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2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2.xml" ContentType="application/vnd.openxmlformats-officedocument.themeOverride+xml"/>
  <Override PartName="/ppt/notesSlides/notesSlide28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6"/>
  </p:notesMasterIdLst>
  <p:sldIdLst>
    <p:sldId id="1413" r:id="rId2"/>
    <p:sldId id="1762" r:id="rId3"/>
    <p:sldId id="2154" r:id="rId4"/>
    <p:sldId id="2189" r:id="rId5"/>
    <p:sldId id="2188" r:id="rId6"/>
    <p:sldId id="2176" r:id="rId7"/>
    <p:sldId id="1753" r:id="rId8"/>
    <p:sldId id="2159" r:id="rId9"/>
    <p:sldId id="2160" r:id="rId10"/>
    <p:sldId id="2161" r:id="rId11"/>
    <p:sldId id="1687" r:id="rId12"/>
    <p:sldId id="2110" r:id="rId13"/>
    <p:sldId id="1627" r:id="rId14"/>
    <p:sldId id="2150" r:id="rId15"/>
    <p:sldId id="2151" r:id="rId16"/>
    <p:sldId id="1725" r:id="rId17"/>
    <p:sldId id="2129" r:id="rId18"/>
    <p:sldId id="2130" r:id="rId19"/>
    <p:sldId id="2131" r:id="rId20"/>
    <p:sldId id="2132" r:id="rId21"/>
    <p:sldId id="2162" r:id="rId22"/>
    <p:sldId id="2163" r:id="rId23"/>
    <p:sldId id="2164" r:id="rId24"/>
    <p:sldId id="2165" r:id="rId25"/>
    <p:sldId id="2166" r:id="rId26"/>
    <p:sldId id="2167" r:id="rId27"/>
    <p:sldId id="2168" r:id="rId28"/>
    <p:sldId id="2169" r:id="rId29"/>
    <p:sldId id="2170" r:id="rId30"/>
    <p:sldId id="2171" r:id="rId31"/>
    <p:sldId id="2178" r:id="rId32"/>
    <p:sldId id="2172" r:id="rId33"/>
    <p:sldId id="2173" r:id="rId34"/>
    <p:sldId id="2174" r:id="rId35"/>
  </p:sldIdLst>
  <p:sldSz cx="12192000" cy="6858000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</p:embeddedFont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67" userDrawn="1">
          <p15:clr>
            <a:srgbClr val="A4A3A4"/>
          </p15:clr>
        </p15:guide>
        <p15:guide id="2" pos="4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F2F2F2"/>
    <a:srgbClr val="B0C2E5"/>
    <a:srgbClr val="00FF00"/>
    <a:srgbClr val="7191D1"/>
    <a:srgbClr val="315397"/>
    <a:srgbClr val="FF9933"/>
    <a:srgbClr val="FFEE00"/>
    <a:srgbClr val="FF9966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Bez stylu, mřížka tabulky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Střední sty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Světlý styl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Bez stylu, bez mřížky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6327" autoAdjust="0"/>
  </p:normalViewPr>
  <p:slideViewPr>
    <p:cSldViewPr snapToGrid="0">
      <p:cViewPr>
        <p:scale>
          <a:sx n="100" d="100"/>
          <a:sy n="100" d="100"/>
        </p:scale>
        <p:origin x="1074" y="342"/>
      </p:cViewPr>
      <p:guideLst>
        <p:guide orient="horz" pos="867"/>
        <p:guide pos="43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636549528083226"/>
          <c:y val="0.20299240246086112"/>
          <c:w val="0.72027953981972681"/>
          <c:h val="0.75053365933986593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Očkovaní dokončeno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List1!$A$2:$A$15</c:f>
              <c:strCache>
                <c:ptCount val="14"/>
                <c:pt idx="0">
                  <c:v>CELKEM celá populace</c:v>
                </c:pt>
                <c:pt idx="1">
                  <c:v>16 a více let CELKEM</c:v>
                </c:pt>
                <c:pt idx="2">
                  <c:v>80 a více let</c:v>
                </c:pt>
                <c:pt idx="3">
                  <c:v>70–79 let</c:v>
                </c:pt>
                <c:pt idx="4">
                  <c:v>65–69 let</c:v>
                </c:pt>
                <c:pt idx="5">
                  <c:v>60–64 let</c:v>
                </c:pt>
                <c:pt idx="6">
                  <c:v>55–59 let</c:v>
                </c:pt>
                <c:pt idx="7">
                  <c:v>50–54 let</c:v>
                </c:pt>
                <c:pt idx="8">
                  <c:v>45–49 let</c:v>
                </c:pt>
                <c:pt idx="9">
                  <c:v>40–44 let</c:v>
                </c:pt>
                <c:pt idx="10">
                  <c:v>35–39 let</c:v>
                </c:pt>
                <c:pt idx="11">
                  <c:v>30–34 let</c:v>
                </c:pt>
                <c:pt idx="12">
                  <c:v>16–29 let</c:v>
                </c:pt>
                <c:pt idx="13">
                  <c:v>do 16 let</c:v>
                </c:pt>
              </c:strCache>
            </c:strRef>
          </c:cat>
          <c:val>
            <c:numRef>
              <c:f>List1!$B$2:$B$15</c:f>
              <c:numCache>
                <c:formatCode>General</c:formatCode>
                <c:ptCount val="14"/>
                <c:pt idx="0">
                  <c:v>18.392410000000002</c:v>
                </c:pt>
                <c:pt idx="1">
                  <c:v>22.17024</c:v>
                </c:pt>
                <c:pt idx="2">
                  <c:v>67.921189999999996</c:v>
                </c:pt>
                <c:pt idx="3">
                  <c:v>60.387160000000002</c:v>
                </c:pt>
                <c:pt idx="4">
                  <c:v>40.410730000000001</c:v>
                </c:pt>
                <c:pt idx="5">
                  <c:v>23.9011</c:v>
                </c:pt>
                <c:pt idx="6">
                  <c:v>17.783950000000001</c:v>
                </c:pt>
                <c:pt idx="7">
                  <c:v>14.928890000000001</c:v>
                </c:pt>
                <c:pt idx="8">
                  <c:v>13.12121</c:v>
                </c:pt>
                <c:pt idx="9">
                  <c:v>10.951610000000001</c:v>
                </c:pt>
                <c:pt idx="10">
                  <c:v>8.5441579999999995</c:v>
                </c:pt>
                <c:pt idx="11">
                  <c:v>6.456531</c:v>
                </c:pt>
                <c:pt idx="12">
                  <c:v>4.6709610000000001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6C-43B5-BDA2-1A9D94418370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  <c:pt idx="0">
                  <c:v>Očkovaní 1. dávkou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List1!$A$2:$A$15</c:f>
              <c:strCache>
                <c:ptCount val="14"/>
                <c:pt idx="0">
                  <c:v>CELKEM celá populace</c:v>
                </c:pt>
                <c:pt idx="1">
                  <c:v>16 a více let CELKEM</c:v>
                </c:pt>
                <c:pt idx="2">
                  <c:v>80 a více let</c:v>
                </c:pt>
                <c:pt idx="3">
                  <c:v>70–79 let</c:v>
                </c:pt>
                <c:pt idx="4">
                  <c:v>65–69 let</c:v>
                </c:pt>
                <c:pt idx="5">
                  <c:v>60–64 let</c:v>
                </c:pt>
                <c:pt idx="6">
                  <c:v>55–59 let</c:v>
                </c:pt>
                <c:pt idx="7">
                  <c:v>50–54 let</c:v>
                </c:pt>
                <c:pt idx="8">
                  <c:v>45–49 let</c:v>
                </c:pt>
                <c:pt idx="9">
                  <c:v>40–44 let</c:v>
                </c:pt>
                <c:pt idx="10">
                  <c:v>35–39 let</c:v>
                </c:pt>
                <c:pt idx="11">
                  <c:v>30–34 let</c:v>
                </c:pt>
                <c:pt idx="12">
                  <c:v>16–29 let</c:v>
                </c:pt>
                <c:pt idx="13">
                  <c:v>do 16 let</c:v>
                </c:pt>
              </c:strCache>
            </c:strRef>
          </c:cat>
          <c:val>
            <c:numRef>
              <c:f>List1!$C$2:$C$15</c:f>
              <c:numCache>
                <c:formatCode>General</c:formatCode>
                <c:ptCount val="14"/>
                <c:pt idx="0">
                  <c:v>22.73592</c:v>
                </c:pt>
                <c:pt idx="1">
                  <c:v>27.405909999999999</c:v>
                </c:pt>
                <c:pt idx="2">
                  <c:v>10.71468</c:v>
                </c:pt>
                <c:pt idx="3">
                  <c:v>19.896609999999999</c:v>
                </c:pt>
                <c:pt idx="4">
                  <c:v>32.676400000000001</c:v>
                </c:pt>
                <c:pt idx="5">
                  <c:v>42.283580000000001</c:v>
                </c:pt>
                <c:pt idx="6">
                  <c:v>44.000369999999997</c:v>
                </c:pt>
                <c:pt idx="7">
                  <c:v>43.27758</c:v>
                </c:pt>
                <c:pt idx="8">
                  <c:v>41.826860000000003</c:v>
                </c:pt>
                <c:pt idx="9">
                  <c:v>35.254069999999999</c:v>
                </c:pt>
                <c:pt idx="10">
                  <c:v>24.861740000000001</c:v>
                </c:pt>
                <c:pt idx="11">
                  <c:v>17.99811</c:v>
                </c:pt>
                <c:pt idx="12">
                  <c:v>6.7228880000000002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B6C-43B5-BDA2-1A9D94418370}"/>
            </c:ext>
          </c:extLst>
        </c:ser>
        <c:ser>
          <c:idx val="2"/>
          <c:order val="2"/>
          <c:tx>
            <c:strRef>
              <c:f>List1!$D$1</c:f>
              <c:strCache>
                <c:ptCount val="1"/>
                <c:pt idx="0">
                  <c:v>Prodělali onemocnění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List1!$A$2:$A$15</c:f>
              <c:strCache>
                <c:ptCount val="14"/>
                <c:pt idx="0">
                  <c:v>CELKEM celá populace</c:v>
                </c:pt>
                <c:pt idx="1">
                  <c:v>16 a více let CELKEM</c:v>
                </c:pt>
                <c:pt idx="2">
                  <c:v>80 a více let</c:v>
                </c:pt>
                <c:pt idx="3">
                  <c:v>70–79 let</c:v>
                </c:pt>
                <c:pt idx="4">
                  <c:v>65–69 let</c:v>
                </c:pt>
                <c:pt idx="5">
                  <c:v>60–64 let</c:v>
                </c:pt>
                <c:pt idx="6">
                  <c:v>55–59 let</c:v>
                </c:pt>
                <c:pt idx="7">
                  <c:v>50–54 let</c:v>
                </c:pt>
                <c:pt idx="8">
                  <c:v>45–49 let</c:v>
                </c:pt>
                <c:pt idx="9">
                  <c:v>40–44 let</c:v>
                </c:pt>
                <c:pt idx="10">
                  <c:v>35–39 let</c:v>
                </c:pt>
                <c:pt idx="11">
                  <c:v>30–34 let</c:v>
                </c:pt>
                <c:pt idx="12">
                  <c:v>16–29 let</c:v>
                </c:pt>
                <c:pt idx="13">
                  <c:v>do 16 let</c:v>
                </c:pt>
              </c:strCache>
            </c:strRef>
          </c:cat>
          <c:val>
            <c:numRef>
              <c:f>List1!$D$2:$D$15</c:f>
              <c:numCache>
                <c:formatCode>General</c:formatCode>
                <c:ptCount val="14"/>
                <c:pt idx="0">
                  <c:v>9.0891169999999999</c:v>
                </c:pt>
                <c:pt idx="1">
                  <c:v>8.7923500000000008</c:v>
                </c:pt>
                <c:pt idx="2">
                  <c:v>4.743188</c:v>
                </c:pt>
                <c:pt idx="3">
                  <c:v>3.3441580000000002</c:v>
                </c:pt>
                <c:pt idx="4">
                  <c:v>4.6143919999999996</c:v>
                </c:pt>
                <c:pt idx="5">
                  <c:v>6.6238720000000004</c:v>
                </c:pt>
                <c:pt idx="6">
                  <c:v>8.7431859999999997</c:v>
                </c:pt>
                <c:pt idx="7">
                  <c:v>9.6434149999999992</c:v>
                </c:pt>
                <c:pt idx="8">
                  <c:v>10.15199</c:v>
                </c:pt>
                <c:pt idx="9">
                  <c:v>9.8205460000000002</c:v>
                </c:pt>
                <c:pt idx="10">
                  <c:v>10.62776</c:v>
                </c:pt>
                <c:pt idx="11">
                  <c:v>11.53504</c:v>
                </c:pt>
                <c:pt idx="12">
                  <c:v>12.56691</c:v>
                </c:pt>
                <c:pt idx="13">
                  <c:v>10.53393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B6C-43B5-BDA2-1A9D94418370}"/>
            </c:ext>
          </c:extLst>
        </c:ser>
        <c:ser>
          <c:idx val="3"/>
          <c:order val="3"/>
          <c:tx>
            <c:strRef>
              <c:f>List1!$E$1</c:f>
              <c:strCache>
                <c:ptCount val="1"/>
                <c:pt idx="0">
                  <c:v>Mají rezervaci termínu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List1!$A$2:$A$15</c:f>
              <c:strCache>
                <c:ptCount val="14"/>
                <c:pt idx="0">
                  <c:v>CELKEM celá populace</c:v>
                </c:pt>
                <c:pt idx="1">
                  <c:v>16 a více let CELKEM</c:v>
                </c:pt>
                <c:pt idx="2">
                  <c:v>80 a více let</c:v>
                </c:pt>
                <c:pt idx="3">
                  <c:v>70–79 let</c:v>
                </c:pt>
                <c:pt idx="4">
                  <c:v>65–69 let</c:v>
                </c:pt>
                <c:pt idx="5">
                  <c:v>60–64 let</c:v>
                </c:pt>
                <c:pt idx="6">
                  <c:v>55–59 let</c:v>
                </c:pt>
                <c:pt idx="7">
                  <c:v>50–54 let</c:v>
                </c:pt>
                <c:pt idx="8">
                  <c:v>45–49 let</c:v>
                </c:pt>
                <c:pt idx="9">
                  <c:v>40–44 let</c:v>
                </c:pt>
                <c:pt idx="10">
                  <c:v>35–39 let</c:v>
                </c:pt>
                <c:pt idx="11">
                  <c:v>30–34 let</c:v>
                </c:pt>
                <c:pt idx="12">
                  <c:v>16–29 let</c:v>
                </c:pt>
                <c:pt idx="13">
                  <c:v>do 16 let</c:v>
                </c:pt>
              </c:strCache>
            </c:strRef>
          </c:cat>
          <c:val>
            <c:numRef>
              <c:f>List1!$E$2:$E$15</c:f>
              <c:numCache>
                <c:formatCode>General</c:formatCode>
                <c:ptCount val="14"/>
                <c:pt idx="0">
                  <c:v>4.0310594999999996</c:v>
                </c:pt>
                <c:pt idx="1">
                  <c:v>4.8590454999999997</c:v>
                </c:pt>
                <c:pt idx="2">
                  <c:v>1.8381054999999999</c:v>
                </c:pt>
                <c:pt idx="3">
                  <c:v>1.4817340000000001</c:v>
                </c:pt>
                <c:pt idx="4">
                  <c:v>1.5900824</c:v>
                </c:pt>
                <c:pt idx="5">
                  <c:v>1.9665368999999999</c:v>
                </c:pt>
                <c:pt idx="6">
                  <c:v>2.4445562999999999</c:v>
                </c:pt>
                <c:pt idx="7">
                  <c:v>2.8054516999999999</c:v>
                </c:pt>
                <c:pt idx="8">
                  <c:v>3.5596530999999998</c:v>
                </c:pt>
                <c:pt idx="9">
                  <c:v>5.0104050000000004</c:v>
                </c:pt>
                <c:pt idx="10">
                  <c:v>7.4434164000000003</c:v>
                </c:pt>
                <c:pt idx="11">
                  <c:v>9.4395707000000009</c:v>
                </c:pt>
                <c:pt idx="12">
                  <c:v>10.025292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B6C-43B5-BDA2-1A9D94418370}"/>
            </c:ext>
          </c:extLst>
        </c:ser>
        <c:ser>
          <c:idx val="4"/>
          <c:order val="4"/>
          <c:tx>
            <c:strRef>
              <c:f>List1!$F$1</c:f>
              <c:strCache>
                <c:ptCount val="1"/>
                <c:pt idx="0">
                  <c:v>Registrovaní, čekají na termín</c:v>
                </c:pt>
              </c:strCache>
            </c:strRef>
          </c:tx>
          <c:spPr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List1!$A$2:$A$15</c:f>
              <c:strCache>
                <c:ptCount val="14"/>
                <c:pt idx="0">
                  <c:v>CELKEM celá populace</c:v>
                </c:pt>
                <c:pt idx="1">
                  <c:v>16 a více let CELKEM</c:v>
                </c:pt>
                <c:pt idx="2">
                  <c:v>80 a více let</c:v>
                </c:pt>
                <c:pt idx="3">
                  <c:v>70–79 let</c:v>
                </c:pt>
                <c:pt idx="4">
                  <c:v>65–69 let</c:v>
                </c:pt>
                <c:pt idx="5">
                  <c:v>60–64 let</c:v>
                </c:pt>
                <c:pt idx="6">
                  <c:v>55–59 let</c:v>
                </c:pt>
                <c:pt idx="7">
                  <c:v>50–54 let</c:v>
                </c:pt>
                <c:pt idx="8">
                  <c:v>45–49 let</c:v>
                </c:pt>
                <c:pt idx="9">
                  <c:v>40–44 let</c:v>
                </c:pt>
                <c:pt idx="10">
                  <c:v>35–39 let</c:v>
                </c:pt>
                <c:pt idx="11">
                  <c:v>30–34 let</c:v>
                </c:pt>
                <c:pt idx="12">
                  <c:v>16–29 let</c:v>
                </c:pt>
                <c:pt idx="13">
                  <c:v>do 16 let</c:v>
                </c:pt>
              </c:strCache>
            </c:strRef>
          </c:cat>
          <c:val>
            <c:numRef>
              <c:f>List1!$F$2:$F$15</c:f>
              <c:numCache>
                <c:formatCode>General</c:formatCode>
                <c:ptCount val="14"/>
                <c:pt idx="0">
                  <c:v>4.4035209999999996</c:v>
                </c:pt>
                <c:pt idx="1">
                  <c:v>5.3080112000000002</c:v>
                </c:pt>
                <c:pt idx="2">
                  <c:v>7.4259373000000002</c:v>
                </c:pt>
                <c:pt idx="3">
                  <c:v>5.7827688999999998</c:v>
                </c:pt>
                <c:pt idx="4">
                  <c:v>4.1606560000000004</c:v>
                </c:pt>
                <c:pt idx="5">
                  <c:v>3.6125123000000001</c:v>
                </c:pt>
                <c:pt idx="6">
                  <c:v>3.4715327</c:v>
                </c:pt>
                <c:pt idx="7">
                  <c:v>3.1039686999999998</c:v>
                </c:pt>
                <c:pt idx="8">
                  <c:v>2.7817118999999999</c:v>
                </c:pt>
                <c:pt idx="9">
                  <c:v>3.1384015000000001</c:v>
                </c:pt>
                <c:pt idx="10">
                  <c:v>4.2757962000000003</c:v>
                </c:pt>
                <c:pt idx="11">
                  <c:v>5.5531059000000003</c:v>
                </c:pt>
                <c:pt idx="12">
                  <c:v>10.635417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5B6C-43B5-BDA2-1A9D94418370}"/>
            </c:ext>
          </c:extLst>
        </c:ser>
        <c:ser>
          <c:idx val="5"/>
          <c:order val="5"/>
          <c:tx>
            <c:strRef>
              <c:f>List1!$G$1</c:f>
              <c:strCache>
                <c:ptCount val="1"/>
                <c:pt idx="0">
                  <c:v> 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/>
          </c:spPr>
          <c:invertIfNegative val="0"/>
          <c:cat>
            <c:strRef>
              <c:f>List1!$A$2:$A$15</c:f>
              <c:strCache>
                <c:ptCount val="14"/>
                <c:pt idx="0">
                  <c:v>CELKEM celá populace</c:v>
                </c:pt>
                <c:pt idx="1">
                  <c:v>16 a více let CELKEM</c:v>
                </c:pt>
                <c:pt idx="2">
                  <c:v>80 a více let</c:v>
                </c:pt>
                <c:pt idx="3">
                  <c:v>70–79 let</c:v>
                </c:pt>
                <c:pt idx="4">
                  <c:v>65–69 let</c:v>
                </c:pt>
                <c:pt idx="5">
                  <c:v>60–64 let</c:v>
                </c:pt>
                <c:pt idx="6">
                  <c:v>55–59 let</c:v>
                </c:pt>
                <c:pt idx="7">
                  <c:v>50–54 let</c:v>
                </c:pt>
                <c:pt idx="8">
                  <c:v>45–49 let</c:v>
                </c:pt>
                <c:pt idx="9">
                  <c:v>40–44 let</c:v>
                </c:pt>
                <c:pt idx="10">
                  <c:v>35–39 let</c:v>
                </c:pt>
                <c:pt idx="11">
                  <c:v>30–34 let</c:v>
                </c:pt>
                <c:pt idx="12">
                  <c:v>16–29 let</c:v>
                </c:pt>
                <c:pt idx="13">
                  <c:v>do 16 let</c:v>
                </c:pt>
              </c:strCache>
            </c:strRef>
          </c:cat>
          <c:val>
            <c:numRef>
              <c:f>List1!$G$2:$G$15</c:f>
              <c:numCache>
                <c:formatCode>General</c:formatCode>
                <c:ptCount val="14"/>
                <c:pt idx="0">
                  <c:v>41.347974299999997</c:v>
                </c:pt>
                <c:pt idx="1">
                  <c:v>31.464441399999998</c:v>
                </c:pt>
                <c:pt idx="2">
                  <c:v>7.3568910000000001</c:v>
                </c:pt>
                <c:pt idx="3">
                  <c:v>9.1075696900000001</c:v>
                </c:pt>
                <c:pt idx="4">
                  <c:v>16.547742599999999</c:v>
                </c:pt>
                <c:pt idx="5">
                  <c:v>21.612400399999999</c:v>
                </c:pt>
                <c:pt idx="6">
                  <c:v>23.556402299999998</c:v>
                </c:pt>
                <c:pt idx="7">
                  <c:v>26.240697600000001</c:v>
                </c:pt>
                <c:pt idx="8">
                  <c:v>28.5585767</c:v>
                </c:pt>
                <c:pt idx="9">
                  <c:v>35.824972199999998</c:v>
                </c:pt>
                <c:pt idx="10">
                  <c:v>44.247122699999998</c:v>
                </c:pt>
                <c:pt idx="11">
                  <c:v>49.017638699999999</c:v>
                </c:pt>
                <c:pt idx="12">
                  <c:v>55.378532700000001</c:v>
                </c:pt>
                <c:pt idx="13">
                  <c:v>89.466070599999995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13B-470D-A795-D51EE48759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"/>
        <c:overlap val="100"/>
        <c:axId val="159492928"/>
        <c:axId val="160289136"/>
      </c:barChart>
      <c:catAx>
        <c:axId val="159492928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160289136"/>
        <c:crosses val="autoZero"/>
        <c:auto val="1"/>
        <c:lblAlgn val="ctr"/>
        <c:lblOffset val="100"/>
        <c:noMultiLvlLbl val="0"/>
      </c:catAx>
      <c:valAx>
        <c:axId val="160289136"/>
        <c:scaling>
          <c:orientation val="minMax"/>
          <c:max val="100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159492928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3.5432530918869456E-3"/>
          <c:y val="7.839625914535274E-2"/>
          <c:w val="0.98994552187469609"/>
          <c:h val="4.6791895752454092E-2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5.6315185741682282E-2"/>
          <c:y val="2.6417447585936279E-2"/>
          <c:w val="0.75098508700484945"/>
          <c:h val="0.87026380483546251"/>
        </c:manualLayout>
      </c:layout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70–79</c:v>
                </c:pt>
              </c:strCache>
            </c:strRef>
          </c:tx>
          <c:spPr>
            <a:ln w="28575" cap="rnd">
              <a:solidFill>
                <a:srgbClr val="FF660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List1!$F$2:$FK$2</c:f>
              <c:numCache>
                <c:formatCode>General</c:formatCode>
                <c:ptCount val="162"/>
                <c:pt idx="0">
                  <c:v>597</c:v>
                </c:pt>
                <c:pt idx="1">
                  <c:v>605</c:v>
                </c:pt>
                <c:pt idx="2">
                  <c:v>645</c:v>
                </c:pt>
                <c:pt idx="3">
                  <c:v>674</c:v>
                </c:pt>
                <c:pt idx="4">
                  <c:v>805</c:v>
                </c:pt>
                <c:pt idx="5">
                  <c:v>954</c:v>
                </c:pt>
                <c:pt idx="6">
                  <c:v>1191</c:v>
                </c:pt>
                <c:pt idx="7">
                  <c:v>1644</c:v>
                </c:pt>
                <c:pt idx="8">
                  <c:v>2150</c:v>
                </c:pt>
                <c:pt idx="9">
                  <c:v>2329</c:v>
                </c:pt>
                <c:pt idx="10">
                  <c:v>2480</c:v>
                </c:pt>
                <c:pt idx="11">
                  <c:v>2937</c:v>
                </c:pt>
                <c:pt idx="12">
                  <c:v>3836</c:v>
                </c:pt>
                <c:pt idx="13">
                  <c:v>5037</c:v>
                </c:pt>
                <c:pt idx="14">
                  <c:v>6455</c:v>
                </c:pt>
                <c:pt idx="15">
                  <c:v>7689</c:v>
                </c:pt>
                <c:pt idx="16">
                  <c:v>8042</c:v>
                </c:pt>
                <c:pt idx="17">
                  <c:v>8268</c:v>
                </c:pt>
                <c:pt idx="18">
                  <c:v>9264</c:v>
                </c:pt>
                <c:pt idx="19">
                  <c:v>10250</c:v>
                </c:pt>
                <c:pt idx="20">
                  <c:v>11370</c:v>
                </c:pt>
                <c:pt idx="21">
                  <c:v>12518</c:v>
                </c:pt>
                <c:pt idx="22">
                  <c:v>13380</c:v>
                </c:pt>
                <c:pt idx="23">
                  <c:v>13590</c:v>
                </c:pt>
                <c:pt idx="24">
                  <c:v>13722</c:v>
                </c:pt>
                <c:pt idx="25">
                  <c:v>14253</c:v>
                </c:pt>
                <c:pt idx="26">
                  <c:v>14890</c:v>
                </c:pt>
                <c:pt idx="27">
                  <c:v>15472</c:v>
                </c:pt>
                <c:pt idx="28">
                  <c:v>16077</c:v>
                </c:pt>
                <c:pt idx="29">
                  <c:v>16720</c:v>
                </c:pt>
                <c:pt idx="30">
                  <c:v>16853</c:v>
                </c:pt>
                <c:pt idx="31">
                  <c:v>17000</c:v>
                </c:pt>
                <c:pt idx="32">
                  <c:v>17620</c:v>
                </c:pt>
                <c:pt idx="33">
                  <c:v>18475</c:v>
                </c:pt>
                <c:pt idx="34">
                  <c:v>19615</c:v>
                </c:pt>
                <c:pt idx="35">
                  <c:v>20944</c:v>
                </c:pt>
                <c:pt idx="36">
                  <c:v>22088</c:v>
                </c:pt>
                <c:pt idx="37">
                  <c:v>22246</c:v>
                </c:pt>
                <c:pt idx="38">
                  <c:v>22413</c:v>
                </c:pt>
                <c:pt idx="39">
                  <c:v>23358</c:v>
                </c:pt>
                <c:pt idx="40">
                  <c:v>24487</c:v>
                </c:pt>
                <c:pt idx="41">
                  <c:v>25799</c:v>
                </c:pt>
                <c:pt idx="42">
                  <c:v>27513</c:v>
                </c:pt>
                <c:pt idx="43">
                  <c:v>28979</c:v>
                </c:pt>
                <c:pt idx="44">
                  <c:v>29321</c:v>
                </c:pt>
                <c:pt idx="45">
                  <c:v>29406</c:v>
                </c:pt>
                <c:pt idx="46">
                  <c:v>30352</c:v>
                </c:pt>
                <c:pt idx="47">
                  <c:v>31562</c:v>
                </c:pt>
                <c:pt idx="48">
                  <c:v>32847</c:v>
                </c:pt>
                <c:pt idx="49">
                  <c:v>34202</c:v>
                </c:pt>
                <c:pt idx="50">
                  <c:v>35476</c:v>
                </c:pt>
                <c:pt idx="51">
                  <c:v>35612</c:v>
                </c:pt>
                <c:pt idx="52">
                  <c:v>35675</c:v>
                </c:pt>
                <c:pt idx="53">
                  <c:v>36540</c:v>
                </c:pt>
                <c:pt idx="54">
                  <c:v>37581</c:v>
                </c:pt>
                <c:pt idx="55">
                  <c:v>38976</c:v>
                </c:pt>
                <c:pt idx="56">
                  <c:v>40636</c:v>
                </c:pt>
                <c:pt idx="57">
                  <c:v>42591</c:v>
                </c:pt>
                <c:pt idx="58">
                  <c:v>42907</c:v>
                </c:pt>
                <c:pt idx="59">
                  <c:v>43048</c:v>
                </c:pt>
                <c:pt idx="60">
                  <c:v>45705</c:v>
                </c:pt>
                <c:pt idx="61">
                  <c:v>51048</c:v>
                </c:pt>
                <c:pt idx="62">
                  <c:v>60143</c:v>
                </c:pt>
                <c:pt idx="63">
                  <c:v>72439</c:v>
                </c:pt>
                <c:pt idx="64">
                  <c:v>84376</c:v>
                </c:pt>
                <c:pt idx="65">
                  <c:v>89346</c:v>
                </c:pt>
                <c:pt idx="66">
                  <c:v>93966</c:v>
                </c:pt>
                <c:pt idx="67">
                  <c:v>107976</c:v>
                </c:pt>
                <c:pt idx="68">
                  <c:v>125434</c:v>
                </c:pt>
                <c:pt idx="69">
                  <c:v>148078</c:v>
                </c:pt>
                <c:pt idx="70">
                  <c:v>172982</c:v>
                </c:pt>
                <c:pt idx="71">
                  <c:v>195404</c:v>
                </c:pt>
                <c:pt idx="72">
                  <c:v>205870</c:v>
                </c:pt>
                <c:pt idx="73">
                  <c:v>213496</c:v>
                </c:pt>
                <c:pt idx="74">
                  <c:v>231347</c:v>
                </c:pt>
                <c:pt idx="75">
                  <c:v>254187</c:v>
                </c:pt>
                <c:pt idx="76">
                  <c:v>277495</c:v>
                </c:pt>
                <c:pt idx="77">
                  <c:v>301242</c:v>
                </c:pt>
                <c:pt idx="78">
                  <c:v>321025</c:v>
                </c:pt>
                <c:pt idx="79">
                  <c:v>330313</c:v>
                </c:pt>
                <c:pt idx="80">
                  <c:v>335167</c:v>
                </c:pt>
                <c:pt idx="81">
                  <c:v>350907</c:v>
                </c:pt>
                <c:pt idx="82">
                  <c:v>368475</c:v>
                </c:pt>
                <c:pt idx="83">
                  <c:v>387253</c:v>
                </c:pt>
                <c:pt idx="84">
                  <c:v>405753</c:v>
                </c:pt>
                <c:pt idx="85">
                  <c:v>422090</c:v>
                </c:pt>
                <c:pt idx="86">
                  <c:v>429140</c:v>
                </c:pt>
                <c:pt idx="87">
                  <c:v>433341</c:v>
                </c:pt>
                <c:pt idx="88">
                  <c:v>450320</c:v>
                </c:pt>
                <c:pt idx="89">
                  <c:v>471323</c:v>
                </c:pt>
                <c:pt idx="90">
                  <c:v>494857</c:v>
                </c:pt>
                <c:pt idx="91">
                  <c:v>522708</c:v>
                </c:pt>
                <c:pt idx="92">
                  <c:v>533092</c:v>
                </c:pt>
                <c:pt idx="93">
                  <c:v>540528</c:v>
                </c:pt>
                <c:pt idx="94">
                  <c:v>546346</c:v>
                </c:pt>
                <c:pt idx="95">
                  <c:v>551536</c:v>
                </c:pt>
                <c:pt idx="96">
                  <c:v>574547</c:v>
                </c:pt>
                <c:pt idx="97">
                  <c:v>598049</c:v>
                </c:pt>
                <c:pt idx="98">
                  <c:v>636956</c:v>
                </c:pt>
                <c:pt idx="99">
                  <c:v>672457</c:v>
                </c:pt>
                <c:pt idx="100">
                  <c:v>689727</c:v>
                </c:pt>
                <c:pt idx="101">
                  <c:v>701763</c:v>
                </c:pt>
                <c:pt idx="102">
                  <c:v>737456</c:v>
                </c:pt>
                <c:pt idx="103">
                  <c:v>770603</c:v>
                </c:pt>
                <c:pt idx="104">
                  <c:v>806942</c:v>
                </c:pt>
                <c:pt idx="105">
                  <c:v>842741</c:v>
                </c:pt>
                <c:pt idx="106">
                  <c:v>870934</c:v>
                </c:pt>
                <c:pt idx="107">
                  <c:v>880683</c:v>
                </c:pt>
                <c:pt idx="108">
                  <c:v>888432</c:v>
                </c:pt>
                <c:pt idx="109">
                  <c:v>909165</c:v>
                </c:pt>
                <c:pt idx="110">
                  <c:v>929113</c:v>
                </c:pt>
                <c:pt idx="111">
                  <c:v>946515</c:v>
                </c:pt>
                <c:pt idx="112">
                  <c:v>966293</c:v>
                </c:pt>
                <c:pt idx="113">
                  <c:v>980517</c:v>
                </c:pt>
                <c:pt idx="114">
                  <c:v>986599</c:v>
                </c:pt>
                <c:pt idx="115">
                  <c:v>990580</c:v>
                </c:pt>
                <c:pt idx="116">
                  <c:v>1001516</c:v>
                </c:pt>
                <c:pt idx="117">
                  <c:v>1014448</c:v>
                </c:pt>
                <c:pt idx="118">
                  <c:v>1028237</c:v>
                </c:pt>
                <c:pt idx="119">
                  <c:v>1042776</c:v>
                </c:pt>
                <c:pt idx="120">
                  <c:v>1052397</c:v>
                </c:pt>
                <c:pt idx="121">
                  <c:v>1055902</c:v>
                </c:pt>
                <c:pt idx="122">
                  <c:v>1058395</c:v>
                </c:pt>
                <c:pt idx="123">
                  <c:v>1065846</c:v>
                </c:pt>
                <c:pt idx="124">
                  <c:v>1075338</c:v>
                </c:pt>
                <c:pt idx="125">
                  <c:v>1085542</c:v>
                </c:pt>
                <c:pt idx="126">
                  <c:v>1096357</c:v>
                </c:pt>
                <c:pt idx="127">
                  <c:v>1104556</c:v>
                </c:pt>
                <c:pt idx="128">
                  <c:v>1106981</c:v>
                </c:pt>
                <c:pt idx="129">
                  <c:v>1108697</c:v>
                </c:pt>
                <c:pt idx="130">
                  <c:v>1115569</c:v>
                </c:pt>
                <c:pt idx="131">
                  <c:v>1123927</c:v>
                </c:pt>
                <c:pt idx="132">
                  <c:v>1131849</c:v>
                </c:pt>
                <c:pt idx="133">
                  <c:v>1139709</c:v>
                </c:pt>
                <c:pt idx="134">
                  <c:v>1144933</c:v>
                </c:pt>
                <c:pt idx="135">
                  <c:v>1146758</c:v>
                </c:pt>
                <c:pt idx="136">
                  <c:v>1148127</c:v>
                </c:pt>
                <c:pt idx="137">
                  <c:v>1152974</c:v>
                </c:pt>
                <c:pt idx="138">
                  <c:v>1161670</c:v>
                </c:pt>
                <c:pt idx="139">
                  <c:v>1170498</c:v>
                </c:pt>
                <c:pt idx="140">
                  <c:v>1186251</c:v>
                </c:pt>
                <c:pt idx="141">
                  <c:v>1200313</c:v>
                </c:pt>
                <c:pt idx="142">
                  <c:v>1206411</c:v>
                </c:pt>
                <c:pt idx="143">
                  <c:v>1211801</c:v>
                </c:pt>
                <c:pt idx="144">
                  <c:v>1228938</c:v>
                </c:pt>
                <c:pt idx="145">
                  <c:v>1245548</c:v>
                </c:pt>
                <c:pt idx="146">
                  <c:v>1264738</c:v>
                </c:pt>
                <c:pt idx="147">
                  <c:v>1285269</c:v>
                </c:pt>
                <c:pt idx="148">
                  <c:v>1302924</c:v>
                </c:pt>
                <c:pt idx="149">
                  <c:v>1308728</c:v>
                </c:pt>
                <c:pt idx="150">
                  <c:v>1314373</c:v>
                </c:pt>
                <c:pt idx="151">
                  <c:v>1329519</c:v>
                </c:pt>
                <c:pt idx="152">
                  <c:v>1345212</c:v>
                </c:pt>
                <c:pt idx="153">
                  <c:v>1360810</c:v>
                </c:pt>
                <c:pt idx="154">
                  <c:v>1377578</c:v>
                </c:pt>
                <c:pt idx="155">
                  <c:v>1391579</c:v>
                </c:pt>
                <c:pt idx="156">
                  <c:v>1396062</c:v>
                </c:pt>
                <c:pt idx="157">
                  <c:v>1398921</c:v>
                </c:pt>
                <c:pt idx="158">
                  <c:v>1411072</c:v>
                </c:pt>
                <c:pt idx="159">
                  <c:v>1424023</c:v>
                </c:pt>
                <c:pt idx="160">
                  <c:v>1436528</c:v>
                </c:pt>
                <c:pt idx="161">
                  <c:v>1447442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9B2-46E3-85FE-A83BCF6CC085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65–69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List1!$F$3:$FK$3</c:f>
              <c:numCache>
                <c:formatCode>General</c:formatCode>
                <c:ptCount val="162"/>
                <c:pt idx="0">
                  <c:v>619</c:v>
                </c:pt>
                <c:pt idx="1">
                  <c:v>631</c:v>
                </c:pt>
                <c:pt idx="2">
                  <c:v>681</c:v>
                </c:pt>
                <c:pt idx="3">
                  <c:v>723</c:v>
                </c:pt>
                <c:pt idx="4">
                  <c:v>917</c:v>
                </c:pt>
                <c:pt idx="5">
                  <c:v>1142</c:v>
                </c:pt>
                <c:pt idx="6">
                  <c:v>1426</c:v>
                </c:pt>
                <c:pt idx="7">
                  <c:v>1799</c:v>
                </c:pt>
                <c:pt idx="8">
                  <c:v>2249</c:v>
                </c:pt>
                <c:pt idx="9">
                  <c:v>2396</c:v>
                </c:pt>
                <c:pt idx="10">
                  <c:v>2527</c:v>
                </c:pt>
                <c:pt idx="11">
                  <c:v>2989</c:v>
                </c:pt>
                <c:pt idx="12">
                  <c:v>3695</c:v>
                </c:pt>
                <c:pt idx="13">
                  <c:v>4450</c:v>
                </c:pt>
                <c:pt idx="14">
                  <c:v>5328</c:v>
                </c:pt>
                <c:pt idx="15">
                  <c:v>6143</c:v>
                </c:pt>
                <c:pt idx="16">
                  <c:v>6309</c:v>
                </c:pt>
                <c:pt idx="17">
                  <c:v>6421</c:v>
                </c:pt>
                <c:pt idx="18">
                  <c:v>7137</c:v>
                </c:pt>
                <c:pt idx="19">
                  <c:v>7870</c:v>
                </c:pt>
                <c:pt idx="20">
                  <c:v>8566</c:v>
                </c:pt>
                <c:pt idx="21">
                  <c:v>9218</c:v>
                </c:pt>
                <c:pt idx="22">
                  <c:v>9693</c:v>
                </c:pt>
                <c:pt idx="23">
                  <c:v>9794</c:v>
                </c:pt>
                <c:pt idx="24">
                  <c:v>9882</c:v>
                </c:pt>
                <c:pt idx="25">
                  <c:v>10309</c:v>
                </c:pt>
                <c:pt idx="26">
                  <c:v>10883</c:v>
                </c:pt>
                <c:pt idx="27">
                  <c:v>11321</c:v>
                </c:pt>
                <c:pt idx="28">
                  <c:v>11782</c:v>
                </c:pt>
                <c:pt idx="29">
                  <c:v>12316</c:v>
                </c:pt>
                <c:pt idx="30">
                  <c:v>12434</c:v>
                </c:pt>
                <c:pt idx="31">
                  <c:v>12544</c:v>
                </c:pt>
                <c:pt idx="32">
                  <c:v>13069</c:v>
                </c:pt>
                <c:pt idx="33">
                  <c:v>13746</c:v>
                </c:pt>
                <c:pt idx="34">
                  <c:v>14506</c:v>
                </c:pt>
                <c:pt idx="35">
                  <c:v>15386</c:v>
                </c:pt>
                <c:pt idx="36">
                  <c:v>16166</c:v>
                </c:pt>
                <c:pt idx="37">
                  <c:v>16283</c:v>
                </c:pt>
                <c:pt idx="38">
                  <c:v>16372</c:v>
                </c:pt>
                <c:pt idx="39">
                  <c:v>17010</c:v>
                </c:pt>
                <c:pt idx="40">
                  <c:v>17721</c:v>
                </c:pt>
                <c:pt idx="41">
                  <c:v>18440</c:v>
                </c:pt>
                <c:pt idx="42">
                  <c:v>19337</c:v>
                </c:pt>
                <c:pt idx="43">
                  <c:v>20126</c:v>
                </c:pt>
                <c:pt idx="44">
                  <c:v>20260</c:v>
                </c:pt>
                <c:pt idx="45">
                  <c:v>20324</c:v>
                </c:pt>
                <c:pt idx="46">
                  <c:v>20830</c:v>
                </c:pt>
                <c:pt idx="47">
                  <c:v>21422</c:v>
                </c:pt>
                <c:pt idx="48">
                  <c:v>22019</c:v>
                </c:pt>
                <c:pt idx="49">
                  <c:v>22800</c:v>
                </c:pt>
                <c:pt idx="50">
                  <c:v>23413</c:v>
                </c:pt>
                <c:pt idx="51">
                  <c:v>23494</c:v>
                </c:pt>
                <c:pt idx="52">
                  <c:v>23528</c:v>
                </c:pt>
                <c:pt idx="53">
                  <c:v>23989</c:v>
                </c:pt>
                <c:pt idx="54">
                  <c:v>24628</c:v>
                </c:pt>
                <c:pt idx="55">
                  <c:v>25338</c:v>
                </c:pt>
                <c:pt idx="56">
                  <c:v>26123</c:v>
                </c:pt>
                <c:pt idx="57">
                  <c:v>26936</c:v>
                </c:pt>
                <c:pt idx="58">
                  <c:v>27012</c:v>
                </c:pt>
                <c:pt idx="59">
                  <c:v>27082</c:v>
                </c:pt>
                <c:pt idx="60">
                  <c:v>28122</c:v>
                </c:pt>
                <c:pt idx="61">
                  <c:v>29668</c:v>
                </c:pt>
                <c:pt idx="62">
                  <c:v>31312</c:v>
                </c:pt>
                <c:pt idx="63">
                  <c:v>33065</c:v>
                </c:pt>
                <c:pt idx="64">
                  <c:v>34479</c:v>
                </c:pt>
                <c:pt idx="65">
                  <c:v>35058</c:v>
                </c:pt>
                <c:pt idx="66">
                  <c:v>35707</c:v>
                </c:pt>
                <c:pt idx="67">
                  <c:v>36879</c:v>
                </c:pt>
                <c:pt idx="68">
                  <c:v>38282</c:v>
                </c:pt>
                <c:pt idx="69">
                  <c:v>39784</c:v>
                </c:pt>
                <c:pt idx="70">
                  <c:v>41606</c:v>
                </c:pt>
                <c:pt idx="71">
                  <c:v>43474</c:v>
                </c:pt>
                <c:pt idx="72">
                  <c:v>43938</c:v>
                </c:pt>
                <c:pt idx="73">
                  <c:v>44261</c:v>
                </c:pt>
                <c:pt idx="74">
                  <c:v>45587</c:v>
                </c:pt>
                <c:pt idx="75">
                  <c:v>47345</c:v>
                </c:pt>
                <c:pt idx="76">
                  <c:v>49091</c:v>
                </c:pt>
                <c:pt idx="77">
                  <c:v>50924</c:v>
                </c:pt>
                <c:pt idx="78">
                  <c:v>52998</c:v>
                </c:pt>
                <c:pt idx="79">
                  <c:v>53467</c:v>
                </c:pt>
                <c:pt idx="80">
                  <c:v>53644</c:v>
                </c:pt>
                <c:pt idx="81">
                  <c:v>55384</c:v>
                </c:pt>
                <c:pt idx="82">
                  <c:v>57353</c:v>
                </c:pt>
                <c:pt idx="83">
                  <c:v>59758</c:v>
                </c:pt>
                <c:pt idx="84">
                  <c:v>62108</c:v>
                </c:pt>
                <c:pt idx="85">
                  <c:v>64564</c:v>
                </c:pt>
                <c:pt idx="86">
                  <c:v>65136</c:v>
                </c:pt>
                <c:pt idx="87">
                  <c:v>65775</c:v>
                </c:pt>
                <c:pt idx="88">
                  <c:v>68421</c:v>
                </c:pt>
                <c:pt idx="89">
                  <c:v>71349</c:v>
                </c:pt>
                <c:pt idx="90">
                  <c:v>74337</c:v>
                </c:pt>
                <c:pt idx="91">
                  <c:v>77774</c:v>
                </c:pt>
                <c:pt idx="92">
                  <c:v>78789</c:v>
                </c:pt>
                <c:pt idx="93">
                  <c:v>79431</c:v>
                </c:pt>
                <c:pt idx="94">
                  <c:v>79847</c:v>
                </c:pt>
                <c:pt idx="95">
                  <c:v>80216</c:v>
                </c:pt>
                <c:pt idx="96">
                  <c:v>82585</c:v>
                </c:pt>
                <c:pt idx="97">
                  <c:v>85501</c:v>
                </c:pt>
                <c:pt idx="98">
                  <c:v>90056</c:v>
                </c:pt>
                <c:pt idx="99">
                  <c:v>94939</c:v>
                </c:pt>
                <c:pt idx="100">
                  <c:v>96815</c:v>
                </c:pt>
                <c:pt idx="101">
                  <c:v>97850</c:v>
                </c:pt>
                <c:pt idx="102">
                  <c:v>103232</c:v>
                </c:pt>
                <c:pt idx="103">
                  <c:v>108609</c:v>
                </c:pt>
                <c:pt idx="104">
                  <c:v>115488</c:v>
                </c:pt>
                <c:pt idx="105">
                  <c:v>126114</c:v>
                </c:pt>
                <c:pt idx="106">
                  <c:v>135748</c:v>
                </c:pt>
                <c:pt idx="107">
                  <c:v>140229</c:v>
                </c:pt>
                <c:pt idx="108">
                  <c:v>142975</c:v>
                </c:pt>
                <c:pt idx="109">
                  <c:v>158512</c:v>
                </c:pt>
                <c:pt idx="110">
                  <c:v>174525</c:v>
                </c:pt>
                <c:pt idx="111">
                  <c:v>196402</c:v>
                </c:pt>
                <c:pt idx="112">
                  <c:v>222134</c:v>
                </c:pt>
                <c:pt idx="113">
                  <c:v>242179</c:v>
                </c:pt>
                <c:pt idx="114">
                  <c:v>250324</c:v>
                </c:pt>
                <c:pt idx="115">
                  <c:v>256728</c:v>
                </c:pt>
                <c:pt idx="116">
                  <c:v>280207</c:v>
                </c:pt>
                <c:pt idx="117">
                  <c:v>300825</c:v>
                </c:pt>
                <c:pt idx="118">
                  <c:v>324467</c:v>
                </c:pt>
                <c:pt idx="119">
                  <c:v>345445</c:v>
                </c:pt>
                <c:pt idx="120">
                  <c:v>360876</c:v>
                </c:pt>
                <c:pt idx="121">
                  <c:v>364575</c:v>
                </c:pt>
                <c:pt idx="122">
                  <c:v>369244</c:v>
                </c:pt>
                <c:pt idx="123">
                  <c:v>381968</c:v>
                </c:pt>
                <c:pt idx="124">
                  <c:v>394338</c:v>
                </c:pt>
                <c:pt idx="125">
                  <c:v>406794</c:v>
                </c:pt>
                <c:pt idx="126">
                  <c:v>419294</c:v>
                </c:pt>
                <c:pt idx="127">
                  <c:v>429034</c:v>
                </c:pt>
                <c:pt idx="128">
                  <c:v>432487</c:v>
                </c:pt>
                <c:pt idx="129">
                  <c:v>435068</c:v>
                </c:pt>
                <c:pt idx="130">
                  <c:v>443402</c:v>
                </c:pt>
                <c:pt idx="131">
                  <c:v>452681</c:v>
                </c:pt>
                <c:pt idx="132">
                  <c:v>461127</c:v>
                </c:pt>
                <c:pt idx="133">
                  <c:v>468915</c:v>
                </c:pt>
                <c:pt idx="134">
                  <c:v>474614</c:v>
                </c:pt>
                <c:pt idx="135">
                  <c:v>476962</c:v>
                </c:pt>
                <c:pt idx="136">
                  <c:v>478755</c:v>
                </c:pt>
                <c:pt idx="137">
                  <c:v>484225</c:v>
                </c:pt>
                <c:pt idx="138">
                  <c:v>490158</c:v>
                </c:pt>
                <c:pt idx="139">
                  <c:v>496297</c:v>
                </c:pt>
                <c:pt idx="140">
                  <c:v>503261</c:v>
                </c:pt>
                <c:pt idx="141">
                  <c:v>508826</c:v>
                </c:pt>
                <c:pt idx="142">
                  <c:v>511354</c:v>
                </c:pt>
                <c:pt idx="143">
                  <c:v>513251</c:v>
                </c:pt>
                <c:pt idx="144">
                  <c:v>519412</c:v>
                </c:pt>
                <c:pt idx="145">
                  <c:v>525625</c:v>
                </c:pt>
                <c:pt idx="146">
                  <c:v>532897</c:v>
                </c:pt>
                <c:pt idx="147">
                  <c:v>543496</c:v>
                </c:pt>
                <c:pt idx="148">
                  <c:v>552385</c:v>
                </c:pt>
                <c:pt idx="149">
                  <c:v>557196</c:v>
                </c:pt>
                <c:pt idx="150">
                  <c:v>560273</c:v>
                </c:pt>
                <c:pt idx="151">
                  <c:v>575309</c:v>
                </c:pt>
                <c:pt idx="152">
                  <c:v>590988</c:v>
                </c:pt>
                <c:pt idx="153">
                  <c:v>612336</c:v>
                </c:pt>
                <c:pt idx="154">
                  <c:v>636979</c:v>
                </c:pt>
                <c:pt idx="155">
                  <c:v>656380</c:v>
                </c:pt>
                <c:pt idx="156">
                  <c:v>664991</c:v>
                </c:pt>
                <c:pt idx="157">
                  <c:v>671355</c:v>
                </c:pt>
                <c:pt idx="158">
                  <c:v>694725</c:v>
                </c:pt>
                <c:pt idx="159">
                  <c:v>715129</c:v>
                </c:pt>
                <c:pt idx="160">
                  <c:v>736786</c:v>
                </c:pt>
                <c:pt idx="161">
                  <c:v>752294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9B2-46E3-85FE-A83BCF6CC085}"/>
            </c:ext>
          </c:extLst>
        </c:ser>
        <c:ser>
          <c:idx val="2"/>
          <c:order val="2"/>
          <c:tx>
            <c:strRef>
              <c:f>List1!$A$4</c:f>
              <c:strCache>
                <c:ptCount val="1"/>
                <c:pt idx="0">
                  <c:v>80+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List1!$F$4:$FK$4</c:f>
              <c:numCache>
                <c:formatCode>General</c:formatCode>
                <c:ptCount val="162"/>
                <c:pt idx="0">
                  <c:v>717</c:v>
                </c:pt>
                <c:pt idx="1">
                  <c:v>720</c:v>
                </c:pt>
                <c:pt idx="2">
                  <c:v>732</c:v>
                </c:pt>
                <c:pt idx="3">
                  <c:v>735</c:v>
                </c:pt>
                <c:pt idx="4">
                  <c:v>766</c:v>
                </c:pt>
                <c:pt idx="5">
                  <c:v>807</c:v>
                </c:pt>
                <c:pt idx="6">
                  <c:v>874</c:v>
                </c:pt>
                <c:pt idx="7">
                  <c:v>1277</c:v>
                </c:pt>
                <c:pt idx="8">
                  <c:v>2137</c:v>
                </c:pt>
                <c:pt idx="9">
                  <c:v>2323</c:v>
                </c:pt>
                <c:pt idx="10">
                  <c:v>2430</c:v>
                </c:pt>
                <c:pt idx="11">
                  <c:v>3066</c:v>
                </c:pt>
                <c:pt idx="12">
                  <c:v>4724</c:v>
                </c:pt>
                <c:pt idx="13">
                  <c:v>6424</c:v>
                </c:pt>
                <c:pt idx="14">
                  <c:v>8711</c:v>
                </c:pt>
                <c:pt idx="15">
                  <c:v>11005</c:v>
                </c:pt>
                <c:pt idx="16">
                  <c:v>12513</c:v>
                </c:pt>
                <c:pt idx="17">
                  <c:v>14165</c:v>
                </c:pt>
                <c:pt idx="18">
                  <c:v>18923</c:v>
                </c:pt>
                <c:pt idx="19">
                  <c:v>24634</c:v>
                </c:pt>
                <c:pt idx="20">
                  <c:v>31229</c:v>
                </c:pt>
                <c:pt idx="21">
                  <c:v>39529</c:v>
                </c:pt>
                <c:pt idx="22">
                  <c:v>48485</c:v>
                </c:pt>
                <c:pt idx="23">
                  <c:v>50956</c:v>
                </c:pt>
                <c:pt idx="24">
                  <c:v>52793</c:v>
                </c:pt>
                <c:pt idx="25">
                  <c:v>58942</c:v>
                </c:pt>
                <c:pt idx="26">
                  <c:v>65302</c:v>
                </c:pt>
                <c:pt idx="27">
                  <c:v>70799</c:v>
                </c:pt>
                <c:pt idx="28">
                  <c:v>75442</c:v>
                </c:pt>
                <c:pt idx="29">
                  <c:v>79783</c:v>
                </c:pt>
                <c:pt idx="30">
                  <c:v>80411</c:v>
                </c:pt>
                <c:pt idx="31">
                  <c:v>81070</c:v>
                </c:pt>
                <c:pt idx="32">
                  <c:v>84009</c:v>
                </c:pt>
                <c:pt idx="33">
                  <c:v>87335</c:v>
                </c:pt>
                <c:pt idx="34">
                  <c:v>90932</c:v>
                </c:pt>
                <c:pt idx="35">
                  <c:v>95709</c:v>
                </c:pt>
                <c:pt idx="36">
                  <c:v>100454</c:v>
                </c:pt>
                <c:pt idx="37">
                  <c:v>102233</c:v>
                </c:pt>
                <c:pt idx="38">
                  <c:v>104340</c:v>
                </c:pt>
                <c:pt idx="39">
                  <c:v>110413</c:v>
                </c:pt>
                <c:pt idx="40">
                  <c:v>118011</c:v>
                </c:pt>
                <c:pt idx="41">
                  <c:v>126746</c:v>
                </c:pt>
                <c:pt idx="42">
                  <c:v>137956</c:v>
                </c:pt>
                <c:pt idx="43">
                  <c:v>149336</c:v>
                </c:pt>
                <c:pt idx="44">
                  <c:v>152247</c:v>
                </c:pt>
                <c:pt idx="45">
                  <c:v>154038</c:v>
                </c:pt>
                <c:pt idx="46">
                  <c:v>162925</c:v>
                </c:pt>
                <c:pt idx="47">
                  <c:v>173499</c:v>
                </c:pt>
                <c:pt idx="48">
                  <c:v>183658</c:v>
                </c:pt>
                <c:pt idx="49">
                  <c:v>195420</c:v>
                </c:pt>
                <c:pt idx="50">
                  <c:v>206572</c:v>
                </c:pt>
                <c:pt idx="51">
                  <c:v>208755</c:v>
                </c:pt>
                <c:pt idx="52">
                  <c:v>210380</c:v>
                </c:pt>
                <c:pt idx="53">
                  <c:v>220374</c:v>
                </c:pt>
                <c:pt idx="54">
                  <c:v>232332</c:v>
                </c:pt>
                <c:pt idx="55">
                  <c:v>243506</c:v>
                </c:pt>
                <c:pt idx="56">
                  <c:v>256830</c:v>
                </c:pt>
                <c:pt idx="57">
                  <c:v>268207</c:v>
                </c:pt>
                <c:pt idx="58">
                  <c:v>270420</c:v>
                </c:pt>
                <c:pt idx="59">
                  <c:v>272075</c:v>
                </c:pt>
                <c:pt idx="60">
                  <c:v>282002</c:v>
                </c:pt>
                <c:pt idx="61">
                  <c:v>291866</c:v>
                </c:pt>
                <c:pt idx="62">
                  <c:v>302206</c:v>
                </c:pt>
                <c:pt idx="63">
                  <c:v>312985</c:v>
                </c:pt>
                <c:pt idx="64">
                  <c:v>321799</c:v>
                </c:pt>
                <c:pt idx="65">
                  <c:v>324325</c:v>
                </c:pt>
                <c:pt idx="66">
                  <c:v>326556</c:v>
                </c:pt>
                <c:pt idx="67">
                  <c:v>334355</c:v>
                </c:pt>
                <c:pt idx="68">
                  <c:v>343823</c:v>
                </c:pt>
                <c:pt idx="69">
                  <c:v>353999</c:v>
                </c:pt>
                <c:pt idx="70">
                  <c:v>364645</c:v>
                </c:pt>
                <c:pt idx="71">
                  <c:v>373141</c:v>
                </c:pt>
                <c:pt idx="72">
                  <c:v>375529</c:v>
                </c:pt>
                <c:pt idx="73">
                  <c:v>377181</c:v>
                </c:pt>
                <c:pt idx="74">
                  <c:v>384732</c:v>
                </c:pt>
                <c:pt idx="75">
                  <c:v>394806</c:v>
                </c:pt>
                <c:pt idx="76">
                  <c:v>404350</c:v>
                </c:pt>
                <c:pt idx="77">
                  <c:v>415764</c:v>
                </c:pt>
                <c:pt idx="78">
                  <c:v>426661</c:v>
                </c:pt>
                <c:pt idx="79">
                  <c:v>429035</c:v>
                </c:pt>
                <c:pt idx="80">
                  <c:v>430645</c:v>
                </c:pt>
                <c:pt idx="81">
                  <c:v>438354</c:v>
                </c:pt>
                <c:pt idx="82">
                  <c:v>446212</c:v>
                </c:pt>
                <c:pt idx="83">
                  <c:v>454145</c:v>
                </c:pt>
                <c:pt idx="84">
                  <c:v>463853</c:v>
                </c:pt>
                <c:pt idx="85">
                  <c:v>471553</c:v>
                </c:pt>
                <c:pt idx="86">
                  <c:v>473419</c:v>
                </c:pt>
                <c:pt idx="87">
                  <c:v>474752</c:v>
                </c:pt>
                <c:pt idx="88">
                  <c:v>481243</c:v>
                </c:pt>
                <c:pt idx="89">
                  <c:v>487579</c:v>
                </c:pt>
                <c:pt idx="90">
                  <c:v>494500</c:v>
                </c:pt>
                <c:pt idx="91">
                  <c:v>501721</c:v>
                </c:pt>
                <c:pt idx="92">
                  <c:v>503765</c:v>
                </c:pt>
                <c:pt idx="93">
                  <c:v>505253</c:v>
                </c:pt>
                <c:pt idx="94">
                  <c:v>506583</c:v>
                </c:pt>
                <c:pt idx="95">
                  <c:v>507486</c:v>
                </c:pt>
                <c:pt idx="96">
                  <c:v>511888</c:v>
                </c:pt>
                <c:pt idx="97">
                  <c:v>516278</c:v>
                </c:pt>
                <c:pt idx="98">
                  <c:v>522411</c:v>
                </c:pt>
                <c:pt idx="99">
                  <c:v>527410</c:v>
                </c:pt>
                <c:pt idx="100">
                  <c:v>529194</c:v>
                </c:pt>
                <c:pt idx="101">
                  <c:v>530263</c:v>
                </c:pt>
                <c:pt idx="102">
                  <c:v>533679</c:v>
                </c:pt>
                <c:pt idx="103">
                  <c:v>537282</c:v>
                </c:pt>
                <c:pt idx="104">
                  <c:v>540705</c:v>
                </c:pt>
                <c:pt idx="105">
                  <c:v>544764</c:v>
                </c:pt>
                <c:pt idx="106">
                  <c:v>548086</c:v>
                </c:pt>
                <c:pt idx="107">
                  <c:v>548803</c:v>
                </c:pt>
                <c:pt idx="108">
                  <c:v>549343</c:v>
                </c:pt>
                <c:pt idx="109">
                  <c:v>551668</c:v>
                </c:pt>
                <c:pt idx="110">
                  <c:v>554101</c:v>
                </c:pt>
                <c:pt idx="111">
                  <c:v>556391</c:v>
                </c:pt>
                <c:pt idx="112">
                  <c:v>559002</c:v>
                </c:pt>
                <c:pt idx="113">
                  <c:v>560871</c:v>
                </c:pt>
                <c:pt idx="114">
                  <c:v>561448</c:v>
                </c:pt>
                <c:pt idx="115">
                  <c:v>561794</c:v>
                </c:pt>
                <c:pt idx="116">
                  <c:v>563297</c:v>
                </c:pt>
                <c:pt idx="117">
                  <c:v>564983</c:v>
                </c:pt>
                <c:pt idx="118">
                  <c:v>566943</c:v>
                </c:pt>
                <c:pt idx="119">
                  <c:v>569239</c:v>
                </c:pt>
                <c:pt idx="120">
                  <c:v>570664</c:v>
                </c:pt>
                <c:pt idx="121">
                  <c:v>571018</c:v>
                </c:pt>
                <c:pt idx="122">
                  <c:v>571365</c:v>
                </c:pt>
                <c:pt idx="123">
                  <c:v>572515</c:v>
                </c:pt>
                <c:pt idx="124">
                  <c:v>574257</c:v>
                </c:pt>
                <c:pt idx="125">
                  <c:v>576124</c:v>
                </c:pt>
                <c:pt idx="126">
                  <c:v>578402</c:v>
                </c:pt>
                <c:pt idx="127">
                  <c:v>580203</c:v>
                </c:pt>
                <c:pt idx="128">
                  <c:v>580569</c:v>
                </c:pt>
                <c:pt idx="129">
                  <c:v>580927</c:v>
                </c:pt>
                <c:pt idx="130">
                  <c:v>582907</c:v>
                </c:pt>
                <c:pt idx="131">
                  <c:v>585525</c:v>
                </c:pt>
                <c:pt idx="132">
                  <c:v>588153</c:v>
                </c:pt>
                <c:pt idx="133">
                  <c:v>590786</c:v>
                </c:pt>
                <c:pt idx="134">
                  <c:v>592826</c:v>
                </c:pt>
                <c:pt idx="135">
                  <c:v>593587</c:v>
                </c:pt>
                <c:pt idx="136">
                  <c:v>594248</c:v>
                </c:pt>
                <c:pt idx="137">
                  <c:v>595981</c:v>
                </c:pt>
                <c:pt idx="138">
                  <c:v>598492</c:v>
                </c:pt>
                <c:pt idx="139">
                  <c:v>601643</c:v>
                </c:pt>
                <c:pt idx="140">
                  <c:v>605300</c:v>
                </c:pt>
                <c:pt idx="141">
                  <c:v>607876</c:v>
                </c:pt>
                <c:pt idx="142">
                  <c:v>608545</c:v>
                </c:pt>
                <c:pt idx="143">
                  <c:v>609021</c:v>
                </c:pt>
                <c:pt idx="144">
                  <c:v>611938</c:v>
                </c:pt>
                <c:pt idx="145">
                  <c:v>615500</c:v>
                </c:pt>
                <c:pt idx="146">
                  <c:v>618935</c:v>
                </c:pt>
                <c:pt idx="147">
                  <c:v>622404</c:v>
                </c:pt>
                <c:pt idx="148">
                  <c:v>625095</c:v>
                </c:pt>
                <c:pt idx="149">
                  <c:v>625589</c:v>
                </c:pt>
                <c:pt idx="150">
                  <c:v>626078</c:v>
                </c:pt>
                <c:pt idx="151">
                  <c:v>628217</c:v>
                </c:pt>
                <c:pt idx="152">
                  <c:v>631195</c:v>
                </c:pt>
                <c:pt idx="153">
                  <c:v>634871</c:v>
                </c:pt>
                <c:pt idx="154">
                  <c:v>638534</c:v>
                </c:pt>
                <c:pt idx="155">
                  <c:v>641176</c:v>
                </c:pt>
                <c:pt idx="156">
                  <c:v>641778</c:v>
                </c:pt>
                <c:pt idx="157">
                  <c:v>642110</c:v>
                </c:pt>
                <c:pt idx="158">
                  <c:v>644419</c:v>
                </c:pt>
                <c:pt idx="159">
                  <c:v>647223</c:v>
                </c:pt>
                <c:pt idx="160">
                  <c:v>649814</c:v>
                </c:pt>
                <c:pt idx="161">
                  <c:v>652048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9B2-46E3-85FE-A83BCF6CC085}"/>
            </c:ext>
          </c:extLst>
        </c:ser>
        <c:ser>
          <c:idx val="3"/>
          <c:order val="3"/>
          <c:tx>
            <c:strRef>
              <c:f>List1!$A$5</c:f>
              <c:strCache>
                <c:ptCount val="1"/>
                <c:pt idx="0">
                  <c:v>60–64</c:v>
                </c:pt>
              </c:strCache>
            </c:strRef>
          </c:tx>
          <c:spPr>
            <a:ln w="28575" cap="rnd">
              <a:solidFill>
                <a:srgbClr val="FFCC99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List1!$F$5:$FK$5</c:f>
              <c:numCache>
                <c:formatCode>General</c:formatCode>
                <c:ptCount val="162"/>
                <c:pt idx="0">
                  <c:v>906</c:v>
                </c:pt>
                <c:pt idx="1">
                  <c:v>929</c:v>
                </c:pt>
                <c:pt idx="2">
                  <c:v>1036</c:v>
                </c:pt>
                <c:pt idx="3">
                  <c:v>1099</c:v>
                </c:pt>
                <c:pt idx="4">
                  <c:v>1389</c:v>
                </c:pt>
                <c:pt idx="5">
                  <c:v>1727</c:v>
                </c:pt>
                <c:pt idx="6">
                  <c:v>2189</c:v>
                </c:pt>
                <c:pt idx="7">
                  <c:v>2857</c:v>
                </c:pt>
                <c:pt idx="8">
                  <c:v>3606</c:v>
                </c:pt>
                <c:pt idx="9">
                  <c:v>3786</c:v>
                </c:pt>
                <c:pt idx="10">
                  <c:v>3928</c:v>
                </c:pt>
                <c:pt idx="11">
                  <c:v>4721</c:v>
                </c:pt>
                <c:pt idx="12">
                  <c:v>5743</c:v>
                </c:pt>
                <c:pt idx="13">
                  <c:v>6714</c:v>
                </c:pt>
                <c:pt idx="14">
                  <c:v>7839</c:v>
                </c:pt>
                <c:pt idx="15">
                  <c:v>8955</c:v>
                </c:pt>
                <c:pt idx="16">
                  <c:v>9137</c:v>
                </c:pt>
                <c:pt idx="17">
                  <c:v>9277</c:v>
                </c:pt>
                <c:pt idx="18">
                  <c:v>10181</c:v>
                </c:pt>
                <c:pt idx="19">
                  <c:v>11083</c:v>
                </c:pt>
                <c:pt idx="20">
                  <c:v>12051</c:v>
                </c:pt>
                <c:pt idx="21">
                  <c:v>12836</c:v>
                </c:pt>
                <c:pt idx="22">
                  <c:v>13403</c:v>
                </c:pt>
                <c:pt idx="23">
                  <c:v>13555</c:v>
                </c:pt>
                <c:pt idx="24">
                  <c:v>13655</c:v>
                </c:pt>
                <c:pt idx="25">
                  <c:v>14195</c:v>
                </c:pt>
                <c:pt idx="26">
                  <c:v>14901</c:v>
                </c:pt>
                <c:pt idx="27">
                  <c:v>15580</c:v>
                </c:pt>
                <c:pt idx="28">
                  <c:v>16354</c:v>
                </c:pt>
                <c:pt idx="29">
                  <c:v>17215</c:v>
                </c:pt>
                <c:pt idx="30">
                  <c:v>17331</c:v>
                </c:pt>
                <c:pt idx="31">
                  <c:v>17437</c:v>
                </c:pt>
                <c:pt idx="32">
                  <c:v>18216</c:v>
                </c:pt>
                <c:pt idx="33">
                  <c:v>19172</c:v>
                </c:pt>
                <c:pt idx="34">
                  <c:v>20137</c:v>
                </c:pt>
                <c:pt idx="35">
                  <c:v>21236</c:v>
                </c:pt>
                <c:pt idx="36">
                  <c:v>22328</c:v>
                </c:pt>
                <c:pt idx="37">
                  <c:v>22469</c:v>
                </c:pt>
                <c:pt idx="38">
                  <c:v>22568</c:v>
                </c:pt>
                <c:pt idx="39">
                  <c:v>23464</c:v>
                </c:pt>
                <c:pt idx="40">
                  <c:v>24308</c:v>
                </c:pt>
                <c:pt idx="41">
                  <c:v>25259</c:v>
                </c:pt>
                <c:pt idx="42">
                  <c:v>26317</c:v>
                </c:pt>
                <c:pt idx="43">
                  <c:v>27201</c:v>
                </c:pt>
                <c:pt idx="44">
                  <c:v>27345</c:v>
                </c:pt>
                <c:pt idx="45">
                  <c:v>27401</c:v>
                </c:pt>
                <c:pt idx="46">
                  <c:v>27993</c:v>
                </c:pt>
                <c:pt idx="47">
                  <c:v>28607</c:v>
                </c:pt>
                <c:pt idx="48">
                  <c:v>29286</c:v>
                </c:pt>
                <c:pt idx="49">
                  <c:v>30117</c:v>
                </c:pt>
                <c:pt idx="50">
                  <c:v>30762</c:v>
                </c:pt>
                <c:pt idx="51">
                  <c:v>30848</c:v>
                </c:pt>
                <c:pt idx="52">
                  <c:v>30890</c:v>
                </c:pt>
                <c:pt idx="53">
                  <c:v>31444</c:v>
                </c:pt>
                <c:pt idx="54">
                  <c:v>32123</c:v>
                </c:pt>
                <c:pt idx="55">
                  <c:v>32961</c:v>
                </c:pt>
                <c:pt idx="56">
                  <c:v>33829</c:v>
                </c:pt>
                <c:pt idx="57">
                  <c:v>34691</c:v>
                </c:pt>
                <c:pt idx="58">
                  <c:v>34782</c:v>
                </c:pt>
                <c:pt idx="59">
                  <c:v>34914</c:v>
                </c:pt>
                <c:pt idx="60">
                  <c:v>36356</c:v>
                </c:pt>
                <c:pt idx="61">
                  <c:v>39055</c:v>
                </c:pt>
                <c:pt idx="62">
                  <c:v>41427</c:v>
                </c:pt>
                <c:pt idx="63">
                  <c:v>43968</c:v>
                </c:pt>
                <c:pt idx="64">
                  <c:v>45872</c:v>
                </c:pt>
                <c:pt idx="65">
                  <c:v>46694</c:v>
                </c:pt>
                <c:pt idx="66">
                  <c:v>47367</c:v>
                </c:pt>
                <c:pt idx="67">
                  <c:v>49209</c:v>
                </c:pt>
                <c:pt idx="68">
                  <c:v>51318</c:v>
                </c:pt>
                <c:pt idx="69">
                  <c:v>53220</c:v>
                </c:pt>
                <c:pt idx="70">
                  <c:v>55313</c:v>
                </c:pt>
                <c:pt idx="71">
                  <c:v>57002</c:v>
                </c:pt>
                <c:pt idx="72">
                  <c:v>57604</c:v>
                </c:pt>
                <c:pt idx="73">
                  <c:v>57970</c:v>
                </c:pt>
                <c:pt idx="74">
                  <c:v>59124</c:v>
                </c:pt>
                <c:pt idx="75">
                  <c:v>60823</c:v>
                </c:pt>
                <c:pt idx="76">
                  <c:v>62426</c:v>
                </c:pt>
                <c:pt idx="77">
                  <c:v>63976</c:v>
                </c:pt>
                <c:pt idx="78">
                  <c:v>65866</c:v>
                </c:pt>
                <c:pt idx="79">
                  <c:v>66290</c:v>
                </c:pt>
                <c:pt idx="80">
                  <c:v>66480</c:v>
                </c:pt>
                <c:pt idx="81">
                  <c:v>68138</c:v>
                </c:pt>
                <c:pt idx="82">
                  <c:v>69906</c:v>
                </c:pt>
                <c:pt idx="83">
                  <c:v>71960</c:v>
                </c:pt>
                <c:pt idx="84">
                  <c:v>74065</c:v>
                </c:pt>
                <c:pt idx="85">
                  <c:v>76202</c:v>
                </c:pt>
                <c:pt idx="86">
                  <c:v>76699</c:v>
                </c:pt>
                <c:pt idx="87">
                  <c:v>77143</c:v>
                </c:pt>
                <c:pt idx="88">
                  <c:v>79474</c:v>
                </c:pt>
                <c:pt idx="89">
                  <c:v>82140</c:v>
                </c:pt>
                <c:pt idx="90">
                  <c:v>84656</c:v>
                </c:pt>
                <c:pt idx="91">
                  <c:v>87551</c:v>
                </c:pt>
                <c:pt idx="92">
                  <c:v>88332</c:v>
                </c:pt>
                <c:pt idx="93">
                  <c:v>89019</c:v>
                </c:pt>
                <c:pt idx="94">
                  <c:v>89444</c:v>
                </c:pt>
                <c:pt idx="95">
                  <c:v>89873</c:v>
                </c:pt>
                <c:pt idx="96">
                  <c:v>92147</c:v>
                </c:pt>
                <c:pt idx="97">
                  <c:v>94379</c:v>
                </c:pt>
                <c:pt idx="98">
                  <c:v>97517</c:v>
                </c:pt>
                <c:pt idx="99">
                  <c:v>100872</c:v>
                </c:pt>
                <c:pt idx="100">
                  <c:v>102105</c:v>
                </c:pt>
                <c:pt idx="101">
                  <c:v>102813</c:v>
                </c:pt>
                <c:pt idx="102">
                  <c:v>106031</c:v>
                </c:pt>
                <c:pt idx="103">
                  <c:v>109118</c:v>
                </c:pt>
                <c:pt idx="104">
                  <c:v>112432</c:v>
                </c:pt>
                <c:pt idx="105">
                  <c:v>116510</c:v>
                </c:pt>
                <c:pt idx="106">
                  <c:v>121146</c:v>
                </c:pt>
                <c:pt idx="107">
                  <c:v>122435</c:v>
                </c:pt>
                <c:pt idx="108">
                  <c:v>123285</c:v>
                </c:pt>
                <c:pt idx="109">
                  <c:v>126800</c:v>
                </c:pt>
                <c:pt idx="110">
                  <c:v>130344</c:v>
                </c:pt>
                <c:pt idx="111">
                  <c:v>134295</c:v>
                </c:pt>
                <c:pt idx="112">
                  <c:v>138830</c:v>
                </c:pt>
                <c:pt idx="113">
                  <c:v>143293</c:v>
                </c:pt>
                <c:pt idx="114">
                  <c:v>145198</c:v>
                </c:pt>
                <c:pt idx="115">
                  <c:v>148143</c:v>
                </c:pt>
                <c:pt idx="116">
                  <c:v>156963</c:v>
                </c:pt>
                <c:pt idx="117">
                  <c:v>169578</c:v>
                </c:pt>
                <c:pt idx="118">
                  <c:v>186412</c:v>
                </c:pt>
                <c:pt idx="119">
                  <c:v>208560</c:v>
                </c:pt>
                <c:pt idx="120">
                  <c:v>230026</c:v>
                </c:pt>
                <c:pt idx="121">
                  <c:v>236883</c:v>
                </c:pt>
                <c:pt idx="122">
                  <c:v>242720</c:v>
                </c:pt>
                <c:pt idx="123">
                  <c:v>264195</c:v>
                </c:pt>
                <c:pt idx="124">
                  <c:v>281796</c:v>
                </c:pt>
                <c:pt idx="125">
                  <c:v>301534</c:v>
                </c:pt>
                <c:pt idx="126">
                  <c:v>319410</c:v>
                </c:pt>
                <c:pt idx="127">
                  <c:v>336319</c:v>
                </c:pt>
                <c:pt idx="128">
                  <c:v>341097</c:v>
                </c:pt>
                <c:pt idx="129">
                  <c:v>345093</c:v>
                </c:pt>
                <c:pt idx="130">
                  <c:v>356643</c:v>
                </c:pt>
                <c:pt idx="131">
                  <c:v>368018</c:v>
                </c:pt>
                <c:pt idx="132">
                  <c:v>377827</c:v>
                </c:pt>
                <c:pt idx="133">
                  <c:v>386931</c:v>
                </c:pt>
                <c:pt idx="134">
                  <c:v>394977</c:v>
                </c:pt>
                <c:pt idx="135">
                  <c:v>397660</c:v>
                </c:pt>
                <c:pt idx="136">
                  <c:v>399684</c:v>
                </c:pt>
                <c:pt idx="137">
                  <c:v>405112</c:v>
                </c:pt>
                <c:pt idx="138">
                  <c:v>410961</c:v>
                </c:pt>
                <c:pt idx="139">
                  <c:v>416736</c:v>
                </c:pt>
                <c:pt idx="140">
                  <c:v>422954</c:v>
                </c:pt>
                <c:pt idx="141">
                  <c:v>428543</c:v>
                </c:pt>
                <c:pt idx="142">
                  <c:v>431109</c:v>
                </c:pt>
                <c:pt idx="143">
                  <c:v>432899</c:v>
                </c:pt>
                <c:pt idx="144">
                  <c:v>437824</c:v>
                </c:pt>
                <c:pt idx="145">
                  <c:v>443529</c:v>
                </c:pt>
                <c:pt idx="146">
                  <c:v>449786</c:v>
                </c:pt>
                <c:pt idx="147">
                  <c:v>456532</c:v>
                </c:pt>
                <c:pt idx="148">
                  <c:v>462950</c:v>
                </c:pt>
                <c:pt idx="149">
                  <c:v>464985</c:v>
                </c:pt>
                <c:pt idx="150">
                  <c:v>466513</c:v>
                </c:pt>
                <c:pt idx="151">
                  <c:v>471750</c:v>
                </c:pt>
                <c:pt idx="152">
                  <c:v>477347</c:v>
                </c:pt>
                <c:pt idx="153">
                  <c:v>483297</c:v>
                </c:pt>
                <c:pt idx="154">
                  <c:v>489376</c:v>
                </c:pt>
                <c:pt idx="155">
                  <c:v>495321</c:v>
                </c:pt>
                <c:pt idx="156">
                  <c:v>497977</c:v>
                </c:pt>
                <c:pt idx="157">
                  <c:v>501236</c:v>
                </c:pt>
                <c:pt idx="158">
                  <c:v>510970</c:v>
                </c:pt>
                <c:pt idx="159">
                  <c:v>524029</c:v>
                </c:pt>
                <c:pt idx="160">
                  <c:v>538969</c:v>
                </c:pt>
                <c:pt idx="161">
                  <c:v>554684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9B2-46E3-85FE-A83BCF6CC085}"/>
            </c:ext>
          </c:extLst>
        </c:ser>
        <c:ser>
          <c:idx val="4"/>
          <c:order val="4"/>
          <c:tx>
            <c:strRef>
              <c:f>List1!$A$6</c:f>
              <c:strCache>
                <c:ptCount val="1"/>
                <c:pt idx="0">
                  <c:v>55–59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List1!$F$6:$FK$6</c:f>
              <c:numCache>
                <c:formatCode>General</c:formatCode>
                <c:ptCount val="162"/>
                <c:pt idx="0">
                  <c:v>1129</c:v>
                </c:pt>
                <c:pt idx="1">
                  <c:v>1159</c:v>
                </c:pt>
                <c:pt idx="2">
                  <c:v>1286</c:v>
                </c:pt>
                <c:pt idx="3">
                  <c:v>1386</c:v>
                </c:pt>
                <c:pt idx="4">
                  <c:v>1808</c:v>
                </c:pt>
                <c:pt idx="5">
                  <c:v>2329</c:v>
                </c:pt>
                <c:pt idx="6">
                  <c:v>2980</c:v>
                </c:pt>
                <c:pt idx="7">
                  <c:v>3818</c:v>
                </c:pt>
                <c:pt idx="8">
                  <c:v>4829</c:v>
                </c:pt>
                <c:pt idx="9">
                  <c:v>5043</c:v>
                </c:pt>
                <c:pt idx="10">
                  <c:v>5230</c:v>
                </c:pt>
                <c:pt idx="11">
                  <c:v>6268</c:v>
                </c:pt>
                <c:pt idx="12">
                  <c:v>7534</c:v>
                </c:pt>
                <c:pt idx="13">
                  <c:v>8878</c:v>
                </c:pt>
                <c:pt idx="14">
                  <c:v>10366</c:v>
                </c:pt>
                <c:pt idx="15">
                  <c:v>11746</c:v>
                </c:pt>
                <c:pt idx="16">
                  <c:v>11935</c:v>
                </c:pt>
                <c:pt idx="17">
                  <c:v>12074</c:v>
                </c:pt>
                <c:pt idx="18">
                  <c:v>13104</c:v>
                </c:pt>
                <c:pt idx="19">
                  <c:v>14265</c:v>
                </c:pt>
                <c:pt idx="20">
                  <c:v>15439</c:v>
                </c:pt>
                <c:pt idx="21">
                  <c:v>16510</c:v>
                </c:pt>
                <c:pt idx="22">
                  <c:v>17358</c:v>
                </c:pt>
                <c:pt idx="23">
                  <c:v>17554</c:v>
                </c:pt>
                <c:pt idx="24">
                  <c:v>17687</c:v>
                </c:pt>
                <c:pt idx="25">
                  <c:v>18425</c:v>
                </c:pt>
                <c:pt idx="26">
                  <c:v>19400</c:v>
                </c:pt>
                <c:pt idx="27">
                  <c:v>20352</c:v>
                </c:pt>
                <c:pt idx="28">
                  <c:v>21283</c:v>
                </c:pt>
                <c:pt idx="29">
                  <c:v>22418</c:v>
                </c:pt>
                <c:pt idx="30">
                  <c:v>22564</c:v>
                </c:pt>
                <c:pt idx="31">
                  <c:v>22685</c:v>
                </c:pt>
                <c:pt idx="32">
                  <c:v>23657</c:v>
                </c:pt>
                <c:pt idx="33">
                  <c:v>24864</c:v>
                </c:pt>
                <c:pt idx="34">
                  <c:v>26231</c:v>
                </c:pt>
                <c:pt idx="35">
                  <c:v>27716</c:v>
                </c:pt>
                <c:pt idx="36">
                  <c:v>29017</c:v>
                </c:pt>
                <c:pt idx="37">
                  <c:v>29167</c:v>
                </c:pt>
                <c:pt idx="38">
                  <c:v>29310</c:v>
                </c:pt>
                <c:pt idx="39">
                  <c:v>30379</c:v>
                </c:pt>
                <c:pt idx="40">
                  <c:v>31482</c:v>
                </c:pt>
                <c:pt idx="41">
                  <c:v>32709</c:v>
                </c:pt>
                <c:pt idx="42">
                  <c:v>33954</c:v>
                </c:pt>
                <c:pt idx="43">
                  <c:v>35100</c:v>
                </c:pt>
                <c:pt idx="44">
                  <c:v>35291</c:v>
                </c:pt>
                <c:pt idx="45">
                  <c:v>35371</c:v>
                </c:pt>
                <c:pt idx="46">
                  <c:v>36089</c:v>
                </c:pt>
                <c:pt idx="47">
                  <c:v>36841</c:v>
                </c:pt>
                <c:pt idx="48">
                  <c:v>37738</c:v>
                </c:pt>
                <c:pt idx="49">
                  <c:v>38697</c:v>
                </c:pt>
                <c:pt idx="50">
                  <c:v>39593</c:v>
                </c:pt>
                <c:pt idx="51">
                  <c:v>39684</c:v>
                </c:pt>
                <c:pt idx="52">
                  <c:v>39727</c:v>
                </c:pt>
                <c:pt idx="53">
                  <c:v>40424</c:v>
                </c:pt>
                <c:pt idx="54">
                  <c:v>41256</c:v>
                </c:pt>
                <c:pt idx="55">
                  <c:v>42200</c:v>
                </c:pt>
                <c:pt idx="56">
                  <c:v>43267</c:v>
                </c:pt>
                <c:pt idx="57">
                  <c:v>44331</c:v>
                </c:pt>
                <c:pt idx="58">
                  <c:v>44445</c:v>
                </c:pt>
                <c:pt idx="59">
                  <c:v>44652</c:v>
                </c:pt>
                <c:pt idx="60">
                  <c:v>46318</c:v>
                </c:pt>
                <c:pt idx="61">
                  <c:v>49519</c:v>
                </c:pt>
                <c:pt idx="62">
                  <c:v>52200</c:v>
                </c:pt>
                <c:pt idx="63">
                  <c:v>54672</c:v>
                </c:pt>
                <c:pt idx="64">
                  <c:v>56899</c:v>
                </c:pt>
                <c:pt idx="65">
                  <c:v>58019</c:v>
                </c:pt>
                <c:pt idx="66">
                  <c:v>58910</c:v>
                </c:pt>
                <c:pt idx="67">
                  <c:v>61162</c:v>
                </c:pt>
                <c:pt idx="68">
                  <c:v>63634</c:v>
                </c:pt>
                <c:pt idx="69">
                  <c:v>66236</c:v>
                </c:pt>
                <c:pt idx="70">
                  <c:v>68878</c:v>
                </c:pt>
                <c:pt idx="71">
                  <c:v>71208</c:v>
                </c:pt>
                <c:pt idx="72">
                  <c:v>72163</c:v>
                </c:pt>
                <c:pt idx="73">
                  <c:v>72800</c:v>
                </c:pt>
                <c:pt idx="74">
                  <c:v>74394</c:v>
                </c:pt>
                <c:pt idx="75">
                  <c:v>76783</c:v>
                </c:pt>
                <c:pt idx="76">
                  <c:v>79022</c:v>
                </c:pt>
                <c:pt idx="77">
                  <c:v>81214</c:v>
                </c:pt>
                <c:pt idx="78">
                  <c:v>83691</c:v>
                </c:pt>
                <c:pt idx="79">
                  <c:v>84544</c:v>
                </c:pt>
                <c:pt idx="80">
                  <c:v>84888</c:v>
                </c:pt>
                <c:pt idx="81">
                  <c:v>86918</c:v>
                </c:pt>
                <c:pt idx="82">
                  <c:v>89147</c:v>
                </c:pt>
                <c:pt idx="83">
                  <c:v>91399</c:v>
                </c:pt>
                <c:pt idx="84">
                  <c:v>93597</c:v>
                </c:pt>
                <c:pt idx="85">
                  <c:v>96012</c:v>
                </c:pt>
                <c:pt idx="86">
                  <c:v>96796</c:v>
                </c:pt>
                <c:pt idx="87">
                  <c:v>97466</c:v>
                </c:pt>
                <c:pt idx="88">
                  <c:v>99825</c:v>
                </c:pt>
                <c:pt idx="89">
                  <c:v>102580</c:v>
                </c:pt>
                <c:pt idx="90">
                  <c:v>105464</c:v>
                </c:pt>
                <c:pt idx="91">
                  <c:v>108662</c:v>
                </c:pt>
                <c:pt idx="92">
                  <c:v>109783</c:v>
                </c:pt>
                <c:pt idx="93">
                  <c:v>110644</c:v>
                </c:pt>
                <c:pt idx="94">
                  <c:v>111347</c:v>
                </c:pt>
                <c:pt idx="95">
                  <c:v>111823</c:v>
                </c:pt>
                <c:pt idx="96">
                  <c:v>114563</c:v>
                </c:pt>
                <c:pt idx="97">
                  <c:v>117250</c:v>
                </c:pt>
                <c:pt idx="98">
                  <c:v>120282</c:v>
                </c:pt>
                <c:pt idx="99">
                  <c:v>124006</c:v>
                </c:pt>
                <c:pt idx="100">
                  <c:v>125501</c:v>
                </c:pt>
                <c:pt idx="101">
                  <c:v>126331</c:v>
                </c:pt>
                <c:pt idx="102">
                  <c:v>129373</c:v>
                </c:pt>
                <c:pt idx="103">
                  <c:v>132495</c:v>
                </c:pt>
                <c:pt idx="104">
                  <c:v>135567</c:v>
                </c:pt>
                <c:pt idx="105">
                  <c:v>139221</c:v>
                </c:pt>
                <c:pt idx="106">
                  <c:v>143600</c:v>
                </c:pt>
                <c:pt idx="107">
                  <c:v>145422</c:v>
                </c:pt>
                <c:pt idx="108">
                  <c:v>146355</c:v>
                </c:pt>
                <c:pt idx="109">
                  <c:v>149488</c:v>
                </c:pt>
                <c:pt idx="110">
                  <c:v>152596</c:v>
                </c:pt>
                <c:pt idx="111">
                  <c:v>155810</c:v>
                </c:pt>
                <c:pt idx="112">
                  <c:v>159620</c:v>
                </c:pt>
                <c:pt idx="113">
                  <c:v>163297</c:v>
                </c:pt>
                <c:pt idx="114">
                  <c:v>164245</c:v>
                </c:pt>
                <c:pt idx="115">
                  <c:v>165101</c:v>
                </c:pt>
                <c:pt idx="116">
                  <c:v>167360</c:v>
                </c:pt>
                <c:pt idx="117">
                  <c:v>169806</c:v>
                </c:pt>
                <c:pt idx="118">
                  <c:v>172951</c:v>
                </c:pt>
                <c:pt idx="119">
                  <c:v>179416</c:v>
                </c:pt>
                <c:pt idx="120">
                  <c:v>187618</c:v>
                </c:pt>
                <c:pt idx="121">
                  <c:v>192005</c:v>
                </c:pt>
                <c:pt idx="122">
                  <c:v>196357</c:v>
                </c:pt>
                <c:pt idx="123">
                  <c:v>214019</c:v>
                </c:pt>
                <c:pt idx="124">
                  <c:v>233697</c:v>
                </c:pt>
                <c:pt idx="125">
                  <c:v>255732</c:v>
                </c:pt>
                <c:pt idx="126">
                  <c:v>278728</c:v>
                </c:pt>
                <c:pt idx="127">
                  <c:v>300878</c:v>
                </c:pt>
                <c:pt idx="128">
                  <c:v>308403</c:v>
                </c:pt>
                <c:pt idx="129">
                  <c:v>314942</c:v>
                </c:pt>
                <c:pt idx="130">
                  <c:v>330669</c:v>
                </c:pt>
                <c:pt idx="131">
                  <c:v>345925</c:v>
                </c:pt>
                <c:pt idx="132">
                  <c:v>359258</c:v>
                </c:pt>
                <c:pt idx="133">
                  <c:v>371260</c:v>
                </c:pt>
                <c:pt idx="134">
                  <c:v>384416</c:v>
                </c:pt>
                <c:pt idx="135">
                  <c:v>388773</c:v>
                </c:pt>
                <c:pt idx="136">
                  <c:v>392350</c:v>
                </c:pt>
                <c:pt idx="137">
                  <c:v>400236</c:v>
                </c:pt>
                <c:pt idx="138">
                  <c:v>408060</c:v>
                </c:pt>
                <c:pt idx="139">
                  <c:v>415689</c:v>
                </c:pt>
                <c:pt idx="140">
                  <c:v>423294</c:v>
                </c:pt>
                <c:pt idx="141">
                  <c:v>430781</c:v>
                </c:pt>
                <c:pt idx="142">
                  <c:v>434324</c:v>
                </c:pt>
                <c:pt idx="143">
                  <c:v>436773</c:v>
                </c:pt>
                <c:pt idx="144">
                  <c:v>441967</c:v>
                </c:pt>
                <c:pt idx="145">
                  <c:v>448464</c:v>
                </c:pt>
                <c:pt idx="146">
                  <c:v>455342</c:v>
                </c:pt>
                <c:pt idx="147">
                  <c:v>462434</c:v>
                </c:pt>
                <c:pt idx="148">
                  <c:v>469506</c:v>
                </c:pt>
                <c:pt idx="149">
                  <c:v>472374</c:v>
                </c:pt>
                <c:pt idx="150">
                  <c:v>474440</c:v>
                </c:pt>
                <c:pt idx="151">
                  <c:v>479880</c:v>
                </c:pt>
                <c:pt idx="152">
                  <c:v>485562</c:v>
                </c:pt>
                <c:pt idx="153">
                  <c:v>491403</c:v>
                </c:pt>
                <c:pt idx="154">
                  <c:v>497305</c:v>
                </c:pt>
                <c:pt idx="155">
                  <c:v>503713</c:v>
                </c:pt>
                <c:pt idx="156">
                  <c:v>505881</c:v>
                </c:pt>
                <c:pt idx="157">
                  <c:v>507254</c:v>
                </c:pt>
                <c:pt idx="158">
                  <c:v>511895</c:v>
                </c:pt>
                <c:pt idx="159">
                  <c:v>516459</c:v>
                </c:pt>
                <c:pt idx="160">
                  <c:v>520923</c:v>
                </c:pt>
                <c:pt idx="161">
                  <c:v>526650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519-41FB-ABC8-408C78914621}"/>
            </c:ext>
          </c:extLst>
        </c:ser>
        <c:ser>
          <c:idx val="5"/>
          <c:order val="5"/>
          <c:tx>
            <c:strRef>
              <c:f>List1!$A$7</c:f>
              <c:strCache>
                <c:ptCount val="1"/>
                <c:pt idx="0">
                  <c:v>40–44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List1!$F$7:$FK$7</c:f>
              <c:numCache>
                <c:formatCode>General</c:formatCode>
                <c:ptCount val="162"/>
                <c:pt idx="0">
                  <c:v>1536</c:v>
                </c:pt>
                <c:pt idx="1">
                  <c:v>1581</c:v>
                </c:pt>
                <c:pt idx="2">
                  <c:v>1781</c:v>
                </c:pt>
                <c:pt idx="3">
                  <c:v>1930</c:v>
                </c:pt>
                <c:pt idx="4">
                  <c:v>2446</c:v>
                </c:pt>
                <c:pt idx="5">
                  <c:v>3087</c:v>
                </c:pt>
                <c:pt idx="6">
                  <c:v>3920</c:v>
                </c:pt>
                <c:pt idx="7">
                  <c:v>4913</c:v>
                </c:pt>
                <c:pt idx="8">
                  <c:v>6187</c:v>
                </c:pt>
                <c:pt idx="9">
                  <c:v>6392</c:v>
                </c:pt>
                <c:pt idx="10">
                  <c:v>6599</c:v>
                </c:pt>
                <c:pt idx="11">
                  <c:v>7925</c:v>
                </c:pt>
                <c:pt idx="12">
                  <c:v>9494</c:v>
                </c:pt>
                <c:pt idx="13">
                  <c:v>10959</c:v>
                </c:pt>
                <c:pt idx="14">
                  <c:v>12545</c:v>
                </c:pt>
                <c:pt idx="15">
                  <c:v>13959</c:v>
                </c:pt>
                <c:pt idx="16">
                  <c:v>14170</c:v>
                </c:pt>
                <c:pt idx="17">
                  <c:v>14337</c:v>
                </c:pt>
                <c:pt idx="18">
                  <c:v>15553</c:v>
                </c:pt>
                <c:pt idx="19">
                  <c:v>16709</c:v>
                </c:pt>
                <c:pt idx="20">
                  <c:v>17801</c:v>
                </c:pt>
                <c:pt idx="21">
                  <c:v>18887</c:v>
                </c:pt>
                <c:pt idx="22">
                  <c:v>19743</c:v>
                </c:pt>
                <c:pt idx="23">
                  <c:v>19953</c:v>
                </c:pt>
                <c:pt idx="24">
                  <c:v>20117</c:v>
                </c:pt>
                <c:pt idx="25">
                  <c:v>20939</c:v>
                </c:pt>
                <c:pt idx="26">
                  <c:v>21942</c:v>
                </c:pt>
                <c:pt idx="27">
                  <c:v>23003</c:v>
                </c:pt>
                <c:pt idx="28">
                  <c:v>24100</c:v>
                </c:pt>
                <c:pt idx="29">
                  <c:v>25387</c:v>
                </c:pt>
                <c:pt idx="30">
                  <c:v>25518</c:v>
                </c:pt>
                <c:pt idx="31">
                  <c:v>25656</c:v>
                </c:pt>
                <c:pt idx="32">
                  <c:v>26885</c:v>
                </c:pt>
                <c:pt idx="33">
                  <c:v>28292</c:v>
                </c:pt>
                <c:pt idx="34">
                  <c:v>29776</c:v>
                </c:pt>
                <c:pt idx="35">
                  <c:v>31380</c:v>
                </c:pt>
                <c:pt idx="36">
                  <c:v>32765</c:v>
                </c:pt>
                <c:pt idx="37">
                  <c:v>32927</c:v>
                </c:pt>
                <c:pt idx="38">
                  <c:v>33049</c:v>
                </c:pt>
                <c:pt idx="39">
                  <c:v>34243</c:v>
                </c:pt>
                <c:pt idx="40">
                  <c:v>35403</c:v>
                </c:pt>
                <c:pt idx="41">
                  <c:v>36550</c:v>
                </c:pt>
                <c:pt idx="42">
                  <c:v>37792</c:v>
                </c:pt>
                <c:pt idx="43">
                  <c:v>38956</c:v>
                </c:pt>
                <c:pt idx="44">
                  <c:v>39118</c:v>
                </c:pt>
                <c:pt idx="45">
                  <c:v>39167</c:v>
                </c:pt>
                <c:pt idx="46">
                  <c:v>39951</c:v>
                </c:pt>
                <c:pt idx="47">
                  <c:v>40729</c:v>
                </c:pt>
                <c:pt idx="48">
                  <c:v>41509</c:v>
                </c:pt>
                <c:pt idx="49">
                  <c:v>42388</c:v>
                </c:pt>
                <c:pt idx="50">
                  <c:v>43235</c:v>
                </c:pt>
                <c:pt idx="51">
                  <c:v>43321</c:v>
                </c:pt>
                <c:pt idx="52">
                  <c:v>43345</c:v>
                </c:pt>
                <c:pt idx="53">
                  <c:v>43987</c:v>
                </c:pt>
                <c:pt idx="54">
                  <c:v>44878</c:v>
                </c:pt>
                <c:pt idx="55">
                  <c:v>45748</c:v>
                </c:pt>
                <c:pt idx="56">
                  <c:v>46815</c:v>
                </c:pt>
                <c:pt idx="57">
                  <c:v>47838</c:v>
                </c:pt>
                <c:pt idx="58">
                  <c:v>47979</c:v>
                </c:pt>
                <c:pt idx="59">
                  <c:v>48102</c:v>
                </c:pt>
                <c:pt idx="60">
                  <c:v>49317</c:v>
                </c:pt>
                <c:pt idx="61">
                  <c:v>50969</c:v>
                </c:pt>
                <c:pt idx="62">
                  <c:v>52840</c:v>
                </c:pt>
                <c:pt idx="63">
                  <c:v>54467</c:v>
                </c:pt>
                <c:pt idx="64">
                  <c:v>56056</c:v>
                </c:pt>
                <c:pt idx="65">
                  <c:v>56611</c:v>
                </c:pt>
                <c:pt idx="66">
                  <c:v>57239</c:v>
                </c:pt>
                <c:pt idx="67">
                  <c:v>58701</c:v>
                </c:pt>
                <c:pt idx="68">
                  <c:v>60542</c:v>
                </c:pt>
                <c:pt idx="69">
                  <c:v>62336</c:v>
                </c:pt>
                <c:pt idx="70">
                  <c:v>64426</c:v>
                </c:pt>
                <c:pt idx="71">
                  <c:v>66637</c:v>
                </c:pt>
                <c:pt idx="72">
                  <c:v>67301</c:v>
                </c:pt>
                <c:pt idx="73">
                  <c:v>67812</c:v>
                </c:pt>
                <c:pt idx="74">
                  <c:v>69353</c:v>
                </c:pt>
                <c:pt idx="75">
                  <c:v>71450</c:v>
                </c:pt>
                <c:pt idx="76">
                  <c:v>73222</c:v>
                </c:pt>
                <c:pt idx="77">
                  <c:v>74976</c:v>
                </c:pt>
                <c:pt idx="78">
                  <c:v>77018</c:v>
                </c:pt>
                <c:pt idx="79">
                  <c:v>77620</c:v>
                </c:pt>
                <c:pt idx="80">
                  <c:v>77896</c:v>
                </c:pt>
                <c:pt idx="81">
                  <c:v>79377</c:v>
                </c:pt>
                <c:pt idx="82">
                  <c:v>80889</c:v>
                </c:pt>
                <c:pt idx="83">
                  <c:v>82631</c:v>
                </c:pt>
                <c:pt idx="84">
                  <c:v>84491</c:v>
                </c:pt>
                <c:pt idx="85">
                  <c:v>86740</c:v>
                </c:pt>
                <c:pt idx="86">
                  <c:v>87212</c:v>
                </c:pt>
                <c:pt idx="87">
                  <c:v>87658</c:v>
                </c:pt>
                <c:pt idx="88">
                  <c:v>89385</c:v>
                </c:pt>
                <c:pt idx="89">
                  <c:v>91393</c:v>
                </c:pt>
                <c:pt idx="90">
                  <c:v>93495</c:v>
                </c:pt>
                <c:pt idx="91">
                  <c:v>95970</c:v>
                </c:pt>
                <c:pt idx="92">
                  <c:v>96868</c:v>
                </c:pt>
                <c:pt idx="93">
                  <c:v>97509</c:v>
                </c:pt>
                <c:pt idx="94">
                  <c:v>98042</c:v>
                </c:pt>
                <c:pt idx="95">
                  <c:v>98440</c:v>
                </c:pt>
                <c:pt idx="96">
                  <c:v>100326</c:v>
                </c:pt>
                <c:pt idx="97">
                  <c:v>102079</c:v>
                </c:pt>
                <c:pt idx="98">
                  <c:v>104631</c:v>
                </c:pt>
                <c:pt idx="99">
                  <c:v>107705</c:v>
                </c:pt>
                <c:pt idx="100">
                  <c:v>109268</c:v>
                </c:pt>
                <c:pt idx="101">
                  <c:v>110094</c:v>
                </c:pt>
                <c:pt idx="102">
                  <c:v>112464</c:v>
                </c:pt>
                <c:pt idx="103">
                  <c:v>115224</c:v>
                </c:pt>
                <c:pt idx="104">
                  <c:v>117683</c:v>
                </c:pt>
                <c:pt idx="105">
                  <c:v>120718</c:v>
                </c:pt>
                <c:pt idx="106">
                  <c:v>124933</c:v>
                </c:pt>
                <c:pt idx="107">
                  <c:v>126361</c:v>
                </c:pt>
                <c:pt idx="108">
                  <c:v>127410</c:v>
                </c:pt>
                <c:pt idx="109">
                  <c:v>130220</c:v>
                </c:pt>
                <c:pt idx="110">
                  <c:v>132680</c:v>
                </c:pt>
                <c:pt idx="111">
                  <c:v>135111</c:v>
                </c:pt>
                <c:pt idx="112">
                  <c:v>138106</c:v>
                </c:pt>
                <c:pt idx="113">
                  <c:v>141557</c:v>
                </c:pt>
                <c:pt idx="114">
                  <c:v>142513</c:v>
                </c:pt>
                <c:pt idx="115">
                  <c:v>143253</c:v>
                </c:pt>
                <c:pt idx="116">
                  <c:v>144951</c:v>
                </c:pt>
                <c:pt idx="117">
                  <c:v>146685</c:v>
                </c:pt>
                <c:pt idx="118">
                  <c:v>148808</c:v>
                </c:pt>
                <c:pt idx="119">
                  <c:v>151412</c:v>
                </c:pt>
                <c:pt idx="120">
                  <c:v>154166</c:v>
                </c:pt>
                <c:pt idx="121">
                  <c:v>154922</c:v>
                </c:pt>
                <c:pt idx="122">
                  <c:v>155528</c:v>
                </c:pt>
                <c:pt idx="123">
                  <c:v>157411</c:v>
                </c:pt>
                <c:pt idx="124">
                  <c:v>159687</c:v>
                </c:pt>
                <c:pt idx="125">
                  <c:v>161965</c:v>
                </c:pt>
                <c:pt idx="126">
                  <c:v>164969</c:v>
                </c:pt>
                <c:pt idx="127">
                  <c:v>168248</c:v>
                </c:pt>
                <c:pt idx="128">
                  <c:v>169374</c:v>
                </c:pt>
                <c:pt idx="129">
                  <c:v>170219</c:v>
                </c:pt>
                <c:pt idx="130">
                  <c:v>172613</c:v>
                </c:pt>
                <c:pt idx="131">
                  <c:v>175173</c:v>
                </c:pt>
                <c:pt idx="132">
                  <c:v>177691</c:v>
                </c:pt>
                <c:pt idx="133">
                  <c:v>180409</c:v>
                </c:pt>
                <c:pt idx="134">
                  <c:v>183022</c:v>
                </c:pt>
                <c:pt idx="135">
                  <c:v>183922</c:v>
                </c:pt>
                <c:pt idx="136">
                  <c:v>184582</c:v>
                </c:pt>
                <c:pt idx="137">
                  <c:v>187609</c:v>
                </c:pt>
                <c:pt idx="138">
                  <c:v>195050</c:v>
                </c:pt>
                <c:pt idx="139">
                  <c:v>209650</c:v>
                </c:pt>
                <c:pt idx="140">
                  <c:v>229054</c:v>
                </c:pt>
                <c:pt idx="141">
                  <c:v>246138</c:v>
                </c:pt>
                <c:pt idx="142">
                  <c:v>256260</c:v>
                </c:pt>
                <c:pt idx="143">
                  <c:v>262651</c:v>
                </c:pt>
                <c:pt idx="144">
                  <c:v>279484</c:v>
                </c:pt>
                <c:pt idx="145">
                  <c:v>297469</c:v>
                </c:pt>
                <c:pt idx="146">
                  <c:v>319012</c:v>
                </c:pt>
                <c:pt idx="147">
                  <c:v>338473</c:v>
                </c:pt>
                <c:pt idx="148">
                  <c:v>359102</c:v>
                </c:pt>
                <c:pt idx="149">
                  <c:v>369753</c:v>
                </c:pt>
                <c:pt idx="150">
                  <c:v>378900</c:v>
                </c:pt>
                <c:pt idx="151">
                  <c:v>398227</c:v>
                </c:pt>
                <c:pt idx="152">
                  <c:v>416676</c:v>
                </c:pt>
                <c:pt idx="153">
                  <c:v>432821</c:v>
                </c:pt>
                <c:pt idx="154">
                  <c:v>445727</c:v>
                </c:pt>
                <c:pt idx="155">
                  <c:v>461809</c:v>
                </c:pt>
                <c:pt idx="156">
                  <c:v>468042</c:v>
                </c:pt>
                <c:pt idx="157">
                  <c:v>472354</c:v>
                </c:pt>
                <c:pt idx="158">
                  <c:v>483051</c:v>
                </c:pt>
                <c:pt idx="159">
                  <c:v>492618</c:v>
                </c:pt>
                <c:pt idx="160">
                  <c:v>500405</c:v>
                </c:pt>
                <c:pt idx="161">
                  <c:v>506188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3BA-4B78-8658-BD29E9C67F23}"/>
            </c:ext>
          </c:extLst>
        </c:ser>
        <c:ser>
          <c:idx val="6"/>
          <c:order val="6"/>
          <c:tx>
            <c:strRef>
              <c:f>List1!$A$8</c:f>
              <c:strCache>
                <c:ptCount val="1"/>
                <c:pt idx="0">
                  <c:v>50–54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List1!$F$8:$FK$8</c:f>
              <c:numCache>
                <c:formatCode>General</c:formatCode>
                <c:ptCount val="162"/>
                <c:pt idx="0">
                  <c:v>1227</c:v>
                </c:pt>
                <c:pt idx="1">
                  <c:v>1260</c:v>
                </c:pt>
                <c:pt idx="2">
                  <c:v>1404</c:v>
                </c:pt>
                <c:pt idx="3">
                  <c:v>1515</c:v>
                </c:pt>
                <c:pt idx="4">
                  <c:v>1928</c:v>
                </c:pt>
                <c:pt idx="5">
                  <c:v>2494</c:v>
                </c:pt>
                <c:pt idx="6">
                  <c:v>3210</c:v>
                </c:pt>
                <c:pt idx="7">
                  <c:v>4133</c:v>
                </c:pt>
                <c:pt idx="8">
                  <c:v>5250</c:v>
                </c:pt>
                <c:pt idx="9">
                  <c:v>5443</c:v>
                </c:pt>
                <c:pt idx="10">
                  <c:v>5630</c:v>
                </c:pt>
                <c:pt idx="11">
                  <c:v>6695</c:v>
                </c:pt>
                <c:pt idx="12">
                  <c:v>8012</c:v>
                </c:pt>
                <c:pt idx="13">
                  <c:v>9442</c:v>
                </c:pt>
                <c:pt idx="14">
                  <c:v>10946</c:v>
                </c:pt>
                <c:pt idx="15">
                  <c:v>12392</c:v>
                </c:pt>
                <c:pt idx="16">
                  <c:v>12604</c:v>
                </c:pt>
                <c:pt idx="17">
                  <c:v>12765</c:v>
                </c:pt>
                <c:pt idx="18">
                  <c:v>13875</c:v>
                </c:pt>
                <c:pt idx="19">
                  <c:v>15017</c:v>
                </c:pt>
                <c:pt idx="20">
                  <c:v>16182</c:v>
                </c:pt>
                <c:pt idx="21">
                  <c:v>17292</c:v>
                </c:pt>
                <c:pt idx="22">
                  <c:v>18091</c:v>
                </c:pt>
                <c:pt idx="23">
                  <c:v>18300</c:v>
                </c:pt>
                <c:pt idx="24">
                  <c:v>18450</c:v>
                </c:pt>
                <c:pt idx="25">
                  <c:v>19157</c:v>
                </c:pt>
                <c:pt idx="26">
                  <c:v>20178</c:v>
                </c:pt>
                <c:pt idx="27">
                  <c:v>21183</c:v>
                </c:pt>
                <c:pt idx="28">
                  <c:v>22181</c:v>
                </c:pt>
                <c:pt idx="29">
                  <c:v>23400</c:v>
                </c:pt>
                <c:pt idx="30">
                  <c:v>23518</c:v>
                </c:pt>
                <c:pt idx="31">
                  <c:v>23648</c:v>
                </c:pt>
                <c:pt idx="32">
                  <c:v>24688</c:v>
                </c:pt>
                <c:pt idx="33">
                  <c:v>25963</c:v>
                </c:pt>
                <c:pt idx="34">
                  <c:v>27360</c:v>
                </c:pt>
                <c:pt idx="35">
                  <c:v>28905</c:v>
                </c:pt>
                <c:pt idx="36">
                  <c:v>30293</c:v>
                </c:pt>
                <c:pt idx="37">
                  <c:v>30449</c:v>
                </c:pt>
                <c:pt idx="38">
                  <c:v>30573</c:v>
                </c:pt>
                <c:pt idx="39">
                  <c:v>31625</c:v>
                </c:pt>
                <c:pt idx="40">
                  <c:v>32686</c:v>
                </c:pt>
                <c:pt idx="41">
                  <c:v>33861</c:v>
                </c:pt>
                <c:pt idx="42">
                  <c:v>35107</c:v>
                </c:pt>
                <c:pt idx="43">
                  <c:v>36265</c:v>
                </c:pt>
                <c:pt idx="44">
                  <c:v>36450</c:v>
                </c:pt>
                <c:pt idx="45">
                  <c:v>36534</c:v>
                </c:pt>
                <c:pt idx="46">
                  <c:v>37297</c:v>
                </c:pt>
                <c:pt idx="47">
                  <c:v>38085</c:v>
                </c:pt>
                <c:pt idx="48">
                  <c:v>38989</c:v>
                </c:pt>
                <c:pt idx="49">
                  <c:v>39934</c:v>
                </c:pt>
                <c:pt idx="50">
                  <c:v>40838</c:v>
                </c:pt>
                <c:pt idx="51">
                  <c:v>40928</c:v>
                </c:pt>
                <c:pt idx="52">
                  <c:v>40973</c:v>
                </c:pt>
                <c:pt idx="53">
                  <c:v>41650</c:v>
                </c:pt>
                <c:pt idx="54">
                  <c:v>42544</c:v>
                </c:pt>
                <c:pt idx="55">
                  <c:v>43477</c:v>
                </c:pt>
                <c:pt idx="56">
                  <c:v>44545</c:v>
                </c:pt>
                <c:pt idx="57">
                  <c:v>45538</c:v>
                </c:pt>
                <c:pt idx="58">
                  <c:v>45646</c:v>
                </c:pt>
                <c:pt idx="59">
                  <c:v>45808</c:v>
                </c:pt>
                <c:pt idx="60">
                  <c:v>46987</c:v>
                </c:pt>
                <c:pt idx="61">
                  <c:v>48781</c:v>
                </c:pt>
                <c:pt idx="62">
                  <c:v>50712</c:v>
                </c:pt>
                <c:pt idx="63">
                  <c:v>52449</c:v>
                </c:pt>
                <c:pt idx="64">
                  <c:v>54118</c:v>
                </c:pt>
                <c:pt idx="65">
                  <c:v>54863</c:v>
                </c:pt>
                <c:pt idx="66">
                  <c:v>55609</c:v>
                </c:pt>
                <c:pt idx="67">
                  <c:v>57248</c:v>
                </c:pt>
                <c:pt idx="68">
                  <c:v>59553</c:v>
                </c:pt>
                <c:pt idx="69">
                  <c:v>61420</c:v>
                </c:pt>
                <c:pt idx="70">
                  <c:v>63605</c:v>
                </c:pt>
                <c:pt idx="71">
                  <c:v>65618</c:v>
                </c:pt>
                <c:pt idx="72">
                  <c:v>66389</c:v>
                </c:pt>
                <c:pt idx="73">
                  <c:v>67006</c:v>
                </c:pt>
                <c:pt idx="74">
                  <c:v>68388</c:v>
                </c:pt>
                <c:pt idx="75">
                  <c:v>70688</c:v>
                </c:pt>
                <c:pt idx="76">
                  <c:v>72726</c:v>
                </c:pt>
                <c:pt idx="77">
                  <c:v>74856</c:v>
                </c:pt>
                <c:pt idx="78">
                  <c:v>77105</c:v>
                </c:pt>
                <c:pt idx="79">
                  <c:v>78107</c:v>
                </c:pt>
                <c:pt idx="80">
                  <c:v>78527</c:v>
                </c:pt>
                <c:pt idx="81">
                  <c:v>80271</c:v>
                </c:pt>
                <c:pt idx="82">
                  <c:v>82069</c:v>
                </c:pt>
                <c:pt idx="83">
                  <c:v>83887</c:v>
                </c:pt>
                <c:pt idx="84">
                  <c:v>85664</c:v>
                </c:pt>
                <c:pt idx="85">
                  <c:v>87791</c:v>
                </c:pt>
                <c:pt idx="86">
                  <c:v>88299</c:v>
                </c:pt>
                <c:pt idx="87">
                  <c:v>88780</c:v>
                </c:pt>
                <c:pt idx="88">
                  <c:v>90494</c:v>
                </c:pt>
                <c:pt idx="89">
                  <c:v>92881</c:v>
                </c:pt>
                <c:pt idx="90">
                  <c:v>95036</c:v>
                </c:pt>
                <c:pt idx="91">
                  <c:v>97559</c:v>
                </c:pt>
                <c:pt idx="92">
                  <c:v>98461</c:v>
                </c:pt>
                <c:pt idx="93">
                  <c:v>99161</c:v>
                </c:pt>
                <c:pt idx="94">
                  <c:v>99726</c:v>
                </c:pt>
                <c:pt idx="95">
                  <c:v>100243</c:v>
                </c:pt>
                <c:pt idx="96">
                  <c:v>102486</c:v>
                </c:pt>
                <c:pt idx="97">
                  <c:v>104671</c:v>
                </c:pt>
                <c:pt idx="98">
                  <c:v>107370</c:v>
                </c:pt>
                <c:pt idx="99">
                  <c:v>110555</c:v>
                </c:pt>
                <c:pt idx="100">
                  <c:v>111827</c:v>
                </c:pt>
                <c:pt idx="101">
                  <c:v>112714</c:v>
                </c:pt>
                <c:pt idx="102">
                  <c:v>115340</c:v>
                </c:pt>
                <c:pt idx="103">
                  <c:v>118459</c:v>
                </c:pt>
                <c:pt idx="104">
                  <c:v>121444</c:v>
                </c:pt>
                <c:pt idx="105">
                  <c:v>124594</c:v>
                </c:pt>
                <c:pt idx="106">
                  <c:v>128595</c:v>
                </c:pt>
                <c:pt idx="107">
                  <c:v>130414</c:v>
                </c:pt>
                <c:pt idx="108">
                  <c:v>131277</c:v>
                </c:pt>
                <c:pt idx="109">
                  <c:v>134245</c:v>
                </c:pt>
                <c:pt idx="110">
                  <c:v>136971</c:v>
                </c:pt>
                <c:pt idx="111">
                  <c:v>139680</c:v>
                </c:pt>
                <c:pt idx="112">
                  <c:v>142823</c:v>
                </c:pt>
                <c:pt idx="113">
                  <c:v>146155</c:v>
                </c:pt>
                <c:pt idx="114">
                  <c:v>147059</c:v>
                </c:pt>
                <c:pt idx="115">
                  <c:v>147767</c:v>
                </c:pt>
                <c:pt idx="116">
                  <c:v>149508</c:v>
                </c:pt>
                <c:pt idx="117">
                  <c:v>151496</c:v>
                </c:pt>
                <c:pt idx="118">
                  <c:v>153938</c:v>
                </c:pt>
                <c:pt idx="119">
                  <c:v>156506</c:v>
                </c:pt>
                <c:pt idx="120">
                  <c:v>159330</c:v>
                </c:pt>
                <c:pt idx="121">
                  <c:v>160129</c:v>
                </c:pt>
                <c:pt idx="122">
                  <c:v>160852</c:v>
                </c:pt>
                <c:pt idx="123">
                  <c:v>163142</c:v>
                </c:pt>
                <c:pt idx="124">
                  <c:v>165796</c:v>
                </c:pt>
                <c:pt idx="125">
                  <c:v>169603</c:v>
                </c:pt>
                <c:pt idx="126">
                  <c:v>179533</c:v>
                </c:pt>
                <c:pt idx="127">
                  <c:v>191806</c:v>
                </c:pt>
                <c:pt idx="128">
                  <c:v>199396</c:v>
                </c:pt>
                <c:pt idx="129">
                  <c:v>205917</c:v>
                </c:pt>
                <c:pt idx="130">
                  <c:v>228890</c:v>
                </c:pt>
                <c:pt idx="131">
                  <c:v>252147</c:v>
                </c:pt>
                <c:pt idx="132">
                  <c:v>278060</c:v>
                </c:pt>
                <c:pt idx="133">
                  <c:v>300741</c:v>
                </c:pt>
                <c:pt idx="134">
                  <c:v>323071</c:v>
                </c:pt>
                <c:pt idx="135">
                  <c:v>330977</c:v>
                </c:pt>
                <c:pt idx="136">
                  <c:v>336970</c:v>
                </c:pt>
                <c:pt idx="137">
                  <c:v>350487</c:v>
                </c:pt>
                <c:pt idx="138">
                  <c:v>363330</c:v>
                </c:pt>
                <c:pt idx="139">
                  <c:v>375361</c:v>
                </c:pt>
                <c:pt idx="140">
                  <c:v>386241</c:v>
                </c:pt>
                <c:pt idx="141">
                  <c:v>397358</c:v>
                </c:pt>
                <c:pt idx="142">
                  <c:v>401581</c:v>
                </c:pt>
                <c:pt idx="143">
                  <c:v>404830</c:v>
                </c:pt>
                <c:pt idx="144">
                  <c:v>410779</c:v>
                </c:pt>
                <c:pt idx="145">
                  <c:v>417191</c:v>
                </c:pt>
                <c:pt idx="146">
                  <c:v>425231</c:v>
                </c:pt>
                <c:pt idx="147">
                  <c:v>432847</c:v>
                </c:pt>
                <c:pt idx="148">
                  <c:v>441222</c:v>
                </c:pt>
                <c:pt idx="149">
                  <c:v>444858</c:v>
                </c:pt>
                <c:pt idx="150">
                  <c:v>447600</c:v>
                </c:pt>
                <c:pt idx="151">
                  <c:v>453823</c:v>
                </c:pt>
                <c:pt idx="152">
                  <c:v>460021</c:v>
                </c:pt>
                <c:pt idx="153">
                  <c:v>466235</c:v>
                </c:pt>
                <c:pt idx="154">
                  <c:v>472212</c:v>
                </c:pt>
                <c:pt idx="155">
                  <c:v>479087</c:v>
                </c:pt>
                <c:pt idx="156">
                  <c:v>481551</c:v>
                </c:pt>
                <c:pt idx="157">
                  <c:v>483238</c:v>
                </c:pt>
                <c:pt idx="158">
                  <c:v>488062</c:v>
                </c:pt>
                <c:pt idx="159">
                  <c:v>492803</c:v>
                </c:pt>
                <c:pt idx="160">
                  <c:v>497211</c:v>
                </c:pt>
                <c:pt idx="161">
                  <c:v>500477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31-4689-8D01-AE220FE5DCEE}"/>
            </c:ext>
          </c:extLst>
        </c:ser>
        <c:ser>
          <c:idx val="7"/>
          <c:order val="7"/>
          <c:tx>
            <c:strRef>
              <c:f>List1!$A$9</c:f>
              <c:strCache>
                <c:ptCount val="1"/>
                <c:pt idx="0">
                  <c:v>45–49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List1!$F$9:$FK$9</c:f>
              <c:numCache>
                <c:formatCode>General</c:formatCode>
                <c:ptCount val="162"/>
                <c:pt idx="0">
                  <c:v>1291</c:v>
                </c:pt>
                <c:pt idx="1">
                  <c:v>1324</c:v>
                </c:pt>
                <c:pt idx="2">
                  <c:v>1481</c:v>
                </c:pt>
                <c:pt idx="3">
                  <c:v>1597</c:v>
                </c:pt>
                <c:pt idx="4">
                  <c:v>2069</c:v>
                </c:pt>
                <c:pt idx="5">
                  <c:v>2626</c:v>
                </c:pt>
                <c:pt idx="6">
                  <c:v>3372</c:v>
                </c:pt>
                <c:pt idx="7">
                  <c:v>4310</c:v>
                </c:pt>
                <c:pt idx="8">
                  <c:v>5494</c:v>
                </c:pt>
                <c:pt idx="9">
                  <c:v>5705</c:v>
                </c:pt>
                <c:pt idx="10">
                  <c:v>5899</c:v>
                </c:pt>
                <c:pt idx="11">
                  <c:v>7074</c:v>
                </c:pt>
                <c:pt idx="12">
                  <c:v>8573</c:v>
                </c:pt>
                <c:pt idx="13">
                  <c:v>9960</c:v>
                </c:pt>
                <c:pt idx="14">
                  <c:v>11454</c:v>
                </c:pt>
                <c:pt idx="15">
                  <c:v>12761</c:v>
                </c:pt>
                <c:pt idx="16">
                  <c:v>12917</c:v>
                </c:pt>
                <c:pt idx="17">
                  <c:v>13072</c:v>
                </c:pt>
                <c:pt idx="18">
                  <c:v>14130</c:v>
                </c:pt>
                <c:pt idx="19">
                  <c:v>15254</c:v>
                </c:pt>
                <c:pt idx="20">
                  <c:v>16324</c:v>
                </c:pt>
                <c:pt idx="21">
                  <c:v>17315</c:v>
                </c:pt>
                <c:pt idx="22">
                  <c:v>18104</c:v>
                </c:pt>
                <c:pt idx="23">
                  <c:v>18277</c:v>
                </c:pt>
                <c:pt idx="24">
                  <c:v>18421</c:v>
                </c:pt>
                <c:pt idx="25">
                  <c:v>19208</c:v>
                </c:pt>
                <c:pt idx="26">
                  <c:v>20136</c:v>
                </c:pt>
                <c:pt idx="27">
                  <c:v>21115</c:v>
                </c:pt>
                <c:pt idx="28">
                  <c:v>22154</c:v>
                </c:pt>
                <c:pt idx="29">
                  <c:v>23442</c:v>
                </c:pt>
                <c:pt idx="30">
                  <c:v>23582</c:v>
                </c:pt>
                <c:pt idx="31">
                  <c:v>23704</c:v>
                </c:pt>
                <c:pt idx="32">
                  <c:v>24765</c:v>
                </c:pt>
                <c:pt idx="33">
                  <c:v>26175</c:v>
                </c:pt>
                <c:pt idx="34">
                  <c:v>27602</c:v>
                </c:pt>
                <c:pt idx="35">
                  <c:v>29129</c:v>
                </c:pt>
                <c:pt idx="36">
                  <c:v>30429</c:v>
                </c:pt>
                <c:pt idx="37">
                  <c:v>30571</c:v>
                </c:pt>
                <c:pt idx="38">
                  <c:v>30703</c:v>
                </c:pt>
                <c:pt idx="39">
                  <c:v>31775</c:v>
                </c:pt>
                <c:pt idx="40">
                  <c:v>32857</c:v>
                </c:pt>
                <c:pt idx="41">
                  <c:v>33987</c:v>
                </c:pt>
                <c:pt idx="42">
                  <c:v>35236</c:v>
                </c:pt>
                <c:pt idx="43">
                  <c:v>36324</c:v>
                </c:pt>
                <c:pt idx="44">
                  <c:v>36467</c:v>
                </c:pt>
                <c:pt idx="45">
                  <c:v>36513</c:v>
                </c:pt>
                <c:pt idx="46">
                  <c:v>37236</c:v>
                </c:pt>
                <c:pt idx="47">
                  <c:v>37908</c:v>
                </c:pt>
                <c:pt idx="48">
                  <c:v>38681</c:v>
                </c:pt>
                <c:pt idx="49">
                  <c:v>39536</c:v>
                </c:pt>
                <c:pt idx="50">
                  <c:v>40365</c:v>
                </c:pt>
                <c:pt idx="51">
                  <c:v>40465</c:v>
                </c:pt>
                <c:pt idx="52">
                  <c:v>40532</c:v>
                </c:pt>
                <c:pt idx="53">
                  <c:v>41101</c:v>
                </c:pt>
                <c:pt idx="54">
                  <c:v>41904</c:v>
                </c:pt>
                <c:pt idx="55">
                  <c:v>42748</c:v>
                </c:pt>
                <c:pt idx="56">
                  <c:v>43814</c:v>
                </c:pt>
                <c:pt idx="57">
                  <c:v>44758</c:v>
                </c:pt>
                <c:pt idx="58">
                  <c:v>44869</c:v>
                </c:pt>
                <c:pt idx="59">
                  <c:v>44994</c:v>
                </c:pt>
                <c:pt idx="60">
                  <c:v>46134</c:v>
                </c:pt>
                <c:pt idx="61">
                  <c:v>47683</c:v>
                </c:pt>
                <c:pt idx="62">
                  <c:v>49483</c:v>
                </c:pt>
                <c:pt idx="63">
                  <c:v>51107</c:v>
                </c:pt>
                <c:pt idx="64">
                  <c:v>52600</c:v>
                </c:pt>
                <c:pt idx="65">
                  <c:v>53129</c:v>
                </c:pt>
                <c:pt idx="66">
                  <c:v>53745</c:v>
                </c:pt>
                <c:pt idx="67">
                  <c:v>55110</c:v>
                </c:pt>
                <c:pt idx="68">
                  <c:v>57057</c:v>
                </c:pt>
                <c:pt idx="69">
                  <c:v>58647</c:v>
                </c:pt>
                <c:pt idx="70">
                  <c:v>60640</c:v>
                </c:pt>
                <c:pt idx="71">
                  <c:v>62560</c:v>
                </c:pt>
                <c:pt idx="72">
                  <c:v>63362</c:v>
                </c:pt>
                <c:pt idx="73">
                  <c:v>63820</c:v>
                </c:pt>
                <c:pt idx="74">
                  <c:v>65126</c:v>
                </c:pt>
                <c:pt idx="75">
                  <c:v>67042</c:v>
                </c:pt>
                <c:pt idx="76">
                  <c:v>68725</c:v>
                </c:pt>
                <c:pt idx="77">
                  <c:v>70406</c:v>
                </c:pt>
                <c:pt idx="78">
                  <c:v>72289</c:v>
                </c:pt>
                <c:pt idx="79">
                  <c:v>72821</c:v>
                </c:pt>
                <c:pt idx="80">
                  <c:v>73116</c:v>
                </c:pt>
                <c:pt idx="81">
                  <c:v>74597</c:v>
                </c:pt>
                <c:pt idx="82">
                  <c:v>76155</c:v>
                </c:pt>
                <c:pt idx="83">
                  <c:v>77857</c:v>
                </c:pt>
                <c:pt idx="84">
                  <c:v>79645</c:v>
                </c:pt>
                <c:pt idx="85">
                  <c:v>81646</c:v>
                </c:pt>
                <c:pt idx="86">
                  <c:v>82032</c:v>
                </c:pt>
                <c:pt idx="87">
                  <c:v>82528</c:v>
                </c:pt>
                <c:pt idx="88">
                  <c:v>84203</c:v>
                </c:pt>
                <c:pt idx="89">
                  <c:v>86539</c:v>
                </c:pt>
                <c:pt idx="90">
                  <c:v>88624</c:v>
                </c:pt>
                <c:pt idx="91">
                  <c:v>90912</c:v>
                </c:pt>
                <c:pt idx="92">
                  <c:v>91651</c:v>
                </c:pt>
                <c:pt idx="93">
                  <c:v>92287</c:v>
                </c:pt>
                <c:pt idx="94">
                  <c:v>92811</c:v>
                </c:pt>
                <c:pt idx="95">
                  <c:v>93146</c:v>
                </c:pt>
                <c:pt idx="96">
                  <c:v>95068</c:v>
                </c:pt>
                <c:pt idx="97">
                  <c:v>96938</c:v>
                </c:pt>
                <c:pt idx="98">
                  <c:v>99350</c:v>
                </c:pt>
                <c:pt idx="99">
                  <c:v>102490</c:v>
                </c:pt>
                <c:pt idx="100">
                  <c:v>103754</c:v>
                </c:pt>
                <c:pt idx="101">
                  <c:v>104492</c:v>
                </c:pt>
                <c:pt idx="102">
                  <c:v>106790</c:v>
                </c:pt>
                <c:pt idx="103">
                  <c:v>109434</c:v>
                </c:pt>
                <c:pt idx="104">
                  <c:v>112022</c:v>
                </c:pt>
                <c:pt idx="105">
                  <c:v>114860</c:v>
                </c:pt>
                <c:pt idx="106">
                  <c:v>118919</c:v>
                </c:pt>
                <c:pt idx="107">
                  <c:v>120212</c:v>
                </c:pt>
                <c:pt idx="108">
                  <c:v>121079</c:v>
                </c:pt>
                <c:pt idx="109">
                  <c:v>123608</c:v>
                </c:pt>
                <c:pt idx="110">
                  <c:v>126065</c:v>
                </c:pt>
                <c:pt idx="111">
                  <c:v>128583</c:v>
                </c:pt>
                <c:pt idx="112">
                  <c:v>131353</c:v>
                </c:pt>
                <c:pt idx="113">
                  <c:v>134221</c:v>
                </c:pt>
                <c:pt idx="114">
                  <c:v>135232</c:v>
                </c:pt>
                <c:pt idx="115">
                  <c:v>136095</c:v>
                </c:pt>
                <c:pt idx="116">
                  <c:v>137776</c:v>
                </c:pt>
                <c:pt idx="117">
                  <c:v>139764</c:v>
                </c:pt>
                <c:pt idx="118">
                  <c:v>141959</c:v>
                </c:pt>
                <c:pt idx="119">
                  <c:v>144304</c:v>
                </c:pt>
                <c:pt idx="120">
                  <c:v>146881</c:v>
                </c:pt>
                <c:pt idx="121">
                  <c:v>147552</c:v>
                </c:pt>
                <c:pt idx="122">
                  <c:v>148153</c:v>
                </c:pt>
                <c:pt idx="123">
                  <c:v>150132</c:v>
                </c:pt>
                <c:pt idx="124">
                  <c:v>152366</c:v>
                </c:pt>
                <c:pt idx="125">
                  <c:v>154854</c:v>
                </c:pt>
                <c:pt idx="126">
                  <c:v>157896</c:v>
                </c:pt>
                <c:pt idx="127">
                  <c:v>161238</c:v>
                </c:pt>
                <c:pt idx="128">
                  <c:v>162291</c:v>
                </c:pt>
                <c:pt idx="129">
                  <c:v>163044</c:v>
                </c:pt>
                <c:pt idx="130">
                  <c:v>165393</c:v>
                </c:pt>
                <c:pt idx="131">
                  <c:v>169307</c:v>
                </c:pt>
                <c:pt idx="132">
                  <c:v>178433</c:v>
                </c:pt>
                <c:pt idx="133">
                  <c:v>195086</c:v>
                </c:pt>
                <c:pt idx="134">
                  <c:v>211953</c:v>
                </c:pt>
                <c:pt idx="135">
                  <c:v>220265</c:v>
                </c:pt>
                <c:pt idx="136">
                  <c:v>227186</c:v>
                </c:pt>
                <c:pt idx="137">
                  <c:v>253201</c:v>
                </c:pt>
                <c:pt idx="138">
                  <c:v>275936</c:v>
                </c:pt>
                <c:pt idx="139">
                  <c:v>298986</c:v>
                </c:pt>
                <c:pt idx="140">
                  <c:v>318821</c:v>
                </c:pt>
                <c:pt idx="141">
                  <c:v>339108</c:v>
                </c:pt>
                <c:pt idx="142">
                  <c:v>348238</c:v>
                </c:pt>
                <c:pt idx="143">
                  <c:v>354745</c:v>
                </c:pt>
                <c:pt idx="144">
                  <c:v>366468</c:v>
                </c:pt>
                <c:pt idx="145">
                  <c:v>377067</c:v>
                </c:pt>
                <c:pt idx="146">
                  <c:v>389575</c:v>
                </c:pt>
                <c:pt idx="147">
                  <c:v>400275</c:v>
                </c:pt>
                <c:pt idx="148">
                  <c:v>412541</c:v>
                </c:pt>
                <c:pt idx="149">
                  <c:v>417803</c:v>
                </c:pt>
                <c:pt idx="150">
                  <c:v>422270</c:v>
                </c:pt>
                <c:pt idx="151">
                  <c:v>430726</c:v>
                </c:pt>
                <c:pt idx="152">
                  <c:v>439005</c:v>
                </c:pt>
                <c:pt idx="153">
                  <c:v>447181</c:v>
                </c:pt>
                <c:pt idx="154">
                  <c:v>454730</c:v>
                </c:pt>
                <c:pt idx="155">
                  <c:v>463683</c:v>
                </c:pt>
                <c:pt idx="156">
                  <c:v>467415</c:v>
                </c:pt>
                <c:pt idx="157">
                  <c:v>469845</c:v>
                </c:pt>
                <c:pt idx="158">
                  <c:v>475906</c:v>
                </c:pt>
                <c:pt idx="159">
                  <c:v>481583</c:v>
                </c:pt>
                <c:pt idx="160">
                  <c:v>486547</c:v>
                </c:pt>
                <c:pt idx="161">
                  <c:v>490240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F38-475B-B3D5-6E0B100F1F34}"/>
            </c:ext>
          </c:extLst>
        </c:ser>
        <c:ser>
          <c:idx val="8"/>
          <c:order val="8"/>
          <c:tx>
            <c:strRef>
              <c:f>List1!$A$10</c:f>
              <c:strCache>
                <c:ptCount val="1"/>
                <c:pt idx="0">
                  <c:v>35–39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List1!$F$10:$FK$10</c:f>
              <c:numCache>
                <c:formatCode>General</c:formatCode>
                <c:ptCount val="162"/>
                <c:pt idx="0">
                  <c:v>852</c:v>
                </c:pt>
                <c:pt idx="1">
                  <c:v>872</c:v>
                </c:pt>
                <c:pt idx="2">
                  <c:v>972</c:v>
                </c:pt>
                <c:pt idx="3">
                  <c:v>1036</c:v>
                </c:pt>
                <c:pt idx="4">
                  <c:v>1318</c:v>
                </c:pt>
                <c:pt idx="5">
                  <c:v>1688</c:v>
                </c:pt>
                <c:pt idx="6">
                  <c:v>2119</c:v>
                </c:pt>
                <c:pt idx="7">
                  <c:v>2689</c:v>
                </c:pt>
                <c:pt idx="8">
                  <c:v>3360</c:v>
                </c:pt>
                <c:pt idx="9">
                  <c:v>3505</c:v>
                </c:pt>
                <c:pt idx="10">
                  <c:v>3618</c:v>
                </c:pt>
                <c:pt idx="11">
                  <c:v>4291</c:v>
                </c:pt>
                <c:pt idx="12">
                  <c:v>5181</c:v>
                </c:pt>
                <c:pt idx="13">
                  <c:v>6049</c:v>
                </c:pt>
                <c:pt idx="14">
                  <c:v>6909</c:v>
                </c:pt>
                <c:pt idx="15">
                  <c:v>7661</c:v>
                </c:pt>
                <c:pt idx="16">
                  <c:v>7757</c:v>
                </c:pt>
                <c:pt idx="17">
                  <c:v>7849</c:v>
                </c:pt>
                <c:pt idx="18">
                  <c:v>8464</c:v>
                </c:pt>
                <c:pt idx="19">
                  <c:v>9020</c:v>
                </c:pt>
                <c:pt idx="20">
                  <c:v>9615</c:v>
                </c:pt>
                <c:pt idx="21">
                  <c:v>10148</c:v>
                </c:pt>
                <c:pt idx="22">
                  <c:v>10576</c:v>
                </c:pt>
                <c:pt idx="23">
                  <c:v>10678</c:v>
                </c:pt>
                <c:pt idx="24">
                  <c:v>10752</c:v>
                </c:pt>
                <c:pt idx="25">
                  <c:v>11202</c:v>
                </c:pt>
                <c:pt idx="26">
                  <c:v>11752</c:v>
                </c:pt>
                <c:pt idx="27">
                  <c:v>12310</c:v>
                </c:pt>
                <c:pt idx="28">
                  <c:v>12997</c:v>
                </c:pt>
                <c:pt idx="29">
                  <c:v>13646</c:v>
                </c:pt>
                <c:pt idx="30">
                  <c:v>13715</c:v>
                </c:pt>
                <c:pt idx="31">
                  <c:v>13802</c:v>
                </c:pt>
                <c:pt idx="32">
                  <c:v>14417</c:v>
                </c:pt>
                <c:pt idx="33">
                  <c:v>15243</c:v>
                </c:pt>
                <c:pt idx="34">
                  <c:v>16074</c:v>
                </c:pt>
                <c:pt idx="35">
                  <c:v>16976</c:v>
                </c:pt>
                <c:pt idx="36">
                  <c:v>17715</c:v>
                </c:pt>
                <c:pt idx="37">
                  <c:v>17801</c:v>
                </c:pt>
                <c:pt idx="38">
                  <c:v>17869</c:v>
                </c:pt>
                <c:pt idx="39">
                  <c:v>18490</c:v>
                </c:pt>
                <c:pt idx="40">
                  <c:v>19050</c:v>
                </c:pt>
                <c:pt idx="41">
                  <c:v>19630</c:v>
                </c:pt>
                <c:pt idx="42">
                  <c:v>20299</c:v>
                </c:pt>
                <c:pt idx="43">
                  <c:v>20856</c:v>
                </c:pt>
                <c:pt idx="44">
                  <c:v>20925</c:v>
                </c:pt>
                <c:pt idx="45">
                  <c:v>20954</c:v>
                </c:pt>
                <c:pt idx="46">
                  <c:v>21365</c:v>
                </c:pt>
                <c:pt idx="47">
                  <c:v>21755</c:v>
                </c:pt>
                <c:pt idx="48">
                  <c:v>22184</c:v>
                </c:pt>
                <c:pt idx="49">
                  <c:v>22665</c:v>
                </c:pt>
                <c:pt idx="50">
                  <c:v>23137</c:v>
                </c:pt>
                <c:pt idx="51">
                  <c:v>23196</c:v>
                </c:pt>
                <c:pt idx="52">
                  <c:v>23214</c:v>
                </c:pt>
                <c:pt idx="53">
                  <c:v>23549</c:v>
                </c:pt>
                <c:pt idx="54">
                  <c:v>24074</c:v>
                </c:pt>
                <c:pt idx="55">
                  <c:v>24541</c:v>
                </c:pt>
                <c:pt idx="56">
                  <c:v>25183</c:v>
                </c:pt>
                <c:pt idx="57">
                  <c:v>25720</c:v>
                </c:pt>
                <c:pt idx="58">
                  <c:v>25780</c:v>
                </c:pt>
                <c:pt idx="59">
                  <c:v>25825</c:v>
                </c:pt>
                <c:pt idx="60">
                  <c:v>26477</c:v>
                </c:pt>
                <c:pt idx="61">
                  <c:v>27250</c:v>
                </c:pt>
                <c:pt idx="62">
                  <c:v>28104</c:v>
                </c:pt>
                <c:pt idx="63">
                  <c:v>28917</c:v>
                </c:pt>
                <c:pt idx="64">
                  <c:v>29663</c:v>
                </c:pt>
                <c:pt idx="65">
                  <c:v>29945</c:v>
                </c:pt>
                <c:pt idx="66">
                  <c:v>30223</c:v>
                </c:pt>
                <c:pt idx="67">
                  <c:v>30946</c:v>
                </c:pt>
                <c:pt idx="68">
                  <c:v>31788</c:v>
                </c:pt>
                <c:pt idx="69">
                  <c:v>32763</c:v>
                </c:pt>
                <c:pt idx="70">
                  <c:v>33837</c:v>
                </c:pt>
                <c:pt idx="71">
                  <c:v>34790</c:v>
                </c:pt>
                <c:pt idx="72">
                  <c:v>35085</c:v>
                </c:pt>
                <c:pt idx="73">
                  <c:v>35308</c:v>
                </c:pt>
                <c:pt idx="74">
                  <c:v>35986</c:v>
                </c:pt>
                <c:pt idx="75">
                  <c:v>36938</c:v>
                </c:pt>
                <c:pt idx="76">
                  <c:v>37819</c:v>
                </c:pt>
                <c:pt idx="77">
                  <c:v>38765</c:v>
                </c:pt>
                <c:pt idx="78">
                  <c:v>39831</c:v>
                </c:pt>
                <c:pt idx="79">
                  <c:v>40161</c:v>
                </c:pt>
                <c:pt idx="80">
                  <c:v>40294</c:v>
                </c:pt>
                <c:pt idx="81">
                  <c:v>40977</c:v>
                </c:pt>
                <c:pt idx="82">
                  <c:v>41781</c:v>
                </c:pt>
                <c:pt idx="83">
                  <c:v>42593</c:v>
                </c:pt>
                <c:pt idx="84">
                  <c:v>43470</c:v>
                </c:pt>
                <c:pt idx="85">
                  <c:v>44612</c:v>
                </c:pt>
                <c:pt idx="86">
                  <c:v>44884</c:v>
                </c:pt>
                <c:pt idx="87">
                  <c:v>45095</c:v>
                </c:pt>
                <c:pt idx="88">
                  <c:v>45968</c:v>
                </c:pt>
                <c:pt idx="89">
                  <c:v>46950</c:v>
                </c:pt>
                <c:pt idx="90">
                  <c:v>48054</c:v>
                </c:pt>
                <c:pt idx="91">
                  <c:v>49375</c:v>
                </c:pt>
                <c:pt idx="92">
                  <c:v>49788</c:v>
                </c:pt>
                <c:pt idx="93">
                  <c:v>50121</c:v>
                </c:pt>
                <c:pt idx="94">
                  <c:v>50342</c:v>
                </c:pt>
                <c:pt idx="95">
                  <c:v>50541</c:v>
                </c:pt>
                <c:pt idx="96">
                  <c:v>51510</c:v>
                </c:pt>
                <c:pt idx="97">
                  <c:v>52355</c:v>
                </c:pt>
                <c:pt idx="98">
                  <c:v>53760</c:v>
                </c:pt>
                <c:pt idx="99">
                  <c:v>55354</c:v>
                </c:pt>
                <c:pt idx="100">
                  <c:v>56197</c:v>
                </c:pt>
                <c:pt idx="101">
                  <c:v>56561</c:v>
                </c:pt>
                <c:pt idx="102">
                  <c:v>57668</c:v>
                </c:pt>
                <c:pt idx="103">
                  <c:v>58857</c:v>
                </c:pt>
                <c:pt idx="104">
                  <c:v>59996</c:v>
                </c:pt>
                <c:pt idx="105">
                  <c:v>61399</c:v>
                </c:pt>
                <c:pt idx="106">
                  <c:v>63347</c:v>
                </c:pt>
                <c:pt idx="107">
                  <c:v>64180</c:v>
                </c:pt>
                <c:pt idx="108">
                  <c:v>64791</c:v>
                </c:pt>
                <c:pt idx="109">
                  <c:v>66164</c:v>
                </c:pt>
                <c:pt idx="110">
                  <c:v>67432</c:v>
                </c:pt>
                <c:pt idx="111">
                  <c:v>68740</c:v>
                </c:pt>
                <c:pt idx="112">
                  <c:v>70193</c:v>
                </c:pt>
                <c:pt idx="113">
                  <c:v>72076</c:v>
                </c:pt>
                <c:pt idx="114">
                  <c:v>72572</c:v>
                </c:pt>
                <c:pt idx="115">
                  <c:v>72940</c:v>
                </c:pt>
                <c:pt idx="116">
                  <c:v>73933</c:v>
                </c:pt>
                <c:pt idx="117">
                  <c:v>74861</c:v>
                </c:pt>
                <c:pt idx="118">
                  <c:v>75955</c:v>
                </c:pt>
                <c:pt idx="119">
                  <c:v>77306</c:v>
                </c:pt>
                <c:pt idx="120">
                  <c:v>78707</c:v>
                </c:pt>
                <c:pt idx="121">
                  <c:v>79075</c:v>
                </c:pt>
                <c:pt idx="122">
                  <c:v>79383</c:v>
                </c:pt>
                <c:pt idx="123">
                  <c:v>80332</c:v>
                </c:pt>
                <c:pt idx="124">
                  <c:v>81429</c:v>
                </c:pt>
                <c:pt idx="125">
                  <c:v>82717</c:v>
                </c:pt>
                <c:pt idx="126">
                  <c:v>84173</c:v>
                </c:pt>
                <c:pt idx="127">
                  <c:v>85859</c:v>
                </c:pt>
                <c:pt idx="128">
                  <c:v>86465</c:v>
                </c:pt>
                <c:pt idx="129">
                  <c:v>86897</c:v>
                </c:pt>
                <c:pt idx="130">
                  <c:v>88281</c:v>
                </c:pt>
                <c:pt idx="131">
                  <c:v>89629</c:v>
                </c:pt>
                <c:pt idx="132">
                  <c:v>90824</c:v>
                </c:pt>
                <c:pt idx="133">
                  <c:v>92210</c:v>
                </c:pt>
                <c:pt idx="134">
                  <c:v>93525</c:v>
                </c:pt>
                <c:pt idx="135">
                  <c:v>94071</c:v>
                </c:pt>
                <c:pt idx="136">
                  <c:v>94427</c:v>
                </c:pt>
                <c:pt idx="137">
                  <c:v>95436</c:v>
                </c:pt>
                <c:pt idx="138">
                  <c:v>96610</c:v>
                </c:pt>
                <c:pt idx="139">
                  <c:v>97859</c:v>
                </c:pt>
                <c:pt idx="140">
                  <c:v>99341</c:v>
                </c:pt>
                <c:pt idx="141">
                  <c:v>101097</c:v>
                </c:pt>
                <c:pt idx="142">
                  <c:v>101702</c:v>
                </c:pt>
                <c:pt idx="143">
                  <c:v>102149</c:v>
                </c:pt>
                <c:pt idx="144">
                  <c:v>104124</c:v>
                </c:pt>
                <c:pt idx="145">
                  <c:v>108765</c:v>
                </c:pt>
                <c:pt idx="146">
                  <c:v>116301</c:v>
                </c:pt>
                <c:pt idx="147">
                  <c:v>124948</c:v>
                </c:pt>
                <c:pt idx="148">
                  <c:v>133672</c:v>
                </c:pt>
                <c:pt idx="149">
                  <c:v>137251</c:v>
                </c:pt>
                <c:pt idx="150">
                  <c:v>139539</c:v>
                </c:pt>
                <c:pt idx="151">
                  <c:v>148884</c:v>
                </c:pt>
                <c:pt idx="152">
                  <c:v>159113</c:v>
                </c:pt>
                <c:pt idx="153">
                  <c:v>171362</c:v>
                </c:pt>
                <c:pt idx="154">
                  <c:v>183702</c:v>
                </c:pt>
                <c:pt idx="155">
                  <c:v>196094</c:v>
                </c:pt>
                <c:pt idx="156">
                  <c:v>203827</c:v>
                </c:pt>
                <c:pt idx="157">
                  <c:v>208922</c:v>
                </c:pt>
                <c:pt idx="158">
                  <c:v>221126</c:v>
                </c:pt>
                <c:pt idx="159">
                  <c:v>230251</c:v>
                </c:pt>
                <c:pt idx="160">
                  <c:v>237009</c:v>
                </c:pt>
                <c:pt idx="161">
                  <c:v>241835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C87-472F-A228-842E61EA8DB2}"/>
            </c:ext>
          </c:extLst>
        </c:ser>
        <c:ser>
          <c:idx val="9"/>
          <c:order val="9"/>
          <c:tx>
            <c:strRef>
              <c:f>List1!$A$11</c:f>
              <c:strCache>
                <c:ptCount val="1"/>
                <c:pt idx="0">
                  <c:v>&lt;30</c:v>
                </c:pt>
              </c:strCache>
            </c:strRef>
          </c:tx>
          <c:spPr>
            <a:ln w="28575" cap="rnd">
              <a:solidFill>
                <a:srgbClr val="FFFFFF">
                  <a:lumMod val="75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List1!$F$11:$FK$11</c:f>
              <c:numCache>
                <c:formatCode>General</c:formatCode>
                <c:ptCount val="162"/>
                <c:pt idx="0">
                  <c:v>1406</c:v>
                </c:pt>
                <c:pt idx="1">
                  <c:v>1427</c:v>
                </c:pt>
                <c:pt idx="2">
                  <c:v>1581</c:v>
                </c:pt>
                <c:pt idx="3">
                  <c:v>1683</c:v>
                </c:pt>
                <c:pt idx="4">
                  <c:v>2042</c:v>
                </c:pt>
                <c:pt idx="5">
                  <c:v>2530</c:v>
                </c:pt>
                <c:pt idx="6">
                  <c:v>3160</c:v>
                </c:pt>
                <c:pt idx="7">
                  <c:v>4015</c:v>
                </c:pt>
                <c:pt idx="8">
                  <c:v>4990</c:v>
                </c:pt>
                <c:pt idx="9">
                  <c:v>5142</c:v>
                </c:pt>
                <c:pt idx="10">
                  <c:v>5293</c:v>
                </c:pt>
                <c:pt idx="11">
                  <c:v>6344</c:v>
                </c:pt>
                <c:pt idx="12">
                  <c:v>7479</c:v>
                </c:pt>
                <c:pt idx="13">
                  <c:v>8509</c:v>
                </c:pt>
                <c:pt idx="14">
                  <c:v>9618</c:v>
                </c:pt>
                <c:pt idx="15">
                  <c:v>10617</c:v>
                </c:pt>
                <c:pt idx="16">
                  <c:v>10753</c:v>
                </c:pt>
                <c:pt idx="17">
                  <c:v>10943</c:v>
                </c:pt>
                <c:pt idx="18">
                  <c:v>11733</c:v>
                </c:pt>
                <c:pt idx="19">
                  <c:v>12479</c:v>
                </c:pt>
                <c:pt idx="20">
                  <c:v>13264</c:v>
                </c:pt>
                <c:pt idx="21">
                  <c:v>13988</c:v>
                </c:pt>
                <c:pt idx="22">
                  <c:v>14559</c:v>
                </c:pt>
                <c:pt idx="23">
                  <c:v>14712</c:v>
                </c:pt>
                <c:pt idx="24">
                  <c:v>14837</c:v>
                </c:pt>
                <c:pt idx="25">
                  <c:v>15487</c:v>
                </c:pt>
                <c:pt idx="26">
                  <c:v>16296</c:v>
                </c:pt>
                <c:pt idx="27">
                  <c:v>17086</c:v>
                </c:pt>
                <c:pt idx="28">
                  <c:v>17968</c:v>
                </c:pt>
                <c:pt idx="29">
                  <c:v>18900</c:v>
                </c:pt>
                <c:pt idx="30">
                  <c:v>19000</c:v>
                </c:pt>
                <c:pt idx="31">
                  <c:v>19116</c:v>
                </c:pt>
                <c:pt idx="32">
                  <c:v>20078</c:v>
                </c:pt>
                <c:pt idx="33">
                  <c:v>21157</c:v>
                </c:pt>
                <c:pt idx="34">
                  <c:v>22182</c:v>
                </c:pt>
                <c:pt idx="35">
                  <c:v>23365</c:v>
                </c:pt>
                <c:pt idx="36">
                  <c:v>24372</c:v>
                </c:pt>
                <c:pt idx="37">
                  <c:v>24490</c:v>
                </c:pt>
                <c:pt idx="38">
                  <c:v>24630</c:v>
                </c:pt>
                <c:pt idx="39">
                  <c:v>25462</c:v>
                </c:pt>
                <c:pt idx="40">
                  <c:v>26175</c:v>
                </c:pt>
                <c:pt idx="41">
                  <c:v>26875</c:v>
                </c:pt>
                <c:pt idx="42">
                  <c:v>27688</c:v>
                </c:pt>
                <c:pt idx="43">
                  <c:v>28470</c:v>
                </c:pt>
                <c:pt idx="44">
                  <c:v>28613</c:v>
                </c:pt>
                <c:pt idx="45">
                  <c:v>28649</c:v>
                </c:pt>
                <c:pt idx="46">
                  <c:v>29252</c:v>
                </c:pt>
                <c:pt idx="47">
                  <c:v>29940</c:v>
                </c:pt>
                <c:pt idx="48">
                  <c:v>30625</c:v>
                </c:pt>
                <c:pt idx="49">
                  <c:v>31242</c:v>
                </c:pt>
                <c:pt idx="50">
                  <c:v>31953</c:v>
                </c:pt>
                <c:pt idx="51">
                  <c:v>32041</c:v>
                </c:pt>
                <c:pt idx="52">
                  <c:v>32064</c:v>
                </c:pt>
                <c:pt idx="53">
                  <c:v>32673</c:v>
                </c:pt>
                <c:pt idx="54">
                  <c:v>33386</c:v>
                </c:pt>
                <c:pt idx="55">
                  <c:v>34142</c:v>
                </c:pt>
                <c:pt idx="56">
                  <c:v>35012</c:v>
                </c:pt>
                <c:pt idx="57">
                  <c:v>35924</c:v>
                </c:pt>
                <c:pt idx="58">
                  <c:v>36062</c:v>
                </c:pt>
                <c:pt idx="59">
                  <c:v>36162</c:v>
                </c:pt>
                <c:pt idx="60">
                  <c:v>36926</c:v>
                </c:pt>
                <c:pt idx="61">
                  <c:v>37862</c:v>
                </c:pt>
                <c:pt idx="62">
                  <c:v>38917</c:v>
                </c:pt>
                <c:pt idx="63">
                  <c:v>39773</c:v>
                </c:pt>
                <c:pt idx="64">
                  <c:v>40722</c:v>
                </c:pt>
                <c:pt idx="65">
                  <c:v>41075</c:v>
                </c:pt>
                <c:pt idx="66">
                  <c:v>41457</c:v>
                </c:pt>
                <c:pt idx="67">
                  <c:v>42334</c:v>
                </c:pt>
                <c:pt idx="68">
                  <c:v>43468</c:v>
                </c:pt>
                <c:pt idx="69">
                  <c:v>44850</c:v>
                </c:pt>
                <c:pt idx="70">
                  <c:v>46406</c:v>
                </c:pt>
                <c:pt idx="71">
                  <c:v>47870</c:v>
                </c:pt>
                <c:pt idx="72">
                  <c:v>48304</c:v>
                </c:pt>
                <c:pt idx="73">
                  <c:v>48669</c:v>
                </c:pt>
                <c:pt idx="74">
                  <c:v>49931</c:v>
                </c:pt>
                <c:pt idx="75">
                  <c:v>51346</c:v>
                </c:pt>
                <c:pt idx="76">
                  <c:v>52727</c:v>
                </c:pt>
                <c:pt idx="77">
                  <c:v>54038</c:v>
                </c:pt>
                <c:pt idx="78">
                  <c:v>55679</c:v>
                </c:pt>
                <c:pt idx="79">
                  <c:v>56243</c:v>
                </c:pt>
                <c:pt idx="80">
                  <c:v>56525</c:v>
                </c:pt>
                <c:pt idx="81">
                  <c:v>57517</c:v>
                </c:pt>
                <c:pt idx="82">
                  <c:v>58725</c:v>
                </c:pt>
                <c:pt idx="83">
                  <c:v>59935</c:v>
                </c:pt>
                <c:pt idx="84">
                  <c:v>61221</c:v>
                </c:pt>
                <c:pt idx="85">
                  <c:v>62814</c:v>
                </c:pt>
                <c:pt idx="86">
                  <c:v>63177</c:v>
                </c:pt>
                <c:pt idx="87">
                  <c:v>63461</c:v>
                </c:pt>
                <c:pt idx="88">
                  <c:v>64532</c:v>
                </c:pt>
                <c:pt idx="89">
                  <c:v>65980</c:v>
                </c:pt>
                <c:pt idx="90">
                  <c:v>67634</c:v>
                </c:pt>
                <c:pt idx="91">
                  <c:v>69479</c:v>
                </c:pt>
                <c:pt idx="92">
                  <c:v>70032</c:v>
                </c:pt>
                <c:pt idx="93">
                  <c:v>70525</c:v>
                </c:pt>
                <c:pt idx="94">
                  <c:v>70824</c:v>
                </c:pt>
                <c:pt idx="95">
                  <c:v>71106</c:v>
                </c:pt>
                <c:pt idx="96">
                  <c:v>72721</c:v>
                </c:pt>
                <c:pt idx="97">
                  <c:v>74001</c:v>
                </c:pt>
                <c:pt idx="98">
                  <c:v>75938</c:v>
                </c:pt>
                <c:pt idx="99">
                  <c:v>78435</c:v>
                </c:pt>
                <c:pt idx="100">
                  <c:v>79276</c:v>
                </c:pt>
                <c:pt idx="101">
                  <c:v>79876</c:v>
                </c:pt>
                <c:pt idx="102">
                  <c:v>81343</c:v>
                </c:pt>
                <c:pt idx="103">
                  <c:v>82844</c:v>
                </c:pt>
                <c:pt idx="104">
                  <c:v>84328</c:v>
                </c:pt>
                <c:pt idx="105">
                  <c:v>86309</c:v>
                </c:pt>
                <c:pt idx="106">
                  <c:v>88607</c:v>
                </c:pt>
                <c:pt idx="107">
                  <c:v>89500</c:v>
                </c:pt>
                <c:pt idx="108">
                  <c:v>90239</c:v>
                </c:pt>
                <c:pt idx="109">
                  <c:v>92033</c:v>
                </c:pt>
                <c:pt idx="110">
                  <c:v>93673</c:v>
                </c:pt>
                <c:pt idx="111">
                  <c:v>95407</c:v>
                </c:pt>
                <c:pt idx="112">
                  <c:v>97562</c:v>
                </c:pt>
                <c:pt idx="113">
                  <c:v>100122</c:v>
                </c:pt>
                <c:pt idx="114">
                  <c:v>101124</c:v>
                </c:pt>
                <c:pt idx="115">
                  <c:v>101719</c:v>
                </c:pt>
                <c:pt idx="116">
                  <c:v>103141</c:v>
                </c:pt>
                <c:pt idx="117">
                  <c:v>104466</c:v>
                </c:pt>
                <c:pt idx="118">
                  <c:v>106067</c:v>
                </c:pt>
                <c:pt idx="119">
                  <c:v>107724</c:v>
                </c:pt>
                <c:pt idx="120">
                  <c:v>109730</c:v>
                </c:pt>
                <c:pt idx="121">
                  <c:v>110220</c:v>
                </c:pt>
                <c:pt idx="122">
                  <c:v>110723</c:v>
                </c:pt>
                <c:pt idx="123">
                  <c:v>112030</c:v>
                </c:pt>
                <c:pt idx="124">
                  <c:v>113431</c:v>
                </c:pt>
                <c:pt idx="125">
                  <c:v>115082</c:v>
                </c:pt>
                <c:pt idx="126">
                  <c:v>116878</c:v>
                </c:pt>
                <c:pt idx="127">
                  <c:v>119238</c:v>
                </c:pt>
                <c:pt idx="128">
                  <c:v>120055</c:v>
                </c:pt>
                <c:pt idx="129">
                  <c:v>120696</c:v>
                </c:pt>
                <c:pt idx="130">
                  <c:v>122346</c:v>
                </c:pt>
                <c:pt idx="131">
                  <c:v>124111</c:v>
                </c:pt>
                <c:pt idx="132">
                  <c:v>125872</c:v>
                </c:pt>
                <c:pt idx="133">
                  <c:v>127949</c:v>
                </c:pt>
                <c:pt idx="134">
                  <c:v>129939</c:v>
                </c:pt>
                <c:pt idx="135">
                  <c:v>131002</c:v>
                </c:pt>
                <c:pt idx="136">
                  <c:v>131624</c:v>
                </c:pt>
                <c:pt idx="137">
                  <c:v>133122</c:v>
                </c:pt>
                <c:pt idx="138">
                  <c:v>134901</c:v>
                </c:pt>
                <c:pt idx="139">
                  <c:v>136685</c:v>
                </c:pt>
                <c:pt idx="140">
                  <c:v>139060</c:v>
                </c:pt>
                <c:pt idx="141">
                  <c:v>141668</c:v>
                </c:pt>
                <c:pt idx="142">
                  <c:v>142606</c:v>
                </c:pt>
                <c:pt idx="143">
                  <c:v>143377</c:v>
                </c:pt>
                <c:pt idx="144">
                  <c:v>145252</c:v>
                </c:pt>
                <c:pt idx="145">
                  <c:v>147272</c:v>
                </c:pt>
                <c:pt idx="146">
                  <c:v>149845</c:v>
                </c:pt>
                <c:pt idx="147">
                  <c:v>152733</c:v>
                </c:pt>
                <c:pt idx="148">
                  <c:v>156087</c:v>
                </c:pt>
                <c:pt idx="149">
                  <c:v>157376</c:v>
                </c:pt>
                <c:pt idx="150">
                  <c:v>158403</c:v>
                </c:pt>
                <c:pt idx="151">
                  <c:v>161204</c:v>
                </c:pt>
                <c:pt idx="152">
                  <c:v>164277</c:v>
                </c:pt>
                <c:pt idx="153">
                  <c:v>167683</c:v>
                </c:pt>
                <c:pt idx="154">
                  <c:v>171354</c:v>
                </c:pt>
                <c:pt idx="155">
                  <c:v>177972</c:v>
                </c:pt>
                <c:pt idx="156">
                  <c:v>182071</c:v>
                </c:pt>
                <c:pt idx="157">
                  <c:v>186512</c:v>
                </c:pt>
                <c:pt idx="158">
                  <c:v>196658</c:v>
                </c:pt>
                <c:pt idx="159">
                  <c:v>210252</c:v>
                </c:pt>
                <c:pt idx="160">
                  <c:v>223955</c:v>
                </c:pt>
                <c:pt idx="161">
                  <c:v>234967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911-4592-A267-E0FEEF560F48}"/>
            </c:ext>
          </c:extLst>
        </c:ser>
        <c:ser>
          <c:idx val="10"/>
          <c:order val="10"/>
          <c:tx>
            <c:strRef>
              <c:f>List1!$A$12</c:f>
              <c:strCache>
                <c:ptCount val="1"/>
                <c:pt idx="0">
                  <c:v>30–34</c:v>
                </c:pt>
              </c:strCache>
            </c:strRef>
          </c:tx>
          <c:spPr>
            <a:ln w="28575" cap="rnd">
              <a:solidFill>
                <a:srgbClr val="CC99FF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List1!$F$12:$FK$12</c:f>
              <c:numCache>
                <c:formatCode>General</c:formatCode>
                <c:ptCount val="162"/>
                <c:pt idx="0">
                  <c:v>977</c:v>
                </c:pt>
                <c:pt idx="1">
                  <c:v>994</c:v>
                </c:pt>
                <c:pt idx="2">
                  <c:v>1097</c:v>
                </c:pt>
                <c:pt idx="3">
                  <c:v>1182</c:v>
                </c:pt>
                <c:pt idx="4">
                  <c:v>1470</c:v>
                </c:pt>
                <c:pt idx="5">
                  <c:v>1835</c:v>
                </c:pt>
                <c:pt idx="6">
                  <c:v>2274</c:v>
                </c:pt>
                <c:pt idx="7">
                  <c:v>2839</c:v>
                </c:pt>
                <c:pt idx="8">
                  <c:v>3502</c:v>
                </c:pt>
                <c:pt idx="9">
                  <c:v>3612</c:v>
                </c:pt>
                <c:pt idx="10">
                  <c:v>3722</c:v>
                </c:pt>
                <c:pt idx="11">
                  <c:v>4386</c:v>
                </c:pt>
                <c:pt idx="12">
                  <c:v>5215</c:v>
                </c:pt>
                <c:pt idx="13">
                  <c:v>5979</c:v>
                </c:pt>
                <c:pt idx="14">
                  <c:v>6754</c:v>
                </c:pt>
                <c:pt idx="15">
                  <c:v>7459</c:v>
                </c:pt>
                <c:pt idx="16">
                  <c:v>7547</c:v>
                </c:pt>
                <c:pt idx="17">
                  <c:v>7669</c:v>
                </c:pt>
                <c:pt idx="18">
                  <c:v>8283</c:v>
                </c:pt>
                <c:pt idx="19">
                  <c:v>8842</c:v>
                </c:pt>
                <c:pt idx="20">
                  <c:v>9380</c:v>
                </c:pt>
                <c:pt idx="21">
                  <c:v>9868</c:v>
                </c:pt>
                <c:pt idx="22">
                  <c:v>10250</c:v>
                </c:pt>
                <c:pt idx="23">
                  <c:v>10346</c:v>
                </c:pt>
                <c:pt idx="24">
                  <c:v>10440</c:v>
                </c:pt>
                <c:pt idx="25">
                  <c:v>10891</c:v>
                </c:pt>
                <c:pt idx="26">
                  <c:v>11427</c:v>
                </c:pt>
                <c:pt idx="27">
                  <c:v>11967</c:v>
                </c:pt>
                <c:pt idx="28">
                  <c:v>12551</c:v>
                </c:pt>
                <c:pt idx="29">
                  <c:v>13201</c:v>
                </c:pt>
                <c:pt idx="30">
                  <c:v>13269</c:v>
                </c:pt>
                <c:pt idx="31">
                  <c:v>13354</c:v>
                </c:pt>
                <c:pt idx="32">
                  <c:v>13984</c:v>
                </c:pt>
                <c:pt idx="33">
                  <c:v>14703</c:v>
                </c:pt>
                <c:pt idx="34">
                  <c:v>15468</c:v>
                </c:pt>
                <c:pt idx="35">
                  <c:v>16302</c:v>
                </c:pt>
                <c:pt idx="36">
                  <c:v>16978</c:v>
                </c:pt>
                <c:pt idx="37">
                  <c:v>17071</c:v>
                </c:pt>
                <c:pt idx="38">
                  <c:v>17148</c:v>
                </c:pt>
                <c:pt idx="39">
                  <c:v>17727</c:v>
                </c:pt>
                <c:pt idx="40">
                  <c:v>18293</c:v>
                </c:pt>
                <c:pt idx="41">
                  <c:v>18785</c:v>
                </c:pt>
                <c:pt idx="42">
                  <c:v>19339</c:v>
                </c:pt>
                <c:pt idx="43">
                  <c:v>19848</c:v>
                </c:pt>
                <c:pt idx="44">
                  <c:v>19922</c:v>
                </c:pt>
                <c:pt idx="45">
                  <c:v>19946</c:v>
                </c:pt>
                <c:pt idx="46">
                  <c:v>20362</c:v>
                </c:pt>
                <c:pt idx="47">
                  <c:v>20718</c:v>
                </c:pt>
                <c:pt idx="48">
                  <c:v>21130</c:v>
                </c:pt>
                <c:pt idx="49">
                  <c:v>21573</c:v>
                </c:pt>
                <c:pt idx="50">
                  <c:v>21997</c:v>
                </c:pt>
                <c:pt idx="51">
                  <c:v>22057</c:v>
                </c:pt>
                <c:pt idx="52">
                  <c:v>22080</c:v>
                </c:pt>
                <c:pt idx="53">
                  <c:v>22499</c:v>
                </c:pt>
                <c:pt idx="54">
                  <c:v>22990</c:v>
                </c:pt>
                <c:pt idx="55">
                  <c:v>23529</c:v>
                </c:pt>
                <c:pt idx="56">
                  <c:v>24131</c:v>
                </c:pt>
                <c:pt idx="57">
                  <c:v>24702</c:v>
                </c:pt>
                <c:pt idx="58">
                  <c:v>24778</c:v>
                </c:pt>
                <c:pt idx="59">
                  <c:v>24853</c:v>
                </c:pt>
                <c:pt idx="60">
                  <c:v>25454</c:v>
                </c:pt>
                <c:pt idx="61">
                  <c:v>26147</c:v>
                </c:pt>
                <c:pt idx="62">
                  <c:v>26916</c:v>
                </c:pt>
                <c:pt idx="63">
                  <c:v>27501</c:v>
                </c:pt>
                <c:pt idx="64">
                  <c:v>28207</c:v>
                </c:pt>
                <c:pt idx="65">
                  <c:v>28443</c:v>
                </c:pt>
                <c:pt idx="66">
                  <c:v>28660</c:v>
                </c:pt>
                <c:pt idx="67">
                  <c:v>29313</c:v>
                </c:pt>
                <c:pt idx="68">
                  <c:v>30079</c:v>
                </c:pt>
                <c:pt idx="69">
                  <c:v>30940</c:v>
                </c:pt>
                <c:pt idx="70">
                  <c:v>31981</c:v>
                </c:pt>
                <c:pt idx="71">
                  <c:v>32859</c:v>
                </c:pt>
                <c:pt idx="72">
                  <c:v>33075</c:v>
                </c:pt>
                <c:pt idx="73">
                  <c:v>33267</c:v>
                </c:pt>
                <c:pt idx="74">
                  <c:v>33978</c:v>
                </c:pt>
                <c:pt idx="75">
                  <c:v>34955</c:v>
                </c:pt>
                <c:pt idx="76">
                  <c:v>35855</c:v>
                </c:pt>
                <c:pt idx="77">
                  <c:v>36707</c:v>
                </c:pt>
                <c:pt idx="78">
                  <c:v>37592</c:v>
                </c:pt>
                <c:pt idx="79">
                  <c:v>37896</c:v>
                </c:pt>
                <c:pt idx="80">
                  <c:v>38074</c:v>
                </c:pt>
                <c:pt idx="81">
                  <c:v>38761</c:v>
                </c:pt>
                <c:pt idx="82">
                  <c:v>39505</c:v>
                </c:pt>
                <c:pt idx="83">
                  <c:v>40380</c:v>
                </c:pt>
                <c:pt idx="84">
                  <c:v>41192</c:v>
                </c:pt>
                <c:pt idx="85">
                  <c:v>42247</c:v>
                </c:pt>
                <c:pt idx="86">
                  <c:v>42479</c:v>
                </c:pt>
                <c:pt idx="87">
                  <c:v>42673</c:v>
                </c:pt>
                <c:pt idx="88">
                  <c:v>43469</c:v>
                </c:pt>
                <c:pt idx="89">
                  <c:v>44408</c:v>
                </c:pt>
                <c:pt idx="90">
                  <c:v>45446</c:v>
                </c:pt>
                <c:pt idx="91">
                  <c:v>46682</c:v>
                </c:pt>
                <c:pt idx="92">
                  <c:v>47044</c:v>
                </c:pt>
                <c:pt idx="93">
                  <c:v>47332</c:v>
                </c:pt>
                <c:pt idx="94">
                  <c:v>47517</c:v>
                </c:pt>
                <c:pt idx="95">
                  <c:v>47705</c:v>
                </c:pt>
                <c:pt idx="96">
                  <c:v>48655</c:v>
                </c:pt>
                <c:pt idx="97">
                  <c:v>49509</c:v>
                </c:pt>
                <c:pt idx="98">
                  <c:v>50727</c:v>
                </c:pt>
                <c:pt idx="99">
                  <c:v>52353</c:v>
                </c:pt>
                <c:pt idx="100">
                  <c:v>52898</c:v>
                </c:pt>
                <c:pt idx="101">
                  <c:v>53221</c:v>
                </c:pt>
                <c:pt idx="102">
                  <c:v>54188</c:v>
                </c:pt>
                <c:pt idx="103">
                  <c:v>55296</c:v>
                </c:pt>
                <c:pt idx="104">
                  <c:v>56353</c:v>
                </c:pt>
                <c:pt idx="105">
                  <c:v>57692</c:v>
                </c:pt>
                <c:pt idx="106">
                  <c:v>59297</c:v>
                </c:pt>
                <c:pt idx="107">
                  <c:v>59936</c:v>
                </c:pt>
                <c:pt idx="108">
                  <c:v>60441</c:v>
                </c:pt>
                <c:pt idx="109">
                  <c:v>61609</c:v>
                </c:pt>
                <c:pt idx="110">
                  <c:v>62698</c:v>
                </c:pt>
                <c:pt idx="111">
                  <c:v>63967</c:v>
                </c:pt>
                <c:pt idx="112">
                  <c:v>65370</c:v>
                </c:pt>
                <c:pt idx="113">
                  <c:v>67186</c:v>
                </c:pt>
                <c:pt idx="114">
                  <c:v>67713</c:v>
                </c:pt>
                <c:pt idx="115">
                  <c:v>68159</c:v>
                </c:pt>
                <c:pt idx="116">
                  <c:v>69077</c:v>
                </c:pt>
                <c:pt idx="117">
                  <c:v>69999</c:v>
                </c:pt>
                <c:pt idx="118">
                  <c:v>71106</c:v>
                </c:pt>
                <c:pt idx="119">
                  <c:v>72366</c:v>
                </c:pt>
                <c:pt idx="120">
                  <c:v>73688</c:v>
                </c:pt>
                <c:pt idx="121">
                  <c:v>74007</c:v>
                </c:pt>
                <c:pt idx="122">
                  <c:v>74317</c:v>
                </c:pt>
                <c:pt idx="123">
                  <c:v>75246</c:v>
                </c:pt>
                <c:pt idx="124">
                  <c:v>76270</c:v>
                </c:pt>
                <c:pt idx="125">
                  <c:v>77484</c:v>
                </c:pt>
                <c:pt idx="126">
                  <c:v>78827</c:v>
                </c:pt>
                <c:pt idx="127">
                  <c:v>80527</c:v>
                </c:pt>
                <c:pt idx="128">
                  <c:v>81152</c:v>
                </c:pt>
                <c:pt idx="129">
                  <c:v>81649</c:v>
                </c:pt>
                <c:pt idx="130">
                  <c:v>82902</c:v>
                </c:pt>
                <c:pt idx="131">
                  <c:v>84255</c:v>
                </c:pt>
                <c:pt idx="132">
                  <c:v>85517</c:v>
                </c:pt>
                <c:pt idx="133">
                  <c:v>86827</c:v>
                </c:pt>
                <c:pt idx="134">
                  <c:v>88169</c:v>
                </c:pt>
                <c:pt idx="135">
                  <c:v>88729</c:v>
                </c:pt>
                <c:pt idx="136">
                  <c:v>89125</c:v>
                </c:pt>
                <c:pt idx="137">
                  <c:v>90094</c:v>
                </c:pt>
                <c:pt idx="138">
                  <c:v>91281</c:v>
                </c:pt>
                <c:pt idx="139">
                  <c:v>92502</c:v>
                </c:pt>
                <c:pt idx="140">
                  <c:v>93915</c:v>
                </c:pt>
                <c:pt idx="141">
                  <c:v>95670</c:v>
                </c:pt>
                <c:pt idx="142">
                  <c:v>96233</c:v>
                </c:pt>
                <c:pt idx="143">
                  <c:v>96647</c:v>
                </c:pt>
                <c:pt idx="144">
                  <c:v>97979</c:v>
                </c:pt>
                <c:pt idx="145">
                  <c:v>99291</c:v>
                </c:pt>
                <c:pt idx="146">
                  <c:v>101324</c:v>
                </c:pt>
                <c:pt idx="147">
                  <c:v>104605</c:v>
                </c:pt>
                <c:pt idx="148">
                  <c:v>108868</c:v>
                </c:pt>
                <c:pt idx="149">
                  <c:v>111446</c:v>
                </c:pt>
                <c:pt idx="150">
                  <c:v>113163</c:v>
                </c:pt>
                <c:pt idx="151">
                  <c:v>119442</c:v>
                </c:pt>
                <c:pt idx="152">
                  <c:v>126885</c:v>
                </c:pt>
                <c:pt idx="153">
                  <c:v>136062</c:v>
                </c:pt>
                <c:pt idx="154">
                  <c:v>146349</c:v>
                </c:pt>
                <c:pt idx="155">
                  <c:v>157270</c:v>
                </c:pt>
                <c:pt idx="156">
                  <c:v>163788</c:v>
                </c:pt>
                <c:pt idx="157">
                  <c:v>171677</c:v>
                </c:pt>
                <c:pt idx="158">
                  <c:v>185025</c:v>
                </c:pt>
                <c:pt idx="159">
                  <c:v>199129</c:v>
                </c:pt>
                <c:pt idx="160">
                  <c:v>211158</c:v>
                </c:pt>
                <c:pt idx="161">
                  <c:v>220098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911-4592-A267-E0FEEF560F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35740047"/>
        <c:axId val="1249189871"/>
      </c:lineChart>
      <c:catAx>
        <c:axId val="1335740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000000"/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cs-CZ"/>
          </a:p>
        </c:txPr>
        <c:crossAx val="1249189871"/>
        <c:crosses val="autoZero"/>
        <c:auto val="1"/>
        <c:lblAlgn val="ctr"/>
        <c:lblOffset val="100"/>
        <c:tickLblSkip val="7"/>
        <c:noMultiLvlLbl val="0"/>
      </c:catAx>
      <c:valAx>
        <c:axId val="1249189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cs-CZ"/>
          </a:p>
        </c:txPr>
        <c:crossAx val="1335740047"/>
        <c:crosses val="autoZero"/>
        <c:crossBetween val="midCat"/>
        <c:majorUnit val="5000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462669612369699"/>
          <c:y val="9.1798342809661995E-2"/>
          <c:w val="6.7641483788482074E-2"/>
          <c:h val="0.7809968748308310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cs-CZ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5.6315185741682282E-2"/>
          <c:y val="2.6417447585936279E-2"/>
          <c:w val="0.68959430138824052"/>
          <c:h val="0.87026380483546251"/>
        </c:manualLayout>
      </c:layout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Zdravotničtí pracovníci / ochrana veřejného zdraví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List1!$F$2:$FK$2</c:f>
              <c:numCache>
                <c:formatCode>General</c:formatCode>
                <c:ptCount val="162"/>
                <c:pt idx="0">
                  <c:v>9808</c:v>
                </c:pt>
                <c:pt idx="1">
                  <c:v>10053</c:v>
                </c:pt>
                <c:pt idx="2">
                  <c:v>11253</c:v>
                </c:pt>
                <c:pt idx="3">
                  <c:v>12123</c:v>
                </c:pt>
                <c:pt idx="4">
                  <c:v>15428</c:v>
                </c:pt>
                <c:pt idx="5">
                  <c:v>19603</c:v>
                </c:pt>
                <c:pt idx="6">
                  <c:v>24899</c:v>
                </c:pt>
                <c:pt idx="7">
                  <c:v>31375</c:v>
                </c:pt>
                <c:pt idx="8">
                  <c:v>38719</c:v>
                </c:pt>
                <c:pt idx="9">
                  <c:v>40042</c:v>
                </c:pt>
                <c:pt idx="10">
                  <c:v>41213</c:v>
                </c:pt>
                <c:pt idx="11">
                  <c:v>48579</c:v>
                </c:pt>
                <c:pt idx="12">
                  <c:v>57176</c:v>
                </c:pt>
                <c:pt idx="13">
                  <c:v>64685</c:v>
                </c:pt>
                <c:pt idx="14">
                  <c:v>72682</c:v>
                </c:pt>
                <c:pt idx="15">
                  <c:v>79640</c:v>
                </c:pt>
                <c:pt idx="16">
                  <c:v>80744</c:v>
                </c:pt>
                <c:pt idx="17">
                  <c:v>81962</c:v>
                </c:pt>
                <c:pt idx="18">
                  <c:v>88764</c:v>
                </c:pt>
                <c:pt idx="19">
                  <c:v>95271</c:v>
                </c:pt>
                <c:pt idx="20">
                  <c:v>101646</c:v>
                </c:pt>
                <c:pt idx="21">
                  <c:v>107258</c:v>
                </c:pt>
                <c:pt idx="22">
                  <c:v>111517</c:v>
                </c:pt>
                <c:pt idx="23">
                  <c:v>112903</c:v>
                </c:pt>
                <c:pt idx="24">
                  <c:v>114168</c:v>
                </c:pt>
                <c:pt idx="25">
                  <c:v>119090</c:v>
                </c:pt>
                <c:pt idx="26">
                  <c:v>125016</c:v>
                </c:pt>
                <c:pt idx="27">
                  <c:v>131084</c:v>
                </c:pt>
                <c:pt idx="28">
                  <c:v>137916</c:v>
                </c:pt>
                <c:pt idx="29">
                  <c:v>145572</c:v>
                </c:pt>
                <c:pt idx="30">
                  <c:v>146333</c:v>
                </c:pt>
                <c:pt idx="31">
                  <c:v>147088</c:v>
                </c:pt>
                <c:pt idx="32">
                  <c:v>154204</c:v>
                </c:pt>
                <c:pt idx="33">
                  <c:v>162438</c:v>
                </c:pt>
                <c:pt idx="34">
                  <c:v>170284</c:v>
                </c:pt>
                <c:pt idx="35">
                  <c:v>178872</c:v>
                </c:pt>
                <c:pt idx="36">
                  <c:v>186345</c:v>
                </c:pt>
                <c:pt idx="37">
                  <c:v>187364</c:v>
                </c:pt>
                <c:pt idx="38">
                  <c:v>188309</c:v>
                </c:pt>
                <c:pt idx="39">
                  <c:v>194644</c:v>
                </c:pt>
                <c:pt idx="40">
                  <c:v>200278</c:v>
                </c:pt>
                <c:pt idx="41">
                  <c:v>205806</c:v>
                </c:pt>
                <c:pt idx="42">
                  <c:v>211626</c:v>
                </c:pt>
                <c:pt idx="43">
                  <c:v>217050</c:v>
                </c:pt>
                <c:pt idx="44">
                  <c:v>218209</c:v>
                </c:pt>
                <c:pt idx="45">
                  <c:v>218740</c:v>
                </c:pt>
                <c:pt idx="46">
                  <c:v>223307</c:v>
                </c:pt>
                <c:pt idx="47">
                  <c:v>227145</c:v>
                </c:pt>
                <c:pt idx="48">
                  <c:v>230624</c:v>
                </c:pt>
                <c:pt idx="49">
                  <c:v>234414</c:v>
                </c:pt>
                <c:pt idx="50">
                  <c:v>238544</c:v>
                </c:pt>
                <c:pt idx="51">
                  <c:v>239167</c:v>
                </c:pt>
                <c:pt idx="52">
                  <c:v>239441</c:v>
                </c:pt>
                <c:pt idx="53">
                  <c:v>242556</c:v>
                </c:pt>
                <c:pt idx="54">
                  <c:v>246778</c:v>
                </c:pt>
                <c:pt idx="55">
                  <c:v>250845</c:v>
                </c:pt>
                <c:pt idx="56">
                  <c:v>255739</c:v>
                </c:pt>
                <c:pt idx="57">
                  <c:v>260229</c:v>
                </c:pt>
                <c:pt idx="58">
                  <c:v>260651</c:v>
                </c:pt>
                <c:pt idx="59">
                  <c:v>260962</c:v>
                </c:pt>
                <c:pt idx="60">
                  <c:v>264657</c:v>
                </c:pt>
                <c:pt idx="61">
                  <c:v>268838</c:v>
                </c:pt>
                <c:pt idx="62">
                  <c:v>273138</c:v>
                </c:pt>
                <c:pt idx="63">
                  <c:v>276846</c:v>
                </c:pt>
                <c:pt idx="64">
                  <c:v>281375</c:v>
                </c:pt>
                <c:pt idx="65">
                  <c:v>282241</c:v>
                </c:pt>
                <c:pt idx="66">
                  <c:v>282973</c:v>
                </c:pt>
                <c:pt idx="67">
                  <c:v>286327</c:v>
                </c:pt>
                <c:pt idx="68">
                  <c:v>290000</c:v>
                </c:pt>
                <c:pt idx="69">
                  <c:v>294117</c:v>
                </c:pt>
                <c:pt idx="70">
                  <c:v>299334</c:v>
                </c:pt>
                <c:pt idx="71">
                  <c:v>304369</c:v>
                </c:pt>
                <c:pt idx="72">
                  <c:v>305356</c:v>
                </c:pt>
                <c:pt idx="73">
                  <c:v>306350</c:v>
                </c:pt>
                <c:pt idx="74">
                  <c:v>310102</c:v>
                </c:pt>
                <c:pt idx="75">
                  <c:v>314786</c:v>
                </c:pt>
                <c:pt idx="76">
                  <c:v>319550</c:v>
                </c:pt>
                <c:pt idx="77">
                  <c:v>324315</c:v>
                </c:pt>
                <c:pt idx="78">
                  <c:v>330042</c:v>
                </c:pt>
                <c:pt idx="79">
                  <c:v>331534</c:v>
                </c:pt>
                <c:pt idx="80">
                  <c:v>332355</c:v>
                </c:pt>
                <c:pt idx="81">
                  <c:v>336089</c:v>
                </c:pt>
                <c:pt idx="82">
                  <c:v>340007</c:v>
                </c:pt>
                <c:pt idx="83">
                  <c:v>343862</c:v>
                </c:pt>
                <c:pt idx="84">
                  <c:v>348098</c:v>
                </c:pt>
                <c:pt idx="85">
                  <c:v>353008</c:v>
                </c:pt>
                <c:pt idx="86">
                  <c:v>354307</c:v>
                </c:pt>
                <c:pt idx="87">
                  <c:v>355153</c:v>
                </c:pt>
                <c:pt idx="88">
                  <c:v>358590</c:v>
                </c:pt>
                <c:pt idx="89">
                  <c:v>362449</c:v>
                </c:pt>
                <c:pt idx="90">
                  <c:v>366543</c:v>
                </c:pt>
                <c:pt idx="91">
                  <c:v>371101</c:v>
                </c:pt>
                <c:pt idx="92">
                  <c:v>372653</c:v>
                </c:pt>
                <c:pt idx="93">
                  <c:v>373834</c:v>
                </c:pt>
                <c:pt idx="94">
                  <c:v>374594</c:v>
                </c:pt>
                <c:pt idx="95">
                  <c:v>375261</c:v>
                </c:pt>
                <c:pt idx="96">
                  <c:v>379215</c:v>
                </c:pt>
                <c:pt idx="97">
                  <c:v>382386</c:v>
                </c:pt>
                <c:pt idx="98">
                  <c:v>386479</c:v>
                </c:pt>
                <c:pt idx="99">
                  <c:v>391037</c:v>
                </c:pt>
                <c:pt idx="100">
                  <c:v>392817</c:v>
                </c:pt>
                <c:pt idx="101">
                  <c:v>393922</c:v>
                </c:pt>
                <c:pt idx="102">
                  <c:v>397031</c:v>
                </c:pt>
                <c:pt idx="103">
                  <c:v>400258</c:v>
                </c:pt>
                <c:pt idx="104">
                  <c:v>403644</c:v>
                </c:pt>
                <c:pt idx="105">
                  <c:v>407436</c:v>
                </c:pt>
                <c:pt idx="106">
                  <c:v>411789</c:v>
                </c:pt>
                <c:pt idx="107">
                  <c:v>412998</c:v>
                </c:pt>
                <c:pt idx="108">
                  <c:v>414119</c:v>
                </c:pt>
                <c:pt idx="109">
                  <c:v>417012</c:v>
                </c:pt>
                <c:pt idx="110">
                  <c:v>419725</c:v>
                </c:pt>
                <c:pt idx="111">
                  <c:v>422340</c:v>
                </c:pt>
                <c:pt idx="112">
                  <c:v>425232</c:v>
                </c:pt>
                <c:pt idx="113">
                  <c:v>428042</c:v>
                </c:pt>
                <c:pt idx="114">
                  <c:v>429002</c:v>
                </c:pt>
                <c:pt idx="115">
                  <c:v>429859</c:v>
                </c:pt>
                <c:pt idx="116">
                  <c:v>431969</c:v>
                </c:pt>
                <c:pt idx="117">
                  <c:v>434144</c:v>
                </c:pt>
                <c:pt idx="118">
                  <c:v>436867</c:v>
                </c:pt>
                <c:pt idx="119">
                  <c:v>439530</c:v>
                </c:pt>
                <c:pt idx="120">
                  <c:v>442142</c:v>
                </c:pt>
                <c:pt idx="121">
                  <c:v>442634</c:v>
                </c:pt>
                <c:pt idx="122">
                  <c:v>443207</c:v>
                </c:pt>
                <c:pt idx="123">
                  <c:v>445270</c:v>
                </c:pt>
                <c:pt idx="124">
                  <c:v>447458</c:v>
                </c:pt>
                <c:pt idx="125">
                  <c:v>449849</c:v>
                </c:pt>
                <c:pt idx="126">
                  <c:v>452344</c:v>
                </c:pt>
                <c:pt idx="127">
                  <c:v>455106</c:v>
                </c:pt>
                <c:pt idx="128">
                  <c:v>455784</c:v>
                </c:pt>
                <c:pt idx="129">
                  <c:v>456298</c:v>
                </c:pt>
                <c:pt idx="130">
                  <c:v>457951</c:v>
                </c:pt>
                <c:pt idx="131">
                  <c:v>460127</c:v>
                </c:pt>
                <c:pt idx="132">
                  <c:v>462255</c:v>
                </c:pt>
                <c:pt idx="133">
                  <c:v>464520</c:v>
                </c:pt>
                <c:pt idx="134">
                  <c:v>466639</c:v>
                </c:pt>
                <c:pt idx="135">
                  <c:v>467739</c:v>
                </c:pt>
                <c:pt idx="136">
                  <c:v>468155</c:v>
                </c:pt>
                <c:pt idx="137">
                  <c:v>469492</c:v>
                </c:pt>
                <c:pt idx="138">
                  <c:v>471661</c:v>
                </c:pt>
                <c:pt idx="139">
                  <c:v>473817</c:v>
                </c:pt>
                <c:pt idx="140">
                  <c:v>476648</c:v>
                </c:pt>
                <c:pt idx="141">
                  <c:v>479367</c:v>
                </c:pt>
                <c:pt idx="142">
                  <c:v>480288</c:v>
                </c:pt>
                <c:pt idx="143">
                  <c:v>481084</c:v>
                </c:pt>
                <c:pt idx="144">
                  <c:v>483183</c:v>
                </c:pt>
                <c:pt idx="145">
                  <c:v>485549</c:v>
                </c:pt>
                <c:pt idx="146">
                  <c:v>487834</c:v>
                </c:pt>
                <c:pt idx="147">
                  <c:v>490448</c:v>
                </c:pt>
                <c:pt idx="148">
                  <c:v>493494</c:v>
                </c:pt>
                <c:pt idx="149">
                  <c:v>494546</c:v>
                </c:pt>
                <c:pt idx="150">
                  <c:v>495636</c:v>
                </c:pt>
                <c:pt idx="151">
                  <c:v>498121</c:v>
                </c:pt>
                <c:pt idx="152">
                  <c:v>500666</c:v>
                </c:pt>
                <c:pt idx="153">
                  <c:v>503328</c:v>
                </c:pt>
                <c:pt idx="154">
                  <c:v>506055</c:v>
                </c:pt>
                <c:pt idx="155">
                  <c:v>509093</c:v>
                </c:pt>
                <c:pt idx="156">
                  <c:v>510006</c:v>
                </c:pt>
                <c:pt idx="157">
                  <c:v>510826</c:v>
                </c:pt>
                <c:pt idx="158">
                  <c:v>513354</c:v>
                </c:pt>
                <c:pt idx="159">
                  <c:v>515870</c:v>
                </c:pt>
                <c:pt idx="160">
                  <c:v>518260</c:v>
                </c:pt>
                <c:pt idx="161">
                  <c:v>520301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9B2-46E3-85FE-A83BCF6CC085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Chronicky nemocní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List1!$F$3:$FK$3</c:f>
              <c:numCache>
                <c:formatCode>General</c:formatCode>
                <c:ptCount val="162"/>
                <c:pt idx="0">
                  <c:v>1</c:v>
                </c:pt>
                <c:pt idx="1">
                  <c:v>1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  <c:pt idx="5">
                  <c:v>3</c:v>
                </c:pt>
                <c:pt idx="6">
                  <c:v>4</c:v>
                </c:pt>
                <c:pt idx="7">
                  <c:v>5</c:v>
                </c:pt>
                <c:pt idx="8">
                  <c:v>5</c:v>
                </c:pt>
                <c:pt idx="9">
                  <c:v>5</c:v>
                </c:pt>
                <c:pt idx="10">
                  <c:v>5</c:v>
                </c:pt>
                <c:pt idx="11">
                  <c:v>6</c:v>
                </c:pt>
                <c:pt idx="12">
                  <c:v>7</c:v>
                </c:pt>
                <c:pt idx="13">
                  <c:v>11</c:v>
                </c:pt>
                <c:pt idx="14">
                  <c:v>14</c:v>
                </c:pt>
                <c:pt idx="15">
                  <c:v>19</c:v>
                </c:pt>
                <c:pt idx="16">
                  <c:v>19</c:v>
                </c:pt>
                <c:pt idx="17">
                  <c:v>19</c:v>
                </c:pt>
                <c:pt idx="18">
                  <c:v>24</c:v>
                </c:pt>
                <c:pt idx="19">
                  <c:v>28</c:v>
                </c:pt>
                <c:pt idx="20">
                  <c:v>30</c:v>
                </c:pt>
                <c:pt idx="21">
                  <c:v>36</c:v>
                </c:pt>
                <c:pt idx="22">
                  <c:v>38</c:v>
                </c:pt>
                <c:pt idx="23">
                  <c:v>38</c:v>
                </c:pt>
                <c:pt idx="24">
                  <c:v>39</c:v>
                </c:pt>
                <c:pt idx="25">
                  <c:v>39</c:v>
                </c:pt>
                <c:pt idx="26">
                  <c:v>39</c:v>
                </c:pt>
                <c:pt idx="27">
                  <c:v>39</c:v>
                </c:pt>
                <c:pt idx="28">
                  <c:v>40</c:v>
                </c:pt>
                <c:pt idx="29">
                  <c:v>41</c:v>
                </c:pt>
                <c:pt idx="30">
                  <c:v>41</c:v>
                </c:pt>
                <c:pt idx="31">
                  <c:v>41</c:v>
                </c:pt>
                <c:pt idx="32">
                  <c:v>42</c:v>
                </c:pt>
                <c:pt idx="33">
                  <c:v>43</c:v>
                </c:pt>
                <c:pt idx="34">
                  <c:v>44</c:v>
                </c:pt>
                <c:pt idx="35">
                  <c:v>45</c:v>
                </c:pt>
                <c:pt idx="36">
                  <c:v>47</c:v>
                </c:pt>
                <c:pt idx="37">
                  <c:v>47</c:v>
                </c:pt>
                <c:pt idx="38">
                  <c:v>47</c:v>
                </c:pt>
                <c:pt idx="39">
                  <c:v>51</c:v>
                </c:pt>
                <c:pt idx="40">
                  <c:v>54</c:v>
                </c:pt>
                <c:pt idx="41">
                  <c:v>56</c:v>
                </c:pt>
                <c:pt idx="42">
                  <c:v>67</c:v>
                </c:pt>
                <c:pt idx="43">
                  <c:v>72</c:v>
                </c:pt>
                <c:pt idx="44">
                  <c:v>77</c:v>
                </c:pt>
                <c:pt idx="45">
                  <c:v>79</c:v>
                </c:pt>
                <c:pt idx="46">
                  <c:v>81</c:v>
                </c:pt>
                <c:pt idx="47">
                  <c:v>86</c:v>
                </c:pt>
                <c:pt idx="48">
                  <c:v>94</c:v>
                </c:pt>
                <c:pt idx="49">
                  <c:v>103</c:v>
                </c:pt>
                <c:pt idx="50">
                  <c:v>118</c:v>
                </c:pt>
                <c:pt idx="51">
                  <c:v>121</c:v>
                </c:pt>
                <c:pt idx="52">
                  <c:v>121</c:v>
                </c:pt>
                <c:pt idx="53">
                  <c:v>144</c:v>
                </c:pt>
                <c:pt idx="54">
                  <c:v>151</c:v>
                </c:pt>
                <c:pt idx="55">
                  <c:v>166</c:v>
                </c:pt>
                <c:pt idx="56">
                  <c:v>188</c:v>
                </c:pt>
                <c:pt idx="57">
                  <c:v>231</c:v>
                </c:pt>
                <c:pt idx="58">
                  <c:v>237</c:v>
                </c:pt>
                <c:pt idx="59">
                  <c:v>238</c:v>
                </c:pt>
                <c:pt idx="60">
                  <c:v>283</c:v>
                </c:pt>
                <c:pt idx="61">
                  <c:v>354</c:v>
                </c:pt>
                <c:pt idx="62">
                  <c:v>653</c:v>
                </c:pt>
                <c:pt idx="63">
                  <c:v>1153</c:v>
                </c:pt>
                <c:pt idx="64">
                  <c:v>1699</c:v>
                </c:pt>
                <c:pt idx="65">
                  <c:v>2221</c:v>
                </c:pt>
                <c:pt idx="66">
                  <c:v>2876</c:v>
                </c:pt>
                <c:pt idx="67">
                  <c:v>3462</c:v>
                </c:pt>
                <c:pt idx="68">
                  <c:v>4353</c:v>
                </c:pt>
                <c:pt idx="69">
                  <c:v>5402</c:v>
                </c:pt>
                <c:pt idx="70">
                  <c:v>6794</c:v>
                </c:pt>
                <c:pt idx="71">
                  <c:v>8334</c:v>
                </c:pt>
                <c:pt idx="72">
                  <c:v>8793</c:v>
                </c:pt>
                <c:pt idx="73">
                  <c:v>8960</c:v>
                </c:pt>
                <c:pt idx="74">
                  <c:v>10264</c:v>
                </c:pt>
                <c:pt idx="75">
                  <c:v>12095</c:v>
                </c:pt>
                <c:pt idx="76">
                  <c:v>13863</c:v>
                </c:pt>
                <c:pt idx="77">
                  <c:v>15968</c:v>
                </c:pt>
                <c:pt idx="78">
                  <c:v>18232</c:v>
                </c:pt>
                <c:pt idx="79">
                  <c:v>18805</c:v>
                </c:pt>
                <c:pt idx="80">
                  <c:v>18920</c:v>
                </c:pt>
                <c:pt idx="81">
                  <c:v>20810</c:v>
                </c:pt>
                <c:pt idx="82">
                  <c:v>22959</c:v>
                </c:pt>
                <c:pt idx="83">
                  <c:v>25782</c:v>
                </c:pt>
                <c:pt idx="84">
                  <c:v>28592</c:v>
                </c:pt>
                <c:pt idx="85">
                  <c:v>31671</c:v>
                </c:pt>
                <c:pt idx="86">
                  <c:v>32318</c:v>
                </c:pt>
                <c:pt idx="87">
                  <c:v>33087</c:v>
                </c:pt>
                <c:pt idx="88">
                  <c:v>36215</c:v>
                </c:pt>
                <c:pt idx="89">
                  <c:v>39965</c:v>
                </c:pt>
                <c:pt idx="90">
                  <c:v>44329</c:v>
                </c:pt>
                <c:pt idx="91">
                  <c:v>49134</c:v>
                </c:pt>
                <c:pt idx="92">
                  <c:v>50255</c:v>
                </c:pt>
                <c:pt idx="93">
                  <c:v>50797</c:v>
                </c:pt>
                <c:pt idx="94">
                  <c:v>51036</c:v>
                </c:pt>
                <c:pt idx="95">
                  <c:v>51299</c:v>
                </c:pt>
                <c:pt idx="96">
                  <c:v>54405</c:v>
                </c:pt>
                <c:pt idx="97">
                  <c:v>58933</c:v>
                </c:pt>
                <c:pt idx="98">
                  <c:v>65879</c:v>
                </c:pt>
                <c:pt idx="99">
                  <c:v>73485</c:v>
                </c:pt>
                <c:pt idx="100">
                  <c:v>76179</c:v>
                </c:pt>
                <c:pt idx="101">
                  <c:v>77439</c:v>
                </c:pt>
                <c:pt idx="102">
                  <c:v>86557</c:v>
                </c:pt>
                <c:pt idx="103">
                  <c:v>95249</c:v>
                </c:pt>
                <c:pt idx="104">
                  <c:v>104965</c:v>
                </c:pt>
                <c:pt idx="105">
                  <c:v>116517</c:v>
                </c:pt>
                <c:pt idx="106">
                  <c:v>127450</c:v>
                </c:pt>
                <c:pt idx="107">
                  <c:v>129956</c:v>
                </c:pt>
                <c:pt idx="108">
                  <c:v>131469</c:v>
                </c:pt>
                <c:pt idx="109">
                  <c:v>141353</c:v>
                </c:pt>
                <c:pt idx="110">
                  <c:v>151848</c:v>
                </c:pt>
                <c:pt idx="111">
                  <c:v>163463</c:v>
                </c:pt>
                <c:pt idx="112">
                  <c:v>175997</c:v>
                </c:pt>
                <c:pt idx="113">
                  <c:v>186416</c:v>
                </c:pt>
                <c:pt idx="114">
                  <c:v>189569</c:v>
                </c:pt>
                <c:pt idx="115">
                  <c:v>192022</c:v>
                </c:pt>
                <c:pt idx="116">
                  <c:v>200198</c:v>
                </c:pt>
                <c:pt idx="117">
                  <c:v>207566</c:v>
                </c:pt>
                <c:pt idx="118">
                  <c:v>216017</c:v>
                </c:pt>
                <c:pt idx="119">
                  <c:v>224327</c:v>
                </c:pt>
                <c:pt idx="120">
                  <c:v>232110</c:v>
                </c:pt>
                <c:pt idx="121">
                  <c:v>234340</c:v>
                </c:pt>
                <c:pt idx="122">
                  <c:v>235982</c:v>
                </c:pt>
                <c:pt idx="123">
                  <c:v>242428</c:v>
                </c:pt>
                <c:pt idx="124">
                  <c:v>249261</c:v>
                </c:pt>
                <c:pt idx="125">
                  <c:v>256587</c:v>
                </c:pt>
                <c:pt idx="126">
                  <c:v>264079</c:v>
                </c:pt>
                <c:pt idx="127">
                  <c:v>271311</c:v>
                </c:pt>
                <c:pt idx="128">
                  <c:v>273588</c:v>
                </c:pt>
                <c:pt idx="129">
                  <c:v>275150</c:v>
                </c:pt>
                <c:pt idx="130">
                  <c:v>280267</c:v>
                </c:pt>
                <c:pt idx="131">
                  <c:v>285631</c:v>
                </c:pt>
                <c:pt idx="132">
                  <c:v>290571</c:v>
                </c:pt>
                <c:pt idx="133">
                  <c:v>295513</c:v>
                </c:pt>
                <c:pt idx="134">
                  <c:v>299766</c:v>
                </c:pt>
                <c:pt idx="135">
                  <c:v>300964</c:v>
                </c:pt>
                <c:pt idx="136">
                  <c:v>301831</c:v>
                </c:pt>
                <c:pt idx="137">
                  <c:v>305196</c:v>
                </c:pt>
                <c:pt idx="138">
                  <c:v>309194</c:v>
                </c:pt>
                <c:pt idx="139">
                  <c:v>313637</c:v>
                </c:pt>
                <c:pt idx="140">
                  <c:v>319393</c:v>
                </c:pt>
                <c:pt idx="141">
                  <c:v>324817</c:v>
                </c:pt>
                <c:pt idx="142">
                  <c:v>327108</c:v>
                </c:pt>
                <c:pt idx="143">
                  <c:v>328684</c:v>
                </c:pt>
                <c:pt idx="144">
                  <c:v>335795</c:v>
                </c:pt>
                <c:pt idx="145">
                  <c:v>341930</c:v>
                </c:pt>
                <c:pt idx="146">
                  <c:v>348965</c:v>
                </c:pt>
                <c:pt idx="147">
                  <c:v>358031</c:v>
                </c:pt>
                <c:pt idx="148">
                  <c:v>366830</c:v>
                </c:pt>
                <c:pt idx="149">
                  <c:v>369140</c:v>
                </c:pt>
                <c:pt idx="150">
                  <c:v>370875</c:v>
                </c:pt>
                <c:pt idx="151">
                  <c:v>379495</c:v>
                </c:pt>
                <c:pt idx="152">
                  <c:v>388239</c:v>
                </c:pt>
                <c:pt idx="153">
                  <c:v>398190</c:v>
                </c:pt>
                <c:pt idx="154">
                  <c:v>408283</c:v>
                </c:pt>
                <c:pt idx="155">
                  <c:v>417697</c:v>
                </c:pt>
                <c:pt idx="156">
                  <c:v>420629</c:v>
                </c:pt>
                <c:pt idx="157">
                  <c:v>422356</c:v>
                </c:pt>
                <c:pt idx="158">
                  <c:v>429992</c:v>
                </c:pt>
                <c:pt idx="159">
                  <c:v>436695</c:v>
                </c:pt>
                <c:pt idx="160">
                  <c:v>443859</c:v>
                </c:pt>
                <c:pt idx="161">
                  <c:v>449208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9B2-46E3-85FE-A83BCF6CC085}"/>
            </c:ext>
          </c:extLst>
        </c:ser>
        <c:ser>
          <c:idx val="2"/>
          <c:order val="2"/>
          <c:tx>
            <c:strRef>
              <c:f>List1!$A$4</c:f>
              <c:strCache>
                <c:ptCount val="1"/>
                <c:pt idx="0">
                  <c:v>Pracovníci ve školství a akademičtí pracovníci</c:v>
                </c:pt>
              </c:strCache>
            </c:strRef>
          </c:tx>
          <c:spPr>
            <a:ln w="28575" cap="rnd">
              <a:solidFill>
                <a:srgbClr val="00B0F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List1!$F$4:$FK$4</c:f>
              <c:numCache>
                <c:formatCode>General</c:formatCode>
                <c:ptCount val="16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3</c:v>
                </c:pt>
                <c:pt idx="14">
                  <c:v>5</c:v>
                </c:pt>
                <c:pt idx="15">
                  <c:v>5</c:v>
                </c:pt>
                <c:pt idx="16">
                  <c:v>5</c:v>
                </c:pt>
                <c:pt idx="17">
                  <c:v>5</c:v>
                </c:pt>
                <c:pt idx="18">
                  <c:v>5</c:v>
                </c:pt>
                <c:pt idx="19">
                  <c:v>5</c:v>
                </c:pt>
                <c:pt idx="20">
                  <c:v>5</c:v>
                </c:pt>
                <c:pt idx="21">
                  <c:v>6</c:v>
                </c:pt>
                <c:pt idx="22">
                  <c:v>6</c:v>
                </c:pt>
                <c:pt idx="23">
                  <c:v>6</c:v>
                </c:pt>
                <c:pt idx="24">
                  <c:v>6</c:v>
                </c:pt>
                <c:pt idx="25">
                  <c:v>6</c:v>
                </c:pt>
                <c:pt idx="26">
                  <c:v>6</c:v>
                </c:pt>
                <c:pt idx="27">
                  <c:v>6</c:v>
                </c:pt>
                <c:pt idx="28">
                  <c:v>6</c:v>
                </c:pt>
                <c:pt idx="29">
                  <c:v>7</c:v>
                </c:pt>
                <c:pt idx="30">
                  <c:v>7</c:v>
                </c:pt>
                <c:pt idx="31">
                  <c:v>7</c:v>
                </c:pt>
                <c:pt idx="32">
                  <c:v>7</c:v>
                </c:pt>
                <c:pt idx="33">
                  <c:v>10</c:v>
                </c:pt>
                <c:pt idx="34">
                  <c:v>11</c:v>
                </c:pt>
                <c:pt idx="35">
                  <c:v>11</c:v>
                </c:pt>
                <c:pt idx="36">
                  <c:v>11</c:v>
                </c:pt>
                <c:pt idx="37">
                  <c:v>11</c:v>
                </c:pt>
                <c:pt idx="38">
                  <c:v>11</c:v>
                </c:pt>
                <c:pt idx="39">
                  <c:v>11</c:v>
                </c:pt>
                <c:pt idx="40">
                  <c:v>13</c:v>
                </c:pt>
                <c:pt idx="41">
                  <c:v>14</c:v>
                </c:pt>
                <c:pt idx="42">
                  <c:v>15</c:v>
                </c:pt>
                <c:pt idx="43">
                  <c:v>17</c:v>
                </c:pt>
                <c:pt idx="44">
                  <c:v>19</c:v>
                </c:pt>
                <c:pt idx="45">
                  <c:v>19</c:v>
                </c:pt>
                <c:pt idx="46">
                  <c:v>19</c:v>
                </c:pt>
                <c:pt idx="47">
                  <c:v>20</c:v>
                </c:pt>
                <c:pt idx="48">
                  <c:v>21</c:v>
                </c:pt>
                <c:pt idx="49">
                  <c:v>24</c:v>
                </c:pt>
                <c:pt idx="50">
                  <c:v>30</c:v>
                </c:pt>
                <c:pt idx="51">
                  <c:v>33</c:v>
                </c:pt>
                <c:pt idx="52">
                  <c:v>33</c:v>
                </c:pt>
                <c:pt idx="53">
                  <c:v>35</c:v>
                </c:pt>
                <c:pt idx="54">
                  <c:v>41</c:v>
                </c:pt>
                <c:pt idx="55">
                  <c:v>50</c:v>
                </c:pt>
                <c:pt idx="56">
                  <c:v>98</c:v>
                </c:pt>
                <c:pt idx="57">
                  <c:v>156</c:v>
                </c:pt>
                <c:pt idx="58">
                  <c:v>196</c:v>
                </c:pt>
                <c:pt idx="59">
                  <c:v>393</c:v>
                </c:pt>
                <c:pt idx="60">
                  <c:v>3915</c:v>
                </c:pt>
                <c:pt idx="61">
                  <c:v>10807</c:v>
                </c:pt>
                <c:pt idx="62">
                  <c:v>16945</c:v>
                </c:pt>
                <c:pt idx="63">
                  <c:v>23775</c:v>
                </c:pt>
                <c:pt idx="64">
                  <c:v>28583</c:v>
                </c:pt>
                <c:pt idx="65">
                  <c:v>31203</c:v>
                </c:pt>
                <c:pt idx="66">
                  <c:v>33794</c:v>
                </c:pt>
                <c:pt idx="67">
                  <c:v>39673</c:v>
                </c:pt>
                <c:pt idx="68">
                  <c:v>46615</c:v>
                </c:pt>
                <c:pt idx="69">
                  <c:v>52591</c:v>
                </c:pt>
                <c:pt idx="70">
                  <c:v>58284</c:v>
                </c:pt>
                <c:pt idx="71">
                  <c:v>62760</c:v>
                </c:pt>
                <c:pt idx="72">
                  <c:v>65513</c:v>
                </c:pt>
                <c:pt idx="73">
                  <c:v>67211</c:v>
                </c:pt>
                <c:pt idx="74">
                  <c:v>70051</c:v>
                </c:pt>
                <c:pt idx="75">
                  <c:v>75461</c:v>
                </c:pt>
                <c:pt idx="76">
                  <c:v>79745</c:v>
                </c:pt>
                <c:pt idx="77">
                  <c:v>83867</c:v>
                </c:pt>
                <c:pt idx="78">
                  <c:v>88619</c:v>
                </c:pt>
                <c:pt idx="79">
                  <c:v>90926</c:v>
                </c:pt>
                <c:pt idx="80">
                  <c:v>91662</c:v>
                </c:pt>
                <c:pt idx="81">
                  <c:v>96559</c:v>
                </c:pt>
                <c:pt idx="82">
                  <c:v>101222</c:v>
                </c:pt>
                <c:pt idx="83">
                  <c:v>105810</c:v>
                </c:pt>
                <c:pt idx="84">
                  <c:v>110519</c:v>
                </c:pt>
                <c:pt idx="85">
                  <c:v>116055</c:v>
                </c:pt>
                <c:pt idx="86">
                  <c:v>117586</c:v>
                </c:pt>
                <c:pt idx="87">
                  <c:v>119229</c:v>
                </c:pt>
                <c:pt idx="88">
                  <c:v>125425</c:v>
                </c:pt>
                <c:pt idx="89">
                  <c:v>133286</c:v>
                </c:pt>
                <c:pt idx="90">
                  <c:v>139847</c:v>
                </c:pt>
                <c:pt idx="91">
                  <c:v>147071</c:v>
                </c:pt>
                <c:pt idx="92">
                  <c:v>149532</c:v>
                </c:pt>
                <c:pt idx="93">
                  <c:v>151536</c:v>
                </c:pt>
                <c:pt idx="94">
                  <c:v>153330</c:v>
                </c:pt>
                <c:pt idx="95">
                  <c:v>154249</c:v>
                </c:pt>
                <c:pt idx="96">
                  <c:v>160004</c:v>
                </c:pt>
                <c:pt idx="97">
                  <c:v>166261</c:v>
                </c:pt>
                <c:pt idx="98">
                  <c:v>172568</c:v>
                </c:pt>
                <c:pt idx="99">
                  <c:v>180596</c:v>
                </c:pt>
                <c:pt idx="100">
                  <c:v>184828</c:v>
                </c:pt>
                <c:pt idx="101">
                  <c:v>187285</c:v>
                </c:pt>
                <c:pt idx="102">
                  <c:v>193740</c:v>
                </c:pt>
                <c:pt idx="103">
                  <c:v>200962</c:v>
                </c:pt>
                <c:pt idx="104">
                  <c:v>207183</c:v>
                </c:pt>
                <c:pt idx="105">
                  <c:v>213464</c:v>
                </c:pt>
                <c:pt idx="106">
                  <c:v>223533</c:v>
                </c:pt>
                <c:pt idx="107">
                  <c:v>227602</c:v>
                </c:pt>
                <c:pt idx="108">
                  <c:v>230550</c:v>
                </c:pt>
                <c:pt idx="109">
                  <c:v>235276</c:v>
                </c:pt>
                <c:pt idx="110">
                  <c:v>240186</c:v>
                </c:pt>
                <c:pt idx="111">
                  <c:v>244508</c:v>
                </c:pt>
                <c:pt idx="112">
                  <c:v>248872</c:v>
                </c:pt>
                <c:pt idx="113">
                  <c:v>254926</c:v>
                </c:pt>
                <c:pt idx="114">
                  <c:v>256114</c:v>
                </c:pt>
                <c:pt idx="115">
                  <c:v>257295</c:v>
                </c:pt>
                <c:pt idx="116">
                  <c:v>259846</c:v>
                </c:pt>
                <c:pt idx="117">
                  <c:v>263132</c:v>
                </c:pt>
                <c:pt idx="118">
                  <c:v>266454</c:v>
                </c:pt>
                <c:pt idx="119">
                  <c:v>269589</c:v>
                </c:pt>
                <c:pt idx="120">
                  <c:v>272492</c:v>
                </c:pt>
                <c:pt idx="121">
                  <c:v>273391</c:v>
                </c:pt>
                <c:pt idx="122">
                  <c:v>274183</c:v>
                </c:pt>
                <c:pt idx="123">
                  <c:v>275918</c:v>
                </c:pt>
                <c:pt idx="124">
                  <c:v>278077</c:v>
                </c:pt>
                <c:pt idx="125">
                  <c:v>280504</c:v>
                </c:pt>
                <c:pt idx="126">
                  <c:v>282938</c:v>
                </c:pt>
                <c:pt idx="127">
                  <c:v>286003</c:v>
                </c:pt>
                <c:pt idx="128">
                  <c:v>287278</c:v>
                </c:pt>
                <c:pt idx="129">
                  <c:v>288446</c:v>
                </c:pt>
                <c:pt idx="130">
                  <c:v>290454</c:v>
                </c:pt>
                <c:pt idx="131">
                  <c:v>292189</c:v>
                </c:pt>
                <c:pt idx="132">
                  <c:v>293528</c:v>
                </c:pt>
                <c:pt idx="133">
                  <c:v>294910</c:v>
                </c:pt>
                <c:pt idx="134">
                  <c:v>296239</c:v>
                </c:pt>
                <c:pt idx="135">
                  <c:v>297017</c:v>
                </c:pt>
                <c:pt idx="136">
                  <c:v>297382</c:v>
                </c:pt>
                <c:pt idx="137">
                  <c:v>298224</c:v>
                </c:pt>
                <c:pt idx="138">
                  <c:v>299733</c:v>
                </c:pt>
                <c:pt idx="139">
                  <c:v>301524</c:v>
                </c:pt>
                <c:pt idx="140">
                  <c:v>303561</c:v>
                </c:pt>
                <c:pt idx="141">
                  <c:v>307156</c:v>
                </c:pt>
                <c:pt idx="142">
                  <c:v>308928</c:v>
                </c:pt>
                <c:pt idx="143">
                  <c:v>310252</c:v>
                </c:pt>
                <c:pt idx="144">
                  <c:v>313726</c:v>
                </c:pt>
                <c:pt idx="145">
                  <c:v>318733</c:v>
                </c:pt>
                <c:pt idx="146">
                  <c:v>323368</c:v>
                </c:pt>
                <c:pt idx="147">
                  <c:v>328188</c:v>
                </c:pt>
                <c:pt idx="148">
                  <c:v>335069</c:v>
                </c:pt>
                <c:pt idx="149">
                  <c:v>338488</c:v>
                </c:pt>
                <c:pt idx="150">
                  <c:v>341485</c:v>
                </c:pt>
                <c:pt idx="151">
                  <c:v>345964</c:v>
                </c:pt>
                <c:pt idx="152">
                  <c:v>351085</c:v>
                </c:pt>
                <c:pt idx="153">
                  <c:v>354533</c:v>
                </c:pt>
                <c:pt idx="154">
                  <c:v>357839</c:v>
                </c:pt>
                <c:pt idx="155">
                  <c:v>363202</c:v>
                </c:pt>
                <c:pt idx="156">
                  <c:v>364406</c:v>
                </c:pt>
                <c:pt idx="157">
                  <c:v>365290</c:v>
                </c:pt>
                <c:pt idx="158">
                  <c:v>367940</c:v>
                </c:pt>
                <c:pt idx="159">
                  <c:v>369849</c:v>
                </c:pt>
                <c:pt idx="160">
                  <c:v>371368</c:v>
                </c:pt>
                <c:pt idx="161">
                  <c:v>372423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9B2-46E3-85FE-A83BCF6CC085}"/>
            </c:ext>
          </c:extLst>
        </c:ser>
        <c:ser>
          <c:idx val="3"/>
          <c:order val="3"/>
          <c:tx>
            <c:strRef>
              <c:f>List1!$A$5</c:f>
              <c:strCache>
                <c:ptCount val="1"/>
                <c:pt idx="0">
                  <c:v>Pracovníci a klienti v sociálních službách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List1!$F$5:$FK$5</c:f>
              <c:numCache>
                <c:formatCode>General</c:formatCode>
                <c:ptCount val="162"/>
                <c:pt idx="0">
                  <c:v>881</c:v>
                </c:pt>
                <c:pt idx="1">
                  <c:v>886</c:v>
                </c:pt>
                <c:pt idx="2">
                  <c:v>886</c:v>
                </c:pt>
                <c:pt idx="3">
                  <c:v>888</c:v>
                </c:pt>
                <c:pt idx="4">
                  <c:v>891</c:v>
                </c:pt>
                <c:pt idx="5">
                  <c:v>903</c:v>
                </c:pt>
                <c:pt idx="6">
                  <c:v>957</c:v>
                </c:pt>
                <c:pt idx="7">
                  <c:v>1572</c:v>
                </c:pt>
                <c:pt idx="8">
                  <c:v>3163</c:v>
                </c:pt>
                <c:pt idx="9">
                  <c:v>3466</c:v>
                </c:pt>
                <c:pt idx="10">
                  <c:v>3544</c:v>
                </c:pt>
                <c:pt idx="11">
                  <c:v>4460</c:v>
                </c:pt>
                <c:pt idx="12">
                  <c:v>6402</c:v>
                </c:pt>
                <c:pt idx="13">
                  <c:v>9270</c:v>
                </c:pt>
                <c:pt idx="14">
                  <c:v>13289</c:v>
                </c:pt>
                <c:pt idx="15">
                  <c:v>17133</c:v>
                </c:pt>
                <c:pt idx="16">
                  <c:v>17748</c:v>
                </c:pt>
                <c:pt idx="17">
                  <c:v>17990</c:v>
                </c:pt>
                <c:pt idx="18">
                  <c:v>20716</c:v>
                </c:pt>
                <c:pt idx="19">
                  <c:v>24240</c:v>
                </c:pt>
                <c:pt idx="20">
                  <c:v>28171</c:v>
                </c:pt>
                <c:pt idx="21">
                  <c:v>31963</c:v>
                </c:pt>
                <c:pt idx="22">
                  <c:v>35095</c:v>
                </c:pt>
                <c:pt idx="23">
                  <c:v>35708</c:v>
                </c:pt>
                <c:pt idx="24">
                  <c:v>35834</c:v>
                </c:pt>
                <c:pt idx="25">
                  <c:v>37751</c:v>
                </c:pt>
                <c:pt idx="26">
                  <c:v>40403</c:v>
                </c:pt>
                <c:pt idx="27">
                  <c:v>42778</c:v>
                </c:pt>
                <c:pt idx="28">
                  <c:v>44569</c:v>
                </c:pt>
                <c:pt idx="29">
                  <c:v>46412</c:v>
                </c:pt>
                <c:pt idx="30">
                  <c:v>46591</c:v>
                </c:pt>
                <c:pt idx="31">
                  <c:v>46654</c:v>
                </c:pt>
                <c:pt idx="32">
                  <c:v>47944</c:v>
                </c:pt>
                <c:pt idx="33">
                  <c:v>49612</c:v>
                </c:pt>
                <c:pt idx="34">
                  <c:v>51804</c:v>
                </c:pt>
                <c:pt idx="35">
                  <c:v>55165</c:v>
                </c:pt>
                <c:pt idx="36">
                  <c:v>58140</c:v>
                </c:pt>
                <c:pt idx="37">
                  <c:v>58182</c:v>
                </c:pt>
                <c:pt idx="38">
                  <c:v>58360</c:v>
                </c:pt>
                <c:pt idx="39">
                  <c:v>61111</c:v>
                </c:pt>
                <c:pt idx="40">
                  <c:v>64930</c:v>
                </c:pt>
                <c:pt idx="41">
                  <c:v>69736</c:v>
                </c:pt>
                <c:pt idx="42">
                  <c:v>75180</c:v>
                </c:pt>
                <c:pt idx="43">
                  <c:v>80209</c:v>
                </c:pt>
                <c:pt idx="44">
                  <c:v>80921</c:v>
                </c:pt>
                <c:pt idx="45">
                  <c:v>81053</c:v>
                </c:pt>
                <c:pt idx="46">
                  <c:v>83371</c:v>
                </c:pt>
                <c:pt idx="47">
                  <c:v>87635</c:v>
                </c:pt>
                <c:pt idx="48">
                  <c:v>92156</c:v>
                </c:pt>
                <c:pt idx="49">
                  <c:v>96730</c:v>
                </c:pt>
                <c:pt idx="50">
                  <c:v>100385</c:v>
                </c:pt>
                <c:pt idx="51">
                  <c:v>100547</c:v>
                </c:pt>
                <c:pt idx="52">
                  <c:v>100551</c:v>
                </c:pt>
                <c:pt idx="53">
                  <c:v>103008</c:v>
                </c:pt>
                <c:pt idx="54">
                  <c:v>105946</c:v>
                </c:pt>
                <c:pt idx="55">
                  <c:v>109262</c:v>
                </c:pt>
                <c:pt idx="56">
                  <c:v>113489</c:v>
                </c:pt>
                <c:pt idx="57">
                  <c:v>116922</c:v>
                </c:pt>
                <c:pt idx="58">
                  <c:v>117087</c:v>
                </c:pt>
                <c:pt idx="59">
                  <c:v>117192</c:v>
                </c:pt>
                <c:pt idx="60">
                  <c:v>118899</c:v>
                </c:pt>
                <c:pt idx="61">
                  <c:v>121022</c:v>
                </c:pt>
                <c:pt idx="62">
                  <c:v>124161</c:v>
                </c:pt>
                <c:pt idx="63">
                  <c:v>127138</c:v>
                </c:pt>
                <c:pt idx="64">
                  <c:v>130218</c:v>
                </c:pt>
                <c:pt idx="65">
                  <c:v>130639</c:v>
                </c:pt>
                <c:pt idx="66">
                  <c:v>130939</c:v>
                </c:pt>
                <c:pt idx="67">
                  <c:v>132129</c:v>
                </c:pt>
                <c:pt idx="68">
                  <c:v>134646</c:v>
                </c:pt>
                <c:pt idx="69">
                  <c:v>137785</c:v>
                </c:pt>
                <c:pt idx="70">
                  <c:v>141557</c:v>
                </c:pt>
                <c:pt idx="71">
                  <c:v>144718</c:v>
                </c:pt>
                <c:pt idx="72">
                  <c:v>145145</c:v>
                </c:pt>
                <c:pt idx="73">
                  <c:v>145254</c:v>
                </c:pt>
                <c:pt idx="74">
                  <c:v>147580</c:v>
                </c:pt>
                <c:pt idx="75">
                  <c:v>150685</c:v>
                </c:pt>
                <c:pt idx="76">
                  <c:v>153172</c:v>
                </c:pt>
                <c:pt idx="77">
                  <c:v>155832</c:v>
                </c:pt>
                <c:pt idx="78">
                  <c:v>158765</c:v>
                </c:pt>
                <c:pt idx="79">
                  <c:v>158821</c:v>
                </c:pt>
                <c:pt idx="80">
                  <c:v>158837</c:v>
                </c:pt>
                <c:pt idx="81">
                  <c:v>159884</c:v>
                </c:pt>
                <c:pt idx="82">
                  <c:v>161470</c:v>
                </c:pt>
                <c:pt idx="83">
                  <c:v>163725</c:v>
                </c:pt>
                <c:pt idx="84">
                  <c:v>165908</c:v>
                </c:pt>
                <c:pt idx="85">
                  <c:v>168509</c:v>
                </c:pt>
                <c:pt idx="86">
                  <c:v>168726</c:v>
                </c:pt>
                <c:pt idx="87">
                  <c:v>168893</c:v>
                </c:pt>
                <c:pt idx="88">
                  <c:v>169863</c:v>
                </c:pt>
                <c:pt idx="89">
                  <c:v>171331</c:v>
                </c:pt>
                <c:pt idx="90">
                  <c:v>173568</c:v>
                </c:pt>
                <c:pt idx="91">
                  <c:v>176056</c:v>
                </c:pt>
                <c:pt idx="92">
                  <c:v>176330</c:v>
                </c:pt>
                <c:pt idx="93">
                  <c:v>176480</c:v>
                </c:pt>
                <c:pt idx="94">
                  <c:v>176526</c:v>
                </c:pt>
                <c:pt idx="95">
                  <c:v>176558</c:v>
                </c:pt>
                <c:pt idx="96">
                  <c:v>178306</c:v>
                </c:pt>
                <c:pt idx="97">
                  <c:v>180051</c:v>
                </c:pt>
                <c:pt idx="98">
                  <c:v>182645</c:v>
                </c:pt>
                <c:pt idx="99">
                  <c:v>184409</c:v>
                </c:pt>
                <c:pt idx="100">
                  <c:v>184531</c:v>
                </c:pt>
                <c:pt idx="101">
                  <c:v>184642</c:v>
                </c:pt>
                <c:pt idx="102">
                  <c:v>185539</c:v>
                </c:pt>
                <c:pt idx="103">
                  <c:v>187208</c:v>
                </c:pt>
                <c:pt idx="104">
                  <c:v>188592</c:v>
                </c:pt>
                <c:pt idx="105">
                  <c:v>190702</c:v>
                </c:pt>
                <c:pt idx="106">
                  <c:v>193941</c:v>
                </c:pt>
                <c:pt idx="107">
                  <c:v>194303</c:v>
                </c:pt>
                <c:pt idx="108">
                  <c:v>194538</c:v>
                </c:pt>
                <c:pt idx="109">
                  <c:v>195903</c:v>
                </c:pt>
                <c:pt idx="110">
                  <c:v>197280</c:v>
                </c:pt>
                <c:pt idx="111">
                  <c:v>198931</c:v>
                </c:pt>
                <c:pt idx="112">
                  <c:v>201154</c:v>
                </c:pt>
                <c:pt idx="113">
                  <c:v>203097</c:v>
                </c:pt>
                <c:pt idx="114">
                  <c:v>203484</c:v>
                </c:pt>
                <c:pt idx="115">
                  <c:v>204138</c:v>
                </c:pt>
                <c:pt idx="116">
                  <c:v>205006</c:v>
                </c:pt>
                <c:pt idx="117">
                  <c:v>206191</c:v>
                </c:pt>
                <c:pt idx="118">
                  <c:v>207314</c:v>
                </c:pt>
                <c:pt idx="119">
                  <c:v>208399</c:v>
                </c:pt>
                <c:pt idx="120">
                  <c:v>209371</c:v>
                </c:pt>
                <c:pt idx="121">
                  <c:v>209466</c:v>
                </c:pt>
                <c:pt idx="122">
                  <c:v>209579</c:v>
                </c:pt>
                <c:pt idx="123">
                  <c:v>210131</c:v>
                </c:pt>
                <c:pt idx="124">
                  <c:v>211068</c:v>
                </c:pt>
                <c:pt idx="125">
                  <c:v>211660</c:v>
                </c:pt>
                <c:pt idx="126">
                  <c:v>213324</c:v>
                </c:pt>
                <c:pt idx="127">
                  <c:v>214364</c:v>
                </c:pt>
                <c:pt idx="128">
                  <c:v>214721</c:v>
                </c:pt>
                <c:pt idx="129">
                  <c:v>214971</c:v>
                </c:pt>
                <c:pt idx="130">
                  <c:v>215963</c:v>
                </c:pt>
                <c:pt idx="131">
                  <c:v>217161</c:v>
                </c:pt>
                <c:pt idx="132">
                  <c:v>218411</c:v>
                </c:pt>
                <c:pt idx="133">
                  <c:v>219810</c:v>
                </c:pt>
                <c:pt idx="134">
                  <c:v>221372</c:v>
                </c:pt>
                <c:pt idx="135">
                  <c:v>221674</c:v>
                </c:pt>
                <c:pt idx="136">
                  <c:v>221904</c:v>
                </c:pt>
                <c:pt idx="137">
                  <c:v>222673</c:v>
                </c:pt>
                <c:pt idx="138">
                  <c:v>223521</c:v>
                </c:pt>
                <c:pt idx="139">
                  <c:v>225149</c:v>
                </c:pt>
                <c:pt idx="140">
                  <c:v>227438</c:v>
                </c:pt>
                <c:pt idx="141">
                  <c:v>229011</c:v>
                </c:pt>
                <c:pt idx="142">
                  <c:v>229406</c:v>
                </c:pt>
                <c:pt idx="143">
                  <c:v>229621</c:v>
                </c:pt>
                <c:pt idx="144">
                  <c:v>230496</c:v>
                </c:pt>
                <c:pt idx="145">
                  <c:v>232126</c:v>
                </c:pt>
                <c:pt idx="146">
                  <c:v>233481</c:v>
                </c:pt>
                <c:pt idx="147">
                  <c:v>234971</c:v>
                </c:pt>
                <c:pt idx="148">
                  <c:v>236964</c:v>
                </c:pt>
                <c:pt idx="149">
                  <c:v>237350</c:v>
                </c:pt>
                <c:pt idx="150">
                  <c:v>237667</c:v>
                </c:pt>
                <c:pt idx="151">
                  <c:v>238461</c:v>
                </c:pt>
                <c:pt idx="152">
                  <c:v>239441</c:v>
                </c:pt>
                <c:pt idx="153">
                  <c:v>240916</c:v>
                </c:pt>
                <c:pt idx="154">
                  <c:v>242742</c:v>
                </c:pt>
                <c:pt idx="155">
                  <c:v>244035</c:v>
                </c:pt>
                <c:pt idx="156">
                  <c:v>244407</c:v>
                </c:pt>
                <c:pt idx="157">
                  <c:v>244910</c:v>
                </c:pt>
                <c:pt idx="158">
                  <c:v>245884</c:v>
                </c:pt>
                <c:pt idx="159">
                  <c:v>246876</c:v>
                </c:pt>
                <c:pt idx="160">
                  <c:v>247555</c:v>
                </c:pt>
                <c:pt idx="161">
                  <c:v>248314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9B2-46E3-85FE-A83BCF6CC085}"/>
            </c:ext>
          </c:extLst>
        </c:ser>
        <c:ser>
          <c:idx val="4"/>
          <c:order val="4"/>
          <c:tx>
            <c:strRef>
              <c:f>List1!$A$6</c:f>
              <c:strCache>
                <c:ptCount val="1"/>
                <c:pt idx="0">
                  <c:v>Pracovníci kritické infrastruktury, IZS, AČR, bezpečnost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List1!$F$6:$FK$6</c:f>
              <c:numCache>
                <c:formatCode>General</c:formatCode>
                <c:ptCount val="162"/>
                <c:pt idx="0">
                  <c:v>61</c:v>
                </c:pt>
                <c:pt idx="1">
                  <c:v>65</c:v>
                </c:pt>
                <c:pt idx="2">
                  <c:v>65</c:v>
                </c:pt>
                <c:pt idx="3">
                  <c:v>65</c:v>
                </c:pt>
                <c:pt idx="4">
                  <c:v>79</c:v>
                </c:pt>
                <c:pt idx="5">
                  <c:v>120</c:v>
                </c:pt>
                <c:pt idx="6">
                  <c:v>203</c:v>
                </c:pt>
                <c:pt idx="7">
                  <c:v>356</c:v>
                </c:pt>
                <c:pt idx="8">
                  <c:v>543</c:v>
                </c:pt>
                <c:pt idx="9">
                  <c:v>580</c:v>
                </c:pt>
                <c:pt idx="10">
                  <c:v>587</c:v>
                </c:pt>
                <c:pt idx="11">
                  <c:v>1066</c:v>
                </c:pt>
                <c:pt idx="12">
                  <c:v>1944</c:v>
                </c:pt>
                <c:pt idx="13">
                  <c:v>2854</c:v>
                </c:pt>
                <c:pt idx="14">
                  <c:v>3703</c:v>
                </c:pt>
                <c:pt idx="15">
                  <c:v>4564</c:v>
                </c:pt>
                <c:pt idx="16">
                  <c:v>4565</c:v>
                </c:pt>
                <c:pt idx="17">
                  <c:v>4566</c:v>
                </c:pt>
                <c:pt idx="18">
                  <c:v>4687</c:v>
                </c:pt>
                <c:pt idx="19">
                  <c:v>4802</c:v>
                </c:pt>
                <c:pt idx="20">
                  <c:v>4885</c:v>
                </c:pt>
                <c:pt idx="21">
                  <c:v>5006</c:v>
                </c:pt>
                <c:pt idx="22">
                  <c:v>5043</c:v>
                </c:pt>
                <c:pt idx="23">
                  <c:v>5046</c:v>
                </c:pt>
                <c:pt idx="24">
                  <c:v>5050</c:v>
                </c:pt>
                <c:pt idx="25">
                  <c:v>5077</c:v>
                </c:pt>
                <c:pt idx="26">
                  <c:v>5125</c:v>
                </c:pt>
                <c:pt idx="27">
                  <c:v>5174</c:v>
                </c:pt>
                <c:pt idx="28">
                  <c:v>5290</c:v>
                </c:pt>
                <c:pt idx="29">
                  <c:v>5444</c:v>
                </c:pt>
                <c:pt idx="30">
                  <c:v>5445</c:v>
                </c:pt>
                <c:pt idx="31">
                  <c:v>5466</c:v>
                </c:pt>
                <c:pt idx="32">
                  <c:v>5900</c:v>
                </c:pt>
                <c:pt idx="33">
                  <c:v>6581</c:v>
                </c:pt>
                <c:pt idx="34">
                  <c:v>7358</c:v>
                </c:pt>
                <c:pt idx="35">
                  <c:v>8172</c:v>
                </c:pt>
                <c:pt idx="36">
                  <c:v>8990</c:v>
                </c:pt>
                <c:pt idx="37">
                  <c:v>9004</c:v>
                </c:pt>
                <c:pt idx="38">
                  <c:v>9008</c:v>
                </c:pt>
                <c:pt idx="39">
                  <c:v>9272</c:v>
                </c:pt>
                <c:pt idx="40">
                  <c:v>9601</c:v>
                </c:pt>
                <c:pt idx="41">
                  <c:v>9808</c:v>
                </c:pt>
                <c:pt idx="42">
                  <c:v>10167</c:v>
                </c:pt>
                <c:pt idx="43">
                  <c:v>10353</c:v>
                </c:pt>
                <c:pt idx="44">
                  <c:v>10365</c:v>
                </c:pt>
                <c:pt idx="45">
                  <c:v>10367</c:v>
                </c:pt>
                <c:pt idx="46">
                  <c:v>10468</c:v>
                </c:pt>
                <c:pt idx="47">
                  <c:v>10530</c:v>
                </c:pt>
                <c:pt idx="48">
                  <c:v>11024</c:v>
                </c:pt>
                <c:pt idx="49">
                  <c:v>11313</c:v>
                </c:pt>
                <c:pt idx="50">
                  <c:v>11881</c:v>
                </c:pt>
                <c:pt idx="51">
                  <c:v>11889</c:v>
                </c:pt>
                <c:pt idx="52">
                  <c:v>11907</c:v>
                </c:pt>
                <c:pt idx="53">
                  <c:v>12403</c:v>
                </c:pt>
                <c:pt idx="54">
                  <c:v>12720</c:v>
                </c:pt>
                <c:pt idx="55">
                  <c:v>13213</c:v>
                </c:pt>
                <c:pt idx="56">
                  <c:v>13759</c:v>
                </c:pt>
                <c:pt idx="57">
                  <c:v>14212</c:v>
                </c:pt>
                <c:pt idx="58">
                  <c:v>14236</c:v>
                </c:pt>
                <c:pt idx="59">
                  <c:v>14255</c:v>
                </c:pt>
                <c:pt idx="60">
                  <c:v>14594</c:v>
                </c:pt>
                <c:pt idx="61">
                  <c:v>15108</c:v>
                </c:pt>
                <c:pt idx="62">
                  <c:v>15821</c:v>
                </c:pt>
                <c:pt idx="63">
                  <c:v>16424</c:v>
                </c:pt>
                <c:pt idx="64">
                  <c:v>17069</c:v>
                </c:pt>
                <c:pt idx="65">
                  <c:v>17479</c:v>
                </c:pt>
                <c:pt idx="66">
                  <c:v>17998</c:v>
                </c:pt>
                <c:pt idx="67">
                  <c:v>19050</c:v>
                </c:pt>
                <c:pt idx="68">
                  <c:v>20076</c:v>
                </c:pt>
                <c:pt idx="69">
                  <c:v>20917</c:v>
                </c:pt>
                <c:pt idx="70">
                  <c:v>21856</c:v>
                </c:pt>
                <c:pt idx="71">
                  <c:v>22994</c:v>
                </c:pt>
                <c:pt idx="72">
                  <c:v>23199</c:v>
                </c:pt>
                <c:pt idx="73">
                  <c:v>23515</c:v>
                </c:pt>
                <c:pt idx="74">
                  <c:v>24488</c:v>
                </c:pt>
                <c:pt idx="75">
                  <c:v>25416</c:v>
                </c:pt>
                <c:pt idx="76">
                  <c:v>26567</c:v>
                </c:pt>
                <c:pt idx="77">
                  <c:v>27500</c:v>
                </c:pt>
                <c:pt idx="78">
                  <c:v>28363</c:v>
                </c:pt>
                <c:pt idx="79">
                  <c:v>28763</c:v>
                </c:pt>
                <c:pt idx="80">
                  <c:v>28930</c:v>
                </c:pt>
                <c:pt idx="81">
                  <c:v>29594</c:v>
                </c:pt>
                <c:pt idx="82">
                  <c:v>30344</c:v>
                </c:pt>
                <c:pt idx="83">
                  <c:v>31535</c:v>
                </c:pt>
                <c:pt idx="84">
                  <c:v>32865</c:v>
                </c:pt>
                <c:pt idx="85">
                  <c:v>34153</c:v>
                </c:pt>
                <c:pt idx="86">
                  <c:v>34610</c:v>
                </c:pt>
                <c:pt idx="87">
                  <c:v>34697</c:v>
                </c:pt>
                <c:pt idx="88">
                  <c:v>35548</c:v>
                </c:pt>
                <c:pt idx="89">
                  <c:v>36768</c:v>
                </c:pt>
                <c:pt idx="90">
                  <c:v>37782</c:v>
                </c:pt>
                <c:pt idx="91">
                  <c:v>40076</c:v>
                </c:pt>
                <c:pt idx="92">
                  <c:v>41134</c:v>
                </c:pt>
                <c:pt idx="93">
                  <c:v>41935</c:v>
                </c:pt>
                <c:pt idx="94">
                  <c:v>42184</c:v>
                </c:pt>
                <c:pt idx="95">
                  <c:v>42654</c:v>
                </c:pt>
                <c:pt idx="96">
                  <c:v>43741</c:v>
                </c:pt>
                <c:pt idx="97">
                  <c:v>44834</c:v>
                </c:pt>
                <c:pt idx="98">
                  <c:v>47113</c:v>
                </c:pt>
                <c:pt idx="99">
                  <c:v>50206</c:v>
                </c:pt>
                <c:pt idx="100">
                  <c:v>50940</c:v>
                </c:pt>
                <c:pt idx="101">
                  <c:v>51311</c:v>
                </c:pt>
                <c:pt idx="102">
                  <c:v>53131</c:v>
                </c:pt>
                <c:pt idx="103">
                  <c:v>54804</c:v>
                </c:pt>
                <c:pt idx="104">
                  <c:v>56175</c:v>
                </c:pt>
                <c:pt idx="105">
                  <c:v>58174</c:v>
                </c:pt>
                <c:pt idx="106">
                  <c:v>60249</c:v>
                </c:pt>
                <c:pt idx="107">
                  <c:v>62498</c:v>
                </c:pt>
                <c:pt idx="108">
                  <c:v>63333</c:v>
                </c:pt>
                <c:pt idx="109">
                  <c:v>66225</c:v>
                </c:pt>
                <c:pt idx="110">
                  <c:v>68177</c:v>
                </c:pt>
                <c:pt idx="111">
                  <c:v>69865</c:v>
                </c:pt>
                <c:pt idx="112">
                  <c:v>73082</c:v>
                </c:pt>
                <c:pt idx="113">
                  <c:v>76753</c:v>
                </c:pt>
                <c:pt idx="114">
                  <c:v>78226</c:v>
                </c:pt>
                <c:pt idx="115">
                  <c:v>78749</c:v>
                </c:pt>
                <c:pt idx="116">
                  <c:v>80038</c:v>
                </c:pt>
                <c:pt idx="117">
                  <c:v>81388</c:v>
                </c:pt>
                <c:pt idx="118">
                  <c:v>83127</c:v>
                </c:pt>
                <c:pt idx="119">
                  <c:v>86713</c:v>
                </c:pt>
                <c:pt idx="120">
                  <c:v>90551</c:v>
                </c:pt>
                <c:pt idx="121">
                  <c:v>91412</c:v>
                </c:pt>
                <c:pt idx="122">
                  <c:v>92389</c:v>
                </c:pt>
                <c:pt idx="123">
                  <c:v>95561</c:v>
                </c:pt>
                <c:pt idx="124">
                  <c:v>98945</c:v>
                </c:pt>
                <c:pt idx="125">
                  <c:v>102722</c:v>
                </c:pt>
                <c:pt idx="126">
                  <c:v>107851</c:v>
                </c:pt>
                <c:pt idx="127">
                  <c:v>113267</c:v>
                </c:pt>
                <c:pt idx="128">
                  <c:v>115051</c:v>
                </c:pt>
                <c:pt idx="129">
                  <c:v>116105</c:v>
                </c:pt>
                <c:pt idx="130">
                  <c:v>119470</c:v>
                </c:pt>
                <c:pt idx="131">
                  <c:v>122756</c:v>
                </c:pt>
                <c:pt idx="132">
                  <c:v>125625</c:v>
                </c:pt>
                <c:pt idx="133">
                  <c:v>129056</c:v>
                </c:pt>
                <c:pt idx="134">
                  <c:v>131869</c:v>
                </c:pt>
                <c:pt idx="135">
                  <c:v>132803</c:v>
                </c:pt>
                <c:pt idx="136">
                  <c:v>133547</c:v>
                </c:pt>
                <c:pt idx="137">
                  <c:v>135405</c:v>
                </c:pt>
                <c:pt idx="138">
                  <c:v>137015</c:v>
                </c:pt>
                <c:pt idx="139">
                  <c:v>139040</c:v>
                </c:pt>
                <c:pt idx="140">
                  <c:v>141491</c:v>
                </c:pt>
                <c:pt idx="141">
                  <c:v>144064</c:v>
                </c:pt>
                <c:pt idx="142">
                  <c:v>144724</c:v>
                </c:pt>
                <c:pt idx="143">
                  <c:v>145375</c:v>
                </c:pt>
                <c:pt idx="144">
                  <c:v>147781</c:v>
                </c:pt>
                <c:pt idx="145">
                  <c:v>149780</c:v>
                </c:pt>
                <c:pt idx="146">
                  <c:v>152018</c:v>
                </c:pt>
                <c:pt idx="147">
                  <c:v>155982</c:v>
                </c:pt>
                <c:pt idx="148">
                  <c:v>159438</c:v>
                </c:pt>
                <c:pt idx="149">
                  <c:v>160262</c:v>
                </c:pt>
                <c:pt idx="150">
                  <c:v>161081</c:v>
                </c:pt>
                <c:pt idx="151">
                  <c:v>164358</c:v>
                </c:pt>
                <c:pt idx="152">
                  <c:v>166419</c:v>
                </c:pt>
                <c:pt idx="153">
                  <c:v>168325</c:v>
                </c:pt>
                <c:pt idx="154">
                  <c:v>170568</c:v>
                </c:pt>
                <c:pt idx="155">
                  <c:v>174092</c:v>
                </c:pt>
                <c:pt idx="156">
                  <c:v>174487</c:v>
                </c:pt>
                <c:pt idx="157">
                  <c:v>175050</c:v>
                </c:pt>
                <c:pt idx="158">
                  <c:v>176317</c:v>
                </c:pt>
                <c:pt idx="159">
                  <c:v>177361</c:v>
                </c:pt>
                <c:pt idx="160">
                  <c:v>178990</c:v>
                </c:pt>
                <c:pt idx="161">
                  <c:v>181087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519-41FB-ABC8-408C789146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35740047"/>
        <c:axId val="1249189871"/>
      </c:lineChart>
      <c:catAx>
        <c:axId val="1335740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000000"/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cs-CZ"/>
          </a:p>
        </c:txPr>
        <c:crossAx val="1249189871"/>
        <c:crosses val="autoZero"/>
        <c:auto val="1"/>
        <c:lblAlgn val="ctr"/>
        <c:lblOffset val="100"/>
        <c:tickLblSkip val="7"/>
        <c:noMultiLvlLbl val="0"/>
      </c:catAx>
      <c:valAx>
        <c:axId val="1249189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cs-CZ"/>
          </a:p>
        </c:txPr>
        <c:crossAx val="1335740047"/>
        <c:crosses val="autoZero"/>
        <c:crossBetween val="midCat"/>
        <c:majorUnit val="5000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6435210660920805"/>
          <c:y val="8.7433245372610047E-2"/>
          <c:w val="0.22560212847171046"/>
          <c:h val="0.744262517647281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cs-CZ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442818623398409"/>
          <c:y val="0.1703220066242872"/>
          <c:w val="0.73221684886657512"/>
          <c:h val="0.8136964246239089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Očkovaní dokončeno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List1!$A$2:$A$16</c:f>
              <c:strCache>
                <c:ptCount val="15"/>
                <c:pt idx="0">
                  <c:v>Královéhradecký kraj</c:v>
                </c:pt>
                <c:pt idx="1">
                  <c:v>Jihočeský kraj</c:v>
                </c:pt>
                <c:pt idx="2">
                  <c:v>Kraj Vysočina</c:v>
                </c:pt>
                <c:pt idx="3">
                  <c:v>Plzeňský kraj</c:v>
                </c:pt>
                <c:pt idx="4">
                  <c:v>ČR</c:v>
                </c:pt>
                <c:pt idx="5">
                  <c:v>Zlínský kraj</c:v>
                </c:pt>
                <c:pt idx="6">
                  <c:v>Liberecký kraj</c:v>
                </c:pt>
                <c:pt idx="7">
                  <c:v>Středočeský kraj</c:v>
                </c:pt>
                <c:pt idx="8">
                  <c:v>Karlovarský kraj</c:v>
                </c:pt>
                <c:pt idx="9">
                  <c:v>Pardubický kraj</c:v>
                </c:pt>
                <c:pt idx="10">
                  <c:v>Hlavní město Praha</c:v>
                </c:pt>
                <c:pt idx="11">
                  <c:v>Ústecký kraj</c:v>
                </c:pt>
                <c:pt idx="12">
                  <c:v>Jihomoravský kraj</c:v>
                </c:pt>
                <c:pt idx="13">
                  <c:v>Moravskoslezský kraj</c:v>
                </c:pt>
                <c:pt idx="14">
                  <c:v>Olomoucký kraj</c:v>
                </c:pt>
              </c:strCache>
            </c:strRef>
          </c:cat>
          <c:val>
            <c:numRef>
              <c:f>List1!$B$2:$B$16</c:f>
              <c:numCache>
                <c:formatCode>General</c:formatCode>
                <c:ptCount val="15"/>
                <c:pt idx="0">
                  <c:v>19.6518537</c:v>
                </c:pt>
                <c:pt idx="1">
                  <c:v>19.0183839</c:v>
                </c:pt>
                <c:pt idx="2">
                  <c:v>19.4496632</c:v>
                </c:pt>
                <c:pt idx="3">
                  <c:v>18.6147831</c:v>
                </c:pt>
                <c:pt idx="4">
                  <c:v>18.392412799999999</c:v>
                </c:pt>
                <c:pt idx="5">
                  <c:v>17.883054999999999</c:v>
                </c:pt>
                <c:pt idx="6">
                  <c:v>17.871703799999999</c:v>
                </c:pt>
                <c:pt idx="7">
                  <c:v>18.035732599999999</c:v>
                </c:pt>
                <c:pt idx="8">
                  <c:v>18.7159704</c:v>
                </c:pt>
                <c:pt idx="9">
                  <c:v>17.882743999999999</c:v>
                </c:pt>
                <c:pt idx="10">
                  <c:v>17.5167255</c:v>
                </c:pt>
                <c:pt idx="11">
                  <c:v>18.089997100000001</c:v>
                </c:pt>
                <c:pt idx="12">
                  <c:v>18.273326000000001</c:v>
                </c:pt>
                <c:pt idx="13">
                  <c:v>17.988756200000001</c:v>
                </c:pt>
                <c:pt idx="14">
                  <c:v>18.337504500000001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6C-43B5-BDA2-1A9D94418370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  <c:pt idx="0">
                  <c:v>Očkovaní 1. dávkou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List1!$A$2:$A$16</c:f>
              <c:strCache>
                <c:ptCount val="15"/>
                <c:pt idx="0">
                  <c:v>Královéhradecký kraj</c:v>
                </c:pt>
                <c:pt idx="1">
                  <c:v>Jihočeský kraj</c:v>
                </c:pt>
                <c:pt idx="2">
                  <c:v>Kraj Vysočina</c:v>
                </c:pt>
                <c:pt idx="3">
                  <c:v>Plzeňský kraj</c:v>
                </c:pt>
                <c:pt idx="4">
                  <c:v>ČR</c:v>
                </c:pt>
                <c:pt idx="5">
                  <c:v>Zlínský kraj</c:v>
                </c:pt>
                <c:pt idx="6">
                  <c:v>Liberecký kraj</c:v>
                </c:pt>
                <c:pt idx="7">
                  <c:v>Středočeský kraj</c:v>
                </c:pt>
                <c:pt idx="8">
                  <c:v>Karlovarský kraj</c:v>
                </c:pt>
                <c:pt idx="9">
                  <c:v>Pardubický kraj</c:v>
                </c:pt>
                <c:pt idx="10">
                  <c:v>Hlavní město Praha</c:v>
                </c:pt>
                <c:pt idx="11">
                  <c:v>Ústecký kraj</c:v>
                </c:pt>
                <c:pt idx="12">
                  <c:v>Jihomoravský kraj</c:v>
                </c:pt>
                <c:pt idx="13">
                  <c:v>Moravskoslezský kraj</c:v>
                </c:pt>
                <c:pt idx="14">
                  <c:v>Olomoucký kraj</c:v>
                </c:pt>
              </c:strCache>
            </c:strRef>
          </c:cat>
          <c:val>
            <c:numRef>
              <c:f>List1!$C$2:$C$16</c:f>
              <c:numCache>
                <c:formatCode>General</c:formatCode>
                <c:ptCount val="15"/>
                <c:pt idx="0">
                  <c:v>22.061426999999998</c:v>
                </c:pt>
                <c:pt idx="1">
                  <c:v>24.252779</c:v>
                </c:pt>
                <c:pt idx="2">
                  <c:v>23.625336999999998</c:v>
                </c:pt>
                <c:pt idx="3">
                  <c:v>21.607638000000001</c:v>
                </c:pt>
                <c:pt idx="4">
                  <c:v>22.735916</c:v>
                </c:pt>
                <c:pt idx="5">
                  <c:v>23.071473000000001</c:v>
                </c:pt>
                <c:pt idx="6">
                  <c:v>21.285222000000001</c:v>
                </c:pt>
                <c:pt idx="7">
                  <c:v>22.259204</c:v>
                </c:pt>
                <c:pt idx="8">
                  <c:v>21.808592000000001</c:v>
                </c:pt>
                <c:pt idx="9">
                  <c:v>20.727122000000001</c:v>
                </c:pt>
                <c:pt idx="10">
                  <c:v>23.390737999999999</c:v>
                </c:pt>
                <c:pt idx="11">
                  <c:v>22.025106000000001</c:v>
                </c:pt>
                <c:pt idx="12">
                  <c:v>22.579343999999999</c:v>
                </c:pt>
                <c:pt idx="13">
                  <c:v>21.572573999999999</c:v>
                </c:pt>
                <c:pt idx="14">
                  <c:v>20.598012000000001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B6C-43B5-BDA2-1A9D94418370}"/>
            </c:ext>
          </c:extLst>
        </c:ser>
        <c:ser>
          <c:idx val="2"/>
          <c:order val="2"/>
          <c:tx>
            <c:strRef>
              <c:f>List1!$D$1</c:f>
              <c:strCache>
                <c:ptCount val="1"/>
                <c:pt idx="0">
                  <c:v>Prodělali onemocnění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List1!$A$2:$A$16</c:f>
              <c:strCache>
                <c:ptCount val="15"/>
                <c:pt idx="0">
                  <c:v>Královéhradecký kraj</c:v>
                </c:pt>
                <c:pt idx="1">
                  <c:v>Jihočeský kraj</c:v>
                </c:pt>
                <c:pt idx="2">
                  <c:v>Kraj Vysočina</c:v>
                </c:pt>
                <c:pt idx="3">
                  <c:v>Plzeňský kraj</c:v>
                </c:pt>
                <c:pt idx="4">
                  <c:v>ČR</c:v>
                </c:pt>
                <c:pt idx="5">
                  <c:v>Zlínský kraj</c:v>
                </c:pt>
                <c:pt idx="6">
                  <c:v>Liberecký kraj</c:v>
                </c:pt>
                <c:pt idx="7">
                  <c:v>Středočeský kraj</c:v>
                </c:pt>
                <c:pt idx="8">
                  <c:v>Karlovarský kraj</c:v>
                </c:pt>
                <c:pt idx="9">
                  <c:v>Pardubický kraj</c:v>
                </c:pt>
                <c:pt idx="10">
                  <c:v>Hlavní město Praha</c:v>
                </c:pt>
                <c:pt idx="11">
                  <c:v>Ústecký kraj</c:v>
                </c:pt>
                <c:pt idx="12">
                  <c:v>Jihomoravský kraj</c:v>
                </c:pt>
                <c:pt idx="13">
                  <c:v>Moravskoslezský kraj</c:v>
                </c:pt>
                <c:pt idx="14">
                  <c:v>Olomoucký kraj</c:v>
                </c:pt>
              </c:strCache>
            </c:strRef>
          </c:cat>
          <c:val>
            <c:numRef>
              <c:f>List1!$D$2:$D$16</c:f>
              <c:numCache>
                <c:formatCode>General</c:formatCode>
                <c:ptCount val="15"/>
                <c:pt idx="0">
                  <c:v>10.758474</c:v>
                </c:pt>
                <c:pt idx="1">
                  <c:v>8.9307607000000004</c:v>
                </c:pt>
                <c:pt idx="2">
                  <c:v>8.5335225000000001</c:v>
                </c:pt>
                <c:pt idx="3">
                  <c:v>10.084241</c:v>
                </c:pt>
                <c:pt idx="4">
                  <c:v>9.0891166999999999</c:v>
                </c:pt>
                <c:pt idx="5">
                  <c:v>9.2591348</c:v>
                </c:pt>
                <c:pt idx="6">
                  <c:v>10.910195999999999</c:v>
                </c:pt>
                <c:pt idx="7">
                  <c:v>9.5842837999999997</c:v>
                </c:pt>
                <c:pt idx="8">
                  <c:v>9.2113831000000008</c:v>
                </c:pt>
                <c:pt idx="9">
                  <c:v>10.84027</c:v>
                </c:pt>
                <c:pt idx="10">
                  <c:v>7.9342572999999996</c:v>
                </c:pt>
                <c:pt idx="11">
                  <c:v>8.6443884999999998</c:v>
                </c:pt>
                <c:pt idx="12">
                  <c:v>7.5071507999999998</c:v>
                </c:pt>
                <c:pt idx="13">
                  <c:v>8.3475991</c:v>
                </c:pt>
                <c:pt idx="14">
                  <c:v>8.8816884999999992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B6C-43B5-BDA2-1A9D94418370}"/>
            </c:ext>
          </c:extLst>
        </c:ser>
        <c:ser>
          <c:idx val="3"/>
          <c:order val="3"/>
          <c:tx>
            <c:strRef>
              <c:f>List1!$E$1</c:f>
              <c:strCache>
                <c:ptCount val="1"/>
                <c:pt idx="0">
                  <c:v>Mají rezervaci termínu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List1!$A$2:$A$16</c:f>
              <c:strCache>
                <c:ptCount val="15"/>
                <c:pt idx="0">
                  <c:v>Královéhradecký kraj</c:v>
                </c:pt>
                <c:pt idx="1">
                  <c:v>Jihočeský kraj</c:v>
                </c:pt>
                <c:pt idx="2">
                  <c:v>Kraj Vysočina</c:v>
                </c:pt>
                <c:pt idx="3">
                  <c:v>Plzeňský kraj</c:v>
                </c:pt>
                <c:pt idx="4">
                  <c:v>ČR</c:v>
                </c:pt>
                <c:pt idx="5">
                  <c:v>Zlínský kraj</c:v>
                </c:pt>
                <c:pt idx="6">
                  <c:v>Liberecký kraj</c:v>
                </c:pt>
                <c:pt idx="7">
                  <c:v>Středočeský kraj</c:v>
                </c:pt>
                <c:pt idx="8">
                  <c:v>Karlovarský kraj</c:v>
                </c:pt>
                <c:pt idx="9">
                  <c:v>Pardubický kraj</c:v>
                </c:pt>
                <c:pt idx="10">
                  <c:v>Hlavní město Praha</c:v>
                </c:pt>
                <c:pt idx="11">
                  <c:v>Ústecký kraj</c:v>
                </c:pt>
                <c:pt idx="12">
                  <c:v>Jihomoravský kraj</c:v>
                </c:pt>
                <c:pt idx="13">
                  <c:v>Moravskoslezský kraj</c:v>
                </c:pt>
                <c:pt idx="14">
                  <c:v>Olomoucký kraj</c:v>
                </c:pt>
              </c:strCache>
            </c:strRef>
          </c:cat>
          <c:val>
            <c:numRef>
              <c:f>List1!$E$2:$E$16</c:f>
              <c:numCache>
                <c:formatCode>General</c:formatCode>
                <c:ptCount val="15"/>
                <c:pt idx="0">
                  <c:v>2.8398539999999999</c:v>
                </c:pt>
                <c:pt idx="1">
                  <c:v>2.6731370000000001</c:v>
                </c:pt>
                <c:pt idx="2">
                  <c:v>4.4787090000000003</c:v>
                </c:pt>
                <c:pt idx="3">
                  <c:v>2.435702</c:v>
                </c:pt>
                <c:pt idx="4">
                  <c:v>4.0310600000000001</c:v>
                </c:pt>
                <c:pt idx="5">
                  <c:v>3.041617</c:v>
                </c:pt>
                <c:pt idx="6">
                  <c:v>4.0698249999999998</c:v>
                </c:pt>
                <c:pt idx="7">
                  <c:v>4.8130290000000002</c:v>
                </c:pt>
                <c:pt idx="8">
                  <c:v>4.0087140000000003</c:v>
                </c:pt>
                <c:pt idx="9">
                  <c:v>2.2815080000000001</c:v>
                </c:pt>
                <c:pt idx="10">
                  <c:v>5.9412739999999999</c:v>
                </c:pt>
                <c:pt idx="11">
                  <c:v>2.7852980000000001</c:v>
                </c:pt>
                <c:pt idx="12">
                  <c:v>2.9746670000000002</c:v>
                </c:pt>
                <c:pt idx="13">
                  <c:v>2.9839020000000001</c:v>
                </c:pt>
                <c:pt idx="14">
                  <c:v>2.7053769999999999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B6C-43B5-BDA2-1A9D94418370}"/>
            </c:ext>
          </c:extLst>
        </c:ser>
        <c:ser>
          <c:idx val="4"/>
          <c:order val="4"/>
          <c:tx>
            <c:strRef>
              <c:f>List1!$F$1</c:f>
              <c:strCache>
                <c:ptCount val="1"/>
                <c:pt idx="0">
                  <c:v>Registrovaní, čekají na termín</c:v>
                </c:pt>
              </c:strCache>
            </c:strRef>
          </c:tx>
          <c:spPr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List1!$A$2:$A$16</c:f>
              <c:strCache>
                <c:ptCount val="15"/>
                <c:pt idx="0">
                  <c:v>Královéhradecký kraj</c:v>
                </c:pt>
                <c:pt idx="1">
                  <c:v>Jihočeský kraj</c:v>
                </c:pt>
                <c:pt idx="2">
                  <c:v>Kraj Vysočina</c:v>
                </c:pt>
                <c:pt idx="3">
                  <c:v>Plzeňský kraj</c:v>
                </c:pt>
                <c:pt idx="4">
                  <c:v>ČR</c:v>
                </c:pt>
                <c:pt idx="5">
                  <c:v>Zlínský kraj</c:v>
                </c:pt>
                <c:pt idx="6">
                  <c:v>Liberecký kraj</c:v>
                </c:pt>
                <c:pt idx="7">
                  <c:v>Středočeský kraj</c:v>
                </c:pt>
                <c:pt idx="8">
                  <c:v>Karlovarský kraj</c:v>
                </c:pt>
                <c:pt idx="9">
                  <c:v>Pardubický kraj</c:v>
                </c:pt>
                <c:pt idx="10">
                  <c:v>Hlavní město Praha</c:v>
                </c:pt>
                <c:pt idx="11">
                  <c:v>Ústecký kraj</c:v>
                </c:pt>
                <c:pt idx="12">
                  <c:v>Jihomoravský kraj</c:v>
                </c:pt>
                <c:pt idx="13">
                  <c:v>Moravskoslezský kraj</c:v>
                </c:pt>
                <c:pt idx="14">
                  <c:v>Olomoucký kraj</c:v>
                </c:pt>
              </c:strCache>
            </c:strRef>
          </c:cat>
          <c:val>
            <c:numRef>
              <c:f>List1!$F$2:$F$16</c:f>
              <c:numCache>
                <c:formatCode>General</c:formatCode>
                <c:ptCount val="15"/>
                <c:pt idx="0">
                  <c:v>4.80752647</c:v>
                </c:pt>
                <c:pt idx="1">
                  <c:v>3.07061911</c:v>
                </c:pt>
                <c:pt idx="2">
                  <c:v>3.9479062699999998</c:v>
                </c:pt>
                <c:pt idx="3">
                  <c:v>4.84061173</c:v>
                </c:pt>
                <c:pt idx="4">
                  <c:v>4.4035210200000003</c:v>
                </c:pt>
                <c:pt idx="5">
                  <c:v>2.1835175200000001</c:v>
                </c:pt>
                <c:pt idx="6">
                  <c:v>3.4530686400000001</c:v>
                </c:pt>
                <c:pt idx="7">
                  <c:v>4.76174126</c:v>
                </c:pt>
                <c:pt idx="8">
                  <c:v>1.69683374</c:v>
                </c:pt>
                <c:pt idx="9">
                  <c:v>5.8765702199999996</c:v>
                </c:pt>
                <c:pt idx="10">
                  <c:v>3.52412283</c:v>
                </c:pt>
                <c:pt idx="11">
                  <c:v>4.2719497100000003</c:v>
                </c:pt>
                <c:pt idx="12">
                  <c:v>3.8217993899999998</c:v>
                </c:pt>
                <c:pt idx="13">
                  <c:v>3.5708237700000001</c:v>
                </c:pt>
                <c:pt idx="14">
                  <c:v>3.3426272199999998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5B6C-43B5-BDA2-1A9D94418370}"/>
            </c:ext>
          </c:extLst>
        </c:ser>
        <c:ser>
          <c:idx val="5"/>
          <c:order val="5"/>
          <c:tx>
            <c:strRef>
              <c:f>List1!$G$1</c:f>
              <c:strCache>
                <c:ptCount val="1"/>
                <c:pt idx="0">
                  <c:v> 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/>
          </c:spPr>
          <c:invertIfNegative val="0"/>
          <c:cat>
            <c:strRef>
              <c:f>List1!$A$2:$A$16</c:f>
              <c:strCache>
                <c:ptCount val="15"/>
                <c:pt idx="0">
                  <c:v>Královéhradecký kraj</c:v>
                </c:pt>
                <c:pt idx="1">
                  <c:v>Jihočeský kraj</c:v>
                </c:pt>
                <c:pt idx="2">
                  <c:v>Kraj Vysočina</c:v>
                </c:pt>
                <c:pt idx="3">
                  <c:v>Plzeňský kraj</c:v>
                </c:pt>
                <c:pt idx="4">
                  <c:v>ČR</c:v>
                </c:pt>
                <c:pt idx="5">
                  <c:v>Zlínský kraj</c:v>
                </c:pt>
                <c:pt idx="6">
                  <c:v>Liberecký kraj</c:v>
                </c:pt>
                <c:pt idx="7">
                  <c:v>Středočeský kraj</c:v>
                </c:pt>
                <c:pt idx="8">
                  <c:v>Karlovarský kraj</c:v>
                </c:pt>
                <c:pt idx="9">
                  <c:v>Pardubický kraj</c:v>
                </c:pt>
                <c:pt idx="10">
                  <c:v>Hlavní město Praha</c:v>
                </c:pt>
                <c:pt idx="11">
                  <c:v>Ústecký kraj</c:v>
                </c:pt>
                <c:pt idx="12">
                  <c:v>Jihomoravský kraj</c:v>
                </c:pt>
                <c:pt idx="13">
                  <c:v>Moravskoslezský kraj</c:v>
                </c:pt>
                <c:pt idx="14">
                  <c:v>Olomoucký kraj</c:v>
                </c:pt>
              </c:strCache>
            </c:strRef>
          </c:cat>
          <c:val>
            <c:numRef>
              <c:f>List1!$G$2:$G$16</c:f>
              <c:numCache>
                <c:formatCode>General</c:formatCode>
                <c:ptCount val="15"/>
                <c:pt idx="0">
                  <c:v>39.880864799999998</c:v>
                </c:pt>
                <c:pt idx="1">
                  <c:v>42.054320500000003</c:v>
                </c:pt>
                <c:pt idx="2">
                  <c:v>39.964862099999998</c:v>
                </c:pt>
                <c:pt idx="3">
                  <c:v>42.417023499999999</c:v>
                </c:pt>
                <c:pt idx="4">
                  <c:v>41.347974299999997</c:v>
                </c:pt>
                <c:pt idx="5">
                  <c:v>44.561202100000003</c:v>
                </c:pt>
                <c:pt idx="6">
                  <c:v>42.409983799999999</c:v>
                </c:pt>
                <c:pt idx="7">
                  <c:v>40.5460098</c:v>
                </c:pt>
                <c:pt idx="8">
                  <c:v>44.558506199999997</c:v>
                </c:pt>
                <c:pt idx="9">
                  <c:v>42.391786600000003</c:v>
                </c:pt>
                <c:pt idx="10">
                  <c:v>41.6928822</c:v>
                </c:pt>
                <c:pt idx="11">
                  <c:v>44.183259800000002</c:v>
                </c:pt>
                <c:pt idx="12">
                  <c:v>44.843712199999999</c:v>
                </c:pt>
                <c:pt idx="13">
                  <c:v>45.536344499999998</c:v>
                </c:pt>
                <c:pt idx="14">
                  <c:v>46.134789900000001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41-44AB-AAC3-C217D5B408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"/>
        <c:overlap val="100"/>
        <c:axId val="159492928"/>
        <c:axId val="160289136"/>
      </c:barChart>
      <c:catAx>
        <c:axId val="159492928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160289136"/>
        <c:crosses val="autoZero"/>
        <c:auto val="1"/>
        <c:lblAlgn val="ctr"/>
        <c:lblOffset val="100"/>
        <c:noMultiLvlLbl val="0"/>
      </c:catAx>
      <c:valAx>
        <c:axId val="160289136"/>
        <c:scaling>
          <c:orientation val="minMax"/>
          <c:max val="100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159492928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4.6240622812244838E-3"/>
          <c:y val="6.0972048032513305E-2"/>
          <c:w val="0.98797442151689274"/>
          <c:h val="4.6756224139152217E-2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celkem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>
                    <a:lumMod val="75000"/>
                  </a:schemeClr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strRef>
              <c:f>Sheet1!$F$1:$FK$1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Sheet1!$F$2:$FK$2</c:f>
              <c:numCache>
                <c:formatCode>General</c:formatCode>
                <c:ptCount val="162"/>
                <c:pt idx="0">
                  <c:v>1306</c:v>
                </c:pt>
                <c:pt idx="1">
                  <c:v>261</c:v>
                </c:pt>
                <c:pt idx="2">
                  <c:v>1265</c:v>
                </c:pt>
                <c:pt idx="3">
                  <c:v>914</c:v>
                </c:pt>
                <c:pt idx="4">
                  <c:v>3575</c:v>
                </c:pt>
                <c:pt idx="5">
                  <c:v>4493</c:v>
                </c:pt>
                <c:pt idx="6">
                  <c:v>5819</c:v>
                </c:pt>
                <c:pt idx="7">
                  <c:v>7943</c:v>
                </c:pt>
                <c:pt idx="8">
                  <c:v>9939</c:v>
                </c:pt>
                <c:pt idx="9">
                  <c:v>2012</c:v>
                </c:pt>
                <c:pt idx="10">
                  <c:v>1751</c:v>
                </c:pt>
                <c:pt idx="11">
                  <c:v>9799</c:v>
                </c:pt>
                <c:pt idx="12">
                  <c:v>13360</c:v>
                </c:pt>
                <c:pt idx="13">
                  <c:v>13473</c:v>
                </c:pt>
                <c:pt idx="14">
                  <c:v>15161</c:v>
                </c:pt>
                <c:pt idx="15">
                  <c:v>13940</c:v>
                </c:pt>
                <c:pt idx="16">
                  <c:v>3374</c:v>
                </c:pt>
                <c:pt idx="17">
                  <c:v>3230</c:v>
                </c:pt>
                <c:pt idx="18">
                  <c:v>14263</c:v>
                </c:pt>
                <c:pt idx="19">
                  <c:v>15207</c:v>
                </c:pt>
                <c:pt idx="20">
                  <c:v>16238</c:v>
                </c:pt>
                <c:pt idx="21">
                  <c:v>17286</c:v>
                </c:pt>
                <c:pt idx="22">
                  <c:v>15832</c:v>
                </c:pt>
                <c:pt idx="23">
                  <c:v>4148</c:v>
                </c:pt>
                <c:pt idx="24">
                  <c:v>3108</c:v>
                </c:pt>
                <c:pt idx="25">
                  <c:v>12551</c:v>
                </c:pt>
                <c:pt idx="26">
                  <c:v>14451</c:v>
                </c:pt>
                <c:pt idx="27">
                  <c:v>13485</c:v>
                </c:pt>
                <c:pt idx="28">
                  <c:v>13118</c:v>
                </c:pt>
                <c:pt idx="29">
                  <c:v>13997</c:v>
                </c:pt>
                <c:pt idx="30">
                  <c:v>1800</c:v>
                </c:pt>
                <c:pt idx="31">
                  <c:v>1875</c:v>
                </c:pt>
                <c:pt idx="32">
                  <c:v>11833</c:v>
                </c:pt>
                <c:pt idx="33">
                  <c:v>14286</c:v>
                </c:pt>
                <c:pt idx="34">
                  <c:v>15339</c:v>
                </c:pt>
                <c:pt idx="35">
                  <c:v>17789</c:v>
                </c:pt>
                <c:pt idx="36">
                  <c:v>16060</c:v>
                </c:pt>
                <c:pt idx="37">
                  <c:v>3173</c:v>
                </c:pt>
                <c:pt idx="38">
                  <c:v>3322</c:v>
                </c:pt>
                <c:pt idx="39">
                  <c:v>15376</c:v>
                </c:pt>
                <c:pt idx="40">
                  <c:v>16960</c:v>
                </c:pt>
                <c:pt idx="41">
                  <c:v>18638</c:v>
                </c:pt>
                <c:pt idx="42">
                  <c:v>22394</c:v>
                </c:pt>
                <c:pt idx="43">
                  <c:v>21346</c:v>
                </c:pt>
                <c:pt idx="44">
                  <c:v>4548</c:v>
                </c:pt>
                <c:pt idx="45">
                  <c:v>2356</c:v>
                </c:pt>
                <c:pt idx="46">
                  <c:v>15648</c:v>
                </c:pt>
                <c:pt idx="47">
                  <c:v>17681</c:v>
                </c:pt>
                <c:pt idx="48">
                  <c:v>17906</c:v>
                </c:pt>
                <c:pt idx="49">
                  <c:v>20253</c:v>
                </c:pt>
                <c:pt idx="50">
                  <c:v>19097</c:v>
                </c:pt>
                <c:pt idx="51">
                  <c:v>3097</c:v>
                </c:pt>
                <c:pt idx="52">
                  <c:v>2030</c:v>
                </c:pt>
                <c:pt idx="53">
                  <c:v>16069</c:v>
                </c:pt>
                <c:pt idx="54">
                  <c:v>19802</c:v>
                </c:pt>
                <c:pt idx="55">
                  <c:v>19802</c:v>
                </c:pt>
                <c:pt idx="56">
                  <c:v>23434</c:v>
                </c:pt>
                <c:pt idx="57">
                  <c:v>21410</c:v>
                </c:pt>
                <c:pt idx="58">
                  <c:v>3481</c:v>
                </c:pt>
                <c:pt idx="59">
                  <c:v>2878</c:v>
                </c:pt>
                <c:pt idx="60">
                  <c:v>22756</c:v>
                </c:pt>
                <c:pt idx="61">
                  <c:v>30611</c:v>
                </c:pt>
                <c:pt idx="62">
                  <c:v>35068</c:v>
                </c:pt>
                <c:pt idx="63">
                  <c:v>37719</c:v>
                </c:pt>
                <c:pt idx="64">
                  <c:v>34027</c:v>
                </c:pt>
                <c:pt idx="65">
                  <c:v>12908</c:v>
                </c:pt>
                <c:pt idx="66">
                  <c:v>12169</c:v>
                </c:pt>
                <c:pt idx="67">
                  <c:v>34362</c:v>
                </c:pt>
                <c:pt idx="68">
                  <c:v>42454</c:v>
                </c:pt>
                <c:pt idx="69">
                  <c:v>47926</c:v>
                </c:pt>
                <c:pt idx="70">
                  <c:v>52823</c:v>
                </c:pt>
                <c:pt idx="71">
                  <c:v>46959</c:v>
                </c:pt>
                <c:pt idx="72">
                  <c:v>18281</c:v>
                </c:pt>
                <c:pt idx="73">
                  <c:v>13152</c:v>
                </c:pt>
                <c:pt idx="74">
                  <c:v>36922</c:v>
                </c:pt>
                <c:pt idx="75">
                  <c:v>49161</c:v>
                </c:pt>
                <c:pt idx="76">
                  <c:v>47724</c:v>
                </c:pt>
                <c:pt idx="77">
                  <c:v>50074</c:v>
                </c:pt>
                <c:pt idx="78">
                  <c:v>47682</c:v>
                </c:pt>
                <c:pt idx="79">
                  <c:v>17002</c:v>
                </c:pt>
                <c:pt idx="80">
                  <c:v>8875</c:v>
                </c:pt>
                <c:pt idx="81">
                  <c:v>36525</c:v>
                </c:pt>
                <c:pt idx="82">
                  <c:v>39543</c:v>
                </c:pt>
                <c:pt idx="83">
                  <c:v>42181</c:v>
                </c:pt>
                <c:pt idx="84">
                  <c:v>43898</c:v>
                </c:pt>
                <c:pt idx="85">
                  <c:v>42021</c:v>
                </c:pt>
                <c:pt idx="86">
                  <c:v>13162</c:v>
                </c:pt>
                <c:pt idx="87">
                  <c:v>9592</c:v>
                </c:pt>
                <c:pt idx="88">
                  <c:v>39329</c:v>
                </c:pt>
                <c:pt idx="89">
                  <c:v>46523</c:v>
                </c:pt>
                <c:pt idx="90">
                  <c:v>49807</c:v>
                </c:pt>
                <c:pt idx="91">
                  <c:v>57211</c:v>
                </c:pt>
                <c:pt idx="92">
                  <c:v>19500</c:v>
                </c:pt>
                <c:pt idx="93">
                  <c:v>14430</c:v>
                </c:pt>
                <c:pt idx="94">
                  <c:v>11198</c:v>
                </c:pt>
                <c:pt idx="95">
                  <c:v>9448</c:v>
                </c:pt>
                <c:pt idx="96">
                  <c:v>45115</c:v>
                </c:pt>
                <c:pt idx="97">
                  <c:v>45215</c:v>
                </c:pt>
                <c:pt idx="98">
                  <c:v>68946</c:v>
                </c:pt>
                <c:pt idx="99">
                  <c:v>68726</c:v>
                </c:pt>
                <c:pt idx="100">
                  <c:v>30465</c:v>
                </c:pt>
                <c:pt idx="101">
                  <c:v>19673</c:v>
                </c:pt>
                <c:pt idx="102">
                  <c:v>62497</c:v>
                </c:pt>
                <c:pt idx="103">
                  <c:v>61600</c:v>
                </c:pt>
                <c:pt idx="104">
                  <c:v>65688</c:v>
                </c:pt>
                <c:pt idx="105">
                  <c:v>73018</c:v>
                </c:pt>
                <c:pt idx="106">
                  <c:v>69812</c:v>
                </c:pt>
                <c:pt idx="107">
                  <c:v>25522</c:v>
                </c:pt>
                <c:pt idx="108">
                  <c:v>17838</c:v>
                </c:pt>
                <c:pt idx="109">
                  <c:v>58905</c:v>
                </c:pt>
                <c:pt idx="110">
                  <c:v>57586</c:v>
                </c:pt>
                <c:pt idx="111">
                  <c:v>61616</c:v>
                </c:pt>
                <c:pt idx="112">
                  <c:v>71404</c:v>
                </c:pt>
                <c:pt idx="113">
                  <c:v>61384</c:v>
                </c:pt>
                <c:pt idx="114">
                  <c:v>22899</c:v>
                </c:pt>
                <c:pt idx="115">
                  <c:v>18557</c:v>
                </c:pt>
                <c:pt idx="116">
                  <c:v>56081</c:v>
                </c:pt>
                <c:pt idx="117">
                  <c:v>59833</c:v>
                </c:pt>
                <c:pt idx="118">
                  <c:v>70806</c:v>
                </c:pt>
                <c:pt idx="119">
                  <c:v>79123</c:v>
                </c:pt>
                <c:pt idx="120">
                  <c:v>70040</c:v>
                </c:pt>
                <c:pt idx="121">
                  <c:v>22439</c:v>
                </c:pt>
                <c:pt idx="122">
                  <c:v>20971</c:v>
                </c:pt>
                <c:pt idx="123">
                  <c:v>70556</c:v>
                </c:pt>
                <c:pt idx="124">
                  <c:v>72437</c:v>
                </c:pt>
                <c:pt idx="125">
                  <c:v>79892</c:v>
                </c:pt>
                <c:pt idx="126">
                  <c:v>88175</c:v>
                </c:pt>
                <c:pt idx="127">
                  <c:v>84665</c:v>
                </c:pt>
                <c:pt idx="128">
                  <c:v>30763</c:v>
                </c:pt>
                <c:pt idx="129">
                  <c:v>25169</c:v>
                </c:pt>
                <c:pt idx="130">
                  <c:v>77460</c:v>
                </c:pt>
                <c:pt idx="131">
                  <c:v>82316</c:v>
                </c:pt>
                <c:pt idx="132">
                  <c:v>86501</c:v>
                </c:pt>
                <c:pt idx="133">
                  <c:v>90808</c:v>
                </c:pt>
                <c:pt idx="134">
                  <c:v>85149</c:v>
                </c:pt>
                <c:pt idx="135">
                  <c:v>33671</c:v>
                </c:pt>
                <c:pt idx="136">
                  <c:v>26786</c:v>
                </c:pt>
                <c:pt idx="137">
                  <c:v>77678</c:v>
                </c:pt>
                <c:pt idx="138">
                  <c:v>83210</c:v>
                </c:pt>
                <c:pt idx="139">
                  <c:v>90457</c:v>
                </c:pt>
                <c:pt idx="140">
                  <c:v>99894</c:v>
                </c:pt>
                <c:pt idx="141">
                  <c:v>94230</c:v>
                </c:pt>
                <c:pt idx="142">
                  <c:v>42806</c:v>
                </c:pt>
                <c:pt idx="143">
                  <c:v>31060</c:v>
                </c:pt>
                <c:pt idx="144">
                  <c:v>78792</c:v>
                </c:pt>
                <c:pt idx="145">
                  <c:v>85048</c:v>
                </c:pt>
                <c:pt idx="146">
                  <c:v>102544</c:v>
                </c:pt>
                <c:pt idx="147">
                  <c:v>105653</c:v>
                </c:pt>
                <c:pt idx="148">
                  <c:v>105226</c:v>
                </c:pt>
                <c:pt idx="149">
                  <c:v>45681</c:v>
                </c:pt>
                <c:pt idx="150">
                  <c:v>36458</c:v>
                </c:pt>
                <c:pt idx="151">
                  <c:v>99884</c:v>
                </c:pt>
                <c:pt idx="152">
                  <c:v>103822</c:v>
                </c:pt>
                <c:pt idx="153">
                  <c:v>113439</c:v>
                </c:pt>
                <c:pt idx="154">
                  <c:v>114453</c:v>
                </c:pt>
                <c:pt idx="155">
                  <c:v>115202</c:v>
                </c:pt>
                <c:pt idx="156">
                  <c:v>51747</c:v>
                </c:pt>
                <c:pt idx="157">
                  <c:v>41640</c:v>
                </c:pt>
                <c:pt idx="158">
                  <c:v>113798</c:v>
                </c:pt>
                <c:pt idx="159">
                  <c:v>113972</c:v>
                </c:pt>
                <c:pt idx="160">
                  <c:v>108719</c:v>
                </c:pt>
                <c:pt idx="161">
                  <c:v>89698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40-436F-97B1-569334F936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383764288"/>
        <c:axId val="50879584"/>
      </c:barChart>
      <c:catAx>
        <c:axId val="383764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0879584"/>
        <c:crosses val="autoZero"/>
        <c:auto val="1"/>
        <c:lblAlgn val="ctr"/>
        <c:lblOffset val="100"/>
        <c:tickLblSkip val="7"/>
        <c:noMultiLvlLbl val="1"/>
      </c:catAx>
      <c:valAx>
        <c:axId val="50879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83764288"/>
        <c:crosses val="autoZero"/>
        <c:crossBetween val="between"/>
        <c:majorUnit val="5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druhá dávka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>
                    <a:lumMod val="75000"/>
                  </a:schemeClr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strRef>
              <c:f>Sheet1!$F$1:$FK$1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Sheet1!$F$2:$FK$2</c:f>
              <c:numCache>
                <c:formatCode>General</c:formatCode>
                <c:ptCount val="16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2</c:v>
                </c:pt>
                <c:pt idx="17">
                  <c:v>634</c:v>
                </c:pt>
                <c:pt idx="18">
                  <c:v>1813</c:v>
                </c:pt>
                <c:pt idx="19">
                  <c:v>2702</c:v>
                </c:pt>
                <c:pt idx="20">
                  <c:v>2629</c:v>
                </c:pt>
                <c:pt idx="21">
                  <c:v>1722</c:v>
                </c:pt>
                <c:pt idx="22">
                  <c:v>1034</c:v>
                </c:pt>
                <c:pt idx="23">
                  <c:v>867</c:v>
                </c:pt>
                <c:pt idx="24">
                  <c:v>863</c:v>
                </c:pt>
                <c:pt idx="25">
                  <c:v>2955</c:v>
                </c:pt>
                <c:pt idx="26">
                  <c:v>3958</c:v>
                </c:pt>
                <c:pt idx="27">
                  <c:v>4495</c:v>
                </c:pt>
                <c:pt idx="28">
                  <c:v>6090</c:v>
                </c:pt>
                <c:pt idx="29">
                  <c:v>7819</c:v>
                </c:pt>
                <c:pt idx="30">
                  <c:v>1082</c:v>
                </c:pt>
                <c:pt idx="31">
                  <c:v>1172</c:v>
                </c:pt>
                <c:pt idx="32">
                  <c:v>7885</c:v>
                </c:pt>
                <c:pt idx="33">
                  <c:v>10169</c:v>
                </c:pt>
                <c:pt idx="34">
                  <c:v>10951</c:v>
                </c:pt>
                <c:pt idx="35">
                  <c:v>12912</c:v>
                </c:pt>
                <c:pt idx="36">
                  <c:v>10624</c:v>
                </c:pt>
                <c:pt idx="37">
                  <c:v>2337</c:v>
                </c:pt>
                <c:pt idx="38">
                  <c:v>2476</c:v>
                </c:pt>
                <c:pt idx="39">
                  <c:v>11350</c:v>
                </c:pt>
                <c:pt idx="40">
                  <c:v>11895</c:v>
                </c:pt>
                <c:pt idx="41">
                  <c:v>13173</c:v>
                </c:pt>
                <c:pt idx="42">
                  <c:v>16116</c:v>
                </c:pt>
                <c:pt idx="43">
                  <c:v>14641</c:v>
                </c:pt>
                <c:pt idx="44">
                  <c:v>2971</c:v>
                </c:pt>
                <c:pt idx="45">
                  <c:v>1368</c:v>
                </c:pt>
                <c:pt idx="46">
                  <c:v>9305</c:v>
                </c:pt>
                <c:pt idx="47">
                  <c:v>9017</c:v>
                </c:pt>
                <c:pt idx="48">
                  <c:v>8246</c:v>
                </c:pt>
                <c:pt idx="49">
                  <c:v>7984</c:v>
                </c:pt>
                <c:pt idx="50">
                  <c:v>7289</c:v>
                </c:pt>
                <c:pt idx="51">
                  <c:v>1163</c:v>
                </c:pt>
                <c:pt idx="52">
                  <c:v>1006</c:v>
                </c:pt>
                <c:pt idx="53">
                  <c:v>5989</c:v>
                </c:pt>
                <c:pt idx="54">
                  <c:v>6936</c:v>
                </c:pt>
                <c:pt idx="55">
                  <c:v>5995</c:v>
                </c:pt>
                <c:pt idx="56">
                  <c:v>5514</c:v>
                </c:pt>
                <c:pt idx="57">
                  <c:v>5313</c:v>
                </c:pt>
                <c:pt idx="58">
                  <c:v>548</c:v>
                </c:pt>
                <c:pt idx="59">
                  <c:v>541</c:v>
                </c:pt>
                <c:pt idx="60">
                  <c:v>3395</c:v>
                </c:pt>
                <c:pt idx="61">
                  <c:v>3524</c:v>
                </c:pt>
                <c:pt idx="62">
                  <c:v>4473</c:v>
                </c:pt>
                <c:pt idx="63">
                  <c:v>4649</c:v>
                </c:pt>
                <c:pt idx="64">
                  <c:v>5363</c:v>
                </c:pt>
                <c:pt idx="65">
                  <c:v>836</c:v>
                </c:pt>
                <c:pt idx="66">
                  <c:v>828</c:v>
                </c:pt>
                <c:pt idx="67">
                  <c:v>4809</c:v>
                </c:pt>
                <c:pt idx="68">
                  <c:v>6333</c:v>
                </c:pt>
                <c:pt idx="69">
                  <c:v>6910</c:v>
                </c:pt>
                <c:pt idx="70">
                  <c:v>8314</c:v>
                </c:pt>
                <c:pt idx="71">
                  <c:v>8419</c:v>
                </c:pt>
                <c:pt idx="72">
                  <c:v>1284</c:v>
                </c:pt>
                <c:pt idx="73">
                  <c:v>1126</c:v>
                </c:pt>
                <c:pt idx="74">
                  <c:v>8745</c:v>
                </c:pt>
                <c:pt idx="75">
                  <c:v>10467</c:v>
                </c:pt>
                <c:pt idx="76">
                  <c:v>10452</c:v>
                </c:pt>
                <c:pt idx="77">
                  <c:v>12357</c:v>
                </c:pt>
                <c:pt idx="78">
                  <c:v>13542</c:v>
                </c:pt>
                <c:pt idx="79">
                  <c:v>2005</c:v>
                </c:pt>
                <c:pt idx="80">
                  <c:v>1530</c:v>
                </c:pt>
                <c:pt idx="81">
                  <c:v>12388</c:v>
                </c:pt>
                <c:pt idx="82">
                  <c:v>13245</c:v>
                </c:pt>
                <c:pt idx="83">
                  <c:v>15637</c:v>
                </c:pt>
                <c:pt idx="84">
                  <c:v>17792</c:v>
                </c:pt>
                <c:pt idx="85">
                  <c:v>17420</c:v>
                </c:pt>
                <c:pt idx="86">
                  <c:v>4809</c:v>
                </c:pt>
                <c:pt idx="87">
                  <c:v>4111</c:v>
                </c:pt>
                <c:pt idx="88">
                  <c:v>20585</c:v>
                </c:pt>
                <c:pt idx="89">
                  <c:v>22068</c:v>
                </c:pt>
                <c:pt idx="90">
                  <c:v>26947</c:v>
                </c:pt>
                <c:pt idx="91">
                  <c:v>31856</c:v>
                </c:pt>
                <c:pt idx="92">
                  <c:v>12707</c:v>
                </c:pt>
                <c:pt idx="93">
                  <c:v>10879</c:v>
                </c:pt>
                <c:pt idx="94">
                  <c:v>8732</c:v>
                </c:pt>
                <c:pt idx="95">
                  <c:v>7141</c:v>
                </c:pt>
                <c:pt idx="96">
                  <c:v>29139</c:v>
                </c:pt>
                <c:pt idx="97">
                  <c:v>22044</c:v>
                </c:pt>
                <c:pt idx="98">
                  <c:v>30798</c:v>
                </c:pt>
                <c:pt idx="99">
                  <c:v>29900</c:v>
                </c:pt>
                <c:pt idx="100">
                  <c:v>15189</c:v>
                </c:pt>
                <c:pt idx="101">
                  <c:v>9982</c:v>
                </c:pt>
                <c:pt idx="102">
                  <c:v>24786</c:v>
                </c:pt>
                <c:pt idx="103">
                  <c:v>25808</c:v>
                </c:pt>
                <c:pt idx="104">
                  <c:v>27253</c:v>
                </c:pt>
                <c:pt idx="105">
                  <c:v>25568</c:v>
                </c:pt>
                <c:pt idx="106">
                  <c:v>25532</c:v>
                </c:pt>
                <c:pt idx="107">
                  <c:v>8983</c:v>
                </c:pt>
                <c:pt idx="108">
                  <c:v>4944</c:v>
                </c:pt>
                <c:pt idx="109">
                  <c:v>15324</c:v>
                </c:pt>
                <c:pt idx="110">
                  <c:v>15738</c:v>
                </c:pt>
                <c:pt idx="111">
                  <c:v>14103</c:v>
                </c:pt>
                <c:pt idx="112">
                  <c:v>17277</c:v>
                </c:pt>
                <c:pt idx="113">
                  <c:v>11947</c:v>
                </c:pt>
                <c:pt idx="114">
                  <c:v>5189</c:v>
                </c:pt>
                <c:pt idx="115">
                  <c:v>3975</c:v>
                </c:pt>
                <c:pt idx="116">
                  <c:v>7349</c:v>
                </c:pt>
                <c:pt idx="117">
                  <c:v>12109</c:v>
                </c:pt>
                <c:pt idx="118">
                  <c:v>13874</c:v>
                </c:pt>
                <c:pt idx="119">
                  <c:v>15722</c:v>
                </c:pt>
                <c:pt idx="120">
                  <c:v>9851</c:v>
                </c:pt>
                <c:pt idx="121">
                  <c:v>3364</c:v>
                </c:pt>
                <c:pt idx="122">
                  <c:v>2225</c:v>
                </c:pt>
                <c:pt idx="123">
                  <c:v>4988</c:v>
                </c:pt>
                <c:pt idx="124">
                  <c:v>8235</c:v>
                </c:pt>
                <c:pt idx="125">
                  <c:v>9286</c:v>
                </c:pt>
                <c:pt idx="126">
                  <c:v>10551</c:v>
                </c:pt>
                <c:pt idx="127">
                  <c:v>9918</c:v>
                </c:pt>
                <c:pt idx="128">
                  <c:v>1693</c:v>
                </c:pt>
                <c:pt idx="129">
                  <c:v>1166</c:v>
                </c:pt>
                <c:pt idx="130">
                  <c:v>7092</c:v>
                </c:pt>
                <c:pt idx="131">
                  <c:v>8715</c:v>
                </c:pt>
                <c:pt idx="132">
                  <c:v>8936</c:v>
                </c:pt>
                <c:pt idx="133">
                  <c:v>9053</c:v>
                </c:pt>
                <c:pt idx="134">
                  <c:v>7650</c:v>
                </c:pt>
                <c:pt idx="135">
                  <c:v>2133</c:v>
                </c:pt>
                <c:pt idx="136">
                  <c:v>1175</c:v>
                </c:pt>
                <c:pt idx="137">
                  <c:v>6621</c:v>
                </c:pt>
                <c:pt idx="138">
                  <c:v>12880</c:v>
                </c:pt>
                <c:pt idx="139">
                  <c:v>14981</c:v>
                </c:pt>
                <c:pt idx="140">
                  <c:v>26798</c:v>
                </c:pt>
                <c:pt idx="141">
                  <c:v>27549</c:v>
                </c:pt>
                <c:pt idx="142">
                  <c:v>11028</c:v>
                </c:pt>
                <c:pt idx="143">
                  <c:v>8937</c:v>
                </c:pt>
                <c:pt idx="144">
                  <c:v>33391</c:v>
                </c:pt>
                <c:pt idx="145">
                  <c:v>35525</c:v>
                </c:pt>
                <c:pt idx="146">
                  <c:v>37346</c:v>
                </c:pt>
                <c:pt idx="147">
                  <c:v>47027</c:v>
                </c:pt>
                <c:pt idx="148">
                  <c:v>46252</c:v>
                </c:pt>
                <c:pt idx="149">
                  <c:v>16949</c:v>
                </c:pt>
                <c:pt idx="150">
                  <c:v>14340</c:v>
                </c:pt>
                <c:pt idx="151">
                  <c:v>47182</c:v>
                </c:pt>
                <c:pt idx="152">
                  <c:v>48050</c:v>
                </c:pt>
                <c:pt idx="153">
                  <c:v>53696</c:v>
                </c:pt>
                <c:pt idx="154">
                  <c:v>59724</c:v>
                </c:pt>
                <c:pt idx="155">
                  <c:v>56610</c:v>
                </c:pt>
                <c:pt idx="156">
                  <c:v>18608</c:v>
                </c:pt>
                <c:pt idx="157">
                  <c:v>14986</c:v>
                </c:pt>
                <c:pt idx="158">
                  <c:v>54916</c:v>
                </c:pt>
                <c:pt idx="159">
                  <c:v>54320</c:v>
                </c:pt>
                <c:pt idx="160">
                  <c:v>59085</c:v>
                </c:pt>
                <c:pt idx="161">
                  <c:v>53721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37-4611-B898-2191290F70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383764288"/>
        <c:axId val="50879584"/>
      </c:barChart>
      <c:catAx>
        <c:axId val="383764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0879584"/>
        <c:crosses val="autoZero"/>
        <c:auto val="1"/>
        <c:lblAlgn val="ctr"/>
        <c:lblOffset val="100"/>
        <c:tickLblSkip val="7"/>
        <c:noMultiLvlLbl val="1"/>
      </c:catAx>
      <c:valAx>
        <c:axId val="50879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83764288"/>
        <c:crosses val="autoZero"/>
        <c:crossBetween val="between"/>
        <c:majorUnit val="5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2813385876312507E-2"/>
          <c:y val="2.1062642868505919E-2"/>
          <c:w val="0.86437848759276137"/>
          <c:h val="0.8538315944095293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dokončené očkování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Sheet1!$F$2:$FK$2</c:f>
              <c:numCache>
                <c:formatCode>General</c:formatCode>
                <c:ptCount val="16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2</c:v>
                </c:pt>
                <c:pt idx="17">
                  <c:v>636</c:v>
                </c:pt>
                <c:pt idx="18">
                  <c:v>2449</c:v>
                </c:pt>
                <c:pt idx="19">
                  <c:v>5151</c:v>
                </c:pt>
                <c:pt idx="20">
                  <c:v>7780</c:v>
                </c:pt>
                <c:pt idx="21">
                  <c:v>9502</c:v>
                </c:pt>
                <c:pt idx="22">
                  <c:v>10536</c:v>
                </c:pt>
                <c:pt idx="23">
                  <c:v>11403</c:v>
                </c:pt>
                <c:pt idx="24">
                  <c:v>12266</c:v>
                </c:pt>
                <c:pt idx="25">
                  <c:v>15221</c:v>
                </c:pt>
                <c:pt idx="26">
                  <c:v>19179</c:v>
                </c:pt>
                <c:pt idx="27">
                  <c:v>23674</c:v>
                </c:pt>
                <c:pt idx="28">
                  <c:v>29764</c:v>
                </c:pt>
                <c:pt idx="29">
                  <c:v>37583</c:v>
                </c:pt>
                <c:pt idx="30">
                  <c:v>38665</c:v>
                </c:pt>
                <c:pt idx="31">
                  <c:v>39837</c:v>
                </c:pt>
                <c:pt idx="32">
                  <c:v>47722</c:v>
                </c:pt>
                <c:pt idx="33">
                  <c:v>57891</c:v>
                </c:pt>
                <c:pt idx="34">
                  <c:v>68842</c:v>
                </c:pt>
                <c:pt idx="35">
                  <c:v>81754</c:v>
                </c:pt>
                <c:pt idx="36">
                  <c:v>92378</c:v>
                </c:pt>
                <c:pt idx="37">
                  <c:v>94715</c:v>
                </c:pt>
                <c:pt idx="38">
                  <c:v>97191</c:v>
                </c:pt>
                <c:pt idx="39">
                  <c:v>108541</c:v>
                </c:pt>
                <c:pt idx="40">
                  <c:v>120436</c:v>
                </c:pt>
                <c:pt idx="41">
                  <c:v>133609</c:v>
                </c:pt>
                <c:pt idx="42">
                  <c:v>149725</c:v>
                </c:pt>
                <c:pt idx="43">
                  <c:v>164366</c:v>
                </c:pt>
                <c:pt idx="44">
                  <c:v>167337</c:v>
                </c:pt>
                <c:pt idx="45">
                  <c:v>168705</c:v>
                </c:pt>
                <c:pt idx="46" formatCode="#,##0">
                  <c:v>178010</c:v>
                </c:pt>
                <c:pt idx="47" formatCode="#,##0">
                  <c:v>187027</c:v>
                </c:pt>
                <c:pt idx="48" formatCode="#,##0">
                  <c:v>195273</c:v>
                </c:pt>
                <c:pt idx="49" formatCode="#,##0">
                  <c:v>203257</c:v>
                </c:pt>
                <c:pt idx="50" formatCode="#,##0">
                  <c:v>210546</c:v>
                </c:pt>
                <c:pt idx="51" formatCode="#,##0">
                  <c:v>211709</c:v>
                </c:pt>
                <c:pt idx="52" formatCode="#,##0">
                  <c:v>212715</c:v>
                </c:pt>
                <c:pt idx="53" formatCode="#,##0">
                  <c:v>218704</c:v>
                </c:pt>
                <c:pt idx="54" formatCode="#,##0">
                  <c:v>225640</c:v>
                </c:pt>
                <c:pt idx="55" formatCode="#,##0">
                  <c:v>231635</c:v>
                </c:pt>
                <c:pt idx="56" formatCode="#,##0">
                  <c:v>237149</c:v>
                </c:pt>
                <c:pt idx="57" formatCode="#,##0">
                  <c:v>242462</c:v>
                </c:pt>
                <c:pt idx="58" formatCode="#,##0">
                  <c:v>243010</c:v>
                </c:pt>
                <c:pt idx="59" formatCode="#,##0">
                  <c:v>243551</c:v>
                </c:pt>
                <c:pt idx="60" formatCode="#,##0">
                  <c:v>246946</c:v>
                </c:pt>
                <c:pt idx="61" formatCode="#,##0">
                  <c:v>250470</c:v>
                </c:pt>
                <c:pt idx="62" formatCode="#,##0">
                  <c:v>254943</c:v>
                </c:pt>
                <c:pt idx="63" formatCode="#,##0">
                  <c:v>259592</c:v>
                </c:pt>
                <c:pt idx="64" formatCode="#,##0">
                  <c:v>264955</c:v>
                </c:pt>
                <c:pt idx="65" formatCode="#,##0">
                  <c:v>265791</c:v>
                </c:pt>
                <c:pt idx="66" formatCode="#,##0">
                  <c:v>266619</c:v>
                </c:pt>
                <c:pt idx="67" formatCode="#,##0">
                  <c:v>271428</c:v>
                </c:pt>
                <c:pt idx="68" formatCode="#,##0">
                  <c:v>277761</c:v>
                </c:pt>
                <c:pt idx="69" formatCode="#,##0">
                  <c:v>284671</c:v>
                </c:pt>
                <c:pt idx="70" formatCode="#,##0">
                  <c:v>292985</c:v>
                </c:pt>
                <c:pt idx="71" formatCode="#,##0">
                  <c:v>301404</c:v>
                </c:pt>
                <c:pt idx="72" formatCode="#,##0">
                  <c:v>302688</c:v>
                </c:pt>
                <c:pt idx="73" formatCode="#,##0">
                  <c:v>303814</c:v>
                </c:pt>
                <c:pt idx="74" formatCode="#,##0">
                  <c:v>312559</c:v>
                </c:pt>
                <c:pt idx="75" formatCode="#,##0">
                  <c:v>323026</c:v>
                </c:pt>
                <c:pt idx="76" formatCode="#,##0">
                  <c:v>333478</c:v>
                </c:pt>
                <c:pt idx="77" formatCode="#,##0">
                  <c:v>345835</c:v>
                </c:pt>
                <c:pt idx="78" formatCode="#,##0">
                  <c:v>359377</c:v>
                </c:pt>
                <c:pt idx="79" formatCode="#,##0">
                  <c:v>361382</c:v>
                </c:pt>
                <c:pt idx="80" formatCode="#,##0">
                  <c:v>362912</c:v>
                </c:pt>
                <c:pt idx="81" formatCode="#,##0">
                  <c:v>375300</c:v>
                </c:pt>
                <c:pt idx="82" formatCode="#,##0">
                  <c:v>388545</c:v>
                </c:pt>
                <c:pt idx="83" formatCode="#,##0">
                  <c:v>404182</c:v>
                </c:pt>
                <c:pt idx="84" formatCode="#,##0">
                  <c:v>421974</c:v>
                </c:pt>
                <c:pt idx="85" formatCode="#,##0">
                  <c:v>439394</c:v>
                </c:pt>
                <c:pt idx="86" formatCode="#,##0">
                  <c:v>444203</c:v>
                </c:pt>
                <c:pt idx="87" formatCode="#,##0">
                  <c:v>448314</c:v>
                </c:pt>
                <c:pt idx="88" formatCode="#,##0">
                  <c:v>468899</c:v>
                </c:pt>
                <c:pt idx="89" formatCode="#,##0">
                  <c:v>490967</c:v>
                </c:pt>
                <c:pt idx="90" formatCode="#,##0">
                  <c:v>517914</c:v>
                </c:pt>
                <c:pt idx="91" formatCode="#,##0">
                  <c:v>549770</c:v>
                </c:pt>
                <c:pt idx="92" formatCode="#,##0">
                  <c:v>562477</c:v>
                </c:pt>
                <c:pt idx="93" formatCode="#,##0">
                  <c:v>573356</c:v>
                </c:pt>
                <c:pt idx="94" formatCode="#,##0">
                  <c:v>582088</c:v>
                </c:pt>
                <c:pt idx="95" formatCode="#,##0">
                  <c:v>589229</c:v>
                </c:pt>
                <c:pt idx="96" formatCode="#,##0">
                  <c:v>618368</c:v>
                </c:pt>
                <c:pt idx="97" formatCode="#,##0">
                  <c:v>640412</c:v>
                </c:pt>
                <c:pt idx="98" formatCode="#,##0">
                  <c:v>671210</c:v>
                </c:pt>
                <c:pt idx="99" formatCode="#,##0">
                  <c:v>701110</c:v>
                </c:pt>
                <c:pt idx="100" formatCode="#,##0">
                  <c:v>716299</c:v>
                </c:pt>
                <c:pt idx="101" formatCode="#,##0">
                  <c:v>726281</c:v>
                </c:pt>
                <c:pt idx="102" formatCode="#,##0">
                  <c:v>751067</c:v>
                </c:pt>
                <c:pt idx="103" formatCode="#,##0">
                  <c:v>776875</c:v>
                </c:pt>
                <c:pt idx="104" formatCode="#,##0">
                  <c:v>804128</c:v>
                </c:pt>
                <c:pt idx="105" formatCode="#,##0">
                  <c:v>829696</c:v>
                </c:pt>
                <c:pt idx="106" formatCode="#,##0">
                  <c:v>855228</c:v>
                </c:pt>
                <c:pt idx="107" formatCode="#,##0">
                  <c:v>864211</c:v>
                </c:pt>
                <c:pt idx="108" formatCode="#,##0">
                  <c:v>869155</c:v>
                </c:pt>
                <c:pt idx="109" formatCode="#,##0">
                  <c:v>884479</c:v>
                </c:pt>
                <c:pt idx="110" formatCode="#,##0">
                  <c:v>900217</c:v>
                </c:pt>
                <c:pt idx="111" formatCode="#,##0">
                  <c:v>914320</c:v>
                </c:pt>
                <c:pt idx="112" formatCode="#,##0">
                  <c:v>931597</c:v>
                </c:pt>
                <c:pt idx="113" formatCode="#,##0">
                  <c:v>943544</c:v>
                </c:pt>
                <c:pt idx="114" formatCode="#,##0">
                  <c:v>948733</c:v>
                </c:pt>
                <c:pt idx="115" formatCode="#,##0">
                  <c:v>952708</c:v>
                </c:pt>
                <c:pt idx="116" formatCode="#,##0">
                  <c:v>960057</c:v>
                </c:pt>
                <c:pt idx="117" formatCode="#,##0">
                  <c:v>972166</c:v>
                </c:pt>
                <c:pt idx="118" formatCode="#,##0">
                  <c:v>986040</c:v>
                </c:pt>
                <c:pt idx="119" formatCode="#,##0">
                  <c:v>1001762</c:v>
                </c:pt>
                <c:pt idx="120" formatCode="#,##0">
                  <c:v>1011613</c:v>
                </c:pt>
                <c:pt idx="121" formatCode="#,##0">
                  <c:v>1014977</c:v>
                </c:pt>
                <c:pt idx="122" formatCode="#,##0">
                  <c:v>1017202</c:v>
                </c:pt>
                <c:pt idx="123" formatCode="#,##0">
                  <c:v>1022190</c:v>
                </c:pt>
                <c:pt idx="124" formatCode="#,##0">
                  <c:v>1030425</c:v>
                </c:pt>
                <c:pt idx="125" formatCode="#,##0">
                  <c:v>1039711</c:v>
                </c:pt>
                <c:pt idx="126" formatCode="#,##0">
                  <c:v>1050262</c:v>
                </c:pt>
                <c:pt idx="127" formatCode="#,##0">
                  <c:v>1060180</c:v>
                </c:pt>
                <c:pt idx="128" formatCode="#,##0">
                  <c:v>1061873</c:v>
                </c:pt>
                <c:pt idx="129" formatCode="#,##0">
                  <c:v>1063039</c:v>
                </c:pt>
                <c:pt idx="130" formatCode="#,##0">
                  <c:v>1070131</c:v>
                </c:pt>
                <c:pt idx="131" formatCode="#,##0">
                  <c:v>1078846</c:v>
                </c:pt>
                <c:pt idx="132" formatCode="#,##0">
                  <c:v>1087782</c:v>
                </c:pt>
                <c:pt idx="133" formatCode="#,##0">
                  <c:v>1096835</c:v>
                </c:pt>
                <c:pt idx="134" formatCode="#,##0">
                  <c:v>1104485</c:v>
                </c:pt>
                <c:pt idx="135" formatCode="#,##0">
                  <c:v>1106618</c:v>
                </c:pt>
                <c:pt idx="136" formatCode="#,##0">
                  <c:v>1107793</c:v>
                </c:pt>
                <c:pt idx="137" formatCode="#,##0">
                  <c:v>1114414</c:v>
                </c:pt>
                <c:pt idx="138" formatCode="#,##0">
                  <c:v>1127294</c:v>
                </c:pt>
                <c:pt idx="139" formatCode="#,##0">
                  <c:v>1142275</c:v>
                </c:pt>
                <c:pt idx="140" formatCode="#,##0">
                  <c:v>1169073</c:v>
                </c:pt>
                <c:pt idx="141" formatCode="#,##0">
                  <c:v>1196622</c:v>
                </c:pt>
                <c:pt idx="142" formatCode="#,##0">
                  <c:v>1207650</c:v>
                </c:pt>
                <c:pt idx="143" formatCode="#,##0">
                  <c:v>1216587</c:v>
                </c:pt>
                <c:pt idx="144" formatCode="#,##0">
                  <c:v>1249978</c:v>
                </c:pt>
                <c:pt idx="145" formatCode="#,##0">
                  <c:v>1285503</c:v>
                </c:pt>
                <c:pt idx="146" formatCode="#,##0">
                  <c:v>1322849</c:v>
                </c:pt>
                <c:pt idx="147" formatCode="#,##0">
                  <c:v>1369876</c:v>
                </c:pt>
                <c:pt idx="148" formatCode="#,##0">
                  <c:v>1416128</c:v>
                </c:pt>
                <c:pt idx="149" formatCode="#,##0">
                  <c:v>1433077</c:v>
                </c:pt>
                <c:pt idx="150" formatCode="#,##0">
                  <c:v>1447417</c:v>
                </c:pt>
                <c:pt idx="151" formatCode="#,##0">
                  <c:v>1494599</c:v>
                </c:pt>
                <c:pt idx="152" formatCode="#,##0">
                  <c:v>1542649</c:v>
                </c:pt>
                <c:pt idx="153" formatCode="#,##0">
                  <c:v>1596345</c:v>
                </c:pt>
                <c:pt idx="154" formatCode="#,##0">
                  <c:v>1656069</c:v>
                </c:pt>
                <c:pt idx="155" formatCode="#,##0">
                  <c:v>1712679</c:v>
                </c:pt>
                <c:pt idx="156" formatCode="#,##0">
                  <c:v>1731287</c:v>
                </c:pt>
                <c:pt idx="157" formatCode="#,##0">
                  <c:v>1746273</c:v>
                </c:pt>
                <c:pt idx="158" formatCode="#,##0">
                  <c:v>1801189</c:v>
                </c:pt>
                <c:pt idx="159" formatCode="#,##0">
                  <c:v>1855509</c:v>
                </c:pt>
                <c:pt idx="160" formatCode="#,##0">
                  <c:v>1914594</c:v>
                </c:pt>
                <c:pt idx="161" formatCode="#,##0">
                  <c:v>1968315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43-43C0-B046-DC96016FC492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první dávka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Sheet1!$F$3:$FK$3</c:f>
              <c:numCache>
                <c:formatCode>#,##0</c:formatCode>
                <c:ptCount val="162"/>
                <c:pt idx="0">
                  <c:v>11777</c:v>
                </c:pt>
                <c:pt idx="1">
                  <c:v>12038</c:v>
                </c:pt>
                <c:pt idx="2">
                  <c:v>13303</c:v>
                </c:pt>
                <c:pt idx="3">
                  <c:v>14217</c:v>
                </c:pt>
                <c:pt idx="4">
                  <c:v>17792</c:v>
                </c:pt>
                <c:pt idx="5">
                  <c:v>22285</c:v>
                </c:pt>
                <c:pt idx="6">
                  <c:v>28104</c:v>
                </c:pt>
                <c:pt idx="7">
                  <c:v>36047</c:v>
                </c:pt>
                <c:pt idx="8">
                  <c:v>45986</c:v>
                </c:pt>
                <c:pt idx="9">
                  <c:v>47998</c:v>
                </c:pt>
                <c:pt idx="10">
                  <c:v>49749</c:v>
                </c:pt>
                <c:pt idx="11">
                  <c:v>59548</c:v>
                </c:pt>
                <c:pt idx="12">
                  <c:v>72908</c:v>
                </c:pt>
                <c:pt idx="13">
                  <c:v>86381</c:v>
                </c:pt>
                <c:pt idx="14">
                  <c:v>101542</c:v>
                </c:pt>
                <c:pt idx="15">
                  <c:v>115482</c:v>
                </c:pt>
                <c:pt idx="16">
                  <c:v>118854</c:v>
                </c:pt>
                <c:pt idx="17">
                  <c:v>121450</c:v>
                </c:pt>
                <c:pt idx="18">
                  <c:v>133900</c:v>
                </c:pt>
                <c:pt idx="19">
                  <c:v>146405</c:v>
                </c:pt>
                <c:pt idx="20">
                  <c:v>160014</c:v>
                </c:pt>
                <c:pt idx="21">
                  <c:v>175578</c:v>
                </c:pt>
                <c:pt idx="22">
                  <c:v>190376</c:v>
                </c:pt>
                <c:pt idx="23">
                  <c:v>193657</c:v>
                </c:pt>
                <c:pt idx="24">
                  <c:v>195902</c:v>
                </c:pt>
                <c:pt idx="25">
                  <c:v>205498</c:v>
                </c:pt>
                <c:pt idx="26">
                  <c:v>215991</c:v>
                </c:pt>
                <c:pt idx="27">
                  <c:v>224981</c:v>
                </c:pt>
                <c:pt idx="28">
                  <c:v>232009</c:v>
                </c:pt>
                <c:pt idx="29">
                  <c:v>238187</c:v>
                </c:pt>
                <c:pt idx="30">
                  <c:v>238905</c:v>
                </c:pt>
                <c:pt idx="31">
                  <c:v>239608</c:v>
                </c:pt>
                <c:pt idx="32">
                  <c:v>243556</c:v>
                </c:pt>
                <c:pt idx="33">
                  <c:v>247673</c:v>
                </c:pt>
                <c:pt idx="34">
                  <c:v>252061</c:v>
                </c:pt>
                <c:pt idx="35">
                  <c:v>256938</c:v>
                </c:pt>
                <c:pt idx="36">
                  <c:v>262374</c:v>
                </c:pt>
                <c:pt idx="37">
                  <c:v>263210</c:v>
                </c:pt>
                <c:pt idx="38">
                  <c:v>264056</c:v>
                </c:pt>
                <c:pt idx="39">
                  <c:v>268082</c:v>
                </c:pt>
                <c:pt idx="40">
                  <c:v>273147</c:v>
                </c:pt>
                <c:pt idx="41">
                  <c:v>278612</c:v>
                </c:pt>
                <c:pt idx="42">
                  <c:v>284890</c:v>
                </c:pt>
                <c:pt idx="43">
                  <c:v>291595</c:v>
                </c:pt>
                <c:pt idx="44">
                  <c:v>293172</c:v>
                </c:pt>
                <c:pt idx="45">
                  <c:v>294160</c:v>
                </c:pt>
                <c:pt idx="46">
                  <c:v>300503</c:v>
                </c:pt>
                <c:pt idx="47">
                  <c:v>309167</c:v>
                </c:pt>
                <c:pt idx="48">
                  <c:v>318827</c:v>
                </c:pt>
                <c:pt idx="49">
                  <c:v>331096</c:v>
                </c:pt>
                <c:pt idx="50">
                  <c:v>342904</c:v>
                </c:pt>
                <c:pt idx="51">
                  <c:v>344838</c:v>
                </c:pt>
                <c:pt idx="52">
                  <c:v>345862</c:v>
                </c:pt>
                <c:pt idx="53">
                  <c:v>355942</c:v>
                </c:pt>
                <c:pt idx="54">
                  <c:v>368808</c:v>
                </c:pt>
                <c:pt idx="55">
                  <c:v>382615</c:v>
                </c:pt>
                <c:pt idx="56">
                  <c:v>400535</c:v>
                </c:pt>
                <c:pt idx="57">
                  <c:v>416632</c:v>
                </c:pt>
                <c:pt idx="58">
                  <c:v>419565</c:v>
                </c:pt>
                <c:pt idx="59">
                  <c:v>421902</c:v>
                </c:pt>
                <c:pt idx="60">
                  <c:v>441263</c:v>
                </c:pt>
                <c:pt idx="61">
                  <c:v>468350</c:v>
                </c:pt>
                <c:pt idx="62">
                  <c:v>498945</c:v>
                </c:pt>
                <c:pt idx="63">
                  <c:v>532015</c:v>
                </c:pt>
                <c:pt idx="64">
                  <c:v>560679</c:v>
                </c:pt>
                <c:pt idx="65">
                  <c:v>572751</c:v>
                </c:pt>
                <c:pt idx="66">
                  <c:v>584092</c:v>
                </c:pt>
                <c:pt idx="67">
                  <c:v>613645</c:v>
                </c:pt>
                <c:pt idx="68">
                  <c:v>649766</c:v>
                </c:pt>
                <c:pt idx="69">
                  <c:v>690782</c:v>
                </c:pt>
                <c:pt idx="70">
                  <c:v>735291</c:v>
                </c:pt>
                <c:pt idx="71">
                  <c:v>773831</c:v>
                </c:pt>
                <c:pt idx="72">
                  <c:v>790828</c:v>
                </c:pt>
                <c:pt idx="73">
                  <c:v>802854</c:v>
                </c:pt>
                <c:pt idx="74">
                  <c:v>831031</c:v>
                </c:pt>
                <c:pt idx="75">
                  <c:v>869725</c:v>
                </c:pt>
                <c:pt idx="76">
                  <c:v>906997</c:v>
                </c:pt>
                <c:pt idx="77">
                  <c:v>944714</c:v>
                </c:pt>
                <c:pt idx="78">
                  <c:v>978854</c:v>
                </c:pt>
                <c:pt idx="79">
                  <c:v>993851</c:v>
                </c:pt>
                <c:pt idx="80">
                  <c:v>1001196</c:v>
                </c:pt>
                <c:pt idx="81">
                  <c:v>1025333</c:v>
                </c:pt>
                <c:pt idx="82">
                  <c:v>1051631</c:v>
                </c:pt>
                <c:pt idx="83">
                  <c:v>1078175</c:v>
                </c:pt>
                <c:pt idx="84">
                  <c:v>1104281</c:v>
                </c:pt>
                <c:pt idx="85">
                  <c:v>1128882</c:v>
                </c:pt>
                <c:pt idx="86">
                  <c:v>1137235</c:v>
                </c:pt>
                <c:pt idx="87">
                  <c:v>1142716</c:v>
                </c:pt>
                <c:pt idx="88">
                  <c:v>1161460</c:v>
                </c:pt>
                <c:pt idx="89">
                  <c:v>1185915</c:v>
                </c:pt>
                <c:pt idx="90">
                  <c:v>1208775</c:v>
                </c:pt>
                <c:pt idx="91">
                  <c:v>1234130</c:v>
                </c:pt>
                <c:pt idx="92">
                  <c:v>1240923</c:v>
                </c:pt>
                <c:pt idx="93">
                  <c:v>1244474</c:v>
                </c:pt>
                <c:pt idx="94">
                  <c:v>1246940</c:v>
                </c:pt>
                <c:pt idx="95">
                  <c:v>1249247</c:v>
                </c:pt>
                <c:pt idx="96">
                  <c:v>1265223</c:v>
                </c:pt>
                <c:pt idx="97">
                  <c:v>1288394</c:v>
                </c:pt>
                <c:pt idx="98">
                  <c:v>1326542</c:v>
                </c:pt>
                <c:pt idx="99">
                  <c:v>1365368</c:v>
                </c:pt>
                <c:pt idx="100">
                  <c:v>1380644</c:v>
                </c:pt>
                <c:pt idx="101">
                  <c:v>1390335</c:v>
                </c:pt>
                <c:pt idx="102">
                  <c:v>1428046</c:v>
                </c:pt>
                <c:pt idx="103">
                  <c:v>1463838</c:v>
                </c:pt>
                <c:pt idx="104">
                  <c:v>1502273</c:v>
                </c:pt>
                <c:pt idx="105">
                  <c:v>1549723</c:v>
                </c:pt>
                <c:pt idx="106">
                  <c:v>1594003</c:v>
                </c:pt>
                <c:pt idx="107">
                  <c:v>1610542</c:v>
                </c:pt>
                <c:pt idx="108">
                  <c:v>1623436</c:v>
                </c:pt>
                <c:pt idx="109">
                  <c:v>1667017</c:v>
                </c:pt>
                <c:pt idx="110">
                  <c:v>1708865</c:v>
                </c:pt>
                <c:pt idx="111">
                  <c:v>1756378</c:v>
                </c:pt>
                <c:pt idx="112">
                  <c:v>1810505</c:v>
                </c:pt>
                <c:pt idx="113">
                  <c:v>1859942</c:v>
                </c:pt>
                <c:pt idx="114">
                  <c:v>1877652</c:v>
                </c:pt>
                <c:pt idx="115">
                  <c:v>1892234</c:v>
                </c:pt>
                <c:pt idx="116">
                  <c:v>1940966</c:v>
                </c:pt>
                <c:pt idx="117">
                  <c:v>1988690</c:v>
                </c:pt>
                <c:pt idx="118">
                  <c:v>2045622</c:v>
                </c:pt>
                <c:pt idx="119">
                  <c:v>2109023</c:v>
                </c:pt>
                <c:pt idx="120">
                  <c:v>2169212</c:v>
                </c:pt>
                <c:pt idx="121">
                  <c:v>2188287</c:v>
                </c:pt>
                <c:pt idx="122">
                  <c:v>2207033</c:v>
                </c:pt>
                <c:pt idx="123">
                  <c:v>2272601</c:v>
                </c:pt>
                <c:pt idx="124">
                  <c:v>2336803</c:v>
                </c:pt>
                <c:pt idx="125">
                  <c:v>2407409</c:v>
                </c:pt>
                <c:pt idx="126">
                  <c:v>2485033</c:v>
                </c:pt>
                <c:pt idx="127">
                  <c:v>2559780</c:v>
                </c:pt>
                <c:pt idx="128">
                  <c:v>2588850</c:v>
                </c:pt>
                <c:pt idx="129">
                  <c:v>2612853</c:v>
                </c:pt>
                <c:pt idx="130">
                  <c:v>2683221</c:v>
                </c:pt>
                <c:pt idx="131">
                  <c:v>2756822</c:v>
                </c:pt>
                <c:pt idx="132">
                  <c:v>2834387</c:v>
                </c:pt>
                <c:pt idx="133">
                  <c:v>2916142</c:v>
                </c:pt>
                <c:pt idx="134">
                  <c:v>2993641</c:v>
                </c:pt>
                <c:pt idx="135">
                  <c:v>3025179</c:v>
                </c:pt>
                <c:pt idx="136">
                  <c:v>3050790</c:v>
                </c:pt>
                <c:pt idx="137">
                  <c:v>3121847</c:v>
                </c:pt>
                <c:pt idx="138">
                  <c:v>3192177</c:v>
                </c:pt>
                <c:pt idx="139">
                  <c:v>3267653</c:v>
                </c:pt>
                <c:pt idx="140">
                  <c:v>3340749</c:v>
                </c:pt>
                <c:pt idx="141">
                  <c:v>3407430</c:v>
                </c:pt>
                <c:pt idx="142">
                  <c:v>3439208</c:v>
                </c:pt>
                <c:pt idx="143">
                  <c:v>3461331</c:v>
                </c:pt>
                <c:pt idx="144">
                  <c:v>3506732</c:v>
                </c:pt>
                <c:pt idx="145">
                  <c:v>3556255</c:v>
                </c:pt>
                <c:pt idx="146">
                  <c:v>3621453</c:v>
                </c:pt>
                <c:pt idx="147">
                  <c:v>3680079</c:v>
                </c:pt>
                <c:pt idx="148">
                  <c:v>3739053</c:v>
                </c:pt>
                <c:pt idx="149">
                  <c:v>3767785</c:v>
                </c:pt>
                <c:pt idx="150">
                  <c:v>3789903</c:v>
                </c:pt>
                <c:pt idx="151">
                  <c:v>3842605</c:v>
                </c:pt>
                <c:pt idx="152">
                  <c:v>3898377</c:v>
                </c:pt>
                <c:pt idx="153">
                  <c:v>3958120</c:v>
                </c:pt>
                <c:pt idx="154">
                  <c:v>4012849</c:v>
                </c:pt>
                <c:pt idx="155">
                  <c:v>4071441</c:v>
                </c:pt>
                <c:pt idx="156">
                  <c:v>4104580</c:v>
                </c:pt>
                <c:pt idx="157">
                  <c:v>4131234</c:v>
                </c:pt>
                <c:pt idx="158">
                  <c:v>4190116</c:v>
                </c:pt>
                <c:pt idx="159">
                  <c:v>4249768</c:v>
                </c:pt>
                <c:pt idx="160">
                  <c:v>4299402</c:v>
                </c:pt>
                <c:pt idx="161">
                  <c:v>4335379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D43-43C0-B046-DC96016FC4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overlap val="100"/>
        <c:axId val="383764288"/>
        <c:axId val="50879584"/>
      </c:barChart>
      <c:lineChart>
        <c:grouping val="standard"/>
        <c:varyColors val="0"/>
        <c:ser>
          <c:idx val="2"/>
          <c:order val="2"/>
          <c:tx>
            <c:strRef>
              <c:f>Sheet1!$A$4</c:f>
              <c:strCache>
                <c:ptCount val="1"/>
                <c:pt idx="0">
                  <c:v>celkem dávek v ČR</c:v>
                </c:pt>
              </c:strCache>
            </c:strRef>
          </c:tx>
          <c:spPr>
            <a:ln w="698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Sheet1!$F$4:$FK$4</c:f>
              <c:numCache>
                <c:formatCode>0</c:formatCode>
                <c:ptCount val="162"/>
                <c:pt idx="0">
                  <c:v>29250</c:v>
                </c:pt>
                <c:pt idx="1">
                  <c:v>29250</c:v>
                </c:pt>
                <c:pt idx="2">
                  <c:v>29250</c:v>
                </c:pt>
                <c:pt idx="3">
                  <c:v>29250</c:v>
                </c:pt>
                <c:pt idx="4">
                  <c:v>98475</c:v>
                </c:pt>
                <c:pt idx="5">
                  <c:v>98475</c:v>
                </c:pt>
                <c:pt idx="6">
                  <c:v>98475</c:v>
                </c:pt>
                <c:pt idx="7">
                  <c:v>98475</c:v>
                </c:pt>
                <c:pt idx="8">
                  <c:v>98475</c:v>
                </c:pt>
                <c:pt idx="9">
                  <c:v>98475</c:v>
                </c:pt>
                <c:pt idx="10">
                  <c:v>98475</c:v>
                </c:pt>
                <c:pt idx="11">
                  <c:v>169650</c:v>
                </c:pt>
                <c:pt idx="12">
                  <c:v>178050</c:v>
                </c:pt>
                <c:pt idx="13">
                  <c:v>178050</c:v>
                </c:pt>
                <c:pt idx="14">
                  <c:v>178050</c:v>
                </c:pt>
                <c:pt idx="15">
                  <c:v>178050</c:v>
                </c:pt>
                <c:pt idx="16">
                  <c:v>178050</c:v>
                </c:pt>
                <c:pt idx="17">
                  <c:v>178050</c:v>
                </c:pt>
                <c:pt idx="18">
                  <c:v>272820</c:v>
                </c:pt>
                <c:pt idx="19">
                  <c:v>272820</c:v>
                </c:pt>
                <c:pt idx="20">
                  <c:v>272820</c:v>
                </c:pt>
                <c:pt idx="21">
                  <c:v>272820</c:v>
                </c:pt>
                <c:pt idx="22">
                  <c:v>272820</c:v>
                </c:pt>
                <c:pt idx="23">
                  <c:v>272820</c:v>
                </c:pt>
                <c:pt idx="24">
                  <c:v>272820</c:v>
                </c:pt>
                <c:pt idx="25">
                  <c:v>346530</c:v>
                </c:pt>
                <c:pt idx="26">
                  <c:v>346530</c:v>
                </c:pt>
                <c:pt idx="27">
                  <c:v>346530</c:v>
                </c:pt>
                <c:pt idx="28">
                  <c:v>346530</c:v>
                </c:pt>
                <c:pt idx="29">
                  <c:v>346530</c:v>
                </c:pt>
                <c:pt idx="30">
                  <c:v>346530</c:v>
                </c:pt>
                <c:pt idx="31">
                  <c:v>346530</c:v>
                </c:pt>
                <c:pt idx="32">
                  <c:v>426480</c:v>
                </c:pt>
                <c:pt idx="33">
                  <c:v>430680</c:v>
                </c:pt>
                <c:pt idx="34">
                  <c:v>433980</c:v>
                </c:pt>
                <c:pt idx="35">
                  <c:v>434580</c:v>
                </c:pt>
                <c:pt idx="36">
                  <c:v>435680</c:v>
                </c:pt>
                <c:pt idx="37">
                  <c:v>435680</c:v>
                </c:pt>
                <c:pt idx="38">
                  <c:v>435680</c:v>
                </c:pt>
                <c:pt idx="39">
                  <c:v>539800</c:v>
                </c:pt>
                <c:pt idx="40">
                  <c:v>543800</c:v>
                </c:pt>
                <c:pt idx="41">
                  <c:v>552500</c:v>
                </c:pt>
                <c:pt idx="42">
                  <c:v>555000</c:v>
                </c:pt>
                <c:pt idx="43">
                  <c:v>576600</c:v>
                </c:pt>
                <c:pt idx="44">
                  <c:v>576600</c:v>
                </c:pt>
                <c:pt idx="45">
                  <c:v>576600</c:v>
                </c:pt>
                <c:pt idx="46">
                  <c:v>576600</c:v>
                </c:pt>
                <c:pt idx="47">
                  <c:v>643290</c:v>
                </c:pt>
                <c:pt idx="48">
                  <c:v>667860</c:v>
                </c:pt>
                <c:pt idx="49">
                  <c:v>667860</c:v>
                </c:pt>
                <c:pt idx="50">
                  <c:v>703860</c:v>
                </c:pt>
                <c:pt idx="51">
                  <c:v>703860</c:v>
                </c:pt>
                <c:pt idx="52">
                  <c:v>703860</c:v>
                </c:pt>
                <c:pt idx="53" formatCode="#,##0">
                  <c:v>703860</c:v>
                </c:pt>
                <c:pt idx="54" formatCode="#,##0">
                  <c:v>797460</c:v>
                </c:pt>
                <c:pt idx="55" formatCode="#,##0">
                  <c:v>797460</c:v>
                </c:pt>
                <c:pt idx="56" formatCode="#,##0">
                  <c:v>797460</c:v>
                </c:pt>
                <c:pt idx="57" formatCode="#,##0">
                  <c:v>850360</c:v>
                </c:pt>
                <c:pt idx="58" formatCode="#,##0">
                  <c:v>867260</c:v>
                </c:pt>
                <c:pt idx="59">
                  <c:v>867260</c:v>
                </c:pt>
                <c:pt idx="60">
                  <c:v>872860</c:v>
                </c:pt>
                <c:pt idx="61">
                  <c:v>1001550</c:v>
                </c:pt>
                <c:pt idx="62">
                  <c:v>1008150</c:v>
                </c:pt>
                <c:pt idx="63">
                  <c:v>1008150</c:v>
                </c:pt>
                <c:pt idx="64">
                  <c:v>1027250</c:v>
                </c:pt>
                <c:pt idx="65">
                  <c:v>1027250</c:v>
                </c:pt>
                <c:pt idx="66">
                  <c:v>1027250</c:v>
                </c:pt>
                <c:pt idx="67">
                  <c:v>1036050</c:v>
                </c:pt>
                <c:pt idx="68">
                  <c:v>1260050</c:v>
                </c:pt>
                <c:pt idx="69">
                  <c:v>1262650</c:v>
                </c:pt>
                <c:pt idx="70">
                  <c:v>1272850</c:v>
                </c:pt>
                <c:pt idx="71">
                  <c:v>1312350</c:v>
                </c:pt>
                <c:pt idx="72">
                  <c:v>1330250</c:v>
                </c:pt>
                <c:pt idx="73">
                  <c:v>1338450</c:v>
                </c:pt>
                <c:pt idx="74">
                  <c:v>1350850</c:v>
                </c:pt>
                <c:pt idx="75">
                  <c:v>1479870</c:v>
                </c:pt>
                <c:pt idx="76" formatCode="#,##0">
                  <c:v>1487270</c:v>
                </c:pt>
                <c:pt idx="77" formatCode="#,##0">
                  <c:v>1496770</c:v>
                </c:pt>
                <c:pt idx="78" formatCode="#,##0">
                  <c:v>1504970</c:v>
                </c:pt>
                <c:pt idx="79" formatCode="#,##0">
                  <c:v>1504970</c:v>
                </c:pt>
                <c:pt idx="80" formatCode="#,##0">
                  <c:v>1504970</c:v>
                </c:pt>
                <c:pt idx="81" formatCode="#,##0">
                  <c:v>1507170</c:v>
                </c:pt>
                <c:pt idx="82" formatCode="#,##0">
                  <c:v>1671070</c:v>
                </c:pt>
                <c:pt idx="83" formatCode="#,##0">
                  <c:v>1671070</c:v>
                </c:pt>
                <c:pt idx="84" formatCode="#,##0">
                  <c:v>1671070</c:v>
                </c:pt>
                <c:pt idx="85" formatCode="#,##0">
                  <c:v>1727670</c:v>
                </c:pt>
                <c:pt idx="86" formatCode="#,##0">
                  <c:v>1759170</c:v>
                </c:pt>
                <c:pt idx="87" formatCode="#,##0">
                  <c:v>1764870</c:v>
                </c:pt>
                <c:pt idx="88" formatCode="#,##0">
                  <c:v>1768270</c:v>
                </c:pt>
                <c:pt idx="89" formatCode="#,##0">
                  <c:v>1932070</c:v>
                </c:pt>
                <c:pt idx="90" formatCode="#,##0">
                  <c:v>1932070</c:v>
                </c:pt>
                <c:pt idx="91" formatCode="#,##0">
                  <c:v>1963670</c:v>
                </c:pt>
                <c:pt idx="92" formatCode="#,##0">
                  <c:v>1963670</c:v>
                </c:pt>
                <c:pt idx="93" formatCode="#,##0">
                  <c:v>1963670</c:v>
                </c:pt>
                <c:pt idx="94" formatCode="#,##0">
                  <c:v>1963670</c:v>
                </c:pt>
                <c:pt idx="95" formatCode="#,##0">
                  <c:v>1963670</c:v>
                </c:pt>
                <c:pt idx="96" formatCode="#,##0">
                  <c:v>1968970</c:v>
                </c:pt>
                <c:pt idx="97" formatCode="#,##0">
                  <c:v>2254450</c:v>
                </c:pt>
                <c:pt idx="98" formatCode="#,##0">
                  <c:v>2254450</c:v>
                </c:pt>
                <c:pt idx="99" formatCode="#,##0">
                  <c:v>2362350</c:v>
                </c:pt>
                <c:pt idx="100" formatCode="#,##0">
                  <c:v>2391950</c:v>
                </c:pt>
                <c:pt idx="101" formatCode="#,##0">
                  <c:v>2391950</c:v>
                </c:pt>
                <c:pt idx="102" formatCode="#,##0">
                  <c:v>2394850</c:v>
                </c:pt>
                <c:pt idx="103" formatCode="#,##0">
                  <c:v>2681500</c:v>
                </c:pt>
                <c:pt idx="104" formatCode="#,##0">
                  <c:v>2687600</c:v>
                </c:pt>
                <c:pt idx="105" formatCode="#,##0">
                  <c:v>2687600</c:v>
                </c:pt>
                <c:pt idx="106" formatCode="#,##0">
                  <c:v>2695900</c:v>
                </c:pt>
                <c:pt idx="107" formatCode="#,##0">
                  <c:v>2695900</c:v>
                </c:pt>
                <c:pt idx="108" formatCode="#,##0">
                  <c:v>2695900</c:v>
                </c:pt>
                <c:pt idx="109" formatCode="#,##0">
                  <c:v>2695900</c:v>
                </c:pt>
                <c:pt idx="110" formatCode="#,##0">
                  <c:v>3015950</c:v>
                </c:pt>
                <c:pt idx="111" formatCode="#,##0">
                  <c:v>3015950</c:v>
                </c:pt>
                <c:pt idx="112" formatCode="#,##0">
                  <c:v>3019650</c:v>
                </c:pt>
                <c:pt idx="113" formatCode="#,##0">
                  <c:v>3020200</c:v>
                </c:pt>
                <c:pt idx="114" formatCode="#,##0">
                  <c:v>3020200</c:v>
                </c:pt>
                <c:pt idx="115" formatCode="#,##0">
                  <c:v>3020200</c:v>
                </c:pt>
                <c:pt idx="116" formatCode="#,##0">
                  <c:v>3038100</c:v>
                </c:pt>
                <c:pt idx="117" formatCode="#,##0">
                  <c:v>3469420</c:v>
                </c:pt>
                <c:pt idx="118" formatCode="#,##0">
                  <c:v>3479720</c:v>
                </c:pt>
                <c:pt idx="119" formatCode="#,##0">
                  <c:v>3479720</c:v>
                </c:pt>
                <c:pt idx="120" formatCode="#,##0">
                  <c:v>3551120</c:v>
                </c:pt>
                <c:pt idx="121" formatCode="#,##0">
                  <c:v>3551120</c:v>
                </c:pt>
                <c:pt idx="122" formatCode="#,##0">
                  <c:v>3551120</c:v>
                </c:pt>
                <c:pt idx="123" formatCode="#,##0">
                  <c:v>3616120</c:v>
                </c:pt>
                <c:pt idx="124" formatCode="#,##0">
                  <c:v>4076680</c:v>
                </c:pt>
                <c:pt idx="125" formatCode="#,##0">
                  <c:v>4106680</c:v>
                </c:pt>
                <c:pt idx="126" formatCode="#,##0">
                  <c:v>4115030</c:v>
                </c:pt>
                <c:pt idx="127" formatCode="#,##0">
                  <c:v>4146880</c:v>
                </c:pt>
                <c:pt idx="128" formatCode="#,##0">
                  <c:v>4146880</c:v>
                </c:pt>
                <c:pt idx="129" formatCode="#,##0">
                  <c:v>4146880</c:v>
                </c:pt>
                <c:pt idx="130" formatCode="#,##0">
                  <c:v>4186430</c:v>
                </c:pt>
                <c:pt idx="131" formatCode="#,##0">
                  <c:v>4628960</c:v>
                </c:pt>
                <c:pt idx="132" formatCode="#,##0">
                  <c:v>4628960</c:v>
                </c:pt>
                <c:pt idx="133" formatCode="#,##0">
                  <c:v>4649310</c:v>
                </c:pt>
                <c:pt idx="134" formatCode="#,##0">
                  <c:v>4691010</c:v>
                </c:pt>
                <c:pt idx="135" formatCode="#,##0">
                  <c:v>4691010</c:v>
                </c:pt>
                <c:pt idx="136" formatCode="#,##0">
                  <c:v>4691010</c:v>
                </c:pt>
                <c:pt idx="137" formatCode="#,##0">
                  <c:v>4727610</c:v>
                </c:pt>
                <c:pt idx="138" formatCode="#,##0">
                  <c:v>5171510</c:v>
                </c:pt>
                <c:pt idx="139" formatCode="#,##0">
                  <c:v>5174310</c:v>
                </c:pt>
                <c:pt idx="140" formatCode="#,##0">
                  <c:v>5177310</c:v>
                </c:pt>
                <c:pt idx="141" formatCode="#,##0">
                  <c:v>5233310</c:v>
                </c:pt>
                <c:pt idx="142" formatCode="#,##0">
                  <c:v>5233310</c:v>
                </c:pt>
                <c:pt idx="143" formatCode="#,##0">
                  <c:v>5233310</c:v>
                </c:pt>
                <c:pt idx="144" formatCode="#,##0">
                  <c:v>5251210</c:v>
                </c:pt>
                <c:pt idx="145" formatCode="#,##0">
                  <c:v>5698160</c:v>
                </c:pt>
                <c:pt idx="146" formatCode="#,##0">
                  <c:v>5708510</c:v>
                </c:pt>
                <c:pt idx="147" formatCode="#,##0">
                  <c:v>5716510</c:v>
                </c:pt>
                <c:pt idx="148" formatCode="#,##0">
                  <c:v>5737910</c:v>
                </c:pt>
                <c:pt idx="149" formatCode="#,##0">
                  <c:v>5737910</c:v>
                </c:pt>
                <c:pt idx="150" formatCode="#,##0">
                  <c:v>5737910</c:v>
                </c:pt>
                <c:pt idx="151" formatCode="#,##0">
                  <c:v>5886710</c:v>
                </c:pt>
                <c:pt idx="152" formatCode="#,##0">
                  <c:v>6551130</c:v>
                </c:pt>
                <c:pt idx="153" formatCode="#,##0">
                  <c:v>6582980</c:v>
                </c:pt>
                <c:pt idx="154" formatCode="#,##0">
                  <c:v>6610880</c:v>
                </c:pt>
                <c:pt idx="155" formatCode="#,##0">
                  <c:v>6757600</c:v>
                </c:pt>
                <c:pt idx="156" formatCode="#,##0">
                  <c:v>6757600</c:v>
                </c:pt>
                <c:pt idx="157" formatCode="#,##0">
                  <c:v>6757600</c:v>
                </c:pt>
                <c:pt idx="158" formatCode="#,##0">
                  <c:v>6791150</c:v>
                </c:pt>
                <c:pt idx="159" formatCode="#,##0">
                  <c:v>7341050</c:v>
                </c:pt>
                <c:pt idx="160" formatCode="#,##0">
                  <c:v>7341050</c:v>
                </c:pt>
                <c:pt idx="161" formatCode="#,##0">
                  <c:v>7341050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D43-43C0-B046-DC96016FC4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3764288"/>
        <c:axId val="50879584"/>
      </c:lineChart>
      <c:catAx>
        <c:axId val="383764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0879584"/>
        <c:crosses val="autoZero"/>
        <c:auto val="1"/>
        <c:lblAlgn val="ctr"/>
        <c:lblOffset val="100"/>
        <c:tickLblSkip val="7"/>
        <c:noMultiLvlLbl val="1"/>
      </c:catAx>
      <c:valAx>
        <c:axId val="50879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83764288"/>
        <c:crosses val="autoZero"/>
        <c:crossBetween val="between"/>
        <c:majorUnit val="20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cs-CZ" b="1" dirty="0"/>
              <a:t>Kumulativní počet podaných dávek</a:t>
            </a:r>
          </a:p>
        </c:rich>
      </c:tx>
      <c:layout>
        <c:manualLayout>
          <c:xMode val="edge"/>
          <c:yMode val="edge"/>
          <c:x val="0.25743471721207262"/>
          <c:y val="2.6340265485839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cs-CZ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Jihomoravský kraj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List1!$B$2:$EZ$2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27</c:v>
                </c:pt>
                <c:pt idx="6">
                  <c:v>137</c:v>
                </c:pt>
                <c:pt idx="7">
                  <c:v>194</c:v>
                </c:pt>
                <c:pt idx="8">
                  <c:v>226</c:v>
                </c:pt>
                <c:pt idx="9">
                  <c:v>226</c:v>
                </c:pt>
                <c:pt idx="10">
                  <c:v>226</c:v>
                </c:pt>
                <c:pt idx="11">
                  <c:v>226</c:v>
                </c:pt>
                <c:pt idx="12">
                  <c:v>262</c:v>
                </c:pt>
                <c:pt idx="13">
                  <c:v>421</c:v>
                </c:pt>
                <c:pt idx="14">
                  <c:v>672</c:v>
                </c:pt>
                <c:pt idx="15">
                  <c:v>806</c:v>
                </c:pt>
                <c:pt idx="16">
                  <c:v>881</c:v>
                </c:pt>
                <c:pt idx="17">
                  <c:v>881</c:v>
                </c:pt>
                <c:pt idx="18">
                  <c:v>1005</c:v>
                </c:pt>
                <c:pt idx="19">
                  <c:v>1013</c:v>
                </c:pt>
                <c:pt idx="20">
                  <c:v>1015</c:v>
                </c:pt>
                <c:pt idx="21">
                  <c:v>1017</c:v>
                </c:pt>
                <c:pt idx="22">
                  <c:v>1019</c:v>
                </c:pt>
                <c:pt idx="23">
                  <c:v>1021</c:v>
                </c:pt>
                <c:pt idx="24">
                  <c:v>1023</c:v>
                </c:pt>
                <c:pt idx="25">
                  <c:v>1023</c:v>
                </c:pt>
                <c:pt idx="26">
                  <c:v>1050</c:v>
                </c:pt>
                <c:pt idx="27">
                  <c:v>1155</c:v>
                </c:pt>
                <c:pt idx="28">
                  <c:v>1208</c:v>
                </c:pt>
                <c:pt idx="29">
                  <c:v>1239</c:v>
                </c:pt>
                <c:pt idx="30">
                  <c:v>1239</c:v>
                </c:pt>
                <c:pt idx="31">
                  <c:v>1239</c:v>
                </c:pt>
                <c:pt idx="32">
                  <c:v>1276</c:v>
                </c:pt>
                <c:pt idx="33">
                  <c:v>1390</c:v>
                </c:pt>
                <c:pt idx="34">
                  <c:v>1583</c:v>
                </c:pt>
                <c:pt idx="35">
                  <c:v>1718</c:v>
                </c:pt>
                <c:pt idx="36">
                  <c:v>1809</c:v>
                </c:pt>
                <c:pt idx="37">
                  <c:v>1809</c:v>
                </c:pt>
                <c:pt idx="38">
                  <c:v>1809</c:v>
                </c:pt>
                <c:pt idx="39">
                  <c:v>1843</c:v>
                </c:pt>
                <c:pt idx="40">
                  <c:v>1918</c:v>
                </c:pt>
                <c:pt idx="41">
                  <c:v>1953</c:v>
                </c:pt>
                <c:pt idx="42">
                  <c:v>2069</c:v>
                </c:pt>
                <c:pt idx="43">
                  <c:v>2076</c:v>
                </c:pt>
                <c:pt idx="44">
                  <c:v>2076</c:v>
                </c:pt>
                <c:pt idx="45">
                  <c:v>2076</c:v>
                </c:pt>
                <c:pt idx="46">
                  <c:v>2215</c:v>
                </c:pt>
                <c:pt idx="47">
                  <c:v>2216</c:v>
                </c:pt>
                <c:pt idx="48">
                  <c:v>2216</c:v>
                </c:pt>
                <c:pt idx="49">
                  <c:v>2259</c:v>
                </c:pt>
                <c:pt idx="50">
                  <c:v>2408</c:v>
                </c:pt>
                <c:pt idx="51">
                  <c:v>2408</c:v>
                </c:pt>
                <c:pt idx="52">
                  <c:v>2420</c:v>
                </c:pt>
                <c:pt idx="53">
                  <c:v>2724</c:v>
                </c:pt>
                <c:pt idx="54">
                  <c:v>3031</c:v>
                </c:pt>
                <c:pt idx="55">
                  <c:v>3567</c:v>
                </c:pt>
                <c:pt idx="56">
                  <c:v>4239</c:v>
                </c:pt>
                <c:pt idx="57">
                  <c:v>4874</c:v>
                </c:pt>
                <c:pt idx="58">
                  <c:v>4899</c:v>
                </c:pt>
                <c:pt idx="59">
                  <c:v>4934</c:v>
                </c:pt>
                <c:pt idx="60">
                  <c:v>5660</c:v>
                </c:pt>
                <c:pt idx="61">
                  <c:v>6561</c:v>
                </c:pt>
                <c:pt idx="62">
                  <c:v>7532</c:v>
                </c:pt>
                <c:pt idx="63">
                  <c:v>8681</c:v>
                </c:pt>
                <c:pt idx="64">
                  <c:v>10079</c:v>
                </c:pt>
                <c:pt idx="65">
                  <c:v>10188</c:v>
                </c:pt>
                <c:pt idx="66">
                  <c:v>10234</c:v>
                </c:pt>
                <c:pt idx="67">
                  <c:v>11114</c:v>
                </c:pt>
                <c:pt idx="68">
                  <c:v>12300</c:v>
                </c:pt>
                <c:pt idx="69">
                  <c:v>13582</c:v>
                </c:pt>
                <c:pt idx="70">
                  <c:v>15177</c:v>
                </c:pt>
                <c:pt idx="71">
                  <c:v>16946</c:v>
                </c:pt>
                <c:pt idx="72">
                  <c:v>17185</c:v>
                </c:pt>
                <c:pt idx="73">
                  <c:v>17239</c:v>
                </c:pt>
                <c:pt idx="74">
                  <c:v>18642</c:v>
                </c:pt>
                <c:pt idx="75">
                  <c:v>20180</c:v>
                </c:pt>
                <c:pt idx="76">
                  <c:v>21570</c:v>
                </c:pt>
                <c:pt idx="77">
                  <c:v>22943</c:v>
                </c:pt>
                <c:pt idx="78">
                  <c:v>24054</c:v>
                </c:pt>
                <c:pt idx="79">
                  <c:v>24092</c:v>
                </c:pt>
                <c:pt idx="80">
                  <c:v>24092</c:v>
                </c:pt>
                <c:pt idx="81">
                  <c:v>25283</c:v>
                </c:pt>
                <c:pt idx="82">
                  <c:v>27620</c:v>
                </c:pt>
                <c:pt idx="83">
                  <c:v>29781</c:v>
                </c:pt>
                <c:pt idx="84">
                  <c:v>31411</c:v>
                </c:pt>
                <c:pt idx="85">
                  <c:v>31500</c:v>
                </c:pt>
                <c:pt idx="86">
                  <c:v>31501</c:v>
                </c:pt>
                <c:pt idx="87">
                  <c:v>31502</c:v>
                </c:pt>
                <c:pt idx="88">
                  <c:v>31502</c:v>
                </c:pt>
                <c:pt idx="89">
                  <c:v>31993</c:v>
                </c:pt>
                <c:pt idx="90">
                  <c:v>32840</c:v>
                </c:pt>
                <c:pt idx="91">
                  <c:v>34781</c:v>
                </c:pt>
                <c:pt idx="92">
                  <c:v>36343</c:v>
                </c:pt>
                <c:pt idx="93">
                  <c:v>36393</c:v>
                </c:pt>
                <c:pt idx="94">
                  <c:v>36487</c:v>
                </c:pt>
                <c:pt idx="95">
                  <c:v>38004</c:v>
                </c:pt>
                <c:pt idx="96">
                  <c:v>40207</c:v>
                </c:pt>
                <c:pt idx="97">
                  <c:v>42507</c:v>
                </c:pt>
                <c:pt idx="98">
                  <c:v>44520</c:v>
                </c:pt>
                <c:pt idx="99">
                  <c:v>46123</c:v>
                </c:pt>
                <c:pt idx="100">
                  <c:v>46175</c:v>
                </c:pt>
                <c:pt idx="101">
                  <c:v>46186</c:v>
                </c:pt>
                <c:pt idx="102">
                  <c:v>47627</c:v>
                </c:pt>
                <c:pt idx="103">
                  <c:v>49242</c:v>
                </c:pt>
                <c:pt idx="104">
                  <c:v>50682</c:v>
                </c:pt>
                <c:pt idx="105">
                  <c:v>51857</c:v>
                </c:pt>
                <c:pt idx="106">
                  <c:v>52629</c:v>
                </c:pt>
                <c:pt idx="107">
                  <c:v>52655</c:v>
                </c:pt>
                <c:pt idx="108">
                  <c:v>52711</c:v>
                </c:pt>
                <c:pt idx="109">
                  <c:v>53856</c:v>
                </c:pt>
                <c:pt idx="110">
                  <c:v>55273</c:v>
                </c:pt>
                <c:pt idx="111">
                  <c:v>56876</c:v>
                </c:pt>
                <c:pt idx="112">
                  <c:v>58605</c:v>
                </c:pt>
                <c:pt idx="113">
                  <c:v>59797</c:v>
                </c:pt>
                <c:pt idx="114">
                  <c:v>59829</c:v>
                </c:pt>
                <c:pt idx="115">
                  <c:v>59831</c:v>
                </c:pt>
                <c:pt idx="116">
                  <c:v>60743</c:v>
                </c:pt>
                <c:pt idx="117">
                  <c:v>62002</c:v>
                </c:pt>
                <c:pt idx="118">
                  <c:v>63626</c:v>
                </c:pt>
                <c:pt idx="119">
                  <c:v>65112</c:v>
                </c:pt>
                <c:pt idx="120">
                  <c:v>66512</c:v>
                </c:pt>
                <c:pt idx="121">
                  <c:v>66603</c:v>
                </c:pt>
                <c:pt idx="122">
                  <c:v>66630</c:v>
                </c:pt>
                <c:pt idx="123">
                  <c:v>68118</c:v>
                </c:pt>
                <c:pt idx="124">
                  <c:v>70228</c:v>
                </c:pt>
                <c:pt idx="125">
                  <c:v>71780</c:v>
                </c:pt>
                <c:pt idx="126">
                  <c:v>73106</c:v>
                </c:pt>
                <c:pt idx="127">
                  <c:v>74055</c:v>
                </c:pt>
                <c:pt idx="128">
                  <c:v>74055</c:v>
                </c:pt>
                <c:pt idx="129">
                  <c:v>74056</c:v>
                </c:pt>
                <c:pt idx="130">
                  <c:v>74954</c:v>
                </c:pt>
                <c:pt idx="131">
                  <c:v>76221</c:v>
                </c:pt>
                <c:pt idx="132">
                  <c:v>77236</c:v>
                </c:pt>
                <c:pt idx="133">
                  <c:v>78436</c:v>
                </c:pt>
                <c:pt idx="134">
                  <c:v>79782</c:v>
                </c:pt>
                <c:pt idx="135">
                  <c:v>79819</c:v>
                </c:pt>
                <c:pt idx="136">
                  <c:v>79819</c:v>
                </c:pt>
                <c:pt idx="137">
                  <c:v>81637</c:v>
                </c:pt>
                <c:pt idx="138">
                  <c:v>83973</c:v>
                </c:pt>
                <c:pt idx="139">
                  <c:v>86327</c:v>
                </c:pt>
                <c:pt idx="140">
                  <c:v>88443</c:v>
                </c:pt>
                <c:pt idx="141">
                  <c:v>90502</c:v>
                </c:pt>
                <c:pt idx="142">
                  <c:v>90514</c:v>
                </c:pt>
                <c:pt idx="143">
                  <c:v>90516</c:v>
                </c:pt>
                <c:pt idx="144">
                  <c:v>92505</c:v>
                </c:pt>
                <c:pt idx="145">
                  <c:v>94953</c:v>
                </c:pt>
                <c:pt idx="146">
                  <c:v>97479</c:v>
                </c:pt>
                <c:pt idx="147">
                  <c:v>100151</c:v>
                </c:pt>
                <c:pt idx="148">
                  <c:v>102719</c:v>
                </c:pt>
                <c:pt idx="149">
                  <c:v>102894</c:v>
                </c:pt>
                <c:pt idx="150">
                  <c:v>102917</c:v>
                </c:pt>
                <c:pt idx="151">
                  <c:v>105373</c:v>
                </c:pt>
                <c:pt idx="152">
                  <c:v>108194</c:v>
                </c:pt>
                <c:pt idx="153">
                  <c:v>111175</c:v>
                </c:pt>
                <c:pt idx="154">
                  <c:v>113428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438-4600-9646-2A42442709C5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Moravskoslezský kraj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List1!$B$3:$EZ$3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9</c:v>
                </c:pt>
                <c:pt idx="7">
                  <c:v>285</c:v>
                </c:pt>
                <c:pt idx="8">
                  <c:v>980</c:v>
                </c:pt>
                <c:pt idx="9">
                  <c:v>1541</c:v>
                </c:pt>
                <c:pt idx="10">
                  <c:v>1560</c:v>
                </c:pt>
                <c:pt idx="11">
                  <c:v>1561</c:v>
                </c:pt>
                <c:pt idx="12">
                  <c:v>1722</c:v>
                </c:pt>
                <c:pt idx="13">
                  <c:v>2141</c:v>
                </c:pt>
                <c:pt idx="14">
                  <c:v>3349</c:v>
                </c:pt>
                <c:pt idx="15">
                  <c:v>3963</c:v>
                </c:pt>
                <c:pt idx="16">
                  <c:v>4120</c:v>
                </c:pt>
                <c:pt idx="17">
                  <c:v>4120</c:v>
                </c:pt>
                <c:pt idx="18">
                  <c:v>4120</c:v>
                </c:pt>
                <c:pt idx="19">
                  <c:v>4240</c:v>
                </c:pt>
                <c:pt idx="20">
                  <c:v>4405</c:v>
                </c:pt>
                <c:pt idx="21">
                  <c:v>4530</c:v>
                </c:pt>
                <c:pt idx="22">
                  <c:v>4582</c:v>
                </c:pt>
                <c:pt idx="23">
                  <c:v>4679</c:v>
                </c:pt>
                <c:pt idx="24">
                  <c:v>4679</c:v>
                </c:pt>
                <c:pt idx="25">
                  <c:v>4679</c:v>
                </c:pt>
                <c:pt idx="26">
                  <c:v>4744</c:v>
                </c:pt>
                <c:pt idx="27">
                  <c:v>4855</c:v>
                </c:pt>
                <c:pt idx="28">
                  <c:v>5026</c:v>
                </c:pt>
                <c:pt idx="29">
                  <c:v>5560</c:v>
                </c:pt>
                <c:pt idx="30">
                  <c:v>5599</c:v>
                </c:pt>
                <c:pt idx="31">
                  <c:v>5599</c:v>
                </c:pt>
                <c:pt idx="32">
                  <c:v>5644</c:v>
                </c:pt>
                <c:pt idx="33">
                  <c:v>5707</c:v>
                </c:pt>
                <c:pt idx="34">
                  <c:v>5828</c:v>
                </c:pt>
                <c:pt idx="35">
                  <c:v>6751</c:v>
                </c:pt>
                <c:pt idx="36">
                  <c:v>7193</c:v>
                </c:pt>
                <c:pt idx="37">
                  <c:v>7193</c:v>
                </c:pt>
                <c:pt idx="38">
                  <c:v>7193</c:v>
                </c:pt>
                <c:pt idx="39">
                  <c:v>7318</c:v>
                </c:pt>
                <c:pt idx="40">
                  <c:v>7627</c:v>
                </c:pt>
                <c:pt idx="41">
                  <c:v>8720</c:v>
                </c:pt>
                <c:pt idx="42">
                  <c:v>9374</c:v>
                </c:pt>
                <c:pt idx="43">
                  <c:v>9496</c:v>
                </c:pt>
                <c:pt idx="44">
                  <c:v>9497</c:v>
                </c:pt>
                <c:pt idx="45">
                  <c:v>9497</c:v>
                </c:pt>
                <c:pt idx="46">
                  <c:v>9549</c:v>
                </c:pt>
                <c:pt idx="47">
                  <c:v>9761</c:v>
                </c:pt>
                <c:pt idx="48">
                  <c:v>9917</c:v>
                </c:pt>
                <c:pt idx="49">
                  <c:v>10135</c:v>
                </c:pt>
                <c:pt idx="50">
                  <c:v>10281</c:v>
                </c:pt>
                <c:pt idx="51">
                  <c:v>10282</c:v>
                </c:pt>
                <c:pt idx="52">
                  <c:v>10282</c:v>
                </c:pt>
                <c:pt idx="53">
                  <c:v>10384</c:v>
                </c:pt>
                <c:pt idx="54">
                  <c:v>10790</c:v>
                </c:pt>
                <c:pt idx="55">
                  <c:v>11489</c:v>
                </c:pt>
                <c:pt idx="56">
                  <c:v>11911</c:v>
                </c:pt>
                <c:pt idx="57">
                  <c:v>12388</c:v>
                </c:pt>
                <c:pt idx="58">
                  <c:v>12887</c:v>
                </c:pt>
                <c:pt idx="59">
                  <c:v>12982</c:v>
                </c:pt>
                <c:pt idx="60">
                  <c:v>14188</c:v>
                </c:pt>
                <c:pt idx="61">
                  <c:v>15759</c:v>
                </c:pt>
                <c:pt idx="62">
                  <c:v>17555</c:v>
                </c:pt>
                <c:pt idx="63">
                  <c:v>19085</c:v>
                </c:pt>
                <c:pt idx="64">
                  <c:v>20306</c:v>
                </c:pt>
                <c:pt idx="65">
                  <c:v>20387</c:v>
                </c:pt>
                <c:pt idx="66">
                  <c:v>20388</c:v>
                </c:pt>
                <c:pt idx="67">
                  <c:v>21413</c:v>
                </c:pt>
                <c:pt idx="68">
                  <c:v>22932</c:v>
                </c:pt>
                <c:pt idx="69">
                  <c:v>24324</c:v>
                </c:pt>
                <c:pt idx="70">
                  <c:v>25716</c:v>
                </c:pt>
                <c:pt idx="71">
                  <c:v>26955</c:v>
                </c:pt>
                <c:pt idx="72">
                  <c:v>27127</c:v>
                </c:pt>
                <c:pt idx="73">
                  <c:v>27131</c:v>
                </c:pt>
                <c:pt idx="74">
                  <c:v>27768</c:v>
                </c:pt>
                <c:pt idx="75">
                  <c:v>28759</c:v>
                </c:pt>
                <c:pt idx="76">
                  <c:v>29870</c:v>
                </c:pt>
                <c:pt idx="77">
                  <c:v>30744</c:v>
                </c:pt>
                <c:pt idx="78">
                  <c:v>31332</c:v>
                </c:pt>
                <c:pt idx="79">
                  <c:v>31452</c:v>
                </c:pt>
                <c:pt idx="80">
                  <c:v>31452</c:v>
                </c:pt>
                <c:pt idx="81">
                  <c:v>31921</c:v>
                </c:pt>
                <c:pt idx="82">
                  <c:v>32609</c:v>
                </c:pt>
                <c:pt idx="83">
                  <c:v>33287</c:v>
                </c:pt>
                <c:pt idx="84">
                  <c:v>33787</c:v>
                </c:pt>
                <c:pt idx="85">
                  <c:v>33870</c:v>
                </c:pt>
                <c:pt idx="86">
                  <c:v>33870</c:v>
                </c:pt>
                <c:pt idx="87">
                  <c:v>33870</c:v>
                </c:pt>
                <c:pt idx="88">
                  <c:v>33871</c:v>
                </c:pt>
                <c:pt idx="89">
                  <c:v>34196</c:v>
                </c:pt>
                <c:pt idx="90">
                  <c:v>34847</c:v>
                </c:pt>
                <c:pt idx="91">
                  <c:v>35873</c:v>
                </c:pt>
                <c:pt idx="92">
                  <c:v>37133</c:v>
                </c:pt>
                <c:pt idx="93">
                  <c:v>37386</c:v>
                </c:pt>
                <c:pt idx="94">
                  <c:v>37425</c:v>
                </c:pt>
                <c:pt idx="95">
                  <c:v>38512</c:v>
                </c:pt>
                <c:pt idx="96">
                  <c:v>39935</c:v>
                </c:pt>
                <c:pt idx="97">
                  <c:v>41299</c:v>
                </c:pt>
                <c:pt idx="98">
                  <c:v>42594</c:v>
                </c:pt>
                <c:pt idx="99">
                  <c:v>44012</c:v>
                </c:pt>
                <c:pt idx="100">
                  <c:v>44213</c:v>
                </c:pt>
                <c:pt idx="101">
                  <c:v>44259</c:v>
                </c:pt>
                <c:pt idx="102">
                  <c:v>45130</c:v>
                </c:pt>
                <c:pt idx="103">
                  <c:v>46037</c:v>
                </c:pt>
                <c:pt idx="104">
                  <c:v>47146</c:v>
                </c:pt>
                <c:pt idx="105">
                  <c:v>48029</c:v>
                </c:pt>
                <c:pt idx="106">
                  <c:v>48705</c:v>
                </c:pt>
                <c:pt idx="107">
                  <c:v>48743</c:v>
                </c:pt>
                <c:pt idx="108">
                  <c:v>48754</c:v>
                </c:pt>
                <c:pt idx="109">
                  <c:v>49442</c:v>
                </c:pt>
                <c:pt idx="110">
                  <c:v>50358</c:v>
                </c:pt>
                <c:pt idx="111">
                  <c:v>51502</c:v>
                </c:pt>
                <c:pt idx="112">
                  <c:v>52588</c:v>
                </c:pt>
                <c:pt idx="113">
                  <c:v>53403</c:v>
                </c:pt>
                <c:pt idx="114">
                  <c:v>53441</c:v>
                </c:pt>
                <c:pt idx="115">
                  <c:v>53451</c:v>
                </c:pt>
                <c:pt idx="116">
                  <c:v>54220</c:v>
                </c:pt>
                <c:pt idx="117">
                  <c:v>55141</c:v>
                </c:pt>
                <c:pt idx="118">
                  <c:v>56004</c:v>
                </c:pt>
                <c:pt idx="119">
                  <c:v>56792</c:v>
                </c:pt>
                <c:pt idx="120">
                  <c:v>57539</c:v>
                </c:pt>
                <c:pt idx="121">
                  <c:v>57611</c:v>
                </c:pt>
                <c:pt idx="122">
                  <c:v>57625</c:v>
                </c:pt>
                <c:pt idx="123">
                  <c:v>58514</c:v>
                </c:pt>
                <c:pt idx="124">
                  <c:v>59604</c:v>
                </c:pt>
                <c:pt idx="125">
                  <c:v>60461</c:v>
                </c:pt>
                <c:pt idx="126">
                  <c:v>61155</c:v>
                </c:pt>
                <c:pt idx="127">
                  <c:v>61787</c:v>
                </c:pt>
                <c:pt idx="128">
                  <c:v>61822</c:v>
                </c:pt>
                <c:pt idx="129">
                  <c:v>61865</c:v>
                </c:pt>
                <c:pt idx="130">
                  <c:v>62402</c:v>
                </c:pt>
                <c:pt idx="131">
                  <c:v>63284</c:v>
                </c:pt>
                <c:pt idx="132">
                  <c:v>64451</c:v>
                </c:pt>
                <c:pt idx="133">
                  <c:v>65780</c:v>
                </c:pt>
                <c:pt idx="134">
                  <c:v>66990</c:v>
                </c:pt>
                <c:pt idx="135">
                  <c:v>67264</c:v>
                </c:pt>
                <c:pt idx="136">
                  <c:v>67282</c:v>
                </c:pt>
                <c:pt idx="137">
                  <c:v>68557</c:v>
                </c:pt>
                <c:pt idx="138">
                  <c:v>70073</c:v>
                </c:pt>
                <c:pt idx="139">
                  <c:v>71661</c:v>
                </c:pt>
                <c:pt idx="140">
                  <c:v>73300</c:v>
                </c:pt>
                <c:pt idx="141">
                  <c:v>74519</c:v>
                </c:pt>
                <c:pt idx="142">
                  <c:v>74603</c:v>
                </c:pt>
                <c:pt idx="143">
                  <c:v>74615</c:v>
                </c:pt>
                <c:pt idx="144">
                  <c:v>75896</c:v>
                </c:pt>
                <c:pt idx="145">
                  <c:v>77894</c:v>
                </c:pt>
                <c:pt idx="146">
                  <c:v>80083</c:v>
                </c:pt>
                <c:pt idx="147">
                  <c:v>82166</c:v>
                </c:pt>
                <c:pt idx="148">
                  <c:v>84048</c:v>
                </c:pt>
                <c:pt idx="149">
                  <c:v>84185</c:v>
                </c:pt>
                <c:pt idx="150">
                  <c:v>84185</c:v>
                </c:pt>
                <c:pt idx="151">
                  <c:v>86103</c:v>
                </c:pt>
                <c:pt idx="152">
                  <c:v>88212</c:v>
                </c:pt>
                <c:pt idx="153">
                  <c:v>90241</c:v>
                </c:pt>
                <c:pt idx="154">
                  <c:v>91961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438-4600-9646-2A42442709C5}"/>
            </c:ext>
          </c:extLst>
        </c:ser>
        <c:ser>
          <c:idx val="2"/>
          <c:order val="2"/>
          <c:tx>
            <c:strRef>
              <c:f>List1!$A$4</c:f>
              <c:strCache>
                <c:ptCount val="1"/>
                <c:pt idx="0">
                  <c:v>Hlavní město Praha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List1!$B$4:$EZ$4</c:f>
              <c:numCache>
                <c:formatCode>General</c:formatCode>
                <c:ptCount val="155"/>
                <c:pt idx="0">
                  <c:v>0</c:v>
                </c:pt>
                <c:pt idx="1">
                  <c:v>30</c:v>
                </c:pt>
                <c:pt idx="2">
                  <c:v>115</c:v>
                </c:pt>
                <c:pt idx="3">
                  <c:v>489</c:v>
                </c:pt>
                <c:pt idx="4">
                  <c:v>626</c:v>
                </c:pt>
                <c:pt idx="5">
                  <c:v>922</c:v>
                </c:pt>
                <c:pt idx="6">
                  <c:v>1131</c:v>
                </c:pt>
                <c:pt idx="7">
                  <c:v>1376</c:v>
                </c:pt>
                <c:pt idx="8">
                  <c:v>1695</c:v>
                </c:pt>
                <c:pt idx="9">
                  <c:v>2130</c:v>
                </c:pt>
                <c:pt idx="10">
                  <c:v>2542</c:v>
                </c:pt>
                <c:pt idx="11">
                  <c:v>2656</c:v>
                </c:pt>
                <c:pt idx="12">
                  <c:v>2998</c:v>
                </c:pt>
                <c:pt idx="13">
                  <c:v>3104</c:v>
                </c:pt>
                <c:pt idx="14">
                  <c:v>3253</c:v>
                </c:pt>
                <c:pt idx="15">
                  <c:v>3349</c:v>
                </c:pt>
                <c:pt idx="16">
                  <c:v>3436</c:v>
                </c:pt>
                <c:pt idx="17">
                  <c:v>3475</c:v>
                </c:pt>
                <c:pt idx="18">
                  <c:v>3480</c:v>
                </c:pt>
                <c:pt idx="19">
                  <c:v>3515</c:v>
                </c:pt>
                <c:pt idx="20">
                  <c:v>3534</c:v>
                </c:pt>
                <c:pt idx="21">
                  <c:v>3540</c:v>
                </c:pt>
                <c:pt idx="22">
                  <c:v>3546</c:v>
                </c:pt>
                <c:pt idx="23">
                  <c:v>3713</c:v>
                </c:pt>
                <c:pt idx="24">
                  <c:v>3792</c:v>
                </c:pt>
                <c:pt idx="25">
                  <c:v>3793</c:v>
                </c:pt>
                <c:pt idx="26">
                  <c:v>4027</c:v>
                </c:pt>
                <c:pt idx="27">
                  <c:v>4145</c:v>
                </c:pt>
                <c:pt idx="28">
                  <c:v>4190</c:v>
                </c:pt>
                <c:pt idx="29">
                  <c:v>4209</c:v>
                </c:pt>
                <c:pt idx="30">
                  <c:v>4221</c:v>
                </c:pt>
                <c:pt idx="31">
                  <c:v>4221</c:v>
                </c:pt>
                <c:pt idx="32">
                  <c:v>4516</c:v>
                </c:pt>
                <c:pt idx="33">
                  <c:v>4730</c:v>
                </c:pt>
                <c:pt idx="34">
                  <c:v>4978</c:v>
                </c:pt>
                <c:pt idx="35">
                  <c:v>5453</c:v>
                </c:pt>
                <c:pt idx="36">
                  <c:v>5920</c:v>
                </c:pt>
                <c:pt idx="37">
                  <c:v>6323</c:v>
                </c:pt>
                <c:pt idx="38">
                  <c:v>6342</c:v>
                </c:pt>
                <c:pt idx="39">
                  <c:v>6568</c:v>
                </c:pt>
                <c:pt idx="40">
                  <c:v>6746</c:v>
                </c:pt>
                <c:pt idx="41">
                  <c:v>7010</c:v>
                </c:pt>
                <c:pt idx="42">
                  <c:v>7125</c:v>
                </c:pt>
                <c:pt idx="43">
                  <c:v>7321</c:v>
                </c:pt>
                <c:pt idx="44">
                  <c:v>7366</c:v>
                </c:pt>
                <c:pt idx="45">
                  <c:v>7366</c:v>
                </c:pt>
                <c:pt idx="46">
                  <c:v>7462</c:v>
                </c:pt>
                <c:pt idx="47">
                  <c:v>7563</c:v>
                </c:pt>
                <c:pt idx="48">
                  <c:v>7628</c:v>
                </c:pt>
                <c:pt idx="49">
                  <c:v>7720</c:v>
                </c:pt>
                <c:pt idx="50">
                  <c:v>7979</c:v>
                </c:pt>
                <c:pt idx="51">
                  <c:v>7991</c:v>
                </c:pt>
                <c:pt idx="52">
                  <c:v>8001</c:v>
                </c:pt>
                <c:pt idx="53">
                  <c:v>8474</c:v>
                </c:pt>
                <c:pt idx="54">
                  <c:v>8922</c:v>
                </c:pt>
                <c:pt idx="55">
                  <c:v>9492</c:v>
                </c:pt>
                <c:pt idx="56">
                  <c:v>10082</c:v>
                </c:pt>
                <c:pt idx="57">
                  <c:v>10566</c:v>
                </c:pt>
                <c:pt idx="58">
                  <c:v>10627</c:v>
                </c:pt>
                <c:pt idx="59">
                  <c:v>10644</c:v>
                </c:pt>
                <c:pt idx="60">
                  <c:v>10976</c:v>
                </c:pt>
                <c:pt idx="61">
                  <c:v>11423</c:v>
                </c:pt>
                <c:pt idx="62">
                  <c:v>12343</c:v>
                </c:pt>
                <c:pt idx="63">
                  <c:v>13484</c:v>
                </c:pt>
                <c:pt idx="64">
                  <c:v>14976</c:v>
                </c:pt>
                <c:pt idx="65">
                  <c:v>15577</c:v>
                </c:pt>
                <c:pt idx="66">
                  <c:v>15619</c:v>
                </c:pt>
                <c:pt idx="67">
                  <c:v>16550</c:v>
                </c:pt>
                <c:pt idx="68">
                  <c:v>17657</c:v>
                </c:pt>
                <c:pt idx="69">
                  <c:v>18837</c:v>
                </c:pt>
                <c:pt idx="70">
                  <c:v>20065</c:v>
                </c:pt>
                <c:pt idx="71">
                  <c:v>21009</c:v>
                </c:pt>
                <c:pt idx="72">
                  <c:v>21072</c:v>
                </c:pt>
                <c:pt idx="73">
                  <c:v>21073</c:v>
                </c:pt>
                <c:pt idx="74">
                  <c:v>21813</c:v>
                </c:pt>
                <c:pt idx="75">
                  <c:v>22762</c:v>
                </c:pt>
                <c:pt idx="76">
                  <c:v>23770</c:v>
                </c:pt>
                <c:pt idx="77">
                  <c:v>24652</c:v>
                </c:pt>
                <c:pt idx="78">
                  <c:v>25506</c:v>
                </c:pt>
                <c:pt idx="79">
                  <c:v>25643</c:v>
                </c:pt>
                <c:pt idx="80">
                  <c:v>25650</c:v>
                </c:pt>
                <c:pt idx="81">
                  <c:v>26134</c:v>
                </c:pt>
                <c:pt idx="82">
                  <c:v>27001</c:v>
                </c:pt>
                <c:pt idx="83">
                  <c:v>27834</c:v>
                </c:pt>
                <c:pt idx="84">
                  <c:v>28567</c:v>
                </c:pt>
                <c:pt idx="85">
                  <c:v>28578</c:v>
                </c:pt>
                <c:pt idx="86">
                  <c:v>28583</c:v>
                </c:pt>
                <c:pt idx="87">
                  <c:v>28583</c:v>
                </c:pt>
                <c:pt idx="88">
                  <c:v>28585</c:v>
                </c:pt>
                <c:pt idx="89">
                  <c:v>29027</c:v>
                </c:pt>
                <c:pt idx="90">
                  <c:v>29599</c:v>
                </c:pt>
                <c:pt idx="91">
                  <c:v>30162</c:v>
                </c:pt>
                <c:pt idx="92">
                  <c:v>30706</c:v>
                </c:pt>
                <c:pt idx="93">
                  <c:v>30717</c:v>
                </c:pt>
                <c:pt idx="94">
                  <c:v>30718</c:v>
                </c:pt>
                <c:pt idx="95">
                  <c:v>31322</c:v>
                </c:pt>
                <c:pt idx="96">
                  <c:v>32242</c:v>
                </c:pt>
                <c:pt idx="97">
                  <c:v>33629</c:v>
                </c:pt>
                <c:pt idx="98">
                  <c:v>35337</c:v>
                </c:pt>
                <c:pt idx="99">
                  <c:v>36424</c:v>
                </c:pt>
                <c:pt idx="100">
                  <c:v>36476</c:v>
                </c:pt>
                <c:pt idx="101">
                  <c:v>36485</c:v>
                </c:pt>
                <c:pt idx="102">
                  <c:v>37424</c:v>
                </c:pt>
                <c:pt idx="103">
                  <c:v>38797</c:v>
                </c:pt>
                <c:pt idx="104">
                  <c:v>40052</c:v>
                </c:pt>
                <c:pt idx="105">
                  <c:v>41395</c:v>
                </c:pt>
                <c:pt idx="106">
                  <c:v>42325</c:v>
                </c:pt>
                <c:pt idx="107">
                  <c:v>42326</c:v>
                </c:pt>
                <c:pt idx="108">
                  <c:v>42326</c:v>
                </c:pt>
                <c:pt idx="109">
                  <c:v>42968</c:v>
                </c:pt>
                <c:pt idx="110">
                  <c:v>43997</c:v>
                </c:pt>
                <c:pt idx="111">
                  <c:v>45211</c:v>
                </c:pt>
                <c:pt idx="112">
                  <c:v>46380</c:v>
                </c:pt>
                <c:pt idx="113">
                  <c:v>46985</c:v>
                </c:pt>
                <c:pt idx="114">
                  <c:v>46991</c:v>
                </c:pt>
                <c:pt idx="115">
                  <c:v>46991</c:v>
                </c:pt>
                <c:pt idx="116">
                  <c:v>47503</c:v>
                </c:pt>
                <c:pt idx="117">
                  <c:v>48316</c:v>
                </c:pt>
                <c:pt idx="118">
                  <c:v>49467</c:v>
                </c:pt>
                <c:pt idx="119">
                  <c:v>50837</c:v>
                </c:pt>
                <c:pt idx="120">
                  <c:v>52080</c:v>
                </c:pt>
                <c:pt idx="121">
                  <c:v>52172</c:v>
                </c:pt>
                <c:pt idx="122">
                  <c:v>52185</c:v>
                </c:pt>
                <c:pt idx="123">
                  <c:v>53348</c:v>
                </c:pt>
                <c:pt idx="124">
                  <c:v>54831</c:v>
                </c:pt>
                <c:pt idx="125">
                  <c:v>56382</c:v>
                </c:pt>
                <c:pt idx="126">
                  <c:v>57592</c:v>
                </c:pt>
                <c:pt idx="127">
                  <c:v>58548</c:v>
                </c:pt>
                <c:pt idx="128">
                  <c:v>58612</c:v>
                </c:pt>
                <c:pt idx="129">
                  <c:v>58617</c:v>
                </c:pt>
                <c:pt idx="130">
                  <c:v>59303</c:v>
                </c:pt>
                <c:pt idx="131">
                  <c:v>60237</c:v>
                </c:pt>
                <c:pt idx="132">
                  <c:v>61429</c:v>
                </c:pt>
                <c:pt idx="133">
                  <c:v>62623</c:v>
                </c:pt>
                <c:pt idx="134">
                  <c:v>63519</c:v>
                </c:pt>
                <c:pt idx="135">
                  <c:v>63524</c:v>
                </c:pt>
                <c:pt idx="136">
                  <c:v>63533</c:v>
                </c:pt>
                <c:pt idx="137">
                  <c:v>64412</c:v>
                </c:pt>
                <c:pt idx="138">
                  <c:v>65651</c:v>
                </c:pt>
                <c:pt idx="139">
                  <c:v>67024</c:v>
                </c:pt>
                <c:pt idx="140">
                  <c:v>68792</c:v>
                </c:pt>
                <c:pt idx="141">
                  <c:v>70374</c:v>
                </c:pt>
                <c:pt idx="142">
                  <c:v>70446</c:v>
                </c:pt>
                <c:pt idx="143">
                  <c:v>70450</c:v>
                </c:pt>
                <c:pt idx="144">
                  <c:v>71763</c:v>
                </c:pt>
                <c:pt idx="145">
                  <c:v>73553</c:v>
                </c:pt>
                <c:pt idx="146">
                  <c:v>75584</c:v>
                </c:pt>
                <c:pt idx="147">
                  <c:v>77543</c:v>
                </c:pt>
                <c:pt idx="148">
                  <c:v>80087</c:v>
                </c:pt>
                <c:pt idx="149">
                  <c:v>80209</c:v>
                </c:pt>
                <c:pt idx="150">
                  <c:v>80218</c:v>
                </c:pt>
                <c:pt idx="151">
                  <c:v>82341</c:v>
                </c:pt>
                <c:pt idx="152">
                  <c:v>84687</c:v>
                </c:pt>
                <c:pt idx="153">
                  <c:v>87119</c:v>
                </c:pt>
                <c:pt idx="154">
                  <c:v>89225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438-4600-9646-2A42442709C5}"/>
            </c:ext>
          </c:extLst>
        </c:ser>
        <c:ser>
          <c:idx val="3"/>
          <c:order val="3"/>
          <c:tx>
            <c:strRef>
              <c:f>List1!$A$5</c:f>
              <c:strCache>
                <c:ptCount val="1"/>
                <c:pt idx="0">
                  <c:v>Zlínský kraj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List1!$B$5:$EZ$5</c:f>
              <c:numCache>
                <c:formatCode>General</c:formatCode>
                <c:ptCount val="155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43</c:v>
                </c:pt>
                <c:pt idx="6">
                  <c:v>73</c:v>
                </c:pt>
                <c:pt idx="7">
                  <c:v>131</c:v>
                </c:pt>
                <c:pt idx="8">
                  <c:v>143</c:v>
                </c:pt>
                <c:pt idx="9">
                  <c:v>197</c:v>
                </c:pt>
                <c:pt idx="10">
                  <c:v>197</c:v>
                </c:pt>
                <c:pt idx="11">
                  <c:v>347</c:v>
                </c:pt>
                <c:pt idx="12">
                  <c:v>359</c:v>
                </c:pt>
                <c:pt idx="13">
                  <c:v>403</c:v>
                </c:pt>
                <c:pt idx="14">
                  <c:v>424</c:v>
                </c:pt>
                <c:pt idx="15">
                  <c:v>575</c:v>
                </c:pt>
                <c:pt idx="16">
                  <c:v>850</c:v>
                </c:pt>
                <c:pt idx="17">
                  <c:v>851</c:v>
                </c:pt>
                <c:pt idx="18">
                  <c:v>851</c:v>
                </c:pt>
                <c:pt idx="19">
                  <c:v>905</c:v>
                </c:pt>
                <c:pt idx="20">
                  <c:v>964</c:v>
                </c:pt>
                <c:pt idx="21">
                  <c:v>964</c:v>
                </c:pt>
                <c:pt idx="22">
                  <c:v>964</c:v>
                </c:pt>
                <c:pt idx="23">
                  <c:v>964</c:v>
                </c:pt>
                <c:pt idx="24">
                  <c:v>964</c:v>
                </c:pt>
                <c:pt idx="25">
                  <c:v>964</c:v>
                </c:pt>
                <c:pt idx="26">
                  <c:v>1006</c:v>
                </c:pt>
                <c:pt idx="27">
                  <c:v>1090</c:v>
                </c:pt>
                <c:pt idx="28">
                  <c:v>1180</c:v>
                </c:pt>
                <c:pt idx="29">
                  <c:v>1198</c:v>
                </c:pt>
                <c:pt idx="30">
                  <c:v>1298</c:v>
                </c:pt>
                <c:pt idx="31">
                  <c:v>1461</c:v>
                </c:pt>
                <c:pt idx="32">
                  <c:v>1479</c:v>
                </c:pt>
                <c:pt idx="33">
                  <c:v>1509</c:v>
                </c:pt>
                <c:pt idx="34">
                  <c:v>1601</c:v>
                </c:pt>
                <c:pt idx="35">
                  <c:v>1745</c:v>
                </c:pt>
                <c:pt idx="36">
                  <c:v>1880</c:v>
                </c:pt>
                <c:pt idx="37">
                  <c:v>1880</c:v>
                </c:pt>
                <c:pt idx="38">
                  <c:v>1880</c:v>
                </c:pt>
                <c:pt idx="39">
                  <c:v>1932</c:v>
                </c:pt>
                <c:pt idx="40">
                  <c:v>2126</c:v>
                </c:pt>
                <c:pt idx="41">
                  <c:v>2463</c:v>
                </c:pt>
                <c:pt idx="42">
                  <c:v>2825</c:v>
                </c:pt>
                <c:pt idx="43">
                  <c:v>3174</c:v>
                </c:pt>
                <c:pt idx="44">
                  <c:v>3197</c:v>
                </c:pt>
                <c:pt idx="45">
                  <c:v>3197</c:v>
                </c:pt>
                <c:pt idx="46">
                  <c:v>3307</c:v>
                </c:pt>
                <c:pt idx="47">
                  <c:v>3504</c:v>
                </c:pt>
                <c:pt idx="48">
                  <c:v>3599</c:v>
                </c:pt>
                <c:pt idx="49">
                  <c:v>3851</c:v>
                </c:pt>
                <c:pt idx="50">
                  <c:v>4258</c:v>
                </c:pt>
                <c:pt idx="51">
                  <c:v>4261</c:v>
                </c:pt>
                <c:pt idx="52">
                  <c:v>4283</c:v>
                </c:pt>
                <c:pt idx="53">
                  <c:v>4754</c:v>
                </c:pt>
                <c:pt idx="54">
                  <c:v>5286</c:v>
                </c:pt>
                <c:pt idx="55">
                  <c:v>6020</c:v>
                </c:pt>
                <c:pt idx="56">
                  <c:v>6803</c:v>
                </c:pt>
                <c:pt idx="57">
                  <c:v>7265</c:v>
                </c:pt>
                <c:pt idx="58">
                  <c:v>7312</c:v>
                </c:pt>
                <c:pt idx="59">
                  <c:v>7323</c:v>
                </c:pt>
                <c:pt idx="60">
                  <c:v>7702</c:v>
                </c:pt>
                <c:pt idx="61">
                  <c:v>8167</c:v>
                </c:pt>
                <c:pt idx="62">
                  <c:v>8884</c:v>
                </c:pt>
                <c:pt idx="63">
                  <c:v>9757</c:v>
                </c:pt>
                <c:pt idx="64">
                  <c:v>10357</c:v>
                </c:pt>
                <c:pt idx="65">
                  <c:v>10401</c:v>
                </c:pt>
                <c:pt idx="66">
                  <c:v>10403</c:v>
                </c:pt>
                <c:pt idx="67">
                  <c:v>10687</c:v>
                </c:pt>
                <c:pt idx="68">
                  <c:v>11099</c:v>
                </c:pt>
                <c:pt idx="69">
                  <c:v>11829</c:v>
                </c:pt>
                <c:pt idx="70">
                  <c:v>12766</c:v>
                </c:pt>
                <c:pt idx="71">
                  <c:v>13318</c:v>
                </c:pt>
                <c:pt idx="72">
                  <c:v>13362</c:v>
                </c:pt>
                <c:pt idx="73">
                  <c:v>13373</c:v>
                </c:pt>
                <c:pt idx="74">
                  <c:v>14129</c:v>
                </c:pt>
                <c:pt idx="75">
                  <c:v>15074</c:v>
                </c:pt>
                <c:pt idx="76">
                  <c:v>16138</c:v>
                </c:pt>
                <c:pt idx="77">
                  <c:v>17133</c:v>
                </c:pt>
                <c:pt idx="78">
                  <c:v>17702</c:v>
                </c:pt>
                <c:pt idx="79">
                  <c:v>17758</c:v>
                </c:pt>
                <c:pt idx="80">
                  <c:v>17758</c:v>
                </c:pt>
                <c:pt idx="81">
                  <c:v>18048</c:v>
                </c:pt>
                <c:pt idx="82">
                  <c:v>18732</c:v>
                </c:pt>
                <c:pt idx="83">
                  <c:v>19881</c:v>
                </c:pt>
                <c:pt idx="84">
                  <c:v>21274</c:v>
                </c:pt>
                <c:pt idx="85">
                  <c:v>21332</c:v>
                </c:pt>
                <c:pt idx="86">
                  <c:v>21395</c:v>
                </c:pt>
                <c:pt idx="87">
                  <c:v>21396</c:v>
                </c:pt>
                <c:pt idx="88">
                  <c:v>21397</c:v>
                </c:pt>
                <c:pt idx="89">
                  <c:v>21840</c:v>
                </c:pt>
                <c:pt idx="90">
                  <c:v>22745</c:v>
                </c:pt>
                <c:pt idx="91">
                  <c:v>24040</c:v>
                </c:pt>
                <c:pt idx="92">
                  <c:v>25163</c:v>
                </c:pt>
                <c:pt idx="93">
                  <c:v>25225</c:v>
                </c:pt>
                <c:pt idx="94">
                  <c:v>25235</c:v>
                </c:pt>
                <c:pt idx="95">
                  <c:v>26045</c:v>
                </c:pt>
                <c:pt idx="96">
                  <c:v>27069</c:v>
                </c:pt>
                <c:pt idx="97">
                  <c:v>28237</c:v>
                </c:pt>
                <c:pt idx="98">
                  <c:v>29792</c:v>
                </c:pt>
                <c:pt idx="99">
                  <c:v>30564</c:v>
                </c:pt>
                <c:pt idx="100">
                  <c:v>30575</c:v>
                </c:pt>
                <c:pt idx="101">
                  <c:v>30588</c:v>
                </c:pt>
                <c:pt idx="102">
                  <c:v>31461</c:v>
                </c:pt>
                <c:pt idx="103">
                  <c:v>32417</c:v>
                </c:pt>
                <c:pt idx="104">
                  <c:v>33451</c:v>
                </c:pt>
                <c:pt idx="105">
                  <c:v>34658</c:v>
                </c:pt>
                <c:pt idx="106">
                  <c:v>35491</c:v>
                </c:pt>
                <c:pt idx="107">
                  <c:v>35491</c:v>
                </c:pt>
                <c:pt idx="108">
                  <c:v>35491</c:v>
                </c:pt>
                <c:pt idx="109">
                  <c:v>36169</c:v>
                </c:pt>
                <c:pt idx="110">
                  <c:v>36996</c:v>
                </c:pt>
                <c:pt idx="111">
                  <c:v>37771</c:v>
                </c:pt>
                <c:pt idx="112">
                  <c:v>38819</c:v>
                </c:pt>
                <c:pt idx="113">
                  <c:v>39382</c:v>
                </c:pt>
                <c:pt idx="114">
                  <c:v>39470</c:v>
                </c:pt>
                <c:pt idx="115">
                  <c:v>39471</c:v>
                </c:pt>
                <c:pt idx="116">
                  <c:v>39942</c:v>
                </c:pt>
                <c:pt idx="117">
                  <c:v>40767</c:v>
                </c:pt>
                <c:pt idx="118">
                  <c:v>41959</c:v>
                </c:pt>
                <c:pt idx="119">
                  <c:v>43624</c:v>
                </c:pt>
                <c:pt idx="120">
                  <c:v>44773</c:v>
                </c:pt>
                <c:pt idx="121">
                  <c:v>44773</c:v>
                </c:pt>
                <c:pt idx="122">
                  <c:v>44773</c:v>
                </c:pt>
                <c:pt idx="123">
                  <c:v>45773</c:v>
                </c:pt>
                <c:pt idx="124">
                  <c:v>46830</c:v>
                </c:pt>
                <c:pt idx="125">
                  <c:v>48156</c:v>
                </c:pt>
                <c:pt idx="126">
                  <c:v>49699</c:v>
                </c:pt>
                <c:pt idx="127">
                  <c:v>50890</c:v>
                </c:pt>
                <c:pt idx="128">
                  <c:v>50943</c:v>
                </c:pt>
                <c:pt idx="129">
                  <c:v>50967</c:v>
                </c:pt>
                <c:pt idx="130">
                  <c:v>51801</c:v>
                </c:pt>
                <c:pt idx="131">
                  <c:v>52920</c:v>
                </c:pt>
                <c:pt idx="132">
                  <c:v>53883</c:v>
                </c:pt>
                <c:pt idx="133">
                  <c:v>55425</c:v>
                </c:pt>
                <c:pt idx="134">
                  <c:v>56261</c:v>
                </c:pt>
                <c:pt idx="135">
                  <c:v>56323</c:v>
                </c:pt>
                <c:pt idx="136">
                  <c:v>56323</c:v>
                </c:pt>
                <c:pt idx="137">
                  <c:v>57138</c:v>
                </c:pt>
                <c:pt idx="138">
                  <c:v>58242</c:v>
                </c:pt>
                <c:pt idx="139">
                  <c:v>59418</c:v>
                </c:pt>
                <c:pt idx="140">
                  <c:v>61148</c:v>
                </c:pt>
                <c:pt idx="141">
                  <c:v>62318</c:v>
                </c:pt>
                <c:pt idx="142">
                  <c:v>62319</c:v>
                </c:pt>
                <c:pt idx="143">
                  <c:v>62342</c:v>
                </c:pt>
                <c:pt idx="144">
                  <c:v>63169</c:v>
                </c:pt>
                <c:pt idx="145">
                  <c:v>64315</c:v>
                </c:pt>
                <c:pt idx="146">
                  <c:v>65560</c:v>
                </c:pt>
                <c:pt idx="147">
                  <c:v>67207</c:v>
                </c:pt>
                <c:pt idx="148">
                  <c:v>68342</c:v>
                </c:pt>
                <c:pt idx="149">
                  <c:v>68424</c:v>
                </c:pt>
                <c:pt idx="150">
                  <c:v>68427</c:v>
                </c:pt>
                <c:pt idx="151">
                  <c:v>69147</c:v>
                </c:pt>
                <c:pt idx="152">
                  <c:v>70039</c:v>
                </c:pt>
                <c:pt idx="153">
                  <c:v>70890</c:v>
                </c:pt>
                <c:pt idx="154">
                  <c:v>71953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438-4600-9646-2A42442709C5}"/>
            </c:ext>
          </c:extLst>
        </c:ser>
        <c:ser>
          <c:idx val="4"/>
          <c:order val="4"/>
          <c:tx>
            <c:strRef>
              <c:f>List1!$A$6</c:f>
              <c:strCache>
                <c:ptCount val="1"/>
                <c:pt idx="0">
                  <c:v>Středočeský kraj</c:v>
                </c:pt>
              </c:strCache>
            </c:strRef>
          </c:tx>
          <c:spPr>
            <a:ln w="28575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List1!$B$6:$EZ$6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137</c:v>
                </c:pt>
                <c:pt idx="4">
                  <c:v>173</c:v>
                </c:pt>
                <c:pt idx="5">
                  <c:v>173</c:v>
                </c:pt>
                <c:pt idx="6">
                  <c:v>273</c:v>
                </c:pt>
                <c:pt idx="7">
                  <c:v>366</c:v>
                </c:pt>
                <c:pt idx="8">
                  <c:v>366</c:v>
                </c:pt>
                <c:pt idx="9">
                  <c:v>366</c:v>
                </c:pt>
                <c:pt idx="10">
                  <c:v>366</c:v>
                </c:pt>
                <c:pt idx="11">
                  <c:v>366</c:v>
                </c:pt>
                <c:pt idx="12">
                  <c:v>661</c:v>
                </c:pt>
                <c:pt idx="13">
                  <c:v>661</c:v>
                </c:pt>
                <c:pt idx="14">
                  <c:v>661</c:v>
                </c:pt>
                <c:pt idx="15">
                  <c:v>708</c:v>
                </c:pt>
                <c:pt idx="16">
                  <c:v>708</c:v>
                </c:pt>
                <c:pt idx="17">
                  <c:v>708</c:v>
                </c:pt>
                <c:pt idx="18">
                  <c:v>708</c:v>
                </c:pt>
                <c:pt idx="19">
                  <c:v>708</c:v>
                </c:pt>
                <c:pt idx="20">
                  <c:v>708</c:v>
                </c:pt>
                <c:pt idx="21">
                  <c:v>708</c:v>
                </c:pt>
                <c:pt idx="22">
                  <c:v>708</c:v>
                </c:pt>
                <c:pt idx="23">
                  <c:v>857</c:v>
                </c:pt>
                <c:pt idx="24">
                  <c:v>869</c:v>
                </c:pt>
                <c:pt idx="25">
                  <c:v>869</c:v>
                </c:pt>
                <c:pt idx="26">
                  <c:v>881</c:v>
                </c:pt>
                <c:pt idx="27">
                  <c:v>881</c:v>
                </c:pt>
                <c:pt idx="28">
                  <c:v>881</c:v>
                </c:pt>
                <c:pt idx="29">
                  <c:v>881</c:v>
                </c:pt>
                <c:pt idx="30">
                  <c:v>881</c:v>
                </c:pt>
                <c:pt idx="31">
                  <c:v>881</c:v>
                </c:pt>
                <c:pt idx="32">
                  <c:v>1149</c:v>
                </c:pt>
                <c:pt idx="33">
                  <c:v>1229</c:v>
                </c:pt>
                <c:pt idx="34">
                  <c:v>1231</c:v>
                </c:pt>
                <c:pt idx="35">
                  <c:v>1281</c:v>
                </c:pt>
                <c:pt idx="36">
                  <c:v>1308</c:v>
                </c:pt>
                <c:pt idx="37">
                  <c:v>1308</c:v>
                </c:pt>
                <c:pt idx="38">
                  <c:v>1308</c:v>
                </c:pt>
                <c:pt idx="39">
                  <c:v>1308</c:v>
                </c:pt>
                <c:pt idx="40">
                  <c:v>1327</c:v>
                </c:pt>
                <c:pt idx="41">
                  <c:v>1327</c:v>
                </c:pt>
                <c:pt idx="42">
                  <c:v>1357</c:v>
                </c:pt>
                <c:pt idx="43">
                  <c:v>1413</c:v>
                </c:pt>
                <c:pt idx="44">
                  <c:v>1413</c:v>
                </c:pt>
                <c:pt idx="45">
                  <c:v>1413</c:v>
                </c:pt>
                <c:pt idx="46">
                  <c:v>1419</c:v>
                </c:pt>
                <c:pt idx="47">
                  <c:v>1419</c:v>
                </c:pt>
                <c:pt idx="48">
                  <c:v>1419</c:v>
                </c:pt>
                <c:pt idx="49">
                  <c:v>1495</c:v>
                </c:pt>
                <c:pt idx="50">
                  <c:v>1496</c:v>
                </c:pt>
                <c:pt idx="51">
                  <c:v>1497</c:v>
                </c:pt>
                <c:pt idx="52">
                  <c:v>1499</c:v>
                </c:pt>
                <c:pt idx="53">
                  <c:v>1633</c:v>
                </c:pt>
                <c:pt idx="54">
                  <c:v>1785</c:v>
                </c:pt>
                <c:pt idx="55">
                  <c:v>2061</c:v>
                </c:pt>
                <c:pt idx="56">
                  <c:v>2210</c:v>
                </c:pt>
                <c:pt idx="57">
                  <c:v>2322</c:v>
                </c:pt>
                <c:pt idx="58">
                  <c:v>2322</c:v>
                </c:pt>
                <c:pt idx="59">
                  <c:v>2334</c:v>
                </c:pt>
                <c:pt idx="60">
                  <c:v>2414</c:v>
                </c:pt>
                <c:pt idx="61">
                  <c:v>2604</c:v>
                </c:pt>
                <c:pt idx="62">
                  <c:v>3403</c:v>
                </c:pt>
                <c:pt idx="63">
                  <c:v>4530</c:v>
                </c:pt>
                <c:pt idx="64">
                  <c:v>5840</c:v>
                </c:pt>
                <c:pt idx="65">
                  <c:v>6241</c:v>
                </c:pt>
                <c:pt idx="66">
                  <c:v>6399</c:v>
                </c:pt>
                <c:pt idx="67">
                  <c:v>7001</c:v>
                </c:pt>
                <c:pt idx="68">
                  <c:v>7535</c:v>
                </c:pt>
                <c:pt idx="69">
                  <c:v>8077</c:v>
                </c:pt>
                <c:pt idx="70">
                  <c:v>8766</c:v>
                </c:pt>
                <c:pt idx="71">
                  <c:v>9485</c:v>
                </c:pt>
                <c:pt idx="72">
                  <c:v>9895</c:v>
                </c:pt>
                <c:pt idx="73">
                  <c:v>9895</c:v>
                </c:pt>
                <c:pt idx="74">
                  <c:v>10715</c:v>
                </c:pt>
                <c:pt idx="75">
                  <c:v>11527</c:v>
                </c:pt>
                <c:pt idx="76">
                  <c:v>12141</c:v>
                </c:pt>
                <c:pt idx="77">
                  <c:v>12739</c:v>
                </c:pt>
                <c:pt idx="78">
                  <c:v>13333</c:v>
                </c:pt>
                <c:pt idx="79">
                  <c:v>13601</c:v>
                </c:pt>
                <c:pt idx="80">
                  <c:v>13601</c:v>
                </c:pt>
                <c:pt idx="81">
                  <c:v>14011</c:v>
                </c:pt>
                <c:pt idx="82">
                  <c:v>14502</c:v>
                </c:pt>
                <c:pt idx="83">
                  <c:v>14945</c:v>
                </c:pt>
                <c:pt idx="84">
                  <c:v>15361</c:v>
                </c:pt>
                <c:pt idx="85">
                  <c:v>15447</c:v>
                </c:pt>
                <c:pt idx="86">
                  <c:v>15449</c:v>
                </c:pt>
                <c:pt idx="87">
                  <c:v>15449</c:v>
                </c:pt>
                <c:pt idx="88">
                  <c:v>15451</c:v>
                </c:pt>
                <c:pt idx="89">
                  <c:v>15778</c:v>
                </c:pt>
                <c:pt idx="90">
                  <c:v>16656</c:v>
                </c:pt>
                <c:pt idx="91">
                  <c:v>17750</c:v>
                </c:pt>
                <c:pt idx="92">
                  <c:v>18979</c:v>
                </c:pt>
                <c:pt idx="93">
                  <c:v>19479</c:v>
                </c:pt>
                <c:pt idx="94">
                  <c:v>19574</c:v>
                </c:pt>
                <c:pt idx="95">
                  <c:v>20774</c:v>
                </c:pt>
                <c:pt idx="96">
                  <c:v>21880</c:v>
                </c:pt>
                <c:pt idx="97">
                  <c:v>23142</c:v>
                </c:pt>
                <c:pt idx="98">
                  <c:v>24210</c:v>
                </c:pt>
                <c:pt idx="99">
                  <c:v>25176</c:v>
                </c:pt>
                <c:pt idx="100">
                  <c:v>25206</c:v>
                </c:pt>
                <c:pt idx="101">
                  <c:v>25208</c:v>
                </c:pt>
                <c:pt idx="102">
                  <c:v>25984</c:v>
                </c:pt>
                <c:pt idx="103">
                  <c:v>26609</c:v>
                </c:pt>
                <c:pt idx="104">
                  <c:v>27341</c:v>
                </c:pt>
                <c:pt idx="105">
                  <c:v>28183</c:v>
                </c:pt>
                <c:pt idx="106">
                  <c:v>28892</c:v>
                </c:pt>
                <c:pt idx="107">
                  <c:v>28937</c:v>
                </c:pt>
                <c:pt idx="108">
                  <c:v>28952</c:v>
                </c:pt>
                <c:pt idx="109">
                  <c:v>29646</c:v>
                </c:pt>
                <c:pt idx="110">
                  <c:v>30396</c:v>
                </c:pt>
                <c:pt idx="111">
                  <c:v>31261</c:v>
                </c:pt>
                <c:pt idx="112">
                  <c:v>32270</c:v>
                </c:pt>
                <c:pt idx="113">
                  <c:v>32755</c:v>
                </c:pt>
                <c:pt idx="114">
                  <c:v>32821</c:v>
                </c:pt>
                <c:pt idx="115">
                  <c:v>32852</c:v>
                </c:pt>
                <c:pt idx="116">
                  <c:v>33362</c:v>
                </c:pt>
                <c:pt idx="117">
                  <c:v>34160</c:v>
                </c:pt>
                <c:pt idx="118">
                  <c:v>35270</c:v>
                </c:pt>
                <c:pt idx="119">
                  <c:v>36680</c:v>
                </c:pt>
                <c:pt idx="120">
                  <c:v>37792</c:v>
                </c:pt>
                <c:pt idx="121">
                  <c:v>37868</c:v>
                </c:pt>
                <c:pt idx="122">
                  <c:v>37884</c:v>
                </c:pt>
                <c:pt idx="123">
                  <c:v>38851</c:v>
                </c:pt>
                <c:pt idx="124">
                  <c:v>40131</c:v>
                </c:pt>
                <c:pt idx="125">
                  <c:v>41273</c:v>
                </c:pt>
                <c:pt idx="126">
                  <c:v>42277</c:v>
                </c:pt>
                <c:pt idx="127">
                  <c:v>43167</c:v>
                </c:pt>
                <c:pt idx="128">
                  <c:v>43247</c:v>
                </c:pt>
                <c:pt idx="129">
                  <c:v>43257</c:v>
                </c:pt>
                <c:pt idx="130">
                  <c:v>43823</c:v>
                </c:pt>
                <c:pt idx="131">
                  <c:v>44501</c:v>
                </c:pt>
                <c:pt idx="132">
                  <c:v>45023</c:v>
                </c:pt>
                <c:pt idx="133">
                  <c:v>45760</c:v>
                </c:pt>
                <c:pt idx="134">
                  <c:v>46244</c:v>
                </c:pt>
                <c:pt idx="135">
                  <c:v>46327</c:v>
                </c:pt>
                <c:pt idx="136">
                  <c:v>46332</c:v>
                </c:pt>
                <c:pt idx="137">
                  <c:v>46951</c:v>
                </c:pt>
                <c:pt idx="138">
                  <c:v>47838</c:v>
                </c:pt>
                <c:pt idx="139">
                  <c:v>48604</c:v>
                </c:pt>
                <c:pt idx="140">
                  <c:v>49674</c:v>
                </c:pt>
                <c:pt idx="141">
                  <c:v>50447</c:v>
                </c:pt>
                <c:pt idx="142">
                  <c:v>50695</c:v>
                </c:pt>
                <c:pt idx="143">
                  <c:v>50695</c:v>
                </c:pt>
                <c:pt idx="144">
                  <c:v>51666</c:v>
                </c:pt>
                <c:pt idx="145">
                  <c:v>52853</c:v>
                </c:pt>
                <c:pt idx="146">
                  <c:v>54540</c:v>
                </c:pt>
                <c:pt idx="147">
                  <c:v>56684</c:v>
                </c:pt>
                <c:pt idx="148">
                  <c:v>58582</c:v>
                </c:pt>
                <c:pt idx="149">
                  <c:v>58982</c:v>
                </c:pt>
                <c:pt idx="150">
                  <c:v>59058</c:v>
                </c:pt>
                <c:pt idx="151">
                  <c:v>60696</c:v>
                </c:pt>
                <c:pt idx="152">
                  <c:v>62529</c:v>
                </c:pt>
                <c:pt idx="153">
                  <c:v>64245</c:v>
                </c:pt>
                <c:pt idx="154">
                  <c:v>65548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8438-4600-9646-2A42442709C5}"/>
            </c:ext>
          </c:extLst>
        </c:ser>
        <c:ser>
          <c:idx val="5"/>
          <c:order val="5"/>
          <c:tx>
            <c:strRef>
              <c:f>List1!$A$7</c:f>
              <c:strCache>
                <c:ptCount val="1"/>
                <c:pt idx="0">
                  <c:v>Olomoucký kraj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List1!$B$7:$EZ$7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34</c:v>
                </c:pt>
                <c:pt idx="52">
                  <c:v>34</c:v>
                </c:pt>
                <c:pt idx="53">
                  <c:v>113</c:v>
                </c:pt>
                <c:pt idx="54">
                  <c:v>244</c:v>
                </c:pt>
                <c:pt idx="55">
                  <c:v>476</c:v>
                </c:pt>
                <c:pt idx="56">
                  <c:v>712</c:v>
                </c:pt>
                <c:pt idx="57">
                  <c:v>894</c:v>
                </c:pt>
                <c:pt idx="58">
                  <c:v>941</c:v>
                </c:pt>
                <c:pt idx="59">
                  <c:v>942</c:v>
                </c:pt>
                <c:pt idx="60">
                  <c:v>1139</c:v>
                </c:pt>
                <c:pt idx="61">
                  <c:v>1466</c:v>
                </c:pt>
                <c:pt idx="62">
                  <c:v>2208</c:v>
                </c:pt>
                <c:pt idx="63">
                  <c:v>3020</c:v>
                </c:pt>
                <c:pt idx="64">
                  <c:v>3788</c:v>
                </c:pt>
                <c:pt idx="65">
                  <c:v>4095</c:v>
                </c:pt>
                <c:pt idx="66">
                  <c:v>4096</c:v>
                </c:pt>
                <c:pt idx="67">
                  <c:v>4538</c:v>
                </c:pt>
                <c:pt idx="68">
                  <c:v>4911</c:v>
                </c:pt>
                <c:pt idx="69">
                  <c:v>5554</c:v>
                </c:pt>
                <c:pt idx="70">
                  <c:v>6049</c:v>
                </c:pt>
                <c:pt idx="71">
                  <c:v>6589</c:v>
                </c:pt>
                <c:pt idx="72">
                  <c:v>6674</c:v>
                </c:pt>
                <c:pt idx="73">
                  <c:v>6697</c:v>
                </c:pt>
                <c:pt idx="74">
                  <c:v>7108</c:v>
                </c:pt>
                <c:pt idx="75">
                  <c:v>7445</c:v>
                </c:pt>
                <c:pt idx="76">
                  <c:v>7758</c:v>
                </c:pt>
                <c:pt idx="77">
                  <c:v>7955</c:v>
                </c:pt>
                <c:pt idx="78">
                  <c:v>8163</c:v>
                </c:pt>
                <c:pt idx="79">
                  <c:v>8241</c:v>
                </c:pt>
                <c:pt idx="80">
                  <c:v>8294</c:v>
                </c:pt>
                <c:pt idx="81">
                  <c:v>8348</c:v>
                </c:pt>
                <c:pt idx="82">
                  <c:v>8557</c:v>
                </c:pt>
                <c:pt idx="83">
                  <c:v>9295</c:v>
                </c:pt>
                <c:pt idx="84">
                  <c:v>10589</c:v>
                </c:pt>
                <c:pt idx="85">
                  <c:v>11073</c:v>
                </c:pt>
                <c:pt idx="86">
                  <c:v>11229</c:v>
                </c:pt>
                <c:pt idx="87">
                  <c:v>11229</c:v>
                </c:pt>
                <c:pt idx="88">
                  <c:v>11229</c:v>
                </c:pt>
                <c:pt idx="89">
                  <c:v>12006</c:v>
                </c:pt>
                <c:pt idx="90">
                  <c:v>13473</c:v>
                </c:pt>
                <c:pt idx="91">
                  <c:v>15048</c:v>
                </c:pt>
                <c:pt idx="92">
                  <c:v>16491</c:v>
                </c:pt>
                <c:pt idx="93">
                  <c:v>16779</c:v>
                </c:pt>
                <c:pt idx="94">
                  <c:v>16798</c:v>
                </c:pt>
                <c:pt idx="95">
                  <c:v>17750</c:v>
                </c:pt>
                <c:pt idx="96">
                  <c:v>18860</c:v>
                </c:pt>
                <c:pt idx="97">
                  <c:v>19879</c:v>
                </c:pt>
                <c:pt idx="98">
                  <c:v>21070</c:v>
                </c:pt>
                <c:pt idx="99">
                  <c:v>22041</c:v>
                </c:pt>
                <c:pt idx="100">
                  <c:v>22066</c:v>
                </c:pt>
                <c:pt idx="101">
                  <c:v>22095</c:v>
                </c:pt>
                <c:pt idx="102">
                  <c:v>22829</c:v>
                </c:pt>
                <c:pt idx="103">
                  <c:v>23743</c:v>
                </c:pt>
                <c:pt idx="104">
                  <c:v>24448</c:v>
                </c:pt>
                <c:pt idx="105">
                  <c:v>25269</c:v>
                </c:pt>
                <c:pt idx="106">
                  <c:v>25799</c:v>
                </c:pt>
                <c:pt idx="107">
                  <c:v>25959</c:v>
                </c:pt>
                <c:pt idx="108">
                  <c:v>25977</c:v>
                </c:pt>
                <c:pt idx="109">
                  <c:v>26417</c:v>
                </c:pt>
                <c:pt idx="110">
                  <c:v>27173</c:v>
                </c:pt>
                <c:pt idx="111">
                  <c:v>28037</c:v>
                </c:pt>
                <c:pt idx="112">
                  <c:v>29561</c:v>
                </c:pt>
                <c:pt idx="113">
                  <c:v>30472</c:v>
                </c:pt>
                <c:pt idx="114">
                  <c:v>30606</c:v>
                </c:pt>
                <c:pt idx="115">
                  <c:v>30608</c:v>
                </c:pt>
                <c:pt idx="116">
                  <c:v>31009</c:v>
                </c:pt>
                <c:pt idx="117">
                  <c:v>32003</c:v>
                </c:pt>
                <c:pt idx="118">
                  <c:v>33296</c:v>
                </c:pt>
                <c:pt idx="119">
                  <c:v>34605</c:v>
                </c:pt>
                <c:pt idx="120">
                  <c:v>35693</c:v>
                </c:pt>
                <c:pt idx="121">
                  <c:v>35694</c:v>
                </c:pt>
                <c:pt idx="122">
                  <c:v>35694</c:v>
                </c:pt>
                <c:pt idx="123">
                  <c:v>36460</c:v>
                </c:pt>
                <c:pt idx="124">
                  <c:v>37395</c:v>
                </c:pt>
                <c:pt idx="125">
                  <c:v>38338</c:v>
                </c:pt>
                <c:pt idx="126">
                  <c:v>39611</c:v>
                </c:pt>
                <c:pt idx="127">
                  <c:v>40478</c:v>
                </c:pt>
                <c:pt idx="128">
                  <c:v>40500</c:v>
                </c:pt>
                <c:pt idx="129">
                  <c:v>40509</c:v>
                </c:pt>
                <c:pt idx="130">
                  <c:v>41254</c:v>
                </c:pt>
                <c:pt idx="131">
                  <c:v>42241</c:v>
                </c:pt>
                <c:pt idx="132">
                  <c:v>43313</c:v>
                </c:pt>
                <c:pt idx="133">
                  <c:v>44411</c:v>
                </c:pt>
                <c:pt idx="134">
                  <c:v>45558</c:v>
                </c:pt>
                <c:pt idx="135">
                  <c:v>45569</c:v>
                </c:pt>
                <c:pt idx="136">
                  <c:v>45570</c:v>
                </c:pt>
                <c:pt idx="137">
                  <c:v>46453</c:v>
                </c:pt>
                <c:pt idx="138">
                  <c:v>47679</c:v>
                </c:pt>
                <c:pt idx="139">
                  <c:v>49065</c:v>
                </c:pt>
                <c:pt idx="140">
                  <c:v>50382</c:v>
                </c:pt>
                <c:pt idx="141">
                  <c:v>51229</c:v>
                </c:pt>
                <c:pt idx="142">
                  <c:v>51329</c:v>
                </c:pt>
                <c:pt idx="143">
                  <c:v>51331</c:v>
                </c:pt>
                <c:pt idx="144">
                  <c:v>52158</c:v>
                </c:pt>
                <c:pt idx="145">
                  <c:v>53567</c:v>
                </c:pt>
                <c:pt idx="146">
                  <c:v>55031</c:v>
                </c:pt>
                <c:pt idx="147">
                  <c:v>56463</c:v>
                </c:pt>
                <c:pt idx="148">
                  <c:v>57728</c:v>
                </c:pt>
                <c:pt idx="149">
                  <c:v>57878</c:v>
                </c:pt>
                <c:pt idx="150">
                  <c:v>57880</c:v>
                </c:pt>
                <c:pt idx="151">
                  <c:v>58856</c:v>
                </c:pt>
                <c:pt idx="152">
                  <c:v>60302</c:v>
                </c:pt>
                <c:pt idx="153">
                  <c:v>61463</c:v>
                </c:pt>
                <c:pt idx="154">
                  <c:v>62457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8438-4600-9646-2A42442709C5}"/>
            </c:ext>
          </c:extLst>
        </c:ser>
        <c:ser>
          <c:idx val="6"/>
          <c:order val="6"/>
          <c:tx>
            <c:strRef>
              <c:f>List1!$A$8</c:f>
              <c:strCache>
                <c:ptCount val="1"/>
                <c:pt idx="0">
                  <c:v>Královéhradecký kraj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List1!$B$8:$EZ$8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17</c:v>
                </c:pt>
                <c:pt idx="31">
                  <c:v>17</c:v>
                </c:pt>
                <c:pt idx="32">
                  <c:v>40</c:v>
                </c:pt>
                <c:pt idx="33">
                  <c:v>104</c:v>
                </c:pt>
                <c:pt idx="34">
                  <c:v>104</c:v>
                </c:pt>
                <c:pt idx="35">
                  <c:v>104</c:v>
                </c:pt>
                <c:pt idx="36">
                  <c:v>104</c:v>
                </c:pt>
                <c:pt idx="37">
                  <c:v>104</c:v>
                </c:pt>
                <c:pt idx="38">
                  <c:v>104</c:v>
                </c:pt>
                <c:pt idx="39">
                  <c:v>122</c:v>
                </c:pt>
                <c:pt idx="40">
                  <c:v>122</c:v>
                </c:pt>
                <c:pt idx="41">
                  <c:v>122</c:v>
                </c:pt>
                <c:pt idx="42">
                  <c:v>122</c:v>
                </c:pt>
                <c:pt idx="43">
                  <c:v>186</c:v>
                </c:pt>
                <c:pt idx="44">
                  <c:v>186</c:v>
                </c:pt>
                <c:pt idx="45">
                  <c:v>213</c:v>
                </c:pt>
                <c:pt idx="46">
                  <c:v>254</c:v>
                </c:pt>
                <c:pt idx="47">
                  <c:v>310</c:v>
                </c:pt>
                <c:pt idx="48">
                  <c:v>388</c:v>
                </c:pt>
                <c:pt idx="49">
                  <c:v>572</c:v>
                </c:pt>
                <c:pt idx="50">
                  <c:v>678</c:v>
                </c:pt>
                <c:pt idx="51">
                  <c:v>835</c:v>
                </c:pt>
                <c:pt idx="52">
                  <c:v>836</c:v>
                </c:pt>
                <c:pt idx="53">
                  <c:v>1085</c:v>
                </c:pt>
                <c:pt idx="54">
                  <c:v>1428</c:v>
                </c:pt>
                <c:pt idx="55">
                  <c:v>1946</c:v>
                </c:pt>
                <c:pt idx="56">
                  <c:v>2405</c:v>
                </c:pt>
                <c:pt idx="57">
                  <c:v>2783</c:v>
                </c:pt>
                <c:pt idx="58">
                  <c:v>2985</c:v>
                </c:pt>
                <c:pt idx="59">
                  <c:v>3019</c:v>
                </c:pt>
                <c:pt idx="60">
                  <c:v>3221</c:v>
                </c:pt>
                <c:pt idx="61">
                  <c:v>3686</c:v>
                </c:pt>
                <c:pt idx="62">
                  <c:v>4112</c:v>
                </c:pt>
                <c:pt idx="63">
                  <c:v>4522</c:v>
                </c:pt>
                <c:pt idx="64">
                  <c:v>4873</c:v>
                </c:pt>
                <c:pt idx="65">
                  <c:v>4957</c:v>
                </c:pt>
                <c:pt idx="66">
                  <c:v>4990</c:v>
                </c:pt>
                <c:pt idx="67">
                  <c:v>5333</c:v>
                </c:pt>
                <c:pt idx="68">
                  <c:v>5778</c:v>
                </c:pt>
                <c:pt idx="69">
                  <c:v>6282</c:v>
                </c:pt>
                <c:pt idx="70">
                  <c:v>6712</c:v>
                </c:pt>
                <c:pt idx="71">
                  <c:v>7192</c:v>
                </c:pt>
                <c:pt idx="72">
                  <c:v>7433</c:v>
                </c:pt>
                <c:pt idx="73">
                  <c:v>7493</c:v>
                </c:pt>
                <c:pt idx="74">
                  <c:v>7905</c:v>
                </c:pt>
                <c:pt idx="75">
                  <c:v>8397</c:v>
                </c:pt>
                <c:pt idx="76">
                  <c:v>8922</c:v>
                </c:pt>
                <c:pt idx="77">
                  <c:v>9431</c:v>
                </c:pt>
                <c:pt idx="78">
                  <c:v>9821</c:v>
                </c:pt>
                <c:pt idx="79">
                  <c:v>9993</c:v>
                </c:pt>
                <c:pt idx="80">
                  <c:v>9998</c:v>
                </c:pt>
                <c:pt idx="81">
                  <c:v>10367</c:v>
                </c:pt>
                <c:pt idx="82">
                  <c:v>11017</c:v>
                </c:pt>
                <c:pt idx="83">
                  <c:v>11877</c:v>
                </c:pt>
                <c:pt idx="84">
                  <c:v>12600</c:v>
                </c:pt>
                <c:pt idx="85">
                  <c:v>12759</c:v>
                </c:pt>
                <c:pt idx="86">
                  <c:v>12759</c:v>
                </c:pt>
                <c:pt idx="87">
                  <c:v>12761</c:v>
                </c:pt>
                <c:pt idx="88">
                  <c:v>12818</c:v>
                </c:pt>
                <c:pt idx="89">
                  <c:v>13219</c:v>
                </c:pt>
                <c:pt idx="90">
                  <c:v>13654</c:v>
                </c:pt>
                <c:pt idx="91">
                  <c:v>14129</c:v>
                </c:pt>
                <c:pt idx="92">
                  <c:v>14661</c:v>
                </c:pt>
                <c:pt idx="93">
                  <c:v>14884</c:v>
                </c:pt>
                <c:pt idx="94">
                  <c:v>14884</c:v>
                </c:pt>
                <c:pt idx="95">
                  <c:v>15365</c:v>
                </c:pt>
                <c:pt idx="96">
                  <c:v>15979</c:v>
                </c:pt>
                <c:pt idx="97">
                  <c:v>16494</c:v>
                </c:pt>
                <c:pt idx="98">
                  <c:v>17115</c:v>
                </c:pt>
                <c:pt idx="99">
                  <c:v>17625</c:v>
                </c:pt>
                <c:pt idx="100">
                  <c:v>17649</c:v>
                </c:pt>
                <c:pt idx="101">
                  <c:v>17649</c:v>
                </c:pt>
                <c:pt idx="102">
                  <c:v>18014</c:v>
                </c:pt>
                <c:pt idx="103">
                  <c:v>18466</c:v>
                </c:pt>
                <c:pt idx="104">
                  <c:v>18923</c:v>
                </c:pt>
                <c:pt idx="105">
                  <c:v>19540</c:v>
                </c:pt>
                <c:pt idx="106">
                  <c:v>20051</c:v>
                </c:pt>
                <c:pt idx="107">
                  <c:v>20074</c:v>
                </c:pt>
                <c:pt idx="108">
                  <c:v>20076</c:v>
                </c:pt>
                <c:pt idx="109">
                  <c:v>20528</c:v>
                </c:pt>
                <c:pt idx="110">
                  <c:v>21123</c:v>
                </c:pt>
                <c:pt idx="111">
                  <c:v>21709</c:v>
                </c:pt>
                <c:pt idx="112">
                  <c:v>22479</c:v>
                </c:pt>
                <c:pt idx="113">
                  <c:v>22937</c:v>
                </c:pt>
                <c:pt idx="114">
                  <c:v>22941</c:v>
                </c:pt>
                <c:pt idx="115">
                  <c:v>22944</c:v>
                </c:pt>
                <c:pt idx="116">
                  <c:v>23395</c:v>
                </c:pt>
                <c:pt idx="117">
                  <c:v>24025</c:v>
                </c:pt>
                <c:pt idx="118">
                  <c:v>24809</c:v>
                </c:pt>
                <c:pt idx="119">
                  <c:v>25744</c:v>
                </c:pt>
                <c:pt idx="120">
                  <c:v>26354</c:v>
                </c:pt>
                <c:pt idx="121">
                  <c:v>26660</c:v>
                </c:pt>
                <c:pt idx="122">
                  <c:v>26778</c:v>
                </c:pt>
                <c:pt idx="123">
                  <c:v>27361</c:v>
                </c:pt>
                <c:pt idx="124">
                  <c:v>27956</c:v>
                </c:pt>
                <c:pt idx="125">
                  <c:v>28839</c:v>
                </c:pt>
                <c:pt idx="126">
                  <c:v>29837</c:v>
                </c:pt>
                <c:pt idx="127">
                  <c:v>30413</c:v>
                </c:pt>
                <c:pt idx="128">
                  <c:v>30649</c:v>
                </c:pt>
                <c:pt idx="129">
                  <c:v>30703</c:v>
                </c:pt>
                <c:pt idx="130">
                  <c:v>31202</c:v>
                </c:pt>
                <c:pt idx="131">
                  <c:v>32108</c:v>
                </c:pt>
                <c:pt idx="132">
                  <c:v>33020</c:v>
                </c:pt>
                <c:pt idx="133">
                  <c:v>34244</c:v>
                </c:pt>
                <c:pt idx="134">
                  <c:v>35131</c:v>
                </c:pt>
                <c:pt idx="135">
                  <c:v>35426</c:v>
                </c:pt>
                <c:pt idx="136">
                  <c:v>35464</c:v>
                </c:pt>
                <c:pt idx="137">
                  <c:v>36324</c:v>
                </c:pt>
                <c:pt idx="138">
                  <c:v>37455</c:v>
                </c:pt>
                <c:pt idx="139">
                  <c:v>38598</c:v>
                </c:pt>
                <c:pt idx="140">
                  <c:v>39732</c:v>
                </c:pt>
                <c:pt idx="141">
                  <c:v>40539</c:v>
                </c:pt>
                <c:pt idx="142">
                  <c:v>40786</c:v>
                </c:pt>
                <c:pt idx="143">
                  <c:v>40846</c:v>
                </c:pt>
                <c:pt idx="144">
                  <c:v>41584</c:v>
                </c:pt>
                <c:pt idx="145">
                  <c:v>42475</c:v>
                </c:pt>
                <c:pt idx="146">
                  <c:v>43590</c:v>
                </c:pt>
                <c:pt idx="147">
                  <c:v>44893</c:v>
                </c:pt>
                <c:pt idx="148">
                  <c:v>46145</c:v>
                </c:pt>
                <c:pt idx="149">
                  <c:v>46352</c:v>
                </c:pt>
                <c:pt idx="150">
                  <c:v>46410</c:v>
                </c:pt>
                <c:pt idx="151">
                  <c:v>47527</c:v>
                </c:pt>
                <c:pt idx="152">
                  <c:v>48704</c:v>
                </c:pt>
                <c:pt idx="153">
                  <c:v>50014</c:v>
                </c:pt>
                <c:pt idx="154">
                  <c:v>51142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8438-4600-9646-2A42442709C5}"/>
            </c:ext>
          </c:extLst>
        </c:ser>
        <c:ser>
          <c:idx val="7"/>
          <c:order val="7"/>
          <c:tx>
            <c:strRef>
              <c:f>List1!$A$9</c:f>
              <c:strCache>
                <c:ptCount val="1"/>
                <c:pt idx="0">
                  <c:v>Pardubický kraj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List1!$B$9:$EZ$9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2</c:v>
                </c:pt>
                <c:pt idx="15">
                  <c:v>2</c:v>
                </c:pt>
                <c:pt idx="16">
                  <c:v>2</c:v>
                </c:pt>
                <c:pt idx="17">
                  <c:v>3</c:v>
                </c:pt>
                <c:pt idx="18">
                  <c:v>3</c:v>
                </c:pt>
                <c:pt idx="19">
                  <c:v>3</c:v>
                </c:pt>
                <c:pt idx="20">
                  <c:v>3</c:v>
                </c:pt>
                <c:pt idx="21">
                  <c:v>3</c:v>
                </c:pt>
                <c:pt idx="22">
                  <c:v>3</c:v>
                </c:pt>
                <c:pt idx="23">
                  <c:v>3</c:v>
                </c:pt>
                <c:pt idx="24">
                  <c:v>3</c:v>
                </c:pt>
                <c:pt idx="25">
                  <c:v>3</c:v>
                </c:pt>
                <c:pt idx="26">
                  <c:v>4</c:v>
                </c:pt>
                <c:pt idx="27">
                  <c:v>5</c:v>
                </c:pt>
                <c:pt idx="28">
                  <c:v>5</c:v>
                </c:pt>
                <c:pt idx="29">
                  <c:v>38</c:v>
                </c:pt>
                <c:pt idx="30">
                  <c:v>49</c:v>
                </c:pt>
                <c:pt idx="31">
                  <c:v>49</c:v>
                </c:pt>
                <c:pt idx="32">
                  <c:v>60</c:v>
                </c:pt>
                <c:pt idx="33">
                  <c:v>92</c:v>
                </c:pt>
                <c:pt idx="34">
                  <c:v>104</c:v>
                </c:pt>
                <c:pt idx="35">
                  <c:v>167</c:v>
                </c:pt>
                <c:pt idx="36">
                  <c:v>227</c:v>
                </c:pt>
                <c:pt idx="37">
                  <c:v>239</c:v>
                </c:pt>
                <c:pt idx="38">
                  <c:v>239</c:v>
                </c:pt>
                <c:pt idx="39">
                  <c:v>290</c:v>
                </c:pt>
                <c:pt idx="40">
                  <c:v>291</c:v>
                </c:pt>
                <c:pt idx="41">
                  <c:v>429</c:v>
                </c:pt>
                <c:pt idx="42">
                  <c:v>509</c:v>
                </c:pt>
                <c:pt idx="43">
                  <c:v>725</c:v>
                </c:pt>
                <c:pt idx="44">
                  <c:v>888</c:v>
                </c:pt>
                <c:pt idx="45">
                  <c:v>888</c:v>
                </c:pt>
                <c:pt idx="46">
                  <c:v>955</c:v>
                </c:pt>
                <c:pt idx="47">
                  <c:v>955</c:v>
                </c:pt>
                <c:pt idx="48">
                  <c:v>955</c:v>
                </c:pt>
                <c:pt idx="49">
                  <c:v>955</c:v>
                </c:pt>
                <c:pt idx="50">
                  <c:v>955</c:v>
                </c:pt>
                <c:pt idx="51">
                  <c:v>955</c:v>
                </c:pt>
                <c:pt idx="52">
                  <c:v>955</c:v>
                </c:pt>
                <c:pt idx="53">
                  <c:v>987</c:v>
                </c:pt>
                <c:pt idx="54">
                  <c:v>1191</c:v>
                </c:pt>
                <c:pt idx="55">
                  <c:v>1790</c:v>
                </c:pt>
                <c:pt idx="56">
                  <c:v>2671</c:v>
                </c:pt>
                <c:pt idx="57">
                  <c:v>3357</c:v>
                </c:pt>
                <c:pt idx="58">
                  <c:v>3360</c:v>
                </c:pt>
                <c:pt idx="59">
                  <c:v>3382</c:v>
                </c:pt>
                <c:pt idx="60">
                  <c:v>3756</c:v>
                </c:pt>
                <c:pt idx="61">
                  <c:v>4416</c:v>
                </c:pt>
                <c:pt idx="62">
                  <c:v>5138</c:v>
                </c:pt>
                <c:pt idx="63">
                  <c:v>5844</c:v>
                </c:pt>
                <c:pt idx="64">
                  <c:v>6555</c:v>
                </c:pt>
                <c:pt idx="65">
                  <c:v>6821</c:v>
                </c:pt>
                <c:pt idx="66">
                  <c:v>6828</c:v>
                </c:pt>
                <c:pt idx="67">
                  <c:v>7268</c:v>
                </c:pt>
                <c:pt idx="68">
                  <c:v>7691</c:v>
                </c:pt>
                <c:pt idx="69">
                  <c:v>8037</c:v>
                </c:pt>
                <c:pt idx="70">
                  <c:v>8577</c:v>
                </c:pt>
                <c:pt idx="71">
                  <c:v>8885</c:v>
                </c:pt>
                <c:pt idx="72">
                  <c:v>8982</c:v>
                </c:pt>
                <c:pt idx="73">
                  <c:v>9031</c:v>
                </c:pt>
                <c:pt idx="74">
                  <c:v>9338</c:v>
                </c:pt>
                <c:pt idx="75">
                  <c:v>9795</c:v>
                </c:pt>
                <c:pt idx="76">
                  <c:v>10325</c:v>
                </c:pt>
                <c:pt idx="77">
                  <c:v>10815</c:v>
                </c:pt>
                <c:pt idx="78">
                  <c:v>11106</c:v>
                </c:pt>
                <c:pt idx="79">
                  <c:v>11121</c:v>
                </c:pt>
                <c:pt idx="80">
                  <c:v>11121</c:v>
                </c:pt>
                <c:pt idx="81">
                  <c:v>11373</c:v>
                </c:pt>
                <c:pt idx="82">
                  <c:v>11838</c:v>
                </c:pt>
                <c:pt idx="83">
                  <c:v>12097</c:v>
                </c:pt>
                <c:pt idx="84">
                  <c:v>12608</c:v>
                </c:pt>
                <c:pt idx="85">
                  <c:v>12608</c:v>
                </c:pt>
                <c:pt idx="86">
                  <c:v>12623</c:v>
                </c:pt>
                <c:pt idx="87">
                  <c:v>12623</c:v>
                </c:pt>
                <c:pt idx="88">
                  <c:v>12623</c:v>
                </c:pt>
                <c:pt idx="89">
                  <c:v>12952</c:v>
                </c:pt>
                <c:pt idx="90">
                  <c:v>13163</c:v>
                </c:pt>
                <c:pt idx="91">
                  <c:v>13829</c:v>
                </c:pt>
                <c:pt idx="92">
                  <c:v>14673</c:v>
                </c:pt>
                <c:pt idx="93">
                  <c:v>14748</c:v>
                </c:pt>
                <c:pt idx="94">
                  <c:v>14749</c:v>
                </c:pt>
                <c:pt idx="95">
                  <c:v>15429</c:v>
                </c:pt>
                <c:pt idx="96">
                  <c:v>16123</c:v>
                </c:pt>
                <c:pt idx="97">
                  <c:v>17042</c:v>
                </c:pt>
                <c:pt idx="98">
                  <c:v>17831</c:v>
                </c:pt>
                <c:pt idx="99">
                  <c:v>18279</c:v>
                </c:pt>
                <c:pt idx="100">
                  <c:v>18302</c:v>
                </c:pt>
                <c:pt idx="101">
                  <c:v>18302</c:v>
                </c:pt>
                <c:pt idx="102">
                  <c:v>18616</c:v>
                </c:pt>
                <c:pt idx="103">
                  <c:v>19026</c:v>
                </c:pt>
                <c:pt idx="104">
                  <c:v>19397</c:v>
                </c:pt>
                <c:pt idx="105">
                  <c:v>19692</c:v>
                </c:pt>
                <c:pt idx="106">
                  <c:v>19817</c:v>
                </c:pt>
                <c:pt idx="107">
                  <c:v>19821</c:v>
                </c:pt>
                <c:pt idx="108">
                  <c:v>19823</c:v>
                </c:pt>
                <c:pt idx="109">
                  <c:v>20069</c:v>
                </c:pt>
                <c:pt idx="110">
                  <c:v>20456</c:v>
                </c:pt>
                <c:pt idx="111">
                  <c:v>20969</c:v>
                </c:pt>
                <c:pt idx="112">
                  <c:v>21514</c:v>
                </c:pt>
                <c:pt idx="113">
                  <c:v>21891</c:v>
                </c:pt>
                <c:pt idx="114">
                  <c:v>21895</c:v>
                </c:pt>
                <c:pt idx="115">
                  <c:v>21895</c:v>
                </c:pt>
                <c:pt idx="116">
                  <c:v>22133</c:v>
                </c:pt>
                <c:pt idx="117">
                  <c:v>22418</c:v>
                </c:pt>
                <c:pt idx="118">
                  <c:v>22770</c:v>
                </c:pt>
                <c:pt idx="119">
                  <c:v>23273</c:v>
                </c:pt>
                <c:pt idx="120">
                  <c:v>23480</c:v>
                </c:pt>
                <c:pt idx="121">
                  <c:v>23518</c:v>
                </c:pt>
                <c:pt idx="122">
                  <c:v>23525</c:v>
                </c:pt>
                <c:pt idx="123">
                  <c:v>23740</c:v>
                </c:pt>
                <c:pt idx="124">
                  <c:v>24093</c:v>
                </c:pt>
                <c:pt idx="125">
                  <c:v>24453</c:v>
                </c:pt>
                <c:pt idx="126">
                  <c:v>25127</c:v>
                </c:pt>
                <c:pt idx="127">
                  <c:v>25643</c:v>
                </c:pt>
                <c:pt idx="128">
                  <c:v>25696</c:v>
                </c:pt>
                <c:pt idx="129">
                  <c:v>25697</c:v>
                </c:pt>
                <c:pt idx="130">
                  <c:v>26273</c:v>
                </c:pt>
                <c:pt idx="131">
                  <c:v>26932</c:v>
                </c:pt>
                <c:pt idx="132">
                  <c:v>27626</c:v>
                </c:pt>
                <c:pt idx="133">
                  <c:v>28442</c:v>
                </c:pt>
                <c:pt idx="134">
                  <c:v>29292</c:v>
                </c:pt>
                <c:pt idx="135">
                  <c:v>29331</c:v>
                </c:pt>
                <c:pt idx="136">
                  <c:v>29385</c:v>
                </c:pt>
                <c:pt idx="137">
                  <c:v>30240</c:v>
                </c:pt>
                <c:pt idx="138">
                  <c:v>31042</c:v>
                </c:pt>
                <c:pt idx="139">
                  <c:v>32051</c:v>
                </c:pt>
                <c:pt idx="140">
                  <c:v>33094</c:v>
                </c:pt>
                <c:pt idx="141">
                  <c:v>34034</c:v>
                </c:pt>
                <c:pt idx="142">
                  <c:v>34044</c:v>
                </c:pt>
                <c:pt idx="143">
                  <c:v>34046</c:v>
                </c:pt>
                <c:pt idx="144">
                  <c:v>35154</c:v>
                </c:pt>
                <c:pt idx="145">
                  <c:v>36361</c:v>
                </c:pt>
                <c:pt idx="146">
                  <c:v>37447</c:v>
                </c:pt>
                <c:pt idx="147">
                  <c:v>38706</c:v>
                </c:pt>
                <c:pt idx="148">
                  <c:v>39851</c:v>
                </c:pt>
                <c:pt idx="149">
                  <c:v>39855</c:v>
                </c:pt>
                <c:pt idx="150">
                  <c:v>39891</c:v>
                </c:pt>
                <c:pt idx="151">
                  <c:v>40746</c:v>
                </c:pt>
                <c:pt idx="152">
                  <c:v>41721</c:v>
                </c:pt>
                <c:pt idx="153">
                  <c:v>42824</c:v>
                </c:pt>
                <c:pt idx="154">
                  <c:v>43874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8438-4600-9646-2A42442709C5}"/>
            </c:ext>
          </c:extLst>
        </c:ser>
        <c:ser>
          <c:idx val="8"/>
          <c:order val="8"/>
          <c:tx>
            <c:strRef>
              <c:f>List1!$A$10</c:f>
              <c:strCache>
                <c:ptCount val="1"/>
                <c:pt idx="0">
                  <c:v>Jihočeský kraj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List1!$B$10:$EZ$10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162</c:v>
                </c:pt>
                <c:pt idx="3">
                  <c:v>502</c:v>
                </c:pt>
                <c:pt idx="4">
                  <c:v>502</c:v>
                </c:pt>
                <c:pt idx="5">
                  <c:v>502</c:v>
                </c:pt>
                <c:pt idx="6">
                  <c:v>553</c:v>
                </c:pt>
                <c:pt idx="7">
                  <c:v>553</c:v>
                </c:pt>
                <c:pt idx="8">
                  <c:v>848</c:v>
                </c:pt>
                <c:pt idx="9">
                  <c:v>1110</c:v>
                </c:pt>
                <c:pt idx="10">
                  <c:v>1110</c:v>
                </c:pt>
                <c:pt idx="11">
                  <c:v>1110</c:v>
                </c:pt>
                <c:pt idx="12">
                  <c:v>1196</c:v>
                </c:pt>
                <c:pt idx="13">
                  <c:v>1196</c:v>
                </c:pt>
                <c:pt idx="14">
                  <c:v>1196</c:v>
                </c:pt>
                <c:pt idx="15">
                  <c:v>1196</c:v>
                </c:pt>
                <c:pt idx="16">
                  <c:v>1226</c:v>
                </c:pt>
                <c:pt idx="17">
                  <c:v>1226</c:v>
                </c:pt>
                <c:pt idx="18">
                  <c:v>1226</c:v>
                </c:pt>
                <c:pt idx="19">
                  <c:v>1227</c:v>
                </c:pt>
                <c:pt idx="20">
                  <c:v>1227</c:v>
                </c:pt>
                <c:pt idx="21">
                  <c:v>1285</c:v>
                </c:pt>
                <c:pt idx="22">
                  <c:v>1428</c:v>
                </c:pt>
                <c:pt idx="23">
                  <c:v>1579</c:v>
                </c:pt>
                <c:pt idx="24">
                  <c:v>1579</c:v>
                </c:pt>
                <c:pt idx="25">
                  <c:v>1579</c:v>
                </c:pt>
                <c:pt idx="26">
                  <c:v>1579</c:v>
                </c:pt>
                <c:pt idx="27">
                  <c:v>1579</c:v>
                </c:pt>
                <c:pt idx="28">
                  <c:v>1696</c:v>
                </c:pt>
                <c:pt idx="29">
                  <c:v>2043</c:v>
                </c:pt>
                <c:pt idx="30">
                  <c:v>2344</c:v>
                </c:pt>
                <c:pt idx="31">
                  <c:v>2344</c:v>
                </c:pt>
                <c:pt idx="32">
                  <c:v>2350</c:v>
                </c:pt>
                <c:pt idx="33">
                  <c:v>2350</c:v>
                </c:pt>
                <c:pt idx="34">
                  <c:v>2350</c:v>
                </c:pt>
                <c:pt idx="35">
                  <c:v>2350</c:v>
                </c:pt>
                <c:pt idx="36">
                  <c:v>2498</c:v>
                </c:pt>
                <c:pt idx="37">
                  <c:v>2498</c:v>
                </c:pt>
                <c:pt idx="38">
                  <c:v>2498</c:v>
                </c:pt>
                <c:pt idx="39">
                  <c:v>2500</c:v>
                </c:pt>
                <c:pt idx="40">
                  <c:v>2531</c:v>
                </c:pt>
                <c:pt idx="41">
                  <c:v>2531</c:v>
                </c:pt>
                <c:pt idx="42">
                  <c:v>2588</c:v>
                </c:pt>
                <c:pt idx="43">
                  <c:v>2619</c:v>
                </c:pt>
                <c:pt idx="44">
                  <c:v>2619</c:v>
                </c:pt>
                <c:pt idx="45">
                  <c:v>2619</c:v>
                </c:pt>
                <c:pt idx="46">
                  <c:v>2622</c:v>
                </c:pt>
                <c:pt idx="47">
                  <c:v>2622</c:v>
                </c:pt>
                <c:pt idx="48">
                  <c:v>2623</c:v>
                </c:pt>
                <c:pt idx="49">
                  <c:v>2732</c:v>
                </c:pt>
                <c:pt idx="50">
                  <c:v>2742</c:v>
                </c:pt>
                <c:pt idx="51">
                  <c:v>2746</c:v>
                </c:pt>
                <c:pt idx="52">
                  <c:v>2767</c:v>
                </c:pt>
                <c:pt idx="53">
                  <c:v>2767</c:v>
                </c:pt>
                <c:pt idx="54">
                  <c:v>2778</c:v>
                </c:pt>
                <c:pt idx="55">
                  <c:v>2833</c:v>
                </c:pt>
                <c:pt idx="56">
                  <c:v>2940</c:v>
                </c:pt>
                <c:pt idx="57">
                  <c:v>3005</c:v>
                </c:pt>
                <c:pt idx="58">
                  <c:v>3005</c:v>
                </c:pt>
                <c:pt idx="59">
                  <c:v>3006</c:v>
                </c:pt>
                <c:pt idx="60">
                  <c:v>3007</c:v>
                </c:pt>
                <c:pt idx="61">
                  <c:v>3283</c:v>
                </c:pt>
                <c:pt idx="62">
                  <c:v>3829</c:v>
                </c:pt>
                <c:pt idx="63">
                  <c:v>4415</c:v>
                </c:pt>
                <c:pt idx="64">
                  <c:v>4730</c:v>
                </c:pt>
                <c:pt idx="65">
                  <c:v>4730</c:v>
                </c:pt>
                <c:pt idx="66">
                  <c:v>4730</c:v>
                </c:pt>
                <c:pt idx="67">
                  <c:v>4758</c:v>
                </c:pt>
                <c:pt idx="68">
                  <c:v>5166</c:v>
                </c:pt>
                <c:pt idx="69">
                  <c:v>5793</c:v>
                </c:pt>
                <c:pt idx="70">
                  <c:v>6501</c:v>
                </c:pt>
                <c:pt idx="71">
                  <c:v>6790</c:v>
                </c:pt>
                <c:pt idx="72">
                  <c:v>6802</c:v>
                </c:pt>
                <c:pt idx="73">
                  <c:v>6802</c:v>
                </c:pt>
                <c:pt idx="74">
                  <c:v>6832</c:v>
                </c:pt>
                <c:pt idx="75">
                  <c:v>6956</c:v>
                </c:pt>
                <c:pt idx="76">
                  <c:v>7413</c:v>
                </c:pt>
                <c:pt idx="77">
                  <c:v>7911</c:v>
                </c:pt>
                <c:pt idx="78">
                  <c:v>8135</c:v>
                </c:pt>
                <c:pt idx="79">
                  <c:v>8137</c:v>
                </c:pt>
                <c:pt idx="80">
                  <c:v>8137</c:v>
                </c:pt>
                <c:pt idx="81">
                  <c:v>8193</c:v>
                </c:pt>
                <c:pt idx="82">
                  <c:v>8420</c:v>
                </c:pt>
                <c:pt idx="83">
                  <c:v>8746</c:v>
                </c:pt>
                <c:pt idx="84">
                  <c:v>9089</c:v>
                </c:pt>
                <c:pt idx="85">
                  <c:v>9090</c:v>
                </c:pt>
                <c:pt idx="86">
                  <c:v>9090</c:v>
                </c:pt>
                <c:pt idx="87">
                  <c:v>9090</c:v>
                </c:pt>
                <c:pt idx="88">
                  <c:v>9090</c:v>
                </c:pt>
                <c:pt idx="89">
                  <c:v>9427</c:v>
                </c:pt>
                <c:pt idx="90">
                  <c:v>10571</c:v>
                </c:pt>
                <c:pt idx="91">
                  <c:v>12011</c:v>
                </c:pt>
                <c:pt idx="92">
                  <c:v>12907</c:v>
                </c:pt>
                <c:pt idx="93">
                  <c:v>12919</c:v>
                </c:pt>
                <c:pt idx="94">
                  <c:v>12921</c:v>
                </c:pt>
                <c:pt idx="95">
                  <c:v>13007</c:v>
                </c:pt>
                <c:pt idx="96">
                  <c:v>13105</c:v>
                </c:pt>
                <c:pt idx="97">
                  <c:v>13313</c:v>
                </c:pt>
                <c:pt idx="98">
                  <c:v>13532</c:v>
                </c:pt>
                <c:pt idx="99">
                  <c:v>13745</c:v>
                </c:pt>
                <c:pt idx="100">
                  <c:v>13759</c:v>
                </c:pt>
                <c:pt idx="101">
                  <c:v>13761</c:v>
                </c:pt>
                <c:pt idx="102">
                  <c:v>13832</c:v>
                </c:pt>
                <c:pt idx="103">
                  <c:v>14201</c:v>
                </c:pt>
                <c:pt idx="104">
                  <c:v>14851</c:v>
                </c:pt>
                <c:pt idx="105">
                  <c:v>15926</c:v>
                </c:pt>
                <c:pt idx="106">
                  <c:v>16593</c:v>
                </c:pt>
                <c:pt idx="107">
                  <c:v>16593</c:v>
                </c:pt>
                <c:pt idx="108">
                  <c:v>16594</c:v>
                </c:pt>
                <c:pt idx="109">
                  <c:v>16926</c:v>
                </c:pt>
                <c:pt idx="110">
                  <c:v>17223</c:v>
                </c:pt>
                <c:pt idx="111">
                  <c:v>17515</c:v>
                </c:pt>
                <c:pt idx="112">
                  <c:v>17744</c:v>
                </c:pt>
                <c:pt idx="113">
                  <c:v>17923</c:v>
                </c:pt>
                <c:pt idx="114">
                  <c:v>17954</c:v>
                </c:pt>
                <c:pt idx="115">
                  <c:v>17954</c:v>
                </c:pt>
                <c:pt idx="116">
                  <c:v>18038</c:v>
                </c:pt>
                <c:pt idx="117">
                  <c:v>18161</c:v>
                </c:pt>
                <c:pt idx="118">
                  <c:v>18340</c:v>
                </c:pt>
                <c:pt idx="119">
                  <c:v>18774</c:v>
                </c:pt>
                <c:pt idx="120">
                  <c:v>18945</c:v>
                </c:pt>
                <c:pt idx="121">
                  <c:v>18950</c:v>
                </c:pt>
                <c:pt idx="122">
                  <c:v>18953</c:v>
                </c:pt>
                <c:pt idx="123">
                  <c:v>19163</c:v>
                </c:pt>
                <c:pt idx="124">
                  <c:v>19396</c:v>
                </c:pt>
                <c:pt idx="125">
                  <c:v>19966</c:v>
                </c:pt>
                <c:pt idx="126">
                  <c:v>20557</c:v>
                </c:pt>
                <c:pt idx="127">
                  <c:v>20988</c:v>
                </c:pt>
                <c:pt idx="128">
                  <c:v>20989</c:v>
                </c:pt>
                <c:pt idx="129">
                  <c:v>20989</c:v>
                </c:pt>
                <c:pt idx="130">
                  <c:v>21454</c:v>
                </c:pt>
                <c:pt idx="131">
                  <c:v>21827</c:v>
                </c:pt>
                <c:pt idx="132">
                  <c:v>22560</c:v>
                </c:pt>
                <c:pt idx="133">
                  <c:v>23267</c:v>
                </c:pt>
                <c:pt idx="134">
                  <c:v>23831</c:v>
                </c:pt>
                <c:pt idx="135">
                  <c:v>23897</c:v>
                </c:pt>
                <c:pt idx="136">
                  <c:v>23902</c:v>
                </c:pt>
                <c:pt idx="137">
                  <c:v>24482</c:v>
                </c:pt>
                <c:pt idx="138">
                  <c:v>25125</c:v>
                </c:pt>
                <c:pt idx="139">
                  <c:v>25873</c:v>
                </c:pt>
                <c:pt idx="140">
                  <c:v>26493</c:v>
                </c:pt>
                <c:pt idx="141">
                  <c:v>26986</c:v>
                </c:pt>
                <c:pt idx="142">
                  <c:v>27037</c:v>
                </c:pt>
                <c:pt idx="143">
                  <c:v>27074</c:v>
                </c:pt>
                <c:pt idx="144">
                  <c:v>27458</c:v>
                </c:pt>
                <c:pt idx="145">
                  <c:v>28229</c:v>
                </c:pt>
                <c:pt idx="146">
                  <c:v>29442</c:v>
                </c:pt>
                <c:pt idx="147">
                  <c:v>30566</c:v>
                </c:pt>
                <c:pt idx="148">
                  <c:v>31683</c:v>
                </c:pt>
                <c:pt idx="149">
                  <c:v>31689</c:v>
                </c:pt>
                <c:pt idx="150">
                  <c:v>31701</c:v>
                </c:pt>
                <c:pt idx="151">
                  <c:v>32519</c:v>
                </c:pt>
                <c:pt idx="152">
                  <c:v>33563</c:v>
                </c:pt>
                <c:pt idx="153">
                  <c:v>34940</c:v>
                </c:pt>
                <c:pt idx="154">
                  <c:v>36199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8438-4600-9646-2A42442709C5}"/>
            </c:ext>
          </c:extLst>
        </c:ser>
        <c:ser>
          <c:idx val="9"/>
          <c:order val="9"/>
          <c:tx>
            <c:strRef>
              <c:f>List1!$A$11</c:f>
              <c:strCache>
                <c:ptCount val="1"/>
                <c:pt idx="0">
                  <c:v>Liberecký kraj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List1!$B$11:$EZ$11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92</c:v>
                </c:pt>
                <c:pt idx="7">
                  <c:v>129</c:v>
                </c:pt>
                <c:pt idx="8">
                  <c:v>247</c:v>
                </c:pt>
                <c:pt idx="9">
                  <c:v>438</c:v>
                </c:pt>
                <c:pt idx="10">
                  <c:v>438</c:v>
                </c:pt>
                <c:pt idx="11">
                  <c:v>439</c:v>
                </c:pt>
                <c:pt idx="12">
                  <c:v>443</c:v>
                </c:pt>
                <c:pt idx="13">
                  <c:v>576</c:v>
                </c:pt>
                <c:pt idx="14">
                  <c:v>857</c:v>
                </c:pt>
                <c:pt idx="15">
                  <c:v>1237</c:v>
                </c:pt>
                <c:pt idx="16">
                  <c:v>1661</c:v>
                </c:pt>
                <c:pt idx="17">
                  <c:v>1691</c:v>
                </c:pt>
                <c:pt idx="18">
                  <c:v>1691</c:v>
                </c:pt>
                <c:pt idx="19">
                  <c:v>1710</c:v>
                </c:pt>
                <c:pt idx="20">
                  <c:v>1710</c:v>
                </c:pt>
                <c:pt idx="21">
                  <c:v>1710</c:v>
                </c:pt>
                <c:pt idx="22">
                  <c:v>1722</c:v>
                </c:pt>
                <c:pt idx="23">
                  <c:v>1722</c:v>
                </c:pt>
                <c:pt idx="24">
                  <c:v>1722</c:v>
                </c:pt>
                <c:pt idx="25">
                  <c:v>1722</c:v>
                </c:pt>
                <c:pt idx="26">
                  <c:v>1724</c:v>
                </c:pt>
                <c:pt idx="27">
                  <c:v>1908</c:v>
                </c:pt>
                <c:pt idx="28">
                  <c:v>1940</c:v>
                </c:pt>
                <c:pt idx="29">
                  <c:v>1999</c:v>
                </c:pt>
                <c:pt idx="30">
                  <c:v>2353</c:v>
                </c:pt>
                <c:pt idx="31">
                  <c:v>2353</c:v>
                </c:pt>
                <c:pt idx="32">
                  <c:v>2445</c:v>
                </c:pt>
                <c:pt idx="33">
                  <c:v>2683</c:v>
                </c:pt>
                <c:pt idx="34">
                  <c:v>3011</c:v>
                </c:pt>
                <c:pt idx="35">
                  <c:v>3467</c:v>
                </c:pt>
                <c:pt idx="36">
                  <c:v>3916</c:v>
                </c:pt>
                <c:pt idx="37">
                  <c:v>3946</c:v>
                </c:pt>
                <c:pt idx="38">
                  <c:v>3946</c:v>
                </c:pt>
                <c:pt idx="39">
                  <c:v>3994</c:v>
                </c:pt>
                <c:pt idx="40">
                  <c:v>4124</c:v>
                </c:pt>
                <c:pt idx="41">
                  <c:v>4168</c:v>
                </c:pt>
                <c:pt idx="42">
                  <c:v>4204</c:v>
                </c:pt>
                <c:pt idx="43">
                  <c:v>4215</c:v>
                </c:pt>
                <c:pt idx="44">
                  <c:v>4215</c:v>
                </c:pt>
                <c:pt idx="45">
                  <c:v>4215</c:v>
                </c:pt>
                <c:pt idx="46">
                  <c:v>4222</c:v>
                </c:pt>
                <c:pt idx="47">
                  <c:v>4264</c:v>
                </c:pt>
                <c:pt idx="48">
                  <c:v>4297</c:v>
                </c:pt>
                <c:pt idx="49">
                  <c:v>4439</c:v>
                </c:pt>
                <c:pt idx="50">
                  <c:v>4512</c:v>
                </c:pt>
                <c:pt idx="51">
                  <c:v>4512</c:v>
                </c:pt>
                <c:pt idx="52">
                  <c:v>4513</c:v>
                </c:pt>
                <c:pt idx="53">
                  <c:v>4565</c:v>
                </c:pt>
                <c:pt idx="54">
                  <c:v>4662</c:v>
                </c:pt>
                <c:pt idx="55">
                  <c:v>4775</c:v>
                </c:pt>
                <c:pt idx="56">
                  <c:v>5040</c:v>
                </c:pt>
                <c:pt idx="57">
                  <c:v>5352</c:v>
                </c:pt>
                <c:pt idx="58">
                  <c:v>5352</c:v>
                </c:pt>
                <c:pt idx="59">
                  <c:v>5352</c:v>
                </c:pt>
                <c:pt idx="60">
                  <c:v>5519</c:v>
                </c:pt>
                <c:pt idx="61">
                  <c:v>5696</c:v>
                </c:pt>
                <c:pt idx="62">
                  <c:v>5786</c:v>
                </c:pt>
                <c:pt idx="63">
                  <c:v>6071</c:v>
                </c:pt>
                <c:pt idx="64">
                  <c:v>6522</c:v>
                </c:pt>
                <c:pt idx="65">
                  <c:v>6535</c:v>
                </c:pt>
                <c:pt idx="66">
                  <c:v>6536</c:v>
                </c:pt>
                <c:pt idx="67">
                  <c:v>6999</c:v>
                </c:pt>
                <c:pt idx="68">
                  <c:v>7529</c:v>
                </c:pt>
                <c:pt idx="69">
                  <c:v>7909</c:v>
                </c:pt>
                <c:pt idx="70">
                  <c:v>8472</c:v>
                </c:pt>
                <c:pt idx="71">
                  <c:v>9137</c:v>
                </c:pt>
                <c:pt idx="72">
                  <c:v>9149</c:v>
                </c:pt>
                <c:pt idx="73">
                  <c:v>9149</c:v>
                </c:pt>
                <c:pt idx="74">
                  <c:v>9590</c:v>
                </c:pt>
                <c:pt idx="75">
                  <c:v>10077</c:v>
                </c:pt>
                <c:pt idx="76">
                  <c:v>10501</c:v>
                </c:pt>
                <c:pt idx="77">
                  <c:v>10920</c:v>
                </c:pt>
                <c:pt idx="78">
                  <c:v>11300</c:v>
                </c:pt>
                <c:pt idx="79">
                  <c:v>11323</c:v>
                </c:pt>
                <c:pt idx="80">
                  <c:v>11323</c:v>
                </c:pt>
                <c:pt idx="81">
                  <c:v>11522</c:v>
                </c:pt>
                <c:pt idx="82">
                  <c:v>11745</c:v>
                </c:pt>
                <c:pt idx="83">
                  <c:v>12054</c:v>
                </c:pt>
                <c:pt idx="84">
                  <c:v>12444</c:v>
                </c:pt>
                <c:pt idx="85">
                  <c:v>12533</c:v>
                </c:pt>
                <c:pt idx="86">
                  <c:v>12558</c:v>
                </c:pt>
                <c:pt idx="87">
                  <c:v>12558</c:v>
                </c:pt>
                <c:pt idx="88">
                  <c:v>12558</c:v>
                </c:pt>
                <c:pt idx="89">
                  <c:v>12882</c:v>
                </c:pt>
                <c:pt idx="90">
                  <c:v>13255</c:v>
                </c:pt>
                <c:pt idx="91">
                  <c:v>13673</c:v>
                </c:pt>
                <c:pt idx="92">
                  <c:v>14186</c:v>
                </c:pt>
                <c:pt idx="93">
                  <c:v>14308</c:v>
                </c:pt>
                <c:pt idx="94">
                  <c:v>14308</c:v>
                </c:pt>
                <c:pt idx="95">
                  <c:v>14922</c:v>
                </c:pt>
                <c:pt idx="96">
                  <c:v>15549</c:v>
                </c:pt>
                <c:pt idx="97">
                  <c:v>16014</c:v>
                </c:pt>
                <c:pt idx="98">
                  <c:v>16839</c:v>
                </c:pt>
                <c:pt idx="99">
                  <c:v>17728</c:v>
                </c:pt>
                <c:pt idx="100">
                  <c:v>17800</c:v>
                </c:pt>
                <c:pt idx="101">
                  <c:v>17800</c:v>
                </c:pt>
                <c:pt idx="102">
                  <c:v>18060</c:v>
                </c:pt>
                <c:pt idx="103">
                  <c:v>18580</c:v>
                </c:pt>
                <c:pt idx="104">
                  <c:v>19056</c:v>
                </c:pt>
                <c:pt idx="105">
                  <c:v>19569</c:v>
                </c:pt>
                <c:pt idx="106">
                  <c:v>20084</c:v>
                </c:pt>
                <c:pt idx="107">
                  <c:v>20084</c:v>
                </c:pt>
                <c:pt idx="108">
                  <c:v>20084</c:v>
                </c:pt>
                <c:pt idx="109">
                  <c:v>20396</c:v>
                </c:pt>
                <c:pt idx="110">
                  <c:v>20761</c:v>
                </c:pt>
                <c:pt idx="111">
                  <c:v>21201</c:v>
                </c:pt>
                <c:pt idx="112">
                  <c:v>21606</c:v>
                </c:pt>
                <c:pt idx="113">
                  <c:v>21942</c:v>
                </c:pt>
                <c:pt idx="114">
                  <c:v>21943</c:v>
                </c:pt>
                <c:pt idx="115">
                  <c:v>21955</c:v>
                </c:pt>
                <c:pt idx="116">
                  <c:v>22142</c:v>
                </c:pt>
                <c:pt idx="117">
                  <c:v>22376</c:v>
                </c:pt>
                <c:pt idx="118">
                  <c:v>22683</c:v>
                </c:pt>
                <c:pt idx="119">
                  <c:v>23105</c:v>
                </c:pt>
                <c:pt idx="120">
                  <c:v>23436</c:v>
                </c:pt>
                <c:pt idx="121">
                  <c:v>23461</c:v>
                </c:pt>
                <c:pt idx="122">
                  <c:v>23461</c:v>
                </c:pt>
                <c:pt idx="123">
                  <c:v>23665</c:v>
                </c:pt>
                <c:pt idx="124">
                  <c:v>23937</c:v>
                </c:pt>
                <c:pt idx="125">
                  <c:v>24286</c:v>
                </c:pt>
                <c:pt idx="126">
                  <c:v>24667</c:v>
                </c:pt>
                <c:pt idx="127">
                  <c:v>25066</c:v>
                </c:pt>
                <c:pt idx="128">
                  <c:v>25066</c:v>
                </c:pt>
                <c:pt idx="129">
                  <c:v>25066</c:v>
                </c:pt>
                <c:pt idx="130">
                  <c:v>25245</c:v>
                </c:pt>
                <c:pt idx="131">
                  <c:v>25557</c:v>
                </c:pt>
                <c:pt idx="132">
                  <c:v>25864</c:v>
                </c:pt>
                <c:pt idx="133">
                  <c:v>26254</c:v>
                </c:pt>
                <c:pt idx="134">
                  <c:v>26642</c:v>
                </c:pt>
                <c:pt idx="135">
                  <c:v>26678</c:v>
                </c:pt>
                <c:pt idx="136">
                  <c:v>26678</c:v>
                </c:pt>
                <c:pt idx="137">
                  <c:v>27025</c:v>
                </c:pt>
                <c:pt idx="138">
                  <c:v>27461</c:v>
                </c:pt>
                <c:pt idx="139">
                  <c:v>27833</c:v>
                </c:pt>
                <c:pt idx="140">
                  <c:v>28411</c:v>
                </c:pt>
                <c:pt idx="141">
                  <c:v>28852</c:v>
                </c:pt>
                <c:pt idx="142">
                  <c:v>28857</c:v>
                </c:pt>
                <c:pt idx="143">
                  <c:v>28857</c:v>
                </c:pt>
                <c:pt idx="144">
                  <c:v>29094</c:v>
                </c:pt>
                <c:pt idx="145">
                  <c:v>29486</c:v>
                </c:pt>
                <c:pt idx="146">
                  <c:v>29936</c:v>
                </c:pt>
                <c:pt idx="147">
                  <c:v>30510</c:v>
                </c:pt>
                <c:pt idx="148">
                  <c:v>31476</c:v>
                </c:pt>
                <c:pt idx="149">
                  <c:v>31521</c:v>
                </c:pt>
                <c:pt idx="150">
                  <c:v>31526</c:v>
                </c:pt>
                <c:pt idx="151">
                  <c:v>32231</c:v>
                </c:pt>
                <c:pt idx="152">
                  <c:v>32885</c:v>
                </c:pt>
                <c:pt idx="153">
                  <c:v>33530</c:v>
                </c:pt>
                <c:pt idx="154">
                  <c:v>34250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8438-4600-9646-2A42442709C5}"/>
            </c:ext>
          </c:extLst>
        </c:ser>
        <c:ser>
          <c:idx val="10"/>
          <c:order val="10"/>
          <c:tx>
            <c:strRef>
              <c:f>List1!$A$12</c:f>
              <c:strCache>
                <c:ptCount val="1"/>
                <c:pt idx="0">
                  <c:v>Ústecký kraj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List1!$B$12:$EZ$12</c:f>
              <c:numCache>
                <c:formatCode>General</c:formatCode>
                <c:ptCount val="155"/>
                <c:pt idx="0">
                  <c:v>0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7</c:v>
                </c:pt>
                <c:pt idx="14">
                  <c:v>13</c:v>
                </c:pt>
                <c:pt idx="15">
                  <c:v>25</c:v>
                </c:pt>
                <c:pt idx="16">
                  <c:v>31</c:v>
                </c:pt>
                <c:pt idx="17">
                  <c:v>31</c:v>
                </c:pt>
                <c:pt idx="18">
                  <c:v>31</c:v>
                </c:pt>
                <c:pt idx="19">
                  <c:v>31</c:v>
                </c:pt>
                <c:pt idx="20">
                  <c:v>31</c:v>
                </c:pt>
                <c:pt idx="21">
                  <c:v>31</c:v>
                </c:pt>
                <c:pt idx="22">
                  <c:v>32</c:v>
                </c:pt>
                <c:pt idx="23">
                  <c:v>32</c:v>
                </c:pt>
                <c:pt idx="24">
                  <c:v>32</c:v>
                </c:pt>
                <c:pt idx="25">
                  <c:v>32</c:v>
                </c:pt>
                <c:pt idx="26">
                  <c:v>32</c:v>
                </c:pt>
                <c:pt idx="27">
                  <c:v>33</c:v>
                </c:pt>
                <c:pt idx="28">
                  <c:v>33</c:v>
                </c:pt>
                <c:pt idx="29">
                  <c:v>33</c:v>
                </c:pt>
                <c:pt idx="30">
                  <c:v>37</c:v>
                </c:pt>
                <c:pt idx="31">
                  <c:v>37</c:v>
                </c:pt>
                <c:pt idx="32">
                  <c:v>38</c:v>
                </c:pt>
                <c:pt idx="33">
                  <c:v>38</c:v>
                </c:pt>
                <c:pt idx="34">
                  <c:v>38</c:v>
                </c:pt>
                <c:pt idx="35">
                  <c:v>38</c:v>
                </c:pt>
                <c:pt idx="36">
                  <c:v>38</c:v>
                </c:pt>
                <c:pt idx="37">
                  <c:v>38</c:v>
                </c:pt>
                <c:pt idx="38">
                  <c:v>38</c:v>
                </c:pt>
                <c:pt idx="39">
                  <c:v>68</c:v>
                </c:pt>
                <c:pt idx="40">
                  <c:v>172</c:v>
                </c:pt>
                <c:pt idx="41">
                  <c:v>191</c:v>
                </c:pt>
                <c:pt idx="42">
                  <c:v>218</c:v>
                </c:pt>
                <c:pt idx="43">
                  <c:v>225</c:v>
                </c:pt>
                <c:pt idx="44">
                  <c:v>225</c:v>
                </c:pt>
                <c:pt idx="45">
                  <c:v>225</c:v>
                </c:pt>
                <c:pt idx="46">
                  <c:v>225</c:v>
                </c:pt>
                <c:pt idx="47">
                  <c:v>415</c:v>
                </c:pt>
                <c:pt idx="48">
                  <c:v>456</c:v>
                </c:pt>
                <c:pt idx="49">
                  <c:v>538</c:v>
                </c:pt>
                <c:pt idx="50">
                  <c:v>544</c:v>
                </c:pt>
                <c:pt idx="51">
                  <c:v>574</c:v>
                </c:pt>
                <c:pt idx="52">
                  <c:v>574</c:v>
                </c:pt>
                <c:pt idx="53">
                  <c:v>604</c:v>
                </c:pt>
                <c:pt idx="54">
                  <c:v>636</c:v>
                </c:pt>
                <c:pt idx="55">
                  <c:v>763</c:v>
                </c:pt>
                <c:pt idx="56">
                  <c:v>990</c:v>
                </c:pt>
                <c:pt idx="57">
                  <c:v>1061</c:v>
                </c:pt>
                <c:pt idx="58">
                  <c:v>1293</c:v>
                </c:pt>
                <c:pt idx="59">
                  <c:v>1293</c:v>
                </c:pt>
                <c:pt idx="60">
                  <c:v>1304</c:v>
                </c:pt>
                <c:pt idx="61">
                  <c:v>1445</c:v>
                </c:pt>
                <c:pt idx="62">
                  <c:v>1446</c:v>
                </c:pt>
                <c:pt idx="63">
                  <c:v>1490</c:v>
                </c:pt>
                <c:pt idx="64">
                  <c:v>1490</c:v>
                </c:pt>
                <c:pt idx="65">
                  <c:v>1490</c:v>
                </c:pt>
                <c:pt idx="66">
                  <c:v>1490</c:v>
                </c:pt>
                <c:pt idx="67">
                  <c:v>1493</c:v>
                </c:pt>
                <c:pt idx="68">
                  <c:v>1655</c:v>
                </c:pt>
                <c:pt idx="69">
                  <c:v>1679</c:v>
                </c:pt>
                <c:pt idx="70">
                  <c:v>1839</c:v>
                </c:pt>
                <c:pt idx="71">
                  <c:v>2253</c:v>
                </c:pt>
                <c:pt idx="72">
                  <c:v>2748</c:v>
                </c:pt>
                <c:pt idx="73">
                  <c:v>2799</c:v>
                </c:pt>
                <c:pt idx="74">
                  <c:v>3164</c:v>
                </c:pt>
                <c:pt idx="75">
                  <c:v>3739</c:v>
                </c:pt>
                <c:pt idx="76">
                  <c:v>4117</c:v>
                </c:pt>
                <c:pt idx="77">
                  <c:v>4523</c:v>
                </c:pt>
                <c:pt idx="78">
                  <c:v>4778</c:v>
                </c:pt>
                <c:pt idx="79">
                  <c:v>4816</c:v>
                </c:pt>
                <c:pt idx="80">
                  <c:v>4822</c:v>
                </c:pt>
                <c:pt idx="81">
                  <c:v>5012</c:v>
                </c:pt>
                <c:pt idx="82">
                  <c:v>5294</c:v>
                </c:pt>
                <c:pt idx="83">
                  <c:v>5609</c:v>
                </c:pt>
                <c:pt idx="84">
                  <c:v>5947</c:v>
                </c:pt>
                <c:pt idx="85">
                  <c:v>6248</c:v>
                </c:pt>
                <c:pt idx="86">
                  <c:v>6387</c:v>
                </c:pt>
                <c:pt idx="87">
                  <c:v>6387</c:v>
                </c:pt>
                <c:pt idx="88">
                  <c:v>6387</c:v>
                </c:pt>
                <c:pt idx="89">
                  <c:v>6810</c:v>
                </c:pt>
                <c:pt idx="90">
                  <c:v>7439</c:v>
                </c:pt>
                <c:pt idx="91">
                  <c:v>8484</c:v>
                </c:pt>
                <c:pt idx="92">
                  <c:v>9660</c:v>
                </c:pt>
                <c:pt idx="93">
                  <c:v>10356</c:v>
                </c:pt>
                <c:pt idx="94">
                  <c:v>10466</c:v>
                </c:pt>
                <c:pt idx="95">
                  <c:v>11097</c:v>
                </c:pt>
                <c:pt idx="96">
                  <c:v>11633</c:v>
                </c:pt>
                <c:pt idx="97">
                  <c:v>12059</c:v>
                </c:pt>
                <c:pt idx="98">
                  <c:v>12576</c:v>
                </c:pt>
                <c:pt idx="99">
                  <c:v>13047</c:v>
                </c:pt>
                <c:pt idx="100">
                  <c:v>13179</c:v>
                </c:pt>
                <c:pt idx="101">
                  <c:v>13212</c:v>
                </c:pt>
                <c:pt idx="102">
                  <c:v>13579</c:v>
                </c:pt>
                <c:pt idx="103">
                  <c:v>13906</c:v>
                </c:pt>
                <c:pt idx="104">
                  <c:v>14309</c:v>
                </c:pt>
                <c:pt idx="105">
                  <c:v>14811</c:v>
                </c:pt>
                <c:pt idx="106">
                  <c:v>15249</c:v>
                </c:pt>
                <c:pt idx="107">
                  <c:v>15505</c:v>
                </c:pt>
                <c:pt idx="108">
                  <c:v>15554</c:v>
                </c:pt>
                <c:pt idx="109">
                  <c:v>16021</c:v>
                </c:pt>
                <c:pt idx="110">
                  <c:v>16759</c:v>
                </c:pt>
                <c:pt idx="111">
                  <c:v>17442</c:v>
                </c:pt>
                <c:pt idx="112">
                  <c:v>18058</c:v>
                </c:pt>
                <c:pt idx="113">
                  <c:v>18524</c:v>
                </c:pt>
                <c:pt idx="114">
                  <c:v>18565</c:v>
                </c:pt>
                <c:pt idx="115">
                  <c:v>18604</c:v>
                </c:pt>
                <c:pt idx="116">
                  <c:v>18948</c:v>
                </c:pt>
                <c:pt idx="117">
                  <c:v>19319</c:v>
                </c:pt>
                <c:pt idx="118">
                  <c:v>19753</c:v>
                </c:pt>
                <c:pt idx="119">
                  <c:v>19979</c:v>
                </c:pt>
                <c:pt idx="120">
                  <c:v>20207</c:v>
                </c:pt>
                <c:pt idx="121">
                  <c:v>20219</c:v>
                </c:pt>
                <c:pt idx="122">
                  <c:v>20256</c:v>
                </c:pt>
                <c:pt idx="123">
                  <c:v>20578</c:v>
                </c:pt>
                <c:pt idx="124">
                  <c:v>20895</c:v>
                </c:pt>
                <c:pt idx="125">
                  <c:v>21217</c:v>
                </c:pt>
                <c:pt idx="126">
                  <c:v>21461</c:v>
                </c:pt>
                <c:pt idx="127">
                  <c:v>21629</c:v>
                </c:pt>
                <c:pt idx="128">
                  <c:v>21684</c:v>
                </c:pt>
                <c:pt idx="129">
                  <c:v>21684</c:v>
                </c:pt>
                <c:pt idx="130">
                  <c:v>22022</c:v>
                </c:pt>
                <c:pt idx="131">
                  <c:v>22372</c:v>
                </c:pt>
                <c:pt idx="132">
                  <c:v>22957</c:v>
                </c:pt>
                <c:pt idx="133">
                  <c:v>23670</c:v>
                </c:pt>
                <c:pt idx="134">
                  <c:v>24094</c:v>
                </c:pt>
                <c:pt idx="135">
                  <c:v>24320</c:v>
                </c:pt>
                <c:pt idx="136">
                  <c:v>24381</c:v>
                </c:pt>
                <c:pt idx="137">
                  <c:v>24737</c:v>
                </c:pt>
                <c:pt idx="138">
                  <c:v>25263</c:v>
                </c:pt>
                <c:pt idx="139">
                  <c:v>25776</c:v>
                </c:pt>
                <c:pt idx="140">
                  <c:v>26222</c:v>
                </c:pt>
                <c:pt idx="141">
                  <c:v>26691</c:v>
                </c:pt>
                <c:pt idx="142">
                  <c:v>26780</c:v>
                </c:pt>
                <c:pt idx="143">
                  <c:v>26791</c:v>
                </c:pt>
                <c:pt idx="144">
                  <c:v>27057</c:v>
                </c:pt>
                <c:pt idx="145">
                  <c:v>27587</c:v>
                </c:pt>
                <c:pt idx="146">
                  <c:v>28218</c:v>
                </c:pt>
                <c:pt idx="147">
                  <c:v>29235</c:v>
                </c:pt>
                <c:pt idx="148">
                  <c:v>29904</c:v>
                </c:pt>
                <c:pt idx="149">
                  <c:v>30188</c:v>
                </c:pt>
                <c:pt idx="150">
                  <c:v>30323</c:v>
                </c:pt>
                <c:pt idx="151">
                  <c:v>31001</c:v>
                </c:pt>
                <c:pt idx="152">
                  <c:v>31782</c:v>
                </c:pt>
                <c:pt idx="153">
                  <c:v>32489</c:v>
                </c:pt>
                <c:pt idx="154">
                  <c:v>33307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E7-461B-AE46-5C6051BF505E}"/>
            </c:ext>
          </c:extLst>
        </c:ser>
        <c:ser>
          <c:idx val="11"/>
          <c:order val="11"/>
          <c:tx>
            <c:strRef>
              <c:f>List1!$A$13</c:f>
              <c:strCache>
                <c:ptCount val="1"/>
                <c:pt idx="0">
                  <c:v>Karlovarský kraj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List1!$B$13:$EZ$13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1</c:v>
                </c:pt>
                <c:pt idx="14">
                  <c:v>60</c:v>
                </c:pt>
                <c:pt idx="15">
                  <c:v>60</c:v>
                </c:pt>
                <c:pt idx="16">
                  <c:v>60</c:v>
                </c:pt>
                <c:pt idx="17">
                  <c:v>60</c:v>
                </c:pt>
                <c:pt idx="18">
                  <c:v>60</c:v>
                </c:pt>
                <c:pt idx="19">
                  <c:v>60</c:v>
                </c:pt>
                <c:pt idx="20">
                  <c:v>60</c:v>
                </c:pt>
                <c:pt idx="21">
                  <c:v>60</c:v>
                </c:pt>
                <c:pt idx="22">
                  <c:v>60</c:v>
                </c:pt>
                <c:pt idx="23">
                  <c:v>60</c:v>
                </c:pt>
                <c:pt idx="24">
                  <c:v>60</c:v>
                </c:pt>
                <c:pt idx="25">
                  <c:v>60</c:v>
                </c:pt>
                <c:pt idx="26">
                  <c:v>60</c:v>
                </c:pt>
                <c:pt idx="27">
                  <c:v>60</c:v>
                </c:pt>
                <c:pt idx="28">
                  <c:v>60</c:v>
                </c:pt>
                <c:pt idx="29">
                  <c:v>60</c:v>
                </c:pt>
                <c:pt idx="30">
                  <c:v>60</c:v>
                </c:pt>
                <c:pt idx="31">
                  <c:v>60</c:v>
                </c:pt>
                <c:pt idx="32">
                  <c:v>60</c:v>
                </c:pt>
                <c:pt idx="33">
                  <c:v>61</c:v>
                </c:pt>
                <c:pt idx="34">
                  <c:v>61</c:v>
                </c:pt>
                <c:pt idx="35">
                  <c:v>61</c:v>
                </c:pt>
                <c:pt idx="36">
                  <c:v>62</c:v>
                </c:pt>
                <c:pt idx="37">
                  <c:v>62</c:v>
                </c:pt>
                <c:pt idx="38">
                  <c:v>62</c:v>
                </c:pt>
                <c:pt idx="39">
                  <c:v>62</c:v>
                </c:pt>
                <c:pt idx="40">
                  <c:v>62</c:v>
                </c:pt>
                <c:pt idx="41">
                  <c:v>62</c:v>
                </c:pt>
                <c:pt idx="42">
                  <c:v>62</c:v>
                </c:pt>
                <c:pt idx="43">
                  <c:v>62</c:v>
                </c:pt>
                <c:pt idx="44">
                  <c:v>62</c:v>
                </c:pt>
                <c:pt idx="45">
                  <c:v>62</c:v>
                </c:pt>
                <c:pt idx="46">
                  <c:v>62</c:v>
                </c:pt>
                <c:pt idx="47">
                  <c:v>62</c:v>
                </c:pt>
                <c:pt idx="48">
                  <c:v>62</c:v>
                </c:pt>
                <c:pt idx="49">
                  <c:v>62</c:v>
                </c:pt>
                <c:pt idx="50">
                  <c:v>62</c:v>
                </c:pt>
                <c:pt idx="51">
                  <c:v>62</c:v>
                </c:pt>
                <c:pt idx="52">
                  <c:v>62</c:v>
                </c:pt>
                <c:pt idx="53">
                  <c:v>62</c:v>
                </c:pt>
                <c:pt idx="54">
                  <c:v>62</c:v>
                </c:pt>
                <c:pt idx="55">
                  <c:v>62</c:v>
                </c:pt>
                <c:pt idx="56">
                  <c:v>113</c:v>
                </c:pt>
                <c:pt idx="57">
                  <c:v>422</c:v>
                </c:pt>
                <c:pt idx="58">
                  <c:v>528</c:v>
                </c:pt>
                <c:pt idx="59">
                  <c:v>625</c:v>
                </c:pt>
                <c:pt idx="60">
                  <c:v>1275</c:v>
                </c:pt>
                <c:pt idx="61">
                  <c:v>2136</c:v>
                </c:pt>
                <c:pt idx="62">
                  <c:v>3161</c:v>
                </c:pt>
                <c:pt idx="63">
                  <c:v>4031</c:v>
                </c:pt>
                <c:pt idx="64">
                  <c:v>4938</c:v>
                </c:pt>
                <c:pt idx="65">
                  <c:v>4978</c:v>
                </c:pt>
                <c:pt idx="66">
                  <c:v>5078</c:v>
                </c:pt>
                <c:pt idx="67">
                  <c:v>5705</c:v>
                </c:pt>
                <c:pt idx="68">
                  <c:v>6411</c:v>
                </c:pt>
                <c:pt idx="69">
                  <c:v>7003</c:v>
                </c:pt>
                <c:pt idx="70">
                  <c:v>7454</c:v>
                </c:pt>
                <c:pt idx="71">
                  <c:v>7844</c:v>
                </c:pt>
                <c:pt idx="72">
                  <c:v>7883</c:v>
                </c:pt>
                <c:pt idx="73">
                  <c:v>7897</c:v>
                </c:pt>
                <c:pt idx="74">
                  <c:v>8385</c:v>
                </c:pt>
                <c:pt idx="75">
                  <c:v>8850</c:v>
                </c:pt>
                <c:pt idx="76">
                  <c:v>9452</c:v>
                </c:pt>
                <c:pt idx="77">
                  <c:v>9844</c:v>
                </c:pt>
                <c:pt idx="78">
                  <c:v>10194</c:v>
                </c:pt>
                <c:pt idx="79">
                  <c:v>10207</c:v>
                </c:pt>
                <c:pt idx="80">
                  <c:v>10207</c:v>
                </c:pt>
                <c:pt idx="81">
                  <c:v>10469</c:v>
                </c:pt>
                <c:pt idx="82">
                  <c:v>10928</c:v>
                </c:pt>
                <c:pt idx="83">
                  <c:v>11323</c:v>
                </c:pt>
                <c:pt idx="84">
                  <c:v>11664</c:v>
                </c:pt>
                <c:pt idx="85">
                  <c:v>11664</c:v>
                </c:pt>
                <c:pt idx="86">
                  <c:v>11667</c:v>
                </c:pt>
                <c:pt idx="87">
                  <c:v>11667</c:v>
                </c:pt>
                <c:pt idx="88">
                  <c:v>11667</c:v>
                </c:pt>
                <c:pt idx="89">
                  <c:v>11805</c:v>
                </c:pt>
                <c:pt idx="90">
                  <c:v>12064</c:v>
                </c:pt>
                <c:pt idx="91">
                  <c:v>12252</c:v>
                </c:pt>
                <c:pt idx="92">
                  <c:v>12481</c:v>
                </c:pt>
                <c:pt idx="93">
                  <c:v>12481</c:v>
                </c:pt>
                <c:pt idx="94">
                  <c:v>12482</c:v>
                </c:pt>
                <c:pt idx="95">
                  <c:v>12724</c:v>
                </c:pt>
                <c:pt idx="96">
                  <c:v>12994</c:v>
                </c:pt>
                <c:pt idx="97">
                  <c:v>13300</c:v>
                </c:pt>
                <c:pt idx="98">
                  <c:v>13568</c:v>
                </c:pt>
                <c:pt idx="99">
                  <c:v>13703</c:v>
                </c:pt>
                <c:pt idx="100">
                  <c:v>13713</c:v>
                </c:pt>
                <c:pt idx="101">
                  <c:v>13713</c:v>
                </c:pt>
                <c:pt idx="102">
                  <c:v>13918</c:v>
                </c:pt>
                <c:pt idx="103">
                  <c:v>14151</c:v>
                </c:pt>
                <c:pt idx="104">
                  <c:v>14368</c:v>
                </c:pt>
                <c:pt idx="105">
                  <c:v>14575</c:v>
                </c:pt>
                <c:pt idx="106">
                  <c:v>14745</c:v>
                </c:pt>
                <c:pt idx="107">
                  <c:v>14792</c:v>
                </c:pt>
                <c:pt idx="108">
                  <c:v>14805</c:v>
                </c:pt>
                <c:pt idx="109">
                  <c:v>15003</c:v>
                </c:pt>
                <c:pt idx="110">
                  <c:v>15258</c:v>
                </c:pt>
                <c:pt idx="111">
                  <c:v>15519</c:v>
                </c:pt>
                <c:pt idx="112">
                  <c:v>15788</c:v>
                </c:pt>
                <c:pt idx="113">
                  <c:v>15901</c:v>
                </c:pt>
                <c:pt idx="114">
                  <c:v>15901</c:v>
                </c:pt>
                <c:pt idx="115">
                  <c:v>15902</c:v>
                </c:pt>
                <c:pt idx="116">
                  <c:v>16026</c:v>
                </c:pt>
                <c:pt idx="117">
                  <c:v>16231</c:v>
                </c:pt>
                <c:pt idx="118">
                  <c:v>16483</c:v>
                </c:pt>
                <c:pt idx="119">
                  <c:v>16699</c:v>
                </c:pt>
                <c:pt idx="120">
                  <c:v>16763</c:v>
                </c:pt>
                <c:pt idx="121">
                  <c:v>16763</c:v>
                </c:pt>
                <c:pt idx="122">
                  <c:v>16763</c:v>
                </c:pt>
                <c:pt idx="123">
                  <c:v>16891</c:v>
                </c:pt>
                <c:pt idx="124">
                  <c:v>17139</c:v>
                </c:pt>
                <c:pt idx="125">
                  <c:v>17312</c:v>
                </c:pt>
                <c:pt idx="126">
                  <c:v>17492</c:v>
                </c:pt>
                <c:pt idx="127">
                  <c:v>17584</c:v>
                </c:pt>
                <c:pt idx="128">
                  <c:v>17584</c:v>
                </c:pt>
                <c:pt idx="129">
                  <c:v>17584</c:v>
                </c:pt>
                <c:pt idx="130">
                  <c:v>17659</c:v>
                </c:pt>
                <c:pt idx="131">
                  <c:v>17935</c:v>
                </c:pt>
                <c:pt idx="132">
                  <c:v>18183</c:v>
                </c:pt>
                <c:pt idx="133">
                  <c:v>18388</c:v>
                </c:pt>
                <c:pt idx="134">
                  <c:v>18611</c:v>
                </c:pt>
                <c:pt idx="135">
                  <c:v>18611</c:v>
                </c:pt>
                <c:pt idx="136">
                  <c:v>18611</c:v>
                </c:pt>
                <c:pt idx="137">
                  <c:v>18957</c:v>
                </c:pt>
                <c:pt idx="138">
                  <c:v>19276</c:v>
                </c:pt>
                <c:pt idx="139">
                  <c:v>19575</c:v>
                </c:pt>
                <c:pt idx="140">
                  <c:v>19892</c:v>
                </c:pt>
                <c:pt idx="141">
                  <c:v>20372</c:v>
                </c:pt>
                <c:pt idx="142">
                  <c:v>20402</c:v>
                </c:pt>
                <c:pt idx="143">
                  <c:v>20402</c:v>
                </c:pt>
                <c:pt idx="144">
                  <c:v>20971</c:v>
                </c:pt>
                <c:pt idx="145">
                  <c:v>21768</c:v>
                </c:pt>
                <c:pt idx="146">
                  <c:v>22872</c:v>
                </c:pt>
                <c:pt idx="147">
                  <c:v>23705</c:v>
                </c:pt>
                <c:pt idx="148">
                  <c:v>24486</c:v>
                </c:pt>
                <c:pt idx="149">
                  <c:v>24528</c:v>
                </c:pt>
                <c:pt idx="150">
                  <c:v>24540</c:v>
                </c:pt>
                <c:pt idx="151">
                  <c:v>25358</c:v>
                </c:pt>
                <c:pt idx="152">
                  <c:v>26224</c:v>
                </c:pt>
                <c:pt idx="153">
                  <c:v>26978</c:v>
                </c:pt>
                <c:pt idx="154">
                  <c:v>27426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CE7-461B-AE46-5C6051BF505E}"/>
            </c:ext>
          </c:extLst>
        </c:ser>
        <c:ser>
          <c:idx val="12"/>
          <c:order val="12"/>
          <c:tx>
            <c:strRef>
              <c:f>List1!$A$14</c:f>
              <c:strCache>
                <c:ptCount val="1"/>
                <c:pt idx="0">
                  <c:v>Kraj Vysočina</c:v>
                </c:pt>
              </c:strCache>
            </c:strRef>
          </c:tx>
          <c:spPr>
            <a:ln w="28575" cap="rnd">
              <a:solidFill>
                <a:schemeClr val="accent1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List1!$B$14:$EZ$14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1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1</c:v>
                </c:pt>
                <c:pt idx="55">
                  <c:v>1</c:v>
                </c:pt>
                <c:pt idx="56">
                  <c:v>1</c:v>
                </c:pt>
                <c:pt idx="57">
                  <c:v>1</c:v>
                </c:pt>
                <c:pt idx="58">
                  <c:v>1</c:v>
                </c:pt>
                <c:pt idx="59">
                  <c:v>1</c:v>
                </c:pt>
                <c:pt idx="60">
                  <c:v>20</c:v>
                </c:pt>
                <c:pt idx="61">
                  <c:v>189</c:v>
                </c:pt>
                <c:pt idx="62">
                  <c:v>464</c:v>
                </c:pt>
                <c:pt idx="63">
                  <c:v>817</c:v>
                </c:pt>
                <c:pt idx="64">
                  <c:v>1281</c:v>
                </c:pt>
                <c:pt idx="65">
                  <c:v>1487</c:v>
                </c:pt>
                <c:pt idx="66">
                  <c:v>1487</c:v>
                </c:pt>
                <c:pt idx="67">
                  <c:v>1701</c:v>
                </c:pt>
                <c:pt idx="68">
                  <c:v>1925</c:v>
                </c:pt>
                <c:pt idx="69">
                  <c:v>2322</c:v>
                </c:pt>
                <c:pt idx="70">
                  <c:v>2695</c:v>
                </c:pt>
                <c:pt idx="71">
                  <c:v>3118</c:v>
                </c:pt>
                <c:pt idx="72">
                  <c:v>3213</c:v>
                </c:pt>
                <c:pt idx="73">
                  <c:v>3261</c:v>
                </c:pt>
                <c:pt idx="74">
                  <c:v>3459</c:v>
                </c:pt>
                <c:pt idx="75">
                  <c:v>3549</c:v>
                </c:pt>
                <c:pt idx="76">
                  <c:v>3665</c:v>
                </c:pt>
                <c:pt idx="77">
                  <c:v>3768</c:v>
                </c:pt>
                <c:pt idx="78">
                  <c:v>3780</c:v>
                </c:pt>
                <c:pt idx="79">
                  <c:v>3792</c:v>
                </c:pt>
                <c:pt idx="80">
                  <c:v>3792</c:v>
                </c:pt>
                <c:pt idx="81">
                  <c:v>3834</c:v>
                </c:pt>
                <c:pt idx="82">
                  <c:v>3893</c:v>
                </c:pt>
                <c:pt idx="83">
                  <c:v>4012</c:v>
                </c:pt>
                <c:pt idx="84">
                  <c:v>4248</c:v>
                </c:pt>
                <c:pt idx="85">
                  <c:v>4266</c:v>
                </c:pt>
                <c:pt idx="86">
                  <c:v>4270</c:v>
                </c:pt>
                <c:pt idx="87">
                  <c:v>4270</c:v>
                </c:pt>
                <c:pt idx="88">
                  <c:v>4278</c:v>
                </c:pt>
                <c:pt idx="89">
                  <c:v>4576</c:v>
                </c:pt>
                <c:pt idx="90">
                  <c:v>5346</c:v>
                </c:pt>
                <c:pt idx="91">
                  <c:v>5979</c:v>
                </c:pt>
                <c:pt idx="92">
                  <c:v>6634</c:v>
                </c:pt>
                <c:pt idx="93">
                  <c:v>6834</c:v>
                </c:pt>
                <c:pt idx="94">
                  <c:v>6874</c:v>
                </c:pt>
                <c:pt idx="95">
                  <c:v>7283</c:v>
                </c:pt>
                <c:pt idx="96">
                  <c:v>7675</c:v>
                </c:pt>
                <c:pt idx="97">
                  <c:v>8075</c:v>
                </c:pt>
                <c:pt idx="98">
                  <c:v>8367</c:v>
                </c:pt>
                <c:pt idx="99">
                  <c:v>8611</c:v>
                </c:pt>
                <c:pt idx="100">
                  <c:v>8611</c:v>
                </c:pt>
                <c:pt idx="101">
                  <c:v>8611</c:v>
                </c:pt>
                <c:pt idx="102">
                  <c:v>8893</c:v>
                </c:pt>
                <c:pt idx="103">
                  <c:v>9099</c:v>
                </c:pt>
                <c:pt idx="104">
                  <c:v>9419</c:v>
                </c:pt>
                <c:pt idx="105">
                  <c:v>9832</c:v>
                </c:pt>
                <c:pt idx="106">
                  <c:v>10250</c:v>
                </c:pt>
                <c:pt idx="107">
                  <c:v>10289</c:v>
                </c:pt>
                <c:pt idx="108">
                  <c:v>10289</c:v>
                </c:pt>
                <c:pt idx="109">
                  <c:v>10544</c:v>
                </c:pt>
                <c:pt idx="110">
                  <c:v>10880</c:v>
                </c:pt>
                <c:pt idx="111">
                  <c:v>11235</c:v>
                </c:pt>
                <c:pt idx="112">
                  <c:v>11435</c:v>
                </c:pt>
                <c:pt idx="113">
                  <c:v>11675</c:v>
                </c:pt>
                <c:pt idx="114">
                  <c:v>11677</c:v>
                </c:pt>
                <c:pt idx="115">
                  <c:v>11693</c:v>
                </c:pt>
                <c:pt idx="116">
                  <c:v>11861</c:v>
                </c:pt>
                <c:pt idx="117">
                  <c:v>12127</c:v>
                </c:pt>
                <c:pt idx="118">
                  <c:v>12764</c:v>
                </c:pt>
                <c:pt idx="119">
                  <c:v>13619</c:v>
                </c:pt>
                <c:pt idx="120">
                  <c:v>14215</c:v>
                </c:pt>
                <c:pt idx="121">
                  <c:v>14223</c:v>
                </c:pt>
                <c:pt idx="122">
                  <c:v>14267</c:v>
                </c:pt>
                <c:pt idx="123">
                  <c:v>14745</c:v>
                </c:pt>
                <c:pt idx="124">
                  <c:v>15428</c:v>
                </c:pt>
                <c:pt idx="125">
                  <c:v>15856</c:v>
                </c:pt>
                <c:pt idx="126">
                  <c:v>16198</c:v>
                </c:pt>
                <c:pt idx="127">
                  <c:v>16434</c:v>
                </c:pt>
                <c:pt idx="128">
                  <c:v>16434</c:v>
                </c:pt>
                <c:pt idx="129">
                  <c:v>16434</c:v>
                </c:pt>
                <c:pt idx="130">
                  <c:v>16661</c:v>
                </c:pt>
                <c:pt idx="131">
                  <c:v>16967</c:v>
                </c:pt>
                <c:pt idx="132">
                  <c:v>17185</c:v>
                </c:pt>
                <c:pt idx="133">
                  <c:v>17440</c:v>
                </c:pt>
                <c:pt idx="134">
                  <c:v>17625</c:v>
                </c:pt>
                <c:pt idx="135">
                  <c:v>17638</c:v>
                </c:pt>
                <c:pt idx="136">
                  <c:v>17638</c:v>
                </c:pt>
                <c:pt idx="137">
                  <c:v>17821</c:v>
                </c:pt>
                <c:pt idx="138">
                  <c:v>18273</c:v>
                </c:pt>
                <c:pt idx="139">
                  <c:v>18781</c:v>
                </c:pt>
                <c:pt idx="140">
                  <c:v>19381</c:v>
                </c:pt>
                <c:pt idx="141">
                  <c:v>19989</c:v>
                </c:pt>
                <c:pt idx="142">
                  <c:v>20087</c:v>
                </c:pt>
                <c:pt idx="143">
                  <c:v>20112</c:v>
                </c:pt>
                <c:pt idx="144">
                  <c:v>20416</c:v>
                </c:pt>
                <c:pt idx="145">
                  <c:v>21151</c:v>
                </c:pt>
                <c:pt idx="146">
                  <c:v>22060</c:v>
                </c:pt>
                <c:pt idx="147">
                  <c:v>22771</c:v>
                </c:pt>
                <c:pt idx="148">
                  <c:v>23644</c:v>
                </c:pt>
                <c:pt idx="149">
                  <c:v>23818</c:v>
                </c:pt>
                <c:pt idx="150">
                  <c:v>23898</c:v>
                </c:pt>
                <c:pt idx="151">
                  <c:v>24505</c:v>
                </c:pt>
                <c:pt idx="152">
                  <c:v>25340</c:v>
                </c:pt>
                <c:pt idx="153">
                  <c:v>26445</c:v>
                </c:pt>
                <c:pt idx="154">
                  <c:v>27222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CE7-461B-AE46-5C6051BF505E}"/>
            </c:ext>
          </c:extLst>
        </c:ser>
        <c:ser>
          <c:idx val="13"/>
          <c:order val="13"/>
          <c:tx>
            <c:strRef>
              <c:f>List1!$A$15</c:f>
              <c:strCache>
                <c:ptCount val="1"/>
                <c:pt idx="0">
                  <c:v>Plzeňský kraj</c:v>
                </c:pt>
              </c:strCache>
            </c:strRef>
          </c:tx>
          <c:spPr>
            <a:ln w="28575" cap="rnd">
              <a:solidFill>
                <a:schemeClr val="accent2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List1!$B$1:$EZ$1</c:f>
              <c:strCache>
                <c:ptCount val="155"/>
                <c:pt idx="0">
                  <c:v>1-I.</c:v>
                </c:pt>
                <c:pt idx="1">
                  <c:v>6-I.</c:v>
                </c:pt>
                <c:pt idx="2">
                  <c:v>7-I.</c:v>
                </c:pt>
                <c:pt idx="3">
                  <c:v>8-I.</c:v>
                </c:pt>
                <c:pt idx="4">
                  <c:v>9-I.</c:v>
                </c:pt>
                <c:pt idx="5">
                  <c:v>11-I.</c:v>
                </c:pt>
                <c:pt idx="6">
                  <c:v>12-I.</c:v>
                </c:pt>
                <c:pt idx="7">
                  <c:v>13-I.</c:v>
                </c:pt>
                <c:pt idx="8">
                  <c:v>14-I.</c:v>
                </c:pt>
                <c:pt idx="9">
                  <c:v>15-I.</c:v>
                </c:pt>
                <c:pt idx="10">
                  <c:v>16-I.</c:v>
                </c:pt>
                <c:pt idx="11">
                  <c:v>17-I.</c:v>
                </c:pt>
                <c:pt idx="12">
                  <c:v>18-I.</c:v>
                </c:pt>
                <c:pt idx="13">
                  <c:v>19-I.</c:v>
                </c:pt>
                <c:pt idx="14">
                  <c:v>20-I.</c:v>
                </c:pt>
                <c:pt idx="15">
                  <c:v>21-I.</c:v>
                </c:pt>
                <c:pt idx="16">
                  <c:v>22-I.</c:v>
                </c:pt>
                <c:pt idx="17">
                  <c:v>23-I.</c:v>
                </c:pt>
                <c:pt idx="18">
                  <c:v>24-I.</c:v>
                </c:pt>
                <c:pt idx="19">
                  <c:v>25-I.</c:v>
                </c:pt>
                <c:pt idx="20">
                  <c:v>26-I.</c:v>
                </c:pt>
                <c:pt idx="21">
                  <c:v>27-I.</c:v>
                </c:pt>
                <c:pt idx="22">
                  <c:v>28-I.</c:v>
                </c:pt>
                <c:pt idx="23">
                  <c:v>29-I.</c:v>
                </c:pt>
                <c:pt idx="24">
                  <c:v>30-I.</c:v>
                </c:pt>
                <c:pt idx="25">
                  <c:v>31-I.</c:v>
                </c:pt>
                <c:pt idx="26">
                  <c:v>1-II.</c:v>
                </c:pt>
                <c:pt idx="27">
                  <c:v>2-II.</c:v>
                </c:pt>
                <c:pt idx="28">
                  <c:v>3-II.</c:v>
                </c:pt>
                <c:pt idx="29">
                  <c:v>4-II.</c:v>
                </c:pt>
                <c:pt idx="30">
                  <c:v>5-II.</c:v>
                </c:pt>
                <c:pt idx="31">
                  <c:v>7-II.</c:v>
                </c:pt>
                <c:pt idx="32">
                  <c:v>8-II.</c:v>
                </c:pt>
                <c:pt idx="33">
                  <c:v>9-II.</c:v>
                </c:pt>
                <c:pt idx="34">
                  <c:v>10-II.</c:v>
                </c:pt>
                <c:pt idx="35">
                  <c:v>11-II.</c:v>
                </c:pt>
                <c:pt idx="36">
                  <c:v>12-II.</c:v>
                </c:pt>
                <c:pt idx="37">
                  <c:v>13-II.</c:v>
                </c:pt>
                <c:pt idx="38">
                  <c:v>14-II.</c:v>
                </c:pt>
                <c:pt idx="39">
                  <c:v>15-II.</c:v>
                </c:pt>
                <c:pt idx="40">
                  <c:v>16-II.</c:v>
                </c:pt>
                <c:pt idx="41">
                  <c:v>17-II.</c:v>
                </c:pt>
                <c:pt idx="42">
                  <c:v>18-II.</c:v>
                </c:pt>
                <c:pt idx="43">
                  <c:v>19-II.</c:v>
                </c:pt>
                <c:pt idx="44">
                  <c:v>20-II.</c:v>
                </c:pt>
                <c:pt idx="45">
                  <c:v>21-II.</c:v>
                </c:pt>
                <c:pt idx="46">
                  <c:v>22-II.</c:v>
                </c:pt>
                <c:pt idx="47">
                  <c:v>23-II.</c:v>
                </c:pt>
                <c:pt idx="48">
                  <c:v>24-II.</c:v>
                </c:pt>
                <c:pt idx="49">
                  <c:v>25-II.</c:v>
                </c:pt>
                <c:pt idx="50">
                  <c:v>26-II.</c:v>
                </c:pt>
                <c:pt idx="51">
                  <c:v>27-II.</c:v>
                </c:pt>
                <c:pt idx="52">
                  <c:v>28-II.</c:v>
                </c:pt>
                <c:pt idx="53">
                  <c:v>1-III.</c:v>
                </c:pt>
                <c:pt idx="54">
                  <c:v>2-III.</c:v>
                </c:pt>
                <c:pt idx="55">
                  <c:v>3-III.</c:v>
                </c:pt>
                <c:pt idx="56">
                  <c:v>4-III.</c:v>
                </c:pt>
                <c:pt idx="57">
                  <c:v>5-III.</c:v>
                </c:pt>
                <c:pt idx="58">
                  <c:v>6-III.</c:v>
                </c:pt>
                <c:pt idx="59">
                  <c:v>7-III.</c:v>
                </c:pt>
                <c:pt idx="60">
                  <c:v>8-III.</c:v>
                </c:pt>
                <c:pt idx="61">
                  <c:v>9-III.</c:v>
                </c:pt>
                <c:pt idx="62">
                  <c:v>10-III.</c:v>
                </c:pt>
                <c:pt idx="63">
                  <c:v>11-III.</c:v>
                </c:pt>
                <c:pt idx="64">
                  <c:v>12-III.</c:v>
                </c:pt>
                <c:pt idx="65">
                  <c:v>13-III.</c:v>
                </c:pt>
                <c:pt idx="66">
                  <c:v>14-III.</c:v>
                </c:pt>
                <c:pt idx="67">
                  <c:v>15-III.</c:v>
                </c:pt>
                <c:pt idx="68">
                  <c:v>16-III.</c:v>
                </c:pt>
                <c:pt idx="69">
                  <c:v>17-III.</c:v>
                </c:pt>
                <c:pt idx="70">
                  <c:v>18-III.</c:v>
                </c:pt>
                <c:pt idx="71">
                  <c:v>19-III.</c:v>
                </c:pt>
                <c:pt idx="72">
                  <c:v>20-III.</c:v>
                </c:pt>
                <c:pt idx="73">
                  <c:v>21-III.</c:v>
                </c:pt>
                <c:pt idx="74">
                  <c:v>22-III.</c:v>
                </c:pt>
                <c:pt idx="75">
                  <c:v>23-III.</c:v>
                </c:pt>
                <c:pt idx="76">
                  <c:v>24-III.</c:v>
                </c:pt>
                <c:pt idx="77">
                  <c:v>25-III.</c:v>
                </c:pt>
                <c:pt idx="78">
                  <c:v>26-III.</c:v>
                </c:pt>
                <c:pt idx="79">
                  <c:v>27-III.</c:v>
                </c:pt>
                <c:pt idx="80">
                  <c:v>28-III.</c:v>
                </c:pt>
                <c:pt idx="81">
                  <c:v>29-III.</c:v>
                </c:pt>
                <c:pt idx="82">
                  <c:v>30-III.</c:v>
                </c:pt>
                <c:pt idx="83">
                  <c:v>31-III.</c:v>
                </c:pt>
                <c:pt idx="84">
                  <c:v>1-IV.</c:v>
                </c:pt>
                <c:pt idx="85">
                  <c:v>2-IV.</c:v>
                </c:pt>
                <c:pt idx="86">
                  <c:v>3-IV.</c:v>
                </c:pt>
                <c:pt idx="87">
                  <c:v>4-IV.</c:v>
                </c:pt>
                <c:pt idx="88">
                  <c:v>5-IV.</c:v>
                </c:pt>
                <c:pt idx="89">
                  <c:v>6-IV.</c:v>
                </c:pt>
                <c:pt idx="90">
                  <c:v>7-IV.</c:v>
                </c:pt>
                <c:pt idx="91">
                  <c:v>8-IV.</c:v>
                </c:pt>
                <c:pt idx="92">
                  <c:v>9-IV.</c:v>
                </c:pt>
                <c:pt idx="93">
                  <c:v>10-IV.</c:v>
                </c:pt>
                <c:pt idx="94">
                  <c:v>11-IV.</c:v>
                </c:pt>
                <c:pt idx="95">
                  <c:v>12-IV.</c:v>
                </c:pt>
                <c:pt idx="96">
                  <c:v>13-IV.</c:v>
                </c:pt>
                <c:pt idx="97">
                  <c:v>14-IV.</c:v>
                </c:pt>
                <c:pt idx="98">
                  <c:v>15-IV.</c:v>
                </c:pt>
                <c:pt idx="99">
                  <c:v>16-IV.</c:v>
                </c:pt>
                <c:pt idx="100">
                  <c:v>17-IV.</c:v>
                </c:pt>
                <c:pt idx="101">
                  <c:v>18-IV.</c:v>
                </c:pt>
                <c:pt idx="102">
                  <c:v>19-IV.</c:v>
                </c:pt>
                <c:pt idx="103">
                  <c:v>20-IV.</c:v>
                </c:pt>
                <c:pt idx="104">
                  <c:v>21-IV.</c:v>
                </c:pt>
                <c:pt idx="105">
                  <c:v>22-IV.</c:v>
                </c:pt>
                <c:pt idx="106">
                  <c:v>23-IV.</c:v>
                </c:pt>
                <c:pt idx="107">
                  <c:v>24-IV.</c:v>
                </c:pt>
                <c:pt idx="108">
                  <c:v>25-IV.</c:v>
                </c:pt>
                <c:pt idx="109">
                  <c:v>26-IV.</c:v>
                </c:pt>
                <c:pt idx="110">
                  <c:v>27-IV.</c:v>
                </c:pt>
                <c:pt idx="111">
                  <c:v>28-IV.</c:v>
                </c:pt>
                <c:pt idx="112">
                  <c:v>29-IV.</c:v>
                </c:pt>
                <c:pt idx="113">
                  <c:v>30-IV.</c:v>
                </c:pt>
                <c:pt idx="114">
                  <c:v>1-V.</c:v>
                </c:pt>
                <c:pt idx="115">
                  <c:v>2-V.</c:v>
                </c:pt>
                <c:pt idx="116">
                  <c:v>3-V.</c:v>
                </c:pt>
                <c:pt idx="117">
                  <c:v>4-V.</c:v>
                </c:pt>
                <c:pt idx="118">
                  <c:v>5-V.</c:v>
                </c:pt>
                <c:pt idx="119">
                  <c:v>6-V.</c:v>
                </c:pt>
                <c:pt idx="120">
                  <c:v>7-V.</c:v>
                </c:pt>
                <c:pt idx="121">
                  <c:v>8-V.</c:v>
                </c:pt>
                <c:pt idx="122">
                  <c:v>9-V.</c:v>
                </c:pt>
                <c:pt idx="123">
                  <c:v>10-V.</c:v>
                </c:pt>
                <c:pt idx="124">
                  <c:v>11-V.</c:v>
                </c:pt>
                <c:pt idx="125">
                  <c:v>12-V.</c:v>
                </c:pt>
                <c:pt idx="126">
                  <c:v>13-V.</c:v>
                </c:pt>
                <c:pt idx="127">
                  <c:v>14-V.</c:v>
                </c:pt>
                <c:pt idx="128">
                  <c:v>15-V.</c:v>
                </c:pt>
                <c:pt idx="129">
                  <c:v>16-V.</c:v>
                </c:pt>
                <c:pt idx="130">
                  <c:v>17-V.</c:v>
                </c:pt>
                <c:pt idx="131">
                  <c:v>18-V.</c:v>
                </c:pt>
                <c:pt idx="132">
                  <c:v>19-V.</c:v>
                </c:pt>
                <c:pt idx="133">
                  <c:v>20-V.</c:v>
                </c:pt>
                <c:pt idx="134">
                  <c:v>21-V.</c:v>
                </c:pt>
                <c:pt idx="135">
                  <c:v>22-V.</c:v>
                </c:pt>
                <c:pt idx="136">
                  <c:v>23-V.</c:v>
                </c:pt>
                <c:pt idx="137">
                  <c:v>24-V.</c:v>
                </c:pt>
                <c:pt idx="138">
                  <c:v>25-V.</c:v>
                </c:pt>
                <c:pt idx="139">
                  <c:v>26-V.</c:v>
                </c:pt>
                <c:pt idx="140">
                  <c:v>27-V.</c:v>
                </c:pt>
                <c:pt idx="141">
                  <c:v>28-V.</c:v>
                </c:pt>
                <c:pt idx="142">
                  <c:v>29-V.</c:v>
                </c:pt>
                <c:pt idx="143">
                  <c:v>30-V.</c:v>
                </c:pt>
                <c:pt idx="144">
                  <c:v>31-V.</c:v>
                </c:pt>
                <c:pt idx="145">
                  <c:v>1-VI.</c:v>
                </c:pt>
                <c:pt idx="146">
                  <c:v>2-VI.</c:v>
                </c:pt>
                <c:pt idx="147">
                  <c:v>3-VI.</c:v>
                </c:pt>
                <c:pt idx="148">
                  <c:v>4-VI.</c:v>
                </c:pt>
                <c:pt idx="149">
                  <c:v>5-VI.</c:v>
                </c:pt>
                <c:pt idx="150">
                  <c:v>6-VI.</c:v>
                </c:pt>
                <c:pt idx="151">
                  <c:v>7-VI.</c:v>
                </c:pt>
                <c:pt idx="152">
                  <c:v>8-VI.</c:v>
                </c:pt>
                <c:pt idx="153">
                  <c:v>9-VI.</c:v>
                </c:pt>
                <c:pt idx="154">
                  <c:v>10-VI.</c:v>
                </c:pt>
              </c:strCache>
            </c:strRef>
          </c:cat>
          <c:val>
            <c:numRef>
              <c:f>List1!$B$15:$EZ$15</c:f>
              <c:numCache>
                <c:formatCode>General</c:formatCode>
                <c:ptCount val="15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41</c:v>
                </c:pt>
                <c:pt idx="13">
                  <c:v>77</c:v>
                </c:pt>
                <c:pt idx="14">
                  <c:v>95</c:v>
                </c:pt>
                <c:pt idx="15">
                  <c:v>119</c:v>
                </c:pt>
                <c:pt idx="16">
                  <c:v>119</c:v>
                </c:pt>
                <c:pt idx="17">
                  <c:v>119</c:v>
                </c:pt>
                <c:pt idx="18">
                  <c:v>119</c:v>
                </c:pt>
                <c:pt idx="19">
                  <c:v>141</c:v>
                </c:pt>
                <c:pt idx="20">
                  <c:v>171</c:v>
                </c:pt>
                <c:pt idx="21">
                  <c:v>201</c:v>
                </c:pt>
                <c:pt idx="22">
                  <c:v>201</c:v>
                </c:pt>
                <c:pt idx="23">
                  <c:v>207</c:v>
                </c:pt>
                <c:pt idx="24">
                  <c:v>207</c:v>
                </c:pt>
                <c:pt idx="25">
                  <c:v>207</c:v>
                </c:pt>
                <c:pt idx="26">
                  <c:v>207</c:v>
                </c:pt>
                <c:pt idx="27">
                  <c:v>207</c:v>
                </c:pt>
                <c:pt idx="28">
                  <c:v>207</c:v>
                </c:pt>
                <c:pt idx="29">
                  <c:v>208</c:v>
                </c:pt>
                <c:pt idx="30">
                  <c:v>208</c:v>
                </c:pt>
                <c:pt idx="31">
                  <c:v>208</c:v>
                </c:pt>
                <c:pt idx="32">
                  <c:v>208</c:v>
                </c:pt>
                <c:pt idx="33">
                  <c:v>208</c:v>
                </c:pt>
                <c:pt idx="34">
                  <c:v>208</c:v>
                </c:pt>
                <c:pt idx="35">
                  <c:v>208</c:v>
                </c:pt>
                <c:pt idx="36">
                  <c:v>208</c:v>
                </c:pt>
                <c:pt idx="37">
                  <c:v>208</c:v>
                </c:pt>
                <c:pt idx="38">
                  <c:v>208</c:v>
                </c:pt>
                <c:pt idx="39">
                  <c:v>249</c:v>
                </c:pt>
                <c:pt idx="40">
                  <c:v>285</c:v>
                </c:pt>
                <c:pt idx="41">
                  <c:v>303</c:v>
                </c:pt>
                <c:pt idx="42">
                  <c:v>321</c:v>
                </c:pt>
                <c:pt idx="43">
                  <c:v>327</c:v>
                </c:pt>
                <c:pt idx="44">
                  <c:v>327</c:v>
                </c:pt>
                <c:pt idx="45">
                  <c:v>327</c:v>
                </c:pt>
                <c:pt idx="46">
                  <c:v>351</c:v>
                </c:pt>
                <c:pt idx="47">
                  <c:v>381</c:v>
                </c:pt>
                <c:pt idx="48">
                  <c:v>410</c:v>
                </c:pt>
                <c:pt idx="49">
                  <c:v>410</c:v>
                </c:pt>
                <c:pt idx="50">
                  <c:v>416</c:v>
                </c:pt>
                <c:pt idx="51">
                  <c:v>416</c:v>
                </c:pt>
                <c:pt idx="52">
                  <c:v>416</c:v>
                </c:pt>
                <c:pt idx="53">
                  <c:v>416</c:v>
                </c:pt>
                <c:pt idx="54">
                  <c:v>416</c:v>
                </c:pt>
                <c:pt idx="55">
                  <c:v>416</c:v>
                </c:pt>
                <c:pt idx="56">
                  <c:v>416</c:v>
                </c:pt>
                <c:pt idx="57">
                  <c:v>425</c:v>
                </c:pt>
                <c:pt idx="58">
                  <c:v>484</c:v>
                </c:pt>
                <c:pt idx="59">
                  <c:v>531</c:v>
                </c:pt>
                <c:pt idx="60">
                  <c:v>652</c:v>
                </c:pt>
                <c:pt idx="61">
                  <c:v>892</c:v>
                </c:pt>
                <c:pt idx="62">
                  <c:v>1046</c:v>
                </c:pt>
                <c:pt idx="63">
                  <c:v>1261</c:v>
                </c:pt>
                <c:pt idx="64">
                  <c:v>1472</c:v>
                </c:pt>
                <c:pt idx="65">
                  <c:v>1477</c:v>
                </c:pt>
                <c:pt idx="66">
                  <c:v>1477</c:v>
                </c:pt>
                <c:pt idx="67">
                  <c:v>1668</c:v>
                </c:pt>
                <c:pt idx="68">
                  <c:v>1971</c:v>
                </c:pt>
                <c:pt idx="69">
                  <c:v>2299</c:v>
                </c:pt>
                <c:pt idx="70">
                  <c:v>2540</c:v>
                </c:pt>
                <c:pt idx="71">
                  <c:v>2696</c:v>
                </c:pt>
                <c:pt idx="72">
                  <c:v>2962</c:v>
                </c:pt>
                <c:pt idx="73">
                  <c:v>2962</c:v>
                </c:pt>
                <c:pt idx="74">
                  <c:v>3088</c:v>
                </c:pt>
                <c:pt idx="75">
                  <c:v>3276</c:v>
                </c:pt>
                <c:pt idx="76">
                  <c:v>3425</c:v>
                </c:pt>
                <c:pt idx="77">
                  <c:v>3629</c:v>
                </c:pt>
                <c:pt idx="78">
                  <c:v>3744</c:v>
                </c:pt>
                <c:pt idx="79">
                  <c:v>3805</c:v>
                </c:pt>
                <c:pt idx="80">
                  <c:v>3831</c:v>
                </c:pt>
                <c:pt idx="81">
                  <c:v>3915</c:v>
                </c:pt>
                <c:pt idx="82">
                  <c:v>4032</c:v>
                </c:pt>
                <c:pt idx="83">
                  <c:v>4185</c:v>
                </c:pt>
                <c:pt idx="84">
                  <c:v>4292</c:v>
                </c:pt>
                <c:pt idx="85">
                  <c:v>4342</c:v>
                </c:pt>
                <c:pt idx="86">
                  <c:v>4342</c:v>
                </c:pt>
                <c:pt idx="87">
                  <c:v>4342</c:v>
                </c:pt>
                <c:pt idx="88">
                  <c:v>4342</c:v>
                </c:pt>
                <c:pt idx="89">
                  <c:v>4560</c:v>
                </c:pt>
                <c:pt idx="90">
                  <c:v>4987</c:v>
                </c:pt>
                <c:pt idx="91">
                  <c:v>5656</c:v>
                </c:pt>
                <c:pt idx="92">
                  <c:v>6288</c:v>
                </c:pt>
                <c:pt idx="93">
                  <c:v>6526</c:v>
                </c:pt>
                <c:pt idx="94">
                  <c:v>6569</c:v>
                </c:pt>
                <c:pt idx="95">
                  <c:v>7171</c:v>
                </c:pt>
                <c:pt idx="96">
                  <c:v>7619</c:v>
                </c:pt>
                <c:pt idx="97">
                  <c:v>8147</c:v>
                </c:pt>
                <c:pt idx="98">
                  <c:v>8593</c:v>
                </c:pt>
                <c:pt idx="99">
                  <c:v>8993</c:v>
                </c:pt>
                <c:pt idx="100">
                  <c:v>9015</c:v>
                </c:pt>
                <c:pt idx="101">
                  <c:v>9034</c:v>
                </c:pt>
                <c:pt idx="102">
                  <c:v>9390</c:v>
                </c:pt>
                <c:pt idx="103">
                  <c:v>9655</c:v>
                </c:pt>
                <c:pt idx="104">
                  <c:v>10037</c:v>
                </c:pt>
                <c:pt idx="105">
                  <c:v>10328</c:v>
                </c:pt>
                <c:pt idx="106">
                  <c:v>10543</c:v>
                </c:pt>
                <c:pt idx="107">
                  <c:v>10614</c:v>
                </c:pt>
                <c:pt idx="108">
                  <c:v>10635</c:v>
                </c:pt>
                <c:pt idx="109">
                  <c:v>10915</c:v>
                </c:pt>
                <c:pt idx="110">
                  <c:v>11173</c:v>
                </c:pt>
                <c:pt idx="111">
                  <c:v>11504</c:v>
                </c:pt>
                <c:pt idx="112">
                  <c:v>11755</c:v>
                </c:pt>
                <c:pt idx="113">
                  <c:v>11910</c:v>
                </c:pt>
                <c:pt idx="114">
                  <c:v>11934</c:v>
                </c:pt>
                <c:pt idx="115">
                  <c:v>11952</c:v>
                </c:pt>
                <c:pt idx="116">
                  <c:v>12191</c:v>
                </c:pt>
                <c:pt idx="117">
                  <c:v>12494</c:v>
                </c:pt>
                <c:pt idx="118">
                  <c:v>12807</c:v>
                </c:pt>
                <c:pt idx="119">
                  <c:v>13215</c:v>
                </c:pt>
                <c:pt idx="120">
                  <c:v>13692</c:v>
                </c:pt>
                <c:pt idx="121">
                  <c:v>13743</c:v>
                </c:pt>
                <c:pt idx="122">
                  <c:v>13743</c:v>
                </c:pt>
                <c:pt idx="123">
                  <c:v>14426</c:v>
                </c:pt>
                <c:pt idx="124">
                  <c:v>15024</c:v>
                </c:pt>
                <c:pt idx="125">
                  <c:v>15550</c:v>
                </c:pt>
                <c:pt idx="126">
                  <c:v>16002</c:v>
                </c:pt>
                <c:pt idx="127">
                  <c:v>16332</c:v>
                </c:pt>
                <c:pt idx="128">
                  <c:v>16526</c:v>
                </c:pt>
                <c:pt idx="129">
                  <c:v>16554</c:v>
                </c:pt>
                <c:pt idx="130">
                  <c:v>16874</c:v>
                </c:pt>
                <c:pt idx="131">
                  <c:v>17145</c:v>
                </c:pt>
                <c:pt idx="132">
                  <c:v>17438</c:v>
                </c:pt>
                <c:pt idx="133">
                  <c:v>17707</c:v>
                </c:pt>
                <c:pt idx="134">
                  <c:v>17912</c:v>
                </c:pt>
                <c:pt idx="135">
                  <c:v>17912</c:v>
                </c:pt>
                <c:pt idx="136">
                  <c:v>17928</c:v>
                </c:pt>
                <c:pt idx="137">
                  <c:v>18156</c:v>
                </c:pt>
                <c:pt idx="138">
                  <c:v>18440</c:v>
                </c:pt>
                <c:pt idx="139">
                  <c:v>18785</c:v>
                </c:pt>
                <c:pt idx="140">
                  <c:v>19044</c:v>
                </c:pt>
                <c:pt idx="141">
                  <c:v>19425</c:v>
                </c:pt>
                <c:pt idx="142">
                  <c:v>19570</c:v>
                </c:pt>
                <c:pt idx="143">
                  <c:v>19617</c:v>
                </c:pt>
                <c:pt idx="144">
                  <c:v>19973</c:v>
                </c:pt>
                <c:pt idx="145">
                  <c:v>20441</c:v>
                </c:pt>
                <c:pt idx="146">
                  <c:v>20990</c:v>
                </c:pt>
                <c:pt idx="147">
                  <c:v>21472</c:v>
                </c:pt>
                <c:pt idx="148">
                  <c:v>22069</c:v>
                </c:pt>
                <c:pt idx="149">
                  <c:v>22233</c:v>
                </c:pt>
                <c:pt idx="150">
                  <c:v>22238</c:v>
                </c:pt>
                <c:pt idx="151">
                  <c:v>22759</c:v>
                </c:pt>
                <c:pt idx="152">
                  <c:v>23368</c:v>
                </c:pt>
                <c:pt idx="153">
                  <c:v>24014</c:v>
                </c:pt>
                <c:pt idx="154">
                  <c:v>24463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CE7-461B-AE46-5C6051BF50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64139039"/>
        <c:axId val="595872255"/>
      </c:lineChart>
      <c:catAx>
        <c:axId val="7641390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95872255"/>
        <c:crosses val="autoZero"/>
        <c:auto val="1"/>
        <c:lblAlgn val="ctr"/>
        <c:lblOffset val="100"/>
        <c:tickLblSkip val="7"/>
        <c:noMultiLvlLbl val="1"/>
      </c:catAx>
      <c:valAx>
        <c:axId val="5958722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764139039"/>
        <c:crosses val="autoZero"/>
        <c:crossBetween val="between"/>
        <c:majorUnit val="500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374207954411116"/>
          <c:y val="0.11644083255269554"/>
          <c:w val="0.16952519057071461"/>
          <c:h val="0.694567762586407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cs-CZ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5.6315185741682282E-2"/>
          <c:y val="2.6417447585936279E-2"/>
          <c:w val="0.70745343902216307"/>
          <c:h val="0.87026380483546251"/>
        </c:manualLayout>
      </c:layout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očkovací místa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List1!$F$2:$FK$2</c:f>
              <c:numCache>
                <c:formatCode>General</c:formatCode>
                <c:ptCount val="162"/>
                <c:pt idx="0">
                  <c:v>11595</c:v>
                </c:pt>
                <c:pt idx="1">
                  <c:v>11855</c:v>
                </c:pt>
                <c:pt idx="2">
                  <c:v>13006</c:v>
                </c:pt>
                <c:pt idx="3">
                  <c:v>13837</c:v>
                </c:pt>
                <c:pt idx="4">
                  <c:v>17370</c:v>
                </c:pt>
                <c:pt idx="5">
                  <c:v>21785</c:v>
                </c:pt>
                <c:pt idx="6">
                  <c:v>27531</c:v>
                </c:pt>
                <c:pt idx="7">
                  <c:v>35163</c:v>
                </c:pt>
                <c:pt idx="8">
                  <c:v>44070</c:v>
                </c:pt>
                <c:pt idx="9">
                  <c:v>45834</c:v>
                </c:pt>
                <c:pt idx="10">
                  <c:v>47550</c:v>
                </c:pt>
                <c:pt idx="11">
                  <c:v>56916</c:v>
                </c:pt>
                <c:pt idx="12">
                  <c:v>69297</c:v>
                </c:pt>
                <c:pt idx="13">
                  <c:v>81493</c:v>
                </c:pt>
                <c:pt idx="14">
                  <c:v>94501</c:v>
                </c:pt>
                <c:pt idx="15">
                  <c:v>106480</c:v>
                </c:pt>
                <c:pt idx="16">
                  <c:v>109062</c:v>
                </c:pt>
                <c:pt idx="17">
                  <c:v>112026</c:v>
                </c:pt>
                <c:pt idx="18">
                  <c:v>124912</c:v>
                </c:pt>
                <c:pt idx="19">
                  <c:v>138785</c:v>
                </c:pt>
                <c:pt idx="20">
                  <c:v>152193</c:v>
                </c:pt>
                <c:pt idx="21">
                  <c:v>167143</c:v>
                </c:pt>
                <c:pt idx="22">
                  <c:v>181583</c:v>
                </c:pt>
                <c:pt idx="23">
                  <c:v>185660</c:v>
                </c:pt>
                <c:pt idx="24">
                  <c:v>188619</c:v>
                </c:pt>
                <c:pt idx="25">
                  <c:v>200753</c:v>
                </c:pt>
                <c:pt idx="26">
                  <c:v>214655</c:v>
                </c:pt>
                <c:pt idx="27">
                  <c:v>227692</c:v>
                </c:pt>
                <c:pt idx="28">
                  <c:v>240369</c:v>
                </c:pt>
                <c:pt idx="29">
                  <c:v>253593</c:v>
                </c:pt>
                <c:pt idx="30">
                  <c:v>255204</c:v>
                </c:pt>
                <c:pt idx="31">
                  <c:v>257038</c:v>
                </c:pt>
                <c:pt idx="32">
                  <c:v>268358</c:v>
                </c:pt>
                <c:pt idx="33">
                  <c:v>281715</c:v>
                </c:pt>
                <c:pt idx="34">
                  <c:v>296268</c:v>
                </c:pt>
                <c:pt idx="35">
                  <c:v>312600</c:v>
                </c:pt>
                <c:pt idx="36">
                  <c:v>327529</c:v>
                </c:pt>
                <c:pt idx="37">
                  <c:v>330702</c:v>
                </c:pt>
                <c:pt idx="38">
                  <c:v>333861</c:v>
                </c:pt>
                <c:pt idx="39">
                  <c:v>348233</c:v>
                </c:pt>
                <c:pt idx="40">
                  <c:v>363901</c:v>
                </c:pt>
                <c:pt idx="41">
                  <c:v>380813</c:v>
                </c:pt>
                <c:pt idx="42">
                  <c:v>399897</c:v>
                </c:pt>
                <c:pt idx="43">
                  <c:v>418652</c:v>
                </c:pt>
                <c:pt idx="44">
                  <c:v>422662</c:v>
                </c:pt>
                <c:pt idx="45">
                  <c:v>424999</c:v>
                </c:pt>
                <c:pt idx="46">
                  <c:v>439731</c:v>
                </c:pt>
                <c:pt idx="47">
                  <c:v>455688</c:v>
                </c:pt>
                <c:pt idx="48">
                  <c:v>470602</c:v>
                </c:pt>
                <c:pt idx="49">
                  <c:v>488357</c:v>
                </c:pt>
                <c:pt idx="50">
                  <c:v>505908</c:v>
                </c:pt>
                <c:pt idx="51">
                  <c:v>508768</c:v>
                </c:pt>
                <c:pt idx="52">
                  <c:v>510756</c:v>
                </c:pt>
                <c:pt idx="53">
                  <c:v>525817</c:v>
                </c:pt>
                <c:pt idx="54">
                  <c:v>544358</c:v>
                </c:pt>
                <c:pt idx="55">
                  <c:v>563250</c:v>
                </c:pt>
                <c:pt idx="56">
                  <c:v>584837</c:v>
                </c:pt>
                <c:pt idx="57">
                  <c:v>604632</c:v>
                </c:pt>
                <c:pt idx="58">
                  <c:v>607861</c:v>
                </c:pt>
                <c:pt idx="59">
                  <c:v>610670</c:v>
                </c:pt>
                <c:pt idx="60">
                  <c:v>631326</c:v>
                </c:pt>
                <c:pt idx="61">
                  <c:v>658818</c:v>
                </c:pt>
                <c:pt idx="62">
                  <c:v>688843</c:v>
                </c:pt>
                <c:pt idx="63">
                  <c:v>720999</c:v>
                </c:pt>
                <c:pt idx="64">
                  <c:v>750184</c:v>
                </c:pt>
                <c:pt idx="65">
                  <c:v>761789</c:v>
                </c:pt>
                <c:pt idx="66">
                  <c:v>773492</c:v>
                </c:pt>
                <c:pt idx="67">
                  <c:v>802949</c:v>
                </c:pt>
                <c:pt idx="68">
                  <c:v>838052</c:v>
                </c:pt>
                <c:pt idx="69">
                  <c:v>876005</c:v>
                </c:pt>
                <c:pt idx="70">
                  <c:v>917455</c:v>
                </c:pt>
                <c:pt idx="71">
                  <c:v>953207</c:v>
                </c:pt>
                <c:pt idx="72">
                  <c:v>968898</c:v>
                </c:pt>
                <c:pt idx="73">
                  <c:v>981521</c:v>
                </c:pt>
                <c:pt idx="74">
                  <c:v>1011185</c:v>
                </c:pt>
                <c:pt idx="75">
                  <c:v>1051212</c:v>
                </c:pt>
                <c:pt idx="76">
                  <c:v>1089146</c:v>
                </c:pt>
                <c:pt idx="77">
                  <c:v>1128442</c:v>
                </c:pt>
                <c:pt idx="78">
                  <c:v>1166509</c:v>
                </c:pt>
                <c:pt idx="79">
                  <c:v>1180828</c:v>
                </c:pt>
                <c:pt idx="80">
                  <c:v>1189329</c:v>
                </c:pt>
                <c:pt idx="81">
                  <c:v>1218499</c:v>
                </c:pt>
                <c:pt idx="82">
                  <c:v>1249321</c:v>
                </c:pt>
                <c:pt idx="83">
                  <c:v>1282206</c:v>
                </c:pt>
                <c:pt idx="84">
                  <c:v>1317219</c:v>
                </c:pt>
                <c:pt idx="85">
                  <c:v>1352187</c:v>
                </c:pt>
                <c:pt idx="86">
                  <c:v>1364022</c:v>
                </c:pt>
                <c:pt idx="87">
                  <c:v>1373462</c:v>
                </c:pt>
                <c:pt idx="88">
                  <c:v>1408222</c:v>
                </c:pt>
                <c:pt idx="89">
                  <c:v>1446631</c:v>
                </c:pt>
                <c:pt idx="90">
                  <c:v>1486953</c:v>
                </c:pt>
                <c:pt idx="91">
                  <c:v>1533060</c:v>
                </c:pt>
                <c:pt idx="92">
                  <c:v>1550059</c:v>
                </c:pt>
                <c:pt idx="93">
                  <c:v>1563301</c:v>
                </c:pt>
                <c:pt idx="94">
                  <c:v>1574344</c:v>
                </c:pt>
                <c:pt idx="95">
                  <c:v>1583717</c:v>
                </c:pt>
                <c:pt idx="96">
                  <c:v>1622848</c:v>
                </c:pt>
                <c:pt idx="97">
                  <c:v>1657785</c:v>
                </c:pt>
                <c:pt idx="98">
                  <c:v>1711674</c:v>
                </c:pt>
                <c:pt idx="99">
                  <c:v>1766043</c:v>
                </c:pt>
                <c:pt idx="100">
                  <c:v>1793245</c:v>
                </c:pt>
                <c:pt idx="101">
                  <c:v>1812402</c:v>
                </c:pt>
                <c:pt idx="102">
                  <c:v>1864271</c:v>
                </c:pt>
                <c:pt idx="103">
                  <c:v>1913982</c:v>
                </c:pt>
                <c:pt idx="104">
                  <c:v>1966514</c:v>
                </c:pt>
                <c:pt idx="105">
                  <c:v>2025447</c:v>
                </c:pt>
                <c:pt idx="106">
                  <c:v>2083766</c:v>
                </c:pt>
                <c:pt idx="107">
                  <c:v>2107464</c:v>
                </c:pt>
                <c:pt idx="108">
                  <c:v>2124694</c:v>
                </c:pt>
                <c:pt idx="109">
                  <c:v>2174122</c:v>
                </c:pt>
                <c:pt idx="110">
                  <c:v>2221448</c:v>
                </c:pt>
                <c:pt idx="111">
                  <c:v>2272814</c:v>
                </c:pt>
                <c:pt idx="112">
                  <c:v>2332042</c:v>
                </c:pt>
                <c:pt idx="113">
                  <c:v>2384167</c:v>
                </c:pt>
                <c:pt idx="114">
                  <c:v>2405644</c:v>
                </c:pt>
                <c:pt idx="115">
                  <c:v>2423951</c:v>
                </c:pt>
                <c:pt idx="116">
                  <c:v>2472749</c:v>
                </c:pt>
                <c:pt idx="117">
                  <c:v>2522970</c:v>
                </c:pt>
                <c:pt idx="118">
                  <c:v>2583143</c:v>
                </c:pt>
                <c:pt idx="119">
                  <c:v>2648947</c:v>
                </c:pt>
                <c:pt idx="120">
                  <c:v>2710203</c:v>
                </c:pt>
                <c:pt idx="121">
                  <c:v>2731919</c:v>
                </c:pt>
                <c:pt idx="122">
                  <c:v>2752535</c:v>
                </c:pt>
                <c:pt idx="123">
                  <c:v>2817067</c:v>
                </c:pt>
                <c:pt idx="124">
                  <c:v>2880921</c:v>
                </c:pt>
                <c:pt idx="125">
                  <c:v>2949553</c:v>
                </c:pt>
                <c:pt idx="126">
                  <c:v>3023322</c:v>
                </c:pt>
                <c:pt idx="127">
                  <c:v>3096110</c:v>
                </c:pt>
                <c:pt idx="128">
                  <c:v>3125507</c:v>
                </c:pt>
                <c:pt idx="129">
                  <c:v>3150337</c:v>
                </c:pt>
                <c:pt idx="130">
                  <c:v>3217682</c:v>
                </c:pt>
                <c:pt idx="131">
                  <c:v>3287769</c:v>
                </c:pt>
                <c:pt idx="132">
                  <c:v>3361787</c:v>
                </c:pt>
                <c:pt idx="133">
                  <c:v>3439022</c:v>
                </c:pt>
                <c:pt idx="134">
                  <c:v>3514294</c:v>
                </c:pt>
                <c:pt idx="135">
                  <c:v>3546623</c:v>
                </c:pt>
                <c:pt idx="136">
                  <c:v>3572873</c:v>
                </c:pt>
                <c:pt idx="137">
                  <c:v>3642320</c:v>
                </c:pt>
                <c:pt idx="138">
                  <c:v>3714840</c:v>
                </c:pt>
                <c:pt idx="139">
                  <c:v>3793449</c:v>
                </c:pt>
                <c:pt idx="140">
                  <c:v>3879340</c:v>
                </c:pt>
                <c:pt idx="141">
                  <c:v>3962167</c:v>
                </c:pt>
                <c:pt idx="142">
                  <c:v>4003357</c:v>
                </c:pt>
                <c:pt idx="143">
                  <c:v>4033698</c:v>
                </c:pt>
                <c:pt idx="144">
                  <c:v>4101310</c:v>
                </c:pt>
                <c:pt idx="145">
                  <c:v>4172188</c:v>
                </c:pt>
                <c:pt idx="146">
                  <c:v>4259334</c:v>
                </c:pt>
                <c:pt idx="147">
                  <c:v>4347406</c:v>
                </c:pt>
                <c:pt idx="148">
                  <c:v>4437847</c:v>
                </c:pt>
                <c:pt idx="149">
                  <c:v>4481442</c:v>
                </c:pt>
                <c:pt idx="150">
                  <c:v>4517002</c:v>
                </c:pt>
                <c:pt idx="151">
                  <c:v>4603202</c:v>
                </c:pt>
                <c:pt idx="152">
                  <c:v>4689853</c:v>
                </c:pt>
                <c:pt idx="153">
                  <c:v>4782932</c:v>
                </c:pt>
                <c:pt idx="154">
                  <c:v>4875935</c:v>
                </c:pt>
                <c:pt idx="155">
                  <c:v>4970145</c:v>
                </c:pt>
                <c:pt idx="156">
                  <c:v>5019595</c:v>
                </c:pt>
                <c:pt idx="157">
                  <c:v>5060473</c:v>
                </c:pt>
                <c:pt idx="158">
                  <c:v>5156836</c:v>
                </c:pt>
                <c:pt idx="159">
                  <c:v>5251187</c:v>
                </c:pt>
                <c:pt idx="160">
                  <c:v>5339287</c:v>
                </c:pt>
                <c:pt idx="161">
                  <c:v>5411318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9B2-46E3-85FE-A83BCF6CC085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praktičtí lékaři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List1!$F$3:$FK$3</c:f>
              <c:numCache>
                <c:formatCode>General</c:formatCode>
                <c:ptCount val="162"/>
                <c:pt idx="0">
                  <c:v>0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32</c:v>
                </c:pt>
                <c:pt idx="7">
                  <c:v>279</c:v>
                </c:pt>
                <c:pt idx="8">
                  <c:v>1130</c:v>
                </c:pt>
                <c:pt idx="9">
                  <c:v>1303</c:v>
                </c:pt>
                <c:pt idx="10">
                  <c:v>1303</c:v>
                </c:pt>
                <c:pt idx="11">
                  <c:v>1668</c:v>
                </c:pt>
                <c:pt idx="12">
                  <c:v>2270</c:v>
                </c:pt>
                <c:pt idx="13">
                  <c:v>3036</c:v>
                </c:pt>
                <c:pt idx="14">
                  <c:v>4508</c:v>
                </c:pt>
                <c:pt idx="15">
                  <c:v>6011</c:v>
                </c:pt>
                <c:pt idx="16">
                  <c:v>6442</c:v>
                </c:pt>
                <c:pt idx="17">
                  <c:v>6708</c:v>
                </c:pt>
                <c:pt idx="18">
                  <c:v>7684</c:v>
                </c:pt>
                <c:pt idx="19">
                  <c:v>8588</c:v>
                </c:pt>
                <c:pt idx="20">
                  <c:v>10582</c:v>
                </c:pt>
                <c:pt idx="21">
                  <c:v>12041</c:v>
                </c:pt>
                <c:pt idx="22">
                  <c:v>13095</c:v>
                </c:pt>
                <c:pt idx="23">
                  <c:v>13166</c:v>
                </c:pt>
                <c:pt idx="24">
                  <c:v>13295</c:v>
                </c:pt>
                <c:pt idx="25">
                  <c:v>13554</c:v>
                </c:pt>
                <c:pt idx="26">
                  <c:v>13829</c:v>
                </c:pt>
                <c:pt idx="27">
                  <c:v>14050</c:v>
                </c:pt>
                <c:pt idx="28">
                  <c:v>14266</c:v>
                </c:pt>
                <c:pt idx="29">
                  <c:v>14838</c:v>
                </c:pt>
                <c:pt idx="30">
                  <c:v>14931</c:v>
                </c:pt>
                <c:pt idx="31">
                  <c:v>14932</c:v>
                </c:pt>
                <c:pt idx="32">
                  <c:v>15315</c:v>
                </c:pt>
                <c:pt idx="33">
                  <c:v>15919</c:v>
                </c:pt>
                <c:pt idx="34">
                  <c:v>16428</c:v>
                </c:pt>
                <c:pt idx="35">
                  <c:v>17470</c:v>
                </c:pt>
                <c:pt idx="36">
                  <c:v>18307</c:v>
                </c:pt>
                <c:pt idx="37">
                  <c:v>18307</c:v>
                </c:pt>
                <c:pt idx="38">
                  <c:v>18470</c:v>
                </c:pt>
                <c:pt idx="39">
                  <c:v>19266</c:v>
                </c:pt>
                <c:pt idx="40">
                  <c:v>20102</c:v>
                </c:pt>
                <c:pt idx="41">
                  <c:v>21098</c:v>
                </c:pt>
                <c:pt idx="42">
                  <c:v>23344</c:v>
                </c:pt>
                <c:pt idx="43">
                  <c:v>25164</c:v>
                </c:pt>
                <c:pt idx="44">
                  <c:v>25609</c:v>
                </c:pt>
                <c:pt idx="45">
                  <c:v>25628</c:v>
                </c:pt>
                <c:pt idx="46">
                  <c:v>26255</c:v>
                </c:pt>
                <c:pt idx="47">
                  <c:v>27332</c:v>
                </c:pt>
                <c:pt idx="48">
                  <c:v>29280</c:v>
                </c:pt>
                <c:pt idx="49">
                  <c:v>30775</c:v>
                </c:pt>
                <c:pt idx="50">
                  <c:v>31840</c:v>
                </c:pt>
                <c:pt idx="51">
                  <c:v>32072</c:v>
                </c:pt>
                <c:pt idx="52">
                  <c:v>32099</c:v>
                </c:pt>
                <c:pt idx="53">
                  <c:v>32644</c:v>
                </c:pt>
                <c:pt idx="54">
                  <c:v>33473</c:v>
                </c:pt>
                <c:pt idx="55">
                  <c:v>33971</c:v>
                </c:pt>
                <c:pt idx="56">
                  <c:v>35169</c:v>
                </c:pt>
                <c:pt idx="57">
                  <c:v>36332</c:v>
                </c:pt>
                <c:pt idx="58">
                  <c:v>36574</c:v>
                </c:pt>
                <c:pt idx="59">
                  <c:v>36643</c:v>
                </c:pt>
                <c:pt idx="60">
                  <c:v>38569</c:v>
                </c:pt>
                <c:pt idx="61">
                  <c:v>41232</c:v>
                </c:pt>
                <c:pt idx="62">
                  <c:v>45691</c:v>
                </c:pt>
                <c:pt idx="63">
                  <c:v>50533</c:v>
                </c:pt>
                <c:pt idx="64">
                  <c:v>54715</c:v>
                </c:pt>
                <c:pt idx="65">
                  <c:v>55996</c:v>
                </c:pt>
                <c:pt idx="66">
                  <c:v>56368</c:v>
                </c:pt>
                <c:pt idx="67">
                  <c:v>60833</c:v>
                </c:pt>
                <c:pt idx="68">
                  <c:v>67723</c:v>
                </c:pt>
                <c:pt idx="69">
                  <c:v>76907</c:v>
                </c:pt>
                <c:pt idx="70">
                  <c:v>87008</c:v>
                </c:pt>
                <c:pt idx="71">
                  <c:v>97207</c:v>
                </c:pt>
                <c:pt idx="72">
                  <c:v>99364</c:v>
                </c:pt>
                <c:pt idx="73">
                  <c:v>99755</c:v>
                </c:pt>
                <c:pt idx="74">
                  <c:v>106228</c:v>
                </c:pt>
                <c:pt idx="75">
                  <c:v>114560</c:v>
                </c:pt>
                <c:pt idx="76">
                  <c:v>123527</c:v>
                </c:pt>
                <c:pt idx="77">
                  <c:v>133329</c:v>
                </c:pt>
                <c:pt idx="78">
                  <c:v>142217</c:v>
                </c:pt>
                <c:pt idx="79">
                  <c:v>144487</c:v>
                </c:pt>
                <c:pt idx="80">
                  <c:v>144802</c:v>
                </c:pt>
                <c:pt idx="81">
                  <c:v>151936</c:v>
                </c:pt>
                <c:pt idx="82">
                  <c:v>160386</c:v>
                </c:pt>
                <c:pt idx="83">
                  <c:v>169067</c:v>
                </c:pt>
                <c:pt idx="84">
                  <c:v>177007</c:v>
                </c:pt>
                <c:pt idx="85">
                  <c:v>182948</c:v>
                </c:pt>
                <c:pt idx="86">
                  <c:v>183981</c:v>
                </c:pt>
                <c:pt idx="87">
                  <c:v>184078</c:v>
                </c:pt>
                <c:pt idx="88">
                  <c:v>188430</c:v>
                </c:pt>
                <c:pt idx="89">
                  <c:v>196188</c:v>
                </c:pt>
                <c:pt idx="90">
                  <c:v>204926</c:v>
                </c:pt>
                <c:pt idx="91">
                  <c:v>213881</c:v>
                </c:pt>
                <c:pt idx="92">
                  <c:v>215310</c:v>
                </c:pt>
                <c:pt idx="93">
                  <c:v>215723</c:v>
                </c:pt>
                <c:pt idx="94">
                  <c:v>215727</c:v>
                </c:pt>
                <c:pt idx="95">
                  <c:v>215798</c:v>
                </c:pt>
                <c:pt idx="96">
                  <c:v>221071</c:v>
                </c:pt>
                <c:pt idx="97">
                  <c:v>230639</c:v>
                </c:pt>
                <c:pt idx="98">
                  <c:v>243667</c:v>
                </c:pt>
                <c:pt idx="99">
                  <c:v>256305</c:v>
                </c:pt>
                <c:pt idx="100">
                  <c:v>259035</c:v>
                </c:pt>
                <c:pt idx="101">
                  <c:v>259490</c:v>
                </c:pt>
                <c:pt idx="102">
                  <c:v>269405</c:v>
                </c:pt>
                <c:pt idx="103">
                  <c:v>280870</c:v>
                </c:pt>
                <c:pt idx="104">
                  <c:v>293137</c:v>
                </c:pt>
                <c:pt idx="105">
                  <c:v>305944</c:v>
                </c:pt>
                <c:pt idx="106">
                  <c:v>316071</c:v>
                </c:pt>
                <c:pt idx="107">
                  <c:v>316739</c:v>
                </c:pt>
                <c:pt idx="108">
                  <c:v>316903</c:v>
                </c:pt>
                <c:pt idx="109">
                  <c:v>324757</c:v>
                </c:pt>
                <c:pt idx="110">
                  <c:v>333929</c:v>
                </c:pt>
                <c:pt idx="111">
                  <c:v>343480</c:v>
                </c:pt>
                <c:pt idx="112">
                  <c:v>353664</c:v>
                </c:pt>
                <c:pt idx="113">
                  <c:v>361173</c:v>
                </c:pt>
                <c:pt idx="114">
                  <c:v>361883</c:v>
                </c:pt>
                <c:pt idx="115">
                  <c:v>362071</c:v>
                </c:pt>
                <c:pt idx="116">
                  <c:v>368900</c:v>
                </c:pt>
                <c:pt idx="117">
                  <c:v>377826</c:v>
                </c:pt>
                <c:pt idx="118">
                  <c:v>387752</c:v>
                </c:pt>
                <c:pt idx="119">
                  <c:v>398602</c:v>
                </c:pt>
                <c:pt idx="120">
                  <c:v>405497</c:v>
                </c:pt>
                <c:pt idx="121">
                  <c:v>405968</c:v>
                </c:pt>
                <c:pt idx="122">
                  <c:v>406103</c:v>
                </c:pt>
                <c:pt idx="123">
                  <c:v>411513</c:v>
                </c:pt>
                <c:pt idx="124">
                  <c:v>419540</c:v>
                </c:pt>
                <c:pt idx="125">
                  <c:v>430031</c:v>
                </c:pt>
                <c:pt idx="126">
                  <c:v>442058</c:v>
                </c:pt>
                <c:pt idx="127">
                  <c:v>451481</c:v>
                </c:pt>
                <c:pt idx="128">
                  <c:v>452258</c:v>
                </c:pt>
                <c:pt idx="129">
                  <c:v>452537</c:v>
                </c:pt>
                <c:pt idx="130">
                  <c:v>461633</c:v>
                </c:pt>
                <c:pt idx="131">
                  <c:v>472887</c:v>
                </c:pt>
                <c:pt idx="132">
                  <c:v>483869</c:v>
                </c:pt>
                <c:pt idx="133">
                  <c:v>494781</c:v>
                </c:pt>
                <c:pt idx="134">
                  <c:v>503014</c:v>
                </c:pt>
                <c:pt idx="135">
                  <c:v>503807</c:v>
                </c:pt>
                <c:pt idx="136">
                  <c:v>503982</c:v>
                </c:pt>
                <c:pt idx="137">
                  <c:v>510927</c:v>
                </c:pt>
                <c:pt idx="138">
                  <c:v>520247</c:v>
                </c:pt>
                <c:pt idx="139">
                  <c:v>530168</c:v>
                </c:pt>
                <c:pt idx="140">
                  <c:v>541847</c:v>
                </c:pt>
                <c:pt idx="141">
                  <c:v>551492</c:v>
                </c:pt>
                <c:pt idx="142">
                  <c:v>552639</c:v>
                </c:pt>
                <c:pt idx="143">
                  <c:v>552846</c:v>
                </c:pt>
                <c:pt idx="144">
                  <c:v>562890</c:v>
                </c:pt>
                <c:pt idx="145">
                  <c:v>575791</c:v>
                </c:pt>
                <c:pt idx="146">
                  <c:v>589371</c:v>
                </c:pt>
                <c:pt idx="147">
                  <c:v>604008</c:v>
                </c:pt>
                <c:pt idx="148">
                  <c:v>616277</c:v>
                </c:pt>
                <c:pt idx="149">
                  <c:v>617469</c:v>
                </c:pt>
                <c:pt idx="150">
                  <c:v>617694</c:v>
                </c:pt>
                <c:pt idx="151">
                  <c:v>628864</c:v>
                </c:pt>
                <c:pt idx="152">
                  <c:v>644633</c:v>
                </c:pt>
                <c:pt idx="153">
                  <c:v>662832</c:v>
                </c:pt>
                <c:pt idx="154">
                  <c:v>682072</c:v>
                </c:pt>
                <c:pt idx="155">
                  <c:v>700764</c:v>
                </c:pt>
                <c:pt idx="156">
                  <c:v>702756</c:v>
                </c:pt>
                <c:pt idx="157">
                  <c:v>703212</c:v>
                </c:pt>
                <c:pt idx="158">
                  <c:v>719162</c:v>
                </c:pt>
                <c:pt idx="159">
                  <c:v>737550</c:v>
                </c:pt>
                <c:pt idx="160">
                  <c:v>756367</c:v>
                </c:pt>
                <c:pt idx="161">
                  <c:v>772455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9B2-46E3-85FE-A83BCF6CC085}"/>
            </c:ext>
          </c:extLst>
        </c:ser>
        <c:ser>
          <c:idx val="2"/>
          <c:order val="2"/>
          <c:tx>
            <c:strRef>
              <c:f>List1!$A$4</c:f>
              <c:strCache>
                <c:ptCount val="1"/>
                <c:pt idx="0">
                  <c:v>ostatní zařízení</c:v>
                </c:pt>
              </c:strCache>
            </c:strRef>
          </c:tx>
          <c:spPr>
            <a:ln w="28575" cap="rnd">
              <a:solidFill>
                <a:srgbClr val="FFFFFF">
                  <a:lumMod val="50000"/>
                </a:srgbClr>
              </a:solidFill>
              <a:round/>
            </a:ln>
            <a:effectLst/>
          </c:spPr>
          <c:marker>
            <c:symbol val="none"/>
          </c:marker>
          <c:cat>
            <c:strRef>
              <c:f>List1!$F$1:$FK$1</c:f>
              <c:strCache>
                <c:ptCount val="162"/>
                <c:pt idx="0">
                  <c:v>31-XII.</c:v>
                </c:pt>
                <c:pt idx="1">
                  <c:v>1-I.</c:v>
                </c:pt>
                <c:pt idx="2">
                  <c:v>2-I.</c:v>
                </c:pt>
                <c:pt idx="3">
                  <c:v>3-I.</c:v>
                </c:pt>
                <c:pt idx="4">
                  <c:v>4-I.</c:v>
                </c:pt>
                <c:pt idx="5">
                  <c:v>5-I.</c:v>
                </c:pt>
                <c:pt idx="6">
                  <c:v>6-I.</c:v>
                </c:pt>
                <c:pt idx="7">
                  <c:v>7-I.</c:v>
                </c:pt>
                <c:pt idx="8">
                  <c:v>8-I.</c:v>
                </c:pt>
                <c:pt idx="9">
                  <c:v>9-I.</c:v>
                </c:pt>
                <c:pt idx="10">
                  <c:v>10-I.</c:v>
                </c:pt>
                <c:pt idx="11">
                  <c:v>11-I.</c:v>
                </c:pt>
                <c:pt idx="12">
                  <c:v>12-I.</c:v>
                </c:pt>
                <c:pt idx="13">
                  <c:v>13-I.</c:v>
                </c:pt>
                <c:pt idx="14">
                  <c:v>14-I.</c:v>
                </c:pt>
                <c:pt idx="15">
                  <c:v>15-I.</c:v>
                </c:pt>
                <c:pt idx="16">
                  <c:v>16-I.</c:v>
                </c:pt>
                <c:pt idx="17">
                  <c:v>17-I.</c:v>
                </c:pt>
                <c:pt idx="18">
                  <c:v>18-I.</c:v>
                </c:pt>
                <c:pt idx="19">
                  <c:v>19-I.</c:v>
                </c:pt>
                <c:pt idx="20">
                  <c:v>20-I.</c:v>
                </c:pt>
                <c:pt idx="21">
                  <c:v>21-I.</c:v>
                </c:pt>
                <c:pt idx="22">
                  <c:v>22-I.</c:v>
                </c:pt>
                <c:pt idx="23">
                  <c:v>23-I.</c:v>
                </c:pt>
                <c:pt idx="24">
                  <c:v>24-I.</c:v>
                </c:pt>
                <c:pt idx="25">
                  <c:v>25-I.</c:v>
                </c:pt>
                <c:pt idx="26">
                  <c:v>26-I.</c:v>
                </c:pt>
                <c:pt idx="27">
                  <c:v>27-I.</c:v>
                </c:pt>
                <c:pt idx="28">
                  <c:v>28-I.</c:v>
                </c:pt>
                <c:pt idx="29">
                  <c:v>29-I.</c:v>
                </c:pt>
                <c:pt idx="30">
                  <c:v>30-I.</c:v>
                </c:pt>
                <c:pt idx="31">
                  <c:v>31-I.</c:v>
                </c:pt>
                <c:pt idx="32">
                  <c:v>1-II.</c:v>
                </c:pt>
                <c:pt idx="33">
                  <c:v>2-II.</c:v>
                </c:pt>
                <c:pt idx="34">
                  <c:v>3-II.</c:v>
                </c:pt>
                <c:pt idx="35">
                  <c:v>4-II.</c:v>
                </c:pt>
                <c:pt idx="36">
                  <c:v>5-II.</c:v>
                </c:pt>
                <c:pt idx="37">
                  <c:v>6-II.</c:v>
                </c:pt>
                <c:pt idx="38">
                  <c:v>7-II.</c:v>
                </c:pt>
                <c:pt idx="39">
                  <c:v>8-II.</c:v>
                </c:pt>
                <c:pt idx="40">
                  <c:v>9-II.</c:v>
                </c:pt>
                <c:pt idx="41">
                  <c:v>10-II.</c:v>
                </c:pt>
                <c:pt idx="42">
                  <c:v>11-II.</c:v>
                </c:pt>
                <c:pt idx="43">
                  <c:v>12-II.</c:v>
                </c:pt>
                <c:pt idx="44">
                  <c:v>13-II.</c:v>
                </c:pt>
                <c:pt idx="45">
                  <c:v>14-II.</c:v>
                </c:pt>
                <c:pt idx="46">
                  <c:v>15-II.</c:v>
                </c:pt>
                <c:pt idx="47">
                  <c:v>16-II.</c:v>
                </c:pt>
                <c:pt idx="48">
                  <c:v>17-II.</c:v>
                </c:pt>
                <c:pt idx="49">
                  <c:v>18-II.</c:v>
                </c:pt>
                <c:pt idx="50">
                  <c:v>19-II.</c:v>
                </c:pt>
                <c:pt idx="51">
                  <c:v>20-II.</c:v>
                </c:pt>
                <c:pt idx="52">
                  <c:v>21-II.</c:v>
                </c:pt>
                <c:pt idx="53">
                  <c:v>22-II.</c:v>
                </c:pt>
                <c:pt idx="54">
                  <c:v>23-II.</c:v>
                </c:pt>
                <c:pt idx="55">
                  <c:v>24-II.</c:v>
                </c:pt>
                <c:pt idx="56">
                  <c:v>25-II.</c:v>
                </c:pt>
                <c:pt idx="57">
                  <c:v>26-II.</c:v>
                </c:pt>
                <c:pt idx="58">
                  <c:v>27-II.</c:v>
                </c:pt>
                <c:pt idx="59">
                  <c:v>28-II.</c:v>
                </c:pt>
                <c:pt idx="60">
                  <c:v>1-III.</c:v>
                </c:pt>
                <c:pt idx="61">
                  <c:v>2-III.</c:v>
                </c:pt>
                <c:pt idx="62">
                  <c:v>3-III.</c:v>
                </c:pt>
                <c:pt idx="63">
                  <c:v>4-III.</c:v>
                </c:pt>
                <c:pt idx="64">
                  <c:v>5-III.</c:v>
                </c:pt>
                <c:pt idx="65">
                  <c:v>6-III.</c:v>
                </c:pt>
                <c:pt idx="66">
                  <c:v>7-III.</c:v>
                </c:pt>
                <c:pt idx="67">
                  <c:v>8-III.</c:v>
                </c:pt>
                <c:pt idx="68">
                  <c:v>9-III.</c:v>
                </c:pt>
                <c:pt idx="69">
                  <c:v>10-III.</c:v>
                </c:pt>
                <c:pt idx="70">
                  <c:v>11-III.</c:v>
                </c:pt>
                <c:pt idx="71">
                  <c:v>12-III.</c:v>
                </c:pt>
                <c:pt idx="72">
                  <c:v>13-III.</c:v>
                </c:pt>
                <c:pt idx="73">
                  <c:v>14-III.</c:v>
                </c:pt>
                <c:pt idx="74">
                  <c:v>15-III.</c:v>
                </c:pt>
                <c:pt idx="75">
                  <c:v>16-III.</c:v>
                </c:pt>
                <c:pt idx="76">
                  <c:v>17-III.</c:v>
                </c:pt>
                <c:pt idx="77">
                  <c:v>18-III.</c:v>
                </c:pt>
                <c:pt idx="78">
                  <c:v>19-III.</c:v>
                </c:pt>
                <c:pt idx="79">
                  <c:v>20-III.</c:v>
                </c:pt>
                <c:pt idx="80">
                  <c:v>21-III.</c:v>
                </c:pt>
                <c:pt idx="81">
                  <c:v>22-III.</c:v>
                </c:pt>
                <c:pt idx="82">
                  <c:v>23-III.</c:v>
                </c:pt>
                <c:pt idx="83">
                  <c:v>24-III.</c:v>
                </c:pt>
                <c:pt idx="84">
                  <c:v>25-III.</c:v>
                </c:pt>
                <c:pt idx="85">
                  <c:v>26-III.</c:v>
                </c:pt>
                <c:pt idx="86">
                  <c:v>27-III.</c:v>
                </c:pt>
                <c:pt idx="87">
                  <c:v>28-III.</c:v>
                </c:pt>
                <c:pt idx="88">
                  <c:v>29-III.</c:v>
                </c:pt>
                <c:pt idx="89">
                  <c:v>30-III.</c:v>
                </c:pt>
                <c:pt idx="90">
                  <c:v>31-III.</c:v>
                </c:pt>
                <c:pt idx="91">
                  <c:v>1-IV.</c:v>
                </c:pt>
                <c:pt idx="92">
                  <c:v>2-IV.</c:v>
                </c:pt>
                <c:pt idx="93">
                  <c:v>3-IV.</c:v>
                </c:pt>
                <c:pt idx="94">
                  <c:v>4-IV.</c:v>
                </c:pt>
                <c:pt idx="95">
                  <c:v>5-IV.</c:v>
                </c:pt>
                <c:pt idx="96">
                  <c:v>6-IV.</c:v>
                </c:pt>
                <c:pt idx="97">
                  <c:v>7-IV.</c:v>
                </c:pt>
                <c:pt idx="98">
                  <c:v>8-IV.</c:v>
                </c:pt>
                <c:pt idx="99">
                  <c:v>9-IV.</c:v>
                </c:pt>
                <c:pt idx="100">
                  <c:v>10-IV.</c:v>
                </c:pt>
                <c:pt idx="101">
                  <c:v>11-IV.</c:v>
                </c:pt>
                <c:pt idx="102">
                  <c:v>12-IV.</c:v>
                </c:pt>
                <c:pt idx="103">
                  <c:v>13-IV.</c:v>
                </c:pt>
                <c:pt idx="104">
                  <c:v>14-IV.</c:v>
                </c:pt>
                <c:pt idx="105">
                  <c:v>15-IV.</c:v>
                </c:pt>
                <c:pt idx="106">
                  <c:v>16-IV.</c:v>
                </c:pt>
                <c:pt idx="107">
                  <c:v>17-IV.</c:v>
                </c:pt>
                <c:pt idx="108">
                  <c:v>18-IV.</c:v>
                </c:pt>
                <c:pt idx="109">
                  <c:v>19-IV.</c:v>
                </c:pt>
                <c:pt idx="110">
                  <c:v>20-IV.</c:v>
                </c:pt>
                <c:pt idx="111">
                  <c:v>21-IV.</c:v>
                </c:pt>
                <c:pt idx="112">
                  <c:v>22-IV.</c:v>
                </c:pt>
                <c:pt idx="113">
                  <c:v>23-IV.</c:v>
                </c:pt>
                <c:pt idx="114">
                  <c:v>24-IV.</c:v>
                </c:pt>
                <c:pt idx="115">
                  <c:v>25-IV.</c:v>
                </c:pt>
                <c:pt idx="116">
                  <c:v>26-IV.</c:v>
                </c:pt>
                <c:pt idx="117">
                  <c:v>27-IV.</c:v>
                </c:pt>
                <c:pt idx="118">
                  <c:v>28-IV.</c:v>
                </c:pt>
                <c:pt idx="119">
                  <c:v>29-IV.</c:v>
                </c:pt>
                <c:pt idx="120">
                  <c:v>30-IV.</c:v>
                </c:pt>
                <c:pt idx="121">
                  <c:v>1-V.</c:v>
                </c:pt>
                <c:pt idx="122">
                  <c:v>2-V.</c:v>
                </c:pt>
                <c:pt idx="123">
                  <c:v>3-V.</c:v>
                </c:pt>
                <c:pt idx="124">
                  <c:v>4-V.</c:v>
                </c:pt>
                <c:pt idx="125">
                  <c:v>5-V.</c:v>
                </c:pt>
                <c:pt idx="126">
                  <c:v>6-V.</c:v>
                </c:pt>
                <c:pt idx="127">
                  <c:v>7-V.</c:v>
                </c:pt>
                <c:pt idx="128">
                  <c:v>8-V.</c:v>
                </c:pt>
                <c:pt idx="129">
                  <c:v>9-V.</c:v>
                </c:pt>
                <c:pt idx="130">
                  <c:v>10-V.</c:v>
                </c:pt>
                <c:pt idx="131">
                  <c:v>11-V.</c:v>
                </c:pt>
                <c:pt idx="132">
                  <c:v>12-V.</c:v>
                </c:pt>
                <c:pt idx="133">
                  <c:v>13-V.</c:v>
                </c:pt>
                <c:pt idx="134">
                  <c:v>14-V.</c:v>
                </c:pt>
                <c:pt idx="135">
                  <c:v>15-V.</c:v>
                </c:pt>
                <c:pt idx="136">
                  <c:v>16-V.</c:v>
                </c:pt>
                <c:pt idx="137">
                  <c:v>17-V.</c:v>
                </c:pt>
                <c:pt idx="138">
                  <c:v>18-V.</c:v>
                </c:pt>
                <c:pt idx="139">
                  <c:v>19-V.</c:v>
                </c:pt>
                <c:pt idx="140">
                  <c:v>20-V.</c:v>
                </c:pt>
                <c:pt idx="141">
                  <c:v>21-V.</c:v>
                </c:pt>
                <c:pt idx="142">
                  <c:v>22-V.</c:v>
                </c:pt>
                <c:pt idx="143">
                  <c:v>23-V.</c:v>
                </c:pt>
                <c:pt idx="144">
                  <c:v>24-V.</c:v>
                </c:pt>
                <c:pt idx="145">
                  <c:v>25-V.</c:v>
                </c:pt>
                <c:pt idx="146">
                  <c:v>26-V.</c:v>
                </c:pt>
                <c:pt idx="147">
                  <c:v>27-V.</c:v>
                </c:pt>
                <c:pt idx="148">
                  <c:v>28-V.</c:v>
                </c:pt>
                <c:pt idx="149">
                  <c:v>29-V.</c:v>
                </c:pt>
                <c:pt idx="150">
                  <c:v>30-V.</c:v>
                </c:pt>
                <c:pt idx="151">
                  <c:v>31-V.</c:v>
                </c:pt>
                <c:pt idx="152">
                  <c:v>1-VI.</c:v>
                </c:pt>
                <c:pt idx="153">
                  <c:v>2-VI.</c:v>
                </c:pt>
                <c:pt idx="154">
                  <c:v>3-VI.</c:v>
                </c:pt>
                <c:pt idx="155">
                  <c:v>4-VI.</c:v>
                </c:pt>
                <c:pt idx="156">
                  <c:v>5-VI.</c:v>
                </c:pt>
                <c:pt idx="157">
                  <c:v>6-VI.</c:v>
                </c:pt>
                <c:pt idx="158">
                  <c:v>7-VI.</c:v>
                </c:pt>
                <c:pt idx="159">
                  <c:v>8-VI.</c:v>
                </c:pt>
                <c:pt idx="160">
                  <c:v>9-VI.</c:v>
                </c:pt>
                <c:pt idx="161">
                  <c:v>10-VI.</c:v>
                </c:pt>
              </c:strCache>
            </c:strRef>
          </c:cat>
          <c:val>
            <c:numRef>
              <c:f>List1!$F$4:$FK$4</c:f>
              <c:numCache>
                <c:formatCode>General</c:formatCode>
                <c:ptCount val="162"/>
                <c:pt idx="0">
                  <c:v>182</c:v>
                </c:pt>
                <c:pt idx="1">
                  <c:v>182</c:v>
                </c:pt>
                <c:pt idx="2">
                  <c:v>296</c:v>
                </c:pt>
                <c:pt idx="3">
                  <c:v>379</c:v>
                </c:pt>
                <c:pt idx="4">
                  <c:v>421</c:v>
                </c:pt>
                <c:pt idx="5">
                  <c:v>499</c:v>
                </c:pt>
                <c:pt idx="6">
                  <c:v>541</c:v>
                </c:pt>
                <c:pt idx="7">
                  <c:v>605</c:v>
                </c:pt>
                <c:pt idx="8">
                  <c:v>786</c:v>
                </c:pt>
                <c:pt idx="9">
                  <c:v>861</c:v>
                </c:pt>
                <c:pt idx="10">
                  <c:v>896</c:v>
                </c:pt>
                <c:pt idx="11">
                  <c:v>964</c:v>
                </c:pt>
                <c:pt idx="12">
                  <c:v>1341</c:v>
                </c:pt>
                <c:pt idx="13">
                  <c:v>1852</c:v>
                </c:pt>
                <c:pt idx="14">
                  <c:v>2533</c:v>
                </c:pt>
                <c:pt idx="15">
                  <c:v>2991</c:v>
                </c:pt>
                <c:pt idx="16">
                  <c:v>3352</c:v>
                </c:pt>
                <c:pt idx="17">
                  <c:v>3352</c:v>
                </c:pt>
                <c:pt idx="18">
                  <c:v>3753</c:v>
                </c:pt>
                <c:pt idx="19">
                  <c:v>4183</c:v>
                </c:pt>
                <c:pt idx="20">
                  <c:v>5019</c:v>
                </c:pt>
                <c:pt idx="21">
                  <c:v>5896</c:v>
                </c:pt>
                <c:pt idx="22">
                  <c:v>6234</c:v>
                </c:pt>
                <c:pt idx="23">
                  <c:v>6234</c:v>
                </c:pt>
                <c:pt idx="24">
                  <c:v>6254</c:v>
                </c:pt>
                <c:pt idx="25">
                  <c:v>6412</c:v>
                </c:pt>
                <c:pt idx="26">
                  <c:v>6686</c:v>
                </c:pt>
                <c:pt idx="27">
                  <c:v>6913</c:v>
                </c:pt>
                <c:pt idx="28">
                  <c:v>7138</c:v>
                </c:pt>
                <c:pt idx="29">
                  <c:v>7339</c:v>
                </c:pt>
                <c:pt idx="30">
                  <c:v>7435</c:v>
                </c:pt>
                <c:pt idx="31">
                  <c:v>7475</c:v>
                </c:pt>
                <c:pt idx="32">
                  <c:v>7605</c:v>
                </c:pt>
                <c:pt idx="33">
                  <c:v>7930</c:v>
                </c:pt>
                <c:pt idx="34">
                  <c:v>8207</c:v>
                </c:pt>
                <c:pt idx="35">
                  <c:v>8622</c:v>
                </c:pt>
                <c:pt idx="36">
                  <c:v>8916</c:v>
                </c:pt>
                <c:pt idx="37">
                  <c:v>8916</c:v>
                </c:pt>
                <c:pt idx="38">
                  <c:v>8916</c:v>
                </c:pt>
                <c:pt idx="39">
                  <c:v>9124</c:v>
                </c:pt>
                <c:pt idx="40">
                  <c:v>9580</c:v>
                </c:pt>
                <c:pt idx="41">
                  <c:v>10310</c:v>
                </c:pt>
                <c:pt idx="42">
                  <c:v>11374</c:v>
                </c:pt>
                <c:pt idx="43">
                  <c:v>12145</c:v>
                </c:pt>
                <c:pt idx="44">
                  <c:v>12238</c:v>
                </c:pt>
                <c:pt idx="45">
                  <c:v>12238</c:v>
                </c:pt>
                <c:pt idx="46">
                  <c:v>12527</c:v>
                </c:pt>
                <c:pt idx="47">
                  <c:v>13174</c:v>
                </c:pt>
                <c:pt idx="48">
                  <c:v>14218</c:v>
                </c:pt>
                <c:pt idx="49">
                  <c:v>15221</c:v>
                </c:pt>
                <c:pt idx="50">
                  <c:v>15702</c:v>
                </c:pt>
                <c:pt idx="51">
                  <c:v>15707</c:v>
                </c:pt>
                <c:pt idx="52">
                  <c:v>15722</c:v>
                </c:pt>
                <c:pt idx="53">
                  <c:v>16185</c:v>
                </c:pt>
                <c:pt idx="54">
                  <c:v>16617</c:v>
                </c:pt>
                <c:pt idx="55">
                  <c:v>17029</c:v>
                </c:pt>
                <c:pt idx="56">
                  <c:v>17678</c:v>
                </c:pt>
                <c:pt idx="57">
                  <c:v>18130</c:v>
                </c:pt>
                <c:pt idx="58">
                  <c:v>18140</c:v>
                </c:pt>
                <c:pt idx="59">
                  <c:v>18140</c:v>
                </c:pt>
                <c:pt idx="60">
                  <c:v>18314</c:v>
                </c:pt>
                <c:pt idx="61">
                  <c:v>18770</c:v>
                </c:pt>
                <c:pt idx="62">
                  <c:v>19354</c:v>
                </c:pt>
                <c:pt idx="63">
                  <c:v>20075</c:v>
                </c:pt>
                <c:pt idx="64">
                  <c:v>20735</c:v>
                </c:pt>
                <c:pt idx="65">
                  <c:v>20757</c:v>
                </c:pt>
                <c:pt idx="66">
                  <c:v>20851</c:v>
                </c:pt>
                <c:pt idx="67">
                  <c:v>21291</c:v>
                </c:pt>
                <c:pt idx="68">
                  <c:v>21752</c:v>
                </c:pt>
                <c:pt idx="69">
                  <c:v>22541</c:v>
                </c:pt>
                <c:pt idx="70">
                  <c:v>23813</c:v>
                </c:pt>
                <c:pt idx="71">
                  <c:v>24821</c:v>
                </c:pt>
                <c:pt idx="72">
                  <c:v>25254</c:v>
                </c:pt>
                <c:pt idx="73">
                  <c:v>25392</c:v>
                </c:pt>
                <c:pt idx="74">
                  <c:v>26177</c:v>
                </c:pt>
                <c:pt idx="75">
                  <c:v>26979</c:v>
                </c:pt>
                <c:pt idx="76">
                  <c:v>27802</c:v>
                </c:pt>
                <c:pt idx="77">
                  <c:v>28778</c:v>
                </c:pt>
                <c:pt idx="78">
                  <c:v>29505</c:v>
                </c:pt>
                <c:pt idx="79">
                  <c:v>29918</c:v>
                </c:pt>
                <c:pt idx="80">
                  <c:v>29977</c:v>
                </c:pt>
                <c:pt idx="81">
                  <c:v>30198</c:v>
                </c:pt>
                <c:pt idx="82">
                  <c:v>30469</c:v>
                </c:pt>
                <c:pt idx="83">
                  <c:v>31084</c:v>
                </c:pt>
                <c:pt idx="84">
                  <c:v>32029</c:v>
                </c:pt>
                <c:pt idx="85">
                  <c:v>33141</c:v>
                </c:pt>
                <c:pt idx="86">
                  <c:v>33435</c:v>
                </c:pt>
                <c:pt idx="87">
                  <c:v>33490</c:v>
                </c:pt>
                <c:pt idx="88">
                  <c:v>33707</c:v>
                </c:pt>
                <c:pt idx="89">
                  <c:v>34063</c:v>
                </c:pt>
                <c:pt idx="90">
                  <c:v>34810</c:v>
                </c:pt>
                <c:pt idx="91">
                  <c:v>36959</c:v>
                </c:pt>
                <c:pt idx="92">
                  <c:v>38031</c:v>
                </c:pt>
                <c:pt idx="93">
                  <c:v>38806</c:v>
                </c:pt>
                <c:pt idx="94">
                  <c:v>38957</c:v>
                </c:pt>
                <c:pt idx="95">
                  <c:v>38961</c:v>
                </c:pt>
                <c:pt idx="96">
                  <c:v>39672</c:v>
                </c:pt>
                <c:pt idx="97">
                  <c:v>40382</c:v>
                </c:pt>
                <c:pt idx="98">
                  <c:v>42411</c:v>
                </c:pt>
                <c:pt idx="99">
                  <c:v>44130</c:v>
                </c:pt>
                <c:pt idx="100">
                  <c:v>44663</c:v>
                </c:pt>
                <c:pt idx="101">
                  <c:v>44724</c:v>
                </c:pt>
                <c:pt idx="102">
                  <c:v>45437</c:v>
                </c:pt>
                <c:pt idx="103">
                  <c:v>45861</c:v>
                </c:pt>
                <c:pt idx="104">
                  <c:v>46750</c:v>
                </c:pt>
                <c:pt idx="105">
                  <c:v>48028</c:v>
                </c:pt>
                <c:pt idx="106">
                  <c:v>49394</c:v>
                </c:pt>
                <c:pt idx="107">
                  <c:v>50550</c:v>
                </c:pt>
                <c:pt idx="108">
                  <c:v>50994</c:v>
                </c:pt>
                <c:pt idx="109">
                  <c:v>52617</c:v>
                </c:pt>
                <c:pt idx="110">
                  <c:v>53705</c:v>
                </c:pt>
                <c:pt idx="111">
                  <c:v>54404</c:v>
                </c:pt>
                <c:pt idx="112">
                  <c:v>56396</c:v>
                </c:pt>
                <c:pt idx="113">
                  <c:v>58146</c:v>
                </c:pt>
                <c:pt idx="114">
                  <c:v>58858</c:v>
                </c:pt>
                <c:pt idx="115">
                  <c:v>58920</c:v>
                </c:pt>
                <c:pt idx="116">
                  <c:v>59374</c:v>
                </c:pt>
                <c:pt idx="117">
                  <c:v>60060</c:v>
                </c:pt>
                <c:pt idx="118">
                  <c:v>60767</c:v>
                </c:pt>
                <c:pt idx="119">
                  <c:v>63236</c:v>
                </c:pt>
                <c:pt idx="120">
                  <c:v>65125</c:v>
                </c:pt>
                <c:pt idx="121">
                  <c:v>65377</c:v>
                </c:pt>
                <c:pt idx="122">
                  <c:v>65597</c:v>
                </c:pt>
                <c:pt idx="123">
                  <c:v>66211</c:v>
                </c:pt>
                <c:pt idx="124">
                  <c:v>66767</c:v>
                </c:pt>
                <c:pt idx="125">
                  <c:v>67536</c:v>
                </c:pt>
                <c:pt idx="126">
                  <c:v>69915</c:v>
                </c:pt>
                <c:pt idx="127">
                  <c:v>72369</c:v>
                </c:pt>
                <c:pt idx="128">
                  <c:v>72958</c:v>
                </c:pt>
                <c:pt idx="129">
                  <c:v>73018</c:v>
                </c:pt>
                <c:pt idx="130">
                  <c:v>74037</c:v>
                </c:pt>
                <c:pt idx="131">
                  <c:v>75012</c:v>
                </c:pt>
                <c:pt idx="132">
                  <c:v>76513</c:v>
                </c:pt>
                <c:pt idx="133">
                  <c:v>79174</c:v>
                </c:pt>
                <c:pt idx="134">
                  <c:v>80818</c:v>
                </c:pt>
                <c:pt idx="135">
                  <c:v>81367</c:v>
                </c:pt>
                <c:pt idx="136">
                  <c:v>81728</c:v>
                </c:pt>
                <c:pt idx="137">
                  <c:v>83014</c:v>
                </c:pt>
                <c:pt idx="138">
                  <c:v>84384</c:v>
                </c:pt>
                <c:pt idx="139">
                  <c:v>86311</c:v>
                </c:pt>
                <c:pt idx="140">
                  <c:v>88635</c:v>
                </c:pt>
                <c:pt idx="141">
                  <c:v>90393</c:v>
                </c:pt>
                <c:pt idx="142">
                  <c:v>90862</c:v>
                </c:pt>
                <c:pt idx="143">
                  <c:v>91374</c:v>
                </c:pt>
                <c:pt idx="144">
                  <c:v>92510</c:v>
                </c:pt>
                <c:pt idx="145">
                  <c:v>93779</c:v>
                </c:pt>
                <c:pt idx="146">
                  <c:v>95597</c:v>
                </c:pt>
                <c:pt idx="147">
                  <c:v>98541</c:v>
                </c:pt>
                <c:pt idx="148">
                  <c:v>101057</c:v>
                </c:pt>
                <c:pt idx="149">
                  <c:v>101951</c:v>
                </c:pt>
                <c:pt idx="150">
                  <c:v>102624</c:v>
                </c:pt>
                <c:pt idx="151">
                  <c:v>105138</c:v>
                </c:pt>
                <c:pt idx="152">
                  <c:v>106540</c:v>
                </c:pt>
                <c:pt idx="153">
                  <c:v>108701</c:v>
                </c:pt>
                <c:pt idx="154">
                  <c:v>110911</c:v>
                </c:pt>
                <c:pt idx="155">
                  <c:v>113211</c:v>
                </c:pt>
                <c:pt idx="156">
                  <c:v>113516</c:v>
                </c:pt>
                <c:pt idx="157">
                  <c:v>113822</c:v>
                </c:pt>
                <c:pt idx="158">
                  <c:v>115307</c:v>
                </c:pt>
                <c:pt idx="159">
                  <c:v>116540</c:v>
                </c:pt>
                <c:pt idx="160">
                  <c:v>118342</c:v>
                </c:pt>
                <c:pt idx="161">
                  <c:v>119921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9B2-46E3-85FE-A83BCF6CC0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35740047"/>
        <c:axId val="1249189871"/>
      </c:lineChart>
      <c:catAx>
        <c:axId val="1335740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000000"/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cs-CZ"/>
          </a:p>
        </c:txPr>
        <c:crossAx val="1249189871"/>
        <c:crosses val="autoZero"/>
        <c:auto val="1"/>
        <c:lblAlgn val="ctr"/>
        <c:lblOffset val="100"/>
        <c:tickLblSkip val="7"/>
        <c:noMultiLvlLbl val="0"/>
      </c:catAx>
      <c:valAx>
        <c:axId val="1249189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cs-CZ"/>
          </a:p>
        </c:txPr>
        <c:crossAx val="1335740047"/>
        <c:crosses val="autoZero"/>
        <c:crossBetween val="midCat"/>
        <c:majorUnit val="20000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71049283221929"/>
          <c:y val="0.13981441461723335"/>
          <c:w val="0.15528177403813997"/>
          <c:h val="0.4539835380833269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cs-CZ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5105486733009034"/>
          <c:y val="6.7225186576531884E-2"/>
          <c:w val="0.5996146332642639"/>
          <c:h val="0.9054811758888358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počet na 1000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Sheet1!$A$2:$A$16</c:f>
              <c:strCache>
                <c:ptCount val="15"/>
                <c:pt idx="0">
                  <c:v>Hlavní město Praha</c:v>
                </c:pt>
                <c:pt idx="1">
                  <c:v>Jihočeský kraj</c:v>
                </c:pt>
                <c:pt idx="2">
                  <c:v>Královéhradecký kraj</c:v>
                </c:pt>
                <c:pt idx="3">
                  <c:v>Jihomoravský kraj</c:v>
                </c:pt>
                <c:pt idx="4">
                  <c:v>Zlínský kraj</c:v>
                </c:pt>
                <c:pt idx="5">
                  <c:v>ČR</c:v>
                </c:pt>
                <c:pt idx="6">
                  <c:v>Karlovarský kraj</c:v>
                </c:pt>
                <c:pt idx="7">
                  <c:v>Kraj Vysočina</c:v>
                </c:pt>
                <c:pt idx="8">
                  <c:v>Plzeňský kraj</c:v>
                </c:pt>
                <c:pt idx="9">
                  <c:v>Moravskoslezský kraj</c:v>
                </c:pt>
                <c:pt idx="10">
                  <c:v>Ústecký kraj</c:v>
                </c:pt>
                <c:pt idx="11">
                  <c:v>Liberecký kraj</c:v>
                </c:pt>
                <c:pt idx="12">
                  <c:v>Olomoucký kraj</c:v>
                </c:pt>
                <c:pt idx="13">
                  <c:v>Pardubický kraj</c:v>
                </c:pt>
                <c:pt idx="14">
                  <c:v>Středočeský kraj</c:v>
                </c:pt>
              </c:strCache>
            </c:strRef>
          </c:cat>
          <c:val>
            <c:numRef>
              <c:f>Sheet1!$B$2:$B$16</c:f>
              <c:numCache>
                <c:formatCode>General</c:formatCode>
                <c:ptCount val="15"/>
                <c:pt idx="0">
                  <c:v>54.517019150000003</c:v>
                </c:pt>
                <c:pt idx="1">
                  <c:v>43.675947979999997</c:v>
                </c:pt>
                <c:pt idx="2">
                  <c:v>42.831829169999999</c:v>
                </c:pt>
                <c:pt idx="3">
                  <c:v>41.766144330000003</c:v>
                </c:pt>
                <c:pt idx="4">
                  <c:v>41.209820739999998</c:v>
                </c:pt>
                <c:pt idx="5">
                  <c:v>41.128328500000002</c:v>
                </c:pt>
                <c:pt idx="6">
                  <c:v>40.854246860000003</c:v>
                </c:pt>
                <c:pt idx="7">
                  <c:v>40.74426356</c:v>
                </c:pt>
                <c:pt idx="8">
                  <c:v>39.962371480000002</c:v>
                </c:pt>
                <c:pt idx="9">
                  <c:v>39.834545290000001</c:v>
                </c:pt>
                <c:pt idx="10">
                  <c:v>39.010090529999999</c:v>
                </c:pt>
                <c:pt idx="11">
                  <c:v>38.827416630000002</c:v>
                </c:pt>
                <c:pt idx="12">
                  <c:v>38.650673570000002</c:v>
                </c:pt>
                <c:pt idx="13">
                  <c:v>35.899176830000002</c:v>
                </c:pt>
                <c:pt idx="14">
                  <c:v>32.752573859999998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40-436F-97B1-569334F936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383764288"/>
        <c:axId val="50879584"/>
      </c:barChart>
      <c:catAx>
        <c:axId val="383764288"/>
        <c:scaling>
          <c:orientation val="maxMin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0879584"/>
        <c:crosses val="autoZero"/>
        <c:auto val="1"/>
        <c:lblAlgn val="ctr"/>
        <c:lblOffset val="100"/>
        <c:noMultiLvlLbl val="0"/>
      </c:catAx>
      <c:valAx>
        <c:axId val="50879584"/>
        <c:scaling>
          <c:orientation val="minMax"/>
        </c:scaling>
        <c:delete val="0"/>
        <c:axPos val="t"/>
        <c:numFmt formatCode="#,##0" sourceLinked="0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83764288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5105486733009034"/>
          <c:y val="6.7225186576531884E-2"/>
          <c:w val="0.5619672675423385"/>
          <c:h val="0.9054811758888358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počet na 1000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Pt>
            <c:idx val="4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4AC-4CC0-8C06-7C983779B817}"/>
              </c:ext>
            </c:extLst>
          </c:dPt>
          <c:dPt>
            <c:idx val="5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770-4302-9DB9-2A40D2C7CF52}"/>
              </c:ext>
            </c:extLst>
          </c:dPt>
          <c:dPt>
            <c:idx val="6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F5DF-41AA-A790-347E5AF75114}"/>
              </c:ext>
            </c:extLst>
          </c:dPt>
          <c:dPt>
            <c:idx val="12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8B13-47B8-8D55-3C11AB97633A}"/>
              </c:ext>
            </c:extLst>
          </c:dPt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Sheet1!$A$2:$A$16</c:f>
              <c:strCache>
                <c:ptCount val="15"/>
                <c:pt idx="0">
                  <c:v>Jihočeský kraj</c:v>
                </c:pt>
                <c:pt idx="1">
                  <c:v>Kraj Vysočina</c:v>
                </c:pt>
                <c:pt idx="2">
                  <c:v>Královéhradecký kraj</c:v>
                </c:pt>
                <c:pt idx="3">
                  <c:v>ČR</c:v>
                </c:pt>
                <c:pt idx="4">
                  <c:v>Zlínský kraj</c:v>
                </c:pt>
                <c:pt idx="5">
                  <c:v>Hlavní město Praha</c:v>
                </c:pt>
                <c:pt idx="6">
                  <c:v>Jihomoravský kraj</c:v>
                </c:pt>
                <c:pt idx="7">
                  <c:v>Karlovarský kraj</c:v>
                </c:pt>
                <c:pt idx="8">
                  <c:v>Středočeský kraj</c:v>
                </c:pt>
                <c:pt idx="9">
                  <c:v>Plzeňský kraj</c:v>
                </c:pt>
                <c:pt idx="10">
                  <c:v>Ústecký kraj</c:v>
                </c:pt>
                <c:pt idx="11">
                  <c:v>Moravskoslezský kraj</c:v>
                </c:pt>
                <c:pt idx="12">
                  <c:v>Liberecký kraj</c:v>
                </c:pt>
                <c:pt idx="13">
                  <c:v>Olomoucký kraj</c:v>
                </c:pt>
                <c:pt idx="14">
                  <c:v>Pardubický kraj</c:v>
                </c:pt>
              </c:strCache>
            </c:strRef>
          </c:cat>
          <c:val>
            <c:numRef>
              <c:f>Sheet1!$B$2:$B$16</c:f>
              <c:numCache>
                <c:formatCode>General</c:formatCode>
                <c:ptCount val="15"/>
                <c:pt idx="0">
                  <c:v>43.271162699999998</c:v>
                </c:pt>
                <c:pt idx="1">
                  <c:v>43.075000199999998</c:v>
                </c:pt>
                <c:pt idx="2">
                  <c:v>41.713280400000002</c:v>
                </c:pt>
                <c:pt idx="3">
                  <c:v>41.128328500000002</c:v>
                </c:pt>
                <c:pt idx="4">
                  <c:v>40.9545283</c:v>
                </c:pt>
                <c:pt idx="5">
                  <c:v>40.907463499999999</c:v>
                </c:pt>
                <c:pt idx="6">
                  <c:v>40.852670400000001</c:v>
                </c:pt>
                <c:pt idx="7">
                  <c:v>40.524562699999997</c:v>
                </c:pt>
                <c:pt idx="8">
                  <c:v>40.294936300000003</c:v>
                </c:pt>
                <c:pt idx="9">
                  <c:v>40.222421099999998</c:v>
                </c:pt>
                <c:pt idx="10">
                  <c:v>40.115103499999996</c:v>
                </c:pt>
                <c:pt idx="11">
                  <c:v>39.561330400000003</c:v>
                </c:pt>
                <c:pt idx="12">
                  <c:v>39.156925999999999</c:v>
                </c:pt>
                <c:pt idx="13">
                  <c:v>38.935516900000003</c:v>
                </c:pt>
                <c:pt idx="14">
                  <c:v>38.609865800000001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40-436F-97B1-569334F936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383764288"/>
        <c:axId val="50879584"/>
      </c:barChart>
      <c:catAx>
        <c:axId val="383764288"/>
        <c:scaling>
          <c:orientation val="maxMin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0879584"/>
        <c:crosses val="autoZero"/>
        <c:auto val="1"/>
        <c:lblAlgn val="ctr"/>
        <c:lblOffset val="100"/>
        <c:noMultiLvlLbl val="0"/>
      </c:catAx>
      <c:valAx>
        <c:axId val="50879584"/>
        <c:scaling>
          <c:orientation val="minMax"/>
          <c:min val="0"/>
        </c:scaling>
        <c:delete val="0"/>
        <c:axPos val="t"/>
        <c:numFmt formatCode="#,##0" sourceLinked="0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83764288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tmp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8F9534-E31E-47A6-B3B5-39567348889D}" type="datetimeFigureOut">
              <a:rPr lang="cs-CZ" smtClean="0"/>
              <a:t>11.06.2021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3B4F48-45DA-4A93-94D7-4559DBB1A6C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277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98402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2258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01886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1398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45052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0775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7379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94876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07829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43081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3203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37143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70123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1017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67450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3919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41463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31791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15673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94271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8934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737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876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229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431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9881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5324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9717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tmp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ástupný obsah 2">
            <a:extLst>
              <a:ext uri="{FF2B5EF4-FFF2-40B4-BE49-F238E27FC236}">
                <a16:creationId xmlns:a16="http://schemas.microsoft.com/office/drawing/2014/main" id="{CC8B3D67-369B-4F24-8897-F0919A3E5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739" y="1039226"/>
            <a:ext cx="11487705" cy="5587305"/>
          </a:xfrm>
        </p:spPr>
        <p:txBody>
          <a:bodyPr>
            <a:normAutofit/>
          </a:bodyPr>
          <a:lstStyle>
            <a:lvl1pPr marL="228600" indent="-228600">
              <a:buClr>
                <a:srgbClr val="D31145"/>
              </a:buClr>
              <a:buFont typeface="Arial" panose="020B0604020202020204" pitchFamily="34" charset="0"/>
              <a:buChar char="̶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D31145"/>
              </a:buClr>
              <a:buFont typeface="Arial" panose="020B0604020202020204" pitchFamily="34" charset="0"/>
              <a:buChar char="̶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D31145"/>
              </a:buClr>
              <a:buFont typeface="Arial" panose="020B0604020202020204" pitchFamily="34" charset="0"/>
              <a:buChar char="̶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D31145"/>
              </a:buClr>
              <a:buFont typeface="Arial" panose="020B0604020202020204" pitchFamily="34" charset="0"/>
              <a:buChar char="̶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D31145"/>
              </a:buClr>
              <a:buFont typeface="Arial" panose="020B0604020202020204" pitchFamily="34" charset="0"/>
              <a:buChar char="̶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 dirty="0"/>
          </a:p>
        </p:txBody>
      </p:sp>
      <p:sp>
        <p:nvSpPr>
          <p:cNvPr id="19" name="Obdélník 18">
            <a:extLst>
              <a:ext uri="{FF2B5EF4-FFF2-40B4-BE49-F238E27FC236}">
                <a16:creationId xmlns:a16="http://schemas.microsoft.com/office/drawing/2014/main" id="{11FBEFA6-3CC9-4A8B-98AB-811AE091489A}"/>
              </a:ext>
            </a:extLst>
          </p:cNvPr>
          <p:cNvSpPr/>
          <p:nvPr userDrawn="1"/>
        </p:nvSpPr>
        <p:spPr>
          <a:xfrm>
            <a:off x="1" y="1"/>
            <a:ext cx="12192000" cy="790667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20" name="Nadpis 1">
            <a:extLst>
              <a:ext uri="{FF2B5EF4-FFF2-40B4-BE49-F238E27FC236}">
                <a16:creationId xmlns:a16="http://schemas.microsoft.com/office/drawing/2014/main" id="{C2747F8C-F296-41AB-B6E6-650FFEA011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1"/>
            <a:ext cx="5396696" cy="790667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21" name="Skupina 20">
            <a:extLst>
              <a:ext uri="{FF2B5EF4-FFF2-40B4-BE49-F238E27FC236}">
                <a16:creationId xmlns:a16="http://schemas.microsoft.com/office/drawing/2014/main" id="{9928806D-A537-4323-B4ED-4983696D2AF8}"/>
              </a:ext>
            </a:extLst>
          </p:cNvPr>
          <p:cNvGrpSpPr/>
          <p:nvPr userDrawn="1"/>
        </p:nvGrpSpPr>
        <p:grpSpPr>
          <a:xfrm>
            <a:off x="5972087" y="107328"/>
            <a:ext cx="6026262" cy="737003"/>
            <a:chOff x="5972087" y="329946"/>
            <a:chExt cx="6026262" cy="737003"/>
          </a:xfrm>
        </p:grpSpPr>
        <p:grpSp>
          <p:nvGrpSpPr>
            <p:cNvPr id="22" name="Skupina 21">
              <a:extLst>
                <a:ext uri="{FF2B5EF4-FFF2-40B4-BE49-F238E27FC236}">
                  <a16:creationId xmlns:a16="http://schemas.microsoft.com/office/drawing/2014/main" id="{FB2B0A03-1219-4FC5-81C7-A43DCB123A0C}"/>
                </a:ext>
              </a:extLst>
            </p:cNvPr>
            <p:cNvGrpSpPr/>
            <p:nvPr userDrawn="1"/>
          </p:nvGrpSpPr>
          <p:grpSpPr>
            <a:xfrm>
              <a:off x="8116661" y="349032"/>
              <a:ext cx="3881688" cy="450808"/>
              <a:chOff x="8214317" y="349032"/>
              <a:chExt cx="3881688" cy="450808"/>
            </a:xfrm>
          </p:grpSpPr>
          <p:pic>
            <p:nvPicPr>
              <p:cNvPr id="24" name="Grafický objekt 23">
                <a:extLst>
                  <a:ext uri="{FF2B5EF4-FFF2-40B4-BE49-F238E27FC236}">
                    <a16:creationId xmlns:a16="http://schemas.microsoft.com/office/drawing/2014/main" id="{2E921148-1008-412D-AB36-245237C3D6B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214317" y="488933"/>
                <a:ext cx="2963998" cy="252000"/>
              </a:xfrm>
              <a:prstGeom prst="rect">
                <a:avLst/>
              </a:prstGeom>
            </p:spPr>
          </p:pic>
          <p:pic>
            <p:nvPicPr>
              <p:cNvPr id="28" name="Obrázek 27" descr="Obsah obrázku kreslení&#10;&#10;Popis byl vytvořen automaticky">
                <a:extLst>
                  <a:ext uri="{FF2B5EF4-FFF2-40B4-BE49-F238E27FC236}">
                    <a16:creationId xmlns:a16="http://schemas.microsoft.com/office/drawing/2014/main" id="{480755B3-A38B-4215-974C-50EA6F664943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30075" y="349032"/>
                <a:ext cx="665930" cy="450808"/>
              </a:xfrm>
              <a:prstGeom prst="rect">
                <a:avLst/>
              </a:prstGeom>
            </p:spPr>
          </p:pic>
        </p:grpSp>
        <p:pic>
          <p:nvPicPr>
            <p:cNvPr id="23" name="Grafický objekt 22">
              <a:extLst>
                <a:ext uri="{FF2B5EF4-FFF2-40B4-BE49-F238E27FC236}">
                  <a16:creationId xmlns:a16="http://schemas.microsoft.com/office/drawing/2014/main" id="{1A14BE4F-72B2-49A1-B4A4-7983F7AE574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t="-1" b="-2685"/>
            <a:stretch/>
          </p:blipFill>
          <p:spPr>
            <a:xfrm>
              <a:off x="5972087" y="329946"/>
              <a:ext cx="1892814" cy="7370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676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4" userDrawn="1">
          <p15:clr>
            <a:srgbClr val="FBAE40"/>
          </p15:clr>
        </p15:guide>
        <p15:guide id="2" pos="758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délník 10">
            <a:extLst>
              <a:ext uri="{FF2B5EF4-FFF2-40B4-BE49-F238E27FC236}">
                <a16:creationId xmlns:a16="http://schemas.microsoft.com/office/drawing/2014/main" id="{DC58920C-B9EC-4A94-B9EB-451592F3EED9}"/>
              </a:ext>
            </a:extLst>
          </p:cNvPr>
          <p:cNvSpPr/>
          <p:nvPr userDrawn="1"/>
        </p:nvSpPr>
        <p:spPr>
          <a:xfrm>
            <a:off x="1" y="1"/>
            <a:ext cx="12192000" cy="790667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2" name="Nadpis 1">
            <a:extLst>
              <a:ext uri="{FF2B5EF4-FFF2-40B4-BE49-F238E27FC236}">
                <a16:creationId xmlns:a16="http://schemas.microsoft.com/office/drawing/2014/main" id="{A3C58891-14E6-4818-B969-C72F93F087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1"/>
            <a:ext cx="5396696" cy="790667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13" name="Skupina 12">
            <a:extLst>
              <a:ext uri="{FF2B5EF4-FFF2-40B4-BE49-F238E27FC236}">
                <a16:creationId xmlns:a16="http://schemas.microsoft.com/office/drawing/2014/main" id="{4B49FBB4-BF51-45C2-86CA-B4502DA62936}"/>
              </a:ext>
            </a:extLst>
          </p:cNvPr>
          <p:cNvGrpSpPr/>
          <p:nvPr userDrawn="1"/>
        </p:nvGrpSpPr>
        <p:grpSpPr>
          <a:xfrm>
            <a:off x="5972087" y="107328"/>
            <a:ext cx="6026262" cy="737003"/>
            <a:chOff x="5972087" y="329946"/>
            <a:chExt cx="6026262" cy="737003"/>
          </a:xfrm>
        </p:grpSpPr>
        <p:grpSp>
          <p:nvGrpSpPr>
            <p:cNvPr id="14" name="Skupina 13">
              <a:extLst>
                <a:ext uri="{FF2B5EF4-FFF2-40B4-BE49-F238E27FC236}">
                  <a16:creationId xmlns:a16="http://schemas.microsoft.com/office/drawing/2014/main" id="{1533BE81-CFEE-48A9-AF03-143EC513CB79}"/>
                </a:ext>
              </a:extLst>
            </p:cNvPr>
            <p:cNvGrpSpPr/>
            <p:nvPr userDrawn="1"/>
          </p:nvGrpSpPr>
          <p:grpSpPr>
            <a:xfrm>
              <a:off x="8116661" y="349032"/>
              <a:ext cx="3881688" cy="450808"/>
              <a:chOff x="8214317" y="349032"/>
              <a:chExt cx="3881688" cy="450808"/>
            </a:xfrm>
          </p:grpSpPr>
          <p:pic>
            <p:nvPicPr>
              <p:cNvPr id="17" name="Grafický objekt 16">
                <a:extLst>
                  <a:ext uri="{FF2B5EF4-FFF2-40B4-BE49-F238E27FC236}">
                    <a16:creationId xmlns:a16="http://schemas.microsoft.com/office/drawing/2014/main" id="{2BA1D09A-64DD-4910-BF60-CC7075472A81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214317" y="488933"/>
                <a:ext cx="2963998" cy="252000"/>
              </a:xfrm>
              <a:prstGeom prst="rect">
                <a:avLst/>
              </a:prstGeom>
            </p:spPr>
          </p:pic>
          <p:pic>
            <p:nvPicPr>
              <p:cNvPr id="18" name="Obrázek 17" descr="Obsah obrázku kreslení&#10;&#10;Popis byl vytvořen automaticky">
                <a:extLst>
                  <a:ext uri="{FF2B5EF4-FFF2-40B4-BE49-F238E27FC236}">
                    <a16:creationId xmlns:a16="http://schemas.microsoft.com/office/drawing/2014/main" id="{3A04F306-61D6-499B-9F34-24714C7AFEA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30075" y="349032"/>
                <a:ext cx="665930" cy="450808"/>
              </a:xfrm>
              <a:prstGeom prst="rect">
                <a:avLst/>
              </a:prstGeom>
            </p:spPr>
          </p:pic>
        </p:grpSp>
        <p:pic>
          <p:nvPicPr>
            <p:cNvPr id="15" name="Grafický objekt 14">
              <a:extLst>
                <a:ext uri="{FF2B5EF4-FFF2-40B4-BE49-F238E27FC236}">
                  <a16:creationId xmlns:a16="http://schemas.microsoft.com/office/drawing/2014/main" id="{62747C58-6152-448D-9270-C4FE61C51FC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t="-1" b="-2685"/>
            <a:stretch/>
          </p:blipFill>
          <p:spPr>
            <a:xfrm>
              <a:off x="5972087" y="329946"/>
              <a:ext cx="1892814" cy="7370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41378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uze nadpis minimal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élník 7">
            <a:extLst>
              <a:ext uri="{FF2B5EF4-FFF2-40B4-BE49-F238E27FC236}">
                <a16:creationId xmlns:a16="http://schemas.microsoft.com/office/drawing/2014/main" id="{57251005-B581-4C6B-9623-FE7C9E672C61}"/>
              </a:ext>
            </a:extLst>
          </p:cNvPr>
          <p:cNvSpPr/>
          <p:nvPr userDrawn="1"/>
        </p:nvSpPr>
        <p:spPr>
          <a:xfrm>
            <a:off x="1" y="1"/>
            <a:ext cx="12192000" cy="576000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9" name="Nadpis 1">
            <a:extLst>
              <a:ext uri="{FF2B5EF4-FFF2-40B4-BE49-F238E27FC236}">
                <a16:creationId xmlns:a16="http://schemas.microsoft.com/office/drawing/2014/main" id="{2ABA8342-40EF-4EF8-878F-E756BF1AAB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2"/>
            <a:ext cx="5396696" cy="576000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11" name="Skupina 10">
            <a:extLst>
              <a:ext uri="{FF2B5EF4-FFF2-40B4-BE49-F238E27FC236}">
                <a16:creationId xmlns:a16="http://schemas.microsoft.com/office/drawing/2014/main" id="{EC133C2D-E49B-4A76-8E4C-79637436790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102342" y="93094"/>
            <a:ext cx="4017507" cy="504000"/>
            <a:chOff x="5972087" y="329946"/>
            <a:chExt cx="6026262" cy="737003"/>
          </a:xfrm>
        </p:grpSpPr>
        <p:grpSp>
          <p:nvGrpSpPr>
            <p:cNvPr id="12" name="Skupina 11">
              <a:extLst>
                <a:ext uri="{FF2B5EF4-FFF2-40B4-BE49-F238E27FC236}">
                  <a16:creationId xmlns:a16="http://schemas.microsoft.com/office/drawing/2014/main" id="{7B0E7EF1-130B-4AF3-9B9B-F57B675459BE}"/>
                </a:ext>
              </a:extLst>
            </p:cNvPr>
            <p:cNvGrpSpPr/>
            <p:nvPr userDrawn="1"/>
          </p:nvGrpSpPr>
          <p:grpSpPr>
            <a:xfrm>
              <a:off x="8116661" y="331276"/>
              <a:ext cx="3881688" cy="450808"/>
              <a:chOff x="8214317" y="331276"/>
              <a:chExt cx="3881688" cy="450808"/>
            </a:xfrm>
          </p:grpSpPr>
          <p:pic>
            <p:nvPicPr>
              <p:cNvPr id="14" name="Grafický objekt 13">
                <a:extLst>
                  <a:ext uri="{FF2B5EF4-FFF2-40B4-BE49-F238E27FC236}">
                    <a16:creationId xmlns:a16="http://schemas.microsoft.com/office/drawing/2014/main" id="{5A70A0E6-773C-4F6E-853C-28A61AEF1D8E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214317" y="471177"/>
                <a:ext cx="2963998" cy="252000"/>
              </a:xfrm>
              <a:prstGeom prst="rect">
                <a:avLst/>
              </a:prstGeom>
            </p:spPr>
          </p:pic>
          <p:pic>
            <p:nvPicPr>
              <p:cNvPr id="15" name="Obrázek 14" descr="Obsah obrázku kreslení&#10;&#10;Popis byl vytvořen automaticky">
                <a:extLst>
                  <a:ext uri="{FF2B5EF4-FFF2-40B4-BE49-F238E27FC236}">
                    <a16:creationId xmlns:a16="http://schemas.microsoft.com/office/drawing/2014/main" id="{7F95AEA6-4367-4B52-93A3-3068041EC41B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30075" y="331276"/>
                <a:ext cx="665930" cy="450808"/>
              </a:xfrm>
              <a:prstGeom prst="rect">
                <a:avLst/>
              </a:prstGeom>
            </p:spPr>
          </p:pic>
        </p:grpSp>
        <p:pic>
          <p:nvPicPr>
            <p:cNvPr id="13" name="Grafický objekt 12">
              <a:extLst>
                <a:ext uri="{FF2B5EF4-FFF2-40B4-BE49-F238E27FC236}">
                  <a16:creationId xmlns:a16="http://schemas.microsoft.com/office/drawing/2014/main" id="{ABAFA576-D9BF-4267-9BD2-2B78AD34E65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t="-1" b="-2685"/>
            <a:stretch/>
          </p:blipFill>
          <p:spPr>
            <a:xfrm>
              <a:off x="5972087" y="329946"/>
              <a:ext cx="1892814" cy="7370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5407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778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uze nadpis minimál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>
            <a:extLst>
              <a:ext uri="{FF2B5EF4-FFF2-40B4-BE49-F238E27FC236}">
                <a16:creationId xmlns:a16="http://schemas.microsoft.com/office/drawing/2014/main" id="{4F31B8D1-4DDF-4FB2-AC58-4A1374AC35A4}"/>
              </a:ext>
            </a:extLst>
          </p:cNvPr>
          <p:cNvSpPr/>
          <p:nvPr userDrawn="1"/>
        </p:nvSpPr>
        <p:spPr>
          <a:xfrm>
            <a:off x="1" y="1"/>
            <a:ext cx="12192000" cy="576000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0" name="Nadpis 1">
            <a:extLst>
              <a:ext uri="{FF2B5EF4-FFF2-40B4-BE49-F238E27FC236}">
                <a16:creationId xmlns:a16="http://schemas.microsoft.com/office/drawing/2014/main" id="{4DAA469B-B863-447B-ABF4-3B7AFDB736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2"/>
            <a:ext cx="5396696" cy="576000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12" name="Skupina 11">
            <a:extLst>
              <a:ext uri="{FF2B5EF4-FFF2-40B4-BE49-F238E27FC236}">
                <a16:creationId xmlns:a16="http://schemas.microsoft.com/office/drawing/2014/main" id="{0CE82392-F9A7-4797-B789-543297A3131F}"/>
              </a:ext>
            </a:extLst>
          </p:cNvPr>
          <p:cNvGrpSpPr/>
          <p:nvPr userDrawn="1"/>
        </p:nvGrpSpPr>
        <p:grpSpPr>
          <a:xfrm>
            <a:off x="9532058" y="94004"/>
            <a:ext cx="2587791" cy="308285"/>
            <a:chOff x="8214317" y="331276"/>
            <a:chExt cx="3881688" cy="450808"/>
          </a:xfrm>
        </p:grpSpPr>
        <p:pic>
          <p:nvPicPr>
            <p:cNvPr id="14" name="Grafický objekt 13">
              <a:extLst>
                <a:ext uri="{FF2B5EF4-FFF2-40B4-BE49-F238E27FC236}">
                  <a16:creationId xmlns:a16="http://schemas.microsoft.com/office/drawing/2014/main" id="{D518AFD1-5C76-435F-900F-DCD04908956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14317" y="471177"/>
              <a:ext cx="2963998" cy="252000"/>
            </a:xfrm>
            <a:prstGeom prst="rect">
              <a:avLst/>
            </a:prstGeom>
          </p:spPr>
        </p:pic>
        <p:pic>
          <p:nvPicPr>
            <p:cNvPr id="15" name="Obrázek 14" descr="Obsah obrázku kreslení&#10;&#10;Popis byl vytvořen automaticky">
              <a:extLst>
                <a:ext uri="{FF2B5EF4-FFF2-40B4-BE49-F238E27FC236}">
                  <a16:creationId xmlns:a16="http://schemas.microsoft.com/office/drawing/2014/main" id="{54C0D6F4-44CD-4848-AE87-029AA0E556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75" y="331276"/>
              <a:ext cx="665930" cy="450808"/>
            </a:xfrm>
            <a:prstGeom prst="rect">
              <a:avLst/>
            </a:prstGeom>
          </p:spPr>
        </p:pic>
      </p:grpSp>
      <p:pic>
        <p:nvPicPr>
          <p:cNvPr id="2" name="Grafický objekt 1">
            <a:extLst>
              <a:ext uri="{FF2B5EF4-FFF2-40B4-BE49-F238E27FC236}">
                <a16:creationId xmlns:a16="http://schemas.microsoft.com/office/drawing/2014/main" id="{000A9CFE-29F8-4983-92E5-1DE4851C895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35853" y="101942"/>
            <a:ext cx="1258641" cy="35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831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>
            <a:extLst>
              <a:ext uri="{FF2B5EF4-FFF2-40B4-BE49-F238E27FC236}">
                <a16:creationId xmlns:a16="http://schemas.microsoft.com/office/drawing/2014/main" id="{CCA52EFB-82F9-447B-B7F3-826EC4CD9CBF}"/>
              </a:ext>
            </a:extLst>
          </p:cNvPr>
          <p:cNvSpPr/>
          <p:nvPr userDrawn="1"/>
        </p:nvSpPr>
        <p:spPr>
          <a:xfrm>
            <a:off x="0" y="0"/>
            <a:ext cx="12192000" cy="3693111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1BE36A2-70AC-4C89-89C4-238AB82AA6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503487"/>
            <a:ext cx="12192000" cy="118962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C3DEF16-12AD-4266-89B6-935870F01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93110"/>
            <a:ext cx="9144000" cy="1564690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dirty="0"/>
              <a:t>Kliknutím můžete upravit styl předlohy.</a:t>
            </a:r>
          </a:p>
        </p:txBody>
      </p:sp>
      <p:grpSp>
        <p:nvGrpSpPr>
          <p:cNvPr id="11" name="Skupina 10">
            <a:extLst>
              <a:ext uri="{FF2B5EF4-FFF2-40B4-BE49-F238E27FC236}">
                <a16:creationId xmlns:a16="http://schemas.microsoft.com/office/drawing/2014/main" id="{6CF3A5FA-C42D-4E34-9D77-74D10308ACF3}"/>
              </a:ext>
            </a:extLst>
          </p:cNvPr>
          <p:cNvGrpSpPr/>
          <p:nvPr userDrawn="1"/>
        </p:nvGrpSpPr>
        <p:grpSpPr>
          <a:xfrm>
            <a:off x="2325580" y="790894"/>
            <a:ext cx="7540840" cy="921700"/>
            <a:chOff x="2441360" y="790894"/>
            <a:chExt cx="7540840" cy="921700"/>
          </a:xfrm>
        </p:grpSpPr>
        <p:pic>
          <p:nvPicPr>
            <p:cNvPr id="8" name="Obrázek 7">
              <a:extLst>
                <a:ext uri="{FF2B5EF4-FFF2-40B4-BE49-F238E27FC236}">
                  <a16:creationId xmlns:a16="http://schemas.microsoft.com/office/drawing/2014/main" id="{B198CE6B-E463-4B26-AD17-D57305EBAE8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1893"/>
            <a:stretch/>
          </p:blipFill>
          <p:spPr>
            <a:xfrm>
              <a:off x="2441360" y="790894"/>
              <a:ext cx="3426781" cy="921700"/>
            </a:xfrm>
            <a:prstGeom prst="rect">
              <a:avLst/>
            </a:prstGeom>
          </p:spPr>
        </p:pic>
        <p:pic>
          <p:nvPicPr>
            <p:cNvPr id="10" name="Obrázek 9">
              <a:extLst>
                <a:ext uri="{FF2B5EF4-FFF2-40B4-BE49-F238E27FC236}">
                  <a16:creationId xmlns:a16="http://schemas.microsoft.com/office/drawing/2014/main" id="{911BFECC-788F-4A5A-B297-6CA8846F01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698"/>
            <a:stretch/>
          </p:blipFill>
          <p:spPr>
            <a:xfrm>
              <a:off x="5800078" y="790894"/>
              <a:ext cx="4182122" cy="921700"/>
            </a:xfrm>
            <a:prstGeom prst="rect">
              <a:avLst/>
            </a:prstGeom>
          </p:spPr>
        </p:pic>
      </p:grpSp>
      <p:pic>
        <p:nvPicPr>
          <p:cNvPr id="12" name="Obrázek 11">
            <a:extLst>
              <a:ext uri="{FF2B5EF4-FFF2-40B4-BE49-F238E27FC236}">
                <a16:creationId xmlns:a16="http://schemas.microsoft.com/office/drawing/2014/main" id="{9EE90BA2-9181-43A3-8D17-C7D721FC34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566" y="6040340"/>
            <a:ext cx="964869" cy="63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73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9E29F1E6-ED0B-46BA-8E34-71ED3EB59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7438496F-B824-41C1-AA93-D9881432A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</p:spTree>
    <p:extLst>
      <p:ext uri="{BB962C8B-B14F-4D97-AF65-F5344CB8AC3E}">
        <p14:creationId xmlns:p14="http://schemas.microsoft.com/office/powerpoint/2010/main" val="3642565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63" r:id="rId3"/>
    <p:sldLayoutId id="2147483661" r:id="rId4"/>
    <p:sldLayoutId id="2147483665" r:id="rId5"/>
    <p:sldLayoutId id="2147483678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/>
          <p:cNvSpPr txBox="1">
            <a:spLocks/>
          </p:cNvSpPr>
          <p:nvPr/>
        </p:nvSpPr>
        <p:spPr>
          <a:xfrm>
            <a:off x="0" y="3831336"/>
            <a:ext cx="12192000" cy="19568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cs-CZ" sz="4400" dirty="0">
                <a:solidFill>
                  <a:schemeClr val="tx1"/>
                </a:solidFill>
              </a:rPr>
              <a:t>Průběh vakcinace k 10. 6. 2021</a:t>
            </a:r>
          </a:p>
          <a:p>
            <a:endParaRPr lang="cs-CZ" sz="4400" dirty="0">
              <a:solidFill>
                <a:schemeClr val="tx1"/>
              </a:solidFill>
            </a:endParaRPr>
          </a:p>
          <a:p>
            <a:r>
              <a:rPr lang="cs-CZ" sz="4400" dirty="0">
                <a:solidFill>
                  <a:schemeClr val="tx1"/>
                </a:solidFill>
              </a:rPr>
              <a:t>Souhrn dostupných dat </a:t>
            </a:r>
          </a:p>
        </p:txBody>
      </p:sp>
      <p:sp>
        <p:nvSpPr>
          <p:cNvPr id="5" name="Nadpis 1"/>
          <p:cNvSpPr txBox="1">
            <a:spLocks/>
          </p:cNvSpPr>
          <p:nvPr/>
        </p:nvSpPr>
        <p:spPr>
          <a:xfrm>
            <a:off x="73152" y="1801368"/>
            <a:ext cx="12192000" cy="16905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cs-CZ" sz="4800" dirty="0"/>
              <a:t>Stav a vývoj epidemie COVID-19 </a:t>
            </a:r>
            <a:br>
              <a:rPr lang="cs-CZ" sz="4800" dirty="0"/>
            </a:br>
            <a:r>
              <a:rPr lang="cs-CZ" sz="4800" dirty="0"/>
              <a:t>v dostupných datech</a:t>
            </a:r>
          </a:p>
        </p:txBody>
      </p:sp>
    </p:spTree>
    <p:extLst>
      <p:ext uri="{BB962C8B-B14F-4D97-AF65-F5344CB8AC3E}">
        <p14:creationId xmlns:p14="http://schemas.microsoft.com/office/powerpoint/2010/main" val="4189870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C457867-BCFC-4FA9-A5A4-F973F2F93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Očkování, objednávky a dodávky vakcín</a:t>
            </a:r>
          </a:p>
        </p:txBody>
      </p:sp>
      <p:graphicFrame>
        <p:nvGraphicFramePr>
          <p:cNvPr id="3" name="Chart 6">
            <a:extLst>
              <a:ext uri="{FF2B5EF4-FFF2-40B4-BE49-F238E27FC236}">
                <a16:creationId xmlns:a16="http://schemas.microsoft.com/office/drawing/2014/main" id="{ABE3C42C-B754-4C8E-9665-41AA38F086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4619648"/>
              </p:ext>
            </p:extLst>
          </p:nvPr>
        </p:nvGraphicFramePr>
        <p:xfrm>
          <a:off x="131469" y="868069"/>
          <a:ext cx="11284730" cy="58397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Obdélník 7">
            <a:extLst>
              <a:ext uri="{FF2B5EF4-FFF2-40B4-BE49-F238E27FC236}">
                <a16:creationId xmlns:a16="http://schemas.microsoft.com/office/drawing/2014/main" id="{2C540E05-FC47-4BF7-A6BF-3CED1F9C8C6E}"/>
              </a:ext>
            </a:extLst>
          </p:cNvPr>
          <p:cNvSpPr/>
          <p:nvPr/>
        </p:nvSpPr>
        <p:spPr>
          <a:xfrm>
            <a:off x="10918475" y="5064423"/>
            <a:ext cx="97975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cs-CZ" sz="1200" dirty="0">
                <a:solidFill>
                  <a:srgbClr val="D311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dokončené </a:t>
            </a:r>
          </a:p>
          <a:p>
            <a:pPr lvl="0">
              <a:defRPr/>
            </a:pPr>
            <a:r>
              <a:rPr lang="cs-CZ" sz="1200" dirty="0">
                <a:solidFill>
                  <a:srgbClr val="D311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očkování</a:t>
            </a:r>
          </a:p>
          <a:p>
            <a:pPr lvl="0">
              <a:defRPr/>
            </a:pPr>
            <a:r>
              <a:rPr lang="cs-CZ" sz="1400" b="1" dirty="0">
                <a:solidFill>
                  <a:srgbClr val="D3114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1 968 315</a:t>
            </a:r>
          </a:p>
        </p:txBody>
      </p:sp>
      <p:sp>
        <p:nvSpPr>
          <p:cNvPr id="9" name="Obdélník 8">
            <a:extLst>
              <a:ext uri="{FF2B5EF4-FFF2-40B4-BE49-F238E27FC236}">
                <a16:creationId xmlns:a16="http://schemas.microsoft.com/office/drawing/2014/main" id="{5A57F42A-493C-42D9-BE22-6E5AF156DA7C}"/>
              </a:ext>
            </a:extLst>
          </p:cNvPr>
          <p:cNvSpPr/>
          <p:nvPr/>
        </p:nvSpPr>
        <p:spPr>
          <a:xfrm>
            <a:off x="10918475" y="3270813"/>
            <a:ext cx="97975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cs-CZ" sz="1200" dirty="0">
                <a:solidFill>
                  <a:srgbClr val="30598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dávka</a:t>
            </a:r>
            <a:endParaRPr lang="cs-CZ" sz="1400" dirty="0">
              <a:solidFill>
                <a:srgbClr val="30598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defRPr/>
            </a:pPr>
            <a:r>
              <a:rPr lang="cs-CZ" sz="1400" b="1" dirty="0">
                <a:solidFill>
                  <a:srgbClr val="30598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4 335 379</a:t>
            </a:r>
          </a:p>
        </p:txBody>
      </p:sp>
      <p:sp>
        <p:nvSpPr>
          <p:cNvPr id="10" name="Obdélník 9">
            <a:extLst>
              <a:ext uri="{FF2B5EF4-FFF2-40B4-BE49-F238E27FC236}">
                <a16:creationId xmlns:a16="http://schemas.microsoft.com/office/drawing/2014/main" id="{9C3AFCBF-93DD-4BCE-A1B5-74BE018F4B70}"/>
              </a:ext>
            </a:extLst>
          </p:cNvPr>
          <p:cNvSpPr/>
          <p:nvPr/>
        </p:nvSpPr>
        <p:spPr>
          <a:xfrm>
            <a:off x="10915538" y="1517829"/>
            <a:ext cx="1228553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cs-CZ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podané dávky celkem</a:t>
            </a:r>
          </a:p>
          <a:p>
            <a:pPr lvl="0">
              <a:defRPr/>
            </a:pPr>
            <a:r>
              <a:rPr lang="cs-CZ" sz="1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6 303 694</a:t>
            </a:r>
          </a:p>
        </p:txBody>
      </p:sp>
      <p:sp>
        <p:nvSpPr>
          <p:cNvPr id="7" name="TextovéPole 1">
            <a:extLst>
              <a:ext uri="{FF2B5EF4-FFF2-40B4-BE49-F238E27FC236}">
                <a16:creationId xmlns:a16="http://schemas.microsoft.com/office/drawing/2014/main" id="{50BACDFB-8FCB-4E29-BAA0-B5FBA5E85967}"/>
              </a:ext>
            </a:extLst>
          </p:cNvPr>
          <p:cNvSpPr txBox="1"/>
          <p:nvPr/>
        </p:nvSpPr>
        <p:spPr>
          <a:xfrm>
            <a:off x="10934872" y="981268"/>
            <a:ext cx="1228553" cy="466532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cs-CZ" sz="1200" dirty="0">
                <a:solidFill>
                  <a:srgbClr val="C00000"/>
                </a:solidFill>
              </a:rPr>
              <a:t>dodané dávky</a:t>
            </a:r>
          </a:p>
          <a:p>
            <a:r>
              <a:rPr lang="cs-CZ" sz="1400" b="1" dirty="0">
                <a:solidFill>
                  <a:srgbClr val="C00000"/>
                </a:solidFill>
              </a:rPr>
              <a:t>7 341 050</a:t>
            </a:r>
          </a:p>
        </p:txBody>
      </p:sp>
      <p:sp>
        <p:nvSpPr>
          <p:cNvPr id="11" name="TextovéPole 1">
            <a:extLst>
              <a:ext uri="{FF2B5EF4-FFF2-40B4-BE49-F238E27FC236}">
                <a16:creationId xmlns:a16="http://schemas.microsoft.com/office/drawing/2014/main" id="{71265A4A-E1C2-4C28-B561-2F272C9135CA}"/>
              </a:ext>
            </a:extLst>
          </p:cNvPr>
          <p:cNvSpPr txBox="1"/>
          <p:nvPr/>
        </p:nvSpPr>
        <p:spPr>
          <a:xfrm>
            <a:off x="1324475" y="1068691"/>
            <a:ext cx="4142875" cy="2807983"/>
          </a:xfrm>
          <a:prstGeom prst="rect">
            <a:avLst/>
          </a:prstGeom>
          <a:solidFill>
            <a:schemeClr val="bg1"/>
          </a:solidFill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cs-CZ" sz="1600" b="1" dirty="0">
                <a:solidFill>
                  <a:srgbClr val="D62051"/>
                </a:solidFill>
              </a:rPr>
              <a:t>Květen	</a:t>
            </a:r>
            <a:r>
              <a:rPr lang="cs-CZ" sz="1600" dirty="0">
                <a:solidFill>
                  <a:srgbClr val="D62051"/>
                </a:solidFill>
              </a:rPr>
              <a:t>	</a:t>
            </a:r>
            <a:r>
              <a:rPr lang="cs-CZ" sz="1600" b="1" dirty="0">
                <a:solidFill>
                  <a:srgbClr val="D62051"/>
                </a:solidFill>
              </a:rPr>
              <a:t>3 010 560</a:t>
            </a:r>
          </a:p>
          <a:p>
            <a:r>
              <a:rPr lang="cs-CZ" sz="1600" dirty="0" err="1"/>
              <a:t>Pfizer</a:t>
            </a:r>
            <a:r>
              <a:rPr lang="cs-CZ" sz="1600" dirty="0"/>
              <a:t>		2 349 360</a:t>
            </a:r>
          </a:p>
          <a:p>
            <a:r>
              <a:rPr lang="cs-CZ" sz="1600" dirty="0"/>
              <a:t>Moderna		354 000 </a:t>
            </a:r>
          </a:p>
          <a:p>
            <a:r>
              <a:rPr lang="cs-CZ" sz="1600" dirty="0" err="1"/>
              <a:t>AstraZeneca</a:t>
            </a:r>
            <a:r>
              <a:rPr lang="cs-CZ" sz="1600" dirty="0"/>
              <a:t>	211 200 </a:t>
            </a:r>
          </a:p>
          <a:p>
            <a:r>
              <a:rPr lang="cs-CZ" sz="1600" dirty="0" err="1"/>
              <a:t>Janssen</a:t>
            </a:r>
            <a:r>
              <a:rPr lang="cs-CZ" sz="1600" dirty="0"/>
              <a:t>		96 000 </a:t>
            </a:r>
          </a:p>
          <a:p>
            <a:endParaRPr lang="cs-CZ" sz="1600" dirty="0"/>
          </a:p>
          <a:p>
            <a:r>
              <a:rPr lang="cs-CZ" sz="1600" b="1" dirty="0">
                <a:solidFill>
                  <a:srgbClr val="D62051"/>
                </a:solidFill>
              </a:rPr>
              <a:t>Červen	</a:t>
            </a:r>
            <a:r>
              <a:rPr lang="cs-CZ" sz="1600" dirty="0">
                <a:solidFill>
                  <a:srgbClr val="D62051"/>
                </a:solidFill>
              </a:rPr>
              <a:t>	</a:t>
            </a:r>
            <a:r>
              <a:rPr lang="cs-CZ" sz="1600" b="1" dirty="0">
                <a:solidFill>
                  <a:srgbClr val="D62051"/>
                </a:solidFill>
              </a:rPr>
              <a:t>3 075 230 -  3 232 230  </a:t>
            </a:r>
          </a:p>
          <a:p>
            <a:r>
              <a:rPr lang="cs-CZ" sz="1600" dirty="0" err="1"/>
              <a:t>Pfizer</a:t>
            </a:r>
            <a:r>
              <a:rPr lang="cs-CZ" sz="1600" dirty="0"/>
              <a:t>		2 455 030  </a:t>
            </a:r>
          </a:p>
          <a:p>
            <a:r>
              <a:rPr lang="cs-CZ" sz="1600" dirty="0"/>
              <a:t>Moderna		307 200  </a:t>
            </a:r>
          </a:p>
          <a:p>
            <a:r>
              <a:rPr lang="cs-CZ" sz="1600" dirty="0" err="1"/>
              <a:t>AstraZeneca</a:t>
            </a:r>
            <a:r>
              <a:rPr lang="cs-CZ" sz="1600" dirty="0"/>
              <a:t>	255 000</a:t>
            </a:r>
          </a:p>
          <a:p>
            <a:r>
              <a:rPr lang="cs-CZ" sz="1600" dirty="0" err="1"/>
              <a:t>Janssen</a:t>
            </a:r>
            <a:r>
              <a:rPr lang="cs-CZ" sz="1600" dirty="0"/>
              <a:t>		58 000 - 215 000 </a:t>
            </a:r>
          </a:p>
        </p:txBody>
      </p:sp>
    </p:spTree>
    <p:extLst>
      <p:ext uri="{BB962C8B-B14F-4D97-AF65-F5344CB8AC3E}">
        <p14:creationId xmlns:p14="http://schemas.microsoft.com/office/powerpoint/2010/main" val="568452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sz="2400" dirty="0"/>
              <a:t>Očkování praktických lékařů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56A4F3-4E68-4416-AC19-AF13BC48D3B9}"/>
              </a:ext>
            </a:extLst>
          </p:cNvPr>
          <p:cNvSpPr txBox="1"/>
          <p:nvPr/>
        </p:nvSpPr>
        <p:spPr>
          <a:xfrm>
            <a:off x="5390575" y="102272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Stav k 10. 6. 2021</a:t>
            </a:r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566718" y="1011288"/>
            <a:ext cx="111894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Zapojení praktických lékařů</a:t>
            </a:r>
          </a:p>
        </p:txBody>
      </p:sp>
      <p:sp>
        <p:nvSpPr>
          <p:cNvPr id="4" name="Šipka dolů 3"/>
          <p:cNvSpPr/>
          <p:nvPr/>
        </p:nvSpPr>
        <p:spPr>
          <a:xfrm>
            <a:off x="5573840" y="1699234"/>
            <a:ext cx="1164566" cy="6642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5" name="Obdélník 24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257785" y="2665060"/>
            <a:ext cx="11838965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Dle centrální databáze je 71 % samostatných ordinací praktických lékařů zapojeno a registruje osoby k očkování. </a:t>
            </a:r>
            <a:r>
              <a:rPr kumimoji="0" lang="cs-CZ" sz="2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Praktičtí lékaři podali více než 701 000 dávek očkování </a:t>
            </a: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registrují celkem více než 371 000 osob.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lvl="0" algn="ctr">
              <a:defRPr/>
            </a:pP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 registrovaných tvoří cca 13 % senioři 80+ a 38 % senioři ve věkové kategorii 70–79 let, 16 </a:t>
            </a:r>
            <a:r>
              <a:rPr lang="cs-CZ" sz="2800" dirty="0">
                <a:solidFill>
                  <a:srgbClr val="000000"/>
                </a:solidFill>
              </a:rPr>
              <a:t>% věková kategorie 65–69 let, 9 % ve věku 60–64 let a zbývajících </a:t>
            </a: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24 % představují chroničtí pacienti a ostatní do 60 let</a:t>
            </a:r>
            <a:r>
              <a:rPr kumimoji="0" lang="cs-CZ" sz="28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. </a:t>
            </a:r>
            <a:endParaRPr kumimoji="0" lang="cs-CZ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8" name="Šipka dolů 7"/>
          <p:cNvSpPr/>
          <p:nvPr/>
        </p:nvSpPr>
        <p:spPr>
          <a:xfrm>
            <a:off x="5579136" y="6155437"/>
            <a:ext cx="1164566" cy="6642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5226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ulka 9">
            <a:extLst>
              <a:ext uri="{FF2B5EF4-FFF2-40B4-BE49-F238E27FC236}">
                <a16:creationId xmlns:a16="http://schemas.microsoft.com/office/drawing/2014/main" id="{4EDB82E6-96E5-494C-B207-1744D0DCF2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029339"/>
              </p:ext>
            </p:extLst>
          </p:nvPr>
        </p:nvGraphicFramePr>
        <p:xfrm>
          <a:off x="5514975" y="1962944"/>
          <a:ext cx="6477000" cy="4590240"/>
        </p:xfrm>
        <a:graphic>
          <a:graphicData uri="http://schemas.openxmlformats.org/drawingml/2006/table">
            <a:tbl>
              <a:tblPr/>
              <a:tblGrid>
                <a:gridCol w="1295400">
                  <a:extLst>
                    <a:ext uri="{9D8B030D-6E8A-4147-A177-3AD203B41FA5}">
                      <a16:colId xmlns:a16="http://schemas.microsoft.com/office/drawing/2014/main" val="379616403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540879319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757221298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687471065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226388110"/>
                    </a:ext>
                  </a:extLst>
                </a:gridCol>
              </a:tblGrid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59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5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C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9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037216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C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F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0C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C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517693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2D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29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8C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9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720397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6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F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AB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8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29312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0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1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959388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F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D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EC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B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310150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8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29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6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E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B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0351423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8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9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3C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6F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E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2547733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9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9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DD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7F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2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677224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E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5C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1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61002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1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1C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6F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C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9193927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8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AB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8F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6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662291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EC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8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1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5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6790794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C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1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7C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0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5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746049"/>
                  </a:ext>
                </a:extLst>
              </a:tr>
              <a:tr h="306016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0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E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4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4F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3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002105"/>
                  </a:ext>
                </a:extLst>
              </a:tr>
            </a:tbl>
          </a:graphicData>
        </a:graphic>
      </p:graphicFrame>
      <p:graphicFrame>
        <p:nvGraphicFramePr>
          <p:cNvPr id="7" name="Tabulka 6">
            <a:extLst>
              <a:ext uri="{FF2B5EF4-FFF2-40B4-BE49-F238E27FC236}">
                <a16:creationId xmlns:a16="http://schemas.microsoft.com/office/drawing/2014/main" id="{63832D4D-072C-4B7E-B73A-78A2BD7569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219749"/>
              </p:ext>
            </p:extLst>
          </p:nvPr>
        </p:nvGraphicFramePr>
        <p:xfrm>
          <a:off x="3133724" y="1953419"/>
          <a:ext cx="1190625" cy="4599765"/>
        </p:xfrm>
        <a:graphic>
          <a:graphicData uri="http://schemas.openxmlformats.org/drawingml/2006/table">
            <a:tbl>
              <a:tblPr/>
              <a:tblGrid>
                <a:gridCol w="1190625">
                  <a:extLst>
                    <a:ext uri="{9D8B030D-6E8A-4147-A177-3AD203B41FA5}">
                      <a16:colId xmlns:a16="http://schemas.microsoft.com/office/drawing/2014/main" val="2839770501"/>
                    </a:ext>
                  </a:extLst>
                </a:gridCol>
              </a:tblGrid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6624173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9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1024170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C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227122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D9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6750498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E1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70219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2825859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B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082444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5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5116116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9465658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D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7207222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B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821103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D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269174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2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6259660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8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308909"/>
                  </a:ext>
                </a:extLst>
              </a:tr>
              <a:tr h="30665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DC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08442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Vakcinace u praktických lékařů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FC5F43CD-61A6-4942-B1EB-1AFAC38D4C4A}"/>
              </a:ext>
            </a:extLst>
          </p:cNvPr>
          <p:cNvSpPr txBox="1"/>
          <p:nvPr/>
        </p:nvSpPr>
        <p:spPr>
          <a:xfrm>
            <a:off x="5819774" y="102272"/>
            <a:ext cx="2143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</a:t>
            </a:r>
            <a:r>
              <a:rPr lang="cs-CZ" b="1" dirty="0">
                <a:solidFill>
                  <a:srgbClr val="FFFFFF"/>
                </a:solidFill>
              </a:rPr>
              <a:t>10. 6. 2021</a:t>
            </a:r>
            <a:endParaRPr lang="cs-CZ" b="1" dirty="0">
              <a:solidFill>
                <a:schemeClr val="bg1"/>
              </a:solidFill>
            </a:endParaRPr>
          </a:p>
        </p:txBody>
      </p:sp>
      <p:graphicFrame>
        <p:nvGraphicFramePr>
          <p:cNvPr id="8" name="Table 2">
            <a:extLst>
              <a:ext uri="{FF2B5EF4-FFF2-40B4-BE49-F238E27FC236}">
                <a16:creationId xmlns:a16="http://schemas.microsoft.com/office/drawing/2014/main" id="{A8EE1B97-C1E4-4950-859F-0220BC695F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3801754"/>
              </p:ext>
            </p:extLst>
          </p:nvPr>
        </p:nvGraphicFramePr>
        <p:xfrm>
          <a:off x="200025" y="775888"/>
          <a:ext cx="11795917" cy="5777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173043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991664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85768">
                  <a:extLst>
                    <a:ext uri="{9D8B030D-6E8A-4147-A177-3AD203B41FA5}">
                      <a16:colId xmlns:a16="http://schemas.microsoft.com/office/drawing/2014/main" val="694546854"/>
                    </a:ext>
                  </a:extLst>
                </a:gridCol>
                <a:gridCol w="1017605">
                  <a:extLst>
                    <a:ext uri="{9D8B030D-6E8A-4147-A177-3AD203B41FA5}">
                      <a16:colId xmlns:a16="http://schemas.microsoft.com/office/drawing/2014/main" val="2436361455"/>
                    </a:ext>
                  </a:extLst>
                </a:gridCol>
                <a:gridCol w="1294090">
                  <a:extLst>
                    <a:ext uri="{9D8B030D-6E8A-4147-A177-3AD203B41FA5}">
                      <a16:colId xmlns:a16="http://schemas.microsoft.com/office/drawing/2014/main" val="3949225402"/>
                    </a:ext>
                  </a:extLst>
                </a:gridCol>
                <a:gridCol w="1294090">
                  <a:extLst>
                    <a:ext uri="{9D8B030D-6E8A-4147-A177-3AD203B41FA5}">
                      <a16:colId xmlns:a16="http://schemas.microsoft.com/office/drawing/2014/main" val="779270720"/>
                    </a:ext>
                  </a:extLst>
                </a:gridCol>
                <a:gridCol w="1294090">
                  <a:extLst>
                    <a:ext uri="{9D8B030D-6E8A-4147-A177-3AD203B41FA5}">
                      <a16:colId xmlns:a16="http://schemas.microsoft.com/office/drawing/2014/main" val="2198972229"/>
                    </a:ext>
                  </a:extLst>
                </a:gridCol>
                <a:gridCol w="1294090">
                  <a:extLst>
                    <a:ext uri="{9D8B030D-6E8A-4147-A177-3AD203B41FA5}">
                      <a16:colId xmlns:a16="http://schemas.microsoft.com/office/drawing/2014/main" val="794568240"/>
                    </a:ext>
                  </a:extLst>
                </a:gridCol>
                <a:gridCol w="1294090">
                  <a:extLst>
                    <a:ext uri="{9D8B030D-6E8A-4147-A177-3AD203B41FA5}">
                      <a16:colId xmlns:a16="http://schemas.microsoft.com/office/drawing/2014/main" val="1429414867"/>
                    </a:ext>
                  </a:extLst>
                </a:gridCol>
              </a:tblGrid>
              <a:tr h="498170">
                <a:tc rowSpan="2">
                  <a:txBody>
                    <a:bodyPr/>
                    <a:lstStyle/>
                    <a:p>
                      <a:pPr algn="l" fontAlgn="b"/>
                      <a:endParaRPr lang="cs-CZ" sz="12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Samostatné ordinace praktického lékaře pro dospělé</a:t>
                      </a:r>
                      <a:endParaRPr lang="cs-CZ" sz="1200" b="1" i="1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podaných dávek v samostatných ordinacích praktického lékaře pro dospělé od 28.2.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16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346014"/>
                  </a:ext>
                </a:extLst>
              </a:tr>
              <a:tr h="694023">
                <a:tc vMerge="1">
                  <a:txBody>
                    <a:bodyPr/>
                    <a:lstStyle/>
                    <a:p>
                      <a:pPr algn="l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Počet ordinací 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Počet ordinací s registrovanými osobami k očkování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Počet dávek 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Věk 80+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Věk 70-79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Věk 60-69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Věk 50-59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Věk do 50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Hlavní město Praha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442 (61,6 %)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89 225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10 874 (12,2 %)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30 655 (34,4 %)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19 228 (21,6 %)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10 126 (11,3 %)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18 342 (20,6 %)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Středočeský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403 (72,4 %)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65 548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7 444 (11,4 %)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26 259 (40,1 %)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15 052 (23,0 %)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6 569 (10,0 %)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10 224 (15,6 %)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Jihočeský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 (66,6 %)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36 199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6 576 (18,2 %)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12 737 (35,2 %)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7 540 (20,8 %)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3 431 (9,5 %)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5 915 (16,3 %)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Plzeňský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190 (72,5 %)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24 463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3 191 (13,0 %)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9 841 (40,2 %)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5 997 (24,5 %)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2 413 (9,9 %)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3 021 (12,3 %)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Karlovarský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 (69,9 %)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27 426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2 662 (9,7 %)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12 071 (44,0 %)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7 422 (27,1 %)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2 621 (9,6 %)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2 650 (9,7 %)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Ústecký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228 (65,9 %)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33 307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3 493 (10,5 %)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13 540 (40,7 %)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7 806 (23,4 %)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3 225 (9,7 %)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5 243 (15,7 %)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Liberecký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152 (71,7 %)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34 250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5 695 (16,6 %)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12 006 (35,1 %)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7 352 (21,5 %)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3 764 (11,0 %)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5 433 (15,9 %)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Královéhradecký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205 (78,5 %)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51 142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6 299 (12,3 %)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21 280 (41,6 %)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11 405 (22,3 %)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4 501 (8,8 %)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7 657 (15,0 %)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Pardubický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186 (80,5 %)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43 874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7 185 (16,4 %)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18 325 (41,8 %)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8 543 (19,5 %)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3 675 (8,4 %)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6 146 (14,0 %)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Kraj Vysočina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176 (71,3 %)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27 222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3 679 (13,5 %)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10 977 (40,3 %)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5 926 (21,8 %)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2 758 (10,1 %)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3 882 (14,3 %)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Jihomoravský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443 (76,8 %)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113 428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15 190 (13,4 %)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49 672 (43,8 %)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25 904 (22,8 %)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9 827 (8,7 %)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12 835 (11,3 %)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Olomoucký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231 (76,0 %)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62 457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7 802 (12,5 %)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28 606 (45,8 %)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15 411 (24,7 %)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5 091 (8,2 %)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5 547 (8,9 %)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Zlínský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226 (74,6 %)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71 953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17 011 (23,6 %)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30 194 (42,0 %)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13 252 (18,4 %)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5 063 (7,0 %)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6 433 (8,9 %)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Moravskoslezský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402 (72,7 %)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91 961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14 411 (15,7 %)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36 390 (39,6 %)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19 329 (21,0 %)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9 612 (10,5 %)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12 219 (13,3 %)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0567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ČR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4 995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3 571 (71,5 %)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772 455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111 512 (14,4 %)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312 553 (40,5 %)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170 167 (22,0 %)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72 676 (9,4 %)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105 547 (13,7 %)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11" name="Obdélník 10">
            <a:extLst>
              <a:ext uri="{FF2B5EF4-FFF2-40B4-BE49-F238E27FC236}">
                <a16:creationId xmlns:a16="http://schemas.microsoft.com/office/drawing/2014/main" id="{8D00FA8F-7BC8-452E-A9D0-4B9FF6F5E1C6}"/>
              </a:ext>
            </a:extLst>
          </p:cNvPr>
          <p:cNvSpPr/>
          <p:nvPr/>
        </p:nvSpPr>
        <p:spPr>
          <a:xfrm>
            <a:off x="4010285" y="6574393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1100" dirty="0"/>
              <a:t>Zdroj: Informační systém infekční nemoci (ISIN) – modul očkování</a:t>
            </a:r>
          </a:p>
        </p:txBody>
      </p:sp>
    </p:spTree>
    <p:extLst>
      <p:ext uri="{BB962C8B-B14F-4D97-AF65-F5344CB8AC3E}">
        <p14:creationId xmlns:p14="http://schemas.microsoft.com/office/powerpoint/2010/main" val="3095885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2431848-192E-4F04-A0BC-102B082D0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0" y="16373"/>
            <a:ext cx="7225619" cy="576000"/>
          </a:xfrm>
        </p:spPr>
        <p:txBody>
          <a:bodyPr>
            <a:noAutofit/>
          </a:bodyPr>
          <a:lstStyle/>
          <a:p>
            <a:r>
              <a:rPr lang="cs-CZ" dirty="0"/>
              <a:t>Vakcinace u praktických lékařů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18D029E6-0B79-4F0E-B5F4-E1C70E9A7666}"/>
              </a:ext>
            </a:extLst>
          </p:cNvPr>
          <p:cNvSpPr txBox="1"/>
          <p:nvPr/>
        </p:nvSpPr>
        <p:spPr>
          <a:xfrm>
            <a:off x="3095626" y="6583202"/>
            <a:ext cx="6372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200" dirty="0"/>
              <a:t>Zdroj: ISIN – Vakcinace, </a:t>
            </a:r>
            <a:r>
              <a:rPr lang="cs-CZ" sz="1200" b="1" dirty="0">
                <a:solidFill>
                  <a:srgbClr val="C00000"/>
                </a:solidFill>
              </a:rPr>
              <a:t>stav k 10. 6. 2021</a:t>
            </a:r>
          </a:p>
        </p:txBody>
      </p:sp>
      <p:graphicFrame>
        <p:nvGraphicFramePr>
          <p:cNvPr id="5" name="Graf 4">
            <a:extLst>
              <a:ext uri="{FF2B5EF4-FFF2-40B4-BE49-F238E27FC236}">
                <a16:creationId xmlns:a16="http://schemas.microsoft.com/office/drawing/2014/main" id="{C13687F7-5CDF-4412-9E6B-FCF5C12568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5480580"/>
              </p:ext>
            </p:extLst>
          </p:nvPr>
        </p:nvGraphicFramePr>
        <p:xfrm>
          <a:off x="400050" y="592374"/>
          <a:ext cx="11601450" cy="59908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05890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Místa očkování – aplikované dávky v čase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5D0792-DA3D-4697-90DD-E7E191A14A9B}"/>
              </a:ext>
            </a:extLst>
          </p:cNvPr>
          <p:cNvSpPr txBox="1"/>
          <p:nvPr/>
        </p:nvSpPr>
        <p:spPr>
          <a:xfrm rot="16200000">
            <a:off x="-2211899" y="3171829"/>
            <a:ext cx="4988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Kumulativní počet aplikovaných dávek</a:t>
            </a:r>
          </a:p>
        </p:txBody>
      </p:sp>
      <p:graphicFrame>
        <p:nvGraphicFramePr>
          <p:cNvPr id="9" name="Graf 8">
            <a:extLst>
              <a:ext uri="{FF2B5EF4-FFF2-40B4-BE49-F238E27FC236}">
                <a16:creationId xmlns:a16="http://schemas.microsoft.com/office/drawing/2014/main" id="{FDFE61B8-F449-4A66-9A16-364371C6A0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5773181"/>
              </p:ext>
            </p:extLst>
          </p:nvPr>
        </p:nvGraphicFramePr>
        <p:xfrm>
          <a:off x="561974" y="759913"/>
          <a:ext cx="11377929" cy="5818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Tabulka 10">
            <a:extLst>
              <a:ext uri="{FF2B5EF4-FFF2-40B4-BE49-F238E27FC236}">
                <a16:creationId xmlns:a16="http://schemas.microsoft.com/office/drawing/2014/main" id="{35619201-FB04-4641-AC77-14154175A6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346685"/>
              </p:ext>
            </p:extLst>
          </p:nvPr>
        </p:nvGraphicFramePr>
        <p:xfrm>
          <a:off x="9804335" y="1574606"/>
          <a:ext cx="2259393" cy="2606868"/>
        </p:xfrm>
        <a:graphic>
          <a:graphicData uri="http://schemas.openxmlformats.org/drawingml/2006/table">
            <a:tbl>
              <a:tblPr/>
              <a:tblGrid>
                <a:gridCol w="1358965">
                  <a:extLst>
                    <a:ext uri="{9D8B030D-6E8A-4147-A177-3AD203B41FA5}">
                      <a16:colId xmlns:a16="http://schemas.microsoft.com/office/drawing/2014/main" val="2493138386"/>
                    </a:ext>
                  </a:extLst>
                </a:gridCol>
                <a:gridCol w="900428">
                  <a:extLst>
                    <a:ext uri="{9D8B030D-6E8A-4147-A177-3AD203B41FA5}">
                      <a16:colId xmlns:a16="http://schemas.microsoft.com/office/drawing/2014/main" val="477226283"/>
                    </a:ext>
                  </a:extLst>
                </a:gridCol>
              </a:tblGrid>
              <a:tr h="86895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očkovací místa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5 411 318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816711"/>
                  </a:ext>
                </a:extLst>
              </a:tr>
              <a:tr h="86895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praktičtí lékaři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772 455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517692"/>
                  </a:ext>
                </a:extLst>
              </a:tr>
              <a:tr h="86895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ostatní zařízení*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119 921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61812"/>
                  </a:ext>
                </a:extLst>
              </a:tr>
            </a:tbl>
          </a:graphicData>
        </a:graphic>
      </p:graphicFrame>
      <p:sp>
        <p:nvSpPr>
          <p:cNvPr id="12" name="Obdélník 11">
            <a:extLst>
              <a:ext uri="{FF2B5EF4-FFF2-40B4-BE49-F238E27FC236}">
                <a16:creationId xmlns:a16="http://schemas.microsoft.com/office/drawing/2014/main" id="{F2F30761-04A3-420D-862F-AD03D34803D6}"/>
              </a:ext>
            </a:extLst>
          </p:cNvPr>
          <p:cNvSpPr/>
          <p:nvPr/>
        </p:nvSpPr>
        <p:spPr>
          <a:xfrm>
            <a:off x="4010285" y="6574393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Informační systém infekční nemoci (ISIN) – modul očkování</a:t>
            </a:r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EA0D53A2-0000-4EBF-A6B1-C3E04D091849}"/>
              </a:ext>
            </a:extLst>
          </p:cNvPr>
          <p:cNvSpPr/>
          <p:nvPr/>
        </p:nvSpPr>
        <p:spPr>
          <a:xfrm>
            <a:off x="9724707" y="4059739"/>
            <a:ext cx="235749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zdravotnická zařízení MV a MO, zařízení sociálních služeb poskytující zdravotní služby a pod.</a:t>
            </a:r>
          </a:p>
        </p:txBody>
      </p:sp>
    </p:spTree>
    <p:extLst>
      <p:ext uri="{BB962C8B-B14F-4D97-AF65-F5344CB8AC3E}">
        <p14:creationId xmlns:p14="http://schemas.microsoft.com/office/powerpoint/2010/main" val="2732117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ulka 3">
            <a:extLst>
              <a:ext uri="{FF2B5EF4-FFF2-40B4-BE49-F238E27FC236}">
                <a16:creationId xmlns:a16="http://schemas.microsoft.com/office/drawing/2014/main" id="{CF3074B2-6722-4C7C-86C1-8CB8C4CC8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4009097"/>
              </p:ext>
            </p:extLst>
          </p:nvPr>
        </p:nvGraphicFramePr>
        <p:xfrm>
          <a:off x="2447924" y="1410494"/>
          <a:ext cx="7820028" cy="4714620"/>
        </p:xfrm>
        <a:graphic>
          <a:graphicData uri="http://schemas.openxmlformats.org/drawingml/2006/table">
            <a:tbl>
              <a:tblPr/>
              <a:tblGrid>
                <a:gridCol w="1303338">
                  <a:extLst>
                    <a:ext uri="{9D8B030D-6E8A-4147-A177-3AD203B41FA5}">
                      <a16:colId xmlns:a16="http://schemas.microsoft.com/office/drawing/2014/main" val="2574531548"/>
                    </a:ext>
                  </a:extLst>
                </a:gridCol>
                <a:gridCol w="1303338">
                  <a:extLst>
                    <a:ext uri="{9D8B030D-6E8A-4147-A177-3AD203B41FA5}">
                      <a16:colId xmlns:a16="http://schemas.microsoft.com/office/drawing/2014/main" val="2951812727"/>
                    </a:ext>
                  </a:extLst>
                </a:gridCol>
                <a:gridCol w="1303338">
                  <a:extLst>
                    <a:ext uri="{9D8B030D-6E8A-4147-A177-3AD203B41FA5}">
                      <a16:colId xmlns:a16="http://schemas.microsoft.com/office/drawing/2014/main" val="2057133616"/>
                    </a:ext>
                  </a:extLst>
                </a:gridCol>
                <a:gridCol w="1303338">
                  <a:extLst>
                    <a:ext uri="{9D8B030D-6E8A-4147-A177-3AD203B41FA5}">
                      <a16:colId xmlns:a16="http://schemas.microsoft.com/office/drawing/2014/main" val="3103596915"/>
                    </a:ext>
                  </a:extLst>
                </a:gridCol>
                <a:gridCol w="1303338">
                  <a:extLst>
                    <a:ext uri="{9D8B030D-6E8A-4147-A177-3AD203B41FA5}">
                      <a16:colId xmlns:a16="http://schemas.microsoft.com/office/drawing/2014/main" val="1098658064"/>
                    </a:ext>
                  </a:extLst>
                </a:gridCol>
                <a:gridCol w="1303338">
                  <a:extLst>
                    <a:ext uri="{9D8B030D-6E8A-4147-A177-3AD203B41FA5}">
                      <a16:colId xmlns:a16="http://schemas.microsoft.com/office/drawing/2014/main" val="4012814403"/>
                    </a:ext>
                  </a:extLst>
                </a:gridCol>
              </a:tblGrid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2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CE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1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6312285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2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1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789426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F7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9E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111605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A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803099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9B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3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547514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7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BF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368704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1B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7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5775730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8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CA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C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5624551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DD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EA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3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9944602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4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8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262310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5C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1A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A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1067529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FD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19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5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5478209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4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960951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0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CB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E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776168"/>
                  </a:ext>
                </a:extLst>
              </a:tr>
              <a:tr h="314308"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2A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8C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E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717372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Místa očkování – celkový přehled</a:t>
            </a:r>
          </a:p>
        </p:txBody>
      </p:sp>
      <p:sp>
        <p:nvSpPr>
          <p:cNvPr id="99" name="TextBox 6">
            <a:extLst>
              <a:ext uri="{FF2B5EF4-FFF2-40B4-BE49-F238E27FC236}">
                <a16:creationId xmlns:a16="http://schemas.microsoft.com/office/drawing/2014/main" id="{73476168-D2D4-4361-B47E-C7DC4CD0CECD}"/>
              </a:ext>
            </a:extLst>
          </p:cNvPr>
          <p:cNvSpPr txBox="1"/>
          <p:nvPr/>
        </p:nvSpPr>
        <p:spPr>
          <a:xfrm>
            <a:off x="5892627" y="99623"/>
            <a:ext cx="2219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Stav k 10. 6. 2021</a:t>
            </a:r>
          </a:p>
        </p:txBody>
      </p:sp>
      <p:sp>
        <p:nvSpPr>
          <p:cNvPr id="101" name="Obdélník 100">
            <a:extLst>
              <a:ext uri="{FF2B5EF4-FFF2-40B4-BE49-F238E27FC236}">
                <a16:creationId xmlns:a16="http://schemas.microsoft.com/office/drawing/2014/main" id="{A0FABA55-A6D6-4F85-8AFF-63C0F85B3134}"/>
              </a:ext>
            </a:extLst>
          </p:cNvPr>
          <p:cNvSpPr/>
          <p:nvPr/>
        </p:nvSpPr>
        <p:spPr>
          <a:xfrm>
            <a:off x="3394315" y="6556005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Informační systém infekční nemoci (ISIN) – modul očkování</a:t>
            </a:r>
          </a:p>
        </p:txBody>
      </p:sp>
      <p:graphicFrame>
        <p:nvGraphicFramePr>
          <p:cNvPr id="102" name="Table 2">
            <a:extLst>
              <a:ext uri="{FF2B5EF4-FFF2-40B4-BE49-F238E27FC236}">
                <a16:creationId xmlns:a16="http://schemas.microsoft.com/office/drawing/2014/main" id="{00F7EFFD-2BEA-4F45-8134-BF82FCBB77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735684"/>
              </p:ext>
            </p:extLst>
          </p:nvPr>
        </p:nvGraphicFramePr>
        <p:xfrm>
          <a:off x="634134" y="812546"/>
          <a:ext cx="10938740" cy="5301640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1808507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304319">
                  <a:extLst>
                    <a:ext uri="{9D8B030D-6E8A-4147-A177-3AD203B41FA5}">
                      <a16:colId xmlns:a16="http://schemas.microsoft.com/office/drawing/2014/main" val="2436361455"/>
                    </a:ext>
                  </a:extLst>
                </a:gridCol>
                <a:gridCol w="1304319">
                  <a:extLst>
                    <a:ext uri="{9D8B030D-6E8A-4147-A177-3AD203B41FA5}">
                      <a16:colId xmlns:a16="http://schemas.microsoft.com/office/drawing/2014/main" val="3949225402"/>
                    </a:ext>
                  </a:extLst>
                </a:gridCol>
                <a:gridCol w="1304319">
                  <a:extLst>
                    <a:ext uri="{9D8B030D-6E8A-4147-A177-3AD203B41FA5}">
                      <a16:colId xmlns:a16="http://schemas.microsoft.com/office/drawing/2014/main" val="779270720"/>
                    </a:ext>
                  </a:extLst>
                </a:gridCol>
                <a:gridCol w="1304319">
                  <a:extLst>
                    <a:ext uri="{9D8B030D-6E8A-4147-A177-3AD203B41FA5}">
                      <a16:colId xmlns:a16="http://schemas.microsoft.com/office/drawing/2014/main" val="2198972229"/>
                    </a:ext>
                  </a:extLst>
                </a:gridCol>
                <a:gridCol w="1304319">
                  <a:extLst>
                    <a:ext uri="{9D8B030D-6E8A-4147-A177-3AD203B41FA5}">
                      <a16:colId xmlns:a16="http://schemas.microsoft.com/office/drawing/2014/main" val="794568240"/>
                    </a:ext>
                  </a:extLst>
                </a:gridCol>
                <a:gridCol w="1304319">
                  <a:extLst>
                    <a:ext uri="{9D8B030D-6E8A-4147-A177-3AD203B41FA5}">
                      <a16:colId xmlns:a16="http://schemas.microsoft.com/office/drawing/2014/main" val="1429414867"/>
                    </a:ext>
                  </a:extLst>
                </a:gridCol>
                <a:gridCol w="1304319">
                  <a:extLst>
                    <a:ext uri="{9D8B030D-6E8A-4147-A177-3AD203B41FA5}">
                      <a16:colId xmlns:a16="http://schemas.microsoft.com/office/drawing/2014/main" val="4041696953"/>
                    </a:ext>
                  </a:extLst>
                </a:gridCol>
              </a:tblGrid>
              <a:tr h="303230">
                <a:tc rowSpan="2">
                  <a:txBody>
                    <a:bodyPr/>
                    <a:lstStyle/>
                    <a:p>
                      <a:pPr algn="l" fontAlgn="b"/>
                      <a:endParaRPr lang="cs-CZ" sz="12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Očkovací místa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Praktičtí lékaři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Ostatní zařízení*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dávek</a:t>
                      </a:r>
                    </a:p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CELKEM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346014"/>
                  </a:ext>
                </a:extLst>
              </a:tr>
              <a:tr h="303230">
                <a:tc vMerge="1">
                  <a:txBody>
                    <a:bodyPr/>
                    <a:lstStyle/>
                    <a:p>
                      <a:pPr algn="l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míst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dávek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míst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dávek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míst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dávek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Hlavní město Praha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903 055 (88,6 %)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89 225 (8,8 %)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27 258 (2,7 %)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1 019 538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Středočeský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599 305 (90,0 %)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65 548 (9,8 %)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982 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665 835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Jihočeský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360 466 (90,2 %)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36 199 (9,1 %)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3 043 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399 708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Plzeňský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309 681 (90,7 %)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24 463 (7,2 %)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7 300 (2,1 %)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341 444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Karlovarský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145 401 (83,8 %)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27 426 (15,8 %)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604 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173 431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Ústecký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383 003 (84,0 %)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33 307 (7,3 %)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39 595 (8,7 %)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455 905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Liberecký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209 175 (84,6 %)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34 250 (13,8 %)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3 913 (1,6 %)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247 338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Královéhradecký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288 117 (84,0 %)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51 142 (14,9 %)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3 812 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343 071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Pardubický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221 932 (82,1 %)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43 874 (16,2 %)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4 389 (1,6 %)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270 195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Kraj Vysočina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266 573 (89,8 %)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27 222 (9,2 %)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3 190 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296 985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Jihomoravský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589 565 (82,8 %)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113 428 (15,9 %)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8 703 (1,2 %)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711 696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Olomoucký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291 972 (81,9 %)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62 457 (17,5 %)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1 976 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356 405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Zlínský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263 238 (78,0 %)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71 953 (21,3 %)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2 116 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337 307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Moravskoslezský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579 835 (84,7 %)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91 961 (13,4 %)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13 040 (1,9 %)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684 836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301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CELKEM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5 411 318 (85,8 %)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772 455 (12,3 %)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119 921 (1,9 %)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6 303 694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103" name="Obdélník 102">
            <a:extLst>
              <a:ext uri="{FF2B5EF4-FFF2-40B4-BE49-F238E27FC236}">
                <a16:creationId xmlns:a16="http://schemas.microsoft.com/office/drawing/2014/main" id="{0874FCE3-0F75-4E95-B1E3-9E82AF3C3674}"/>
              </a:ext>
            </a:extLst>
          </p:cNvPr>
          <p:cNvSpPr/>
          <p:nvPr/>
        </p:nvSpPr>
        <p:spPr>
          <a:xfrm>
            <a:off x="7617304" y="6125118"/>
            <a:ext cx="375612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zdravotnická zařízení MV a MO, zařízení sociálních služeb poskytující zdravotní služby a pod.</a:t>
            </a:r>
          </a:p>
        </p:txBody>
      </p:sp>
    </p:spTree>
    <p:extLst>
      <p:ext uri="{BB962C8B-B14F-4D97-AF65-F5344CB8AC3E}">
        <p14:creationId xmlns:p14="http://schemas.microsoft.com/office/powerpoint/2010/main" val="2755030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sz="2400" dirty="0"/>
              <a:t>Přehled dle místa bydliště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56A4F3-4E68-4416-AC19-AF13BC48D3B9}"/>
              </a:ext>
            </a:extLst>
          </p:cNvPr>
          <p:cNvSpPr txBox="1"/>
          <p:nvPr/>
        </p:nvSpPr>
        <p:spPr>
          <a:xfrm>
            <a:off x="5390575" y="102272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Stav k 10. 6. 2021</a:t>
            </a:r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411117" y="779609"/>
            <a:ext cx="1118940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Počet aplikovaných dávek očkování se liší mezi kraji, nicméně rozdíly</a:t>
            </a:r>
            <a:r>
              <a:rPr kumimoji="0" lang="cs-CZ" sz="2800" b="1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se postupně vyrovnávají, zejména při hodnocení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1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dle místa bydliště očkovaného. </a:t>
            </a:r>
            <a:endParaRPr kumimoji="0" lang="cs-CZ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" name="Šipka dolů 3"/>
          <p:cNvSpPr/>
          <p:nvPr/>
        </p:nvSpPr>
        <p:spPr>
          <a:xfrm>
            <a:off x="5449173" y="2485707"/>
            <a:ext cx="1164566" cy="66423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5" name="Obdélník 24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382999" y="3340327"/>
            <a:ext cx="1149606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0" lang="cs-CZ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Pouze cca 70 % všech </a:t>
            </a:r>
            <a:r>
              <a:rPr kumimoji="0" lang="cs-CZ" sz="24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dávek bylo v Praze aplikováno u obyvatel Prahy; cca 19 % konzumovali obyvatelé Středočeského kraje, 2,0 % obyvatelé Ústeckého kraje a 1,0 % obyvatelé Jihočeského kraje. Obdobně, byť v menším rozsahu proběhla i částečná migrace obyvatel moravských krajů a Vysočiny za očkováním v </a:t>
            </a:r>
            <a:r>
              <a:rPr lang="cs-CZ" sz="2400" dirty="0">
                <a:solidFill>
                  <a:srgbClr val="000000"/>
                </a:solidFill>
              </a:rPr>
              <a:t>JMK. Migrace mezi kraji jsou vzájemné a probíhají zejména v geograficky sousedících oblastech, např. 5 % všech dávek podaných v STČ bylo aplikováno obyvatelům Prahy. </a:t>
            </a:r>
            <a:r>
              <a:rPr kumimoji="0" lang="cs-CZ" sz="24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Za vakcinací do jiného kraje nejvíce míří obyvatelé STČ (27 %), Pardubického kraje (13 %) a </a:t>
            </a:r>
            <a:r>
              <a:rPr lang="cs-CZ" sz="2400" dirty="0">
                <a:solidFill>
                  <a:srgbClr val="000000"/>
                </a:solidFill>
              </a:rPr>
              <a:t>Kraje Vysočina (10 %).</a:t>
            </a:r>
            <a:endParaRPr kumimoji="0" lang="cs-CZ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609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v krajích (</a:t>
            </a:r>
            <a:r>
              <a:rPr lang="cs-CZ" u="sng" dirty="0"/>
              <a:t>podle místa podání</a:t>
            </a:r>
            <a:r>
              <a:rPr lang="cs-CZ" dirty="0"/>
              <a:t>)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329223D-04DC-459A-A7C2-69EB1368F1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2120964"/>
              </p:ext>
            </p:extLst>
          </p:nvPr>
        </p:nvGraphicFramePr>
        <p:xfrm>
          <a:off x="172061" y="1443642"/>
          <a:ext cx="5060115" cy="5118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7D7DAEF-8678-4239-947C-9AB224285FDF}"/>
              </a:ext>
            </a:extLst>
          </p:cNvPr>
          <p:cNvSpPr txBox="1"/>
          <p:nvPr/>
        </p:nvSpPr>
        <p:spPr>
          <a:xfrm>
            <a:off x="6890411" y="1117535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Počet vakcinovaných osob na 100 obyvatel</a:t>
            </a:r>
          </a:p>
        </p:txBody>
      </p:sp>
      <p:sp>
        <p:nvSpPr>
          <p:cNvPr id="181" name="Freeform 224">
            <a:extLst>
              <a:ext uri="{FF2B5EF4-FFF2-40B4-BE49-F238E27FC236}">
                <a16:creationId xmlns:a16="http://schemas.microsoft.com/office/drawing/2014/main" id="{0B6A9104-1908-4D50-B347-AA4A8A6EBA01}"/>
              </a:ext>
            </a:extLst>
          </p:cNvPr>
          <p:cNvSpPr>
            <a:spLocks/>
          </p:cNvSpPr>
          <p:nvPr/>
        </p:nvSpPr>
        <p:spPr bwMode="auto">
          <a:xfrm>
            <a:off x="8108868" y="4186278"/>
            <a:ext cx="370641" cy="311932"/>
          </a:xfrm>
          <a:custGeom>
            <a:avLst/>
            <a:gdLst>
              <a:gd name="T0" fmla="*/ 125 w 195"/>
              <a:gd name="T1" fmla="*/ 1 h 150"/>
              <a:gd name="T2" fmla="*/ 127 w 195"/>
              <a:gd name="T3" fmla="*/ 5 h 150"/>
              <a:gd name="T4" fmla="*/ 140 w 195"/>
              <a:gd name="T5" fmla="*/ 15 h 150"/>
              <a:gd name="T6" fmla="*/ 149 w 195"/>
              <a:gd name="T7" fmla="*/ 18 h 150"/>
              <a:gd name="T8" fmla="*/ 153 w 195"/>
              <a:gd name="T9" fmla="*/ 26 h 150"/>
              <a:gd name="T10" fmla="*/ 159 w 195"/>
              <a:gd name="T11" fmla="*/ 31 h 150"/>
              <a:gd name="T12" fmla="*/ 175 w 195"/>
              <a:gd name="T13" fmla="*/ 38 h 150"/>
              <a:gd name="T14" fmla="*/ 182 w 195"/>
              <a:gd name="T15" fmla="*/ 45 h 150"/>
              <a:gd name="T16" fmla="*/ 191 w 195"/>
              <a:gd name="T17" fmla="*/ 53 h 150"/>
              <a:gd name="T18" fmla="*/ 195 w 195"/>
              <a:gd name="T19" fmla="*/ 60 h 150"/>
              <a:gd name="T20" fmla="*/ 193 w 195"/>
              <a:gd name="T21" fmla="*/ 67 h 150"/>
              <a:gd name="T22" fmla="*/ 179 w 195"/>
              <a:gd name="T23" fmla="*/ 76 h 150"/>
              <a:gd name="T24" fmla="*/ 174 w 195"/>
              <a:gd name="T25" fmla="*/ 80 h 150"/>
              <a:gd name="T26" fmla="*/ 174 w 195"/>
              <a:gd name="T27" fmla="*/ 85 h 150"/>
              <a:gd name="T28" fmla="*/ 178 w 195"/>
              <a:gd name="T29" fmla="*/ 91 h 150"/>
              <a:gd name="T30" fmla="*/ 180 w 195"/>
              <a:gd name="T31" fmla="*/ 105 h 150"/>
              <a:gd name="T32" fmla="*/ 176 w 195"/>
              <a:gd name="T33" fmla="*/ 112 h 150"/>
              <a:gd name="T34" fmla="*/ 168 w 195"/>
              <a:gd name="T35" fmla="*/ 117 h 150"/>
              <a:gd name="T36" fmla="*/ 159 w 195"/>
              <a:gd name="T37" fmla="*/ 116 h 150"/>
              <a:gd name="T38" fmla="*/ 148 w 195"/>
              <a:gd name="T39" fmla="*/ 110 h 150"/>
              <a:gd name="T40" fmla="*/ 136 w 195"/>
              <a:gd name="T41" fmla="*/ 109 h 150"/>
              <a:gd name="T42" fmla="*/ 126 w 195"/>
              <a:gd name="T43" fmla="*/ 111 h 150"/>
              <a:gd name="T44" fmla="*/ 120 w 195"/>
              <a:gd name="T45" fmla="*/ 116 h 150"/>
              <a:gd name="T46" fmla="*/ 110 w 195"/>
              <a:gd name="T47" fmla="*/ 120 h 150"/>
              <a:gd name="T48" fmla="*/ 94 w 195"/>
              <a:gd name="T49" fmla="*/ 132 h 150"/>
              <a:gd name="T50" fmla="*/ 81 w 195"/>
              <a:gd name="T51" fmla="*/ 137 h 150"/>
              <a:gd name="T52" fmla="*/ 71 w 195"/>
              <a:gd name="T53" fmla="*/ 140 h 150"/>
              <a:gd name="T54" fmla="*/ 65 w 195"/>
              <a:gd name="T55" fmla="*/ 148 h 150"/>
              <a:gd name="T56" fmla="*/ 62 w 195"/>
              <a:gd name="T57" fmla="*/ 150 h 150"/>
              <a:gd name="T58" fmla="*/ 47 w 195"/>
              <a:gd name="T59" fmla="*/ 148 h 150"/>
              <a:gd name="T60" fmla="*/ 43 w 195"/>
              <a:gd name="T61" fmla="*/ 145 h 150"/>
              <a:gd name="T62" fmla="*/ 41 w 195"/>
              <a:gd name="T63" fmla="*/ 140 h 150"/>
              <a:gd name="T64" fmla="*/ 42 w 195"/>
              <a:gd name="T65" fmla="*/ 134 h 150"/>
              <a:gd name="T66" fmla="*/ 41 w 195"/>
              <a:gd name="T67" fmla="*/ 128 h 150"/>
              <a:gd name="T68" fmla="*/ 40 w 195"/>
              <a:gd name="T69" fmla="*/ 123 h 150"/>
              <a:gd name="T70" fmla="*/ 33 w 195"/>
              <a:gd name="T71" fmla="*/ 119 h 150"/>
              <a:gd name="T72" fmla="*/ 29 w 195"/>
              <a:gd name="T73" fmla="*/ 114 h 150"/>
              <a:gd name="T74" fmla="*/ 30 w 195"/>
              <a:gd name="T75" fmla="*/ 108 h 150"/>
              <a:gd name="T76" fmla="*/ 29 w 195"/>
              <a:gd name="T77" fmla="*/ 102 h 150"/>
              <a:gd name="T78" fmla="*/ 18 w 195"/>
              <a:gd name="T79" fmla="*/ 91 h 150"/>
              <a:gd name="T80" fmla="*/ 12 w 195"/>
              <a:gd name="T81" fmla="*/ 81 h 150"/>
              <a:gd name="T82" fmla="*/ 9 w 195"/>
              <a:gd name="T83" fmla="*/ 75 h 150"/>
              <a:gd name="T84" fmla="*/ 13 w 195"/>
              <a:gd name="T85" fmla="*/ 69 h 150"/>
              <a:gd name="T86" fmla="*/ 18 w 195"/>
              <a:gd name="T87" fmla="*/ 64 h 150"/>
              <a:gd name="T88" fmla="*/ 9 w 195"/>
              <a:gd name="T89" fmla="*/ 53 h 150"/>
              <a:gd name="T90" fmla="*/ 1 w 195"/>
              <a:gd name="T91" fmla="*/ 48 h 150"/>
              <a:gd name="T92" fmla="*/ 1 w 195"/>
              <a:gd name="T93" fmla="*/ 45 h 150"/>
              <a:gd name="T94" fmla="*/ 12 w 195"/>
              <a:gd name="T95" fmla="*/ 40 h 150"/>
              <a:gd name="T96" fmla="*/ 27 w 195"/>
              <a:gd name="T97" fmla="*/ 34 h 150"/>
              <a:gd name="T98" fmla="*/ 33 w 195"/>
              <a:gd name="T99" fmla="*/ 34 h 150"/>
              <a:gd name="T100" fmla="*/ 42 w 195"/>
              <a:gd name="T101" fmla="*/ 38 h 150"/>
              <a:gd name="T102" fmla="*/ 50 w 195"/>
              <a:gd name="T103" fmla="*/ 36 h 150"/>
              <a:gd name="T104" fmla="*/ 53 w 195"/>
              <a:gd name="T105" fmla="*/ 26 h 150"/>
              <a:gd name="T106" fmla="*/ 58 w 195"/>
              <a:gd name="T107" fmla="*/ 21 h 150"/>
              <a:gd name="T108" fmla="*/ 69 w 195"/>
              <a:gd name="T109" fmla="*/ 20 h 150"/>
              <a:gd name="T110" fmla="*/ 85 w 195"/>
              <a:gd name="T111" fmla="*/ 13 h 150"/>
              <a:gd name="T112" fmla="*/ 102 w 195"/>
              <a:gd name="T113" fmla="*/ 5 h 150"/>
              <a:gd name="T114" fmla="*/ 123 w 195"/>
              <a:gd name="T11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" h="150">
                <a:moveTo>
                  <a:pt x="124" y="0"/>
                </a:moveTo>
                <a:lnTo>
                  <a:pt x="125" y="0"/>
                </a:lnTo>
                <a:lnTo>
                  <a:pt x="125" y="0"/>
                </a:lnTo>
                <a:lnTo>
                  <a:pt x="125" y="0"/>
                </a:lnTo>
                <a:lnTo>
                  <a:pt x="125" y="1"/>
                </a:lnTo>
                <a:lnTo>
                  <a:pt x="125" y="1"/>
                </a:lnTo>
                <a:lnTo>
                  <a:pt x="125" y="1"/>
                </a:lnTo>
                <a:lnTo>
                  <a:pt x="125" y="2"/>
                </a:lnTo>
                <a:lnTo>
                  <a:pt x="125" y="3"/>
                </a:lnTo>
                <a:lnTo>
                  <a:pt x="126" y="4"/>
                </a:lnTo>
                <a:lnTo>
                  <a:pt x="126" y="4"/>
                </a:lnTo>
                <a:lnTo>
                  <a:pt x="127" y="5"/>
                </a:lnTo>
                <a:lnTo>
                  <a:pt x="128" y="6"/>
                </a:lnTo>
                <a:lnTo>
                  <a:pt x="129" y="6"/>
                </a:lnTo>
                <a:lnTo>
                  <a:pt x="132" y="9"/>
                </a:lnTo>
                <a:lnTo>
                  <a:pt x="135" y="10"/>
                </a:lnTo>
                <a:lnTo>
                  <a:pt x="139" y="14"/>
                </a:lnTo>
                <a:lnTo>
                  <a:pt x="140" y="15"/>
                </a:lnTo>
                <a:lnTo>
                  <a:pt x="142" y="15"/>
                </a:lnTo>
                <a:lnTo>
                  <a:pt x="143" y="16"/>
                </a:lnTo>
                <a:lnTo>
                  <a:pt x="146" y="17"/>
                </a:lnTo>
                <a:lnTo>
                  <a:pt x="147" y="17"/>
                </a:lnTo>
                <a:lnTo>
                  <a:pt x="148" y="17"/>
                </a:lnTo>
                <a:lnTo>
                  <a:pt x="149" y="18"/>
                </a:lnTo>
                <a:lnTo>
                  <a:pt x="149" y="18"/>
                </a:lnTo>
                <a:lnTo>
                  <a:pt x="150" y="19"/>
                </a:lnTo>
                <a:lnTo>
                  <a:pt x="151" y="23"/>
                </a:lnTo>
                <a:lnTo>
                  <a:pt x="152" y="24"/>
                </a:lnTo>
                <a:lnTo>
                  <a:pt x="152" y="25"/>
                </a:lnTo>
                <a:lnTo>
                  <a:pt x="153" y="26"/>
                </a:lnTo>
                <a:lnTo>
                  <a:pt x="154" y="27"/>
                </a:lnTo>
                <a:lnTo>
                  <a:pt x="155" y="28"/>
                </a:lnTo>
                <a:lnTo>
                  <a:pt x="156" y="29"/>
                </a:lnTo>
                <a:lnTo>
                  <a:pt x="157" y="30"/>
                </a:lnTo>
                <a:lnTo>
                  <a:pt x="158" y="30"/>
                </a:lnTo>
                <a:lnTo>
                  <a:pt x="159" y="31"/>
                </a:lnTo>
                <a:lnTo>
                  <a:pt x="161" y="31"/>
                </a:lnTo>
                <a:lnTo>
                  <a:pt x="166" y="33"/>
                </a:lnTo>
                <a:lnTo>
                  <a:pt x="168" y="34"/>
                </a:lnTo>
                <a:lnTo>
                  <a:pt x="173" y="36"/>
                </a:lnTo>
                <a:lnTo>
                  <a:pt x="174" y="37"/>
                </a:lnTo>
                <a:lnTo>
                  <a:pt x="175" y="38"/>
                </a:lnTo>
                <a:lnTo>
                  <a:pt x="176" y="39"/>
                </a:lnTo>
                <a:lnTo>
                  <a:pt x="177" y="40"/>
                </a:lnTo>
                <a:lnTo>
                  <a:pt x="178" y="41"/>
                </a:lnTo>
                <a:lnTo>
                  <a:pt x="180" y="44"/>
                </a:lnTo>
                <a:lnTo>
                  <a:pt x="181" y="45"/>
                </a:lnTo>
                <a:lnTo>
                  <a:pt x="182" y="45"/>
                </a:lnTo>
                <a:lnTo>
                  <a:pt x="182" y="46"/>
                </a:lnTo>
                <a:lnTo>
                  <a:pt x="183" y="47"/>
                </a:lnTo>
                <a:lnTo>
                  <a:pt x="188" y="51"/>
                </a:lnTo>
                <a:lnTo>
                  <a:pt x="189" y="52"/>
                </a:lnTo>
                <a:lnTo>
                  <a:pt x="190" y="52"/>
                </a:lnTo>
                <a:lnTo>
                  <a:pt x="191" y="53"/>
                </a:lnTo>
                <a:lnTo>
                  <a:pt x="193" y="55"/>
                </a:lnTo>
                <a:lnTo>
                  <a:pt x="193" y="56"/>
                </a:lnTo>
                <a:lnTo>
                  <a:pt x="194" y="57"/>
                </a:lnTo>
                <a:lnTo>
                  <a:pt x="195" y="58"/>
                </a:lnTo>
                <a:lnTo>
                  <a:pt x="195" y="60"/>
                </a:lnTo>
                <a:lnTo>
                  <a:pt x="195" y="60"/>
                </a:lnTo>
                <a:lnTo>
                  <a:pt x="195" y="61"/>
                </a:lnTo>
                <a:lnTo>
                  <a:pt x="195" y="62"/>
                </a:lnTo>
                <a:lnTo>
                  <a:pt x="195" y="63"/>
                </a:lnTo>
                <a:lnTo>
                  <a:pt x="194" y="65"/>
                </a:lnTo>
                <a:lnTo>
                  <a:pt x="193" y="66"/>
                </a:lnTo>
                <a:lnTo>
                  <a:pt x="193" y="67"/>
                </a:lnTo>
                <a:lnTo>
                  <a:pt x="192" y="67"/>
                </a:lnTo>
                <a:lnTo>
                  <a:pt x="191" y="68"/>
                </a:lnTo>
                <a:lnTo>
                  <a:pt x="190" y="69"/>
                </a:lnTo>
                <a:lnTo>
                  <a:pt x="189" y="70"/>
                </a:lnTo>
                <a:lnTo>
                  <a:pt x="186" y="72"/>
                </a:lnTo>
                <a:lnTo>
                  <a:pt x="179" y="76"/>
                </a:lnTo>
                <a:lnTo>
                  <a:pt x="178" y="76"/>
                </a:lnTo>
                <a:lnTo>
                  <a:pt x="177" y="77"/>
                </a:lnTo>
                <a:lnTo>
                  <a:pt x="176" y="78"/>
                </a:lnTo>
                <a:lnTo>
                  <a:pt x="175" y="79"/>
                </a:lnTo>
                <a:lnTo>
                  <a:pt x="174" y="80"/>
                </a:lnTo>
                <a:lnTo>
                  <a:pt x="174" y="80"/>
                </a:lnTo>
                <a:lnTo>
                  <a:pt x="174" y="81"/>
                </a:lnTo>
                <a:lnTo>
                  <a:pt x="173" y="82"/>
                </a:lnTo>
                <a:lnTo>
                  <a:pt x="173" y="83"/>
                </a:lnTo>
                <a:lnTo>
                  <a:pt x="174" y="84"/>
                </a:lnTo>
                <a:lnTo>
                  <a:pt x="174" y="85"/>
                </a:lnTo>
                <a:lnTo>
                  <a:pt x="174" y="85"/>
                </a:lnTo>
                <a:lnTo>
                  <a:pt x="174" y="86"/>
                </a:lnTo>
                <a:lnTo>
                  <a:pt x="176" y="87"/>
                </a:lnTo>
                <a:lnTo>
                  <a:pt x="177" y="88"/>
                </a:lnTo>
                <a:lnTo>
                  <a:pt x="177" y="89"/>
                </a:lnTo>
                <a:lnTo>
                  <a:pt x="178" y="90"/>
                </a:lnTo>
                <a:lnTo>
                  <a:pt x="178" y="91"/>
                </a:lnTo>
                <a:lnTo>
                  <a:pt x="178" y="91"/>
                </a:lnTo>
                <a:lnTo>
                  <a:pt x="178" y="92"/>
                </a:lnTo>
                <a:lnTo>
                  <a:pt x="179" y="96"/>
                </a:lnTo>
                <a:lnTo>
                  <a:pt x="180" y="101"/>
                </a:lnTo>
                <a:lnTo>
                  <a:pt x="180" y="104"/>
                </a:lnTo>
                <a:lnTo>
                  <a:pt x="180" y="105"/>
                </a:lnTo>
                <a:lnTo>
                  <a:pt x="180" y="106"/>
                </a:lnTo>
                <a:lnTo>
                  <a:pt x="179" y="107"/>
                </a:lnTo>
                <a:lnTo>
                  <a:pt x="179" y="109"/>
                </a:lnTo>
                <a:lnTo>
                  <a:pt x="178" y="110"/>
                </a:lnTo>
                <a:lnTo>
                  <a:pt x="177" y="111"/>
                </a:lnTo>
                <a:lnTo>
                  <a:pt x="176" y="112"/>
                </a:lnTo>
                <a:lnTo>
                  <a:pt x="173" y="114"/>
                </a:lnTo>
                <a:lnTo>
                  <a:pt x="171" y="116"/>
                </a:lnTo>
                <a:lnTo>
                  <a:pt x="170" y="116"/>
                </a:lnTo>
                <a:lnTo>
                  <a:pt x="170" y="117"/>
                </a:lnTo>
                <a:lnTo>
                  <a:pt x="169" y="117"/>
                </a:lnTo>
                <a:lnTo>
                  <a:pt x="168" y="117"/>
                </a:lnTo>
                <a:lnTo>
                  <a:pt x="167" y="117"/>
                </a:lnTo>
                <a:lnTo>
                  <a:pt x="165" y="117"/>
                </a:lnTo>
                <a:lnTo>
                  <a:pt x="163" y="117"/>
                </a:lnTo>
                <a:lnTo>
                  <a:pt x="162" y="117"/>
                </a:lnTo>
                <a:lnTo>
                  <a:pt x="160" y="116"/>
                </a:lnTo>
                <a:lnTo>
                  <a:pt x="159" y="116"/>
                </a:lnTo>
                <a:lnTo>
                  <a:pt x="158" y="115"/>
                </a:lnTo>
                <a:lnTo>
                  <a:pt x="156" y="114"/>
                </a:lnTo>
                <a:lnTo>
                  <a:pt x="153" y="112"/>
                </a:lnTo>
                <a:lnTo>
                  <a:pt x="151" y="111"/>
                </a:lnTo>
                <a:lnTo>
                  <a:pt x="150" y="110"/>
                </a:lnTo>
                <a:lnTo>
                  <a:pt x="148" y="110"/>
                </a:lnTo>
                <a:lnTo>
                  <a:pt x="146" y="109"/>
                </a:lnTo>
                <a:lnTo>
                  <a:pt x="145" y="109"/>
                </a:lnTo>
                <a:lnTo>
                  <a:pt x="144" y="109"/>
                </a:lnTo>
                <a:lnTo>
                  <a:pt x="143" y="109"/>
                </a:lnTo>
                <a:lnTo>
                  <a:pt x="140" y="109"/>
                </a:lnTo>
                <a:lnTo>
                  <a:pt x="136" y="109"/>
                </a:lnTo>
                <a:lnTo>
                  <a:pt x="135" y="109"/>
                </a:lnTo>
                <a:lnTo>
                  <a:pt x="133" y="109"/>
                </a:lnTo>
                <a:lnTo>
                  <a:pt x="129" y="110"/>
                </a:lnTo>
                <a:lnTo>
                  <a:pt x="128" y="110"/>
                </a:lnTo>
                <a:lnTo>
                  <a:pt x="127" y="110"/>
                </a:lnTo>
                <a:lnTo>
                  <a:pt x="126" y="111"/>
                </a:lnTo>
                <a:lnTo>
                  <a:pt x="125" y="111"/>
                </a:lnTo>
                <a:lnTo>
                  <a:pt x="124" y="112"/>
                </a:lnTo>
                <a:lnTo>
                  <a:pt x="124" y="112"/>
                </a:lnTo>
                <a:lnTo>
                  <a:pt x="123" y="113"/>
                </a:lnTo>
                <a:lnTo>
                  <a:pt x="121" y="115"/>
                </a:lnTo>
                <a:lnTo>
                  <a:pt x="120" y="116"/>
                </a:lnTo>
                <a:lnTo>
                  <a:pt x="119" y="117"/>
                </a:lnTo>
                <a:lnTo>
                  <a:pt x="117" y="118"/>
                </a:lnTo>
                <a:lnTo>
                  <a:pt x="116" y="118"/>
                </a:lnTo>
                <a:lnTo>
                  <a:pt x="115" y="119"/>
                </a:lnTo>
                <a:lnTo>
                  <a:pt x="112" y="120"/>
                </a:lnTo>
                <a:lnTo>
                  <a:pt x="110" y="120"/>
                </a:lnTo>
                <a:lnTo>
                  <a:pt x="108" y="121"/>
                </a:lnTo>
                <a:lnTo>
                  <a:pt x="107" y="122"/>
                </a:lnTo>
                <a:lnTo>
                  <a:pt x="106" y="123"/>
                </a:lnTo>
                <a:lnTo>
                  <a:pt x="103" y="125"/>
                </a:lnTo>
                <a:lnTo>
                  <a:pt x="95" y="131"/>
                </a:lnTo>
                <a:lnTo>
                  <a:pt x="94" y="132"/>
                </a:lnTo>
                <a:lnTo>
                  <a:pt x="93" y="133"/>
                </a:lnTo>
                <a:lnTo>
                  <a:pt x="92" y="133"/>
                </a:lnTo>
                <a:lnTo>
                  <a:pt x="91" y="134"/>
                </a:lnTo>
                <a:lnTo>
                  <a:pt x="88" y="135"/>
                </a:lnTo>
                <a:lnTo>
                  <a:pt x="84" y="136"/>
                </a:lnTo>
                <a:lnTo>
                  <a:pt x="81" y="137"/>
                </a:lnTo>
                <a:lnTo>
                  <a:pt x="80" y="137"/>
                </a:lnTo>
                <a:lnTo>
                  <a:pt x="78" y="138"/>
                </a:lnTo>
                <a:lnTo>
                  <a:pt x="73" y="139"/>
                </a:lnTo>
                <a:lnTo>
                  <a:pt x="72" y="139"/>
                </a:lnTo>
                <a:lnTo>
                  <a:pt x="71" y="140"/>
                </a:lnTo>
                <a:lnTo>
                  <a:pt x="71" y="140"/>
                </a:lnTo>
                <a:lnTo>
                  <a:pt x="70" y="141"/>
                </a:lnTo>
                <a:lnTo>
                  <a:pt x="69" y="142"/>
                </a:lnTo>
                <a:lnTo>
                  <a:pt x="69" y="142"/>
                </a:lnTo>
                <a:lnTo>
                  <a:pt x="68" y="144"/>
                </a:lnTo>
                <a:lnTo>
                  <a:pt x="66" y="147"/>
                </a:lnTo>
                <a:lnTo>
                  <a:pt x="65" y="148"/>
                </a:lnTo>
                <a:lnTo>
                  <a:pt x="65" y="148"/>
                </a:lnTo>
                <a:lnTo>
                  <a:pt x="65" y="149"/>
                </a:lnTo>
                <a:lnTo>
                  <a:pt x="64" y="149"/>
                </a:lnTo>
                <a:lnTo>
                  <a:pt x="64" y="149"/>
                </a:lnTo>
                <a:lnTo>
                  <a:pt x="63" y="150"/>
                </a:lnTo>
                <a:lnTo>
                  <a:pt x="62" y="150"/>
                </a:lnTo>
                <a:lnTo>
                  <a:pt x="59" y="150"/>
                </a:lnTo>
                <a:lnTo>
                  <a:pt x="57" y="150"/>
                </a:lnTo>
                <a:lnTo>
                  <a:pt x="52" y="149"/>
                </a:lnTo>
                <a:lnTo>
                  <a:pt x="50" y="149"/>
                </a:lnTo>
                <a:lnTo>
                  <a:pt x="48" y="149"/>
                </a:lnTo>
                <a:lnTo>
                  <a:pt x="47" y="148"/>
                </a:lnTo>
                <a:lnTo>
                  <a:pt x="46" y="148"/>
                </a:lnTo>
                <a:lnTo>
                  <a:pt x="45" y="148"/>
                </a:lnTo>
                <a:lnTo>
                  <a:pt x="44" y="147"/>
                </a:lnTo>
                <a:lnTo>
                  <a:pt x="44" y="147"/>
                </a:lnTo>
                <a:lnTo>
                  <a:pt x="43" y="146"/>
                </a:lnTo>
                <a:lnTo>
                  <a:pt x="43" y="145"/>
                </a:lnTo>
                <a:lnTo>
                  <a:pt x="42" y="145"/>
                </a:lnTo>
                <a:lnTo>
                  <a:pt x="42" y="144"/>
                </a:lnTo>
                <a:lnTo>
                  <a:pt x="41" y="143"/>
                </a:lnTo>
                <a:lnTo>
                  <a:pt x="41" y="142"/>
                </a:lnTo>
                <a:lnTo>
                  <a:pt x="41" y="142"/>
                </a:lnTo>
                <a:lnTo>
                  <a:pt x="41" y="140"/>
                </a:lnTo>
                <a:lnTo>
                  <a:pt x="41" y="139"/>
                </a:lnTo>
                <a:lnTo>
                  <a:pt x="42" y="137"/>
                </a:lnTo>
                <a:lnTo>
                  <a:pt x="42" y="136"/>
                </a:lnTo>
                <a:lnTo>
                  <a:pt x="42" y="135"/>
                </a:lnTo>
                <a:lnTo>
                  <a:pt x="42" y="135"/>
                </a:lnTo>
                <a:lnTo>
                  <a:pt x="42" y="134"/>
                </a:lnTo>
                <a:lnTo>
                  <a:pt x="42" y="134"/>
                </a:lnTo>
                <a:lnTo>
                  <a:pt x="41" y="133"/>
                </a:lnTo>
                <a:lnTo>
                  <a:pt x="41" y="132"/>
                </a:lnTo>
                <a:lnTo>
                  <a:pt x="41" y="132"/>
                </a:lnTo>
                <a:lnTo>
                  <a:pt x="41" y="131"/>
                </a:lnTo>
                <a:lnTo>
                  <a:pt x="41" y="128"/>
                </a:lnTo>
                <a:lnTo>
                  <a:pt x="41" y="127"/>
                </a:lnTo>
                <a:lnTo>
                  <a:pt x="41" y="126"/>
                </a:lnTo>
                <a:lnTo>
                  <a:pt x="41" y="125"/>
                </a:lnTo>
                <a:lnTo>
                  <a:pt x="41" y="124"/>
                </a:lnTo>
                <a:lnTo>
                  <a:pt x="41" y="124"/>
                </a:lnTo>
                <a:lnTo>
                  <a:pt x="40" y="123"/>
                </a:lnTo>
                <a:lnTo>
                  <a:pt x="40" y="123"/>
                </a:lnTo>
                <a:lnTo>
                  <a:pt x="39" y="122"/>
                </a:lnTo>
                <a:lnTo>
                  <a:pt x="38" y="121"/>
                </a:lnTo>
                <a:lnTo>
                  <a:pt x="35" y="120"/>
                </a:lnTo>
                <a:lnTo>
                  <a:pt x="34" y="119"/>
                </a:lnTo>
                <a:lnTo>
                  <a:pt x="33" y="119"/>
                </a:lnTo>
                <a:lnTo>
                  <a:pt x="32" y="118"/>
                </a:lnTo>
                <a:lnTo>
                  <a:pt x="31" y="117"/>
                </a:lnTo>
                <a:lnTo>
                  <a:pt x="30" y="116"/>
                </a:lnTo>
                <a:lnTo>
                  <a:pt x="29" y="116"/>
                </a:lnTo>
                <a:lnTo>
                  <a:pt x="29" y="115"/>
                </a:lnTo>
                <a:lnTo>
                  <a:pt x="29" y="114"/>
                </a:lnTo>
                <a:lnTo>
                  <a:pt x="28" y="113"/>
                </a:lnTo>
                <a:lnTo>
                  <a:pt x="28" y="113"/>
                </a:lnTo>
                <a:lnTo>
                  <a:pt x="28" y="112"/>
                </a:lnTo>
                <a:lnTo>
                  <a:pt x="29" y="111"/>
                </a:lnTo>
                <a:lnTo>
                  <a:pt x="29" y="110"/>
                </a:lnTo>
                <a:lnTo>
                  <a:pt x="30" y="108"/>
                </a:lnTo>
                <a:lnTo>
                  <a:pt x="30" y="107"/>
                </a:lnTo>
                <a:lnTo>
                  <a:pt x="30" y="106"/>
                </a:lnTo>
                <a:lnTo>
                  <a:pt x="30" y="105"/>
                </a:lnTo>
                <a:lnTo>
                  <a:pt x="30" y="104"/>
                </a:lnTo>
                <a:lnTo>
                  <a:pt x="30" y="103"/>
                </a:lnTo>
                <a:lnTo>
                  <a:pt x="29" y="102"/>
                </a:lnTo>
                <a:lnTo>
                  <a:pt x="29" y="101"/>
                </a:lnTo>
                <a:lnTo>
                  <a:pt x="28" y="100"/>
                </a:lnTo>
                <a:lnTo>
                  <a:pt x="23" y="97"/>
                </a:lnTo>
                <a:lnTo>
                  <a:pt x="21" y="95"/>
                </a:lnTo>
                <a:lnTo>
                  <a:pt x="19" y="93"/>
                </a:lnTo>
                <a:lnTo>
                  <a:pt x="18" y="91"/>
                </a:lnTo>
                <a:lnTo>
                  <a:pt x="17" y="90"/>
                </a:lnTo>
                <a:lnTo>
                  <a:pt x="16" y="88"/>
                </a:lnTo>
                <a:lnTo>
                  <a:pt x="15" y="87"/>
                </a:lnTo>
                <a:lnTo>
                  <a:pt x="13" y="83"/>
                </a:lnTo>
                <a:lnTo>
                  <a:pt x="13" y="82"/>
                </a:lnTo>
                <a:lnTo>
                  <a:pt x="12" y="81"/>
                </a:lnTo>
                <a:lnTo>
                  <a:pt x="10" y="78"/>
                </a:lnTo>
                <a:lnTo>
                  <a:pt x="9" y="77"/>
                </a:lnTo>
                <a:lnTo>
                  <a:pt x="9" y="76"/>
                </a:lnTo>
                <a:lnTo>
                  <a:pt x="9" y="76"/>
                </a:lnTo>
                <a:lnTo>
                  <a:pt x="9" y="75"/>
                </a:lnTo>
                <a:lnTo>
                  <a:pt x="9" y="75"/>
                </a:lnTo>
                <a:lnTo>
                  <a:pt x="9" y="73"/>
                </a:lnTo>
                <a:lnTo>
                  <a:pt x="10" y="72"/>
                </a:lnTo>
                <a:lnTo>
                  <a:pt x="11" y="71"/>
                </a:lnTo>
                <a:lnTo>
                  <a:pt x="12" y="70"/>
                </a:lnTo>
                <a:lnTo>
                  <a:pt x="12" y="70"/>
                </a:lnTo>
                <a:lnTo>
                  <a:pt x="13" y="69"/>
                </a:lnTo>
                <a:lnTo>
                  <a:pt x="16" y="67"/>
                </a:lnTo>
                <a:lnTo>
                  <a:pt x="17" y="66"/>
                </a:lnTo>
                <a:lnTo>
                  <a:pt x="18" y="66"/>
                </a:lnTo>
                <a:lnTo>
                  <a:pt x="18" y="65"/>
                </a:lnTo>
                <a:lnTo>
                  <a:pt x="18" y="64"/>
                </a:lnTo>
                <a:lnTo>
                  <a:pt x="18" y="64"/>
                </a:lnTo>
                <a:lnTo>
                  <a:pt x="18" y="63"/>
                </a:lnTo>
                <a:lnTo>
                  <a:pt x="18" y="62"/>
                </a:lnTo>
                <a:lnTo>
                  <a:pt x="17" y="62"/>
                </a:lnTo>
                <a:lnTo>
                  <a:pt x="15" y="60"/>
                </a:lnTo>
                <a:lnTo>
                  <a:pt x="12" y="56"/>
                </a:lnTo>
                <a:lnTo>
                  <a:pt x="9" y="53"/>
                </a:lnTo>
                <a:lnTo>
                  <a:pt x="7" y="51"/>
                </a:lnTo>
                <a:lnTo>
                  <a:pt x="6" y="51"/>
                </a:lnTo>
                <a:lnTo>
                  <a:pt x="5" y="50"/>
                </a:lnTo>
                <a:lnTo>
                  <a:pt x="4" y="49"/>
                </a:lnTo>
                <a:lnTo>
                  <a:pt x="2" y="48"/>
                </a:lnTo>
                <a:lnTo>
                  <a:pt x="1" y="48"/>
                </a:lnTo>
                <a:lnTo>
                  <a:pt x="1" y="47"/>
                </a:lnTo>
                <a:lnTo>
                  <a:pt x="0" y="47"/>
                </a:lnTo>
                <a:lnTo>
                  <a:pt x="0" y="47"/>
                </a:lnTo>
                <a:lnTo>
                  <a:pt x="0" y="46"/>
                </a:lnTo>
                <a:lnTo>
                  <a:pt x="0" y="46"/>
                </a:lnTo>
                <a:lnTo>
                  <a:pt x="1" y="45"/>
                </a:lnTo>
                <a:lnTo>
                  <a:pt x="1" y="45"/>
                </a:lnTo>
                <a:lnTo>
                  <a:pt x="2" y="44"/>
                </a:lnTo>
                <a:lnTo>
                  <a:pt x="3" y="43"/>
                </a:lnTo>
                <a:lnTo>
                  <a:pt x="5" y="43"/>
                </a:lnTo>
                <a:lnTo>
                  <a:pt x="9" y="41"/>
                </a:lnTo>
                <a:lnTo>
                  <a:pt x="12" y="40"/>
                </a:lnTo>
                <a:lnTo>
                  <a:pt x="15" y="39"/>
                </a:lnTo>
                <a:lnTo>
                  <a:pt x="19" y="38"/>
                </a:lnTo>
                <a:lnTo>
                  <a:pt x="21" y="37"/>
                </a:lnTo>
                <a:lnTo>
                  <a:pt x="23" y="36"/>
                </a:lnTo>
                <a:lnTo>
                  <a:pt x="26" y="35"/>
                </a:lnTo>
                <a:lnTo>
                  <a:pt x="27" y="34"/>
                </a:lnTo>
                <a:lnTo>
                  <a:pt x="28" y="34"/>
                </a:lnTo>
                <a:lnTo>
                  <a:pt x="29" y="34"/>
                </a:lnTo>
                <a:lnTo>
                  <a:pt x="30" y="34"/>
                </a:lnTo>
                <a:lnTo>
                  <a:pt x="31" y="34"/>
                </a:lnTo>
                <a:lnTo>
                  <a:pt x="32" y="34"/>
                </a:lnTo>
                <a:lnTo>
                  <a:pt x="33" y="34"/>
                </a:lnTo>
                <a:lnTo>
                  <a:pt x="34" y="35"/>
                </a:lnTo>
                <a:lnTo>
                  <a:pt x="36" y="36"/>
                </a:lnTo>
                <a:lnTo>
                  <a:pt x="37" y="37"/>
                </a:lnTo>
                <a:lnTo>
                  <a:pt x="39" y="37"/>
                </a:lnTo>
                <a:lnTo>
                  <a:pt x="40" y="37"/>
                </a:lnTo>
                <a:lnTo>
                  <a:pt x="42" y="38"/>
                </a:lnTo>
                <a:lnTo>
                  <a:pt x="44" y="38"/>
                </a:lnTo>
                <a:lnTo>
                  <a:pt x="46" y="38"/>
                </a:lnTo>
                <a:lnTo>
                  <a:pt x="47" y="37"/>
                </a:lnTo>
                <a:lnTo>
                  <a:pt x="48" y="37"/>
                </a:lnTo>
                <a:lnTo>
                  <a:pt x="49" y="36"/>
                </a:lnTo>
                <a:lnTo>
                  <a:pt x="50" y="36"/>
                </a:lnTo>
                <a:lnTo>
                  <a:pt x="50" y="35"/>
                </a:lnTo>
                <a:lnTo>
                  <a:pt x="50" y="34"/>
                </a:lnTo>
                <a:lnTo>
                  <a:pt x="51" y="32"/>
                </a:lnTo>
                <a:lnTo>
                  <a:pt x="52" y="29"/>
                </a:lnTo>
                <a:lnTo>
                  <a:pt x="52" y="27"/>
                </a:lnTo>
                <a:lnTo>
                  <a:pt x="53" y="26"/>
                </a:lnTo>
                <a:lnTo>
                  <a:pt x="54" y="25"/>
                </a:lnTo>
                <a:lnTo>
                  <a:pt x="54" y="24"/>
                </a:lnTo>
                <a:lnTo>
                  <a:pt x="55" y="23"/>
                </a:lnTo>
                <a:lnTo>
                  <a:pt x="56" y="22"/>
                </a:lnTo>
                <a:lnTo>
                  <a:pt x="57" y="22"/>
                </a:lnTo>
                <a:lnTo>
                  <a:pt x="58" y="21"/>
                </a:lnTo>
                <a:lnTo>
                  <a:pt x="59" y="21"/>
                </a:lnTo>
                <a:lnTo>
                  <a:pt x="60" y="21"/>
                </a:lnTo>
                <a:lnTo>
                  <a:pt x="62" y="20"/>
                </a:lnTo>
                <a:lnTo>
                  <a:pt x="66" y="20"/>
                </a:lnTo>
                <a:lnTo>
                  <a:pt x="68" y="20"/>
                </a:lnTo>
                <a:lnTo>
                  <a:pt x="69" y="20"/>
                </a:lnTo>
                <a:lnTo>
                  <a:pt x="73" y="18"/>
                </a:lnTo>
                <a:lnTo>
                  <a:pt x="75" y="18"/>
                </a:lnTo>
                <a:lnTo>
                  <a:pt x="77" y="17"/>
                </a:lnTo>
                <a:lnTo>
                  <a:pt x="83" y="14"/>
                </a:lnTo>
                <a:lnTo>
                  <a:pt x="84" y="13"/>
                </a:lnTo>
                <a:lnTo>
                  <a:pt x="85" y="13"/>
                </a:lnTo>
                <a:lnTo>
                  <a:pt x="90" y="11"/>
                </a:lnTo>
                <a:lnTo>
                  <a:pt x="93" y="10"/>
                </a:lnTo>
                <a:lnTo>
                  <a:pt x="95" y="9"/>
                </a:lnTo>
                <a:lnTo>
                  <a:pt x="99" y="7"/>
                </a:lnTo>
                <a:lnTo>
                  <a:pt x="100" y="6"/>
                </a:lnTo>
                <a:lnTo>
                  <a:pt x="102" y="5"/>
                </a:lnTo>
                <a:lnTo>
                  <a:pt x="106" y="4"/>
                </a:lnTo>
                <a:lnTo>
                  <a:pt x="109" y="3"/>
                </a:lnTo>
                <a:lnTo>
                  <a:pt x="112" y="3"/>
                </a:lnTo>
                <a:lnTo>
                  <a:pt x="119" y="1"/>
                </a:lnTo>
                <a:lnTo>
                  <a:pt x="122" y="1"/>
                </a:lnTo>
                <a:lnTo>
                  <a:pt x="123" y="0"/>
                </a:lnTo>
                <a:lnTo>
                  <a:pt x="123" y="0"/>
                </a:lnTo>
                <a:lnTo>
                  <a:pt x="123" y="0"/>
                </a:lnTo>
                <a:lnTo>
                  <a:pt x="124" y="0"/>
                </a:lnTo>
                <a:close/>
              </a:path>
            </a:pathLst>
          </a:custGeom>
          <a:solidFill>
            <a:srgbClr val="CCCCCC"/>
          </a:solidFill>
          <a:ln w="98425">
            <a:solidFill>
              <a:srgbClr val="CCCC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2" name="Freeform 225">
            <a:extLst>
              <a:ext uri="{FF2B5EF4-FFF2-40B4-BE49-F238E27FC236}">
                <a16:creationId xmlns:a16="http://schemas.microsoft.com/office/drawing/2014/main" id="{77651468-2EC0-4490-8E58-577A93E48F00}"/>
              </a:ext>
            </a:extLst>
          </p:cNvPr>
          <p:cNvSpPr>
            <a:spLocks noEditPoints="1"/>
          </p:cNvSpPr>
          <p:nvPr/>
        </p:nvSpPr>
        <p:spPr bwMode="auto">
          <a:xfrm>
            <a:off x="7439814" y="3585287"/>
            <a:ext cx="1706848" cy="1511831"/>
          </a:xfrm>
          <a:custGeom>
            <a:avLst/>
            <a:gdLst>
              <a:gd name="T0" fmla="*/ 691 w 898"/>
              <a:gd name="T1" fmla="*/ 30 h 727"/>
              <a:gd name="T2" fmla="*/ 725 w 898"/>
              <a:gd name="T3" fmla="*/ 76 h 727"/>
              <a:gd name="T4" fmla="*/ 732 w 898"/>
              <a:gd name="T5" fmla="*/ 149 h 727"/>
              <a:gd name="T6" fmla="*/ 745 w 898"/>
              <a:gd name="T7" fmla="*/ 182 h 727"/>
              <a:gd name="T8" fmla="*/ 784 w 898"/>
              <a:gd name="T9" fmla="*/ 215 h 727"/>
              <a:gd name="T10" fmla="*/ 832 w 898"/>
              <a:gd name="T11" fmla="*/ 248 h 727"/>
              <a:gd name="T12" fmla="*/ 826 w 898"/>
              <a:gd name="T13" fmla="*/ 308 h 727"/>
              <a:gd name="T14" fmla="*/ 849 w 898"/>
              <a:gd name="T15" fmla="*/ 338 h 727"/>
              <a:gd name="T16" fmla="*/ 838 w 898"/>
              <a:gd name="T17" fmla="*/ 370 h 727"/>
              <a:gd name="T18" fmla="*/ 855 w 898"/>
              <a:gd name="T19" fmla="*/ 397 h 727"/>
              <a:gd name="T20" fmla="*/ 895 w 898"/>
              <a:gd name="T21" fmla="*/ 430 h 727"/>
              <a:gd name="T22" fmla="*/ 884 w 898"/>
              <a:gd name="T23" fmla="*/ 498 h 727"/>
              <a:gd name="T24" fmla="*/ 857 w 898"/>
              <a:gd name="T25" fmla="*/ 534 h 727"/>
              <a:gd name="T26" fmla="*/ 799 w 898"/>
              <a:gd name="T27" fmla="*/ 560 h 727"/>
              <a:gd name="T28" fmla="*/ 752 w 898"/>
              <a:gd name="T29" fmla="*/ 599 h 727"/>
              <a:gd name="T30" fmla="*/ 778 w 898"/>
              <a:gd name="T31" fmla="*/ 647 h 727"/>
              <a:gd name="T32" fmla="*/ 741 w 898"/>
              <a:gd name="T33" fmla="*/ 671 h 727"/>
              <a:gd name="T34" fmla="*/ 668 w 898"/>
              <a:gd name="T35" fmla="*/ 666 h 727"/>
              <a:gd name="T36" fmla="*/ 644 w 898"/>
              <a:gd name="T37" fmla="*/ 701 h 727"/>
              <a:gd name="T38" fmla="*/ 608 w 898"/>
              <a:gd name="T39" fmla="*/ 679 h 727"/>
              <a:gd name="T40" fmla="*/ 559 w 898"/>
              <a:gd name="T41" fmla="*/ 678 h 727"/>
              <a:gd name="T42" fmla="*/ 522 w 898"/>
              <a:gd name="T43" fmla="*/ 726 h 727"/>
              <a:gd name="T44" fmla="*/ 481 w 898"/>
              <a:gd name="T45" fmla="*/ 710 h 727"/>
              <a:gd name="T46" fmla="*/ 422 w 898"/>
              <a:gd name="T47" fmla="*/ 698 h 727"/>
              <a:gd name="T48" fmla="*/ 386 w 898"/>
              <a:gd name="T49" fmla="*/ 706 h 727"/>
              <a:gd name="T50" fmla="*/ 337 w 898"/>
              <a:gd name="T51" fmla="*/ 707 h 727"/>
              <a:gd name="T52" fmla="*/ 276 w 898"/>
              <a:gd name="T53" fmla="*/ 692 h 727"/>
              <a:gd name="T54" fmla="*/ 227 w 898"/>
              <a:gd name="T55" fmla="*/ 722 h 727"/>
              <a:gd name="T56" fmla="*/ 179 w 898"/>
              <a:gd name="T57" fmla="*/ 720 h 727"/>
              <a:gd name="T58" fmla="*/ 141 w 898"/>
              <a:gd name="T59" fmla="*/ 698 h 727"/>
              <a:gd name="T60" fmla="*/ 123 w 898"/>
              <a:gd name="T61" fmla="*/ 645 h 727"/>
              <a:gd name="T62" fmla="*/ 119 w 898"/>
              <a:gd name="T63" fmla="*/ 622 h 727"/>
              <a:gd name="T64" fmla="*/ 112 w 898"/>
              <a:gd name="T65" fmla="*/ 600 h 727"/>
              <a:gd name="T66" fmla="*/ 159 w 898"/>
              <a:gd name="T67" fmla="*/ 571 h 727"/>
              <a:gd name="T68" fmla="*/ 167 w 898"/>
              <a:gd name="T69" fmla="*/ 519 h 727"/>
              <a:gd name="T70" fmla="*/ 152 w 898"/>
              <a:gd name="T71" fmla="*/ 440 h 727"/>
              <a:gd name="T72" fmla="*/ 103 w 898"/>
              <a:gd name="T73" fmla="*/ 402 h 727"/>
              <a:gd name="T74" fmla="*/ 47 w 898"/>
              <a:gd name="T75" fmla="*/ 381 h 727"/>
              <a:gd name="T76" fmla="*/ 2 w 898"/>
              <a:gd name="T77" fmla="*/ 376 h 727"/>
              <a:gd name="T78" fmla="*/ 9 w 898"/>
              <a:gd name="T79" fmla="*/ 332 h 727"/>
              <a:gd name="T80" fmla="*/ 39 w 898"/>
              <a:gd name="T81" fmla="*/ 297 h 727"/>
              <a:gd name="T82" fmla="*/ 102 w 898"/>
              <a:gd name="T83" fmla="*/ 258 h 727"/>
              <a:gd name="T84" fmla="*/ 163 w 898"/>
              <a:gd name="T85" fmla="*/ 242 h 727"/>
              <a:gd name="T86" fmla="*/ 213 w 898"/>
              <a:gd name="T87" fmla="*/ 224 h 727"/>
              <a:gd name="T88" fmla="*/ 249 w 898"/>
              <a:gd name="T89" fmla="*/ 188 h 727"/>
              <a:gd name="T90" fmla="*/ 335 w 898"/>
              <a:gd name="T91" fmla="*/ 181 h 727"/>
              <a:gd name="T92" fmla="*/ 408 w 898"/>
              <a:gd name="T93" fmla="*/ 171 h 727"/>
              <a:gd name="T94" fmla="*/ 426 w 898"/>
              <a:gd name="T95" fmla="*/ 126 h 727"/>
              <a:gd name="T96" fmla="*/ 450 w 898"/>
              <a:gd name="T97" fmla="*/ 83 h 727"/>
              <a:gd name="T98" fmla="*/ 482 w 898"/>
              <a:gd name="T99" fmla="*/ 76 h 727"/>
              <a:gd name="T100" fmla="*/ 514 w 898"/>
              <a:gd name="T101" fmla="*/ 92 h 727"/>
              <a:gd name="T102" fmla="*/ 573 w 898"/>
              <a:gd name="T103" fmla="*/ 45 h 727"/>
              <a:gd name="T104" fmla="*/ 619 w 898"/>
              <a:gd name="T105" fmla="*/ 29 h 727"/>
              <a:gd name="T106" fmla="*/ 429 w 898"/>
              <a:gd name="T107" fmla="*/ 306 h 727"/>
              <a:gd name="T108" fmla="*/ 380 w 898"/>
              <a:gd name="T109" fmla="*/ 323 h 727"/>
              <a:gd name="T110" fmla="*/ 364 w 898"/>
              <a:gd name="T111" fmla="*/ 359 h 727"/>
              <a:gd name="T112" fmla="*/ 382 w 898"/>
              <a:gd name="T113" fmla="*/ 405 h 727"/>
              <a:gd name="T114" fmla="*/ 398 w 898"/>
              <a:gd name="T115" fmla="*/ 437 h 727"/>
              <a:gd name="T116" fmla="*/ 464 w 898"/>
              <a:gd name="T117" fmla="*/ 409 h 727"/>
              <a:gd name="T118" fmla="*/ 522 w 898"/>
              <a:gd name="T119" fmla="*/ 405 h 727"/>
              <a:gd name="T120" fmla="*/ 544 w 898"/>
              <a:gd name="T121" fmla="*/ 356 h 727"/>
              <a:gd name="T122" fmla="*/ 504 w 898"/>
              <a:gd name="T123" fmla="*/ 314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98" h="727">
                <a:moveTo>
                  <a:pt x="639" y="0"/>
                </a:moveTo>
                <a:lnTo>
                  <a:pt x="640" y="1"/>
                </a:lnTo>
                <a:lnTo>
                  <a:pt x="641" y="1"/>
                </a:lnTo>
                <a:lnTo>
                  <a:pt x="642" y="2"/>
                </a:lnTo>
                <a:lnTo>
                  <a:pt x="642" y="2"/>
                </a:lnTo>
                <a:lnTo>
                  <a:pt x="645" y="5"/>
                </a:lnTo>
                <a:lnTo>
                  <a:pt x="646" y="6"/>
                </a:lnTo>
                <a:lnTo>
                  <a:pt x="648" y="7"/>
                </a:lnTo>
                <a:lnTo>
                  <a:pt x="651" y="9"/>
                </a:lnTo>
                <a:lnTo>
                  <a:pt x="652" y="10"/>
                </a:lnTo>
                <a:lnTo>
                  <a:pt x="653" y="11"/>
                </a:lnTo>
                <a:lnTo>
                  <a:pt x="654" y="13"/>
                </a:lnTo>
                <a:lnTo>
                  <a:pt x="654" y="13"/>
                </a:lnTo>
                <a:lnTo>
                  <a:pt x="655" y="14"/>
                </a:lnTo>
                <a:lnTo>
                  <a:pt x="656" y="14"/>
                </a:lnTo>
                <a:lnTo>
                  <a:pt x="657" y="15"/>
                </a:lnTo>
                <a:lnTo>
                  <a:pt x="658" y="15"/>
                </a:lnTo>
                <a:lnTo>
                  <a:pt x="658" y="15"/>
                </a:lnTo>
                <a:lnTo>
                  <a:pt x="659" y="14"/>
                </a:lnTo>
                <a:lnTo>
                  <a:pt x="660" y="14"/>
                </a:lnTo>
                <a:lnTo>
                  <a:pt x="660" y="14"/>
                </a:lnTo>
                <a:lnTo>
                  <a:pt x="662" y="13"/>
                </a:lnTo>
                <a:lnTo>
                  <a:pt x="663" y="12"/>
                </a:lnTo>
                <a:lnTo>
                  <a:pt x="664" y="11"/>
                </a:lnTo>
                <a:lnTo>
                  <a:pt x="665" y="11"/>
                </a:lnTo>
                <a:lnTo>
                  <a:pt x="666" y="11"/>
                </a:lnTo>
                <a:lnTo>
                  <a:pt x="667" y="11"/>
                </a:lnTo>
                <a:lnTo>
                  <a:pt x="668" y="11"/>
                </a:lnTo>
                <a:lnTo>
                  <a:pt x="672" y="12"/>
                </a:lnTo>
                <a:lnTo>
                  <a:pt x="673" y="12"/>
                </a:lnTo>
                <a:lnTo>
                  <a:pt x="674" y="12"/>
                </a:lnTo>
                <a:lnTo>
                  <a:pt x="675" y="13"/>
                </a:lnTo>
                <a:lnTo>
                  <a:pt x="676" y="13"/>
                </a:lnTo>
                <a:lnTo>
                  <a:pt x="677" y="14"/>
                </a:lnTo>
                <a:lnTo>
                  <a:pt x="678" y="16"/>
                </a:lnTo>
                <a:lnTo>
                  <a:pt x="682" y="20"/>
                </a:lnTo>
                <a:lnTo>
                  <a:pt x="688" y="27"/>
                </a:lnTo>
                <a:lnTo>
                  <a:pt x="691" y="30"/>
                </a:lnTo>
                <a:lnTo>
                  <a:pt x="692" y="30"/>
                </a:lnTo>
                <a:lnTo>
                  <a:pt x="692" y="31"/>
                </a:lnTo>
                <a:lnTo>
                  <a:pt x="693" y="32"/>
                </a:lnTo>
                <a:lnTo>
                  <a:pt x="695" y="32"/>
                </a:lnTo>
                <a:lnTo>
                  <a:pt x="696" y="33"/>
                </a:lnTo>
                <a:lnTo>
                  <a:pt x="699" y="34"/>
                </a:lnTo>
                <a:lnTo>
                  <a:pt x="700" y="34"/>
                </a:lnTo>
                <a:lnTo>
                  <a:pt x="701" y="35"/>
                </a:lnTo>
                <a:lnTo>
                  <a:pt x="703" y="36"/>
                </a:lnTo>
                <a:lnTo>
                  <a:pt x="705" y="38"/>
                </a:lnTo>
                <a:lnTo>
                  <a:pt x="708" y="40"/>
                </a:lnTo>
                <a:lnTo>
                  <a:pt x="709" y="41"/>
                </a:lnTo>
                <a:lnTo>
                  <a:pt x="710" y="42"/>
                </a:lnTo>
                <a:lnTo>
                  <a:pt x="711" y="43"/>
                </a:lnTo>
                <a:lnTo>
                  <a:pt x="712" y="45"/>
                </a:lnTo>
                <a:lnTo>
                  <a:pt x="713" y="46"/>
                </a:lnTo>
                <a:lnTo>
                  <a:pt x="715" y="50"/>
                </a:lnTo>
                <a:lnTo>
                  <a:pt x="716" y="52"/>
                </a:lnTo>
                <a:lnTo>
                  <a:pt x="717" y="53"/>
                </a:lnTo>
                <a:lnTo>
                  <a:pt x="718" y="53"/>
                </a:lnTo>
                <a:lnTo>
                  <a:pt x="719" y="55"/>
                </a:lnTo>
                <a:lnTo>
                  <a:pt x="720" y="55"/>
                </a:lnTo>
                <a:lnTo>
                  <a:pt x="721" y="56"/>
                </a:lnTo>
                <a:lnTo>
                  <a:pt x="722" y="57"/>
                </a:lnTo>
                <a:lnTo>
                  <a:pt x="724" y="58"/>
                </a:lnTo>
                <a:lnTo>
                  <a:pt x="727" y="59"/>
                </a:lnTo>
                <a:lnTo>
                  <a:pt x="733" y="62"/>
                </a:lnTo>
                <a:lnTo>
                  <a:pt x="734" y="62"/>
                </a:lnTo>
                <a:lnTo>
                  <a:pt x="736" y="63"/>
                </a:lnTo>
                <a:lnTo>
                  <a:pt x="735" y="64"/>
                </a:lnTo>
                <a:lnTo>
                  <a:pt x="733" y="66"/>
                </a:lnTo>
                <a:lnTo>
                  <a:pt x="730" y="69"/>
                </a:lnTo>
                <a:lnTo>
                  <a:pt x="728" y="71"/>
                </a:lnTo>
                <a:lnTo>
                  <a:pt x="727" y="72"/>
                </a:lnTo>
                <a:lnTo>
                  <a:pt x="726" y="73"/>
                </a:lnTo>
                <a:lnTo>
                  <a:pt x="726" y="74"/>
                </a:lnTo>
                <a:lnTo>
                  <a:pt x="726" y="75"/>
                </a:lnTo>
                <a:lnTo>
                  <a:pt x="725" y="76"/>
                </a:lnTo>
                <a:lnTo>
                  <a:pt x="725" y="77"/>
                </a:lnTo>
                <a:lnTo>
                  <a:pt x="725" y="78"/>
                </a:lnTo>
                <a:lnTo>
                  <a:pt x="726" y="79"/>
                </a:lnTo>
                <a:lnTo>
                  <a:pt x="726" y="80"/>
                </a:lnTo>
                <a:lnTo>
                  <a:pt x="728" y="83"/>
                </a:lnTo>
                <a:lnTo>
                  <a:pt x="729" y="85"/>
                </a:lnTo>
                <a:lnTo>
                  <a:pt x="729" y="87"/>
                </a:lnTo>
                <a:lnTo>
                  <a:pt x="730" y="90"/>
                </a:lnTo>
                <a:lnTo>
                  <a:pt x="731" y="93"/>
                </a:lnTo>
                <a:lnTo>
                  <a:pt x="732" y="94"/>
                </a:lnTo>
                <a:lnTo>
                  <a:pt x="732" y="95"/>
                </a:lnTo>
                <a:lnTo>
                  <a:pt x="732" y="96"/>
                </a:lnTo>
                <a:lnTo>
                  <a:pt x="732" y="99"/>
                </a:lnTo>
                <a:lnTo>
                  <a:pt x="732" y="105"/>
                </a:lnTo>
                <a:lnTo>
                  <a:pt x="732" y="107"/>
                </a:lnTo>
                <a:lnTo>
                  <a:pt x="732" y="109"/>
                </a:lnTo>
                <a:lnTo>
                  <a:pt x="732" y="110"/>
                </a:lnTo>
                <a:lnTo>
                  <a:pt x="733" y="111"/>
                </a:lnTo>
                <a:lnTo>
                  <a:pt x="734" y="112"/>
                </a:lnTo>
                <a:lnTo>
                  <a:pt x="735" y="114"/>
                </a:lnTo>
                <a:lnTo>
                  <a:pt x="736" y="115"/>
                </a:lnTo>
                <a:lnTo>
                  <a:pt x="736" y="117"/>
                </a:lnTo>
                <a:lnTo>
                  <a:pt x="737" y="118"/>
                </a:lnTo>
                <a:lnTo>
                  <a:pt x="738" y="119"/>
                </a:lnTo>
                <a:lnTo>
                  <a:pt x="739" y="125"/>
                </a:lnTo>
                <a:lnTo>
                  <a:pt x="739" y="127"/>
                </a:lnTo>
                <a:lnTo>
                  <a:pt x="739" y="128"/>
                </a:lnTo>
                <a:lnTo>
                  <a:pt x="739" y="130"/>
                </a:lnTo>
                <a:lnTo>
                  <a:pt x="739" y="132"/>
                </a:lnTo>
                <a:lnTo>
                  <a:pt x="739" y="134"/>
                </a:lnTo>
                <a:lnTo>
                  <a:pt x="738" y="136"/>
                </a:lnTo>
                <a:lnTo>
                  <a:pt x="738" y="137"/>
                </a:lnTo>
                <a:lnTo>
                  <a:pt x="737" y="138"/>
                </a:lnTo>
                <a:lnTo>
                  <a:pt x="735" y="142"/>
                </a:lnTo>
                <a:lnTo>
                  <a:pt x="734" y="143"/>
                </a:lnTo>
                <a:lnTo>
                  <a:pt x="734" y="144"/>
                </a:lnTo>
                <a:lnTo>
                  <a:pt x="732" y="148"/>
                </a:lnTo>
                <a:lnTo>
                  <a:pt x="732" y="149"/>
                </a:lnTo>
                <a:lnTo>
                  <a:pt x="731" y="150"/>
                </a:lnTo>
                <a:lnTo>
                  <a:pt x="731" y="150"/>
                </a:lnTo>
                <a:lnTo>
                  <a:pt x="730" y="151"/>
                </a:lnTo>
                <a:lnTo>
                  <a:pt x="729" y="152"/>
                </a:lnTo>
                <a:lnTo>
                  <a:pt x="726" y="153"/>
                </a:lnTo>
                <a:lnTo>
                  <a:pt x="725" y="154"/>
                </a:lnTo>
                <a:lnTo>
                  <a:pt x="724" y="154"/>
                </a:lnTo>
                <a:lnTo>
                  <a:pt x="724" y="155"/>
                </a:lnTo>
                <a:lnTo>
                  <a:pt x="723" y="156"/>
                </a:lnTo>
                <a:lnTo>
                  <a:pt x="722" y="157"/>
                </a:lnTo>
                <a:lnTo>
                  <a:pt x="722" y="158"/>
                </a:lnTo>
                <a:lnTo>
                  <a:pt x="722" y="159"/>
                </a:lnTo>
                <a:lnTo>
                  <a:pt x="722" y="160"/>
                </a:lnTo>
                <a:lnTo>
                  <a:pt x="722" y="161"/>
                </a:lnTo>
                <a:lnTo>
                  <a:pt x="722" y="162"/>
                </a:lnTo>
                <a:lnTo>
                  <a:pt x="723" y="163"/>
                </a:lnTo>
                <a:lnTo>
                  <a:pt x="723" y="164"/>
                </a:lnTo>
                <a:lnTo>
                  <a:pt x="725" y="167"/>
                </a:lnTo>
                <a:lnTo>
                  <a:pt x="726" y="168"/>
                </a:lnTo>
                <a:lnTo>
                  <a:pt x="726" y="169"/>
                </a:lnTo>
                <a:lnTo>
                  <a:pt x="727" y="171"/>
                </a:lnTo>
                <a:lnTo>
                  <a:pt x="727" y="173"/>
                </a:lnTo>
                <a:lnTo>
                  <a:pt x="728" y="174"/>
                </a:lnTo>
                <a:lnTo>
                  <a:pt x="728" y="175"/>
                </a:lnTo>
                <a:lnTo>
                  <a:pt x="729" y="176"/>
                </a:lnTo>
                <a:lnTo>
                  <a:pt x="730" y="177"/>
                </a:lnTo>
                <a:lnTo>
                  <a:pt x="731" y="177"/>
                </a:lnTo>
                <a:lnTo>
                  <a:pt x="732" y="178"/>
                </a:lnTo>
                <a:lnTo>
                  <a:pt x="733" y="179"/>
                </a:lnTo>
                <a:lnTo>
                  <a:pt x="734" y="179"/>
                </a:lnTo>
                <a:lnTo>
                  <a:pt x="735" y="180"/>
                </a:lnTo>
                <a:lnTo>
                  <a:pt x="736" y="180"/>
                </a:lnTo>
                <a:lnTo>
                  <a:pt x="737" y="180"/>
                </a:lnTo>
                <a:lnTo>
                  <a:pt x="738" y="181"/>
                </a:lnTo>
                <a:lnTo>
                  <a:pt x="739" y="181"/>
                </a:lnTo>
                <a:lnTo>
                  <a:pt x="743" y="181"/>
                </a:lnTo>
                <a:lnTo>
                  <a:pt x="744" y="181"/>
                </a:lnTo>
                <a:lnTo>
                  <a:pt x="745" y="182"/>
                </a:lnTo>
                <a:lnTo>
                  <a:pt x="747" y="182"/>
                </a:lnTo>
                <a:lnTo>
                  <a:pt x="748" y="183"/>
                </a:lnTo>
                <a:lnTo>
                  <a:pt x="749" y="184"/>
                </a:lnTo>
                <a:lnTo>
                  <a:pt x="750" y="184"/>
                </a:lnTo>
                <a:lnTo>
                  <a:pt x="751" y="185"/>
                </a:lnTo>
                <a:lnTo>
                  <a:pt x="752" y="187"/>
                </a:lnTo>
                <a:lnTo>
                  <a:pt x="753" y="188"/>
                </a:lnTo>
                <a:lnTo>
                  <a:pt x="754" y="189"/>
                </a:lnTo>
                <a:lnTo>
                  <a:pt x="756" y="191"/>
                </a:lnTo>
                <a:lnTo>
                  <a:pt x="758" y="192"/>
                </a:lnTo>
                <a:lnTo>
                  <a:pt x="760" y="194"/>
                </a:lnTo>
                <a:lnTo>
                  <a:pt x="760" y="195"/>
                </a:lnTo>
                <a:lnTo>
                  <a:pt x="761" y="196"/>
                </a:lnTo>
                <a:lnTo>
                  <a:pt x="762" y="197"/>
                </a:lnTo>
                <a:lnTo>
                  <a:pt x="762" y="198"/>
                </a:lnTo>
                <a:lnTo>
                  <a:pt x="762" y="199"/>
                </a:lnTo>
                <a:lnTo>
                  <a:pt x="762" y="202"/>
                </a:lnTo>
                <a:lnTo>
                  <a:pt x="762" y="204"/>
                </a:lnTo>
                <a:lnTo>
                  <a:pt x="762" y="205"/>
                </a:lnTo>
                <a:lnTo>
                  <a:pt x="763" y="207"/>
                </a:lnTo>
                <a:lnTo>
                  <a:pt x="763" y="208"/>
                </a:lnTo>
                <a:lnTo>
                  <a:pt x="764" y="209"/>
                </a:lnTo>
                <a:lnTo>
                  <a:pt x="764" y="210"/>
                </a:lnTo>
                <a:lnTo>
                  <a:pt x="764" y="211"/>
                </a:lnTo>
                <a:lnTo>
                  <a:pt x="765" y="211"/>
                </a:lnTo>
                <a:lnTo>
                  <a:pt x="766" y="212"/>
                </a:lnTo>
                <a:lnTo>
                  <a:pt x="767" y="213"/>
                </a:lnTo>
                <a:lnTo>
                  <a:pt x="768" y="214"/>
                </a:lnTo>
                <a:lnTo>
                  <a:pt x="769" y="214"/>
                </a:lnTo>
                <a:lnTo>
                  <a:pt x="770" y="215"/>
                </a:lnTo>
                <a:lnTo>
                  <a:pt x="771" y="215"/>
                </a:lnTo>
                <a:lnTo>
                  <a:pt x="772" y="216"/>
                </a:lnTo>
                <a:lnTo>
                  <a:pt x="773" y="216"/>
                </a:lnTo>
                <a:lnTo>
                  <a:pt x="774" y="216"/>
                </a:lnTo>
                <a:lnTo>
                  <a:pt x="775" y="216"/>
                </a:lnTo>
                <a:lnTo>
                  <a:pt x="776" y="216"/>
                </a:lnTo>
                <a:lnTo>
                  <a:pt x="783" y="215"/>
                </a:lnTo>
                <a:lnTo>
                  <a:pt x="784" y="215"/>
                </a:lnTo>
                <a:lnTo>
                  <a:pt x="786" y="215"/>
                </a:lnTo>
                <a:lnTo>
                  <a:pt x="792" y="216"/>
                </a:lnTo>
                <a:lnTo>
                  <a:pt x="795" y="216"/>
                </a:lnTo>
                <a:lnTo>
                  <a:pt x="800" y="217"/>
                </a:lnTo>
                <a:lnTo>
                  <a:pt x="801" y="217"/>
                </a:lnTo>
                <a:lnTo>
                  <a:pt x="803" y="217"/>
                </a:lnTo>
                <a:lnTo>
                  <a:pt x="804" y="217"/>
                </a:lnTo>
                <a:lnTo>
                  <a:pt x="806" y="216"/>
                </a:lnTo>
                <a:lnTo>
                  <a:pt x="811" y="215"/>
                </a:lnTo>
                <a:lnTo>
                  <a:pt x="814" y="213"/>
                </a:lnTo>
                <a:lnTo>
                  <a:pt x="816" y="213"/>
                </a:lnTo>
                <a:lnTo>
                  <a:pt x="817" y="212"/>
                </a:lnTo>
                <a:lnTo>
                  <a:pt x="819" y="212"/>
                </a:lnTo>
                <a:lnTo>
                  <a:pt x="820" y="212"/>
                </a:lnTo>
                <a:lnTo>
                  <a:pt x="821" y="212"/>
                </a:lnTo>
                <a:lnTo>
                  <a:pt x="821" y="212"/>
                </a:lnTo>
                <a:lnTo>
                  <a:pt x="822" y="212"/>
                </a:lnTo>
                <a:lnTo>
                  <a:pt x="823" y="213"/>
                </a:lnTo>
                <a:lnTo>
                  <a:pt x="824" y="213"/>
                </a:lnTo>
                <a:lnTo>
                  <a:pt x="826" y="215"/>
                </a:lnTo>
                <a:lnTo>
                  <a:pt x="827" y="216"/>
                </a:lnTo>
                <a:lnTo>
                  <a:pt x="829" y="217"/>
                </a:lnTo>
                <a:lnTo>
                  <a:pt x="829" y="218"/>
                </a:lnTo>
                <a:lnTo>
                  <a:pt x="830" y="219"/>
                </a:lnTo>
                <a:lnTo>
                  <a:pt x="831" y="220"/>
                </a:lnTo>
                <a:lnTo>
                  <a:pt x="831" y="221"/>
                </a:lnTo>
                <a:lnTo>
                  <a:pt x="832" y="222"/>
                </a:lnTo>
                <a:lnTo>
                  <a:pt x="832" y="224"/>
                </a:lnTo>
                <a:lnTo>
                  <a:pt x="833" y="225"/>
                </a:lnTo>
                <a:lnTo>
                  <a:pt x="833" y="227"/>
                </a:lnTo>
                <a:lnTo>
                  <a:pt x="833" y="230"/>
                </a:lnTo>
                <a:lnTo>
                  <a:pt x="833" y="234"/>
                </a:lnTo>
                <a:lnTo>
                  <a:pt x="833" y="237"/>
                </a:lnTo>
                <a:lnTo>
                  <a:pt x="833" y="239"/>
                </a:lnTo>
                <a:lnTo>
                  <a:pt x="832" y="243"/>
                </a:lnTo>
                <a:lnTo>
                  <a:pt x="832" y="244"/>
                </a:lnTo>
                <a:lnTo>
                  <a:pt x="832" y="245"/>
                </a:lnTo>
                <a:lnTo>
                  <a:pt x="832" y="248"/>
                </a:lnTo>
                <a:lnTo>
                  <a:pt x="832" y="250"/>
                </a:lnTo>
                <a:lnTo>
                  <a:pt x="832" y="252"/>
                </a:lnTo>
                <a:lnTo>
                  <a:pt x="833" y="254"/>
                </a:lnTo>
                <a:lnTo>
                  <a:pt x="833" y="255"/>
                </a:lnTo>
                <a:lnTo>
                  <a:pt x="833" y="256"/>
                </a:lnTo>
                <a:lnTo>
                  <a:pt x="834" y="258"/>
                </a:lnTo>
                <a:lnTo>
                  <a:pt x="835" y="260"/>
                </a:lnTo>
                <a:lnTo>
                  <a:pt x="837" y="263"/>
                </a:lnTo>
                <a:lnTo>
                  <a:pt x="838" y="265"/>
                </a:lnTo>
                <a:lnTo>
                  <a:pt x="839" y="267"/>
                </a:lnTo>
                <a:lnTo>
                  <a:pt x="839" y="268"/>
                </a:lnTo>
                <a:lnTo>
                  <a:pt x="840" y="271"/>
                </a:lnTo>
                <a:lnTo>
                  <a:pt x="840" y="271"/>
                </a:lnTo>
                <a:lnTo>
                  <a:pt x="840" y="272"/>
                </a:lnTo>
                <a:lnTo>
                  <a:pt x="840" y="273"/>
                </a:lnTo>
                <a:lnTo>
                  <a:pt x="840" y="275"/>
                </a:lnTo>
                <a:lnTo>
                  <a:pt x="840" y="276"/>
                </a:lnTo>
                <a:lnTo>
                  <a:pt x="840" y="277"/>
                </a:lnTo>
                <a:lnTo>
                  <a:pt x="839" y="279"/>
                </a:lnTo>
                <a:lnTo>
                  <a:pt x="838" y="281"/>
                </a:lnTo>
                <a:lnTo>
                  <a:pt x="838" y="283"/>
                </a:lnTo>
                <a:lnTo>
                  <a:pt x="837" y="284"/>
                </a:lnTo>
                <a:lnTo>
                  <a:pt x="836" y="286"/>
                </a:lnTo>
                <a:lnTo>
                  <a:pt x="834" y="289"/>
                </a:lnTo>
                <a:lnTo>
                  <a:pt x="833" y="290"/>
                </a:lnTo>
                <a:lnTo>
                  <a:pt x="831" y="292"/>
                </a:lnTo>
                <a:lnTo>
                  <a:pt x="829" y="294"/>
                </a:lnTo>
                <a:lnTo>
                  <a:pt x="828" y="296"/>
                </a:lnTo>
                <a:lnTo>
                  <a:pt x="827" y="297"/>
                </a:lnTo>
                <a:lnTo>
                  <a:pt x="827" y="298"/>
                </a:lnTo>
                <a:lnTo>
                  <a:pt x="827" y="299"/>
                </a:lnTo>
                <a:lnTo>
                  <a:pt x="827" y="299"/>
                </a:lnTo>
                <a:lnTo>
                  <a:pt x="828" y="301"/>
                </a:lnTo>
                <a:lnTo>
                  <a:pt x="828" y="303"/>
                </a:lnTo>
                <a:lnTo>
                  <a:pt x="828" y="303"/>
                </a:lnTo>
                <a:lnTo>
                  <a:pt x="828" y="304"/>
                </a:lnTo>
                <a:lnTo>
                  <a:pt x="826" y="308"/>
                </a:lnTo>
                <a:lnTo>
                  <a:pt x="826" y="308"/>
                </a:lnTo>
                <a:lnTo>
                  <a:pt x="826" y="309"/>
                </a:lnTo>
                <a:lnTo>
                  <a:pt x="827" y="309"/>
                </a:lnTo>
                <a:lnTo>
                  <a:pt x="827" y="309"/>
                </a:lnTo>
                <a:lnTo>
                  <a:pt x="828" y="310"/>
                </a:lnTo>
                <a:lnTo>
                  <a:pt x="829" y="310"/>
                </a:lnTo>
                <a:lnTo>
                  <a:pt x="834" y="312"/>
                </a:lnTo>
                <a:lnTo>
                  <a:pt x="839" y="313"/>
                </a:lnTo>
                <a:lnTo>
                  <a:pt x="840" y="314"/>
                </a:lnTo>
                <a:lnTo>
                  <a:pt x="842" y="315"/>
                </a:lnTo>
                <a:lnTo>
                  <a:pt x="845" y="315"/>
                </a:lnTo>
                <a:lnTo>
                  <a:pt x="847" y="315"/>
                </a:lnTo>
                <a:lnTo>
                  <a:pt x="848" y="316"/>
                </a:lnTo>
                <a:lnTo>
                  <a:pt x="849" y="316"/>
                </a:lnTo>
                <a:lnTo>
                  <a:pt x="850" y="317"/>
                </a:lnTo>
                <a:lnTo>
                  <a:pt x="854" y="319"/>
                </a:lnTo>
                <a:lnTo>
                  <a:pt x="855" y="320"/>
                </a:lnTo>
                <a:lnTo>
                  <a:pt x="857" y="322"/>
                </a:lnTo>
                <a:lnTo>
                  <a:pt x="857" y="322"/>
                </a:lnTo>
                <a:lnTo>
                  <a:pt x="858" y="323"/>
                </a:lnTo>
                <a:lnTo>
                  <a:pt x="858" y="324"/>
                </a:lnTo>
                <a:lnTo>
                  <a:pt x="859" y="324"/>
                </a:lnTo>
                <a:lnTo>
                  <a:pt x="859" y="325"/>
                </a:lnTo>
                <a:lnTo>
                  <a:pt x="859" y="326"/>
                </a:lnTo>
                <a:lnTo>
                  <a:pt x="859" y="327"/>
                </a:lnTo>
                <a:lnTo>
                  <a:pt x="860" y="327"/>
                </a:lnTo>
                <a:lnTo>
                  <a:pt x="859" y="329"/>
                </a:lnTo>
                <a:lnTo>
                  <a:pt x="859" y="331"/>
                </a:lnTo>
                <a:lnTo>
                  <a:pt x="859" y="333"/>
                </a:lnTo>
                <a:lnTo>
                  <a:pt x="858" y="333"/>
                </a:lnTo>
                <a:lnTo>
                  <a:pt x="858" y="334"/>
                </a:lnTo>
                <a:lnTo>
                  <a:pt x="857" y="334"/>
                </a:lnTo>
                <a:lnTo>
                  <a:pt x="857" y="335"/>
                </a:lnTo>
                <a:lnTo>
                  <a:pt x="856" y="335"/>
                </a:lnTo>
                <a:lnTo>
                  <a:pt x="855" y="336"/>
                </a:lnTo>
                <a:lnTo>
                  <a:pt x="854" y="336"/>
                </a:lnTo>
                <a:lnTo>
                  <a:pt x="853" y="337"/>
                </a:lnTo>
                <a:lnTo>
                  <a:pt x="851" y="337"/>
                </a:lnTo>
                <a:lnTo>
                  <a:pt x="849" y="338"/>
                </a:lnTo>
                <a:lnTo>
                  <a:pt x="848" y="338"/>
                </a:lnTo>
                <a:lnTo>
                  <a:pt x="848" y="339"/>
                </a:lnTo>
                <a:lnTo>
                  <a:pt x="847" y="339"/>
                </a:lnTo>
                <a:lnTo>
                  <a:pt x="847" y="340"/>
                </a:lnTo>
                <a:lnTo>
                  <a:pt x="846" y="340"/>
                </a:lnTo>
                <a:lnTo>
                  <a:pt x="846" y="341"/>
                </a:lnTo>
                <a:lnTo>
                  <a:pt x="846" y="341"/>
                </a:lnTo>
                <a:lnTo>
                  <a:pt x="846" y="342"/>
                </a:lnTo>
                <a:lnTo>
                  <a:pt x="846" y="342"/>
                </a:lnTo>
                <a:lnTo>
                  <a:pt x="847" y="343"/>
                </a:lnTo>
                <a:lnTo>
                  <a:pt x="847" y="344"/>
                </a:lnTo>
                <a:lnTo>
                  <a:pt x="849" y="345"/>
                </a:lnTo>
                <a:lnTo>
                  <a:pt x="849" y="346"/>
                </a:lnTo>
                <a:lnTo>
                  <a:pt x="849" y="346"/>
                </a:lnTo>
                <a:lnTo>
                  <a:pt x="850" y="347"/>
                </a:lnTo>
                <a:lnTo>
                  <a:pt x="850" y="347"/>
                </a:lnTo>
                <a:lnTo>
                  <a:pt x="849" y="348"/>
                </a:lnTo>
                <a:lnTo>
                  <a:pt x="848" y="350"/>
                </a:lnTo>
                <a:lnTo>
                  <a:pt x="848" y="350"/>
                </a:lnTo>
                <a:lnTo>
                  <a:pt x="847" y="351"/>
                </a:lnTo>
                <a:lnTo>
                  <a:pt x="847" y="353"/>
                </a:lnTo>
                <a:lnTo>
                  <a:pt x="847" y="357"/>
                </a:lnTo>
                <a:lnTo>
                  <a:pt x="846" y="358"/>
                </a:lnTo>
                <a:lnTo>
                  <a:pt x="846" y="359"/>
                </a:lnTo>
                <a:lnTo>
                  <a:pt x="846" y="360"/>
                </a:lnTo>
                <a:lnTo>
                  <a:pt x="845" y="361"/>
                </a:lnTo>
                <a:lnTo>
                  <a:pt x="845" y="362"/>
                </a:lnTo>
                <a:lnTo>
                  <a:pt x="844" y="362"/>
                </a:lnTo>
                <a:lnTo>
                  <a:pt x="843" y="363"/>
                </a:lnTo>
                <a:lnTo>
                  <a:pt x="842" y="364"/>
                </a:lnTo>
                <a:lnTo>
                  <a:pt x="839" y="366"/>
                </a:lnTo>
                <a:lnTo>
                  <a:pt x="838" y="367"/>
                </a:lnTo>
                <a:lnTo>
                  <a:pt x="838" y="368"/>
                </a:lnTo>
                <a:lnTo>
                  <a:pt x="838" y="368"/>
                </a:lnTo>
                <a:lnTo>
                  <a:pt x="838" y="369"/>
                </a:lnTo>
                <a:lnTo>
                  <a:pt x="838" y="369"/>
                </a:lnTo>
                <a:lnTo>
                  <a:pt x="838" y="369"/>
                </a:lnTo>
                <a:lnTo>
                  <a:pt x="838" y="370"/>
                </a:lnTo>
                <a:lnTo>
                  <a:pt x="838" y="370"/>
                </a:lnTo>
                <a:lnTo>
                  <a:pt x="839" y="372"/>
                </a:lnTo>
                <a:lnTo>
                  <a:pt x="840" y="372"/>
                </a:lnTo>
                <a:lnTo>
                  <a:pt x="840" y="373"/>
                </a:lnTo>
                <a:lnTo>
                  <a:pt x="840" y="373"/>
                </a:lnTo>
                <a:lnTo>
                  <a:pt x="840" y="373"/>
                </a:lnTo>
                <a:lnTo>
                  <a:pt x="839" y="374"/>
                </a:lnTo>
                <a:lnTo>
                  <a:pt x="839" y="374"/>
                </a:lnTo>
                <a:lnTo>
                  <a:pt x="837" y="375"/>
                </a:lnTo>
                <a:lnTo>
                  <a:pt x="836" y="376"/>
                </a:lnTo>
                <a:lnTo>
                  <a:pt x="835" y="376"/>
                </a:lnTo>
                <a:lnTo>
                  <a:pt x="834" y="377"/>
                </a:lnTo>
                <a:lnTo>
                  <a:pt x="833" y="377"/>
                </a:lnTo>
                <a:lnTo>
                  <a:pt x="833" y="378"/>
                </a:lnTo>
                <a:lnTo>
                  <a:pt x="832" y="379"/>
                </a:lnTo>
                <a:lnTo>
                  <a:pt x="832" y="379"/>
                </a:lnTo>
                <a:lnTo>
                  <a:pt x="832" y="380"/>
                </a:lnTo>
                <a:lnTo>
                  <a:pt x="832" y="380"/>
                </a:lnTo>
                <a:lnTo>
                  <a:pt x="832" y="381"/>
                </a:lnTo>
                <a:lnTo>
                  <a:pt x="832" y="382"/>
                </a:lnTo>
                <a:lnTo>
                  <a:pt x="833" y="383"/>
                </a:lnTo>
                <a:lnTo>
                  <a:pt x="833" y="385"/>
                </a:lnTo>
                <a:lnTo>
                  <a:pt x="834" y="386"/>
                </a:lnTo>
                <a:lnTo>
                  <a:pt x="835" y="387"/>
                </a:lnTo>
                <a:lnTo>
                  <a:pt x="836" y="388"/>
                </a:lnTo>
                <a:lnTo>
                  <a:pt x="837" y="388"/>
                </a:lnTo>
                <a:lnTo>
                  <a:pt x="839" y="389"/>
                </a:lnTo>
                <a:lnTo>
                  <a:pt x="840" y="390"/>
                </a:lnTo>
                <a:lnTo>
                  <a:pt x="842" y="391"/>
                </a:lnTo>
                <a:lnTo>
                  <a:pt x="844" y="391"/>
                </a:lnTo>
                <a:lnTo>
                  <a:pt x="847" y="392"/>
                </a:lnTo>
                <a:lnTo>
                  <a:pt x="848" y="393"/>
                </a:lnTo>
                <a:lnTo>
                  <a:pt x="849" y="393"/>
                </a:lnTo>
                <a:lnTo>
                  <a:pt x="851" y="394"/>
                </a:lnTo>
                <a:lnTo>
                  <a:pt x="852" y="395"/>
                </a:lnTo>
                <a:lnTo>
                  <a:pt x="853" y="395"/>
                </a:lnTo>
                <a:lnTo>
                  <a:pt x="854" y="397"/>
                </a:lnTo>
                <a:lnTo>
                  <a:pt x="855" y="397"/>
                </a:lnTo>
                <a:lnTo>
                  <a:pt x="855" y="398"/>
                </a:lnTo>
                <a:lnTo>
                  <a:pt x="856" y="398"/>
                </a:lnTo>
                <a:lnTo>
                  <a:pt x="858" y="399"/>
                </a:lnTo>
                <a:lnTo>
                  <a:pt x="861" y="399"/>
                </a:lnTo>
                <a:lnTo>
                  <a:pt x="862" y="400"/>
                </a:lnTo>
                <a:lnTo>
                  <a:pt x="864" y="400"/>
                </a:lnTo>
                <a:lnTo>
                  <a:pt x="865" y="400"/>
                </a:lnTo>
                <a:lnTo>
                  <a:pt x="866" y="400"/>
                </a:lnTo>
                <a:lnTo>
                  <a:pt x="866" y="401"/>
                </a:lnTo>
                <a:lnTo>
                  <a:pt x="867" y="401"/>
                </a:lnTo>
                <a:lnTo>
                  <a:pt x="868" y="402"/>
                </a:lnTo>
                <a:lnTo>
                  <a:pt x="869" y="403"/>
                </a:lnTo>
                <a:lnTo>
                  <a:pt x="869" y="403"/>
                </a:lnTo>
                <a:lnTo>
                  <a:pt x="871" y="404"/>
                </a:lnTo>
                <a:lnTo>
                  <a:pt x="871" y="404"/>
                </a:lnTo>
                <a:lnTo>
                  <a:pt x="872" y="404"/>
                </a:lnTo>
                <a:lnTo>
                  <a:pt x="872" y="405"/>
                </a:lnTo>
                <a:lnTo>
                  <a:pt x="872" y="406"/>
                </a:lnTo>
                <a:lnTo>
                  <a:pt x="872" y="406"/>
                </a:lnTo>
                <a:lnTo>
                  <a:pt x="873" y="408"/>
                </a:lnTo>
                <a:lnTo>
                  <a:pt x="873" y="411"/>
                </a:lnTo>
                <a:lnTo>
                  <a:pt x="873" y="412"/>
                </a:lnTo>
                <a:lnTo>
                  <a:pt x="873" y="413"/>
                </a:lnTo>
                <a:lnTo>
                  <a:pt x="874" y="414"/>
                </a:lnTo>
                <a:lnTo>
                  <a:pt x="874" y="415"/>
                </a:lnTo>
                <a:lnTo>
                  <a:pt x="875" y="415"/>
                </a:lnTo>
                <a:lnTo>
                  <a:pt x="875" y="416"/>
                </a:lnTo>
                <a:lnTo>
                  <a:pt x="877" y="418"/>
                </a:lnTo>
                <a:lnTo>
                  <a:pt x="878" y="419"/>
                </a:lnTo>
                <a:lnTo>
                  <a:pt x="880" y="420"/>
                </a:lnTo>
                <a:lnTo>
                  <a:pt x="882" y="422"/>
                </a:lnTo>
                <a:lnTo>
                  <a:pt x="885" y="424"/>
                </a:lnTo>
                <a:lnTo>
                  <a:pt x="886" y="424"/>
                </a:lnTo>
                <a:lnTo>
                  <a:pt x="890" y="426"/>
                </a:lnTo>
                <a:lnTo>
                  <a:pt x="891" y="427"/>
                </a:lnTo>
                <a:lnTo>
                  <a:pt x="893" y="428"/>
                </a:lnTo>
                <a:lnTo>
                  <a:pt x="894" y="429"/>
                </a:lnTo>
                <a:lnTo>
                  <a:pt x="895" y="430"/>
                </a:lnTo>
                <a:lnTo>
                  <a:pt x="896" y="431"/>
                </a:lnTo>
                <a:lnTo>
                  <a:pt x="897" y="432"/>
                </a:lnTo>
                <a:lnTo>
                  <a:pt x="897" y="433"/>
                </a:lnTo>
                <a:lnTo>
                  <a:pt x="897" y="434"/>
                </a:lnTo>
                <a:lnTo>
                  <a:pt x="897" y="435"/>
                </a:lnTo>
                <a:lnTo>
                  <a:pt x="897" y="436"/>
                </a:lnTo>
                <a:lnTo>
                  <a:pt x="897" y="438"/>
                </a:lnTo>
                <a:lnTo>
                  <a:pt x="897" y="441"/>
                </a:lnTo>
                <a:lnTo>
                  <a:pt x="896" y="442"/>
                </a:lnTo>
                <a:lnTo>
                  <a:pt x="896" y="443"/>
                </a:lnTo>
                <a:lnTo>
                  <a:pt x="896" y="444"/>
                </a:lnTo>
                <a:lnTo>
                  <a:pt x="896" y="445"/>
                </a:lnTo>
                <a:lnTo>
                  <a:pt x="897" y="446"/>
                </a:lnTo>
                <a:lnTo>
                  <a:pt x="897" y="450"/>
                </a:lnTo>
                <a:lnTo>
                  <a:pt x="898" y="451"/>
                </a:lnTo>
                <a:lnTo>
                  <a:pt x="898" y="453"/>
                </a:lnTo>
                <a:lnTo>
                  <a:pt x="898" y="454"/>
                </a:lnTo>
                <a:lnTo>
                  <a:pt x="897" y="455"/>
                </a:lnTo>
                <a:lnTo>
                  <a:pt x="897" y="457"/>
                </a:lnTo>
                <a:lnTo>
                  <a:pt x="896" y="459"/>
                </a:lnTo>
                <a:lnTo>
                  <a:pt x="895" y="462"/>
                </a:lnTo>
                <a:lnTo>
                  <a:pt x="893" y="467"/>
                </a:lnTo>
                <a:lnTo>
                  <a:pt x="892" y="468"/>
                </a:lnTo>
                <a:lnTo>
                  <a:pt x="891" y="469"/>
                </a:lnTo>
                <a:lnTo>
                  <a:pt x="889" y="472"/>
                </a:lnTo>
                <a:lnTo>
                  <a:pt x="888" y="473"/>
                </a:lnTo>
                <a:lnTo>
                  <a:pt x="888" y="474"/>
                </a:lnTo>
                <a:lnTo>
                  <a:pt x="888" y="475"/>
                </a:lnTo>
                <a:lnTo>
                  <a:pt x="887" y="476"/>
                </a:lnTo>
                <a:lnTo>
                  <a:pt x="887" y="477"/>
                </a:lnTo>
                <a:lnTo>
                  <a:pt x="887" y="482"/>
                </a:lnTo>
                <a:lnTo>
                  <a:pt x="886" y="487"/>
                </a:lnTo>
                <a:lnTo>
                  <a:pt x="885" y="492"/>
                </a:lnTo>
                <a:lnTo>
                  <a:pt x="885" y="495"/>
                </a:lnTo>
                <a:lnTo>
                  <a:pt x="885" y="496"/>
                </a:lnTo>
                <a:lnTo>
                  <a:pt x="885" y="496"/>
                </a:lnTo>
                <a:lnTo>
                  <a:pt x="885" y="497"/>
                </a:lnTo>
                <a:lnTo>
                  <a:pt x="884" y="498"/>
                </a:lnTo>
                <a:lnTo>
                  <a:pt x="883" y="499"/>
                </a:lnTo>
                <a:lnTo>
                  <a:pt x="882" y="499"/>
                </a:lnTo>
                <a:lnTo>
                  <a:pt x="881" y="500"/>
                </a:lnTo>
                <a:lnTo>
                  <a:pt x="878" y="503"/>
                </a:lnTo>
                <a:lnTo>
                  <a:pt x="875" y="505"/>
                </a:lnTo>
                <a:lnTo>
                  <a:pt x="874" y="506"/>
                </a:lnTo>
                <a:lnTo>
                  <a:pt x="873" y="506"/>
                </a:lnTo>
                <a:lnTo>
                  <a:pt x="872" y="507"/>
                </a:lnTo>
                <a:lnTo>
                  <a:pt x="871" y="507"/>
                </a:lnTo>
                <a:lnTo>
                  <a:pt x="870" y="508"/>
                </a:lnTo>
                <a:lnTo>
                  <a:pt x="869" y="508"/>
                </a:lnTo>
                <a:lnTo>
                  <a:pt x="866" y="508"/>
                </a:lnTo>
                <a:lnTo>
                  <a:pt x="865" y="508"/>
                </a:lnTo>
                <a:lnTo>
                  <a:pt x="864" y="509"/>
                </a:lnTo>
                <a:lnTo>
                  <a:pt x="862" y="510"/>
                </a:lnTo>
                <a:lnTo>
                  <a:pt x="861" y="510"/>
                </a:lnTo>
                <a:lnTo>
                  <a:pt x="860" y="511"/>
                </a:lnTo>
                <a:lnTo>
                  <a:pt x="859" y="511"/>
                </a:lnTo>
                <a:lnTo>
                  <a:pt x="858" y="512"/>
                </a:lnTo>
                <a:lnTo>
                  <a:pt x="857" y="514"/>
                </a:lnTo>
                <a:lnTo>
                  <a:pt x="855" y="515"/>
                </a:lnTo>
                <a:lnTo>
                  <a:pt x="855" y="516"/>
                </a:lnTo>
                <a:lnTo>
                  <a:pt x="854" y="517"/>
                </a:lnTo>
                <a:lnTo>
                  <a:pt x="854" y="518"/>
                </a:lnTo>
                <a:lnTo>
                  <a:pt x="854" y="518"/>
                </a:lnTo>
                <a:lnTo>
                  <a:pt x="853" y="519"/>
                </a:lnTo>
                <a:lnTo>
                  <a:pt x="853" y="520"/>
                </a:lnTo>
                <a:lnTo>
                  <a:pt x="853" y="521"/>
                </a:lnTo>
                <a:lnTo>
                  <a:pt x="853" y="522"/>
                </a:lnTo>
                <a:lnTo>
                  <a:pt x="853" y="523"/>
                </a:lnTo>
                <a:lnTo>
                  <a:pt x="854" y="524"/>
                </a:lnTo>
                <a:lnTo>
                  <a:pt x="855" y="528"/>
                </a:lnTo>
                <a:lnTo>
                  <a:pt x="856" y="530"/>
                </a:lnTo>
                <a:lnTo>
                  <a:pt x="856" y="531"/>
                </a:lnTo>
                <a:lnTo>
                  <a:pt x="856" y="532"/>
                </a:lnTo>
                <a:lnTo>
                  <a:pt x="857" y="533"/>
                </a:lnTo>
                <a:lnTo>
                  <a:pt x="857" y="533"/>
                </a:lnTo>
                <a:lnTo>
                  <a:pt x="857" y="534"/>
                </a:lnTo>
                <a:lnTo>
                  <a:pt x="856" y="535"/>
                </a:lnTo>
                <a:lnTo>
                  <a:pt x="856" y="536"/>
                </a:lnTo>
                <a:lnTo>
                  <a:pt x="856" y="536"/>
                </a:lnTo>
                <a:lnTo>
                  <a:pt x="855" y="536"/>
                </a:lnTo>
                <a:lnTo>
                  <a:pt x="855" y="537"/>
                </a:lnTo>
                <a:lnTo>
                  <a:pt x="854" y="538"/>
                </a:lnTo>
                <a:lnTo>
                  <a:pt x="854" y="538"/>
                </a:lnTo>
                <a:lnTo>
                  <a:pt x="853" y="539"/>
                </a:lnTo>
                <a:lnTo>
                  <a:pt x="852" y="539"/>
                </a:lnTo>
                <a:lnTo>
                  <a:pt x="850" y="539"/>
                </a:lnTo>
                <a:lnTo>
                  <a:pt x="849" y="539"/>
                </a:lnTo>
                <a:lnTo>
                  <a:pt x="848" y="539"/>
                </a:lnTo>
                <a:lnTo>
                  <a:pt x="846" y="539"/>
                </a:lnTo>
                <a:lnTo>
                  <a:pt x="842" y="539"/>
                </a:lnTo>
                <a:lnTo>
                  <a:pt x="839" y="539"/>
                </a:lnTo>
                <a:lnTo>
                  <a:pt x="839" y="539"/>
                </a:lnTo>
                <a:lnTo>
                  <a:pt x="838" y="539"/>
                </a:lnTo>
                <a:lnTo>
                  <a:pt x="837" y="540"/>
                </a:lnTo>
                <a:lnTo>
                  <a:pt x="836" y="540"/>
                </a:lnTo>
                <a:lnTo>
                  <a:pt x="835" y="541"/>
                </a:lnTo>
                <a:lnTo>
                  <a:pt x="834" y="542"/>
                </a:lnTo>
                <a:lnTo>
                  <a:pt x="833" y="544"/>
                </a:lnTo>
                <a:lnTo>
                  <a:pt x="830" y="547"/>
                </a:lnTo>
                <a:lnTo>
                  <a:pt x="829" y="548"/>
                </a:lnTo>
                <a:lnTo>
                  <a:pt x="829" y="549"/>
                </a:lnTo>
                <a:lnTo>
                  <a:pt x="827" y="550"/>
                </a:lnTo>
                <a:lnTo>
                  <a:pt x="825" y="552"/>
                </a:lnTo>
                <a:lnTo>
                  <a:pt x="823" y="553"/>
                </a:lnTo>
                <a:lnTo>
                  <a:pt x="822" y="553"/>
                </a:lnTo>
                <a:lnTo>
                  <a:pt x="820" y="554"/>
                </a:lnTo>
                <a:lnTo>
                  <a:pt x="817" y="555"/>
                </a:lnTo>
                <a:lnTo>
                  <a:pt x="815" y="555"/>
                </a:lnTo>
                <a:lnTo>
                  <a:pt x="813" y="556"/>
                </a:lnTo>
                <a:lnTo>
                  <a:pt x="808" y="557"/>
                </a:lnTo>
                <a:lnTo>
                  <a:pt x="806" y="558"/>
                </a:lnTo>
                <a:lnTo>
                  <a:pt x="803" y="559"/>
                </a:lnTo>
                <a:lnTo>
                  <a:pt x="801" y="559"/>
                </a:lnTo>
                <a:lnTo>
                  <a:pt x="799" y="560"/>
                </a:lnTo>
                <a:lnTo>
                  <a:pt x="797" y="561"/>
                </a:lnTo>
                <a:lnTo>
                  <a:pt x="792" y="564"/>
                </a:lnTo>
                <a:lnTo>
                  <a:pt x="791" y="564"/>
                </a:lnTo>
                <a:lnTo>
                  <a:pt x="790" y="565"/>
                </a:lnTo>
                <a:lnTo>
                  <a:pt x="788" y="565"/>
                </a:lnTo>
                <a:lnTo>
                  <a:pt x="787" y="566"/>
                </a:lnTo>
                <a:lnTo>
                  <a:pt x="786" y="566"/>
                </a:lnTo>
                <a:lnTo>
                  <a:pt x="785" y="566"/>
                </a:lnTo>
                <a:lnTo>
                  <a:pt x="784" y="565"/>
                </a:lnTo>
                <a:lnTo>
                  <a:pt x="783" y="565"/>
                </a:lnTo>
                <a:lnTo>
                  <a:pt x="783" y="565"/>
                </a:lnTo>
                <a:lnTo>
                  <a:pt x="782" y="565"/>
                </a:lnTo>
                <a:lnTo>
                  <a:pt x="780" y="564"/>
                </a:lnTo>
                <a:lnTo>
                  <a:pt x="780" y="564"/>
                </a:lnTo>
                <a:lnTo>
                  <a:pt x="779" y="563"/>
                </a:lnTo>
                <a:lnTo>
                  <a:pt x="778" y="564"/>
                </a:lnTo>
                <a:lnTo>
                  <a:pt x="777" y="564"/>
                </a:lnTo>
                <a:lnTo>
                  <a:pt x="776" y="564"/>
                </a:lnTo>
                <a:lnTo>
                  <a:pt x="774" y="565"/>
                </a:lnTo>
                <a:lnTo>
                  <a:pt x="773" y="565"/>
                </a:lnTo>
                <a:lnTo>
                  <a:pt x="773" y="566"/>
                </a:lnTo>
                <a:lnTo>
                  <a:pt x="772" y="566"/>
                </a:lnTo>
                <a:lnTo>
                  <a:pt x="771" y="567"/>
                </a:lnTo>
                <a:lnTo>
                  <a:pt x="771" y="568"/>
                </a:lnTo>
                <a:lnTo>
                  <a:pt x="770" y="569"/>
                </a:lnTo>
                <a:lnTo>
                  <a:pt x="770" y="570"/>
                </a:lnTo>
                <a:lnTo>
                  <a:pt x="769" y="570"/>
                </a:lnTo>
                <a:lnTo>
                  <a:pt x="768" y="573"/>
                </a:lnTo>
                <a:lnTo>
                  <a:pt x="768" y="574"/>
                </a:lnTo>
                <a:lnTo>
                  <a:pt x="766" y="577"/>
                </a:lnTo>
                <a:lnTo>
                  <a:pt x="765" y="581"/>
                </a:lnTo>
                <a:lnTo>
                  <a:pt x="764" y="583"/>
                </a:lnTo>
                <a:lnTo>
                  <a:pt x="763" y="584"/>
                </a:lnTo>
                <a:lnTo>
                  <a:pt x="762" y="585"/>
                </a:lnTo>
                <a:lnTo>
                  <a:pt x="754" y="595"/>
                </a:lnTo>
                <a:lnTo>
                  <a:pt x="753" y="596"/>
                </a:lnTo>
                <a:lnTo>
                  <a:pt x="753" y="597"/>
                </a:lnTo>
                <a:lnTo>
                  <a:pt x="752" y="599"/>
                </a:lnTo>
                <a:lnTo>
                  <a:pt x="752" y="600"/>
                </a:lnTo>
                <a:lnTo>
                  <a:pt x="751" y="602"/>
                </a:lnTo>
                <a:lnTo>
                  <a:pt x="751" y="603"/>
                </a:lnTo>
                <a:lnTo>
                  <a:pt x="751" y="604"/>
                </a:lnTo>
                <a:lnTo>
                  <a:pt x="751" y="606"/>
                </a:lnTo>
                <a:lnTo>
                  <a:pt x="750" y="607"/>
                </a:lnTo>
                <a:lnTo>
                  <a:pt x="751" y="609"/>
                </a:lnTo>
                <a:lnTo>
                  <a:pt x="751" y="610"/>
                </a:lnTo>
                <a:lnTo>
                  <a:pt x="751" y="612"/>
                </a:lnTo>
                <a:lnTo>
                  <a:pt x="751" y="614"/>
                </a:lnTo>
                <a:lnTo>
                  <a:pt x="752" y="615"/>
                </a:lnTo>
                <a:lnTo>
                  <a:pt x="752" y="617"/>
                </a:lnTo>
                <a:lnTo>
                  <a:pt x="753" y="618"/>
                </a:lnTo>
                <a:lnTo>
                  <a:pt x="753" y="619"/>
                </a:lnTo>
                <a:lnTo>
                  <a:pt x="754" y="620"/>
                </a:lnTo>
                <a:lnTo>
                  <a:pt x="755" y="621"/>
                </a:lnTo>
                <a:lnTo>
                  <a:pt x="756" y="621"/>
                </a:lnTo>
                <a:lnTo>
                  <a:pt x="761" y="624"/>
                </a:lnTo>
                <a:lnTo>
                  <a:pt x="763" y="625"/>
                </a:lnTo>
                <a:lnTo>
                  <a:pt x="767" y="626"/>
                </a:lnTo>
                <a:lnTo>
                  <a:pt x="768" y="626"/>
                </a:lnTo>
                <a:lnTo>
                  <a:pt x="770" y="627"/>
                </a:lnTo>
                <a:lnTo>
                  <a:pt x="771" y="628"/>
                </a:lnTo>
                <a:lnTo>
                  <a:pt x="772" y="628"/>
                </a:lnTo>
                <a:lnTo>
                  <a:pt x="772" y="629"/>
                </a:lnTo>
                <a:lnTo>
                  <a:pt x="773" y="630"/>
                </a:lnTo>
                <a:lnTo>
                  <a:pt x="774" y="630"/>
                </a:lnTo>
                <a:lnTo>
                  <a:pt x="775" y="633"/>
                </a:lnTo>
                <a:lnTo>
                  <a:pt x="777" y="635"/>
                </a:lnTo>
                <a:lnTo>
                  <a:pt x="777" y="636"/>
                </a:lnTo>
                <a:lnTo>
                  <a:pt x="778" y="638"/>
                </a:lnTo>
                <a:lnTo>
                  <a:pt x="778" y="639"/>
                </a:lnTo>
                <a:lnTo>
                  <a:pt x="779" y="640"/>
                </a:lnTo>
                <a:lnTo>
                  <a:pt x="779" y="642"/>
                </a:lnTo>
                <a:lnTo>
                  <a:pt x="779" y="643"/>
                </a:lnTo>
                <a:lnTo>
                  <a:pt x="779" y="645"/>
                </a:lnTo>
                <a:lnTo>
                  <a:pt x="779" y="646"/>
                </a:lnTo>
                <a:lnTo>
                  <a:pt x="778" y="647"/>
                </a:lnTo>
                <a:lnTo>
                  <a:pt x="778" y="648"/>
                </a:lnTo>
                <a:lnTo>
                  <a:pt x="778" y="650"/>
                </a:lnTo>
                <a:lnTo>
                  <a:pt x="777" y="651"/>
                </a:lnTo>
                <a:lnTo>
                  <a:pt x="776" y="651"/>
                </a:lnTo>
                <a:lnTo>
                  <a:pt x="776" y="652"/>
                </a:lnTo>
                <a:lnTo>
                  <a:pt x="775" y="653"/>
                </a:lnTo>
                <a:lnTo>
                  <a:pt x="774" y="654"/>
                </a:lnTo>
                <a:lnTo>
                  <a:pt x="772" y="656"/>
                </a:lnTo>
                <a:lnTo>
                  <a:pt x="770" y="657"/>
                </a:lnTo>
                <a:lnTo>
                  <a:pt x="769" y="657"/>
                </a:lnTo>
                <a:lnTo>
                  <a:pt x="768" y="658"/>
                </a:lnTo>
                <a:lnTo>
                  <a:pt x="766" y="658"/>
                </a:lnTo>
                <a:lnTo>
                  <a:pt x="765" y="658"/>
                </a:lnTo>
                <a:lnTo>
                  <a:pt x="764" y="658"/>
                </a:lnTo>
                <a:lnTo>
                  <a:pt x="761" y="658"/>
                </a:lnTo>
                <a:lnTo>
                  <a:pt x="760" y="658"/>
                </a:lnTo>
                <a:lnTo>
                  <a:pt x="757" y="658"/>
                </a:lnTo>
                <a:lnTo>
                  <a:pt x="755" y="657"/>
                </a:lnTo>
                <a:lnTo>
                  <a:pt x="754" y="657"/>
                </a:lnTo>
                <a:lnTo>
                  <a:pt x="754" y="658"/>
                </a:lnTo>
                <a:lnTo>
                  <a:pt x="753" y="658"/>
                </a:lnTo>
                <a:lnTo>
                  <a:pt x="752" y="658"/>
                </a:lnTo>
                <a:lnTo>
                  <a:pt x="751" y="659"/>
                </a:lnTo>
                <a:lnTo>
                  <a:pt x="749" y="660"/>
                </a:lnTo>
                <a:lnTo>
                  <a:pt x="749" y="661"/>
                </a:lnTo>
                <a:lnTo>
                  <a:pt x="748" y="661"/>
                </a:lnTo>
                <a:lnTo>
                  <a:pt x="748" y="662"/>
                </a:lnTo>
                <a:lnTo>
                  <a:pt x="747" y="662"/>
                </a:lnTo>
                <a:lnTo>
                  <a:pt x="746" y="665"/>
                </a:lnTo>
                <a:lnTo>
                  <a:pt x="746" y="667"/>
                </a:lnTo>
                <a:lnTo>
                  <a:pt x="745" y="668"/>
                </a:lnTo>
                <a:lnTo>
                  <a:pt x="744" y="670"/>
                </a:lnTo>
                <a:lnTo>
                  <a:pt x="743" y="670"/>
                </a:lnTo>
                <a:lnTo>
                  <a:pt x="743" y="671"/>
                </a:lnTo>
                <a:lnTo>
                  <a:pt x="742" y="671"/>
                </a:lnTo>
                <a:lnTo>
                  <a:pt x="742" y="671"/>
                </a:lnTo>
                <a:lnTo>
                  <a:pt x="741" y="671"/>
                </a:lnTo>
                <a:lnTo>
                  <a:pt x="741" y="671"/>
                </a:lnTo>
                <a:lnTo>
                  <a:pt x="740" y="671"/>
                </a:lnTo>
                <a:lnTo>
                  <a:pt x="739" y="670"/>
                </a:lnTo>
                <a:lnTo>
                  <a:pt x="737" y="668"/>
                </a:lnTo>
                <a:lnTo>
                  <a:pt x="735" y="668"/>
                </a:lnTo>
                <a:lnTo>
                  <a:pt x="735" y="667"/>
                </a:lnTo>
                <a:lnTo>
                  <a:pt x="733" y="667"/>
                </a:lnTo>
                <a:lnTo>
                  <a:pt x="730" y="666"/>
                </a:lnTo>
                <a:lnTo>
                  <a:pt x="729" y="666"/>
                </a:lnTo>
                <a:lnTo>
                  <a:pt x="727" y="665"/>
                </a:lnTo>
                <a:lnTo>
                  <a:pt x="723" y="664"/>
                </a:lnTo>
                <a:lnTo>
                  <a:pt x="723" y="663"/>
                </a:lnTo>
                <a:lnTo>
                  <a:pt x="722" y="663"/>
                </a:lnTo>
                <a:lnTo>
                  <a:pt x="722" y="663"/>
                </a:lnTo>
                <a:lnTo>
                  <a:pt x="721" y="663"/>
                </a:lnTo>
                <a:lnTo>
                  <a:pt x="719" y="664"/>
                </a:lnTo>
                <a:lnTo>
                  <a:pt x="717" y="665"/>
                </a:lnTo>
                <a:lnTo>
                  <a:pt x="712" y="667"/>
                </a:lnTo>
                <a:lnTo>
                  <a:pt x="709" y="668"/>
                </a:lnTo>
                <a:lnTo>
                  <a:pt x="708" y="668"/>
                </a:lnTo>
                <a:lnTo>
                  <a:pt x="706" y="669"/>
                </a:lnTo>
                <a:lnTo>
                  <a:pt x="704" y="669"/>
                </a:lnTo>
                <a:lnTo>
                  <a:pt x="702" y="669"/>
                </a:lnTo>
                <a:lnTo>
                  <a:pt x="700" y="669"/>
                </a:lnTo>
                <a:lnTo>
                  <a:pt x="698" y="669"/>
                </a:lnTo>
                <a:lnTo>
                  <a:pt x="697" y="669"/>
                </a:lnTo>
                <a:lnTo>
                  <a:pt x="691" y="668"/>
                </a:lnTo>
                <a:lnTo>
                  <a:pt x="689" y="668"/>
                </a:lnTo>
                <a:lnTo>
                  <a:pt x="685" y="668"/>
                </a:lnTo>
                <a:lnTo>
                  <a:pt x="684" y="667"/>
                </a:lnTo>
                <a:lnTo>
                  <a:pt x="682" y="667"/>
                </a:lnTo>
                <a:lnTo>
                  <a:pt x="680" y="667"/>
                </a:lnTo>
                <a:lnTo>
                  <a:pt x="675" y="665"/>
                </a:lnTo>
                <a:lnTo>
                  <a:pt x="674" y="665"/>
                </a:lnTo>
                <a:lnTo>
                  <a:pt x="672" y="665"/>
                </a:lnTo>
                <a:lnTo>
                  <a:pt x="671" y="665"/>
                </a:lnTo>
                <a:lnTo>
                  <a:pt x="670" y="665"/>
                </a:lnTo>
                <a:lnTo>
                  <a:pt x="669" y="666"/>
                </a:lnTo>
                <a:lnTo>
                  <a:pt x="668" y="666"/>
                </a:lnTo>
                <a:lnTo>
                  <a:pt x="668" y="666"/>
                </a:lnTo>
                <a:lnTo>
                  <a:pt x="667" y="667"/>
                </a:lnTo>
                <a:lnTo>
                  <a:pt x="666" y="667"/>
                </a:lnTo>
                <a:lnTo>
                  <a:pt x="666" y="668"/>
                </a:lnTo>
                <a:lnTo>
                  <a:pt x="665" y="669"/>
                </a:lnTo>
                <a:lnTo>
                  <a:pt x="665" y="669"/>
                </a:lnTo>
                <a:lnTo>
                  <a:pt x="665" y="670"/>
                </a:lnTo>
                <a:lnTo>
                  <a:pt x="665" y="671"/>
                </a:lnTo>
                <a:lnTo>
                  <a:pt x="665" y="672"/>
                </a:lnTo>
                <a:lnTo>
                  <a:pt x="666" y="675"/>
                </a:lnTo>
                <a:lnTo>
                  <a:pt x="666" y="676"/>
                </a:lnTo>
                <a:lnTo>
                  <a:pt x="666" y="677"/>
                </a:lnTo>
                <a:lnTo>
                  <a:pt x="666" y="677"/>
                </a:lnTo>
                <a:lnTo>
                  <a:pt x="666" y="678"/>
                </a:lnTo>
                <a:lnTo>
                  <a:pt x="666" y="678"/>
                </a:lnTo>
                <a:lnTo>
                  <a:pt x="665" y="679"/>
                </a:lnTo>
                <a:lnTo>
                  <a:pt x="665" y="679"/>
                </a:lnTo>
                <a:lnTo>
                  <a:pt x="664" y="680"/>
                </a:lnTo>
                <a:lnTo>
                  <a:pt x="663" y="680"/>
                </a:lnTo>
                <a:lnTo>
                  <a:pt x="662" y="681"/>
                </a:lnTo>
                <a:lnTo>
                  <a:pt x="660" y="681"/>
                </a:lnTo>
                <a:lnTo>
                  <a:pt x="654" y="683"/>
                </a:lnTo>
                <a:lnTo>
                  <a:pt x="652" y="683"/>
                </a:lnTo>
                <a:lnTo>
                  <a:pt x="652" y="684"/>
                </a:lnTo>
                <a:lnTo>
                  <a:pt x="651" y="684"/>
                </a:lnTo>
                <a:lnTo>
                  <a:pt x="651" y="684"/>
                </a:lnTo>
                <a:lnTo>
                  <a:pt x="650" y="685"/>
                </a:lnTo>
                <a:lnTo>
                  <a:pt x="650" y="686"/>
                </a:lnTo>
                <a:lnTo>
                  <a:pt x="649" y="687"/>
                </a:lnTo>
                <a:lnTo>
                  <a:pt x="649" y="688"/>
                </a:lnTo>
                <a:lnTo>
                  <a:pt x="649" y="689"/>
                </a:lnTo>
                <a:lnTo>
                  <a:pt x="648" y="690"/>
                </a:lnTo>
                <a:lnTo>
                  <a:pt x="648" y="694"/>
                </a:lnTo>
                <a:lnTo>
                  <a:pt x="647" y="696"/>
                </a:lnTo>
                <a:lnTo>
                  <a:pt x="647" y="697"/>
                </a:lnTo>
                <a:lnTo>
                  <a:pt x="645" y="700"/>
                </a:lnTo>
                <a:lnTo>
                  <a:pt x="645" y="701"/>
                </a:lnTo>
                <a:lnTo>
                  <a:pt x="644" y="701"/>
                </a:lnTo>
                <a:lnTo>
                  <a:pt x="643" y="702"/>
                </a:lnTo>
                <a:lnTo>
                  <a:pt x="643" y="702"/>
                </a:lnTo>
                <a:lnTo>
                  <a:pt x="642" y="702"/>
                </a:lnTo>
                <a:lnTo>
                  <a:pt x="641" y="702"/>
                </a:lnTo>
                <a:lnTo>
                  <a:pt x="640" y="702"/>
                </a:lnTo>
                <a:lnTo>
                  <a:pt x="639" y="702"/>
                </a:lnTo>
                <a:lnTo>
                  <a:pt x="638" y="702"/>
                </a:lnTo>
                <a:lnTo>
                  <a:pt x="637" y="702"/>
                </a:lnTo>
                <a:lnTo>
                  <a:pt x="636" y="702"/>
                </a:lnTo>
                <a:lnTo>
                  <a:pt x="635" y="701"/>
                </a:lnTo>
                <a:lnTo>
                  <a:pt x="634" y="701"/>
                </a:lnTo>
                <a:lnTo>
                  <a:pt x="633" y="700"/>
                </a:lnTo>
                <a:lnTo>
                  <a:pt x="631" y="699"/>
                </a:lnTo>
                <a:lnTo>
                  <a:pt x="631" y="698"/>
                </a:lnTo>
                <a:lnTo>
                  <a:pt x="630" y="697"/>
                </a:lnTo>
                <a:lnTo>
                  <a:pt x="629" y="696"/>
                </a:lnTo>
                <a:lnTo>
                  <a:pt x="628" y="694"/>
                </a:lnTo>
                <a:lnTo>
                  <a:pt x="626" y="690"/>
                </a:lnTo>
                <a:lnTo>
                  <a:pt x="624" y="686"/>
                </a:lnTo>
                <a:lnTo>
                  <a:pt x="623" y="684"/>
                </a:lnTo>
                <a:lnTo>
                  <a:pt x="622" y="682"/>
                </a:lnTo>
                <a:lnTo>
                  <a:pt x="621" y="680"/>
                </a:lnTo>
                <a:lnTo>
                  <a:pt x="620" y="678"/>
                </a:lnTo>
                <a:lnTo>
                  <a:pt x="620" y="677"/>
                </a:lnTo>
                <a:lnTo>
                  <a:pt x="619" y="677"/>
                </a:lnTo>
                <a:lnTo>
                  <a:pt x="619" y="677"/>
                </a:lnTo>
                <a:lnTo>
                  <a:pt x="618" y="676"/>
                </a:lnTo>
                <a:lnTo>
                  <a:pt x="618" y="676"/>
                </a:lnTo>
                <a:lnTo>
                  <a:pt x="617" y="676"/>
                </a:lnTo>
                <a:lnTo>
                  <a:pt x="617" y="676"/>
                </a:lnTo>
                <a:lnTo>
                  <a:pt x="615" y="677"/>
                </a:lnTo>
                <a:lnTo>
                  <a:pt x="614" y="677"/>
                </a:lnTo>
                <a:lnTo>
                  <a:pt x="613" y="678"/>
                </a:lnTo>
                <a:lnTo>
                  <a:pt x="611" y="679"/>
                </a:lnTo>
                <a:lnTo>
                  <a:pt x="610" y="679"/>
                </a:lnTo>
                <a:lnTo>
                  <a:pt x="609" y="680"/>
                </a:lnTo>
                <a:lnTo>
                  <a:pt x="609" y="680"/>
                </a:lnTo>
                <a:lnTo>
                  <a:pt x="608" y="679"/>
                </a:lnTo>
                <a:lnTo>
                  <a:pt x="608" y="679"/>
                </a:lnTo>
                <a:lnTo>
                  <a:pt x="606" y="679"/>
                </a:lnTo>
                <a:lnTo>
                  <a:pt x="605" y="678"/>
                </a:lnTo>
                <a:lnTo>
                  <a:pt x="604" y="677"/>
                </a:lnTo>
                <a:lnTo>
                  <a:pt x="602" y="676"/>
                </a:lnTo>
                <a:lnTo>
                  <a:pt x="600" y="674"/>
                </a:lnTo>
                <a:lnTo>
                  <a:pt x="595" y="670"/>
                </a:lnTo>
                <a:lnTo>
                  <a:pt x="594" y="669"/>
                </a:lnTo>
                <a:lnTo>
                  <a:pt x="593" y="668"/>
                </a:lnTo>
                <a:lnTo>
                  <a:pt x="592" y="667"/>
                </a:lnTo>
                <a:lnTo>
                  <a:pt x="590" y="667"/>
                </a:lnTo>
                <a:lnTo>
                  <a:pt x="585" y="664"/>
                </a:lnTo>
                <a:lnTo>
                  <a:pt x="582" y="663"/>
                </a:lnTo>
                <a:lnTo>
                  <a:pt x="581" y="662"/>
                </a:lnTo>
                <a:lnTo>
                  <a:pt x="578" y="660"/>
                </a:lnTo>
                <a:lnTo>
                  <a:pt x="577" y="659"/>
                </a:lnTo>
                <a:lnTo>
                  <a:pt x="576" y="659"/>
                </a:lnTo>
                <a:lnTo>
                  <a:pt x="575" y="659"/>
                </a:lnTo>
                <a:lnTo>
                  <a:pt x="574" y="659"/>
                </a:lnTo>
                <a:lnTo>
                  <a:pt x="574" y="659"/>
                </a:lnTo>
                <a:lnTo>
                  <a:pt x="573" y="659"/>
                </a:lnTo>
                <a:lnTo>
                  <a:pt x="572" y="659"/>
                </a:lnTo>
                <a:lnTo>
                  <a:pt x="570" y="661"/>
                </a:lnTo>
                <a:lnTo>
                  <a:pt x="567" y="663"/>
                </a:lnTo>
                <a:lnTo>
                  <a:pt x="566" y="664"/>
                </a:lnTo>
                <a:lnTo>
                  <a:pt x="566" y="665"/>
                </a:lnTo>
                <a:lnTo>
                  <a:pt x="565" y="666"/>
                </a:lnTo>
                <a:lnTo>
                  <a:pt x="564" y="667"/>
                </a:lnTo>
                <a:lnTo>
                  <a:pt x="563" y="668"/>
                </a:lnTo>
                <a:lnTo>
                  <a:pt x="563" y="669"/>
                </a:lnTo>
                <a:lnTo>
                  <a:pt x="561" y="670"/>
                </a:lnTo>
                <a:lnTo>
                  <a:pt x="560" y="671"/>
                </a:lnTo>
                <a:lnTo>
                  <a:pt x="560" y="672"/>
                </a:lnTo>
                <a:lnTo>
                  <a:pt x="559" y="673"/>
                </a:lnTo>
                <a:lnTo>
                  <a:pt x="559" y="673"/>
                </a:lnTo>
                <a:lnTo>
                  <a:pt x="559" y="674"/>
                </a:lnTo>
                <a:lnTo>
                  <a:pt x="559" y="676"/>
                </a:lnTo>
                <a:lnTo>
                  <a:pt x="559" y="678"/>
                </a:lnTo>
                <a:lnTo>
                  <a:pt x="558" y="679"/>
                </a:lnTo>
                <a:lnTo>
                  <a:pt x="557" y="683"/>
                </a:lnTo>
                <a:lnTo>
                  <a:pt x="557" y="684"/>
                </a:lnTo>
                <a:lnTo>
                  <a:pt x="557" y="686"/>
                </a:lnTo>
                <a:lnTo>
                  <a:pt x="557" y="687"/>
                </a:lnTo>
                <a:lnTo>
                  <a:pt x="557" y="688"/>
                </a:lnTo>
                <a:lnTo>
                  <a:pt x="558" y="690"/>
                </a:lnTo>
                <a:lnTo>
                  <a:pt x="559" y="693"/>
                </a:lnTo>
                <a:lnTo>
                  <a:pt x="559" y="696"/>
                </a:lnTo>
                <a:lnTo>
                  <a:pt x="560" y="697"/>
                </a:lnTo>
                <a:lnTo>
                  <a:pt x="560" y="698"/>
                </a:lnTo>
                <a:lnTo>
                  <a:pt x="560" y="699"/>
                </a:lnTo>
                <a:lnTo>
                  <a:pt x="559" y="700"/>
                </a:lnTo>
                <a:lnTo>
                  <a:pt x="559" y="701"/>
                </a:lnTo>
                <a:lnTo>
                  <a:pt x="558" y="701"/>
                </a:lnTo>
                <a:lnTo>
                  <a:pt x="558" y="702"/>
                </a:lnTo>
                <a:lnTo>
                  <a:pt x="556" y="702"/>
                </a:lnTo>
                <a:lnTo>
                  <a:pt x="555" y="703"/>
                </a:lnTo>
                <a:lnTo>
                  <a:pt x="553" y="704"/>
                </a:lnTo>
                <a:lnTo>
                  <a:pt x="552" y="704"/>
                </a:lnTo>
                <a:lnTo>
                  <a:pt x="547" y="706"/>
                </a:lnTo>
                <a:lnTo>
                  <a:pt x="545" y="706"/>
                </a:lnTo>
                <a:lnTo>
                  <a:pt x="544" y="707"/>
                </a:lnTo>
                <a:lnTo>
                  <a:pt x="543" y="707"/>
                </a:lnTo>
                <a:lnTo>
                  <a:pt x="540" y="709"/>
                </a:lnTo>
                <a:lnTo>
                  <a:pt x="538" y="711"/>
                </a:lnTo>
                <a:lnTo>
                  <a:pt x="534" y="715"/>
                </a:lnTo>
                <a:lnTo>
                  <a:pt x="532" y="717"/>
                </a:lnTo>
                <a:lnTo>
                  <a:pt x="530" y="718"/>
                </a:lnTo>
                <a:lnTo>
                  <a:pt x="528" y="720"/>
                </a:lnTo>
                <a:lnTo>
                  <a:pt x="527" y="721"/>
                </a:lnTo>
                <a:lnTo>
                  <a:pt x="526" y="724"/>
                </a:lnTo>
                <a:lnTo>
                  <a:pt x="525" y="725"/>
                </a:lnTo>
                <a:lnTo>
                  <a:pt x="525" y="726"/>
                </a:lnTo>
                <a:lnTo>
                  <a:pt x="524" y="726"/>
                </a:lnTo>
                <a:lnTo>
                  <a:pt x="523" y="726"/>
                </a:lnTo>
                <a:lnTo>
                  <a:pt x="523" y="726"/>
                </a:lnTo>
                <a:lnTo>
                  <a:pt x="522" y="726"/>
                </a:lnTo>
                <a:lnTo>
                  <a:pt x="522" y="726"/>
                </a:lnTo>
                <a:lnTo>
                  <a:pt x="521" y="726"/>
                </a:lnTo>
                <a:lnTo>
                  <a:pt x="521" y="726"/>
                </a:lnTo>
                <a:lnTo>
                  <a:pt x="520" y="725"/>
                </a:lnTo>
                <a:lnTo>
                  <a:pt x="517" y="724"/>
                </a:lnTo>
                <a:lnTo>
                  <a:pt x="516" y="723"/>
                </a:lnTo>
                <a:lnTo>
                  <a:pt x="515" y="722"/>
                </a:lnTo>
                <a:lnTo>
                  <a:pt x="513" y="721"/>
                </a:lnTo>
                <a:lnTo>
                  <a:pt x="510" y="721"/>
                </a:lnTo>
                <a:lnTo>
                  <a:pt x="508" y="720"/>
                </a:lnTo>
                <a:lnTo>
                  <a:pt x="506" y="720"/>
                </a:lnTo>
                <a:lnTo>
                  <a:pt x="503" y="719"/>
                </a:lnTo>
                <a:lnTo>
                  <a:pt x="501" y="719"/>
                </a:lnTo>
                <a:lnTo>
                  <a:pt x="500" y="719"/>
                </a:lnTo>
                <a:lnTo>
                  <a:pt x="499" y="719"/>
                </a:lnTo>
                <a:lnTo>
                  <a:pt x="499" y="718"/>
                </a:lnTo>
                <a:lnTo>
                  <a:pt x="498" y="718"/>
                </a:lnTo>
                <a:lnTo>
                  <a:pt x="497" y="717"/>
                </a:lnTo>
                <a:lnTo>
                  <a:pt x="497" y="717"/>
                </a:lnTo>
                <a:lnTo>
                  <a:pt x="497" y="716"/>
                </a:lnTo>
                <a:lnTo>
                  <a:pt x="496" y="716"/>
                </a:lnTo>
                <a:lnTo>
                  <a:pt x="496" y="715"/>
                </a:lnTo>
                <a:lnTo>
                  <a:pt x="497" y="714"/>
                </a:lnTo>
                <a:lnTo>
                  <a:pt x="497" y="711"/>
                </a:lnTo>
                <a:lnTo>
                  <a:pt x="497" y="710"/>
                </a:lnTo>
                <a:lnTo>
                  <a:pt x="497" y="709"/>
                </a:lnTo>
                <a:lnTo>
                  <a:pt x="497" y="708"/>
                </a:lnTo>
                <a:lnTo>
                  <a:pt x="497" y="708"/>
                </a:lnTo>
                <a:lnTo>
                  <a:pt x="497" y="708"/>
                </a:lnTo>
                <a:lnTo>
                  <a:pt x="496" y="708"/>
                </a:lnTo>
                <a:lnTo>
                  <a:pt x="496" y="708"/>
                </a:lnTo>
                <a:lnTo>
                  <a:pt x="493" y="709"/>
                </a:lnTo>
                <a:lnTo>
                  <a:pt x="491" y="709"/>
                </a:lnTo>
                <a:lnTo>
                  <a:pt x="489" y="710"/>
                </a:lnTo>
                <a:lnTo>
                  <a:pt x="486" y="710"/>
                </a:lnTo>
                <a:lnTo>
                  <a:pt x="485" y="710"/>
                </a:lnTo>
                <a:lnTo>
                  <a:pt x="484" y="711"/>
                </a:lnTo>
                <a:lnTo>
                  <a:pt x="481" y="710"/>
                </a:lnTo>
                <a:lnTo>
                  <a:pt x="479" y="710"/>
                </a:lnTo>
                <a:lnTo>
                  <a:pt x="474" y="710"/>
                </a:lnTo>
                <a:lnTo>
                  <a:pt x="471" y="709"/>
                </a:lnTo>
                <a:lnTo>
                  <a:pt x="470" y="709"/>
                </a:lnTo>
                <a:lnTo>
                  <a:pt x="468" y="708"/>
                </a:lnTo>
                <a:lnTo>
                  <a:pt x="467" y="708"/>
                </a:lnTo>
                <a:lnTo>
                  <a:pt x="464" y="706"/>
                </a:lnTo>
                <a:lnTo>
                  <a:pt x="463" y="706"/>
                </a:lnTo>
                <a:lnTo>
                  <a:pt x="462" y="706"/>
                </a:lnTo>
                <a:lnTo>
                  <a:pt x="461" y="706"/>
                </a:lnTo>
                <a:lnTo>
                  <a:pt x="460" y="705"/>
                </a:lnTo>
                <a:lnTo>
                  <a:pt x="457" y="705"/>
                </a:lnTo>
                <a:lnTo>
                  <a:pt x="456" y="705"/>
                </a:lnTo>
                <a:lnTo>
                  <a:pt x="454" y="705"/>
                </a:lnTo>
                <a:lnTo>
                  <a:pt x="453" y="705"/>
                </a:lnTo>
                <a:lnTo>
                  <a:pt x="453" y="706"/>
                </a:lnTo>
                <a:lnTo>
                  <a:pt x="451" y="706"/>
                </a:lnTo>
                <a:lnTo>
                  <a:pt x="449" y="707"/>
                </a:lnTo>
                <a:lnTo>
                  <a:pt x="447" y="709"/>
                </a:lnTo>
                <a:lnTo>
                  <a:pt x="447" y="709"/>
                </a:lnTo>
                <a:lnTo>
                  <a:pt x="446" y="709"/>
                </a:lnTo>
                <a:lnTo>
                  <a:pt x="446" y="709"/>
                </a:lnTo>
                <a:lnTo>
                  <a:pt x="445" y="709"/>
                </a:lnTo>
                <a:lnTo>
                  <a:pt x="444" y="709"/>
                </a:lnTo>
                <a:lnTo>
                  <a:pt x="442" y="708"/>
                </a:lnTo>
                <a:lnTo>
                  <a:pt x="441" y="707"/>
                </a:lnTo>
                <a:lnTo>
                  <a:pt x="436" y="704"/>
                </a:lnTo>
                <a:lnTo>
                  <a:pt x="435" y="703"/>
                </a:lnTo>
                <a:lnTo>
                  <a:pt x="434" y="703"/>
                </a:lnTo>
                <a:lnTo>
                  <a:pt x="431" y="702"/>
                </a:lnTo>
                <a:lnTo>
                  <a:pt x="430" y="701"/>
                </a:lnTo>
                <a:lnTo>
                  <a:pt x="429" y="700"/>
                </a:lnTo>
                <a:lnTo>
                  <a:pt x="425" y="698"/>
                </a:lnTo>
                <a:lnTo>
                  <a:pt x="424" y="698"/>
                </a:lnTo>
                <a:lnTo>
                  <a:pt x="423" y="697"/>
                </a:lnTo>
                <a:lnTo>
                  <a:pt x="423" y="698"/>
                </a:lnTo>
                <a:lnTo>
                  <a:pt x="422" y="698"/>
                </a:lnTo>
                <a:lnTo>
                  <a:pt x="422" y="698"/>
                </a:lnTo>
                <a:lnTo>
                  <a:pt x="421" y="699"/>
                </a:lnTo>
                <a:lnTo>
                  <a:pt x="421" y="699"/>
                </a:lnTo>
                <a:lnTo>
                  <a:pt x="421" y="699"/>
                </a:lnTo>
                <a:lnTo>
                  <a:pt x="421" y="700"/>
                </a:lnTo>
                <a:lnTo>
                  <a:pt x="421" y="703"/>
                </a:lnTo>
                <a:lnTo>
                  <a:pt x="421" y="705"/>
                </a:lnTo>
                <a:lnTo>
                  <a:pt x="421" y="705"/>
                </a:lnTo>
                <a:lnTo>
                  <a:pt x="421" y="706"/>
                </a:lnTo>
                <a:lnTo>
                  <a:pt x="421" y="706"/>
                </a:lnTo>
                <a:lnTo>
                  <a:pt x="420" y="706"/>
                </a:lnTo>
                <a:lnTo>
                  <a:pt x="420" y="706"/>
                </a:lnTo>
                <a:lnTo>
                  <a:pt x="419" y="706"/>
                </a:lnTo>
                <a:lnTo>
                  <a:pt x="417" y="706"/>
                </a:lnTo>
                <a:lnTo>
                  <a:pt x="415" y="706"/>
                </a:lnTo>
                <a:lnTo>
                  <a:pt x="414" y="706"/>
                </a:lnTo>
                <a:lnTo>
                  <a:pt x="413" y="707"/>
                </a:lnTo>
                <a:lnTo>
                  <a:pt x="411" y="707"/>
                </a:lnTo>
                <a:lnTo>
                  <a:pt x="410" y="708"/>
                </a:lnTo>
                <a:lnTo>
                  <a:pt x="409" y="709"/>
                </a:lnTo>
                <a:lnTo>
                  <a:pt x="405" y="712"/>
                </a:lnTo>
                <a:lnTo>
                  <a:pt x="404" y="712"/>
                </a:lnTo>
                <a:lnTo>
                  <a:pt x="403" y="713"/>
                </a:lnTo>
                <a:lnTo>
                  <a:pt x="403" y="713"/>
                </a:lnTo>
                <a:lnTo>
                  <a:pt x="400" y="714"/>
                </a:lnTo>
                <a:lnTo>
                  <a:pt x="399" y="714"/>
                </a:lnTo>
                <a:lnTo>
                  <a:pt x="398" y="714"/>
                </a:lnTo>
                <a:lnTo>
                  <a:pt x="396" y="713"/>
                </a:lnTo>
                <a:lnTo>
                  <a:pt x="394" y="713"/>
                </a:lnTo>
                <a:lnTo>
                  <a:pt x="391" y="713"/>
                </a:lnTo>
                <a:lnTo>
                  <a:pt x="390" y="712"/>
                </a:lnTo>
                <a:lnTo>
                  <a:pt x="390" y="712"/>
                </a:lnTo>
                <a:lnTo>
                  <a:pt x="390" y="712"/>
                </a:lnTo>
                <a:lnTo>
                  <a:pt x="389" y="712"/>
                </a:lnTo>
                <a:lnTo>
                  <a:pt x="389" y="711"/>
                </a:lnTo>
                <a:lnTo>
                  <a:pt x="388" y="708"/>
                </a:lnTo>
                <a:lnTo>
                  <a:pt x="387" y="708"/>
                </a:lnTo>
                <a:lnTo>
                  <a:pt x="387" y="707"/>
                </a:lnTo>
                <a:lnTo>
                  <a:pt x="386" y="706"/>
                </a:lnTo>
                <a:lnTo>
                  <a:pt x="385" y="705"/>
                </a:lnTo>
                <a:lnTo>
                  <a:pt x="384" y="704"/>
                </a:lnTo>
                <a:lnTo>
                  <a:pt x="384" y="704"/>
                </a:lnTo>
                <a:lnTo>
                  <a:pt x="383" y="703"/>
                </a:lnTo>
                <a:lnTo>
                  <a:pt x="381" y="702"/>
                </a:lnTo>
                <a:lnTo>
                  <a:pt x="379" y="701"/>
                </a:lnTo>
                <a:lnTo>
                  <a:pt x="376" y="700"/>
                </a:lnTo>
                <a:lnTo>
                  <a:pt x="376" y="700"/>
                </a:lnTo>
                <a:lnTo>
                  <a:pt x="375" y="699"/>
                </a:lnTo>
                <a:lnTo>
                  <a:pt x="374" y="699"/>
                </a:lnTo>
                <a:lnTo>
                  <a:pt x="373" y="698"/>
                </a:lnTo>
                <a:lnTo>
                  <a:pt x="373" y="697"/>
                </a:lnTo>
                <a:lnTo>
                  <a:pt x="371" y="695"/>
                </a:lnTo>
                <a:lnTo>
                  <a:pt x="370" y="694"/>
                </a:lnTo>
                <a:lnTo>
                  <a:pt x="369" y="693"/>
                </a:lnTo>
                <a:lnTo>
                  <a:pt x="368" y="692"/>
                </a:lnTo>
                <a:lnTo>
                  <a:pt x="366" y="691"/>
                </a:lnTo>
                <a:lnTo>
                  <a:pt x="364" y="690"/>
                </a:lnTo>
                <a:lnTo>
                  <a:pt x="362" y="690"/>
                </a:lnTo>
                <a:lnTo>
                  <a:pt x="361" y="689"/>
                </a:lnTo>
                <a:lnTo>
                  <a:pt x="360" y="689"/>
                </a:lnTo>
                <a:lnTo>
                  <a:pt x="359" y="689"/>
                </a:lnTo>
                <a:lnTo>
                  <a:pt x="357" y="689"/>
                </a:lnTo>
                <a:lnTo>
                  <a:pt x="356" y="690"/>
                </a:lnTo>
                <a:lnTo>
                  <a:pt x="354" y="690"/>
                </a:lnTo>
                <a:lnTo>
                  <a:pt x="349" y="691"/>
                </a:lnTo>
                <a:lnTo>
                  <a:pt x="348" y="692"/>
                </a:lnTo>
                <a:lnTo>
                  <a:pt x="347" y="692"/>
                </a:lnTo>
                <a:lnTo>
                  <a:pt x="346" y="693"/>
                </a:lnTo>
                <a:lnTo>
                  <a:pt x="345" y="694"/>
                </a:lnTo>
                <a:lnTo>
                  <a:pt x="344" y="695"/>
                </a:lnTo>
                <a:lnTo>
                  <a:pt x="343" y="698"/>
                </a:lnTo>
                <a:lnTo>
                  <a:pt x="342" y="700"/>
                </a:lnTo>
                <a:lnTo>
                  <a:pt x="341" y="702"/>
                </a:lnTo>
                <a:lnTo>
                  <a:pt x="339" y="704"/>
                </a:lnTo>
                <a:lnTo>
                  <a:pt x="338" y="706"/>
                </a:lnTo>
                <a:lnTo>
                  <a:pt x="338" y="707"/>
                </a:lnTo>
                <a:lnTo>
                  <a:pt x="337" y="707"/>
                </a:lnTo>
                <a:lnTo>
                  <a:pt x="336" y="708"/>
                </a:lnTo>
                <a:lnTo>
                  <a:pt x="335" y="708"/>
                </a:lnTo>
                <a:lnTo>
                  <a:pt x="335" y="708"/>
                </a:lnTo>
                <a:lnTo>
                  <a:pt x="334" y="708"/>
                </a:lnTo>
                <a:lnTo>
                  <a:pt x="332" y="708"/>
                </a:lnTo>
                <a:lnTo>
                  <a:pt x="330" y="708"/>
                </a:lnTo>
                <a:lnTo>
                  <a:pt x="328" y="709"/>
                </a:lnTo>
                <a:lnTo>
                  <a:pt x="323" y="709"/>
                </a:lnTo>
                <a:lnTo>
                  <a:pt x="312" y="710"/>
                </a:lnTo>
                <a:lnTo>
                  <a:pt x="310" y="710"/>
                </a:lnTo>
                <a:lnTo>
                  <a:pt x="306" y="710"/>
                </a:lnTo>
                <a:lnTo>
                  <a:pt x="304" y="710"/>
                </a:lnTo>
                <a:lnTo>
                  <a:pt x="302" y="710"/>
                </a:lnTo>
                <a:lnTo>
                  <a:pt x="299" y="711"/>
                </a:lnTo>
                <a:lnTo>
                  <a:pt x="298" y="711"/>
                </a:lnTo>
                <a:lnTo>
                  <a:pt x="296" y="711"/>
                </a:lnTo>
                <a:lnTo>
                  <a:pt x="293" y="710"/>
                </a:lnTo>
                <a:lnTo>
                  <a:pt x="292" y="710"/>
                </a:lnTo>
                <a:lnTo>
                  <a:pt x="291" y="710"/>
                </a:lnTo>
                <a:lnTo>
                  <a:pt x="289" y="711"/>
                </a:lnTo>
                <a:lnTo>
                  <a:pt x="288" y="711"/>
                </a:lnTo>
                <a:lnTo>
                  <a:pt x="286" y="711"/>
                </a:lnTo>
                <a:lnTo>
                  <a:pt x="285" y="711"/>
                </a:lnTo>
                <a:lnTo>
                  <a:pt x="283" y="711"/>
                </a:lnTo>
                <a:lnTo>
                  <a:pt x="282" y="711"/>
                </a:lnTo>
                <a:lnTo>
                  <a:pt x="281" y="710"/>
                </a:lnTo>
                <a:lnTo>
                  <a:pt x="280" y="710"/>
                </a:lnTo>
                <a:lnTo>
                  <a:pt x="279" y="709"/>
                </a:lnTo>
                <a:lnTo>
                  <a:pt x="279" y="708"/>
                </a:lnTo>
                <a:lnTo>
                  <a:pt x="278" y="708"/>
                </a:lnTo>
                <a:lnTo>
                  <a:pt x="277" y="707"/>
                </a:lnTo>
                <a:lnTo>
                  <a:pt x="277" y="706"/>
                </a:lnTo>
                <a:lnTo>
                  <a:pt x="277" y="705"/>
                </a:lnTo>
                <a:lnTo>
                  <a:pt x="277" y="703"/>
                </a:lnTo>
                <a:lnTo>
                  <a:pt x="276" y="702"/>
                </a:lnTo>
                <a:lnTo>
                  <a:pt x="276" y="700"/>
                </a:lnTo>
                <a:lnTo>
                  <a:pt x="276" y="694"/>
                </a:lnTo>
                <a:lnTo>
                  <a:pt x="276" y="692"/>
                </a:lnTo>
                <a:lnTo>
                  <a:pt x="276" y="692"/>
                </a:lnTo>
                <a:lnTo>
                  <a:pt x="276" y="691"/>
                </a:lnTo>
                <a:lnTo>
                  <a:pt x="275" y="690"/>
                </a:lnTo>
                <a:lnTo>
                  <a:pt x="275" y="690"/>
                </a:lnTo>
                <a:lnTo>
                  <a:pt x="275" y="690"/>
                </a:lnTo>
                <a:lnTo>
                  <a:pt x="272" y="691"/>
                </a:lnTo>
                <a:lnTo>
                  <a:pt x="270" y="692"/>
                </a:lnTo>
                <a:lnTo>
                  <a:pt x="268" y="692"/>
                </a:lnTo>
                <a:lnTo>
                  <a:pt x="266" y="693"/>
                </a:lnTo>
                <a:lnTo>
                  <a:pt x="263" y="695"/>
                </a:lnTo>
                <a:lnTo>
                  <a:pt x="258" y="697"/>
                </a:lnTo>
                <a:lnTo>
                  <a:pt x="256" y="698"/>
                </a:lnTo>
                <a:lnTo>
                  <a:pt x="255" y="699"/>
                </a:lnTo>
                <a:lnTo>
                  <a:pt x="255" y="699"/>
                </a:lnTo>
                <a:lnTo>
                  <a:pt x="254" y="700"/>
                </a:lnTo>
                <a:lnTo>
                  <a:pt x="254" y="701"/>
                </a:lnTo>
                <a:lnTo>
                  <a:pt x="253" y="702"/>
                </a:lnTo>
                <a:lnTo>
                  <a:pt x="252" y="705"/>
                </a:lnTo>
                <a:lnTo>
                  <a:pt x="251" y="708"/>
                </a:lnTo>
                <a:lnTo>
                  <a:pt x="250" y="709"/>
                </a:lnTo>
                <a:lnTo>
                  <a:pt x="250" y="710"/>
                </a:lnTo>
                <a:lnTo>
                  <a:pt x="249" y="712"/>
                </a:lnTo>
                <a:lnTo>
                  <a:pt x="248" y="714"/>
                </a:lnTo>
                <a:lnTo>
                  <a:pt x="247" y="714"/>
                </a:lnTo>
                <a:lnTo>
                  <a:pt x="246" y="715"/>
                </a:lnTo>
                <a:lnTo>
                  <a:pt x="246" y="715"/>
                </a:lnTo>
                <a:lnTo>
                  <a:pt x="246" y="715"/>
                </a:lnTo>
                <a:lnTo>
                  <a:pt x="243" y="716"/>
                </a:lnTo>
                <a:lnTo>
                  <a:pt x="242" y="716"/>
                </a:lnTo>
                <a:lnTo>
                  <a:pt x="241" y="717"/>
                </a:lnTo>
                <a:lnTo>
                  <a:pt x="239" y="718"/>
                </a:lnTo>
                <a:lnTo>
                  <a:pt x="237" y="719"/>
                </a:lnTo>
                <a:lnTo>
                  <a:pt x="236" y="720"/>
                </a:lnTo>
                <a:lnTo>
                  <a:pt x="235" y="720"/>
                </a:lnTo>
                <a:lnTo>
                  <a:pt x="234" y="721"/>
                </a:lnTo>
                <a:lnTo>
                  <a:pt x="233" y="721"/>
                </a:lnTo>
                <a:lnTo>
                  <a:pt x="228" y="721"/>
                </a:lnTo>
                <a:lnTo>
                  <a:pt x="227" y="722"/>
                </a:lnTo>
                <a:lnTo>
                  <a:pt x="225" y="722"/>
                </a:lnTo>
                <a:lnTo>
                  <a:pt x="224" y="723"/>
                </a:lnTo>
                <a:lnTo>
                  <a:pt x="223" y="723"/>
                </a:lnTo>
                <a:lnTo>
                  <a:pt x="221" y="725"/>
                </a:lnTo>
                <a:lnTo>
                  <a:pt x="220" y="725"/>
                </a:lnTo>
                <a:lnTo>
                  <a:pt x="219" y="726"/>
                </a:lnTo>
                <a:lnTo>
                  <a:pt x="217" y="726"/>
                </a:lnTo>
                <a:lnTo>
                  <a:pt x="216" y="727"/>
                </a:lnTo>
                <a:lnTo>
                  <a:pt x="215" y="727"/>
                </a:lnTo>
                <a:lnTo>
                  <a:pt x="213" y="727"/>
                </a:lnTo>
                <a:lnTo>
                  <a:pt x="212" y="727"/>
                </a:lnTo>
                <a:lnTo>
                  <a:pt x="211" y="726"/>
                </a:lnTo>
                <a:lnTo>
                  <a:pt x="209" y="726"/>
                </a:lnTo>
                <a:lnTo>
                  <a:pt x="208" y="725"/>
                </a:lnTo>
                <a:lnTo>
                  <a:pt x="206" y="724"/>
                </a:lnTo>
                <a:lnTo>
                  <a:pt x="205" y="724"/>
                </a:lnTo>
                <a:lnTo>
                  <a:pt x="204" y="724"/>
                </a:lnTo>
                <a:lnTo>
                  <a:pt x="204" y="723"/>
                </a:lnTo>
                <a:lnTo>
                  <a:pt x="203" y="722"/>
                </a:lnTo>
                <a:lnTo>
                  <a:pt x="202" y="722"/>
                </a:lnTo>
                <a:lnTo>
                  <a:pt x="201" y="721"/>
                </a:lnTo>
                <a:lnTo>
                  <a:pt x="199" y="720"/>
                </a:lnTo>
                <a:lnTo>
                  <a:pt x="198" y="720"/>
                </a:lnTo>
                <a:lnTo>
                  <a:pt x="195" y="717"/>
                </a:lnTo>
                <a:lnTo>
                  <a:pt x="194" y="717"/>
                </a:lnTo>
                <a:lnTo>
                  <a:pt x="193" y="716"/>
                </a:lnTo>
                <a:lnTo>
                  <a:pt x="193" y="716"/>
                </a:lnTo>
                <a:lnTo>
                  <a:pt x="192" y="716"/>
                </a:lnTo>
                <a:lnTo>
                  <a:pt x="191" y="716"/>
                </a:lnTo>
                <a:lnTo>
                  <a:pt x="189" y="716"/>
                </a:lnTo>
                <a:lnTo>
                  <a:pt x="188" y="717"/>
                </a:lnTo>
                <a:lnTo>
                  <a:pt x="185" y="719"/>
                </a:lnTo>
                <a:lnTo>
                  <a:pt x="183" y="719"/>
                </a:lnTo>
                <a:lnTo>
                  <a:pt x="182" y="719"/>
                </a:lnTo>
                <a:lnTo>
                  <a:pt x="181" y="720"/>
                </a:lnTo>
                <a:lnTo>
                  <a:pt x="181" y="720"/>
                </a:lnTo>
                <a:lnTo>
                  <a:pt x="180" y="720"/>
                </a:lnTo>
                <a:lnTo>
                  <a:pt x="179" y="720"/>
                </a:lnTo>
                <a:lnTo>
                  <a:pt x="178" y="720"/>
                </a:lnTo>
                <a:lnTo>
                  <a:pt x="178" y="719"/>
                </a:lnTo>
                <a:lnTo>
                  <a:pt x="177" y="719"/>
                </a:lnTo>
                <a:lnTo>
                  <a:pt x="174" y="716"/>
                </a:lnTo>
                <a:lnTo>
                  <a:pt x="173" y="715"/>
                </a:lnTo>
                <a:lnTo>
                  <a:pt x="172" y="715"/>
                </a:lnTo>
                <a:lnTo>
                  <a:pt x="172" y="715"/>
                </a:lnTo>
                <a:lnTo>
                  <a:pt x="171" y="715"/>
                </a:lnTo>
                <a:lnTo>
                  <a:pt x="170" y="715"/>
                </a:lnTo>
                <a:lnTo>
                  <a:pt x="170" y="715"/>
                </a:lnTo>
                <a:lnTo>
                  <a:pt x="169" y="715"/>
                </a:lnTo>
                <a:lnTo>
                  <a:pt x="166" y="716"/>
                </a:lnTo>
                <a:lnTo>
                  <a:pt x="164" y="717"/>
                </a:lnTo>
                <a:lnTo>
                  <a:pt x="158" y="719"/>
                </a:lnTo>
                <a:lnTo>
                  <a:pt x="154" y="720"/>
                </a:lnTo>
                <a:lnTo>
                  <a:pt x="153" y="720"/>
                </a:lnTo>
                <a:lnTo>
                  <a:pt x="151" y="721"/>
                </a:lnTo>
                <a:lnTo>
                  <a:pt x="149" y="721"/>
                </a:lnTo>
                <a:lnTo>
                  <a:pt x="149" y="720"/>
                </a:lnTo>
                <a:lnTo>
                  <a:pt x="148" y="720"/>
                </a:lnTo>
                <a:lnTo>
                  <a:pt x="148" y="720"/>
                </a:lnTo>
                <a:lnTo>
                  <a:pt x="147" y="720"/>
                </a:lnTo>
                <a:lnTo>
                  <a:pt x="148" y="720"/>
                </a:lnTo>
                <a:lnTo>
                  <a:pt x="148" y="718"/>
                </a:lnTo>
                <a:lnTo>
                  <a:pt x="148" y="716"/>
                </a:lnTo>
                <a:lnTo>
                  <a:pt x="148" y="714"/>
                </a:lnTo>
                <a:lnTo>
                  <a:pt x="148" y="712"/>
                </a:lnTo>
                <a:lnTo>
                  <a:pt x="148" y="710"/>
                </a:lnTo>
                <a:lnTo>
                  <a:pt x="148" y="709"/>
                </a:lnTo>
                <a:lnTo>
                  <a:pt x="147" y="707"/>
                </a:lnTo>
                <a:lnTo>
                  <a:pt x="147" y="705"/>
                </a:lnTo>
                <a:lnTo>
                  <a:pt x="146" y="703"/>
                </a:lnTo>
                <a:lnTo>
                  <a:pt x="146" y="702"/>
                </a:lnTo>
                <a:lnTo>
                  <a:pt x="145" y="701"/>
                </a:lnTo>
                <a:lnTo>
                  <a:pt x="144" y="700"/>
                </a:lnTo>
                <a:lnTo>
                  <a:pt x="143" y="699"/>
                </a:lnTo>
                <a:lnTo>
                  <a:pt x="142" y="698"/>
                </a:lnTo>
                <a:lnTo>
                  <a:pt x="141" y="698"/>
                </a:lnTo>
                <a:lnTo>
                  <a:pt x="139" y="697"/>
                </a:lnTo>
                <a:lnTo>
                  <a:pt x="139" y="696"/>
                </a:lnTo>
                <a:lnTo>
                  <a:pt x="138" y="696"/>
                </a:lnTo>
                <a:lnTo>
                  <a:pt x="138" y="695"/>
                </a:lnTo>
                <a:lnTo>
                  <a:pt x="138" y="695"/>
                </a:lnTo>
                <a:lnTo>
                  <a:pt x="138" y="694"/>
                </a:lnTo>
                <a:lnTo>
                  <a:pt x="138" y="693"/>
                </a:lnTo>
                <a:lnTo>
                  <a:pt x="138" y="687"/>
                </a:lnTo>
                <a:lnTo>
                  <a:pt x="138" y="686"/>
                </a:lnTo>
                <a:lnTo>
                  <a:pt x="138" y="682"/>
                </a:lnTo>
                <a:lnTo>
                  <a:pt x="138" y="677"/>
                </a:lnTo>
                <a:lnTo>
                  <a:pt x="139" y="675"/>
                </a:lnTo>
                <a:lnTo>
                  <a:pt x="139" y="673"/>
                </a:lnTo>
                <a:lnTo>
                  <a:pt x="140" y="667"/>
                </a:lnTo>
                <a:lnTo>
                  <a:pt x="141" y="665"/>
                </a:lnTo>
                <a:lnTo>
                  <a:pt x="141" y="664"/>
                </a:lnTo>
                <a:lnTo>
                  <a:pt x="141" y="661"/>
                </a:lnTo>
                <a:lnTo>
                  <a:pt x="141" y="659"/>
                </a:lnTo>
                <a:lnTo>
                  <a:pt x="141" y="656"/>
                </a:lnTo>
                <a:lnTo>
                  <a:pt x="141" y="654"/>
                </a:lnTo>
                <a:lnTo>
                  <a:pt x="141" y="652"/>
                </a:lnTo>
                <a:lnTo>
                  <a:pt x="140" y="652"/>
                </a:lnTo>
                <a:lnTo>
                  <a:pt x="140" y="651"/>
                </a:lnTo>
                <a:lnTo>
                  <a:pt x="139" y="650"/>
                </a:lnTo>
                <a:lnTo>
                  <a:pt x="139" y="650"/>
                </a:lnTo>
                <a:lnTo>
                  <a:pt x="138" y="649"/>
                </a:lnTo>
                <a:lnTo>
                  <a:pt x="137" y="648"/>
                </a:lnTo>
                <a:lnTo>
                  <a:pt x="135" y="648"/>
                </a:lnTo>
                <a:lnTo>
                  <a:pt x="134" y="647"/>
                </a:lnTo>
                <a:lnTo>
                  <a:pt x="132" y="647"/>
                </a:lnTo>
                <a:lnTo>
                  <a:pt x="131" y="646"/>
                </a:lnTo>
                <a:lnTo>
                  <a:pt x="129" y="646"/>
                </a:lnTo>
                <a:lnTo>
                  <a:pt x="126" y="646"/>
                </a:lnTo>
                <a:lnTo>
                  <a:pt x="125" y="646"/>
                </a:lnTo>
                <a:lnTo>
                  <a:pt x="124" y="646"/>
                </a:lnTo>
                <a:lnTo>
                  <a:pt x="124" y="646"/>
                </a:lnTo>
                <a:lnTo>
                  <a:pt x="123" y="646"/>
                </a:lnTo>
                <a:lnTo>
                  <a:pt x="123" y="645"/>
                </a:lnTo>
                <a:lnTo>
                  <a:pt x="122" y="645"/>
                </a:lnTo>
                <a:lnTo>
                  <a:pt x="122" y="645"/>
                </a:lnTo>
                <a:lnTo>
                  <a:pt x="122" y="644"/>
                </a:lnTo>
                <a:lnTo>
                  <a:pt x="122" y="644"/>
                </a:lnTo>
                <a:lnTo>
                  <a:pt x="123" y="643"/>
                </a:lnTo>
                <a:lnTo>
                  <a:pt x="123" y="642"/>
                </a:lnTo>
                <a:lnTo>
                  <a:pt x="123" y="641"/>
                </a:lnTo>
                <a:lnTo>
                  <a:pt x="122" y="640"/>
                </a:lnTo>
                <a:lnTo>
                  <a:pt x="122" y="640"/>
                </a:lnTo>
                <a:lnTo>
                  <a:pt x="121" y="639"/>
                </a:lnTo>
                <a:lnTo>
                  <a:pt x="120" y="638"/>
                </a:lnTo>
                <a:lnTo>
                  <a:pt x="118" y="637"/>
                </a:lnTo>
                <a:lnTo>
                  <a:pt x="117" y="636"/>
                </a:lnTo>
                <a:lnTo>
                  <a:pt x="116" y="636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7" y="635"/>
                </a:lnTo>
                <a:lnTo>
                  <a:pt x="118" y="634"/>
                </a:lnTo>
                <a:lnTo>
                  <a:pt x="120" y="634"/>
                </a:lnTo>
                <a:lnTo>
                  <a:pt x="121" y="634"/>
                </a:lnTo>
                <a:lnTo>
                  <a:pt x="122" y="634"/>
                </a:lnTo>
                <a:lnTo>
                  <a:pt x="123" y="633"/>
                </a:lnTo>
                <a:lnTo>
                  <a:pt x="124" y="633"/>
                </a:lnTo>
                <a:lnTo>
                  <a:pt x="124" y="632"/>
                </a:lnTo>
                <a:lnTo>
                  <a:pt x="124" y="632"/>
                </a:lnTo>
                <a:lnTo>
                  <a:pt x="125" y="631"/>
                </a:lnTo>
                <a:lnTo>
                  <a:pt x="125" y="631"/>
                </a:lnTo>
                <a:lnTo>
                  <a:pt x="124" y="630"/>
                </a:lnTo>
                <a:lnTo>
                  <a:pt x="124" y="629"/>
                </a:lnTo>
                <a:lnTo>
                  <a:pt x="123" y="628"/>
                </a:lnTo>
                <a:lnTo>
                  <a:pt x="123" y="627"/>
                </a:lnTo>
                <a:lnTo>
                  <a:pt x="122" y="626"/>
                </a:lnTo>
                <a:lnTo>
                  <a:pt x="120" y="624"/>
                </a:lnTo>
                <a:lnTo>
                  <a:pt x="120" y="623"/>
                </a:lnTo>
                <a:lnTo>
                  <a:pt x="119" y="622"/>
                </a:lnTo>
                <a:lnTo>
                  <a:pt x="119" y="622"/>
                </a:lnTo>
                <a:lnTo>
                  <a:pt x="119" y="621"/>
                </a:lnTo>
                <a:lnTo>
                  <a:pt x="119" y="620"/>
                </a:lnTo>
                <a:lnTo>
                  <a:pt x="119" y="619"/>
                </a:lnTo>
                <a:lnTo>
                  <a:pt x="119" y="619"/>
                </a:lnTo>
                <a:lnTo>
                  <a:pt x="119" y="618"/>
                </a:lnTo>
                <a:lnTo>
                  <a:pt x="119" y="618"/>
                </a:lnTo>
                <a:lnTo>
                  <a:pt x="120" y="618"/>
                </a:lnTo>
                <a:lnTo>
                  <a:pt x="125" y="615"/>
                </a:lnTo>
                <a:lnTo>
                  <a:pt x="127" y="614"/>
                </a:lnTo>
                <a:lnTo>
                  <a:pt x="127" y="614"/>
                </a:lnTo>
                <a:lnTo>
                  <a:pt x="128" y="613"/>
                </a:lnTo>
                <a:lnTo>
                  <a:pt x="128" y="613"/>
                </a:lnTo>
                <a:lnTo>
                  <a:pt x="129" y="612"/>
                </a:lnTo>
                <a:lnTo>
                  <a:pt x="128" y="612"/>
                </a:lnTo>
                <a:lnTo>
                  <a:pt x="128" y="611"/>
                </a:lnTo>
                <a:lnTo>
                  <a:pt x="128" y="611"/>
                </a:lnTo>
                <a:lnTo>
                  <a:pt x="127" y="610"/>
                </a:lnTo>
                <a:lnTo>
                  <a:pt x="127" y="610"/>
                </a:lnTo>
                <a:lnTo>
                  <a:pt x="126" y="609"/>
                </a:lnTo>
                <a:lnTo>
                  <a:pt x="125" y="609"/>
                </a:lnTo>
                <a:lnTo>
                  <a:pt x="123" y="609"/>
                </a:lnTo>
                <a:lnTo>
                  <a:pt x="122" y="609"/>
                </a:lnTo>
                <a:lnTo>
                  <a:pt x="120" y="609"/>
                </a:lnTo>
                <a:lnTo>
                  <a:pt x="118" y="609"/>
                </a:lnTo>
                <a:lnTo>
                  <a:pt x="116" y="609"/>
                </a:lnTo>
                <a:lnTo>
                  <a:pt x="115" y="609"/>
                </a:lnTo>
                <a:lnTo>
                  <a:pt x="114" y="609"/>
                </a:lnTo>
                <a:lnTo>
                  <a:pt x="113" y="609"/>
                </a:lnTo>
                <a:lnTo>
                  <a:pt x="113" y="609"/>
                </a:lnTo>
                <a:lnTo>
                  <a:pt x="112" y="608"/>
                </a:lnTo>
                <a:lnTo>
                  <a:pt x="112" y="608"/>
                </a:lnTo>
                <a:lnTo>
                  <a:pt x="111" y="607"/>
                </a:lnTo>
                <a:lnTo>
                  <a:pt x="111" y="606"/>
                </a:lnTo>
                <a:lnTo>
                  <a:pt x="111" y="605"/>
                </a:lnTo>
                <a:lnTo>
                  <a:pt x="111" y="604"/>
                </a:lnTo>
                <a:lnTo>
                  <a:pt x="111" y="603"/>
                </a:lnTo>
                <a:lnTo>
                  <a:pt x="111" y="601"/>
                </a:lnTo>
                <a:lnTo>
                  <a:pt x="112" y="600"/>
                </a:lnTo>
                <a:lnTo>
                  <a:pt x="112" y="599"/>
                </a:lnTo>
                <a:lnTo>
                  <a:pt x="113" y="598"/>
                </a:lnTo>
                <a:lnTo>
                  <a:pt x="114" y="596"/>
                </a:lnTo>
                <a:lnTo>
                  <a:pt x="118" y="591"/>
                </a:lnTo>
                <a:lnTo>
                  <a:pt x="119" y="589"/>
                </a:lnTo>
                <a:lnTo>
                  <a:pt x="120" y="588"/>
                </a:lnTo>
                <a:lnTo>
                  <a:pt x="122" y="587"/>
                </a:lnTo>
                <a:lnTo>
                  <a:pt x="123" y="586"/>
                </a:lnTo>
                <a:lnTo>
                  <a:pt x="124" y="584"/>
                </a:lnTo>
                <a:lnTo>
                  <a:pt x="125" y="584"/>
                </a:lnTo>
                <a:lnTo>
                  <a:pt x="127" y="582"/>
                </a:lnTo>
                <a:lnTo>
                  <a:pt x="128" y="581"/>
                </a:lnTo>
                <a:lnTo>
                  <a:pt x="130" y="581"/>
                </a:lnTo>
                <a:lnTo>
                  <a:pt x="132" y="580"/>
                </a:lnTo>
                <a:lnTo>
                  <a:pt x="133" y="579"/>
                </a:lnTo>
                <a:lnTo>
                  <a:pt x="134" y="579"/>
                </a:lnTo>
                <a:lnTo>
                  <a:pt x="135" y="578"/>
                </a:lnTo>
                <a:lnTo>
                  <a:pt x="137" y="578"/>
                </a:lnTo>
                <a:lnTo>
                  <a:pt x="138" y="578"/>
                </a:lnTo>
                <a:lnTo>
                  <a:pt x="139" y="578"/>
                </a:lnTo>
                <a:lnTo>
                  <a:pt x="139" y="579"/>
                </a:lnTo>
                <a:lnTo>
                  <a:pt x="140" y="579"/>
                </a:lnTo>
                <a:lnTo>
                  <a:pt x="144" y="581"/>
                </a:lnTo>
                <a:lnTo>
                  <a:pt x="145" y="582"/>
                </a:lnTo>
                <a:lnTo>
                  <a:pt x="146" y="582"/>
                </a:lnTo>
                <a:lnTo>
                  <a:pt x="147" y="582"/>
                </a:lnTo>
                <a:lnTo>
                  <a:pt x="147" y="582"/>
                </a:lnTo>
                <a:lnTo>
                  <a:pt x="148" y="582"/>
                </a:lnTo>
                <a:lnTo>
                  <a:pt x="149" y="582"/>
                </a:lnTo>
                <a:lnTo>
                  <a:pt x="150" y="582"/>
                </a:lnTo>
                <a:lnTo>
                  <a:pt x="150" y="581"/>
                </a:lnTo>
                <a:lnTo>
                  <a:pt x="151" y="581"/>
                </a:lnTo>
                <a:lnTo>
                  <a:pt x="152" y="580"/>
                </a:lnTo>
                <a:lnTo>
                  <a:pt x="153" y="579"/>
                </a:lnTo>
                <a:lnTo>
                  <a:pt x="155" y="575"/>
                </a:lnTo>
                <a:lnTo>
                  <a:pt x="156" y="574"/>
                </a:lnTo>
                <a:lnTo>
                  <a:pt x="158" y="573"/>
                </a:lnTo>
                <a:lnTo>
                  <a:pt x="159" y="571"/>
                </a:lnTo>
                <a:lnTo>
                  <a:pt x="163" y="568"/>
                </a:lnTo>
                <a:lnTo>
                  <a:pt x="165" y="566"/>
                </a:lnTo>
                <a:lnTo>
                  <a:pt x="166" y="566"/>
                </a:lnTo>
                <a:lnTo>
                  <a:pt x="166" y="565"/>
                </a:lnTo>
                <a:lnTo>
                  <a:pt x="167" y="564"/>
                </a:lnTo>
                <a:lnTo>
                  <a:pt x="167" y="563"/>
                </a:lnTo>
                <a:lnTo>
                  <a:pt x="167" y="563"/>
                </a:lnTo>
                <a:lnTo>
                  <a:pt x="167" y="562"/>
                </a:lnTo>
                <a:lnTo>
                  <a:pt x="167" y="561"/>
                </a:lnTo>
                <a:lnTo>
                  <a:pt x="167" y="560"/>
                </a:lnTo>
                <a:lnTo>
                  <a:pt x="166" y="559"/>
                </a:lnTo>
                <a:lnTo>
                  <a:pt x="165" y="558"/>
                </a:lnTo>
                <a:lnTo>
                  <a:pt x="164" y="558"/>
                </a:lnTo>
                <a:lnTo>
                  <a:pt x="162" y="557"/>
                </a:lnTo>
                <a:lnTo>
                  <a:pt x="162" y="556"/>
                </a:lnTo>
                <a:lnTo>
                  <a:pt x="161" y="556"/>
                </a:lnTo>
                <a:lnTo>
                  <a:pt x="161" y="555"/>
                </a:lnTo>
                <a:lnTo>
                  <a:pt x="161" y="554"/>
                </a:lnTo>
                <a:lnTo>
                  <a:pt x="161" y="553"/>
                </a:lnTo>
                <a:lnTo>
                  <a:pt x="162" y="551"/>
                </a:lnTo>
                <a:lnTo>
                  <a:pt x="162" y="549"/>
                </a:lnTo>
                <a:lnTo>
                  <a:pt x="162" y="548"/>
                </a:lnTo>
                <a:lnTo>
                  <a:pt x="163" y="546"/>
                </a:lnTo>
                <a:lnTo>
                  <a:pt x="163" y="545"/>
                </a:lnTo>
                <a:lnTo>
                  <a:pt x="163" y="543"/>
                </a:lnTo>
                <a:lnTo>
                  <a:pt x="163" y="539"/>
                </a:lnTo>
                <a:lnTo>
                  <a:pt x="163" y="537"/>
                </a:lnTo>
                <a:lnTo>
                  <a:pt x="163" y="536"/>
                </a:lnTo>
                <a:lnTo>
                  <a:pt x="163" y="535"/>
                </a:lnTo>
                <a:lnTo>
                  <a:pt x="163" y="534"/>
                </a:lnTo>
                <a:lnTo>
                  <a:pt x="164" y="533"/>
                </a:lnTo>
                <a:lnTo>
                  <a:pt x="165" y="529"/>
                </a:lnTo>
                <a:lnTo>
                  <a:pt x="166" y="527"/>
                </a:lnTo>
                <a:lnTo>
                  <a:pt x="166" y="525"/>
                </a:lnTo>
                <a:lnTo>
                  <a:pt x="166" y="524"/>
                </a:lnTo>
                <a:lnTo>
                  <a:pt x="167" y="522"/>
                </a:lnTo>
                <a:lnTo>
                  <a:pt x="167" y="521"/>
                </a:lnTo>
                <a:lnTo>
                  <a:pt x="167" y="519"/>
                </a:lnTo>
                <a:lnTo>
                  <a:pt x="166" y="516"/>
                </a:lnTo>
                <a:lnTo>
                  <a:pt x="166" y="513"/>
                </a:lnTo>
                <a:lnTo>
                  <a:pt x="166" y="512"/>
                </a:lnTo>
                <a:lnTo>
                  <a:pt x="167" y="506"/>
                </a:lnTo>
                <a:lnTo>
                  <a:pt x="167" y="504"/>
                </a:lnTo>
                <a:lnTo>
                  <a:pt x="168" y="502"/>
                </a:lnTo>
                <a:lnTo>
                  <a:pt x="169" y="498"/>
                </a:lnTo>
                <a:lnTo>
                  <a:pt x="170" y="495"/>
                </a:lnTo>
                <a:lnTo>
                  <a:pt x="171" y="493"/>
                </a:lnTo>
                <a:lnTo>
                  <a:pt x="171" y="492"/>
                </a:lnTo>
                <a:lnTo>
                  <a:pt x="172" y="491"/>
                </a:lnTo>
                <a:lnTo>
                  <a:pt x="173" y="490"/>
                </a:lnTo>
                <a:lnTo>
                  <a:pt x="173" y="490"/>
                </a:lnTo>
                <a:lnTo>
                  <a:pt x="176" y="488"/>
                </a:lnTo>
                <a:lnTo>
                  <a:pt x="177" y="487"/>
                </a:lnTo>
                <a:lnTo>
                  <a:pt x="177" y="486"/>
                </a:lnTo>
                <a:lnTo>
                  <a:pt x="177" y="485"/>
                </a:lnTo>
                <a:lnTo>
                  <a:pt x="178" y="484"/>
                </a:lnTo>
                <a:lnTo>
                  <a:pt x="178" y="483"/>
                </a:lnTo>
                <a:lnTo>
                  <a:pt x="178" y="482"/>
                </a:lnTo>
                <a:lnTo>
                  <a:pt x="178" y="480"/>
                </a:lnTo>
                <a:lnTo>
                  <a:pt x="178" y="475"/>
                </a:lnTo>
                <a:lnTo>
                  <a:pt x="177" y="473"/>
                </a:lnTo>
                <a:lnTo>
                  <a:pt x="177" y="467"/>
                </a:lnTo>
                <a:lnTo>
                  <a:pt x="176" y="462"/>
                </a:lnTo>
                <a:lnTo>
                  <a:pt x="176" y="460"/>
                </a:lnTo>
                <a:lnTo>
                  <a:pt x="176" y="453"/>
                </a:lnTo>
                <a:lnTo>
                  <a:pt x="176" y="452"/>
                </a:lnTo>
                <a:lnTo>
                  <a:pt x="176" y="451"/>
                </a:lnTo>
                <a:lnTo>
                  <a:pt x="175" y="451"/>
                </a:lnTo>
                <a:lnTo>
                  <a:pt x="175" y="450"/>
                </a:lnTo>
                <a:lnTo>
                  <a:pt x="174" y="450"/>
                </a:lnTo>
                <a:lnTo>
                  <a:pt x="173" y="449"/>
                </a:lnTo>
                <a:lnTo>
                  <a:pt x="164" y="444"/>
                </a:lnTo>
                <a:lnTo>
                  <a:pt x="161" y="443"/>
                </a:lnTo>
                <a:lnTo>
                  <a:pt x="159" y="442"/>
                </a:lnTo>
                <a:lnTo>
                  <a:pt x="156" y="441"/>
                </a:lnTo>
                <a:lnTo>
                  <a:pt x="152" y="440"/>
                </a:lnTo>
                <a:lnTo>
                  <a:pt x="148" y="439"/>
                </a:lnTo>
                <a:lnTo>
                  <a:pt x="147" y="439"/>
                </a:lnTo>
                <a:lnTo>
                  <a:pt x="147" y="438"/>
                </a:lnTo>
                <a:lnTo>
                  <a:pt x="146" y="438"/>
                </a:lnTo>
                <a:lnTo>
                  <a:pt x="146" y="438"/>
                </a:lnTo>
                <a:lnTo>
                  <a:pt x="146" y="437"/>
                </a:lnTo>
                <a:lnTo>
                  <a:pt x="145" y="437"/>
                </a:lnTo>
                <a:lnTo>
                  <a:pt x="145" y="436"/>
                </a:lnTo>
                <a:lnTo>
                  <a:pt x="144" y="432"/>
                </a:lnTo>
                <a:lnTo>
                  <a:pt x="144" y="431"/>
                </a:lnTo>
                <a:lnTo>
                  <a:pt x="144" y="430"/>
                </a:lnTo>
                <a:lnTo>
                  <a:pt x="144" y="429"/>
                </a:lnTo>
                <a:lnTo>
                  <a:pt x="143" y="429"/>
                </a:lnTo>
                <a:lnTo>
                  <a:pt x="143" y="428"/>
                </a:lnTo>
                <a:lnTo>
                  <a:pt x="142" y="427"/>
                </a:lnTo>
                <a:lnTo>
                  <a:pt x="141" y="427"/>
                </a:lnTo>
                <a:lnTo>
                  <a:pt x="140" y="426"/>
                </a:lnTo>
                <a:lnTo>
                  <a:pt x="139" y="425"/>
                </a:lnTo>
                <a:lnTo>
                  <a:pt x="137" y="425"/>
                </a:lnTo>
                <a:lnTo>
                  <a:pt x="136" y="424"/>
                </a:lnTo>
                <a:lnTo>
                  <a:pt x="135" y="424"/>
                </a:lnTo>
                <a:lnTo>
                  <a:pt x="130" y="423"/>
                </a:lnTo>
                <a:lnTo>
                  <a:pt x="129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1" y="417"/>
                </a:lnTo>
                <a:lnTo>
                  <a:pt x="118" y="414"/>
                </a:lnTo>
                <a:lnTo>
                  <a:pt x="117" y="413"/>
                </a:lnTo>
                <a:lnTo>
                  <a:pt x="115" y="411"/>
                </a:lnTo>
                <a:lnTo>
                  <a:pt x="111" y="407"/>
                </a:lnTo>
                <a:lnTo>
                  <a:pt x="110" y="405"/>
                </a:lnTo>
                <a:lnTo>
                  <a:pt x="109" y="404"/>
                </a:lnTo>
                <a:lnTo>
                  <a:pt x="108" y="404"/>
                </a:lnTo>
                <a:lnTo>
                  <a:pt x="107" y="403"/>
                </a:lnTo>
                <a:lnTo>
                  <a:pt x="106" y="402"/>
                </a:lnTo>
                <a:lnTo>
                  <a:pt x="105" y="402"/>
                </a:lnTo>
                <a:lnTo>
                  <a:pt x="103" y="402"/>
                </a:lnTo>
                <a:lnTo>
                  <a:pt x="102" y="401"/>
                </a:lnTo>
                <a:lnTo>
                  <a:pt x="100" y="401"/>
                </a:lnTo>
                <a:lnTo>
                  <a:pt x="99" y="402"/>
                </a:lnTo>
                <a:lnTo>
                  <a:pt x="97" y="402"/>
                </a:lnTo>
                <a:lnTo>
                  <a:pt x="92" y="403"/>
                </a:lnTo>
                <a:lnTo>
                  <a:pt x="91" y="403"/>
                </a:lnTo>
                <a:lnTo>
                  <a:pt x="89" y="404"/>
                </a:lnTo>
                <a:lnTo>
                  <a:pt x="87" y="404"/>
                </a:lnTo>
                <a:lnTo>
                  <a:pt x="86" y="404"/>
                </a:lnTo>
                <a:lnTo>
                  <a:pt x="84" y="404"/>
                </a:lnTo>
                <a:lnTo>
                  <a:pt x="82" y="404"/>
                </a:lnTo>
                <a:lnTo>
                  <a:pt x="80" y="404"/>
                </a:lnTo>
                <a:lnTo>
                  <a:pt x="78" y="404"/>
                </a:lnTo>
                <a:lnTo>
                  <a:pt x="76" y="403"/>
                </a:lnTo>
                <a:lnTo>
                  <a:pt x="75" y="403"/>
                </a:lnTo>
                <a:lnTo>
                  <a:pt x="73" y="402"/>
                </a:lnTo>
                <a:lnTo>
                  <a:pt x="72" y="402"/>
                </a:lnTo>
                <a:lnTo>
                  <a:pt x="70" y="401"/>
                </a:lnTo>
                <a:lnTo>
                  <a:pt x="69" y="400"/>
                </a:lnTo>
                <a:lnTo>
                  <a:pt x="67" y="399"/>
                </a:lnTo>
                <a:lnTo>
                  <a:pt x="62" y="395"/>
                </a:lnTo>
                <a:lnTo>
                  <a:pt x="60" y="394"/>
                </a:lnTo>
                <a:lnTo>
                  <a:pt x="57" y="392"/>
                </a:lnTo>
                <a:lnTo>
                  <a:pt x="52" y="390"/>
                </a:lnTo>
                <a:lnTo>
                  <a:pt x="51" y="389"/>
                </a:lnTo>
                <a:lnTo>
                  <a:pt x="50" y="388"/>
                </a:lnTo>
                <a:lnTo>
                  <a:pt x="49" y="387"/>
                </a:lnTo>
                <a:lnTo>
                  <a:pt x="47" y="386"/>
                </a:lnTo>
                <a:lnTo>
                  <a:pt x="47" y="385"/>
                </a:lnTo>
                <a:lnTo>
                  <a:pt x="47" y="385"/>
                </a:lnTo>
                <a:lnTo>
                  <a:pt x="46" y="384"/>
                </a:lnTo>
                <a:lnTo>
                  <a:pt x="46" y="384"/>
                </a:lnTo>
                <a:lnTo>
                  <a:pt x="46" y="384"/>
                </a:lnTo>
                <a:lnTo>
                  <a:pt x="46" y="383"/>
                </a:lnTo>
                <a:lnTo>
                  <a:pt x="46" y="383"/>
                </a:lnTo>
                <a:lnTo>
                  <a:pt x="46" y="382"/>
                </a:lnTo>
                <a:lnTo>
                  <a:pt x="47" y="382"/>
                </a:lnTo>
                <a:lnTo>
                  <a:pt x="47" y="381"/>
                </a:lnTo>
                <a:lnTo>
                  <a:pt x="48" y="381"/>
                </a:lnTo>
                <a:lnTo>
                  <a:pt x="49" y="380"/>
                </a:lnTo>
                <a:lnTo>
                  <a:pt x="52" y="379"/>
                </a:lnTo>
                <a:lnTo>
                  <a:pt x="52" y="379"/>
                </a:lnTo>
                <a:lnTo>
                  <a:pt x="52" y="378"/>
                </a:lnTo>
                <a:lnTo>
                  <a:pt x="52" y="378"/>
                </a:lnTo>
                <a:lnTo>
                  <a:pt x="52" y="378"/>
                </a:lnTo>
                <a:lnTo>
                  <a:pt x="52" y="377"/>
                </a:lnTo>
                <a:lnTo>
                  <a:pt x="51" y="377"/>
                </a:lnTo>
                <a:lnTo>
                  <a:pt x="50" y="376"/>
                </a:lnTo>
                <a:lnTo>
                  <a:pt x="48" y="375"/>
                </a:lnTo>
                <a:lnTo>
                  <a:pt x="47" y="375"/>
                </a:lnTo>
                <a:lnTo>
                  <a:pt x="46" y="375"/>
                </a:lnTo>
                <a:lnTo>
                  <a:pt x="45" y="374"/>
                </a:lnTo>
                <a:lnTo>
                  <a:pt x="44" y="374"/>
                </a:lnTo>
                <a:lnTo>
                  <a:pt x="42" y="374"/>
                </a:lnTo>
                <a:lnTo>
                  <a:pt x="38" y="375"/>
                </a:lnTo>
                <a:lnTo>
                  <a:pt x="37" y="375"/>
                </a:lnTo>
                <a:lnTo>
                  <a:pt x="36" y="375"/>
                </a:lnTo>
                <a:lnTo>
                  <a:pt x="34" y="375"/>
                </a:lnTo>
                <a:lnTo>
                  <a:pt x="31" y="374"/>
                </a:lnTo>
                <a:lnTo>
                  <a:pt x="28" y="374"/>
                </a:lnTo>
                <a:lnTo>
                  <a:pt x="27" y="374"/>
                </a:lnTo>
                <a:lnTo>
                  <a:pt x="25" y="374"/>
                </a:lnTo>
                <a:lnTo>
                  <a:pt x="22" y="374"/>
                </a:lnTo>
                <a:lnTo>
                  <a:pt x="21" y="374"/>
                </a:lnTo>
                <a:lnTo>
                  <a:pt x="20" y="374"/>
                </a:lnTo>
                <a:lnTo>
                  <a:pt x="18" y="375"/>
                </a:lnTo>
                <a:lnTo>
                  <a:pt x="15" y="376"/>
                </a:lnTo>
                <a:lnTo>
                  <a:pt x="13" y="377"/>
                </a:lnTo>
                <a:lnTo>
                  <a:pt x="12" y="377"/>
                </a:lnTo>
                <a:lnTo>
                  <a:pt x="11" y="377"/>
                </a:lnTo>
                <a:lnTo>
                  <a:pt x="10" y="378"/>
                </a:lnTo>
                <a:lnTo>
                  <a:pt x="9" y="377"/>
                </a:lnTo>
                <a:lnTo>
                  <a:pt x="8" y="377"/>
                </a:lnTo>
                <a:lnTo>
                  <a:pt x="4" y="376"/>
                </a:lnTo>
                <a:lnTo>
                  <a:pt x="3" y="376"/>
                </a:lnTo>
                <a:lnTo>
                  <a:pt x="2" y="376"/>
                </a:lnTo>
                <a:lnTo>
                  <a:pt x="2" y="375"/>
                </a:lnTo>
                <a:lnTo>
                  <a:pt x="1" y="375"/>
                </a:lnTo>
                <a:lnTo>
                  <a:pt x="1" y="375"/>
                </a:lnTo>
                <a:lnTo>
                  <a:pt x="0" y="374"/>
                </a:lnTo>
                <a:lnTo>
                  <a:pt x="0" y="373"/>
                </a:lnTo>
                <a:lnTo>
                  <a:pt x="0" y="373"/>
                </a:lnTo>
                <a:lnTo>
                  <a:pt x="0" y="372"/>
                </a:lnTo>
                <a:lnTo>
                  <a:pt x="0" y="371"/>
                </a:lnTo>
                <a:lnTo>
                  <a:pt x="1" y="370"/>
                </a:lnTo>
                <a:lnTo>
                  <a:pt x="1" y="369"/>
                </a:lnTo>
                <a:lnTo>
                  <a:pt x="2" y="368"/>
                </a:lnTo>
                <a:lnTo>
                  <a:pt x="3" y="364"/>
                </a:lnTo>
                <a:lnTo>
                  <a:pt x="4" y="363"/>
                </a:lnTo>
                <a:lnTo>
                  <a:pt x="6" y="361"/>
                </a:lnTo>
                <a:lnTo>
                  <a:pt x="8" y="358"/>
                </a:lnTo>
                <a:lnTo>
                  <a:pt x="8" y="357"/>
                </a:lnTo>
                <a:lnTo>
                  <a:pt x="9" y="356"/>
                </a:lnTo>
                <a:lnTo>
                  <a:pt x="9" y="355"/>
                </a:lnTo>
                <a:lnTo>
                  <a:pt x="9" y="355"/>
                </a:lnTo>
                <a:lnTo>
                  <a:pt x="9" y="354"/>
                </a:lnTo>
                <a:lnTo>
                  <a:pt x="9" y="352"/>
                </a:lnTo>
                <a:lnTo>
                  <a:pt x="9" y="351"/>
                </a:lnTo>
                <a:lnTo>
                  <a:pt x="8" y="350"/>
                </a:lnTo>
                <a:lnTo>
                  <a:pt x="8" y="349"/>
                </a:lnTo>
                <a:lnTo>
                  <a:pt x="7" y="347"/>
                </a:lnTo>
                <a:lnTo>
                  <a:pt x="6" y="345"/>
                </a:lnTo>
                <a:lnTo>
                  <a:pt x="5" y="344"/>
                </a:lnTo>
                <a:lnTo>
                  <a:pt x="3" y="342"/>
                </a:lnTo>
                <a:lnTo>
                  <a:pt x="3" y="341"/>
                </a:lnTo>
                <a:lnTo>
                  <a:pt x="3" y="340"/>
                </a:lnTo>
                <a:lnTo>
                  <a:pt x="2" y="340"/>
                </a:lnTo>
                <a:lnTo>
                  <a:pt x="3" y="339"/>
                </a:lnTo>
                <a:lnTo>
                  <a:pt x="3" y="338"/>
                </a:lnTo>
                <a:lnTo>
                  <a:pt x="4" y="337"/>
                </a:lnTo>
                <a:lnTo>
                  <a:pt x="4" y="336"/>
                </a:lnTo>
                <a:lnTo>
                  <a:pt x="6" y="335"/>
                </a:lnTo>
                <a:lnTo>
                  <a:pt x="8" y="333"/>
                </a:lnTo>
                <a:lnTo>
                  <a:pt x="9" y="332"/>
                </a:lnTo>
                <a:lnTo>
                  <a:pt x="11" y="331"/>
                </a:lnTo>
                <a:lnTo>
                  <a:pt x="12" y="330"/>
                </a:lnTo>
                <a:lnTo>
                  <a:pt x="13" y="330"/>
                </a:lnTo>
                <a:lnTo>
                  <a:pt x="14" y="330"/>
                </a:lnTo>
                <a:lnTo>
                  <a:pt x="15" y="329"/>
                </a:lnTo>
                <a:lnTo>
                  <a:pt x="17" y="329"/>
                </a:lnTo>
                <a:lnTo>
                  <a:pt x="20" y="329"/>
                </a:lnTo>
                <a:lnTo>
                  <a:pt x="21" y="329"/>
                </a:lnTo>
                <a:lnTo>
                  <a:pt x="22" y="328"/>
                </a:lnTo>
                <a:lnTo>
                  <a:pt x="23" y="328"/>
                </a:lnTo>
                <a:lnTo>
                  <a:pt x="24" y="328"/>
                </a:lnTo>
                <a:lnTo>
                  <a:pt x="24" y="327"/>
                </a:lnTo>
                <a:lnTo>
                  <a:pt x="25" y="327"/>
                </a:lnTo>
                <a:lnTo>
                  <a:pt x="25" y="326"/>
                </a:lnTo>
                <a:lnTo>
                  <a:pt x="27" y="324"/>
                </a:lnTo>
                <a:lnTo>
                  <a:pt x="28" y="323"/>
                </a:lnTo>
                <a:lnTo>
                  <a:pt x="28" y="322"/>
                </a:lnTo>
                <a:lnTo>
                  <a:pt x="30" y="318"/>
                </a:lnTo>
                <a:lnTo>
                  <a:pt x="30" y="317"/>
                </a:lnTo>
                <a:lnTo>
                  <a:pt x="31" y="317"/>
                </a:lnTo>
                <a:lnTo>
                  <a:pt x="31" y="316"/>
                </a:lnTo>
                <a:lnTo>
                  <a:pt x="32" y="316"/>
                </a:lnTo>
                <a:lnTo>
                  <a:pt x="34" y="315"/>
                </a:lnTo>
                <a:lnTo>
                  <a:pt x="35" y="314"/>
                </a:lnTo>
                <a:lnTo>
                  <a:pt x="35" y="314"/>
                </a:lnTo>
                <a:lnTo>
                  <a:pt x="36" y="313"/>
                </a:lnTo>
                <a:lnTo>
                  <a:pt x="36" y="313"/>
                </a:lnTo>
                <a:lnTo>
                  <a:pt x="36" y="313"/>
                </a:lnTo>
                <a:lnTo>
                  <a:pt x="36" y="312"/>
                </a:lnTo>
                <a:lnTo>
                  <a:pt x="37" y="310"/>
                </a:lnTo>
                <a:lnTo>
                  <a:pt x="37" y="309"/>
                </a:lnTo>
                <a:lnTo>
                  <a:pt x="37" y="307"/>
                </a:lnTo>
                <a:lnTo>
                  <a:pt x="37" y="306"/>
                </a:lnTo>
                <a:lnTo>
                  <a:pt x="37" y="305"/>
                </a:lnTo>
                <a:lnTo>
                  <a:pt x="38" y="303"/>
                </a:lnTo>
                <a:lnTo>
                  <a:pt x="38" y="302"/>
                </a:lnTo>
                <a:lnTo>
                  <a:pt x="38" y="300"/>
                </a:lnTo>
                <a:lnTo>
                  <a:pt x="39" y="297"/>
                </a:lnTo>
                <a:lnTo>
                  <a:pt x="39" y="296"/>
                </a:lnTo>
                <a:lnTo>
                  <a:pt x="39" y="294"/>
                </a:lnTo>
                <a:lnTo>
                  <a:pt x="40" y="293"/>
                </a:lnTo>
                <a:lnTo>
                  <a:pt x="40" y="293"/>
                </a:lnTo>
                <a:lnTo>
                  <a:pt x="41" y="292"/>
                </a:lnTo>
                <a:lnTo>
                  <a:pt x="42" y="291"/>
                </a:lnTo>
                <a:lnTo>
                  <a:pt x="45" y="289"/>
                </a:lnTo>
                <a:lnTo>
                  <a:pt x="47" y="287"/>
                </a:lnTo>
                <a:lnTo>
                  <a:pt x="48" y="286"/>
                </a:lnTo>
                <a:lnTo>
                  <a:pt x="51" y="284"/>
                </a:lnTo>
                <a:lnTo>
                  <a:pt x="52" y="283"/>
                </a:lnTo>
                <a:lnTo>
                  <a:pt x="54" y="281"/>
                </a:lnTo>
                <a:lnTo>
                  <a:pt x="57" y="279"/>
                </a:lnTo>
                <a:lnTo>
                  <a:pt x="58" y="278"/>
                </a:lnTo>
                <a:lnTo>
                  <a:pt x="60" y="277"/>
                </a:lnTo>
                <a:lnTo>
                  <a:pt x="61" y="277"/>
                </a:lnTo>
                <a:lnTo>
                  <a:pt x="63" y="276"/>
                </a:lnTo>
                <a:lnTo>
                  <a:pt x="65" y="276"/>
                </a:lnTo>
                <a:lnTo>
                  <a:pt x="66" y="276"/>
                </a:lnTo>
                <a:lnTo>
                  <a:pt x="68" y="276"/>
                </a:lnTo>
                <a:lnTo>
                  <a:pt x="71" y="276"/>
                </a:lnTo>
                <a:lnTo>
                  <a:pt x="73" y="276"/>
                </a:lnTo>
                <a:lnTo>
                  <a:pt x="75" y="276"/>
                </a:lnTo>
                <a:lnTo>
                  <a:pt x="77" y="276"/>
                </a:lnTo>
                <a:lnTo>
                  <a:pt x="79" y="275"/>
                </a:lnTo>
                <a:lnTo>
                  <a:pt x="81" y="275"/>
                </a:lnTo>
                <a:lnTo>
                  <a:pt x="84" y="274"/>
                </a:lnTo>
                <a:lnTo>
                  <a:pt x="86" y="273"/>
                </a:lnTo>
                <a:lnTo>
                  <a:pt x="87" y="272"/>
                </a:lnTo>
                <a:lnTo>
                  <a:pt x="88" y="271"/>
                </a:lnTo>
                <a:lnTo>
                  <a:pt x="90" y="270"/>
                </a:lnTo>
                <a:lnTo>
                  <a:pt x="91" y="269"/>
                </a:lnTo>
                <a:lnTo>
                  <a:pt x="93" y="267"/>
                </a:lnTo>
                <a:lnTo>
                  <a:pt x="94" y="265"/>
                </a:lnTo>
                <a:lnTo>
                  <a:pt x="95" y="264"/>
                </a:lnTo>
                <a:lnTo>
                  <a:pt x="96" y="264"/>
                </a:lnTo>
                <a:lnTo>
                  <a:pt x="99" y="261"/>
                </a:lnTo>
                <a:lnTo>
                  <a:pt x="102" y="258"/>
                </a:lnTo>
                <a:lnTo>
                  <a:pt x="108" y="253"/>
                </a:lnTo>
                <a:lnTo>
                  <a:pt x="110" y="252"/>
                </a:lnTo>
                <a:lnTo>
                  <a:pt x="111" y="251"/>
                </a:lnTo>
                <a:lnTo>
                  <a:pt x="112" y="250"/>
                </a:lnTo>
                <a:lnTo>
                  <a:pt x="113" y="250"/>
                </a:lnTo>
                <a:lnTo>
                  <a:pt x="113" y="250"/>
                </a:lnTo>
                <a:lnTo>
                  <a:pt x="114" y="250"/>
                </a:lnTo>
                <a:lnTo>
                  <a:pt x="114" y="250"/>
                </a:lnTo>
                <a:lnTo>
                  <a:pt x="115" y="250"/>
                </a:lnTo>
                <a:lnTo>
                  <a:pt x="115" y="250"/>
                </a:lnTo>
                <a:lnTo>
                  <a:pt x="117" y="251"/>
                </a:lnTo>
                <a:lnTo>
                  <a:pt x="118" y="252"/>
                </a:lnTo>
                <a:lnTo>
                  <a:pt x="119" y="252"/>
                </a:lnTo>
                <a:lnTo>
                  <a:pt x="120" y="253"/>
                </a:lnTo>
                <a:lnTo>
                  <a:pt x="122" y="253"/>
                </a:lnTo>
                <a:lnTo>
                  <a:pt x="124" y="254"/>
                </a:lnTo>
                <a:lnTo>
                  <a:pt x="126" y="254"/>
                </a:lnTo>
                <a:lnTo>
                  <a:pt x="127" y="254"/>
                </a:lnTo>
                <a:lnTo>
                  <a:pt x="129" y="254"/>
                </a:lnTo>
                <a:lnTo>
                  <a:pt x="131" y="254"/>
                </a:lnTo>
                <a:lnTo>
                  <a:pt x="138" y="254"/>
                </a:lnTo>
                <a:lnTo>
                  <a:pt x="140" y="254"/>
                </a:lnTo>
                <a:lnTo>
                  <a:pt x="142" y="254"/>
                </a:lnTo>
                <a:lnTo>
                  <a:pt x="143" y="253"/>
                </a:lnTo>
                <a:lnTo>
                  <a:pt x="145" y="253"/>
                </a:lnTo>
                <a:lnTo>
                  <a:pt x="146" y="252"/>
                </a:lnTo>
                <a:lnTo>
                  <a:pt x="148" y="252"/>
                </a:lnTo>
                <a:lnTo>
                  <a:pt x="149" y="251"/>
                </a:lnTo>
                <a:lnTo>
                  <a:pt x="152" y="249"/>
                </a:lnTo>
                <a:lnTo>
                  <a:pt x="153" y="248"/>
                </a:lnTo>
                <a:lnTo>
                  <a:pt x="154" y="247"/>
                </a:lnTo>
                <a:lnTo>
                  <a:pt x="156" y="247"/>
                </a:lnTo>
                <a:lnTo>
                  <a:pt x="156" y="247"/>
                </a:lnTo>
                <a:lnTo>
                  <a:pt x="157" y="246"/>
                </a:lnTo>
                <a:lnTo>
                  <a:pt x="158" y="246"/>
                </a:lnTo>
                <a:lnTo>
                  <a:pt x="160" y="244"/>
                </a:lnTo>
                <a:lnTo>
                  <a:pt x="161" y="243"/>
                </a:lnTo>
                <a:lnTo>
                  <a:pt x="163" y="242"/>
                </a:lnTo>
                <a:lnTo>
                  <a:pt x="167" y="237"/>
                </a:lnTo>
                <a:lnTo>
                  <a:pt x="169" y="236"/>
                </a:lnTo>
                <a:lnTo>
                  <a:pt x="170" y="235"/>
                </a:lnTo>
                <a:lnTo>
                  <a:pt x="171" y="234"/>
                </a:lnTo>
                <a:lnTo>
                  <a:pt x="173" y="233"/>
                </a:lnTo>
                <a:lnTo>
                  <a:pt x="174" y="232"/>
                </a:lnTo>
                <a:lnTo>
                  <a:pt x="175" y="232"/>
                </a:lnTo>
                <a:lnTo>
                  <a:pt x="176" y="232"/>
                </a:lnTo>
                <a:lnTo>
                  <a:pt x="177" y="232"/>
                </a:lnTo>
                <a:lnTo>
                  <a:pt x="179" y="233"/>
                </a:lnTo>
                <a:lnTo>
                  <a:pt x="180" y="234"/>
                </a:lnTo>
                <a:lnTo>
                  <a:pt x="181" y="234"/>
                </a:lnTo>
                <a:lnTo>
                  <a:pt x="182" y="235"/>
                </a:lnTo>
                <a:lnTo>
                  <a:pt x="185" y="238"/>
                </a:lnTo>
                <a:lnTo>
                  <a:pt x="186" y="239"/>
                </a:lnTo>
                <a:lnTo>
                  <a:pt x="187" y="240"/>
                </a:lnTo>
                <a:lnTo>
                  <a:pt x="188" y="240"/>
                </a:lnTo>
                <a:lnTo>
                  <a:pt x="188" y="240"/>
                </a:lnTo>
                <a:lnTo>
                  <a:pt x="189" y="240"/>
                </a:lnTo>
                <a:lnTo>
                  <a:pt x="190" y="241"/>
                </a:lnTo>
                <a:lnTo>
                  <a:pt x="190" y="241"/>
                </a:lnTo>
                <a:lnTo>
                  <a:pt x="192" y="240"/>
                </a:lnTo>
                <a:lnTo>
                  <a:pt x="192" y="240"/>
                </a:lnTo>
                <a:lnTo>
                  <a:pt x="193" y="240"/>
                </a:lnTo>
                <a:lnTo>
                  <a:pt x="194" y="239"/>
                </a:lnTo>
                <a:lnTo>
                  <a:pt x="194" y="239"/>
                </a:lnTo>
                <a:lnTo>
                  <a:pt x="196" y="238"/>
                </a:lnTo>
                <a:lnTo>
                  <a:pt x="197" y="236"/>
                </a:lnTo>
                <a:lnTo>
                  <a:pt x="200" y="233"/>
                </a:lnTo>
                <a:lnTo>
                  <a:pt x="202" y="230"/>
                </a:lnTo>
                <a:lnTo>
                  <a:pt x="203" y="230"/>
                </a:lnTo>
                <a:lnTo>
                  <a:pt x="204" y="229"/>
                </a:lnTo>
                <a:lnTo>
                  <a:pt x="206" y="227"/>
                </a:lnTo>
                <a:lnTo>
                  <a:pt x="207" y="227"/>
                </a:lnTo>
                <a:lnTo>
                  <a:pt x="208" y="226"/>
                </a:lnTo>
                <a:lnTo>
                  <a:pt x="209" y="225"/>
                </a:lnTo>
                <a:lnTo>
                  <a:pt x="211" y="225"/>
                </a:lnTo>
                <a:lnTo>
                  <a:pt x="213" y="224"/>
                </a:lnTo>
                <a:lnTo>
                  <a:pt x="214" y="224"/>
                </a:lnTo>
                <a:lnTo>
                  <a:pt x="219" y="222"/>
                </a:lnTo>
                <a:lnTo>
                  <a:pt x="220" y="222"/>
                </a:lnTo>
                <a:lnTo>
                  <a:pt x="221" y="221"/>
                </a:lnTo>
                <a:lnTo>
                  <a:pt x="223" y="221"/>
                </a:lnTo>
                <a:lnTo>
                  <a:pt x="225" y="219"/>
                </a:lnTo>
                <a:lnTo>
                  <a:pt x="227" y="218"/>
                </a:lnTo>
                <a:lnTo>
                  <a:pt x="228" y="218"/>
                </a:lnTo>
                <a:lnTo>
                  <a:pt x="229" y="216"/>
                </a:lnTo>
                <a:lnTo>
                  <a:pt x="231" y="214"/>
                </a:lnTo>
                <a:lnTo>
                  <a:pt x="232" y="213"/>
                </a:lnTo>
                <a:lnTo>
                  <a:pt x="233" y="212"/>
                </a:lnTo>
                <a:lnTo>
                  <a:pt x="234" y="211"/>
                </a:lnTo>
                <a:lnTo>
                  <a:pt x="235" y="209"/>
                </a:lnTo>
                <a:lnTo>
                  <a:pt x="235" y="208"/>
                </a:lnTo>
                <a:lnTo>
                  <a:pt x="236" y="206"/>
                </a:lnTo>
                <a:lnTo>
                  <a:pt x="236" y="206"/>
                </a:lnTo>
                <a:lnTo>
                  <a:pt x="236" y="205"/>
                </a:lnTo>
                <a:lnTo>
                  <a:pt x="237" y="204"/>
                </a:lnTo>
                <a:lnTo>
                  <a:pt x="238" y="204"/>
                </a:lnTo>
                <a:lnTo>
                  <a:pt x="239" y="204"/>
                </a:lnTo>
                <a:lnTo>
                  <a:pt x="241" y="204"/>
                </a:lnTo>
                <a:lnTo>
                  <a:pt x="243" y="204"/>
                </a:lnTo>
                <a:lnTo>
                  <a:pt x="245" y="203"/>
                </a:lnTo>
                <a:lnTo>
                  <a:pt x="246" y="203"/>
                </a:lnTo>
                <a:lnTo>
                  <a:pt x="247" y="203"/>
                </a:lnTo>
                <a:lnTo>
                  <a:pt x="247" y="202"/>
                </a:lnTo>
                <a:lnTo>
                  <a:pt x="248" y="202"/>
                </a:lnTo>
                <a:lnTo>
                  <a:pt x="248" y="201"/>
                </a:lnTo>
                <a:lnTo>
                  <a:pt x="249" y="201"/>
                </a:lnTo>
                <a:lnTo>
                  <a:pt x="249" y="200"/>
                </a:lnTo>
                <a:lnTo>
                  <a:pt x="249" y="199"/>
                </a:lnTo>
                <a:lnTo>
                  <a:pt x="249" y="197"/>
                </a:lnTo>
                <a:lnTo>
                  <a:pt x="249" y="195"/>
                </a:lnTo>
                <a:lnTo>
                  <a:pt x="249" y="194"/>
                </a:lnTo>
                <a:lnTo>
                  <a:pt x="249" y="191"/>
                </a:lnTo>
                <a:lnTo>
                  <a:pt x="249" y="189"/>
                </a:lnTo>
                <a:lnTo>
                  <a:pt x="249" y="188"/>
                </a:lnTo>
                <a:lnTo>
                  <a:pt x="249" y="187"/>
                </a:lnTo>
                <a:lnTo>
                  <a:pt x="250" y="186"/>
                </a:lnTo>
                <a:lnTo>
                  <a:pt x="250" y="186"/>
                </a:lnTo>
                <a:lnTo>
                  <a:pt x="250" y="185"/>
                </a:lnTo>
                <a:lnTo>
                  <a:pt x="251" y="183"/>
                </a:lnTo>
                <a:lnTo>
                  <a:pt x="252" y="182"/>
                </a:lnTo>
                <a:lnTo>
                  <a:pt x="253" y="181"/>
                </a:lnTo>
                <a:lnTo>
                  <a:pt x="254" y="180"/>
                </a:lnTo>
                <a:lnTo>
                  <a:pt x="255" y="180"/>
                </a:lnTo>
                <a:lnTo>
                  <a:pt x="256" y="179"/>
                </a:lnTo>
                <a:lnTo>
                  <a:pt x="258" y="178"/>
                </a:lnTo>
                <a:lnTo>
                  <a:pt x="259" y="178"/>
                </a:lnTo>
                <a:lnTo>
                  <a:pt x="260" y="178"/>
                </a:lnTo>
                <a:lnTo>
                  <a:pt x="261" y="177"/>
                </a:lnTo>
                <a:lnTo>
                  <a:pt x="262" y="177"/>
                </a:lnTo>
                <a:lnTo>
                  <a:pt x="264" y="177"/>
                </a:lnTo>
                <a:lnTo>
                  <a:pt x="271" y="178"/>
                </a:lnTo>
                <a:lnTo>
                  <a:pt x="273" y="178"/>
                </a:lnTo>
                <a:lnTo>
                  <a:pt x="276" y="179"/>
                </a:lnTo>
                <a:lnTo>
                  <a:pt x="281" y="180"/>
                </a:lnTo>
                <a:lnTo>
                  <a:pt x="287" y="182"/>
                </a:lnTo>
                <a:lnTo>
                  <a:pt x="291" y="183"/>
                </a:lnTo>
                <a:lnTo>
                  <a:pt x="293" y="183"/>
                </a:lnTo>
                <a:lnTo>
                  <a:pt x="296" y="184"/>
                </a:lnTo>
                <a:lnTo>
                  <a:pt x="305" y="185"/>
                </a:lnTo>
                <a:lnTo>
                  <a:pt x="308" y="185"/>
                </a:lnTo>
                <a:lnTo>
                  <a:pt x="312" y="185"/>
                </a:lnTo>
                <a:lnTo>
                  <a:pt x="315" y="185"/>
                </a:lnTo>
                <a:lnTo>
                  <a:pt x="318" y="185"/>
                </a:lnTo>
                <a:lnTo>
                  <a:pt x="321" y="185"/>
                </a:lnTo>
                <a:lnTo>
                  <a:pt x="324" y="184"/>
                </a:lnTo>
                <a:lnTo>
                  <a:pt x="327" y="183"/>
                </a:lnTo>
                <a:lnTo>
                  <a:pt x="329" y="183"/>
                </a:lnTo>
                <a:lnTo>
                  <a:pt x="331" y="182"/>
                </a:lnTo>
                <a:lnTo>
                  <a:pt x="332" y="181"/>
                </a:lnTo>
                <a:lnTo>
                  <a:pt x="333" y="181"/>
                </a:lnTo>
                <a:lnTo>
                  <a:pt x="334" y="181"/>
                </a:lnTo>
                <a:lnTo>
                  <a:pt x="335" y="181"/>
                </a:lnTo>
                <a:lnTo>
                  <a:pt x="336" y="181"/>
                </a:lnTo>
                <a:lnTo>
                  <a:pt x="340" y="182"/>
                </a:lnTo>
                <a:lnTo>
                  <a:pt x="342" y="183"/>
                </a:lnTo>
                <a:lnTo>
                  <a:pt x="347" y="183"/>
                </a:lnTo>
                <a:lnTo>
                  <a:pt x="352" y="184"/>
                </a:lnTo>
                <a:lnTo>
                  <a:pt x="354" y="185"/>
                </a:lnTo>
                <a:lnTo>
                  <a:pt x="356" y="185"/>
                </a:lnTo>
                <a:lnTo>
                  <a:pt x="357" y="185"/>
                </a:lnTo>
                <a:lnTo>
                  <a:pt x="358" y="185"/>
                </a:lnTo>
                <a:lnTo>
                  <a:pt x="359" y="185"/>
                </a:lnTo>
                <a:lnTo>
                  <a:pt x="360" y="184"/>
                </a:lnTo>
                <a:lnTo>
                  <a:pt x="360" y="184"/>
                </a:lnTo>
                <a:lnTo>
                  <a:pt x="362" y="183"/>
                </a:lnTo>
                <a:lnTo>
                  <a:pt x="363" y="182"/>
                </a:lnTo>
                <a:lnTo>
                  <a:pt x="364" y="181"/>
                </a:lnTo>
                <a:lnTo>
                  <a:pt x="367" y="178"/>
                </a:lnTo>
                <a:lnTo>
                  <a:pt x="368" y="177"/>
                </a:lnTo>
                <a:lnTo>
                  <a:pt x="369" y="176"/>
                </a:lnTo>
                <a:lnTo>
                  <a:pt x="370" y="176"/>
                </a:lnTo>
                <a:lnTo>
                  <a:pt x="371" y="175"/>
                </a:lnTo>
                <a:lnTo>
                  <a:pt x="372" y="175"/>
                </a:lnTo>
                <a:lnTo>
                  <a:pt x="374" y="175"/>
                </a:lnTo>
                <a:lnTo>
                  <a:pt x="383" y="173"/>
                </a:lnTo>
                <a:lnTo>
                  <a:pt x="386" y="173"/>
                </a:lnTo>
                <a:lnTo>
                  <a:pt x="392" y="172"/>
                </a:lnTo>
                <a:lnTo>
                  <a:pt x="394" y="172"/>
                </a:lnTo>
                <a:lnTo>
                  <a:pt x="395" y="172"/>
                </a:lnTo>
                <a:lnTo>
                  <a:pt x="397" y="173"/>
                </a:lnTo>
                <a:lnTo>
                  <a:pt x="401" y="173"/>
                </a:lnTo>
                <a:lnTo>
                  <a:pt x="402" y="174"/>
                </a:lnTo>
                <a:lnTo>
                  <a:pt x="403" y="174"/>
                </a:lnTo>
                <a:lnTo>
                  <a:pt x="404" y="173"/>
                </a:lnTo>
                <a:lnTo>
                  <a:pt x="405" y="173"/>
                </a:lnTo>
                <a:lnTo>
                  <a:pt x="406" y="173"/>
                </a:lnTo>
                <a:lnTo>
                  <a:pt x="407" y="172"/>
                </a:lnTo>
                <a:lnTo>
                  <a:pt x="407" y="172"/>
                </a:lnTo>
                <a:lnTo>
                  <a:pt x="408" y="171"/>
                </a:lnTo>
                <a:lnTo>
                  <a:pt x="408" y="171"/>
                </a:lnTo>
                <a:lnTo>
                  <a:pt x="409" y="169"/>
                </a:lnTo>
                <a:lnTo>
                  <a:pt x="410" y="168"/>
                </a:lnTo>
                <a:lnTo>
                  <a:pt x="410" y="167"/>
                </a:lnTo>
                <a:lnTo>
                  <a:pt x="410" y="166"/>
                </a:lnTo>
                <a:lnTo>
                  <a:pt x="411" y="160"/>
                </a:lnTo>
                <a:lnTo>
                  <a:pt x="412" y="156"/>
                </a:lnTo>
                <a:lnTo>
                  <a:pt x="412" y="155"/>
                </a:lnTo>
                <a:lnTo>
                  <a:pt x="412" y="153"/>
                </a:lnTo>
                <a:lnTo>
                  <a:pt x="412" y="152"/>
                </a:lnTo>
                <a:lnTo>
                  <a:pt x="412" y="150"/>
                </a:lnTo>
                <a:lnTo>
                  <a:pt x="412" y="148"/>
                </a:lnTo>
                <a:lnTo>
                  <a:pt x="412" y="147"/>
                </a:lnTo>
                <a:lnTo>
                  <a:pt x="412" y="145"/>
                </a:lnTo>
                <a:lnTo>
                  <a:pt x="411" y="141"/>
                </a:lnTo>
                <a:lnTo>
                  <a:pt x="410" y="140"/>
                </a:lnTo>
                <a:lnTo>
                  <a:pt x="410" y="139"/>
                </a:lnTo>
                <a:lnTo>
                  <a:pt x="410" y="137"/>
                </a:lnTo>
                <a:lnTo>
                  <a:pt x="410" y="135"/>
                </a:lnTo>
                <a:lnTo>
                  <a:pt x="410" y="134"/>
                </a:lnTo>
                <a:lnTo>
                  <a:pt x="410" y="133"/>
                </a:lnTo>
                <a:lnTo>
                  <a:pt x="410" y="130"/>
                </a:lnTo>
                <a:lnTo>
                  <a:pt x="410" y="126"/>
                </a:lnTo>
                <a:lnTo>
                  <a:pt x="410" y="125"/>
                </a:lnTo>
                <a:lnTo>
                  <a:pt x="410" y="125"/>
                </a:lnTo>
                <a:lnTo>
                  <a:pt x="410" y="124"/>
                </a:lnTo>
                <a:lnTo>
                  <a:pt x="410" y="124"/>
                </a:lnTo>
                <a:lnTo>
                  <a:pt x="411" y="124"/>
                </a:lnTo>
                <a:lnTo>
                  <a:pt x="412" y="123"/>
                </a:lnTo>
                <a:lnTo>
                  <a:pt x="412" y="123"/>
                </a:lnTo>
                <a:lnTo>
                  <a:pt x="413" y="123"/>
                </a:lnTo>
                <a:lnTo>
                  <a:pt x="414" y="123"/>
                </a:lnTo>
                <a:lnTo>
                  <a:pt x="414" y="123"/>
                </a:lnTo>
                <a:lnTo>
                  <a:pt x="415" y="123"/>
                </a:lnTo>
                <a:lnTo>
                  <a:pt x="416" y="123"/>
                </a:lnTo>
                <a:lnTo>
                  <a:pt x="421" y="125"/>
                </a:lnTo>
                <a:lnTo>
                  <a:pt x="423" y="125"/>
                </a:lnTo>
                <a:lnTo>
                  <a:pt x="424" y="126"/>
                </a:lnTo>
                <a:lnTo>
                  <a:pt x="426" y="126"/>
                </a:lnTo>
                <a:lnTo>
                  <a:pt x="427" y="126"/>
                </a:lnTo>
                <a:lnTo>
                  <a:pt x="428" y="126"/>
                </a:lnTo>
                <a:lnTo>
                  <a:pt x="429" y="126"/>
                </a:lnTo>
                <a:lnTo>
                  <a:pt x="429" y="126"/>
                </a:lnTo>
                <a:lnTo>
                  <a:pt x="429" y="125"/>
                </a:lnTo>
                <a:lnTo>
                  <a:pt x="430" y="125"/>
                </a:lnTo>
                <a:lnTo>
                  <a:pt x="430" y="125"/>
                </a:lnTo>
                <a:lnTo>
                  <a:pt x="430" y="124"/>
                </a:lnTo>
                <a:lnTo>
                  <a:pt x="430" y="122"/>
                </a:lnTo>
                <a:lnTo>
                  <a:pt x="430" y="122"/>
                </a:lnTo>
                <a:lnTo>
                  <a:pt x="432" y="118"/>
                </a:lnTo>
                <a:lnTo>
                  <a:pt x="434" y="114"/>
                </a:lnTo>
                <a:lnTo>
                  <a:pt x="435" y="113"/>
                </a:lnTo>
                <a:lnTo>
                  <a:pt x="435" y="113"/>
                </a:lnTo>
                <a:lnTo>
                  <a:pt x="436" y="112"/>
                </a:lnTo>
                <a:lnTo>
                  <a:pt x="437" y="112"/>
                </a:lnTo>
                <a:lnTo>
                  <a:pt x="441" y="111"/>
                </a:lnTo>
                <a:lnTo>
                  <a:pt x="445" y="110"/>
                </a:lnTo>
                <a:lnTo>
                  <a:pt x="448" y="109"/>
                </a:lnTo>
                <a:lnTo>
                  <a:pt x="449" y="108"/>
                </a:lnTo>
                <a:lnTo>
                  <a:pt x="450" y="108"/>
                </a:lnTo>
                <a:lnTo>
                  <a:pt x="450" y="108"/>
                </a:lnTo>
                <a:lnTo>
                  <a:pt x="451" y="107"/>
                </a:lnTo>
                <a:lnTo>
                  <a:pt x="451" y="107"/>
                </a:lnTo>
                <a:lnTo>
                  <a:pt x="451" y="106"/>
                </a:lnTo>
                <a:lnTo>
                  <a:pt x="452" y="105"/>
                </a:lnTo>
                <a:lnTo>
                  <a:pt x="452" y="104"/>
                </a:lnTo>
                <a:lnTo>
                  <a:pt x="452" y="103"/>
                </a:lnTo>
                <a:lnTo>
                  <a:pt x="453" y="102"/>
                </a:lnTo>
                <a:lnTo>
                  <a:pt x="453" y="101"/>
                </a:lnTo>
                <a:lnTo>
                  <a:pt x="453" y="100"/>
                </a:lnTo>
                <a:lnTo>
                  <a:pt x="452" y="96"/>
                </a:lnTo>
                <a:lnTo>
                  <a:pt x="452" y="94"/>
                </a:lnTo>
                <a:lnTo>
                  <a:pt x="452" y="91"/>
                </a:lnTo>
                <a:lnTo>
                  <a:pt x="451" y="87"/>
                </a:lnTo>
                <a:lnTo>
                  <a:pt x="450" y="85"/>
                </a:lnTo>
                <a:lnTo>
                  <a:pt x="450" y="84"/>
                </a:lnTo>
                <a:lnTo>
                  <a:pt x="450" y="83"/>
                </a:lnTo>
                <a:lnTo>
                  <a:pt x="451" y="82"/>
                </a:lnTo>
                <a:lnTo>
                  <a:pt x="451" y="81"/>
                </a:lnTo>
                <a:lnTo>
                  <a:pt x="451" y="80"/>
                </a:lnTo>
                <a:lnTo>
                  <a:pt x="451" y="79"/>
                </a:lnTo>
                <a:lnTo>
                  <a:pt x="452" y="78"/>
                </a:lnTo>
                <a:lnTo>
                  <a:pt x="453" y="77"/>
                </a:lnTo>
                <a:lnTo>
                  <a:pt x="454" y="76"/>
                </a:lnTo>
                <a:lnTo>
                  <a:pt x="455" y="75"/>
                </a:lnTo>
                <a:lnTo>
                  <a:pt x="455" y="75"/>
                </a:lnTo>
                <a:lnTo>
                  <a:pt x="456" y="74"/>
                </a:lnTo>
                <a:lnTo>
                  <a:pt x="457" y="74"/>
                </a:lnTo>
                <a:lnTo>
                  <a:pt x="457" y="74"/>
                </a:lnTo>
                <a:lnTo>
                  <a:pt x="458" y="73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60" y="75"/>
                </a:lnTo>
                <a:lnTo>
                  <a:pt x="460" y="75"/>
                </a:lnTo>
                <a:lnTo>
                  <a:pt x="461" y="76"/>
                </a:lnTo>
                <a:lnTo>
                  <a:pt x="462" y="76"/>
                </a:lnTo>
                <a:lnTo>
                  <a:pt x="462" y="77"/>
                </a:lnTo>
                <a:lnTo>
                  <a:pt x="463" y="77"/>
                </a:lnTo>
                <a:lnTo>
                  <a:pt x="464" y="77"/>
                </a:lnTo>
                <a:lnTo>
                  <a:pt x="464" y="77"/>
                </a:lnTo>
                <a:lnTo>
                  <a:pt x="465" y="76"/>
                </a:lnTo>
                <a:lnTo>
                  <a:pt x="466" y="76"/>
                </a:lnTo>
                <a:lnTo>
                  <a:pt x="469" y="75"/>
                </a:lnTo>
                <a:lnTo>
                  <a:pt x="470" y="74"/>
                </a:lnTo>
                <a:lnTo>
                  <a:pt x="471" y="74"/>
                </a:lnTo>
                <a:lnTo>
                  <a:pt x="472" y="73"/>
                </a:lnTo>
                <a:lnTo>
                  <a:pt x="473" y="73"/>
                </a:lnTo>
                <a:lnTo>
                  <a:pt x="475" y="74"/>
                </a:lnTo>
                <a:lnTo>
                  <a:pt x="476" y="74"/>
                </a:lnTo>
                <a:lnTo>
                  <a:pt x="479" y="76"/>
                </a:lnTo>
                <a:lnTo>
                  <a:pt x="480" y="76"/>
                </a:lnTo>
                <a:lnTo>
                  <a:pt x="482" y="76"/>
                </a:lnTo>
                <a:lnTo>
                  <a:pt x="482" y="76"/>
                </a:lnTo>
                <a:lnTo>
                  <a:pt x="483" y="76"/>
                </a:lnTo>
                <a:lnTo>
                  <a:pt x="484" y="76"/>
                </a:lnTo>
                <a:lnTo>
                  <a:pt x="485" y="76"/>
                </a:lnTo>
                <a:lnTo>
                  <a:pt x="486" y="76"/>
                </a:lnTo>
                <a:lnTo>
                  <a:pt x="488" y="75"/>
                </a:lnTo>
                <a:lnTo>
                  <a:pt x="489" y="74"/>
                </a:lnTo>
                <a:lnTo>
                  <a:pt x="491" y="74"/>
                </a:lnTo>
                <a:lnTo>
                  <a:pt x="492" y="73"/>
                </a:lnTo>
                <a:lnTo>
                  <a:pt x="493" y="73"/>
                </a:lnTo>
                <a:lnTo>
                  <a:pt x="494" y="73"/>
                </a:lnTo>
                <a:lnTo>
                  <a:pt x="494" y="73"/>
                </a:lnTo>
                <a:lnTo>
                  <a:pt x="495" y="73"/>
                </a:lnTo>
                <a:lnTo>
                  <a:pt x="496" y="74"/>
                </a:lnTo>
                <a:lnTo>
                  <a:pt x="496" y="74"/>
                </a:lnTo>
                <a:lnTo>
                  <a:pt x="497" y="75"/>
                </a:lnTo>
                <a:lnTo>
                  <a:pt x="497" y="76"/>
                </a:lnTo>
                <a:lnTo>
                  <a:pt x="498" y="77"/>
                </a:lnTo>
                <a:lnTo>
                  <a:pt x="498" y="78"/>
                </a:lnTo>
                <a:lnTo>
                  <a:pt x="499" y="82"/>
                </a:lnTo>
                <a:lnTo>
                  <a:pt x="499" y="84"/>
                </a:lnTo>
                <a:lnTo>
                  <a:pt x="500" y="86"/>
                </a:lnTo>
                <a:lnTo>
                  <a:pt x="500" y="87"/>
                </a:lnTo>
                <a:lnTo>
                  <a:pt x="501" y="88"/>
                </a:lnTo>
                <a:lnTo>
                  <a:pt x="501" y="89"/>
                </a:lnTo>
                <a:lnTo>
                  <a:pt x="502" y="90"/>
                </a:lnTo>
                <a:lnTo>
                  <a:pt x="502" y="91"/>
                </a:lnTo>
                <a:lnTo>
                  <a:pt x="503" y="91"/>
                </a:lnTo>
                <a:lnTo>
                  <a:pt x="504" y="91"/>
                </a:lnTo>
                <a:lnTo>
                  <a:pt x="505" y="92"/>
                </a:lnTo>
                <a:lnTo>
                  <a:pt x="506" y="92"/>
                </a:lnTo>
                <a:lnTo>
                  <a:pt x="507" y="93"/>
                </a:lnTo>
                <a:lnTo>
                  <a:pt x="508" y="93"/>
                </a:lnTo>
                <a:lnTo>
                  <a:pt x="509" y="93"/>
                </a:lnTo>
                <a:lnTo>
                  <a:pt x="510" y="93"/>
                </a:lnTo>
                <a:lnTo>
                  <a:pt x="510" y="93"/>
                </a:lnTo>
                <a:lnTo>
                  <a:pt x="511" y="93"/>
                </a:lnTo>
                <a:lnTo>
                  <a:pt x="512" y="92"/>
                </a:lnTo>
                <a:lnTo>
                  <a:pt x="514" y="92"/>
                </a:lnTo>
                <a:lnTo>
                  <a:pt x="515" y="91"/>
                </a:lnTo>
                <a:lnTo>
                  <a:pt x="520" y="90"/>
                </a:lnTo>
                <a:lnTo>
                  <a:pt x="521" y="89"/>
                </a:lnTo>
                <a:lnTo>
                  <a:pt x="523" y="89"/>
                </a:lnTo>
                <a:lnTo>
                  <a:pt x="526" y="89"/>
                </a:lnTo>
                <a:lnTo>
                  <a:pt x="527" y="89"/>
                </a:lnTo>
                <a:lnTo>
                  <a:pt x="530" y="89"/>
                </a:lnTo>
                <a:lnTo>
                  <a:pt x="531" y="88"/>
                </a:lnTo>
                <a:lnTo>
                  <a:pt x="540" y="88"/>
                </a:lnTo>
                <a:lnTo>
                  <a:pt x="542" y="88"/>
                </a:lnTo>
                <a:lnTo>
                  <a:pt x="542" y="87"/>
                </a:lnTo>
                <a:lnTo>
                  <a:pt x="543" y="87"/>
                </a:lnTo>
                <a:lnTo>
                  <a:pt x="544" y="86"/>
                </a:lnTo>
                <a:lnTo>
                  <a:pt x="547" y="83"/>
                </a:lnTo>
                <a:lnTo>
                  <a:pt x="552" y="80"/>
                </a:lnTo>
                <a:lnTo>
                  <a:pt x="554" y="78"/>
                </a:lnTo>
                <a:lnTo>
                  <a:pt x="555" y="77"/>
                </a:lnTo>
                <a:lnTo>
                  <a:pt x="556" y="76"/>
                </a:lnTo>
                <a:lnTo>
                  <a:pt x="557" y="74"/>
                </a:lnTo>
                <a:lnTo>
                  <a:pt x="560" y="71"/>
                </a:lnTo>
                <a:lnTo>
                  <a:pt x="560" y="70"/>
                </a:lnTo>
                <a:lnTo>
                  <a:pt x="561" y="69"/>
                </a:lnTo>
                <a:lnTo>
                  <a:pt x="562" y="68"/>
                </a:lnTo>
                <a:lnTo>
                  <a:pt x="563" y="68"/>
                </a:lnTo>
                <a:lnTo>
                  <a:pt x="566" y="65"/>
                </a:lnTo>
                <a:lnTo>
                  <a:pt x="567" y="65"/>
                </a:lnTo>
                <a:lnTo>
                  <a:pt x="568" y="64"/>
                </a:lnTo>
                <a:lnTo>
                  <a:pt x="568" y="63"/>
                </a:lnTo>
                <a:lnTo>
                  <a:pt x="569" y="62"/>
                </a:lnTo>
                <a:lnTo>
                  <a:pt x="570" y="61"/>
                </a:lnTo>
                <a:lnTo>
                  <a:pt x="570" y="60"/>
                </a:lnTo>
                <a:lnTo>
                  <a:pt x="570" y="58"/>
                </a:lnTo>
                <a:lnTo>
                  <a:pt x="571" y="56"/>
                </a:lnTo>
                <a:lnTo>
                  <a:pt x="571" y="50"/>
                </a:lnTo>
                <a:lnTo>
                  <a:pt x="572" y="49"/>
                </a:lnTo>
                <a:lnTo>
                  <a:pt x="572" y="48"/>
                </a:lnTo>
                <a:lnTo>
                  <a:pt x="573" y="46"/>
                </a:lnTo>
                <a:lnTo>
                  <a:pt x="573" y="45"/>
                </a:lnTo>
                <a:lnTo>
                  <a:pt x="574" y="45"/>
                </a:lnTo>
                <a:lnTo>
                  <a:pt x="575" y="44"/>
                </a:lnTo>
                <a:lnTo>
                  <a:pt x="576" y="44"/>
                </a:lnTo>
                <a:lnTo>
                  <a:pt x="577" y="44"/>
                </a:lnTo>
                <a:lnTo>
                  <a:pt x="579" y="44"/>
                </a:lnTo>
                <a:lnTo>
                  <a:pt x="580" y="44"/>
                </a:lnTo>
                <a:lnTo>
                  <a:pt x="582" y="44"/>
                </a:lnTo>
                <a:lnTo>
                  <a:pt x="585" y="44"/>
                </a:lnTo>
                <a:lnTo>
                  <a:pt x="588" y="45"/>
                </a:lnTo>
                <a:lnTo>
                  <a:pt x="591" y="46"/>
                </a:lnTo>
                <a:lnTo>
                  <a:pt x="596" y="47"/>
                </a:lnTo>
                <a:lnTo>
                  <a:pt x="598" y="48"/>
                </a:lnTo>
                <a:lnTo>
                  <a:pt x="600" y="48"/>
                </a:lnTo>
                <a:lnTo>
                  <a:pt x="600" y="48"/>
                </a:lnTo>
                <a:lnTo>
                  <a:pt x="601" y="48"/>
                </a:lnTo>
                <a:lnTo>
                  <a:pt x="602" y="48"/>
                </a:lnTo>
                <a:lnTo>
                  <a:pt x="603" y="48"/>
                </a:lnTo>
                <a:lnTo>
                  <a:pt x="604" y="48"/>
                </a:lnTo>
                <a:lnTo>
                  <a:pt x="605" y="47"/>
                </a:lnTo>
                <a:lnTo>
                  <a:pt x="606" y="47"/>
                </a:lnTo>
                <a:lnTo>
                  <a:pt x="607" y="46"/>
                </a:lnTo>
                <a:lnTo>
                  <a:pt x="608" y="45"/>
                </a:lnTo>
                <a:lnTo>
                  <a:pt x="609" y="44"/>
                </a:lnTo>
                <a:lnTo>
                  <a:pt x="610" y="43"/>
                </a:lnTo>
                <a:lnTo>
                  <a:pt x="611" y="43"/>
                </a:lnTo>
                <a:lnTo>
                  <a:pt x="611" y="42"/>
                </a:lnTo>
                <a:lnTo>
                  <a:pt x="612" y="41"/>
                </a:lnTo>
                <a:lnTo>
                  <a:pt x="612" y="40"/>
                </a:lnTo>
                <a:lnTo>
                  <a:pt x="613" y="39"/>
                </a:lnTo>
                <a:lnTo>
                  <a:pt x="613" y="36"/>
                </a:lnTo>
                <a:lnTo>
                  <a:pt x="614" y="34"/>
                </a:lnTo>
                <a:lnTo>
                  <a:pt x="614" y="34"/>
                </a:lnTo>
                <a:lnTo>
                  <a:pt x="614" y="33"/>
                </a:lnTo>
                <a:lnTo>
                  <a:pt x="615" y="32"/>
                </a:lnTo>
                <a:lnTo>
                  <a:pt x="615" y="32"/>
                </a:lnTo>
                <a:lnTo>
                  <a:pt x="616" y="31"/>
                </a:lnTo>
                <a:lnTo>
                  <a:pt x="617" y="30"/>
                </a:lnTo>
                <a:lnTo>
                  <a:pt x="619" y="29"/>
                </a:lnTo>
                <a:lnTo>
                  <a:pt x="620" y="28"/>
                </a:lnTo>
                <a:lnTo>
                  <a:pt x="623" y="27"/>
                </a:lnTo>
                <a:lnTo>
                  <a:pt x="628" y="24"/>
                </a:lnTo>
                <a:lnTo>
                  <a:pt x="630" y="23"/>
                </a:lnTo>
                <a:lnTo>
                  <a:pt x="631" y="23"/>
                </a:lnTo>
                <a:lnTo>
                  <a:pt x="631" y="22"/>
                </a:lnTo>
                <a:lnTo>
                  <a:pt x="632" y="21"/>
                </a:lnTo>
                <a:lnTo>
                  <a:pt x="633" y="20"/>
                </a:lnTo>
                <a:lnTo>
                  <a:pt x="633" y="19"/>
                </a:lnTo>
                <a:lnTo>
                  <a:pt x="634" y="18"/>
                </a:lnTo>
                <a:lnTo>
                  <a:pt x="634" y="17"/>
                </a:lnTo>
                <a:lnTo>
                  <a:pt x="634" y="13"/>
                </a:lnTo>
                <a:lnTo>
                  <a:pt x="635" y="11"/>
                </a:lnTo>
                <a:lnTo>
                  <a:pt x="636" y="9"/>
                </a:lnTo>
                <a:lnTo>
                  <a:pt x="637" y="6"/>
                </a:lnTo>
                <a:lnTo>
                  <a:pt x="637" y="5"/>
                </a:lnTo>
                <a:lnTo>
                  <a:pt x="638" y="3"/>
                </a:lnTo>
                <a:lnTo>
                  <a:pt x="638" y="1"/>
                </a:lnTo>
                <a:lnTo>
                  <a:pt x="638" y="0"/>
                </a:lnTo>
                <a:lnTo>
                  <a:pt x="639" y="0"/>
                </a:lnTo>
                <a:lnTo>
                  <a:pt x="639" y="0"/>
                </a:lnTo>
                <a:close/>
                <a:moveTo>
                  <a:pt x="475" y="289"/>
                </a:moveTo>
                <a:lnTo>
                  <a:pt x="475" y="289"/>
                </a:lnTo>
                <a:lnTo>
                  <a:pt x="474" y="290"/>
                </a:lnTo>
                <a:lnTo>
                  <a:pt x="471" y="290"/>
                </a:lnTo>
                <a:lnTo>
                  <a:pt x="464" y="292"/>
                </a:lnTo>
                <a:lnTo>
                  <a:pt x="461" y="292"/>
                </a:lnTo>
                <a:lnTo>
                  <a:pt x="458" y="293"/>
                </a:lnTo>
                <a:lnTo>
                  <a:pt x="454" y="294"/>
                </a:lnTo>
                <a:lnTo>
                  <a:pt x="452" y="295"/>
                </a:lnTo>
                <a:lnTo>
                  <a:pt x="451" y="296"/>
                </a:lnTo>
                <a:lnTo>
                  <a:pt x="447" y="298"/>
                </a:lnTo>
                <a:lnTo>
                  <a:pt x="445" y="299"/>
                </a:lnTo>
                <a:lnTo>
                  <a:pt x="442" y="300"/>
                </a:lnTo>
                <a:lnTo>
                  <a:pt x="437" y="302"/>
                </a:lnTo>
                <a:lnTo>
                  <a:pt x="436" y="302"/>
                </a:lnTo>
                <a:lnTo>
                  <a:pt x="435" y="303"/>
                </a:lnTo>
                <a:lnTo>
                  <a:pt x="429" y="306"/>
                </a:lnTo>
                <a:lnTo>
                  <a:pt x="427" y="307"/>
                </a:lnTo>
                <a:lnTo>
                  <a:pt x="425" y="307"/>
                </a:lnTo>
                <a:lnTo>
                  <a:pt x="421" y="309"/>
                </a:lnTo>
                <a:lnTo>
                  <a:pt x="420" y="309"/>
                </a:lnTo>
                <a:lnTo>
                  <a:pt x="418" y="309"/>
                </a:lnTo>
                <a:lnTo>
                  <a:pt x="414" y="309"/>
                </a:lnTo>
                <a:lnTo>
                  <a:pt x="412" y="310"/>
                </a:lnTo>
                <a:lnTo>
                  <a:pt x="411" y="310"/>
                </a:lnTo>
                <a:lnTo>
                  <a:pt x="410" y="310"/>
                </a:lnTo>
                <a:lnTo>
                  <a:pt x="409" y="311"/>
                </a:lnTo>
                <a:lnTo>
                  <a:pt x="408" y="311"/>
                </a:lnTo>
                <a:lnTo>
                  <a:pt x="407" y="312"/>
                </a:lnTo>
                <a:lnTo>
                  <a:pt x="406" y="313"/>
                </a:lnTo>
                <a:lnTo>
                  <a:pt x="406" y="314"/>
                </a:lnTo>
                <a:lnTo>
                  <a:pt x="405" y="315"/>
                </a:lnTo>
                <a:lnTo>
                  <a:pt x="404" y="316"/>
                </a:lnTo>
                <a:lnTo>
                  <a:pt x="404" y="318"/>
                </a:lnTo>
                <a:lnTo>
                  <a:pt x="403" y="321"/>
                </a:lnTo>
                <a:lnTo>
                  <a:pt x="402" y="323"/>
                </a:lnTo>
                <a:lnTo>
                  <a:pt x="402" y="324"/>
                </a:lnTo>
                <a:lnTo>
                  <a:pt x="402" y="325"/>
                </a:lnTo>
                <a:lnTo>
                  <a:pt x="401" y="325"/>
                </a:lnTo>
                <a:lnTo>
                  <a:pt x="400" y="326"/>
                </a:lnTo>
                <a:lnTo>
                  <a:pt x="399" y="326"/>
                </a:lnTo>
                <a:lnTo>
                  <a:pt x="398" y="327"/>
                </a:lnTo>
                <a:lnTo>
                  <a:pt x="396" y="327"/>
                </a:lnTo>
                <a:lnTo>
                  <a:pt x="394" y="327"/>
                </a:lnTo>
                <a:lnTo>
                  <a:pt x="392" y="326"/>
                </a:lnTo>
                <a:lnTo>
                  <a:pt x="391" y="326"/>
                </a:lnTo>
                <a:lnTo>
                  <a:pt x="389" y="326"/>
                </a:lnTo>
                <a:lnTo>
                  <a:pt x="388" y="325"/>
                </a:lnTo>
                <a:lnTo>
                  <a:pt x="386" y="324"/>
                </a:lnTo>
                <a:lnTo>
                  <a:pt x="385" y="323"/>
                </a:lnTo>
                <a:lnTo>
                  <a:pt x="384" y="323"/>
                </a:lnTo>
                <a:lnTo>
                  <a:pt x="383" y="323"/>
                </a:lnTo>
                <a:lnTo>
                  <a:pt x="382" y="323"/>
                </a:lnTo>
                <a:lnTo>
                  <a:pt x="381" y="323"/>
                </a:lnTo>
                <a:lnTo>
                  <a:pt x="380" y="323"/>
                </a:lnTo>
                <a:lnTo>
                  <a:pt x="379" y="323"/>
                </a:lnTo>
                <a:lnTo>
                  <a:pt x="378" y="324"/>
                </a:lnTo>
                <a:lnTo>
                  <a:pt x="375" y="325"/>
                </a:lnTo>
                <a:lnTo>
                  <a:pt x="373" y="326"/>
                </a:lnTo>
                <a:lnTo>
                  <a:pt x="371" y="327"/>
                </a:lnTo>
                <a:lnTo>
                  <a:pt x="367" y="328"/>
                </a:lnTo>
                <a:lnTo>
                  <a:pt x="364" y="329"/>
                </a:lnTo>
                <a:lnTo>
                  <a:pt x="361" y="330"/>
                </a:lnTo>
                <a:lnTo>
                  <a:pt x="357" y="332"/>
                </a:lnTo>
                <a:lnTo>
                  <a:pt x="355" y="332"/>
                </a:lnTo>
                <a:lnTo>
                  <a:pt x="354" y="333"/>
                </a:lnTo>
                <a:lnTo>
                  <a:pt x="353" y="334"/>
                </a:lnTo>
                <a:lnTo>
                  <a:pt x="353" y="334"/>
                </a:lnTo>
                <a:lnTo>
                  <a:pt x="352" y="335"/>
                </a:lnTo>
                <a:lnTo>
                  <a:pt x="352" y="335"/>
                </a:lnTo>
                <a:lnTo>
                  <a:pt x="352" y="336"/>
                </a:lnTo>
                <a:lnTo>
                  <a:pt x="352" y="336"/>
                </a:lnTo>
                <a:lnTo>
                  <a:pt x="353" y="336"/>
                </a:lnTo>
                <a:lnTo>
                  <a:pt x="353" y="337"/>
                </a:lnTo>
                <a:lnTo>
                  <a:pt x="354" y="337"/>
                </a:lnTo>
                <a:lnTo>
                  <a:pt x="356" y="338"/>
                </a:lnTo>
                <a:lnTo>
                  <a:pt x="357" y="339"/>
                </a:lnTo>
                <a:lnTo>
                  <a:pt x="358" y="340"/>
                </a:lnTo>
                <a:lnTo>
                  <a:pt x="359" y="340"/>
                </a:lnTo>
                <a:lnTo>
                  <a:pt x="361" y="342"/>
                </a:lnTo>
                <a:lnTo>
                  <a:pt x="364" y="345"/>
                </a:lnTo>
                <a:lnTo>
                  <a:pt x="367" y="349"/>
                </a:lnTo>
                <a:lnTo>
                  <a:pt x="369" y="351"/>
                </a:lnTo>
                <a:lnTo>
                  <a:pt x="370" y="351"/>
                </a:lnTo>
                <a:lnTo>
                  <a:pt x="370" y="352"/>
                </a:lnTo>
                <a:lnTo>
                  <a:pt x="370" y="353"/>
                </a:lnTo>
                <a:lnTo>
                  <a:pt x="370" y="353"/>
                </a:lnTo>
                <a:lnTo>
                  <a:pt x="370" y="354"/>
                </a:lnTo>
                <a:lnTo>
                  <a:pt x="370" y="355"/>
                </a:lnTo>
                <a:lnTo>
                  <a:pt x="369" y="355"/>
                </a:lnTo>
                <a:lnTo>
                  <a:pt x="368" y="356"/>
                </a:lnTo>
                <a:lnTo>
                  <a:pt x="365" y="358"/>
                </a:lnTo>
                <a:lnTo>
                  <a:pt x="364" y="359"/>
                </a:lnTo>
                <a:lnTo>
                  <a:pt x="364" y="359"/>
                </a:lnTo>
                <a:lnTo>
                  <a:pt x="363" y="360"/>
                </a:lnTo>
                <a:lnTo>
                  <a:pt x="362" y="361"/>
                </a:lnTo>
                <a:lnTo>
                  <a:pt x="361" y="362"/>
                </a:lnTo>
                <a:lnTo>
                  <a:pt x="361" y="364"/>
                </a:lnTo>
                <a:lnTo>
                  <a:pt x="361" y="364"/>
                </a:lnTo>
                <a:lnTo>
                  <a:pt x="361" y="365"/>
                </a:lnTo>
                <a:lnTo>
                  <a:pt x="361" y="365"/>
                </a:lnTo>
                <a:lnTo>
                  <a:pt x="361" y="366"/>
                </a:lnTo>
                <a:lnTo>
                  <a:pt x="362" y="367"/>
                </a:lnTo>
                <a:lnTo>
                  <a:pt x="364" y="370"/>
                </a:lnTo>
                <a:lnTo>
                  <a:pt x="365" y="371"/>
                </a:lnTo>
                <a:lnTo>
                  <a:pt x="365" y="372"/>
                </a:lnTo>
                <a:lnTo>
                  <a:pt x="367" y="376"/>
                </a:lnTo>
                <a:lnTo>
                  <a:pt x="368" y="377"/>
                </a:lnTo>
                <a:lnTo>
                  <a:pt x="369" y="379"/>
                </a:lnTo>
                <a:lnTo>
                  <a:pt x="370" y="380"/>
                </a:lnTo>
                <a:lnTo>
                  <a:pt x="371" y="382"/>
                </a:lnTo>
                <a:lnTo>
                  <a:pt x="373" y="384"/>
                </a:lnTo>
                <a:lnTo>
                  <a:pt x="375" y="386"/>
                </a:lnTo>
                <a:lnTo>
                  <a:pt x="380" y="389"/>
                </a:lnTo>
                <a:lnTo>
                  <a:pt x="381" y="390"/>
                </a:lnTo>
                <a:lnTo>
                  <a:pt x="381" y="391"/>
                </a:lnTo>
                <a:lnTo>
                  <a:pt x="382" y="392"/>
                </a:lnTo>
                <a:lnTo>
                  <a:pt x="382" y="393"/>
                </a:lnTo>
                <a:lnTo>
                  <a:pt x="382" y="394"/>
                </a:lnTo>
                <a:lnTo>
                  <a:pt x="382" y="395"/>
                </a:lnTo>
                <a:lnTo>
                  <a:pt x="382" y="396"/>
                </a:lnTo>
                <a:lnTo>
                  <a:pt x="382" y="397"/>
                </a:lnTo>
                <a:lnTo>
                  <a:pt x="381" y="399"/>
                </a:lnTo>
                <a:lnTo>
                  <a:pt x="381" y="400"/>
                </a:lnTo>
                <a:lnTo>
                  <a:pt x="380" y="401"/>
                </a:lnTo>
                <a:lnTo>
                  <a:pt x="380" y="402"/>
                </a:lnTo>
                <a:lnTo>
                  <a:pt x="380" y="402"/>
                </a:lnTo>
                <a:lnTo>
                  <a:pt x="381" y="403"/>
                </a:lnTo>
                <a:lnTo>
                  <a:pt x="381" y="404"/>
                </a:lnTo>
                <a:lnTo>
                  <a:pt x="381" y="405"/>
                </a:lnTo>
                <a:lnTo>
                  <a:pt x="382" y="405"/>
                </a:lnTo>
                <a:lnTo>
                  <a:pt x="383" y="406"/>
                </a:lnTo>
                <a:lnTo>
                  <a:pt x="384" y="407"/>
                </a:lnTo>
                <a:lnTo>
                  <a:pt x="385" y="408"/>
                </a:lnTo>
                <a:lnTo>
                  <a:pt x="386" y="408"/>
                </a:lnTo>
                <a:lnTo>
                  <a:pt x="387" y="409"/>
                </a:lnTo>
                <a:lnTo>
                  <a:pt x="390" y="410"/>
                </a:lnTo>
                <a:lnTo>
                  <a:pt x="391" y="411"/>
                </a:lnTo>
                <a:lnTo>
                  <a:pt x="392" y="412"/>
                </a:lnTo>
                <a:lnTo>
                  <a:pt x="392" y="412"/>
                </a:lnTo>
                <a:lnTo>
                  <a:pt x="393" y="413"/>
                </a:lnTo>
                <a:lnTo>
                  <a:pt x="393" y="413"/>
                </a:lnTo>
                <a:lnTo>
                  <a:pt x="393" y="414"/>
                </a:lnTo>
                <a:lnTo>
                  <a:pt x="393" y="415"/>
                </a:lnTo>
                <a:lnTo>
                  <a:pt x="393" y="416"/>
                </a:lnTo>
                <a:lnTo>
                  <a:pt x="393" y="417"/>
                </a:lnTo>
                <a:lnTo>
                  <a:pt x="393" y="420"/>
                </a:lnTo>
                <a:lnTo>
                  <a:pt x="393" y="421"/>
                </a:lnTo>
                <a:lnTo>
                  <a:pt x="393" y="421"/>
                </a:lnTo>
                <a:lnTo>
                  <a:pt x="393" y="422"/>
                </a:lnTo>
                <a:lnTo>
                  <a:pt x="394" y="423"/>
                </a:lnTo>
                <a:lnTo>
                  <a:pt x="394" y="423"/>
                </a:lnTo>
                <a:lnTo>
                  <a:pt x="394" y="424"/>
                </a:lnTo>
                <a:lnTo>
                  <a:pt x="394" y="424"/>
                </a:lnTo>
                <a:lnTo>
                  <a:pt x="394" y="425"/>
                </a:lnTo>
                <a:lnTo>
                  <a:pt x="394" y="426"/>
                </a:lnTo>
                <a:lnTo>
                  <a:pt x="393" y="428"/>
                </a:lnTo>
                <a:lnTo>
                  <a:pt x="393" y="429"/>
                </a:lnTo>
                <a:lnTo>
                  <a:pt x="393" y="431"/>
                </a:lnTo>
                <a:lnTo>
                  <a:pt x="393" y="431"/>
                </a:lnTo>
                <a:lnTo>
                  <a:pt x="393" y="432"/>
                </a:lnTo>
                <a:lnTo>
                  <a:pt x="394" y="433"/>
                </a:lnTo>
                <a:lnTo>
                  <a:pt x="394" y="434"/>
                </a:lnTo>
                <a:lnTo>
                  <a:pt x="395" y="434"/>
                </a:lnTo>
                <a:lnTo>
                  <a:pt x="395" y="435"/>
                </a:lnTo>
                <a:lnTo>
                  <a:pt x="396" y="436"/>
                </a:lnTo>
                <a:lnTo>
                  <a:pt x="396" y="436"/>
                </a:lnTo>
                <a:lnTo>
                  <a:pt x="397" y="437"/>
                </a:lnTo>
                <a:lnTo>
                  <a:pt x="398" y="437"/>
                </a:lnTo>
                <a:lnTo>
                  <a:pt x="399" y="437"/>
                </a:lnTo>
                <a:lnTo>
                  <a:pt x="400" y="438"/>
                </a:lnTo>
                <a:lnTo>
                  <a:pt x="402" y="438"/>
                </a:lnTo>
                <a:lnTo>
                  <a:pt x="404" y="438"/>
                </a:lnTo>
                <a:lnTo>
                  <a:pt x="409" y="439"/>
                </a:lnTo>
                <a:lnTo>
                  <a:pt x="411" y="439"/>
                </a:lnTo>
                <a:lnTo>
                  <a:pt x="414" y="439"/>
                </a:lnTo>
                <a:lnTo>
                  <a:pt x="415" y="439"/>
                </a:lnTo>
                <a:lnTo>
                  <a:pt x="416" y="438"/>
                </a:lnTo>
                <a:lnTo>
                  <a:pt x="416" y="438"/>
                </a:lnTo>
                <a:lnTo>
                  <a:pt x="417" y="438"/>
                </a:lnTo>
                <a:lnTo>
                  <a:pt x="417" y="437"/>
                </a:lnTo>
                <a:lnTo>
                  <a:pt x="417" y="437"/>
                </a:lnTo>
                <a:lnTo>
                  <a:pt x="418" y="436"/>
                </a:lnTo>
                <a:lnTo>
                  <a:pt x="420" y="433"/>
                </a:lnTo>
                <a:lnTo>
                  <a:pt x="421" y="431"/>
                </a:lnTo>
                <a:lnTo>
                  <a:pt x="421" y="431"/>
                </a:lnTo>
                <a:lnTo>
                  <a:pt x="422" y="430"/>
                </a:lnTo>
                <a:lnTo>
                  <a:pt x="423" y="429"/>
                </a:lnTo>
                <a:lnTo>
                  <a:pt x="423" y="429"/>
                </a:lnTo>
                <a:lnTo>
                  <a:pt x="424" y="428"/>
                </a:lnTo>
                <a:lnTo>
                  <a:pt x="425" y="428"/>
                </a:lnTo>
                <a:lnTo>
                  <a:pt x="430" y="427"/>
                </a:lnTo>
                <a:lnTo>
                  <a:pt x="432" y="426"/>
                </a:lnTo>
                <a:lnTo>
                  <a:pt x="433" y="426"/>
                </a:lnTo>
                <a:lnTo>
                  <a:pt x="436" y="425"/>
                </a:lnTo>
                <a:lnTo>
                  <a:pt x="440" y="424"/>
                </a:lnTo>
                <a:lnTo>
                  <a:pt x="443" y="423"/>
                </a:lnTo>
                <a:lnTo>
                  <a:pt x="444" y="422"/>
                </a:lnTo>
                <a:lnTo>
                  <a:pt x="445" y="422"/>
                </a:lnTo>
                <a:lnTo>
                  <a:pt x="446" y="421"/>
                </a:lnTo>
                <a:lnTo>
                  <a:pt x="447" y="420"/>
                </a:lnTo>
                <a:lnTo>
                  <a:pt x="455" y="414"/>
                </a:lnTo>
                <a:lnTo>
                  <a:pt x="458" y="412"/>
                </a:lnTo>
                <a:lnTo>
                  <a:pt x="459" y="411"/>
                </a:lnTo>
                <a:lnTo>
                  <a:pt x="460" y="410"/>
                </a:lnTo>
                <a:lnTo>
                  <a:pt x="462" y="409"/>
                </a:lnTo>
                <a:lnTo>
                  <a:pt x="464" y="409"/>
                </a:lnTo>
                <a:lnTo>
                  <a:pt x="467" y="408"/>
                </a:lnTo>
                <a:lnTo>
                  <a:pt x="468" y="407"/>
                </a:lnTo>
                <a:lnTo>
                  <a:pt x="469" y="407"/>
                </a:lnTo>
                <a:lnTo>
                  <a:pt x="471" y="406"/>
                </a:lnTo>
                <a:lnTo>
                  <a:pt x="472" y="405"/>
                </a:lnTo>
                <a:lnTo>
                  <a:pt x="473" y="404"/>
                </a:lnTo>
                <a:lnTo>
                  <a:pt x="475" y="402"/>
                </a:lnTo>
                <a:lnTo>
                  <a:pt x="476" y="401"/>
                </a:lnTo>
                <a:lnTo>
                  <a:pt x="476" y="401"/>
                </a:lnTo>
                <a:lnTo>
                  <a:pt x="477" y="400"/>
                </a:lnTo>
                <a:lnTo>
                  <a:pt x="478" y="400"/>
                </a:lnTo>
                <a:lnTo>
                  <a:pt x="479" y="399"/>
                </a:lnTo>
                <a:lnTo>
                  <a:pt x="480" y="399"/>
                </a:lnTo>
                <a:lnTo>
                  <a:pt x="481" y="399"/>
                </a:lnTo>
                <a:lnTo>
                  <a:pt x="485" y="398"/>
                </a:lnTo>
                <a:lnTo>
                  <a:pt x="487" y="398"/>
                </a:lnTo>
                <a:lnTo>
                  <a:pt x="488" y="398"/>
                </a:lnTo>
                <a:lnTo>
                  <a:pt x="492" y="398"/>
                </a:lnTo>
                <a:lnTo>
                  <a:pt x="495" y="398"/>
                </a:lnTo>
                <a:lnTo>
                  <a:pt x="496" y="398"/>
                </a:lnTo>
                <a:lnTo>
                  <a:pt x="497" y="398"/>
                </a:lnTo>
                <a:lnTo>
                  <a:pt x="498" y="398"/>
                </a:lnTo>
                <a:lnTo>
                  <a:pt x="500" y="399"/>
                </a:lnTo>
                <a:lnTo>
                  <a:pt x="502" y="399"/>
                </a:lnTo>
                <a:lnTo>
                  <a:pt x="503" y="400"/>
                </a:lnTo>
                <a:lnTo>
                  <a:pt x="505" y="401"/>
                </a:lnTo>
                <a:lnTo>
                  <a:pt x="508" y="403"/>
                </a:lnTo>
                <a:lnTo>
                  <a:pt x="510" y="404"/>
                </a:lnTo>
                <a:lnTo>
                  <a:pt x="511" y="405"/>
                </a:lnTo>
                <a:lnTo>
                  <a:pt x="512" y="405"/>
                </a:lnTo>
                <a:lnTo>
                  <a:pt x="514" y="406"/>
                </a:lnTo>
                <a:lnTo>
                  <a:pt x="515" y="406"/>
                </a:lnTo>
                <a:lnTo>
                  <a:pt x="517" y="406"/>
                </a:lnTo>
                <a:lnTo>
                  <a:pt x="519" y="406"/>
                </a:lnTo>
                <a:lnTo>
                  <a:pt x="520" y="406"/>
                </a:lnTo>
                <a:lnTo>
                  <a:pt x="521" y="406"/>
                </a:lnTo>
                <a:lnTo>
                  <a:pt x="522" y="406"/>
                </a:lnTo>
                <a:lnTo>
                  <a:pt x="522" y="405"/>
                </a:lnTo>
                <a:lnTo>
                  <a:pt x="523" y="405"/>
                </a:lnTo>
                <a:lnTo>
                  <a:pt x="525" y="403"/>
                </a:lnTo>
                <a:lnTo>
                  <a:pt x="528" y="401"/>
                </a:lnTo>
                <a:lnTo>
                  <a:pt x="529" y="400"/>
                </a:lnTo>
                <a:lnTo>
                  <a:pt x="530" y="399"/>
                </a:lnTo>
                <a:lnTo>
                  <a:pt x="531" y="398"/>
                </a:lnTo>
                <a:lnTo>
                  <a:pt x="531" y="396"/>
                </a:lnTo>
                <a:lnTo>
                  <a:pt x="532" y="395"/>
                </a:lnTo>
                <a:lnTo>
                  <a:pt x="532" y="394"/>
                </a:lnTo>
                <a:lnTo>
                  <a:pt x="532" y="393"/>
                </a:lnTo>
                <a:lnTo>
                  <a:pt x="532" y="390"/>
                </a:lnTo>
                <a:lnTo>
                  <a:pt x="531" y="385"/>
                </a:lnTo>
                <a:lnTo>
                  <a:pt x="530" y="381"/>
                </a:lnTo>
                <a:lnTo>
                  <a:pt x="530" y="380"/>
                </a:lnTo>
                <a:lnTo>
                  <a:pt x="530" y="380"/>
                </a:lnTo>
                <a:lnTo>
                  <a:pt x="530" y="379"/>
                </a:lnTo>
                <a:lnTo>
                  <a:pt x="529" y="378"/>
                </a:lnTo>
                <a:lnTo>
                  <a:pt x="529" y="377"/>
                </a:lnTo>
                <a:lnTo>
                  <a:pt x="528" y="376"/>
                </a:lnTo>
                <a:lnTo>
                  <a:pt x="526" y="375"/>
                </a:lnTo>
                <a:lnTo>
                  <a:pt x="526" y="374"/>
                </a:lnTo>
                <a:lnTo>
                  <a:pt x="526" y="374"/>
                </a:lnTo>
                <a:lnTo>
                  <a:pt x="526" y="373"/>
                </a:lnTo>
                <a:lnTo>
                  <a:pt x="525" y="372"/>
                </a:lnTo>
                <a:lnTo>
                  <a:pt x="525" y="371"/>
                </a:lnTo>
                <a:lnTo>
                  <a:pt x="526" y="370"/>
                </a:lnTo>
                <a:lnTo>
                  <a:pt x="526" y="369"/>
                </a:lnTo>
                <a:lnTo>
                  <a:pt x="526" y="369"/>
                </a:lnTo>
                <a:lnTo>
                  <a:pt x="527" y="368"/>
                </a:lnTo>
                <a:lnTo>
                  <a:pt x="528" y="367"/>
                </a:lnTo>
                <a:lnTo>
                  <a:pt x="529" y="366"/>
                </a:lnTo>
                <a:lnTo>
                  <a:pt x="530" y="365"/>
                </a:lnTo>
                <a:lnTo>
                  <a:pt x="531" y="365"/>
                </a:lnTo>
                <a:lnTo>
                  <a:pt x="538" y="361"/>
                </a:lnTo>
                <a:lnTo>
                  <a:pt x="541" y="359"/>
                </a:lnTo>
                <a:lnTo>
                  <a:pt x="542" y="358"/>
                </a:lnTo>
                <a:lnTo>
                  <a:pt x="543" y="357"/>
                </a:lnTo>
                <a:lnTo>
                  <a:pt x="544" y="356"/>
                </a:lnTo>
                <a:lnTo>
                  <a:pt x="545" y="356"/>
                </a:lnTo>
                <a:lnTo>
                  <a:pt x="545" y="355"/>
                </a:lnTo>
                <a:lnTo>
                  <a:pt x="546" y="354"/>
                </a:lnTo>
                <a:lnTo>
                  <a:pt x="547" y="352"/>
                </a:lnTo>
                <a:lnTo>
                  <a:pt x="547" y="351"/>
                </a:lnTo>
                <a:lnTo>
                  <a:pt x="547" y="350"/>
                </a:lnTo>
                <a:lnTo>
                  <a:pt x="547" y="349"/>
                </a:lnTo>
                <a:lnTo>
                  <a:pt x="547" y="349"/>
                </a:lnTo>
                <a:lnTo>
                  <a:pt x="547" y="347"/>
                </a:lnTo>
                <a:lnTo>
                  <a:pt x="546" y="346"/>
                </a:lnTo>
                <a:lnTo>
                  <a:pt x="545" y="345"/>
                </a:lnTo>
                <a:lnTo>
                  <a:pt x="545" y="344"/>
                </a:lnTo>
                <a:lnTo>
                  <a:pt x="543" y="342"/>
                </a:lnTo>
                <a:lnTo>
                  <a:pt x="542" y="341"/>
                </a:lnTo>
                <a:lnTo>
                  <a:pt x="541" y="341"/>
                </a:lnTo>
                <a:lnTo>
                  <a:pt x="540" y="340"/>
                </a:lnTo>
                <a:lnTo>
                  <a:pt x="535" y="336"/>
                </a:lnTo>
                <a:lnTo>
                  <a:pt x="534" y="335"/>
                </a:lnTo>
                <a:lnTo>
                  <a:pt x="534" y="334"/>
                </a:lnTo>
                <a:lnTo>
                  <a:pt x="533" y="334"/>
                </a:lnTo>
                <a:lnTo>
                  <a:pt x="532" y="333"/>
                </a:lnTo>
                <a:lnTo>
                  <a:pt x="530" y="330"/>
                </a:lnTo>
                <a:lnTo>
                  <a:pt x="529" y="329"/>
                </a:lnTo>
                <a:lnTo>
                  <a:pt x="528" y="328"/>
                </a:lnTo>
                <a:lnTo>
                  <a:pt x="527" y="327"/>
                </a:lnTo>
                <a:lnTo>
                  <a:pt x="526" y="326"/>
                </a:lnTo>
                <a:lnTo>
                  <a:pt x="525" y="325"/>
                </a:lnTo>
                <a:lnTo>
                  <a:pt x="520" y="323"/>
                </a:lnTo>
                <a:lnTo>
                  <a:pt x="518" y="322"/>
                </a:lnTo>
                <a:lnTo>
                  <a:pt x="513" y="320"/>
                </a:lnTo>
                <a:lnTo>
                  <a:pt x="511" y="320"/>
                </a:lnTo>
                <a:lnTo>
                  <a:pt x="510" y="319"/>
                </a:lnTo>
                <a:lnTo>
                  <a:pt x="509" y="319"/>
                </a:lnTo>
                <a:lnTo>
                  <a:pt x="508" y="318"/>
                </a:lnTo>
                <a:lnTo>
                  <a:pt x="507" y="317"/>
                </a:lnTo>
                <a:lnTo>
                  <a:pt x="506" y="316"/>
                </a:lnTo>
                <a:lnTo>
                  <a:pt x="505" y="315"/>
                </a:lnTo>
                <a:lnTo>
                  <a:pt x="504" y="314"/>
                </a:lnTo>
                <a:lnTo>
                  <a:pt x="504" y="313"/>
                </a:lnTo>
                <a:lnTo>
                  <a:pt x="503" y="312"/>
                </a:lnTo>
                <a:lnTo>
                  <a:pt x="502" y="308"/>
                </a:lnTo>
                <a:lnTo>
                  <a:pt x="501" y="307"/>
                </a:lnTo>
                <a:lnTo>
                  <a:pt x="501" y="307"/>
                </a:lnTo>
                <a:lnTo>
                  <a:pt x="500" y="306"/>
                </a:lnTo>
                <a:lnTo>
                  <a:pt x="499" y="306"/>
                </a:lnTo>
                <a:lnTo>
                  <a:pt x="498" y="306"/>
                </a:lnTo>
                <a:lnTo>
                  <a:pt x="495" y="305"/>
                </a:lnTo>
                <a:lnTo>
                  <a:pt x="494" y="304"/>
                </a:lnTo>
                <a:lnTo>
                  <a:pt x="492" y="304"/>
                </a:lnTo>
                <a:lnTo>
                  <a:pt x="491" y="303"/>
                </a:lnTo>
                <a:lnTo>
                  <a:pt x="487" y="299"/>
                </a:lnTo>
                <a:lnTo>
                  <a:pt x="484" y="298"/>
                </a:lnTo>
                <a:lnTo>
                  <a:pt x="481" y="295"/>
                </a:lnTo>
                <a:lnTo>
                  <a:pt x="480" y="295"/>
                </a:lnTo>
                <a:lnTo>
                  <a:pt x="479" y="294"/>
                </a:lnTo>
                <a:lnTo>
                  <a:pt x="478" y="293"/>
                </a:lnTo>
                <a:lnTo>
                  <a:pt x="478" y="293"/>
                </a:lnTo>
                <a:lnTo>
                  <a:pt x="477" y="292"/>
                </a:lnTo>
                <a:lnTo>
                  <a:pt x="477" y="291"/>
                </a:lnTo>
                <a:lnTo>
                  <a:pt x="477" y="290"/>
                </a:lnTo>
                <a:lnTo>
                  <a:pt x="477" y="290"/>
                </a:lnTo>
                <a:lnTo>
                  <a:pt x="477" y="290"/>
                </a:lnTo>
                <a:lnTo>
                  <a:pt x="477" y="289"/>
                </a:lnTo>
                <a:lnTo>
                  <a:pt x="476" y="289"/>
                </a:lnTo>
                <a:lnTo>
                  <a:pt x="475" y="289"/>
                </a:lnTo>
                <a:lnTo>
                  <a:pt x="475" y="289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Freeform 226">
            <a:extLst>
              <a:ext uri="{FF2B5EF4-FFF2-40B4-BE49-F238E27FC236}">
                <a16:creationId xmlns:a16="http://schemas.microsoft.com/office/drawing/2014/main" id="{89D248F1-C874-4693-9ECE-731FEE2F3933}"/>
              </a:ext>
            </a:extLst>
          </p:cNvPr>
          <p:cNvSpPr>
            <a:spLocks/>
          </p:cNvSpPr>
          <p:nvPr/>
        </p:nvSpPr>
        <p:spPr bwMode="auto">
          <a:xfrm>
            <a:off x="7964414" y="3585287"/>
            <a:ext cx="1182250" cy="1509751"/>
          </a:xfrm>
          <a:custGeom>
            <a:avLst/>
            <a:gdLst>
              <a:gd name="T0" fmla="*/ 382 w 622"/>
              <a:gd name="T1" fmla="*/ 15 h 726"/>
              <a:gd name="T2" fmla="*/ 401 w 622"/>
              <a:gd name="T3" fmla="*/ 14 h 726"/>
              <a:gd name="T4" fmla="*/ 434 w 622"/>
              <a:gd name="T5" fmla="*/ 42 h 726"/>
              <a:gd name="T6" fmla="*/ 459 w 622"/>
              <a:gd name="T7" fmla="*/ 64 h 726"/>
              <a:gd name="T8" fmla="*/ 455 w 622"/>
              <a:gd name="T9" fmla="*/ 93 h 726"/>
              <a:gd name="T10" fmla="*/ 463 w 622"/>
              <a:gd name="T11" fmla="*/ 127 h 726"/>
              <a:gd name="T12" fmla="*/ 450 w 622"/>
              <a:gd name="T13" fmla="*/ 153 h 726"/>
              <a:gd name="T14" fmla="*/ 451 w 622"/>
              <a:gd name="T15" fmla="*/ 173 h 726"/>
              <a:gd name="T16" fmla="*/ 471 w 622"/>
              <a:gd name="T17" fmla="*/ 182 h 726"/>
              <a:gd name="T18" fmla="*/ 486 w 622"/>
              <a:gd name="T19" fmla="*/ 204 h 726"/>
              <a:gd name="T20" fmla="*/ 499 w 622"/>
              <a:gd name="T21" fmla="*/ 216 h 726"/>
              <a:gd name="T22" fmla="*/ 544 w 622"/>
              <a:gd name="T23" fmla="*/ 212 h 726"/>
              <a:gd name="T24" fmla="*/ 557 w 622"/>
              <a:gd name="T25" fmla="*/ 230 h 726"/>
              <a:gd name="T26" fmla="*/ 563 w 622"/>
              <a:gd name="T27" fmla="*/ 267 h 726"/>
              <a:gd name="T28" fmla="*/ 553 w 622"/>
              <a:gd name="T29" fmla="*/ 294 h 726"/>
              <a:gd name="T30" fmla="*/ 558 w 622"/>
              <a:gd name="T31" fmla="*/ 312 h 726"/>
              <a:gd name="T32" fmla="*/ 583 w 622"/>
              <a:gd name="T33" fmla="*/ 326 h 726"/>
              <a:gd name="T34" fmla="*/ 572 w 622"/>
              <a:gd name="T35" fmla="*/ 339 h 726"/>
              <a:gd name="T36" fmla="*/ 572 w 622"/>
              <a:gd name="T37" fmla="*/ 350 h 726"/>
              <a:gd name="T38" fmla="*/ 562 w 622"/>
              <a:gd name="T39" fmla="*/ 369 h 726"/>
              <a:gd name="T40" fmla="*/ 556 w 622"/>
              <a:gd name="T41" fmla="*/ 379 h 726"/>
              <a:gd name="T42" fmla="*/ 572 w 622"/>
              <a:gd name="T43" fmla="*/ 393 h 726"/>
              <a:gd name="T44" fmla="*/ 592 w 622"/>
              <a:gd name="T45" fmla="*/ 402 h 726"/>
              <a:gd name="T46" fmla="*/ 601 w 622"/>
              <a:gd name="T47" fmla="*/ 418 h 726"/>
              <a:gd name="T48" fmla="*/ 621 w 622"/>
              <a:gd name="T49" fmla="*/ 438 h 726"/>
              <a:gd name="T50" fmla="*/ 615 w 622"/>
              <a:gd name="T51" fmla="*/ 469 h 726"/>
              <a:gd name="T52" fmla="*/ 605 w 622"/>
              <a:gd name="T53" fmla="*/ 500 h 726"/>
              <a:gd name="T54" fmla="*/ 581 w 622"/>
              <a:gd name="T55" fmla="*/ 514 h 726"/>
              <a:gd name="T56" fmla="*/ 581 w 622"/>
              <a:gd name="T57" fmla="*/ 533 h 726"/>
              <a:gd name="T58" fmla="*/ 563 w 622"/>
              <a:gd name="T59" fmla="*/ 539 h 726"/>
              <a:gd name="T60" fmla="*/ 537 w 622"/>
              <a:gd name="T61" fmla="*/ 556 h 726"/>
              <a:gd name="T62" fmla="*/ 506 w 622"/>
              <a:gd name="T63" fmla="*/ 565 h 726"/>
              <a:gd name="T64" fmla="*/ 492 w 622"/>
              <a:gd name="T65" fmla="*/ 574 h 726"/>
              <a:gd name="T66" fmla="*/ 475 w 622"/>
              <a:gd name="T67" fmla="*/ 610 h 726"/>
              <a:gd name="T68" fmla="*/ 496 w 622"/>
              <a:gd name="T69" fmla="*/ 629 h 726"/>
              <a:gd name="T70" fmla="*/ 500 w 622"/>
              <a:gd name="T71" fmla="*/ 651 h 726"/>
              <a:gd name="T72" fmla="*/ 477 w 622"/>
              <a:gd name="T73" fmla="*/ 658 h 726"/>
              <a:gd name="T74" fmla="*/ 465 w 622"/>
              <a:gd name="T75" fmla="*/ 671 h 726"/>
              <a:gd name="T76" fmla="*/ 436 w 622"/>
              <a:gd name="T77" fmla="*/ 667 h 726"/>
              <a:gd name="T78" fmla="*/ 396 w 622"/>
              <a:gd name="T79" fmla="*/ 665 h 726"/>
              <a:gd name="T80" fmla="*/ 390 w 622"/>
              <a:gd name="T81" fmla="*/ 677 h 726"/>
              <a:gd name="T82" fmla="*/ 373 w 622"/>
              <a:gd name="T83" fmla="*/ 688 h 726"/>
              <a:gd name="T84" fmla="*/ 360 w 622"/>
              <a:gd name="T85" fmla="*/ 702 h 726"/>
              <a:gd name="T86" fmla="*/ 343 w 622"/>
              <a:gd name="T87" fmla="*/ 677 h 726"/>
              <a:gd name="T88" fmla="*/ 326 w 622"/>
              <a:gd name="T89" fmla="*/ 676 h 726"/>
              <a:gd name="T90" fmla="*/ 296 w 622"/>
              <a:gd name="T91" fmla="*/ 659 h 726"/>
              <a:gd name="T92" fmla="*/ 282 w 622"/>
              <a:gd name="T93" fmla="*/ 679 h 726"/>
              <a:gd name="T94" fmla="*/ 279 w 622"/>
              <a:gd name="T95" fmla="*/ 703 h 726"/>
              <a:gd name="T96" fmla="*/ 248 w 622"/>
              <a:gd name="T97" fmla="*/ 726 h 726"/>
              <a:gd name="T98" fmla="*/ 224 w 622"/>
              <a:gd name="T99" fmla="*/ 719 h 726"/>
              <a:gd name="T100" fmla="*/ 220 w 622"/>
              <a:gd name="T101" fmla="*/ 708 h 726"/>
              <a:gd name="T102" fmla="*/ 185 w 622"/>
              <a:gd name="T103" fmla="*/ 706 h 726"/>
              <a:gd name="T104" fmla="*/ 160 w 622"/>
              <a:gd name="T105" fmla="*/ 704 h 726"/>
              <a:gd name="T106" fmla="*/ 145 w 622"/>
              <a:gd name="T107" fmla="*/ 705 h 726"/>
              <a:gd name="T108" fmla="*/ 127 w 622"/>
              <a:gd name="T109" fmla="*/ 713 h 726"/>
              <a:gd name="T110" fmla="*/ 108 w 622"/>
              <a:gd name="T111" fmla="*/ 704 h 726"/>
              <a:gd name="T112" fmla="*/ 86 w 622"/>
              <a:gd name="T113" fmla="*/ 690 h 726"/>
              <a:gd name="T114" fmla="*/ 62 w 622"/>
              <a:gd name="T115" fmla="*/ 706 h 726"/>
              <a:gd name="T116" fmla="*/ 22 w 622"/>
              <a:gd name="T117" fmla="*/ 711 h 726"/>
              <a:gd name="T118" fmla="*/ 1 w 622"/>
              <a:gd name="T119" fmla="*/ 706 h 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2" h="726">
                <a:moveTo>
                  <a:pt x="363" y="0"/>
                </a:moveTo>
                <a:lnTo>
                  <a:pt x="364" y="1"/>
                </a:lnTo>
                <a:lnTo>
                  <a:pt x="365" y="1"/>
                </a:lnTo>
                <a:lnTo>
                  <a:pt x="366" y="2"/>
                </a:lnTo>
                <a:lnTo>
                  <a:pt x="366" y="2"/>
                </a:lnTo>
                <a:lnTo>
                  <a:pt x="369" y="5"/>
                </a:lnTo>
                <a:lnTo>
                  <a:pt x="370" y="6"/>
                </a:lnTo>
                <a:lnTo>
                  <a:pt x="372" y="7"/>
                </a:lnTo>
                <a:lnTo>
                  <a:pt x="375" y="9"/>
                </a:lnTo>
                <a:lnTo>
                  <a:pt x="376" y="10"/>
                </a:lnTo>
                <a:lnTo>
                  <a:pt x="377" y="11"/>
                </a:lnTo>
                <a:lnTo>
                  <a:pt x="378" y="13"/>
                </a:lnTo>
                <a:lnTo>
                  <a:pt x="378" y="13"/>
                </a:lnTo>
                <a:lnTo>
                  <a:pt x="379" y="14"/>
                </a:lnTo>
                <a:lnTo>
                  <a:pt x="380" y="14"/>
                </a:lnTo>
                <a:lnTo>
                  <a:pt x="381" y="15"/>
                </a:lnTo>
                <a:lnTo>
                  <a:pt x="382" y="15"/>
                </a:lnTo>
                <a:lnTo>
                  <a:pt x="382" y="15"/>
                </a:lnTo>
                <a:lnTo>
                  <a:pt x="383" y="14"/>
                </a:lnTo>
                <a:lnTo>
                  <a:pt x="384" y="14"/>
                </a:lnTo>
                <a:lnTo>
                  <a:pt x="384" y="14"/>
                </a:lnTo>
                <a:lnTo>
                  <a:pt x="386" y="13"/>
                </a:lnTo>
                <a:lnTo>
                  <a:pt x="387" y="12"/>
                </a:lnTo>
                <a:lnTo>
                  <a:pt x="388" y="11"/>
                </a:lnTo>
                <a:lnTo>
                  <a:pt x="389" y="11"/>
                </a:lnTo>
                <a:lnTo>
                  <a:pt x="390" y="11"/>
                </a:lnTo>
                <a:lnTo>
                  <a:pt x="391" y="11"/>
                </a:lnTo>
                <a:lnTo>
                  <a:pt x="392" y="11"/>
                </a:lnTo>
                <a:lnTo>
                  <a:pt x="396" y="12"/>
                </a:lnTo>
                <a:lnTo>
                  <a:pt x="397" y="12"/>
                </a:lnTo>
                <a:lnTo>
                  <a:pt x="398" y="12"/>
                </a:lnTo>
                <a:lnTo>
                  <a:pt x="399" y="13"/>
                </a:lnTo>
                <a:lnTo>
                  <a:pt x="400" y="13"/>
                </a:lnTo>
                <a:lnTo>
                  <a:pt x="401" y="14"/>
                </a:lnTo>
                <a:lnTo>
                  <a:pt x="402" y="16"/>
                </a:lnTo>
                <a:lnTo>
                  <a:pt x="406" y="20"/>
                </a:lnTo>
                <a:lnTo>
                  <a:pt x="412" y="27"/>
                </a:lnTo>
                <a:lnTo>
                  <a:pt x="415" y="30"/>
                </a:lnTo>
                <a:lnTo>
                  <a:pt x="416" y="30"/>
                </a:lnTo>
                <a:lnTo>
                  <a:pt x="416" y="31"/>
                </a:lnTo>
                <a:lnTo>
                  <a:pt x="417" y="32"/>
                </a:lnTo>
                <a:lnTo>
                  <a:pt x="419" y="32"/>
                </a:lnTo>
                <a:lnTo>
                  <a:pt x="420" y="33"/>
                </a:lnTo>
                <a:lnTo>
                  <a:pt x="423" y="34"/>
                </a:lnTo>
                <a:lnTo>
                  <a:pt x="424" y="34"/>
                </a:lnTo>
                <a:lnTo>
                  <a:pt x="425" y="35"/>
                </a:lnTo>
                <a:lnTo>
                  <a:pt x="427" y="36"/>
                </a:lnTo>
                <a:lnTo>
                  <a:pt x="429" y="38"/>
                </a:lnTo>
                <a:lnTo>
                  <a:pt x="432" y="40"/>
                </a:lnTo>
                <a:lnTo>
                  <a:pt x="433" y="41"/>
                </a:lnTo>
                <a:lnTo>
                  <a:pt x="434" y="42"/>
                </a:lnTo>
                <a:lnTo>
                  <a:pt x="435" y="43"/>
                </a:lnTo>
                <a:lnTo>
                  <a:pt x="436" y="45"/>
                </a:lnTo>
                <a:lnTo>
                  <a:pt x="437" y="46"/>
                </a:lnTo>
                <a:lnTo>
                  <a:pt x="439" y="50"/>
                </a:lnTo>
                <a:lnTo>
                  <a:pt x="440" y="52"/>
                </a:lnTo>
                <a:lnTo>
                  <a:pt x="441" y="53"/>
                </a:lnTo>
                <a:lnTo>
                  <a:pt x="442" y="53"/>
                </a:lnTo>
                <a:lnTo>
                  <a:pt x="443" y="55"/>
                </a:lnTo>
                <a:lnTo>
                  <a:pt x="444" y="55"/>
                </a:lnTo>
                <a:lnTo>
                  <a:pt x="445" y="56"/>
                </a:lnTo>
                <a:lnTo>
                  <a:pt x="446" y="57"/>
                </a:lnTo>
                <a:lnTo>
                  <a:pt x="448" y="58"/>
                </a:lnTo>
                <a:lnTo>
                  <a:pt x="451" y="59"/>
                </a:lnTo>
                <a:lnTo>
                  <a:pt x="457" y="62"/>
                </a:lnTo>
                <a:lnTo>
                  <a:pt x="458" y="62"/>
                </a:lnTo>
                <a:lnTo>
                  <a:pt x="460" y="63"/>
                </a:lnTo>
                <a:lnTo>
                  <a:pt x="459" y="64"/>
                </a:lnTo>
                <a:lnTo>
                  <a:pt x="457" y="66"/>
                </a:lnTo>
                <a:lnTo>
                  <a:pt x="454" y="69"/>
                </a:lnTo>
                <a:lnTo>
                  <a:pt x="452" y="71"/>
                </a:lnTo>
                <a:lnTo>
                  <a:pt x="451" y="72"/>
                </a:lnTo>
                <a:lnTo>
                  <a:pt x="450" y="73"/>
                </a:lnTo>
                <a:lnTo>
                  <a:pt x="450" y="74"/>
                </a:lnTo>
                <a:lnTo>
                  <a:pt x="450" y="75"/>
                </a:lnTo>
                <a:lnTo>
                  <a:pt x="449" y="76"/>
                </a:lnTo>
                <a:lnTo>
                  <a:pt x="449" y="77"/>
                </a:lnTo>
                <a:lnTo>
                  <a:pt x="449" y="78"/>
                </a:lnTo>
                <a:lnTo>
                  <a:pt x="450" y="79"/>
                </a:lnTo>
                <a:lnTo>
                  <a:pt x="450" y="80"/>
                </a:lnTo>
                <a:lnTo>
                  <a:pt x="452" y="83"/>
                </a:lnTo>
                <a:lnTo>
                  <a:pt x="453" y="85"/>
                </a:lnTo>
                <a:lnTo>
                  <a:pt x="453" y="87"/>
                </a:lnTo>
                <a:lnTo>
                  <a:pt x="454" y="90"/>
                </a:lnTo>
                <a:lnTo>
                  <a:pt x="455" y="93"/>
                </a:lnTo>
                <a:lnTo>
                  <a:pt x="456" y="94"/>
                </a:lnTo>
                <a:lnTo>
                  <a:pt x="456" y="95"/>
                </a:lnTo>
                <a:lnTo>
                  <a:pt x="456" y="96"/>
                </a:lnTo>
                <a:lnTo>
                  <a:pt x="456" y="99"/>
                </a:lnTo>
                <a:lnTo>
                  <a:pt x="456" y="105"/>
                </a:lnTo>
                <a:lnTo>
                  <a:pt x="456" y="107"/>
                </a:lnTo>
                <a:lnTo>
                  <a:pt x="456" y="109"/>
                </a:lnTo>
                <a:lnTo>
                  <a:pt x="456" y="110"/>
                </a:lnTo>
                <a:lnTo>
                  <a:pt x="457" y="111"/>
                </a:lnTo>
                <a:lnTo>
                  <a:pt x="458" y="112"/>
                </a:lnTo>
                <a:lnTo>
                  <a:pt x="459" y="114"/>
                </a:lnTo>
                <a:lnTo>
                  <a:pt x="460" y="115"/>
                </a:lnTo>
                <a:lnTo>
                  <a:pt x="460" y="117"/>
                </a:lnTo>
                <a:lnTo>
                  <a:pt x="461" y="118"/>
                </a:lnTo>
                <a:lnTo>
                  <a:pt x="462" y="119"/>
                </a:lnTo>
                <a:lnTo>
                  <a:pt x="463" y="125"/>
                </a:lnTo>
                <a:lnTo>
                  <a:pt x="463" y="127"/>
                </a:lnTo>
                <a:lnTo>
                  <a:pt x="463" y="128"/>
                </a:lnTo>
                <a:lnTo>
                  <a:pt x="463" y="130"/>
                </a:lnTo>
                <a:lnTo>
                  <a:pt x="463" y="132"/>
                </a:lnTo>
                <a:lnTo>
                  <a:pt x="463" y="134"/>
                </a:lnTo>
                <a:lnTo>
                  <a:pt x="462" y="136"/>
                </a:lnTo>
                <a:lnTo>
                  <a:pt x="462" y="137"/>
                </a:lnTo>
                <a:lnTo>
                  <a:pt x="461" y="138"/>
                </a:lnTo>
                <a:lnTo>
                  <a:pt x="459" y="142"/>
                </a:lnTo>
                <a:lnTo>
                  <a:pt x="458" y="143"/>
                </a:lnTo>
                <a:lnTo>
                  <a:pt x="458" y="144"/>
                </a:lnTo>
                <a:lnTo>
                  <a:pt x="456" y="148"/>
                </a:lnTo>
                <a:lnTo>
                  <a:pt x="456" y="149"/>
                </a:lnTo>
                <a:lnTo>
                  <a:pt x="455" y="150"/>
                </a:lnTo>
                <a:lnTo>
                  <a:pt x="455" y="150"/>
                </a:lnTo>
                <a:lnTo>
                  <a:pt x="454" y="151"/>
                </a:lnTo>
                <a:lnTo>
                  <a:pt x="453" y="152"/>
                </a:lnTo>
                <a:lnTo>
                  <a:pt x="450" y="153"/>
                </a:lnTo>
                <a:lnTo>
                  <a:pt x="449" y="154"/>
                </a:lnTo>
                <a:lnTo>
                  <a:pt x="448" y="154"/>
                </a:lnTo>
                <a:lnTo>
                  <a:pt x="448" y="155"/>
                </a:lnTo>
                <a:lnTo>
                  <a:pt x="447" y="156"/>
                </a:lnTo>
                <a:lnTo>
                  <a:pt x="446" y="157"/>
                </a:lnTo>
                <a:lnTo>
                  <a:pt x="446" y="158"/>
                </a:lnTo>
                <a:lnTo>
                  <a:pt x="446" y="159"/>
                </a:lnTo>
                <a:lnTo>
                  <a:pt x="446" y="160"/>
                </a:lnTo>
                <a:lnTo>
                  <a:pt x="446" y="161"/>
                </a:lnTo>
                <a:lnTo>
                  <a:pt x="446" y="162"/>
                </a:lnTo>
                <a:lnTo>
                  <a:pt x="447" y="163"/>
                </a:lnTo>
                <a:lnTo>
                  <a:pt x="447" y="164"/>
                </a:lnTo>
                <a:lnTo>
                  <a:pt x="449" y="167"/>
                </a:lnTo>
                <a:lnTo>
                  <a:pt x="450" y="168"/>
                </a:lnTo>
                <a:lnTo>
                  <a:pt x="450" y="169"/>
                </a:lnTo>
                <a:lnTo>
                  <a:pt x="451" y="171"/>
                </a:lnTo>
                <a:lnTo>
                  <a:pt x="451" y="173"/>
                </a:lnTo>
                <a:lnTo>
                  <a:pt x="452" y="174"/>
                </a:lnTo>
                <a:lnTo>
                  <a:pt x="452" y="175"/>
                </a:lnTo>
                <a:lnTo>
                  <a:pt x="453" y="176"/>
                </a:lnTo>
                <a:lnTo>
                  <a:pt x="454" y="177"/>
                </a:lnTo>
                <a:lnTo>
                  <a:pt x="455" y="177"/>
                </a:lnTo>
                <a:lnTo>
                  <a:pt x="456" y="178"/>
                </a:lnTo>
                <a:lnTo>
                  <a:pt x="457" y="179"/>
                </a:lnTo>
                <a:lnTo>
                  <a:pt x="458" y="179"/>
                </a:lnTo>
                <a:lnTo>
                  <a:pt x="459" y="180"/>
                </a:lnTo>
                <a:lnTo>
                  <a:pt x="460" y="180"/>
                </a:lnTo>
                <a:lnTo>
                  <a:pt x="461" y="180"/>
                </a:lnTo>
                <a:lnTo>
                  <a:pt x="462" y="181"/>
                </a:lnTo>
                <a:lnTo>
                  <a:pt x="463" y="181"/>
                </a:lnTo>
                <a:lnTo>
                  <a:pt x="467" y="181"/>
                </a:lnTo>
                <a:lnTo>
                  <a:pt x="468" y="181"/>
                </a:lnTo>
                <a:lnTo>
                  <a:pt x="469" y="182"/>
                </a:lnTo>
                <a:lnTo>
                  <a:pt x="471" y="182"/>
                </a:lnTo>
                <a:lnTo>
                  <a:pt x="472" y="183"/>
                </a:lnTo>
                <a:lnTo>
                  <a:pt x="473" y="184"/>
                </a:lnTo>
                <a:lnTo>
                  <a:pt x="474" y="184"/>
                </a:lnTo>
                <a:lnTo>
                  <a:pt x="475" y="185"/>
                </a:lnTo>
                <a:lnTo>
                  <a:pt x="476" y="187"/>
                </a:lnTo>
                <a:lnTo>
                  <a:pt x="477" y="188"/>
                </a:lnTo>
                <a:lnTo>
                  <a:pt x="478" y="189"/>
                </a:lnTo>
                <a:lnTo>
                  <a:pt x="480" y="191"/>
                </a:lnTo>
                <a:lnTo>
                  <a:pt x="482" y="192"/>
                </a:lnTo>
                <a:lnTo>
                  <a:pt x="484" y="194"/>
                </a:lnTo>
                <a:lnTo>
                  <a:pt x="484" y="195"/>
                </a:lnTo>
                <a:lnTo>
                  <a:pt x="485" y="196"/>
                </a:lnTo>
                <a:lnTo>
                  <a:pt x="486" y="197"/>
                </a:lnTo>
                <a:lnTo>
                  <a:pt x="486" y="198"/>
                </a:lnTo>
                <a:lnTo>
                  <a:pt x="486" y="199"/>
                </a:lnTo>
                <a:lnTo>
                  <a:pt x="486" y="202"/>
                </a:lnTo>
                <a:lnTo>
                  <a:pt x="486" y="204"/>
                </a:lnTo>
                <a:lnTo>
                  <a:pt x="486" y="205"/>
                </a:lnTo>
                <a:lnTo>
                  <a:pt x="487" y="207"/>
                </a:lnTo>
                <a:lnTo>
                  <a:pt x="487" y="208"/>
                </a:lnTo>
                <a:lnTo>
                  <a:pt x="488" y="209"/>
                </a:lnTo>
                <a:lnTo>
                  <a:pt x="488" y="210"/>
                </a:lnTo>
                <a:lnTo>
                  <a:pt x="488" y="211"/>
                </a:lnTo>
                <a:lnTo>
                  <a:pt x="489" y="211"/>
                </a:lnTo>
                <a:lnTo>
                  <a:pt x="490" y="212"/>
                </a:lnTo>
                <a:lnTo>
                  <a:pt x="491" y="213"/>
                </a:lnTo>
                <a:lnTo>
                  <a:pt x="492" y="214"/>
                </a:lnTo>
                <a:lnTo>
                  <a:pt x="493" y="214"/>
                </a:lnTo>
                <a:lnTo>
                  <a:pt x="494" y="215"/>
                </a:lnTo>
                <a:lnTo>
                  <a:pt x="495" y="215"/>
                </a:lnTo>
                <a:lnTo>
                  <a:pt x="496" y="216"/>
                </a:lnTo>
                <a:lnTo>
                  <a:pt x="497" y="216"/>
                </a:lnTo>
                <a:lnTo>
                  <a:pt x="498" y="216"/>
                </a:lnTo>
                <a:lnTo>
                  <a:pt x="499" y="216"/>
                </a:lnTo>
                <a:lnTo>
                  <a:pt x="500" y="216"/>
                </a:lnTo>
                <a:lnTo>
                  <a:pt x="507" y="215"/>
                </a:lnTo>
                <a:lnTo>
                  <a:pt x="508" y="215"/>
                </a:lnTo>
                <a:lnTo>
                  <a:pt x="510" y="215"/>
                </a:lnTo>
                <a:lnTo>
                  <a:pt x="516" y="216"/>
                </a:lnTo>
                <a:lnTo>
                  <a:pt x="519" y="216"/>
                </a:lnTo>
                <a:lnTo>
                  <a:pt x="524" y="217"/>
                </a:lnTo>
                <a:lnTo>
                  <a:pt x="525" y="217"/>
                </a:lnTo>
                <a:lnTo>
                  <a:pt x="527" y="217"/>
                </a:lnTo>
                <a:lnTo>
                  <a:pt x="528" y="217"/>
                </a:lnTo>
                <a:lnTo>
                  <a:pt x="530" y="216"/>
                </a:lnTo>
                <a:lnTo>
                  <a:pt x="535" y="215"/>
                </a:lnTo>
                <a:lnTo>
                  <a:pt x="538" y="213"/>
                </a:lnTo>
                <a:lnTo>
                  <a:pt x="540" y="213"/>
                </a:lnTo>
                <a:lnTo>
                  <a:pt x="541" y="212"/>
                </a:lnTo>
                <a:lnTo>
                  <a:pt x="543" y="212"/>
                </a:lnTo>
                <a:lnTo>
                  <a:pt x="544" y="212"/>
                </a:lnTo>
                <a:lnTo>
                  <a:pt x="545" y="212"/>
                </a:lnTo>
                <a:lnTo>
                  <a:pt x="545" y="212"/>
                </a:lnTo>
                <a:lnTo>
                  <a:pt x="546" y="212"/>
                </a:lnTo>
                <a:lnTo>
                  <a:pt x="547" y="213"/>
                </a:lnTo>
                <a:lnTo>
                  <a:pt x="548" y="213"/>
                </a:lnTo>
                <a:lnTo>
                  <a:pt x="550" y="215"/>
                </a:lnTo>
                <a:lnTo>
                  <a:pt x="551" y="216"/>
                </a:lnTo>
                <a:lnTo>
                  <a:pt x="553" y="217"/>
                </a:lnTo>
                <a:lnTo>
                  <a:pt x="553" y="218"/>
                </a:lnTo>
                <a:lnTo>
                  <a:pt x="554" y="219"/>
                </a:lnTo>
                <a:lnTo>
                  <a:pt x="555" y="220"/>
                </a:lnTo>
                <a:lnTo>
                  <a:pt x="555" y="221"/>
                </a:lnTo>
                <a:lnTo>
                  <a:pt x="556" y="222"/>
                </a:lnTo>
                <a:lnTo>
                  <a:pt x="556" y="224"/>
                </a:lnTo>
                <a:lnTo>
                  <a:pt x="557" y="225"/>
                </a:lnTo>
                <a:lnTo>
                  <a:pt x="557" y="227"/>
                </a:lnTo>
                <a:lnTo>
                  <a:pt x="557" y="230"/>
                </a:lnTo>
                <a:lnTo>
                  <a:pt x="557" y="234"/>
                </a:lnTo>
                <a:lnTo>
                  <a:pt x="557" y="237"/>
                </a:lnTo>
                <a:lnTo>
                  <a:pt x="557" y="239"/>
                </a:lnTo>
                <a:lnTo>
                  <a:pt x="556" y="243"/>
                </a:lnTo>
                <a:lnTo>
                  <a:pt x="556" y="244"/>
                </a:lnTo>
                <a:lnTo>
                  <a:pt x="556" y="245"/>
                </a:lnTo>
                <a:lnTo>
                  <a:pt x="556" y="248"/>
                </a:lnTo>
                <a:lnTo>
                  <a:pt x="556" y="250"/>
                </a:lnTo>
                <a:lnTo>
                  <a:pt x="556" y="252"/>
                </a:lnTo>
                <a:lnTo>
                  <a:pt x="557" y="254"/>
                </a:lnTo>
                <a:lnTo>
                  <a:pt x="557" y="255"/>
                </a:lnTo>
                <a:lnTo>
                  <a:pt x="557" y="256"/>
                </a:lnTo>
                <a:lnTo>
                  <a:pt x="558" y="258"/>
                </a:lnTo>
                <a:lnTo>
                  <a:pt x="559" y="260"/>
                </a:lnTo>
                <a:lnTo>
                  <a:pt x="561" y="263"/>
                </a:lnTo>
                <a:lnTo>
                  <a:pt x="562" y="265"/>
                </a:lnTo>
                <a:lnTo>
                  <a:pt x="563" y="267"/>
                </a:lnTo>
                <a:lnTo>
                  <a:pt x="563" y="268"/>
                </a:lnTo>
                <a:lnTo>
                  <a:pt x="564" y="271"/>
                </a:lnTo>
                <a:lnTo>
                  <a:pt x="564" y="271"/>
                </a:lnTo>
                <a:lnTo>
                  <a:pt x="564" y="272"/>
                </a:lnTo>
                <a:lnTo>
                  <a:pt x="564" y="273"/>
                </a:lnTo>
                <a:lnTo>
                  <a:pt x="564" y="275"/>
                </a:lnTo>
                <a:lnTo>
                  <a:pt x="564" y="276"/>
                </a:lnTo>
                <a:lnTo>
                  <a:pt x="564" y="277"/>
                </a:lnTo>
                <a:lnTo>
                  <a:pt x="563" y="279"/>
                </a:lnTo>
                <a:lnTo>
                  <a:pt x="562" y="281"/>
                </a:lnTo>
                <a:lnTo>
                  <a:pt x="562" y="283"/>
                </a:lnTo>
                <a:lnTo>
                  <a:pt x="561" y="284"/>
                </a:lnTo>
                <a:lnTo>
                  <a:pt x="560" y="286"/>
                </a:lnTo>
                <a:lnTo>
                  <a:pt x="558" y="289"/>
                </a:lnTo>
                <a:lnTo>
                  <a:pt x="557" y="290"/>
                </a:lnTo>
                <a:lnTo>
                  <a:pt x="555" y="292"/>
                </a:lnTo>
                <a:lnTo>
                  <a:pt x="553" y="294"/>
                </a:lnTo>
                <a:lnTo>
                  <a:pt x="552" y="296"/>
                </a:lnTo>
                <a:lnTo>
                  <a:pt x="551" y="297"/>
                </a:lnTo>
                <a:lnTo>
                  <a:pt x="551" y="298"/>
                </a:lnTo>
                <a:lnTo>
                  <a:pt x="551" y="299"/>
                </a:lnTo>
                <a:lnTo>
                  <a:pt x="551" y="299"/>
                </a:lnTo>
                <a:lnTo>
                  <a:pt x="552" y="301"/>
                </a:lnTo>
                <a:lnTo>
                  <a:pt x="552" y="303"/>
                </a:lnTo>
                <a:lnTo>
                  <a:pt x="552" y="303"/>
                </a:lnTo>
                <a:lnTo>
                  <a:pt x="552" y="304"/>
                </a:lnTo>
                <a:lnTo>
                  <a:pt x="550" y="308"/>
                </a:lnTo>
                <a:lnTo>
                  <a:pt x="550" y="308"/>
                </a:lnTo>
                <a:lnTo>
                  <a:pt x="550" y="309"/>
                </a:lnTo>
                <a:lnTo>
                  <a:pt x="551" y="309"/>
                </a:lnTo>
                <a:lnTo>
                  <a:pt x="551" y="309"/>
                </a:lnTo>
                <a:lnTo>
                  <a:pt x="552" y="310"/>
                </a:lnTo>
                <a:lnTo>
                  <a:pt x="553" y="310"/>
                </a:lnTo>
                <a:lnTo>
                  <a:pt x="558" y="312"/>
                </a:lnTo>
                <a:lnTo>
                  <a:pt x="563" y="313"/>
                </a:lnTo>
                <a:lnTo>
                  <a:pt x="564" y="314"/>
                </a:lnTo>
                <a:lnTo>
                  <a:pt x="566" y="315"/>
                </a:lnTo>
                <a:lnTo>
                  <a:pt x="569" y="315"/>
                </a:lnTo>
                <a:lnTo>
                  <a:pt x="571" y="315"/>
                </a:lnTo>
                <a:lnTo>
                  <a:pt x="572" y="316"/>
                </a:lnTo>
                <a:lnTo>
                  <a:pt x="573" y="316"/>
                </a:lnTo>
                <a:lnTo>
                  <a:pt x="574" y="317"/>
                </a:lnTo>
                <a:lnTo>
                  <a:pt x="578" y="319"/>
                </a:lnTo>
                <a:lnTo>
                  <a:pt x="579" y="320"/>
                </a:lnTo>
                <a:lnTo>
                  <a:pt x="581" y="322"/>
                </a:lnTo>
                <a:lnTo>
                  <a:pt x="581" y="322"/>
                </a:lnTo>
                <a:lnTo>
                  <a:pt x="582" y="323"/>
                </a:lnTo>
                <a:lnTo>
                  <a:pt x="582" y="324"/>
                </a:lnTo>
                <a:lnTo>
                  <a:pt x="583" y="324"/>
                </a:lnTo>
                <a:lnTo>
                  <a:pt x="583" y="325"/>
                </a:lnTo>
                <a:lnTo>
                  <a:pt x="583" y="326"/>
                </a:lnTo>
                <a:lnTo>
                  <a:pt x="583" y="327"/>
                </a:lnTo>
                <a:lnTo>
                  <a:pt x="584" y="327"/>
                </a:lnTo>
                <a:lnTo>
                  <a:pt x="583" y="329"/>
                </a:lnTo>
                <a:lnTo>
                  <a:pt x="583" y="331"/>
                </a:lnTo>
                <a:lnTo>
                  <a:pt x="583" y="333"/>
                </a:lnTo>
                <a:lnTo>
                  <a:pt x="582" y="333"/>
                </a:lnTo>
                <a:lnTo>
                  <a:pt x="582" y="334"/>
                </a:lnTo>
                <a:lnTo>
                  <a:pt x="581" y="334"/>
                </a:lnTo>
                <a:lnTo>
                  <a:pt x="581" y="335"/>
                </a:lnTo>
                <a:lnTo>
                  <a:pt x="580" y="335"/>
                </a:lnTo>
                <a:lnTo>
                  <a:pt x="579" y="336"/>
                </a:lnTo>
                <a:lnTo>
                  <a:pt x="578" y="336"/>
                </a:lnTo>
                <a:lnTo>
                  <a:pt x="577" y="337"/>
                </a:lnTo>
                <a:lnTo>
                  <a:pt x="575" y="337"/>
                </a:lnTo>
                <a:lnTo>
                  <a:pt x="573" y="338"/>
                </a:lnTo>
                <a:lnTo>
                  <a:pt x="572" y="338"/>
                </a:lnTo>
                <a:lnTo>
                  <a:pt x="572" y="339"/>
                </a:lnTo>
                <a:lnTo>
                  <a:pt x="571" y="339"/>
                </a:lnTo>
                <a:lnTo>
                  <a:pt x="571" y="340"/>
                </a:lnTo>
                <a:lnTo>
                  <a:pt x="570" y="340"/>
                </a:lnTo>
                <a:lnTo>
                  <a:pt x="570" y="341"/>
                </a:lnTo>
                <a:lnTo>
                  <a:pt x="570" y="341"/>
                </a:lnTo>
                <a:lnTo>
                  <a:pt x="570" y="342"/>
                </a:lnTo>
                <a:lnTo>
                  <a:pt x="570" y="342"/>
                </a:lnTo>
                <a:lnTo>
                  <a:pt x="571" y="343"/>
                </a:lnTo>
                <a:lnTo>
                  <a:pt x="571" y="344"/>
                </a:lnTo>
                <a:lnTo>
                  <a:pt x="573" y="345"/>
                </a:lnTo>
                <a:lnTo>
                  <a:pt x="573" y="346"/>
                </a:lnTo>
                <a:lnTo>
                  <a:pt x="573" y="346"/>
                </a:lnTo>
                <a:lnTo>
                  <a:pt x="574" y="347"/>
                </a:lnTo>
                <a:lnTo>
                  <a:pt x="574" y="347"/>
                </a:lnTo>
                <a:lnTo>
                  <a:pt x="573" y="348"/>
                </a:lnTo>
                <a:lnTo>
                  <a:pt x="572" y="350"/>
                </a:lnTo>
                <a:lnTo>
                  <a:pt x="572" y="350"/>
                </a:lnTo>
                <a:lnTo>
                  <a:pt x="571" y="351"/>
                </a:lnTo>
                <a:lnTo>
                  <a:pt x="571" y="353"/>
                </a:lnTo>
                <a:lnTo>
                  <a:pt x="571" y="357"/>
                </a:lnTo>
                <a:lnTo>
                  <a:pt x="570" y="358"/>
                </a:lnTo>
                <a:lnTo>
                  <a:pt x="570" y="359"/>
                </a:lnTo>
                <a:lnTo>
                  <a:pt x="570" y="360"/>
                </a:lnTo>
                <a:lnTo>
                  <a:pt x="569" y="361"/>
                </a:lnTo>
                <a:lnTo>
                  <a:pt x="569" y="362"/>
                </a:lnTo>
                <a:lnTo>
                  <a:pt x="568" y="362"/>
                </a:lnTo>
                <a:lnTo>
                  <a:pt x="567" y="363"/>
                </a:lnTo>
                <a:lnTo>
                  <a:pt x="566" y="364"/>
                </a:lnTo>
                <a:lnTo>
                  <a:pt x="563" y="366"/>
                </a:lnTo>
                <a:lnTo>
                  <a:pt x="562" y="367"/>
                </a:lnTo>
                <a:lnTo>
                  <a:pt x="562" y="368"/>
                </a:lnTo>
                <a:lnTo>
                  <a:pt x="562" y="368"/>
                </a:lnTo>
                <a:lnTo>
                  <a:pt x="562" y="369"/>
                </a:lnTo>
                <a:lnTo>
                  <a:pt x="562" y="369"/>
                </a:lnTo>
                <a:lnTo>
                  <a:pt x="562" y="369"/>
                </a:lnTo>
                <a:lnTo>
                  <a:pt x="562" y="370"/>
                </a:lnTo>
                <a:lnTo>
                  <a:pt x="562" y="370"/>
                </a:lnTo>
                <a:lnTo>
                  <a:pt x="563" y="372"/>
                </a:lnTo>
                <a:lnTo>
                  <a:pt x="564" y="372"/>
                </a:lnTo>
                <a:lnTo>
                  <a:pt x="564" y="373"/>
                </a:lnTo>
                <a:lnTo>
                  <a:pt x="564" y="373"/>
                </a:lnTo>
                <a:lnTo>
                  <a:pt x="564" y="373"/>
                </a:lnTo>
                <a:lnTo>
                  <a:pt x="563" y="374"/>
                </a:lnTo>
                <a:lnTo>
                  <a:pt x="563" y="374"/>
                </a:lnTo>
                <a:lnTo>
                  <a:pt x="561" y="375"/>
                </a:lnTo>
                <a:lnTo>
                  <a:pt x="560" y="376"/>
                </a:lnTo>
                <a:lnTo>
                  <a:pt x="559" y="376"/>
                </a:lnTo>
                <a:lnTo>
                  <a:pt x="558" y="377"/>
                </a:lnTo>
                <a:lnTo>
                  <a:pt x="557" y="377"/>
                </a:lnTo>
                <a:lnTo>
                  <a:pt x="557" y="378"/>
                </a:lnTo>
                <a:lnTo>
                  <a:pt x="556" y="379"/>
                </a:lnTo>
                <a:lnTo>
                  <a:pt x="556" y="379"/>
                </a:lnTo>
                <a:lnTo>
                  <a:pt x="556" y="380"/>
                </a:lnTo>
                <a:lnTo>
                  <a:pt x="556" y="380"/>
                </a:lnTo>
                <a:lnTo>
                  <a:pt x="556" y="381"/>
                </a:lnTo>
                <a:lnTo>
                  <a:pt x="556" y="382"/>
                </a:lnTo>
                <a:lnTo>
                  <a:pt x="557" y="383"/>
                </a:lnTo>
                <a:lnTo>
                  <a:pt x="557" y="385"/>
                </a:lnTo>
                <a:lnTo>
                  <a:pt x="558" y="386"/>
                </a:lnTo>
                <a:lnTo>
                  <a:pt x="559" y="387"/>
                </a:lnTo>
                <a:lnTo>
                  <a:pt x="560" y="388"/>
                </a:lnTo>
                <a:lnTo>
                  <a:pt x="561" y="388"/>
                </a:lnTo>
                <a:lnTo>
                  <a:pt x="563" y="389"/>
                </a:lnTo>
                <a:lnTo>
                  <a:pt x="564" y="390"/>
                </a:lnTo>
                <a:lnTo>
                  <a:pt x="566" y="391"/>
                </a:lnTo>
                <a:lnTo>
                  <a:pt x="568" y="391"/>
                </a:lnTo>
                <a:lnTo>
                  <a:pt x="571" y="392"/>
                </a:lnTo>
                <a:lnTo>
                  <a:pt x="572" y="393"/>
                </a:lnTo>
                <a:lnTo>
                  <a:pt x="573" y="393"/>
                </a:lnTo>
                <a:lnTo>
                  <a:pt x="575" y="394"/>
                </a:lnTo>
                <a:lnTo>
                  <a:pt x="576" y="395"/>
                </a:lnTo>
                <a:lnTo>
                  <a:pt x="577" y="395"/>
                </a:lnTo>
                <a:lnTo>
                  <a:pt x="578" y="397"/>
                </a:lnTo>
                <a:lnTo>
                  <a:pt x="579" y="397"/>
                </a:lnTo>
                <a:lnTo>
                  <a:pt x="579" y="398"/>
                </a:lnTo>
                <a:lnTo>
                  <a:pt x="580" y="398"/>
                </a:lnTo>
                <a:lnTo>
                  <a:pt x="582" y="399"/>
                </a:lnTo>
                <a:lnTo>
                  <a:pt x="585" y="399"/>
                </a:lnTo>
                <a:lnTo>
                  <a:pt x="586" y="400"/>
                </a:lnTo>
                <a:lnTo>
                  <a:pt x="588" y="400"/>
                </a:lnTo>
                <a:lnTo>
                  <a:pt x="589" y="400"/>
                </a:lnTo>
                <a:lnTo>
                  <a:pt x="590" y="400"/>
                </a:lnTo>
                <a:lnTo>
                  <a:pt x="590" y="401"/>
                </a:lnTo>
                <a:lnTo>
                  <a:pt x="591" y="401"/>
                </a:lnTo>
                <a:lnTo>
                  <a:pt x="592" y="402"/>
                </a:lnTo>
                <a:lnTo>
                  <a:pt x="593" y="403"/>
                </a:lnTo>
                <a:lnTo>
                  <a:pt x="593" y="403"/>
                </a:lnTo>
                <a:lnTo>
                  <a:pt x="595" y="404"/>
                </a:lnTo>
                <a:lnTo>
                  <a:pt x="595" y="404"/>
                </a:lnTo>
                <a:lnTo>
                  <a:pt x="596" y="404"/>
                </a:lnTo>
                <a:lnTo>
                  <a:pt x="596" y="405"/>
                </a:lnTo>
                <a:lnTo>
                  <a:pt x="596" y="406"/>
                </a:lnTo>
                <a:lnTo>
                  <a:pt x="596" y="406"/>
                </a:lnTo>
                <a:lnTo>
                  <a:pt x="597" y="408"/>
                </a:lnTo>
                <a:lnTo>
                  <a:pt x="597" y="411"/>
                </a:lnTo>
                <a:lnTo>
                  <a:pt x="597" y="412"/>
                </a:lnTo>
                <a:lnTo>
                  <a:pt x="597" y="413"/>
                </a:lnTo>
                <a:lnTo>
                  <a:pt x="598" y="414"/>
                </a:lnTo>
                <a:lnTo>
                  <a:pt x="598" y="415"/>
                </a:lnTo>
                <a:lnTo>
                  <a:pt x="599" y="415"/>
                </a:lnTo>
                <a:lnTo>
                  <a:pt x="599" y="416"/>
                </a:lnTo>
                <a:lnTo>
                  <a:pt x="601" y="418"/>
                </a:lnTo>
                <a:lnTo>
                  <a:pt x="602" y="419"/>
                </a:lnTo>
                <a:lnTo>
                  <a:pt x="604" y="420"/>
                </a:lnTo>
                <a:lnTo>
                  <a:pt x="606" y="422"/>
                </a:lnTo>
                <a:lnTo>
                  <a:pt x="609" y="424"/>
                </a:lnTo>
                <a:lnTo>
                  <a:pt x="610" y="424"/>
                </a:lnTo>
                <a:lnTo>
                  <a:pt x="614" y="426"/>
                </a:lnTo>
                <a:lnTo>
                  <a:pt x="615" y="427"/>
                </a:lnTo>
                <a:lnTo>
                  <a:pt x="617" y="428"/>
                </a:lnTo>
                <a:lnTo>
                  <a:pt x="618" y="429"/>
                </a:lnTo>
                <a:lnTo>
                  <a:pt x="619" y="430"/>
                </a:lnTo>
                <a:lnTo>
                  <a:pt x="620" y="431"/>
                </a:lnTo>
                <a:lnTo>
                  <a:pt x="621" y="432"/>
                </a:lnTo>
                <a:lnTo>
                  <a:pt x="621" y="433"/>
                </a:lnTo>
                <a:lnTo>
                  <a:pt x="621" y="434"/>
                </a:lnTo>
                <a:lnTo>
                  <a:pt x="621" y="435"/>
                </a:lnTo>
                <a:lnTo>
                  <a:pt x="621" y="436"/>
                </a:lnTo>
                <a:lnTo>
                  <a:pt x="621" y="438"/>
                </a:lnTo>
                <a:lnTo>
                  <a:pt x="621" y="441"/>
                </a:lnTo>
                <a:lnTo>
                  <a:pt x="620" y="442"/>
                </a:lnTo>
                <a:lnTo>
                  <a:pt x="620" y="443"/>
                </a:lnTo>
                <a:lnTo>
                  <a:pt x="620" y="444"/>
                </a:lnTo>
                <a:lnTo>
                  <a:pt x="620" y="445"/>
                </a:lnTo>
                <a:lnTo>
                  <a:pt x="621" y="446"/>
                </a:lnTo>
                <a:lnTo>
                  <a:pt x="621" y="450"/>
                </a:lnTo>
                <a:lnTo>
                  <a:pt x="622" y="451"/>
                </a:lnTo>
                <a:lnTo>
                  <a:pt x="622" y="453"/>
                </a:lnTo>
                <a:lnTo>
                  <a:pt x="622" y="454"/>
                </a:lnTo>
                <a:lnTo>
                  <a:pt x="621" y="455"/>
                </a:lnTo>
                <a:lnTo>
                  <a:pt x="621" y="457"/>
                </a:lnTo>
                <a:lnTo>
                  <a:pt x="620" y="459"/>
                </a:lnTo>
                <a:lnTo>
                  <a:pt x="619" y="462"/>
                </a:lnTo>
                <a:lnTo>
                  <a:pt x="617" y="467"/>
                </a:lnTo>
                <a:lnTo>
                  <a:pt x="616" y="468"/>
                </a:lnTo>
                <a:lnTo>
                  <a:pt x="615" y="469"/>
                </a:lnTo>
                <a:lnTo>
                  <a:pt x="613" y="472"/>
                </a:lnTo>
                <a:lnTo>
                  <a:pt x="612" y="473"/>
                </a:lnTo>
                <a:lnTo>
                  <a:pt x="612" y="474"/>
                </a:lnTo>
                <a:lnTo>
                  <a:pt x="612" y="475"/>
                </a:lnTo>
                <a:lnTo>
                  <a:pt x="611" y="476"/>
                </a:lnTo>
                <a:lnTo>
                  <a:pt x="611" y="477"/>
                </a:lnTo>
                <a:lnTo>
                  <a:pt x="611" y="482"/>
                </a:lnTo>
                <a:lnTo>
                  <a:pt x="610" y="487"/>
                </a:lnTo>
                <a:lnTo>
                  <a:pt x="609" y="492"/>
                </a:lnTo>
                <a:lnTo>
                  <a:pt x="609" y="495"/>
                </a:lnTo>
                <a:lnTo>
                  <a:pt x="609" y="496"/>
                </a:lnTo>
                <a:lnTo>
                  <a:pt x="609" y="496"/>
                </a:lnTo>
                <a:lnTo>
                  <a:pt x="609" y="497"/>
                </a:lnTo>
                <a:lnTo>
                  <a:pt x="608" y="498"/>
                </a:lnTo>
                <a:lnTo>
                  <a:pt x="607" y="499"/>
                </a:lnTo>
                <a:lnTo>
                  <a:pt x="606" y="499"/>
                </a:lnTo>
                <a:lnTo>
                  <a:pt x="605" y="500"/>
                </a:lnTo>
                <a:lnTo>
                  <a:pt x="602" y="503"/>
                </a:lnTo>
                <a:lnTo>
                  <a:pt x="599" y="505"/>
                </a:lnTo>
                <a:lnTo>
                  <a:pt x="598" y="506"/>
                </a:lnTo>
                <a:lnTo>
                  <a:pt x="597" y="506"/>
                </a:lnTo>
                <a:lnTo>
                  <a:pt x="596" y="507"/>
                </a:lnTo>
                <a:lnTo>
                  <a:pt x="595" y="507"/>
                </a:lnTo>
                <a:lnTo>
                  <a:pt x="594" y="508"/>
                </a:lnTo>
                <a:lnTo>
                  <a:pt x="593" y="508"/>
                </a:lnTo>
                <a:lnTo>
                  <a:pt x="590" y="508"/>
                </a:lnTo>
                <a:lnTo>
                  <a:pt x="589" y="508"/>
                </a:lnTo>
                <a:lnTo>
                  <a:pt x="588" y="509"/>
                </a:lnTo>
                <a:lnTo>
                  <a:pt x="586" y="510"/>
                </a:lnTo>
                <a:lnTo>
                  <a:pt x="585" y="510"/>
                </a:lnTo>
                <a:lnTo>
                  <a:pt x="584" y="511"/>
                </a:lnTo>
                <a:lnTo>
                  <a:pt x="583" y="511"/>
                </a:lnTo>
                <a:lnTo>
                  <a:pt x="582" y="512"/>
                </a:lnTo>
                <a:lnTo>
                  <a:pt x="581" y="514"/>
                </a:lnTo>
                <a:lnTo>
                  <a:pt x="579" y="515"/>
                </a:lnTo>
                <a:lnTo>
                  <a:pt x="579" y="516"/>
                </a:lnTo>
                <a:lnTo>
                  <a:pt x="578" y="517"/>
                </a:lnTo>
                <a:lnTo>
                  <a:pt x="578" y="518"/>
                </a:lnTo>
                <a:lnTo>
                  <a:pt x="578" y="518"/>
                </a:lnTo>
                <a:lnTo>
                  <a:pt x="577" y="519"/>
                </a:lnTo>
                <a:lnTo>
                  <a:pt x="577" y="520"/>
                </a:lnTo>
                <a:lnTo>
                  <a:pt x="577" y="521"/>
                </a:lnTo>
                <a:lnTo>
                  <a:pt x="577" y="522"/>
                </a:lnTo>
                <a:lnTo>
                  <a:pt x="577" y="523"/>
                </a:lnTo>
                <a:lnTo>
                  <a:pt x="578" y="524"/>
                </a:lnTo>
                <a:lnTo>
                  <a:pt x="579" y="528"/>
                </a:lnTo>
                <a:lnTo>
                  <a:pt x="580" y="530"/>
                </a:lnTo>
                <a:lnTo>
                  <a:pt x="580" y="531"/>
                </a:lnTo>
                <a:lnTo>
                  <a:pt x="580" y="532"/>
                </a:lnTo>
                <a:lnTo>
                  <a:pt x="581" y="533"/>
                </a:lnTo>
                <a:lnTo>
                  <a:pt x="581" y="533"/>
                </a:lnTo>
                <a:lnTo>
                  <a:pt x="581" y="534"/>
                </a:lnTo>
                <a:lnTo>
                  <a:pt x="580" y="535"/>
                </a:lnTo>
                <a:lnTo>
                  <a:pt x="580" y="536"/>
                </a:lnTo>
                <a:lnTo>
                  <a:pt x="580" y="536"/>
                </a:lnTo>
                <a:lnTo>
                  <a:pt x="579" y="536"/>
                </a:lnTo>
                <a:lnTo>
                  <a:pt x="579" y="537"/>
                </a:lnTo>
                <a:lnTo>
                  <a:pt x="578" y="538"/>
                </a:lnTo>
                <a:lnTo>
                  <a:pt x="578" y="538"/>
                </a:lnTo>
                <a:lnTo>
                  <a:pt x="577" y="539"/>
                </a:lnTo>
                <a:lnTo>
                  <a:pt x="576" y="539"/>
                </a:lnTo>
                <a:lnTo>
                  <a:pt x="574" y="539"/>
                </a:lnTo>
                <a:lnTo>
                  <a:pt x="573" y="539"/>
                </a:lnTo>
                <a:lnTo>
                  <a:pt x="572" y="539"/>
                </a:lnTo>
                <a:lnTo>
                  <a:pt x="570" y="539"/>
                </a:lnTo>
                <a:lnTo>
                  <a:pt x="566" y="539"/>
                </a:lnTo>
                <a:lnTo>
                  <a:pt x="563" y="539"/>
                </a:lnTo>
                <a:lnTo>
                  <a:pt x="563" y="539"/>
                </a:lnTo>
                <a:lnTo>
                  <a:pt x="562" y="539"/>
                </a:lnTo>
                <a:lnTo>
                  <a:pt x="561" y="540"/>
                </a:lnTo>
                <a:lnTo>
                  <a:pt x="560" y="540"/>
                </a:lnTo>
                <a:lnTo>
                  <a:pt x="559" y="541"/>
                </a:lnTo>
                <a:lnTo>
                  <a:pt x="558" y="542"/>
                </a:lnTo>
                <a:lnTo>
                  <a:pt x="557" y="544"/>
                </a:lnTo>
                <a:lnTo>
                  <a:pt x="554" y="547"/>
                </a:lnTo>
                <a:lnTo>
                  <a:pt x="553" y="548"/>
                </a:lnTo>
                <a:lnTo>
                  <a:pt x="553" y="549"/>
                </a:lnTo>
                <a:lnTo>
                  <a:pt x="551" y="550"/>
                </a:lnTo>
                <a:lnTo>
                  <a:pt x="549" y="552"/>
                </a:lnTo>
                <a:lnTo>
                  <a:pt x="547" y="553"/>
                </a:lnTo>
                <a:lnTo>
                  <a:pt x="546" y="553"/>
                </a:lnTo>
                <a:lnTo>
                  <a:pt x="544" y="554"/>
                </a:lnTo>
                <a:lnTo>
                  <a:pt x="541" y="555"/>
                </a:lnTo>
                <a:lnTo>
                  <a:pt x="539" y="555"/>
                </a:lnTo>
                <a:lnTo>
                  <a:pt x="537" y="556"/>
                </a:lnTo>
                <a:lnTo>
                  <a:pt x="532" y="557"/>
                </a:lnTo>
                <a:lnTo>
                  <a:pt x="530" y="558"/>
                </a:lnTo>
                <a:lnTo>
                  <a:pt x="527" y="559"/>
                </a:lnTo>
                <a:lnTo>
                  <a:pt x="525" y="559"/>
                </a:lnTo>
                <a:lnTo>
                  <a:pt x="523" y="560"/>
                </a:lnTo>
                <a:lnTo>
                  <a:pt x="521" y="561"/>
                </a:lnTo>
                <a:lnTo>
                  <a:pt x="516" y="564"/>
                </a:lnTo>
                <a:lnTo>
                  <a:pt x="515" y="564"/>
                </a:lnTo>
                <a:lnTo>
                  <a:pt x="514" y="565"/>
                </a:lnTo>
                <a:lnTo>
                  <a:pt x="512" y="565"/>
                </a:lnTo>
                <a:lnTo>
                  <a:pt x="511" y="566"/>
                </a:lnTo>
                <a:lnTo>
                  <a:pt x="510" y="566"/>
                </a:lnTo>
                <a:lnTo>
                  <a:pt x="509" y="566"/>
                </a:lnTo>
                <a:lnTo>
                  <a:pt x="508" y="565"/>
                </a:lnTo>
                <a:lnTo>
                  <a:pt x="507" y="565"/>
                </a:lnTo>
                <a:lnTo>
                  <a:pt x="507" y="565"/>
                </a:lnTo>
                <a:lnTo>
                  <a:pt x="506" y="565"/>
                </a:lnTo>
                <a:lnTo>
                  <a:pt x="504" y="564"/>
                </a:lnTo>
                <a:lnTo>
                  <a:pt x="504" y="564"/>
                </a:lnTo>
                <a:lnTo>
                  <a:pt x="503" y="563"/>
                </a:lnTo>
                <a:lnTo>
                  <a:pt x="502" y="564"/>
                </a:lnTo>
                <a:lnTo>
                  <a:pt x="501" y="564"/>
                </a:lnTo>
                <a:lnTo>
                  <a:pt x="500" y="564"/>
                </a:lnTo>
                <a:lnTo>
                  <a:pt x="498" y="565"/>
                </a:lnTo>
                <a:lnTo>
                  <a:pt x="497" y="565"/>
                </a:lnTo>
                <a:lnTo>
                  <a:pt x="497" y="566"/>
                </a:lnTo>
                <a:lnTo>
                  <a:pt x="496" y="566"/>
                </a:lnTo>
                <a:lnTo>
                  <a:pt x="495" y="567"/>
                </a:lnTo>
                <a:lnTo>
                  <a:pt x="495" y="568"/>
                </a:lnTo>
                <a:lnTo>
                  <a:pt x="494" y="569"/>
                </a:lnTo>
                <a:lnTo>
                  <a:pt x="494" y="570"/>
                </a:lnTo>
                <a:lnTo>
                  <a:pt x="493" y="570"/>
                </a:lnTo>
                <a:lnTo>
                  <a:pt x="492" y="573"/>
                </a:lnTo>
                <a:lnTo>
                  <a:pt x="492" y="574"/>
                </a:lnTo>
                <a:lnTo>
                  <a:pt x="490" y="577"/>
                </a:lnTo>
                <a:lnTo>
                  <a:pt x="489" y="581"/>
                </a:lnTo>
                <a:lnTo>
                  <a:pt x="488" y="583"/>
                </a:lnTo>
                <a:lnTo>
                  <a:pt x="487" y="584"/>
                </a:lnTo>
                <a:lnTo>
                  <a:pt x="486" y="585"/>
                </a:lnTo>
                <a:lnTo>
                  <a:pt x="478" y="595"/>
                </a:lnTo>
                <a:lnTo>
                  <a:pt x="477" y="596"/>
                </a:lnTo>
                <a:lnTo>
                  <a:pt x="477" y="597"/>
                </a:lnTo>
                <a:lnTo>
                  <a:pt x="476" y="599"/>
                </a:lnTo>
                <a:lnTo>
                  <a:pt x="476" y="600"/>
                </a:lnTo>
                <a:lnTo>
                  <a:pt x="475" y="602"/>
                </a:lnTo>
                <a:lnTo>
                  <a:pt x="475" y="603"/>
                </a:lnTo>
                <a:lnTo>
                  <a:pt x="475" y="604"/>
                </a:lnTo>
                <a:lnTo>
                  <a:pt x="475" y="606"/>
                </a:lnTo>
                <a:lnTo>
                  <a:pt x="474" y="607"/>
                </a:lnTo>
                <a:lnTo>
                  <a:pt x="475" y="609"/>
                </a:lnTo>
                <a:lnTo>
                  <a:pt x="475" y="610"/>
                </a:lnTo>
                <a:lnTo>
                  <a:pt x="475" y="612"/>
                </a:lnTo>
                <a:lnTo>
                  <a:pt x="475" y="614"/>
                </a:lnTo>
                <a:lnTo>
                  <a:pt x="476" y="615"/>
                </a:lnTo>
                <a:lnTo>
                  <a:pt x="476" y="617"/>
                </a:lnTo>
                <a:lnTo>
                  <a:pt x="477" y="618"/>
                </a:lnTo>
                <a:lnTo>
                  <a:pt x="477" y="619"/>
                </a:lnTo>
                <a:lnTo>
                  <a:pt x="478" y="620"/>
                </a:lnTo>
                <a:lnTo>
                  <a:pt x="479" y="621"/>
                </a:lnTo>
                <a:lnTo>
                  <a:pt x="480" y="621"/>
                </a:lnTo>
                <a:lnTo>
                  <a:pt x="485" y="624"/>
                </a:lnTo>
                <a:lnTo>
                  <a:pt x="487" y="625"/>
                </a:lnTo>
                <a:lnTo>
                  <a:pt x="491" y="626"/>
                </a:lnTo>
                <a:lnTo>
                  <a:pt x="492" y="626"/>
                </a:lnTo>
                <a:lnTo>
                  <a:pt x="494" y="627"/>
                </a:lnTo>
                <a:lnTo>
                  <a:pt x="495" y="628"/>
                </a:lnTo>
                <a:lnTo>
                  <a:pt x="496" y="628"/>
                </a:lnTo>
                <a:lnTo>
                  <a:pt x="496" y="629"/>
                </a:lnTo>
                <a:lnTo>
                  <a:pt x="497" y="630"/>
                </a:lnTo>
                <a:lnTo>
                  <a:pt x="498" y="630"/>
                </a:lnTo>
                <a:lnTo>
                  <a:pt x="499" y="633"/>
                </a:lnTo>
                <a:lnTo>
                  <a:pt x="501" y="635"/>
                </a:lnTo>
                <a:lnTo>
                  <a:pt x="501" y="636"/>
                </a:lnTo>
                <a:lnTo>
                  <a:pt x="502" y="638"/>
                </a:lnTo>
                <a:lnTo>
                  <a:pt x="502" y="639"/>
                </a:lnTo>
                <a:lnTo>
                  <a:pt x="503" y="640"/>
                </a:lnTo>
                <a:lnTo>
                  <a:pt x="503" y="642"/>
                </a:lnTo>
                <a:lnTo>
                  <a:pt x="503" y="643"/>
                </a:lnTo>
                <a:lnTo>
                  <a:pt x="503" y="645"/>
                </a:lnTo>
                <a:lnTo>
                  <a:pt x="503" y="646"/>
                </a:lnTo>
                <a:lnTo>
                  <a:pt x="502" y="647"/>
                </a:lnTo>
                <a:lnTo>
                  <a:pt x="502" y="648"/>
                </a:lnTo>
                <a:lnTo>
                  <a:pt x="502" y="650"/>
                </a:lnTo>
                <a:lnTo>
                  <a:pt x="501" y="651"/>
                </a:lnTo>
                <a:lnTo>
                  <a:pt x="500" y="651"/>
                </a:lnTo>
                <a:lnTo>
                  <a:pt x="500" y="652"/>
                </a:lnTo>
                <a:lnTo>
                  <a:pt x="499" y="653"/>
                </a:lnTo>
                <a:lnTo>
                  <a:pt x="498" y="654"/>
                </a:lnTo>
                <a:lnTo>
                  <a:pt x="496" y="656"/>
                </a:lnTo>
                <a:lnTo>
                  <a:pt x="494" y="657"/>
                </a:lnTo>
                <a:lnTo>
                  <a:pt x="493" y="657"/>
                </a:lnTo>
                <a:lnTo>
                  <a:pt x="492" y="658"/>
                </a:lnTo>
                <a:lnTo>
                  <a:pt x="490" y="658"/>
                </a:lnTo>
                <a:lnTo>
                  <a:pt x="489" y="658"/>
                </a:lnTo>
                <a:lnTo>
                  <a:pt x="488" y="658"/>
                </a:lnTo>
                <a:lnTo>
                  <a:pt x="485" y="658"/>
                </a:lnTo>
                <a:lnTo>
                  <a:pt x="484" y="658"/>
                </a:lnTo>
                <a:lnTo>
                  <a:pt x="481" y="658"/>
                </a:lnTo>
                <a:lnTo>
                  <a:pt x="479" y="657"/>
                </a:lnTo>
                <a:lnTo>
                  <a:pt x="478" y="657"/>
                </a:lnTo>
                <a:lnTo>
                  <a:pt x="478" y="658"/>
                </a:lnTo>
                <a:lnTo>
                  <a:pt x="477" y="658"/>
                </a:lnTo>
                <a:lnTo>
                  <a:pt x="476" y="658"/>
                </a:lnTo>
                <a:lnTo>
                  <a:pt x="475" y="659"/>
                </a:lnTo>
                <a:lnTo>
                  <a:pt x="473" y="660"/>
                </a:lnTo>
                <a:lnTo>
                  <a:pt x="473" y="661"/>
                </a:lnTo>
                <a:lnTo>
                  <a:pt x="472" y="661"/>
                </a:lnTo>
                <a:lnTo>
                  <a:pt x="472" y="662"/>
                </a:lnTo>
                <a:lnTo>
                  <a:pt x="471" y="662"/>
                </a:lnTo>
                <a:lnTo>
                  <a:pt x="470" y="665"/>
                </a:lnTo>
                <a:lnTo>
                  <a:pt x="470" y="667"/>
                </a:lnTo>
                <a:lnTo>
                  <a:pt x="469" y="668"/>
                </a:lnTo>
                <a:lnTo>
                  <a:pt x="468" y="670"/>
                </a:lnTo>
                <a:lnTo>
                  <a:pt x="467" y="670"/>
                </a:lnTo>
                <a:lnTo>
                  <a:pt x="467" y="671"/>
                </a:lnTo>
                <a:lnTo>
                  <a:pt x="466" y="671"/>
                </a:lnTo>
                <a:lnTo>
                  <a:pt x="466" y="671"/>
                </a:lnTo>
                <a:lnTo>
                  <a:pt x="465" y="671"/>
                </a:lnTo>
                <a:lnTo>
                  <a:pt x="465" y="671"/>
                </a:lnTo>
                <a:lnTo>
                  <a:pt x="464" y="671"/>
                </a:lnTo>
                <a:lnTo>
                  <a:pt x="463" y="670"/>
                </a:lnTo>
                <a:lnTo>
                  <a:pt x="461" y="668"/>
                </a:lnTo>
                <a:lnTo>
                  <a:pt x="459" y="668"/>
                </a:lnTo>
                <a:lnTo>
                  <a:pt x="459" y="667"/>
                </a:lnTo>
                <a:lnTo>
                  <a:pt x="457" y="667"/>
                </a:lnTo>
                <a:lnTo>
                  <a:pt x="454" y="666"/>
                </a:lnTo>
                <a:lnTo>
                  <a:pt x="453" y="666"/>
                </a:lnTo>
                <a:lnTo>
                  <a:pt x="451" y="665"/>
                </a:lnTo>
                <a:lnTo>
                  <a:pt x="447" y="664"/>
                </a:lnTo>
                <a:lnTo>
                  <a:pt x="447" y="663"/>
                </a:lnTo>
                <a:lnTo>
                  <a:pt x="446" y="663"/>
                </a:lnTo>
                <a:lnTo>
                  <a:pt x="446" y="663"/>
                </a:lnTo>
                <a:lnTo>
                  <a:pt x="445" y="663"/>
                </a:lnTo>
                <a:lnTo>
                  <a:pt x="443" y="664"/>
                </a:lnTo>
                <a:lnTo>
                  <a:pt x="441" y="665"/>
                </a:lnTo>
                <a:lnTo>
                  <a:pt x="436" y="667"/>
                </a:lnTo>
                <a:lnTo>
                  <a:pt x="433" y="668"/>
                </a:lnTo>
                <a:lnTo>
                  <a:pt x="432" y="668"/>
                </a:lnTo>
                <a:lnTo>
                  <a:pt x="430" y="669"/>
                </a:lnTo>
                <a:lnTo>
                  <a:pt x="428" y="669"/>
                </a:lnTo>
                <a:lnTo>
                  <a:pt x="426" y="669"/>
                </a:lnTo>
                <a:lnTo>
                  <a:pt x="424" y="669"/>
                </a:lnTo>
                <a:lnTo>
                  <a:pt x="422" y="669"/>
                </a:lnTo>
                <a:lnTo>
                  <a:pt x="421" y="669"/>
                </a:lnTo>
                <a:lnTo>
                  <a:pt x="415" y="668"/>
                </a:lnTo>
                <a:lnTo>
                  <a:pt x="413" y="668"/>
                </a:lnTo>
                <a:lnTo>
                  <a:pt x="409" y="668"/>
                </a:lnTo>
                <a:lnTo>
                  <a:pt x="408" y="667"/>
                </a:lnTo>
                <a:lnTo>
                  <a:pt x="406" y="667"/>
                </a:lnTo>
                <a:lnTo>
                  <a:pt x="404" y="667"/>
                </a:lnTo>
                <a:lnTo>
                  <a:pt x="399" y="665"/>
                </a:lnTo>
                <a:lnTo>
                  <a:pt x="398" y="665"/>
                </a:lnTo>
                <a:lnTo>
                  <a:pt x="396" y="665"/>
                </a:lnTo>
                <a:lnTo>
                  <a:pt x="395" y="665"/>
                </a:lnTo>
                <a:lnTo>
                  <a:pt x="394" y="665"/>
                </a:lnTo>
                <a:lnTo>
                  <a:pt x="393" y="666"/>
                </a:lnTo>
                <a:lnTo>
                  <a:pt x="392" y="666"/>
                </a:lnTo>
                <a:lnTo>
                  <a:pt x="392" y="666"/>
                </a:lnTo>
                <a:lnTo>
                  <a:pt x="391" y="667"/>
                </a:lnTo>
                <a:lnTo>
                  <a:pt x="390" y="667"/>
                </a:lnTo>
                <a:lnTo>
                  <a:pt x="390" y="668"/>
                </a:lnTo>
                <a:lnTo>
                  <a:pt x="389" y="669"/>
                </a:lnTo>
                <a:lnTo>
                  <a:pt x="389" y="669"/>
                </a:lnTo>
                <a:lnTo>
                  <a:pt x="389" y="670"/>
                </a:lnTo>
                <a:lnTo>
                  <a:pt x="389" y="671"/>
                </a:lnTo>
                <a:lnTo>
                  <a:pt x="389" y="672"/>
                </a:lnTo>
                <a:lnTo>
                  <a:pt x="390" y="675"/>
                </a:lnTo>
                <a:lnTo>
                  <a:pt x="390" y="676"/>
                </a:lnTo>
                <a:lnTo>
                  <a:pt x="390" y="677"/>
                </a:lnTo>
                <a:lnTo>
                  <a:pt x="390" y="677"/>
                </a:lnTo>
                <a:lnTo>
                  <a:pt x="390" y="678"/>
                </a:lnTo>
                <a:lnTo>
                  <a:pt x="390" y="678"/>
                </a:lnTo>
                <a:lnTo>
                  <a:pt x="389" y="679"/>
                </a:lnTo>
                <a:lnTo>
                  <a:pt x="389" y="679"/>
                </a:lnTo>
                <a:lnTo>
                  <a:pt x="388" y="680"/>
                </a:lnTo>
                <a:lnTo>
                  <a:pt x="387" y="680"/>
                </a:lnTo>
                <a:lnTo>
                  <a:pt x="386" y="681"/>
                </a:lnTo>
                <a:lnTo>
                  <a:pt x="384" y="681"/>
                </a:lnTo>
                <a:lnTo>
                  <a:pt x="378" y="683"/>
                </a:lnTo>
                <a:lnTo>
                  <a:pt x="376" y="683"/>
                </a:lnTo>
                <a:lnTo>
                  <a:pt x="376" y="684"/>
                </a:lnTo>
                <a:lnTo>
                  <a:pt x="375" y="684"/>
                </a:lnTo>
                <a:lnTo>
                  <a:pt x="375" y="684"/>
                </a:lnTo>
                <a:lnTo>
                  <a:pt x="374" y="685"/>
                </a:lnTo>
                <a:lnTo>
                  <a:pt x="374" y="686"/>
                </a:lnTo>
                <a:lnTo>
                  <a:pt x="373" y="687"/>
                </a:lnTo>
                <a:lnTo>
                  <a:pt x="373" y="688"/>
                </a:lnTo>
                <a:lnTo>
                  <a:pt x="373" y="689"/>
                </a:lnTo>
                <a:lnTo>
                  <a:pt x="372" y="690"/>
                </a:lnTo>
                <a:lnTo>
                  <a:pt x="372" y="694"/>
                </a:lnTo>
                <a:lnTo>
                  <a:pt x="371" y="696"/>
                </a:lnTo>
                <a:lnTo>
                  <a:pt x="371" y="697"/>
                </a:lnTo>
                <a:lnTo>
                  <a:pt x="369" y="700"/>
                </a:lnTo>
                <a:lnTo>
                  <a:pt x="369" y="701"/>
                </a:lnTo>
                <a:lnTo>
                  <a:pt x="368" y="701"/>
                </a:lnTo>
                <a:lnTo>
                  <a:pt x="367" y="702"/>
                </a:lnTo>
                <a:lnTo>
                  <a:pt x="367" y="702"/>
                </a:lnTo>
                <a:lnTo>
                  <a:pt x="366" y="702"/>
                </a:lnTo>
                <a:lnTo>
                  <a:pt x="365" y="702"/>
                </a:lnTo>
                <a:lnTo>
                  <a:pt x="364" y="702"/>
                </a:lnTo>
                <a:lnTo>
                  <a:pt x="363" y="702"/>
                </a:lnTo>
                <a:lnTo>
                  <a:pt x="362" y="702"/>
                </a:lnTo>
                <a:lnTo>
                  <a:pt x="361" y="702"/>
                </a:lnTo>
                <a:lnTo>
                  <a:pt x="360" y="702"/>
                </a:lnTo>
                <a:lnTo>
                  <a:pt x="359" y="701"/>
                </a:lnTo>
                <a:lnTo>
                  <a:pt x="358" y="701"/>
                </a:lnTo>
                <a:lnTo>
                  <a:pt x="357" y="700"/>
                </a:lnTo>
                <a:lnTo>
                  <a:pt x="355" y="699"/>
                </a:lnTo>
                <a:lnTo>
                  <a:pt x="355" y="698"/>
                </a:lnTo>
                <a:lnTo>
                  <a:pt x="354" y="697"/>
                </a:lnTo>
                <a:lnTo>
                  <a:pt x="353" y="696"/>
                </a:lnTo>
                <a:lnTo>
                  <a:pt x="352" y="694"/>
                </a:lnTo>
                <a:lnTo>
                  <a:pt x="350" y="690"/>
                </a:lnTo>
                <a:lnTo>
                  <a:pt x="348" y="686"/>
                </a:lnTo>
                <a:lnTo>
                  <a:pt x="347" y="684"/>
                </a:lnTo>
                <a:lnTo>
                  <a:pt x="346" y="682"/>
                </a:lnTo>
                <a:lnTo>
                  <a:pt x="345" y="680"/>
                </a:lnTo>
                <a:lnTo>
                  <a:pt x="344" y="678"/>
                </a:lnTo>
                <a:lnTo>
                  <a:pt x="344" y="677"/>
                </a:lnTo>
                <a:lnTo>
                  <a:pt x="343" y="677"/>
                </a:lnTo>
                <a:lnTo>
                  <a:pt x="343" y="677"/>
                </a:lnTo>
                <a:lnTo>
                  <a:pt x="342" y="676"/>
                </a:lnTo>
                <a:lnTo>
                  <a:pt x="342" y="676"/>
                </a:lnTo>
                <a:lnTo>
                  <a:pt x="341" y="676"/>
                </a:lnTo>
                <a:lnTo>
                  <a:pt x="341" y="676"/>
                </a:lnTo>
                <a:lnTo>
                  <a:pt x="339" y="677"/>
                </a:lnTo>
                <a:lnTo>
                  <a:pt x="338" y="677"/>
                </a:lnTo>
                <a:lnTo>
                  <a:pt x="337" y="678"/>
                </a:lnTo>
                <a:lnTo>
                  <a:pt x="335" y="679"/>
                </a:lnTo>
                <a:lnTo>
                  <a:pt x="334" y="679"/>
                </a:lnTo>
                <a:lnTo>
                  <a:pt x="333" y="680"/>
                </a:lnTo>
                <a:lnTo>
                  <a:pt x="333" y="680"/>
                </a:lnTo>
                <a:lnTo>
                  <a:pt x="332" y="679"/>
                </a:lnTo>
                <a:lnTo>
                  <a:pt x="332" y="679"/>
                </a:lnTo>
                <a:lnTo>
                  <a:pt x="330" y="679"/>
                </a:lnTo>
                <a:lnTo>
                  <a:pt x="329" y="678"/>
                </a:lnTo>
                <a:lnTo>
                  <a:pt x="328" y="677"/>
                </a:lnTo>
                <a:lnTo>
                  <a:pt x="326" y="676"/>
                </a:lnTo>
                <a:lnTo>
                  <a:pt x="324" y="674"/>
                </a:lnTo>
                <a:lnTo>
                  <a:pt x="319" y="670"/>
                </a:lnTo>
                <a:lnTo>
                  <a:pt x="318" y="669"/>
                </a:lnTo>
                <a:lnTo>
                  <a:pt x="317" y="668"/>
                </a:lnTo>
                <a:lnTo>
                  <a:pt x="316" y="667"/>
                </a:lnTo>
                <a:lnTo>
                  <a:pt x="314" y="667"/>
                </a:lnTo>
                <a:lnTo>
                  <a:pt x="309" y="664"/>
                </a:lnTo>
                <a:lnTo>
                  <a:pt x="306" y="663"/>
                </a:lnTo>
                <a:lnTo>
                  <a:pt x="305" y="662"/>
                </a:lnTo>
                <a:lnTo>
                  <a:pt x="302" y="660"/>
                </a:lnTo>
                <a:lnTo>
                  <a:pt x="301" y="659"/>
                </a:lnTo>
                <a:lnTo>
                  <a:pt x="300" y="659"/>
                </a:lnTo>
                <a:lnTo>
                  <a:pt x="299" y="659"/>
                </a:lnTo>
                <a:lnTo>
                  <a:pt x="298" y="659"/>
                </a:lnTo>
                <a:lnTo>
                  <a:pt x="298" y="659"/>
                </a:lnTo>
                <a:lnTo>
                  <a:pt x="297" y="659"/>
                </a:lnTo>
                <a:lnTo>
                  <a:pt x="296" y="659"/>
                </a:lnTo>
                <a:lnTo>
                  <a:pt x="294" y="661"/>
                </a:lnTo>
                <a:lnTo>
                  <a:pt x="291" y="663"/>
                </a:lnTo>
                <a:lnTo>
                  <a:pt x="290" y="664"/>
                </a:lnTo>
                <a:lnTo>
                  <a:pt x="290" y="665"/>
                </a:lnTo>
                <a:lnTo>
                  <a:pt x="289" y="666"/>
                </a:lnTo>
                <a:lnTo>
                  <a:pt x="288" y="667"/>
                </a:lnTo>
                <a:lnTo>
                  <a:pt x="287" y="668"/>
                </a:lnTo>
                <a:lnTo>
                  <a:pt x="287" y="669"/>
                </a:lnTo>
                <a:lnTo>
                  <a:pt x="285" y="670"/>
                </a:lnTo>
                <a:lnTo>
                  <a:pt x="284" y="671"/>
                </a:lnTo>
                <a:lnTo>
                  <a:pt x="284" y="672"/>
                </a:lnTo>
                <a:lnTo>
                  <a:pt x="283" y="673"/>
                </a:lnTo>
                <a:lnTo>
                  <a:pt x="283" y="673"/>
                </a:lnTo>
                <a:lnTo>
                  <a:pt x="283" y="674"/>
                </a:lnTo>
                <a:lnTo>
                  <a:pt x="283" y="676"/>
                </a:lnTo>
                <a:lnTo>
                  <a:pt x="283" y="678"/>
                </a:lnTo>
                <a:lnTo>
                  <a:pt x="282" y="679"/>
                </a:lnTo>
                <a:lnTo>
                  <a:pt x="281" y="683"/>
                </a:lnTo>
                <a:lnTo>
                  <a:pt x="281" y="684"/>
                </a:lnTo>
                <a:lnTo>
                  <a:pt x="281" y="686"/>
                </a:lnTo>
                <a:lnTo>
                  <a:pt x="281" y="687"/>
                </a:lnTo>
                <a:lnTo>
                  <a:pt x="281" y="688"/>
                </a:lnTo>
                <a:lnTo>
                  <a:pt x="282" y="690"/>
                </a:lnTo>
                <a:lnTo>
                  <a:pt x="283" y="693"/>
                </a:lnTo>
                <a:lnTo>
                  <a:pt x="283" y="696"/>
                </a:lnTo>
                <a:lnTo>
                  <a:pt x="284" y="697"/>
                </a:lnTo>
                <a:lnTo>
                  <a:pt x="284" y="698"/>
                </a:lnTo>
                <a:lnTo>
                  <a:pt x="284" y="699"/>
                </a:lnTo>
                <a:lnTo>
                  <a:pt x="283" y="700"/>
                </a:lnTo>
                <a:lnTo>
                  <a:pt x="283" y="701"/>
                </a:lnTo>
                <a:lnTo>
                  <a:pt x="282" y="701"/>
                </a:lnTo>
                <a:lnTo>
                  <a:pt x="282" y="702"/>
                </a:lnTo>
                <a:lnTo>
                  <a:pt x="280" y="702"/>
                </a:lnTo>
                <a:lnTo>
                  <a:pt x="279" y="703"/>
                </a:lnTo>
                <a:lnTo>
                  <a:pt x="277" y="704"/>
                </a:lnTo>
                <a:lnTo>
                  <a:pt x="276" y="704"/>
                </a:lnTo>
                <a:lnTo>
                  <a:pt x="271" y="706"/>
                </a:lnTo>
                <a:lnTo>
                  <a:pt x="269" y="706"/>
                </a:lnTo>
                <a:lnTo>
                  <a:pt x="268" y="707"/>
                </a:lnTo>
                <a:lnTo>
                  <a:pt x="267" y="707"/>
                </a:lnTo>
                <a:lnTo>
                  <a:pt x="264" y="709"/>
                </a:lnTo>
                <a:lnTo>
                  <a:pt x="262" y="711"/>
                </a:lnTo>
                <a:lnTo>
                  <a:pt x="258" y="715"/>
                </a:lnTo>
                <a:lnTo>
                  <a:pt x="256" y="717"/>
                </a:lnTo>
                <a:lnTo>
                  <a:pt x="254" y="718"/>
                </a:lnTo>
                <a:lnTo>
                  <a:pt x="252" y="720"/>
                </a:lnTo>
                <a:lnTo>
                  <a:pt x="251" y="721"/>
                </a:lnTo>
                <a:lnTo>
                  <a:pt x="250" y="724"/>
                </a:lnTo>
                <a:lnTo>
                  <a:pt x="249" y="725"/>
                </a:lnTo>
                <a:lnTo>
                  <a:pt x="249" y="726"/>
                </a:lnTo>
                <a:lnTo>
                  <a:pt x="248" y="726"/>
                </a:lnTo>
                <a:lnTo>
                  <a:pt x="247" y="726"/>
                </a:lnTo>
                <a:lnTo>
                  <a:pt x="247" y="726"/>
                </a:lnTo>
                <a:lnTo>
                  <a:pt x="246" y="726"/>
                </a:lnTo>
                <a:lnTo>
                  <a:pt x="246" y="726"/>
                </a:lnTo>
                <a:lnTo>
                  <a:pt x="245" y="726"/>
                </a:lnTo>
                <a:lnTo>
                  <a:pt x="245" y="726"/>
                </a:lnTo>
                <a:lnTo>
                  <a:pt x="244" y="725"/>
                </a:lnTo>
                <a:lnTo>
                  <a:pt x="241" y="724"/>
                </a:lnTo>
                <a:lnTo>
                  <a:pt x="240" y="723"/>
                </a:lnTo>
                <a:lnTo>
                  <a:pt x="239" y="722"/>
                </a:lnTo>
                <a:lnTo>
                  <a:pt x="237" y="721"/>
                </a:lnTo>
                <a:lnTo>
                  <a:pt x="234" y="721"/>
                </a:lnTo>
                <a:lnTo>
                  <a:pt x="232" y="720"/>
                </a:lnTo>
                <a:lnTo>
                  <a:pt x="230" y="720"/>
                </a:lnTo>
                <a:lnTo>
                  <a:pt x="227" y="719"/>
                </a:lnTo>
                <a:lnTo>
                  <a:pt x="225" y="719"/>
                </a:lnTo>
                <a:lnTo>
                  <a:pt x="224" y="719"/>
                </a:lnTo>
                <a:lnTo>
                  <a:pt x="223" y="719"/>
                </a:lnTo>
                <a:lnTo>
                  <a:pt x="223" y="718"/>
                </a:lnTo>
                <a:lnTo>
                  <a:pt x="222" y="718"/>
                </a:lnTo>
                <a:lnTo>
                  <a:pt x="221" y="717"/>
                </a:lnTo>
                <a:lnTo>
                  <a:pt x="221" y="717"/>
                </a:lnTo>
                <a:lnTo>
                  <a:pt x="221" y="716"/>
                </a:lnTo>
                <a:lnTo>
                  <a:pt x="220" y="716"/>
                </a:lnTo>
                <a:lnTo>
                  <a:pt x="220" y="715"/>
                </a:lnTo>
                <a:lnTo>
                  <a:pt x="221" y="714"/>
                </a:lnTo>
                <a:lnTo>
                  <a:pt x="221" y="711"/>
                </a:lnTo>
                <a:lnTo>
                  <a:pt x="221" y="710"/>
                </a:lnTo>
                <a:lnTo>
                  <a:pt x="221" y="709"/>
                </a:lnTo>
                <a:lnTo>
                  <a:pt x="221" y="708"/>
                </a:lnTo>
                <a:lnTo>
                  <a:pt x="221" y="708"/>
                </a:lnTo>
                <a:lnTo>
                  <a:pt x="221" y="708"/>
                </a:lnTo>
                <a:lnTo>
                  <a:pt x="220" y="708"/>
                </a:lnTo>
                <a:lnTo>
                  <a:pt x="220" y="708"/>
                </a:lnTo>
                <a:lnTo>
                  <a:pt x="217" y="709"/>
                </a:lnTo>
                <a:lnTo>
                  <a:pt x="215" y="709"/>
                </a:lnTo>
                <a:lnTo>
                  <a:pt x="213" y="710"/>
                </a:lnTo>
                <a:lnTo>
                  <a:pt x="210" y="710"/>
                </a:lnTo>
                <a:lnTo>
                  <a:pt x="209" y="710"/>
                </a:lnTo>
                <a:lnTo>
                  <a:pt x="208" y="711"/>
                </a:lnTo>
                <a:lnTo>
                  <a:pt x="205" y="710"/>
                </a:lnTo>
                <a:lnTo>
                  <a:pt x="203" y="710"/>
                </a:lnTo>
                <a:lnTo>
                  <a:pt x="198" y="710"/>
                </a:lnTo>
                <a:lnTo>
                  <a:pt x="195" y="709"/>
                </a:lnTo>
                <a:lnTo>
                  <a:pt x="194" y="709"/>
                </a:lnTo>
                <a:lnTo>
                  <a:pt x="192" y="708"/>
                </a:lnTo>
                <a:lnTo>
                  <a:pt x="191" y="708"/>
                </a:lnTo>
                <a:lnTo>
                  <a:pt x="188" y="706"/>
                </a:lnTo>
                <a:lnTo>
                  <a:pt x="187" y="706"/>
                </a:lnTo>
                <a:lnTo>
                  <a:pt x="186" y="706"/>
                </a:lnTo>
                <a:lnTo>
                  <a:pt x="185" y="706"/>
                </a:lnTo>
                <a:lnTo>
                  <a:pt x="184" y="705"/>
                </a:lnTo>
                <a:lnTo>
                  <a:pt x="181" y="705"/>
                </a:lnTo>
                <a:lnTo>
                  <a:pt x="180" y="705"/>
                </a:lnTo>
                <a:lnTo>
                  <a:pt x="178" y="705"/>
                </a:lnTo>
                <a:lnTo>
                  <a:pt x="177" y="705"/>
                </a:lnTo>
                <a:lnTo>
                  <a:pt x="177" y="706"/>
                </a:lnTo>
                <a:lnTo>
                  <a:pt x="175" y="706"/>
                </a:lnTo>
                <a:lnTo>
                  <a:pt x="173" y="707"/>
                </a:lnTo>
                <a:lnTo>
                  <a:pt x="171" y="709"/>
                </a:lnTo>
                <a:lnTo>
                  <a:pt x="171" y="709"/>
                </a:lnTo>
                <a:lnTo>
                  <a:pt x="170" y="709"/>
                </a:lnTo>
                <a:lnTo>
                  <a:pt x="170" y="709"/>
                </a:lnTo>
                <a:lnTo>
                  <a:pt x="169" y="709"/>
                </a:lnTo>
                <a:lnTo>
                  <a:pt x="168" y="709"/>
                </a:lnTo>
                <a:lnTo>
                  <a:pt x="166" y="708"/>
                </a:lnTo>
                <a:lnTo>
                  <a:pt x="165" y="707"/>
                </a:lnTo>
                <a:lnTo>
                  <a:pt x="160" y="704"/>
                </a:lnTo>
                <a:lnTo>
                  <a:pt x="159" y="703"/>
                </a:lnTo>
                <a:lnTo>
                  <a:pt x="158" y="703"/>
                </a:lnTo>
                <a:lnTo>
                  <a:pt x="155" y="702"/>
                </a:lnTo>
                <a:lnTo>
                  <a:pt x="154" y="701"/>
                </a:lnTo>
                <a:lnTo>
                  <a:pt x="153" y="700"/>
                </a:lnTo>
                <a:lnTo>
                  <a:pt x="149" y="698"/>
                </a:lnTo>
                <a:lnTo>
                  <a:pt x="148" y="698"/>
                </a:lnTo>
                <a:lnTo>
                  <a:pt x="147" y="697"/>
                </a:lnTo>
                <a:lnTo>
                  <a:pt x="147" y="698"/>
                </a:lnTo>
                <a:lnTo>
                  <a:pt x="146" y="698"/>
                </a:lnTo>
                <a:lnTo>
                  <a:pt x="146" y="698"/>
                </a:lnTo>
                <a:lnTo>
                  <a:pt x="145" y="699"/>
                </a:lnTo>
                <a:lnTo>
                  <a:pt x="145" y="699"/>
                </a:lnTo>
                <a:lnTo>
                  <a:pt x="145" y="699"/>
                </a:lnTo>
                <a:lnTo>
                  <a:pt x="145" y="700"/>
                </a:lnTo>
                <a:lnTo>
                  <a:pt x="145" y="703"/>
                </a:lnTo>
                <a:lnTo>
                  <a:pt x="145" y="705"/>
                </a:lnTo>
                <a:lnTo>
                  <a:pt x="145" y="705"/>
                </a:lnTo>
                <a:lnTo>
                  <a:pt x="145" y="706"/>
                </a:lnTo>
                <a:lnTo>
                  <a:pt x="145" y="706"/>
                </a:lnTo>
                <a:lnTo>
                  <a:pt x="144" y="706"/>
                </a:lnTo>
                <a:lnTo>
                  <a:pt x="144" y="706"/>
                </a:lnTo>
                <a:lnTo>
                  <a:pt x="143" y="706"/>
                </a:lnTo>
                <a:lnTo>
                  <a:pt x="141" y="706"/>
                </a:lnTo>
                <a:lnTo>
                  <a:pt x="139" y="706"/>
                </a:lnTo>
                <a:lnTo>
                  <a:pt x="138" y="706"/>
                </a:lnTo>
                <a:lnTo>
                  <a:pt x="137" y="707"/>
                </a:lnTo>
                <a:lnTo>
                  <a:pt x="135" y="707"/>
                </a:lnTo>
                <a:lnTo>
                  <a:pt x="134" y="708"/>
                </a:lnTo>
                <a:lnTo>
                  <a:pt x="133" y="709"/>
                </a:lnTo>
                <a:lnTo>
                  <a:pt x="129" y="712"/>
                </a:lnTo>
                <a:lnTo>
                  <a:pt x="128" y="712"/>
                </a:lnTo>
                <a:lnTo>
                  <a:pt x="127" y="713"/>
                </a:lnTo>
                <a:lnTo>
                  <a:pt x="127" y="713"/>
                </a:lnTo>
                <a:lnTo>
                  <a:pt x="124" y="714"/>
                </a:lnTo>
                <a:lnTo>
                  <a:pt x="123" y="714"/>
                </a:lnTo>
                <a:lnTo>
                  <a:pt x="122" y="714"/>
                </a:lnTo>
                <a:lnTo>
                  <a:pt x="120" y="713"/>
                </a:lnTo>
                <a:lnTo>
                  <a:pt x="118" y="713"/>
                </a:lnTo>
                <a:lnTo>
                  <a:pt x="115" y="713"/>
                </a:lnTo>
                <a:lnTo>
                  <a:pt x="114" y="712"/>
                </a:lnTo>
                <a:lnTo>
                  <a:pt x="114" y="712"/>
                </a:lnTo>
                <a:lnTo>
                  <a:pt x="114" y="712"/>
                </a:lnTo>
                <a:lnTo>
                  <a:pt x="113" y="712"/>
                </a:lnTo>
                <a:lnTo>
                  <a:pt x="113" y="711"/>
                </a:lnTo>
                <a:lnTo>
                  <a:pt x="112" y="708"/>
                </a:lnTo>
                <a:lnTo>
                  <a:pt x="111" y="708"/>
                </a:lnTo>
                <a:lnTo>
                  <a:pt x="111" y="707"/>
                </a:lnTo>
                <a:lnTo>
                  <a:pt x="110" y="706"/>
                </a:lnTo>
                <a:lnTo>
                  <a:pt x="109" y="705"/>
                </a:lnTo>
                <a:lnTo>
                  <a:pt x="108" y="704"/>
                </a:lnTo>
                <a:lnTo>
                  <a:pt x="108" y="704"/>
                </a:lnTo>
                <a:lnTo>
                  <a:pt x="107" y="703"/>
                </a:lnTo>
                <a:lnTo>
                  <a:pt x="105" y="702"/>
                </a:lnTo>
                <a:lnTo>
                  <a:pt x="103" y="701"/>
                </a:lnTo>
                <a:lnTo>
                  <a:pt x="100" y="700"/>
                </a:lnTo>
                <a:lnTo>
                  <a:pt x="100" y="700"/>
                </a:lnTo>
                <a:lnTo>
                  <a:pt x="99" y="699"/>
                </a:lnTo>
                <a:lnTo>
                  <a:pt x="98" y="699"/>
                </a:lnTo>
                <a:lnTo>
                  <a:pt x="97" y="698"/>
                </a:lnTo>
                <a:lnTo>
                  <a:pt x="97" y="697"/>
                </a:lnTo>
                <a:lnTo>
                  <a:pt x="95" y="695"/>
                </a:lnTo>
                <a:lnTo>
                  <a:pt x="94" y="694"/>
                </a:lnTo>
                <a:lnTo>
                  <a:pt x="93" y="693"/>
                </a:lnTo>
                <a:lnTo>
                  <a:pt x="92" y="692"/>
                </a:lnTo>
                <a:lnTo>
                  <a:pt x="90" y="691"/>
                </a:lnTo>
                <a:lnTo>
                  <a:pt x="88" y="690"/>
                </a:lnTo>
                <a:lnTo>
                  <a:pt x="86" y="690"/>
                </a:lnTo>
                <a:lnTo>
                  <a:pt x="85" y="689"/>
                </a:lnTo>
                <a:lnTo>
                  <a:pt x="84" y="689"/>
                </a:lnTo>
                <a:lnTo>
                  <a:pt x="83" y="689"/>
                </a:lnTo>
                <a:lnTo>
                  <a:pt x="81" y="689"/>
                </a:lnTo>
                <a:lnTo>
                  <a:pt x="80" y="690"/>
                </a:lnTo>
                <a:lnTo>
                  <a:pt x="78" y="690"/>
                </a:lnTo>
                <a:lnTo>
                  <a:pt x="73" y="691"/>
                </a:lnTo>
                <a:lnTo>
                  <a:pt x="72" y="692"/>
                </a:lnTo>
                <a:lnTo>
                  <a:pt x="71" y="692"/>
                </a:lnTo>
                <a:lnTo>
                  <a:pt x="70" y="693"/>
                </a:lnTo>
                <a:lnTo>
                  <a:pt x="69" y="694"/>
                </a:lnTo>
                <a:lnTo>
                  <a:pt x="68" y="695"/>
                </a:lnTo>
                <a:lnTo>
                  <a:pt x="67" y="698"/>
                </a:lnTo>
                <a:lnTo>
                  <a:pt x="66" y="700"/>
                </a:lnTo>
                <a:lnTo>
                  <a:pt x="65" y="702"/>
                </a:lnTo>
                <a:lnTo>
                  <a:pt x="63" y="704"/>
                </a:lnTo>
                <a:lnTo>
                  <a:pt x="62" y="706"/>
                </a:lnTo>
                <a:lnTo>
                  <a:pt x="62" y="707"/>
                </a:lnTo>
                <a:lnTo>
                  <a:pt x="61" y="707"/>
                </a:lnTo>
                <a:lnTo>
                  <a:pt x="60" y="708"/>
                </a:lnTo>
                <a:lnTo>
                  <a:pt x="59" y="708"/>
                </a:lnTo>
                <a:lnTo>
                  <a:pt x="59" y="708"/>
                </a:lnTo>
                <a:lnTo>
                  <a:pt x="58" y="708"/>
                </a:lnTo>
                <a:lnTo>
                  <a:pt x="56" y="708"/>
                </a:lnTo>
                <a:lnTo>
                  <a:pt x="54" y="708"/>
                </a:lnTo>
                <a:lnTo>
                  <a:pt x="52" y="709"/>
                </a:lnTo>
                <a:lnTo>
                  <a:pt x="47" y="709"/>
                </a:lnTo>
                <a:lnTo>
                  <a:pt x="36" y="710"/>
                </a:lnTo>
                <a:lnTo>
                  <a:pt x="34" y="710"/>
                </a:lnTo>
                <a:lnTo>
                  <a:pt x="30" y="710"/>
                </a:lnTo>
                <a:lnTo>
                  <a:pt x="28" y="710"/>
                </a:lnTo>
                <a:lnTo>
                  <a:pt x="26" y="710"/>
                </a:lnTo>
                <a:lnTo>
                  <a:pt x="23" y="711"/>
                </a:lnTo>
                <a:lnTo>
                  <a:pt x="22" y="711"/>
                </a:lnTo>
                <a:lnTo>
                  <a:pt x="20" y="711"/>
                </a:lnTo>
                <a:lnTo>
                  <a:pt x="17" y="710"/>
                </a:lnTo>
                <a:lnTo>
                  <a:pt x="16" y="710"/>
                </a:lnTo>
                <a:lnTo>
                  <a:pt x="15" y="710"/>
                </a:lnTo>
                <a:lnTo>
                  <a:pt x="13" y="711"/>
                </a:lnTo>
                <a:lnTo>
                  <a:pt x="12" y="711"/>
                </a:lnTo>
                <a:lnTo>
                  <a:pt x="10" y="711"/>
                </a:lnTo>
                <a:lnTo>
                  <a:pt x="9" y="711"/>
                </a:lnTo>
                <a:lnTo>
                  <a:pt x="7" y="711"/>
                </a:lnTo>
                <a:lnTo>
                  <a:pt x="6" y="711"/>
                </a:lnTo>
                <a:lnTo>
                  <a:pt x="5" y="710"/>
                </a:lnTo>
                <a:lnTo>
                  <a:pt x="4" y="710"/>
                </a:lnTo>
                <a:lnTo>
                  <a:pt x="3" y="709"/>
                </a:lnTo>
                <a:lnTo>
                  <a:pt x="3" y="708"/>
                </a:lnTo>
                <a:lnTo>
                  <a:pt x="2" y="708"/>
                </a:lnTo>
                <a:lnTo>
                  <a:pt x="1" y="707"/>
                </a:lnTo>
                <a:lnTo>
                  <a:pt x="1" y="706"/>
                </a:lnTo>
                <a:lnTo>
                  <a:pt x="1" y="705"/>
                </a:lnTo>
                <a:lnTo>
                  <a:pt x="1" y="703"/>
                </a:lnTo>
                <a:lnTo>
                  <a:pt x="0" y="702"/>
                </a:lnTo>
                <a:lnTo>
                  <a:pt x="0" y="70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4" name="Freeform 227">
            <a:extLst>
              <a:ext uri="{FF2B5EF4-FFF2-40B4-BE49-F238E27FC236}">
                <a16:creationId xmlns:a16="http://schemas.microsoft.com/office/drawing/2014/main" id="{F4059F66-8CD6-44A2-880D-54A4AF5B720D}"/>
              </a:ext>
            </a:extLst>
          </p:cNvPr>
          <p:cNvSpPr>
            <a:spLocks/>
          </p:cNvSpPr>
          <p:nvPr/>
        </p:nvSpPr>
        <p:spPr bwMode="auto">
          <a:xfrm>
            <a:off x="7439814" y="3585287"/>
            <a:ext cx="1214561" cy="1511831"/>
          </a:xfrm>
          <a:custGeom>
            <a:avLst/>
            <a:gdLst>
              <a:gd name="T0" fmla="*/ 255 w 639"/>
              <a:gd name="T1" fmla="*/ 699 h 727"/>
              <a:gd name="T2" fmla="*/ 242 w 639"/>
              <a:gd name="T3" fmla="*/ 716 h 727"/>
              <a:gd name="T4" fmla="*/ 217 w 639"/>
              <a:gd name="T5" fmla="*/ 726 h 727"/>
              <a:gd name="T6" fmla="*/ 198 w 639"/>
              <a:gd name="T7" fmla="*/ 720 h 727"/>
              <a:gd name="T8" fmla="*/ 178 w 639"/>
              <a:gd name="T9" fmla="*/ 720 h 727"/>
              <a:gd name="T10" fmla="*/ 151 w 639"/>
              <a:gd name="T11" fmla="*/ 721 h 727"/>
              <a:gd name="T12" fmla="*/ 146 w 639"/>
              <a:gd name="T13" fmla="*/ 702 h 727"/>
              <a:gd name="T14" fmla="*/ 138 w 639"/>
              <a:gd name="T15" fmla="*/ 677 h 727"/>
              <a:gd name="T16" fmla="*/ 137 w 639"/>
              <a:gd name="T17" fmla="*/ 648 h 727"/>
              <a:gd name="T18" fmla="*/ 123 w 639"/>
              <a:gd name="T19" fmla="*/ 643 h 727"/>
              <a:gd name="T20" fmla="*/ 120 w 639"/>
              <a:gd name="T21" fmla="*/ 634 h 727"/>
              <a:gd name="T22" fmla="*/ 119 w 639"/>
              <a:gd name="T23" fmla="*/ 622 h 727"/>
              <a:gd name="T24" fmla="*/ 128 w 639"/>
              <a:gd name="T25" fmla="*/ 611 h 727"/>
              <a:gd name="T26" fmla="*/ 112 w 639"/>
              <a:gd name="T27" fmla="*/ 608 h 727"/>
              <a:gd name="T28" fmla="*/ 124 w 639"/>
              <a:gd name="T29" fmla="*/ 584 h 727"/>
              <a:gd name="T30" fmla="*/ 146 w 639"/>
              <a:gd name="T31" fmla="*/ 582 h 727"/>
              <a:gd name="T32" fmla="*/ 166 w 639"/>
              <a:gd name="T33" fmla="*/ 566 h 727"/>
              <a:gd name="T34" fmla="*/ 161 w 639"/>
              <a:gd name="T35" fmla="*/ 553 h 727"/>
              <a:gd name="T36" fmla="*/ 166 w 639"/>
              <a:gd name="T37" fmla="*/ 524 h 727"/>
              <a:gd name="T38" fmla="*/ 173 w 639"/>
              <a:gd name="T39" fmla="*/ 490 h 727"/>
              <a:gd name="T40" fmla="*/ 176 w 639"/>
              <a:gd name="T41" fmla="*/ 451 h 727"/>
              <a:gd name="T42" fmla="*/ 145 w 639"/>
              <a:gd name="T43" fmla="*/ 437 h 727"/>
              <a:gd name="T44" fmla="*/ 129 w 639"/>
              <a:gd name="T45" fmla="*/ 423 h 727"/>
              <a:gd name="T46" fmla="*/ 102 w 639"/>
              <a:gd name="T47" fmla="*/ 401 h 727"/>
              <a:gd name="T48" fmla="*/ 72 w 639"/>
              <a:gd name="T49" fmla="*/ 402 h 727"/>
              <a:gd name="T50" fmla="*/ 46 w 639"/>
              <a:gd name="T51" fmla="*/ 384 h 727"/>
              <a:gd name="T52" fmla="*/ 48 w 639"/>
              <a:gd name="T53" fmla="*/ 375 h 727"/>
              <a:gd name="T54" fmla="*/ 20 w 639"/>
              <a:gd name="T55" fmla="*/ 374 h 727"/>
              <a:gd name="T56" fmla="*/ 0 w 639"/>
              <a:gd name="T57" fmla="*/ 373 h 727"/>
              <a:gd name="T58" fmla="*/ 9 w 639"/>
              <a:gd name="T59" fmla="*/ 352 h 727"/>
              <a:gd name="T60" fmla="*/ 8 w 639"/>
              <a:gd name="T61" fmla="*/ 333 h 727"/>
              <a:gd name="T62" fmla="*/ 27 w 639"/>
              <a:gd name="T63" fmla="*/ 324 h 727"/>
              <a:gd name="T64" fmla="*/ 37 w 639"/>
              <a:gd name="T65" fmla="*/ 309 h 727"/>
              <a:gd name="T66" fmla="*/ 48 w 639"/>
              <a:gd name="T67" fmla="*/ 286 h 727"/>
              <a:gd name="T68" fmla="*/ 79 w 639"/>
              <a:gd name="T69" fmla="*/ 275 h 727"/>
              <a:gd name="T70" fmla="*/ 111 w 639"/>
              <a:gd name="T71" fmla="*/ 251 h 727"/>
              <a:gd name="T72" fmla="*/ 129 w 639"/>
              <a:gd name="T73" fmla="*/ 254 h 727"/>
              <a:gd name="T74" fmla="*/ 158 w 639"/>
              <a:gd name="T75" fmla="*/ 246 h 727"/>
              <a:gd name="T76" fmla="*/ 182 w 639"/>
              <a:gd name="T77" fmla="*/ 235 h 727"/>
              <a:gd name="T78" fmla="*/ 200 w 639"/>
              <a:gd name="T79" fmla="*/ 233 h 727"/>
              <a:gd name="T80" fmla="*/ 227 w 639"/>
              <a:gd name="T81" fmla="*/ 218 h 727"/>
              <a:gd name="T82" fmla="*/ 243 w 639"/>
              <a:gd name="T83" fmla="*/ 204 h 727"/>
              <a:gd name="T84" fmla="*/ 249 w 639"/>
              <a:gd name="T85" fmla="*/ 187 h 727"/>
              <a:gd name="T86" fmla="*/ 271 w 639"/>
              <a:gd name="T87" fmla="*/ 178 h 727"/>
              <a:gd name="T88" fmla="*/ 329 w 639"/>
              <a:gd name="T89" fmla="*/ 183 h 727"/>
              <a:gd name="T90" fmla="*/ 360 w 639"/>
              <a:gd name="T91" fmla="*/ 184 h 727"/>
              <a:gd name="T92" fmla="*/ 395 w 639"/>
              <a:gd name="T93" fmla="*/ 172 h 727"/>
              <a:gd name="T94" fmla="*/ 411 w 639"/>
              <a:gd name="T95" fmla="*/ 160 h 727"/>
              <a:gd name="T96" fmla="*/ 410 w 639"/>
              <a:gd name="T97" fmla="*/ 130 h 727"/>
              <a:gd name="T98" fmla="*/ 424 w 639"/>
              <a:gd name="T99" fmla="*/ 126 h 727"/>
              <a:gd name="T100" fmla="*/ 436 w 639"/>
              <a:gd name="T101" fmla="*/ 112 h 727"/>
              <a:gd name="T102" fmla="*/ 453 w 639"/>
              <a:gd name="T103" fmla="*/ 100 h 727"/>
              <a:gd name="T104" fmla="*/ 455 w 639"/>
              <a:gd name="T105" fmla="*/ 75 h 727"/>
              <a:gd name="T106" fmla="*/ 464 w 639"/>
              <a:gd name="T107" fmla="*/ 77 h 727"/>
              <a:gd name="T108" fmla="*/ 485 w 639"/>
              <a:gd name="T109" fmla="*/ 76 h 727"/>
              <a:gd name="T110" fmla="*/ 499 w 639"/>
              <a:gd name="T111" fmla="*/ 82 h 727"/>
              <a:gd name="T112" fmla="*/ 510 w 639"/>
              <a:gd name="T113" fmla="*/ 93 h 727"/>
              <a:gd name="T114" fmla="*/ 544 w 639"/>
              <a:gd name="T115" fmla="*/ 86 h 727"/>
              <a:gd name="T116" fmla="*/ 569 w 639"/>
              <a:gd name="T117" fmla="*/ 62 h 727"/>
              <a:gd name="T118" fmla="*/ 582 w 639"/>
              <a:gd name="T119" fmla="*/ 44 h 727"/>
              <a:gd name="T120" fmla="*/ 609 w 639"/>
              <a:gd name="T121" fmla="*/ 44 h 727"/>
              <a:gd name="T122" fmla="*/ 620 w 639"/>
              <a:gd name="T123" fmla="*/ 28 h 727"/>
              <a:gd name="T124" fmla="*/ 638 w 639"/>
              <a:gd name="T125" fmla="*/ 3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39" h="727">
                <a:moveTo>
                  <a:pt x="276" y="700"/>
                </a:moveTo>
                <a:lnTo>
                  <a:pt x="276" y="694"/>
                </a:lnTo>
                <a:lnTo>
                  <a:pt x="276" y="692"/>
                </a:lnTo>
                <a:lnTo>
                  <a:pt x="276" y="692"/>
                </a:lnTo>
                <a:lnTo>
                  <a:pt x="276" y="691"/>
                </a:lnTo>
                <a:lnTo>
                  <a:pt x="275" y="690"/>
                </a:lnTo>
                <a:lnTo>
                  <a:pt x="275" y="690"/>
                </a:lnTo>
                <a:lnTo>
                  <a:pt x="275" y="690"/>
                </a:lnTo>
                <a:lnTo>
                  <a:pt x="272" y="691"/>
                </a:lnTo>
                <a:lnTo>
                  <a:pt x="270" y="692"/>
                </a:lnTo>
                <a:lnTo>
                  <a:pt x="268" y="692"/>
                </a:lnTo>
                <a:lnTo>
                  <a:pt x="266" y="693"/>
                </a:lnTo>
                <a:lnTo>
                  <a:pt x="263" y="695"/>
                </a:lnTo>
                <a:lnTo>
                  <a:pt x="258" y="697"/>
                </a:lnTo>
                <a:lnTo>
                  <a:pt x="256" y="698"/>
                </a:lnTo>
                <a:lnTo>
                  <a:pt x="255" y="699"/>
                </a:lnTo>
                <a:lnTo>
                  <a:pt x="255" y="699"/>
                </a:lnTo>
                <a:lnTo>
                  <a:pt x="254" y="700"/>
                </a:lnTo>
                <a:lnTo>
                  <a:pt x="254" y="701"/>
                </a:lnTo>
                <a:lnTo>
                  <a:pt x="253" y="702"/>
                </a:lnTo>
                <a:lnTo>
                  <a:pt x="252" y="705"/>
                </a:lnTo>
                <a:lnTo>
                  <a:pt x="251" y="708"/>
                </a:lnTo>
                <a:lnTo>
                  <a:pt x="250" y="709"/>
                </a:lnTo>
                <a:lnTo>
                  <a:pt x="250" y="710"/>
                </a:lnTo>
                <a:lnTo>
                  <a:pt x="249" y="712"/>
                </a:lnTo>
                <a:lnTo>
                  <a:pt x="248" y="714"/>
                </a:lnTo>
                <a:lnTo>
                  <a:pt x="247" y="714"/>
                </a:lnTo>
                <a:lnTo>
                  <a:pt x="246" y="715"/>
                </a:lnTo>
                <a:lnTo>
                  <a:pt x="246" y="715"/>
                </a:lnTo>
                <a:lnTo>
                  <a:pt x="246" y="715"/>
                </a:lnTo>
                <a:lnTo>
                  <a:pt x="243" y="716"/>
                </a:lnTo>
                <a:lnTo>
                  <a:pt x="242" y="716"/>
                </a:lnTo>
                <a:lnTo>
                  <a:pt x="241" y="717"/>
                </a:lnTo>
                <a:lnTo>
                  <a:pt x="239" y="718"/>
                </a:lnTo>
                <a:lnTo>
                  <a:pt x="237" y="719"/>
                </a:lnTo>
                <a:lnTo>
                  <a:pt x="236" y="720"/>
                </a:lnTo>
                <a:lnTo>
                  <a:pt x="235" y="720"/>
                </a:lnTo>
                <a:lnTo>
                  <a:pt x="234" y="721"/>
                </a:lnTo>
                <a:lnTo>
                  <a:pt x="233" y="721"/>
                </a:lnTo>
                <a:lnTo>
                  <a:pt x="228" y="721"/>
                </a:lnTo>
                <a:lnTo>
                  <a:pt x="227" y="722"/>
                </a:lnTo>
                <a:lnTo>
                  <a:pt x="225" y="722"/>
                </a:lnTo>
                <a:lnTo>
                  <a:pt x="224" y="723"/>
                </a:lnTo>
                <a:lnTo>
                  <a:pt x="223" y="723"/>
                </a:lnTo>
                <a:lnTo>
                  <a:pt x="221" y="725"/>
                </a:lnTo>
                <a:lnTo>
                  <a:pt x="220" y="725"/>
                </a:lnTo>
                <a:lnTo>
                  <a:pt x="219" y="726"/>
                </a:lnTo>
                <a:lnTo>
                  <a:pt x="217" y="726"/>
                </a:lnTo>
                <a:lnTo>
                  <a:pt x="216" y="727"/>
                </a:lnTo>
                <a:lnTo>
                  <a:pt x="215" y="727"/>
                </a:lnTo>
                <a:lnTo>
                  <a:pt x="213" y="727"/>
                </a:lnTo>
                <a:lnTo>
                  <a:pt x="212" y="727"/>
                </a:lnTo>
                <a:lnTo>
                  <a:pt x="211" y="726"/>
                </a:lnTo>
                <a:lnTo>
                  <a:pt x="209" y="726"/>
                </a:lnTo>
                <a:lnTo>
                  <a:pt x="208" y="725"/>
                </a:lnTo>
                <a:lnTo>
                  <a:pt x="206" y="724"/>
                </a:lnTo>
                <a:lnTo>
                  <a:pt x="205" y="724"/>
                </a:lnTo>
                <a:lnTo>
                  <a:pt x="204" y="724"/>
                </a:lnTo>
                <a:lnTo>
                  <a:pt x="204" y="723"/>
                </a:lnTo>
                <a:lnTo>
                  <a:pt x="203" y="722"/>
                </a:lnTo>
                <a:lnTo>
                  <a:pt x="202" y="722"/>
                </a:lnTo>
                <a:lnTo>
                  <a:pt x="201" y="721"/>
                </a:lnTo>
                <a:lnTo>
                  <a:pt x="199" y="720"/>
                </a:lnTo>
                <a:lnTo>
                  <a:pt x="198" y="720"/>
                </a:lnTo>
                <a:lnTo>
                  <a:pt x="195" y="717"/>
                </a:lnTo>
                <a:lnTo>
                  <a:pt x="194" y="717"/>
                </a:lnTo>
                <a:lnTo>
                  <a:pt x="193" y="716"/>
                </a:lnTo>
                <a:lnTo>
                  <a:pt x="193" y="716"/>
                </a:lnTo>
                <a:lnTo>
                  <a:pt x="192" y="716"/>
                </a:lnTo>
                <a:lnTo>
                  <a:pt x="191" y="716"/>
                </a:lnTo>
                <a:lnTo>
                  <a:pt x="189" y="716"/>
                </a:lnTo>
                <a:lnTo>
                  <a:pt x="188" y="717"/>
                </a:lnTo>
                <a:lnTo>
                  <a:pt x="185" y="719"/>
                </a:lnTo>
                <a:lnTo>
                  <a:pt x="183" y="719"/>
                </a:lnTo>
                <a:lnTo>
                  <a:pt x="182" y="719"/>
                </a:lnTo>
                <a:lnTo>
                  <a:pt x="181" y="720"/>
                </a:lnTo>
                <a:lnTo>
                  <a:pt x="181" y="720"/>
                </a:lnTo>
                <a:lnTo>
                  <a:pt x="180" y="720"/>
                </a:lnTo>
                <a:lnTo>
                  <a:pt x="179" y="720"/>
                </a:lnTo>
                <a:lnTo>
                  <a:pt x="178" y="720"/>
                </a:lnTo>
                <a:lnTo>
                  <a:pt x="178" y="719"/>
                </a:lnTo>
                <a:lnTo>
                  <a:pt x="177" y="719"/>
                </a:lnTo>
                <a:lnTo>
                  <a:pt x="174" y="716"/>
                </a:lnTo>
                <a:lnTo>
                  <a:pt x="173" y="715"/>
                </a:lnTo>
                <a:lnTo>
                  <a:pt x="172" y="715"/>
                </a:lnTo>
                <a:lnTo>
                  <a:pt x="172" y="715"/>
                </a:lnTo>
                <a:lnTo>
                  <a:pt x="171" y="715"/>
                </a:lnTo>
                <a:lnTo>
                  <a:pt x="170" y="715"/>
                </a:lnTo>
                <a:lnTo>
                  <a:pt x="170" y="715"/>
                </a:lnTo>
                <a:lnTo>
                  <a:pt x="169" y="715"/>
                </a:lnTo>
                <a:lnTo>
                  <a:pt x="166" y="716"/>
                </a:lnTo>
                <a:lnTo>
                  <a:pt x="164" y="717"/>
                </a:lnTo>
                <a:lnTo>
                  <a:pt x="158" y="719"/>
                </a:lnTo>
                <a:lnTo>
                  <a:pt x="154" y="720"/>
                </a:lnTo>
                <a:lnTo>
                  <a:pt x="153" y="720"/>
                </a:lnTo>
                <a:lnTo>
                  <a:pt x="151" y="721"/>
                </a:lnTo>
                <a:lnTo>
                  <a:pt x="149" y="721"/>
                </a:lnTo>
                <a:lnTo>
                  <a:pt x="149" y="720"/>
                </a:lnTo>
                <a:lnTo>
                  <a:pt x="148" y="720"/>
                </a:lnTo>
                <a:lnTo>
                  <a:pt x="148" y="720"/>
                </a:lnTo>
                <a:lnTo>
                  <a:pt x="147" y="720"/>
                </a:lnTo>
                <a:lnTo>
                  <a:pt x="148" y="720"/>
                </a:lnTo>
                <a:lnTo>
                  <a:pt x="148" y="718"/>
                </a:lnTo>
                <a:lnTo>
                  <a:pt x="148" y="716"/>
                </a:lnTo>
                <a:lnTo>
                  <a:pt x="148" y="714"/>
                </a:lnTo>
                <a:lnTo>
                  <a:pt x="148" y="712"/>
                </a:lnTo>
                <a:lnTo>
                  <a:pt x="148" y="710"/>
                </a:lnTo>
                <a:lnTo>
                  <a:pt x="148" y="709"/>
                </a:lnTo>
                <a:lnTo>
                  <a:pt x="147" y="707"/>
                </a:lnTo>
                <a:lnTo>
                  <a:pt x="147" y="705"/>
                </a:lnTo>
                <a:lnTo>
                  <a:pt x="146" y="703"/>
                </a:lnTo>
                <a:lnTo>
                  <a:pt x="146" y="702"/>
                </a:lnTo>
                <a:lnTo>
                  <a:pt x="145" y="701"/>
                </a:lnTo>
                <a:lnTo>
                  <a:pt x="144" y="700"/>
                </a:lnTo>
                <a:lnTo>
                  <a:pt x="143" y="699"/>
                </a:lnTo>
                <a:lnTo>
                  <a:pt x="142" y="698"/>
                </a:lnTo>
                <a:lnTo>
                  <a:pt x="141" y="698"/>
                </a:lnTo>
                <a:lnTo>
                  <a:pt x="139" y="697"/>
                </a:lnTo>
                <a:lnTo>
                  <a:pt x="139" y="696"/>
                </a:lnTo>
                <a:lnTo>
                  <a:pt x="138" y="696"/>
                </a:lnTo>
                <a:lnTo>
                  <a:pt x="138" y="695"/>
                </a:lnTo>
                <a:lnTo>
                  <a:pt x="138" y="695"/>
                </a:lnTo>
                <a:lnTo>
                  <a:pt x="138" y="694"/>
                </a:lnTo>
                <a:lnTo>
                  <a:pt x="138" y="693"/>
                </a:lnTo>
                <a:lnTo>
                  <a:pt x="138" y="687"/>
                </a:lnTo>
                <a:lnTo>
                  <a:pt x="138" y="686"/>
                </a:lnTo>
                <a:lnTo>
                  <a:pt x="138" y="682"/>
                </a:lnTo>
                <a:lnTo>
                  <a:pt x="138" y="677"/>
                </a:lnTo>
                <a:lnTo>
                  <a:pt x="139" y="675"/>
                </a:lnTo>
                <a:lnTo>
                  <a:pt x="139" y="673"/>
                </a:lnTo>
                <a:lnTo>
                  <a:pt x="140" y="667"/>
                </a:lnTo>
                <a:lnTo>
                  <a:pt x="141" y="665"/>
                </a:lnTo>
                <a:lnTo>
                  <a:pt x="141" y="664"/>
                </a:lnTo>
                <a:lnTo>
                  <a:pt x="141" y="661"/>
                </a:lnTo>
                <a:lnTo>
                  <a:pt x="141" y="659"/>
                </a:lnTo>
                <a:lnTo>
                  <a:pt x="141" y="656"/>
                </a:lnTo>
                <a:lnTo>
                  <a:pt x="141" y="654"/>
                </a:lnTo>
                <a:lnTo>
                  <a:pt x="141" y="652"/>
                </a:lnTo>
                <a:lnTo>
                  <a:pt x="140" y="652"/>
                </a:lnTo>
                <a:lnTo>
                  <a:pt x="140" y="651"/>
                </a:lnTo>
                <a:lnTo>
                  <a:pt x="139" y="650"/>
                </a:lnTo>
                <a:lnTo>
                  <a:pt x="139" y="650"/>
                </a:lnTo>
                <a:lnTo>
                  <a:pt x="138" y="649"/>
                </a:lnTo>
                <a:lnTo>
                  <a:pt x="137" y="648"/>
                </a:lnTo>
                <a:lnTo>
                  <a:pt x="135" y="648"/>
                </a:lnTo>
                <a:lnTo>
                  <a:pt x="134" y="647"/>
                </a:lnTo>
                <a:lnTo>
                  <a:pt x="132" y="647"/>
                </a:lnTo>
                <a:lnTo>
                  <a:pt x="131" y="646"/>
                </a:lnTo>
                <a:lnTo>
                  <a:pt x="129" y="646"/>
                </a:lnTo>
                <a:lnTo>
                  <a:pt x="126" y="646"/>
                </a:lnTo>
                <a:lnTo>
                  <a:pt x="125" y="646"/>
                </a:lnTo>
                <a:lnTo>
                  <a:pt x="124" y="646"/>
                </a:lnTo>
                <a:lnTo>
                  <a:pt x="124" y="646"/>
                </a:lnTo>
                <a:lnTo>
                  <a:pt x="123" y="646"/>
                </a:lnTo>
                <a:lnTo>
                  <a:pt x="123" y="645"/>
                </a:lnTo>
                <a:lnTo>
                  <a:pt x="122" y="645"/>
                </a:lnTo>
                <a:lnTo>
                  <a:pt x="122" y="645"/>
                </a:lnTo>
                <a:lnTo>
                  <a:pt x="122" y="644"/>
                </a:lnTo>
                <a:lnTo>
                  <a:pt x="122" y="644"/>
                </a:lnTo>
                <a:lnTo>
                  <a:pt x="123" y="643"/>
                </a:lnTo>
                <a:lnTo>
                  <a:pt x="123" y="642"/>
                </a:lnTo>
                <a:lnTo>
                  <a:pt x="123" y="641"/>
                </a:lnTo>
                <a:lnTo>
                  <a:pt x="122" y="640"/>
                </a:lnTo>
                <a:lnTo>
                  <a:pt x="122" y="640"/>
                </a:lnTo>
                <a:lnTo>
                  <a:pt x="121" y="639"/>
                </a:lnTo>
                <a:lnTo>
                  <a:pt x="120" y="638"/>
                </a:lnTo>
                <a:lnTo>
                  <a:pt x="118" y="637"/>
                </a:lnTo>
                <a:lnTo>
                  <a:pt x="117" y="636"/>
                </a:lnTo>
                <a:lnTo>
                  <a:pt x="116" y="636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7" y="635"/>
                </a:lnTo>
                <a:lnTo>
                  <a:pt x="118" y="634"/>
                </a:lnTo>
                <a:lnTo>
                  <a:pt x="120" y="634"/>
                </a:lnTo>
                <a:lnTo>
                  <a:pt x="121" y="634"/>
                </a:lnTo>
                <a:lnTo>
                  <a:pt x="122" y="634"/>
                </a:lnTo>
                <a:lnTo>
                  <a:pt x="123" y="633"/>
                </a:lnTo>
                <a:lnTo>
                  <a:pt x="124" y="633"/>
                </a:lnTo>
                <a:lnTo>
                  <a:pt x="124" y="632"/>
                </a:lnTo>
                <a:lnTo>
                  <a:pt x="124" y="632"/>
                </a:lnTo>
                <a:lnTo>
                  <a:pt x="125" y="631"/>
                </a:lnTo>
                <a:lnTo>
                  <a:pt x="125" y="631"/>
                </a:lnTo>
                <a:lnTo>
                  <a:pt x="124" y="630"/>
                </a:lnTo>
                <a:lnTo>
                  <a:pt x="124" y="629"/>
                </a:lnTo>
                <a:lnTo>
                  <a:pt x="123" y="628"/>
                </a:lnTo>
                <a:lnTo>
                  <a:pt x="123" y="627"/>
                </a:lnTo>
                <a:lnTo>
                  <a:pt x="122" y="626"/>
                </a:lnTo>
                <a:lnTo>
                  <a:pt x="120" y="624"/>
                </a:lnTo>
                <a:lnTo>
                  <a:pt x="120" y="623"/>
                </a:lnTo>
                <a:lnTo>
                  <a:pt x="119" y="622"/>
                </a:lnTo>
                <a:lnTo>
                  <a:pt x="119" y="622"/>
                </a:lnTo>
                <a:lnTo>
                  <a:pt x="119" y="621"/>
                </a:lnTo>
                <a:lnTo>
                  <a:pt x="119" y="620"/>
                </a:lnTo>
                <a:lnTo>
                  <a:pt x="119" y="619"/>
                </a:lnTo>
                <a:lnTo>
                  <a:pt x="119" y="619"/>
                </a:lnTo>
                <a:lnTo>
                  <a:pt x="119" y="618"/>
                </a:lnTo>
                <a:lnTo>
                  <a:pt x="119" y="618"/>
                </a:lnTo>
                <a:lnTo>
                  <a:pt x="120" y="618"/>
                </a:lnTo>
                <a:lnTo>
                  <a:pt x="125" y="615"/>
                </a:lnTo>
                <a:lnTo>
                  <a:pt x="127" y="614"/>
                </a:lnTo>
                <a:lnTo>
                  <a:pt x="127" y="614"/>
                </a:lnTo>
                <a:lnTo>
                  <a:pt x="128" y="613"/>
                </a:lnTo>
                <a:lnTo>
                  <a:pt x="128" y="613"/>
                </a:lnTo>
                <a:lnTo>
                  <a:pt x="129" y="612"/>
                </a:lnTo>
                <a:lnTo>
                  <a:pt x="128" y="612"/>
                </a:lnTo>
                <a:lnTo>
                  <a:pt x="128" y="611"/>
                </a:lnTo>
                <a:lnTo>
                  <a:pt x="128" y="611"/>
                </a:lnTo>
                <a:lnTo>
                  <a:pt x="127" y="610"/>
                </a:lnTo>
                <a:lnTo>
                  <a:pt x="127" y="610"/>
                </a:lnTo>
                <a:lnTo>
                  <a:pt x="126" y="609"/>
                </a:lnTo>
                <a:lnTo>
                  <a:pt x="125" y="609"/>
                </a:lnTo>
                <a:lnTo>
                  <a:pt x="123" y="609"/>
                </a:lnTo>
                <a:lnTo>
                  <a:pt x="122" y="609"/>
                </a:lnTo>
                <a:lnTo>
                  <a:pt x="120" y="609"/>
                </a:lnTo>
                <a:lnTo>
                  <a:pt x="118" y="609"/>
                </a:lnTo>
                <a:lnTo>
                  <a:pt x="116" y="609"/>
                </a:lnTo>
                <a:lnTo>
                  <a:pt x="115" y="609"/>
                </a:lnTo>
                <a:lnTo>
                  <a:pt x="114" y="609"/>
                </a:lnTo>
                <a:lnTo>
                  <a:pt x="113" y="609"/>
                </a:lnTo>
                <a:lnTo>
                  <a:pt x="113" y="609"/>
                </a:lnTo>
                <a:lnTo>
                  <a:pt x="112" y="608"/>
                </a:lnTo>
                <a:lnTo>
                  <a:pt x="112" y="608"/>
                </a:lnTo>
                <a:lnTo>
                  <a:pt x="111" y="607"/>
                </a:lnTo>
                <a:lnTo>
                  <a:pt x="111" y="606"/>
                </a:lnTo>
                <a:lnTo>
                  <a:pt x="111" y="605"/>
                </a:lnTo>
                <a:lnTo>
                  <a:pt x="111" y="604"/>
                </a:lnTo>
                <a:lnTo>
                  <a:pt x="111" y="603"/>
                </a:lnTo>
                <a:lnTo>
                  <a:pt x="111" y="601"/>
                </a:lnTo>
                <a:lnTo>
                  <a:pt x="112" y="600"/>
                </a:lnTo>
                <a:lnTo>
                  <a:pt x="112" y="599"/>
                </a:lnTo>
                <a:lnTo>
                  <a:pt x="113" y="598"/>
                </a:lnTo>
                <a:lnTo>
                  <a:pt x="114" y="596"/>
                </a:lnTo>
                <a:lnTo>
                  <a:pt x="118" y="591"/>
                </a:lnTo>
                <a:lnTo>
                  <a:pt x="119" y="589"/>
                </a:lnTo>
                <a:lnTo>
                  <a:pt x="120" y="588"/>
                </a:lnTo>
                <a:lnTo>
                  <a:pt x="122" y="587"/>
                </a:lnTo>
                <a:lnTo>
                  <a:pt x="123" y="586"/>
                </a:lnTo>
                <a:lnTo>
                  <a:pt x="124" y="584"/>
                </a:lnTo>
                <a:lnTo>
                  <a:pt x="125" y="584"/>
                </a:lnTo>
                <a:lnTo>
                  <a:pt x="127" y="582"/>
                </a:lnTo>
                <a:lnTo>
                  <a:pt x="128" y="581"/>
                </a:lnTo>
                <a:lnTo>
                  <a:pt x="130" y="581"/>
                </a:lnTo>
                <a:lnTo>
                  <a:pt x="132" y="580"/>
                </a:lnTo>
                <a:lnTo>
                  <a:pt x="133" y="579"/>
                </a:lnTo>
                <a:lnTo>
                  <a:pt x="134" y="579"/>
                </a:lnTo>
                <a:lnTo>
                  <a:pt x="135" y="578"/>
                </a:lnTo>
                <a:lnTo>
                  <a:pt x="137" y="578"/>
                </a:lnTo>
                <a:lnTo>
                  <a:pt x="138" y="578"/>
                </a:lnTo>
                <a:lnTo>
                  <a:pt x="139" y="578"/>
                </a:lnTo>
                <a:lnTo>
                  <a:pt x="139" y="579"/>
                </a:lnTo>
                <a:lnTo>
                  <a:pt x="140" y="579"/>
                </a:lnTo>
                <a:lnTo>
                  <a:pt x="144" y="581"/>
                </a:lnTo>
                <a:lnTo>
                  <a:pt x="145" y="582"/>
                </a:lnTo>
                <a:lnTo>
                  <a:pt x="146" y="582"/>
                </a:lnTo>
                <a:lnTo>
                  <a:pt x="147" y="582"/>
                </a:lnTo>
                <a:lnTo>
                  <a:pt x="147" y="582"/>
                </a:lnTo>
                <a:lnTo>
                  <a:pt x="148" y="582"/>
                </a:lnTo>
                <a:lnTo>
                  <a:pt x="149" y="582"/>
                </a:lnTo>
                <a:lnTo>
                  <a:pt x="150" y="582"/>
                </a:lnTo>
                <a:lnTo>
                  <a:pt x="150" y="581"/>
                </a:lnTo>
                <a:lnTo>
                  <a:pt x="151" y="581"/>
                </a:lnTo>
                <a:lnTo>
                  <a:pt x="152" y="580"/>
                </a:lnTo>
                <a:lnTo>
                  <a:pt x="153" y="579"/>
                </a:lnTo>
                <a:lnTo>
                  <a:pt x="155" y="575"/>
                </a:lnTo>
                <a:lnTo>
                  <a:pt x="156" y="574"/>
                </a:lnTo>
                <a:lnTo>
                  <a:pt x="158" y="573"/>
                </a:lnTo>
                <a:lnTo>
                  <a:pt x="159" y="571"/>
                </a:lnTo>
                <a:lnTo>
                  <a:pt x="163" y="568"/>
                </a:lnTo>
                <a:lnTo>
                  <a:pt x="165" y="566"/>
                </a:lnTo>
                <a:lnTo>
                  <a:pt x="166" y="566"/>
                </a:lnTo>
                <a:lnTo>
                  <a:pt x="166" y="565"/>
                </a:lnTo>
                <a:lnTo>
                  <a:pt x="167" y="564"/>
                </a:lnTo>
                <a:lnTo>
                  <a:pt x="167" y="563"/>
                </a:lnTo>
                <a:lnTo>
                  <a:pt x="167" y="563"/>
                </a:lnTo>
                <a:lnTo>
                  <a:pt x="167" y="562"/>
                </a:lnTo>
                <a:lnTo>
                  <a:pt x="167" y="561"/>
                </a:lnTo>
                <a:lnTo>
                  <a:pt x="167" y="560"/>
                </a:lnTo>
                <a:lnTo>
                  <a:pt x="166" y="559"/>
                </a:lnTo>
                <a:lnTo>
                  <a:pt x="165" y="558"/>
                </a:lnTo>
                <a:lnTo>
                  <a:pt x="164" y="558"/>
                </a:lnTo>
                <a:lnTo>
                  <a:pt x="162" y="557"/>
                </a:lnTo>
                <a:lnTo>
                  <a:pt x="162" y="556"/>
                </a:lnTo>
                <a:lnTo>
                  <a:pt x="161" y="556"/>
                </a:lnTo>
                <a:lnTo>
                  <a:pt x="161" y="555"/>
                </a:lnTo>
                <a:lnTo>
                  <a:pt x="161" y="554"/>
                </a:lnTo>
                <a:lnTo>
                  <a:pt x="161" y="553"/>
                </a:lnTo>
                <a:lnTo>
                  <a:pt x="162" y="551"/>
                </a:lnTo>
                <a:lnTo>
                  <a:pt x="162" y="549"/>
                </a:lnTo>
                <a:lnTo>
                  <a:pt x="162" y="548"/>
                </a:lnTo>
                <a:lnTo>
                  <a:pt x="163" y="546"/>
                </a:lnTo>
                <a:lnTo>
                  <a:pt x="163" y="545"/>
                </a:lnTo>
                <a:lnTo>
                  <a:pt x="163" y="543"/>
                </a:lnTo>
                <a:lnTo>
                  <a:pt x="163" y="539"/>
                </a:lnTo>
                <a:lnTo>
                  <a:pt x="163" y="537"/>
                </a:lnTo>
                <a:lnTo>
                  <a:pt x="163" y="536"/>
                </a:lnTo>
                <a:lnTo>
                  <a:pt x="163" y="535"/>
                </a:lnTo>
                <a:lnTo>
                  <a:pt x="163" y="534"/>
                </a:lnTo>
                <a:lnTo>
                  <a:pt x="164" y="533"/>
                </a:lnTo>
                <a:lnTo>
                  <a:pt x="165" y="529"/>
                </a:lnTo>
                <a:lnTo>
                  <a:pt x="166" y="527"/>
                </a:lnTo>
                <a:lnTo>
                  <a:pt x="166" y="525"/>
                </a:lnTo>
                <a:lnTo>
                  <a:pt x="166" y="524"/>
                </a:lnTo>
                <a:lnTo>
                  <a:pt x="167" y="522"/>
                </a:lnTo>
                <a:lnTo>
                  <a:pt x="167" y="521"/>
                </a:lnTo>
                <a:lnTo>
                  <a:pt x="167" y="519"/>
                </a:lnTo>
                <a:lnTo>
                  <a:pt x="166" y="516"/>
                </a:lnTo>
                <a:lnTo>
                  <a:pt x="166" y="513"/>
                </a:lnTo>
                <a:lnTo>
                  <a:pt x="166" y="512"/>
                </a:lnTo>
                <a:lnTo>
                  <a:pt x="167" y="506"/>
                </a:lnTo>
                <a:lnTo>
                  <a:pt x="167" y="504"/>
                </a:lnTo>
                <a:lnTo>
                  <a:pt x="168" y="502"/>
                </a:lnTo>
                <a:lnTo>
                  <a:pt x="169" y="498"/>
                </a:lnTo>
                <a:lnTo>
                  <a:pt x="170" y="495"/>
                </a:lnTo>
                <a:lnTo>
                  <a:pt x="171" y="493"/>
                </a:lnTo>
                <a:lnTo>
                  <a:pt x="171" y="492"/>
                </a:lnTo>
                <a:lnTo>
                  <a:pt x="172" y="491"/>
                </a:lnTo>
                <a:lnTo>
                  <a:pt x="173" y="490"/>
                </a:lnTo>
                <a:lnTo>
                  <a:pt x="173" y="490"/>
                </a:lnTo>
                <a:lnTo>
                  <a:pt x="176" y="488"/>
                </a:lnTo>
                <a:lnTo>
                  <a:pt x="177" y="487"/>
                </a:lnTo>
                <a:lnTo>
                  <a:pt x="177" y="486"/>
                </a:lnTo>
                <a:lnTo>
                  <a:pt x="177" y="485"/>
                </a:lnTo>
                <a:lnTo>
                  <a:pt x="178" y="484"/>
                </a:lnTo>
                <a:lnTo>
                  <a:pt x="178" y="483"/>
                </a:lnTo>
                <a:lnTo>
                  <a:pt x="178" y="482"/>
                </a:lnTo>
                <a:lnTo>
                  <a:pt x="178" y="480"/>
                </a:lnTo>
                <a:lnTo>
                  <a:pt x="178" y="475"/>
                </a:lnTo>
                <a:lnTo>
                  <a:pt x="177" y="473"/>
                </a:lnTo>
                <a:lnTo>
                  <a:pt x="177" y="467"/>
                </a:lnTo>
                <a:lnTo>
                  <a:pt x="176" y="462"/>
                </a:lnTo>
                <a:lnTo>
                  <a:pt x="176" y="460"/>
                </a:lnTo>
                <a:lnTo>
                  <a:pt x="176" y="453"/>
                </a:lnTo>
                <a:lnTo>
                  <a:pt x="176" y="452"/>
                </a:lnTo>
                <a:lnTo>
                  <a:pt x="176" y="451"/>
                </a:lnTo>
                <a:lnTo>
                  <a:pt x="175" y="451"/>
                </a:lnTo>
                <a:lnTo>
                  <a:pt x="175" y="450"/>
                </a:lnTo>
                <a:lnTo>
                  <a:pt x="174" y="450"/>
                </a:lnTo>
                <a:lnTo>
                  <a:pt x="173" y="449"/>
                </a:lnTo>
                <a:lnTo>
                  <a:pt x="164" y="444"/>
                </a:lnTo>
                <a:lnTo>
                  <a:pt x="161" y="443"/>
                </a:lnTo>
                <a:lnTo>
                  <a:pt x="159" y="442"/>
                </a:lnTo>
                <a:lnTo>
                  <a:pt x="156" y="441"/>
                </a:lnTo>
                <a:lnTo>
                  <a:pt x="152" y="440"/>
                </a:lnTo>
                <a:lnTo>
                  <a:pt x="148" y="439"/>
                </a:lnTo>
                <a:lnTo>
                  <a:pt x="147" y="439"/>
                </a:lnTo>
                <a:lnTo>
                  <a:pt x="147" y="438"/>
                </a:lnTo>
                <a:lnTo>
                  <a:pt x="146" y="438"/>
                </a:lnTo>
                <a:lnTo>
                  <a:pt x="146" y="438"/>
                </a:lnTo>
                <a:lnTo>
                  <a:pt x="146" y="437"/>
                </a:lnTo>
                <a:lnTo>
                  <a:pt x="145" y="437"/>
                </a:lnTo>
                <a:lnTo>
                  <a:pt x="145" y="436"/>
                </a:lnTo>
                <a:lnTo>
                  <a:pt x="144" y="432"/>
                </a:lnTo>
                <a:lnTo>
                  <a:pt x="144" y="431"/>
                </a:lnTo>
                <a:lnTo>
                  <a:pt x="144" y="430"/>
                </a:lnTo>
                <a:lnTo>
                  <a:pt x="144" y="429"/>
                </a:lnTo>
                <a:lnTo>
                  <a:pt x="143" y="429"/>
                </a:lnTo>
                <a:lnTo>
                  <a:pt x="143" y="428"/>
                </a:lnTo>
                <a:lnTo>
                  <a:pt x="142" y="427"/>
                </a:lnTo>
                <a:lnTo>
                  <a:pt x="141" y="427"/>
                </a:lnTo>
                <a:lnTo>
                  <a:pt x="140" y="426"/>
                </a:lnTo>
                <a:lnTo>
                  <a:pt x="139" y="425"/>
                </a:lnTo>
                <a:lnTo>
                  <a:pt x="137" y="425"/>
                </a:lnTo>
                <a:lnTo>
                  <a:pt x="136" y="424"/>
                </a:lnTo>
                <a:lnTo>
                  <a:pt x="135" y="424"/>
                </a:lnTo>
                <a:lnTo>
                  <a:pt x="130" y="423"/>
                </a:lnTo>
                <a:lnTo>
                  <a:pt x="129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1" y="417"/>
                </a:lnTo>
                <a:lnTo>
                  <a:pt x="118" y="414"/>
                </a:lnTo>
                <a:lnTo>
                  <a:pt x="117" y="413"/>
                </a:lnTo>
                <a:lnTo>
                  <a:pt x="115" y="411"/>
                </a:lnTo>
                <a:lnTo>
                  <a:pt x="111" y="407"/>
                </a:lnTo>
                <a:lnTo>
                  <a:pt x="110" y="405"/>
                </a:lnTo>
                <a:lnTo>
                  <a:pt x="109" y="404"/>
                </a:lnTo>
                <a:lnTo>
                  <a:pt x="108" y="404"/>
                </a:lnTo>
                <a:lnTo>
                  <a:pt x="107" y="403"/>
                </a:lnTo>
                <a:lnTo>
                  <a:pt x="106" y="402"/>
                </a:lnTo>
                <a:lnTo>
                  <a:pt x="105" y="402"/>
                </a:lnTo>
                <a:lnTo>
                  <a:pt x="103" y="402"/>
                </a:lnTo>
                <a:lnTo>
                  <a:pt x="102" y="401"/>
                </a:lnTo>
                <a:lnTo>
                  <a:pt x="100" y="401"/>
                </a:lnTo>
                <a:lnTo>
                  <a:pt x="99" y="402"/>
                </a:lnTo>
                <a:lnTo>
                  <a:pt x="97" y="402"/>
                </a:lnTo>
                <a:lnTo>
                  <a:pt x="92" y="403"/>
                </a:lnTo>
                <a:lnTo>
                  <a:pt x="91" y="403"/>
                </a:lnTo>
                <a:lnTo>
                  <a:pt x="89" y="404"/>
                </a:lnTo>
                <a:lnTo>
                  <a:pt x="87" y="404"/>
                </a:lnTo>
                <a:lnTo>
                  <a:pt x="86" y="404"/>
                </a:lnTo>
                <a:lnTo>
                  <a:pt x="84" y="404"/>
                </a:lnTo>
                <a:lnTo>
                  <a:pt x="82" y="404"/>
                </a:lnTo>
                <a:lnTo>
                  <a:pt x="80" y="404"/>
                </a:lnTo>
                <a:lnTo>
                  <a:pt x="78" y="404"/>
                </a:lnTo>
                <a:lnTo>
                  <a:pt x="76" y="403"/>
                </a:lnTo>
                <a:lnTo>
                  <a:pt x="75" y="403"/>
                </a:lnTo>
                <a:lnTo>
                  <a:pt x="73" y="402"/>
                </a:lnTo>
                <a:lnTo>
                  <a:pt x="72" y="402"/>
                </a:lnTo>
                <a:lnTo>
                  <a:pt x="70" y="401"/>
                </a:lnTo>
                <a:lnTo>
                  <a:pt x="69" y="400"/>
                </a:lnTo>
                <a:lnTo>
                  <a:pt x="67" y="399"/>
                </a:lnTo>
                <a:lnTo>
                  <a:pt x="62" y="395"/>
                </a:lnTo>
                <a:lnTo>
                  <a:pt x="60" y="394"/>
                </a:lnTo>
                <a:lnTo>
                  <a:pt x="57" y="392"/>
                </a:lnTo>
                <a:lnTo>
                  <a:pt x="52" y="390"/>
                </a:lnTo>
                <a:lnTo>
                  <a:pt x="51" y="389"/>
                </a:lnTo>
                <a:lnTo>
                  <a:pt x="50" y="388"/>
                </a:lnTo>
                <a:lnTo>
                  <a:pt x="49" y="387"/>
                </a:lnTo>
                <a:lnTo>
                  <a:pt x="47" y="386"/>
                </a:lnTo>
                <a:lnTo>
                  <a:pt x="47" y="385"/>
                </a:lnTo>
                <a:lnTo>
                  <a:pt x="47" y="385"/>
                </a:lnTo>
                <a:lnTo>
                  <a:pt x="46" y="384"/>
                </a:lnTo>
                <a:lnTo>
                  <a:pt x="46" y="384"/>
                </a:lnTo>
                <a:lnTo>
                  <a:pt x="46" y="384"/>
                </a:lnTo>
                <a:lnTo>
                  <a:pt x="46" y="383"/>
                </a:lnTo>
                <a:lnTo>
                  <a:pt x="46" y="383"/>
                </a:lnTo>
                <a:lnTo>
                  <a:pt x="46" y="382"/>
                </a:lnTo>
                <a:lnTo>
                  <a:pt x="47" y="382"/>
                </a:lnTo>
                <a:lnTo>
                  <a:pt x="47" y="381"/>
                </a:lnTo>
                <a:lnTo>
                  <a:pt x="48" y="381"/>
                </a:lnTo>
                <a:lnTo>
                  <a:pt x="49" y="380"/>
                </a:lnTo>
                <a:lnTo>
                  <a:pt x="52" y="379"/>
                </a:lnTo>
                <a:lnTo>
                  <a:pt x="52" y="379"/>
                </a:lnTo>
                <a:lnTo>
                  <a:pt x="52" y="378"/>
                </a:lnTo>
                <a:lnTo>
                  <a:pt x="52" y="378"/>
                </a:lnTo>
                <a:lnTo>
                  <a:pt x="52" y="378"/>
                </a:lnTo>
                <a:lnTo>
                  <a:pt x="52" y="377"/>
                </a:lnTo>
                <a:lnTo>
                  <a:pt x="51" y="377"/>
                </a:lnTo>
                <a:lnTo>
                  <a:pt x="50" y="376"/>
                </a:lnTo>
                <a:lnTo>
                  <a:pt x="48" y="375"/>
                </a:lnTo>
                <a:lnTo>
                  <a:pt x="47" y="375"/>
                </a:lnTo>
                <a:lnTo>
                  <a:pt x="46" y="375"/>
                </a:lnTo>
                <a:lnTo>
                  <a:pt x="45" y="374"/>
                </a:lnTo>
                <a:lnTo>
                  <a:pt x="44" y="374"/>
                </a:lnTo>
                <a:lnTo>
                  <a:pt x="42" y="374"/>
                </a:lnTo>
                <a:lnTo>
                  <a:pt x="38" y="375"/>
                </a:lnTo>
                <a:lnTo>
                  <a:pt x="37" y="375"/>
                </a:lnTo>
                <a:lnTo>
                  <a:pt x="36" y="375"/>
                </a:lnTo>
                <a:lnTo>
                  <a:pt x="34" y="375"/>
                </a:lnTo>
                <a:lnTo>
                  <a:pt x="31" y="374"/>
                </a:lnTo>
                <a:lnTo>
                  <a:pt x="28" y="374"/>
                </a:lnTo>
                <a:lnTo>
                  <a:pt x="27" y="374"/>
                </a:lnTo>
                <a:lnTo>
                  <a:pt x="25" y="374"/>
                </a:lnTo>
                <a:lnTo>
                  <a:pt x="22" y="374"/>
                </a:lnTo>
                <a:lnTo>
                  <a:pt x="21" y="374"/>
                </a:lnTo>
                <a:lnTo>
                  <a:pt x="20" y="374"/>
                </a:lnTo>
                <a:lnTo>
                  <a:pt x="18" y="375"/>
                </a:lnTo>
                <a:lnTo>
                  <a:pt x="15" y="376"/>
                </a:lnTo>
                <a:lnTo>
                  <a:pt x="13" y="377"/>
                </a:lnTo>
                <a:lnTo>
                  <a:pt x="12" y="377"/>
                </a:lnTo>
                <a:lnTo>
                  <a:pt x="11" y="377"/>
                </a:lnTo>
                <a:lnTo>
                  <a:pt x="10" y="378"/>
                </a:lnTo>
                <a:lnTo>
                  <a:pt x="9" y="377"/>
                </a:lnTo>
                <a:lnTo>
                  <a:pt x="8" y="377"/>
                </a:lnTo>
                <a:lnTo>
                  <a:pt x="4" y="376"/>
                </a:lnTo>
                <a:lnTo>
                  <a:pt x="3" y="376"/>
                </a:lnTo>
                <a:lnTo>
                  <a:pt x="2" y="376"/>
                </a:lnTo>
                <a:lnTo>
                  <a:pt x="2" y="375"/>
                </a:lnTo>
                <a:lnTo>
                  <a:pt x="1" y="375"/>
                </a:lnTo>
                <a:lnTo>
                  <a:pt x="1" y="375"/>
                </a:lnTo>
                <a:lnTo>
                  <a:pt x="0" y="374"/>
                </a:lnTo>
                <a:lnTo>
                  <a:pt x="0" y="373"/>
                </a:lnTo>
                <a:lnTo>
                  <a:pt x="0" y="373"/>
                </a:lnTo>
                <a:lnTo>
                  <a:pt x="0" y="372"/>
                </a:lnTo>
                <a:lnTo>
                  <a:pt x="0" y="371"/>
                </a:lnTo>
                <a:lnTo>
                  <a:pt x="1" y="370"/>
                </a:lnTo>
                <a:lnTo>
                  <a:pt x="1" y="369"/>
                </a:lnTo>
                <a:lnTo>
                  <a:pt x="2" y="368"/>
                </a:lnTo>
                <a:lnTo>
                  <a:pt x="3" y="364"/>
                </a:lnTo>
                <a:lnTo>
                  <a:pt x="4" y="363"/>
                </a:lnTo>
                <a:lnTo>
                  <a:pt x="6" y="361"/>
                </a:lnTo>
                <a:lnTo>
                  <a:pt x="8" y="358"/>
                </a:lnTo>
                <a:lnTo>
                  <a:pt x="8" y="357"/>
                </a:lnTo>
                <a:lnTo>
                  <a:pt x="9" y="356"/>
                </a:lnTo>
                <a:lnTo>
                  <a:pt x="9" y="355"/>
                </a:lnTo>
                <a:lnTo>
                  <a:pt x="9" y="355"/>
                </a:lnTo>
                <a:lnTo>
                  <a:pt x="9" y="354"/>
                </a:lnTo>
                <a:lnTo>
                  <a:pt x="9" y="352"/>
                </a:lnTo>
                <a:lnTo>
                  <a:pt x="9" y="351"/>
                </a:lnTo>
                <a:lnTo>
                  <a:pt x="8" y="350"/>
                </a:lnTo>
                <a:lnTo>
                  <a:pt x="8" y="349"/>
                </a:lnTo>
                <a:lnTo>
                  <a:pt x="7" y="347"/>
                </a:lnTo>
                <a:lnTo>
                  <a:pt x="6" y="345"/>
                </a:lnTo>
                <a:lnTo>
                  <a:pt x="5" y="344"/>
                </a:lnTo>
                <a:lnTo>
                  <a:pt x="3" y="342"/>
                </a:lnTo>
                <a:lnTo>
                  <a:pt x="3" y="341"/>
                </a:lnTo>
                <a:lnTo>
                  <a:pt x="3" y="340"/>
                </a:lnTo>
                <a:lnTo>
                  <a:pt x="2" y="340"/>
                </a:lnTo>
                <a:lnTo>
                  <a:pt x="3" y="339"/>
                </a:lnTo>
                <a:lnTo>
                  <a:pt x="3" y="338"/>
                </a:lnTo>
                <a:lnTo>
                  <a:pt x="4" y="337"/>
                </a:lnTo>
                <a:lnTo>
                  <a:pt x="4" y="336"/>
                </a:lnTo>
                <a:lnTo>
                  <a:pt x="6" y="335"/>
                </a:lnTo>
                <a:lnTo>
                  <a:pt x="8" y="333"/>
                </a:lnTo>
                <a:lnTo>
                  <a:pt x="9" y="332"/>
                </a:lnTo>
                <a:lnTo>
                  <a:pt x="11" y="331"/>
                </a:lnTo>
                <a:lnTo>
                  <a:pt x="12" y="330"/>
                </a:lnTo>
                <a:lnTo>
                  <a:pt x="13" y="330"/>
                </a:lnTo>
                <a:lnTo>
                  <a:pt x="14" y="330"/>
                </a:lnTo>
                <a:lnTo>
                  <a:pt x="15" y="329"/>
                </a:lnTo>
                <a:lnTo>
                  <a:pt x="17" y="329"/>
                </a:lnTo>
                <a:lnTo>
                  <a:pt x="20" y="329"/>
                </a:lnTo>
                <a:lnTo>
                  <a:pt x="21" y="329"/>
                </a:lnTo>
                <a:lnTo>
                  <a:pt x="22" y="328"/>
                </a:lnTo>
                <a:lnTo>
                  <a:pt x="23" y="328"/>
                </a:lnTo>
                <a:lnTo>
                  <a:pt x="24" y="328"/>
                </a:lnTo>
                <a:lnTo>
                  <a:pt x="24" y="327"/>
                </a:lnTo>
                <a:lnTo>
                  <a:pt x="25" y="327"/>
                </a:lnTo>
                <a:lnTo>
                  <a:pt x="25" y="326"/>
                </a:lnTo>
                <a:lnTo>
                  <a:pt x="27" y="324"/>
                </a:lnTo>
                <a:lnTo>
                  <a:pt x="28" y="323"/>
                </a:lnTo>
                <a:lnTo>
                  <a:pt x="28" y="322"/>
                </a:lnTo>
                <a:lnTo>
                  <a:pt x="30" y="318"/>
                </a:lnTo>
                <a:lnTo>
                  <a:pt x="30" y="317"/>
                </a:lnTo>
                <a:lnTo>
                  <a:pt x="31" y="317"/>
                </a:lnTo>
                <a:lnTo>
                  <a:pt x="31" y="316"/>
                </a:lnTo>
                <a:lnTo>
                  <a:pt x="32" y="316"/>
                </a:lnTo>
                <a:lnTo>
                  <a:pt x="34" y="315"/>
                </a:lnTo>
                <a:lnTo>
                  <a:pt x="35" y="314"/>
                </a:lnTo>
                <a:lnTo>
                  <a:pt x="35" y="314"/>
                </a:lnTo>
                <a:lnTo>
                  <a:pt x="36" y="313"/>
                </a:lnTo>
                <a:lnTo>
                  <a:pt x="36" y="313"/>
                </a:lnTo>
                <a:lnTo>
                  <a:pt x="36" y="313"/>
                </a:lnTo>
                <a:lnTo>
                  <a:pt x="36" y="312"/>
                </a:lnTo>
                <a:lnTo>
                  <a:pt x="37" y="310"/>
                </a:lnTo>
                <a:lnTo>
                  <a:pt x="37" y="309"/>
                </a:lnTo>
                <a:lnTo>
                  <a:pt x="37" y="307"/>
                </a:lnTo>
                <a:lnTo>
                  <a:pt x="37" y="306"/>
                </a:lnTo>
                <a:lnTo>
                  <a:pt x="37" y="305"/>
                </a:lnTo>
                <a:lnTo>
                  <a:pt x="38" y="303"/>
                </a:lnTo>
                <a:lnTo>
                  <a:pt x="38" y="302"/>
                </a:lnTo>
                <a:lnTo>
                  <a:pt x="38" y="300"/>
                </a:lnTo>
                <a:lnTo>
                  <a:pt x="39" y="297"/>
                </a:lnTo>
                <a:lnTo>
                  <a:pt x="39" y="296"/>
                </a:lnTo>
                <a:lnTo>
                  <a:pt x="39" y="294"/>
                </a:lnTo>
                <a:lnTo>
                  <a:pt x="40" y="293"/>
                </a:lnTo>
                <a:lnTo>
                  <a:pt x="40" y="293"/>
                </a:lnTo>
                <a:lnTo>
                  <a:pt x="41" y="292"/>
                </a:lnTo>
                <a:lnTo>
                  <a:pt x="42" y="291"/>
                </a:lnTo>
                <a:lnTo>
                  <a:pt x="45" y="289"/>
                </a:lnTo>
                <a:lnTo>
                  <a:pt x="47" y="287"/>
                </a:lnTo>
                <a:lnTo>
                  <a:pt x="48" y="286"/>
                </a:lnTo>
                <a:lnTo>
                  <a:pt x="51" y="284"/>
                </a:lnTo>
                <a:lnTo>
                  <a:pt x="52" y="283"/>
                </a:lnTo>
                <a:lnTo>
                  <a:pt x="54" y="281"/>
                </a:lnTo>
                <a:lnTo>
                  <a:pt x="57" y="279"/>
                </a:lnTo>
                <a:lnTo>
                  <a:pt x="58" y="278"/>
                </a:lnTo>
                <a:lnTo>
                  <a:pt x="60" y="277"/>
                </a:lnTo>
                <a:lnTo>
                  <a:pt x="61" y="277"/>
                </a:lnTo>
                <a:lnTo>
                  <a:pt x="63" y="276"/>
                </a:lnTo>
                <a:lnTo>
                  <a:pt x="65" y="276"/>
                </a:lnTo>
                <a:lnTo>
                  <a:pt x="66" y="276"/>
                </a:lnTo>
                <a:lnTo>
                  <a:pt x="68" y="276"/>
                </a:lnTo>
                <a:lnTo>
                  <a:pt x="71" y="276"/>
                </a:lnTo>
                <a:lnTo>
                  <a:pt x="73" y="276"/>
                </a:lnTo>
                <a:lnTo>
                  <a:pt x="75" y="276"/>
                </a:lnTo>
                <a:lnTo>
                  <a:pt x="77" y="276"/>
                </a:lnTo>
                <a:lnTo>
                  <a:pt x="79" y="275"/>
                </a:lnTo>
                <a:lnTo>
                  <a:pt x="81" y="275"/>
                </a:lnTo>
                <a:lnTo>
                  <a:pt x="84" y="274"/>
                </a:lnTo>
                <a:lnTo>
                  <a:pt x="86" y="273"/>
                </a:lnTo>
                <a:lnTo>
                  <a:pt x="87" y="272"/>
                </a:lnTo>
                <a:lnTo>
                  <a:pt x="88" y="271"/>
                </a:lnTo>
                <a:lnTo>
                  <a:pt x="90" y="270"/>
                </a:lnTo>
                <a:lnTo>
                  <a:pt x="91" y="269"/>
                </a:lnTo>
                <a:lnTo>
                  <a:pt x="93" y="267"/>
                </a:lnTo>
                <a:lnTo>
                  <a:pt x="94" y="265"/>
                </a:lnTo>
                <a:lnTo>
                  <a:pt x="95" y="264"/>
                </a:lnTo>
                <a:lnTo>
                  <a:pt x="96" y="264"/>
                </a:lnTo>
                <a:lnTo>
                  <a:pt x="99" y="261"/>
                </a:lnTo>
                <a:lnTo>
                  <a:pt x="102" y="258"/>
                </a:lnTo>
                <a:lnTo>
                  <a:pt x="108" y="253"/>
                </a:lnTo>
                <a:lnTo>
                  <a:pt x="110" y="252"/>
                </a:lnTo>
                <a:lnTo>
                  <a:pt x="111" y="251"/>
                </a:lnTo>
                <a:lnTo>
                  <a:pt x="112" y="250"/>
                </a:lnTo>
                <a:lnTo>
                  <a:pt x="113" y="250"/>
                </a:lnTo>
                <a:lnTo>
                  <a:pt x="113" y="250"/>
                </a:lnTo>
                <a:lnTo>
                  <a:pt x="114" y="250"/>
                </a:lnTo>
                <a:lnTo>
                  <a:pt x="114" y="250"/>
                </a:lnTo>
                <a:lnTo>
                  <a:pt x="115" y="250"/>
                </a:lnTo>
                <a:lnTo>
                  <a:pt x="115" y="250"/>
                </a:lnTo>
                <a:lnTo>
                  <a:pt x="117" y="251"/>
                </a:lnTo>
                <a:lnTo>
                  <a:pt x="118" y="252"/>
                </a:lnTo>
                <a:lnTo>
                  <a:pt x="119" y="252"/>
                </a:lnTo>
                <a:lnTo>
                  <a:pt x="120" y="253"/>
                </a:lnTo>
                <a:lnTo>
                  <a:pt x="122" y="253"/>
                </a:lnTo>
                <a:lnTo>
                  <a:pt x="124" y="254"/>
                </a:lnTo>
                <a:lnTo>
                  <a:pt x="126" y="254"/>
                </a:lnTo>
                <a:lnTo>
                  <a:pt x="127" y="254"/>
                </a:lnTo>
                <a:lnTo>
                  <a:pt x="129" y="254"/>
                </a:lnTo>
                <a:lnTo>
                  <a:pt x="131" y="254"/>
                </a:lnTo>
                <a:lnTo>
                  <a:pt x="138" y="254"/>
                </a:lnTo>
                <a:lnTo>
                  <a:pt x="140" y="254"/>
                </a:lnTo>
                <a:lnTo>
                  <a:pt x="142" y="254"/>
                </a:lnTo>
                <a:lnTo>
                  <a:pt x="143" y="253"/>
                </a:lnTo>
                <a:lnTo>
                  <a:pt x="145" y="253"/>
                </a:lnTo>
                <a:lnTo>
                  <a:pt x="146" y="252"/>
                </a:lnTo>
                <a:lnTo>
                  <a:pt x="148" y="252"/>
                </a:lnTo>
                <a:lnTo>
                  <a:pt x="149" y="251"/>
                </a:lnTo>
                <a:lnTo>
                  <a:pt x="152" y="249"/>
                </a:lnTo>
                <a:lnTo>
                  <a:pt x="153" y="248"/>
                </a:lnTo>
                <a:lnTo>
                  <a:pt x="154" y="247"/>
                </a:lnTo>
                <a:lnTo>
                  <a:pt x="156" y="247"/>
                </a:lnTo>
                <a:lnTo>
                  <a:pt x="156" y="247"/>
                </a:lnTo>
                <a:lnTo>
                  <a:pt x="157" y="246"/>
                </a:lnTo>
                <a:lnTo>
                  <a:pt x="158" y="246"/>
                </a:lnTo>
                <a:lnTo>
                  <a:pt x="160" y="244"/>
                </a:lnTo>
                <a:lnTo>
                  <a:pt x="161" y="243"/>
                </a:lnTo>
                <a:lnTo>
                  <a:pt x="163" y="242"/>
                </a:lnTo>
                <a:lnTo>
                  <a:pt x="167" y="237"/>
                </a:lnTo>
                <a:lnTo>
                  <a:pt x="169" y="236"/>
                </a:lnTo>
                <a:lnTo>
                  <a:pt x="170" y="235"/>
                </a:lnTo>
                <a:lnTo>
                  <a:pt x="171" y="234"/>
                </a:lnTo>
                <a:lnTo>
                  <a:pt x="173" y="233"/>
                </a:lnTo>
                <a:lnTo>
                  <a:pt x="174" y="232"/>
                </a:lnTo>
                <a:lnTo>
                  <a:pt x="175" y="232"/>
                </a:lnTo>
                <a:lnTo>
                  <a:pt x="176" y="232"/>
                </a:lnTo>
                <a:lnTo>
                  <a:pt x="177" y="232"/>
                </a:lnTo>
                <a:lnTo>
                  <a:pt x="179" y="233"/>
                </a:lnTo>
                <a:lnTo>
                  <a:pt x="180" y="234"/>
                </a:lnTo>
                <a:lnTo>
                  <a:pt x="181" y="234"/>
                </a:lnTo>
                <a:lnTo>
                  <a:pt x="182" y="235"/>
                </a:lnTo>
                <a:lnTo>
                  <a:pt x="185" y="238"/>
                </a:lnTo>
                <a:lnTo>
                  <a:pt x="186" y="239"/>
                </a:lnTo>
                <a:lnTo>
                  <a:pt x="187" y="240"/>
                </a:lnTo>
                <a:lnTo>
                  <a:pt x="188" y="240"/>
                </a:lnTo>
                <a:lnTo>
                  <a:pt x="188" y="240"/>
                </a:lnTo>
                <a:lnTo>
                  <a:pt x="189" y="240"/>
                </a:lnTo>
                <a:lnTo>
                  <a:pt x="190" y="241"/>
                </a:lnTo>
                <a:lnTo>
                  <a:pt x="190" y="241"/>
                </a:lnTo>
                <a:lnTo>
                  <a:pt x="192" y="240"/>
                </a:lnTo>
                <a:lnTo>
                  <a:pt x="192" y="240"/>
                </a:lnTo>
                <a:lnTo>
                  <a:pt x="193" y="240"/>
                </a:lnTo>
                <a:lnTo>
                  <a:pt x="194" y="239"/>
                </a:lnTo>
                <a:lnTo>
                  <a:pt x="194" y="239"/>
                </a:lnTo>
                <a:lnTo>
                  <a:pt x="196" y="238"/>
                </a:lnTo>
                <a:lnTo>
                  <a:pt x="197" y="236"/>
                </a:lnTo>
                <a:lnTo>
                  <a:pt x="200" y="233"/>
                </a:lnTo>
                <a:lnTo>
                  <a:pt x="202" y="230"/>
                </a:lnTo>
                <a:lnTo>
                  <a:pt x="203" y="230"/>
                </a:lnTo>
                <a:lnTo>
                  <a:pt x="204" y="229"/>
                </a:lnTo>
                <a:lnTo>
                  <a:pt x="206" y="227"/>
                </a:lnTo>
                <a:lnTo>
                  <a:pt x="207" y="227"/>
                </a:lnTo>
                <a:lnTo>
                  <a:pt x="208" y="226"/>
                </a:lnTo>
                <a:lnTo>
                  <a:pt x="209" y="225"/>
                </a:lnTo>
                <a:lnTo>
                  <a:pt x="211" y="225"/>
                </a:lnTo>
                <a:lnTo>
                  <a:pt x="213" y="224"/>
                </a:lnTo>
                <a:lnTo>
                  <a:pt x="214" y="224"/>
                </a:lnTo>
                <a:lnTo>
                  <a:pt x="219" y="222"/>
                </a:lnTo>
                <a:lnTo>
                  <a:pt x="220" y="222"/>
                </a:lnTo>
                <a:lnTo>
                  <a:pt x="221" y="221"/>
                </a:lnTo>
                <a:lnTo>
                  <a:pt x="223" y="221"/>
                </a:lnTo>
                <a:lnTo>
                  <a:pt x="225" y="219"/>
                </a:lnTo>
                <a:lnTo>
                  <a:pt x="227" y="218"/>
                </a:lnTo>
                <a:lnTo>
                  <a:pt x="228" y="218"/>
                </a:lnTo>
                <a:lnTo>
                  <a:pt x="229" y="216"/>
                </a:lnTo>
                <a:lnTo>
                  <a:pt x="231" y="214"/>
                </a:lnTo>
                <a:lnTo>
                  <a:pt x="232" y="213"/>
                </a:lnTo>
                <a:lnTo>
                  <a:pt x="233" y="212"/>
                </a:lnTo>
                <a:lnTo>
                  <a:pt x="234" y="211"/>
                </a:lnTo>
                <a:lnTo>
                  <a:pt x="235" y="209"/>
                </a:lnTo>
                <a:lnTo>
                  <a:pt x="235" y="208"/>
                </a:lnTo>
                <a:lnTo>
                  <a:pt x="236" y="206"/>
                </a:lnTo>
                <a:lnTo>
                  <a:pt x="236" y="206"/>
                </a:lnTo>
                <a:lnTo>
                  <a:pt x="236" y="205"/>
                </a:lnTo>
                <a:lnTo>
                  <a:pt x="237" y="204"/>
                </a:lnTo>
                <a:lnTo>
                  <a:pt x="238" y="204"/>
                </a:lnTo>
                <a:lnTo>
                  <a:pt x="239" y="204"/>
                </a:lnTo>
                <a:lnTo>
                  <a:pt x="241" y="204"/>
                </a:lnTo>
                <a:lnTo>
                  <a:pt x="243" y="204"/>
                </a:lnTo>
                <a:lnTo>
                  <a:pt x="245" y="203"/>
                </a:lnTo>
                <a:lnTo>
                  <a:pt x="246" y="203"/>
                </a:lnTo>
                <a:lnTo>
                  <a:pt x="247" y="203"/>
                </a:lnTo>
                <a:lnTo>
                  <a:pt x="247" y="202"/>
                </a:lnTo>
                <a:lnTo>
                  <a:pt x="248" y="202"/>
                </a:lnTo>
                <a:lnTo>
                  <a:pt x="248" y="201"/>
                </a:lnTo>
                <a:lnTo>
                  <a:pt x="249" y="201"/>
                </a:lnTo>
                <a:lnTo>
                  <a:pt x="249" y="200"/>
                </a:lnTo>
                <a:lnTo>
                  <a:pt x="249" y="199"/>
                </a:lnTo>
                <a:lnTo>
                  <a:pt x="249" y="197"/>
                </a:lnTo>
                <a:lnTo>
                  <a:pt x="249" y="195"/>
                </a:lnTo>
                <a:lnTo>
                  <a:pt x="249" y="194"/>
                </a:lnTo>
                <a:lnTo>
                  <a:pt x="249" y="191"/>
                </a:lnTo>
                <a:lnTo>
                  <a:pt x="249" y="189"/>
                </a:lnTo>
                <a:lnTo>
                  <a:pt x="249" y="188"/>
                </a:lnTo>
                <a:lnTo>
                  <a:pt x="249" y="187"/>
                </a:lnTo>
                <a:lnTo>
                  <a:pt x="250" y="186"/>
                </a:lnTo>
                <a:lnTo>
                  <a:pt x="250" y="186"/>
                </a:lnTo>
                <a:lnTo>
                  <a:pt x="250" y="185"/>
                </a:lnTo>
                <a:lnTo>
                  <a:pt x="251" y="183"/>
                </a:lnTo>
                <a:lnTo>
                  <a:pt x="252" y="182"/>
                </a:lnTo>
                <a:lnTo>
                  <a:pt x="253" y="181"/>
                </a:lnTo>
                <a:lnTo>
                  <a:pt x="254" y="180"/>
                </a:lnTo>
                <a:lnTo>
                  <a:pt x="255" y="180"/>
                </a:lnTo>
                <a:lnTo>
                  <a:pt x="256" y="179"/>
                </a:lnTo>
                <a:lnTo>
                  <a:pt x="258" y="178"/>
                </a:lnTo>
                <a:lnTo>
                  <a:pt x="259" y="178"/>
                </a:lnTo>
                <a:lnTo>
                  <a:pt x="260" y="178"/>
                </a:lnTo>
                <a:lnTo>
                  <a:pt x="261" y="177"/>
                </a:lnTo>
                <a:lnTo>
                  <a:pt x="262" y="177"/>
                </a:lnTo>
                <a:lnTo>
                  <a:pt x="264" y="177"/>
                </a:lnTo>
                <a:lnTo>
                  <a:pt x="271" y="178"/>
                </a:lnTo>
                <a:lnTo>
                  <a:pt x="273" y="178"/>
                </a:lnTo>
                <a:lnTo>
                  <a:pt x="276" y="179"/>
                </a:lnTo>
                <a:lnTo>
                  <a:pt x="281" y="180"/>
                </a:lnTo>
                <a:lnTo>
                  <a:pt x="287" y="182"/>
                </a:lnTo>
                <a:lnTo>
                  <a:pt x="291" y="183"/>
                </a:lnTo>
                <a:lnTo>
                  <a:pt x="293" y="183"/>
                </a:lnTo>
                <a:lnTo>
                  <a:pt x="296" y="184"/>
                </a:lnTo>
                <a:lnTo>
                  <a:pt x="305" y="185"/>
                </a:lnTo>
                <a:lnTo>
                  <a:pt x="308" y="185"/>
                </a:lnTo>
                <a:lnTo>
                  <a:pt x="312" y="185"/>
                </a:lnTo>
                <a:lnTo>
                  <a:pt x="315" y="185"/>
                </a:lnTo>
                <a:lnTo>
                  <a:pt x="318" y="185"/>
                </a:lnTo>
                <a:lnTo>
                  <a:pt x="321" y="185"/>
                </a:lnTo>
                <a:lnTo>
                  <a:pt x="324" y="184"/>
                </a:lnTo>
                <a:lnTo>
                  <a:pt x="327" y="183"/>
                </a:lnTo>
                <a:lnTo>
                  <a:pt x="329" y="183"/>
                </a:lnTo>
                <a:lnTo>
                  <a:pt x="331" y="182"/>
                </a:lnTo>
                <a:lnTo>
                  <a:pt x="332" y="181"/>
                </a:lnTo>
                <a:lnTo>
                  <a:pt x="333" y="181"/>
                </a:lnTo>
                <a:lnTo>
                  <a:pt x="334" y="181"/>
                </a:lnTo>
                <a:lnTo>
                  <a:pt x="335" y="181"/>
                </a:lnTo>
                <a:lnTo>
                  <a:pt x="336" y="181"/>
                </a:lnTo>
                <a:lnTo>
                  <a:pt x="340" y="182"/>
                </a:lnTo>
                <a:lnTo>
                  <a:pt x="342" y="183"/>
                </a:lnTo>
                <a:lnTo>
                  <a:pt x="347" y="183"/>
                </a:lnTo>
                <a:lnTo>
                  <a:pt x="352" y="184"/>
                </a:lnTo>
                <a:lnTo>
                  <a:pt x="354" y="185"/>
                </a:lnTo>
                <a:lnTo>
                  <a:pt x="356" y="185"/>
                </a:lnTo>
                <a:lnTo>
                  <a:pt x="357" y="185"/>
                </a:lnTo>
                <a:lnTo>
                  <a:pt x="358" y="185"/>
                </a:lnTo>
                <a:lnTo>
                  <a:pt x="359" y="185"/>
                </a:lnTo>
                <a:lnTo>
                  <a:pt x="360" y="184"/>
                </a:lnTo>
                <a:lnTo>
                  <a:pt x="360" y="184"/>
                </a:lnTo>
                <a:lnTo>
                  <a:pt x="362" y="183"/>
                </a:lnTo>
                <a:lnTo>
                  <a:pt x="363" y="182"/>
                </a:lnTo>
                <a:lnTo>
                  <a:pt x="364" y="181"/>
                </a:lnTo>
                <a:lnTo>
                  <a:pt x="367" y="178"/>
                </a:lnTo>
                <a:lnTo>
                  <a:pt x="368" y="177"/>
                </a:lnTo>
                <a:lnTo>
                  <a:pt x="369" y="176"/>
                </a:lnTo>
                <a:lnTo>
                  <a:pt x="370" y="176"/>
                </a:lnTo>
                <a:lnTo>
                  <a:pt x="371" y="175"/>
                </a:lnTo>
                <a:lnTo>
                  <a:pt x="372" y="175"/>
                </a:lnTo>
                <a:lnTo>
                  <a:pt x="374" y="175"/>
                </a:lnTo>
                <a:lnTo>
                  <a:pt x="383" y="173"/>
                </a:lnTo>
                <a:lnTo>
                  <a:pt x="386" y="173"/>
                </a:lnTo>
                <a:lnTo>
                  <a:pt x="392" y="172"/>
                </a:lnTo>
                <a:lnTo>
                  <a:pt x="394" y="172"/>
                </a:lnTo>
                <a:lnTo>
                  <a:pt x="395" y="172"/>
                </a:lnTo>
                <a:lnTo>
                  <a:pt x="397" y="173"/>
                </a:lnTo>
                <a:lnTo>
                  <a:pt x="401" y="173"/>
                </a:lnTo>
                <a:lnTo>
                  <a:pt x="402" y="174"/>
                </a:lnTo>
                <a:lnTo>
                  <a:pt x="403" y="174"/>
                </a:lnTo>
                <a:lnTo>
                  <a:pt x="404" y="173"/>
                </a:lnTo>
                <a:lnTo>
                  <a:pt x="405" y="173"/>
                </a:lnTo>
                <a:lnTo>
                  <a:pt x="406" y="173"/>
                </a:lnTo>
                <a:lnTo>
                  <a:pt x="407" y="172"/>
                </a:lnTo>
                <a:lnTo>
                  <a:pt x="407" y="172"/>
                </a:lnTo>
                <a:lnTo>
                  <a:pt x="408" y="171"/>
                </a:lnTo>
                <a:lnTo>
                  <a:pt x="408" y="171"/>
                </a:lnTo>
                <a:lnTo>
                  <a:pt x="409" y="169"/>
                </a:lnTo>
                <a:lnTo>
                  <a:pt x="410" y="168"/>
                </a:lnTo>
                <a:lnTo>
                  <a:pt x="410" y="167"/>
                </a:lnTo>
                <a:lnTo>
                  <a:pt x="410" y="166"/>
                </a:lnTo>
                <a:lnTo>
                  <a:pt x="411" y="160"/>
                </a:lnTo>
                <a:lnTo>
                  <a:pt x="412" y="156"/>
                </a:lnTo>
                <a:lnTo>
                  <a:pt x="412" y="155"/>
                </a:lnTo>
                <a:lnTo>
                  <a:pt x="412" y="153"/>
                </a:lnTo>
                <a:lnTo>
                  <a:pt x="412" y="152"/>
                </a:lnTo>
                <a:lnTo>
                  <a:pt x="412" y="150"/>
                </a:lnTo>
                <a:lnTo>
                  <a:pt x="412" y="148"/>
                </a:lnTo>
                <a:lnTo>
                  <a:pt x="412" y="147"/>
                </a:lnTo>
                <a:lnTo>
                  <a:pt x="412" y="145"/>
                </a:lnTo>
                <a:lnTo>
                  <a:pt x="411" y="141"/>
                </a:lnTo>
                <a:lnTo>
                  <a:pt x="410" y="140"/>
                </a:lnTo>
                <a:lnTo>
                  <a:pt x="410" y="139"/>
                </a:lnTo>
                <a:lnTo>
                  <a:pt x="410" y="137"/>
                </a:lnTo>
                <a:lnTo>
                  <a:pt x="410" y="135"/>
                </a:lnTo>
                <a:lnTo>
                  <a:pt x="410" y="134"/>
                </a:lnTo>
                <a:lnTo>
                  <a:pt x="410" y="133"/>
                </a:lnTo>
                <a:lnTo>
                  <a:pt x="410" y="130"/>
                </a:lnTo>
                <a:lnTo>
                  <a:pt x="410" y="126"/>
                </a:lnTo>
                <a:lnTo>
                  <a:pt x="410" y="125"/>
                </a:lnTo>
                <a:lnTo>
                  <a:pt x="410" y="125"/>
                </a:lnTo>
                <a:lnTo>
                  <a:pt x="410" y="124"/>
                </a:lnTo>
                <a:lnTo>
                  <a:pt x="410" y="124"/>
                </a:lnTo>
                <a:lnTo>
                  <a:pt x="411" y="124"/>
                </a:lnTo>
                <a:lnTo>
                  <a:pt x="412" y="123"/>
                </a:lnTo>
                <a:lnTo>
                  <a:pt x="412" y="123"/>
                </a:lnTo>
                <a:lnTo>
                  <a:pt x="413" y="123"/>
                </a:lnTo>
                <a:lnTo>
                  <a:pt x="414" y="123"/>
                </a:lnTo>
                <a:lnTo>
                  <a:pt x="414" y="123"/>
                </a:lnTo>
                <a:lnTo>
                  <a:pt x="415" y="123"/>
                </a:lnTo>
                <a:lnTo>
                  <a:pt x="416" y="123"/>
                </a:lnTo>
                <a:lnTo>
                  <a:pt x="421" y="125"/>
                </a:lnTo>
                <a:lnTo>
                  <a:pt x="423" y="125"/>
                </a:lnTo>
                <a:lnTo>
                  <a:pt x="424" y="126"/>
                </a:lnTo>
                <a:lnTo>
                  <a:pt x="426" y="126"/>
                </a:lnTo>
                <a:lnTo>
                  <a:pt x="427" y="126"/>
                </a:lnTo>
                <a:lnTo>
                  <a:pt x="428" y="126"/>
                </a:lnTo>
                <a:lnTo>
                  <a:pt x="429" y="126"/>
                </a:lnTo>
                <a:lnTo>
                  <a:pt x="429" y="126"/>
                </a:lnTo>
                <a:lnTo>
                  <a:pt x="429" y="125"/>
                </a:lnTo>
                <a:lnTo>
                  <a:pt x="430" y="125"/>
                </a:lnTo>
                <a:lnTo>
                  <a:pt x="430" y="125"/>
                </a:lnTo>
                <a:lnTo>
                  <a:pt x="430" y="124"/>
                </a:lnTo>
                <a:lnTo>
                  <a:pt x="430" y="122"/>
                </a:lnTo>
                <a:lnTo>
                  <a:pt x="430" y="122"/>
                </a:lnTo>
                <a:lnTo>
                  <a:pt x="432" y="118"/>
                </a:lnTo>
                <a:lnTo>
                  <a:pt x="434" y="114"/>
                </a:lnTo>
                <a:lnTo>
                  <a:pt x="435" y="113"/>
                </a:lnTo>
                <a:lnTo>
                  <a:pt x="435" y="113"/>
                </a:lnTo>
                <a:lnTo>
                  <a:pt x="436" y="112"/>
                </a:lnTo>
                <a:lnTo>
                  <a:pt x="437" y="112"/>
                </a:lnTo>
                <a:lnTo>
                  <a:pt x="441" y="111"/>
                </a:lnTo>
                <a:lnTo>
                  <a:pt x="445" y="110"/>
                </a:lnTo>
                <a:lnTo>
                  <a:pt x="448" y="109"/>
                </a:lnTo>
                <a:lnTo>
                  <a:pt x="449" y="108"/>
                </a:lnTo>
                <a:lnTo>
                  <a:pt x="450" y="108"/>
                </a:lnTo>
                <a:lnTo>
                  <a:pt x="450" y="108"/>
                </a:lnTo>
                <a:lnTo>
                  <a:pt x="451" y="107"/>
                </a:lnTo>
                <a:lnTo>
                  <a:pt x="451" y="107"/>
                </a:lnTo>
                <a:lnTo>
                  <a:pt x="451" y="106"/>
                </a:lnTo>
                <a:lnTo>
                  <a:pt x="452" y="105"/>
                </a:lnTo>
                <a:lnTo>
                  <a:pt x="452" y="104"/>
                </a:lnTo>
                <a:lnTo>
                  <a:pt x="452" y="103"/>
                </a:lnTo>
                <a:lnTo>
                  <a:pt x="453" y="102"/>
                </a:lnTo>
                <a:lnTo>
                  <a:pt x="453" y="101"/>
                </a:lnTo>
                <a:lnTo>
                  <a:pt x="453" y="100"/>
                </a:lnTo>
                <a:lnTo>
                  <a:pt x="452" y="96"/>
                </a:lnTo>
                <a:lnTo>
                  <a:pt x="452" y="94"/>
                </a:lnTo>
                <a:lnTo>
                  <a:pt x="452" y="91"/>
                </a:lnTo>
                <a:lnTo>
                  <a:pt x="451" y="87"/>
                </a:lnTo>
                <a:lnTo>
                  <a:pt x="450" y="85"/>
                </a:lnTo>
                <a:lnTo>
                  <a:pt x="450" y="84"/>
                </a:lnTo>
                <a:lnTo>
                  <a:pt x="450" y="83"/>
                </a:lnTo>
                <a:lnTo>
                  <a:pt x="451" y="82"/>
                </a:lnTo>
                <a:lnTo>
                  <a:pt x="451" y="81"/>
                </a:lnTo>
                <a:lnTo>
                  <a:pt x="451" y="80"/>
                </a:lnTo>
                <a:lnTo>
                  <a:pt x="451" y="79"/>
                </a:lnTo>
                <a:lnTo>
                  <a:pt x="452" y="78"/>
                </a:lnTo>
                <a:lnTo>
                  <a:pt x="453" y="77"/>
                </a:lnTo>
                <a:lnTo>
                  <a:pt x="454" y="76"/>
                </a:lnTo>
                <a:lnTo>
                  <a:pt x="455" y="75"/>
                </a:lnTo>
                <a:lnTo>
                  <a:pt x="455" y="75"/>
                </a:lnTo>
                <a:lnTo>
                  <a:pt x="456" y="74"/>
                </a:lnTo>
                <a:lnTo>
                  <a:pt x="457" y="74"/>
                </a:lnTo>
                <a:lnTo>
                  <a:pt x="457" y="74"/>
                </a:lnTo>
                <a:lnTo>
                  <a:pt x="458" y="73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60" y="75"/>
                </a:lnTo>
                <a:lnTo>
                  <a:pt x="460" y="75"/>
                </a:lnTo>
                <a:lnTo>
                  <a:pt x="461" y="76"/>
                </a:lnTo>
                <a:lnTo>
                  <a:pt x="462" y="76"/>
                </a:lnTo>
                <a:lnTo>
                  <a:pt x="462" y="77"/>
                </a:lnTo>
                <a:lnTo>
                  <a:pt x="463" y="77"/>
                </a:lnTo>
                <a:lnTo>
                  <a:pt x="464" y="77"/>
                </a:lnTo>
                <a:lnTo>
                  <a:pt x="464" y="77"/>
                </a:lnTo>
                <a:lnTo>
                  <a:pt x="465" y="76"/>
                </a:lnTo>
                <a:lnTo>
                  <a:pt x="466" y="76"/>
                </a:lnTo>
                <a:lnTo>
                  <a:pt x="469" y="75"/>
                </a:lnTo>
                <a:lnTo>
                  <a:pt x="470" y="74"/>
                </a:lnTo>
                <a:lnTo>
                  <a:pt x="471" y="74"/>
                </a:lnTo>
                <a:lnTo>
                  <a:pt x="472" y="73"/>
                </a:lnTo>
                <a:lnTo>
                  <a:pt x="473" y="73"/>
                </a:lnTo>
                <a:lnTo>
                  <a:pt x="475" y="74"/>
                </a:lnTo>
                <a:lnTo>
                  <a:pt x="476" y="74"/>
                </a:lnTo>
                <a:lnTo>
                  <a:pt x="479" y="76"/>
                </a:lnTo>
                <a:lnTo>
                  <a:pt x="480" y="76"/>
                </a:lnTo>
                <a:lnTo>
                  <a:pt x="482" y="76"/>
                </a:lnTo>
                <a:lnTo>
                  <a:pt x="482" y="76"/>
                </a:lnTo>
                <a:lnTo>
                  <a:pt x="483" y="76"/>
                </a:lnTo>
                <a:lnTo>
                  <a:pt x="484" y="76"/>
                </a:lnTo>
                <a:lnTo>
                  <a:pt x="485" y="76"/>
                </a:lnTo>
                <a:lnTo>
                  <a:pt x="486" y="76"/>
                </a:lnTo>
                <a:lnTo>
                  <a:pt x="488" y="75"/>
                </a:lnTo>
                <a:lnTo>
                  <a:pt x="489" y="74"/>
                </a:lnTo>
                <a:lnTo>
                  <a:pt x="491" y="74"/>
                </a:lnTo>
                <a:lnTo>
                  <a:pt x="492" y="73"/>
                </a:lnTo>
                <a:lnTo>
                  <a:pt x="493" y="73"/>
                </a:lnTo>
                <a:lnTo>
                  <a:pt x="494" y="73"/>
                </a:lnTo>
                <a:lnTo>
                  <a:pt x="494" y="73"/>
                </a:lnTo>
                <a:lnTo>
                  <a:pt x="495" y="73"/>
                </a:lnTo>
                <a:lnTo>
                  <a:pt x="496" y="74"/>
                </a:lnTo>
                <a:lnTo>
                  <a:pt x="496" y="74"/>
                </a:lnTo>
                <a:lnTo>
                  <a:pt x="497" y="75"/>
                </a:lnTo>
                <a:lnTo>
                  <a:pt x="497" y="76"/>
                </a:lnTo>
                <a:lnTo>
                  <a:pt x="498" y="77"/>
                </a:lnTo>
                <a:lnTo>
                  <a:pt x="498" y="78"/>
                </a:lnTo>
                <a:lnTo>
                  <a:pt x="499" y="82"/>
                </a:lnTo>
                <a:lnTo>
                  <a:pt x="499" y="84"/>
                </a:lnTo>
                <a:lnTo>
                  <a:pt x="500" y="86"/>
                </a:lnTo>
                <a:lnTo>
                  <a:pt x="500" y="87"/>
                </a:lnTo>
                <a:lnTo>
                  <a:pt x="501" y="88"/>
                </a:lnTo>
                <a:lnTo>
                  <a:pt x="501" y="89"/>
                </a:lnTo>
                <a:lnTo>
                  <a:pt x="502" y="90"/>
                </a:lnTo>
                <a:lnTo>
                  <a:pt x="502" y="91"/>
                </a:lnTo>
                <a:lnTo>
                  <a:pt x="503" y="91"/>
                </a:lnTo>
                <a:lnTo>
                  <a:pt x="504" y="91"/>
                </a:lnTo>
                <a:lnTo>
                  <a:pt x="505" y="92"/>
                </a:lnTo>
                <a:lnTo>
                  <a:pt x="506" y="92"/>
                </a:lnTo>
                <a:lnTo>
                  <a:pt x="507" y="93"/>
                </a:lnTo>
                <a:lnTo>
                  <a:pt x="508" y="93"/>
                </a:lnTo>
                <a:lnTo>
                  <a:pt x="509" y="93"/>
                </a:lnTo>
                <a:lnTo>
                  <a:pt x="510" y="93"/>
                </a:lnTo>
                <a:lnTo>
                  <a:pt x="510" y="93"/>
                </a:lnTo>
                <a:lnTo>
                  <a:pt x="511" y="93"/>
                </a:lnTo>
                <a:lnTo>
                  <a:pt x="512" y="92"/>
                </a:lnTo>
                <a:lnTo>
                  <a:pt x="514" y="92"/>
                </a:lnTo>
                <a:lnTo>
                  <a:pt x="515" y="91"/>
                </a:lnTo>
                <a:lnTo>
                  <a:pt x="520" y="90"/>
                </a:lnTo>
                <a:lnTo>
                  <a:pt x="521" y="89"/>
                </a:lnTo>
                <a:lnTo>
                  <a:pt x="523" y="89"/>
                </a:lnTo>
                <a:lnTo>
                  <a:pt x="526" y="89"/>
                </a:lnTo>
                <a:lnTo>
                  <a:pt x="527" y="89"/>
                </a:lnTo>
                <a:lnTo>
                  <a:pt x="530" y="89"/>
                </a:lnTo>
                <a:lnTo>
                  <a:pt x="531" y="88"/>
                </a:lnTo>
                <a:lnTo>
                  <a:pt x="540" y="88"/>
                </a:lnTo>
                <a:lnTo>
                  <a:pt x="542" y="88"/>
                </a:lnTo>
                <a:lnTo>
                  <a:pt x="542" y="87"/>
                </a:lnTo>
                <a:lnTo>
                  <a:pt x="543" y="87"/>
                </a:lnTo>
                <a:lnTo>
                  <a:pt x="544" y="86"/>
                </a:lnTo>
                <a:lnTo>
                  <a:pt x="547" y="83"/>
                </a:lnTo>
                <a:lnTo>
                  <a:pt x="552" y="80"/>
                </a:lnTo>
                <a:lnTo>
                  <a:pt x="554" y="78"/>
                </a:lnTo>
                <a:lnTo>
                  <a:pt x="555" y="77"/>
                </a:lnTo>
                <a:lnTo>
                  <a:pt x="556" y="76"/>
                </a:lnTo>
                <a:lnTo>
                  <a:pt x="557" y="74"/>
                </a:lnTo>
                <a:lnTo>
                  <a:pt x="560" y="71"/>
                </a:lnTo>
                <a:lnTo>
                  <a:pt x="560" y="70"/>
                </a:lnTo>
                <a:lnTo>
                  <a:pt x="561" y="69"/>
                </a:lnTo>
                <a:lnTo>
                  <a:pt x="562" y="68"/>
                </a:lnTo>
                <a:lnTo>
                  <a:pt x="563" y="68"/>
                </a:lnTo>
                <a:lnTo>
                  <a:pt x="566" y="65"/>
                </a:lnTo>
                <a:lnTo>
                  <a:pt x="567" y="65"/>
                </a:lnTo>
                <a:lnTo>
                  <a:pt x="568" y="64"/>
                </a:lnTo>
                <a:lnTo>
                  <a:pt x="568" y="63"/>
                </a:lnTo>
                <a:lnTo>
                  <a:pt x="569" y="62"/>
                </a:lnTo>
                <a:lnTo>
                  <a:pt x="570" y="61"/>
                </a:lnTo>
                <a:lnTo>
                  <a:pt x="570" y="60"/>
                </a:lnTo>
                <a:lnTo>
                  <a:pt x="570" y="58"/>
                </a:lnTo>
                <a:lnTo>
                  <a:pt x="571" y="56"/>
                </a:lnTo>
                <a:lnTo>
                  <a:pt x="571" y="50"/>
                </a:lnTo>
                <a:lnTo>
                  <a:pt x="572" y="49"/>
                </a:lnTo>
                <a:lnTo>
                  <a:pt x="572" y="48"/>
                </a:lnTo>
                <a:lnTo>
                  <a:pt x="573" y="46"/>
                </a:lnTo>
                <a:lnTo>
                  <a:pt x="573" y="45"/>
                </a:lnTo>
                <a:lnTo>
                  <a:pt x="574" y="45"/>
                </a:lnTo>
                <a:lnTo>
                  <a:pt x="575" y="44"/>
                </a:lnTo>
                <a:lnTo>
                  <a:pt x="576" y="44"/>
                </a:lnTo>
                <a:lnTo>
                  <a:pt x="577" y="44"/>
                </a:lnTo>
                <a:lnTo>
                  <a:pt x="579" y="44"/>
                </a:lnTo>
                <a:lnTo>
                  <a:pt x="580" y="44"/>
                </a:lnTo>
                <a:lnTo>
                  <a:pt x="582" y="44"/>
                </a:lnTo>
                <a:lnTo>
                  <a:pt x="585" y="44"/>
                </a:lnTo>
                <a:lnTo>
                  <a:pt x="588" y="45"/>
                </a:lnTo>
                <a:lnTo>
                  <a:pt x="591" y="46"/>
                </a:lnTo>
                <a:lnTo>
                  <a:pt x="596" y="47"/>
                </a:lnTo>
                <a:lnTo>
                  <a:pt x="598" y="48"/>
                </a:lnTo>
                <a:lnTo>
                  <a:pt x="600" y="48"/>
                </a:lnTo>
                <a:lnTo>
                  <a:pt x="600" y="48"/>
                </a:lnTo>
                <a:lnTo>
                  <a:pt x="601" y="48"/>
                </a:lnTo>
                <a:lnTo>
                  <a:pt x="602" y="48"/>
                </a:lnTo>
                <a:lnTo>
                  <a:pt x="603" y="48"/>
                </a:lnTo>
                <a:lnTo>
                  <a:pt x="604" y="48"/>
                </a:lnTo>
                <a:lnTo>
                  <a:pt x="605" y="47"/>
                </a:lnTo>
                <a:lnTo>
                  <a:pt x="606" y="47"/>
                </a:lnTo>
                <a:lnTo>
                  <a:pt x="607" y="46"/>
                </a:lnTo>
                <a:lnTo>
                  <a:pt x="608" y="45"/>
                </a:lnTo>
                <a:lnTo>
                  <a:pt x="609" y="44"/>
                </a:lnTo>
                <a:lnTo>
                  <a:pt x="610" y="43"/>
                </a:lnTo>
                <a:lnTo>
                  <a:pt x="611" y="43"/>
                </a:lnTo>
                <a:lnTo>
                  <a:pt x="611" y="42"/>
                </a:lnTo>
                <a:lnTo>
                  <a:pt x="612" y="41"/>
                </a:lnTo>
                <a:lnTo>
                  <a:pt x="612" y="40"/>
                </a:lnTo>
                <a:lnTo>
                  <a:pt x="613" y="39"/>
                </a:lnTo>
                <a:lnTo>
                  <a:pt x="613" y="36"/>
                </a:lnTo>
                <a:lnTo>
                  <a:pt x="614" y="34"/>
                </a:lnTo>
                <a:lnTo>
                  <a:pt x="614" y="34"/>
                </a:lnTo>
                <a:lnTo>
                  <a:pt x="614" y="33"/>
                </a:lnTo>
                <a:lnTo>
                  <a:pt x="615" y="32"/>
                </a:lnTo>
                <a:lnTo>
                  <a:pt x="615" y="32"/>
                </a:lnTo>
                <a:lnTo>
                  <a:pt x="616" y="31"/>
                </a:lnTo>
                <a:lnTo>
                  <a:pt x="617" y="30"/>
                </a:lnTo>
                <a:lnTo>
                  <a:pt x="619" y="29"/>
                </a:lnTo>
                <a:lnTo>
                  <a:pt x="620" y="28"/>
                </a:lnTo>
                <a:lnTo>
                  <a:pt x="623" y="27"/>
                </a:lnTo>
                <a:lnTo>
                  <a:pt x="628" y="24"/>
                </a:lnTo>
                <a:lnTo>
                  <a:pt x="630" y="23"/>
                </a:lnTo>
                <a:lnTo>
                  <a:pt x="631" y="23"/>
                </a:lnTo>
                <a:lnTo>
                  <a:pt x="631" y="22"/>
                </a:lnTo>
                <a:lnTo>
                  <a:pt x="632" y="21"/>
                </a:lnTo>
                <a:lnTo>
                  <a:pt x="633" y="20"/>
                </a:lnTo>
                <a:lnTo>
                  <a:pt x="633" y="19"/>
                </a:lnTo>
                <a:lnTo>
                  <a:pt x="634" y="18"/>
                </a:lnTo>
                <a:lnTo>
                  <a:pt x="634" y="17"/>
                </a:lnTo>
                <a:lnTo>
                  <a:pt x="634" y="13"/>
                </a:lnTo>
                <a:lnTo>
                  <a:pt x="635" y="11"/>
                </a:lnTo>
                <a:lnTo>
                  <a:pt x="636" y="9"/>
                </a:lnTo>
                <a:lnTo>
                  <a:pt x="637" y="6"/>
                </a:lnTo>
                <a:lnTo>
                  <a:pt x="637" y="5"/>
                </a:lnTo>
                <a:lnTo>
                  <a:pt x="638" y="3"/>
                </a:lnTo>
                <a:lnTo>
                  <a:pt x="638" y="1"/>
                </a:lnTo>
                <a:lnTo>
                  <a:pt x="638" y="0"/>
                </a:lnTo>
                <a:lnTo>
                  <a:pt x="639" y="0"/>
                </a:lnTo>
                <a:lnTo>
                  <a:pt x="639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5" name="Freeform 228">
            <a:extLst>
              <a:ext uri="{FF2B5EF4-FFF2-40B4-BE49-F238E27FC236}">
                <a16:creationId xmlns:a16="http://schemas.microsoft.com/office/drawing/2014/main" id="{2FFAD3F4-E4A8-49E8-91E8-164670E05B62}"/>
              </a:ext>
            </a:extLst>
          </p:cNvPr>
          <p:cNvSpPr>
            <a:spLocks/>
          </p:cNvSpPr>
          <p:nvPr/>
        </p:nvSpPr>
        <p:spPr bwMode="auto">
          <a:xfrm>
            <a:off x="8108868" y="4186278"/>
            <a:ext cx="370641" cy="311932"/>
          </a:xfrm>
          <a:custGeom>
            <a:avLst/>
            <a:gdLst>
              <a:gd name="T0" fmla="*/ 109 w 195"/>
              <a:gd name="T1" fmla="*/ 3 h 150"/>
              <a:gd name="T2" fmla="*/ 93 w 195"/>
              <a:gd name="T3" fmla="*/ 10 h 150"/>
              <a:gd name="T4" fmla="*/ 75 w 195"/>
              <a:gd name="T5" fmla="*/ 18 h 150"/>
              <a:gd name="T6" fmla="*/ 60 w 195"/>
              <a:gd name="T7" fmla="*/ 21 h 150"/>
              <a:gd name="T8" fmla="*/ 54 w 195"/>
              <a:gd name="T9" fmla="*/ 24 h 150"/>
              <a:gd name="T10" fmla="*/ 50 w 195"/>
              <a:gd name="T11" fmla="*/ 34 h 150"/>
              <a:gd name="T12" fmla="*/ 46 w 195"/>
              <a:gd name="T13" fmla="*/ 38 h 150"/>
              <a:gd name="T14" fmla="*/ 36 w 195"/>
              <a:gd name="T15" fmla="*/ 36 h 150"/>
              <a:gd name="T16" fmla="*/ 29 w 195"/>
              <a:gd name="T17" fmla="*/ 34 h 150"/>
              <a:gd name="T18" fmla="*/ 19 w 195"/>
              <a:gd name="T19" fmla="*/ 38 h 150"/>
              <a:gd name="T20" fmla="*/ 2 w 195"/>
              <a:gd name="T21" fmla="*/ 44 h 150"/>
              <a:gd name="T22" fmla="*/ 0 w 195"/>
              <a:gd name="T23" fmla="*/ 47 h 150"/>
              <a:gd name="T24" fmla="*/ 6 w 195"/>
              <a:gd name="T25" fmla="*/ 51 h 150"/>
              <a:gd name="T26" fmla="*/ 18 w 195"/>
              <a:gd name="T27" fmla="*/ 62 h 150"/>
              <a:gd name="T28" fmla="*/ 17 w 195"/>
              <a:gd name="T29" fmla="*/ 66 h 150"/>
              <a:gd name="T30" fmla="*/ 10 w 195"/>
              <a:gd name="T31" fmla="*/ 72 h 150"/>
              <a:gd name="T32" fmla="*/ 9 w 195"/>
              <a:gd name="T33" fmla="*/ 77 h 150"/>
              <a:gd name="T34" fmla="*/ 16 w 195"/>
              <a:gd name="T35" fmla="*/ 88 h 150"/>
              <a:gd name="T36" fmla="*/ 28 w 195"/>
              <a:gd name="T37" fmla="*/ 100 h 150"/>
              <a:gd name="T38" fmla="*/ 30 w 195"/>
              <a:gd name="T39" fmla="*/ 106 h 150"/>
              <a:gd name="T40" fmla="*/ 28 w 195"/>
              <a:gd name="T41" fmla="*/ 113 h 150"/>
              <a:gd name="T42" fmla="*/ 31 w 195"/>
              <a:gd name="T43" fmla="*/ 117 h 150"/>
              <a:gd name="T44" fmla="*/ 39 w 195"/>
              <a:gd name="T45" fmla="*/ 122 h 150"/>
              <a:gd name="T46" fmla="*/ 41 w 195"/>
              <a:gd name="T47" fmla="*/ 126 h 150"/>
              <a:gd name="T48" fmla="*/ 41 w 195"/>
              <a:gd name="T49" fmla="*/ 133 h 150"/>
              <a:gd name="T50" fmla="*/ 42 w 195"/>
              <a:gd name="T51" fmla="*/ 137 h 150"/>
              <a:gd name="T52" fmla="*/ 42 w 195"/>
              <a:gd name="T53" fmla="*/ 144 h 150"/>
              <a:gd name="T54" fmla="*/ 45 w 195"/>
              <a:gd name="T55" fmla="*/ 148 h 150"/>
              <a:gd name="T56" fmla="*/ 57 w 195"/>
              <a:gd name="T57" fmla="*/ 150 h 150"/>
              <a:gd name="T58" fmla="*/ 65 w 195"/>
              <a:gd name="T59" fmla="*/ 149 h 150"/>
              <a:gd name="T60" fmla="*/ 69 w 195"/>
              <a:gd name="T61" fmla="*/ 142 h 150"/>
              <a:gd name="T62" fmla="*/ 78 w 195"/>
              <a:gd name="T63" fmla="*/ 138 h 150"/>
              <a:gd name="T64" fmla="*/ 92 w 195"/>
              <a:gd name="T65" fmla="*/ 133 h 150"/>
              <a:gd name="T66" fmla="*/ 107 w 195"/>
              <a:gd name="T67" fmla="*/ 122 h 150"/>
              <a:gd name="T68" fmla="*/ 117 w 195"/>
              <a:gd name="T69" fmla="*/ 118 h 150"/>
              <a:gd name="T70" fmla="*/ 124 w 195"/>
              <a:gd name="T71" fmla="*/ 112 h 150"/>
              <a:gd name="T72" fmla="*/ 133 w 195"/>
              <a:gd name="T73" fmla="*/ 109 h 150"/>
              <a:gd name="T74" fmla="*/ 145 w 195"/>
              <a:gd name="T75" fmla="*/ 109 h 150"/>
              <a:gd name="T76" fmla="*/ 156 w 195"/>
              <a:gd name="T77" fmla="*/ 114 h 150"/>
              <a:gd name="T78" fmla="*/ 165 w 195"/>
              <a:gd name="T79" fmla="*/ 117 h 150"/>
              <a:gd name="T80" fmla="*/ 171 w 195"/>
              <a:gd name="T81" fmla="*/ 116 h 150"/>
              <a:gd name="T82" fmla="*/ 179 w 195"/>
              <a:gd name="T83" fmla="*/ 107 h 150"/>
              <a:gd name="T84" fmla="*/ 178 w 195"/>
              <a:gd name="T85" fmla="*/ 92 h 150"/>
              <a:gd name="T86" fmla="*/ 176 w 195"/>
              <a:gd name="T87" fmla="*/ 87 h 150"/>
              <a:gd name="T88" fmla="*/ 173 w 195"/>
              <a:gd name="T89" fmla="*/ 82 h 150"/>
              <a:gd name="T90" fmla="*/ 177 w 195"/>
              <a:gd name="T91" fmla="*/ 77 h 150"/>
              <a:gd name="T92" fmla="*/ 191 w 195"/>
              <a:gd name="T93" fmla="*/ 68 h 150"/>
              <a:gd name="T94" fmla="*/ 195 w 195"/>
              <a:gd name="T95" fmla="*/ 62 h 150"/>
              <a:gd name="T96" fmla="*/ 193 w 195"/>
              <a:gd name="T97" fmla="*/ 56 h 150"/>
              <a:gd name="T98" fmla="*/ 183 w 195"/>
              <a:gd name="T99" fmla="*/ 47 h 150"/>
              <a:gd name="T100" fmla="*/ 177 w 195"/>
              <a:gd name="T101" fmla="*/ 40 h 150"/>
              <a:gd name="T102" fmla="*/ 166 w 195"/>
              <a:gd name="T103" fmla="*/ 33 h 150"/>
              <a:gd name="T104" fmla="*/ 155 w 195"/>
              <a:gd name="T105" fmla="*/ 28 h 150"/>
              <a:gd name="T106" fmla="*/ 150 w 195"/>
              <a:gd name="T107" fmla="*/ 19 h 150"/>
              <a:gd name="T108" fmla="*/ 143 w 195"/>
              <a:gd name="T109" fmla="*/ 16 h 150"/>
              <a:gd name="T110" fmla="*/ 129 w 195"/>
              <a:gd name="T111" fmla="*/ 6 h 150"/>
              <a:gd name="T112" fmla="*/ 125 w 195"/>
              <a:gd name="T113" fmla="*/ 2 h 150"/>
              <a:gd name="T114" fmla="*/ 123 w 195"/>
              <a:gd name="T11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" h="150">
                <a:moveTo>
                  <a:pt x="123" y="0"/>
                </a:moveTo>
                <a:lnTo>
                  <a:pt x="123" y="0"/>
                </a:lnTo>
                <a:lnTo>
                  <a:pt x="122" y="1"/>
                </a:lnTo>
                <a:lnTo>
                  <a:pt x="119" y="1"/>
                </a:lnTo>
                <a:lnTo>
                  <a:pt x="112" y="3"/>
                </a:lnTo>
                <a:lnTo>
                  <a:pt x="109" y="3"/>
                </a:lnTo>
                <a:lnTo>
                  <a:pt x="106" y="4"/>
                </a:lnTo>
                <a:lnTo>
                  <a:pt x="102" y="5"/>
                </a:lnTo>
                <a:lnTo>
                  <a:pt x="100" y="6"/>
                </a:lnTo>
                <a:lnTo>
                  <a:pt x="99" y="7"/>
                </a:lnTo>
                <a:lnTo>
                  <a:pt x="95" y="9"/>
                </a:lnTo>
                <a:lnTo>
                  <a:pt x="93" y="10"/>
                </a:lnTo>
                <a:lnTo>
                  <a:pt x="90" y="11"/>
                </a:lnTo>
                <a:lnTo>
                  <a:pt x="85" y="13"/>
                </a:lnTo>
                <a:lnTo>
                  <a:pt x="84" y="13"/>
                </a:lnTo>
                <a:lnTo>
                  <a:pt x="83" y="14"/>
                </a:lnTo>
                <a:lnTo>
                  <a:pt x="77" y="17"/>
                </a:lnTo>
                <a:lnTo>
                  <a:pt x="75" y="18"/>
                </a:lnTo>
                <a:lnTo>
                  <a:pt x="73" y="18"/>
                </a:lnTo>
                <a:lnTo>
                  <a:pt x="69" y="20"/>
                </a:lnTo>
                <a:lnTo>
                  <a:pt x="68" y="20"/>
                </a:lnTo>
                <a:lnTo>
                  <a:pt x="66" y="20"/>
                </a:lnTo>
                <a:lnTo>
                  <a:pt x="62" y="20"/>
                </a:lnTo>
                <a:lnTo>
                  <a:pt x="60" y="21"/>
                </a:lnTo>
                <a:lnTo>
                  <a:pt x="59" y="21"/>
                </a:lnTo>
                <a:lnTo>
                  <a:pt x="58" y="21"/>
                </a:lnTo>
                <a:lnTo>
                  <a:pt x="57" y="22"/>
                </a:lnTo>
                <a:lnTo>
                  <a:pt x="56" y="22"/>
                </a:lnTo>
                <a:lnTo>
                  <a:pt x="55" y="23"/>
                </a:lnTo>
                <a:lnTo>
                  <a:pt x="54" y="24"/>
                </a:lnTo>
                <a:lnTo>
                  <a:pt x="54" y="25"/>
                </a:lnTo>
                <a:lnTo>
                  <a:pt x="53" y="26"/>
                </a:lnTo>
                <a:lnTo>
                  <a:pt x="52" y="27"/>
                </a:lnTo>
                <a:lnTo>
                  <a:pt x="52" y="29"/>
                </a:lnTo>
                <a:lnTo>
                  <a:pt x="51" y="32"/>
                </a:lnTo>
                <a:lnTo>
                  <a:pt x="50" y="34"/>
                </a:lnTo>
                <a:lnTo>
                  <a:pt x="50" y="35"/>
                </a:lnTo>
                <a:lnTo>
                  <a:pt x="50" y="36"/>
                </a:lnTo>
                <a:lnTo>
                  <a:pt x="49" y="36"/>
                </a:lnTo>
                <a:lnTo>
                  <a:pt x="48" y="37"/>
                </a:lnTo>
                <a:lnTo>
                  <a:pt x="47" y="37"/>
                </a:lnTo>
                <a:lnTo>
                  <a:pt x="46" y="38"/>
                </a:lnTo>
                <a:lnTo>
                  <a:pt x="44" y="38"/>
                </a:lnTo>
                <a:lnTo>
                  <a:pt x="42" y="38"/>
                </a:lnTo>
                <a:lnTo>
                  <a:pt x="40" y="37"/>
                </a:lnTo>
                <a:lnTo>
                  <a:pt x="39" y="37"/>
                </a:lnTo>
                <a:lnTo>
                  <a:pt x="37" y="37"/>
                </a:lnTo>
                <a:lnTo>
                  <a:pt x="36" y="36"/>
                </a:lnTo>
                <a:lnTo>
                  <a:pt x="34" y="35"/>
                </a:lnTo>
                <a:lnTo>
                  <a:pt x="33" y="34"/>
                </a:lnTo>
                <a:lnTo>
                  <a:pt x="32" y="34"/>
                </a:lnTo>
                <a:lnTo>
                  <a:pt x="31" y="34"/>
                </a:lnTo>
                <a:lnTo>
                  <a:pt x="30" y="34"/>
                </a:lnTo>
                <a:lnTo>
                  <a:pt x="29" y="34"/>
                </a:lnTo>
                <a:lnTo>
                  <a:pt x="28" y="34"/>
                </a:lnTo>
                <a:lnTo>
                  <a:pt x="27" y="34"/>
                </a:lnTo>
                <a:lnTo>
                  <a:pt x="26" y="35"/>
                </a:lnTo>
                <a:lnTo>
                  <a:pt x="23" y="36"/>
                </a:lnTo>
                <a:lnTo>
                  <a:pt x="21" y="37"/>
                </a:lnTo>
                <a:lnTo>
                  <a:pt x="19" y="38"/>
                </a:lnTo>
                <a:lnTo>
                  <a:pt x="15" y="39"/>
                </a:lnTo>
                <a:lnTo>
                  <a:pt x="12" y="40"/>
                </a:lnTo>
                <a:lnTo>
                  <a:pt x="9" y="41"/>
                </a:lnTo>
                <a:lnTo>
                  <a:pt x="5" y="43"/>
                </a:lnTo>
                <a:lnTo>
                  <a:pt x="3" y="43"/>
                </a:lnTo>
                <a:lnTo>
                  <a:pt x="2" y="44"/>
                </a:lnTo>
                <a:lnTo>
                  <a:pt x="1" y="45"/>
                </a:lnTo>
                <a:lnTo>
                  <a:pt x="1" y="45"/>
                </a:lnTo>
                <a:lnTo>
                  <a:pt x="0" y="46"/>
                </a:lnTo>
                <a:lnTo>
                  <a:pt x="0" y="46"/>
                </a:lnTo>
                <a:lnTo>
                  <a:pt x="0" y="47"/>
                </a:lnTo>
                <a:lnTo>
                  <a:pt x="0" y="47"/>
                </a:lnTo>
                <a:lnTo>
                  <a:pt x="1" y="47"/>
                </a:lnTo>
                <a:lnTo>
                  <a:pt x="1" y="48"/>
                </a:lnTo>
                <a:lnTo>
                  <a:pt x="2" y="48"/>
                </a:lnTo>
                <a:lnTo>
                  <a:pt x="4" y="49"/>
                </a:lnTo>
                <a:lnTo>
                  <a:pt x="5" y="50"/>
                </a:lnTo>
                <a:lnTo>
                  <a:pt x="6" y="51"/>
                </a:lnTo>
                <a:lnTo>
                  <a:pt x="7" y="51"/>
                </a:lnTo>
                <a:lnTo>
                  <a:pt x="9" y="53"/>
                </a:lnTo>
                <a:lnTo>
                  <a:pt x="12" y="56"/>
                </a:lnTo>
                <a:lnTo>
                  <a:pt x="15" y="60"/>
                </a:lnTo>
                <a:lnTo>
                  <a:pt x="17" y="62"/>
                </a:lnTo>
                <a:lnTo>
                  <a:pt x="18" y="62"/>
                </a:lnTo>
                <a:lnTo>
                  <a:pt x="18" y="63"/>
                </a:lnTo>
                <a:lnTo>
                  <a:pt x="18" y="64"/>
                </a:lnTo>
                <a:lnTo>
                  <a:pt x="18" y="64"/>
                </a:lnTo>
                <a:lnTo>
                  <a:pt x="18" y="65"/>
                </a:lnTo>
                <a:lnTo>
                  <a:pt x="18" y="66"/>
                </a:lnTo>
                <a:lnTo>
                  <a:pt x="17" y="66"/>
                </a:lnTo>
                <a:lnTo>
                  <a:pt x="16" y="67"/>
                </a:lnTo>
                <a:lnTo>
                  <a:pt x="13" y="69"/>
                </a:lnTo>
                <a:lnTo>
                  <a:pt x="12" y="70"/>
                </a:lnTo>
                <a:lnTo>
                  <a:pt x="12" y="70"/>
                </a:lnTo>
                <a:lnTo>
                  <a:pt x="11" y="71"/>
                </a:lnTo>
                <a:lnTo>
                  <a:pt x="10" y="72"/>
                </a:lnTo>
                <a:lnTo>
                  <a:pt x="9" y="73"/>
                </a:lnTo>
                <a:lnTo>
                  <a:pt x="9" y="75"/>
                </a:lnTo>
                <a:lnTo>
                  <a:pt x="9" y="75"/>
                </a:lnTo>
                <a:lnTo>
                  <a:pt x="9" y="76"/>
                </a:lnTo>
                <a:lnTo>
                  <a:pt x="9" y="76"/>
                </a:lnTo>
                <a:lnTo>
                  <a:pt x="9" y="77"/>
                </a:lnTo>
                <a:lnTo>
                  <a:pt x="10" y="78"/>
                </a:lnTo>
                <a:lnTo>
                  <a:pt x="12" y="81"/>
                </a:lnTo>
                <a:lnTo>
                  <a:pt x="13" y="82"/>
                </a:lnTo>
                <a:lnTo>
                  <a:pt x="13" y="83"/>
                </a:lnTo>
                <a:lnTo>
                  <a:pt x="15" y="87"/>
                </a:lnTo>
                <a:lnTo>
                  <a:pt x="16" y="88"/>
                </a:lnTo>
                <a:lnTo>
                  <a:pt x="17" y="90"/>
                </a:lnTo>
                <a:lnTo>
                  <a:pt x="18" y="91"/>
                </a:lnTo>
                <a:lnTo>
                  <a:pt x="19" y="93"/>
                </a:lnTo>
                <a:lnTo>
                  <a:pt x="21" y="95"/>
                </a:lnTo>
                <a:lnTo>
                  <a:pt x="23" y="97"/>
                </a:lnTo>
                <a:lnTo>
                  <a:pt x="28" y="100"/>
                </a:lnTo>
                <a:lnTo>
                  <a:pt x="29" y="101"/>
                </a:lnTo>
                <a:lnTo>
                  <a:pt x="29" y="102"/>
                </a:lnTo>
                <a:lnTo>
                  <a:pt x="30" y="103"/>
                </a:lnTo>
                <a:lnTo>
                  <a:pt x="30" y="104"/>
                </a:lnTo>
                <a:lnTo>
                  <a:pt x="30" y="105"/>
                </a:lnTo>
                <a:lnTo>
                  <a:pt x="30" y="106"/>
                </a:lnTo>
                <a:lnTo>
                  <a:pt x="30" y="107"/>
                </a:lnTo>
                <a:lnTo>
                  <a:pt x="30" y="108"/>
                </a:lnTo>
                <a:lnTo>
                  <a:pt x="29" y="110"/>
                </a:lnTo>
                <a:lnTo>
                  <a:pt x="29" y="111"/>
                </a:lnTo>
                <a:lnTo>
                  <a:pt x="28" y="112"/>
                </a:lnTo>
                <a:lnTo>
                  <a:pt x="28" y="113"/>
                </a:lnTo>
                <a:lnTo>
                  <a:pt x="28" y="113"/>
                </a:lnTo>
                <a:lnTo>
                  <a:pt x="29" y="114"/>
                </a:lnTo>
                <a:lnTo>
                  <a:pt x="29" y="115"/>
                </a:lnTo>
                <a:lnTo>
                  <a:pt x="29" y="116"/>
                </a:lnTo>
                <a:lnTo>
                  <a:pt x="30" y="116"/>
                </a:lnTo>
                <a:lnTo>
                  <a:pt x="31" y="117"/>
                </a:lnTo>
                <a:lnTo>
                  <a:pt x="32" y="118"/>
                </a:lnTo>
                <a:lnTo>
                  <a:pt x="33" y="119"/>
                </a:lnTo>
                <a:lnTo>
                  <a:pt x="34" y="119"/>
                </a:lnTo>
                <a:lnTo>
                  <a:pt x="35" y="120"/>
                </a:lnTo>
                <a:lnTo>
                  <a:pt x="38" y="121"/>
                </a:lnTo>
                <a:lnTo>
                  <a:pt x="39" y="122"/>
                </a:lnTo>
                <a:lnTo>
                  <a:pt x="40" y="123"/>
                </a:lnTo>
                <a:lnTo>
                  <a:pt x="40" y="123"/>
                </a:lnTo>
                <a:lnTo>
                  <a:pt x="41" y="124"/>
                </a:lnTo>
                <a:lnTo>
                  <a:pt x="41" y="124"/>
                </a:lnTo>
                <a:lnTo>
                  <a:pt x="41" y="125"/>
                </a:lnTo>
                <a:lnTo>
                  <a:pt x="41" y="126"/>
                </a:lnTo>
                <a:lnTo>
                  <a:pt x="41" y="127"/>
                </a:lnTo>
                <a:lnTo>
                  <a:pt x="41" y="128"/>
                </a:lnTo>
                <a:lnTo>
                  <a:pt x="41" y="131"/>
                </a:lnTo>
                <a:lnTo>
                  <a:pt x="41" y="132"/>
                </a:lnTo>
                <a:lnTo>
                  <a:pt x="41" y="132"/>
                </a:lnTo>
                <a:lnTo>
                  <a:pt x="41" y="133"/>
                </a:lnTo>
                <a:lnTo>
                  <a:pt x="42" y="134"/>
                </a:lnTo>
                <a:lnTo>
                  <a:pt x="42" y="134"/>
                </a:lnTo>
                <a:lnTo>
                  <a:pt x="42" y="135"/>
                </a:lnTo>
                <a:lnTo>
                  <a:pt x="42" y="135"/>
                </a:lnTo>
                <a:lnTo>
                  <a:pt x="42" y="136"/>
                </a:lnTo>
                <a:lnTo>
                  <a:pt x="42" y="137"/>
                </a:lnTo>
                <a:lnTo>
                  <a:pt x="41" y="139"/>
                </a:lnTo>
                <a:lnTo>
                  <a:pt x="41" y="140"/>
                </a:lnTo>
                <a:lnTo>
                  <a:pt x="41" y="142"/>
                </a:lnTo>
                <a:lnTo>
                  <a:pt x="41" y="142"/>
                </a:lnTo>
                <a:lnTo>
                  <a:pt x="41" y="143"/>
                </a:lnTo>
                <a:lnTo>
                  <a:pt x="42" y="144"/>
                </a:lnTo>
                <a:lnTo>
                  <a:pt x="42" y="145"/>
                </a:lnTo>
                <a:lnTo>
                  <a:pt x="43" y="145"/>
                </a:lnTo>
                <a:lnTo>
                  <a:pt x="43" y="146"/>
                </a:lnTo>
                <a:lnTo>
                  <a:pt x="44" y="147"/>
                </a:lnTo>
                <a:lnTo>
                  <a:pt x="44" y="147"/>
                </a:lnTo>
                <a:lnTo>
                  <a:pt x="45" y="148"/>
                </a:lnTo>
                <a:lnTo>
                  <a:pt x="46" y="148"/>
                </a:lnTo>
                <a:lnTo>
                  <a:pt x="47" y="148"/>
                </a:lnTo>
                <a:lnTo>
                  <a:pt x="48" y="149"/>
                </a:lnTo>
                <a:lnTo>
                  <a:pt x="50" y="149"/>
                </a:lnTo>
                <a:lnTo>
                  <a:pt x="52" y="149"/>
                </a:lnTo>
                <a:lnTo>
                  <a:pt x="57" y="150"/>
                </a:lnTo>
                <a:lnTo>
                  <a:pt x="59" y="150"/>
                </a:lnTo>
                <a:lnTo>
                  <a:pt x="62" y="150"/>
                </a:lnTo>
                <a:lnTo>
                  <a:pt x="63" y="150"/>
                </a:lnTo>
                <a:lnTo>
                  <a:pt x="64" y="149"/>
                </a:lnTo>
                <a:lnTo>
                  <a:pt x="64" y="149"/>
                </a:lnTo>
                <a:lnTo>
                  <a:pt x="65" y="149"/>
                </a:lnTo>
                <a:lnTo>
                  <a:pt x="65" y="148"/>
                </a:lnTo>
                <a:lnTo>
                  <a:pt x="65" y="148"/>
                </a:lnTo>
                <a:lnTo>
                  <a:pt x="66" y="147"/>
                </a:lnTo>
                <a:lnTo>
                  <a:pt x="68" y="144"/>
                </a:lnTo>
                <a:lnTo>
                  <a:pt x="69" y="142"/>
                </a:lnTo>
                <a:lnTo>
                  <a:pt x="69" y="142"/>
                </a:lnTo>
                <a:lnTo>
                  <a:pt x="70" y="141"/>
                </a:lnTo>
                <a:lnTo>
                  <a:pt x="71" y="140"/>
                </a:lnTo>
                <a:lnTo>
                  <a:pt x="71" y="140"/>
                </a:lnTo>
                <a:lnTo>
                  <a:pt x="72" y="139"/>
                </a:lnTo>
                <a:lnTo>
                  <a:pt x="73" y="139"/>
                </a:lnTo>
                <a:lnTo>
                  <a:pt x="78" y="138"/>
                </a:lnTo>
                <a:lnTo>
                  <a:pt x="80" y="137"/>
                </a:lnTo>
                <a:lnTo>
                  <a:pt x="81" y="137"/>
                </a:lnTo>
                <a:lnTo>
                  <a:pt x="84" y="136"/>
                </a:lnTo>
                <a:lnTo>
                  <a:pt x="88" y="135"/>
                </a:lnTo>
                <a:lnTo>
                  <a:pt x="91" y="134"/>
                </a:lnTo>
                <a:lnTo>
                  <a:pt x="92" y="133"/>
                </a:lnTo>
                <a:lnTo>
                  <a:pt x="93" y="133"/>
                </a:lnTo>
                <a:lnTo>
                  <a:pt x="94" y="132"/>
                </a:lnTo>
                <a:lnTo>
                  <a:pt x="95" y="131"/>
                </a:lnTo>
                <a:lnTo>
                  <a:pt x="103" y="125"/>
                </a:lnTo>
                <a:lnTo>
                  <a:pt x="106" y="123"/>
                </a:lnTo>
                <a:lnTo>
                  <a:pt x="107" y="122"/>
                </a:lnTo>
                <a:lnTo>
                  <a:pt x="108" y="121"/>
                </a:lnTo>
                <a:lnTo>
                  <a:pt x="110" y="120"/>
                </a:lnTo>
                <a:lnTo>
                  <a:pt x="112" y="120"/>
                </a:lnTo>
                <a:lnTo>
                  <a:pt x="115" y="119"/>
                </a:lnTo>
                <a:lnTo>
                  <a:pt x="116" y="118"/>
                </a:lnTo>
                <a:lnTo>
                  <a:pt x="117" y="118"/>
                </a:lnTo>
                <a:lnTo>
                  <a:pt x="119" y="117"/>
                </a:lnTo>
                <a:lnTo>
                  <a:pt x="120" y="116"/>
                </a:lnTo>
                <a:lnTo>
                  <a:pt x="121" y="115"/>
                </a:lnTo>
                <a:lnTo>
                  <a:pt x="123" y="113"/>
                </a:lnTo>
                <a:lnTo>
                  <a:pt x="124" y="112"/>
                </a:lnTo>
                <a:lnTo>
                  <a:pt x="124" y="112"/>
                </a:lnTo>
                <a:lnTo>
                  <a:pt x="125" y="111"/>
                </a:lnTo>
                <a:lnTo>
                  <a:pt x="126" y="111"/>
                </a:lnTo>
                <a:lnTo>
                  <a:pt x="127" y="110"/>
                </a:lnTo>
                <a:lnTo>
                  <a:pt x="128" y="110"/>
                </a:lnTo>
                <a:lnTo>
                  <a:pt x="129" y="110"/>
                </a:lnTo>
                <a:lnTo>
                  <a:pt x="133" y="109"/>
                </a:lnTo>
                <a:lnTo>
                  <a:pt x="135" y="109"/>
                </a:lnTo>
                <a:lnTo>
                  <a:pt x="136" y="109"/>
                </a:lnTo>
                <a:lnTo>
                  <a:pt x="140" y="109"/>
                </a:lnTo>
                <a:lnTo>
                  <a:pt x="143" y="109"/>
                </a:lnTo>
                <a:lnTo>
                  <a:pt x="144" y="109"/>
                </a:lnTo>
                <a:lnTo>
                  <a:pt x="145" y="109"/>
                </a:lnTo>
                <a:lnTo>
                  <a:pt x="146" y="109"/>
                </a:lnTo>
                <a:lnTo>
                  <a:pt x="148" y="110"/>
                </a:lnTo>
                <a:lnTo>
                  <a:pt x="150" y="110"/>
                </a:lnTo>
                <a:lnTo>
                  <a:pt x="151" y="111"/>
                </a:lnTo>
                <a:lnTo>
                  <a:pt x="153" y="112"/>
                </a:lnTo>
                <a:lnTo>
                  <a:pt x="156" y="114"/>
                </a:lnTo>
                <a:lnTo>
                  <a:pt x="158" y="115"/>
                </a:lnTo>
                <a:lnTo>
                  <a:pt x="159" y="116"/>
                </a:lnTo>
                <a:lnTo>
                  <a:pt x="160" y="116"/>
                </a:lnTo>
                <a:lnTo>
                  <a:pt x="162" y="117"/>
                </a:lnTo>
                <a:lnTo>
                  <a:pt x="163" y="117"/>
                </a:lnTo>
                <a:lnTo>
                  <a:pt x="165" y="117"/>
                </a:lnTo>
                <a:lnTo>
                  <a:pt x="167" y="117"/>
                </a:lnTo>
                <a:lnTo>
                  <a:pt x="168" y="117"/>
                </a:lnTo>
                <a:lnTo>
                  <a:pt x="169" y="117"/>
                </a:lnTo>
                <a:lnTo>
                  <a:pt x="170" y="117"/>
                </a:lnTo>
                <a:lnTo>
                  <a:pt x="170" y="116"/>
                </a:lnTo>
                <a:lnTo>
                  <a:pt x="171" y="116"/>
                </a:lnTo>
                <a:lnTo>
                  <a:pt x="173" y="114"/>
                </a:lnTo>
                <a:lnTo>
                  <a:pt x="176" y="112"/>
                </a:lnTo>
                <a:lnTo>
                  <a:pt x="177" y="111"/>
                </a:lnTo>
                <a:lnTo>
                  <a:pt x="178" y="110"/>
                </a:lnTo>
                <a:lnTo>
                  <a:pt x="179" y="109"/>
                </a:lnTo>
                <a:lnTo>
                  <a:pt x="179" y="107"/>
                </a:lnTo>
                <a:lnTo>
                  <a:pt x="180" y="106"/>
                </a:lnTo>
                <a:lnTo>
                  <a:pt x="180" y="105"/>
                </a:lnTo>
                <a:lnTo>
                  <a:pt x="180" y="104"/>
                </a:lnTo>
                <a:lnTo>
                  <a:pt x="180" y="101"/>
                </a:lnTo>
                <a:lnTo>
                  <a:pt x="179" y="96"/>
                </a:lnTo>
                <a:lnTo>
                  <a:pt x="178" y="92"/>
                </a:lnTo>
                <a:lnTo>
                  <a:pt x="178" y="91"/>
                </a:lnTo>
                <a:lnTo>
                  <a:pt x="178" y="91"/>
                </a:lnTo>
                <a:lnTo>
                  <a:pt x="178" y="90"/>
                </a:lnTo>
                <a:lnTo>
                  <a:pt x="177" y="89"/>
                </a:lnTo>
                <a:lnTo>
                  <a:pt x="177" y="88"/>
                </a:lnTo>
                <a:lnTo>
                  <a:pt x="176" y="87"/>
                </a:lnTo>
                <a:lnTo>
                  <a:pt x="174" y="86"/>
                </a:lnTo>
                <a:lnTo>
                  <a:pt x="174" y="85"/>
                </a:lnTo>
                <a:lnTo>
                  <a:pt x="174" y="85"/>
                </a:lnTo>
                <a:lnTo>
                  <a:pt x="174" y="84"/>
                </a:lnTo>
                <a:lnTo>
                  <a:pt x="173" y="83"/>
                </a:lnTo>
                <a:lnTo>
                  <a:pt x="173" y="82"/>
                </a:lnTo>
                <a:lnTo>
                  <a:pt x="174" y="81"/>
                </a:lnTo>
                <a:lnTo>
                  <a:pt x="174" y="80"/>
                </a:lnTo>
                <a:lnTo>
                  <a:pt x="174" y="80"/>
                </a:lnTo>
                <a:lnTo>
                  <a:pt x="175" y="79"/>
                </a:lnTo>
                <a:lnTo>
                  <a:pt x="176" y="78"/>
                </a:lnTo>
                <a:lnTo>
                  <a:pt x="177" y="77"/>
                </a:lnTo>
                <a:lnTo>
                  <a:pt x="178" y="76"/>
                </a:lnTo>
                <a:lnTo>
                  <a:pt x="179" y="76"/>
                </a:lnTo>
                <a:lnTo>
                  <a:pt x="186" y="72"/>
                </a:lnTo>
                <a:lnTo>
                  <a:pt x="189" y="70"/>
                </a:lnTo>
                <a:lnTo>
                  <a:pt x="190" y="69"/>
                </a:lnTo>
                <a:lnTo>
                  <a:pt x="191" y="68"/>
                </a:lnTo>
                <a:lnTo>
                  <a:pt x="192" y="67"/>
                </a:lnTo>
                <a:lnTo>
                  <a:pt x="193" y="67"/>
                </a:lnTo>
                <a:lnTo>
                  <a:pt x="193" y="66"/>
                </a:lnTo>
                <a:lnTo>
                  <a:pt x="194" y="65"/>
                </a:lnTo>
                <a:lnTo>
                  <a:pt x="195" y="63"/>
                </a:lnTo>
                <a:lnTo>
                  <a:pt x="195" y="62"/>
                </a:lnTo>
                <a:lnTo>
                  <a:pt x="195" y="61"/>
                </a:lnTo>
                <a:lnTo>
                  <a:pt x="195" y="60"/>
                </a:lnTo>
                <a:lnTo>
                  <a:pt x="195" y="60"/>
                </a:lnTo>
                <a:lnTo>
                  <a:pt x="195" y="58"/>
                </a:lnTo>
                <a:lnTo>
                  <a:pt x="194" y="57"/>
                </a:lnTo>
                <a:lnTo>
                  <a:pt x="193" y="56"/>
                </a:lnTo>
                <a:lnTo>
                  <a:pt x="193" y="55"/>
                </a:lnTo>
                <a:lnTo>
                  <a:pt x="191" y="53"/>
                </a:lnTo>
                <a:lnTo>
                  <a:pt x="190" y="52"/>
                </a:lnTo>
                <a:lnTo>
                  <a:pt x="189" y="52"/>
                </a:lnTo>
                <a:lnTo>
                  <a:pt x="188" y="51"/>
                </a:lnTo>
                <a:lnTo>
                  <a:pt x="183" y="47"/>
                </a:lnTo>
                <a:lnTo>
                  <a:pt x="182" y="46"/>
                </a:lnTo>
                <a:lnTo>
                  <a:pt x="182" y="45"/>
                </a:lnTo>
                <a:lnTo>
                  <a:pt x="181" y="45"/>
                </a:lnTo>
                <a:lnTo>
                  <a:pt x="180" y="44"/>
                </a:lnTo>
                <a:lnTo>
                  <a:pt x="178" y="41"/>
                </a:lnTo>
                <a:lnTo>
                  <a:pt x="177" y="40"/>
                </a:lnTo>
                <a:lnTo>
                  <a:pt x="176" y="39"/>
                </a:lnTo>
                <a:lnTo>
                  <a:pt x="175" y="38"/>
                </a:lnTo>
                <a:lnTo>
                  <a:pt x="174" y="37"/>
                </a:lnTo>
                <a:lnTo>
                  <a:pt x="173" y="36"/>
                </a:lnTo>
                <a:lnTo>
                  <a:pt x="168" y="34"/>
                </a:lnTo>
                <a:lnTo>
                  <a:pt x="166" y="33"/>
                </a:lnTo>
                <a:lnTo>
                  <a:pt x="161" y="31"/>
                </a:lnTo>
                <a:lnTo>
                  <a:pt x="159" y="31"/>
                </a:lnTo>
                <a:lnTo>
                  <a:pt x="158" y="30"/>
                </a:lnTo>
                <a:lnTo>
                  <a:pt x="157" y="30"/>
                </a:lnTo>
                <a:lnTo>
                  <a:pt x="156" y="29"/>
                </a:lnTo>
                <a:lnTo>
                  <a:pt x="155" y="28"/>
                </a:lnTo>
                <a:lnTo>
                  <a:pt x="154" y="27"/>
                </a:lnTo>
                <a:lnTo>
                  <a:pt x="153" y="26"/>
                </a:lnTo>
                <a:lnTo>
                  <a:pt x="152" y="25"/>
                </a:lnTo>
                <a:lnTo>
                  <a:pt x="152" y="24"/>
                </a:lnTo>
                <a:lnTo>
                  <a:pt x="151" y="23"/>
                </a:lnTo>
                <a:lnTo>
                  <a:pt x="150" y="19"/>
                </a:lnTo>
                <a:lnTo>
                  <a:pt x="149" y="18"/>
                </a:lnTo>
                <a:lnTo>
                  <a:pt x="149" y="18"/>
                </a:lnTo>
                <a:lnTo>
                  <a:pt x="148" y="17"/>
                </a:lnTo>
                <a:lnTo>
                  <a:pt x="147" y="17"/>
                </a:lnTo>
                <a:lnTo>
                  <a:pt x="146" y="17"/>
                </a:lnTo>
                <a:lnTo>
                  <a:pt x="143" y="16"/>
                </a:lnTo>
                <a:lnTo>
                  <a:pt x="142" y="15"/>
                </a:lnTo>
                <a:lnTo>
                  <a:pt x="140" y="15"/>
                </a:lnTo>
                <a:lnTo>
                  <a:pt x="139" y="14"/>
                </a:lnTo>
                <a:lnTo>
                  <a:pt x="135" y="10"/>
                </a:lnTo>
                <a:lnTo>
                  <a:pt x="132" y="9"/>
                </a:lnTo>
                <a:lnTo>
                  <a:pt x="129" y="6"/>
                </a:lnTo>
                <a:lnTo>
                  <a:pt x="128" y="6"/>
                </a:lnTo>
                <a:lnTo>
                  <a:pt x="127" y="5"/>
                </a:lnTo>
                <a:lnTo>
                  <a:pt x="126" y="4"/>
                </a:lnTo>
                <a:lnTo>
                  <a:pt x="126" y="4"/>
                </a:lnTo>
                <a:lnTo>
                  <a:pt x="125" y="3"/>
                </a:lnTo>
                <a:lnTo>
                  <a:pt x="125" y="2"/>
                </a:lnTo>
                <a:lnTo>
                  <a:pt x="125" y="1"/>
                </a:lnTo>
                <a:lnTo>
                  <a:pt x="125" y="1"/>
                </a:lnTo>
                <a:lnTo>
                  <a:pt x="125" y="1"/>
                </a:lnTo>
                <a:lnTo>
                  <a:pt x="125" y="0"/>
                </a:lnTo>
                <a:lnTo>
                  <a:pt x="124" y="0"/>
                </a:lnTo>
                <a:lnTo>
                  <a:pt x="123" y="0"/>
                </a:lnTo>
                <a:lnTo>
                  <a:pt x="123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6" name="Freeform 229">
            <a:extLst>
              <a:ext uri="{FF2B5EF4-FFF2-40B4-BE49-F238E27FC236}">
                <a16:creationId xmlns:a16="http://schemas.microsoft.com/office/drawing/2014/main" id="{F77812FB-07FC-4658-AAE3-6766400F404F}"/>
              </a:ext>
            </a:extLst>
          </p:cNvPr>
          <p:cNvSpPr>
            <a:spLocks/>
          </p:cNvSpPr>
          <p:nvPr/>
        </p:nvSpPr>
        <p:spPr bwMode="auto">
          <a:xfrm>
            <a:off x="7525346" y="4955711"/>
            <a:ext cx="1684040" cy="1434889"/>
          </a:xfrm>
          <a:custGeom>
            <a:avLst/>
            <a:gdLst>
              <a:gd name="T0" fmla="*/ 253 w 886"/>
              <a:gd name="T1" fmla="*/ 52 h 690"/>
              <a:gd name="T2" fmla="*/ 309 w 886"/>
              <a:gd name="T3" fmla="*/ 31 h 690"/>
              <a:gd name="T4" fmla="*/ 343 w 886"/>
              <a:gd name="T5" fmla="*/ 49 h 690"/>
              <a:gd name="T6" fmla="*/ 376 w 886"/>
              <a:gd name="T7" fmla="*/ 46 h 690"/>
              <a:gd name="T8" fmla="*/ 406 w 886"/>
              <a:gd name="T9" fmla="*/ 47 h 690"/>
              <a:gd name="T10" fmla="*/ 452 w 886"/>
              <a:gd name="T11" fmla="*/ 49 h 690"/>
              <a:gd name="T12" fmla="*/ 478 w 886"/>
              <a:gd name="T13" fmla="*/ 67 h 690"/>
              <a:gd name="T14" fmla="*/ 514 w 886"/>
              <a:gd name="T15" fmla="*/ 37 h 690"/>
              <a:gd name="T16" fmla="*/ 529 w 886"/>
              <a:gd name="T17" fmla="*/ 0 h 690"/>
              <a:gd name="T18" fmla="*/ 572 w 886"/>
              <a:gd name="T19" fmla="*/ 17 h 690"/>
              <a:gd name="T20" fmla="*/ 598 w 886"/>
              <a:gd name="T21" fmla="*/ 43 h 690"/>
              <a:gd name="T22" fmla="*/ 591 w 886"/>
              <a:gd name="T23" fmla="*/ 66 h 690"/>
              <a:gd name="T24" fmla="*/ 589 w 886"/>
              <a:gd name="T25" fmla="*/ 124 h 690"/>
              <a:gd name="T26" fmla="*/ 598 w 886"/>
              <a:gd name="T27" fmla="*/ 169 h 690"/>
              <a:gd name="T28" fmla="*/ 617 w 886"/>
              <a:gd name="T29" fmla="*/ 215 h 690"/>
              <a:gd name="T30" fmla="*/ 664 w 886"/>
              <a:gd name="T31" fmla="*/ 224 h 690"/>
              <a:gd name="T32" fmla="*/ 671 w 886"/>
              <a:gd name="T33" fmla="*/ 241 h 690"/>
              <a:gd name="T34" fmla="*/ 712 w 886"/>
              <a:gd name="T35" fmla="*/ 251 h 690"/>
              <a:gd name="T36" fmla="*/ 769 w 886"/>
              <a:gd name="T37" fmla="*/ 259 h 690"/>
              <a:gd name="T38" fmla="*/ 782 w 886"/>
              <a:gd name="T39" fmla="*/ 300 h 690"/>
              <a:gd name="T40" fmla="*/ 839 w 886"/>
              <a:gd name="T41" fmla="*/ 321 h 690"/>
              <a:gd name="T42" fmla="*/ 872 w 886"/>
              <a:gd name="T43" fmla="*/ 322 h 690"/>
              <a:gd name="T44" fmla="*/ 880 w 886"/>
              <a:gd name="T45" fmla="*/ 351 h 690"/>
              <a:gd name="T46" fmla="*/ 851 w 886"/>
              <a:gd name="T47" fmla="*/ 390 h 690"/>
              <a:gd name="T48" fmla="*/ 858 w 886"/>
              <a:gd name="T49" fmla="*/ 414 h 690"/>
              <a:gd name="T50" fmla="*/ 875 w 886"/>
              <a:gd name="T51" fmla="*/ 440 h 690"/>
              <a:gd name="T52" fmla="*/ 861 w 886"/>
              <a:gd name="T53" fmla="*/ 460 h 690"/>
              <a:gd name="T54" fmla="*/ 800 w 886"/>
              <a:gd name="T55" fmla="*/ 424 h 690"/>
              <a:gd name="T56" fmla="*/ 750 w 886"/>
              <a:gd name="T57" fmla="*/ 411 h 690"/>
              <a:gd name="T58" fmla="*/ 703 w 886"/>
              <a:gd name="T59" fmla="*/ 437 h 690"/>
              <a:gd name="T60" fmla="*/ 689 w 886"/>
              <a:gd name="T61" fmla="*/ 404 h 690"/>
              <a:gd name="T62" fmla="*/ 638 w 886"/>
              <a:gd name="T63" fmla="*/ 391 h 690"/>
              <a:gd name="T64" fmla="*/ 621 w 886"/>
              <a:gd name="T65" fmla="*/ 436 h 690"/>
              <a:gd name="T66" fmla="*/ 613 w 886"/>
              <a:gd name="T67" fmla="*/ 522 h 690"/>
              <a:gd name="T68" fmla="*/ 604 w 886"/>
              <a:gd name="T69" fmla="*/ 557 h 690"/>
              <a:gd name="T70" fmla="*/ 547 w 886"/>
              <a:gd name="T71" fmla="*/ 552 h 690"/>
              <a:gd name="T72" fmla="*/ 509 w 886"/>
              <a:gd name="T73" fmla="*/ 614 h 690"/>
              <a:gd name="T74" fmla="*/ 497 w 886"/>
              <a:gd name="T75" fmla="*/ 673 h 690"/>
              <a:gd name="T76" fmla="*/ 466 w 886"/>
              <a:gd name="T77" fmla="*/ 654 h 690"/>
              <a:gd name="T78" fmla="*/ 414 w 886"/>
              <a:gd name="T79" fmla="*/ 648 h 690"/>
              <a:gd name="T80" fmla="*/ 388 w 886"/>
              <a:gd name="T81" fmla="*/ 656 h 690"/>
              <a:gd name="T82" fmla="*/ 360 w 886"/>
              <a:gd name="T83" fmla="*/ 679 h 690"/>
              <a:gd name="T84" fmla="*/ 302 w 886"/>
              <a:gd name="T85" fmla="*/ 675 h 690"/>
              <a:gd name="T86" fmla="*/ 226 w 886"/>
              <a:gd name="T87" fmla="*/ 661 h 690"/>
              <a:gd name="T88" fmla="*/ 205 w 886"/>
              <a:gd name="T89" fmla="*/ 631 h 690"/>
              <a:gd name="T90" fmla="*/ 203 w 886"/>
              <a:gd name="T91" fmla="*/ 599 h 690"/>
              <a:gd name="T92" fmla="*/ 146 w 886"/>
              <a:gd name="T93" fmla="*/ 555 h 690"/>
              <a:gd name="T94" fmla="*/ 105 w 886"/>
              <a:gd name="T95" fmla="*/ 511 h 690"/>
              <a:gd name="T96" fmla="*/ 70 w 886"/>
              <a:gd name="T97" fmla="*/ 475 h 690"/>
              <a:gd name="T98" fmla="*/ 29 w 886"/>
              <a:gd name="T99" fmla="*/ 432 h 690"/>
              <a:gd name="T100" fmla="*/ 1 w 886"/>
              <a:gd name="T101" fmla="*/ 405 h 690"/>
              <a:gd name="T102" fmla="*/ 24 w 886"/>
              <a:gd name="T103" fmla="*/ 360 h 690"/>
              <a:gd name="T104" fmla="*/ 26 w 886"/>
              <a:gd name="T105" fmla="*/ 302 h 690"/>
              <a:gd name="T106" fmla="*/ 67 w 886"/>
              <a:gd name="T107" fmla="*/ 284 h 690"/>
              <a:gd name="T108" fmla="*/ 70 w 886"/>
              <a:gd name="T109" fmla="*/ 245 h 690"/>
              <a:gd name="T110" fmla="*/ 75 w 886"/>
              <a:gd name="T111" fmla="*/ 221 h 690"/>
              <a:gd name="T112" fmla="*/ 84 w 886"/>
              <a:gd name="T113" fmla="*/ 197 h 690"/>
              <a:gd name="T114" fmla="*/ 106 w 886"/>
              <a:gd name="T115" fmla="*/ 151 h 690"/>
              <a:gd name="T116" fmla="*/ 102 w 886"/>
              <a:gd name="T117" fmla="*/ 94 h 690"/>
              <a:gd name="T118" fmla="*/ 104 w 886"/>
              <a:gd name="T119" fmla="*/ 62 h 690"/>
              <a:gd name="T120" fmla="*/ 147 w 886"/>
              <a:gd name="T121" fmla="*/ 57 h 690"/>
              <a:gd name="T122" fmla="*/ 182 w 886"/>
              <a:gd name="T123" fmla="*/ 63 h 690"/>
              <a:gd name="T124" fmla="*/ 218 w 886"/>
              <a:gd name="T125" fmla="*/ 36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86" h="690">
                <a:moveTo>
                  <a:pt x="230" y="31"/>
                </a:moveTo>
                <a:lnTo>
                  <a:pt x="230" y="31"/>
                </a:lnTo>
                <a:lnTo>
                  <a:pt x="231" y="32"/>
                </a:lnTo>
                <a:lnTo>
                  <a:pt x="231" y="33"/>
                </a:lnTo>
                <a:lnTo>
                  <a:pt x="231" y="33"/>
                </a:lnTo>
                <a:lnTo>
                  <a:pt x="231" y="35"/>
                </a:lnTo>
                <a:lnTo>
                  <a:pt x="231" y="41"/>
                </a:lnTo>
                <a:lnTo>
                  <a:pt x="231" y="43"/>
                </a:lnTo>
                <a:lnTo>
                  <a:pt x="232" y="44"/>
                </a:lnTo>
                <a:lnTo>
                  <a:pt x="232" y="46"/>
                </a:lnTo>
                <a:lnTo>
                  <a:pt x="232" y="47"/>
                </a:lnTo>
                <a:lnTo>
                  <a:pt x="232" y="48"/>
                </a:lnTo>
                <a:lnTo>
                  <a:pt x="233" y="49"/>
                </a:lnTo>
                <a:lnTo>
                  <a:pt x="234" y="49"/>
                </a:lnTo>
                <a:lnTo>
                  <a:pt x="234" y="50"/>
                </a:lnTo>
                <a:lnTo>
                  <a:pt x="235" y="51"/>
                </a:lnTo>
                <a:lnTo>
                  <a:pt x="236" y="51"/>
                </a:lnTo>
                <a:lnTo>
                  <a:pt x="237" y="52"/>
                </a:lnTo>
                <a:lnTo>
                  <a:pt x="238" y="52"/>
                </a:lnTo>
                <a:lnTo>
                  <a:pt x="240" y="52"/>
                </a:lnTo>
                <a:lnTo>
                  <a:pt x="241" y="52"/>
                </a:lnTo>
                <a:lnTo>
                  <a:pt x="243" y="52"/>
                </a:lnTo>
                <a:lnTo>
                  <a:pt x="244" y="52"/>
                </a:lnTo>
                <a:lnTo>
                  <a:pt x="246" y="51"/>
                </a:lnTo>
                <a:lnTo>
                  <a:pt x="247" y="51"/>
                </a:lnTo>
                <a:lnTo>
                  <a:pt x="248" y="51"/>
                </a:lnTo>
                <a:lnTo>
                  <a:pt x="251" y="52"/>
                </a:lnTo>
                <a:lnTo>
                  <a:pt x="253" y="52"/>
                </a:lnTo>
                <a:lnTo>
                  <a:pt x="254" y="52"/>
                </a:lnTo>
                <a:lnTo>
                  <a:pt x="257" y="51"/>
                </a:lnTo>
                <a:lnTo>
                  <a:pt x="259" y="51"/>
                </a:lnTo>
                <a:lnTo>
                  <a:pt x="261" y="51"/>
                </a:lnTo>
                <a:lnTo>
                  <a:pt x="265" y="51"/>
                </a:lnTo>
                <a:lnTo>
                  <a:pt x="267" y="51"/>
                </a:lnTo>
                <a:lnTo>
                  <a:pt x="278" y="50"/>
                </a:lnTo>
                <a:lnTo>
                  <a:pt x="283" y="50"/>
                </a:lnTo>
                <a:lnTo>
                  <a:pt x="285" y="49"/>
                </a:lnTo>
                <a:lnTo>
                  <a:pt x="287" y="49"/>
                </a:lnTo>
                <a:lnTo>
                  <a:pt x="289" y="49"/>
                </a:lnTo>
                <a:lnTo>
                  <a:pt x="290" y="49"/>
                </a:lnTo>
                <a:lnTo>
                  <a:pt x="290" y="49"/>
                </a:lnTo>
                <a:lnTo>
                  <a:pt x="291" y="49"/>
                </a:lnTo>
                <a:lnTo>
                  <a:pt x="292" y="48"/>
                </a:lnTo>
                <a:lnTo>
                  <a:pt x="293" y="48"/>
                </a:lnTo>
                <a:lnTo>
                  <a:pt x="293" y="47"/>
                </a:lnTo>
                <a:lnTo>
                  <a:pt x="294" y="45"/>
                </a:lnTo>
                <a:lnTo>
                  <a:pt x="296" y="43"/>
                </a:lnTo>
                <a:lnTo>
                  <a:pt x="297" y="41"/>
                </a:lnTo>
                <a:lnTo>
                  <a:pt x="298" y="39"/>
                </a:lnTo>
                <a:lnTo>
                  <a:pt x="299" y="36"/>
                </a:lnTo>
                <a:lnTo>
                  <a:pt x="300" y="35"/>
                </a:lnTo>
                <a:lnTo>
                  <a:pt x="301" y="34"/>
                </a:lnTo>
                <a:lnTo>
                  <a:pt x="302" y="33"/>
                </a:lnTo>
                <a:lnTo>
                  <a:pt x="303" y="33"/>
                </a:lnTo>
                <a:lnTo>
                  <a:pt x="304" y="32"/>
                </a:lnTo>
                <a:lnTo>
                  <a:pt x="309" y="31"/>
                </a:lnTo>
                <a:lnTo>
                  <a:pt x="311" y="31"/>
                </a:lnTo>
                <a:lnTo>
                  <a:pt x="312" y="30"/>
                </a:lnTo>
                <a:lnTo>
                  <a:pt x="314" y="30"/>
                </a:lnTo>
                <a:lnTo>
                  <a:pt x="315" y="30"/>
                </a:lnTo>
                <a:lnTo>
                  <a:pt x="316" y="30"/>
                </a:lnTo>
                <a:lnTo>
                  <a:pt x="317" y="31"/>
                </a:lnTo>
                <a:lnTo>
                  <a:pt x="319" y="31"/>
                </a:lnTo>
                <a:lnTo>
                  <a:pt x="321" y="32"/>
                </a:lnTo>
                <a:lnTo>
                  <a:pt x="323" y="33"/>
                </a:lnTo>
                <a:lnTo>
                  <a:pt x="324" y="34"/>
                </a:lnTo>
                <a:lnTo>
                  <a:pt x="325" y="35"/>
                </a:lnTo>
                <a:lnTo>
                  <a:pt x="326" y="36"/>
                </a:lnTo>
                <a:lnTo>
                  <a:pt x="328" y="38"/>
                </a:lnTo>
                <a:lnTo>
                  <a:pt x="328" y="39"/>
                </a:lnTo>
                <a:lnTo>
                  <a:pt x="329" y="40"/>
                </a:lnTo>
                <a:lnTo>
                  <a:pt x="330" y="40"/>
                </a:lnTo>
                <a:lnTo>
                  <a:pt x="331" y="41"/>
                </a:lnTo>
                <a:lnTo>
                  <a:pt x="331" y="41"/>
                </a:lnTo>
                <a:lnTo>
                  <a:pt x="334" y="42"/>
                </a:lnTo>
                <a:lnTo>
                  <a:pt x="336" y="43"/>
                </a:lnTo>
                <a:lnTo>
                  <a:pt x="338" y="44"/>
                </a:lnTo>
                <a:lnTo>
                  <a:pt x="339" y="45"/>
                </a:lnTo>
                <a:lnTo>
                  <a:pt x="339" y="45"/>
                </a:lnTo>
                <a:lnTo>
                  <a:pt x="340" y="46"/>
                </a:lnTo>
                <a:lnTo>
                  <a:pt x="341" y="47"/>
                </a:lnTo>
                <a:lnTo>
                  <a:pt x="342" y="48"/>
                </a:lnTo>
                <a:lnTo>
                  <a:pt x="342" y="49"/>
                </a:lnTo>
                <a:lnTo>
                  <a:pt x="343" y="49"/>
                </a:lnTo>
                <a:lnTo>
                  <a:pt x="344" y="52"/>
                </a:lnTo>
                <a:lnTo>
                  <a:pt x="344" y="53"/>
                </a:lnTo>
                <a:lnTo>
                  <a:pt x="345" y="53"/>
                </a:lnTo>
                <a:lnTo>
                  <a:pt x="345" y="53"/>
                </a:lnTo>
                <a:lnTo>
                  <a:pt x="345" y="53"/>
                </a:lnTo>
                <a:lnTo>
                  <a:pt x="346" y="54"/>
                </a:lnTo>
                <a:lnTo>
                  <a:pt x="349" y="54"/>
                </a:lnTo>
                <a:lnTo>
                  <a:pt x="351" y="54"/>
                </a:lnTo>
                <a:lnTo>
                  <a:pt x="353" y="55"/>
                </a:lnTo>
                <a:lnTo>
                  <a:pt x="354" y="55"/>
                </a:lnTo>
                <a:lnTo>
                  <a:pt x="355" y="55"/>
                </a:lnTo>
                <a:lnTo>
                  <a:pt x="358" y="54"/>
                </a:lnTo>
                <a:lnTo>
                  <a:pt x="358" y="54"/>
                </a:lnTo>
                <a:lnTo>
                  <a:pt x="359" y="53"/>
                </a:lnTo>
                <a:lnTo>
                  <a:pt x="360" y="53"/>
                </a:lnTo>
                <a:lnTo>
                  <a:pt x="364" y="50"/>
                </a:lnTo>
                <a:lnTo>
                  <a:pt x="365" y="49"/>
                </a:lnTo>
                <a:lnTo>
                  <a:pt x="366" y="48"/>
                </a:lnTo>
                <a:lnTo>
                  <a:pt x="368" y="48"/>
                </a:lnTo>
                <a:lnTo>
                  <a:pt x="369" y="47"/>
                </a:lnTo>
                <a:lnTo>
                  <a:pt x="370" y="47"/>
                </a:lnTo>
                <a:lnTo>
                  <a:pt x="372" y="47"/>
                </a:lnTo>
                <a:lnTo>
                  <a:pt x="374" y="47"/>
                </a:lnTo>
                <a:lnTo>
                  <a:pt x="375" y="47"/>
                </a:lnTo>
                <a:lnTo>
                  <a:pt x="375" y="47"/>
                </a:lnTo>
                <a:lnTo>
                  <a:pt x="376" y="47"/>
                </a:lnTo>
                <a:lnTo>
                  <a:pt x="376" y="47"/>
                </a:lnTo>
                <a:lnTo>
                  <a:pt x="376" y="46"/>
                </a:lnTo>
                <a:lnTo>
                  <a:pt x="376" y="46"/>
                </a:lnTo>
                <a:lnTo>
                  <a:pt x="376" y="44"/>
                </a:lnTo>
                <a:lnTo>
                  <a:pt x="376" y="41"/>
                </a:lnTo>
                <a:lnTo>
                  <a:pt x="376" y="40"/>
                </a:lnTo>
                <a:lnTo>
                  <a:pt x="376" y="40"/>
                </a:lnTo>
                <a:lnTo>
                  <a:pt x="376" y="40"/>
                </a:lnTo>
                <a:lnTo>
                  <a:pt x="377" y="39"/>
                </a:lnTo>
                <a:lnTo>
                  <a:pt x="377" y="39"/>
                </a:lnTo>
                <a:lnTo>
                  <a:pt x="378" y="39"/>
                </a:lnTo>
                <a:lnTo>
                  <a:pt x="378" y="38"/>
                </a:lnTo>
                <a:lnTo>
                  <a:pt x="379" y="39"/>
                </a:lnTo>
                <a:lnTo>
                  <a:pt x="380" y="39"/>
                </a:lnTo>
                <a:lnTo>
                  <a:pt x="384" y="41"/>
                </a:lnTo>
                <a:lnTo>
                  <a:pt x="385" y="42"/>
                </a:lnTo>
                <a:lnTo>
                  <a:pt x="386" y="43"/>
                </a:lnTo>
                <a:lnTo>
                  <a:pt x="389" y="44"/>
                </a:lnTo>
                <a:lnTo>
                  <a:pt x="390" y="44"/>
                </a:lnTo>
                <a:lnTo>
                  <a:pt x="391" y="45"/>
                </a:lnTo>
                <a:lnTo>
                  <a:pt x="396" y="48"/>
                </a:lnTo>
                <a:lnTo>
                  <a:pt x="397" y="49"/>
                </a:lnTo>
                <a:lnTo>
                  <a:pt x="399" y="50"/>
                </a:lnTo>
                <a:lnTo>
                  <a:pt x="400" y="50"/>
                </a:lnTo>
                <a:lnTo>
                  <a:pt x="401" y="50"/>
                </a:lnTo>
                <a:lnTo>
                  <a:pt x="401" y="50"/>
                </a:lnTo>
                <a:lnTo>
                  <a:pt x="402" y="50"/>
                </a:lnTo>
                <a:lnTo>
                  <a:pt x="402" y="50"/>
                </a:lnTo>
                <a:lnTo>
                  <a:pt x="404" y="48"/>
                </a:lnTo>
                <a:lnTo>
                  <a:pt x="406" y="47"/>
                </a:lnTo>
                <a:lnTo>
                  <a:pt x="408" y="47"/>
                </a:lnTo>
                <a:lnTo>
                  <a:pt x="408" y="46"/>
                </a:lnTo>
                <a:lnTo>
                  <a:pt x="409" y="46"/>
                </a:lnTo>
                <a:lnTo>
                  <a:pt x="411" y="46"/>
                </a:lnTo>
                <a:lnTo>
                  <a:pt x="412" y="46"/>
                </a:lnTo>
                <a:lnTo>
                  <a:pt x="415" y="46"/>
                </a:lnTo>
                <a:lnTo>
                  <a:pt x="416" y="47"/>
                </a:lnTo>
                <a:lnTo>
                  <a:pt x="417" y="47"/>
                </a:lnTo>
                <a:lnTo>
                  <a:pt x="418" y="47"/>
                </a:lnTo>
                <a:lnTo>
                  <a:pt x="419" y="47"/>
                </a:lnTo>
                <a:lnTo>
                  <a:pt x="422" y="49"/>
                </a:lnTo>
                <a:lnTo>
                  <a:pt x="423" y="49"/>
                </a:lnTo>
                <a:lnTo>
                  <a:pt x="425" y="50"/>
                </a:lnTo>
                <a:lnTo>
                  <a:pt x="426" y="50"/>
                </a:lnTo>
                <a:lnTo>
                  <a:pt x="429" y="51"/>
                </a:lnTo>
                <a:lnTo>
                  <a:pt x="434" y="51"/>
                </a:lnTo>
                <a:lnTo>
                  <a:pt x="436" y="51"/>
                </a:lnTo>
                <a:lnTo>
                  <a:pt x="439" y="52"/>
                </a:lnTo>
                <a:lnTo>
                  <a:pt x="440" y="51"/>
                </a:lnTo>
                <a:lnTo>
                  <a:pt x="441" y="51"/>
                </a:lnTo>
                <a:lnTo>
                  <a:pt x="444" y="51"/>
                </a:lnTo>
                <a:lnTo>
                  <a:pt x="446" y="50"/>
                </a:lnTo>
                <a:lnTo>
                  <a:pt x="448" y="50"/>
                </a:lnTo>
                <a:lnTo>
                  <a:pt x="451" y="49"/>
                </a:lnTo>
                <a:lnTo>
                  <a:pt x="451" y="49"/>
                </a:lnTo>
                <a:lnTo>
                  <a:pt x="452" y="49"/>
                </a:lnTo>
                <a:lnTo>
                  <a:pt x="452" y="49"/>
                </a:lnTo>
                <a:lnTo>
                  <a:pt x="452" y="49"/>
                </a:lnTo>
                <a:lnTo>
                  <a:pt x="452" y="50"/>
                </a:lnTo>
                <a:lnTo>
                  <a:pt x="452" y="51"/>
                </a:lnTo>
                <a:lnTo>
                  <a:pt x="452" y="52"/>
                </a:lnTo>
                <a:lnTo>
                  <a:pt x="452" y="55"/>
                </a:lnTo>
                <a:lnTo>
                  <a:pt x="451" y="56"/>
                </a:lnTo>
                <a:lnTo>
                  <a:pt x="451" y="57"/>
                </a:lnTo>
                <a:lnTo>
                  <a:pt x="452" y="57"/>
                </a:lnTo>
                <a:lnTo>
                  <a:pt x="452" y="58"/>
                </a:lnTo>
                <a:lnTo>
                  <a:pt x="452" y="58"/>
                </a:lnTo>
                <a:lnTo>
                  <a:pt x="453" y="59"/>
                </a:lnTo>
                <a:lnTo>
                  <a:pt x="454" y="59"/>
                </a:lnTo>
                <a:lnTo>
                  <a:pt x="454" y="60"/>
                </a:lnTo>
                <a:lnTo>
                  <a:pt x="455" y="60"/>
                </a:lnTo>
                <a:lnTo>
                  <a:pt x="456" y="60"/>
                </a:lnTo>
                <a:lnTo>
                  <a:pt x="458" y="60"/>
                </a:lnTo>
                <a:lnTo>
                  <a:pt x="461" y="61"/>
                </a:lnTo>
                <a:lnTo>
                  <a:pt x="463" y="61"/>
                </a:lnTo>
                <a:lnTo>
                  <a:pt x="465" y="62"/>
                </a:lnTo>
                <a:lnTo>
                  <a:pt x="468" y="62"/>
                </a:lnTo>
                <a:lnTo>
                  <a:pt x="470" y="63"/>
                </a:lnTo>
                <a:lnTo>
                  <a:pt x="471" y="64"/>
                </a:lnTo>
                <a:lnTo>
                  <a:pt x="472" y="65"/>
                </a:lnTo>
                <a:lnTo>
                  <a:pt x="475" y="66"/>
                </a:lnTo>
                <a:lnTo>
                  <a:pt x="476" y="67"/>
                </a:lnTo>
                <a:lnTo>
                  <a:pt x="476" y="67"/>
                </a:lnTo>
                <a:lnTo>
                  <a:pt x="477" y="67"/>
                </a:lnTo>
                <a:lnTo>
                  <a:pt x="477" y="67"/>
                </a:lnTo>
                <a:lnTo>
                  <a:pt x="478" y="67"/>
                </a:lnTo>
                <a:lnTo>
                  <a:pt x="478" y="67"/>
                </a:lnTo>
                <a:lnTo>
                  <a:pt x="479" y="67"/>
                </a:lnTo>
                <a:lnTo>
                  <a:pt x="480" y="67"/>
                </a:lnTo>
                <a:lnTo>
                  <a:pt x="480" y="66"/>
                </a:lnTo>
                <a:lnTo>
                  <a:pt x="481" y="65"/>
                </a:lnTo>
                <a:lnTo>
                  <a:pt x="482" y="62"/>
                </a:lnTo>
                <a:lnTo>
                  <a:pt x="483" y="61"/>
                </a:lnTo>
                <a:lnTo>
                  <a:pt x="485" y="59"/>
                </a:lnTo>
                <a:lnTo>
                  <a:pt x="487" y="58"/>
                </a:lnTo>
                <a:lnTo>
                  <a:pt x="489" y="56"/>
                </a:lnTo>
                <a:lnTo>
                  <a:pt x="493" y="52"/>
                </a:lnTo>
                <a:lnTo>
                  <a:pt x="495" y="50"/>
                </a:lnTo>
                <a:lnTo>
                  <a:pt x="498" y="48"/>
                </a:lnTo>
                <a:lnTo>
                  <a:pt x="499" y="48"/>
                </a:lnTo>
                <a:lnTo>
                  <a:pt x="500" y="47"/>
                </a:lnTo>
                <a:lnTo>
                  <a:pt x="502" y="47"/>
                </a:lnTo>
                <a:lnTo>
                  <a:pt x="507" y="45"/>
                </a:lnTo>
                <a:lnTo>
                  <a:pt x="508" y="45"/>
                </a:lnTo>
                <a:lnTo>
                  <a:pt x="510" y="44"/>
                </a:lnTo>
                <a:lnTo>
                  <a:pt x="511" y="43"/>
                </a:lnTo>
                <a:lnTo>
                  <a:pt x="513" y="43"/>
                </a:lnTo>
                <a:lnTo>
                  <a:pt x="513" y="42"/>
                </a:lnTo>
                <a:lnTo>
                  <a:pt x="514" y="42"/>
                </a:lnTo>
                <a:lnTo>
                  <a:pt x="514" y="41"/>
                </a:lnTo>
                <a:lnTo>
                  <a:pt x="515" y="40"/>
                </a:lnTo>
                <a:lnTo>
                  <a:pt x="515" y="39"/>
                </a:lnTo>
                <a:lnTo>
                  <a:pt x="515" y="38"/>
                </a:lnTo>
                <a:lnTo>
                  <a:pt x="514" y="37"/>
                </a:lnTo>
                <a:lnTo>
                  <a:pt x="514" y="34"/>
                </a:lnTo>
                <a:lnTo>
                  <a:pt x="513" y="31"/>
                </a:lnTo>
                <a:lnTo>
                  <a:pt x="512" y="29"/>
                </a:lnTo>
                <a:lnTo>
                  <a:pt x="512" y="28"/>
                </a:lnTo>
                <a:lnTo>
                  <a:pt x="512" y="27"/>
                </a:lnTo>
                <a:lnTo>
                  <a:pt x="512" y="25"/>
                </a:lnTo>
                <a:lnTo>
                  <a:pt x="512" y="24"/>
                </a:lnTo>
                <a:lnTo>
                  <a:pt x="513" y="20"/>
                </a:lnTo>
                <a:lnTo>
                  <a:pt x="514" y="19"/>
                </a:lnTo>
                <a:lnTo>
                  <a:pt x="514" y="17"/>
                </a:lnTo>
                <a:lnTo>
                  <a:pt x="514" y="15"/>
                </a:lnTo>
                <a:lnTo>
                  <a:pt x="514" y="14"/>
                </a:lnTo>
                <a:lnTo>
                  <a:pt x="514" y="14"/>
                </a:lnTo>
                <a:lnTo>
                  <a:pt x="515" y="13"/>
                </a:lnTo>
                <a:lnTo>
                  <a:pt x="515" y="12"/>
                </a:lnTo>
                <a:lnTo>
                  <a:pt x="516" y="11"/>
                </a:lnTo>
                <a:lnTo>
                  <a:pt x="518" y="10"/>
                </a:lnTo>
                <a:lnTo>
                  <a:pt x="518" y="9"/>
                </a:lnTo>
                <a:lnTo>
                  <a:pt x="519" y="8"/>
                </a:lnTo>
                <a:lnTo>
                  <a:pt x="520" y="7"/>
                </a:lnTo>
                <a:lnTo>
                  <a:pt x="521" y="6"/>
                </a:lnTo>
                <a:lnTo>
                  <a:pt x="521" y="5"/>
                </a:lnTo>
                <a:lnTo>
                  <a:pt x="522" y="4"/>
                </a:lnTo>
                <a:lnTo>
                  <a:pt x="525" y="2"/>
                </a:lnTo>
                <a:lnTo>
                  <a:pt x="527" y="0"/>
                </a:lnTo>
                <a:lnTo>
                  <a:pt x="528" y="0"/>
                </a:lnTo>
                <a:lnTo>
                  <a:pt x="529" y="0"/>
                </a:lnTo>
                <a:lnTo>
                  <a:pt x="529" y="0"/>
                </a:lnTo>
                <a:lnTo>
                  <a:pt x="530" y="0"/>
                </a:lnTo>
                <a:lnTo>
                  <a:pt x="531" y="0"/>
                </a:lnTo>
                <a:lnTo>
                  <a:pt x="532" y="0"/>
                </a:lnTo>
                <a:lnTo>
                  <a:pt x="533" y="1"/>
                </a:lnTo>
                <a:lnTo>
                  <a:pt x="536" y="3"/>
                </a:lnTo>
                <a:lnTo>
                  <a:pt x="537" y="4"/>
                </a:lnTo>
                <a:lnTo>
                  <a:pt x="540" y="5"/>
                </a:lnTo>
                <a:lnTo>
                  <a:pt x="545" y="8"/>
                </a:lnTo>
                <a:lnTo>
                  <a:pt x="547" y="8"/>
                </a:lnTo>
                <a:lnTo>
                  <a:pt x="548" y="9"/>
                </a:lnTo>
                <a:lnTo>
                  <a:pt x="549" y="10"/>
                </a:lnTo>
                <a:lnTo>
                  <a:pt x="550" y="11"/>
                </a:lnTo>
                <a:lnTo>
                  <a:pt x="555" y="15"/>
                </a:lnTo>
                <a:lnTo>
                  <a:pt x="557" y="17"/>
                </a:lnTo>
                <a:lnTo>
                  <a:pt x="559" y="18"/>
                </a:lnTo>
                <a:lnTo>
                  <a:pt x="560" y="19"/>
                </a:lnTo>
                <a:lnTo>
                  <a:pt x="561" y="20"/>
                </a:lnTo>
                <a:lnTo>
                  <a:pt x="563" y="20"/>
                </a:lnTo>
                <a:lnTo>
                  <a:pt x="563" y="20"/>
                </a:lnTo>
                <a:lnTo>
                  <a:pt x="564" y="21"/>
                </a:lnTo>
                <a:lnTo>
                  <a:pt x="564" y="21"/>
                </a:lnTo>
                <a:lnTo>
                  <a:pt x="565" y="20"/>
                </a:lnTo>
                <a:lnTo>
                  <a:pt x="566" y="20"/>
                </a:lnTo>
                <a:lnTo>
                  <a:pt x="568" y="19"/>
                </a:lnTo>
                <a:lnTo>
                  <a:pt x="569" y="18"/>
                </a:lnTo>
                <a:lnTo>
                  <a:pt x="570" y="18"/>
                </a:lnTo>
                <a:lnTo>
                  <a:pt x="572" y="17"/>
                </a:lnTo>
                <a:lnTo>
                  <a:pt x="572" y="17"/>
                </a:lnTo>
                <a:lnTo>
                  <a:pt x="573" y="17"/>
                </a:lnTo>
                <a:lnTo>
                  <a:pt x="573" y="17"/>
                </a:lnTo>
                <a:lnTo>
                  <a:pt x="574" y="18"/>
                </a:lnTo>
                <a:lnTo>
                  <a:pt x="574" y="18"/>
                </a:lnTo>
                <a:lnTo>
                  <a:pt x="575" y="18"/>
                </a:lnTo>
                <a:lnTo>
                  <a:pt x="575" y="19"/>
                </a:lnTo>
                <a:lnTo>
                  <a:pt x="576" y="21"/>
                </a:lnTo>
                <a:lnTo>
                  <a:pt x="577" y="23"/>
                </a:lnTo>
                <a:lnTo>
                  <a:pt x="578" y="25"/>
                </a:lnTo>
                <a:lnTo>
                  <a:pt x="579" y="27"/>
                </a:lnTo>
                <a:lnTo>
                  <a:pt x="581" y="31"/>
                </a:lnTo>
                <a:lnTo>
                  <a:pt x="583" y="35"/>
                </a:lnTo>
                <a:lnTo>
                  <a:pt x="584" y="37"/>
                </a:lnTo>
                <a:lnTo>
                  <a:pt x="585" y="38"/>
                </a:lnTo>
                <a:lnTo>
                  <a:pt x="586" y="39"/>
                </a:lnTo>
                <a:lnTo>
                  <a:pt x="586" y="40"/>
                </a:lnTo>
                <a:lnTo>
                  <a:pt x="588" y="41"/>
                </a:lnTo>
                <a:lnTo>
                  <a:pt x="589" y="42"/>
                </a:lnTo>
                <a:lnTo>
                  <a:pt x="590" y="42"/>
                </a:lnTo>
                <a:lnTo>
                  <a:pt x="591" y="43"/>
                </a:lnTo>
                <a:lnTo>
                  <a:pt x="592" y="43"/>
                </a:lnTo>
                <a:lnTo>
                  <a:pt x="593" y="43"/>
                </a:lnTo>
                <a:lnTo>
                  <a:pt x="594" y="43"/>
                </a:lnTo>
                <a:lnTo>
                  <a:pt x="595" y="43"/>
                </a:lnTo>
                <a:lnTo>
                  <a:pt x="596" y="43"/>
                </a:lnTo>
                <a:lnTo>
                  <a:pt x="597" y="43"/>
                </a:lnTo>
                <a:lnTo>
                  <a:pt x="598" y="43"/>
                </a:lnTo>
                <a:lnTo>
                  <a:pt x="598" y="43"/>
                </a:lnTo>
                <a:lnTo>
                  <a:pt x="599" y="42"/>
                </a:lnTo>
                <a:lnTo>
                  <a:pt x="600" y="42"/>
                </a:lnTo>
                <a:lnTo>
                  <a:pt x="600" y="42"/>
                </a:lnTo>
                <a:lnTo>
                  <a:pt x="600" y="43"/>
                </a:lnTo>
                <a:lnTo>
                  <a:pt x="601" y="49"/>
                </a:lnTo>
                <a:lnTo>
                  <a:pt x="601" y="50"/>
                </a:lnTo>
                <a:lnTo>
                  <a:pt x="601" y="52"/>
                </a:lnTo>
                <a:lnTo>
                  <a:pt x="601" y="53"/>
                </a:lnTo>
                <a:lnTo>
                  <a:pt x="601" y="54"/>
                </a:lnTo>
                <a:lnTo>
                  <a:pt x="601" y="54"/>
                </a:lnTo>
                <a:lnTo>
                  <a:pt x="601" y="55"/>
                </a:lnTo>
                <a:lnTo>
                  <a:pt x="600" y="56"/>
                </a:lnTo>
                <a:lnTo>
                  <a:pt x="600" y="57"/>
                </a:lnTo>
                <a:lnTo>
                  <a:pt x="599" y="58"/>
                </a:lnTo>
                <a:lnTo>
                  <a:pt x="598" y="58"/>
                </a:lnTo>
                <a:lnTo>
                  <a:pt x="597" y="59"/>
                </a:lnTo>
                <a:lnTo>
                  <a:pt x="595" y="59"/>
                </a:lnTo>
                <a:lnTo>
                  <a:pt x="594" y="60"/>
                </a:lnTo>
                <a:lnTo>
                  <a:pt x="593" y="60"/>
                </a:lnTo>
                <a:lnTo>
                  <a:pt x="592" y="61"/>
                </a:lnTo>
                <a:lnTo>
                  <a:pt x="592" y="62"/>
                </a:lnTo>
                <a:lnTo>
                  <a:pt x="591" y="62"/>
                </a:lnTo>
                <a:lnTo>
                  <a:pt x="591" y="62"/>
                </a:lnTo>
                <a:lnTo>
                  <a:pt x="591" y="63"/>
                </a:lnTo>
                <a:lnTo>
                  <a:pt x="591" y="64"/>
                </a:lnTo>
                <a:lnTo>
                  <a:pt x="591" y="64"/>
                </a:lnTo>
                <a:lnTo>
                  <a:pt x="591" y="65"/>
                </a:lnTo>
                <a:lnTo>
                  <a:pt x="591" y="66"/>
                </a:lnTo>
                <a:lnTo>
                  <a:pt x="592" y="67"/>
                </a:lnTo>
                <a:lnTo>
                  <a:pt x="595" y="71"/>
                </a:lnTo>
                <a:lnTo>
                  <a:pt x="595" y="72"/>
                </a:lnTo>
                <a:lnTo>
                  <a:pt x="596" y="74"/>
                </a:lnTo>
                <a:lnTo>
                  <a:pt x="596" y="75"/>
                </a:lnTo>
                <a:lnTo>
                  <a:pt x="597" y="77"/>
                </a:lnTo>
                <a:lnTo>
                  <a:pt x="597" y="78"/>
                </a:lnTo>
                <a:lnTo>
                  <a:pt x="597" y="79"/>
                </a:lnTo>
                <a:lnTo>
                  <a:pt x="598" y="82"/>
                </a:lnTo>
                <a:lnTo>
                  <a:pt x="598" y="84"/>
                </a:lnTo>
                <a:lnTo>
                  <a:pt x="598" y="85"/>
                </a:lnTo>
                <a:lnTo>
                  <a:pt x="597" y="89"/>
                </a:lnTo>
                <a:lnTo>
                  <a:pt x="597" y="91"/>
                </a:lnTo>
                <a:lnTo>
                  <a:pt x="597" y="92"/>
                </a:lnTo>
                <a:lnTo>
                  <a:pt x="597" y="96"/>
                </a:lnTo>
                <a:lnTo>
                  <a:pt x="597" y="97"/>
                </a:lnTo>
                <a:lnTo>
                  <a:pt x="597" y="100"/>
                </a:lnTo>
                <a:lnTo>
                  <a:pt x="596" y="102"/>
                </a:lnTo>
                <a:lnTo>
                  <a:pt x="596" y="103"/>
                </a:lnTo>
                <a:lnTo>
                  <a:pt x="595" y="105"/>
                </a:lnTo>
                <a:lnTo>
                  <a:pt x="595" y="107"/>
                </a:lnTo>
                <a:lnTo>
                  <a:pt x="593" y="112"/>
                </a:lnTo>
                <a:lnTo>
                  <a:pt x="591" y="116"/>
                </a:lnTo>
                <a:lnTo>
                  <a:pt x="590" y="120"/>
                </a:lnTo>
                <a:lnTo>
                  <a:pt x="590" y="121"/>
                </a:lnTo>
                <a:lnTo>
                  <a:pt x="589" y="122"/>
                </a:lnTo>
                <a:lnTo>
                  <a:pt x="589" y="123"/>
                </a:lnTo>
                <a:lnTo>
                  <a:pt x="589" y="124"/>
                </a:lnTo>
                <a:lnTo>
                  <a:pt x="590" y="125"/>
                </a:lnTo>
                <a:lnTo>
                  <a:pt x="590" y="126"/>
                </a:lnTo>
                <a:lnTo>
                  <a:pt x="590" y="126"/>
                </a:lnTo>
                <a:lnTo>
                  <a:pt x="590" y="127"/>
                </a:lnTo>
                <a:lnTo>
                  <a:pt x="589" y="132"/>
                </a:lnTo>
                <a:lnTo>
                  <a:pt x="588" y="136"/>
                </a:lnTo>
                <a:lnTo>
                  <a:pt x="587" y="138"/>
                </a:lnTo>
                <a:lnTo>
                  <a:pt x="586" y="140"/>
                </a:lnTo>
                <a:lnTo>
                  <a:pt x="585" y="144"/>
                </a:lnTo>
                <a:lnTo>
                  <a:pt x="585" y="145"/>
                </a:lnTo>
                <a:lnTo>
                  <a:pt x="584" y="147"/>
                </a:lnTo>
                <a:lnTo>
                  <a:pt x="584" y="149"/>
                </a:lnTo>
                <a:lnTo>
                  <a:pt x="584" y="150"/>
                </a:lnTo>
                <a:lnTo>
                  <a:pt x="584" y="151"/>
                </a:lnTo>
                <a:lnTo>
                  <a:pt x="585" y="153"/>
                </a:lnTo>
                <a:lnTo>
                  <a:pt x="585" y="153"/>
                </a:lnTo>
                <a:lnTo>
                  <a:pt x="585" y="154"/>
                </a:lnTo>
                <a:lnTo>
                  <a:pt x="586" y="156"/>
                </a:lnTo>
                <a:lnTo>
                  <a:pt x="587" y="157"/>
                </a:lnTo>
                <a:lnTo>
                  <a:pt x="588" y="158"/>
                </a:lnTo>
                <a:lnTo>
                  <a:pt x="590" y="160"/>
                </a:lnTo>
                <a:lnTo>
                  <a:pt x="593" y="162"/>
                </a:lnTo>
                <a:lnTo>
                  <a:pt x="594" y="163"/>
                </a:lnTo>
                <a:lnTo>
                  <a:pt x="595" y="164"/>
                </a:lnTo>
                <a:lnTo>
                  <a:pt x="595" y="165"/>
                </a:lnTo>
                <a:lnTo>
                  <a:pt x="596" y="166"/>
                </a:lnTo>
                <a:lnTo>
                  <a:pt x="597" y="168"/>
                </a:lnTo>
                <a:lnTo>
                  <a:pt x="598" y="169"/>
                </a:lnTo>
                <a:lnTo>
                  <a:pt x="598" y="169"/>
                </a:lnTo>
                <a:lnTo>
                  <a:pt x="598" y="170"/>
                </a:lnTo>
                <a:lnTo>
                  <a:pt x="598" y="170"/>
                </a:lnTo>
                <a:lnTo>
                  <a:pt x="597" y="171"/>
                </a:lnTo>
                <a:lnTo>
                  <a:pt x="597" y="172"/>
                </a:lnTo>
                <a:lnTo>
                  <a:pt x="595" y="174"/>
                </a:lnTo>
                <a:lnTo>
                  <a:pt x="594" y="176"/>
                </a:lnTo>
                <a:lnTo>
                  <a:pt x="593" y="178"/>
                </a:lnTo>
                <a:lnTo>
                  <a:pt x="592" y="179"/>
                </a:lnTo>
                <a:lnTo>
                  <a:pt x="591" y="180"/>
                </a:lnTo>
                <a:lnTo>
                  <a:pt x="591" y="181"/>
                </a:lnTo>
                <a:lnTo>
                  <a:pt x="591" y="182"/>
                </a:lnTo>
                <a:lnTo>
                  <a:pt x="591" y="183"/>
                </a:lnTo>
                <a:lnTo>
                  <a:pt x="591" y="184"/>
                </a:lnTo>
                <a:lnTo>
                  <a:pt x="591" y="185"/>
                </a:lnTo>
                <a:lnTo>
                  <a:pt x="592" y="186"/>
                </a:lnTo>
                <a:lnTo>
                  <a:pt x="592" y="187"/>
                </a:lnTo>
                <a:lnTo>
                  <a:pt x="593" y="189"/>
                </a:lnTo>
                <a:lnTo>
                  <a:pt x="596" y="193"/>
                </a:lnTo>
                <a:lnTo>
                  <a:pt x="599" y="197"/>
                </a:lnTo>
                <a:lnTo>
                  <a:pt x="599" y="198"/>
                </a:lnTo>
                <a:lnTo>
                  <a:pt x="600" y="199"/>
                </a:lnTo>
                <a:lnTo>
                  <a:pt x="605" y="204"/>
                </a:lnTo>
                <a:lnTo>
                  <a:pt x="606" y="205"/>
                </a:lnTo>
                <a:lnTo>
                  <a:pt x="609" y="208"/>
                </a:lnTo>
                <a:lnTo>
                  <a:pt x="611" y="210"/>
                </a:lnTo>
                <a:lnTo>
                  <a:pt x="614" y="213"/>
                </a:lnTo>
                <a:lnTo>
                  <a:pt x="617" y="215"/>
                </a:lnTo>
                <a:lnTo>
                  <a:pt x="619" y="217"/>
                </a:lnTo>
                <a:lnTo>
                  <a:pt x="620" y="217"/>
                </a:lnTo>
                <a:lnTo>
                  <a:pt x="620" y="217"/>
                </a:lnTo>
                <a:lnTo>
                  <a:pt x="622" y="218"/>
                </a:lnTo>
                <a:lnTo>
                  <a:pt x="623" y="218"/>
                </a:lnTo>
                <a:lnTo>
                  <a:pt x="624" y="218"/>
                </a:lnTo>
                <a:lnTo>
                  <a:pt x="625" y="218"/>
                </a:lnTo>
                <a:lnTo>
                  <a:pt x="626" y="217"/>
                </a:lnTo>
                <a:lnTo>
                  <a:pt x="628" y="217"/>
                </a:lnTo>
                <a:lnTo>
                  <a:pt x="633" y="214"/>
                </a:lnTo>
                <a:lnTo>
                  <a:pt x="635" y="213"/>
                </a:lnTo>
                <a:lnTo>
                  <a:pt x="637" y="213"/>
                </a:lnTo>
                <a:lnTo>
                  <a:pt x="638" y="212"/>
                </a:lnTo>
                <a:lnTo>
                  <a:pt x="640" y="212"/>
                </a:lnTo>
                <a:lnTo>
                  <a:pt x="641" y="212"/>
                </a:lnTo>
                <a:lnTo>
                  <a:pt x="642" y="212"/>
                </a:lnTo>
                <a:lnTo>
                  <a:pt x="643" y="212"/>
                </a:lnTo>
                <a:lnTo>
                  <a:pt x="644" y="212"/>
                </a:lnTo>
                <a:lnTo>
                  <a:pt x="645" y="213"/>
                </a:lnTo>
                <a:lnTo>
                  <a:pt x="646" y="213"/>
                </a:lnTo>
                <a:lnTo>
                  <a:pt x="647" y="214"/>
                </a:lnTo>
                <a:lnTo>
                  <a:pt x="650" y="217"/>
                </a:lnTo>
                <a:lnTo>
                  <a:pt x="652" y="218"/>
                </a:lnTo>
                <a:lnTo>
                  <a:pt x="654" y="220"/>
                </a:lnTo>
                <a:lnTo>
                  <a:pt x="656" y="221"/>
                </a:lnTo>
                <a:lnTo>
                  <a:pt x="658" y="221"/>
                </a:lnTo>
                <a:lnTo>
                  <a:pt x="659" y="222"/>
                </a:lnTo>
                <a:lnTo>
                  <a:pt x="664" y="224"/>
                </a:lnTo>
                <a:lnTo>
                  <a:pt x="666" y="224"/>
                </a:lnTo>
                <a:lnTo>
                  <a:pt x="668" y="225"/>
                </a:lnTo>
                <a:lnTo>
                  <a:pt x="669" y="226"/>
                </a:lnTo>
                <a:lnTo>
                  <a:pt x="670" y="226"/>
                </a:lnTo>
                <a:lnTo>
                  <a:pt x="670" y="227"/>
                </a:lnTo>
                <a:lnTo>
                  <a:pt x="671" y="227"/>
                </a:lnTo>
                <a:lnTo>
                  <a:pt x="671" y="228"/>
                </a:lnTo>
                <a:lnTo>
                  <a:pt x="672" y="229"/>
                </a:lnTo>
                <a:lnTo>
                  <a:pt x="672" y="230"/>
                </a:lnTo>
                <a:lnTo>
                  <a:pt x="672" y="230"/>
                </a:lnTo>
                <a:lnTo>
                  <a:pt x="672" y="231"/>
                </a:lnTo>
                <a:lnTo>
                  <a:pt x="671" y="233"/>
                </a:lnTo>
                <a:lnTo>
                  <a:pt x="671" y="234"/>
                </a:lnTo>
                <a:lnTo>
                  <a:pt x="671" y="234"/>
                </a:lnTo>
                <a:lnTo>
                  <a:pt x="670" y="235"/>
                </a:lnTo>
                <a:lnTo>
                  <a:pt x="670" y="236"/>
                </a:lnTo>
                <a:lnTo>
                  <a:pt x="669" y="236"/>
                </a:lnTo>
                <a:lnTo>
                  <a:pt x="668" y="237"/>
                </a:lnTo>
                <a:lnTo>
                  <a:pt x="667" y="238"/>
                </a:lnTo>
                <a:lnTo>
                  <a:pt x="666" y="238"/>
                </a:lnTo>
                <a:lnTo>
                  <a:pt x="666" y="238"/>
                </a:lnTo>
                <a:lnTo>
                  <a:pt x="666" y="239"/>
                </a:lnTo>
                <a:lnTo>
                  <a:pt x="666" y="239"/>
                </a:lnTo>
                <a:lnTo>
                  <a:pt x="667" y="239"/>
                </a:lnTo>
                <a:lnTo>
                  <a:pt x="668" y="240"/>
                </a:lnTo>
                <a:lnTo>
                  <a:pt x="669" y="240"/>
                </a:lnTo>
                <a:lnTo>
                  <a:pt x="670" y="241"/>
                </a:lnTo>
                <a:lnTo>
                  <a:pt x="671" y="241"/>
                </a:lnTo>
                <a:lnTo>
                  <a:pt x="672" y="241"/>
                </a:lnTo>
                <a:lnTo>
                  <a:pt x="676" y="242"/>
                </a:lnTo>
                <a:lnTo>
                  <a:pt x="678" y="242"/>
                </a:lnTo>
                <a:lnTo>
                  <a:pt x="679" y="242"/>
                </a:lnTo>
                <a:lnTo>
                  <a:pt x="680" y="243"/>
                </a:lnTo>
                <a:lnTo>
                  <a:pt x="680" y="243"/>
                </a:lnTo>
                <a:lnTo>
                  <a:pt x="681" y="243"/>
                </a:lnTo>
                <a:lnTo>
                  <a:pt x="682" y="244"/>
                </a:lnTo>
                <a:lnTo>
                  <a:pt x="683" y="245"/>
                </a:lnTo>
                <a:lnTo>
                  <a:pt x="685" y="246"/>
                </a:lnTo>
                <a:lnTo>
                  <a:pt x="686" y="248"/>
                </a:lnTo>
                <a:lnTo>
                  <a:pt x="689" y="252"/>
                </a:lnTo>
                <a:lnTo>
                  <a:pt x="690" y="252"/>
                </a:lnTo>
                <a:lnTo>
                  <a:pt x="691" y="253"/>
                </a:lnTo>
                <a:lnTo>
                  <a:pt x="692" y="254"/>
                </a:lnTo>
                <a:lnTo>
                  <a:pt x="693" y="254"/>
                </a:lnTo>
                <a:lnTo>
                  <a:pt x="693" y="255"/>
                </a:lnTo>
                <a:lnTo>
                  <a:pt x="694" y="255"/>
                </a:lnTo>
                <a:lnTo>
                  <a:pt x="696" y="256"/>
                </a:lnTo>
                <a:lnTo>
                  <a:pt x="698" y="256"/>
                </a:lnTo>
                <a:lnTo>
                  <a:pt x="699" y="256"/>
                </a:lnTo>
                <a:lnTo>
                  <a:pt x="701" y="256"/>
                </a:lnTo>
                <a:lnTo>
                  <a:pt x="702" y="256"/>
                </a:lnTo>
                <a:lnTo>
                  <a:pt x="704" y="255"/>
                </a:lnTo>
                <a:lnTo>
                  <a:pt x="705" y="254"/>
                </a:lnTo>
                <a:lnTo>
                  <a:pt x="709" y="252"/>
                </a:lnTo>
                <a:lnTo>
                  <a:pt x="711" y="252"/>
                </a:lnTo>
                <a:lnTo>
                  <a:pt x="712" y="251"/>
                </a:lnTo>
                <a:lnTo>
                  <a:pt x="712" y="251"/>
                </a:lnTo>
                <a:lnTo>
                  <a:pt x="713" y="251"/>
                </a:lnTo>
                <a:lnTo>
                  <a:pt x="714" y="251"/>
                </a:lnTo>
                <a:lnTo>
                  <a:pt x="715" y="251"/>
                </a:lnTo>
                <a:lnTo>
                  <a:pt x="716" y="252"/>
                </a:lnTo>
                <a:lnTo>
                  <a:pt x="723" y="253"/>
                </a:lnTo>
                <a:lnTo>
                  <a:pt x="728" y="255"/>
                </a:lnTo>
                <a:lnTo>
                  <a:pt x="731" y="256"/>
                </a:lnTo>
                <a:lnTo>
                  <a:pt x="733" y="257"/>
                </a:lnTo>
                <a:lnTo>
                  <a:pt x="735" y="258"/>
                </a:lnTo>
                <a:lnTo>
                  <a:pt x="736" y="259"/>
                </a:lnTo>
                <a:lnTo>
                  <a:pt x="737" y="259"/>
                </a:lnTo>
                <a:lnTo>
                  <a:pt x="738" y="261"/>
                </a:lnTo>
                <a:lnTo>
                  <a:pt x="739" y="262"/>
                </a:lnTo>
                <a:lnTo>
                  <a:pt x="740" y="262"/>
                </a:lnTo>
                <a:lnTo>
                  <a:pt x="741" y="263"/>
                </a:lnTo>
                <a:lnTo>
                  <a:pt x="741" y="263"/>
                </a:lnTo>
                <a:lnTo>
                  <a:pt x="742" y="263"/>
                </a:lnTo>
                <a:lnTo>
                  <a:pt x="747" y="262"/>
                </a:lnTo>
                <a:lnTo>
                  <a:pt x="749" y="262"/>
                </a:lnTo>
                <a:lnTo>
                  <a:pt x="753" y="261"/>
                </a:lnTo>
                <a:lnTo>
                  <a:pt x="755" y="260"/>
                </a:lnTo>
                <a:lnTo>
                  <a:pt x="756" y="260"/>
                </a:lnTo>
                <a:lnTo>
                  <a:pt x="760" y="260"/>
                </a:lnTo>
                <a:lnTo>
                  <a:pt x="764" y="259"/>
                </a:lnTo>
                <a:lnTo>
                  <a:pt x="765" y="259"/>
                </a:lnTo>
                <a:lnTo>
                  <a:pt x="767" y="259"/>
                </a:lnTo>
                <a:lnTo>
                  <a:pt x="769" y="259"/>
                </a:lnTo>
                <a:lnTo>
                  <a:pt x="770" y="259"/>
                </a:lnTo>
                <a:lnTo>
                  <a:pt x="771" y="260"/>
                </a:lnTo>
                <a:lnTo>
                  <a:pt x="772" y="260"/>
                </a:lnTo>
                <a:lnTo>
                  <a:pt x="773" y="260"/>
                </a:lnTo>
                <a:lnTo>
                  <a:pt x="774" y="261"/>
                </a:lnTo>
                <a:lnTo>
                  <a:pt x="774" y="262"/>
                </a:lnTo>
                <a:lnTo>
                  <a:pt x="775" y="263"/>
                </a:lnTo>
                <a:lnTo>
                  <a:pt x="776" y="264"/>
                </a:lnTo>
                <a:lnTo>
                  <a:pt x="776" y="265"/>
                </a:lnTo>
                <a:lnTo>
                  <a:pt x="777" y="266"/>
                </a:lnTo>
                <a:lnTo>
                  <a:pt x="777" y="269"/>
                </a:lnTo>
                <a:lnTo>
                  <a:pt x="778" y="271"/>
                </a:lnTo>
                <a:lnTo>
                  <a:pt x="778" y="272"/>
                </a:lnTo>
                <a:lnTo>
                  <a:pt x="778" y="274"/>
                </a:lnTo>
                <a:lnTo>
                  <a:pt x="778" y="275"/>
                </a:lnTo>
                <a:lnTo>
                  <a:pt x="778" y="276"/>
                </a:lnTo>
                <a:lnTo>
                  <a:pt x="778" y="279"/>
                </a:lnTo>
                <a:lnTo>
                  <a:pt x="777" y="283"/>
                </a:lnTo>
                <a:lnTo>
                  <a:pt x="777" y="286"/>
                </a:lnTo>
                <a:lnTo>
                  <a:pt x="777" y="288"/>
                </a:lnTo>
                <a:lnTo>
                  <a:pt x="777" y="290"/>
                </a:lnTo>
                <a:lnTo>
                  <a:pt x="777" y="291"/>
                </a:lnTo>
                <a:lnTo>
                  <a:pt x="778" y="293"/>
                </a:lnTo>
                <a:lnTo>
                  <a:pt x="779" y="295"/>
                </a:lnTo>
                <a:lnTo>
                  <a:pt x="780" y="297"/>
                </a:lnTo>
                <a:lnTo>
                  <a:pt x="780" y="298"/>
                </a:lnTo>
                <a:lnTo>
                  <a:pt x="781" y="299"/>
                </a:lnTo>
                <a:lnTo>
                  <a:pt x="782" y="300"/>
                </a:lnTo>
                <a:lnTo>
                  <a:pt x="785" y="302"/>
                </a:lnTo>
                <a:lnTo>
                  <a:pt x="786" y="304"/>
                </a:lnTo>
                <a:lnTo>
                  <a:pt x="790" y="306"/>
                </a:lnTo>
                <a:lnTo>
                  <a:pt x="794" y="310"/>
                </a:lnTo>
                <a:lnTo>
                  <a:pt x="795" y="311"/>
                </a:lnTo>
                <a:lnTo>
                  <a:pt x="797" y="312"/>
                </a:lnTo>
                <a:lnTo>
                  <a:pt x="799" y="314"/>
                </a:lnTo>
                <a:lnTo>
                  <a:pt x="806" y="318"/>
                </a:lnTo>
                <a:lnTo>
                  <a:pt x="809" y="320"/>
                </a:lnTo>
                <a:lnTo>
                  <a:pt x="810" y="320"/>
                </a:lnTo>
                <a:lnTo>
                  <a:pt x="811" y="320"/>
                </a:lnTo>
                <a:lnTo>
                  <a:pt x="811" y="320"/>
                </a:lnTo>
                <a:lnTo>
                  <a:pt x="812" y="320"/>
                </a:lnTo>
                <a:lnTo>
                  <a:pt x="812" y="320"/>
                </a:lnTo>
                <a:lnTo>
                  <a:pt x="813" y="320"/>
                </a:lnTo>
                <a:lnTo>
                  <a:pt x="815" y="319"/>
                </a:lnTo>
                <a:lnTo>
                  <a:pt x="816" y="319"/>
                </a:lnTo>
                <a:lnTo>
                  <a:pt x="818" y="318"/>
                </a:lnTo>
                <a:lnTo>
                  <a:pt x="819" y="318"/>
                </a:lnTo>
                <a:lnTo>
                  <a:pt x="820" y="319"/>
                </a:lnTo>
                <a:lnTo>
                  <a:pt x="821" y="319"/>
                </a:lnTo>
                <a:lnTo>
                  <a:pt x="822" y="319"/>
                </a:lnTo>
                <a:lnTo>
                  <a:pt x="827" y="320"/>
                </a:lnTo>
                <a:lnTo>
                  <a:pt x="828" y="321"/>
                </a:lnTo>
                <a:lnTo>
                  <a:pt x="830" y="321"/>
                </a:lnTo>
                <a:lnTo>
                  <a:pt x="832" y="321"/>
                </a:lnTo>
                <a:lnTo>
                  <a:pt x="835" y="321"/>
                </a:lnTo>
                <a:lnTo>
                  <a:pt x="839" y="321"/>
                </a:lnTo>
                <a:lnTo>
                  <a:pt x="841" y="321"/>
                </a:lnTo>
                <a:lnTo>
                  <a:pt x="843" y="321"/>
                </a:lnTo>
                <a:lnTo>
                  <a:pt x="844" y="320"/>
                </a:lnTo>
                <a:lnTo>
                  <a:pt x="846" y="320"/>
                </a:lnTo>
                <a:lnTo>
                  <a:pt x="849" y="318"/>
                </a:lnTo>
                <a:lnTo>
                  <a:pt x="851" y="318"/>
                </a:lnTo>
                <a:lnTo>
                  <a:pt x="853" y="317"/>
                </a:lnTo>
                <a:lnTo>
                  <a:pt x="857" y="317"/>
                </a:lnTo>
                <a:lnTo>
                  <a:pt x="857" y="317"/>
                </a:lnTo>
                <a:lnTo>
                  <a:pt x="859" y="316"/>
                </a:lnTo>
                <a:lnTo>
                  <a:pt x="861" y="315"/>
                </a:lnTo>
                <a:lnTo>
                  <a:pt x="861" y="315"/>
                </a:lnTo>
                <a:lnTo>
                  <a:pt x="862" y="315"/>
                </a:lnTo>
                <a:lnTo>
                  <a:pt x="863" y="315"/>
                </a:lnTo>
                <a:lnTo>
                  <a:pt x="864" y="315"/>
                </a:lnTo>
                <a:lnTo>
                  <a:pt x="864" y="315"/>
                </a:lnTo>
                <a:lnTo>
                  <a:pt x="865" y="315"/>
                </a:lnTo>
                <a:lnTo>
                  <a:pt x="866" y="315"/>
                </a:lnTo>
                <a:lnTo>
                  <a:pt x="867" y="316"/>
                </a:lnTo>
                <a:lnTo>
                  <a:pt x="868" y="316"/>
                </a:lnTo>
                <a:lnTo>
                  <a:pt x="869" y="317"/>
                </a:lnTo>
                <a:lnTo>
                  <a:pt x="870" y="318"/>
                </a:lnTo>
                <a:lnTo>
                  <a:pt x="871" y="318"/>
                </a:lnTo>
                <a:lnTo>
                  <a:pt x="871" y="319"/>
                </a:lnTo>
                <a:lnTo>
                  <a:pt x="871" y="320"/>
                </a:lnTo>
                <a:lnTo>
                  <a:pt x="872" y="321"/>
                </a:lnTo>
                <a:lnTo>
                  <a:pt x="872" y="322"/>
                </a:lnTo>
                <a:lnTo>
                  <a:pt x="872" y="322"/>
                </a:lnTo>
                <a:lnTo>
                  <a:pt x="871" y="323"/>
                </a:lnTo>
                <a:lnTo>
                  <a:pt x="871" y="324"/>
                </a:lnTo>
                <a:lnTo>
                  <a:pt x="871" y="325"/>
                </a:lnTo>
                <a:lnTo>
                  <a:pt x="871" y="326"/>
                </a:lnTo>
                <a:lnTo>
                  <a:pt x="871" y="327"/>
                </a:lnTo>
                <a:lnTo>
                  <a:pt x="872" y="327"/>
                </a:lnTo>
                <a:lnTo>
                  <a:pt x="872" y="328"/>
                </a:lnTo>
                <a:lnTo>
                  <a:pt x="873" y="329"/>
                </a:lnTo>
                <a:lnTo>
                  <a:pt x="874" y="330"/>
                </a:lnTo>
                <a:lnTo>
                  <a:pt x="876" y="331"/>
                </a:lnTo>
                <a:lnTo>
                  <a:pt x="878" y="333"/>
                </a:lnTo>
                <a:lnTo>
                  <a:pt x="880" y="333"/>
                </a:lnTo>
                <a:lnTo>
                  <a:pt x="880" y="334"/>
                </a:lnTo>
                <a:lnTo>
                  <a:pt x="881" y="335"/>
                </a:lnTo>
                <a:lnTo>
                  <a:pt x="884" y="339"/>
                </a:lnTo>
                <a:lnTo>
                  <a:pt x="885" y="340"/>
                </a:lnTo>
                <a:lnTo>
                  <a:pt x="885" y="341"/>
                </a:lnTo>
                <a:lnTo>
                  <a:pt x="886" y="342"/>
                </a:lnTo>
                <a:lnTo>
                  <a:pt x="886" y="343"/>
                </a:lnTo>
                <a:lnTo>
                  <a:pt x="886" y="344"/>
                </a:lnTo>
                <a:lnTo>
                  <a:pt x="885" y="345"/>
                </a:lnTo>
                <a:lnTo>
                  <a:pt x="885" y="347"/>
                </a:lnTo>
                <a:lnTo>
                  <a:pt x="884" y="349"/>
                </a:lnTo>
                <a:lnTo>
                  <a:pt x="884" y="349"/>
                </a:lnTo>
                <a:lnTo>
                  <a:pt x="883" y="350"/>
                </a:lnTo>
                <a:lnTo>
                  <a:pt x="882" y="350"/>
                </a:lnTo>
                <a:lnTo>
                  <a:pt x="882" y="351"/>
                </a:lnTo>
                <a:lnTo>
                  <a:pt x="880" y="351"/>
                </a:lnTo>
                <a:lnTo>
                  <a:pt x="879" y="352"/>
                </a:lnTo>
                <a:lnTo>
                  <a:pt x="876" y="353"/>
                </a:lnTo>
                <a:lnTo>
                  <a:pt x="873" y="353"/>
                </a:lnTo>
                <a:lnTo>
                  <a:pt x="872" y="354"/>
                </a:lnTo>
                <a:lnTo>
                  <a:pt x="871" y="354"/>
                </a:lnTo>
                <a:lnTo>
                  <a:pt x="870" y="354"/>
                </a:lnTo>
                <a:lnTo>
                  <a:pt x="870" y="355"/>
                </a:lnTo>
                <a:lnTo>
                  <a:pt x="869" y="355"/>
                </a:lnTo>
                <a:lnTo>
                  <a:pt x="868" y="356"/>
                </a:lnTo>
                <a:lnTo>
                  <a:pt x="867" y="359"/>
                </a:lnTo>
                <a:lnTo>
                  <a:pt x="866" y="361"/>
                </a:lnTo>
                <a:lnTo>
                  <a:pt x="865" y="362"/>
                </a:lnTo>
                <a:lnTo>
                  <a:pt x="864" y="364"/>
                </a:lnTo>
                <a:lnTo>
                  <a:pt x="864" y="365"/>
                </a:lnTo>
                <a:lnTo>
                  <a:pt x="863" y="368"/>
                </a:lnTo>
                <a:lnTo>
                  <a:pt x="863" y="369"/>
                </a:lnTo>
                <a:lnTo>
                  <a:pt x="863" y="370"/>
                </a:lnTo>
                <a:lnTo>
                  <a:pt x="862" y="371"/>
                </a:lnTo>
                <a:lnTo>
                  <a:pt x="861" y="372"/>
                </a:lnTo>
                <a:lnTo>
                  <a:pt x="859" y="376"/>
                </a:lnTo>
                <a:lnTo>
                  <a:pt x="859" y="377"/>
                </a:lnTo>
                <a:lnTo>
                  <a:pt x="858" y="378"/>
                </a:lnTo>
                <a:lnTo>
                  <a:pt x="857" y="382"/>
                </a:lnTo>
                <a:lnTo>
                  <a:pt x="856" y="383"/>
                </a:lnTo>
                <a:lnTo>
                  <a:pt x="856" y="384"/>
                </a:lnTo>
                <a:lnTo>
                  <a:pt x="855" y="385"/>
                </a:lnTo>
                <a:lnTo>
                  <a:pt x="854" y="386"/>
                </a:lnTo>
                <a:lnTo>
                  <a:pt x="851" y="390"/>
                </a:lnTo>
                <a:lnTo>
                  <a:pt x="849" y="392"/>
                </a:lnTo>
                <a:lnTo>
                  <a:pt x="848" y="392"/>
                </a:lnTo>
                <a:lnTo>
                  <a:pt x="846" y="395"/>
                </a:lnTo>
                <a:lnTo>
                  <a:pt x="845" y="397"/>
                </a:lnTo>
                <a:lnTo>
                  <a:pt x="844" y="398"/>
                </a:lnTo>
                <a:lnTo>
                  <a:pt x="843" y="400"/>
                </a:lnTo>
                <a:lnTo>
                  <a:pt x="843" y="400"/>
                </a:lnTo>
                <a:lnTo>
                  <a:pt x="843" y="401"/>
                </a:lnTo>
                <a:lnTo>
                  <a:pt x="843" y="402"/>
                </a:lnTo>
                <a:lnTo>
                  <a:pt x="843" y="402"/>
                </a:lnTo>
                <a:lnTo>
                  <a:pt x="843" y="403"/>
                </a:lnTo>
                <a:lnTo>
                  <a:pt x="843" y="404"/>
                </a:lnTo>
                <a:lnTo>
                  <a:pt x="843" y="404"/>
                </a:lnTo>
                <a:lnTo>
                  <a:pt x="844" y="404"/>
                </a:lnTo>
                <a:lnTo>
                  <a:pt x="845" y="405"/>
                </a:lnTo>
                <a:lnTo>
                  <a:pt x="845" y="405"/>
                </a:lnTo>
                <a:lnTo>
                  <a:pt x="848" y="405"/>
                </a:lnTo>
                <a:lnTo>
                  <a:pt x="849" y="405"/>
                </a:lnTo>
                <a:lnTo>
                  <a:pt x="850" y="405"/>
                </a:lnTo>
                <a:lnTo>
                  <a:pt x="851" y="406"/>
                </a:lnTo>
                <a:lnTo>
                  <a:pt x="852" y="406"/>
                </a:lnTo>
                <a:lnTo>
                  <a:pt x="852" y="406"/>
                </a:lnTo>
                <a:lnTo>
                  <a:pt x="853" y="407"/>
                </a:lnTo>
                <a:lnTo>
                  <a:pt x="854" y="408"/>
                </a:lnTo>
                <a:lnTo>
                  <a:pt x="855" y="409"/>
                </a:lnTo>
                <a:lnTo>
                  <a:pt x="856" y="412"/>
                </a:lnTo>
                <a:lnTo>
                  <a:pt x="857" y="413"/>
                </a:lnTo>
                <a:lnTo>
                  <a:pt x="858" y="414"/>
                </a:lnTo>
                <a:lnTo>
                  <a:pt x="859" y="415"/>
                </a:lnTo>
                <a:lnTo>
                  <a:pt x="860" y="416"/>
                </a:lnTo>
                <a:lnTo>
                  <a:pt x="862" y="417"/>
                </a:lnTo>
                <a:lnTo>
                  <a:pt x="864" y="418"/>
                </a:lnTo>
                <a:lnTo>
                  <a:pt x="867" y="419"/>
                </a:lnTo>
                <a:lnTo>
                  <a:pt x="869" y="421"/>
                </a:lnTo>
                <a:lnTo>
                  <a:pt x="871" y="421"/>
                </a:lnTo>
                <a:lnTo>
                  <a:pt x="872" y="422"/>
                </a:lnTo>
                <a:lnTo>
                  <a:pt x="875" y="424"/>
                </a:lnTo>
                <a:lnTo>
                  <a:pt x="876" y="425"/>
                </a:lnTo>
                <a:lnTo>
                  <a:pt x="877" y="426"/>
                </a:lnTo>
                <a:lnTo>
                  <a:pt x="877" y="427"/>
                </a:lnTo>
                <a:lnTo>
                  <a:pt x="878" y="428"/>
                </a:lnTo>
                <a:lnTo>
                  <a:pt x="879" y="429"/>
                </a:lnTo>
                <a:lnTo>
                  <a:pt x="879" y="430"/>
                </a:lnTo>
                <a:lnTo>
                  <a:pt x="881" y="433"/>
                </a:lnTo>
                <a:lnTo>
                  <a:pt x="881" y="434"/>
                </a:lnTo>
                <a:lnTo>
                  <a:pt x="882" y="435"/>
                </a:lnTo>
                <a:lnTo>
                  <a:pt x="882" y="435"/>
                </a:lnTo>
                <a:lnTo>
                  <a:pt x="882" y="436"/>
                </a:lnTo>
                <a:lnTo>
                  <a:pt x="880" y="438"/>
                </a:lnTo>
                <a:lnTo>
                  <a:pt x="879" y="439"/>
                </a:lnTo>
                <a:lnTo>
                  <a:pt x="879" y="439"/>
                </a:lnTo>
                <a:lnTo>
                  <a:pt x="878" y="439"/>
                </a:lnTo>
                <a:lnTo>
                  <a:pt x="878" y="440"/>
                </a:lnTo>
                <a:lnTo>
                  <a:pt x="876" y="440"/>
                </a:lnTo>
                <a:lnTo>
                  <a:pt x="876" y="440"/>
                </a:lnTo>
                <a:lnTo>
                  <a:pt x="875" y="440"/>
                </a:lnTo>
                <a:lnTo>
                  <a:pt x="875" y="441"/>
                </a:lnTo>
                <a:lnTo>
                  <a:pt x="875" y="442"/>
                </a:lnTo>
                <a:lnTo>
                  <a:pt x="875" y="442"/>
                </a:lnTo>
                <a:lnTo>
                  <a:pt x="874" y="444"/>
                </a:lnTo>
                <a:lnTo>
                  <a:pt x="874" y="445"/>
                </a:lnTo>
                <a:lnTo>
                  <a:pt x="873" y="446"/>
                </a:lnTo>
                <a:lnTo>
                  <a:pt x="872" y="446"/>
                </a:lnTo>
                <a:lnTo>
                  <a:pt x="872" y="447"/>
                </a:lnTo>
                <a:lnTo>
                  <a:pt x="872" y="447"/>
                </a:lnTo>
                <a:lnTo>
                  <a:pt x="872" y="447"/>
                </a:lnTo>
                <a:lnTo>
                  <a:pt x="873" y="448"/>
                </a:lnTo>
                <a:lnTo>
                  <a:pt x="873" y="448"/>
                </a:lnTo>
                <a:lnTo>
                  <a:pt x="873" y="448"/>
                </a:lnTo>
                <a:lnTo>
                  <a:pt x="873" y="449"/>
                </a:lnTo>
                <a:lnTo>
                  <a:pt x="872" y="449"/>
                </a:lnTo>
                <a:lnTo>
                  <a:pt x="870" y="450"/>
                </a:lnTo>
                <a:lnTo>
                  <a:pt x="870" y="451"/>
                </a:lnTo>
                <a:lnTo>
                  <a:pt x="869" y="451"/>
                </a:lnTo>
                <a:lnTo>
                  <a:pt x="868" y="451"/>
                </a:lnTo>
                <a:lnTo>
                  <a:pt x="868" y="452"/>
                </a:lnTo>
                <a:lnTo>
                  <a:pt x="867" y="452"/>
                </a:lnTo>
                <a:lnTo>
                  <a:pt x="867" y="453"/>
                </a:lnTo>
                <a:lnTo>
                  <a:pt x="865" y="458"/>
                </a:lnTo>
                <a:lnTo>
                  <a:pt x="864" y="460"/>
                </a:lnTo>
                <a:lnTo>
                  <a:pt x="863" y="461"/>
                </a:lnTo>
                <a:lnTo>
                  <a:pt x="863" y="461"/>
                </a:lnTo>
                <a:lnTo>
                  <a:pt x="862" y="461"/>
                </a:lnTo>
                <a:lnTo>
                  <a:pt x="861" y="460"/>
                </a:lnTo>
                <a:lnTo>
                  <a:pt x="859" y="459"/>
                </a:lnTo>
                <a:lnTo>
                  <a:pt x="857" y="458"/>
                </a:lnTo>
                <a:lnTo>
                  <a:pt x="855" y="456"/>
                </a:lnTo>
                <a:lnTo>
                  <a:pt x="853" y="454"/>
                </a:lnTo>
                <a:lnTo>
                  <a:pt x="851" y="452"/>
                </a:lnTo>
                <a:lnTo>
                  <a:pt x="849" y="450"/>
                </a:lnTo>
                <a:lnTo>
                  <a:pt x="845" y="445"/>
                </a:lnTo>
                <a:lnTo>
                  <a:pt x="843" y="443"/>
                </a:lnTo>
                <a:lnTo>
                  <a:pt x="842" y="442"/>
                </a:lnTo>
                <a:lnTo>
                  <a:pt x="841" y="441"/>
                </a:lnTo>
                <a:lnTo>
                  <a:pt x="839" y="439"/>
                </a:lnTo>
                <a:lnTo>
                  <a:pt x="837" y="438"/>
                </a:lnTo>
                <a:lnTo>
                  <a:pt x="836" y="437"/>
                </a:lnTo>
                <a:lnTo>
                  <a:pt x="834" y="437"/>
                </a:lnTo>
                <a:lnTo>
                  <a:pt x="833" y="436"/>
                </a:lnTo>
                <a:lnTo>
                  <a:pt x="831" y="436"/>
                </a:lnTo>
                <a:lnTo>
                  <a:pt x="829" y="435"/>
                </a:lnTo>
                <a:lnTo>
                  <a:pt x="826" y="435"/>
                </a:lnTo>
                <a:lnTo>
                  <a:pt x="825" y="434"/>
                </a:lnTo>
                <a:lnTo>
                  <a:pt x="819" y="433"/>
                </a:lnTo>
                <a:lnTo>
                  <a:pt x="817" y="432"/>
                </a:lnTo>
                <a:lnTo>
                  <a:pt x="815" y="432"/>
                </a:lnTo>
                <a:lnTo>
                  <a:pt x="814" y="432"/>
                </a:lnTo>
                <a:lnTo>
                  <a:pt x="812" y="431"/>
                </a:lnTo>
                <a:lnTo>
                  <a:pt x="811" y="430"/>
                </a:lnTo>
                <a:lnTo>
                  <a:pt x="809" y="429"/>
                </a:lnTo>
                <a:lnTo>
                  <a:pt x="806" y="428"/>
                </a:lnTo>
                <a:lnTo>
                  <a:pt x="800" y="424"/>
                </a:lnTo>
                <a:lnTo>
                  <a:pt x="795" y="420"/>
                </a:lnTo>
                <a:lnTo>
                  <a:pt x="793" y="418"/>
                </a:lnTo>
                <a:lnTo>
                  <a:pt x="791" y="417"/>
                </a:lnTo>
                <a:lnTo>
                  <a:pt x="788" y="416"/>
                </a:lnTo>
                <a:lnTo>
                  <a:pt x="786" y="415"/>
                </a:lnTo>
                <a:lnTo>
                  <a:pt x="783" y="414"/>
                </a:lnTo>
                <a:lnTo>
                  <a:pt x="782" y="414"/>
                </a:lnTo>
                <a:lnTo>
                  <a:pt x="780" y="413"/>
                </a:lnTo>
                <a:lnTo>
                  <a:pt x="778" y="413"/>
                </a:lnTo>
                <a:lnTo>
                  <a:pt x="776" y="413"/>
                </a:lnTo>
                <a:lnTo>
                  <a:pt x="773" y="413"/>
                </a:lnTo>
                <a:lnTo>
                  <a:pt x="769" y="414"/>
                </a:lnTo>
                <a:lnTo>
                  <a:pt x="768" y="414"/>
                </a:lnTo>
                <a:lnTo>
                  <a:pt x="766" y="414"/>
                </a:lnTo>
                <a:lnTo>
                  <a:pt x="764" y="413"/>
                </a:lnTo>
                <a:lnTo>
                  <a:pt x="762" y="413"/>
                </a:lnTo>
                <a:lnTo>
                  <a:pt x="761" y="413"/>
                </a:lnTo>
                <a:lnTo>
                  <a:pt x="760" y="412"/>
                </a:lnTo>
                <a:lnTo>
                  <a:pt x="758" y="412"/>
                </a:lnTo>
                <a:lnTo>
                  <a:pt x="755" y="410"/>
                </a:lnTo>
                <a:lnTo>
                  <a:pt x="754" y="410"/>
                </a:lnTo>
                <a:lnTo>
                  <a:pt x="753" y="410"/>
                </a:lnTo>
                <a:lnTo>
                  <a:pt x="753" y="410"/>
                </a:lnTo>
                <a:lnTo>
                  <a:pt x="752" y="410"/>
                </a:lnTo>
                <a:lnTo>
                  <a:pt x="752" y="410"/>
                </a:lnTo>
                <a:lnTo>
                  <a:pt x="751" y="410"/>
                </a:lnTo>
                <a:lnTo>
                  <a:pt x="751" y="410"/>
                </a:lnTo>
                <a:lnTo>
                  <a:pt x="750" y="411"/>
                </a:lnTo>
                <a:lnTo>
                  <a:pt x="750" y="412"/>
                </a:lnTo>
                <a:lnTo>
                  <a:pt x="750" y="413"/>
                </a:lnTo>
                <a:lnTo>
                  <a:pt x="748" y="417"/>
                </a:lnTo>
                <a:lnTo>
                  <a:pt x="748" y="419"/>
                </a:lnTo>
                <a:lnTo>
                  <a:pt x="746" y="421"/>
                </a:lnTo>
                <a:lnTo>
                  <a:pt x="745" y="425"/>
                </a:lnTo>
                <a:lnTo>
                  <a:pt x="744" y="426"/>
                </a:lnTo>
                <a:lnTo>
                  <a:pt x="743" y="427"/>
                </a:lnTo>
                <a:lnTo>
                  <a:pt x="742" y="428"/>
                </a:lnTo>
                <a:lnTo>
                  <a:pt x="741" y="428"/>
                </a:lnTo>
                <a:lnTo>
                  <a:pt x="740" y="429"/>
                </a:lnTo>
                <a:lnTo>
                  <a:pt x="740" y="429"/>
                </a:lnTo>
                <a:lnTo>
                  <a:pt x="738" y="429"/>
                </a:lnTo>
                <a:lnTo>
                  <a:pt x="737" y="429"/>
                </a:lnTo>
                <a:lnTo>
                  <a:pt x="733" y="430"/>
                </a:lnTo>
                <a:lnTo>
                  <a:pt x="729" y="430"/>
                </a:lnTo>
                <a:lnTo>
                  <a:pt x="727" y="430"/>
                </a:lnTo>
                <a:lnTo>
                  <a:pt x="725" y="430"/>
                </a:lnTo>
                <a:lnTo>
                  <a:pt x="723" y="431"/>
                </a:lnTo>
                <a:lnTo>
                  <a:pt x="720" y="432"/>
                </a:lnTo>
                <a:lnTo>
                  <a:pt x="718" y="433"/>
                </a:lnTo>
                <a:lnTo>
                  <a:pt x="713" y="435"/>
                </a:lnTo>
                <a:lnTo>
                  <a:pt x="711" y="436"/>
                </a:lnTo>
                <a:lnTo>
                  <a:pt x="710" y="436"/>
                </a:lnTo>
                <a:lnTo>
                  <a:pt x="709" y="436"/>
                </a:lnTo>
                <a:lnTo>
                  <a:pt x="708" y="437"/>
                </a:lnTo>
                <a:lnTo>
                  <a:pt x="705" y="437"/>
                </a:lnTo>
                <a:lnTo>
                  <a:pt x="703" y="437"/>
                </a:lnTo>
                <a:lnTo>
                  <a:pt x="703" y="437"/>
                </a:lnTo>
                <a:lnTo>
                  <a:pt x="702" y="437"/>
                </a:lnTo>
                <a:lnTo>
                  <a:pt x="701" y="436"/>
                </a:lnTo>
                <a:lnTo>
                  <a:pt x="701" y="436"/>
                </a:lnTo>
                <a:lnTo>
                  <a:pt x="700" y="436"/>
                </a:lnTo>
                <a:lnTo>
                  <a:pt x="700" y="436"/>
                </a:lnTo>
                <a:lnTo>
                  <a:pt x="700" y="435"/>
                </a:lnTo>
                <a:lnTo>
                  <a:pt x="700" y="435"/>
                </a:lnTo>
                <a:lnTo>
                  <a:pt x="700" y="434"/>
                </a:lnTo>
                <a:lnTo>
                  <a:pt x="699" y="433"/>
                </a:lnTo>
                <a:lnTo>
                  <a:pt x="699" y="432"/>
                </a:lnTo>
                <a:lnTo>
                  <a:pt x="700" y="427"/>
                </a:lnTo>
                <a:lnTo>
                  <a:pt x="700" y="426"/>
                </a:lnTo>
                <a:lnTo>
                  <a:pt x="700" y="425"/>
                </a:lnTo>
                <a:lnTo>
                  <a:pt x="699" y="424"/>
                </a:lnTo>
                <a:lnTo>
                  <a:pt x="699" y="422"/>
                </a:lnTo>
                <a:lnTo>
                  <a:pt x="698" y="419"/>
                </a:lnTo>
                <a:lnTo>
                  <a:pt x="698" y="418"/>
                </a:lnTo>
                <a:lnTo>
                  <a:pt x="697" y="414"/>
                </a:lnTo>
                <a:lnTo>
                  <a:pt x="696" y="411"/>
                </a:lnTo>
                <a:lnTo>
                  <a:pt x="695" y="410"/>
                </a:lnTo>
                <a:lnTo>
                  <a:pt x="695" y="409"/>
                </a:lnTo>
                <a:lnTo>
                  <a:pt x="694" y="409"/>
                </a:lnTo>
                <a:lnTo>
                  <a:pt x="693" y="408"/>
                </a:lnTo>
                <a:lnTo>
                  <a:pt x="693" y="407"/>
                </a:lnTo>
                <a:lnTo>
                  <a:pt x="692" y="406"/>
                </a:lnTo>
                <a:lnTo>
                  <a:pt x="690" y="405"/>
                </a:lnTo>
                <a:lnTo>
                  <a:pt x="689" y="404"/>
                </a:lnTo>
                <a:lnTo>
                  <a:pt x="687" y="404"/>
                </a:lnTo>
                <a:lnTo>
                  <a:pt x="685" y="404"/>
                </a:lnTo>
                <a:lnTo>
                  <a:pt x="683" y="403"/>
                </a:lnTo>
                <a:lnTo>
                  <a:pt x="680" y="403"/>
                </a:lnTo>
                <a:lnTo>
                  <a:pt x="678" y="403"/>
                </a:lnTo>
                <a:lnTo>
                  <a:pt x="674" y="403"/>
                </a:lnTo>
                <a:lnTo>
                  <a:pt x="672" y="403"/>
                </a:lnTo>
                <a:lnTo>
                  <a:pt x="670" y="403"/>
                </a:lnTo>
                <a:lnTo>
                  <a:pt x="668" y="402"/>
                </a:lnTo>
                <a:lnTo>
                  <a:pt x="666" y="402"/>
                </a:lnTo>
                <a:lnTo>
                  <a:pt x="665" y="402"/>
                </a:lnTo>
                <a:lnTo>
                  <a:pt x="663" y="401"/>
                </a:lnTo>
                <a:lnTo>
                  <a:pt x="662" y="401"/>
                </a:lnTo>
                <a:lnTo>
                  <a:pt x="661" y="400"/>
                </a:lnTo>
                <a:lnTo>
                  <a:pt x="660" y="399"/>
                </a:lnTo>
                <a:lnTo>
                  <a:pt x="659" y="398"/>
                </a:lnTo>
                <a:lnTo>
                  <a:pt x="656" y="396"/>
                </a:lnTo>
                <a:lnTo>
                  <a:pt x="655" y="395"/>
                </a:lnTo>
                <a:lnTo>
                  <a:pt x="654" y="395"/>
                </a:lnTo>
                <a:lnTo>
                  <a:pt x="654" y="394"/>
                </a:lnTo>
                <a:lnTo>
                  <a:pt x="653" y="394"/>
                </a:lnTo>
                <a:lnTo>
                  <a:pt x="652" y="393"/>
                </a:lnTo>
                <a:lnTo>
                  <a:pt x="651" y="393"/>
                </a:lnTo>
                <a:lnTo>
                  <a:pt x="646" y="392"/>
                </a:lnTo>
                <a:lnTo>
                  <a:pt x="641" y="391"/>
                </a:lnTo>
                <a:lnTo>
                  <a:pt x="640" y="391"/>
                </a:lnTo>
                <a:lnTo>
                  <a:pt x="639" y="391"/>
                </a:lnTo>
                <a:lnTo>
                  <a:pt x="638" y="391"/>
                </a:lnTo>
                <a:lnTo>
                  <a:pt x="636" y="391"/>
                </a:lnTo>
                <a:lnTo>
                  <a:pt x="635" y="392"/>
                </a:lnTo>
                <a:lnTo>
                  <a:pt x="633" y="392"/>
                </a:lnTo>
                <a:lnTo>
                  <a:pt x="631" y="393"/>
                </a:lnTo>
                <a:lnTo>
                  <a:pt x="630" y="394"/>
                </a:lnTo>
                <a:lnTo>
                  <a:pt x="629" y="395"/>
                </a:lnTo>
                <a:lnTo>
                  <a:pt x="629" y="395"/>
                </a:lnTo>
                <a:lnTo>
                  <a:pt x="628" y="396"/>
                </a:lnTo>
                <a:lnTo>
                  <a:pt x="628" y="396"/>
                </a:lnTo>
                <a:lnTo>
                  <a:pt x="628" y="397"/>
                </a:lnTo>
                <a:lnTo>
                  <a:pt x="627" y="400"/>
                </a:lnTo>
                <a:lnTo>
                  <a:pt x="627" y="402"/>
                </a:lnTo>
                <a:lnTo>
                  <a:pt x="626" y="403"/>
                </a:lnTo>
                <a:lnTo>
                  <a:pt x="626" y="405"/>
                </a:lnTo>
                <a:lnTo>
                  <a:pt x="625" y="407"/>
                </a:lnTo>
                <a:lnTo>
                  <a:pt x="623" y="410"/>
                </a:lnTo>
                <a:lnTo>
                  <a:pt x="622" y="412"/>
                </a:lnTo>
                <a:lnTo>
                  <a:pt x="622" y="413"/>
                </a:lnTo>
                <a:lnTo>
                  <a:pt x="621" y="415"/>
                </a:lnTo>
                <a:lnTo>
                  <a:pt x="621" y="417"/>
                </a:lnTo>
                <a:lnTo>
                  <a:pt x="620" y="418"/>
                </a:lnTo>
                <a:lnTo>
                  <a:pt x="620" y="420"/>
                </a:lnTo>
                <a:lnTo>
                  <a:pt x="620" y="421"/>
                </a:lnTo>
                <a:lnTo>
                  <a:pt x="620" y="423"/>
                </a:lnTo>
                <a:lnTo>
                  <a:pt x="620" y="426"/>
                </a:lnTo>
                <a:lnTo>
                  <a:pt x="620" y="429"/>
                </a:lnTo>
                <a:lnTo>
                  <a:pt x="620" y="432"/>
                </a:lnTo>
                <a:lnTo>
                  <a:pt x="621" y="436"/>
                </a:lnTo>
                <a:lnTo>
                  <a:pt x="621" y="442"/>
                </a:lnTo>
                <a:lnTo>
                  <a:pt x="622" y="447"/>
                </a:lnTo>
                <a:lnTo>
                  <a:pt x="622" y="449"/>
                </a:lnTo>
                <a:lnTo>
                  <a:pt x="624" y="457"/>
                </a:lnTo>
                <a:lnTo>
                  <a:pt x="624" y="459"/>
                </a:lnTo>
                <a:lnTo>
                  <a:pt x="624" y="461"/>
                </a:lnTo>
                <a:lnTo>
                  <a:pt x="624" y="463"/>
                </a:lnTo>
                <a:lnTo>
                  <a:pt x="624" y="465"/>
                </a:lnTo>
                <a:lnTo>
                  <a:pt x="624" y="467"/>
                </a:lnTo>
                <a:lnTo>
                  <a:pt x="624" y="469"/>
                </a:lnTo>
                <a:lnTo>
                  <a:pt x="623" y="472"/>
                </a:lnTo>
                <a:lnTo>
                  <a:pt x="621" y="481"/>
                </a:lnTo>
                <a:lnTo>
                  <a:pt x="621" y="482"/>
                </a:lnTo>
                <a:lnTo>
                  <a:pt x="620" y="485"/>
                </a:lnTo>
                <a:lnTo>
                  <a:pt x="620" y="486"/>
                </a:lnTo>
                <a:lnTo>
                  <a:pt x="619" y="489"/>
                </a:lnTo>
                <a:lnTo>
                  <a:pt x="619" y="491"/>
                </a:lnTo>
                <a:lnTo>
                  <a:pt x="619" y="493"/>
                </a:lnTo>
                <a:lnTo>
                  <a:pt x="619" y="496"/>
                </a:lnTo>
                <a:lnTo>
                  <a:pt x="619" y="501"/>
                </a:lnTo>
                <a:lnTo>
                  <a:pt x="619" y="502"/>
                </a:lnTo>
                <a:lnTo>
                  <a:pt x="619" y="503"/>
                </a:lnTo>
                <a:lnTo>
                  <a:pt x="619" y="504"/>
                </a:lnTo>
                <a:lnTo>
                  <a:pt x="618" y="505"/>
                </a:lnTo>
                <a:lnTo>
                  <a:pt x="617" y="508"/>
                </a:lnTo>
                <a:lnTo>
                  <a:pt x="616" y="511"/>
                </a:lnTo>
                <a:lnTo>
                  <a:pt x="614" y="517"/>
                </a:lnTo>
                <a:lnTo>
                  <a:pt x="613" y="522"/>
                </a:lnTo>
                <a:lnTo>
                  <a:pt x="612" y="524"/>
                </a:lnTo>
                <a:lnTo>
                  <a:pt x="612" y="526"/>
                </a:lnTo>
                <a:lnTo>
                  <a:pt x="612" y="528"/>
                </a:lnTo>
                <a:lnTo>
                  <a:pt x="611" y="531"/>
                </a:lnTo>
                <a:lnTo>
                  <a:pt x="611" y="533"/>
                </a:lnTo>
                <a:lnTo>
                  <a:pt x="611" y="535"/>
                </a:lnTo>
                <a:lnTo>
                  <a:pt x="611" y="536"/>
                </a:lnTo>
                <a:lnTo>
                  <a:pt x="612" y="538"/>
                </a:lnTo>
                <a:lnTo>
                  <a:pt x="612" y="539"/>
                </a:lnTo>
                <a:lnTo>
                  <a:pt x="612" y="540"/>
                </a:lnTo>
                <a:lnTo>
                  <a:pt x="613" y="541"/>
                </a:lnTo>
                <a:lnTo>
                  <a:pt x="615" y="544"/>
                </a:lnTo>
                <a:lnTo>
                  <a:pt x="616" y="545"/>
                </a:lnTo>
                <a:lnTo>
                  <a:pt x="616" y="546"/>
                </a:lnTo>
                <a:lnTo>
                  <a:pt x="617" y="547"/>
                </a:lnTo>
                <a:lnTo>
                  <a:pt x="617" y="548"/>
                </a:lnTo>
                <a:lnTo>
                  <a:pt x="617" y="550"/>
                </a:lnTo>
                <a:lnTo>
                  <a:pt x="617" y="551"/>
                </a:lnTo>
                <a:lnTo>
                  <a:pt x="616" y="552"/>
                </a:lnTo>
                <a:lnTo>
                  <a:pt x="616" y="553"/>
                </a:lnTo>
                <a:lnTo>
                  <a:pt x="615" y="554"/>
                </a:lnTo>
                <a:lnTo>
                  <a:pt x="614" y="555"/>
                </a:lnTo>
                <a:lnTo>
                  <a:pt x="612" y="556"/>
                </a:lnTo>
                <a:lnTo>
                  <a:pt x="611" y="557"/>
                </a:lnTo>
                <a:lnTo>
                  <a:pt x="610" y="557"/>
                </a:lnTo>
                <a:lnTo>
                  <a:pt x="609" y="557"/>
                </a:lnTo>
                <a:lnTo>
                  <a:pt x="607" y="557"/>
                </a:lnTo>
                <a:lnTo>
                  <a:pt x="604" y="557"/>
                </a:lnTo>
                <a:lnTo>
                  <a:pt x="602" y="556"/>
                </a:lnTo>
                <a:lnTo>
                  <a:pt x="595" y="555"/>
                </a:lnTo>
                <a:lnTo>
                  <a:pt x="591" y="553"/>
                </a:lnTo>
                <a:lnTo>
                  <a:pt x="589" y="553"/>
                </a:lnTo>
                <a:lnTo>
                  <a:pt x="587" y="552"/>
                </a:lnTo>
                <a:lnTo>
                  <a:pt x="582" y="550"/>
                </a:lnTo>
                <a:lnTo>
                  <a:pt x="581" y="550"/>
                </a:lnTo>
                <a:lnTo>
                  <a:pt x="578" y="548"/>
                </a:lnTo>
                <a:lnTo>
                  <a:pt x="577" y="548"/>
                </a:lnTo>
                <a:lnTo>
                  <a:pt x="575" y="547"/>
                </a:lnTo>
                <a:lnTo>
                  <a:pt x="573" y="547"/>
                </a:lnTo>
                <a:lnTo>
                  <a:pt x="567" y="546"/>
                </a:lnTo>
                <a:lnTo>
                  <a:pt x="563" y="545"/>
                </a:lnTo>
                <a:lnTo>
                  <a:pt x="561" y="545"/>
                </a:lnTo>
                <a:lnTo>
                  <a:pt x="560" y="545"/>
                </a:lnTo>
                <a:lnTo>
                  <a:pt x="558" y="545"/>
                </a:lnTo>
                <a:lnTo>
                  <a:pt x="557" y="545"/>
                </a:lnTo>
                <a:lnTo>
                  <a:pt x="555" y="545"/>
                </a:lnTo>
                <a:lnTo>
                  <a:pt x="554" y="545"/>
                </a:lnTo>
                <a:lnTo>
                  <a:pt x="553" y="546"/>
                </a:lnTo>
                <a:lnTo>
                  <a:pt x="552" y="546"/>
                </a:lnTo>
                <a:lnTo>
                  <a:pt x="551" y="546"/>
                </a:lnTo>
                <a:lnTo>
                  <a:pt x="551" y="547"/>
                </a:lnTo>
                <a:lnTo>
                  <a:pt x="550" y="548"/>
                </a:lnTo>
                <a:lnTo>
                  <a:pt x="549" y="548"/>
                </a:lnTo>
                <a:lnTo>
                  <a:pt x="548" y="549"/>
                </a:lnTo>
                <a:lnTo>
                  <a:pt x="548" y="551"/>
                </a:lnTo>
                <a:lnTo>
                  <a:pt x="547" y="552"/>
                </a:lnTo>
                <a:lnTo>
                  <a:pt x="547" y="553"/>
                </a:lnTo>
                <a:lnTo>
                  <a:pt x="546" y="558"/>
                </a:lnTo>
                <a:lnTo>
                  <a:pt x="545" y="565"/>
                </a:lnTo>
                <a:lnTo>
                  <a:pt x="544" y="567"/>
                </a:lnTo>
                <a:lnTo>
                  <a:pt x="544" y="571"/>
                </a:lnTo>
                <a:lnTo>
                  <a:pt x="543" y="573"/>
                </a:lnTo>
                <a:lnTo>
                  <a:pt x="543" y="574"/>
                </a:lnTo>
                <a:lnTo>
                  <a:pt x="542" y="575"/>
                </a:lnTo>
                <a:lnTo>
                  <a:pt x="542" y="576"/>
                </a:lnTo>
                <a:lnTo>
                  <a:pt x="541" y="578"/>
                </a:lnTo>
                <a:lnTo>
                  <a:pt x="539" y="580"/>
                </a:lnTo>
                <a:lnTo>
                  <a:pt x="537" y="582"/>
                </a:lnTo>
                <a:lnTo>
                  <a:pt x="535" y="585"/>
                </a:lnTo>
                <a:lnTo>
                  <a:pt x="534" y="586"/>
                </a:lnTo>
                <a:lnTo>
                  <a:pt x="532" y="588"/>
                </a:lnTo>
                <a:lnTo>
                  <a:pt x="531" y="589"/>
                </a:lnTo>
                <a:lnTo>
                  <a:pt x="529" y="590"/>
                </a:lnTo>
                <a:lnTo>
                  <a:pt x="525" y="593"/>
                </a:lnTo>
                <a:lnTo>
                  <a:pt x="520" y="597"/>
                </a:lnTo>
                <a:lnTo>
                  <a:pt x="518" y="598"/>
                </a:lnTo>
                <a:lnTo>
                  <a:pt x="517" y="600"/>
                </a:lnTo>
                <a:lnTo>
                  <a:pt x="516" y="601"/>
                </a:lnTo>
                <a:lnTo>
                  <a:pt x="515" y="602"/>
                </a:lnTo>
                <a:lnTo>
                  <a:pt x="514" y="604"/>
                </a:lnTo>
                <a:lnTo>
                  <a:pt x="512" y="606"/>
                </a:lnTo>
                <a:lnTo>
                  <a:pt x="511" y="609"/>
                </a:lnTo>
                <a:lnTo>
                  <a:pt x="510" y="611"/>
                </a:lnTo>
                <a:lnTo>
                  <a:pt x="509" y="614"/>
                </a:lnTo>
                <a:lnTo>
                  <a:pt x="508" y="618"/>
                </a:lnTo>
                <a:lnTo>
                  <a:pt x="507" y="620"/>
                </a:lnTo>
                <a:lnTo>
                  <a:pt x="507" y="622"/>
                </a:lnTo>
                <a:lnTo>
                  <a:pt x="507" y="624"/>
                </a:lnTo>
                <a:lnTo>
                  <a:pt x="506" y="626"/>
                </a:lnTo>
                <a:lnTo>
                  <a:pt x="506" y="627"/>
                </a:lnTo>
                <a:lnTo>
                  <a:pt x="506" y="629"/>
                </a:lnTo>
                <a:lnTo>
                  <a:pt x="507" y="637"/>
                </a:lnTo>
                <a:lnTo>
                  <a:pt x="507" y="640"/>
                </a:lnTo>
                <a:lnTo>
                  <a:pt x="507" y="642"/>
                </a:lnTo>
                <a:lnTo>
                  <a:pt x="507" y="645"/>
                </a:lnTo>
                <a:lnTo>
                  <a:pt x="506" y="652"/>
                </a:lnTo>
                <a:lnTo>
                  <a:pt x="506" y="657"/>
                </a:lnTo>
                <a:lnTo>
                  <a:pt x="506" y="658"/>
                </a:lnTo>
                <a:lnTo>
                  <a:pt x="506" y="660"/>
                </a:lnTo>
                <a:lnTo>
                  <a:pt x="505" y="661"/>
                </a:lnTo>
                <a:lnTo>
                  <a:pt x="505" y="663"/>
                </a:lnTo>
                <a:lnTo>
                  <a:pt x="504" y="664"/>
                </a:lnTo>
                <a:lnTo>
                  <a:pt x="504" y="666"/>
                </a:lnTo>
                <a:lnTo>
                  <a:pt x="503" y="667"/>
                </a:lnTo>
                <a:lnTo>
                  <a:pt x="502" y="668"/>
                </a:lnTo>
                <a:lnTo>
                  <a:pt x="501" y="670"/>
                </a:lnTo>
                <a:lnTo>
                  <a:pt x="500" y="671"/>
                </a:lnTo>
                <a:lnTo>
                  <a:pt x="500" y="671"/>
                </a:lnTo>
                <a:lnTo>
                  <a:pt x="499" y="672"/>
                </a:lnTo>
                <a:lnTo>
                  <a:pt x="498" y="672"/>
                </a:lnTo>
                <a:lnTo>
                  <a:pt x="498" y="672"/>
                </a:lnTo>
                <a:lnTo>
                  <a:pt x="497" y="673"/>
                </a:lnTo>
                <a:lnTo>
                  <a:pt x="496" y="673"/>
                </a:lnTo>
                <a:lnTo>
                  <a:pt x="495" y="673"/>
                </a:lnTo>
                <a:lnTo>
                  <a:pt x="494" y="673"/>
                </a:lnTo>
                <a:lnTo>
                  <a:pt x="492" y="674"/>
                </a:lnTo>
                <a:lnTo>
                  <a:pt x="491" y="674"/>
                </a:lnTo>
                <a:lnTo>
                  <a:pt x="490" y="673"/>
                </a:lnTo>
                <a:lnTo>
                  <a:pt x="489" y="673"/>
                </a:lnTo>
                <a:lnTo>
                  <a:pt x="488" y="673"/>
                </a:lnTo>
                <a:lnTo>
                  <a:pt x="487" y="673"/>
                </a:lnTo>
                <a:lnTo>
                  <a:pt x="486" y="672"/>
                </a:lnTo>
                <a:lnTo>
                  <a:pt x="486" y="672"/>
                </a:lnTo>
                <a:lnTo>
                  <a:pt x="485" y="671"/>
                </a:lnTo>
                <a:lnTo>
                  <a:pt x="484" y="670"/>
                </a:lnTo>
                <a:lnTo>
                  <a:pt x="483" y="670"/>
                </a:lnTo>
                <a:lnTo>
                  <a:pt x="482" y="668"/>
                </a:lnTo>
                <a:lnTo>
                  <a:pt x="479" y="664"/>
                </a:lnTo>
                <a:lnTo>
                  <a:pt x="478" y="663"/>
                </a:lnTo>
                <a:lnTo>
                  <a:pt x="477" y="662"/>
                </a:lnTo>
                <a:lnTo>
                  <a:pt x="476" y="661"/>
                </a:lnTo>
                <a:lnTo>
                  <a:pt x="474" y="660"/>
                </a:lnTo>
                <a:lnTo>
                  <a:pt x="473" y="660"/>
                </a:lnTo>
                <a:lnTo>
                  <a:pt x="471" y="659"/>
                </a:lnTo>
                <a:lnTo>
                  <a:pt x="470" y="658"/>
                </a:lnTo>
                <a:lnTo>
                  <a:pt x="469" y="658"/>
                </a:lnTo>
                <a:lnTo>
                  <a:pt x="468" y="657"/>
                </a:lnTo>
                <a:lnTo>
                  <a:pt x="467" y="656"/>
                </a:lnTo>
                <a:lnTo>
                  <a:pt x="466" y="655"/>
                </a:lnTo>
                <a:lnTo>
                  <a:pt x="466" y="654"/>
                </a:lnTo>
                <a:lnTo>
                  <a:pt x="463" y="651"/>
                </a:lnTo>
                <a:lnTo>
                  <a:pt x="462" y="650"/>
                </a:lnTo>
                <a:lnTo>
                  <a:pt x="461" y="649"/>
                </a:lnTo>
                <a:lnTo>
                  <a:pt x="461" y="648"/>
                </a:lnTo>
                <a:lnTo>
                  <a:pt x="460" y="648"/>
                </a:lnTo>
                <a:lnTo>
                  <a:pt x="459" y="648"/>
                </a:lnTo>
                <a:lnTo>
                  <a:pt x="458" y="647"/>
                </a:lnTo>
                <a:lnTo>
                  <a:pt x="457" y="648"/>
                </a:lnTo>
                <a:lnTo>
                  <a:pt x="456" y="648"/>
                </a:lnTo>
                <a:lnTo>
                  <a:pt x="455" y="648"/>
                </a:lnTo>
                <a:lnTo>
                  <a:pt x="454" y="649"/>
                </a:lnTo>
                <a:lnTo>
                  <a:pt x="445" y="654"/>
                </a:lnTo>
                <a:lnTo>
                  <a:pt x="444" y="655"/>
                </a:lnTo>
                <a:lnTo>
                  <a:pt x="442" y="656"/>
                </a:lnTo>
                <a:lnTo>
                  <a:pt x="441" y="656"/>
                </a:lnTo>
                <a:lnTo>
                  <a:pt x="440" y="657"/>
                </a:lnTo>
                <a:lnTo>
                  <a:pt x="439" y="657"/>
                </a:lnTo>
                <a:lnTo>
                  <a:pt x="438" y="657"/>
                </a:lnTo>
                <a:lnTo>
                  <a:pt x="437" y="657"/>
                </a:lnTo>
                <a:lnTo>
                  <a:pt x="436" y="657"/>
                </a:lnTo>
                <a:lnTo>
                  <a:pt x="435" y="657"/>
                </a:lnTo>
                <a:lnTo>
                  <a:pt x="434" y="656"/>
                </a:lnTo>
                <a:lnTo>
                  <a:pt x="430" y="655"/>
                </a:lnTo>
                <a:lnTo>
                  <a:pt x="424" y="653"/>
                </a:lnTo>
                <a:lnTo>
                  <a:pt x="422" y="652"/>
                </a:lnTo>
                <a:lnTo>
                  <a:pt x="417" y="650"/>
                </a:lnTo>
                <a:lnTo>
                  <a:pt x="415" y="649"/>
                </a:lnTo>
                <a:lnTo>
                  <a:pt x="414" y="648"/>
                </a:lnTo>
                <a:lnTo>
                  <a:pt x="413" y="648"/>
                </a:lnTo>
                <a:lnTo>
                  <a:pt x="412" y="647"/>
                </a:lnTo>
                <a:lnTo>
                  <a:pt x="411" y="646"/>
                </a:lnTo>
                <a:lnTo>
                  <a:pt x="409" y="643"/>
                </a:lnTo>
                <a:lnTo>
                  <a:pt x="407" y="642"/>
                </a:lnTo>
                <a:lnTo>
                  <a:pt x="403" y="638"/>
                </a:lnTo>
                <a:lnTo>
                  <a:pt x="401" y="636"/>
                </a:lnTo>
                <a:lnTo>
                  <a:pt x="400" y="635"/>
                </a:lnTo>
                <a:lnTo>
                  <a:pt x="399" y="634"/>
                </a:lnTo>
                <a:lnTo>
                  <a:pt x="398" y="634"/>
                </a:lnTo>
                <a:lnTo>
                  <a:pt x="398" y="634"/>
                </a:lnTo>
                <a:lnTo>
                  <a:pt x="396" y="634"/>
                </a:lnTo>
                <a:lnTo>
                  <a:pt x="396" y="634"/>
                </a:lnTo>
                <a:lnTo>
                  <a:pt x="395" y="634"/>
                </a:lnTo>
                <a:lnTo>
                  <a:pt x="394" y="635"/>
                </a:lnTo>
                <a:lnTo>
                  <a:pt x="393" y="635"/>
                </a:lnTo>
                <a:lnTo>
                  <a:pt x="393" y="636"/>
                </a:lnTo>
                <a:lnTo>
                  <a:pt x="392" y="636"/>
                </a:lnTo>
                <a:lnTo>
                  <a:pt x="392" y="637"/>
                </a:lnTo>
                <a:lnTo>
                  <a:pt x="391" y="637"/>
                </a:lnTo>
                <a:lnTo>
                  <a:pt x="391" y="638"/>
                </a:lnTo>
                <a:lnTo>
                  <a:pt x="391" y="639"/>
                </a:lnTo>
                <a:lnTo>
                  <a:pt x="391" y="644"/>
                </a:lnTo>
                <a:lnTo>
                  <a:pt x="390" y="646"/>
                </a:lnTo>
                <a:lnTo>
                  <a:pt x="390" y="648"/>
                </a:lnTo>
                <a:lnTo>
                  <a:pt x="389" y="651"/>
                </a:lnTo>
                <a:lnTo>
                  <a:pt x="388" y="655"/>
                </a:lnTo>
                <a:lnTo>
                  <a:pt x="388" y="656"/>
                </a:lnTo>
                <a:lnTo>
                  <a:pt x="387" y="658"/>
                </a:lnTo>
                <a:lnTo>
                  <a:pt x="387" y="659"/>
                </a:lnTo>
                <a:lnTo>
                  <a:pt x="386" y="661"/>
                </a:lnTo>
                <a:lnTo>
                  <a:pt x="385" y="662"/>
                </a:lnTo>
                <a:lnTo>
                  <a:pt x="384" y="663"/>
                </a:lnTo>
                <a:lnTo>
                  <a:pt x="383" y="664"/>
                </a:lnTo>
                <a:lnTo>
                  <a:pt x="382" y="665"/>
                </a:lnTo>
                <a:lnTo>
                  <a:pt x="381" y="666"/>
                </a:lnTo>
                <a:lnTo>
                  <a:pt x="381" y="667"/>
                </a:lnTo>
                <a:lnTo>
                  <a:pt x="380" y="667"/>
                </a:lnTo>
                <a:lnTo>
                  <a:pt x="379" y="667"/>
                </a:lnTo>
                <a:lnTo>
                  <a:pt x="378" y="668"/>
                </a:lnTo>
                <a:lnTo>
                  <a:pt x="377" y="668"/>
                </a:lnTo>
                <a:lnTo>
                  <a:pt x="372" y="668"/>
                </a:lnTo>
                <a:lnTo>
                  <a:pt x="370" y="669"/>
                </a:lnTo>
                <a:lnTo>
                  <a:pt x="368" y="669"/>
                </a:lnTo>
                <a:lnTo>
                  <a:pt x="367" y="669"/>
                </a:lnTo>
                <a:lnTo>
                  <a:pt x="367" y="670"/>
                </a:lnTo>
                <a:lnTo>
                  <a:pt x="366" y="670"/>
                </a:lnTo>
                <a:lnTo>
                  <a:pt x="365" y="671"/>
                </a:lnTo>
                <a:lnTo>
                  <a:pt x="365" y="671"/>
                </a:lnTo>
                <a:lnTo>
                  <a:pt x="364" y="673"/>
                </a:lnTo>
                <a:lnTo>
                  <a:pt x="363" y="675"/>
                </a:lnTo>
                <a:lnTo>
                  <a:pt x="362" y="677"/>
                </a:lnTo>
                <a:lnTo>
                  <a:pt x="362" y="677"/>
                </a:lnTo>
                <a:lnTo>
                  <a:pt x="362" y="678"/>
                </a:lnTo>
                <a:lnTo>
                  <a:pt x="361" y="679"/>
                </a:lnTo>
                <a:lnTo>
                  <a:pt x="360" y="679"/>
                </a:lnTo>
                <a:lnTo>
                  <a:pt x="359" y="680"/>
                </a:lnTo>
                <a:lnTo>
                  <a:pt x="358" y="680"/>
                </a:lnTo>
                <a:lnTo>
                  <a:pt x="356" y="681"/>
                </a:lnTo>
                <a:lnTo>
                  <a:pt x="354" y="682"/>
                </a:lnTo>
                <a:lnTo>
                  <a:pt x="353" y="682"/>
                </a:lnTo>
                <a:lnTo>
                  <a:pt x="352" y="682"/>
                </a:lnTo>
                <a:lnTo>
                  <a:pt x="351" y="683"/>
                </a:lnTo>
                <a:lnTo>
                  <a:pt x="350" y="684"/>
                </a:lnTo>
                <a:lnTo>
                  <a:pt x="349" y="684"/>
                </a:lnTo>
                <a:lnTo>
                  <a:pt x="346" y="687"/>
                </a:lnTo>
                <a:lnTo>
                  <a:pt x="345" y="688"/>
                </a:lnTo>
                <a:lnTo>
                  <a:pt x="344" y="689"/>
                </a:lnTo>
                <a:lnTo>
                  <a:pt x="343" y="690"/>
                </a:lnTo>
                <a:lnTo>
                  <a:pt x="342" y="690"/>
                </a:lnTo>
                <a:lnTo>
                  <a:pt x="340" y="690"/>
                </a:lnTo>
                <a:lnTo>
                  <a:pt x="339" y="690"/>
                </a:lnTo>
                <a:lnTo>
                  <a:pt x="339" y="690"/>
                </a:lnTo>
                <a:lnTo>
                  <a:pt x="338" y="690"/>
                </a:lnTo>
                <a:lnTo>
                  <a:pt x="337" y="689"/>
                </a:lnTo>
                <a:lnTo>
                  <a:pt x="333" y="688"/>
                </a:lnTo>
                <a:lnTo>
                  <a:pt x="328" y="685"/>
                </a:lnTo>
                <a:lnTo>
                  <a:pt x="324" y="683"/>
                </a:lnTo>
                <a:lnTo>
                  <a:pt x="313" y="678"/>
                </a:lnTo>
                <a:lnTo>
                  <a:pt x="311" y="677"/>
                </a:lnTo>
                <a:lnTo>
                  <a:pt x="309" y="676"/>
                </a:lnTo>
                <a:lnTo>
                  <a:pt x="308" y="676"/>
                </a:lnTo>
                <a:lnTo>
                  <a:pt x="307" y="675"/>
                </a:lnTo>
                <a:lnTo>
                  <a:pt x="302" y="675"/>
                </a:lnTo>
                <a:lnTo>
                  <a:pt x="299" y="674"/>
                </a:lnTo>
                <a:lnTo>
                  <a:pt x="297" y="674"/>
                </a:lnTo>
                <a:lnTo>
                  <a:pt x="291" y="671"/>
                </a:lnTo>
                <a:lnTo>
                  <a:pt x="284" y="669"/>
                </a:lnTo>
                <a:lnTo>
                  <a:pt x="280" y="668"/>
                </a:lnTo>
                <a:lnTo>
                  <a:pt x="279" y="668"/>
                </a:lnTo>
                <a:lnTo>
                  <a:pt x="277" y="667"/>
                </a:lnTo>
                <a:lnTo>
                  <a:pt x="274" y="667"/>
                </a:lnTo>
                <a:lnTo>
                  <a:pt x="269" y="667"/>
                </a:lnTo>
                <a:lnTo>
                  <a:pt x="268" y="667"/>
                </a:lnTo>
                <a:lnTo>
                  <a:pt x="266" y="667"/>
                </a:lnTo>
                <a:lnTo>
                  <a:pt x="260" y="666"/>
                </a:lnTo>
                <a:lnTo>
                  <a:pt x="258" y="665"/>
                </a:lnTo>
                <a:lnTo>
                  <a:pt x="254" y="665"/>
                </a:lnTo>
                <a:lnTo>
                  <a:pt x="253" y="665"/>
                </a:lnTo>
                <a:lnTo>
                  <a:pt x="251" y="665"/>
                </a:lnTo>
                <a:lnTo>
                  <a:pt x="246" y="666"/>
                </a:lnTo>
                <a:lnTo>
                  <a:pt x="244" y="666"/>
                </a:lnTo>
                <a:lnTo>
                  <a:pt x="242" y="666"/>
                </a:lnTo>
                <a:lnTo>
                  <a:pt x="241" y="666"/>
                </a:lnTo>
                <a:lnTo>
                  <a:pt x="240" y="666"/>
                </a:lnTo>
                <a:lnTo>
                  <a:pt x="239" y="666"/>
                </a:lnTo>
                <a:lnTo>
                  <a:pt x="238" y="665"/>
                </a:lnTo>
                <a:lnTo>
                  <a:pt x="235" y="664"/>
                </a:lnTo>
                <a:lnTo>
                  <a:pt x="234" y="663"/>
                </a:lnTo>
                <a:lnTo>
                  <a:pt x="231" y="663"/>
                </a:lnTo>
                <a:lnTo>
                  <a:pt x="227" y="662"/>
                </a:lnTo>
                <a:lnTo>
                  <a:pt x="226" y="661"/>
                </a:lnTo>
                <a:lnTo>
                  <a:pt x="225" y="661"/>
                </a:lnTo>
                <a:lnTo>
                  <a:pt x="224" y="661"/>
                </a:lnTo>
                <a:lnTo>
                  <a:pt x="222" y="659"/>
                </a:lnTo>
                <a:lnTo>
                  <a:pt x="219" y="656"/>
                </a:lnTo>
                <a:lnTo>
                  <a:pt x="218" y="655"/>
                </a:lnTo>
                <a:lnTo>
                  <a:pt x="217" y="655"/>
                </a:lnTo>
                <a:lnTo>
                  <a:pt x="216" y="653"/>
                </a:lnTo>
                <a:lnTo>
                  <a:pt x="215" y="652"/>
                </a:lnTo>
                <a:lnTo>
                  <a:pt x="215" y="651"/>
                </a:lnTo>
                <a:lnTo>
                  <a:pt x="214" y="650"/>
                </a:lnTo>
                <a:lnTo>
                  <a:pt x="213" y="647"/>
                </a:lnTo>
                <a:lnTo>
                  <a:pt x="212" y="646"/>
                </a:lnTo>
                <a:lnTo>
                  <a:pt x="212" y="645"/>
                </a:lnTo>
                <a:lnTo>
                  <a:pt x="211" y="645"/>
                </a:lnTo>
                <a:lnTo>
                  <a:pt x="211" y="644"/>
                </a:lnTo>
                <a:lnTo>
                  <a:pt x="209" y="642"/>
                </a:lnTo>
                <a:lnTo>
                  <a:pt x="208" y="641"/>
                </a:lnTo>
                <a:lnTo>
                  <a:pt x="207" y="640"/>
                </a:lnTo>
                <a:lnTo>
                  <a:pt x="206" y="639"/>
                </a:lnTo>
                <a:lnTo>
                  <a:pt x="205" y="638"/>
                </a:lnTo>
                <a:lnTo>
                  <a:pt x="205" y="637"/>
                </a:lnTo>
                <a:lnTo>
                  <a:pt x="204" y="636"/>
                </a:lnTo>
                <a:lnTo>
                  <a:pt x="204" y="635"/>
                </a:lnTo>
                <a:lnTo>
                  <a:pt x="204" y="634"/>
                </a:lnTo>
                <a:lnTo>
                  <a:pt x="204" y="634"/>
                </a:lnTo>
                <a:lnTo>
                  <a:pt x="205" y="633"/>
                </a:lnTo>
                <a:lnTo>
                  <a:pt x="205" y="632"/>
                </a:lnTo>
                <a:lnTo>
                  <a:pt x="205" y="631"/>
                </a:lnTo>
                <a:lnTo>
                  <a:pt x="206" y="630"/>
                </a:lnTo>
                <a:lnTo>
                  <a:pt x="207" y="630"/>
                </a:lnTo>
                <a:lnTo>
                  <a:pt x="207" y="629"/>
                </a:lnTo>
                <a:lnTo>
                  <a:pt x="209" y="628"/>
                </a:lnTo>
                <a:lnTo>
                  <a:pt x="210" y="627"/>
                </a:lnTo>
                <a:lnTo>
                  <a:pt x="211" y="626"/>
                </a:lnTo>
                <a:lnTo>
                  <a:pt x="215" y="625"/>
                </a:lnTo>
                <a:lnTo>
                  <a:pt x="216" y="624"/>
                </a:lnTo>
                <a:lnTo>
                  <a:pt x="216" y="624"/>
                </a:lnTo>
                <a:lnTo>
                  <a:pt x="217" y="623"/>
                </a:lnTo>
                <a:lnTo>
                  <a:pt x="217" y="622"/>
                </a:lnTo>
                <a:lnTo>
                  <a:pt x="218" y="622"/>
                </a:lnTo>
                <a:lnTo>
                  <a:pt x="218" y="621"/>
                </a:lnTo>
                <a:lnTo>
                  <a:pt x="219" y="620"/>
                </a:lnTo>
                <a:lnTo>
                  <a:pt x="219" y="618"/>
                </a:lnTo>
                <a:lnTo>
                  <a:pt x="219" y="617"/>
                </a:lnTo>
                <a:lnTo>
                  <a:pt x="219" y="616"/>
                </a:lnTo>
                <a:lnTo>
                  <a:pt x="218" y="615"/>
                </a:lnTo>
                <a:lnTo>
                  <a:pt x="218" y="614"/>
                </a:lnTo>
                <a:lnTo>
                  <a:pt x="217" y="614"/>
                </a:lnTo>
                <a:lnTo>
                  <a:pt x="217" y="613"/>
                </a:lnTo>
                <a:lnTo>
                  <a:pt x="216" y="612"/>
                </a:lnTo>
                <a:lnTo>
                  <a:pt x="212" y="609"/>
                </a:lnTo>
                <a:lnTo>
                  <a:pt x="210" y="608"/>
                </a:lnTo>
                <a:lnTo>
                  <a:pt x="209" y="607"/>
                </a:lnTo>
                <a:lnTo>
                  <a:pt x="208" y="605"/>
                </a:lnTo>
                <a:lnTo>
                  <a:pt x="205" y="601"/>
                </a:lnTo>
                <a:lnTo>
                  <a:pt x="203" y="599"/>
                </a:lnTo>
                <a:lnTo>
                  <a:pt x="201" y="597"/>
                </a:lnTo>
                <a:lnTo>
                  <a:pt x="200" y="595"/>
                </a:lnTo>
                <a:lnTo>
                  <a:pt x="198" y="594"/>
                </a:lnTo>
                <a:lnTo>
                  <a:pt x="197" y="593"/>
                </a:lnTo>
                <a:lnTo>
                  <a:pt x="196" y="592"/>
                </a:lnTo>
                <a:lnTo>
                  <a:pt x="195" y="591"/>
                </a:lnTo>
                <a:lnTo>
                  <a:pt x="194" y="591"/>
                </a:lnTo>
                <a:lnTo>
                  <a:pt x="193" y="590"/>
                </a:lnTo>
                <a:lnTo>
                  <a:pt x="190" y="589"/>
                </a:lnTo>
                <a:lnTo>
                  <a:pt x="186" y="588"/>
                </a:lnTo>
                <a:lnTo>
                  <a:pt x="184" y="587"/>
                </a:lnTo>
                <a:lnTo>
                  <a:pt x="182" y="586"/>
                </a:lnTo>
                <a:lnTo>
                  <a:pt x="180" y="585"/>
                </a:lnTo>
                <a:lnTo>
                  <a:pt x="178" y="584"/>
                </a:lnTo>
                <a:lnTo>
                  <a:pt x="177" y="584"/>
                </a:lnTo>
                <a:lnTo>
                  <a:pt x="172" y="580"/>
                </a:lnTo>
                <a:lnTo>
                  <a:pt x="171" y="579"/>
                </a:lnTo>
                <a:lnTo>
                  <a:pt x="170" y="578"/>
                </a:lnTo>
                <a:lnTo>
                  <a:pt x="168" y="577"/>
                </a:lnTo>
                <a:lnTo>
                  <a:pt x="167" y="575"/>
                </a:lnTo>
                <a:lnTo>
                  <a:pt x="165" y="573"/>
                </a:lnTo>
                <a:lnTo>
                  <a:pt x="159" y="566"/>
                </a:lnTo>
                <a:lnTo>
                  <a:pt x="156" y="564"/>
                </a:lnTo>
                <a:lnTo>
                  <a:pt x="154" y="562"/>
                </a:lnTo>
                <a:lnTo>
                  <a:pt x="152" y="560"/>
                </a:lnTo>
                <a:lnTo>
                  <a:pt x="150" y="559"/>
                </a:lnTo>
                <a:lnTo>
                  <a:pt x="148" y="557"/>
                </a:lnTo>
                <a:lnTo>
                  <a:pt x="146" y="555"/>
                </a:lnTo>
                <a:lnTo>
                  <a:pt x="144" y="554"/>
                </a:lnTo>
                <a:lnTo>
                  <a:pt x="142" y="553"/>
                </a:lnTo>
                <a:lnTo>
                  <a:pt x="140" y="552"/>
                </a:lnTo>
                <a:lnTo>
                  <a:pt x="138" y="551"/>
                </a:lnTo>
                <a:lnTo>
                  <a:pt x="136" y="550"/>
                </a:lnTo>
                <a:lnTo>
                  <a:pt x="134" y="549"/>
                </a:lnTo>
                <a:lnTo>
                  <a:pt x="125" y="547"/>
                </a:lnTo>
                <a:lnTo>
                  <a:pt x="123" y="546"/>
                </a:lnTo>
                <a:lnTo>
                  <a:pt x="121" y="545"/>
                </a:lnTo>
                <a:lnTo>
                  <a:pt x="120" y="545"/>
                </a:lnTo>
                <a:lnTo>
                  <a:pt x="118" y="544"/>
                </a:lnTo>
                <a:lnTo>
                  <a:pt x="117" y="543"/>
                </a:lnTo>
                <a:lnTo>
                  <a:pt x="117" y="543"/>
                </a:lnTo>
                <a:lnTo>
                  <a:pt x="116" y="542"/>
                </a:lnTo>
                <a:lnTo>
                  <a:pt x="115" y="541"/>
                </a:lnTo>
                <a:lnTo>
                  <a:pt x="115" y="539"/>
                </a:lnTo>
                <a:lnTo>
                  <a:pt x="114" y="537"/>
                </a:lnTo>
                <a:lnTo>
                  <a:pt x="114" y="536"/>
                </a:lnTo>
                <a:lnTo>
                  <a:pt x="113" y="532"/>
                </a:lnTo>
                <a:lnTo>
                  <a:pt x="113" y="530"/>
                </a:lnTo>
                <a:lnTo>
                  <a:pt x="113" y="529"/>
                </a:lnTo>
                <a:lnTo>
                  <a:pt x="112" y="527"/>
                </a:lnTo>
                <a:lnTo>
                  <a:pt x="111" y="524"/>
                </a:lnTo>
                <a:lnTo>
                  <a:pt x="108" y="518"/>
                </a:lnTo>
                <a:lnTo>
                  <a:pt x="107" y="516"/>
                </a:lnTo>
                <a:lnTo>
                  <a:pt x="107" y="514"/>
                </a:lnTo>
                <a:lnTo>
                  <a:pt x="105" y="512"/>
                </a:lnTo>
                <a:lnTo>
                  <a:pt x="105" y="511"/>
                </a:lnTo>
                <a:lnTo>
                  <a:pt x="104" y="511"/>
                </a:lnTo>
                <a:lnTo>
                  <a:pt x="103" y="510"/>
                </a:lnTo>
                <a:lnTo>
                  <a:pt x="103" y="509"/>
                </a:lnTo>
                <a:lnTo>
                  <a:pt x="99" y="507"/>
                </a:lnTo>
                <a:lnTo>
                  <a:pt x="98" y="506"/>
                </a:lnTo>
                <a:lnTo>
                  <a:pt x="97" y="505"/>
                </a:lnTo>
                <a:lnTo>
                  <a:pt x="97" y="504"/>
                </a:lnTo>
                <a:lnTo>
                  <a:pt x="96" y="504"/>
                </a:lnTo>
                <a:lnTo>
                  <a:pt x="95" y="503"/>
                </a:lnTo>
                <a:lnTo>
                  <a:pt x="95" y="501"/>
                </a:lnTo>
                <a:lnTo>
                  <a:pt x="94" y="500"/>
                </a:lnTo>
                <a:lnTo>
                  <a:pt x="93" y="498"/>
                </a:lnTo>
                <a:lnTo>
                  <a:pt x="92" y="496"/>
                </a:lnTo>
                <a:lnTo>
                  <a:pt x="90" y="490"/>
                </a:lnTo>
                <a:lnTo>
                  <a:pt x="88" y="485"/>
                </a:lnTo>
                <a:lnTo>
                  <a:pt x="87" y="482"/>
                </a:lnTo>
                <a:lnTo>
                  <a:pt x="86" y="480"/>
                </a:lnTo>
                <a:lnTo>
                  <a:pt x="85" y="479"/>
                </a:lnTo>
                <a:lnTo>
                  <a:pt x="84" y="477"/>
                </a:lnTo>
                <a:lnTo>
                  <a:pt x="83" y="476"/>
                </a:lnTo>
                <a:lnTo>
                  <a:pt x="82" y="475"/>
                </a:lnTo>
                <a:lnTo>
                  <a:pt x="82" y="475"/>
                </a:lnTo>
                <a:lnTo>
                  <a:pt x="81" y="475"/>
                </a:lnTo>
                <a:lnTo>
                  <a:pt x="80" y="474"/>
                </a:lnTo>
                <a:lnTo>
                  <a:pt x="79" y="474"/>
                </a:lnTo>
                <a:lnTo>
                  <a:pt x="75" y="475"/>
                </a:lnTo>
                <a:lnTo>
                  <a:pt x="72" y="475"/>
                </a:lnTo>
                <a:lnTo>
                  <a:pt x="70" y="475"/>
                </a:lnTo>
                <a:lnTo>
                  <a:pt x="66" y="475"/>
                </a:lnTo>
                <a:lnTo>
                  <a:pt x="65" y="475"/>
                </a:lnTo>
                <a:lnTo>
                  <a:pt x="63" y="475"/>
                </a:lnTo>
                <a:lnTo>
                  <a:pt x="61" y="474"/>
                </a:lnTo>
                <a:lnTo>
                  <a:pt x="60" y="474"/>
                </a:lnTo>
                <a:lnTo>
                  <a:pt x="58" y="473"/>
                </a:lnTo>
                <a:lnTo>
                  <a:pt x="58" y="473"/>
                </a:lnTo>
                <a:lnTo>
                  <a:pt x="57" y="472"/>
                </a:lnTo>
                <a:lnTo>
                  <a:pt x="56" y="471"/>
                </a:lnTo>
                <a:lnTo>
                  <a:pt x="55" y="470"/>
                </a:lnTo>
                <a:lnTo>
                  <a:pt x="51" y="466"/>
                </a:lnTo>
                <a:lnTo>
                  <a:pt x="50" y="465"/>
                </a:lnTo>
                <a:lnTo>
                  <a:pt x="49" y="463"/>
                </a:lnTo>
                <a:lnTo>
                  <a:pt x="47" y="461"/>
                </a:lnTo>
                <a:lnTo>
                  <a:pt x="46" y="458"/>
                </a:lnTo>
                <a:lnTo>
                  <a:pt x="43" y="453"/>
                </a:lnTo>
                <a:lnTo>
                  <a:pt x="42" y="450"/>
                </a:lnTo>
                <a:lnTo>
                  <a:pt x="40" y="444"/>
                </a:lnTo>
                <a:lnTo>
                  <a:pt x="37" y="439"/>
                </a:lnTo>
                <a:lnTo>
                  <a:pt x="36" y="435"/>
                </a:lnTo>
                <a:lnTo>
                  <a:pt x="35" y="434"/>
                </a:lnTo>
                <a:lnTo>
                  <a:pt x="35" y="433"/>
                </a:lnTo>
                <a:lnTo>
                  <a:pt x="34" y="433"/>
                </a:lnTo>
                <a:lnTo>
                  <a:pt x="34" y="433"/>
                </a:lnTo>
                <a:lnTo>
                  <a:pt x="34" y="432"/>
                </a:lnTo>
                <a:lnTo>
                  <a:pt x="33" y="432"/>
                </a:lnTo>
                <a:lnTo>
                  <a:pt x="32" y="432"/>
                </a:lnTo>
                <a:lnTo>
                  <a:pt x="29" y="432"/>
                </a:lnTo>
                <a:lnTo>
                  <a:pt x="28" y="432"/>
                </a:lnTo>
                <a:lnTo>
                  <a:pt x="27" y="432"/>
                </a:lnTo>
                <a:lnTo>
                  <a:pt x="26" y="431"/>
                </a:lnTo>
                <a:lnTo>
                  <a:pt x="25" y="430"/>
                </a:lnTo>
                <a:lnTo>
                  <a:pt x="24" y="429"/>
                </a:lnTo>
                <a:lnTo>
                  <a:pt x="23" y="427"/>
                </a:lnTo>
                <a:lnTo>
                  <a:pt x="21" y="424"/>
                </a:lnTo>
                <a:lnTo>
                  <a:pt x="20" y="423"/>
                </a:lnTo>
                <a:lnTo>
                  <a:pt x="19" y="422"/>
                </a:lnTo>
                <a:lnTo>
                  <a:pt x="18" y="421"/>
                </a:lnTo>
                <a:lnTo>
                  <a:pt x="17" y="420"/>
                </a:lnTo>
                <a:lnTo>
                  <a:pt x="16" y="419"/>
                </a:lnTo>
                <a:lnTo>
                  <a:pt x="15" y="419"/>
                </a:lnTo>
                <a:lnTo>
                  <a:pt x="14" y="418"/>
                </a:lnTo>
                <a:lnTo>
                  <a:pt x="13" y="418"/>
                </a:lnTo>
                <a:lnTo>
                  <a:pt x="12" y="418"/>
                </a:lnTo>
                <a:lnTo>
                  <a:pt x="10" y="417"/>
                </a:lnTo>
                <a:lnTo>
                  <a:pt x="8" y="417"/>
                </a:lnTo>
                <a:lnTo>
                  <a:pt x="6" y="417"/>
                </a:lnTo>
                <a:lnTo>
                  <a:pt x="5" y="417"/>
                </a:lnTo>
                <a:lnTo>
                  <a:pt x="4" y="417"/>
                </a:lnTo>
                <a:lnTo>
                  <a:pt x="4" y="417"/>
                </a:lnTo>
                <a:lnTo>
                  <a:pt x="4" y="415"/>
                </a:lnTo>
                <a:lnTo>
                  <a:pt x="2" y="410"/>
                </a:lnTo>
                <a:lnTo>
                  <a:pt x="1" y="409"/>
                </a:lnTo>
                <a:lnTo>
                  <a:pt x="1" y="407"/>
                </a:lnTo>
                <a:lnTo>
                  <a:pt x="1" y="406"/>
                </a:lnTo>
                <a:lnTo>
                  <a:pt x="1" y="405"/>
                </a:lnTo>
                <a:lnTo>
                  <a:pt x="0" y="403"/>
                </a:lnTo>
                <a:lnTo>
                  <a:pt x="0" y="401"/>
                </a:lnTo>
                <a:lnTo>
                  <a:pt x="0" y="399"/>
                </a:lnTo>
                <a:lnTo>
                  <a:pt x="0" y="397"/>
                </a:lnTo>
                <a:lnTo>
                  <a:pt x="1" y="395"/>
                </a:lnTo>
                <a:lnTo>
                  <a:pt x="1" y="393"/>
                </a:lnTo>
                <a:lnTo>
                  <a:pt x="2" y="389"/>
                </a:lnTo>
                <a:lnTo>
                  <a:pt x="2" y="387"/>
                </a:lnTo>
                <a:lnTo>
                  <a:pt x="3" y="384"/>
                </a:lnTo>
                <a:lnTo>
                  <a:pt x="3" y="383"/>
                </a:lnTo>
                <a:lnTo>
                  <a:pt x="4" y="381"/>
                </a:lnTo>
                <a:lnTo>
                  <a:pt x="5" y="379"/>
                </a:lnTo>
                <a:lnTo>
                  <a:pt x="6" y="376"/>
                </a:lnTo>
                <a:lnTo>
                  <a:pt x="8" y="373"/>
                </a:lnTo>
                <a:lnTo>
                  <a:pt x="9" y="371"/>
                </a:lnTo>
                <a:lnTo>
                  <a:pt x="10" y="370"/>
                </a:lnTo>
                <a:lnTo>
                  <a:pt x="11" y="369"/>
                </a:lnTo>
                <a:lnTo>
                  <a:pt x="12" y="368"/>
                </a:lnTo>
                <a:lnTo>
                  <a:pt x="13" y="367"/>
                </a:lnTo>
                <a:lnTo>
                  <a:pt x="14" y="367"/>
                </a:lnTo>
                <a:lnTo>
                  <a:pt x="15" y="366"/>
                </a:lnTo>
                <a:lnTo>
                  <a:pt x="16" y="366"/>
                </a:lnTo>
                <a:lnTo>
                  <a:pt x="19" y="364"/>
                </a:lnTo>
                <a:lnTo>
                  <a:pt x="20" y="364"/>
                </a:lnTo>
                <a:lnTo>
                  <a:pt x="21" y="363"/>
                </a:lnTo>
                <a:lnTo>
                  <a:pt x="23" y="362"/>
                </a:lnTo>
                <a:lnTo>
                  <a:pt x="23" y="361"/>
                </a:lnTo>
                <a:lnTo>
                  <a:pt x="24" y="360"/>
                </a:lnTo>
                <a:lnTo>
                  <a:pt x="25" y="359"/>
                </a:lnTo>
                <a:lnTo>
                  <a:pt x="25" y="359"/>
                </a:lnTo>
                <a:lnTo>
                  <a:pt x="26" y="358"/>
                </a:lnTo>
                <a:lnTo>
                  <a:pt x="26" y="357"/>
                </a:lnTo>
                <a:lnTo>
                  <a:pt x="26" y="356"/>
                </a:lnTo>
                <a:lnTo>
                  <a:pt x="27" y="355"/>
                </a:lnTo>
                <a:lnTo>
                  <a:pt x="27" y="353"/>
                </a:lnTo>
                <a:lnTo>
                  <a:pt x="27" y="351"/>
                </a:lnTo>
                <a:lnTo>
                  <a:pt x="27" y="349"/>
                </a:lnTo>
                <a:lnTo>
                  <a:pt x="27" y="347"/>
                </a:lnTo>
                <a:lnTo>
                  <a:pt x="25" y="341"/>
                </a:lnTo>
                <a:lnTo>
                  <a:pt x="25" y="340"/>
                </a:lnTo>
                <a:lnTo>
                  <a:pt x="24" y="338"/>
                </a:lnTo>
                <a:lnTo>
                  <a:pt x="23" y="334"/>
                </a:lnTo>
                <a:lnTo>
                  <a:pt x="22" y="333"/>
                </a:lnTo>
                <a:lnTo>
                  <a:pt x="22" y="331"/>
                </a:lnTo>
                <a:lnTo>
                  <a:pt x="22" y="330"/>
                </a:lnTo>
                <a:lnTo>
                  <a:pt x="22" y="329"/>
                </a:lnTo>
                <a:lnTo>
                  <a:pt x="22" y="327"/>
                </a:lnTo>
                <a:lnTo>
                  <a:pt x="23" y="324"/>
                </a:lnTo>
                <a:lnTo>
                  <a:pt x="23" y="322"/>
                </a:lnTo>
                <a:lnTo>
                  <a:pt x="24" y="320"/>
                </a:lnTo>
                <a:lnTo>
                  <a:pt x="24" y="314"/>
                </a:lnTo>
                <a:lnTo>
                  <a:pt x="24" y="312"/>
                </a:lnTo>
                <a:lnTo>
                  <a:pt x="25" y="309"/>
                </a:lnTo>
                <a:lnTo>
                  <a:pt x="26" y="304"/>
                </a:lnTo>
                <a:lnTo>
                  <a:pt x="26" y="303"/>
                </a:lnTo>
                <a:lnTo>
                  <a:pt x="26" y="302"/>
                </a:lnTo>
                <a:lnTo>
                  <a:pt x="27" y="302"/>
                </a:lnTo>
                <a:lnTo>
                  <a:pt x="27" y="302"/>
                </a:lnTo>
                <a:lnTo>
                  <a:pt x="28" y="302"/>
                </a:lnTo>
                <a:lnTo>
                  <a:pt x="29" y="302"/>
                </a:lnTo>
                <a:lnTo>
                  <a:pt x="30" y="302"/>
                </a:lnTo>
                <a:lnTo>
                  <a:pt x="35" y="303"/>
                </a:lnTo>
                <a:lnTo>
                  <a:pt x="37" y="303"/>
                </a:lnTo>
                <a:lnTo>
                  <a:pt x="38" y="303"/>
                </a:lnTo>
                <a:lnTo>
                  <a:pt x="39" y="303"/>
                </a:lnTo>
                <a:lnTo>
                  <a:pt x="40" y="303"/>
                </a:lnTo>
                <a:lnTo>
                  <a:pt x="41" y="303"/>
                </a:lnTo>
                <a:lnTo>
                  <a:pt x="42" y="302"/>
                </a:lnTo>
                <a:lnTo>
                  <a:pt x="44" y="302"/>
                </a:lnTo>
                <a:lnTo>
                  <a:pt x="45" y="301"/>
                </a:lnTo>
                <a:lnTo>
                  <a:pt x="46" y="301"/>
                </a:lnTo>
                <a:lnTo>
                  <a:pt x="48" y="300"/>
                </a:lnTo>
                <a:lnTo>
                  <a:pt x="50" y="298"/>
                </a:lnTo>
                <a:lnTo>
                  <a:pt x="54" y="295"/>
                </a:lnTo>
                <a:lnTo>
                  <a:pt x="55" y="294"/>
                </a:lnTo>
                <a:lnTo>
                  <a:pt x="57" y="293"/>
                </a:lnTo>
                <a:lnTo>
                  <a:pt x="59" y="292"/>
                </a:lnTo>
                <a:lnTo>
                  <a:pt x="63" y="290"/>
                </a:lnTo>
                <a:lnTo>
                  <a:pt x="64" y="290"/>
                </a:lnTo>
                <a:lnTo>
                  <a:pt x="65" y="290"/>
                </a:lnTo>
                <a:lnTo>
                  <a:pt x="65" y="289"/>
                </a:lnTo>
                <a:lnTo>
                  <a:pt x="66" y="288"/>
                </a:lnTo>
                <a:lnTo>
                  <a:pt x="66" y="288"/>
                </a:lnTo>
                <a:lnTo>
                  <a:pt x="67" y="284"/>
                </a:lnTo>
                <a:lnTo>
                  <a:pt x="69" y="279"/>
                </a:lnTo>
                <a:lnTo>
                  <a:pt x="69" y="277"/>
                </a:lnTo>
                <a:lnTo>
                  <a:pt x="70" y="276"/>
                </a:lnTo>
                <a:lnTo>
                  <a:pt x="71" y="275"/>
                </a:lnTo>
                <a:lnTo>
                  <a:pt x="72" y="273"/>
                </a:lnTo>
                <a:lnTo>
                  <a:pt x="73" y="272"/>
                </a:lnTo>
                <a:lnTo>
                  <a:pt x="75" y="270"/>
                </a:lnTo>
                <a:lnTo>
                  <a:pt x="75" y="269"/>
                </a:lnTo>
                <a:lnTo>
                  <a:pt x="76" y="269"/>
                </a:lnTo>
                <a:lnTo>
                  <a:pt x="76" y="268"/>
                </a:lnTo>
                <a:lnTo>
                  <a:pt x="76" y="267"/>
                </a:lnTo>
                <a:lnTo>
                  <a:pt x="76" y="266"/>
                </a:lnTo>
                <a:lnTo>
                  <a:pt x="76" y="265"/>
                </a:lnTo>
                <a:lnTo>
                  <a:pt x="76" y="264"/>
                </a:lnTo>
                <a:lnTo>
                  <a:pt x="76" y="262"/>
                </a:lnTo>
                <a:lnTo>
                  <a:pt x="75" y="261"/>
                </a:lnTo>
                <a:lnTo>
                  <a:pt x="75" y="260"/>
                </a:lnTo>
                <a:lnTo>
                  <a:pt x="74" y="259"/>
                </a:lnTo>
                <a:lnTo>
                  <a:pt x="72" y="256"/>
                </a:lnTo>
                <a:lnTo>
                  <a:pt x="71" y="255"/>
                </a:lnTo>
                <a:lnTo>
                  <a:pt x="70" y="253"/>
                </a:lnTo>
                <a:lnTo>
                  <a:pt x="69" y="251"/>
                </a:lnTo>
                <a:lnTo>
                  <a:pt x="69" y="250"/>
                </a:lnTo>
                <a:lnTo>
                  <a:pt x="69" y="249"/>
                </a:lnTo>
                <a:lnTo>
                  <a:pt x="69" y="248"/>
                </a:lnTo>
                <a:lnTo>
                  <a:pt x="69" y="247"/>
                </a:lnTo>
                <a:lnTo>
                  <a:pt x="69" y="246"/>
                </a:lnTo>
                <a:lnTo>
                  <a:pt x="70" y="245"/>
                </a:lnTo>
                <a:lnTo>
                  <a:pt x="70" y="244"/>
                </a:lnTo>
                <a:lnTo>
                  <a:pt x="71" y="243"/>
                </a:lnTo>
                <a:lnTo>
                  <a:pt x="72" y="242"/>
                </a:lnTo>
                <a:lnTo>
                  <a:pt x="74" y="241"/>
                </a:lnTo>
                <a:lnTo>
                  <a:pt x="75" y="238"/>
                </a:lnTo>
                <a:lnTo>
                  <a:pt x="76" y="238"/>
                </a:lnTo>
                <a:lnTo>
                  <a:pt x="77" y="237"/>
                </a:lnTo>
                <a:lnTo>
                  <a:pt x="79" y="236"/>
                </a:lnTo>
                <a:lnTo>
                  <a:pt x="79" y="236"/>
                </a:lnTo>
                <a:lnTo>
                  <a:pt x="80" y="236"/>
                </a:lnTo>
                <a:lnTo>
                  <a:pt x="80" y="235"/>
                </a:lnTo>
                <a:lnTo>
                  <a:pt x="81" y="235"/>
                </a:lnTo>
                <a:lnTo>
                  <a:pt x="81" y="234"/>
                </a:lnTo>
                <a:lnTo>
                  <a:pt x="82" y="232"/>
                </a:lnTo>
                <a:lnTo>
                  <a:pt x="82" y="231"/>
                </a:lnTo>
                <a:lnTo>
                  <a:pt x="82" y="231"/>
                </a:lnTo>
                <a:lnTo>
                  <a:pt x="82" y="230"/>
                </a:lnTo>
                <a:lnTo>
                  <a:pt x="82" y="230"/>
                </a:lnTo>
                <a:lnTo>
                  <a:pt x="81" y="229"/>
                </a:lnTo>
                <a:lnTo>
                  <a:pt x="81" y="229"/>
                </a:lnTo>
                <a:lnTo>
                  <a:pt x="79" y="227"/>
                </a:lnTo>
                <a:lnTo>
                  <a:pt x="78" y="226"/>
                </a:lnTo>
                <a:lnTo>
                  <a:pt x="77" y="225"/>
                </a:lnTo>
                <a:lnTo>
                  <a:pt x="76" y="225"/>
                </a:lnTo>
                <a:lnTo>
                  <a:pt x="76" y="224"/>
                </a:lnTo>
                <a:lnTo>
                  <a:pt x="76" y="223"/>
                </a:lnTo>
                <a:lnTo>
                  <a:pt x="75" y="222"/>
                </a:lnTo>
                <a:lnTo>
                  <a:pt x="75" y="221"/>
                </a:lnTo>
                <a:lnTo>
                  <a:pt x="75" y="221"/>
                </a:lnTo>
                <a:lnTo>
                  <a:pt x="75" y="220"/>
                </a:lnTo>
                <a:lnTo>
                  <a:pt x="75" y="219"/>
                </a:lnTo>
                <a:lnTo>
                  <a:pt x="75" y="218"/>
                </a:lnTo>
                <a:lnTo>
                  <a:pt x="75" y="218"/>
                </a:lnTo>
                <a:lnTo>
                  <a:pt x="75" y="217"/>
                </a:lnTo>
                <a:lnTo>
                  <a:pt x="75" y="217"/>
                </a:lnTo>
                <a:lnTo>
                  <a:pt x="76" y="216"/>
                </a:lnTo>
                <a:lnTo>
                  <a:pt x="76" y="216"/>
                </a:lnTo>
                <a:lnTo>
                  <a:pt x="77" y="216"/>
                </a:lnTo>
                <a:lnTo>
                  <a:pt x="80" y="214"/>
                </a:lnTo>
                <a:lnTo>
                  <a:pt x="81" y="213"/>
                </a:lnTo>
                <a:lnTo>
                  <a:pt x="81" y="213"/>
                </a:lnTo>
                <a:lnTo>
                  <a:pt x="82" y="212"/>
                </a:lnTo>
                <a:lnTo>
                  <a:pt x="82" y="212"/>
                </a:lnTo>
                <a:lnTo>
                  <a:pt x="83" y="211"/>
                </a:lnTo>
                <a:lnTo>
                  <a:pt x="83" y="210"/>
                </a:lnTo>
                <a:lnTo>
                  <a:pt x="83" y="209"/>
                </a:lnTo>
                <a:lnTo>
                  <a:pt x="84" y="209"/>
                </a:lnTo>
                <a:lnTo>
                  <a:pt x="84" y="208"/>
                </a:lnTo>
                <a:lnTo>
                  <a:pt x="84" y="207"/>
                </a:lnTo>
                <a:lnTo>
                  <a:pt x="84" y="206"/>
                </a:lnTo>
                <a:lnTo>
                  <a:pt x="83" y="204"/>
                </a:lnTo>
                <a:lnTo>
                  <a:pt x="83" y="202"/>
                </a:lnTo>
                <a:lnTo>
                  <a:pt x="83" y="201"/>
                </a:lnTo>
                <a:lnTo>
                  <a:pt x="83" y="200"/>
                </a:lnTo>
                <a:lnTo>
                  <a:pt x="84" y="199"/>
                </a:lnTo>
                <a:lnTo>
                  <a:pt x="84" y="197"/>
                </a:lnTo>
                <a:lnTo>
                  <a:pt x="84" y="196"/>
                </a:lnTo>
                <a:lnTo>
                  <a:pt x="85" y="195"/>
                </a:lnTo>
                <a:lnTo>
                  <a:pt x="86" y="194"/>
                </a:lnTo>
                <a:lnTo>
                  <a:pt x="88" y="192"/>
                </a:lnTo>
                <a:lnTo>
                  <a:pt x="89" y="191"/>
                </a:lnTo>
                <a:lnTo>
                  <a:pt x="91" y="189"/>
                </a:lnTo>
                <a:lnTo>
                  <a:pt x="94" y="187"/>
                </a:lnTo>
                <a:lnTo>
                  <a:pt x="98" y="184"/>
                </a:lnTo>
                <a:lnTo>
                  <a:pt x="99" y="183"/>
                </a:lnTo>
                <a:lnTo>
                  <a:pt x="100" y="183"/>
                </a:lnTo>
                <a:lnTo>
                  <a:pt x="100" y="181"/>
                </a:lnTo>
                <a:lnTo>
                  <a:pt x="101" y="180"/>
                </a:lnTo>
                <a:lnTo>
                  <a:pt x="102" y="178"/>
                </a:lnTo>
                <a:lnTo>
                  <a:pt x="103" y="174"/>
                </a:lnTo>
                <a:lnTo>
                  <a:pt x="104" y="172"/>
                </a:lnTo>
                <a:lnTo>
                  <a:pt x="105" y="170"/>
                </a:lnTo>
                <a:lnTo>
                  <a:pt x="107" y="167"/>
                </a:lnTo>
                <a:lnTo>
                  <a:pt x="108" y="166"/>
                </a:lnTo>
                <a:lnTo>
                  <a:pt x="108" y="165"/>
                </a:lnTo>
                <a:lnTo>
                  <a:pt x="109" y="163"/>
                </a:lnTo>
                <a:lnTo>
                  <a:pt x="109" y="160"/>
                </a:lnTo>
                <a:lnTo>
                  <a:pt x="110" y="159"/>
                </a:lnTo>
                <a:lnTo>
                  <a:pt x="110" y="158"/>
                </a:lnTo>
                <a:lnTo>
                  <a:pt x="110" y="156"/>
                </a:lnTo>
                <a:lnTo>
                  <a:pt x="109" y="155"/>
                </a:lnTo>
                <a:lnTo>
                  <a:pt x="109" y="154"/>
                </a:lnTo>
                <a:lnTo>
                  <a:pt x="108" y="154"/>
                </a:lnTo>
                <a:lnTo>
                  <a:pt x="106" y="151"/>
                </a:lnTo>
                <a:lnTo>
                  <a:pt x="105" y="150"/>
                </a:lnTo>
                <a:lnTo>
                  <a:pt x="104" y="148"/>
                </a:lnTo>
                <a:lnTo>
                  <a:pt x="102" y="144"/>
                </a:lnTo>
                <a:lnTo>
                  <a:pt x="101" y="142"/>
                </a:lnTo>
                <a:lnTo>
                  <a:pt x="101" y="140"/>
                </a:lnTo>
                <a:lnTo>
                  <a:pt x="100" y="137"/>
                </a:lnTo>
                <a:lnTo>
                  <a:pt x="100" y="135"/>
                </a:lnTo>
                <a:lnTo>
                  <a:pt x="100" y="133"/>
                </a:lnTo>
                <a:lnTo>
                  <a:pt x="100" y="131"/>
                </a:lnTo>
                <a:lnTo>
                  <a:pt x="101" y="127"/>
                </a:lnTo>
                <a:lnTo>
                  <a:pt x="101" y="125"/>
                </a:lnTo>
                <a:lnTo>
                  <a:pt x="101" y="124"/>
                </a:lnTo>
                <a:lnTo>
                  <a:pt x="102" y="122"/>
                </a:lnTo>
                <a:lnTo>
                  <a:pt x="103" y="120"/>
                </a:lnTo>
                <a:lnTo>
                  <a:pt x="104" y="119"/>
                </a:lnTo>
                <a:lnTo>
                  <a:pt x="107" y="114"/>
                </a:lnTo>
                <a:lnTo>
                  <a:pt x="108" y="113"/>
                </a:lnTo>
                <a:lnTo>
                  <a:pt x="108" y="112"/>
                </a:lnTo>
                <a:lnTo>
                  <a:pt x="108" y="112"/>
                </a:lnTo>
                <a:lnTo>
                  <a:pt x="107" y="111"/>
                </a:lnTo>
                <a:lnTo>
                  <a:pt x="107" y="109"/>
                </a:lnTo>
                <a:lnTo>
                  <a:pt x="106" y="108"/>
                </a:lnTo>
                <a:lnTo>
                  <a:pt x="105" y="105"/>
                </a:lnTo>
                <a:lnTo>
                  <a:pt x="104" y="102"/>
                </a:lnTo>
                <a:lnTo>
                  <a:pt x="103" y="100"/>
                </a:lnTo>
                <a:lnTo>
                  <a:pt x="103" y="99"/>
                </a:lnTo>
                <a:lnTo>
                  <a:pt x="102" y="96"/>
                </a:lnTo>
                <a:lnTo>
                  <a:pt x="102" y="94"/>
                </a:lnTo>
                <a:lnTo>
                  <a:pt x="102" y="88"/>
                </a:lnTo>
                <a:lnTo>
                  <a:pt x="101" y="87"/>
                </a:lnTo>
                <a:lnTo>
                  <a:pt x="101" y="85"/>
                </a:lnTo>
                <a:lnTo>
                  <a:pt x="101" y="83"/>
                </a:lnTo>
                <a:lnTo>
                  <a:pt x="100" y="82"/>
                </a:lnTo>
                <a:lnTo>
                  <a:pt x="100" y="81"/>
                </a:lnTo>
                <a:lnTo>
                  <a:pt x="100" y="81"/>
                </a:lnTo>
                <a:lnTo>
                  <a:pt x="98" y="79"/>
                </a:lnTo>
                <a:lnTo>
                  <a:pt x="97" y="78"/>
                </a:lnTo>
                <a:lnTo>
                  <a:pt x="97" y="77"/>
                </a:lnTo>
                <a:lnTo>
                  <a:pt x="97" y="76"/>
                </a:lnTo>
                <a:lnTo>
                  <a:pt x="97" y="76"/>
                </a:lnTo>
                <a:lnTo>
                  <a:pt x="97" y="75"/>
                </a:lnTo>
                <a:lnTo>
                  <a:pt x="97" y="74"/>
                </a:lnTo>
                <a:lnTo>
                  <a:pt x="97" y="74"/>
                </a:lnTo>
                <a:lnTo>
                  <a:pt x="97" y="72"/>
                </a:lnTo>
                <a:lnTo>
                  <a:pt x="99" y="66"/>
                </a:lnTo>
                <a:lnTo>
                  <a:pt x="99" y="65"/>
                </a:lnTo>
                <a:lnTo>
                  <a:pt x="100" y="64"/>
                </a:lnTo>
                <a:lnTo>
                  <a:pt x="100" y="63"/>
                </a:lnTo>
                <a:lnTo>
                  <a:pt x="101" y="62"/>
                </a:lnTo>
                <a:lnTo>
                  <a:pt x="101" y="61"/>
                </a:lnTo>
                <a:lnTo>
                  <a:pt x="102" y="61"/>
                </a:lnTo>
                <a:lnTo>
                  <a:pt x="102" y="61"/>
                </a:lnTo>
                <a:lnTo>
                  <a:pt x="103" y="61"/>
                </a:lnTo>
                <a:lnTo>
                  <a:pt x="103" y="61"/>
                </a:lnTo>
                <a:lnTo>
                  <a:pt x="104" y="61"/>
                </a:lnTo>
                <a:lnTo>
                  <a:pt x="104" y="62"/>
                </a:lnTo>
                <a:lnTo>
                  <a:pt x="106" y="62"/>
                </a:lnTo>
                <a:lnTo>
                  <a:pt x="108" y="61"/>
                </a:lnTo>
                <a:lnTo>
                  <a:pt x="109" y="61"/>
                </a:lnTo>
                <a:lnTo>
                  <a:pt x="113" y="60"/>
                </a:lnTo>
                <a:lnTo>
                  <a:pt x="119" y="58"/>
                </a:lnTo>
                <a:lnTo>
                  <a:pt x="121" y="57"/>
                </a:lnTo>
                <a:lnTo>
                  <a:pt x="124" y="56"/>
                </a:lnTo>
                <a:lnTo>
                  <a:pt x="125" y="56"/>
                </a:lnTo>
                <a:lnTo>
                  <a:pt x="125" y="56"/>
                </a:lnTo>
                <a:lnTo>
                  <a:pt x="126" y="56"/>
                </a:lnTo>
                <a:lnTo>
                  <a:pt x="127" y="56"/>
                </a:lnTo>
                <a:lnTo>
                  <a:pt x="127" y="56"/>
                </a:lnTo>
                <a:lnTo>
                  <a:pt x="128" y="56"/>
                </a:lnTo>
                <a:lnTo>
                  <a:pt x="129" y="57"/>
                </a:lnTo>
                <a:lnTo>
                  <a:pt x="132" y="60"/>
                </a:lnTo>
                <a:lnTo>
                  <a:pt x="133" y="60"/>
                </a:lnTo>
                <a:lnTo>
                  <a:pt x="133" y="61"/>
                </a:lnTo>
                <a:lnTo>
                  <a:pt x="134" y="61"/>
                </a:lnTo>
                <a:lnTo>
                  <a:pt x="135" y="61"/>
                </a:lnTo>
                <a:lnTo>
                  <a:pt x="136" y="61"/>
                </a:lnTo>
                <a:lnTo>
                  <a:pt x="136" y="61"/>
                </a:lnTo>
                <a:lnTo>
                  <a:pt x="137" y="60"/>
                </a:lnTo>
                <a:lnTo>
                  <a:pt x="138" y="60"/>
                </a:lnTo>
                <a:lnTo>
                  <a:pt x="140" y="60"/>
                </a:lnTo>
                <a:lnTo>
                  <a:pt x="143" y="58"/>
                </a:lnTo>
                <a:lnTo>
                  <a:pt x="144" y="57"/>
                </a:lnTo>
                <a:lnTo>
                  <a:pt x="146" y="57"/>
                </a:lnTo>
                <a:lnTo>
                  <a:pt x="147" y="57"/>
                </a:lnTo>
                <a:lnTo>
                  <a:pt x="148" y="57"/>
                </a:lnTo>
                <a:lnTo>
                  <a:pt x="148" y="57"/>
                </a:lnTo>
                <a:lnTo>
                  <a:pt x="149" y="58"/>
                </a:lnTo>
                <a:lnTo>
                  <a:pt x="150" y="58"/>
                </a:lnTo>
                <a:lnTo>
                  <a:pt x="153" y="61"/>
                </a:lnTo>
                <a:lnTo>
                  <a:pt x="154" y="61"/>
                </a:lnTo>
                <a:lnTo>
                  <a:pt x="156" y="62"/>
                </a:lnTo>
                <a:lnTo>
                  <a:pt x="157" y="63"/>
                </a:lnTo>
                <a:lnTo>
                  <a:pt x="158" y="63"/>
                </a:lnTo>
                <a:lnTo>
                  <a:pt x="159" y="64"/>
                </a:lnTo>
                <a:lnTo>
                  <a:pt x="159" y="65"/>
                </a:lnTo>
                <a:lnTo>
                  <a:pt x="160" y="65"/>
                </a:lnTo>
                <a:lnTo>
                  <a:pt x="161" y="65"/>
                </a:lnTo>
                <a:lnTo>
                  <a:pt x="163" y="66"/>
                </a:lnTo>
                <a:lnTo>
                  <a:pt x="164" y="67"/>
                </a:lnTo>
                <a:lnTo>
                  <a:pt x="166" y="67"/>
                </a:lnTo>
                <a:lnTo>
                  <a:pt x="167" y="68"/>
                </a:lnTo>
                <a:lnTo>
                  <a:pt x="168" y="68"/>
                </a:lnTo>
                <a:lnTo>
                  <a:pt x="170" y="68"/>
                </a:lnTo>
                <a:lnTo>
                  <a:pt x="171" y="68"/>
                </a:lnTo>
                <a:lnTo>
                  <a:pt x="172" y="67"/>
                </a:lnTo>
                <a:lnTo>
                  <a:pt x="174" y="67"/>
                </a:lnTo>
                <a:lnTo>
                  <a:pt x="175" y="66"/>
                </a:lnTo>
                <a:lnTo>
                  <a:pt x="176" y="66"/>
                </a:lnTo>
                <a:lnTo>
                  <a:pt x="178" y="64"/>
                </a:lnTo>
                <a:lnTo>
                  <a:pt x="179" y="64"/>
                </a:lnTo>
                <a:lnTo>
                  <a:pt x="180" y="63"/>
                </a:lnTo>
                <a:lnTo>
                  <a:pt x="182" y="63"/>
                </a:lnTo>
                <a:lnTo>
                  <a:pt x="183" y="62"/>
                </a:lnTo>
                <a:lnTo>
                  <a:pt x="188" y="62"/>
                </a:lnTo>
                <a:lnTo>
                  <a:pt x="189" y="62"/>
                </a:lnTo>
                <a:lnTo>
                  <a:pt x="190" y="61"/>
                </a:lnTo>
                <a:lnTo>
                  <a:pt x="191" y="61"/>
                </a:lnTo>
                <a:lnTo>
                  <a:pt x="192" y="60"/>
                </a:lnTo>
                <a:lnTo>
                  <a:pt x="194" y="59"/>
                </a:lnTo>
                <a:lnTo>
                  <a:pt x="196" y="58"/>
                </a:lnTo>
                <a:lnTo>
                  <a:pt x="197" y="57"/>
                </a:lnTo>
                <a:lnTo>
                  <a:pt x="198" y="57"/>
                </a:lnTo>
                <a:lnTo>
                  <a:pt x="201" y="56"/>
                </a:lnTo>
                <a:lnTo>
                  <a:pt x="201" y="56"/>
                </a:lnTo>
                <a:lnTo>
                  <a:pt x="201" y="56"/>
                </a:lnTo>
                <a:lnTo>
                  <a:pt x="202" y="55"/>
                </a:lnTo>
                <a:lnTo>
                  <a:pt x="203" y="55"/>
                </a:lnTo>
                <a:lnTo>
                  <a:pt x="204" y="53"/>
                </a:lnTo>
                <a:lnTo>
                  <a:pt x="205" y="51"/>
                </a:lnTo>
                <a:lnTo>
                  <a:pt x="205" y="50"/>
                </a:lnTo>
                <a:lnTo>
                  <a:pt x="206" y="49"/>
                </a:lnTo>
                <a:lnTo>
                  <a:pt x="207" y="46"/>
                </a:lnTo>
                <a:lnTo>
                  <a:pt x="208" y="43"/>
                </a:lnTo>
                <a:lnTo>
                  <a:pt x="209" y="42"/>
                </a:lnTo>
                <a:lnTo>
                  <a:pt x="209" y="41"/>
                </a:lnTo>
                <a:lnTo>
                  <a:pt x="210" y="40"/>
                </a:lnTo>
                <a:lnTo>
                  <a:pt x="210" y="40"/>
                </a:lnTo>
                <a:lnTo>
                  <a:pt x="211" y="39"/>
                </a:lnTo>
                <a:lnTo>
                  <a:pt x="213" y="38"/>
                </a:lnTo>
                <a:lnTo>
                  <a:pt x="218" y="36"/>
                </a:lnTo>
                <a:lnTo>
                  <a:pt x="221" y="34"/>
                </a:lnTo>
                <a:lnTo>
                  <a:pt x="223" y="33"/>
                </a:lnTo>
                <a:lnTo>
                  <a:pt x="225" y="33"/>
                </a:lnTo>
                <a:lnTo>
                  <a:pt x="227" y="32"/>
                </a:lnTo>
                <a:lnTo>
                  <a:pt x="230" y="31"/>
                </a:lnTo>
                <a:lnTo>
                  <a:pt x="230" y="31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7" name="Freeform 230">
            <a:extLst>
              <a:ext uri="{FF2B5EF4-FFF2-40B4-BE49-F238E27FC236}">
                <a16:creationId xmlns:a16="http://schemas.microsoft.com/office/drawing/2014/main" id="{52034A59-76D4-4593-977D-1D3C86D03EFB}"/>
              </a:ext>
            </a:extLst>
          </p:cNvPr>
          <p:cNvSpPr>
            <a:spLocks/>
          </p:cNvSpPr>
          <p:nvPr/>
        </p:nvSpPr>
        <p:spPr bwMode="auto">
          <a:xfrm>
            <a:off x="7962513" y="4955711"/>
            <a:ext cx="1246873" cy="1224854"/>
          </a:xfrm>
          <a:custGeom>
            <a:avLst/>
            <a:gdLst>
              <a:gd name="T0" fmla="*/ 6 w 656"/>
              <a:gd name="T1" fmla="*/ 51 h 589"/>
              <a:gd name="T2" fmla="*/ 37 w 656"/>
              <a:gd name="T3" fmla="*/ 51 h 589"/>
              <a:gd name="T4" fmla="*/ 70 w 656"/>
              <a:gd name="T5" fmla="*/ 35 h 589"/>
              <a:gd name="T6" fmla="*/ 96 w 656"/>
              <a:gd name="T7" fmla="*/ 36 h 589"/>
              <a:gd name="T8" fmla="*/ 114 w 656"/>
              <a:gd name="T9" fmla="*/ 52 h 589"/>
              <a:gd name="T10" fmla="*/ 136 w 656"/>
              <a:gd name="T11" fmla="*/ 48 h 589"/>
              <a:gd name="T12" fmla="*/ 147 w 656"/>
              <a:gd name="T13" fmla="*/ 39 h 589"/>
              <a:gd name="T14" fmla="*/ 171 w 656"/>
              <a:gd name="T15" fmla="*/ 50 h 589"/>
              <a:gd name="T16" fmla="*/ 195 w 656"/>
              <a:gd name="T17" fmla="*/ 50 h 589"/>
              <a:gd name="T18" fmla="*/ 222 w 656"/>
              <a:gd name="T19" fmla="*/ 51 h 589"/>
              <a:gd name="T20" fmla="*/ 238 w 656"/>
              <a:gd name="T21" fmla="*/ 62 h 589"/>
              <a:gd name="T22" fmla="*/ 255 w 656"/>
              <a:gd name="T23" fmla="*/ 59 h 589"/>
              <a:gd name="T24" fmla="*/ 285 w 656"/>
              <a:gd name="T25" fmla="*/ 40 h 589"/>
              <a:gd name="T26" fmla="*/ 285 w 656"/>
              <a:gd name="T27" fmla="*/ 13 h 589"/>
              <a:gd name="T28" fmla="*/ 302 w 656"/>
              <a:gd name="T29" fmla="*/ 0 h 589"/>
              <a:gd name="T30" fmla="*/ 334 w 656"/>
              <a:gd name="T31" fmla="*/ 21 h 589"/>
              <a:gd name="T32" fmla="*/ 348 w 656"/>
              <a:gd name="T33" fmla="*/ 25 h 589"/>
              <a:gd name="T34" fmla="*/ 367 w 656"/>
              <a:gd name="T35" fmla="*/ 43 h 589"/>
              <a:gd name="T36" fmla="*/ 368 w 656"/>
              <a:gd name="T37" fmla="*/ 58 h 589"/>
              <a:gd name="T38" fmla="*/ 366 w 656"/>
              <a:gd name="T39" fmla="*/ 74 h 589"/>
              <a:gd name="T40" fmla="*/ 365 w 656"/>
              <a:gd name="T41" fmla="*/ 107 h 589"/>
              <a:gd name="T42" fmla="*/ 355 w 656"/>
              <a:gd name="T43" fmla="*/ 145 h 589"/>
              <a:gd name="T44" fmla="*/ 367 w 656"/>
              <a:gd name="T45" fmla="*/ 168 h 589"/>
              <a:gd name="T46" fmla="*/ 362 w 656"/>
              <a:gd name="T47" fmla="*/ 186 h 589"/>
              <a:gd name="T48" fmla="*/ 393 w 656"/>
              <a:gd name="T49" fmla="*/ 218 h 589"/>
              <a:gd name="T50" fmla="*/ 420 w 656"/>
              <a:gd name="T51" fmla="*/ 217 h 589"/>
              <a:gd name="T52" fmla="*/ 442 w 656"/>
              <a:gd name="T53" fmla="*/ 231 h 589"/>
              <a:gd name="T54" fmla="*/ 441 w 656"/>
              <a:gd name="T55" fmla="*/ 241 h 589"/>
              <a:gd name="T56" fmla="*/ 463 w 656"/>
              <a:gd name="T57" fmla="*/ 255 h 589"/>
              <a:gd name="T58" fmla="*/ 493 w 656"/>
              <a:gd name="T59" fmla="*/ 253 h 589"/>
              <a:gd name="T60" fmla="*/ 526 w 656"/>
              <a:gd name="T61" fmla="*/ 260 h 589"/>
              <a:gd name="T62" fmla="*/ 548 w 656"/>
              <a:gd name="T63" fmla="*/ 271 h 589"/>
              <a:gd name="T64" fmla="*/ 555 w 656"/>
              <a:gd name="T65" fmla="*/ 302 h 589"/>
              <a:gd name="T66" fmla="*/ 588 w 656"/>
              <a:gd name="T67" fmla="*/ 318 h 589"/>
              <a:gd name="T68" fmla="*/ 623 w 656"/>
              <a:gd name="T69" fmla="*/ 317 h 589"/>
              <a:gd name="T70" fmla="*/ 641 w 656"/>
              <a:gd name="T71" fmla="*/ 319 h 589"/>
              <a:gd name="T72" fmla="*/ 650 w 656"/>
              <a:gd name="T73" fmla="*/ 334 h 589"/>
              <a:gd name="T74" fmla="*/ 646 w 656"/>
              <a:gd name="T75" fmla="*/ 353 h 589"/>
              <a:gd name="T76" fmla="*/ 631 w 656"/>
              <a:gd name="T77" fmla="*/ 372 h 589"/>
              <a:gd name="T78" fmla="*/ 613 w 656"/>
              <a:gd name="T79" fmla="*/ 401 h 589"/>
              <a:gd name="T80" fmla="*/ 625 w 656"/>
              <a:gd name="T81" fmla="*/ 409 h 589"/>
              <a:gd name="T82" fmla="*/ 649 w 656"/>
              <a:gd name="T83" fmla="*/ 429 h 589"/>
              <a:gd name="T84" fmla="*/ 645 w 656"/>
              <a:gd name="T85" fmla="*/ 442 h 589"/>
              <a:gd name="T86" fmla="*/ 638 w 656"/>
              <a:gd name="T87" fmla="*/ 452 h 589"/>
              <a:gd name="T88" fmla="*/ 612 w 656"/>
              <a:gd name="T89" fmla="*/ 442 h 589"/>
              <a:gd name="T90" fmla="*/ 579 w 656"/>
              <a:gd name="T91" fmla="*/ 429 h 589"/>
              <a:gd name="T92" fmla="*/ 534 w 656"/>
              <a:gd name="T93" fmla="*/ 413 h 589"/>
              <a:gd name="T94" fmla="*/ 518 w 656"/>
              <a:gd name="T95" fmla="*/ 419 h 589"/>
              <a:gd name="T96" fmla="*/ 488 w 656"/>
              <a:gd name="T97" fmla="*/ 433 h 589"/>
              <a:gd name="T98" fmla="*/ 469 w 656"/>
              <a:gd name="T99" fmla="*/ 433 h 589"/>
              <a:gd name="T100" fmla="*/ 460 w 656"/>
              <a:gd name="T101" fmla="*/ 405 h 589"/>
              <a:gd name="T102" fmla="*/ 429 w 656"/>
              <a:gd name="T103" fmla="*/ 398 h 589"/>
              <a:gd name="T104" fmla="*/ 400 w 656"/>
              <a:gd name="T105" fmla="*/ 394 h 589"/>
              <a:gd name="T106" fmla="*/ 390 w 656"/>
              <a:gd name="T107" fmla="*/ 420 h 589"/>
              <a:gd name="T108" fmla="*/ 393 w 656"/>
              <a:gd name="T109" fmla="*/ 472 h 589"/>
              <a:gd name="T110" fmla="*/ 383 w 656"/>
              <a:gd name="T111" fmla="*/ 522 h 589"/>
              <a:gd name="T112" fmla="*/ 387 w 656"/>
              <a:gd name="T113" fmla="*/ 550 h 589"/>
              <a:gd name="T114" fmla="*/ 352 w 656"/>
              <a:gd name="T115" fmla="*/ 550 h 589"/>
              <a:gd name="T116" fmla="*/ 321 w 656"/>
              <a:gd name="T117" fmla="*/ 547 h 589"/>
              <a:gd name="T118" fmla="*/ 307 w 656"/>
              <a:gd name="T119" fmla="*/ 582 h 5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56" h="589">
                <a:moveTo>
                  <a:pt x="0" y="31"/>
                </a:moveTo>
                <a:lnTo>
                  <a:pt x="0" y="31"/>
                </a:lnTo>
                <a:lnTo>
                  <a:pt x="1" y="32"/>
                </a:lnTo>
                <a:lnTo>
                  <a:pt x="1" y="33"/>
                </a:lnTo>
                <a:lnTo>
                  <a:pt x="1" y="33"/>
                </a:lnTo>
                <a:lnTo>
                  <a:pt x="1" y="35"/>
                </a:lnTo>
                <a:lnTo>
                  <a:pt x="1" y="41"/>
                </a:lnTo>
                <a:lnTo>
                  <a:pt x="1" y="43"/>
                </a:lnTo>
                <a:lnTo>
                  <a:pt x="2" y="44"/>
                </a:lnTo>
                <a:lnTo>
                  <a:pt x="2" y="46"/>
                </a:lnTo>
                <a:lnTo>
                  <a:pt x="2" y="47"/>
                </a:lnTo>
                <a:lnTo>
                  <a:pt x="2" y="48"/>
                </a:lnTo>
                <a:lnTo>
                  <a:pt x="3" y="49"/>
                </a:lnTo>
                <a:lnTo>
                  <a:pt x="4" y="49"/>
                </a:lnTo>
                <a:lnTo>
                  <a:pt x="4" y="50"/>
                </a:lnTo>
                <a:lnTo>
                  <a:pt x="5" y="51"/>
                </a:lnTo>
                <a:lnTo>
                  <a:pt x="6" y="51"/>
                </a:lnTo>
                <a:lnTo>
                  <a:pt x="7" y="52"/>
                </a:lnTo>
                <a:lnTo>
                  <a:pt x="8" y="52"/>
                </a:lnTo>
                <a:lnTo>
                  <a:pt x="10" y="52"/>
                </a:lnTo>
                <a:lnTo>
                  <a:pt x="11" y="52"/>
                </a:lnTo>
                <a:lnTo>
                  <a:pt x="13" y="52"/>
                </a:lnTo>
                <a:lnTo>
                  <a:pt x="14" y="52"/>
                </a:lnTo>
                <a:lnTo>
                  <a:pt x="16" y="51"/>
                </a:lnTo>
                <a:lnTo>
                  <a:pt x="17" y="51"/>
                </a:lnTo>
                <a:lnTo>
                  <a:pt x="18" y="51"/>
                </a:lnTo>
                <a:lnTo>
                  <a:pt x="21" y="52"/>
                </a:lnTo>
                <a:lnTo>
                  <a:pt x="23" y="52"/>
                </a:lnTo>
                <a:lnTo>
                  <a:pt x="24" y="52"/>
                </a:lnTo>
                <a:lnTo>
                  <a:pt x="27" y="51"/>
                </a:lnTo>
                <a:lnTo>
                  <a:pt x="29" y="51"/>
                </a:lnTo>
                <a:lnTo>
                  <a:pt x="31" y="51"/>
                </a:lnTo>
                <a:lnTo>
                  <a:pt x="35" y="51"/>
                </a:lnTo>
                <a:lnTo>
                  <a:pt x="37" y="51"/>
                </a:lnTo>
                <a:lnTo>
                  <a:pt x="48" y="50"/>
                </a:lnTo>
                <a:lnTo>
                  <a:pt x="53" y="50"/>
                </a:lnTo>
                <a:lnTo>
                  <a:pt x="55" y="49"/>
                </a:lnTo>
                <a:lnTo>
                  <a:pt x="57" y="49"/>
                </a:lnTo>
                <a:lnTo>
                  <a:pt x="59" y="49"/>
                </a:lnTo>
                <a:lnTo>
                  <a:pt x="60" y="49"/>
                </a:lnTo>
                <a:lnTo>
                  <a:pt x="60" y="49"/>
                </a:lnTo>
                <a:lnTo>
                  <a:pt x="61" y="49"/>
                </a:lnTo>
                <a:lnTo>
                  <a:pt x="62" y="48"/>
                </a:lnTo>
                <a:lnTo>
                  <a:pt x="63" y="48"/>
                </a:lnTo>
                <a:lnTo>
                  <a:pt x="63" y="47"/>
                </a:lnTo>
                <a:lnTo>
                  <a:pt x="64" y="45"/>
                </a:lnTo>
                <a:lnTo>
                  <a:pt x="66" y="43"/>
                </a:lnTo>
                <a:lnTo>
                  <a:pt x="67" y="41"/>
                </a:lnTo>
                <a:lnTo>
                  <a:pt x="68" y="39"/>
                </a:lnTo>
                <a:lnTo>
                  <a:pt x="69" y="36"/>
                </a:lnTo>
                <a:lnTo>
                  <a:pt x="70" y="35"/>
                </a:lnTo>
                <a:lnTo>
                  <a:pt x="71" y="34"/>
                </a:lnTo>
                <a:lnTo>
                  <a:pt x="72" y="33"/>
                </a:lnTo>
                <a:lnTo>
                  <a:pt x="73" y="33"/>
                </a:lnTo>
                <a:lnTo>
                  <a:pt x="74" y="32"/>
                </a:lnTo>
                <a:lnTo>
                  <a:pt x="79" y="31"/>
                </a:lnTo>
                <a:lnTo>
                  <a:pt x="81" y="31"/>
                </a:lnTo>
                <a:lnTo>
                  <a:pt x="82" y="30"/>
                </a:lnTo>
                <a:lnTo>
                  <a:pt x="84" y="30"/>
                </a:lnTo>
                <a:lnTo>
                  <a:pt x="85" y="30"/>
                </a:lnTo>
                <a:lnTo>
                  <a:pt x="86" y="30"/>
                </a:lnTo>
                <a:lnTo>
                  <a:pt x="87" y="31"/>
                </a:lnTo>
                <a:lnTo>
                  <a:pt x="89" y="31"/>
                </a:lnTo>
                <a:lnTo>
                  <a:pt x="91" y="32"/>
                </a:lnTo>
                <a:lnTo>
                  <a:pt x="93" y="33"/>
                </a:lnTo>
                <a:lnTo>
                  <a:pt x="94" y="34"/>
                </a:lnTo>
                <a:lnTo>
                  <a:pt x="95" y="35"/>
                </a:lnTo>
                <a:lnTo>
                  <a:pt x="96" y="36"/>
                </a:lnTo>
                <a:lnTo>
                  <a:pt x="98" y="38"/>
                </a:lnTo>
                <a:lnTo>
                  <a:pt x="98" y="39"/>
                </a:lnTo>
                <a:lnTo>
                  <a:pt x="99" y="40"/>
                </a:lnTo>
                <a:lnTo>
                  <a:pt x="100" y="40"/>
                </a:lnTo>
                <a:lnTo>
                  <a:pt x="101" y="41"/>
                </a:lnTo>
                <a:lnTo>
                  <a:pt x="101" y="41"/>
                </a:lnTo>
                <a:lnTo>
                  <a:pt x="104" y="42"/>
                </a:lnTo>
                <a:lnTo>
                  <a:pt x="106" y="43"/>
                </a:lnTo>
                <a:lnTo>
                  <a:pt x="108" y="44"/>
                </a:lnTo>
                <a:lnTo>
                  <a:pt x="109" y="45"/>
                </a:lnTo>
                <a:lnTo>
                  <a:pt x="109" y="45"/>
                </a:lnTo>
                <a:lnTo>
                  <a:pt x="110" y="46"/>
                </a:lnTo>
                <a:lnTo>
                  <a:pt x="111" y="47"/>
                </a:lnTo>
                <a:lnTo>
                  <a:pt x="112" y="48"/>
                </a:lnTo>
                <a:lnTo>
                  <a:pt x="112" y="49"/>
                </a:lnTo>
                <a:lnTo>
                  <a:pt x="113" y="49"/>
                </a:lnTo>
                <a:lnTo>
                  <a:pt x="114" y="52"/>
                </a:lnTo>
                <a:lnTo>
                  <a:pt x="114" y="53"/>
                </a:lnTo>
                <a:lnTo>
                  <a:pt x="115" y="53"/>
                </a:lnTo>
                <a:lnTo>
                  <a:pt x="115" y="53"/>
                </a:lnTo>
                <a:lnTo>
                  <a:pt x="115" y="53"/>
                </a:lnTo>
                <a:lnTo>
                  <a:pt x="116" y="54"/>
                </a:lnTo>
                <a:lnTo>
                  <a:pt x="119" y="54"/>
                </a:lnTo>
                <a:lnTo>
                  <a:pt x="121" y="54"/>
                </a:lnTo>
                <a:lnTo>
                  <a:pt x="123" y="55"/>
                </a:lnTo>
                <a:lnTo>
                  <a:pt x="124" y="55"/>
                </a:lnTo>
                <a:lnTo>
                  <a:pt x="125" y="55"/>
                </a:lnTo>
                <a:lnTo>
                  <a:pt x="128" y="54"/>
                </a:lnTo>
                <a:lnTo>
                  <a:pt x="128" y="54"/>
                </a:lnTo>
                <a:lnTo>
                  <a:pt x="129" y="53"/>
                </a:lnTo>
                <a:lnTo>
                  <a:pt x="130" y="53"/>
                </a:lnTo>
                <a:lnTo>
                  <a:pt x="134" y="50"/>
                </a:lnTo>
                <a:lnTo>
                  <a:pt x="135" y="49"/>
                </a:lnTo>
                <a:lnTo>
                  <a:pt x="136" y="48"/>
                </a:lnTo>
                <a:lnTo>
                  <a:pt x="138" y="48"/>
                </a:lnTo>
                <a:lnTo>
                  <a:pt x="139" y="47"/>
                </a:lnTo>
                <a:lnTo>
                  <a:pt x="140" y="47"/>
                </a:lnTo>
                <a:lnTo>
                  <a:pt x="142" y="47"/>
                </a:lnTo>
                <a:lnTo>
                  <a:pt x="144" y="47"/>
                </a:lnTo>
                <a:lnTo>
                  <a:pt x="145" y="47"/>
                </a:lnTo>
                <a:lnTo>
                  <a:pt x="145" y="47"/>
                </a:lnTo>
                <a:lnTo>
                  <a:pt x="146" y="47"/>
                </a:lnTo>
                <a:lnTo>
                  <a:pt x="146" y="47"/>
                </a:lnTo>
                <a:lnTo>
                  <a:pt x="146" y="46"/>
                </a:lnTo>
                <a:lnTo>
                  <a:pt x="146" y="46"/>
                </a:lnTo>
                <a:lnTo>
                  <a:pt x="146" y="44"/>
                </a:lnTo>
                <a:lnTo>
                  <a:pt x="146" y="41"/>
                </a:lnTo>
                <a:lnTo>
                  <a:pt x="146" y="40"/>
                </a:lnTo>
                <a:lnTo>
                  <a:pt x="146" y="40"/>
                </a:lnTo>
                <a:lnTo>
                  <a:pt x="146" y="40"/>
                </a:lnTo>
                <a:lnTo>
                  <a:pt x="147" y="39"/>
                </a:lnTo>
                <a:lnTo>
                  <a:pt x="147" y="39"/>
                </a:lnTo>
                <a:lnTo>
                  <a:pt x="148" y="39"/>
                </a:lnTo>
                <a:lnTo>
                  <a:pt x="148" y="38"/>
                </a:lnTo>
                <a:lnTo>
                  <a:pt x="149" y="39"/>
                </a:lnTo>
                <a:lnTo>
                  <a:pt x="150" y="39"/>
                </a:lnTo>
                <a:lnTo>
                  <a:pt x="154" y="41"/>
                </a:lnTo>
                <a:lnTo>
                  <a:pt x="155" y="42"/>
                </a:lnTo>
                <a:lnTo>
                  <a:pt x="156" y="43"/>
                </a:lnTo>
                <a:lnTo>
                  <a:pt x="159" y="44"/>
                </a:lnTo>
                <a:lnTo>
                  <a:pt x="160" y="44"/>
                </a:lnTo>
                <a:lnTo>
                  <a:pt x="161" y="45"/>
                </a:lnTo>
                <a:lnTo>
                  <a:pt x="166" y="48"/>
                </a:lnTo>
                <a:lnTo>
                  <a:pt x="167" y="49"/>
                </a:lnTo>
                <a:lnTo>
                  <a:pt x="169" y="50"/>
                </a:lnTo>
                <a:lnTo>
                  <a:pt x="170" y="50"/>
                </a:lnTo>
                <a:lnTo>
                  <a:pt x="171" y="50"/>
                </a:lnTo>
                <a:lnTo>
                  <a:pt x="171" y="50"/>
                </a:lnTo>
                <a:lnTo>
                  <a:pt x="172" y="50"/>
                </a:lnTo>
                <a:lnTo>
                  <a:pt x="172" y="50"/>
                </a:lnTo>
                <a:lnTo>
                  <a:pt x="174" y="48"/>
                </a:lnTo>
                <a:lnTo>
                  <a:pt x="176" y="47"/>
                </a:lnTo>
                <a:lnTo>
                  <a:pt x="178" y="47"/>
                </a:lnTo>
                <a:lnTo>
                  <a:pt x="178" y="46"/>
                </a:lnTo>
                <a:lnTo>
                  <a:pt x="179" y="46"/>
                </a:lnTo>
                <a:lnTo>
                  <a:pt x="181" y="46"/>
                </a:lnTo>
                <a:lnTo>
                  <a:pt x="182" y="46"/>
                </a:lnTo>
                <a:lnTo>
                  <a:pt x="185" y="46"/>
                </a:lnTo>
                <a:lnTo>
                  <a:pt x="186" y="47"/>
                </a:lnTo>
                <a:lnTo>
                  <a:pt x="187" y="47"/>
                </a:lnTo>
                <a:lnTo>
                  <a:pt x="188" y="47"/>
                </a:lnTo>
                <a:lnTo>
                  <a:pt x="189" y="47"/>
                </a:lnTo>
                <a:lnTo>
                  <a:pt x="192" y="49"/>
                </a:lnTo>
                <a:lnTo>
                  <a:pt x="193" y="49"/>
                </a:lnTo>
                <a:lnTo>
                  <a:pt x="195" y="50"/>
                </a:lnTo>
                <a:lnTo>
                  <a:pt x="196" y="50"/>
                </a:lnTo>
                <a:lnTo>
                  <a:pt x="199" y="51"/>
                </a:lnTo>
                <a:lnTo>
                  <a:pt x="204" y="51"/>
                </a:lnTo>
                <a:lnTo>
                  <a:pt x="206" y="51"/>
                </a:lnTo>
                <a:lnTo>
                  <a:pt x="209" y="52"/>
                </a:lnTo>
                <a:lnTo>
                  <a:pt x="210" y="51"/>
                </a:lnTo>
                <a:lnTo>
                  <a:pt x="211" y="51"/>
                </a:lnTo>
                <a:lnTo>
                  <a:pt x="214" y="51"/>
                </a:lnTo>
                <a:lnTo>
                  <a:pt x="216" y="50"/>
                </a:lnTo>
                <a:lnTo>
                  <a:pt x="218" y="50"/>
                </a:lnTo>
                <a:lnTo>
                  <a:pt x="221" y="49"/>
                </a:lnTo>
                <a:lnTo>
                  <a:pt x="221" y="49"/>
                </a:lnTo>
                <a:lnTo>
                  <a:pt x="222" y="49"/>
                </a:lnTo>
                <a:lnTo>
                  <a:pt x="222" y="49"/>
                </a:lnTo>
                <a:lnTo>
                  <a:pt x="222" y="49"/>
                </a:lnTo>
                <a:lnTo>
                  <a:pt x="222" y="50"/>
                </a:lnTo>
                <a:lnTo>
                  <a:pt x="222" y="51"/>
                </a:lnTo>
                <a:lnTo>
                  <a:pt x="222" y="52"/>
                </a:lnTo>
                <a:lnTo>
                  <a:pt x="222" y="55"/>
                </a:lnTo>
                <a:lnTo>
                  <a:pt x="221" y="56"/>
                </a:lnTo>
                <a:lnTo>
                  <a:pt x="221" y="57"/>
                </a:lnTo>
                <a:lnTo>
                  <a:pt x="222" y="57"/>
                </a:lnTo>
                <a:lnTo>
                  <a:pt x="222" y="58"/>
                </a:lnTo>
                <a:lnTo>
                  <a:pt x="222" y="58"/>
                </a:lnTo>
                <a:lnTo>
                  <a:pt x="223" y="59"/>
                </a:lnTo>
                <a:lnTo>
                  <a:pt x="224" y="59"/>
                </a:lnTo>
                <a:lnTo>
                  <a:pt x="224" y="60"/>
                </a:lnTo>
                <a:lnTo>
                  <a:pt x="225" y="60"/>
                </a:lnTo>
                <a:lnTo>
                  <a:pt x="226" y="60"/>
                </a:lnTo>
                <a:lnTo>
                  <a:pt x="228" y="60"/>
                </a:lnTo>
                <a:lnTo>
                  <a:pt x="231" y="61"/>
                </a:lnTo>
                <a:lnTo>
                  <a:pt x="233" y="61"/>
                </a:lnTo>
                <a:lnTo>
                  <a:pt x="235" y="62"/>
                </a:lnTo>
                <a:lnTo>
                  <a:pt x="238" y="62"/>
                </a:lnTo>
                <a:lnTo>
                  <a:pt x="240" y="63"/>
                </a:lnTo>
                <a:lnTo>
                  <a:pt x="241" y="64"/>
                </a:lnTo>
                <a:lnTo>
                  <a:pt x="242" y="65"/>
                </a:lnTo>
                <a:lnTo>
                  <a:pt x="245" y="66"/>
                </a:lnTo>
                <a:lnTo>
                  <a:pt x="246" y="67"/>
                </a:lnTo>
                <a:lnTo>
                  <a:pt x="246" y="67"/>
                </a:lnTo>
                <a:lnTo>
                  <a:pt x="247" y="67"/>
                </a:lnTo>
                <a:lnTo>
                  <a:pt x="247" y="67"/>
                </a:lnTo>
                <a:lnTo>
                  <a:pt x="248" y="67"/>
                </a:lnTo>
                <a:lnTo>
                  <a:pt x="248" y="67"/>
                </a:lnTo>
                <a:lnTo>
                  <a:pt x="249" y="67"/>
                </a:lnTo>
                <a:lnTo>
                  <a:pt x="250" y="67"/>
                </a:lnTo>
                <a:lnTo>
                  <a:pt x="250" y="66"/>
                </a:lnTo>
                <a:lnTo>
                  <a:pt x="251" y="65"/>
                </a:lnTo>
                <a:lnTo>
                  <a:pt x="252" y="62"/>
                </a:lnTo>
                <a:lnTo>
                  <a:pt x="253" y="61"/>
                </a:lnTo>
                <a:lnTo>
                  <a:pt x="255" y="59"/>
                </a:lnTo>
                <a:lnTo>
                  <a:pt x="257" y="58"/>
                </a:lnTo>
                <a:lnTo>
                  <a:pt x="259" y="56"/>
                </a:lnTo>
                <a:lnTo>
                  <a:pt x="263" y="52"/>
                </a:lnTo>
                <a:lnTo>
                  <a:pt x="265" y="50"/>
                </a:lnTo>
                <a:lnTo>
                  <a:pt x="268" y="48"/>
                </a:lnTo>
                <a:lnTo>
                  <a:pt x="269" y="48"/>
                </a:lnTo>
                <a:lnTo>
                  <a:pt x="270" y="47"/>
                </a:lnTo>
                <a:lnTo>
                  <a:pt x="272" y="47"/>
                </a:lnTo>
                <a:lnTo>
                  <a:pt x="277" y="45"/>
                </a:lnTo>
                <a:lnTo>
                  <a:pt x="278" y="45"/>
                </a:lnTo>
                <a:lnTo>
                  <a:pt x="280" y="44"/>
                </a:lnTo>
                <a:lnTo>
                  <a:pt x="281" y="43"/>
                </a:lnTo>
                <a:lnTo>
                  <a:pt x="283" y="43"/>
                </a:lnTo>
                <a:lnTo>
                  <a:pt x="283" y="42"/>
                </a:lnTo>
                <a:lnTo>
                  <a:pt x="284" y="42"/>
                </a:lnTo>
                <a:lnTo>
                  <a:pt x="284" y="41"/>
                </a:lnTo>
                <a:lnTo>
                  <a:pt x="285" y="40"/>
                </a:lnTo>
                <a:lnTo>
                  <a:pt x="285" y="39"/>
                </a:lnTo>
                <a:lnTo>
                  <a:pt x="285" y="38"/>
                </a:lnTo>
                <a:lnTo>
                  <a:pt x="284" y="37"/>
                </a:lnTo>
                <a:lnTo>
                  <a:pt x="284" y="34"/>
                </a:lnTo>
                <a:lnTo>
                  <a:pt x="283" y="31"/>
                </a:lnTo>
                <a:lnTo>
                  <a:pt x="282" y="29"/>
                </a:lnTo>
                <a:lnTo>
                  <a:pt x="282" y="28"/>
                </a:lnTo>
                <a:lnTo>
                  <a:pt x="282" y="27"/>
                </a:lnTo>
                <a:lnTo>
                  <a:pt x="282" y="25"/>
                </a:lnTo>
                <a:lnTo>
                  <a:pt x="282" y="24"/>
                </a:lnTo>
                <a:lnTo>
                  <a:pt x="283" y="20"/>
                </a:lnTo>
                <a:lnTo>
                  <a:pt x="284" y="19"/>
                </a:lnTo>
                <a:lnTo>
                  <a:pt x="284" y="17"/>
                </a:lnTo>
                <a:lnTo>
                  <a:pt x="284" y="15"/>
                </a:lnTo>
                <a:lnTo>
                  <a:pt x="284" y="14"/>
                </a:lnTo>
                <a:lnTo>
                  <a:pt x="284" y="14"/>
                </a:lnTo>
                <a:lnTo>
                  <a:pt x="285" y="13"/>
                </a:lnTo>
                <a:lnTo>
                  <a:pt x="285" y="12"/>
                </a:lnTo>
                <a:lnTo>
                  <a:pt x="286" y="11"/>
                </a:lnTo>
                <a:lnTo>
                  <a:pt x="288" y="10"/>
                </a:lnTo>
                <a:lnTo>
                  <a:pt x="288" y="9"/>
                </a:lnTo>
                <a:lnTo>
                  <a:pt x="289" y="8"/>
                </a:lnTo>
                <a:lnTo>
                  <a:pt x="290" y="7"/>
                </a:lnTo>
                <a:lnTo>
                  <a:pt x="291" y="6"/>
                </a:lnTo>
                <a:lnTo>
                  <a:pt x="291" y="5"/>
                </a:lnTo>
                <a:lnTo>
                  <a:pt x="292" y="4"/>
                </a:lnTo>
                <a:lnTo>
                  <a:pt x="295" y="2"/>
                </a:lnTo>
                <a:lnTo>
                  <a:pt x="297" y="0"/>
                </a:lnTo>
                <a:lnTo>
                  <a:pt x="298" y="0"/>
                </a:lnTo>
                <a:lnTo>
                  <a:pt x="299" y="0"/>
                </a:lnTo>
                <a:lnTo>
                  <a:pt x="299" y="0"/>
                </a:lnTo>
                <a:lnTo>
                  <a:pt x="300" y="0"/>
                </a:lnTo>
                <a:lnTo>
                  <a:pt x="301" y="0"/>
                </a:lnTo>
                <a:lnTo>
                  <a:pt x="302" y="0"/>
                </a:lnTo>
                <a:lnTo>
                  <a:pt x="303" y="1"/>
                </a:lnTo>
                <a:lnTo>
                  <a:pt x="306" y="3"/>
                </a:lnTo>
                <a:lnTo>
                  <a:pt x="307" y="4"/>
                </a:lnTo>
                <a:lnTo>
                  <a:pt x="310" y="5"/>
                </a:lnTo>
                <a:lnTo>
                  <a:pt x="315" y="8"/>
                </a:lnTo>
                <a:lnTo>
                  <a:pt x="317" y="8"/>
                </a:lnTo>
                <a:lnTo>
                  <a:pt x="318" y="9"/>
                </a:lnTo>
                <a:lnTo>
                  <a:pt x="319" y="10"/>
                </a:lnTo>
                <a:lnTo>
                  <a:pt x="320" y="11"/>
                </a:lnTo>
                <a:lnTo>
                  <a:pt x="325" y="15"/>
                </a:lnTo>
                <a:lnTo>
                  <a:pt x="327" y="17"/>
                </a:lnTo>
                <a:lnTo>
                  <a:pt x="329" y="18"/>
                </a:lnTo>
                <a:lnTo>
                  <a:pt x="330" y="19"/>
                </a:lnTo>
                <a:lnTo>
                  <a:pt x="331" y="20"/>
                </a:lnTo>
                <a:lnTo>
                  <a:pt x="333" y="20"/>
                </a:lnTo>
                <a:lnTo>
                  <a:pt x="333" y="20"/>
                </a:lnTo>
                <a:lnTo>
                  <a:pt x="334" y="21"/>
                </a:lnTo>
                <a:lnTo>
                  <a:pt x="334" y="21"/>
                </a:lnTo>
                <a:lnTo>
                  <a:pt x="335" y="20"/>
                </a:lnTo>
                <a:lnTo>
                  <a:pt x="336" y="20"/>
                </a:lnTo>
                <a:lnTo>
                  <a:pt x="338" y="19"/>
                </a:lnTo>
                <a:lnTo>
                  <a:pt x="339" y="18"/>
                </a:lnTo>
                <a:lnTo>
                  <a:pt x="340" y="18"/>
                </a:lnTo>
                <a:lnTo>
                  <a:pt x="342" y="17"/>
                </a:lnTo>
                <a:lnTo>
                  <a:pt x="342" y="17"/>
                </a:lnTo>
                <a:lnTo>
                  <a:pt x="343" y="17"/>
                </a:lnTo>
                <a:lnTo>
                  <a:pt x="343" y="17"/>
                </a:lnTo>
                <a:lnTo>
                  <a:pt x="344" y="18"/>
                </a:lnTo>
                <a:lnTo>
                  <a:pt x="344" y="18"/>
                </a:lnTo>
                <a:lnTo>
                  <a:pt x="345" y="18"/>
                </a:lnTo>
                <a:lnTo>
                  <a:pt x="345" y="19"/>
                </a:lnTo>
                <a:lnTo>
                  <a:pt x="346" y="21"/>
                </a:lnTo>
                <a:lnTo>
                  <a:pt x="347" y="23"/>
                </a:lnTo>
                <a:lnTo>
                  <a:pt x="348" y="25"/>
                </a:lnTo>
                <a:lnTo>
                  <a:pt x="349" y="27"/>
                </a:lnTo>
                <a:lnTo>
                  <a:pt x="351" y="31"/>
                </a:lnTo>
                <a:lnTo>
                  <a:pt x="353" y="35"/>
                </a:lnTo>
                <a:lnTo>
                  <a:pt x="354" y="37"/>
                </a:lnTo>
                <a:lnTo>
                  <a:pt x="355" y="38"/>
                </a:lnTo>
                <a:lnTo>
                  <a:pt x="356" y="39"/>
                </a:lnTo>
                <a:lnTo>
                  <a:pt x="356" y="40"/>
                </a:lnTo>
                <a:lnTo>
                  <a:pt x="358" y="41"/>
                </a:lnTo>
                <a:lnTo>
                  <a:pt x="359" y="42"/>
                </a:lnTo>
                <a:lnTo>
                  <a:pt x="360" y="42"/>
                </a:lnTo>
                <a:lnTo>
                  <a:pt x="361" y="43"/>
                </a:lnTo>
                <a:lnTo>
                  <a:pt x="362" y="43"/>
                </a:lnTo>
                <a:lnTo>
                  <a:pt x="363" y="43"/>
                </a:lnTo>
                <a:lnTo>
                  <a:pt x="364" y="43"/>
                </a:lnTo>
                <a:lnTo>
                  <a:pt x="365" y="43"/>
                </a:lnTo>
                <a:lnTo>
                  <a:pt x="366" y="43"/>
                </a:lnTo>
                <a:lnTo>
                  <a:pt x="367" y="43"/>
                </a:lnTo>
                <a:lnTo>
                  <a:pt x="368" y="43"/>
                </a:lnTo>
                <a:lnTo>
                  <a:pt x="368" y="43"/>
                </a:lnTo>
                <a:lnTo>
                  <a:pt x="369" y="42"/>
                </a:lnTo>
                <a:lnTo>
                  <a:pt x="370" y="42"/>
                </a:lnTo>
                <a:lnTo>
                  <a:pt x="370" y="42"/>
                </a:lnTo>
                <a:lnTo>
                  <a:pt x="370" y="43"/>
                </a:lnTo>
                <a:lnTo>
                  <a:pt x="371" y="49"/>
                </a:lnTo>
                <a:lnTo>
                  <a:pt x="371" y="50"/>
                </a:lnTo>
                <a:lnTo>
                  <a:pt x="371" y="52"/>
                </a:lnTo>
                <a:lnTo>
                  <a:pt x="371" y="53"/>
                </a:lnTo>
                <a:lnTo>
                  <a:pt x="371" y="54"/>
                </a:lnTo>
                <a:lnTo>
                  <a:pt x="371" y="54"/>
                </a:lnTo>
                <a:lnTo>
                  <a:pt x="371" y="55"/>
                </a:lnTo>
                <a:lnTo>
                  <a:pt x="370" y="56"/>
                </a:lnTo>
                <a:lnTo>
                  <a:pt x="370" y="57"/>
                </a:lnTo>
                <a:lnTo>
                  <a:pt x="369" y="58"/>
                </a:lnTo>
                <a:lnTo>
                  <a:pt x="368" y="58"/>
                </a:lnTo>
                <a:lnTo>
                  <a:pt x="367" y="59"/>
                </a:lnTo>
                <a:lnTo>
                  <a:pt x="365" y="59"/>
                </a:lnTo>
                <a:lnTo>
                  <a:pt x="364" y="60"/>
                </a:lnTo>
                <a:lnTo>
                  <a:pt x="363" y="60"/>
                </a:lnTo>
                <a:lnTo>
                  <a:pt x="362" y="61"/>
                </a:lnTo>
                <a:lnTo>
                  <a:pt x="362" y="62"/>
                </a:lnTo>
                <a:lnTo>
                  <a:pt x="361" y="62"/>
                </a:lnTo>
                <a:lnTo>
                  <a:pt x="361" y="62"/>
                </a:lnTo>
                <a:lnTo>
                  <a:pt x="361" y="63"/>
                </a:lnTo>
                <a:lnTo>
                  <a:pt x="361" y="64"/>
                </a:lnTo>
                <a:lnTo>
                  <a:pt x="361" y="64"/>
                </a:lnTo>
                <a:lnTo>
                  <a:pt x="361" y="65"/>
                </a:lnTo>
                <a:lnTo>
                  <a:pt x="361" y="66"/>
                </a:lnTo>
                <a:lnTo>
                  <a:pt x="362" y="67"/>
                </a:lnTo>
                <a:lnTo>
                  <a:pt x="365" y="71"/>
                </a:lnTo>
                <a:lnTo>
                  <a:pt x="365" y="72"/>
                </a:lnTo>
                <a:lnTo>
                  <a:pt x="366" y="74"/>
                </a:lnTo>
                <a:lnTo>
                  <a:pt x="366" y="75"/>
                </a:lnTo>
                <a:lnTo>
                  <a:pt x="367" y="77"/>
                </a:lnTo>
                <a:lnTo>
                  <a:pt x="367" y="78"/>
                </a:lnTo>
                <a:lnTo>
                  <a:pt x="367" y="79"/>
                </a:lnTo>
                <a:lnTo>
                  <a:pt x="368" y="82"/>
                </a:lnTo>
                <a:lnTo>
                  <a:pt x="368" y="84"/>
                </a:lnTo>
                <a:lnTo>
                  <a:pt x="368" y="85"/>
                </a:lnTo>
                <a:lnTo>
                  <a:pt x="367" y="89"/>
                </a:lnTo>
                <a:lnTo>
                  <a:pt x="367" y="91"/>
                </a:lnTo>
                <a:lnTo>
                  <a:pt x="367" y="92"/>
                </a:lnTo>
                <a:lnTo>
                  <a:pt x="367" y="96"/>
                </a:lnTo>
                <a:lnTo>
                  <a:pt x="367" y="97"/>
                </a:lnTo>
                <a:lnTo>
                  <a:pt x="367" y="100"/>
                </a:lnTo>
                <a:lnTo>
                  <a:pt x="366" y="102"/>
                </a:lnTo>
                <a:lnTo>
                  <a:pt x="366" y="103"/>
                </a:lnTo>
                <a:lnTo>
                  <a:pt x="365" y="105"/>
                </a:lnTo>
                <a:lnTo>
                  <a:pt x="365" y="107"/>
                </a:lnTo>
                <a:lnTo>
                  <a:pt x="363" y="112"/>
                </a:lnTo>
                <a:lnTo>
                  <a:pt x="361" y="116"/>
                </a:lnTo>
                <a:lnTo>
                  <a:pt x="360" y="120"/>
                </a:lnTo>
                <a:lnTo>
                  <a:pt x="360" y="121"/>
                </a:lnTo>
                <a:lnTo>
                  <a:pt x="359" y="122"/>
                </a:lnTo>
                <a:lnTo>
                  <a:pt x="359" y="123"/>
                </a:lnTo>
                <a:lnTo>
                  <a:pt x="359" y="124"/>
                </a:lnTo>
                <a:lnTo>
                  <a:pt x="360" y="125"/>
                </a:lnTo>
                <a:lnTo>
                  <a:pt x="360" y="126"/>
                </a:lnTo>
                <a:lnTo>
                  <a:pt x="360" y="126"/>
                </a:lnTo>
                <a:lnTo>
                  <a:pt x="360" y="127"/>
                </a:lnTo>
                <a:lnTo>
                  <a:pt x="359" y="132"/>
                </a:lnTo>
                <a:lnTo>
                  <a:pt x="358" y="136"/>
                </a:lnTo>
                <a:lnTo>
                  <a:pt x="357" y="138"/>
                </a:lnTo>
                <a:lnTo>
                  <a:pt x="356" y="140"/>
                </a:lnTo>
                <a:lnTo>
                  <a:pt x="355" y="144"/>
                </a:lnTo>
                <a:lnTo>
                  <a:pt x="355" y="145"/>
                </a:lnTo>
                <a:lnTo>
                  <a:pt x="354" y="147"/>
                </a:lnTo>
                <a:lnTo>
                  <a:pt x="354" y="149"/>
                </a:lnTo>
                <a:lnTo>
                  <a:pt x="354" y="150"/>
                </a:lnTo>
                <a:lnTo>
                  <a:pt x="354" y="151"/>
                </a:lnTo>
                <a:lnTo>
                  <a:pt x="355" y="153"/>
                </a:lnTo>
                <a:lnTo>
                  <a:pt x="355" y="153"/>
                </a:lnTo>
                <a:lnTo>
                  <a:pt x="355" y="154"/>
                </a:lnTo>
                <a:lnTo>
                  <a:pt x="356" y="156"/>
                </a:lnTo>
                <a:lnTo>
                  <a:pt x="357" y="157"/>
                </a:lnTo>
                <a:lnTo>
                  <a:pt x="358" y="158"/>
                </a:lnTo>
                <a:lnTo>
                  <a:pt x="360" y="160"/>
                </a:lnTo>
                <a:lnTo>
                  <a:pt x="363" y="162"/>
                </a:lnTo>
                <a:lnTo>
                  <a:pt x="364" y="163"/>
                </a:lnTo>
                <a:lnTo>
                  <a:pt x="365" y="164"/>
                </a:lnTo>
                <a:lnTo>
                  <a:pt x="365" y="165"/>
                </a:lnTo>
                <a:lnTo>
                  <a:pt x="366" y="166"/>
                </a:lnTo>
                <a:lnTo>
                  <a:pt x="367" y="168"/>
                </a:lnTo>
                <a:lnTo>
                  <a:pt x="368" y="169"/>
                </a:lnTo>
                <a:lnTo>
                  <a:pt x="368" y="169"/>
                </a:lnTo>
                <a:lnTo>
                  <a:pt x="368" y="170"/>
                </a:lnTo>
                <a:lnTo>
                  <a:pt x="368" y="170"/>
                </a:lnTo>
                <a:lnTo>
                  <a:pt x="367" y="171"/>
                </a:lnTo>
                <a:lnTo>
                  <a:pt x="367" y="172"/>
                </a:lnTo>
                <a:lnTo>
                  <a:pt x="365" y="174"/>
                </a:lnTo>
                <a:lnTo>
                  <a:pt x="364" y="176"/>
                </a:lnTo>
                <a:lnTo>
                  <a:pt x="363" y="178"/>
                </a:lnTo>
                <a:lnTo>
                  <a:pt x="362" y="179"/>
                </a:lnTo>
                <a:lnTo>
                  <a:pt x="361" y="180"/>
                </a:lnTo>
                <a:lnTo>
                  <a:pt x="361" y="181"/>
                </a:lnTo>
                <a:lnTo>
                  <a:pt x="361" y="182"/>
                </a:lnTo>
                <a:lnTo>
                  <a:pt x="361" y="183"/>
                </a:lnTo>
                <a:lnTo>
                  <a:pt x="361" y="184"/>
                </a:lnTo>
                <a:lnTo>
                  <a:pt x="361" y="185"/>
                </a:lnTo>
                <a:lnTo>
                  <a:pt x="362" y="186"/>
                </a:lnTo>
                <a:lnTo>
                  <a:pt x="362" y="187"/>
                </a:lnTo>
                <a:lnTo>
                  <a:pt x="363" y="189"/>
                </a:lnTo>
                <a:lnTo>
                  <a:pt x="366" y="193"/>
                </a:lnTo>
                <a:lnTo>
                  <a:pt x="369" y="197"/>
                </a:lnTo>
                <a:lnTo>
                  <a:pt x="369" y="198"/>
                </a:lnTo>
                <a:lnTo>
                  <a:pt x="370" y="199"/>
                </a:lnTo>
                <a:lnTo>
                  <a:pt x="375" y="204"/>
                </a:lnTo>
                <a:lnTo>
                  <a:pt x="376" y="205"/>
                </a:lnTo>
                <a:lnTo>
                  <a:pt x="379" y="208"/>
                </a:lnTo>
                <a:lnTo>
                  <a:pt x="381" y="210"/>
                </a:lnTo>
                <a:lnTo>
                  <a:pt x="384" y="213"/>
                </a:lnTo>
                <a:lnTo>
                  <a:pt x="387" y="215"/>
                </a:lnTo>
                <a:lnTo>
                  <a:pt x="389" y="217"/>
                </a:lnTo>
                <a:lnTo>
                  <a:pt x="390" y="217"/>
                </a:lnTo>
                <a:lnTo>
                  <a:pt x="390" y="217"/>
                </a:lnTo>
                <a:lnTo>
                  <a:pt x="392" y="218"/>
                </a:lnTo>
                <a:lnTo>
                  <a:pt x="393" y="218"/>
                </a:lnTo>
                <a:lnTo>
                  <a:pt x="394" y="218"/>
                </a:lnTo>
                <a:lnTo>
                  <a:pt x="395" y="218"/>
                </a:lnTo>
                <a:lnTo>
                  <a:pt x="396" y="217"/>
                </a:lnTo>
                <a:lnTo>
                  <a:pt x="398" y="217"/>
                </a:lnTo>
                <a:lnTo>
                  <a:pt x="403" y="214"/>
                </a:lnTo>
                <a:lnTo>
                  <a:pt x="405" y="213"/>
                </a:lnTo>
                <a:lnTo>
                  <a:pt x="407" y="213"/>
                </a:lnTo>
                <a:lnTo>
                  <a:pt x="408" y="212"/>
                </a:lnTo>
                <a:lnTo>
                  <a:pt x="410" y="212"/>
                </a:lnTo>
                <a:lnTo>
                  <a:pt x="411" y="212"/>
                </a:lnTo>
                <a:lnTo>
                  <a:pt x="412" y="212"/>
                </a:lnTo>
                <a:lnTo>
                  <a:pt x="413" y="212"/>
                </a:lnTo>
                <a:lnTo>
                  <a:pt x="414" y="212"/>
                </a:lnTo>
                <a:lnTo>
                  <a:pt x="415" y="213"/>
                </a:lnTo>
                <a:lnTo>
                  <a:pt x="416" y="213"/>
                </a:lnTo>
                <a:lnTo>
                  <a:pt x="417" y="214"/>
                </a:lnTo>
                <a:lnTo>
                  <a:pt x="420" y="217"/>
                </a:lnTo>
                <a:lnTo>
                  <a:pt x="422" y="218"/>
                </a:lnTo>
                <a:lnTo>
                  <a:pt x="424" y="220"/>
                </a:lnTo>
                <a:lnTo>
                  <a:pt x="426" y="221"/>
                </a:lnTo>
                <a:lnTo>
                  <a:pt x="428" y="221"/>
                </a:lnTo>
                <a:lnTo>
                  <a:pt x="429" y="222"/>
                </a:lnTo>
                <a:lnTo>
                  <a:pt x="434" y="224"/>
                </a:lnTo>
                <a:lnTo>
                  <a:pt x="436" y="224"/>
                </a:lnTo>
                <a:lnTo>
                  <a:pt x="438" y="225"/>
                </a:lnTo>
                <a:lnTo>
                  <a:pt x="439" y="226"/>
                </a:lnTo>
                <a:lnTo>
                  <a:pt x="440" y="226"/>
                </a:lnTo>
                <a:lnTo>
                  <a:pt x="440" y="227"/>
                </a:lnTo>
                <a:lnTo>
                  <a:pt x="441" y="227"/>
                </a:lnTo>
                <a:lnTo>
                  <a:pt x="441" y="228"/>
                </a:lnTo>
                <a:lnTo>
                  <a:pt x="442" y="229"/>
                </a:lnTo>
                <a:lnTo>
                  <a:pt x="442" y="230"/>
                </a:lnTo>
                <a:lnTo>
                  <a:pt x="442" y="230"/>
                </a:lnTo>
                <a:lnTo>
                  <a:pt x="442" y="231"/>
                </a:lnTo>
                <a:lnTo>
                  <a:pt x="441" y="233"/>
                </a:lnTo>
                <a:lnTo>
                  <a:pt x="441" y="234"/>
                </a:lnTo>
                <a:lnTo>
                  <a:pt x="441" y="234"/>
                </a:lnTo>
                <a:lnTo>
                  <a:pt x="440" y="235"/>
                </a:lnTo>
                <a:lnTo>
                  <a:pt x="440" y="236"/>
                </a:lnTo>
                <a:lnTo>
                  <a:pt x="439" y="236"/>
                </a:lnTo>
                <a:lnTo>
                  <a:pt x="438" y="237"/>
                </a:lnTo>
                <a:lnTo>
                  <a:pt x="437" y="238"/>
                </a:lnTo>
                <a:lnTo>
                  <a:pt x="436" y="238"/>
                </a:lnTo>
                <a:lnTo>
                  <a:pt x="436" y="238"/>
                </a:lnTo>
                <a:lnTo>
                  <a:pt x="436" y="239"/>
                </a:lnTo>
                <a:lnTo>
                  <a:pt x="436" y="239"/>
                </a:lnTo>
                <a:lnTo>
                  <a:pt x="437" y="239"/>
                </a:lnTo>
                <a:lnTo>
                  <a:pt x="438" y="240"/>
                </a:lnTo>
                <a:lnTo>
                  <a:pt x="439" y="240"/>
                </a:lnTo>
                <a:lnTo>
                  <a:pt x="440" y="241"/>
                </a:lnTo>
                <a:lnTo>
                  <a:pt x="441" y="241"/>
                </a:lnTo>
                <a:lnTo>
                  <a:pt x="442" y="241"/>
                </a:lnTo>
                <a:lnTo>
                  <a:pt x="446" y="242"/>
                </a:lnTo>
                <a:lnTo>
                  <a:pt x="448" y="242"/>
                </a:lnTo>
                <a:lnTo>
                  <a:pt x="449" y="242"/>
                </a:lnTo>
                <a:lnTo>
                  <a:pt x="450" y="243"/>
                </a:lnTo>
                <a:lnTo>
                  <a:pt x="450" y="243"/>
                </a:lnTo>
                <a:lnTo>
                  <a:pt x="451" y="243"/>
                </a:lnTo>
                <a:lnTo>
                  <a:pt x="452" y="244"/>
                </a:lnTo>
                <a:lnTo>
                  <a:pt x="453" y="245"/>
                </a:lnTo>
                <a:lnTo>
                  <a:pt x="455" y="246"/>
                </a:lnTo>
                <a:lnTo>
                  <a:pt x="456" y="248"/>
                </a:lnTo>
                <a:lnTo>
                  <a:pt x="459" y="252"/>
                </a:lnTo>
                <a:lnTo>
                  <a:pt x="460" y="252"/>
                </a:lnTo>
                <a:lnTo>
                  <a:pt x="461" y="253"/>
                </a:lnTo>
                <a:lnTo>
                  <a:pt x="462" y="254"/>
                </a:lnTo>
                <a:lnTo>
                  <a:pt x="463" y="254"/>
                </a:lnTo>
                <a:lnTo>
                  <a:pt x="463" y="255"/>
                </a:lnTo>
                <a:lnTo>
                  <a:pt x="464" y="255"/>
                </a:lnTo>
                <a:lnTo>
                  <a:pt x="466" y="256"/>
                </a:lnTo>
                <a:lnTo>
                  <a:pt x="468" y="256"/>
                </a:lnTo>
                <a:lnTo>
                  <a:pt x="469" y="256"/>
                </a:lnTo>
                <a:lnTo>
                  <a:pt x="471" y="256"/>
                </a:lnTo>
                <a:lnTo>
                  <a:pt x="472" y="256"/>
                </a:lnTo>
                <a:lnTo>
                  <a:pt x="474" y="255"/>
                </a:lnTo>
                <a:lnTo>
                  <a:pt x="475" y="254"/>
                </a:lnTo>
                <a:lnTo>
                  <a:pt x="479" y="252"/>
                </a:lnTo>
                <a:lnTo>
                  <a:pt x="481" y="252"/>
                </a:lnTo>
                <a:lnTo>
                  <a:pt x="482" y="251"/>
                </a:lnTo>
                <a:lnTo>
                  <a:pt x="482" y="251"/>
                </a:lnTo>
                <a:lnTo>
                  <a:pt x="483" y="251"/>
                </a:lnTo>
                <a:lnTo>
                  <a:pt x="484" y="251"/>
                </a:lnTo>
                <a:lnTo>
                  <a:pt x="485" y="251"/>
                </a:lnTo>
                <a:lnTo>
                  <a:pt x="486" y="252"/>
                </a:lnTo>
                <a:lnTo>
                  <a:pt x="493" y="253"/>
                </a:lnTo>
                <a:lnTo>
                  <a:pt x="498" y="255"/>
                </a:lnTo>
                <a:lnTo>
                  <a:pt x="501" y="256"/>
                </a:lnTo>
                <a:lnTo>
                  <a:pt x="503" y="257"/>
                </a:lnTo>
                <a:lnTo>
                  <a:pt x="505" y="258"/>
                </a:lnTo>
                <a:lnTo>
                  <a:pt x="506" y="259"/>
                </a:lnTo>
                <a:lnTo>
                  <a:pt x="507" y="259"/>
                </a:lnTo>
                <a:lnTo>
                  <a:pt x="508" y="261"/>
                </a:lnTo>
                <a:lnTo>
                  <a:pt x="509" y="262"/>
                </a:lnTo>
                <a:lnTo>
                  <a:pt x="510" y="262"/>
                </a:lnTo>
                <a:lnTo>
                  <a:pt x="511" y="263"/>
                </a:lnTo>
                <a:lnTo>
                  <a:pt x="511" y="263"/>
                </a:lnTo>
                <a:lnTo>
                  <a:pt x="512" y="263"/>
                </a:lnTo>
                <a:lnTo>
                  <a:pt x="517" y="262"/>
                </a:lnTo>
                <a:lnTo>
                  <a:pt x="519" y="262"/>
                </a:lnTo>
                <a:lnTo>
                  <a:pt x="523" y="261"/>
                </a:lnTo>
                <a:lnTo>
                  <a:pt x="525" y="260"/>
                </a:lnTo>
                <a:lnTo>
                  <a:pt x="526" y="260"/>
                </a:lnTo>
                <a:lnTo>
                  <a:pt x="530" y="260"/>
                </a:lnTo>
                <a:lnTo>
                  <a:pt x="534" y="259"/>
                </a:lnTo>
                <a:lnTo>
                  <a:pt x="535" y="259"/>
                </a:lnTo>
                <a:lnTo>
                  <a:pt x="537" y="259"/>
                </a:lnTo>
                <a:lnTo>
                  <a:pt x="539" y="259"/>
                </a:lnTo>
                <a:lnTo>
                  <a:pt x="540" y="259"/>
                </a:lnTo>
                <a:lnTo>
                  <a:pt x="541" y="260"/>
                </a:lnTo>
                <a:lnTo>
                  <a:pt x="542" y="260"/>
                </a:lnTo>
                <a:lnTo>
                  <a:pt x="543" y="260"/>
                </a:lnTo>
                <a:lnTo>
                  <a:pt x="544" y="261"/>
                </a:lnTo>
                <a:lnTo>
                  <a:pt x="544" y="262"/>
                </a:lnTo>
                <a:lnTo>
                  <a:pt x="545" y="263"/>
                </a:lnTo>
                <a:lnTo>
                  <a:pt x="546" y="264"/>
                </a:lnTo>
                <a:lnTo>
                  <a:pt x="546" y="265"/>
                </a:lnTo>
                <a:lnTo>
                  <a:pt x="547" y="266"/>
                </a:lnTo>
                <a:lnTo>
                  <a:pt x="547" y="269"/>
                </a:lnTo>
                <a:lnTo>
                  <a:pt x="548" y="271"/>
                </a:lnTo>
                <a:lnTo>
                  <a:pt x="548" y="272"/>
                </a:lnTo>
                <a:lnTo>
                  <a:pt x="548" y="274"/>
                </a:lnTo>
                <a:lnTo>
                  <a:pt x="548" y="275"/>
                </a:lnTo>
                <a:lnTo>
                  <a:pt x="548" y="276"/>
                </a:lnTo>
                <a:lnTo>
                  <a:pt x="548" y="279"/>
                </a:lnTo>
                <a:lnTo>
                  <a:pt x="547" y="283"/>
                </a:lnTo>
                <a:lnTo>
                  <a:pt x="547" y="286"/>
                </a:lnTo>
                <a:lnTo>
                  <a:pt x="547" y="288"/>
                </a:lnTo>
                <a:lnTo>
                  <a:pt x="547" y="290"/>
                </a:lnTo>
                <a:lnTo>
                  <a:pt x="547" y="291"/>
                </a:lnTo>
                <a:lnTo>
                  <a:pt x="548" y="293"/>
                </a:lnTo>
                <a:lnTo>
                  <a:pt x="549" y="295"/>
                </a:lnTo>
                <a:lnTo>
                  <a:pt x="550" y="297"/>
                </a:lnTo>
                <a:lnTo>
                  <a:pt x="550" y="298"/>
                </a:lnTo>
                <a:lnTo>
                  <a:pt x="551" y="299"/>
                </a:lnTo>
                <a:lnTo>
                  <a:pt x="552" y="300"/>
                </a:lnTo>
                <a:lnTo>
                  <a:pt x="555" y="302"/>
                </a:lnTo>
                <a:lnTo>
                  <a:pt x="556" y="304"/>
                </a:lnTo>
                <a:lnTo>
                  <a:pt x="560" y="306"/>
                </a:lnTo>
                <a:lnTo>
                  <a:pt x="564" y="310"/>
                </a:lnTo>
                <a:lnTo>
                  <a:pt x="565" y="311"/>
                </a:lnTo>
                <a:lnTo>
                  <a:pt x="567" y="312"/>
                </a:lnTo>
                <a:lnTo>
                  <a:pt x="569" y="314"/>
                </a:lnTo>
                <a:lnTo>
                  <a:pt x="576" y="318"/>
                </a:lnTo>
                <a:lnTo>
                  <a:pt x="579" y="320"/>
                </a:lnTo>
                <a:lnTo>
                  <a:pt x="580" y="320"/>
                </a:lnTo>
                <a:lnTo>
                  <a:pt x="581" y="320"/>
                </a:lnTo>
                <a:lnTo>
                  <a:pt x="581" y="320"/>
                </a:lnTo>
                <a:lnTo>
                  <a:pt x="582" y="320"/>
                </a:lnTo>
                <a:lnTo>
                  <a:pt x="582" y="320"/>
                </a:lnTo>
                <a:lnTo>
                  <a:pt x="583" y="320"/>
                </a:lnTo>
                <a:lnTo>
                  <a:pt x="585" y="319"/>
                </a:lnTo>
                <a:lnTo>
                  <a:pt x="586" y="319"/>
                </a:lnTo>
                <a:lnTo>
                  <a:pt x="588" y="318"/>
                </a:lnTo>
                <a:lnTo>
                  <a:pt x="589" y="318"/>
                </a:lnTo>
                <a:lnTo>
                  <a:pt x="590" y="319"/>
                </a:lnTo>
                <a:lnTo>
                  <a:pt x="591" y="319"/>
                </a:lnTo>
                <a:lnTo>
                  <a:pt x="592" y="319"/>
                </a:lnTo>
                <a:lnTo>
                  <a:pt x="597" y="320"/>
                </a:lnTo>
                <a:lnTo>
                  <a:pt x="598" y="321"/>
                </a:lnTo>
                <a:lnTo>
                  <a:pt x="600" y="321"/>
                </a:lnTo>
                <a:lnTo>
                  <a:pt x="602" y="321"/>
                </a:lnTo>
                <a:lnTo>
                  <a:pt x="605" y="321"/>
                </a:lnTo>
                <a:lnTo>
                  <a:pt x="609" y="321"/>
                </a:lnTo>
                <a:lnTo>
                  <a:pt x="611" y="321"/>
                </a:lnTo>
                <a:lnTo>
                  <a:pt x="613" y="321"/>
                </a:lnTo>
                <a:lnTo>
                  <a:pt x="614" y="320"/>
                </a:lnTo>
                <a:lnTo>
                  <a:pt x="616" y="320"/>
                </a:lnTo>
                <a:lnTo>
                  <a:pt x="619" y="318"/>
                </a:lnTo>
                <a:lnTo>
                  <a:pt x="621" y="318"/>
                </a:lnTo>
                <a:lnTo>
                  <a:pt x="623" y="317"/>
                </a:lnTo>
                <a:lnTo>
                  <a:pt x="627" y="317"/>
                </a:lnTo>
                <a:lnTo>
                  <a:pt x="627" y="317"/>
                </a:lnTo>
                <a:lnTo>
                  <a:pt x="629" y="316"/>
                </a:lnTo>
                <a:lnTo>
                  <a:pt x="631" y="315"/>
                </a:lnTo>
                <a:lnTo>
                  <a:pt x="631" y="315"/>
                </a:lnTo>
                <a:lnTo>
                  <a:pt x="632" y="315"/>
                </a:lnTo>
                <a:lnTo>
                  <a:pt x="633" y="315"/>
                </a:lnTo>
                <a:lnTo>
                  <a:pt x="634" y="315"/>
                </a:lnTo>
                <a:lnTo>
                  <a:pt x="634" y="315"/>
                </a:lnTo>
                <a:lnTo>
                  <a:pt x="635" y="315"/>
                </a:lnTo>
                <a:lnTo>
                  <a:pt x="636" y="315"/>
                </a:lnTo>
                <a:lnTo>
                  <a:pt x="637" y="316"/>
                </a:lnTo>
                <a:lnTo>
                  <a:pt x="638" y="316"/>
                </a:lnTo>
                <a:lnTo>
                  <a:pt x="639" y="317"/>
                </a:lnTo>
                <a:lnTo>
                  <a:pt x="640" y="318"/>
                </a:lnTo>
                <a:lnTo>
                  <a:pt x="641" y="318"/>
                </a:lnTo>
                <a:lnTo>
                  <a:pt x="641" y="319"/>
                </a:lnTo>
                <a:lnTo>
                  <a:pt x="641" y="320"/>
                </a:lnTo>
                <a:lnTo>
                  <a:pt x="642" y="321"/>
                </a:lnTo>
                <a:lnTo>
                  <a:pt x="642" y="322"/>
                </a:lnTo>
                <a:lnTo>
                  <a:pt x="642" y="322"/>
                </a:lnTo>
                <a:lnTo>
                  <a:pt x="641" y="323"/>
                </a:lnTo>
                <a:lnTo>
                  <a:pt x="641" y="324"/>
                </a:lnTo>
                <a:lnTo>
                  <a:pt x="641" y="325"/>
                </a:lnTo>
                <a:lnTo>
                  <a:pt x="641" y="326"/>
                </a:lnTo>
                <a:lnTo>
                  <a:pt x="641" y="327"/>
                </a:lnTo>
                <a:lnTo>
                  <a:pt x="642" y="327"/>
                </a:lnTo>
                <a:lnTo>
                  <a:pt x="642" y="328"/>
                </a:lnTo>
                <a:lnTo>
                  <a:pt x="643" y="329"/>
                </a:lnTo>
                <a:lnTo>
                  <a:pt x="644" y="330"/>
                </a:lnTo>
                <a:lnTo>
                  <a:pt x="646" y="331"/>
                </a:lnTo>
                <a:lnTo>
                  <a:pt x="648" y="333"/>
                </a:lnTo>
                <a:lnTo>
                  <a:pt x="650" y="333"/>
                </a:lnTo>
                <a:lnTo>
                  <a:pt x="650" y="334"/>
                </a:lnTo>
                <a:lnTo>
                  <a:pt x="651" y="335"/>
                </a:lnTo>
                <a:lnTo>
                  <a:pt x="654" y="339"/>
                </a:lnTo>
                <a:lnTo>
                  <a:pt x="655" y="340"/>
                </a:lnTo>
                <a:lnTo>
                  <a:pt x="655" y="341"/>
                </a:lnTo>
                <a:lnTo>
                  <a:pt x="656" y="342"/>
                </a:lnTo>
                <a:lnTo>
                  <a:pt x="656" y="343"/>
                </a:lnTo>
                <a:lnTo>
                  <a:pt x="656" y="344"/>
                </a:lnTo>
                <a:lnTo>
                  <a:pt x="655" y="345"/>
                </a:lnTo>
                <a:lnTo>
                  <a:pt x="655" y="347"/>
                </a:lnTo>
                <a:lnTo>
                  <a:pt x="654" y="349"/>
                </a:lnTo>
                <a:lnTo>
                  <a:pt x="654" y="349"/>
                </a:lnTo>
                <a:lnTo>
                  <a:pt x="653" y="350"/>
                </a:lnTo>
                <a:lnTo>
                  <a:pt x="652" y="350"/>
                </a:lnTo>
                <a:lnTo>
                  <a:pt x="652" y="351"/>
                </a:lnTo>
                <a:lnTo>
                  <a:pt x="650" y="351"/>
                </a:lnTo>
                <a:lnTo>
                  <a:pt x="649" y="352"/>
                </a:lnTo>
                <a:lnTo>
                  <a:pt x="646" y="353"/>
                </a:lnTo>
                <a:lnTo>
                  <a:pt x="643" y="353"/>
                </a:lnTo>
                <a:lnTo>
                  <a:pt x="642" y="354"/>
                </a:lnTo>
                <a:lnTo>
                  <a:pt x="641" y="354"/>
                </a:lnTo>
                <a:lnTo>
                  <a:pt x="640" y="354"/>
                </a:lnTo>
                <a:lnTo>
                  <a:pt x="640" y="355"/>
                </a:lnTo>
                <a:lnTo>
                  <a:pt x="639" y="355"/>
                </a:lnTo>
                <a:lnTo>
                  <a:pt x="638" y="356"/>
                </a:lnTo>
                <a:lnTo>
                  <a:pt x="637" y="359"/>
                </a:lnTo>
                <a:lnTo>
                  <a:pt x="636" y="361"/>
                </a:lnTo>
                <a:lnTo>
                  <a:pt x="635" y="362"/>
                </a:lnTo>
                <a:lnTo>
                  <a:pt x="634" y="364"/>
                </a:lnTo>
                <a:lnTo>
                  <a:pt x="634" y="365"/>
                </a:lnTo>
                <a:lnTo>
                  <a:pt x="633" y="368"/>
                </a:lnTo>
                <a:lnTo>
                  <a:pt x="633" y="369"/>
                </a:lnTo>
                <a:lnTo>
                  <a:pt x="633" y="370"/>
                </a:lnTo>
                <a:lnTo>
                  <a:pt x="632" y="371"/>
                </a:lnTo>
                <a:lnTo>
                  <a:pt x="631" y="372"/>
                </a:lnTo>
                <a:lnTo>
                  <a:pt x="629" y="376"/>
                </a:lnTo>
                <a:lnTo>
                  <a:pt x="629" y="377"/>
                </a:lnTo>
                <a:lnTo>
                  <a:pt x="628" y="378"/>
                </a:lnTo>
                <a:lnTo>
                  <a:pt x="627" y="382"/>
                </a:lnTo>
                <a:lnTo>
                  <a:pt x="626" y="383"/>
                </a:lnTo>
                <a:lnTo>
                  <a:pt x="626" y="384"/>
                </a:lnTo>
                <a:lnTo>
                  <a:pt x="625" y="385"/>
                </a:lnTo>
                <a:lnTo>
                  <a:pt x="624" y="386"/>
                </a:lnTo>
                <a:lnTo>
                  <a:pt x="621" y="390"/>
                </a:lnTo>
                <a:lnTo>
                  <a:pt x="619" y="392"/>
                </a:lnTo>
                <a:lnTo>
                  <a:pt x="618" y="392"/>
                </a:lnTo>
                <a:lnTo>
                  <a:pt x="616" y="395"/>
                </a:lnTo>
                <a:lnTo>
                  <a:pt x="615" y="397"/>
                </a:lnTo>
                <a:lnTo>
                  <a:pt x="614" y="398"/>
                </a:lnTo>
                <a:lnTo>
                  <a:pt x="613" y="400"/>
                </a:lnTo>
                <a:lnTo>
                  <a:pt x="613" y="400"/>
                </a:lnTo>
                <a:lnTo>
                  <a:pt x="613" y="401"/>
                </a:lnTo>
                <a:lnTo>
                  <a:pt x="613" y="402"/>
                </a:lnTo>
                <a:lnTo>
                  <a:pt x="613" y="402"/>
                </a:lnTo>
                <a:lnTo>
                  <a:pt x="613" y="403"/>
                </a:lnTo>
                <a:lnTo>
                  <a:pt x="613" y="404"/>
                </a:lnTo>
                <a:lnTo>
                  <a:pt x="613" y="404"/>
                </a:lnTo>
                <a:lnTo>
                  <a:pt x="614" y="404"/>
                </a:lnTo>
                <a:lnTo>
                  <a:pt x="615" y="405"/>
                </a:lnTo>
                <a:lnTo>
                  <a:pt x="615" y="405"/>
                </a:lnTo>
                <a:lnTo>
                  <a:pt x="618" y="405"/>
                </a:lnTo>
                <a:lnTo>
                  <a:pt x="619" y="405"/>
                </a:lnTo>
                <a:lnTo>
                  <a:pt x="620" y="405"/>
                </a:lnTo>
                <a:lnTo>
                  <a:pt x="621" y="406"/>
                </a:lnTo>
                <a:lnTo>
                  <a:pt x="622" y="406"/>
                </a:lnTo>
                <a:lnTo>
                  <a:pt x="622" y="406"/>
                </a:lnTo>
                <a:lnTo>
                  <a:pt x="623" y="407"/>
                </a:lnTo>
                <a:lnTo>
                  <a:pt x="624" y="408"/>
                </a:lnTo>
                <a:lnTo>
                  <a:pt x="625" y="409"/>
                </a:lnTo>
                <a:lnTo>
                  <a:pt x="626" y="412"/>
                </a:lnTo>
                <a:lnTo>
                  <a:pt x="627" y="413"/>
                </a:lnTo>
                <a:lnTo>
                  <a:pt x="628" y="414"/>
                </a:lnTo>
                <a:lnTo>
                  <a:pt x="629" y="415"/>
                </a:lnTo>
                <a:lnTo>
                  <a:pt x="630" y="416"/>
                </a:lnTo>
                <a:lnTo>
                  <a:pt x="632" y="417"/>
                </a:lnTo>
                <a:lnTo>
                  <a:pt x="634" y="418"/>
                </a:lnTo>
                <a:lnTo>
                  <a:pt x="637" y="419"/>
                </a:lnTo>
                <a:lnTo>
                  <a:pt x="639" y="421"/>
                </a:lnTo>
                <a:lnTo>
                  <a:pt x="641" y="421"/>
                </a:lnTo>
                <a:lnTo>
                  <a:pt x="642" y="422"/>
                </a:lnTo>
                <a:lnTo>
                  <a:pt x="645" y="424"/>
                </a:lnTo>
                <a:lnTo>
                  <a:pt x="646" y="425"/>
                </a:lnTo>
                <a:lnTo>
                  <a:pt x="647" y="426"/>
                </a:lnTo>
                <a:lnTo>
                  <a:pt x="647" y="427"/>
                </a:lnTo>
                <a:lnTo>
                  <a:pt x="648" y="428"/>
                </a:lnTo>
                <a:lnTo>
                  <a:pt x="649" y="429"/>
                </a:lnTo>
                <a:lnTo>
                  <a:pt x="649" y="430"/>
                </a:lnTo>
                <a:lnTo>
                  <a:pt x="651" y="433"/>
                </a:lnTo>
                <a:lnTo>
                  <a:pt x="651" y="434"/>
                </a:lnTo>
                <a:lnTo>
                  <a:pt x="652" y="435"/>
                </a:lnTo>
                <a:lnTo>
                  <a:pt x="652" y="435"/>
                </a:lnTo>
                <a:lnTo>
                  <a:pt x="652" y="436"/>
                </a:lnTo>
                <a:lnTo>
                  <a:pt x="650" y="438"/>
                </a:lnTo>
                <a:lnTo>
                  <a:pt x="649" y="439"/>
                </a:lnTo>
                <a:lnTo>
                  <a:pt x="649" y="439"/>
                </a:lnTo>
                <a:lnTo>
                  <a:pt x="648" y="439"/>
                </a:lnTo>
                <a:lnTo>
                  <a:pt x="648" y="440"/>
                </a:lnTo>
                <a:lnTo>
                  <a:pt x="646" y="440"/>
                </a:lnTo>
                <a:lnTo>
                  <a:pt x="646" y="440"/>
                </a:lnTo>
                <a:lnTo>
                  <a:pt x="645" y="440"/>
                </a:lnTo>
                <a:lnTo>
                  <a:pt x="645" y="441"/>
                </a:lnTo>
                <a:lnTo>
                  <a:pt x="645" y="442"/>
                </a:lnTo>
                <a:lnTo>
                  <a:pt x="645" y="442"/>
                </a:lnTo>
                <a:lnTo>
                  <a:pt x="644" y="444"/>
                </a:lnTo>
                <a:lnTo>
                  <a:pt x="644" y="445"/>
                </a:lnTo>
                <a:lnTo>
                  <a:pt x="643" y="446"/>
                </a:lnTo>
                <a:lnTo>
                  <a:pt x="642" y="446"/>
                </a:lnTo>
                <a:lnTo>
                  <a:pt x="642" y="447"/>
                </a:lnTo>
                <a:lnTo>
                  <a:pt x="642" y="447"/>
                </a:lnTo>
                <a:lnTo>
                  <a:pt x="642" y="447"/>
                </a:lnTo>
                <a:lnTo>
                  <a:pt x="643" y="448"/>
                </a:lnTo>
                <a:lnTo>
                  <a:pt x="643" y="448"/>
                </a:lnTo>
                <a:lnTo>
                  <a:pt x="643" y="448"/>
                </a:lnTo>
                <a:lnTo>
                  <a:pt x="643" y="449"/>
                </a:lnTo>
                <a:lnTo>
                  <a:pt x="642" y="449"/>
                </a:lnTo>
                <a:lnTo>
                  <a:pt x="640" y="450"/>
                </a:lnTo>
                <a:lnTo>
                  <a:pt x="640" y="451"/>
                </a:lnTo>
                <a:lnTo>
                  <a:pt x="639" y="451"/>
                </a:lnTo>
                <a:lnTo>
                  <a:pt x="638" y="451"/>
                </a:lnTo>
                <a:lnTo>
                  <a:pt x="638" y="452"/>
                </a:lnTo>
                <a:lnTo>
                  <a:pt x="637" y="452"/>
                </a:lnTo>
                <a:lnTo>
                  <a:pt x="637" y="453"/>
                </a:lnTo>
                <a:lnTo>
                  <a:pt x="635" y="458"/>
                </a:lnTo>
                <a:lnTo>
                  <a:pt x="634" y="460"/>
                </a:lnTo>
                <a:lnTo>
                  <a:pt x="633" y="461"/>
                </a:lnTo>
                <a:lnTo>
                  <a:pt x="633" y="461"/>
                </a:lnTo>
                <a:lnTo>
                  <a:pt x="632" y="461"/>
                </a:lnTo>
                <a:lnTo>
                  <a:pt x="631" y="460"/>
                </a:lnTo>
                <a:lnTo>
                  <a:pt x="629" y="459"/>
                </a:lnTo>
                <a:lnTo>
                  <a:pt x="627" y="458"/>
                </a:lnTo>
                <a:lnTo>
                  <a:pt x="625" y="456"/>
                </a:lnTo>
                <a:lnTo>
                  <a:pt x="623" y="454"/>
                </a:lnTo>
                <a:lnTo>
                  <a:pt x="621" y="452"/>
                </a:lnTo>
                <a:lnTo>
                  <a:pt x="619" y="450"/>
                </a:lnTo>
                <a:lnTo>
                  <a:pt x="615" y="445"/>
                </a:lnTo>
                <a:lnTo>
                  <a:pt x="613" y="443"/>
                </a:lnTo>
                <a:lnTo>
                  <a:pt x="612" y="442"/>
                </a:lnTo>
                <a:lnTo>
                  <a:pt x="611" y="441"/>
                </a:lnTo>
                <a:lnTo>
                  <a:pt x="609" y="439"/>
                </a:lnTo>
                <a:lnTo>
                  <a:pt x="607" y="438"/>
                </a:lnTo>
                <a:lnTo>
                  <a:pt x="606" y="437"/>
                </a:lnTo>
                <a:lnTo>
                  <a:pt x="604" y="437"/>
                </a:lnTo>
                <a:lnTo>
                  <a:pt x="603" y="436"/>
                </a:lnTo>
                <a:lnTo>
                  <a:pt x="601" y="436"/>
                </a:lnTo>
                <a:lnTo>
                  <a:pt x="599" y="435"/>
                </a:lnTo>
                <a:lnTo>
                  <a:pt x="596" y="435"/>
                </a:lnTo>
                <a:lnTo>
                  <a:pt x="595" y="434"/>
                </a:lnTo>
                <a:lnTo>
                  <a:pt x="589" y="433"/>
                </a:lnTo>
                <a:lnTo>
                  <a:pt x="587" y="432"/>
                </a:lnTo>
                <a:lnTo>
                  <a:pt x="585" y="432"/>
                </a:lnTo>
                <a:lnTo>
                  <a:pt x="584" y="432"/>
                </a:lnTo>
                <a:lnTo>
                  <a:pt x="582" y="431"/>
                </a:lnTo>
                <a:lnTo>
                  <a:pt x="581" y="430"/>
                </a:lnTo>
                <a:lnTo>
                  <a:pt x="579" y="429"/>
                </a:lnTo>
                <a:lnTo>
                  <a:pt x="576" y="428"/>
                </a:lnTo>
                <a:lnTo>
                  <a:pt x="570" y="424"/>
                </a:lnTo>
                <a:lnTo>
                  <a:pt x="565" y="420"/>
                </a:lnTo>
                <a:lnTo>
                  <a:pt x="563" y="418"/>
                </a:lnTo>
                <a:lnTo>
                  <a:pt x="561" y="417"/>
                </a:lnTo>
                <a:lnTo>
                  <a:pt x="558" y="416"/>
                </a:lnTo>
                <a:lnTo>
                  <a:pt x="556" y="415"/>
                </a:lnTo>
                <a:lnTo>
                  <a:pt x="553" y="414"/>
                </a:lnTo>
                <a:lnTo>
                  <a:pt x="552" y="414"/>
                </a:lnTo>
                <a:lnTo>
                  <a:pt x="550" y="413"/>
                </a:lnTo>
                <a:lnTo>
                  <a:pt x="548" y="413"/>
                </a:lnTo>
                <a:lnTo>
                  <a:pt x="546" y="413"/>
                </a:lnTo>
                <a:lnTo>
                  <a:pt x="543" y="413"/>
                </a:lnTo>
                <a:lnTo>
                  <a:pt x="539" y="414"/>
                </a:lnTo>
                <a:lnTo>
                  <a:pt x="538" y="414"/>
                </a:lnTo>
                <a:lnTo>
                  <a:pt x="536" y="414"/>
                </a:lnTo>
                <a:lnTo>
                  <a:pt x="534" y="413"/>
                </a:lnTo>
                <a:lnTo>
                  <a:pt x="532" y="413"/>
                </a:lnTo>
                <a:lnTo>
                  <a:pt x="531" y="413"/>
                </a:lnTo>
                <a:lnTo>
                  <a:pt x="530" y="412"/>
                </a:lnTo>
                <a:lnTo>
                  <a:pt x="528" y="412"/>
                </a:lnTo>
                <a:lnTo>
                  <a:pt x="525" y="410"/>
                </a:lnTo>
                <a:lnTo>
                  <a:pt x="524" y="410"/>
                </a:lnTo>
                <a:lnTo>
                  <a:pt x="523" y="410"/>
                </a:lnTo>
                <a:lnTo>
                  <a:pt x="523" y="410"/>
                </a:lnTo>
                <a:lnTo>
                  <a:pt x="522" y="410"/>
                </a:lnTo>
                <a:lnTo>
                  <a:pt x="522" y="410"/>
                </a:lnTo>
                <a:lnTo>
                  <a:pt x="521" y="410"/>
                </a:lnTo>
                <a:lnTo>
                  <a:pt x="521" y="410"/>
                </a:lnTo>
                <a:lnTo>
                  <a:pt x="520" y="411"/>
                </a:lnTo>
                <a:lnTo>
                  <a:pt x="520" y="412"/>
                </a:lnTo>
                <a:lnTo>
                  <a:pt x="520" y="413"/>
                </a:lnTo>
                <a:lnTo>
                  <a:pt x="518" y="417"/>
                </a:lnTo>
                <a:lnTo>
                  <a:pt x="518" y="419"/>
                </a:lnTo>
                <a:lnTo>
                  <a:pt x="516" y="421"/>
                </a:lnTo>
                <a:lnTo>
                  <a:pt x="515" y="425"/>
                </a:lnTo>
                <a:lnTo>
                  <a:pt x="514" y="426"/>
                </a:lnTo>
                <a:lnTo>
                  <a:pt x="513" y="427"/>
                </a:lnTo>
                <a:lnTo>
                  <a:pt x="512" y="428"/>
                </a:lnTo>
                <a:lnTo>
                  <a:pt x="511" y="428"/>
                </a:lnTo>
                <a:lnTo>
                  <a:pt x="510" y="429"/>
                </a:lnTo>
                <a:lnTo>
                  <a:pt x="510" y="429"/>
                </a:lnTo>
                <a:lnTo>
                  <a:pt x="508" y="429"/>
                </a:lnTo>
                <a:lnTo>
                  <a:pt x="507" y="429"/>
                </a:lnTo>
                <a:lnTo>
                  <a:pt x="503" y="430"/>
                </a:lnTo>
                <a:lnTo>
                  <a:pt x="499" y="430"/>
                </a:lnTo>
                <a:lnTo>
                  <a:pt x="497" y="430"/>
                </a:lnTo>
                <a:lnTo>
                  <a:pt x="495" y="430"/>
                </a:lnTo>
                <a:lnTo>
                  <a:pt x="493" y="431"/>
                </a:lnTo>
                <a:lnTo>
                  <a:pt x="490" y="432"/>
                </a:lnTo>
                <a:lnTo>
                  <a:pt x="488" y="433"/>
                </a:lnTo>
                <a:lnTo>
                  <a:pt x="483" y="435"/>
                </a:lnTo>
                <a:lnTo>
                  <a:pt x="481" y="436"/>
                </a:lnTo>
                <a:lnTo>
                  <a:pt x="480" y="436"/>
                </a:lnTo>
                <a:lnTo>
                  <a:pt x="479" y="436"/>
                </a:lnTo>
                <a:lnTo>
                  <a:pt x="478" y="437"/>
                </a:lnTo>
                <a:lnTo>
                  <a:pt x="475" y="437"/>
                </a:lnTo>
                <a:lnTo>
                  <a:pt x="473" y="437"/>
                </a:lnTo>
                <a:lnTo>
                  <a:pt x="473" y="437"/>
                </a:lnTo>
                <a:lnTo>
                  <a:pt x="472" y="437"/>
                </a:lnTo>
                <a:lnTo>
                  <a:pt x="471" y="436"/>
                </a:lnTo>
                <a:lnTo>
                  <a:pt x="471" y="436"/>
                </a:lnTo>
                <a:lnTo>
                  <a:pt x="470" y="436"/>
                </a:lnTo>
                <a:lnTo>
                  <a:pt x="470" y="436"/>
                </a:lnTo>
                <a:lnTo>
                  <a:pt x="470" y="435"/>
                </a:lnTo>
                <a:lnTo>
                  <a:pt x="470" y="435"/>
                </a:lnTo>
                <a:lnTo>
                  <a:pt x="470" y="434"/>
                </a:lnTo>
                <a:lnTo>
                  <a:pt x="469" y="433"/>
                </a:lnTo>
                <a:lnTo>
                  <a:pt x="469" y="432"/>
                </a:lnTo>
                <a:lnTo>
                  <a:pt x="470" y="427"/>
                </a:lnTo>
                <a:lnTo>
                  <a:pt x="470" y="426"/>
                </a:lnTo>
                <a:lnTo>
                  <a:pt x="470" y="425"/>
                </a:lnTo>
                <a:lnTo>
                  <a:pt x="469" y="424"/>
                </a:lnTo>
                <a:lnTo>
                  <a:pt x="469" y="422"/>
                </a:lnTo>
                <a:lnTo>
                  <a:pt x="468" y="419"/>
                </a:lnTo>
                <a:lnTo>
                  <a:pt x="468" y="418"/>
                </a:lnTo>
                <a:lnTo>
                  <a:pt x="467" y="414"/>
                </a:lnTo>
                <a:lnTo>
                  <a:pt x="466" y="411"/>
                </a:lnTo>
                <a:lnTo>
                  <a:pt x="465" y="410"/>
                </a:lnTo>
                <a:lnTo>
                  <a:pt x="465" y="409"/>
                </a:lnTo>
                <a:lnTo>
                  <a:pt x="464" y="409"/>
                </a:lnTo>
                <a:lnTo>
                  <a:pt x="463" y="408"/>
                </a:lnTo>
                <a:lnTo>
                  <a:pt x="463" y="407"/>
                </a:lnTo>
                <a:lnTo>
                  <a:pt x="462" y="406"/>
                </a:lnTo>
                <a:lnTo>
                  <a:pt x="460" y="405"/>
                </a:lnTo>
                <a:lnTo>
                  <a:pt x="459" y="404"/>
                </a:lnTo>
                <a:lnTo>
                  <a:pt x="457" y="404"/>
                </a:lnTo>
                <a:lnTo>
                  <a:pt x="455" y="404"/>
                </a:lnTo>
                <a:lnTo>
                  <a:pt x="453" y="403"/>
                </a:lnTo>
                <a:lnTo>
                  <a:pt x="450" y="403"/>
                </a:lnTo>
                <a:lnTo>
                  <a:pt x="448" y="403"/>
                </a:lnTo>
                <a:lnTo>
                  <a:pt x="444" y="403"/>
                </a:lnTo>
                <a:lnTo>
                  <a:pt x="442" y="403"/>
                </a:lnTo>
                <a:lnTo>
                  <a:pt x="440" y="403"/>
                </a:lnTo>
                <a:lnTo>
                  <a:pt x="438" y="402"/>
                </a:lnTo>
                <a:lnTo>
                  <a:pt x="436" y="402"/>
                </a:lnTo>
                <a:lnTo>
                  <a:pt x="435" y="402"/>
                </a:lnTo>
                <a:lnTo>
                  <a:pt x="433" y="401"/>
                </a:lnTo>
                <a:lnTo>
                  <a:pt x="432" y="401"/>
                </a:lnTo>
                <a:lnTo>
                  <a:pt x="431" y="400"/>
                </a:lnTo>
                <a:lnTo>
                  <a:pt x="430" y="399"/>
                </a:lnTo>
                <a:lnTo>
                  <a:pt x="429" y="398"/>
                </a:lnTo>
                <a:lnTo>
                  <a:pt x="426" y="396"/>
                </a:lnTo>
                <a:lnTo>
                  <a:pt x="425" y="395"/>
                </a:lnTo>
                <a:lnTo>
                  <a:pt x="424" y="395"/>
                </a:lnTo>
                <a:lnTo>
                  <a:pt x="424" y="394"/>
                </a:lnTo>
                <a:lnTo>
                  <a:pt x="423" y="394"/>
                </a:lnTo>
                <a:lnTo>
                  <a:pt x="422" y="393"/>
                </a:lnTo>
                <a:lnTo>
                  <a:pt x="421" y="393"/>
                </a:lnTo>
                <a:lnTo>
                  <a:pt x="416" y="392"/>
                </a:lnTo>
                <a:lnTo>
                  <a:pt x="411" y="391"/>
                </a:lnTo>
                <a:lnTo>
                  <a:pt x="410" y="391"/>
                </a:lnTo>
                <a:lnTo>
                  <a:pt x="409" y="391"/>
                </a:lnTo>
                <a:lnTo>
                  <a:pt x="408" y="391"/>
                </a:lnTo>
                <a:lnTo>
                  <a:pt x="406" y="391"/>
                </a:lnTo>
                <a:lnTo>
                  <a:pt x="405" y="392"/>
                </a:lnTo>
                <a:lnTo>
                  <a:pt x="403" y="392"/>
                </a:lnTo>
                <a:lnTo>
                  <a:pt x="401" y="393"/>
                </a:lnTo>
                <a:lnTo>
                  <a:pt x="400" y="394"/>
                </a:lnTo>
                <a:lnTo>
                  <a:pt x="399" y="395"/>
                </a:lnTo>
                <a:lnTo>
                  <a:pt x="399" y="395"/>
                </a:lnTo>
                <a:lnTo>
                  <a:pt x="398" y="396"/>
                </a:lnTo>
                <a:lnTo>
                  <a:pt x="398" y="396"/>
                </a:lnTo>
                <a:lnTo>
                  <a:pt x="398" y="397"/>
                </a:lnTo>
                <a:lnTo>
                  <a:pt x="397" y="400"/>
                </a:lnTo>
                <a:lnTo>
                  <a:pt x="397" y="402"/>
                </a:lnTo>
                <a:lnTo>
                  <a:pt x="396" y="403"/>
                </a:lnTo>
                <a:lnTo>
                  <a:pt x="396" y="405"/>
                </a:lnTo>
                <a:lnTo>
                  <a:pt x="395" y="407"/>
                </a:lnTo>
                <a:lnTo>
                  <a:pt x="393" y="410"/>
                </a:lnTo>
                <a:lnTo>
                  <a:pt x="392" y="412"/>
                </a:lnTo>
                <a:lnTo>
                  <a:pt x="392" y="413"/>
                </a:lnTo>
                <a:lnTo>
                  <a:pt x="391" y="415"/>
                </a:lnTo>
                <a:lnTo>
                  <a:pt x="391" y="417"/>
                </a:lnTo>
                <a:lnTo>
                  <a:pt x="390" y="418"/>
                </a:lnTo>
                <a:lnTo>
                  <a:pt x="390" y="420"/>
                </a:lnTo>
                <a:lnTo>
                  <a:pt x="390" y="421"/>
                </a:lnTo>
                <a:lnTo>
                  <a:pt x="390" y="423"/>
                </a:lnTo>
                <a:lnTo>
                  <a:pt x="390" y="426"/>
                </a:lnTo>
                <a:lnTo>
                  <a:pt x="390" y="429"/>
                </a:lnTo>
                <a:lnTo>
                  <a:pt x="390" y="432"/>
                </a:lnTo>
                <a:lnTo>
                  <a:pt x="391" y="436"/>
                </a:lnTo>
                <a:lnTo>
                  <a:pt x="391" y="442"/>
                </a:lnTo>
                <a:lnTo>
                  <a:pt x="392" y="447"/>
                </a:lnTo>
                <a:lnTo>
                  <a:pt x="392" y="449"/>
                </a:lnTo>
                <a:lnTo>
                  <a:pt x="394" y="457"/>
                </a:lnTo>
                <a:lnTo>
                  <a:pt x="394" y="459"/>
                </a:lnTo>
                <a:lnTo>
                  <a:pt x="394" y="461"/>
                </a:lnTo>
                <a:lnTo>
                  <a:pt x="394" y="463"/>
                </a:lnTo>
                <a:lnTo>
                  <a:pt x="394" y="465"/>
                </a:lnTo>
                <a:lnTo>
                  <a:pt x="394" y="467"/>
                </a:lnTo>
                <a:lnTo>
                  <a:pt x="394" y="469"/>
                </a:lnTo>
                <a:lnTo>
                  <a:pt x="393" y="472"/>
                </a:lnTo>
                <a:lnTo>
                  <a:pt x="391" y="481"/>
                </a:lnTo>
                <a:lnTo>
                  <a:pt x="391" y="482"/>
                </a:lnTo>
                <a:lnTo>
                  <a:pt x="390" y="485"/>
                </a:lnTo>
                <a:lnTo>
                  <a:pt x="390" y="486"/>
                </a:lnTo>
                <a:lnTo>
                  <a:pt x="389" y="489"/>
                </a:lnTo>
                <a:lnTo>
                  <a:pt x="389" y="491"/>
                </a:lnTo>
                <a:lnTo>
                  <a:pt x="389" y="493"/>
                </a:lnTo>
                <a:lnTo>
                  <a:pt x="389" y="496"/>
                </a:lnTo>
                <a:lnTo>
                  <a:pt x="389" y="501"/>
                </a:lnTo>
                <a:lnTo>
                  <a:pt x="389" y="502"/>
                </a:lnTo>
                <a:lnTo>
                  <a:pt x="389" y="503"/>
                </a:lnTo>
                <a:lnTo>
                  <a:pt x="389" y="504"/>
                </a:lnTo>
                <a:lnTo>
                  <a:pt x="388" y="505"/>
                </a:lnTo>
                <a:lnTo>
                  <a:pt x="387" y="508"/>
                </a:lnTo>
                <a:lnTo>
                  <a:pt x="386" y="511"/>
                </a:lnTo>
                <a:lnTo>
                  <a:pt x="384" y="517"/>
                </a:lnTo>
                <a:lnTo>
                  <a:pt x="383" y="522"/>
                </a:lnTo>
                <a:lnTo>
                  <a:pt x="382" y="524"/>
                </a:lnTo>
                <a:lnTo>
                  <a:pt x="382" y="526"/>
                </a:lnTo>
                <a:lnTo>
                  <a:pt x="382" y="528"/>
                </a:lnTo>
                <a:lnTo>
                  <a:pt x="381" y="531"/>
                </a:lnTo>
                <a:lnTo>
                  <a:pt x="381" y="533"/>
                </a:lnTo>
                <a:lnTo>
                  <a:pt x="381" y="535"/>
                </a:lnTo>
                <a:lnTo>
                  <a:pt x="381" y="536"/>
                </a:lnTo>
                <a:lnTo>
                  <a:pt x="382" y="538"/>
                </a:lnTo>
                <a:lnTo>
                  <a:pt x="382" y="539"/>
                </a:lnTo>
                <a:lnTo>
                  <a:pt x="382" y="540"/>
                </a:lnTo>
                <a:lnTo>
                  <a:pt x="383" y="541"/>
                </a:lnTo>
                <a:lnTo>
                  <a:pt x="385" y="544"/>
                </a:lnTo>
                <a:lnTo>
                  <a:pt x="386" y="545"/>
                </a:lnTo>
                <a:lnTo>
                  <a:pt x="386" y="546"/>
                </a:lnTo>
                <a:lnTo>
                  <a:pt x="387" y="547"/>
                </a:lnTo>
                <a:lnTo>
                  <a:pt x="387" y="548"/>
                </a:lnTo>
                <a:lnTo>
                  <a:pt x="387" y="550"/>
                </a:lnTo>
                <a:lnTo>
                  <a:pt x="387" y="551"/>
                </a:lnTo>
                <a:lnTo>
                  <a:pt x="386" y="552"/>
                </a:lnTo>
                <a:lnTo>
                  <a:pt x="386" y="553"/>
                </a:lnTo>
                <a:lnTo>
                  <a:pt x="385" y="554"/>
                </a:lnTo>
                <a:lnTo>
                  <a:pt x="384" y="555"/>
                </a:lnTo>
                <a:lnTo>
                  <a:pt x="382" y="556"/>
                </a:lnTo>
                <a:lnTo>
                  <a:pt x="381" y="557"/>
                </a:lnTo>
                <a:lnTo>
                  <a:pt x="380" y="557"/>
                </a:lnTo>
                <a:lnTo>
                  <a:pt x="379" y="557"/>
                </a:lnTo>
                <a:lnTo>
                  <a:pt x="377" y="557"/>
                </a:lnTo>
                <a:lnTo>
                  <a:pt x="374" y="557"/>
                </a:lnTo>
                <a:lnTo>
                  <a:pt x="372" y="556"/>
                </a:lnTo>
                <a:lnTo>
                  <a:pt x="365" y="555"/>
                </a:lnTo>
                <a:lnTo>
                  <a:pt x="361" y="553"/>
                </a:lnTo>
                <a:lnTo>
                  <a:pt x="359" y="553"/>
                </a:lnTo>
                <a:lnTo>
                  <a:pt x="357" y="552"/>
                </a:lnTo>
                <a:lnTo>
                  <a:pt x="352" y="550"/>
                </a:lnTo>
                <a:lnTo>
                  <a:pt x="351" y="550"/>
                </a:lnTo>
                <a:lnTo>
                  <a:pt x="348" y="548"/>
                </a:lnTo>
                <a:lnTo>
                  <a:pt x="347" y="548"/>
                </a:lnTo>
                <a:lnTo>
                  <a:pt x="345" y="547"/>
                </a:lnTo>
                <a:lnTo>
                  <a:pt x="343" y="547"/>
                </a:lnTo>
                <a:lnTo>
                  <a:pt x="337" y="546"/>
                </a:lnTo>
                <a:lnTo>
                  <a:pt x="333" y="545"/>
                </a:lnTo>
                <a:lnTo>
                  <a:pt x="331" y="545"/>
                </a:lnTo>
                <a:lnTo>
                  <a:pt x="330" y="545"/>
                </a:lnTo>
                <a:lnTo>
                  <a:pt x="328" y="545"/>
                </a:lnTo>
                <a:lnTo>
                  <a:pt x="327" y="545"/>
                </a:lnTo>
                <a:lnTo>
                  <a:pt x="325" y="545"/>
                </a:lnTo>
                <a:lnTo>
                  <a:pt x="324" y="545"/>
                </a:lnTo>
                <a:lnTo>
                  <a:pt x="323" y="546"/>
                </a:lnTo>
                <a:lnTo>
                  <a:pt x="322" y="546"/>
                </a:lnTo>
                <a:lnTo>
                  <a:pt x="321" y="546"/>
                </a:lnTo>
                <a:lnTo>
                  <a:pt x="321" y="547"/>
                </a:lnTo>
                <a:lnTo>
                  <a:pt x="320" y="548"/>
                </a:lnTo>
                <a:lnTo>
                  <a:pt x="319" y="548"/>
                </a:lnTo>
                <a:lnTo>
                  <a:pt x="318" y="549"/>
                </a:lnTo>
                <a:lnTo>
                  <a:pt x="318" y="551"/>
                </a:lnTo>
                <a:lnTo>
                  <a:pt x="317" y="552"/>
                </a:lnTo>
                <a:lnTo>
                  <a:pt x="317" y="553"/>
                </a:lnTo>
                <a:lnTo>
                  <a:pt x="316" y="558"/>
                </a:lnTo>
                <a:lnTo>
                  <a:pt x="315" y="565"/>
                </a:lnTo>
                <a:lnTo>
                  <a:pt x="314" y="567"/>
                </a:lnTo>
                <a:lnTo>
                  <a:pt x="314" y="571"/>
                </a:lnTo>
                <a:lnTo>
                  <a:pt x="313" y="573"/>
                </a:lnTo>
                <a:lnTo>
                  <a:pt x="313" y="574"/>
                </a:lnTo>
                <a:lnTo>
                  <a:pt x="312" y="575"/>
                </a:lnTo>
                <a:lnTo>
                  <a:pt x="312" y="576"/>
                </a:lnTo>
                <a:lnTo>
                  <a:pt x="311" y="578"/>
                </a:lnTo>
                <a:lnTo>
                  <a:pt x="309" y="580"/>
                </a:lnTo>
                <a:lnTo>
                  <a:pt x="307" y="582"/>
                </a:lnTo>
                <a:lnTo>
                  <a:pt x="305" y="585"/>
                </a:lnTo>
                <a:lnTo>
                  <a:pt x="304" y="586"/>
                </a:lnTo>
                <a:lnTo>
                  <a:pt x="302" y="588"/>
                </a:lnTo>
                <a:lnTo>
                  <a:pt x="301" y="589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8" name="Freeform 231">
            <a:extLst>
              <a:ext uri="{FF2B5EF4-FFF2-40B4-BE49-F238E27FC236}">
                <a16:creationId xmlns:a16="http://schemas.microsoft.com/office/drawing/2014/main" id="{5F428FC3-BD8F-4155-97CC-6C212AD56DC2}"/>
              </a:ext>
            </a:extLst>
          </p:cNvPr>
          <p:cNvSpPr>
            <a:spLocks/>
          </p:cNvSpPr>
          <p:nvPr/>
        </p:nvSpPr>
        <p:spPr bwMode="auto">
          <a:xfrm>
            <a:off x="7525346" y="5020176"/>
            <a:ext cx="1009283" cy="1370422"/>
          </a:xfrm>
          <a:custGeom>
            <a:avLst/>
            <a:gdLst>
              <a:gd name="T0" fmla="*/ 510 w 531"/>
              <a:gd name="T1" fmla="*/ 580 h 659"/>
              <a:gd name="T2" fmla="*/ 507 w 531"/>
              <a:gd name="T3" fmla="*/ 614 h 659"/>
              <a:gd name="T4" fmla="*/ 500 w 531"/>
              <a:gd name="T5" fmla="*/ 640 h 659"/>
              <a:gd name="T6" fmla="*/ 489 w 531"/>
              <a:gd name="T7" fmla="*/ 642 h 659"/>
              <a:gd name="T8" fmla="*/ 476 w 531"/>
              <a:gd name="T9" fmla="*/ 630 h 659"/>
              <a:gd name="T10" fmla="*/ 461 w 531"/>
              <a:gd name="T11" fmla="*/ 618 h 659"/>
              <a:gd name="T12" fmla="*/ 441 w 531"/>
              <a:gd name="T13" fmla="*/ 625 h 659"/>
              <a:gd name="T14" fmla="*/ 415 w 531"/>
              <a:gd name="T15" fmla="*/ 618 h 659"/>
              <a:gd name="T16" fmla="*/ 398 w 531"/>
              <a:gd name="T17" fmla="*/ 603 h 659"/>
              <a:gd name="T18" fmla="*/ 391 w 531"/>
              <a:gd name="T19" fmla="*/ 613 h 659"/>
              <a:gd name="T20" fmla="*/ 382 w 531"/>
              <a:gd name="T21" fmla="*/ 634 h 659"/>
              <a:gd name="T22" fmla="*/ 366 w 531"/>
              <a:gd name="T23" fmla="*/ 639 h 659"/>
              <a:gd name="T24" fmla="*/ 356 w 531"/>
              <a:gd name="T25" fmla="*/ 650 h 659"/>
              <a:gd name="T26" fmla="*/ 340 w 531"/>
              <a:gd name="T27" fmla="*/ 659 h 659"/>
              <a:gd name="T28" fmla="*/ 307 w 531"/>
              <a:gd name="T29" fmla="*/ 644 h 659"/>
              <a:gd name="T30" fmla="*/ 266 w 531"/>
              <a:gd name="T31" fmla="*/ 636 h 659"/>
              <a:gd name="T32" fmla="*/ 238 w 531"/>
              <a:gd name="T33" fmla="*/ 634 h 659"/>
              <a:gd name="T34" fmla="*/ 216 w 531"/>
              <a:gd name="T35" fmla="*/ 622 h 659"/>
              <a:gd name="T36" fmla="*/ 206 w 531"/>
              <a:gd name="T37" fmla="*/ 608 h 659"/>
              <a:gd name="T38" fmla="*/ 207 w 531"/>
              <a:gd name="T39" fmla="*/ 598 h 659"/>
              <a:gd name="T40" fmla="*/ 219 w 531"/>
              <a:gd name="T41" fmla="*/ 587 h 659"/>
              <a:gd name="T42" fmla="*/ 205 w 531"/>
              <a:gd name="T43" fmla="*/ 570 h 659"/>
              <a:gd name="T44" fmla="*/ 184 w 531"/>
              <a:gd name="T45" fmla="*/ 556 h 659"/>
              <a:gd name="T46" fmla="*/ 156 w 531"/>
              <a:gd name="T47" fmla="*/ 533 h 659"/>
              <a:gd name="T48" fmla="*/ 125 w 531"/>
              <a:gd name="T49" fmla="*/ 516 h 659"/>
              <a:gd name="T50" fmla="*/ 113 w 531"/>
              <a:gd name="T51" fmla="*/ 501 h 659"/>
              <a:gd name="T52" fmla="*/ 103 w 531"/>
              <a:gd name="T53" fmla="*/ 478 h 659"/>
              <a:gd name="T54" fmla="*/ 88 w 531"/>
              <a:gd name="T55" fmla="*/ 454 h 659"/>
              <a:gd name="T56" fmla="*/ 72 w 531"/>
              <a:gd name="T57" fmla="*/ 444 h 659"/>
              <a:gd name="T58" fmla="*/ 51 w 531"/>
              <a:gd name="T59" fmla="*/ 435 h 659"/>
              <a:gd name="T60" fmla="*/ 34 w 531"/>
              <a:gd name="T61" fmla="*/ 402 h 659"/>
              <a:gd name="T62" fmla="*/ 21 w 531"/>
              <a:gd name="T63" fmla="*/ 393 h 659"/>
              <a:gd name="T64" fmla="*/ 6 w 531"/>
              <a:gd name="T65" fmla="*/ 386 h 659"/>
              <a:gd name="T66" fmla="*/ 0 w 531"/>
              <a:gd name="T67" fmla="*/ 368 h 659"/>
              <a:gd name="T68" fmla="*/ 9 w 531"/>
              <a:gd name="T69" fmla="*/ 340 h 659"/>
              <a:gd name="T70" fmla="*/ 23 w 531"/>
              <a:gd name="T71" fmla="*/ 330 h 659"/>
              <a:gd name="T72" fmla="*/ 25 w 531"/>
              <a:gd name="T73" fmla="*/ 310 h 659"/>
              <a:gd name="T74" fmla="*/ 24 w 531"/>
              <a:gd name="T75" fmla="*/ 283 h 659"/>
              <a:gd name="T76" fmla="*/ 37 w 531"/>
              <a:gd name="T77" fmla="*/ 272 h 659"/>
              <a:gd name="T78" fmla="*/ 55 w 531"/>
              <a:gd name="T79" fmla="*/ 263 h 659"/>
              <a:gd name="T80" fmla="*/ 70 w 531"/>
              <a:gd name="T81" fmla="*/ 245 h 659"/>
              <a:gd name="T82" fmla="*/ 76 w 531"/>
              <a:gd name="T83" fmla="*/ 231 h 659"/>
              <a:gd name="T84" fmla="*/ 69 w 531"/>
              <a:gd name="T85" fmla="*/ 215 h 659"/>
              <a:gd name="T86" fmla="*/ 80 w 531"/>
              <a:gd name="T87" fmla="*/ 204 h 659"/>
              <a:gd name="T88" fmla="*/ 77 w 531"/>
              <a:gd name="T89" fmla="*/ 194 h 659"/>
              <a:gd name="T90" fmla="*/ 75 w 531"/>
              <a:gd name="T91" fmla="*/ 186 h 659"/>
              <a:gd name="T92" fmla="*/ 84 w 531"/>
              <a:gd name="T93" fmla="*/ 178 h 659"/>
              <a:gd name="T94" fmla="*/ 86 w 531"/>
              <a:gd name="T95" fmla="*/ 163 h 659"/>
              <a:gd name="T96" fmla="*/ 104 w 531"/>
              <a:gd name="T97" fmla="*/ 141 h 659"/>
              <a:gd name="T98" fmla="*/ 108 w 531"/>
              <a:gd name="T99" fmla="*/ 123 h 659"/>
              <a:gd name="T100" fmla="*/ 101 w 531"/>
              <a:gd name="T101" fmla="*/ 94 h 659"/>
              <a:gd name="T102" fmla="*/ 105 w 531"/>
              <a:gd name="T103" fmla="*/ 74 h 659"/>
              <a:gd name="T104" fmla="*/ 100 w 531"/>
              <a:gd name="T105" fmla="*/ 50 h 659"/>
              <a:gd name="T106" fmla="*/ 100 w 531"/>
              <a:gd name="T107" fmla="*/ 33 h 659"/>
              <a:gd name="T108" fmla="*/ 109 w 531"/>
              <a:gd name="T109" fmla="*/ 30 h 659"/>
              <a:gd name="T110" fmla="*/ 132 w 531"/>
              <a:gd name="T111" fmla="*/ 29 h 659"/>
              <a:gd name="T112" fmla="*/ 146 w 531"/>
              <a:gd name="T113" fmla="*/ 26 h 659"/>
              <a:gd name="T114" fmla="*/ 159 w 531"/>
              <a:gd name="T115" fmla="*/ 34 h 659"/>
              <a:gd name="T116" fmla="*/ 175 w 531"/>
              <a:gd name="T117" fmla="*/ 35 h 659"/>
              <a:gd name="T118" fmla="*/ 194 w 531"/>
              <a:gd name="T119" fmla="*/ 28 h 659"/>
              <a:gd name="T120" fmla="*/ 206 w 531"/>
              <a:gd name="T121" fmla="*/ 18 h 659"/>
              <a:gd name="T122" fmla="*/ 225 w 531"/>
              <a:gd name="T123" fmla="*/ 2 h 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1" h="659">
                <a:moveTo>
                  <a:pt x="531" y="558"/>
                </a:moveTo>
                <a:lnTo>
                  <a:pt x="529" y="559"/>
                </a:lnTo>
                <a:lnTo>
                  <a:pt x="525" y="562"/>
                </a:lnTo>
                <a:lnTo>
                  <a:pt x="520" y="566"/>
                </a:lnTo>
                <a:lnTo>
                  <a:pt x="518" y="567"/>
                </a:lnTo>
                <a:lnTo>
                  <a:pt x="517" y="569"/>
                </a:lnTo>
                <a:lnTo>
                  <a:pt x="516" y="570"/>
                </a:lnTo>
                <a:lnTo>
                  <a:pt x="515" y="571"/>
                </a:lnTo>
                <a:lnTo>
                  <a:pt x="514" y="573"/>
                </a:lnTo>
                <a:lnTo>
                  <a:pt x="512" y="575"/>
                </a:lnTo>
                <a:lnTo>
                  <a:pt x="511" y="578"/>
                </a:lnTo>
                <a:lnTo>
                  <a:pt x="510" y="580"/>
                </a:lnTo>
                <a:lnTo>
                  <a:pt x="509" y="583"/>
                </a:lnTo>
                <a:lnTo>
                  <a:pt x="508" y="587"/>
                </a:lnTo>
                <a:lnTo>
                  <a:pt x="507" y="589"/>
                </a:lnTo>
                <a:lnTo>
                  <a:pt x="507" y="591"/>
                </a:lnTo>
                <a:lnTo>
                  <a:pt x="507" y="593"/>
                </a:lnTo>
                <a:lnTo>
                  <a:pt x="506" y="595"/>
                </a:lnTo>
                <a:lnTo>
                  <a:pt x="506" y="596"/>
                </a:lnTo>
                <a:lnTo>
                  <a:pt x="506" y="598"/>
                </a:lnTo>
                <a:lnTo>
                  <a:pt x="507" y="606"/>
                </a:lnTo>
                <a:lnTo>
                  <a:pt x="507" y="609"/>
                </a:lnTo>
                <a:lnTo>
                  <a:pt x="507" y="611"/>
                </a:lnTo>
                <a:lnTo>
                  <a:pt x="507" y="614"/>
                </a:lnTo>
                <a:lnTo>
                  <a:pt x="506" y="621"/>
                </a:lnTo>
                <a:lnTo>
                  <a:pt x="506" y="626"/>
                </a:lnTo>
                <a:lnTo>
                  <a:pt x="506" y="627"/>
                </a:lnTo>
                <a:lnTo>
                  <a:pt x="506" y="629"/>
                </a:lnTo>
                <a:lnTo>
                  <a:pt x="505" y="630"/>
                </a:lnTo>
                <a:lnTo>
                  <a:pt x="505" y="632"/>
                </a:lnTo>
                <a:lnTo>
                  <a:pt x="504" y="633"/>
                </a:lnTo>
                <a:lnTo>
                  <a:pt x="504" y="635"/>
                </a:lnTo>
                <a:lnTo>
                  <a:pt x="503" y="636"/>
                </a:lnTo>
                <a:lnTo>
                  <a:pt x="502" y="637"/>
                </a:lnTo>
                <a:lnTo>
                  <a:pt x="501" y="639"/>
                </a:lnTo>
                <a:lnTo>
                  <a:pt x="500" y="640"/>
                </a:lnTo>
                <a:lnTo>
                  <a:pt x="500" y="640"/>
                </a:lnTo>
                <a:lnTo>
                  <a:pt x="499" y="641"/>
                </a:lnTo>
                <a:lnTo>
                  <a:pt x="498" y="641"/>
                </a:lnTo>
                <a:lnTo>
                  <a:pt x="498" y="641"/>
                </a:lnTo>
                <a:lnTo>
                  <a:pt x="497" y="642"/>
                </a:lnTo>
                <a:lnTo>
                  <a:pt x="496" y="642"/>
                </a:lnTo>
                <a:lnTo>
                  <a:pt x="495" y="642"/>
                </a:lnTo>
                <a:lnTo>
                  <a:pt x="494" y="642"/>
                </a:lnTo>
                <a:lnTo>
                  <a:pt x="492" y="643"/>
                </a:lnTo>
                <a:lnTo>
                  <a:pt x="491" y="643"/>
                </a:lnTo>
                <a:lnTo>
                  <a:pt x="490" y="642"/>
                </a:lnTo>
                <a:lnTo>
                  <a:pt x="489" y="642"/>
                </a:lnTo>
                <a:lnTo>
                  <a:pt x="488" y="642"/>
                </a:lnTo>
                <a:lnTo>
                  <a:pt x="487" y="642"/>
                </a:lnTo>
                <a:lnTo>
                  <a:pt x="486" y="641"/>
                </a:lnTo>
                <a:lnTo>
                  <a:pt x="486" y="641"/>
                </a:lnTo>
                <a:lnTo>
                  <a:pt x="485" y="640"/>
                </a:lnTo>
                <a:lnTo>
                  <a:pt x="484" y="639"/>
                </a:lnTo>
                <a:lnTo>
                  <a:pt x="483" y="639"/>
                </a:lnTo>
                <a:lnTo>
                  <a:pt x="482" y="637"/>
                </a:lnTo>
                <a:lnTo>
                  <a:pt x="479" y="633"/>
                </a:lnTo>
                <a:lnTo>
                  <a:pt x="478" y="632"/>
                </a:lnTo>
                <a:lnTo>
                  <a:pt x="477" y="631"/>
                </a:lnTo>
                <a:lnTo>
                  <a:pt x="476" y="630"/>
                </a:lnTo>
                <a:lnTo>
                  <a:pt x="474" y="629"/>
                </a:lnTo>
                <a:lnTo>
                  <a:pt x="473" y="629"/>
                </a:lnTo>
                <a:lnTo>
                  <a:pt x="471" y="628"/>
                </a:lnTo>
                <a:lnTo>
                  <a:pt x="470" y="627"/>
                </a:lnTo>
                <a:lnTo>
                  <a:pt x="469" y="627"/>
                </a:lnTo>
                <a:lnTo>
                  <a:pt x="468" y="626"/>
                </a:lnTo>
                <a:lnTo>
                  <a:pt x="467" y="625"/>
                </a:lnTo>
                <a:lnTo>
                  <a:pt x="466" y="624"/>
                </a:lnTo>
                <a:lnTo>
                  <a:pt x="466" y="623"/>
                </a:lnTo>
                <a:lnTo>
                  <a:pt x="463" y="620"/>
                </a:lnTo>
                <a:lnTo>
                  <a:pt x="462" y="619"/>
                </a:lnTo>
                <a:lnTo>
                  <a:pt x="461" y="618"/>
                </a:lnTo>
                <a:lnTo>
                  <a:pt x="461" y="617"/>
                </a:lnTo>
                <a:lnTo>
                  <a:pt x="460" y="617"/>
                </a:lnTo>
                <a:lnTo>
                  <a:pt x="459" y="617"/>
                </a:lnTo>
                <a:lnTo>
                  <a:pt x="458" y="616"/>
                </a:lnTo>
                <a:lnTo>
                  <a:pt x="457" y="617"/>
                </a:lnTo>
                <a:lnTo>
                  <a:pt x="456" y="617"/>
                </a:lnTo>
                <a:lnTo>
                  <a:pt x="455" y="617"/>
                </a:lnTo>
                <a:lnTo>
                  <a:pt x="454" y="618"/>
                </a:lnTo>
                <a:lnTo>
                  <a:pt x="445" y="623"/>
                </a:lnTo>
                <a:lnTo>
                  <a:pt x="444" y="624"/>
                </a:lnTo>
                <a:lnTo>
                  <a:pt x="442" y="625"/>
                </a:lnTo>
                <a:lnTo>
                  <a:pt x="441" y="625"/>
                </a:lnTo>
                <a:lnTo>
                  <a:pt x="440" y="626"/>
                </a:lnTo>
                <a:lnTo>
                  <a:pt x="439" y="626"/>
                </a:lnTo>
                <a:lnTo>
                  <a:pt x="438" y="626"/>
                </a:lnTo>
                <a:lnTo>
                  <a:pt x="437" y="626"/>
                </a:lnTo>
                <a:lnTo>
                  <a:pt x="436" y="626"/>
                </a:lnTo>
                <a:lnTo>
                  <a:pt x="435" y="626"/>
                </a:lnTo>
                <a:lnTo>
                  <a:pt x="434" y="625"/>
                </a:lnTo>
                <a:lnTo>
                  <a:pt x="430" y="624"/>
                </a:lnTo>
                <a:lnTo>
                  <a:pt x="424" y="622"/>
                </a:lnTo>
                <a:lnTo>
                  <a:pt x="422" y="621"/>
                </a:lnTo>
                <a:lnTo>
                  <a:pt x="417" y="619"/>
                </a:lnTo>
                <a:lnTo>
                  <a:pt x="415" y="618"/>
                </a:lnTo>
                <a:lnTo>
                  <a:pt x="414" y="617"/>
                </a:lnTo>
                <a:lnTo>
                  <a:pt x="413" y="617"/>
                </a:lnTo>
                <a:lnTo>
                  <a:pt x="412" y="616"/>
                </a:lnTo>
                <a:lnTo>
                  <a:pt x="411" y="615"/>
                </a:lnTo>
                <a:lnTo>
                  <a:pt x="409" y="612"/>
                </a:lnTo>
                <a:lnTo>
                  <a:pt x="407" y="611"/>
                </a:lnTo>
                <a:lnTo>
                  <a:pt x="403" y="607"/>
                </a:lnTo>
                <a:lnTo>
                  <a:pt x="401" y="605"/>
                </a:lnTo>
                <a:lnTo>
                  <a:pt x="400" y="604"/>
                </a:lnTo>
                <a:lnTo>
                  <a:pt x="399" y="603"/>
                </a:lnTo>
                <a:lnTo>
                  <a:pt x="398" y="603"/>
                </a:lnTo>
                <a:lnTo>
                  <a:pt x="398" y="603"/>
                </a:lnTo>
                <a:lnTo>
                  <a:pt x="396" y="603"/>
                </a:lnTo>
                <a:lnTo>
                  <a:pt x="396" y="603"/>
                </a:lnTo>
                <a:lnTo>
                  <a:pt x="395" y="603"/>
                </a:lnTo>
                <a:lnTo>
                  <a:pt x="394" y="604"/>
                </a:lnTo>
                <a:lnTo>
                  <a:pt x="393" y="604"/>
                </a:lnTo>
                <a:lnTo>
                  <a:pt x="393" y="605"/>
                </a:lnTo>
                <a:lnTo>
                  <a:pt x="392" y="605"/>
                </a:lnTo>
                <a:lnTo>
                  <a:pt x="392" y="606"/>
                </a:lnTo>
                <a:lnTo>
                  <a:pt x="391" y="606"/>
                </a:lnTo>
                <a:lnTo>
                  <a:pt x="391" y="607"/>
                </a:lnTo>
                <a:lnTo>
                  <a:pt x="391" y="608"/>
                </a:lnTo>
                <a:lnTo>
                  <a:pt x="391" y="613"/>
                </a:lnTo>
                <a:lnTo>
                  <a:pt x="390" y="615"/>
                </a:lnTo>
                <a:lnTo>
                  <a:pt x="390" y="617"/>
                </a:lnTo>
                <a:lnTo>
                  <a:pt x="389" y="620"/>
                </a:lnTo>
                <a:lnTo>
                  <a:pt x="388" y="624"/>
                </a:lnTo>
                <a:lnTo>
                  <a:pt x="388" y="625"/>
                </a:lnTo>
                <a:lnTo>
                  <a:pt x="387" y="627"/>
                </a:lnTo>
                <a:lnTo>
                  <a:pt x="387" y="628"/>
                </a:lnTo>
                <a:lnTo>
                  <a:pt x="386" y="630"/>
                </a:lnTo>
                <a:lnTo>
                  <a:pt x="385" y="631"/>
                </a:lnTo>
                <a:lnTo>
                  <a:pt x="384" y="632"/>
                </a:lnTo>
                <a:lnTo>
                  <a:pt x="383" y="633"/>
                </a:lnTo>
                <a:lnTo>
                  <a:pt x="382" y="634"/>
                </a:lnTo>
                <a:lnTo>
                  <a:pt x="381" y="635"/>
                </a:lnTo>
                <a:lnTo>
                  <a:pt x="381" y="636"/>
                </a:lnTo>
                <a:lnTo>
                  <a:pt x="380" y="636"/>
                </a:lnTo>
                <a:lnTo>
                  <a:pt x="379" y="636"/>
                </a:lnTo>
                <a:lnTo>
                  <a:pt x="378" y="637"/>
                </a:lnTo>
                <a:lnTo>
                  <a:pt x="377" y="637"/>
                </a:lnTo>
                <a:lnTo>
                  <a:pt x="372" y="637"/>
                </a:lnTo>
                <a:lnTo>
                  <a:pt x="370" y="638"/>
                </a:lnTo>
                <a:lnTo>
                  <a:pt x="368" y="638"/>
                </a:lnTo>
                <a:lnTo>
                  <a:pt x="367" y="638"/>
                </a:lnTo>
                <a:lnTo>
                  <a:pt x="367" y="639"/>
                </a:lnTo>
                <a:lnTo>
                  <a:pt x="366" y="639"/>
                </a:lnTo>
                <a:lnTo>
                  <a:pt x="365" y="640"/>
                </a:lnTo>
                <a:lnTo>
                  <a:pt x="365" y="640"/>
                </a:lnTo>
                <a:lnTo>
                  <a:pt x="364" y="642"/>
                </a:lnTo>
                <a:lnTo>
                  <a:pt x="363" y="644"/>
                </a:lnTo>
                <a:lnTo>
                  <a:pt x="362" y="646"/>
                </a:lnTo>
                <a:lnTo>
                  <a:pt x="362" y="646"/>
                </a:lnTo>
                <a:lnTo>
                  <a:pt x="362" y="647"/>
                </a:lnTo>
                <a:lnTo>
                  <a:pt x="361" y="648"/>
                </a:lnTo>
                <a:lnTo>
                  <a:pt x="360" y="648"/>
                </a:lnTo>
                <a:lnTo>
                  <a:pt x="359" y="649"/>
                </a:lnTo>
                <a:lnTo>
                  <a:pt x="358" y="649"/>
                </a:lnTo>
                <a:lnTo>
                  <a:pt x="356" y="650"/>
                </a:lnTo>
                <a:lnTo>
                  <a:pt x="354" y="651"/>
                </a:lnTo>
                <a:lnTo>
                  <a:pt x="353" y="651"/>
                </a:lnTo>
                <a:lnTo>
                  <a:pt x="352" y="651"/>
                </a:lnTo>
                <a:lnTo>
                  <a:pt x="351" y="652"/>
                </a:lnTo>
                <a:lnTo>
                  <a:pt x="350" y="653"/>
                </a:lnTo>
                <a:lnTo>
                  <a:pt x="349" y="653"/>
                </a:lnTo>
                <a:lnTo>
                  <a:pt x="346" y="656"/>
                </a:lnTo>
                <a:lnTo>
                  <a:pt x="345" y="657"/>
                </a:lnTo>
                <a:lnTo>
                  <a:pt x="344" y="658"/>
                </a:lnTo>
                <a:lnTo>
                  <a:pt x="343" y="659"/>
                </a:lnTo>
                <a:lnTo>
                  <a:pt x="342" y="659"/>
                </a:lnTo>
                <a:lnTo>
                  <a:pt x="340" y="659"/>
                </a:lnTo>
                <a:lnTo>
                  <a:pt x="339" y="659"/>
                </a:lnTo>
                <a:lnTo>
                  <a:pt x="339" y="659"/>
                </a:lnTo>
                <a:lnTo>
                  <a:pt x="338" y="659"/>
                </a:lnTo>
                <a:lnTo>
                  <a:pt x="337" y="658"/>
                </a:lnTo>
                <a:lnTo>
                  <a:pt x="333" y="657"/>
                </a:lnTo>
                <a:lnTo>
                  <a:pt x="328" y="654"/>
                </a:lnTo>
                <a:lnTo>
                  <a:pt x="324" y="652"/>
                </a:lnTo>
                <a:lnTo>
                  <a:pt x="313" y="647"/>
                </a:lnTo>
                <a:lnTo>
                  <a:pt x="311" y="646"/>
                </a:lnTo>
                <a:lnTo>
                  <a:pt x="309" y="645"/>
                </a:lnTo>
                <a:lnTo>
                  <a:pt x="308" y="645"/>
                </a:lnTo>
                <a:lnTo>
                  <a:pt x="307" y="644"/>
                </a:lnTo>
                <a:lnTo>
                  <a:pt x="302" y="644"/>
                </a:lnTo>
                <a:lnTo>
                  <a:pt x="299" y="643"/>
                </a:lnTo>
                <a:lnTo>
                  <a:pt x="297" y="643"/>
                </a:lnTo>
                <a:lnTo>
                  <a:pt x="291" y="640"/>
                </a:lnTo>
                <a:lnTo>
                  <a:pt x="284" y="638"/>
                </a:lnTo>
                <a:lnTo>
                  <a:pt x="280" y="637"/>
                </a:lnTo>
                <a:lnTo>
                  <a:pt x="279" y="637"/>
                </a:lnTo>
                <a:lnTo>
                  <a:pt x="277" y="636"/>
                </a:lnTo>
                <a:lnTo>
                  <a:pt x="274" y="636"/>
                </a:lnTo>
                <a:lnTo>
                  <a:pt x="269" y="636"/>
                </a:lnTo>
                <a:lnTo>
                  <a:pt x="268" y="636"/>
                </a:lnTo>
                <a:lnTo>
                  <a:pt x="266" y="636"/>
                </a:lnTo>
                <a:lnTo>
                  <a:pt x="260" y="635"/>
                </a:lnTo>
                <a:lnTo>
                  <a:pt x="258" y="634"/>
                </a:lnTo>
                <a:lnTo>
                  <a:pt x="254" y="634"/>
                </a:lnTo>
                <a:lnTo>
                  <a:pt x="253" y="634"/>
                </a:lnTo>
                <a:lnTo>
                  <a:pt x="251" y="634"/>
                </a:lnTo>
                <a:lnTo>
                  <a:pt x="246" y="635"/>
                </a:lnTo>
                <a:lnTo>
                  <a:pt x="244" y="635"/>
                </a:lnTo>
                <a:lnTo>
                  <a:pt x="242" y="635"/>
                </a:lnTo>
                <a:lnTo>
                  <a:pt x="241" y="635"/>
                </a:lnTo>
                <a:lnTo>
                  <a:pt x="240" y="635"/>
                </a:lnTo>
                <a:lnTo>
                  <a:pt x="239" y="635"/>
                </a:lnTo>
                <a:lnTo>
                  <a:pt x="238" y="634"/>
                </a:lnTo>
                <a:lnTo>
                  <a:pt x="235" y="633"/>
                </a:lnTo>
                <a:lnTo>
                  <a:pt x="234" y="632"/>
                </a:lnTo>
                <a:lnTo>
                  <a:pt x="231" y="632"/>
                </a:lnTo>
                <a:lnTo>
                  <a:pt x="227" y="631"/>
                </a:lnTo>
                <a:lnTo>
                  <a:pt x="226" y="630"/>
                </a:lnTo>
                <a:lnTo>
                  <a:pt x="225" y="630"/>
                </a:lnTo>
                <a:lnTo>
                  <a:pt x="224" y="630"/>
                </a:lnTo>
                <a:lnTo>
                  <a:pt x="222" y="628"/>
                </a:lnTo>
                <a:lnTo>
                  <a:pt x="219" y="625"/>
                </a:lnTo>
                <a:lnTo>
                  <a:pt x="218" y="624"/>
                </a:lnTo>
                <a:lnTo>
                  <a:pt x="217" y="624"/>
                </a:lnTo>
                <a:lnTo>
                  <a:pt x="216" y="622"/>
                </a:lnTo>
                <a:lnTo>
                  <a:pt x="215" y="621"/>
                </a:lnTo>
                <a:lnTo>
                  <a:pt x="215" y="620"/>
                </a:lnTo>
                <a:lnTo>
                  <a:pt x="214" y="619"/>
                </a:lnTo>
                <a:lnTo>
                  <a:pt x="213" y="616"/>
                </a:lnTo>
                <a:lnTo>
                  <a:pt x="212" y="615"/>
                </a:lnTo>
                <a:lnTo>
                  <a:pt x="212" y="614"/>
                </a:lnTo>
                <a:lnTo>
                  <a:pt x="211" y="614"/>
                </a:lnTo>
                <a:lnTo>
                  <a:pt x="211" y="613"/>
                </a:lnTo>
                <a:lnTo>
                  <a:pt x="209" y="611"/>
                </a:lnTo>
                <a:lnTo>
                  <a:pt x="208" y="610"/>
                </a:lnTo>
                <a:lnTo>
                  <a:pt x="207" y="609"/>
                </a:lnTo>
                <a:lnTo>
                  <a:pt x="206" y="608"/>
                </a:lnTo>
                <a:lnTo>
                  <a:pt x="205" y="607"/>
                </a:lnTo>
                <a:lnTo>
                  <a:pt x="205" y="606"/>
                </a:lnTo>
                <a:lnTo>
                  <a:pt x="204" y="605"/>
                </a:lnTo>
                <a:lnTo>
                  <a:pt x="204" y="604"/>
                </a:lnTo>
                <a:lnTo>
                  <a:pt x="204" y="603"/>
                </a:lnTo>
                <a:lnTo>
                  <a:pt x="204" y="603"/>
                </a:lnTo>
                <a:lnTo>
                  <a:pt x="205" y="602"/>
                </a:lnTo>
                <a:lnTo>
                  <a:pt x="205" y="601"/>
                </a:lnTo>
                <a:lnTo>
                  <a:pt x="205" y="600"/>
                </a:lnTo>
                <a:lnTo>
                  <a:pt x="206" y="599"/>
                </a:lnTo>
                <a:lnTo>
                  <a:pt x="207" y="599"/>
                </a:lnTo>
                <a:lnTo>
                  <a:pt x="207" y="598"/>
                </a:lnTo>
                <a:lnTo>
                  <a:pt x="209" y="597"/>
                </a:lnTo>
                <a:lnTo>
                  <a:pt x="210" y="596"/>
                </a:lnTo>
                <a:lnTo>
                  <a:pt x="211" y="595"/>
                </a:lnTo>
                <a:lnTo>
                  <a:pt x="215" y="594"/>
                </a:lnTo>
                <a:lnTo>
                  <a:pt x="216" y="593"/>
                </a:lnTo>
                <a:lnTo>
                  <a:pt x="216" y="593"/>
                </a:lnTo>
                <a:lnTo>
                  <a:pt x="217" y="592"/>
                </a:lnTo>
                <a:lnTo>
                  <a:pt x="217" y="591"/>
                </a:lnTo>
                <a:lnTo>
                  <a:pt x="218" y="591"/>
                </a:lnTo>
                <a:lnTo>
                  <a:pt x="218" y="590"/>
                </a:lnTo>
                <a:lnTo>
                  <a:pt x="219" y="589"/>
                </a:lnTo>
                <a:lnTo>
                  <a:pt x="219" y="587"/>
                </a:lnTo>
                <a:lnTo>
                  <a:pt x="219" y="586"/>
                </a:lnTo>
                <a:lnTo>
                  <a:pt x="219" y="585"/>
                </a:lnTo>
                <a:lnTo>
                  <a:pt x="218" y="584"/>
                </a:lnTo>
                <a:lnTo>
                  <a:pt x="218" y="583"/>
                </a:lnTo>
                <a:lnTo>
                  <a:pt x="217" y="583"/>
                </a:lnTo>
                <a:lnTo>
                  <a:pt x="217" y="582"/>
                </a:lnTo>
                <a:lnTo>
                  <a:pt x="216" y="581"/>
                </a:lnTo>
                <a:lnTo>
                  <a:pt x="212" y="578"/>
                </a:lnTo>
                <a:lnTo>
                  <a:pt x="210" y="577"/>
                </a:lnTo>
                <a:lnTo>
                  <a:pt x="209" y="576"/>
                </a:lnTo>
                <a:lnTo>
                  <a:pt x="208" y="574"/>
                </a:lnTo>
                <a:lnTo>
                  <a:pt x="205" y="570"/>
                </a:lnTo>
                <a:lnTo>
                  <a:pt x="203" y="568"/>
                </a:lnTo>
                <a:lnTo>
                  <a:pt x="201" y="566"/>
                </a:lnTo>
                <a:lnTo>
                  <a:pt x="200" y="564"/>
                </a:lnTo>
                <a:lnTo>
                  <a:pt x="198" y="563"/>
                </a:lnTo>
                <a:lnTo>
                  <a:pt x="197" y="562"/>
                </a:lnTo>
                <a:lnTo>
                  <a:pt x="196" y="561"/>
                </a:lnTo>
                <a:lnTo>
                  <a:pt x="195" y="560"/>
                </a:lnTo>
                <a:lnTo>
                  <a:pt x="194" y="560"/>
                </a:lnTo>
                <a:lnTo>
                  <a:pt x="193" y="559"/>
                </a:lnTo>
                <a:lnTo>
                  <a:pt x="190" y="558"/>
                </a:lnTo>
                <a:lnTo>
                  <a:pt x="186" y="557"/>
                </a:lnTo>
                <a:lnTo>
                  <a:pt x="184" y="556"/>
                </a:lnTo>
                <a:lnTo>
                  <a:pt x="182" y="555"/>
                </a:lnTo>
                <a:lnTo>
                  <a:pt x="180" y="554"/>
                </a:lnTo>
                <a:lnTo>
                  <a:pt x="178" y="553"/>
                </a:lnTo>
                <a:lnTo>
                  <a:pt x="177" y="553"/>
                </a:lnTo>
                <a:lnTo>
                  <a:pt x="172" y="549"/>
                </a:lnTo>
                <a:lnTo>
                  <a:pt x="171" y="548"/>
                </a:lnTo>
                <a:lnTo>
                  <a:pt x="170" y="547"/>
                </a:lnTo>
                <a:lnTo>
                  <a:pt x="168" y="546"/>
                </a:lnTo>
                <a:lnTo>
                  <a:pt x="167" y="544"/>
                </a:lnTo>
                <a:lnTo>
                  <a:pt x="165" y="542"/>
                </a:lnTo>
                <a:lnTo>
                  <a:pt x="159" y="535"/>
                </a:lnTo>
                <a:lnTo>
                  <a:pt x="156" y="533"/>
                </a:lnTo>
                <a:lnTo>
                  <a:pt x="154" y="531"/>
                </a:lnTo>
                <a:lnTo>
                  <a:pt x="152" y="529"/>
                </a:lnTo>
                <a:lnTo>
                  <a:pt x="150" y="528"/>
                </a:lnTo>
                <a:lnTo>
                  <a:pt x="148" y="526"/>
                </a:lnTo>
                <a:lnTo>
                  <a:pt x="146" y="524"/>
                </a:lnTo>
                <a:lnTo>
                  <a:pt x="144" y="523"/>
                </a:lnTo>
                <a:lnTo>
                  <a:pt x="142" y="522"/>
                </a:lnTo>
                <a:lnTo>
                  <a:pt x="140" y="521"/>
                </a:lnTo>
                <a:lnTo>
                  <a:pt x="138" y="520"/>
                </a:lnTo>
                <a:lnTo>
                  <a:pt x="136" y="519"/>
                </a:lnTo>
                <a:lnTo>
                  <a:pt x="134" y="518"/>
                </a:lnTo>
                <a:lnTo>
                  <a:pt x="125" y="516"/>
                </a:lnTo>
                <a:lnTo>
                  <a:pt x="123" y="515"/>
                </a:lnTo>
                <a:lnTo>
                  <a:pt x="121" y="514"/>
                </a:lnTo>
                <a:lnTo>
                  <a:pt x="120" y="514"/>
                </a:lnTo>
                <a:lnTo>
                  <a:pt x="118" y="513"/>
                </a:lnTo>
                <a:lnTo>
                  <a:pt x="117" y="512"/>
                </a:lnTo>
                <a:lnTo>
                  <a:pt x="117" y="512"/>
                </a:lnTo>
                <a:lnTo>
                  <a:pt x="116" y="511"/>
                </a:lnTo>
                <a:lnTo>
                  <a:pt x="115" y="510"/>
                </a:lnTo>
                <a:lnTo>
                  <a:pt x="115" y="508"/>
                </a:lnTo>
                <a:lnTo>
                  <a:pt x="114" y="506"/>
                </a:lnTo>
                <a:lnTo>
                  <a:pt x="114" y="505"/>
                </a:lnTo>
                <a:lnTo>
                  <a:pt x="113" y="501"/>
                </a:lnTo>
                <a:lnTo>
                  <a:pt x="113" y="499"/>
                </a:lnTo>
                <a:lnTo>
                  <a:pt x="113" y="498"/>
                </a:lnTo>
                <a:lnTo>
                  <a:pt x="112" y="496"/>
                </a:lnTo>
                <a:lnTo>
                  <a:pt x="111" y="493"/>
                </a:lnTo>
                <a:lnTo>
                  <a:pt x="108" y="487"/>
                </a:lnTo>
                <a:lnTo>
                  <a:pt x="107" y="485"/>
                </a:lnTo>
                <a:lnTo>
                  <a:pt x="107" y="483"/>
                </a:lnTo>
                <a:lnTo>
                  <a:pt x="105" y="481"/>
                </a:lnTo>
                <a:lnTo>
                  <a:pt x="105" y="480"/>
                </a:lnTo>
                <a:lnTo>
                  <a:pt x="104" y="480"/>
                </a:lnTo>
                <a:lnTo>
                  <a:pt x="103" y="479"/>
                </a:lnTo>
                <a:lnTo>
                  <a:pt x="103" y="478"/>
                </a:lnTo>
                <a:lnTo>
                  <a:pt x="99" y="476"/>
                </a:lnTo>
                <a:lnTo>
                  <a:pt x="98" y="475"/>
                </a:lnTo>
                <a:lnTo>
                  <a:pt x="97" y="474"/>
                </a:lnTo>
                <a:lnTo>
                  <a:pt x="97" y="473"/>
                </a:lnTo>
                <a:lnTo>
                  <a:pt x="96" y="473"/>
                </a:lnTo>
                <a:lnTo>
                  <a:pt x="95" y="472"/>
                </a:lnTo>
                <a:lnTo>
                  <a:pt x="95" y="470"/>
                </a:lnTo>
                <a:lnTo>
                  <a:pt x="94" y="469"/>
                </a:lnTo>
                <a:lnTo>
                  <a:pt x="93" y="467"/>
                </a:lnTo>
                <a:lnTo>
                  <a:pt x="92" y="465"/>
                </a:lnTo>
                <a:lnTo>
                  <a:pt x="90" y="459"/>
                </a:lnTo>
                <a:lnTo>
                  <a:pt x="88" y="454"/>
                </a:lnTo>
                <a:lnTo>
                  <a:pt x="87" y="451"/>
                </a:lnTo>
                <a:lnTo>
                  <a:pt x="86" y="449"/>
                </a:lnTo>
                <a:lnTo>
                  <a:pt x="85" y="448"/>
                </a:lnTo>
                <a:lnTo>
                  <a:pt x="84" y="446"/>
                </a:lnTo>
                <a:lnTo>
                  <a:pt x="83" y="445"/>
                </a:lnTo>
                <a:lnTo>
                  <a:pt x="82" y="444"/>
                </a:lnTo>
                <a:lnTo>
                  <a:pt x="82" y="444"/>
                </a:lnTo>
                <a:lnTo>
                  <a:pt x="81" y="444"/>
                </a:lnTo>
                <a:lnTo>
                  <a:pt x="80" y="443"/>
                </a:lnTo>
                <a:lnTo>
                  <a:pt x="79" y="443"/>
                </a:lnTo>
                <a:lnTo>
                  <a:pt x="75" y="444"/>
                </a:lnTo>
                <a:lnTo>
                  <a:pt x="72" y="444"/>
                </a:lnTo>
                <a:lnTo>
                  <a:pt x="70" y="444"/>
                </a:lnTo>
                <a:lnTo>
                  <a:pt x="66" y="444"/>
                </a:lnTo>
                <a:lnTo>
                  <a:pt x="65" y="444"/>
                </a:lnTo>
                <a:lnTo>
                  <a:pt x="63" y="444"/>
                </a:lnTo>
                <a:lnTo>
                  <a:pt x="61" y="443"/>
                </a:lnTo>
                <a:lnTo>
                  <a:pt x="60" y="443"/>
                </a:lnTo>
                <a:lnTo>
                  <a:pt x="58" y="442"/>
                </a:lnTo>
                <a:lnTo>
                  <a:pt x="58" y="442"/>
                </a:lnTo>
                <a:lnTo>
                  <a:pt x="57" y="441"/>
                </a:lnTo>
                <a:lnTo>
                  <a:pt x="56" y="440"/>
                </a:lnTo>
                <a:lnTo>
                  <a:pt x="55" y="439"/>
                </a:lnTo>
                <a:lnTo>
                  <a:pt x="51" y="435"/>
                </a:lnTo>
                <a:lnTo>
                  <a:pt x="50" y="434"/>
                </a:lnTo>
                <a:lnTo>
                  <a:pt x="49" y="432"/>
                </a:lnTo>
                <a:lnTo>
                  <a:pt x="47" y="430"/>
                </a:lnTo>
                <a:lnTo>
                  <a:pt x="46" y="427"/>
                </a:lnTo>
                <a:lnTo>
                  <a:pt x="43" y="422"/>
                </a:lnTo>
                <a:lnTo>
                  <a:pt x="42" y="419"/>
                </a:lnTo>
                <a:lnTo>
                  <a:pt x="40" y="413"/>
                </a:lnTo>
                <a:lnTo>
                  <a:pt x="37" y="408"/>
                </a:lnTo>
                <a:lnTo>
                  <a:pt x="36" y="404"/>
                </a:lnTo>
                <a:lnTo>
                  <a:pt x="35" y="403"/>
                </a:lnTo>
                <a:lnTo>
                  <a:pt x="35" y="402"/>
                </a:lnTo>
                <a:lnTo>
                  <a:pt x="34" y="402"/>
                </a:lnTo>
                <a:lnTo>
                  <a:pt x="34" y="402"/>
                </a:lnTo>
                <a:lnTo>
                  <a:pt x="34" y="401"/>
                </a:lnTo>
                <a:lnTo>
                  <a:pt x="33" y="401"/>
                </a:lnTo>
                <a:lnTo>
                  <a:pt x="32" y="401"/>
                </a:lnTo>
                <a:lnTo>
                  <a:pt x="29" y="401"/>
                </a:lnTo>
                <a:lnTo>
                  <a:pt x="28" y="401"/>
                </a:lnTo>
                <a:lnTo>
                  <a:pt x="27" y="401"/>
                </a:lnTo>
                <a:lnTo>
                  <a:pt x="26" y="400"/>
                </a:lnTo>
                <a:lnTo>
                  <a:pt x="25" y="399"/>
                </a:lnTo>
                <a:lnTo>
                  <a:pt x="24" y="398"/>
                </a:lnTo>
                <a:lnTo>
                  <a:pt x="23" y="396"/>
                </a:lnTo>
                <a:lnTo>
                  <a:pt x="21" y="393"/>
                </a:lnTo>
                <a:lnTo>
                  <a:pt x="20" y="392"/>
                </a:lnTo>
                <a:lnTo>
                  <a:pt x="19" y="391"/>
                </a:lnTo>
                <a:lnTo>
                  <a:pt x="18" y="390"/>
                </a:lnTo>
                <a:lnTo>
                  <a:pt x="17" y="389"/>
                </a:lnTo>
                <a:lnTo>
                  <a:pt x="16" y="388"/>
                </a:lnTo>
                <a:lnTo>
                  <a:pt x="15" y="388"/>
                </a:lnTo>
                <a:lnTo>
                  <a:pt x="14" y="387"/>
                </a:lnTo>
                <a:lnTo>
                  <a:pt x="13" y="387"/>
                </a:lnTo>
                <a:lnTo>
                  <a:pt x="12" y="387"/>
                </a:lnTo>
                <a:lnTo>
                  <a:pt x="10" y="386"/>
                </a:lnTo>
                <a:lnTo>
                  <a:pt x="8" y="386"/>
                </a:lnTo>
                <a:lnTo>
                  <a:pt x="6" y="386"/>
                </a:lnTo>
                <a:lnTo>
                  <a:pt x="5" y="386"/>
                </a:lnTo>
                <a:lnTo>
                  <a:pt x="4" y="386"/>
                </a:lnTo>
                <a:lnTo>
                  <a:pt x="4" y="386"/>
                </a:lnTo>
                <a:lnTo>
                  <a:pt x="4" y="384"/>
                </a:lnTo>
                <a:lnTo>
                  <a:pt x="2" y="379"/>
                </a:lnTo>
                <a:lnTo>
                  <a:pt x="1" y="378"/>
                </a:lnTo>
                <a:lnTo>
                  <a:pt x="1" y="376"/>
                </a:lnTo>
                <a:lnTo>
                  <a:pt x="1" y="375"/>
                </a:lnTo>
                <a:lnTo>
                  <a:pt x="1" y="374"/>
                </a:lnTo>
                <a:lnTo>
                  <a:pt x="0" y="372"/>
                </a:lnTo>
                <a:lnTo>
                  <a:pt x="0" y="370"/>
                </a:lnTo>
                <a:lnTo>
                  <a:pt x="0" y="368"/>
                </a:lnTo>
                <a:lnTo>
                  <a:pt x="0" y="366"/>
                </a:lnTo>
                <a:lnTo>
                  <a:pt x="1" y="364"/>
                </a:lnTo>
                <a:lnTo>
                  <a:pt x="1" y="362"/>
                </a:lnTo>
                <a:lnTo>
                  <a:pt x="2" y="358"/>
                </a:lnTo>
                <a:lnTo>
                  <a:pt x="2" y="356"/>
                </a:lnTo>
                <a:lnTo>
                  <a:pt x="3" y="353"/>
                </a:lnTo>
                <a:lnTo>
                  <a:pt x="3" y="352"/>
                </a:lnTo>
                <a:lnTo>
                  <a:pt x="4" y="350"/>
                </a:lnTo>
                <a:lnTo>
                  <a:pt x="5" y="348"/>
                </a:lnTo>
                <a:lnTo>
                  <a:pt x="6" y="345"/>
                </a:lnTo>
                <a:lnTo>
                  <a:pt x="8" y="342"/>
                </a:lnTo>
                <a:lnTo>
                  <a:pt x="9" y="340"/>
                </a:lnTo>
                <a:lnTo>
                  <a:pt x="10" y="339"/>
                </a:lnTo>
                <a:lnTo>
                  <a:pt x="11" y="338"/>
                </a:lnTo>
                <a:lnTo>
                  <a:pt x="12" y="337"/>
                </a:lnTo>
                <a:lnTo>
                  <a:pt x="13" y="336"/>
                </a:lnTo>
                <a:lnTo>
                  <a:pt x="14" y="336"/>
                </a:lnTo>
                <a:lnTo>
                  <a:pt x="15" y="335"/>
                </a:lnTo>
                <a:lnTo>
                  <a:pt x="16" y="335"/>
                </a:lnTo>
                <a:lnTo>
                  <a:pt x="19" y="333"/>
                </a:lnTo>
                <a:lnTo>
                  <a:pt x="20" y="333"/>
                </a:lnTo>
                <a:lnTo>
                  <a:pt x="21" y="332"/>
                </a:lnTo>
                <a:lnTo>
                  <a:pt x="23" y="331"/>
                </a:lnTo>
                <a:lnTo>
                  <a:pt x="23" y="330"/>
                </a:lnTo>
                <a:lnTo>
                  <a:pt x="24" y="329"/>
                </a:lnTo>
                <a:lnTo>
                  <a:pt x="25" y="328"/>
                </a:lnTo>
                <a:lnTo>
                  <a:pt x="25" y="328"/>
                </a:lnTo>
                <a:lnTo>
                  <a:pt x="26" y="327"/>
                </a:lnTo>
                <a:lnTo>
                  <a:pt x="26" y="326"/>
                </a:lnTo>
                <a:lnTo>
                  <a:pt x="26" y="325"/>
                </a:lnTo>
                <a:lnTo>
                  <a:pt x="27" y="324"/>
                </a:lnTo>
                <a:lnTo>
                  <a:pt x="27" y="322"/>
                </a:lnTo>
                <a:lnTo>
                  <a:pt x="27" y="320"/>
                </a:lnTo>
                <a:lnTo>
                  <a:pt x="27" y="318"/>
                </a:lnTo>
                <a:lnTo>
                  <a:pt x="27" y="316"/>
                </a:lnTo>
                <a:lnTo>
                  <a:pt x="25" y="310"/>
                </a:lnTo>
                <a:lnTo>
                  <a:pt x="25" y="309"/>
                </a:lnTo>
                <a:lnTo>
                  <a:pt x="24" y="307"/>
                </a:lnTo>
                <a:lnTo>
                  <a:pt x="23" y="303"/>
                </a:lnTo>
                <a:lnTo>
                  <a:pt x="22" y="302"/>
                </a:lnTo>
                <a:lnTo>
                  <a:pt x="22" y="300"/>
                </a:lnTo>
                <a:lnTo>
                  <a:pt x="22" y="299"/>
                </a:lnTo>
                <a:lnTo>
                  <a:pt x="22" y="298"/>
                </a:lnTo>
                <a:lnTo>
                  <a:pt x="22" y="296"/>
                </a:lnTo>
                <a:lnTo>
                  <a:pt x="23" y="293"/>
                </a:lnTo>
                <a:lnTo>
                  <a:pt x="23" y="291"/>
                </a:lnTo>
                <a:lnTo>
                  <a:pt x="24" y="289"/>
                </a:lnTo>
                <a:lnTo>
                  <a:pt x="24" y="283"/>
                </a:lnTo>
                <a:lnTo>
                  <a:pt x="24" y="281"/>
                </a:lnTo>
                <a:lnTo>
                  <a:pt x="25" y="278"/>
                </a:lnTo>
                <a:lnTo>
                  <a:pt x="26" y="273"/>
                </a:lnTo>
                <a:lnTo>
                  <a:pt x="26" y="272"/>
                </a:lnTo>
                <a:lnTo>
                  <a:pt x="26" y="271"/>
                </a:lnTo>
                <a:lnTo>
                  <a:pt x="27" y="271"/>
                </a:lnTo>
                <a:lnTo>
                  <a:pt x="27" y="271"/>
                </a:lnTo>
                <a:lnTo>
                  <a:pt x="28" y="271"/>
                </a:lnTo>
                <a:lnTo>
                  <a:pt x="29" y="271"/>
                </a:lnTo>
                <a:lnTo>
                  <a:pt x="30" y="271"/>
                </a:lnTo>
                <a:lnTo>
                  <a:pt x="35" y="272"/>
                </a:lnTo>
                <a:lnTo>
                  <a:pt x="37" y="272"/>
                </a:lnTo>
                <a:lnTo>
                  <a:pt x="38" y="272"/>
                </a:lnTo>
                <a:lnTo>
                  <a:pt x="39" y="272"/>
                </a:lnTo>
                <a:lnTo>
                  <a:pt x="40" y="272"/>
                </a:lnTo>
                <a:lnTo>
                  <a:pt x="41" y="272"/>
                </a:lnTo>
                <a:lnTo>
                  <a:pt x="42" y="271"/>
                </a:lnTo>
                <a:lnTo>
                  <a:pt x="44" y="271"/>
                </a:lnTo>
                <a:lnTo>
                  <a:pt x="45" y="270"/>
                </a:lnTo>
                <a:lnTo>
                  <a:pt x="46" y="270"/>
                </a:lnTo>
                <a:lnTo>
                  <a:pt x="48" y="269"/>
                </a:lnTo>
                <a:lnTo>
                  <a:pt x="50" y="267"/>
                </a:lnTo>
                <a:lnTo>
                  <a:pt x="54" y="264"/>
                </a:lnTo>
                <a:lnTo>
                  <a:pt x="55" y="263"/>
                </a:lnTo>
                <a:lnTo>
                  <a:pt x="57" y="262"/>
                </a:lnTo>
                <a:lnTo>
                  <a:pt x="59" y="261"/>
                </a:lnTo>
                <a:lnTo>
                  <a:pt x="63" y="259"/>
                </a:lnTo>
                <a:lnTo>
                  <a:pt x="64" y="259"/>
                </a:lnTo>
                <a:lnTo>
                  <a:pt x="65" y="259"/>
                </a:lnTo>
                <a:lnTo>
                  <a:pt x="65" y="258"/>
                </a:lnTo>
                <a:lnTo>
                  <a:pt x="66" y="257"/>
                </a:lnTo>
                <a:lnTo>
                  <a:pt x="66" y="257"/>
                </a:lnTo>
                <a:lnTo>
                  <a:pt x="67" y="253"/>
                </a:lnTo>
                <a:lnTo>
                  <a:pt x="69" y="248"/>
                </a:lnTo>
                <a:lnTo>
                  <a:pt x="69" y="246"/>
                </a:lnTo>
                <a:lnTo>
                  <a:pt x="70" y="245"/>
                </a:lnTo>
                <a:lnTo>
                  <a:pt x="71" y="244"/>
                </a:lnTo>
                <a:lnTo>
                  <a:pt x="72" y="242"/>
                </a:lnTo>
                <a:lnTo>
                  <a:pt x="73" y="241"/>
                </a:lnTo>
                <a:lnTo>
                  <a:pt x="75" y="239"/>
                </a:lnTo>
                <a:lnTo>
                  <a:pt x="75" y="238"/>
                </a:lnTo>
                <a:lnTo>
                  <a:pt x="76" y="238"/>
                </a:lnTo>
                <a:lnTo>
                  <a:pt x="76" y="237"/>
                </a:lnTo>
                <a:lnTo>
                  <a:pt x="76" y="236"/>
                </a:lnTo>
                <a:lnTo>
                  <a:pt x="76" y="235"/>
                </a:lnTo>
                <a:lnTo>
                  <a:pt x="76" y="234"/>
                </a:lnTo>
                <a:lnTo>
                  <a:pt x="76" y="233"/>
                </a:lnTo>
                <a:lnTo>
                  <a:pt x="76" y="231"/>
                </a:lnTo>
                <a:lnTo>
                  <a:pt x="75" y="230"/>
                </a:lnTo>
                <a:lnTo>
                  <a:pt x="75" y="229"/>
                </a:lnTo>
                <a:lnTo>
                  <a:pt x="74" y="228"/>
                </a:lnTo>
                <a:lnTo>
                  <a:pt x="72" y="225"/>
                </a:lnTo>
                <a:lnTo>
                  <a:pt x="71" y="224"/>
                </a:lnTo>
                <a:lnTo>
                  <a:pt x="70" y="222"/>
                </a:lnTo>
                <a:lnTo>
                  <a:pt x="69" y="220"/>
                </a:lnTo>
                <a:lnTo>
                  <a:pt x="69" y="219"/>
                </a:lnTo>
                <a:lnTo>
                  <a:pt x="69" y="218"/>
                </a:lnTo>
                <a:lnTo>
                  <a:pt x="69" y="217"/>
                </a:lnTo>
                <a:lnTo>
                  <a:pt x="69" y="216"/>
                </a:lnTo>
                <a:lnTo>
                  <a:pt x="69" y="215"/>
                </a:lnTo>
                <a:lnTo>
                  <a:pt x="70" y="214"/>
                </a:lnTo>
                <a:lnTo>
                  <a:pt x="70" y="213"/>
                </a:lnTo>
                <a:lnTo>
                  <a:pt x="71" y="212"/>
                </a:lnTo>
                <a:lnTo>
                  <a:pt x="72" y="211"/>
                </a:lnTo>
                <a:lnTo>
                  <a:pt x="74" y="210"/>
                </a:lnTo>
                <a:lnTo>
                  <a:pt x="75" y="207"/>
                </a:lnTo>
                <a:lnTo>
                  <a:pt x="76" y="207"/>
                </a:lnTo>
                <a:lnTo>
                  <a:pt x="77" y="206"/>
                </a:lnTo>
                <a:lnTo>
                  <a:pt x="79" y="205"/>
                </a:lnTo>
                <a:lnTo>
                  <a:pt x="79" y="205"/>
                </a:lnTo>
                <a:lnTo>
                  <a:pt x="80" y="205"/>
                </a:lnTo>
                <a:lnTo>
                  <a:pt x="80" y="204"/>
                </a:lnTo>
                <a:lnTo>
                  <a:pt x="81" y="204"/>
                </a:lnTo>
                <a:lnTo>
                  <a:pt x="81" y="203"/>
                </a:lnTo>
                <a:lnTo>
                  <a:pt x="82" y="201"/>
                </a:lnTo>
                <a:lnTo>
                  <a:pt x="82" y="200"/>
                </a:lnTo>
                <a:lnTo>
                  <a:pt x="82" y="200"/>
                </a:lnTo>
                <a:lnTo>
                  <a:pt x="82" y="199"/>
                </a:lnTo>
                <a:lnTo>
                  <a:pt x="82" y="199"/>
                </a:lnTo>
                <a:lnTo>
                  <a:pt x="81" y="198"/>
                </a:lnTo>
                <a:lnTo>
                  <a:pt x="81" y="198"/>
                </a:lnTo>
                <a:lnTo>
                  <a:pt x="79" y="196"/>
                </a:lnTo>
                <a:lnTo>
                  <a:pt x="78" y="195"/>
                </a:lnTo>
                <a:lnTo>
                  <a:pt x="77" y="194"/>
                </a:lnTo>
                <a:lnTo>
                  <a:pt x="76" y="194"/>
                </a:lnTo>
                <a:lnTo>
                  <a:pt x="76" y="193"/>
                </a:lnTo>
                <a:lnTo>
                  <a:pt x="76" y="192"/>
                </a:lnTo>
                <a:lnTo>
                  <a:pt x="75" y="191"/>
                </a:lnTo>
                <a:lnTo>
                  <a:pt x="75" y="190"/>
                </a:lnTo>
                <a:lnTo>
                  <a:pt x="75" y="190"/>
                </a:lnTo>
                <a:lnTo>
                  <a:pt x="75" y="189"/>
                </a:lnTo>
                <a:lnTo>
                  <a:pt x="75" y="188"/>
                </a:lnTo>
                <a:lnTo>
                  <a:pt x="75" y="187"/>
                </a:lnTo>
                <a:lnTo>
                  <a:pt x="75" y="187"/>
                </a:lnTo>
                <a:lnTo>
                  <a:pt x="75" y="186"/>
                </a:lnTo>
                <a:lnTo>
                  <a:pt x="75" y="186"/>
                </a:lnTo>
                <a:lnTo>
                  <a:pt x="76" y="185"/>
                </a:lnTo>
                <a:lnTo>
                  <a:pt x="76" y="185"/>
                </a:lnTo>
                <a:lnTo>
                  <a:pt x="77" y="185"/>
                </a:lnTo>
                <a:lnTo>
                  <a:pt x="80" y="183"/>
                </a:lnTo>
                <a:lnTo>
                  <a:pt x="81" y="182"/>
                </a:lnTo>
                <a:lnTo>
                  <a:pt x="81" y="182"/>
                </a:lnTo>
                <a:lnTo>
                  <a:pt x="82" y="181"/>
                </a:lnTo>
                <a:lnTo>
                  <a:pt x="82" y="181"/>
                </a:lnTo>
                <a:lnTo>
                  <a:pt x="83" y="180"/>
                </a:lnTo>
                <a:lnTo>
                  <a:pt x="83" y="179"/>
                </a:lnTo>
                <a:lnTo>
                  <a:pt x="83" y="178"/>
                </a:lnTo>
                <a:lnTo>
                  <a:pt x="84" y="178"/>
                </a:lnTo>
                <a:lnTo>
                  <a:pt x="84" y="177"/>
                </a:lnTo>
                <a:lnTo>
                  <a:pt x="84" y="176"/>
                </a:lnTo>
                <a:lnTo>
                  <a:pt x="84" y="175"/>
                </a:lnTo>
                <a:lnTo>
                  <a:pt x="83" y="173"/>
                </a:lnTo>
                <a:lnTo>
                  <a:pt x="83" y="171"/>
                </a:lnTo>
                <a:lnTo>
                  <a:pt x="83" y="170"/>
                </a:lnTo>
                <a:lnTo>
                  <a:pt x="83" y="169"/>
                </a:lnTo>
                <a:lnTo>
                  <a:pt x="84" y="168"/>
                </a:lnTo>
                <a:lnTo>
                  <a:pt x="84" y="166"/>
                </a:lnTo>
                <a:lnTo>
                  <a:pt x="84" y="165"/>
                </a:lnTo>
                <a:lnTo>
                  <a:pt x="85" y="164"/>
                </a:lnTo>
                <a:lnTo>
                  <a:pt x="86" y="163"/>
                </a:lnTo>
                <a:lnTo>
                  <a:pt x="88" y="161"/>
                </a:lnTo>
                <a:lnTo>
                  <a:pt x="89" y="160"/>
                </a:lnTo>
                <a:lnTo>
                  <a:pt x="91" y="158"/>
                </a:lnTo>
                <a:lnTo>
                  <a:pt x="94" y="156"/>
                </a:lnTo>
                <a:lnTo>
                  <a:pt x="98" y="153"/>
                </a:lnTo>
                <a:lnTo>
                  <a:pt x="99" y="152"/>
                </a:lnTo>
                <a:lnTo>
                  <a:pt x="100" y="152"/>
                </a:lnTo>
                <a:lnTo>
                  <a:pt x="100" y="150"/>
                </a:lnTo>
                <a:lnTo>
                  <a:pt x="101" y="149"/>
                </a:lnTo>
                <a:lnTo>
                  <a:pt x="102" y="147"/>
                </a:lnTo>
                <a:lnTo>
                  <a:pt x="103" y="143"/>
                </a:lnTo>
                <a:lnTo>
                  <a:pt x="104" y="141"/>
                </a:lnTo>
                <a:lnTo>
                  <a:pt x="105" y="139"/>
                </a:lnTo>
                <a:lnTo>
                  <a:pt x="107" y="136"/>
                </a:lnTo>
                <a:lnTo>
                  <a:pt x="108" y="135"/>
                </a:lnTo>
                <a:lnTo>
                  <a:pt x="108" y="134"/>
                </a:lnTo>
                <a:lnTo>
                  <a:pt x="109" y="132"/>
                </a:lnTo>
                <a:lnTo>
                  <a:pt x="109" y="129"/>
                </a:lnTo>
                <a:lnTo>
                  <a:pt x="110" y="128"/>
                </a:lnTo>
                <a:lnTo>
                  <a:pt x="110" y="127"/>
                </a:lnTo>
                <a:lnTo>
                  <a:pt x="110" y="125"/>
                </a:lnTo>
                <a:lnTo>
                  <a:pt x="109" y="124"/>
                </a:lnTo>
                <a:lnTo>
                  <a:pt x="109" y="123"/>
                </a:lnTo>
                <a:lnTo>
                  <a:pt x="108" y="123"/>
                </a:lnTo>
                <a:lnTo>
                  <a:pt x="106" y="120"/>
                </a:lnTo>
                <a:lnTo>
                  <a:pt x="105" y="119"/>
                </a:lnTo>
                <a:lnTo>
                  <a:pt x="104" y="117"/>
                </a:lnTo>
                <a:lnTo>
                  <a:pt x="102" y="113"/>
                </a:lnTo>
                <a:lnTo>
                  <a:pt x="101" y="111"/>
                </a:lnTo>
                <a:lnTo>
                  <a:pt x="101" y="109"/>
                </a:lnTo>
                <a:lnTo>
                  <a:pt x="100" y="106"/>
                </a:lnTo>
                <a:lnTo>
                  <a:pt x="100" y="104"/>
                </a:lnTo>
                <a:lnTo>
                  <a:pt x="100" y="102"/>
                </a:lnTo>
                <a:lnTo>
                  <a:pt x="100" y="100"/>
                </a:lnTo>
                <a:lnTo>
                  <a:pt x="101" y="96"/>
                </a:lnTo>
                <a:lnTo>
                  <a:pt x="101" y="94"/>
                </a:lnTo>
                <a:lnTo>
                  <a:pt x="101" y="93"/>
                </a:lnTo>
                <a:lnTo>
                  <a:pt x="102" y="91"/>
                </a:lnTo>
                <a:lnTo>
                  <a:pt x="103" y="89"/>
                </a:lnTo>
                <a:lnTo>
                  <a:pt x="104" y="88"/>
                </a:lnTo>
                <a:lnTo>
                  <a:pt x="107" y="83"/>
                </a:lnTo>
                <a:lnTo>
                  <a:pt x="108" y="82"/>
                </a:lnTo>
                <a:lnTo>
                  <a:pt x="108" y="81"/>
                </a:lnTo>
                <a:lnTo>
                  <a:pt x="108" y="81"/>
                </a:lnTo>
                <a:lnTo>
                  <a:pt x="107" y="80"/>
                </a:lnTo>
                <a:lnTo>
                  <a:pt x="107" y="78"/>
                </a:lnTo>
                <a:lnTo>
                  <a:pt x="106" y="77"/>
                </a:lnTo>
                <a:lnTo>
                  <a:pt x="105" y="74"/>
                </a:lnTo>
                <a:lnTo>
                  <a:pt x="104" y="71"/>
                </a:lnTo>
                <a:lnTo>
                  <a:pt x="103" y="69"/>
                </a:lnTo>
                <a:lnTo>
                  <a:pt x="103" y="68"/>
                </a:lnTo>
                <a:lnTo>
                  <a:pt x="102" y="65"/>
                </a:lnTo>
                <a:lnTo>
                  <a:pt x="102" y="63"/>
                </a:lnTo>
                <a:lnTo>
                  <a:pt x="102" y="57"/>
                </a:lnTo>
                <a:lnTo>
                  <a:pt x="101" y="56"/>
                </a:lnTo>
                <a:lnTo>
                  <a:pt x="101" y="54"/>
                </a:lnTo>
                <a:lnTo>
                  <a:pt x="101" y="52"/>
                </a:lnTo>
                <a:lnTo>
                  <a:pt x="100" y="51"/>
                </a:lnTo>
                <a:lnTo>
                  <a:pt x="100" y="50"/>
                </a:lnTo>
                <a:lnTo>
                  <a:pt x="100" y="50"/>
                </a:lnTo>
                <a:lnTo>
                  <a:pt x="98" y="48"/>
                </a:lnTo>
                <a:lnTo>
                  <a:pt x="97" y="47"/>
                </a:lnTo>
                <a:lnTo>
                  <a:pt x="97" y="46"/>
                </a:lnTo>
                <a:lnTo>
                  <a:pt x="97" y="45"/>
                </a:lnTo>
                <a:lnTo>
                  <a:pt x="97" y="45"/>
                </a:lnTo>
                <a:lnTo>
                  <a:pt x="97" y="44"/>
                </a:lnTo>
                <a:lnTo>
                  <a:pt x="97" y="43"/>
                </a:lnTo>
                <a:lnTo>
                  <a:pt x="97" y="43"/>
                </a:lnTo>
                <a:lnTo>
                  <a:pt x="97" y="41"/>
                </a:lnTo>
                <a:lnTo>
                  <a:pt x="99" y="35"/>
                </a:lnTo>
                <a:lnTo>
                  <a:pt x="99" y="34"/>
                </a:lnTo>
                <a:lnTo>
                  <a:pt x="100" y="33"/>
                </a:lnTo>
                <a:lnTo>
                  <a:pt x="100" y="32"/>
                </a:lnTo>
                <a:lnTo>
                  <a:pt x="101" y="31"/>
                </a:lnTo>
                <a:lnTo>
                  <a:pt x="101" y="30"/>
                </a:lnTo>
                <a:lnTo>
                  <a:pt x="102" y="30"/>
                </a:lnTo>
                <a:lnTo>
                  <a:pt x="102" y="30"/>
                </a:lnTo>
                <a:lnTo>
                  <a:pt x="103" y="30"/>
                </a:lnTo>
                <a:lnTo>
                  <a:pt x="103" y="30"/>
                </a:lnTo>
                <a:lnTo>
                  <a:pt x="104" y="30"/>
                </a:lnTo>
                <a:lnTo>
                  <a:pt x="104" y="31"/>
                </a:lnTo>
                <a:lnTo>
                  <a:pt x="106" y="31"/>
                </a:lnTo>
                <a:lnTo>
                  <a:pt x="108" y="30"/>
                </a:lnTo>
                <a:lnTo>
                  <a:pt x="109" y="30"/>
                </a:lnTo>
                <a:lnTo>
                  <a:pt x="113" y="29"/>
                </a:lnTo>
                <a:lnTo>
                  <a:pt x="119" y="27"/>
                </a:lnTo>
                <a:lnTo>
                  <a:pt x="121" y="26"/>
                </a:lnTo>
                <a:lnTo>
                  <a:pt x="124" y="25"/>
                </a:lnTo>
                <a:lnTo>
                  <a:pt x="125" y="25"/>
                </a:lnTo>
                <a:lnTo>
                  <a:pt x="125" y="25"/>
                </a:lnTo>
                <a:lnTo>
                  <a:pt x="126" y="25"/>
                </a:lnTo>
                <a:lnTo>
                  <a:pt x="127" y="25"/>
                </a:lnTo>
                <a:lnTo>
                  <a:pt x="127" y="25"/>
                </a:lnTo>
                <a:lnTo>
                  <a:pt x="128" y="25"/>
                </a:lnTo>
                <a:lnTo>
                  <a:pt x="129" y="26"/>
                </a:lnTo>
                <a:lnTo>
                  <a:pt x="132" y="29"/>
                </a:lnTo>
                <a:lnTo>
                  <a:pt x="133" y="29"/>
                </a:lnTo>
                <a:lnTo>
                  <a:pt x="133" y="30"/>
                </a:lnTo>
                <a:lnTo>
                  <a:pt x="134" y="30"/>
                </a:lnTo>
                <a:lnTo>
                  <a:pt x="135" y="30"/>
                </a:lnTo>
                <a:lnTo>
                  <a:pt x="136" y="30"/>
                </a:lnTo>
                <a:lnTo>
                  <a:pt x="136" y="30"/>
                </a:lnTo>
                <a:lnTo>
                  <a:pt x="137" y="29"/>
                </a:lnTo>
                <a:lnTo>
                  <a:pt x="138" y="29"/>
                </a:lnTo>
                <a:lnTo>
                  <a:pt x="140" y="29"/>
                </a:lnTo>
                <a:lnTo>
                  <a:pt x="143" y="27"/>
                </a:lnTo>
                <a:lnTo>
                  <a:pt x="144" y="26"/>
                </a:lnTo>
                <a:lnTo>
                  <a:pt x="146" y="26"/>
                </a:lnTo>
                <a:lnTo>
                  <a:pt x="147" y="26"/>
                </a:lnTo>
                <a:lnTo>
                  <a:pt x="148" y="26"/>
                </a:lnTo>
                <a:lnTo>
                  <a:pt x="148" y="26"/>
                </a:lnTo>
                <a:lnTo>
                  <a:pt x="149" y="27"/>
                </a:lnTo>
                <a:lnTo>
                  <a:pt x="150" y="27"/>
                </a:lnTo>
                <a:lnTo>
                  <a:pt x="153" y="30"/>
                </a:lnTo>
                <a:lnTo>
                  <a:pt x="154" y="30"/>
                </a:lnTo>
                <a:lnTo>
                  <a:pt x="156" y="31"/>
                </a:lnTo>
                <a:lnTo>
                  <a:pt x="157" y="32"/>
                </a:lnTo>
                <a:lnTo>
                  <a:pt x="158" y="32"/>
                </a:lnTo>
                <a:lnTo>
                  <a:pt x="159" y="33"/>
                </a:lnTo>
                <a:lnTo>
                  <a:pt x="159" y="34"/>
                </a:lnTo>
                <a:lnTo>
                  <a:pt x="160" y="34"/>
                </a:lnTo>
                <a:lnTo>
                  <a:pt x="161" y="34"/>
                </a:lnTo>
                <a:lnTo>
                  <a:pt x="163" y="35"/>
                </a:lnTo>
                <a:lnTo>
                  <a:pt x="164" y="36"/>
                </a:lnTo>
                <a:lnTo>
                  <a:pt x="166" y="36"/>
                </a:lnTo>
                <a:lnTo>
                  <a:pt x="167" y="37"/>
                </a:lnTo>
                <a:lnTo>
                  <a:pt x="168" y="37"/>
                </a:lnTo>
                <a:lnTo>
                  <a:pt x="170" y="37"/>
                </a:lnTo>
                <a:lnTo>
                  <a:pt x="171" y="37"/>
                </a:lnTo>
                <a:lnTo>
                  <a:pt x="172" y="36"/>
                </a:lnTo>
                <a:lnTo>
                  <a:pt x="174" y="36"/>
                </a:lnTo>
                <a:lnTo>
                  <a:pt x="175" y="35"/>
                </a:lnTo>
                <a:lnTo>
                  <a:pt x="176" y="35"/>
                </a:lnTo>
                <a:lnTo>
                  <a:pt x="178" y="33"/>
                </a:lnTo>
                <a:lnTo>
                  <a:pt x="179" y="33"/>
                </a:lnTo>
                <a:lnTo>
                  <a:pt x="180" y="32"/>
                </a:lnTo>
                <a:lnTo>
                  <a:pt x="182" y="32"/>
                </a:lnTo>
                <a:lnTo>
                  <a:pt x="183" y="31"/>
                </a:lnTo>
                <a:lnTo>
                  <a:pt x="188" y="31"/>
                </a:lnTo>
                <a:lnTo>
                  <a:pt x="189" y="31"/>
                </a:lnTo>
                <a:lnTo>
                  <a:pt x="190" y="30"/>
                </a:lnTo>
                <a:lnTo>
                  <a:pt x="191" y="30"/>
                </a:lnTo>
                <a:lnTo>
                  <a:pt x="192" y="29"/>
                </a:lnTo>
                <a:lnTo>
                  <a:pt x="194" y="28"/>
                </a:lnTo>
                <a:lnTo>
                  <a:pt x="196" y="27"/>
                </a:lnTo>
                <a:lnTo>
                  <a:pt x="197" y="26"/>
                </a:lnTo>
                <a:lnTo>
                  <a:pt x="198" y="26"/>
                </a:lnTo>
                <a:lnTo>
                  <a:pt x="201" y="25"/>
                </a:lnTo>
                <a:lnTo>
                  <a:pt x="201" y="25"/>
                </a:lnTo>
                <a:lnTo>
                  <a:pt x="201" y="25"/>
                </a:lnTo>
                <a:lnTo>
                  <a:pt x="202" y="24"/>
                </a:lnTo>
                <a:lnTo>
                  <a:pt x="203" y="24"/>
                </a:lnTo>
                <a:lnTo>
                  <a:pt x="204" y="22"/>
                </a:lnTo>
                <a:lnTo>
                  <a:pt x="205" y="20"/>
                </a:lnTo>
                <a:lnTo>
                  <a:pt x="205" y="19"/>
                </a:lnTo>
                <a:lnTo>
                  <a:pt x="206" y="18"/>
                </a:lnTo>
                <a:lnTo>
                  <a:pt x="207" y="15"/>
                </a:lnTo>
                <a:lnTo>
                  <a:pt x="208" y="12"/>
                </a:lnTo>
                <a:lnTo>
                  <a:pt x="209" y="11"/>
                </a:lnTo>
                <a:lnTo>
                  <a:pt x="209" y="10"/>
                </a:lnTo>
                <a:lnTo>
                  <a:pt x="210" y="9"/>
                </a:lnTo>
                <a:lnTo>
                  <a:pt x="210" y="9"/>
                </a:lnTo>
                <a:lnTo>
                  <a:pt x="211" y="8"/>
                </a:lnTo>
                <a:lnTo>
                  <a:pt x="213" y="7"/>
                </a:lnTo>
                <a:lnTo>
                  <a:pt x="218" y="5"/>
                </a:lnTo>
                <a:lnTo>
                  <a:pt x="221" y="3"/>
                </a:lnTo>
                <a:lnTo>
                  <a:pt x="223" y="2"/>
                </a:lnTo>
                <a:lnTo>
                  <a:pt x="225" y="2"/>
                </a:lnTo>
                <a:lnTo>
                  <a:pt x="227" y="1"/>
                </a:lnTo>
                <a:lnTo>
                  <a:pt x="230" y="0"/>
                </a:lnTo>
                <a:lnTo>
                  <a:pt x="230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9" name="Freeform 232">
            <a:extLst>
              <a:ext uri="{FF2B5EF4-FFF2-40B4-BE49-F238E27FC236}">
                <a16:creationId xmlns:a16="http://schemas.microsoft.com/office/drawing/2014/main" id="{D4AFB935-819F-4021-9924-80004082D57E}"/>
              </a:ext>
            </a:extLst>
          </p:cNvPr>
          <p:cNvSpPr>
            <a:spLocks/>
          </p:cNvSpPr>
          <p:nvPr/>
        </p:nvSpPr>
        <p:spPr bwMode="auto">
          <a:xfrm>
            <a:off x="6628207" y="4271540"/>
            <a:ext cx="1149937" cy="1580457"/>
          </a:xfrm>
          <a:custGeom>
            <a:avLst/>
            <a:gdLst>
              <a:gd name="T0" fmla="*/ 405 w 605"/>
              <a:gd name="T1" fmla="*/ 2 h 760"/>
              <a:gd name="T2" fmla="*/ 424 w 605"/>
              <a:gd name="T3" fmla="*/ 15 h 760"/>
              <a:gd name="T4" fmla="*/ 433 w 605"/>
              <a:gd name="T5" fmla="*/ 31 h 760"/>
              <a:gd name="T6" fmla="*/ 439 w 605"/>
              <a:gd name="T7" fmla="*/ 47 h 760"/>
              <a:gd name="T8" fmla="*/ 477 w 605"/>
              <a:gd name="T9" fmla="*/ 46 h 760"/>
              <a:gd name="T10" fmla="*/ 476 w 605"/>
              <a:gd name="T11" fmla="*/ 57 h 760"/>
              <a:gd name="T12" fmla="*/ 518 w 605"/>
              <a:gd name="T13" fmla="*/ 73 h 760"/>
              <a:gd name="T14" fmla="*/ 556 w 605"/>
              <a:gd name="T15" fmla="*/ 93 h 760"/>
              <a:gd name="T16" fmla="*/ 574 w 605"/>
              <a:gd name="T17" fmla="*/ 109 h 760"/>
              <a:gd name="T18" fmla="*/ 605 w 605"/>
              <a:gd name="T19" fmla="*/ 153 h 760"/>
              <a:gd name="T20" fmla="*/ 594 w 605"/>
              <a:gd name="T21" fmla="*/ 192 h 760"/>
              <a:gd name="T22" fmla="*/ 589 w 605"/>
              <a:gd name="T23" fmla="*/ 226 h 760"/>
              <a:gd name="T24" fmla="*/ 578 w 605"/>
              <a:gd name="T25" fmla="*/ 251 h 760"/>
              <a:gd name="T26" fmla="*/ 554 w 605"/>
              <a:gd name="T27" fmla="*/ 252 h 760"/>
              <a:gd name="T28" fmla="*/ 540 w 605"/>
              <a:gd name="T29" fmla="*/ 279 h 760"/>
              <a:gd name="T30" fmla="*/ 547 w 605"/>
              <a:gd name="T31" fmla="*/ 288 h 760"/>
              <a:gd name="T32" fmla="*/ 550 w 605"/>
              <a:gd name="T33" fmla="*/ 303 h 760"/>
              <a:gd name="T34" fmla="*/ 549 w 605"/>
              <a:gd name="T35" fmla="*/ 314 h 760"/>
              <a:gd name="T36" fmla="*/ 568 w 605"/>
              <a:gd name="T37" fmla="*/ 324 h 760"/>
              <a:gd name="T38" fmla="*/ 569 w 605"/>
              <a:gd name="T39" fmla="*/ 368 h 760"/>
              <a:gd name="T40" fmla="*/ 571 w 605"/>
              <a:gd name="T41" fmla="*/ 394 h 760"/>
              <a:gd name="T42" fmla="*/ 575 w 605"/>
              <a:gd name="T43" fmla="*/ 429 h 760"/>
              <a:gd name="T44" fmla="*/ 573 w 605"/>
              <a:gd name="T45" fmla="*/ 471 h 760"/>
              <a:gd name="T46" fmla="*/ 572 w 605"/>
              <a:gd name="T47" fmla="*/ 510 h 760"/>
              <a:gd name="T48" fmla="*/ 555 w 605"/>
              <a:gd name="T49" fmla="*/ 538 h 760"/>
              <a:gd name="T50" fmla="*/ 548 w 605"/>
              <a:gd name="T51" fmla="*/ 553 h 760"/>
              <a:gd name="T52" fmla="*/ 546 w 605"/>
              <a:gd name="T53" fmla="*/ 570 h 760"/>
              <a:gd name="T54" fmla="*/ 548 w 605"/>
              <a:gd name="T55" fmla="*/ 596 h 760"/>
              <a:gd name="T56" fmla="*/ 526 w 605"/>
              <a:gd name="T57" fmla="*/ 624 h 760"/>
              <a:gd name="T58" fmla="*/ 497 w 605"/>
              <a:gd name="T59" fmla="*/ 638 h 760"/>
              <a:gd name="T60" fmla="*/ 498 w 605"/>
              <a:gd name="T61" fmla="*/ 686 h 760"/>
              <a:gd name="T62" fmla="*/ 476 w 605"/>
              <a:gd name="T63" fmla="*/ 710 h 760"/>
              <a:gd name="T64" fmla="*/ 473 w 605"/>
              <a:gd name="T65" fmla="*/ 745 h 760"/>
              <a:gd name="T66" fmla="*/ 452 w 605"/>
              <a:gd name="T67" fmla="*/ 760 h 760"/>
              <a:gd name="T68" fmla="*/ 414 w 605"/>
              <a:gd name="T69" fmla="*/ 726 h 760"/>
              <a:gd name="T70" fmla="*/ 382 w 605"/>
              <a:gd name="T71" fmla="*/ 660 h 760"/>
              <a:gd name="T72" fmla="*/ 336 w 605"/>
              <a:gd name="T73" fmla="*/ 643 h 760"/>
              <a:gd name="T74" fmla="*/ 312 w 605"/>
              <a:gd name="T75" fmla="*/ 608 h 760"/>
              <a:gd name="T76" fmla="*/ 272 w 605"/>
              <a:gd name="T77" fmla="*/ 556 h 760"/>
              <a:gd name="T78" fmla="*/ 252 w 605"/>
              <a:gd name="T79" fmla="*/ 521 h 760"/>
              <a:gd name="T80" fmla="*/ 199 w 605"/>
              <a:gd name="T81" fmla="*/ 491 h 760"/>
              <a:gd name="T82" fmla="*/ 167 w 605"/>
              <a:gd name="T83" fmla="*/ 493 h 760"/>
              <a:gd name="T84" fmla="*/ 139 w 605"/>
              <a:gd name="T85" fmla="*/ 458 h 760"/>
              <a:gd name="T86" fmla="*/ 101 w 605"/>
              <a:gd name="T87" fmla="*/ 426 h 760"/>
              <a:gd name="T88" fmla="*/ 94 w 605"/>
              <a:gd name="T89" fmla="*/ 373 h 760"/>
              <a:gd name="T90" fmla="*/ 68 w 605"/>
              <a:gd name="T91" fmla="*/ 344 h 760"/>
              <a:gd name="T92" fmla="*/ 49 w 605"/>
              <a:gd name="T93" fmla="*/ 302 h 760"/>
              <a:gd name="T94" fmla="*/ 45 w 605"/>
              <a:gd name="T95" fmla="*/ 266 h 760"/>
              <a:gd name="T96" fmla="*/ 2 w 605"/>
              <a:gd name="T97" fmla="*/ 229 h 760"/>
              <a:gd name="T98" fmla="*/ 25 w 605"/>
              <a:gd name="T99" fmla="*/ 197 h 760"/>
              <a:gd name="T100" fmla="*/ 47 w 605"/>
              <a:gd name="T101" fmla="*/ 147 h 760"/>
              <a:gd name="T102" fmla="*/ 89 w 605"/>
              <a:gd name="T103" fmla="*/ 123 h 760"/>
              <a:gd name="T104" fmla="*/ 117 w 605"/>
              <a:gd name="T105" fmla="*/ 127 h 760"/>
              <a:gd name="T106" fmla="*/ 134 w 605"/>
              <a:gd name="T107" fmla="*/ 112 h 760"/>
              <a:gd name="T108" fmla="*/ 176 w 605"/>
              <a:gd name="T109" fmla="*/ 104 h 760"/>
              <a:gd name="T110" fmla="*/ 220 w 605"/>
              <a:gd name="T111" fmla="*/ 112 h 760"/>
              <a:gd name="T112" fmla="*/ 241 w 605"/>
              <a:gd name="T113" fmla="*/ 85 h 760"/>
              <a:gd name="T114" fmla="*/ 283 w 605"/>
              <a:gd name="T115" fmla="*/ 58 h 760"/>
              <a:gd name="T116" fmla="*/ 324 w 605"/>
              <a:gd name="T117" fmla="*/ 51 h 760"/>
              <a:gd name="T118" fmla="*/ 353 w 605"/>
              <a:gd name="T119" fmla="*/ 64 h 760"/>
              <a:gd name="T120" fmla="*/ 366 w 605"/>
              <a:gd name="T121" fmla="*/ 34 h 760"/>
              <a:gd name="T122" fmla="*/ 378 w 605"/>
              <a:gd name="T123" fmla="*/ 15 h 760"/>
              <a:gd name="T124" fmla="*/ 393 w 605"/>
              <a:gd name="T125" fmla="*/ 1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05" h="760">
                <a:moveTo>
                  <a:pt x="395" y="0"/>
                </a:moveTo>
                <a:lnTo>
                  <a:pt x="395" y="1"/>
                </a:lnTo>
                <a:lnTo>
                  <a:pt x="395" y="1"/>
                </a:lnTo>
                <a:lnTo>
                  <a:pt x="395" y="1"/>
                </a:lnTo>
                <a:lnTo>
                  <a:pt x="395" y="3"/>
                </a:lnTo>
                <a:lnTo>
                  <a:pt x="395" y="4"/>
                </a:lnTo>
                <a:lnTo>
                  <a:pt x="395" y="5"/>
                </a:lnTo>
                <a:lnTo>
                  <a:pt x="396" y="7"/>
                </a:lnTo>
                <a:lnTo>
                  <a:pt x="396" y="7"/>
                </a:lnTo>
                <a:lnTo>
                  <a:pt x="397" y="8"/>
                </a:lnTo>
                <a:lnTo>
                  <a:pt x="397" y="8"/>
                </a:lnTo>
                <a:lnTo>
                  <a:pt x="398" y="8"/>
                </a:lnTo>
                <a:lnTo>
                  <a:pt x="399" y="8"/>
                </a:lnTo>
                <a:lnTo>
                  <a:pt x="399" y="8"/>
                </a:lnTo>
                <a:lnTo>
                  <a:pt x="400" y="8"/>
                </a:lnTo>
                <a:lnTo>
                  <a:pt x="400" y="7"/>
                </a:lnTo>
                <a:lnTo>
                  <a:pt x="401" y="6"/>
                </a:lnTo>
                <a:lnTo>
                  <a:pt x="403" y="4"/>
                </a:lnTo>
                <a:lnTo>
                  <a:pt x="404" y="3"/>
                </a:lnTo>
                <a:lnTo>
                  <a:pt x="404" y="3"/>
                </a:lnTo>
                <a:lnTo>
                  <a:pt x="405" y="2"/>
                </a:lnTo>
                <a:lnTo>
                  <a:pt x="406" y="2"/>
                </a:lnTo>
                <a:lnTo>
                  <a:pt x="407" y="2"/>
                </a:lnTo>
                <a:lnTo>
                  <a:pt x="407" y="2"/>
                </a:lnTo>
                <a:lnTo>
                  <a:pt x="408" y="2"/>
                </a:lnTo>
                <a:lnTo>
                  <a:pt x="408" y="4"/>
                </a:lnTo>
                <a:lnTo>
                  <a:pt x="410" y="6"/>
                </a:lnTo>
                <a:lnTo>
                  <a:pt x="412" y="8"/>
                </a:lnTo>
                <a:lnTo>
                  <a:pt x="413" y="10"/>
                </a:lnTo>
                <a:lnTo>
                  <a:pt x="413" y="11"/>
                </a:lnTo>
                <a:lnTo>
                  <a:pt x="414" y="14"/>
                </a:lnTo>
                <a:lnTo>
                  <a:pt x="415" y="15"/>
                </a:lnTo>
                <a:lnTo>
                  <a:pt x="415" y="15"/>
                </a:lnTo>
                <a:lnTo>
                  <a:pt x="415" y="16"/>
                </a:lnTo>
                <a:lnTo>
                  <a:pt x="416" y="16"/>
                </a:lnTo>
                <a:lnTo>
                  <a:pt x="417" y="16"/>
                </a:lnTo>
                <a:lnTo>
                  <a:pt x="417" y="16"/>
                </a:lnTo>
                <a:lnTo>
                  <a:pt x="418" y="16"/>
                </a:lnTo>
                <a:lnTo>
                  <a:pt x="419" y="16"/>
                </a:lnTo>
                <a:lnTo>
                  <a:pt x="422" y="15"/>
                </a:lnTo>
                <a:lnTo>
                  <a:pt x="423" y="15"/>
                </a:lnTo>
                <a:lnTo>
                  <a:pt x="424" y="15"/>
                </a:lnTo>
                <a:lnTo>
                  <a:pt x="426" y="14"/>
                </a:lnTo>
                <a:lnTo>
                  <a:pt x="427" y="13"/>
                </a:lnTo>
                <a:lnTo>
                  <a:pt x="428" y="12"/>
                </a:lnTo>
                <a:lnTo>
                  <a:pt x="429" y="11"/>
                </a:lnTo>
                <a:lnTo>
                  <a:pt x="430" y="10"/>
                </a:lnTo>
                <a:lnTo>
                  <a:pt x="430" y="11"/>
                </a:lnTo>
                <a:lnTo>
                  <a:pt x="430" y="12"/>
                </a:lnTo>
                <a:lnTo>
                  <a:pt x="432" y="14"/>
                </a:lnTo>
                <a:lnTo>
                  <a:pt x="433" y="15"/>
                </a:lnTo>
                <a:lnTo>
                  <a:pt x="434" y="17"/>
                </a:lnTo>
                <a:lnTo>
                  <a:pt x="435" y="19"/>
                </a:lnTo>
                <a:lnTo>
                  <a:pt x="435" y="20"/>
                </a:lnTo>
                <a:lnTo>
                  <a:pt x="436" y="21"/>
                </a:lnTo>
                <a:lnTo>
                  <a:pt x="436" y="22"/>
                </a:lnTo>
                <a:lnTo>
                  <a:pt x="436" y="24"/>
                </a:lnTo>
                <a:lnTo>
                  <a:pt x="436" y="25"/>
                </a:lnTo>
                <a:lnTo>
                  <a:pt x="436" y="25"/>
                </a:lnTo>
                <a:lnTo>
                  <a:pt x="436" y="26"/>
                </a:lnTo>
                <a:lnTo>
                  <a:pt x="435" y="27"/>
                </a:lnTo>
                <a:lnTo>
                  <a:pt x="435" y="28"/>
                </a:lnTo>
                <a:lnTo>
                  <a:pt x="433" y="31"/>
                </a:lnTo>
                <a:lnTo>
                  <a:pt x="431" y="33"/>
                </a:lnTo>
                <a:lnTo>
                  <a:pt x="430" y="34"/>
                </a:lnTo>
                <a:lnTo>
                  <a:pt x="429" y="38"/>
                </a:lnTo>
                <a:lnTo>
                  <a:pt x="428" y="39"/>
                </a:lnTo>
                <a:lnTo>
                  <a:pt x="428" y="40"/>
                </a:lnTo>
                <a:lnTo>
                  <a:pt x="427" y="41"/>
                </a:lnTo>
                <a:lnTo>
                  <a:pt x="427" y="42"/>
                </a:lnTo>
                <a:lnTo>
                  <a:pt x="427" y="43"/>
                </a:lnTo>
                <a:lnTo>
                  <a:pt x="427" y="43"/>
                </a:lnTo>
                <a:lnTo>
                  <a:pt x="427" y="44"/>
                </a:lnTo>
                <a:lnTo>
                  <a:pt x="428" y="45"/>
                </a:lnTo>
                <a:lnTo>
                  <a:pt x="428" y="45"/>
                </a:lnTo>
                <a:lnTo>
                  <a:pt x="429" y="45"/>
                </a:lnTo>
                <a:lnTo>
                  <a:pt x="429" y="46"/>
                </a:lnTo>
                <a:lnTo>
                  <a:pt x="430" y="46"/>
                </a:lnTo>
                <a:lnTo>
                  <a:pt x="431" y="46"/>
                </a:lnTo>
                <a:lnTo>
                  <a:pt x="435" y="47"/>
                </a:lnTo>
                <a:lnTo>
                  <a:pt x="436" y="47"/>
                </a:lnTo>
                <a:lnTo>
                  <a:pt x="437" y="48"/>
                </a:lnTo>
                <a:lnTo>
                  <a:pt x="438" y="47"/>
                </a:lnTo>
                <a:lnTo>
                  <a:pt x="439" y="47"/>
                </a:lnTo>
                <a:lnTo>
                  <a:pt x="440" y="47"/>
                </a:lnTo>
                <a:lnTo>
                  <a:pt x="442" y="46"/>
                </a:lnTo>
                <a:lnTo>
                  <a:pt x="445" y="45"/>
                </a:lnTo>
                <a:lnTo>
                  <a:pt x="447" y="44"/>
                </a:lnTo>
                <a:lnTo>
                  <a:pt x="448" y="44"/>
                </a:lnTo>
                <a:lnTo>
                  <a:pt x="449" y="44"/>
                </a:lnTo>
                <a:lnTo>
                  <a:pt x="452" y="44"/>
                </a:lnTo>
                <a:lnTo>
                  <a:pt x="454" y="44"/>
                </a:lnTo>
                <a:lnTo>
                  <a:pt x="455" y="44"/>
                </a:lnTo>
                <a:lnTo>
                  <a:pt x="458" y="44"/>
                </a:lnTo>
                <a:lnTo>
                  <a:pt x="461" y="45"/>
                </a:lnTo>
                <a:lnTo>
                  <a:pt x="463" y="45"/>
                </a:lnTo>
                <a:lnTo>
                  <a:pt x="464" y="45"/>
                </a:lnTo>
                <a:lnTo>
                  <a:pt x="465" y="45"/>
                </a:lnTo>
                <a:lnTo>
                  <a:pt x="469" y="44"/>
                </a:lnTo>
                <a:lnTo>
                  <a:pt x="471" y="44"/>
                </a:lnTo>
                <a:lnTo>
                  <a:pt x="472" y="44"/>
                </a:lnTo>
                <a:lnTo>
                  <a:pt x="473" y="45"/>
                </a:lnTo>
                <a:lnTo>
                  <a:pt x="474" y="45"/>
                </a:lnTo>
                <a:lnTo>
                  <a:pt x="475" y="45"/>
                </a:lnTo>
                <a:lnTo>
                  <a:pt x="477" y="46"/>
                </a:lnTo>
                <a:lnTo>
                  <a:pt x="478" y="47"/>
                </a:lnTo>
                <a:lnTo>
                  <a:pt x="479" y="47"/>
                </a:lnTo>
                <a:lnTo>
                  <a:pt x="479" y="48"/>
                </a:lnTo>
                <a:lnTo>
                  <a:pt x="479" y="48"/>
                </a:lnTo>
                <a:lnTo>
                  <a:pt x="479" y="48"/>
                </a:lnTo>
                <a:lnTo>
                  <a:pt x="479" y="49"/>
                </a:lnTo>
                <a:lnTo>
                  <a:pt x="479" y="49"/>
                </a:lnTo>
                <a:lnTo>
                  <a:pt x="476" y="50"/>
                </a:lnTo>
                <a:lnTo>
                  <a:pt x="475" y="51"/>
                </a:lnTo>
                <a:lnTo>
                  <a:pt x="474" y="51"/>
                </a:lnTo>
                <a:lnTo>
                  <a:pt x="474" y="52"/>
                </a:lnTo>
                <a:lnTo>
                  <a:pt x="473" y="52"/>
                </a:lnTo>
                <a:lnTo>
                  <a:pt x="473" y="53"/>
                </a:lnTo>
                <a:lnTo>
                  <a:pt x="473" y="53"/>
                </a:lnTo>
                <a:lnTo>
                  <a:pt x="473" y="54"/>
                </a:lnTo>
                <a:lnTo>
                  <a:pt x="473" y="54"/>
                </a:lnTo>
                <a:lnTo>
                  <a:pt x="473" y="54"/>
                </a:lnTo>
                <a:lnTo>
                  <a:pt x="474" y="55"/>
                </a:lnTo>
                <a:lnTo>
                  <a:pt x="474" y="55"/>
                </a:lnTo>
                <a:lnTo>
                  <a:pt x="474" y="56"/>
                </a:lnTo>
                <a:lnTo>
                  <a:pt x="476" y="57"/>
                </a:lnTo>
                <a:lnTo>
                  <a:pt x="477" y="58"/>
                </a:lnTo>
                <a:lnTo>
                  <a:pt x="478" y="59"/>
                </a:lnTo>
                <a:lnTo>
                  <a:pt x="479" y="60"/>
                </a:lnTo>
                <a:lnTo>
                  <a:pt x="484" y="62"/>
                </a:lnTo>
                <a:lnTo>
                  <a:pt x="487" y="64"/>
                </a:lnTo>
                <a:lnTo>
                  <a:pt x="489" y="65"/>
                </a:lnTo>
                <a:lnTo>
                  <a:pt x="494" y="69"/>
                </a:lnTo>
                <a:lnTo>
                  <a:pt x="496" y="70"/>
                </a:lnTo>
                <a:lnTo>
                  <a:pt x="497" y="71"/>
                </a:lnTo>
                <a:lnTo>
                  <a:pt x="499" y="72"/>
                </a:lnTo>
                <a:lnTo>
                  <a:pt x="500" y="72"/>
                </a:lnTo>
                <a:lnTo>
                  <a:pt x="502" y="73"/>
                </a:lnTo>
                <a:lnTo>
                  <a:pt x="503" y="73"/>
                </a:lnTo>
                <a:lnTo>
                  <a:pt x="505" y="74"/>
                </a:lnTo>
                <a:lnTo>
                  <a:pt x="507" y="74"/>
                </a:lnTo>
                <a:lnTo>
                  <a:pt x="509" y="74"/>
                </a:lnTo>
                <a:lnTo>
                  <a:pt x="511" y="74"/>
                </a:lnTo>
                <a:lnTo>
                  <a:pt x="513" y="74"/>
                </a:lnTo>
                <a:lnTo>
                  <a:pt x="514" y="74"/>
                </a:lnTo>
                <a:lnTo>
                  <a:pt x="516" y="74"/>
                </a:lnTo>
                <a:lnTo>
                  <a:pt x="518" y="73"/>
                </a:lnTo>
                <a:lnTo>
                  <a:pt x="519" y="73"/>
                </a:lnTo>
                <a:lnTo>
                  <a:pt x="524" y="72"/>
                </a:lnTo>
                <a:lnTo>
                  <a:pt x="526" y="72"/>
                </a:lnTo>
                <a:lnTo>
                  <a:pt x="527" y="71"/>
                </a:lnTo>
                <a:lnTo>
                  <a:pt x="529" y="71"/>
                </a:lnTo>
                <a:lnTo>
                  <a:pt x="530" y="72"/>
                </a:lnTo>
                <a:lnTo>
                  <a:pt x="532" y="72"/>
                </a:lnTo>
                <a:lnTo>
                  <a:pt x="533" y="72"/>
                </a:lnTo>
                <a:lnTo>
                  <a:pt x="534" y="73"/>
                </a:lnTo>
                <a:lnTo>
                  <a:pt x="535" y="74"/>
                </a:lnTo>
                <a:lnTo>
                  <a:pt x="536" y="74"/>
                </a:lnTo>
                <a:lnTo>
                  <a:pt x="537" y="75"/>
                </a:lnTo>
                <a:lnTo>
                  <a:pt x="538" y="77"/>
                </a:lnTo>
                <a:lnTo>
                  <a:pt x="542" y="81"/>
                </a:lnTo>
                <a:lnTo>
                  <a:pt x="544" y="83"/>
                </a:lnTo>
                <a:lnTo>
                  <a:pt x="545" y="84"/>
                </a:lnTo>
                <a:lnTo>
                  <a:pt x="548" y="87"/>
                </a:lnTo>
                <a:lnTo>
                  <a:pt x="552" y="91"/>
                </a:lnTo>
                <a:lnTo>
                  <a:pt x="553" y="92"/>
                </a:lnTo>
                <a:lnTo>
                  <a:pt x="554" y="92"/>
                </a:lnTo>
                <a:lnTo>
                  <a:pt x="556" y="93"/>
                </a:lnTo>
                <a:lnTo>
                  <a:pt x="557" y="93"/>
                </a:lnTo>
                <a:lnTo>
                  <a:pt x="562" y="94"/>
                </a:lnTo>
                <a:lnTo>
                  <a:pt x="563" y="94"/>
                </a:lnTo>
                <a:lnTo>
                  <a:pt x="564" y="95"/>
                </a:lnTo>
                <a:lnTo>
                  <a:pt x="566" y="95"/>
                </a:lnTo>
                <a:lnTo>
                  <a:pt x="567" y="96"/>
                </a:lnTo>
                <a:lnTo>
                  <a:pt x="568" y="97"/>
                </a:lnTo>
                <a:lnTo>
                  <a:pt x="569" y="97"/>
                </a:lnTo>
                <a:lnTo>
                  <a:pt x="570" y="98"/>
                </a:lnTo>
                <a:lnTo>
                  <a:pt x="570" y="99"/>
                </a:lnTo>
                <a:lnTo>
                  <a:pt x="571" y="99"/>
                </a:lnTo>
                <a:lnTo>
                  <a:pt x="571" y="100"/>
                </a:lnTo>
                <a:lnTo>
                  <a:pt x="571" y="101"/>
                </a:lnTo>
                <a:lnTo>
                  <a:pt x="571" y="102"/>
                </a:lnTo>
                <a:lnTo>
                  <a:pt x="572" y="106"/>
                </a:lnTo>
                <a:lnTo>
                  <a:pt x="572" y="107"/>
                </a:lnTo>
                <a:lnTo>
                  <a:pt x="573" y="107"/>
                </a:lnTo>
                <a:lnTo>
                  <a:pt x="573" y="108"/>
                </a:lnTo>
                <a:lnTo>
                  <a:pt x="573" y="108"/>
                </a:lnTo>
                <a:lnTo>
                  <a:pt x="574" y="108"/>
                </a:lnTo>
                <a:lnTo>
                  <a:pt x="574" y="109"/>
                </a:lnTo>
                <a:lnTo>
                  <a:pt x="575" y="109"/>
                </a:lnTo>
                <a:lnTo>
                  <a:pt x="579" y="110"/>
                </a:lnTo>
                <a:lnTo>
                  <a:pt x="583" y="111"/>
                </a:lnTo>
                <a:lnTo>
                  <a:pt x="586" y="112"/>
                </a:lnTo>
                <a:lnTo>
                  <a:pt x="588" y="113"/>
                </a:lnTo>
                <a:lnTo>
                  <a:pt x="591" y="114"/>
                </a:lnTo>
                <a:lnTo>
                  <a:pt x="600" y="119"/>
                </a:lnTo>
                <a:lnTo>
                  <a:pt x="601" y="120"/>
                </a:lnTo>
                <a:lnTo>
                  <a:pt x="602" y="120"/>
                </a:lnTo>
                <a:lnTo>
                  <a:pt x="602" y="121"/>
                </a:lnTo>
                <a:lnTo>
                  <a:pt x="603" y="121"/>
                </a:lnTo>
                <a:lnTo>
                  <a:pt x="603" y="122"/>
                </a:lnTo>
                <a:lnTo>
                  <a:pt x="603" y="123"/>
                </a:lnTo>
                <a:lnTo>
                  <a:pt x="603" y="130"/>
                </a:lnTo>
                <a:lnTo>
                  <a:pt x="603" y="132"/>
                </a:lnTo>
                <a:lnTo>
                  <a:pt x="604" y="137"/>
                </a:lnTo>
                <a:lnTo>
                  <a:pt x="604" y="143"/>
                </a:lnTo>
                <a:lnTo>
                  <a:pt x="605" y="145"/>
                </a:lnTo>
                <a:lnTo>
                  <a:pt x="605" y="150"/>
                </a:lnTo>
                <a:lnTo>
                  <a:pt x="605" y="152"/>
                </a:lnTo>
                <a:lnTo>
                  <a:pt x="605" y="153"/>
                </a:lnTo>
                <a:lnTo>
                  <a:pt x="605" y="154"/>
                </a:lnTo>
                <a:lnTo>
                  <a:pt x="604" y="155"/>
                </a:lnTo>
                <a:lnTo>
                  <a:pt x="604" y="156"/>
                </a:lnTo>
                <a:lnTo>
                  <a:pt x="604" y="157"/>
                </a:lnTo>
                <a:lnTo>
                  <a:pt x="603" y="158"/>
                </a:lnTo>
                <a:lnTo>
                  <a:pt x="600" y="160"/>
                </a:lnTo>
                <a:lnTo>
                  <a:pt x="600" y="160"/>
                </a:lnTo>
                <a:lnTo>
                  <a:pt x="599" y="161"/>
                </a:lnTo>
                <a:lnTo>
                  <a:pt x="598" y="162"/>
                </a:lnTo>
                <a:lnTo>
                  <a:pt x="598" y="163"/>
                </a:lnTo>
                <a:lnTo>
                  <a:pt x="597" y="165"/>
                </a:lnTo>
                <a:lnTo>
                  <a:pt x="596" y="168"/>
                </a:lnTo>
                <a:lnTo>
                  <a:pt x="595" y="172"/>
                </a:lnTo>
                <a:lnTo>
                  <a:pt x="594" y="174"/>
                </a:lnTo>
                <a:lnTo>
                  <a:pt x="594" y="176"/>
                </a:lnTo>
                <a:lnTo>
                  <a:pt x="593" y="182"/>
                </a:lnTo>
                <a:lnTo>
                  <a:pt x="593" y="183"/>
                </a:lnTo>
                <a:lnTo>
                  <a:pt x="593" y="186"/>
                </a:lnTo>
                <a:lnTo>
                  <a:pt x="594" y="189"/>
                </a:lnTo>
                <a:lnTo>
                  <a:pt x="594" y="191"/>
                </a:lnTo>
                <a:lnTo>
                  <a:pt x="594" y="192"/>
                </a:lnTo>
                <a:lnTo>
                  <a:pt x="593" y="194"/>
                </a:lnTo>
                <a:lnTo>
                  <a:pt x="593" y="195"/>
                </a:lnTo>
                <a:lnTo>
                  <a:pt x="593" y="197"/>
                </a:lnTo>
                <a:lnTo>
                  <a:pt x="592" y="199"/>
                </a:lnTo>
                <a:lnTo>
                  <a:pt x="591" y="203"/>
                </a:lnTo>
                <a:lnTo>
                  <a:pt x="590" y="204"/>
                </a:lnTo>
                <a:lnTo>
                  <a:pt x="590" y="205"/>
                </a:lnTo>
                <a:lnTo>
                  <a:pt x="590" y="206"/>
                </a:lnTo>
                <a:lnTo>
                  <a:pt x="590" y="207"/>
                </a:lnTo>
                <a:lnTo>
                  <a:pt x="590" y="209"/>
                </a:lnTo>
                <a:lnTo>
                  <a:pt x="590" y="213"/>
                </a:lnTo>
                <a:lnTo>
                  <a:pt x="590" y="215"/>
                </a:lnTo>
                <a:lnTo>
                  <a:pt x="590" y="216"/>
                </a:lnTo>
                <a:lnTo>
                  <a:pt x="589" y="218"/>
                </a:lnTo>
                <a:lnTo>
                  <a:pt x="589" y="219"/>
                </a:lnTo>
                <a:lnTo>
                  <a:pt x="589" y="221"/>
                </a:lnTo>
                <a:lnTo>
                  <a:pt x="588" y="223"/>
                </a:lnTo>
                <a:lnTo>
                  <a:pt x="588" y="224"/>
                </a:lnTo>
                <a:lnTo>
                  <a:pt x="588" y="225"/>
                </a:lnTo>
                <a:lnTo>
                  <a:pt x="588" y="226"/>
                </a:lnTo>
                <a:lnTo>
                  <a:pt x="589" y="226"/>
                </a:lnTo>
                <a:lnTo>
                  <a:pt x="589" y="227"/>
                </a:lnTo>
                <a:lnTo>
                  <a:pt x="591" y="228"/>
                </a:lnTo>
                <a:lnTo>
                  <a:pt x="592" y="228"/>
                </a:lnTo>
                <a:lnTo>
                  <a:pt x="593" y="229"/>
                </a:lnTo>
                <a:lnTo>
                  <a:pt x="594" y="230"/>
                </a:lnTo>
                <a:lnTo>
                  <a:pt x="594" y="231"/>
                </a:lnTo>
                <a:lnTo>
                  <a:pt x="594" y="232"/>
                </a:lnTo>
                <a:lnTo>
                  <a:pt x="594" y="233"/>
                </a:lnTo>
                <a:lnTo>
                  <a:pt x="594" y="233"/>
                </a:lnTo>
                <a:lnTo>
                  <a:pt x="594" y="234"/>
                </a:lnTo>
                <a:lnTo>
                  <a:pt x="593" y="235"/>
                </a:lnTo>
                <a:lnTo>
                  <a:pt x="593" y="236"/>
                </a:lnTo>
                <a:lnTo>
                  <a:pt x="592" y="236"/>
                </a:lnTo>
                <a:lnTo>
                  <a:pt x="590" y="238"/>
                </a:lnTo>
                <a:lnTo>
                  <a:pt x="586" y="241"/>
                </a:lnTo>
                <a:lnTo>
                  <a:pt x="585" y="243"/>
                </a:lnTo>
                <a:lnTo>
                  <a:pt x="583" y="244"/>
                </a:lnTo>
                <a:lnTo>
                  <a:pt x="582" y="245"/>
                </a:lnTo>
                <a:lnTo>
                  <a:pt x="580" y="249"/>
                </a:lnTo>
                <a:lnTo>
                  <a:pt x="579" y="250"/>
                </a:lnTo>
                <a:lnTo>
                  <a:pt x="578" y="251"/>
                </a:lnTo>
                <a:lnTo>
                  <a:pt x="577" y="251"/>
                </a:lnTo>
                <a:lnTo>
                  <a:pt x="577" y="252"/>
                </a:lnTo>
                <a:lnTo>
                  <a:pt x="576" y="252"/>
                </a:lnTo>
                <a:lnTo>
                  <a:pt x="575" y="252"/>
                </a:lnTo>
                <a:lnTo>
                  <a:pt x="574" y="252"/>
                </a:lnTo>
                <a:lnTo>
                  <a:pt x="574" y="252"/>
                </a:lnTo>
                <a:lnTo>
                  <a:pt x="573" y="252"/>
                </a:lnTo>
                <a:lnTo>
                  <a:pt x="572" y="252"/>
                </a:lnTo>
                <a:lnTo>
                  <a:pt x="571" y="251"/>
                </a:lnTo>
                <a:lnTo>
                  <a:pt x="567" y="249"/>
                </a:lnTo>
                <a:lnTo>
                  <a:pt x="566" y="249"/>
                </a:lnTo>
                <a:lnTo>
                  <a:pt x="566" y="248"/>
                </a:lnTo>
                <a:lnTo>
                  <a:pt x="565" y="248"/>
                </a:lnTo>
                <a:lnTo>
                  <a:pt x="564" y="248"/>
                </a:lnTo>
                <a:lnTo>
                  <a:pt x="562" y="248"/>
                </a:lnTo>
                <a:lnTo>
                  <a:pt x="561" y="249"/>
                </a:lnTo>
                <a:lnTo>
                  <a:pt x="560" y="249"/>
                </a:lnTo>
                <a:lnTo>
                  <a:pt x="559" y="250"/>
                </a:lnTo>
                <a:lnTo>
                  <a:pt x="557" y="251"/>
                </a:lnTo>
                <a:lnTo>
                  <a:pt x="555" y="251"/>
                </a:lnTo>
                <a:lnTo>
                  <a:pt x="554" y="252"/>
                </a:lnTo>
                <a:lnTo>
                  <a:pt x="552" y="254"/>
                </a:lnTo>
                <a:lnTo>
                  <a:pt x="551" y="254"/>
                </a:lnTo>
                <a:lnTo>
                  <a:pt x="550" y="256"/>
                </a:lnTo>
                <a:lnTo>
                  <a:pt x="549" y="257"/>
                </a:lnTo>
                <a:lnTo>
                  <a:pt x="547" y="258"/>
                </a:lnTo>
                <a:lnTo>
                  <a:pt x="546" y="259"/>
                </a:lnTo>
                <a:lnTo>
                  <a:pt x="545" y="261"/>
                </a:lnTo>
                <a:lnTo>
                  <a:pt x="541" y="266"/>
                </a:lnTo>
                <a:lnTo>
                  <a:pt x="540" y="268"/>
                </a:lnTo>
                <a:lnTo>
                  <a:pt x="539" y="269"/>
                </a:lnTo>
                <a:lnTo>
                  <a:pt x="539" y="270"/>
                </a:lnTo>
                <a:lnTo>
                  <a:pt x="538" y="271"/>
                </a:lnTo>
                <a:lnTo>
                  <a:pt x="538" y="273"/>
                </a:lnTo>
                <a:lnTo>
                  <a:pt x="538" y="274"/>
                </a:lnTo>
                <a:lnTo>
                  <a:pt x="538" y="275"/>
                </a:lnTo>
                <a:lnTo>
                  <a:pt x="538" y="276"/>
                </a:lnTo>
                <a:lnTo>
                  <a:pt x="538" y="277"/>
                </a:lnTo>
                <a:lnTo>
                  <a:pt x="539" y="278"/>
                </a:lnTo>
                <a:lnTo>
                  <a:pt x="539" y="278"/>
                </a:lnTo>
                <a:lnTo>
                  <a:pt x="540" y="279"/>
                </a:lnTo>
                <a:lnTo>
                  <a:pt x="540" y="279"/>
                </a:lnTo>
                <a:lnTo>
                  <a:pt x="541" y="279"/>
                </a:lnTo>
                <a:lnTo>
                  <a:pt x="542" y="279"/>
                </a:lnTo>
                <a:lnTo>
                  <a:pt x="543" y="279"/>
                </a:lnTo>
                <a:lnTo>
                  <a:pt x="545" y="279"/>
                </a:lnTo>
                <a:lnTo>
                  <a:pt x="547" y="279"/>
                </a:lnTo>
                <a:lnTo>
                  <a:pt x="549" y="279"/>
                </a:lnTo>
                <a:lnTo>
                  <a:pt x="550" y="279"/>
                </a:lnTo>
                <a:lnTo>
                  <a:pt x="552" y="279"/>
                </a:lnTo>
                <a:lnTo>
                  <a:pt x="553" y="279"/>
                </a:lnTo>
                <a:lnTo>
                  <a:pt x="554" y="280"/>
                </a:lnTo>
                <a:lnTo>
                  <a:pt x="554" y="280"/>
                </a:lnTo>
                <a:lnTo>
                  <a:pt x="555" y="281"/>
                </a:lnTo>
                <a:lnTo>
                  <a:pt x="555" y="281"/>
                </a:lnTo>
                <a:lnTo>
                  <a:pt x="555" y="282"/>
                </a:lnTo>
                <a:lnTo>
                  <a:pt x="556" y="282"/>
                </a:lnTo>
                <a:lnTo>
                  <a:pt x="555" y="283"/>
                </a:lnTo>
                <a:lnTo>
                  <a:pt x="555" y="283"/>
                </a:lnTo>
                <a:lnTo>
                  <a:pt x="554" y="284"/>
                </a:lnTo>
                <a:lnTo>
                  <a:pt x="554" y="284"/>
                </a:lnTo>
                <a:lnTo>
                  <a:pt x="552" y="285"/>
                </a:lnTo>
                <a:lnTo>
                  <a:pt x="547" y="288"/>
                </a:lnTo>
                <a:lnTo>
                  <a:pt x="546" y="288"/>
                </a:lnTo>
                <a:lnTo>
                  <a:pt x="546" y="288"/>
                </a:lnTo>
                <a:lnTo>
                  <a:pt x="546" y="289"/>
                </a:lnTo>
                <a:lnTo>
                  <a:pt x="546" y="289"/>
                </a:lnTo>
                <a:lnTo>
                  <a:pt x="546" y="290"/>
                </a:lnTo>
                <a:lnTo>
                  <a:pt x="546" y="291"/>
                </a:lnTo>
                <a:lnTo>
                  <a:pt x="546" y="292"/>
                </a:lnTo>
                <a:lnTo>
                  <a:pt x="546" y="292"/>
                </a:lnTo>
                <a:lnTo>
                  <a:pt x="547" y="293"/>
                </a:lnTo>
                <a:lnTo>
                  <a:pt x="547" y="294"/>
                </a:lnTo>
                <a:lnTo>
                  <a:pt x="549" y="296"/>
                </a:lnTo>
                <a:lnTo>
                  <a:pt x="550" y="297"/>
                </a:lnTo>
                <a:lnTo>
                  <a:pt x="550" y="298"/>
                </a:lnTo>
                <a:lnTo>
                  <a:pt x="551" y="299"/>
                </a:lnTo>
                <a:lnTo>
                  <a:pt x="551" y="300"/>
                </a:lnTo>
                <a:lnTo>
                  <a:pt x="552" y="301"/>
                </a:lnTo>
                <a:lnTo>
                  <a:pt x="552" y="301"/>
                </a:lnTo>
                <a:lnTo>
                  <a:pt x="551" y="302"/>
                </a:lnTo>
                <a:lnTo>
                  <a:pt x="551" y="302"/>
                </a:lnTo>
                <a:lnTo>
                  <a:pt x="551" y="303"/>
                </a:lnTo>
                <a:lnTo>
                  <a:pt x="550" y="303"/>
                </a:lnTo>
                <a:lnTo>
                  <a:pt x="549" y="304"/>
                </a:lnTo>
                <a:lnTo>
                  <a:pt x="548" y="304"/>
                </a:lnTo>
                <a:lnTo>
                  <a:pt x="547" y="304"/>
                </a:lnTo>
                <a:lnTo>
                  <a:pt x="545" y="304"/>
                </a:lnTo>
                <a:lnTo>
                  <a:pt x="544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6"/>
                </a:lnTo>
                <a:lnTo>
                  <a:pt x="544" y="306"/>
                </a:lnTo>
                <a:lnTo>
                  <a:pt x="545" y="307"/>
                </a:lnTo>
                <a:lnTo>
                  <a:pt x="547" y="308"/>
                </a:lnTo>
                <a:lnTo>
                  <a:pt x="548" y="309"/>
                </a:lnTo>
                <a:lnTo>
                  <a:pt x="549" y="310"/>
                </a:lnTo>
                <a:lnTo>
                  <a:pt x="549" y="310"/>
                </a:lnTo>
                <a:lnTo>
                  <a:pt x="550" y="311"/>
                </a:lnTo>
                <a:lnTo>
                  <a:pt x="550" y="312"/>
                </a:lnTo>
                <a:lnTo>
                  <a:pt x="550" y="313"/>
                </a:lnTo>
                <a:lnTo>
                  <a:pt x="549" y="314"/>
                </a:lnTo>
                <a:lnTo>
                  <a:pt x="549" y="314"/>
                </a:lnTo>
                <a:lnTo>
                  <a:pt x="549" y="315"/>
                </a:lnTo>
                <a:lnTo>
                  <a:pt x="549" y="315"/>
                </a:lnTo>
                <a:lnTo>
                  <a:pt x="550" y="315"/>
                </a:lnTo>
                <a:lnTo>
                  <a:pt x="550" y="316"/>
                </a:lnTo>
                <a:lnTo>
                  <a:pt x="551" y="316"/>
                </a:lnTo>
                <a:lnTo>
                  <a:pt x="551" y="316"/>
                </a:lnTo>
                <a:lnTo>
                  <a:pt x="552" y="316"/>
                </a:lnTo>
                <a:lnTo>
                  <a:pt x="553" y="316"/>
                </a:lnTo>
                <a:lnTo>
                  <a:pt x="556" y="316"/>
                </a:lnTo>
                <a:lnTo>
                  <a:pt x="558" y="316"/>
                </a:lnTo>
                <a:lnTo>
                  <a:pt x="559" y="317"/>
                </a:lnTo>
                <a:lnTo>
                  <a:pt x="561" y="317"/>
                </a:lnTo>
                <a:lnTo>
                  <a:pt x="562" y="318"/>
                </a:lnTo>
                <a:lnTo>
                  <a:pt x="564" y="318"/>
                </a:lnTo>
                <a:lnTo>
                  <a:pt x="565" y="319"/>
                </a:lnTo>
                <a:lnTo>
                  <a:pt x="566" y="320"/>
                </a:lnTo>
                <a:lnTo>
                  <a:pt x="566" y="320"/>
                </a:lnTo>
                <a:lnTo>
                  <a:pt x="567" y="321"/>
                </a:lnTo>
                <a:lnTo>
                  <a:pt x="567" y="322"/>
                </a:lnTo>
                <a:lnTo>
                  <a:pt x="568" y="322"/>
                </a:lnTo>
                <a:lnTo>
                  <a:pt x="568" y="324"/>
                </a:lnTo>
                <a:lnTo>
                  <a:pt x="568" y="326"/>
                </a:lnTo>
                <a:lnTo>
                  <a:pt x="568" y="329"/>
                </a:lnTo>
                <a:lnTo>
                  <a:pt x="568" y="331"/>
                </a:lnTo>
                <a:lnTo>
                  <a:pt x="568" y="334"/>
                </a:lnTo>
                <a:lnTo>
                  <a:pt x="568" y="335"/>
                </a:lnTo>
                <a:lnTo>
                  <a:pt x="567" y="337"/>
                </a:lnTo>
                <a:lnTo>
                  <a:pt x="566" y="343"/>
                </a:lnTo>
                <a:lnTo>
                  <a:pt x="566" y="345"/>
                </a:lnTo>
                <a:lnTo>
                  <a:pt x="565" y="347"/>
                </a:lnTo>
                <a:lnTo>
                  <a:pt x="565" y="352"/>
                </a:lnTo>
                <a:lnTo>
                  <a:pt x="565" y="356"/>
                </a:lnTo>
                <a:lnTo>
                  <a:pt x="565" y="357"/>
                </a:lnTo>
                <a:lnTo>
                  <a:pt x="565" y="363"/>
                </a:lnTo>
                <a:lnTo>
                  <a:pt x="565" y="364"/>
                </a:lnTo>
                <a:lnTo>
                  <a:pt x="565" y="365"/>
                </a:lnTo>
                <a:lnTo>
                  <a:pt x="565" y="365"/>
                </a:lnTo>
                <a:lnTo>
                  <a:pt x="565" y="366"/>
                </a:lnTo>
                <a:lnTo>
                  <a:pt x="566" y="366"/>
                </a:lnTo>
                <a:lnTo>
                  <a:pt x="566" y="367"/>
                </a:lnTo>
                <a:lnTo>
                  <a:pt x="568" y="368"/>
                </a:lnTo>
                <a:lnTo>
                  <a:pt x="569" y="368"/>
                </a:lnTo>
                <a:lnTo>
                  <a:pt x="570" y="369"/>
                </a:lnTo>
                <a:lnTo>
                  <a:pt x="571" y="370"/>
                </a:lnTo>
                <a:lnTo>
                  <a:pt x="572" y="371"/>
                </a:lnTo>
                <a:lnTo>
                  <a:pt x="573" y="372"/>
                </a:lnTo>
                <a:lnTo>
                  <a:pt x="573" y="373"/>
                </a:lnTo>
                <a:lnTo>
                  <a:pt x="574" y="375"/>
                </a:lnTo>
                <a:lnTo>
                  <a:pt x="574" y="377"/>
                </a:lnTo>
                <a:lnTo>
                  <a:pt x="575" y="379"/>
                </a:lnTo>
                <a:lnTo>
                  <a:pt x="575" y="380"/>
                </a:lnTo>
                <a:lnTo>
                  <a:pt x="575" y="382"/>
                </a:lnTo>
                <a:lnTo>
                  <a:pt x="575" y="384"/>
                </a:lnTo>
                <a:lnTo>
                  <a:pt x="575" y="386"/>
                </a:lnTo>
                <a:lnTo>
                  <a:pt x="575" y="388"/>
                </a:lnTo>
                <a:lnTo>
                  <a:pt x="575" y="390"/>
                </a:lnTo>
                <a:lnTo>
                  <a:pt x="574" y="390"/>
                </a:lnTo>
                <a:lnTo>
                  <a:pt x="574" y="390"/>
                </a:lnTo>
                <a:lnTo>
                  <a:pt x="573" y="390"/>
                </a:lnTo>
                <a:lnTo>
                  <a:pt x="573" y="391"/>
                </a:lnTo>
                <a:lnTo>
                  <a:pt x="572" y="392"/>
                </a:lnTo>
                <a:lnTo>
                  <a:pt x="572" y="393"/>
                </a:lnTo>
                <a:lnTo>
                  <a:pt x="571" y="394"/>
                </a:lnTo>
                <a:lnTo>
                  <a:pt x="571" y="395"/>
                </a:lnTo>
                <a:lnTo>
                  <a:pt x="569" y="401"/>
                </a:lnTo>
                <a:lnTo>
                  <a:pt x="569" y="403"/>
                </a:lnTo>
                <a:lnTo>
                  <a:pt x="569" y="403"/>
                </a:lnTo>
                <a:lnTo>
                  <a:pt x="569" y="404"/>
                </a:lnTo>
                <a:lnTo>
                  <a:pt x="569" y="405"/>
                </a:lnTo>
                <a:lnTo>
                  <a:pt x="569" y="405"/>
                </a:lnTo>
                <a:lnTo>
                  <a:pt x="569" y="406"/>
                </a:lnTo>
                <a:lnTo>
                  <a:pt x="569" y="407"/>
                </a:lnTo>
                <a:lnTo>
                  <a:pt x="570" y="408"/>
                </a:lnTo>
                <a:lnTo>
                  <a:pt x="572" y="410"/>
                </a:lnTo>
                <a:lnTo>
                  <a:pt x="572" y="410"/>
                </a:lnTo>
                <a:lnTo>
                  <a:pt x="572" y="411"/>
                </a:lnTo>
                <a:lnTo>
                  <a:pt x="573" y="412"/>
                </a:lnTo>
                <a:lnTo>
                  <a:pt x="573" y="414"/>
                </a:lnTo>
                <a:lnTo>
                  <a:pt x="573" y="416"/>
                </a:lnTo>
                <a:lnTo>
                  <a:pt x="574" y="417"/>
                </a:lnTo>
                <a:lnTo>
                  <a:pt x="574" y="423"/>
                </a:lnTo>
                <a:lnTo>
                  <a:pt x="574" y="425"/>
                </a:lnTo>
                <a:lnTo>
                  <a:pt x="575" y="428"/>
                </a:lnTo>
                <a:lnTo>
                  <a:pt x="575" y="429"/>
                </a:lnTo>
                <a:lnTo>
                  <a:pt x="576" y="431"/>
                </a:lnTo>
                <a:lnTo>
                  <a:pt x="577" y="434"/>
                </a:lnTo>
                <a:lnTo>
                  <a:pt x="578" y="437"/>
                </a:lnTo>
                <a:lnTo>
                  <a:pt x="579" y="438"/>
                </a:lnTo>
                <a:lnTo>
                  <a:pt x="579" y="440"/>
                </a:lnTo>
                <a:lnTo>
                  <a:pt x="580" y="441"/>
                </a:lnTo>
                <a:lnTo>
                  <a:pt x="580" y="441"/>
                </a:lnTo>
                <a:lnTo>
                  <a:pt x="580" y="442"/>
                </a:lnTo>
                <a:lnTo>
                  <a:pt x="579" y="443"/>
                </a:lnTo>
                <a:lnTo>
                  <a:pt x="576" y="448"/>
                </a:lnTo>
                <a:lnTo>
                  <a:pt x="575" y="449"/>
                </a:lnTo>
                <a:lnTo>
                  <a:pt x="574" y="451"/>
                </a:lnTo>
                <a:lnTo>
                  <a:pt x="573" y="453"/>
                </a:lnTo>
                <a:lnTo>
                  <a:pt x="573" y="454"/>
                </a:lnTo>
                <a:lnTo>
                  <a:pt x="573" y="456"/>
                </a:lnTo>
                <a:lnTo>
                  <a:pt x="572" y="460"/>
                </a:lnTo>
                <a:lnTo>
                  <a:pt x="572" y="462"/>
                </a:lnTo>
                <a:lnTo>
                  <a:pt x="572" y="464"/>
                </a:lnTo>
                <a:lnTo>
                  <a:pt x="572" y="466"/>
                </a:lnTo>
                <a:lnTo>
                  <a:pt x="573" y="469"/>
                </a:lnTo>
                <a:lnTo>
                  <a:pt x="573" y="471"/>
                </a:lnTo>
                <a:lnTo>
                  <a:pt x="574" y="473"/>
                </a:lnTo>
                <a:lnTo>
                  <a:pt x="576" y="477"/>
                </a:lnTo>
                <a:lnTo>
                  <a:pt x="577" y="479"/>
                </a:lnTo>
                <a:lnTo>
                  <a:pt x="578" y="480"/>
                </a:lnTo>
                <a:lnTo>
                  <a:pt x="580" y="483"/>
                </a:lnTo>
                <a:lnTo>
                  <a:pt x="581" y="483"/>
                </a:lnTo>
                <a:lnTo>
                  <a:pt x="581" y="484"/>
                </a:lnTo>
                <a:lnTo>
                  <a:pt x="582" y="485"/>
                </a:lnTo>
                <a:lnTo>
                  <a:pt x="582" y="487"/>
                </a:lnTo>
                <a:lnTo>
                  <a:pt x="582" y="488"/>
                </a:lnTo>
                <a:lnTo>
                  <a:pt x="581" y="489"/>
                </a:lnTo>
                <a:lnTo>
                  <a:pt x="581" y="492"/>
                </a:lnTo>
                <a:lnTo>
                  <a:pt x="580" y="494"/>
                </a:lnTo>
                <a:lnTo>
                  <a:pt x="580" y="495"/>
                </a:lnTo>
                <a:lnTo>
                  <a:pt x="579" y="496"/>
                </a:lnTo>
                <a:lnTo>
                  <a:pt x="577" y="499"/>
                </a:lnTo>
                <a:lnTo>
                  <a:pt x="576" y="501"/>
                </a:lnTo>
                <a:lnTo>
                  <a:pt x="575" y="503"/>
                </a:lnTo>
                <a:lnTo>
                  <a:pt x="574" y="507"/>
                </a:lnTo>
                <a:lnTo>
                  <a:pt x="573" y="509"/>
                </a:lnTo>
                <a:lnTo>
                  <a:pt x="572" y="510"/>
                </a:lnTo>
                <a:lnTo>
                  <a:pt x="572" y="512"/>
                </a:lnTo>
                <a:lnTo>
                  <a:pt x="571" y="512"/>
                </a:lnTo>
                <a:lnTo>
                  <a:pt x="570" y="513"/>
                </a:lnTo>
                <a:lnTo>
                  <a:pt x="566" y="516"/>
                </a:lnTo>
                <a:lnTo>
                  <a:pt x="563" y="518"/>
                </a:lnTo>
                <a:lnTo>
                  <a:pt x="561" y="520"/>
                </a:lnTo>
                <a:lnTo>
                  <a:pt x="560" y="521"/>
                </a:lnTo>
                <a:lnTo>
                  <a:pt x="558" y="523"/>
                </a:lnTo>
                <a:lnTo>
                  <a:pt x="557" y="524"/>
                </a:lnTo>
                <a:lnTo>
                  <a:pt x="556" y="525"/>
                </a:lnTo>
                <a:lnTo>
                  <a:pt x="556" y="526"/>
                </a:lnTo>
                <a:lnTo>
                  <a:pt x="556" y="528"/>
                </a:lnTo>
                <a:lnTo>
                  <a:pt x="555" y="529"/>
                </a:lnTo>
                <a:lnTo>
                  <a:pt x="555" y="530"/>
                </a:lnTo>
                <a:lnTo>
                  <a:pt x="555" y="531"/>
                </a:lnTo>
                <a:lnTo>
                  <a:pt x="555" y="533"/>
                </a:lnTo>
                <a:lnTo>
                  <a:pt x="556" y="535"/>
                </a:lnTo>
                <a:lnTo>
                  <a:pt x="556" y="536"/>
                </a:lnTo>
                <a:lnTo>
                  <a:pt x="556" y="537"/>
                </a:lnTo>
                <a:lnTo>
                  <a:pt x="556" y="538"/>
                </a:lnTo>
                <a:lnTo>
                  <a:pt x="555" y="538"/>
                </a:lnTo>
                <a:lnTo>
                  <a:pt x="555" y="539"/>
                </a:lnTo>
                <a:lnTo>
                  <a:pt x="555" y="540"/>
                </a:lnTo>
                <a:lnTo>
                  <a:pt x="554" y="541"/>
                </a:lnTo>
                <a:lnTo>
                  <a:pt x="554" y="541"/>
                </a:lnTo>
                <a:lnTo>
                  <a:pt x="553" y="542"/>
                </a:lnTo>
                <a:lnTo>
                  <a:pt x="553" y="542"/>
                </a:lnTo>
                <a:lnTo>
                  <a:pt x="552" y="543"/>
                </a:lnTo>
                <a:lnTo>
                  <a:pt x="549" y="545"/>
                </a:lnTo>
                <a:lnTo>
                  <a:pt x="548" y="545"/>
                </a:lnTo>
                <a:lnTo>
                  <a:pt x="548" y="545"/>
                </a:lnTo>
                <a:lnTo>
                  <a:pt x="547" y="546"/>
                </a:lnTo>
                <a:lnTo>
                  <a:pt x="547" y="546"/>
                </a:lnTo>
                <a:lnTo>
                  <a:pt x="547" y="547"/>
                </a:lnTo>
                <a:lnTo>
                  <a:pt x="547" y="547"/>
                </a:lnTo>
                <a:lnTo>
                  <a:pt x="547" y="548"/>
                </a:lnTo>
                <a:lnTo>
                  <a:pt x="547" y="549"/>
                </a:lnTo>
                <a:lnTo>
                  <a:pt x="547" y="550"/>
                </a:lnTo>
                <a:lnTo>
                  <a:pt x="547" y="550"/>
                </a:lnTo>
                <a:lnTo>
                  <a:pt x="547" y="551"/>
                </a:lnTo>
                <a:lnTo>
                  <a:pt x="548" y="552"/>
                </a:lnTo>
                <a:lnTo>
                  <a:pt x="548" y="553"/>
                </a:lnTo>
                <a:lnTo>
                  <a:pt x="548" y="554"/>
                </a:lnTo>
                <a:lnTo>
                  <a:pt x="549" y="554"/>
                </a:lnTo>
                <a:lnTo>
                  <a:pt x="550" y="555"/>
                </a:lnTo>
                <a:lnTo>
                  <a:pt x="551" y="556"/>
                </a:lnTo>
                <a:lnTo>
                  <a:pt x="553" y="558"/>
                </a:lnTo>
                <a:lnTo>
                  <a:pt x="553" y="558"/>
                </a:lnTo>
                <a:lnTo>
                  <a:pt x="554" y="559"/>
                </a:lnTo>
                <a:lnTo>
                  <a:pt x="554" y="559"/>
                </a:lnTo>
                <a:lnTo>
                  <a:pt x="554" y="560"/>
                </a:lnTo>
                <a:lnTo>
                  <a:pt x="554" y="560"/>
                </a:lnTo>
                <a:lnTo>
                  <a:pt x="554" y="561"/>
                </a:lnTo>
                <a:lnTo>
                  <a:pt x="553" y="563"/>
                </a:lnTo>
                <a:lnTo>
                  <a:pt x="553" y="564"/>
                </a:lnTo>
                <a:lnTo>
                  <a:pt x="552" y="564"/>
                </a:lnTo>
                <a:lnTo>
                  <a:pt x="552" y="565"/>
                </a:lnTo>
                <a:lnTo>
                  <a:pt x="551" y="565"/>
                </a:lnTo>
                <a:lnTo>
                  <a:pt x="551" y="565"/>
                </a:lnTo>
                <a:lnTo>
                  <a:pt x="549" y="566"/>
                </a:lnTo>
                <a:lnTo>
                  <a:pt x="548" y="567"/>
                </a:lnTo>
                <a:lnTo>
                  <a:pt x="547" y="567"/>
                </a:lnTo>
                <a:lnTo>
                  <a:pt x="546" y="570"/>
                </a:lnTo>
                <a:lnTo>
                  <a:pt x="544" y="571"/>
                </a:lnTo>
                <a:lnTo>
                  <a:pt x="543" y="572"/>
                </a:lnTo>
                <a:lnTo>
                  <a:pt x="542" y="573"/>
                </a:lnTo>
                <a:lnTo>
                  <a:pt x="542" y="574"/>
                </a:lnTo>
                <a:lnTo>
                  <a:pt x="541" y="575"/>
                </a:lnTo>
                <a:lnTo>
                  <a:pt x="541" y="576"/>
                </a:lnTo>
                <a:lnTo>
                  <a:pt x="541" y="577"/>
                </a:lnTo>
                <a:lnTo>
                  <a:pt x="541" y="578"/>
                </a:lnTo>
                <a:lnTo>
                  <a:pt x="541" y="579"/>
                </a:lnTo>
                <a:lnTo>
                  <a:pt x="541" y="580"/>
                </a:lnTo>
                <a:lnTo>
                  <a:pt x="542" y="582"/>
                </a:lnTo>
                <a:lnTo>
                  <a:pt x="543" y="584"/>
                </a:lnTo>
                <a:lnTo>
                  <a:pt x="544" y="585"/>
                </a:lnTo>
                <a:lnTo>
                  <a:pt x="546" y="588"/>
                </a:lnTo>
                <a:lnTo>
                  <a:pt x="547" y="589"/>
                </a:lnTo>
                <a:lnTo>
                  <a:pt x="547" y="590"/>
                </a:lnTo>
                <a:lnTo>
                  <a:pt x="548" y="591"/>
                </a:lnTo>
                <a:lnTo>
                  <a:pt x="548" y="593"/>
                </a:lnTo>
                <a:lnTo>
                  <a:pt x="548" y="594"/>
                </a:lnTo>
                <a:lnTo>
                  <a:pt x="548" y="595"/>
                </a:lnTo>
                <a:lnTo>
                  <a:pt x="548" y="596"/>
                </a:lnTo>
                <a:lnTo>
                  <a:pt x="548" y="597"/>
                </a:lnTo>
                <a:lnTo>
                  <a:pt x="548" y="598"/>
                </a:lnTo>
                <a:lnTo>
                  <a:pt x="547" y="598"/>
                </a:lnTo>
                <a:lnTo>
                  <a:pt x="547" y="599"/>
                </a:lnTo>
                <a:lnTo>
                  <a:pt x="545" y="601"/>
                </a:lnTo>
                <a:lnTo>
                  <a:pt x="544" y="602"/>
                </a:lnTo>
                <a:lnTo>
                  <a:pt x="543" y="604"/>
                </a:lnTo>
                <a:lnTo>
                  <a:pt x="542" y="605"/>
                </a:lnTo>
                <a:lnTo>
                  <a:pt x="541" y="606"/>
                </a:lnTo>
                <a:lnTo>
                  <a:pt x="541" y="608"/>
                </a:lnTo>
                <a:lnTo>
                  <a:pt x="539" y="613"/>
                </a:lnTo>
                <a:lnTo>
                  <a:pt x="538" y="617"/>
                </a:lnTo>
                <a:lnTo>
                  <a:pt x="538" y="617"/>
                </a:lnTo>
                <a:lnTo>
                  <a:pt x="537" y="618"/>
                </a:lnTo>
                <a:lnTo>
                  <a:pt x="537" y="619"/>
                </a:lnTo>
                <a:lnTo>
                  <a:pt x="536" y="619"/>
                </a:lnTo>
                <a:lnTo>
                  <a:pt x="535" y="619"/>
                </a:lnTo>
                <a:lnTo>
                  <a:pt x="531" y="621"/>
                </a:lnTo>
                <a:lnTo>
                  <a:pt x="529" y="622"/>
                </a:lnTo>
                <a:lnTo>
                  <a:pt x="527" y="623"/>
                </a:lnTo>
                <a:lnTo>
                  <a:pt x="526" y="624"/>
                </a:lnTo>
                <a:lnTo>
                  <a:pt x="522" y="627"/>
                </a:lnTo>
                <a:lnTo>
                  <a:pt x="520" y="629"/>
                </a:lnTo>
                <a:lnTo>
                  <a:pt x="518" y="630"/>
                </a:lnTo>
                <a:lnTo>
                  <a:pt x="517" y="630"/>
                </a:lnTo>
                <a:lnTo>
                  <a:pt x="516" y="631"/>
                </a:lnTo>
                <a:lnTo>
                  <a:pt x="514" y="631"/>
                </a:lnTo>
                <a:lnTo>
                  <a:pt x="513" y="632"/>
                </a:lnTo>
                <a:lnTo>
                  <a:pt x="512" y="632"/>
                </a:lnTo>
                <a:lnTo>
                  <a:pt x="511" y="632"/>
                </a:lnTo>
                <a:lnTo>
                  <a:pt x="510" y="632"/>
                </a:lnTo>
                <a:lnTo>
                  <a:pt x="509" y="632"/>
                </a:lnTo>
                <a:lnTo>
                  <a:pt x="507" y="632"/>
                </a:lnTo>
                <a:lnTo>
                  <a:pt x="502" y="631"/>
                </a:lnTo>
                <a:lnTo>
                  <a:pt x="501" y="631"/>
                </a:lnTo>
                <a:lnTo>
                  <a:pt x="500" y="631"/>
                </a:lnTo>
                <a:lnTo>
                  <a:pt x="499" y="631"/>
                </a:lnTo>
                <a:lnTo>
                  <a:pt x="499" y="631"/>
                </a:lnTo>
                <a:lnTo>
                  <a:pt x="498" y="631"/>
                </a:lnTo>
                <a:lnTo>
                  <a:pt x="498" y="632"/>
                </a:lnTo>
                <a:lnTo>
                  <a:pt x="498" y="633"/>
                </a:lnTo>
                <a:lnTo>
                  <a:pt x="497" y="638"/>
                </a:lnTo>
                <a:lnTo>
                  <a:pt x="496" y="641"/>
                </a:lnTo>
                <a:lnTo>
                  <a:pt x="496" y="643"/>
                </a:lnTo>
                <a:lnTo>
                  <a:pt x="496" y="649"/>
                </a:lnTo>
                <a:lnTo>
                  <a:pt x="495" y="651"/>
                </a:lnTo>
                <a:lnTo>
                  <a:pt x="495" y="653"/>
                </a:lnTo>
                <a:lnTo>
                  <a:pt x="494" y="656"/>
                </a:lnTo>
                <a:lnTo>
                  <a:pt x="494" y="658"/>
                </a:lnTo>
                <a:lnTo>
                  <a:pt x="494" y="659"/>
                </a:lnTo>
                <a:lnTo>
                  <a:pt x="494" y="660"/>
                </a:lnTo>
                <a:lnTo>
                  <a:pt x="494" y="662"/>
                </a:lnTo>
                <a:lnTo>
                  <a:pt x="495" y="663"/>
                </a:lnTo>
                <a:lnTo>
                  <a:pt x="496" y="667"/>
                </a:lnTo>
                <a:lnTo>
                  <a:pt x="497" y="669"/>
                </a:lnTo>
                <a:lnTo>
                  <a:pt x="497" y="670"/>
                </a:lnTo>
                <a:lnTo>
                  <a:pt x="499" y="676"/>
                </a:lnTo>
                <a:lnTo>
                  <a:pt x="499" y="678"/>
                </a:lnTo>
                <a:lnTo>
                  <a:pt x="499" y="680"/>
                </a:lnTo>
                <a:lnTo>
                  <a:pt x="499" y="682"/>
                </a:lnTo>
                <a:lnTo>
                  <a:pt x="499" y="684"/>
                </a:lnTo>
                <a:lnTo>
                  <a:pt x="498" y="685"/>
                </a:lnTo>
                <a:lnTo>
                  <a:pt x="498" y="686"/>
                </a:lnTo>
                <a:lnTo>
                  <a:pt x="498" y="687"/>
                </a:lnTo>
                <a:lnTo>
                  <a:pt x="497" y="688"/>
                </a:lnTo>
                <a:lnTo>
                  <a:pt x="497" y="688"/>
                </a:lnTo>
                <a:lnTo>
                  <a:pt x="496" y="689"/>
                </a:lnTo>
                <a:lnTo>
                  <a:pt x="495" y="690"/>
                </a:lnTo>
                <a:lnTo>
                  <a:pt x="495" y="691"/>
                </a:lnTo>
                <a:lnTo>
                  <a:pt x="493" y="692"/>
                </a:lnTo>
                <a:lnTo>
                  <a:pt x="492" y="693"/>
                </a:lnTo>
                <a:lnTo>
                  <a:pt x="491" y="693"/>
                </a:lnTo>
                <a:lnTo>
                  <a:pt x="488" y="695"/>
                </a:lnTo>
                <a:lnTo>
                  <a:pt x="487" y="695"/>
                </a:lnTo>
                <a:lnTo>
                  <a:pt x="486" y="696"/>
                </a:lnTo>
                <a:lnTo>
                  <a:pt x="485" y="696"/>
                </a:lnTo>
                <a:lnTo>
                  <a:pt x="484" y="697"/>
                </a:lnTo>
                <a:lnTo>
                  <a:pt x="483" y="698"/>
                </a:lnTo>
                <a:lnTo>
                  <a:pt x="482" y="699"/>
                </a:lnTo>
                <a:lnTo>
                  <a:pt x="481" y="700"/>
                </a:lnTo>
                <a:lnTo>
                  <a:pt x="480" y="702"/>
                </a:lnTo>
                <a:lnTo>
                  <a:pt x="478" y="705"/>
                </a:lnTo>
                <a:lnTo>
                  <a:pt x="477" y="708"/>
                </a:lnTo>
                <a:lnTo>
                  <a:pt x="476" y="710"/>
                </a:lnTo>
                <a:lnTo>
                  <a:pt x="475" y="712"/>
                </a:lnTo>
                <a:lnTo>
                  <a:pt x="475" y="713"/>
                </a:lnTo>
                <a:lnTo>
                  <a:pt x="474" y="716"/>
                </a:lnTo>
                <a:lnTo>
                  <a:pt x="474" y="718"/>
                </a:lnTo>
                <a:lnTo>
                  <a:pt x="473" y="722"/>
                </a:lnTo>
                <a:lnTo>
                  <a:pt x="473" y="724"/>
                </a:lnTo>
                <a:lnTo>
                  <a:pt x="472" y="726"/>
                </a:lnTo>
                <a:lnTo>
                  <a:pt x="472" y="728"/>
                </a:lnTo>
                <a:lnTo>
                  <a:pt x="472" y="730"/>
                </a:lnTo>
                <a:lnTo>
                  <a:pt x="472" y="732"/>
                </a:lnTo>
                <a:lnTo>
                  <a:pt x="473" y="734"/>
                </a:lnTo>
                <a:lnTo>
                  <a:pt x="473" y="735"/>
                </a:lnTo>
                <a:lnTo>
                  <a:pt x="473" y="736"/>
                </a:lnTo>
                <a:lnTo>
                  <a:pt x="473" y="738"/>
                </a:lnTo>
                <a:lnTo>
                  <a:pt x="474" y="739"/>
                </a:lnTo>
                <a:lnTo>
                  <a:pt x="476" y="744"/>
                </a:lnTo>
                <a:lnTo>
                  <a:pt x="476" y="746"/>
                </a:lnTo>
                <a:lnTo>
                  <a:pt x="476" y="746"/>
                </a:lnTo>
                <a:lnTo>
                  <a:pt x="475" y="746"/>
                </a:lnTo>
                <a:lnTo>
                  <a:pt x="474" y="745"/>
                </a:lnTo>
                <a:lnTo>
                  <a:pt x="473" y="745"/>
                </a:lnTo>
                <a:lnTo>
                  <a:pt x="472" y="745"/>
                </a:lnTo>
                <a:lnTo>
                  <a:pt x="471" y="745"/>
                </a:lnTo>
                <a:lnTo>
                  <a:pt x="469" y="745"/>
                </a:lnTo>
                <a:lnTo>
                  <a:pt x="468" y="745"/>
                </a:lnTo>
                <a:lnTo>
                  <a:pt x="466" y="746"/>
                </a:lnTo>
                <a:lnTo>
                  <a:pt x="465" y="747"/>
                </a:lnTo>
                <a:lnTo>
                  <a:pt x="463" y="747"/>
                </a:lnTo>
                <a:lnTo>
                  <a:pt x="462" y="748"/>
                </a:lnTo>
                <a:lnTo>
                  <a:pt x="461" y="749"/>
                </a:lnTo>
                <a:lnTo>
                  <a:pt x="460" y="750"/>
                </a:lnTo>
                <a:lnTo>
                  <a:pt x="459" y="751"/>
                </a:lnTo>
                <a:lnTo>
                  <a:pt x="459" y="752"/>
                </a:lnTo>
                <a:lnTo>
                  <a:pt x="458" y="753"/>
                </a:lnTo>
                <a:lnTo>
                  <a:pt x="456" y="757"/>
                </a:lnTo>
                <a:lnTo>
                  <a:pt x="455" y="758"/>
                </a:lnTo>
                <a:lnTo>
                  <a:pt x="455" y="758"/>
                </a:lnTo>
                <a:lnTo>
                  <a:pt x="455" y="759"/>
                </a:lnTo>
                <a:lnTo>
                  <a:pt x="454" y="759"/>
                </a:lnTo>
                <a:lnTo>
                  <a:pt x="454" y="759"/>
                </a:lnTo>
                <a:lnTo>
                  <a:pt x="453" y="759"/>
                </a:lnTo>
                <a:lnTo>
                  <a:pt x="452" y="760"/>
                </a:lnTo>
                <a:lnTo>
                  <a:pt x="451" y="759"/>
                </a:lnTo>
                <a:lnTo>
                  <a:pt x="450" y="759"/>
                </a:lnTo>
                <a:lnTo>
                  <a:pt x="449" y="759"/>
                </a:lnTo>
                <a:lnTo>
                  <a:pt x="448" y="758"/>
                </a:lnTo>
                <a:lnTo>
                  <a:pt x="446" y="757"/>
                </a:lnTo>
                <a:lnTo>
                  <a:pt x="442" y="755"/>
                </a:lnTo>
                <a:lnTo>
                  <a:pt x="440" y="753"/>
                </a:lnTo>
                <a:lnTo>
                  <a:pt x="436" y="750"/>
                </a:lnTo>
                <a:lnTo>
                  <a:pt x="430" y="746"/>
                </a:lnTo>
                <a:lnTo>
                  <a:pt x="427" y="744"/>
                </a:lnTo>
                <a:lnTo>
                  <a:pt x="424" y="742"/>
                </a:lnTo>
                <a:lnTo>
                  <a:pt x="423" y="741"/>
                </a:lnTo>
                <a:lnTo>
                  <a:pt x="421" y="739"/>
                </a:lnTo>
                <a:lnTo>
                  <a:pt x="419" y="737"/>
                </a:lnTo>
                <a:lnTo>
                  <a:pt x="418" y="735"/>
                </a:lnTo>
                <a:lnTo>
                  <a:pt x="417" y="734"/>
                </a:lnTo>
                <a:lnTo>
                  <a:pt x="416" y="732"/>
                </a:lnTo>
                <a:lnTo>
                  <a:pt x="416" y="731"/>
                </a:lnTo>
                <a:lnTo>
                  <a:pt x="415" y="730"/>
                </a:lnTo>
                <a:lnTo>
                  <a:pt x="415" y="728"/>
                </a:lnTo>
                <a:lnTo>
                  <a:pt x="414" y="726"/>
                </a:lnTo>
                <a:lnTo>
                  <a:pt x="414" y="720"/>
                </a:lnTo>
                <a:lnTo>
                  <a:pt x="413" y="714"/>
                </a:lnTo>
                <a:lnTo>
                  <a:pt x="413" y="709"/>
                </a:lnTo>
                <a:lnTo>
                  <a:pt x="413" y="707"/>
                </a:lnTo>
                <a:lnTo>
                  <a:pt x="412" y="704"/>
                </a:lnTo>
                <a:lnTo>
                  <a:pt x="412" y="702"/>
                </a:lnTo>
                <a:lnTo>
                  <a:pt x="411" y="699"/>
                </a:lnTo>
                <a:lnTo>
                  <a:pt x="410" y="694"/>
                </a:lnTo>
                <a:lnTo>
                  <a:pt x="409" y="692"/>
                </a:lnTo>
                <a:lnTo>
                  <a:pt x="408" y="691"/>
                </a:lnTo>
                <a:lnTo>
                  <a:pt x="408" y="690"/>
                </a:lnTo>
                <a:lnTo>
                  <a:pt x="407" y="689"/>
                </a:lnTo>
                <a:lnTo>
                  <a:pt x="406" y="687"/>
                </a:lnTo>
                <a:lnTo>
                  <a:pt x="403" y="683"/>
                </a:lnTo>
                <a:lnTo>
                  <a:pt x="399" y="679"/>
                </a:lnTo>
                <a:lnTo>
                  <a:pt x="395" y="674"/>
                </a:lnTo>
                <a:lnTo>
                  <a:pt x="388" y="666"/>
                </a:lnTo>
                <a:lnTo>
                  <a:pt x="387" y="665"/>
                </a:lnTo>
                <a:lnTo>
                  <a:pt x="385" y="663"/>
                </a:lnTo>
                <a:lnTo>
                  <a:pt x="384" y="661"/>
                </a:lnTo>
                <a:lnTo>
                  <a:pt x="382" y="660"/>
                </a:lnTo>
                <a:lnTo>
                  <a:pt x="380" y="657"/>
                </a:lnTo>
                <a:lnTo>
                  <a:pt x="378" y="656"/>
                </a:lnTo>
                <a:lnTo>
                  <a:pt x="376" y="655"/>
                </a:lnTo>
                <a:lnTo>
                  <a:pt x="374" y="653"/>
                </a:lnTo>
                <a:lnTo>
                  <a:pt x="372" y="651"/>
                </a:lnTo>
                <a:lnTo>
                  <a:pt x="370" y="650"/>
                </a:lnTo>
                <a:lnTo>
                  <a:pt x="368" y="649"/>
                </a:lnTo>
                <a:lnTo>
                  <a:pt x="365" y="647"/>
                </a:lnTo>
                <a:lnTo>
                  <a:pt x="364" y="647"/>
                </a:lnTo>
                <a:lnTo>
                  <a:pt x="363" y="646"/>
                </a:lnTo>
                <a:lnTo>
                  <a:pt x="360" y="646"/>
                </a:lnTo>
                <a:lnTo>
                  <a:pt x="358" y="646"/>
                </a:lnTo>
                <a:lnTo>
                  <a:pt x="356" y="645"/>
                </a:lnTo>
                <a:lnTo>
                  <a:pt x="353" y="645"/>
                </a:lnTo>
                <a:lnTo>
                  <a:pt x="347" y="645"/>
                </a:lnTo>
                <a:lnTo>
                  <a:pt x="344" y="645"/>
                </a:lnTo>
                <a:lnTo>
                  <a:pt x="343" y="645"/>
                </a:lnTo>
                <a:lnTo>
                  <a:pt x="341" y="645"/>
                </a:lnTo>
                <a:lnTo>
                  <a:pt x="340" y="644"/>
                </a:lnTo>
                <a:lnTo>
                  <a:pt x="338" y="644"/>
                </a:lnTo>
                <a:lnTo>
                  <a:pt x="336" y="643"/>
                </a:lnTo>
                <a:lnTo>
                  <a:pt x="334" y="642"/>
                </a:lnTo>
                <a:lnTo>
                  <a:pt x="332" y="641"/>
                </a:lnTo>
                <a:lnTo>
                  <a:pt x="330" y="640"/>
                </a:lnTo>
                <a:lnTo>
                  <a:pt x="328" y="639"/>
                </a:lnTo>
                <a:lnTo>
                  <a:pt x="326" y="637"/>
                </a:lnTo>
                <a:lnTo>
                  <a:pt x="324" y="636"/>
                </a:lnTo>
                <a:lnTo>
                  <a:pt x="323" y="634"/>
                </a:lnTo>
                <a:lnTo>
                  <a:pt x="321" y="633"/>
                </a:lnTo>
                <a:lnTo>
                  <a:pt x="320" y="631"/>
                </a:lnTo>
                <a:lnTo>
                  <a:pt x="320" y="630"/>
                </a:lnTo>
                <a:lnTo>
                  <a:pt x="319" y="629"/>
                </a:lnTo>
                <a:lnTo>
                  <a:pt x="318" y="627"/>
                </a:lnTo>
                <a:lnTo>
                  <a:pt x="318" y="625"/>
                </a:lnTo>
                <a:lnTo>
                  <a:pt x="317" y="623"/>
                </a:lnTo>
                <a:lnTo>
                  <a:pt x="316" y="617"/>
                </a:lnTo>
                <a:lnTo>
                  <a:pt x="315" y="615"/>
                </a:lnTo>
                <a:lnTo>
                  <a:pt x="315" y="613"/>
                </a:lnTo>
                <a:lnTo>
                  <a:pt x="314" y="612"/>
                </a:lnTo>
                <a:lnTo>
                  <a:pt x="313" y="610"/>
                </a:lnTo>
                <a:lnTo>
                  <a:pt x="313" y="609"/>
                </a:lnTo>
                <a:lnTo>
                  <a:pt x="312" y="608"/>
                </a:lnTo>
                <a:lnTo>
                  <a:pt x="311" y="606"/>
                </a:lnTo>
                <a:lnTo>
                  <a:pt x="308" y="603"/>
                </a:lnTo>
                <a:lnTo>
                  <a:pt x="303" y="597"/>
                </a:lnTo>
                <a:lnTo>
                  <a:pt x="296" y="590"/>
                </a:lnTo>
                <a:lnTo>
                  <a:pt x="295" y="589"/>
                </a:lnTo>
                <a:lnTo>
                  <a:pt x="294" y="588"/>
                </a:lnTo>
                <a:lnTo>
                  <a:pt x="293" y="587"/>
                </a:lnTo>
                <a:lnTo>
                  <a:pt x="292" y="585"/>
                </a:lnTo>
                <a:lnTo>
                  <a:pt x="292" y="584"/>
                </a:lnTo>
                <a:lnTo>
                  <a:pt x="290" y="580"/>
                </a:lnTo>
                <a:lnTo>
                  <a:pt x="289" y="578"/>
                </a:lnTo>
                <a:lnTo>
                  <a:pt x="287" y="576"/>
                </a:lnTo>
                <a:lnTo>
                  <a:pt x="284" y="572"/>
                </a:lnTo>
                <a:lnTo>
                  <a:pt x="283" y="571"/>
                </a:lnTo>
                <a:lnTo>
                  <a:pt x="282" y="569"/>
                </a:lnTo>
                <a:lnTo>
                  <a:pt x="279" y="564"/>
                </a:lnTo>
                <a:lnTo>
                  <a:pt x="279" y="563"/>
                </a:lnTo>
                <a:lnTo>
                  <a:pt x="278" y="562"/>
                </a:lnTo>
                <a:lnTo>
                  <a:pt x="277" y="561"/>
                </a:lnTo>
                <a:lnTo>
                  <a:pt x="276" y="560"/>
                </a:lnTo>
                <a:lnTo>
                  <a:pt x="272" y="556"/>
                </a:lnTo>
                <a:lnTo>
                  <a:pt x="270" y="555"/>
                </a:lnTo>
                <a:lnTo>
                  <a:pt x="269" y="553"/>
                </a:lnTo>
                <a:lnTo>
                  <a:pt x="267" y="551"/>
                </a:lnTo>
                <a:lnTo>
                  <a:pt x="266" y="549"/>
                </a:lnTo>
                <a:lnTo>
                  <a:pt x="265" y="548"/>
                </a:lnTo>
                <a:lnTo>
                  <a:pt x="261" y="545"/>
                </a:lnTo>
                <a:lnTo>
                  <a:pt x="260" y="544"/>
                </a:lnTo>
                <a:lnTo>
                  <a:pt x="260" y="543"/>
                </a:lnTo>
                <a:lnTo>
                  <a:pt x="259" y="542"/>
                </a:lnTo>
                <a:lnTo>
                  <a:pt x="258" y="541"/>
                </a:lnTo>
                <a:lnTo>
                  <a:pt x="258" y="539"/>
                </a:lnTo>
                <a:lnTo>
                  <a:pt x="257" y="538"/>
                </a:lnTo>
                <a:lnTo>
                  <a:pt x="257" y="536"/>
                </a:lnTo>
                <a:lnTo>
                  <a:pt x="256" y="530"/>
                </a:lnTo>
                <a:lnTo>
                  <a:pt x="255" y="528"/>
                </a:lnTo>
                <a:lnTo>
                  <a:pt x="255" y="527"/>
                </a:lnTo>
                <a:lnTo>
                  <a:pt x="255" y="525"/>
                </a:lnTo>
                <a:lnTo>
                  <a:pt x="254" y="524"/>
                </a:lnTo>
                <a:lnTo>
                  <a:pt x="254" y="523"/>
                </a:lnTo>
                <a:lnTo>
                  <a:pt x="253" y="522"/>
                </a:lnTo>
                <a:lnTo>
                  <a:pt x="252" y="521"/>
                </a:lnTo>
                <a:lnTo>
                  <a:pt x="249" y="517"/>
                </a:lnTo>
                <a:lnTo>
                  <a:pt x="245" y="514"/>
                </a:lnTo>
                <a:lnTo>
                  <a:pt x="241" y="509"/>
                </a:lnTo>
                <a:lnTo>
                  <a:pt x="238" y="506"/>
                </a:lnTo>
                <a:lnTo>
                  <a:pt x="236" y="504"/>
                </a:lnTo>
                <a:lnTo>
                  <a:pt x="234" y="503"/>
                </a:lnTo>
                <a:lnTo>
                  <a:pt x="233" y="501"/>
                </a:lnTo>
                <a:lnTo>
                  <a:pt x="231" y="500"/>
                </a:lnTo>
                <a:lnTo>
                  <a:pt x="230" y="499"/>
                </a:lnTo>
                <a:lnTo>
                  <a:pt x="228" y="498"/>
                </a:lnTo>
                <a:lnTo>
                  <a:pt x="226" y="497"/>
                </a:lnTo>
                <a:lnTo>
                  <a:pt x="224" y="496"/>
                </a:lnTo>
                <a:lnTo>
                  <a:pt x="222" y="495"/>
                </a:lnTo>
                <a:lnTo>
                  <a:pt x="221" y="495"/>
                </a:lnTo>
                <a:lnTo>
                  <a:pt x="217" y="493"/>
                </a:lnTo>
                <a:lnTo>
                  <a:pt x="214" y="493"/>
                </a:lnTo>
                <a:lnTo>
                  <a:pt x="206" y="491"/>
                </a:lnTo>
                <a:lnTo>
                  <a:pt x="204" y="491"/>
                </a:lnTo>
                <a:lnTo>
                  <a:pt x="201" y="490"/>
                </a:lnTo>
                <a:lnTo>
                  <a:pt x="200" y="491"/>
                </a:lnTo>
                <a:lnTo>
                  <a:pt x="199" y="491"/>
                </a:lnTo>
                <a:lnTo>
                  <a:pt x="199" y="491"/>
                </a:lnTo>
                <a:lnTo>
                  <a:pt x="198" y="491"/>
                </a:lnTo>
                <a:lnTo>
                  <a:pt x="197" y="492"/>
                </a:lnTo>
                <a:lnTo>
                  <a:pt x="196" y="492"/>
                </a:lnTo>
                <a:lnTo>
                  <a:pt x="196" y="493"/>
                </a:lnTo>
                <a:lnTo>
                  <a:pt x="195" y="495"/>
                </a:lnTo>
                <a:lnTo>
                  <a:pt x="194" y="496"/>
                </a:lnTo>
                <a:lnTo>
                  <a:pt x="194" y="496"/>
                </a:lnTo>
                <a:lnTo>
                  <a:pt x="193" y="497"/>
                </a:lnTo>
                <a:lnTo>
                  <a:pt x="192" y="497"/>
                </a:lnTo>
                <a:lnTo>
                  <a:pt x="192" y="497"/>
                </a:lnTo>
                <a:lnTo>
                  <a:pt x="191" y="497"/>
                </a:lnTo>
                <a:lnTo>
                  <a:pt x="189" y="497"/>
                </a:lnTo>
                <a:lnTo>
                  <a:pt x="187" y="497"/>
                </a:lnTo>
                <a:lnTo>
                  <a:pt x="184" y="496"/>
                </a:lnTo>
                <a:lnTo>
                  <a:pt x="180" y="495"/>
                </a:lnTo>
                <a:lnTo>
                  <a:pt x="179" y="495"/>
                </a:lnTo>
                <a:lnTo>
                  <a:pt x="177" y="494"/>
                </a:lnTo>
                <a:lnTo>
                  <a:pt x="172" y="494"/>
                </a:lnTo>
                <a:lnTo>
                  <a:pt x="169" y="494"/>
                </a:lnTo>
                <a:lnTo>
                  <a:pt x="167" y="493"/>
                </a:lnTo>
                <a:lnTo>
                  <a:pt x="165" y="493"/>
                </a:lnTo>
                <a:lnTo>
                  <a:pt x="163" y="492"/>
                </a:lnTo>
                <a:lnTo>
                  <a:pt x="161" y="492"/>
                </a:lnTo>
                <a:lnTo>
                  <a:pt x="159" y="491"/>
                </a:lnTo>
                <a:lnTo>
                  <a:pt x="157" y="490"/>
                </a:lnTo>
                <a:lnTo>
                  <a:pt x="156" y="489"/>
                </a:lnTo>
                <a:lnTo>
                  <a:pt x="155" y="489"/>
                </a:lnTo>
                <a:lnTo>
                  <a:pt x="154" y="488"/>
                </a:lnTo>
                <a:lnTo>
                  <a:pt x="153" y="487"/>
                </a:lnTo>
                <a:lnTo>
                  <a:pt x="152" y="485"/>
                </a:lnTo>
                <a:lnTo>
                  <a:pt x="152" y="485"/>
                </a:lnTo>
                <a:lnTo>
                  <a:pt x="149" y="481"/>
                </a:lnTo>
                <a:lnTo>
                  <a:pt x="147" y="476"/>
                </a:lnTo>
                <a:lnTo>
                  <a:pt x="145" y="473"/>
                </a:lnTo>
                <a:lnTo>
                  <a:pt x="145" y="471"/>
                </a:lnTo>
                <a:lnTo>
                  <a:pt x="144" y="470"/>
                </a:lnTo>
                <a:lnTo>
                  <a:pt x="143" y="465"/>
                </a:lnTo>
                <a:lnTo>
                  <a:pt x="142" y="463"/>
                </a:lnTo>
                <a:lnTo>
                  <a:pt x="141" y="461"/>
                </a:lnTo>
                <a:lnTo>
                  <a:pt x="140" y="460"/>
                </a:lnTo>
                <a:lnTo>
                  <a:pt x="139" y="458"/>
                </a:lnTo>
                <a:lnTo>
                  <a:pt x="138" y="456"/>
                </a:lnTo>
                <a:lnTo>
                  <a:pt x="137" y="455"/>
                </a:lnTo>
                <a:lnTo>
                  <a:pt x="136" y="453"/>
                </a:lnTo>
                <a:lnTo>
                  <a:pt x="133" y="450"/>
                </a:lnTo>
                <a:lnTo>
                  <a:pt x="131" y="448"/>
                </a:lnTo>
                <a:lnTo>
                  <a:pt x="124" y="442"/>
                </a:lnTo>
                <a:lnTo>
                  <a:pt x="122" y="441"/>
                </a:lnTo>
                <a:lnTo>
                  <a:pt x="120" y="440"/>
                </a:lnTo>
                <a:lnTo>
                  <a:pt x="118" y="439"/>
                </a:lnTo>
                <a:lnTo>
                  <a:pt x="116" y="438"/>
                </a:lnTo>
                <a:lnTo>
                  <a:pt x="111" y="435"/>
                </a:lnTo>
                <a:lnTo>
                  <a:pt x="109" y="435"/>
                </a:lnTo>
                <a:lnTo>
                  <a:pt x="108" y="434"/>
                </a:lnTo>
                <a:lnTo>
                  <a:pt x="106" y="433"/>
                </a:lnTo>
                <a:lnTo>
                  <a:pt x="105" y="431"/>
                </a:lnTo>
                <a:lnTo>
                  <a:pt x="104" y="430"/>
                </a:lnTo>
                <a:lnTo>
                  <a:pt x="103" y="429"/>
                </a:lnTo>
                <a:lnTo>
                  <a:pt x="102" y="429"/>
                </a:lnTo>
                <a:lnTo>
                  <a:pt x="102" y="428"/>
                </a:lnTo>
                <a:lnTo>
                  <a:pt x="101" y="427"/>
                </a:lnTo>
                <a:lnTo>
                  <a:pt x="101" y="426"/>
                </a:lnTo>
                <a:lnTo>
                  <a:pt x="101" y="425"/>
                </a:lnTo>
                <a:lnTo>
                  <a:pt x="100" y="422"/>
                </a:lnTo>
                <a:lnTo>
                  <a:pt x="99" y="418"/>
                </a:lnTo>
                <a:lnTo>
                  <a:pt x="98" y="415"/>
                </a:lnTo>
                <a:lnTo>
                  <a:pt x="97" y="411"/>
                </a:lnTo>
                <a:lnTo>
                  <a:pt x="95" y="406"/>
                </a:lnTo>
                <a:lnTo>
                  <a:pt x="94" y="405"/>
                </a:lnTo>
                <a:lnTo>
                  <a:pt x="94" y="403"/>
                </a:lnTo>
                <a:lnTo>
                  <a:pt x="94" y="402"/>
                </a:lnTo>
                <a:lnTo>
                  <a:pt x="94" y="400"/>
                </a:lnTo>
                <a:lnTo>
                  <a:pt x="94" y="399"/>
                </a:lnTo>
                <a:lnTo>
                  <a:pt x="95" y="396"/>
                </a:lnTo>
                <a:lnTo>
                  <a:pt x="95" y="393"/>
                </a:lnTo>
                <a:lnTo>
                  <a:pt x="95" y="391"/>
                </a:lnTo>
                <a:lnTo>
                  <a:pt x="95" y="387"/>
                </a:lnTo>
                <a:lnTo>
                  <a:pt x="95" y="382"/>
                </a:lnTo>
                <a:lnTo>
                  <a:pt x="95" y="380"/>
                </a:lnTo>
                <a:lnTo>
                  <a:pt x="95" y="378"/>
                </a:lnTo>
                <a:lnTo>
                  <a:pt x="95" y="376"/>
                </a:lnTo>
                <a:lnTo>
                  <a:pt x="94" y="374"/>
                </a:lnTo>
                <a:lnTo>
                  <a:pt x="94" y="373"/>
                </a:lnTo>
                <a:lnTo>
                  <a:pt x="93" y="372"/>
                </a:lnTo>
                <a:lnTo>
                  <a:pt x="92" y="371"/>
                </a:lnTo>
                <a:lnTo>
                  <a:pt x="91" y="370"/>
                </a:lnTo>
                <a:lnTo>
                  <a:pt x="90" y="369"/>
                </a:lnTo>
                <a:lnTo>
                  <a:pt x="87" y="368"/>
                </a:lnTo>
                <a:lnTo>
                  <a:pt x="85" y="367"/>
                </a:lnTo>
                <a:lnTo>
                  <a:pt x="82" y="366"/>
                </a:lnTo>
                <a:lnTo>
                  <a:pt x="81" y="365"/>
                </a:lnTo>
                <a:lnTo>
                  <a:pt x="80" y="365"/>
                </a:lnTo>
                <a:lnTo>
                  <a:pt x="78" y="364"/>
                </a:lnTo>
                <a:lnTo>
                  <a:pt x="77" y="363"/>
                </a:lnTo>
                <a:lnTo>
                  <a:pt x="77" y="362"/>
                </a:lnTo>
                <a:lnTo>
                  <a:pt x="76" y="361"/>
                </a:lnTo>
                <a:lnTo>
                  <a:pt x="75" y="359"/>
                </a:lnTo>
                <a:lnTo>
                  <a:pt x="73" y="356"/>
                </a:lnTo>
                <a:lnTo>
                  <a:pt x="72" y="354"/>
                </a:lnTo>
                <a:lnTo>
                  <a:pt x="71" y="352"/>
                </a:lnTo>
                <a:lnTo>
                  <a:pt x="70" y="350"/>
                </a:lnTo>
                <a:lnTo>
                  <a:pt x="69" y="348"/>
                </a:lnTo>
                <a:lnTo>
                  <a:pt x="69" y="346"/>
                </a:lnTo>
                <a:lnTo>
                  <a:pt x="68" y="344"/>
                </a:lnTo>
                <a:lnTo>
                  <a:pt x="68" y="342"/>
                </a:lnTo>
                <a:lnTo>
                  <a:pt x="67" y="340"/>
                </a:lnTo>
                <a:lnTo>
                  <a:pt x="67" y="332"/>
                </a:lnTo>
                <a:lnTo>
                  <a:pt x="66" y="330"/>
                </a:lnTo>
                <a:lnTo>
                  <a:pt x="66" y="328"/>
                </a:lnTo>
                <a:lnTo>
                  <a:pt x="65" y="326"/>
                </a:lnTo>
                <a:lnTo>
                  <a:pt x="63" y="319"/>
                </a:lnTo>
                <a:lnTo>
                  <a:pt x="63" y="317"/>
                </a:lnTo>
                <a:lnTo>
                  <a:pt x="62" y="315"/>
                </a:lnTo>
                <a:lnTo>
                  <a:pt x="61" y="313"/>
                </a:lnTo>
                <a:lnTo>
                  <a:pt x="60" y="312"/>
                </a:lnTo>
                <a:lnTo>
                  <a:pt x="59" y="310"/>
                </a:lnTo>
                <a:lnTo>
                  <a:pt x="58" y="310"/>
                </a:lnTo>
                <a:lnTo>
                  <a:pt x="57" y="309"/>
                </a:lnTo>
                <a:lnTo>
                  <a:pt x="57" y="308"/>
                </a:lnTo>
                <a:lnTo>
                  <a:pt x="53" y="307"/>
                </a:lnTo>
                <a:lnTo>
                  <a:pt x="53" y="306"/>
                </a:lnTo>
                <a:lnTo>
                  <a:pt x="52" y="306"/>
                </a:lnTo>
                <a:lnTo>
                  <a:pt x="51" y="305"/>
                </a:lnTo>
                <a:lnTo>
                  <a:pt x="51" y="304"/>
                </a:lnTo>
                <a:lnTo>
                  <a:pt x="49" y="302"/>
                </a:lnTo>
                <a:lnTo>
                  <a:pt x="48" y="301"/>
                </a:lnTo>
                <a:lnTo>
                  <a:pt x="48" y="300"/>
                </a:lnTo>
                <a:lnTo>
                  <a:pt x="48" y="298"/>
                </a:lnTo>
                <a:lnTo>
                  <a:pt x="48" y="295"/>
                </a:lnTo>
                <a:lnTo>
                  <a:pt x="47" y="294"/>
                </a:lnTo>
                <a:lnTo>
                  <a:pt x="47" y="292"/>
                </a:lnTo>
                <a:lnTo>
                  <a:pt x="47" y="291"/>
                </a:lnTo>
                <a:lnTo>
                  <a:pt x="47" y="290"/>
                </a:lnTo>
                <a:lnTo>
                  <a:pt x="47" y="288"/>
                </a:lnTo>
                <a:lnTo>
                  <a:pt x="48" y="285"/>
                </a:lnTo>
                <a:lnTo>
                  <a:pt x="48" y="282"/>
                </a:lnTo>
                <a:lnTo>
                  <a:pt x="49" y="278"/>
                </a:lnTo>
                <a:lnTo>
                  <a:pt x="49" y="277"/>
                </a:lnTo>
                <a:lnTo>
                  <a:pt x="49" y="276"/>
                </a:lnTo>
                <a:lnTo>
                  <a:pt x="49" y="274"/>
                </a:lnTo>
                <a:lnTo>
                  <a:pt x="49" y="272"/>
                </a:lnTo>
                <a:lnTo>
                  <a:pt x="48" y="271"/>
                </a:lnTo>
                <a:lnTo>
                  <a:pt x="47" y="269"/>
                </a:lnTo>
                <a:lnTo>
                  <a:pt x="47" y="268"/>
                </a:lnTo>
                <a:lnTo>
                  <a:pt x="46" y="267"/>
                </a:lnTo>
                <a:lnTo>
                  <a:pt x="45" y="266"/>
                </a:lnTo>
                <a:lnTo>
                  <a:pt x="44" y="265"/>
                </a:lnTo>
                <a:lnTo>
                  <a:pt x="43" y="265"/>
                </a:lnTo>
                <a:lnTo>
                  <a:pt x="42" y="264"/>
                </a:lnTo>
                <a:lnTo>
                  <a:pt x="37" y="262"/>
                </a:lnTo>
                <a:lnTo>
                  <a:pt x="35" y="261"/>
                </a:lnTo>
                <a:lnTo>
                  <a:pt x="34" y="261"/>
                </a:lnTo>
                <a:lnTo>
                  <a:pt x="30" y="258"/>
                </a:lnTo>
                <a:lnTo>
                  <a:pt x="23" y="254"/>
                </a:lnTo>
                <a:lnTo>
                  <a:pt x="20" y="252"/>
                </a:lnTo>
                <a:lnTo>
                  <a:pt x="19" y="252"/>
                </a:lnTo>
                <a:lnTo>
                  <a:pt x="17" y="251"/>
                </a:lnTo>
                <a:lnTo>
                  <a:pt x="16" y="250"/>
                </a:lnTo>
                <a:lnTo>
                  <a:pt x="15" y="249"/>
                </a:lnTo>
                <a:lnTo>
                  <a:pt x="14" y="248"/>
                </a:lnTo>
                <a:lnTo>
                  <a:pt x="13" y="247"/>
                </a:lnTo>
                <a:lnTo>
                  <a:pt x="12" y="245"/>
                </a:lnTo>
                <a:lnTo>
                  <a:pt x="11" y="244"/>
                </a:lnTo>
                <a:lnTo>
                  <a:pt x="9" y="241"/>
                </a:lnTo>
                <a:lnTo>
                  <a:pt x="6" y="236"/>
                </a:lnTo>
                <a:lnTo>
                  <a:pt x="3" y="231"/>
                </a:lnTo>
                <a:lnTo>
                  <a:pt x="2" y="229"/>
                </a:lnTo>
                <a:lnTo>
                  <a:pt x="1" y="227"/>
                </a:lnTo>
                <a:lnTo>
                  <a:pt x="1" y="225"/>
                </a:lnTo>
                <a:lnTo>
                  <a:pt x="0" y="223"/>
                </a:lnTo>
                <a:lnTo>
                  <a:pt x="0" y="221"/>
                </a:lnTo>
                <a:lnTo>
                  <a:pt x="0" y="219"/>
                </a:lnTo>
                <a:lnTo>
                  <a:pt x="0" y="218"/>
                </a:lnTo>
                <a:lnTo>
                  <a:pt x="1" y="217"/>
                </a:lnTo>
                <a:lnTo>
                  <a:pt x="1" y="215"/>
                </a:lnTo>
                <a:lnTo>
                  <a:pt x="2" y="214"/>
                </a:lnTo>
                <a:lnTo>
                  <a:pt x="3" y="213"/>
                </a:lnTo>
                <a:lnTo>
                  <a:pt x="4" y="212"/>
                </a:lnTo>
                <a:lnTo>
                  <a:pt x="4" y="211"/>
                </a:lnTo>
                <a:lnTo>
                  <a:pt x="6" y="210"/>
                </a:lnTo>
                <a:lnTo>
                  <a:pt x="8" y="208"/>
                </a:lnTo>
                <a:lnTo>
                  <a:pt x="11" y="206"/>
                </a:lnTo>
                <a:lnTo>
                  <a:pt x="19" y="202"/>
                </a:lnTo>
                <a:lnTo>
                  <a:pt x="20" y="201"/>
                </a:lnTo>
                <a:lnTo>
                  <a:pt x="22" y="200"/>
                </a:lnTo>
                <a:lnTo>
                  <a:pt x="23" y="199"/>
                </a:lnTo>
                <a:lnTo>
                  <a:pt x="24" y="198"/>
                </a:lnTo>
                <a:lnTo>
                  <a:pt x="25" y="197"/>
                </a:lnTo>
                <a:lnTo>
                  <a:pt x="26" y="196"/>
                </a:lnTo>
                <a:lnTo>
                  <a:pt x="26" y="195"/>
                </a:lnTo>
                <a:lnTo>
                  <a:pt x="27" y="194"/>
                </a:lnTo>
                <a:lnTo>
                  <a:pt x="27" y="192"/>
                </a:lnTo>
                <a:lnTo>
                  <a:pt x="28" y="188"/>
                </a:lnTo>
                <a:lnTo>
                  <a:pt x="28" y="183"/>
                </a:lnTo>
                <a:lnTo>
                  <a:pt x="29" y="180"/>
                </a:lnTo>
                <a:lnTo>
                  <a:pt x="32" y="171"/>
                </a:lnTo>
                <a:lnTo>
                  <a:pt x="32" y="169"/>
                </a:lnTo>
                <a:lnTo>
                  <a:pt x="33" y="168"/>
                </a:lnTo>
                <a:lnTo>
                  <a:pt x="34" y="166"/>
                </a:lnTo>
                <a:lnTo>
                  <a:pt x="35" y="165"/>
                </a:lnTo>
                <a:lnTo>
                  <a:pt x="36" y="164"/>
                </a:lnTo>
                <a:lnTo>
                  <a:pt x="38" y="162"/>
                </a:lnTo>
                <a:lnTo>
                  <a:pt x="39" y="161"/>
                </a:lnTo>
                <a:lnTo>
                  <a:pt x="40" y="160"/>
                </a:lnTo>
                <a:lnTo>
                  <a:pt x="41" y="158"/>
                </a:lnTo>
                <a:lnTo>
                  <a:pt x="43" y="154"/>
                </a:lnTo>
                <a:lnTo>
                  <a:pt x="44" y="153"/>
                </a:lnTo>
                <a:lnTo>
                  <a:pt x="46" y="149"/>
                </a:lnTo>
                <a:lnTo>
                  <a:pt x="47" y="147"/>
                </a:lnTo>
                <a:lnTo>
                  <a:pt x="48" y="145"/>
                </a:lnTo>
                <a:lnTo>
                  <a:pt x="52" y="139"/>
                </a:lnTo>
                <a:lnTo>
                  <a:pt x="54" y="135"/>
                </a:lnTo>
                <a:lnTo>
                  <a:pt x="55" y="134"/>
                </a:lnTo>
                <a:lnTo>
                  <a:pt x="57" y="131"/>
                </a:lnTo>
                <a:lnTo>
                  <a:pt x="58" y="129"/>
                </a:lnTo>
                <a:lnTo>
                  <a:pt x="62" y="124"/>
                </a:lnTo>
                <a:lnTo>
                  <a:pt x="63" y="123"/>
                </a:lnTo>
                <a:lnTo>
                  <a:pt x="64" y="121"/>
                </a:lnTo>
                <a:lnTo>
                  <a:pt x="64" y="121"/>
                </a:lnTo>
                <a:lnTo>
                  <a:pt x="67" y="121"/>
                </a:lnTo>
                <a:lnTo>
                  <a:pt x="73" y="123"/>
                </a:lnTo>
                <a:lnTo>
                  <a:pt x="79" y="125"/>
                </a:lnTo>
                <a:lnTo>
                  <a:pt x="81" y="125"/>
                </a:lnTo>
                <a:lnTo>
                  <a:pt x="82" y="125"/>
                </a:lnTo>
                <a:lnTo>
                  <a:pt x="83" y="125"/>
                </a:lnTo>
                <a:lnTo>
                  <a:pt x="84" y="125"/>
                </a:lnTo>
                <a:lnTo>
                  <a:pt x="85" y="125"/>
                </a:lnTo>
                <a:lnTo>
                  <a:pt x="86" y="124"/>
                </a:lnTo>
                <a:lnTo>
                  <a:pt x="88" y="124"/>
                </a:lnTo>
                <a:lnTo>
                  <a:pt x="89" y="123"/>
                </a:lnTo>
                <a:lnTo>
                  <a:pt x="91" y="121"/>
                </a:lnTo>
                <a:lnTo>
                  <a:pt x="92" y="120"/>
                </a:lnTo>
                <a:lnTo>
                  <a:pt x="94" y="119"/>
                </a:lnTo>
                <a:lnTo>
                  <a:pt x="96" y="118"/>
                </a:lnTo>
                <a:lnTo>
                  <a:pt x="98" y="118"/>
                </a:lnTo>
                <a:lnTo>
                  <a:pt x="99" y="117"/>
                </a:lnTo>
                <a:lnTo>
                  <a:pt x="101" y="117"/>
                </a:lnTo>
                <a:lnTo>
                  <a:pt x="103" y="117"/>
                </a:lnTo>
                <a:lnTo>
                  <a:pt x="104" y="117"/>
                </a:lnTo>
                <a:lnTo>
                  <a:pt x="105" y="118"/>
                </a:lnTo>
                <a:lnTo>
                  <a:pt x="107" y="118"/>
                </a:lnTo>
                <a:lnTo>
                  <a:pt x="108" y="119"/>
                </a:lnTo>
                <a:lnTo>
                  <a:pt x="110" y="120"/>
                </a:lnTo>
                <a:lnTo>
                  <a:pt x="111" y="121"/>
                </a:lnTo>
                <a:lnTo>
                  <a:pt x="112" y="122"/>
                </a:lnTo>
                <a:lnTo>
                  <a:pt x="113" y="123"/>
                </a:lnTo>
                <a:lnTo>
                  <a:pt x="115" y="126"/>
                </a:lnTo>
                <a:lnTo>
                  <a:pt x="116" y="127"/>
                </a:lnTo>
                <a:lnTo>
                  <a:pt x="116" y="127"/>
                </a:lnTo>
                <a:lnTo>
                  <a:pt x="117" y="127"/>
                </a:lnTo>
                <a:lnTo>
                  <a:pt x="117" y="127"/>
                </a:lnTo>
                <a:lnTo>
                  <a:pt x="118" y="127"/>
                </a:lnTo>
                <a:lnTo>
                  <a:pt x="118" y="127"/>
                </a:lnTo>
                <a:lnTo>
                  <a:pt x="118" y="127"/>
                </a:lnTo>
                <a:lnTo>
                  <a:pt x="119" y="127"/>
                </a:lnTo>
                <a:lnTo>
                  <a:pt x="119" y="127"/>
                </a:lnTo>
                <a:lnTo>
                  <a:pt x="119" y="126"/>
                </a:lnTo>
                <a:lnTo>
                  <a:pt x="120" y="124"/>
                </a:lnTo>
                <a:lnTo>
                  <a:pt x="120" y="123"/>
                </a:lnTo>
                <a:lnTo>
                  <a:pt x="121" y="122"/>
                </a:lnTo>
                <a:lnTo>
                  <a:pt x="122" y="121"/>
                </a:lnTo>
                <a:lnTo>
                  <a:pt x="123" y="121"/>
                </a:lnTo>
                <a:lnTo>
                  <a:pt x="124" y="120"/>
                </a:lnTo>
                <a:lnTo>
                  <a:pt x="125" y="119"/>
                </a:lnTo>
                <a:lnTo>
                  <a:pt x="128" y="117"/>
                </a:lnTo>
                <a:lnTo>
                  <a:pt x="129" y="117"/>
                </a:lnTo>
                <a:lnTo>
                  <a:pt x="130" y="116"/>
                </a:lnTo>
                <a:lnTo>
                  <a:pt x="131" y="115"/>
                </a:lnTo>
                <a:lnTo>
                  <a:pt x="132" y="113"/>
                </a:lnTo>
                <a:lnTo>
                  <a:pt x="133" y="113"/>
                </a:lnTo>
                <a:lnTo>
                  <a:pt x="133" y="112"/>
                </a:lnTo>
                <a:lnTo>
                  <a:pt x="134" y="112"/>
                </a:lnTo>
                <a:lnTo>
                  <a:pt x="136" y="111"/>
                </a:lnTo>
                <a:lnTo>
                  <a:pt x="139" y="110"/>
                </a:lnTo>
                <a:lnTo>
                  <a:pt x="141" y="110"/>
                </a:lnTo>
                <a:lnTo>
                  <a:pt x="142" y="109"/>
                </a:lnTo>
                <a:lnTo>
                  <a:pt x="146" y="108"/>
                </a:lnTo>
                <a:lnTo>
                  <a:pt x="147" y="107"/>
                </a:lnTo>
                <a:lnTo>
                  <a:pt x="149" y="107"/>
                </a:lnTo>
                <a:lnTo>
                  <a:pt x="154" y="106"/>
                </a:lnTo>
                <a:lnTo>
                  <a:pt x="155" y="106"/>
                </a:lnTo>
                <a:lnTo>
                  <a:pt x="158" y="106"/>
                </a:lnTo>
                <a:lnTo>
                  <a:pt x="159" y="106"/>
                </a:lnTo>
                <a:lnTo>
                  <a:pt x="161" y="105"/>
                </a:lnTo>
                <a:lnTo>
                  <a:pt x="165" y="104"/>
                </a:lnTo>
                <a:lnTo>
                  <a:pt x="166" y="103"/>
                </a:lnTo>
                <a:lnTo>
                  <a:pt x="167" y="103"/>
                </a:lnTo>
                <a:lnTo>
                  <a:pt x="168" y="103"/>
                </a:lnTo>
                <a:lnTo>
                  <a:pt x="170" y="103"/>
                </a:lnTo>
                <a:lnTo>
                  <a:pt x="171" y="103"/>
                </a:lnTo>
                <a:lnTo>
                  <a:pt x="173" y="103"/>
                </a:lnTo>
                <a:lnTo>
                  <a:pt x="174" y="104"/>
                </a:lnTo>
                <a:lnTo>
                  <a:pt x="176" y="104"/>
                </a:lnTo>
                <a:lnTo>
                  <a:pt x="178" y="105"/>
                </a:lnTo>
                <a:lnTo>
                  <a:pt x="180" y="106"/>
                </a:lnTo>
                <a:lnTo>
                  <a:pt x="186" y="107"/>
                </a:lnTo>
                <a:lnTo>
                  <a:pt x="188" y="108"/>
                </a:lnTo>
                <a:lnTo>
                  <a:pt x="192" y="110"/>
                </a:lnTo>
                <a:lnTo>
                  <a:pt x="193" y="110"/>
                </a:lnTo>
                <a:lnTo>
                  <a:pt x="195" y="110"/>
                </a:lnTo>
                <a:lnTo>
                  <a:pt x="196" y="110"/>
                </a:lnTo>
                <a:lnTo>
                  <a:pt x="197" y="110"/>
                </a:lnTo>
                <a:lnTo>
                  <a:pt x="200" y="110"/>
                </a:lnTo>
                <a:lnTo>
                  <a:pt x="201" y="110"/>
                </a:lnTo>
                <a:lnTo>
                  <a:pt x="203" y="110"/>
                </a:lnTo>
                <a:lnTo>
                  <a:pt x="206" y="110"/>
                </a:lnTo>
                <a:lnTo>
                  <a:pt x="208" y="110"/>
                </a:lnTo>
                <a:lnTo>
                  <a:pt x="209" y="109"/>
                </a:lnTo>
                <a:lnTo>
                  <a:pt x="210" y="109"/>
                </a:lnTo>
                <a:lnTo>
                  <a:pt x="212" y="110"/>
                </a:lnTo>
                <a:lnTo>
                  <a:pt x="213" y="110"/>
                </a:lnTo>
                <a:lnTo>
                  <a:pt x="215" y="110"/>
                </a:lnTo>
                <a:lnTo>
                  <a:pt x="219" y="112"/>
                </a:lnTo>
                <a:lnTo>
                  <a:pt x="220" y="112"/>
                </a:lnTo>
                <a:lnTo>
                  <a:pt x="221" y="112"/>
                </a:lnTo>
                <a:lnTo>
                  <a:pt x="222" y="113"/>
                </a:lnTo>
                <a:lnTo>
                  <a:pt x="223" y="112"/>
                </a:lnTo>
                <a:lnTo>
                  <a:pt x="225" y="112"/>
                </a:lnTo>
                <a:lnTo>
                  <a:pt x="226" y="112"/>
                </a:lnTo>
                <a:lnTo>
                  <a:pt x="228" y="111"/>
                </a:lnTo>
                <a:lnTo>
                  <a:pt x="230" y="110"/>
                </a:lnTo>
                <a:lnTo>
                  <a:pt x="231" y="109"/>
                </a:lnTo>
                <a:lnTo>
                  <a:pt x="233" y="108"/>
                </a:lnTo>
                <a:lnTo>
                  <a:pt x="235" y="106"/>
                </a:lnTo>
                <a:lnTo>
                  <a:pt x="236" y="104"/>
                </a:lnTo>
                <a:lnTo>
                  <a:pt x="238" y="103"/>
                </a:lnTo>
                <a:lnTo>
                  <a:pt x="238" y="101"/>
                </a:lnTo>
                <a:lnTo>
                  <a:pt x="239" y="101"/>
                </a:lnTo>
                <a:lnTo>
                  <a:pt x="239" y="100"/>
                </a:lnTo>
                <a:lnTo>
                  <a:pt x="241" y="93"/>
                </a:lnTo>
                <a:lnTo>
                  <a:pt x="241" y="92"/>
                </a:lnTo>
                <a:lnTo>
                  <a:pt x="241" y="91"/>
                </a:lnTo>
                <a:lnTo>
                  <a:pt x="241" y="86"/>
                </a:lnTo>
                <a:lnTo>
                  <a:pt x="241" y="85"/>
                </a:lnTo>
                <a:lnTo>
                  <a:pt x="241" y="85"/>
                </a:lnTo>
                <a:lnTo>
                  <a:pt x="241" y="84"/>
                </a:lnTo>
                <a:lnTo>
                  <a:pt x="242" y="83"/>
                </a:lnTo>
                <a:lnTo>
                  <a:pt x="242" y="82"/>
                </a:lnTo>
                <a:lnTo>
                  <a:pt x="243" y="82"/>
                </a:lnTo>
                <a:lnTo>
                  <a:pt x="244" y="81"/>
                </a:lnTo>
                <a:lnTo>
                  <a:pt x="245" y="80"/>
                </a:lnTo>
                <a:lnTo>
                  <a:pt x="246" y="80"/>
                </a:lnTo>
                <a:lnTo>
                  <a:pt x="249" y="78"/>
                </a:lnTo>
                <a:lnTo>
                  <a:pt x="254" y="76"/>
                </a:lnTo>
                <a:lnTo>
                  <a:pt x="255" y="76"/>
                </a:lnTo>
                <a:lnTo>
                  <a:pt x="257" y="74"/>
                </a:lnTo>
                <a:lnTo>
                  <a:pt x="258" y="73"/>
                </a:lnTo>
                <a:lnTo>
                  <a:pt x="260" y="72"/>
                </a:lnTo>
                <a:lnTo>
                  <a:pt x="263" y="71"/>
                </a:lnTo>
                <a:lnTo>
                  <a:pt x="264" y="70"/>
                </a:lnTo>
                <a:lnTo>
                  <a:pt x="271" y="66"/>
                </a:lnTo>
                <a:lnTo>
                  <a:pt x="274" y="64"/>
                </a:lnTo>
                <a:lnTo>
                  <a:pt x="276" y="62"/>
                </a:lnTo>
                <a:lnTo>
                  <a:pt x="279" y="60"/>
                </a:lnTo>
                <a:lnTo>
                  <a:pt x="282" y="58"/>
                </a:lnTo>
                <a:lnTo>
                  <a:pt x="283" y="58"/>
                </a:lnTo>
                <a:lnTo>
                  <a:pt x="285" y="56"/>
                </a:lnTo>
                <a:lnTo>
                  <a:pt x="288" y="54"/>
                </a:lnTo>
                <a:lnTo>
                  <a:pt x="291" y="51"/>
                </a:lnTo>
                <a:lnTo>
                  <a:pt x="293" y="49"/>
                </a:lnTo>
                <a:lnTo>
                  <a:pt x="293" y="48"/>
                </a:lnTo>
                <a:lnTo>
                  <a:pt x="294" y="48"/>
                </a:lnTo>
                <a:lnTo>
                  <a:pt x="295" y="47"/>
                </a:lnTo>
                <a:lnTo>
                  <a:pt x="296" y="47"/>
                </a:lnTo>
                <a:lnTo>
                  <a:pt x="297" y="46"/>
                </a:lnTo>
                <a:lnTo>
                  <a:pt x="298" y="46"/>
                </a:lnTo>
                <a:lnTo>
                  <a:pt x="298" y="46"/>
                </a:lnTo>
                <a:lnTo>
                  <a:pt x="299" y="46"/>
                </a:lnTo>
                <a:lnTo>
                  <a:pt x="303" y="47"/>
                </a:lnTo>
                <a:lnTo>
                  <a:pt x="306" y="48"/>
                </a:lnTo>
                <a:lnTo>
                  <a:pt x="308" y="48"/>
                </a:lnTo>
                <a:lnTo>
                  <a:pt x="312" y="49"/>
                </a:lnTo>
                <a:lnTo>
                  <a:pt x="317" y="49"/>
                </a:lnTo>
                <a:lnTo>
                  <a:pt x="318" y="49"/>
                </a:lnTo>
                <a:lnTo>
                  <a:pt x="320" y="50"/>
                </a:lnTo>
                <a:lnTo>
                  <a:pt x="323" y="51"/>
                </a:lnTo>
                <a:lnTo>
                  <a:pt x="324" y="51"/>
                </a:lnTo>
                <a:lnTo>
                  <a:pt x="325" y="51"/>
                </a:lnTo>
                <a:lnTo>
                  <a:pt x="326" y="52"/>
                </a:lnTo>
                <a:lnTo>
                  <a:pt x="328" y="54"/>
                </a:lnTo>
                <a:lnTo>
                  <a:pt x="330" y="55"/>
                </a:lnTo>
                <a:lnTo>
                  <a:pt x="333" y="57"/>
                </a:lnTo>
                <a:lnTo>
                  <a:pt x="333" y="58"/>
                </a:lnTo>
                <a:lnTo>
                  <a:pt x="335" y="59"/>
                </a:lnTo>
                <a:lnTo>
                  <a:pt x="339" y="62"/>
                </a:lnTo>
                <a:lnTo>
                  <a:pt x="341" y="63"/>
                </a:lnTo>
                <a:lnTo>
                  <a:pt x="343" y="64"/>
                </a:lnTo>
                <a:lnTo>
                  <a:pt x="344" y="65"/>
                </a:lnTo>
                <a:lnTo>
                  <a:pt x="345" y="65"/>
                </a:lnTo>
                <a:lnTo>
                  <a:pt x="346" y="66"/>
                </a:lnTo>
                <a:lnTo>
                  <a:pt x="347" y="66"/>
                </a:lnTo>
                <a:lnTo>
                  <a:pt x="348" y="66"/>
                </a:lnTo>
                <a:lnTo>
                  <a:pt x="349" y="66"/>
                </a:lnTo>
                <a:lnTo>
                  <a:pt x="350" y="66"/>
                </a:lnTo>
                <a:lnTo>
                  <a:pt x="351" y="66"/>
                </a:lnTo>
                <a:lnTo>
                  <a:pt x="351" y="65"/>
                </a:lnTo>
                <a:lnTo>
                  <a:pt x="352" y="65"/>
                </a:lnTo>
                <a:lnTo>
                  <a:pt x="353" y="64"/>
                </a:lnTo>
                <a:lnTo>
                  <a:pt x="353" y="63"/>
                </a:lnTo>
                <a:lnTo>
                  <a:pt x="354" y="62"/>
                </a:lnTo>
                <a:lnTo>
                  <a:pt x="354" y="60"/>
                </a:lnTo>
                <a:lnTo>
                  <a:pt x="356" y="52"/>
                </a:lnTo>
                <a:lnTo>
                  <a:pt x="357" y="50"/>
                </a:lnTo>
                <a:lnTo>
                  <a:pt x="357" y="49"/>
                </a:lnTo>
                <a:lnTo>
                  <a:pt x="357" y="47"/>
                </a:lnTo>
                <a:lnTo>
                  <a:pt x="357" y="44"/>
                </a:lnTo>
                <a:lnTo>
                  <a:pt x="357" y="43"/>
                </a:lnTo>
                <a:lnTo>
                  <a:pt x="356" y="41"/>
                </a:lnTo>
                <a:lnTo>
                  <a:pt x="356" y="40"/>
                </a:lnTo>
                <a:lnTo>
                  <a:pt x="357" y="39"/>
                </a:lnTo>
                <a:lnTo>
                  <a:pt x="357" y="38"/>
                </a:lnTo>
                <a:lnTo>
                  <a:pt x="357" y="37"/>
                </a:lnTo>
                <a:lnTo>
                  <a:pt x="358" y="37"/>
                </a:lnTo>
                <a:lnTo>
                  <a:pt x="358" y="36"/>
                </a:lnTo>
                <a:lnTo>
                  <a:pt x="359" y="36"/>
                </a:lnTo>
                <a:lnTo>
                  <a:pt x="361" y="35"/>
                </a:lnTo>
                <a:lnTo>
                  <a:pt x="363" y="35"/>
                </a:lnTo>
                <a:lnTo>
                  <a:pt x="364" y="35"/>
                </a:lnTo>
                <a:lnTo>
                  <a:pt x="366" y="34"/>
                </a:lnTo>
                <a:lnTo>
                  <a:pt x="371" y="32"/>
                </a:lnTo>
                <a:lnTo>
                  <a:pt x="372" y="31"/>
                </a:lnTo>
                <a:lnTo>
                  <a:pt x="373" y="31"/>
                </a:lnTo>
                <a:lnTo>
                  <a:pt x="375" y="29"/>
                </a:lnTo>
                <a:lnTo>
                  <a:pt x="377" y="28"/>
                </a:lnTo>
                <a:lnTo>
                  <a:pt x="378" y="28"/>
                </a:lnTo>
                <a:lnTo>
                  <a:pt x="379" y="27"/>
                </a:lnTo>
                <a:lnTo>
                  <a:pt x="379" y="26"/>
                </a:lnTo>
                <a:lnTo>
                  <a:pt x="380" y="25"/>
                </a:lnTo>
                <a:lnTo>
                  <a:pt x="380" y="25"/>
                </a:lnTo>
                <a:lnTo>
                  <a:pt x="381" y="24"/>
                </a:lnTo>
                <a:lnTo>
                  <a:pt x="381" y="22"/>
                </a:lnTo>
                <a:lnTo>
                  <a:pt x="381" y="22"/>
                </a:lnTo>
                <a:lnTo>
                  <a:pt x="381" y="21"/>
                </a:lnTo>
                <a:lnTo>
                  <a:pt x="381" y="20"/>
                </a:lnTo>
                <a:lnTo>
                  <a:pt x="380" y="20"/>
                </a:lnTo>
                <a:lnTo>
                  <a:pt x="380" y="19"/>
                </a:lnTo>
                <a:lnTo>
                  <a:pt x="378" y="17"/>
                </a:lnTo>
                <a:lnTo>
                  <a:pt x="378" y="16"/>
                </a:lnTo>
                <a:lnTo>
                  <a:pt x="378" y="16"/>
                </a:lnTo>
                <a:lnTo>
                  <a:pt x="378" y="15"/>
                </a:lnTo>
                <a:lnTo>
                  <a:pt x="378" y="14"/>
                </a:lnTo>
                <a:lnTo>
                  <a:pt x="378" y="13"/>
                </a:lnTo>
                <a:lnTo>
                  <a:pt x="378" y="12"/>
                </a:lnTo>
                <a:lnTo>
                  <a:pt x="378" y="10"/>
                </a:lnTo>
                <a:lnTo>
                  <a:pt x="379" y="8"/>
                </a:lnTo>
                <a:lnTo>
                  <a:pt x="380" y="6"/>
                </a:lnTo>
                <a:lnTo>
                  <a:pt x="381" y="5"/>
                </a:lnTo>
                <a:lnTo>
                  <a:pt x="381" y="4"/>
                </a:lnTo>
                <a:lnTo>
                  <a:pt x="382" y="4"/>
                </a:lnTo>
                <a:lnTo>
                  <a:pt x="383" y="3"/>
                </a:lnTo>
                <a:lnTo>
                  <a:pt x="384" y="3"/>
                </a:lnTo>
                <a:lnTo>
                  <a:pt x="385" y="3"/>
                </a:lnTo>
                <a:lnTo>
                  <a:pt x="386" y="2"/>
                </a:lnTo>
                <a:lnTo>
                  <a:pt x="386" y="2"/>
                </a:lnTo>
                <a:lnTo>
                  <a:pt x="387" y="2"/>
                </a:lnTo>
                <a:lnTo>
                  <a:pt x="387" y="2"/>
                </a:lnTo>
                <a:lnTo>
                  <a:pt x="387" y="2"/>
                </a:lnTo>
                <a:lnTo>
                  <a:pt x="388" y="2"/>
                </a:lnTo>
                <a:lnTo>
                  <a:pt x="390" y="2"/>
                </a:lnTo>
                <a:lnTo>
                  <a:pt x="393" y="2"/>
                </a:lnTo>
                <a:lnTo>
                  <a:pt x="393" y="1"/>
                </a:lnTo>
                <a:lnTo>
                  <a:pt x="394" y="1"/>
                </a:lnTo>
                <a:lnTo>
                  <a:pt x="394" y="1"/>
                </a:lnTo>
                <a:lnTo>
                  <a:pt x="394" y="0"/>
                </a:lnTo>
                <a:lnTo>
                  <a:pt x="394" y="0"/>
                </a:lnTo>
                <a:lnTo>
                  <a:pt x="395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233">
            <a:extLst>
              <a:ext uri="{FF2B5EF4-FFF2-40B4-BE49-F238E27FC236}">
                <a16:creationId xmlns:a16="http://schemas.microsoft.com/office/drawing/2014/main" id="{9B0D2B55-1D79-418A-8909-34CA805DA69B}"/>
              </a:ext>
            </a:extLst>
          </p:cNvPr>
          <p:cNvSpPr>
            <a:spLocks/>
          </p:cNvSpPr>
          <p:nvPr/>
        </p:nvSpPr>
        <p:spPr bwMode="auto">
          <a:xfrm>
            <a:off x="6651014" y="4271540"/>
            <a:ext cx="1127128" cy="1580457"/>
          </a:xfrm>
          <a:custGeom>
            <a:avLst/>
            <a:gdLst>
              <a:gd name="T0" fmla="*/ 389 w 593"/>
              <a:gd name="T1" fmla="*/ 6 h 760"/>
              <a:gd name="T2" fmla="*/ 403 w 593"/>
              <a:gd name="T3" fmla="*/ 16 h 760"/>
              <a:gd name="T4" fmla="*/ 421 w 593"/>
              <a:gd name="T5" fmla="*/ 15 h 760"/>
              <a:gd name="T6" fmla="*/ 416 w 593"/>
              <a:gd name="T7" fmla="*/ 40 h 760"/>
              <a:gd name="T8" fmla="*/ 428 w 593"/>
              <a:gd name="T9" fmla="*/ 47 h 760"/>
              <a:gd name="T10" fmla="*/ 461 w 593"/>
              <a:gd name="T11" fmla="*/ 45 h 760"/>
              <a:gd name="T12" fmla="*/ 461 w 593"/>
              <a:gd name="T13" fmla="*/ 53 h 760"/>
              <a:gd name="T14" fmla="*/ 487 w 593"/>
              <a:gd name="T15" fmla="*/ 72 h 760"/>
              <a:gd name="T16" fmla="*/ 518 w 593"/>
              <a:gd name="T17" fmla="*/ 72 h 760"/>
              <a:gd name="T18" fmla="*/ 550 w 593"/>
              <a:gd name="T19" fmla="*/ 94 h 760"/>
              <a:gd name="T20" fmla="*/ 561 w 593"/>
              <a:gd name="T21" fmla="*/ 108 h 760"/>
              <a:gd name="T22" fmla="*/ 591 w 593"/>
              <a:gd name="T23" fmla="*/ 132 h 760"/>
              <a:gd name="T24" fmla="*/ 585 w 593"/>
              <a:gd name="T25" fmla="*/ 165 h 760"/>
              <a:gd name="T26" fmla="*/ 578 w 593"/>
              <a:gd name="T27" fmla="*/ 205 h 760"/>
              <a:gd name="T28" fmla="*/ 580 w 593"/>
              <a:gd name="T29" fmla="*/ 228 h 760"/>
              <a:gd name="T30" fmla="*/ 567 w 593"/>
              <a:gd name="T31" fmla="*/ 250 h 760"/>
              <a:gd name="T32" fmla="*/ 549 w 593"/>
              <a:gd name="T33" fmla="*/ 249 h 760"/>
              <a:gd name="T34" fmla="*/ 526 w 593"/>
              <a:gd name="T35" fmla="*/ 271 h 760"/>
              <a:gd name="T36" fmla="*/ 540 w 593"/>
              <a:gd name="T37" fmla="*/ 279 h 760"/>
              <a:gd name="T38" fmla="*/ 534 w 593"/>
              <a:gd name="T39" fmla="*/ 289 h 760"/>
              <a:gd name="T40" fmla="*/ 538 w 593"/>
              <a:gd name="T41" fmla="*/ 303 h 760"/>
              <a:gd name="T42" fmla="*/ 538 w 593"/>
              <a:gd name="T43" fmla="*/ 311 h 760"/>
              <a:gd name="T44" fmla="*/ 550 w 593"/>
              <a:gd name="T45" fmla="*/ 318 h 760"/>
              <a:gd name="T46" fmla="*/ 553 w 593"/>
              <a:gd name="T47" fmla="*/ 347 h 760"/>
              <a:gd name="T48" fmla="*/ 561 w 593"/>
              <a:gd name="T49" fmla="*/ 373 h 760"/>
              <a:gd name="T50" fmla="*/ 559 w 593"/>
              <a:gd name="T51" fmla="*/ 395 h 760"/>
              <a:gd name="T52" fmla="*/ 562 w 593"/>
              <a:gd name="T53" fmla="*/ 423 h 760"/>
              <a:gd name="T54" fmla="*/ 561 w 593"/>
              <a:gd name="T55" fmla="*/ 454 h 760"/>
              <a:gd name="T56" fmla="*/ 570 w 593"/>
              <a:gd name="T57" fmla="*/ 488 h 760"/>
              <a:gd name="T58" fmla="*/ 549 w 593"/>
              <a:gd name="T59" fmla="*/ 520 h 760"/>
              <a:gd name="T60" fmla="*/ 543 w 593"/>
              <a:gd name="T61" fmla="*/ 540 h 760"/>
              <a:gd name="T62" fmla="*/ 535 w 593"/>
              <a:gd name="T63" fmla="*/ 551 h 760"/>
              <a:gd name="T64" fmla="*/ 540 w 593"/>
              <a:gd name="T65" fmla="*/ 565 h 760"/>
              <a:gd name="T66" fmla="*/ 530 w 593"/>
              <a:gd name="T67" fmla="*/ 582 h 760"/>
              <a:gd name="T68" fmla="*/ 531 w 593"/>
              <a:gd name="T69" fmla="*/ 604 h 760"/>
              <a:gd name="T70" fmla="*/ 506 w 593"/>
              <a:gd name="T71" fmla="*/ 630 h 760"/>
              <a:gd name="T72" fmla="*/ 486 w 593"/>
              <a:gd name="T73" fmla="*/ 633 h 760"/>
              <a:gd name="T74" fmla="*/ 487 w 593"/>
              <a:gd name="T75" fmla="*/ 678 h 760"/>
              <a:gd name="T76" fmla="*/ 474 w 593"/>
              <a:gd name="T77" fmla="*/ 696 h 760"/>
              <a:gd name="T78" fmla="*/ 460 w 593"/>
              <a:gd name="T79" fmla="*/ 728 h 760"/>
              <a:gd name="T80" fmla="*/ 456 w 593"/>
              <a:gd name="T81" fmla="*/ 745 h 760"/>
              <a:gd name="T82" fmla="*/ 440 w 593"/>
              <a:gd name="T83" fmla="*/ 760 h 760"/>
              <a:gd name="T84" fmla="*/ 404 w 593"/>
              <a:gd name="T85" fmla="*/ 732 h 760"/>
              <a:gd name="T86" fmla="*/ 394 w 593"/>
              <a:gd name="T87" fmla="*/ 687 h 760"/>
              <a:gd name="T88" fmla="*/ 352 w 593"/>
              <a:gd name="T89" fmla="*/ 647 h 760"/>
              <a:gd name="T90" fmla="*/ 314 w 593"/>
              <a:gd name="T91" fmla="*/ 637 h 760"/>
              <a:gd name="T92" fmla="*/ 299 w 593"/>
              <a:gd name="T93" fmla="*/ 606 h 760"/>
              <a:gd name="T94" fmla="*/ 266 w 593"/>
              <a:gd name="T95" fmla="*/ 562 h 760"/>
              <a:gd name="T96" fmla="*/ 244 w 593"/>
              <a:gd name="T97" fmla="*/ 530 h 760"/>
              <a:gd name="T98" fmla="*/ 216 w 593"/>
              <a:gd name="T99" fmla="*/ 498 h 760"/>
              <a:gd name="T100" fmla="*/ 183 w 593"/>
              <a:gd name="T101" fmla="*/ 495 h 760"/>
              <a:gd name="T102" fmla="*/ 151 w 593"/>
              <a:gd name="T103" fmla="*/ 492 h 760"/>
              <a:gd name="T104" fmla="*/ 129 w 593"/>
              <a:gd name="T105" fmla="*/ 461 h 760"/>
              <a:gd name="T106" fmla="*/ 93 w 593"/>
              <a:gd name="T107" fmla="*/ 431 h 760"/>
              <a:gd name="T108" fmla="*/ 82 w 593"/>
              <a:gd name="T109" fmla="*/ 399 h 760"/>
              <a:gd name="T110" fmla="*/ 70 w 593"/>
              <a:gd name="T111" fmla="*/ 366 h 760"/>
              <a:gd name="T112" fmla="*/ 55 w 593"/>
              <a:gd name="T113" fmla="*/ 332 h 760"/>
              <a:gd name="T114" fmla="*/ 39 w 593"/>
              <a:gd name="T115" fmla="*/ 304 h 760"/>
              <a:gd name="T116" fmla="*/ 37 w 593"/>
              <a:gd name="T117" fmla="*/ 272 h 760"/>
              <a:gd name="T118" fmla="*/ 4 w 593"/>
              <a:gd name="T119" fmla="*/ 250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93" h="760">
                <a:moveTo>
                  <a:pt x="383" y="0"/>
                </a:moveTo>
                <a:lnTo>
                  <a:pt x="383" y="1"/>
                </a:lnTo>
                <a:lnTo>
                  <a:pt x="383" y="1"/>
                </a:lnTo>
                <a:lnTo>
                  <a:pt x="383" y="1"/>
                </a:lnTo>
                <a:lnTo>
                  <a:pt x="383" y="3"/>
                </a:lnTo>
                <a:lnTo>
                  <a:pt x="383" y="4"/>
                </a:lnTo>
                <a:lnTo>
                  <a:pt x="383" y="5"/>
                </a:lnTo>
                <a:lnTo>
                  <a:pt x="384" y="7"/>
                </a:lnTo>
                <a:lnTo>
                  <a:pt x="384" y="7"/>
                </a:lnTo>
                <a:lnTo>
                  <a:pt x="385" y="8"/>
                </a:lnTo>
                <a:lnTo>
                  <a:pt x="385" y="8"/>
                </a:lnTo>
                <a:lnTo>
                  <a:pt x="386" y="8"/>
                </a:lnTo>
                <a:lnTo>
                  <a:pt x="387" y="8"/>
                </a:lnTo>
                <a:lnTo>
                  <a:pt x="387" y="8"/>
                </a:lnTo>
                <a:lnTo>
                  <a:pt x="388" y="8"/>
                </a:lnTo>
                <a:lnTo>
                  <a:pt x="388" y="7"/>
                </a:lnTo>
                <a:lnTo>
                  <a:pt x="389" y="6"/>
                </a:lnTo>
                <a:lnTo>
                  <a:pt x="391" y="4"/>
                </a:lnTo>
                <a:lnTo>
                  <a:pt x="392" y="3"/>
                </a:lnTo>
                <a:lnTo>
                  <a:pt x="392" y="3"/>
                </a:lnTo>
                <a:lnTo>
                  <a:pt x="393" y="2"/>
                </a:lnTo>
                <a:lnTo>
                  <a:pt x="394" y="2"/>
                </a:lnTo>
                <a:lnTo>
                  <a:pt x="395" y="2"/>
                </a:lnTo>
                <a:lnTo>
                  <a:pt x="395" y="2"/>
                </a:lnTo>
                <a:lnTo>
                  <a:pt x="396" y="2"/>
                </a:lnTo>
                <a:lnTo>
                  <a:pt x="396" y="4"/>
                </a:lnTo>
                <a:lnTo>
                  <a:pt x="398" y="6"/>
                </a:lnTo>
                <a:lnTo>
                  <a:pt x="400" y="8"/>
                </a:lnTo>
                <a:lnTo>
                  <a:pt x="401" y="10"/>
                </a:lnTo>
                <a:lnTo>
                  <a:pt x="401" y="11"/>
                </a:lnTo>
                <a:lnTo>
                  <a:pt x="402" y="14"/>
                </a:lnTo>
                <a:lnTo>
                  <a:pt x="403" y="15"/>
                </a:lnTo>
                <a:lnTo>
                  <a:pt x="403" y="15"/>
                </a:lnTo>
                <a:lnTo>
                  <a:pt x="403" y="16"/>
                </a:lnTo>
                <a:lnTo>
                  <a:pt x="404" y="16"/>
                </a:lnTo>
                <a:lnTo>
                  <a:pt x="405" y="16"/>
                </a:lnTo>
                <a:lnTo>
                  <a:pt x="405" y="16"/>
                </a:lnTo>
                <a:lnTo>
                  <a:pt x="406" y="16"/>
                </a:lnTo>
                <a:lnTo>
                  <a:pt x="407" y="16"/>
                </a:lnTo>
                <a:lnTo>
                  <a:pt x="410" y="15"/>
                </a:lnTo>
                <a:lnTo>
                  <a:pt x="411" y="15"/>
                </a:lnTo>
                <a:lnTo>
                  <a:pt x="412" y="15"/>
                </a:lnTo>
                <a:lnTo>
                  <a:pt x="414" y="14"/>
                </a:lnTo>
                <a:lnTo>
                  <a:pt x="415" y="13"/>
                </a:lnTo>
                <a:lnTo>
                  <a:pt x="416" y="12"/>
                </a:lnTo>
                <a:lnTo>
                  <a:pt x="417" y="11"/>
                </a:lnTo>
                <a:lnTo>
                  <a:pt x="418" y="10"/>
                </a:lnTo>
                <a:lnTo>
                  <a:pt x="418" y="11"/>
                </a:lnTo>
                <a:lnTo>
                  <a:pt x="418" y="12"/>
                </a:lnTo>
                <a:lnTo>
                  <a:pt x="420" y="14"/>
                </a:lnTo>
                <a:lnTo>
                  <a:pt x="421" y="15"/>
                </a:lnTo>
                <a:lnTo>
                  <a:pt x="422" y="17"/>
                </a:lnTo>
                <a:lnTo>
                  <a:pt x="423" y="19"/>
                </a:lnTo>
                <a:lnTo>
                  <a:pt x="423" y="20"/>
                </a:lnTo>
                <a:lnTo>
                  <a:pt x="424" y="21"/>
                </a:lnTo>
                <a:lnTo>
                  <a:pt x="424" y="22"/>
                </a:lnTo>
                <a:lnTo>
                  <a:pt x="424" y="24"/>
                </a:lnTo>
                <a:lnTo>
                  <a:pt x="424" y="25"/>
                </a:lnTo>
                <a:lnTo>
                  <a:pt x="424" y="25"/>
                </a:lnTo>
                <a:lnTo>
                  <a:pt x="424" y="26"/>
                </a:lnTo>
                <a:lnTo>
                  <a:pt x="423" y="27"/>
                </a:lnTo>
                <a:lnTo>
                  <a:pt x="423" y="28"/>
                </a:lnTo>
                <a:lnTo>
                  <a:pt x="421" y="31"/>
                </a:lnTo>
                <a:lnTo>
                  <a:pt x="419" y="33"/>
                </a:lnTo>
                <a:lnTo>
                  <a:pt x="418" y="34"/>
                </a:lnTo>
                <a:lnTo>
                  <a:pt x="417" y="38"/>
                </a:lnTo>
                <a:lnTo>
                  <a:pt x="416" y="39"/>
                </a:lnTo>
                <a:lnTo>
                  <a:pt x="416" y="40"/>
                </a:lnTo>
                <a:lnTo>
                  <a:pt x="415" y="41"/>
                </a:lnTo>
                <a:lnTo>
                  <a:pt x="415" y="42"/>
                </a:lnTo>
                <a:lnTo>
                  <a:pt x="415" y="43"/>
                </a:lnTo>
                <a:lnTo>
                  <a:pt x="415" y="43"/>
                </a:lnTo>
                <a:lnTo>
                  <a:pt x="415" y="44"/>
                </a:lnTo>
                <a:lnTo>
                  <a:pt x="416" y="45"/>
                </a:lnTo>
                <a:lnTo>
                  <a:pt x="416" y="45"/>
                </a:lnTo>
                <a:lnTo>
                  <a:pt x="417" y="45"/>
                </a:lnTo>
                <a:lnTo>
                  <a:pt x="417" y="46"/>
                </a:lnTo>
                <a:lnTo>
                  <a:pt x="418" y="46"/>
                </a:lnTo>
                <a:lnTo>
                  <a:pt x="419" y="46"/>
                </a:lnTo>
                <a:lnTo>
                  <a:pt x="423" y="47"/>
                </a:lnTo>
                <a:lnTo>
                  <a:pt x="424" y="47"/>
                </a:lnTo>
                <a:lnTo>
                  <a:pt x="425" y="48"/>
                </a:lnTo>
                <a:lnTo>
                  <a:pt x="426" y="47"/>
                </a:lnTo>
                <a:lnTo>
                  <a:pt x="427" y="47"/>
                </a:lnTo>
                <a:lnTo>
                  <a:pt x="428" y="47"/>
                </a:lnTo>
                <a:lnTo>
                  <a:pt x="430" y="46"/>
                </a:lnTo>
                <a:lnTo>
                  <a:pt x="433" y="45"/>
                </a:lnTo>
                <a:lnTo>
                  <a:pt x="435" y="44"/>
                </a:lnTo>
                <a:lnTo>
                  <a:pt x="436" y="44"/>
                </a:lnTo>
                <a:lnTo>
                  <a:pt x="437" y="44"/>
                </a:lnTo>
                <a:lnTo>
                  <a:pt x="440" y="44"/>
                </a:lnTo>
                <a:lnTo>
                  <a:pt x="442" y="44"/>
                </a:lnTo>
                <a:lnTo>
                  <a:pt x="443" y="44"/>
                </a:lnTo>
                <a:lnTo>
                  <a:pt x="446" y="44"/>
                </a:lnTo>
                <a:lnTo>
                  <a:pt x="449" y="45"/>
                </a:lnTo>
                <a:lnTo>
                  <a:pt x="451" y="45"/>
                </a:lnTo>
                <a:lnTo>
                  <a:pt x="452" y="45"/>
                </a:lnTo>
                <a:lnTo>
                  <a:pt x="453" y="45"/>
                </a:lnTo>
                <a:lnTo>
                  <a:pt x="457" y="44"/>
                </a:lnTo>
                <a:lnTo>
                  <a:pt x="459" y="44"/>
                </a:lnTo>
                <a:lnTo>
                  <a:pt x="460" y="44"/>
                </a:lnTo>
                <a:lnTo>
                  <a:pt x="461" y="45"/>
                </a:lnTo>
                <a:lnTo>
                  <a:pt x="462" y="45"/>
                </a:lnTo>
                <a:lnTo>
                  <a:pt x="463" y="45"/>
                </a:lnTo>
                <a:lnTo>
                  <a:pt x="465" y="46"/>
                </a:lnTo>
                <a:lnTo>
                  <a:pt x="466" y="47"/>
                </a:lnTo>
                <a:lnTo>
                  <a:pt x="467" y="47"/>
                </a:lnTo>
                <a:lnTo>
                  <a:pt x="467" y="48"/>
                </a:lnTo>
                <a:lnTo>
                  <a:pt x="467" y="48"/>
                </a:lnTo>
                <a:lnTo>
                  <a:pt x="467" y="48"/>
                </a:lnTo>
                <a:lnTo>
                  <a:pt x="467" y="49"/>
                </a:lnTo>
                <a:lnTo>
                  <a:pt x="467" y="49"/>
                </a:lnTo>
                <a:lnTo>
                  <a:pt x="464" y="50"/>
                </a:lnTo>
                <a:lnTo>
                  <a:pt x="463" y="51"/>
                </a:lnTo>
                <a:lnTo>
                  <a:pt x="462" y="51"/>
                </a:lnTo>
                <a:lnTo>
                  <a:pt x="462" y="52"/>
                </a:lnTo>
                <a:lnTo>
                  <a:pt x="461" y="52"/>
                </a:lnTo>
                <a:lnTo>
                  <a:pt x="461" y="53"/>
                </a:lnTo>
                <a:lnTo>
                  <a:pt x="461" y="53"/>
                </a:lnTo>
                <a:lnTo>
                  <a:pt x="461" y="54"/>
                </a:lnTo>
                <a:lnTo>
                  <a:pt x="461" y="54"/>
                </a:lnTo>
                <a:lnTo>
                  <a:pt x="461" y="54"/>
                </a:lnTo>
                <a:lnTo>
                  <a:pt x="462" y="55"/>
                </a:lnTo>
                <a:lnTo>
                  <a:pt x="462" y="55"/>
                </a:lnTo>
                <a:lnTo>
                  <a:pt x="462" y="56"/>
                </a:lnTo>
                <a:lnTo>
                  <a:pt x="464" y="57"/>
                </a:lnTo>
                <a:lnTo>
                  <a:pt x="465" y="58"/>
                </a:lnTo>
                <a:lnTo>
                  <a:pt x="466" y="59"/>
                </a:lnTo>
                <a:lnTo>
                  <a:pt x="467" y="60"/>
                </a:lnTo>
                <a:lnTo>
                  <a:pt x="472" y="62"/>
                </a:lnTo>
                <a:lnTo>
                  <a:pt x="475" y="64"/>
                </a:lnTo>
                <a:lnTo>
                  <a:pt x="477" y="65"/>
                </a:lnTo>
                <a:lnTo>
                  <a:pt x="482" y="69"/>
                </a:lnTo>
                <a:lnTo>
                  <a:pt x="484" y="70"/>
                </a:lnTo>
                <a:lnTo>
                  <a:pt x="485" y="71"/>
                </a:lnTo>
                <a:lnTo>
                  <a:pt x="487" y="72"/>
                </a:lnTo>
                <a:lnTo>
                  <a:pt x="488" y="72"/>
                </a:lnTo>
                <a:lnTo>
                  <a:pt x="490" y="73"/>
                </a:lnTo>
                <a:lnTo>
                  <a:pt x="491" y="73"/>
                </a:lnTo>
                <a:lnTo>
                  <a:pt x="493" y="74"/>
                </a:lnTo>
                <a:lnTo>
                  <a:pt x="495" y="74"/>
                </a:lnTo>
                <a:lnTo>
                  <a:pt x="497" y="74"/>
                </a:lnTo>
                <a:lnTo>
                  <a:pt x="499" y="74"/>
                </a:lnTo>
                <a:lnTo>
                  <a:pt x="501" y="74"/>
                </a:lnTo>
                <a:lnTo>
                  <a:pt x="502" y="74"/>
                </a:lnTo>
                <a:lnTo>
                  <a:pt x="504" y="74"/>
                </a:lnTo>
                <a:lnTo>
                  <a:pt x="506" y="73"/>
                </a:lnTo>
                <a:lnTo>
                  <a:pt x="507" y="73"/>
                </a:lnTo>
                <a:lnTo>
                  <a:pt x="512" y="72"/>
                </a:lnTo>
                <a:lnTo>
                  <a:pt x="514" y="72"/>
                </a:lnTo>
                <a:lnTo>
                  <a:pt x="515" y="71"/>
                </a:lnTo>
                <a:lnTo>
                  <a:pt x="517" y="71"/>
                </a:lnTo>
                <a:lnTo>
                  <a:pt x="518" y="72"/>
                </a:lnTo>
                <a:lnTo>
                  <a:pt x="520" y="72"/>
                </a:lnTo>
                <a:lnTo>
                  <a:pt x="521" y="72"/>
                </a:lnTo>
                <a:lnTo>
                  <a:pt x="522" y="73"/>
                </a:lnTo>
                <a:lnTo>
                  <a:pt x="523" y="74"/>
                </a:lnTo>
                <a:lnTo>
                  <a:pt x="524" y="74"/>
                </a:lnTo>
                <a:lnTo>
                  <a:pt x="525" y="75"/>
                </a:lnTo>
                <a:lnTo>
                  <a:pt x="526" y="77"/>
                </a:lnTo>
                <a:lnTo>
                  <a:pt x="530" y="81"/>
                </a:lnTo>
                <a:lnTo>
                  <a:pt x="532" y="83"/>
                </a:lnTo>
                <a:lnTo>
                  <a:pt x="533" y="84"/>
                </a:lnTo>
                <a:lnTo>
                  <a:pt x="536" y="87"/>
                </a:lnTo>
                <a:lnTo>
                  <a:pt x="540" y="91"/>
                </a:lnTo>
                <a:lnTo>
                  <a:pt x="541" y="92"/>
                </a:lnTo>
                <a:lnTo>
                  <a:pt x="542" y="92"/>
                </a:lnTo>
                <a:lnTo>
                  <a:pt x="544" y="93"/>
                </a:lnTo>
                <a:lnTo>
                  <a:pt x="545" y="93"/>
                </a:lnTo>
                <a:lnTo>
                  <a:pt x="550" y="94"/>
                </a:lnTo>
                <a:lnTo>
                  <a:pt x="551" y="94"/>
                </a:lnTo>
                <a:lnTo>
                  <a:pt x="552" y="95"/>
                </a:lnTo>
                <a:lnTo>
                  <a:pt x="554" y="95"/>
                </a:lnTo>
                <a:lnTo>
                  <a:pt x="555" y="96"/>
                </a:lnTo>
                <a:lnTo>
                  <a:pt x="556" y="97"/>
                </a:lnTo>
                <a:lnTo>
                  <a:pt x="557" y="97"/>
                </a:lnTo>
                <a:lnTo>
                  <a:pt x="558" y="98"/>
                </a:lnTo>
                <a:lnTo>
                  <a:pt x="558" y="99"/>
                </a:lnTo>
                <a:lnTo>
                  <a:pt x="559" y="99"/>
                </a:lnTo>
                <a:lnTo>
                  <a:pt x="559" y="100"/>
                </a:lnTo>
                <a:lnTo>
                  <a:pt x="559" y="101"/>
                </a:lnTo>
                <a:lnTo>
                  <a:pt x="559" y="102"/>
                </a:lnTo>
                <a:lnTo>
                  <a:pt x="560" y="106"/>
                </a:lnTo>
                <a:lnTo>
                  <a:pt x="560" y="107"/>
                </a:lnTo>
                <a:lnTo>
                  <a:pt x="561" y="107"/>
                </a:lnTo>
                <a:lnTo>
                  <a:pt x="561" y="108"/>
                </a:lnTo>
                <a:lnTo>
                  <a:pt x="561" y="108"/>
                </a:lnTo>
                <a:lnTo>
                  <a:pt x="562" y="108"/>
                </a:lnTo>
                <a:lnTo>
                  <a:pt x="562" y="109"/>
                </a:lnTo>
                <a:lnTo>
                  <a:pt x="563" y="109"/>
                </a:lnTo>
                <a:lnTo>
                  <a:pt x="567" y="110"/>
                </a:lnTo>
                <a:lnTo>
                  <a:pt x="571" y="111"/>
                </a:lnTo>
                <a:lnTo>
                  <a:pt x="574" y="112"/>
                </a:lnTo>
                <a:lnTo>
                  <a:pt x="576" y="113"/>
                </a:lnTo>
                <a:lnTo>
                  <a:pt x="579" y="114"/>
                </a:lnTo>
                <a:lnTo>
                  <a:pt x="588" y="119"/>
                </a:lnTo>
                <a:lnTo>
                  <a:pt x="589" y="120"/>
                </a:lnTo>
                <a:lnTo>
                  <a:pt x="590" y="120"/>
                </a:lnTo>
                <a:lnTo>
                  <a:pt x="590" y="121"/>
                </a:lnTo>
                <a:lnTo>
                  <a:pt x="591" y="121"/>
                </a:lnTo>
                <a:lnTo>
                  <a:pt x="591" y="122"/>
                </a:lnTo>
                <a:lnTo>
                  <a:pt x="591" y="123"/>
                </a:lnTo>
                <a:lnTo>
                  <a:pt x="591" y="130"/>
                </a:lnTo>
                <a:lnTo>
                  <a:pt x="591" y="132"/>
                </a:lnTo>
                <a:lnTo>
                  <a:pt x="592" y="137"/>
                </a:lnTo>
                <a:lnTo>
                  <a:pt x="592" y="143"/>
                </a:lnTo>
                <a:lnTo>
                  <a:pt x="593" y="145"/>
                </a:lnTo>
                <a:lnTo>
                  <a:pt x="593" y="150"/>
                </a:lnTo>
                <a:lnTo>
                  <a:pt x="593" y="152"/>
                </a:lnTo>
                <a:lnTo>
                  <a:pt x="593" y="153"/>
                </a:lnTo>
                <a:lnTo>
                  <a:pt x="593" y="154"/>
                </a:lnTo>
                <a:lnTo>
                  <a:pt x="592" y="155"/>
                </a:lnTo>
                <a:lnTo>
                  <a:pt x="592" y="156"/>
                </a:lnTo>
                <a:lnTo>
                  <a:pt x="592" y="157"/>
                </a:lnTo>
                <a:lnTo>
                  <a:pt x="591" y="158"/>
                </a:lnTo>
                <a:lnTo>
                  <a:pt x="588" y="160"/>
                </a:lnTo>
                <a:lnTo>
                  <a:pt x="588" y="160"/>
                </a:lnTo>
                <a:lnTo>
                  <a:pt x="587" y="161"/>
                </a:lnTo>
                <a:lnTo>
                  <a:pt x="586" y="162"/>
                </a:lnTo>
                <a:lnTo>
                  <a:pt x="586" y="163"/>
                </a:lnTo>
                <a:lnTo>
                  <a:pt x="585" y="165"/>
                </a:lnTo>
                <a:lnTo>
                  <a:pt x="584" y="168"/>
                </a:lnTo>
                <a:lnTo>
                  <a:pt x="583" y="172"/>
                </a:lnTo>
                <a:lnTo>
                  <a:pt x="582" y="174"/>
                </a:lnTo>
                <a:lnTo>
                  <a:pt x="582" y="176"/>
                </a:lnTo>
                <a:lnTo>
                  <a:pt x="581" y="182"/>
                </a:lnTo>
                <a:lnTo>
                  <a:pt x="581" y="183"/>
                </a:lnTo>
                <a:lnTo>
                  <a:pt x="581" y="186"/>
                </a:lnTo>
                <a:lnTo>
                  <a:pt x="582" y="189"/>
                </a:lnTo>
                <a:lnTo>
                  <a:pt x="582" y="191"/>
                </a:lnTo>
                <a:lnTo>
                  <a:pt x="582" y="192"/>
                </a:lnTo>
                <a:lnTo>
                  <a:pt x="581" y="194"/>
                </a:lnTo>
                <a:lnTo>
                  <a:pt x="581" y="195"/>
                </a:lnTo>
                <a:lnTo>
                  <a:pt x="581" y="197"/>
                </a:lnTo>
                <a:lnTo>
                  <a:pt x="580" y="199"/>
                </a:lnTo>
                <a:lnTo>
                  <a:pt x="579" y="203"/>
                </a:lnTo>
                <a:lnTo>
                  <a:pt x="578" y="204"/>
                </a:lnTo>
                <a:lnTo>
                  <a:pt x="578" y="205"/>
                </a:lnTo>
                <a:lnTo>
                  <a:pt x="578" y="206"/>
                </a:lnTo>
                <a:lnTo>
                  <a:pt x="578" y="207"/>
                </a:lnTo>
                <a:lnTo>
                  <a:pt x="578" y="209"/>
                </a:lnTo>
                <a:lnTo>
                  <a:pt x="578" y="213"/>
                </a:lnTo>
                <a:lnTo>
                  <a:pt x="578" y="215"/>
                </a:lnTo>
                <a:lnTo>
                  <a:pt x="578" y="216"/>
                </a:lnTo>
                <a:lnTo>
                  <a:pt x="577" y="218"/>
                </a:lnTo>
                <a:lnTo>
                  <a:pt x="577" y="219"/>
                </a:lnTo>
                <a:lnTo>
                  <a:pt x="577" y="221"/>
                </a:lnTo>
                <a:lnTo>
                  <a:pt x="576" y="223"/>
                </a:lnTo>
                <a:lnTo>
                  <a:pt x="576" y="224"/>
                </a:lnTo>
                <a:lnTo>
                  <a:pt x="576" y="225"/>
                </a:lnTo>
                <a:lnTo>
                  <a:pt x="576" y="226"/>
                </a:lnTo>
                <a:lnTo>
                  <a:pt x="577" y="226"/>
                </a:lnTo>
                <a:lnTo>
                  <a:pt x="577" y="227"/>
                </a:lnTo>
                <a:lnTo>
                  <a:pt x="579" y="228"/>
                </a:lnTo>
                <a:lnTo>
                  <a:pt x="580" y="228"/>
                </a:lnTo>
                <a:lnTo>
                  <a:pt x="581" y="229"/>
                </a:lnTo>
                <a:lnTo>
                  <a:pt x="582" y="230"/>
                </a:lnTo>
                <a:lnTo>
                  <a:pt x="582" y="231"/>
                </a:lnTo>
                <a:lnTo>
                  <a:pt x="582" y="232"/>
                </a:lnTo>
                <a:lnTo>
                  <a:pt x="582" y="233"/>
                </a:lnTo>
                <a:lnTo>
                  <a:pt x="582" y="233"/>
                </a:lnTo>
                <a:lnTo>
                  <a:pt x="582" y="234"/>
                </a:lnTo>
                <a:lnTo>
                  <a:pt x="581" y="235"/>
                </a:lnTo>
                <a:lnTo>
                  <a:pt x="581" y="236"/>
                </a:lnTo>
                <a:lnTo>
                  <a:pt x="580" y="236"/>
                </a:lnTo>
                <a:lnTo>
                  <a:pt x="578" y="238"/>
                </a:lnTo>
                <a:lnTo>
                  <a:pt x="574" y="241"/>
                </a:lnTo>
                <a:lnTo>
                  <a:pt x="573" y="243"/>
                </a:lnTo>
                <a:lnTo>
                  <a:pt x="571" y="244"/>
                </a:lnTo>
                <a:lnTo>
                  <a:pt x="570" y="245"/>
                </a:lnTo>
                <a:lnTo>
                  <a:pt x="568" y="249"/>
                </a:lnTo>
                <a:lnTo>
                  <a:pt x="567" y="250"/>
                </a:lnTo>
                <a:lnTo>
                  <a:pt x="566" y="251"/>
                </a:lnTo>
                <a:lnTo>
                  <a:pt x="565" y="251"/>
                </a:lnTo>
                <a:lnTo>
                  <a:pt x="565" y="252"/>
                </a:lnTo>
                <a:lnTo>
                  <a:pt x="564" y="252"/>
                </a:lnTo>
                <a:lnTo>
                  <a:pt x="563" y="252"/>
                </a:lnTo>
                <a:lnTo>
                  <a:pt x="562" y="252"/>
                </a:lnTo>
                <a:lnTo>
                  <a:pt x="562" y="252"/>
                </a:lnTo>
                <a:lnTo>
                  <a:pt x="561" y="252"/>
                </a:lnTo>
                <a:lnTo>
                  <a:pt x="560" y="252"/>
                </a:lnTo>
                <a:lnTo>
                  <a:pt x="559" y="251"/>
                </a:lnTo>
                <a:lnTo>
                  <a:pt x="555" y="249"/>
                </a:lnTo>
                <a:lnTo>
                  <a:pt x="554" y="249"/>
                </a:lnTo>
                <a:lnTo>
                  <a:pt x="554" y="248"/>
                </a:lnTo>
                <a:lnTo>
                  <a:pt x="553" y="248"/>
                </a:lnTo>
                <a:lnTo>
                  <a:pt x="552" y="248"/>
                </a:lnTo>
                <a:lnTo>
                  <a:pt x="550" y="248"/>
                </a:lnTo>
                <a:lnTo>
                  <a:pt x="549" y="249"/>
                </a:lnTo>
                <a:lnTo>
                  <a:pt x="548" y="249"/>
                </a:lnTo>
                <a:lnTo>
                  <a:pt x="547" y="250"/>
                </a:lnTo>
                <a:lnTo>
                  <a:pt x="545" y="251"/>
                </a:lnTo>
                <a:lnTo>
                  <a:pt x="543" y="251"/>
                </a:lnTo>
                <a:lnTo>
                  <a:pt x="542" y="252"/>
                </a:lnTo>
                <a:lnTo>
                  <a:pt x="540" y="254"/>
                </a:lnTo>
                <a:lnTo>
                  <a:pt x="539" y="254"/>
                </a:lnTo>
                <a:lnTo>
                  <a:pt x="538" y="256"/>
                </a:lnTo>
                <a:lnTo>
                  <a:pt x="537" y="257"/>
                </a:lnTo>
                <a:lnTo>
                  <a:pt x="535" y="258"/>
                </a:lnTo>
                <a:lnTo>
                  <a:pt x="534" y="259"/>
                </a:lnTo>
                <a:lnTo>
                  <a:pt x="533" y="261"/>
                </a:lnTo>
                <a:lnTo>
                  <a:pt x="529" y="266"/>
                </a:lnTo>
                <a:lnTo>
                  <a:pt x="528" y="268"/>
                </a:lnTo>
                <a:lnTo>
                  <a:pt x="527" y="269"/>
                </a:lnTo>
                <a:lnTo>
                  <a:pt x="527" y="270"/>
                </a:lnTo>
                <a:lnTo>
                  <a:pt x="526" y="271"/>
                </a:lnTo>
                <a:lnTo>
                  <a:pt x="526" y="273"/>
                </a:lnTo>
                <a:lnTo>
                  <a:pt x="526" y="274"/>
                </a:lnTo>
                <a:lnTo>
                  <a:pt x="526" y="275"/>
                </a:lnTo>
                <a:lnTo>
                  <a:pt x="526" y="276"/>
                </a:lnTo>
                <a:lnTo>
                  <a:pt x="526" y="277"/>
                </a:lnTo>
                <a:lnTo>
                  <a:pt x="527" y="278"/>
                </a:lnTo>
                <a:lnTo>
                  <a:pt x="527" y="278"/>
                </a:lnTo>
                <a:lnTo>
                  <a:pt x="528" y="279"/>
                </a:lnTo>
                <a:lnTo>
                  <a:pt x="528" y="279"/>
                </a:lnTo>
                <a:lnTo>
                  <a:pt x="529" y="279"/>
                </a:lnTo>
                <a:lnTo>
                  <a:pt x="530" y="279"/>
                </a:lnTo>
                <a:lnTo>
                  <a:pt x="531" y="279"/>
                </a:lnTo>
                <a:lnTo>
                  <a:pt x="533" y="279"/>
                </a:lnTo>
                <a:lnTo>
                  <a:pt x="535" y="279"/>
                </a:lnTo>
                <a:lnTo>
                  <a:pt x="537" y="279"/>
                </a:lnTo>
                <a:lnTo>
                  <a:pt x="538" y="279"/>
                </a:lnTo>
                <a:lnTo>
                  <a:pt x="540" y="279"/>
                </a:lnTo>
                <a:lnTo>
                  <a:pt x="541" y="279"/>
                </a:lnTo>
                <a:lnTo>
                  <a:pt x="542" y="280"/>
                </a:lnTo>
                <a:lnTo>
                  <a:pt x="542" y="280"/>
                </a:lnTo>
                <a:lnTo>
                  <a:pt x="543" y="281"/>
                </a:lnTo>
                <a:lnTo>
                  <a:pt x="543" y="281"/>
                </a:lnTo>
                <a:lnTo>
                  <a:pt x="543" y="282"/>
                </a:lnTo>
                <a:lnTo>
                  <a:pt x="544" y="282"/>
                </a:lnTo>
                <a:lnTo>
                  <a:pt x="543" y="283"/>
                </a:lnTo>
                <a:lnTo>
                  <a:pt x="543" y="283"/>
                </a:lnTo>
                <a:lnTo>
                  <a:pt x="542" y="284"/>
                </a:lnTo>
                <a:lnTo>
                  <a:pt x="542" y="284"/>
                </a:lnTo>
                <a:lnTo>
                  <a:pt x="540" y="285"/>
                </a:lnTo>
                <a:lnTo>
                  <a:pt x="535" y="288"/>
                </a:lnTo>
                <a:lnTo>
                  <a:pt x="534" y="288"/>
                </a:lnTo>
                <a:lnTo>
                  <a:pt x="534" y="288"/>
                </a:lnTo>
                <a:lnTo>
                  <a:pt x="534" y="289"/>
                </a:lnTo>
                <a:lnTo>
                  <a:pt x="534" y="289"/>
                </a:lnTo>
                <a:lnTo>
                  <a:pt x="534" y="290"/>
                </a:lnTo>
                <a:lnTo>
                  <a:pt x="534" y="291"/>
                </a:lnTo>
                <a:lnTo>
                  <a:pt x="534" y="292"/>
                </a:lnTo>
                <a:lnTo>
                  <a:pt x="534" y="292"/>
                </a:lnTo>
                <a:lnTo>
                  <a:pt x="535" y="293"/>
                </a:lnTo>
                <a:lnTo>
                  <a:pt x="535" y="294"/>
                </a:lnTo>
                <a:lnTo>
                  <a:pt x="537" y="296"/>
                </a:lnTo>
                <a:lnTo>
                  <a:pt x="538" y="297"/>
                </a:lnTo>
                <a:lnTo>
                  <a:pt x="538" y="298"/>
                </a:lnTo>
                <a:lnTo>
                  <a:pt x="539" y="299"/>
                </a:lnTo>
                <a:lnTo>
                  <a:pt x="539" y="300"/>
                </a:lnTo>
                <a:lnTo>
                  <a:pt x="540" y="301"/>
                </a:lnTo>
                <a:lnTo>
                  <a:pt x="540" y="301"/>
                </a:lnTo>
                <a:lnTo>
                  <a:pt x="539" y="302"/>
                </a:lnTo>
                <a:lnTo>
                  <a:pt x="539" y="302"/>
                </a:lnTo>
                <a:lnTo>
                  <a:pt x="539" y="303"/>
                </a:lnTo>
                <a:lnTo>
                  <a:pt x="538" y="303"/>
                </a:lnTo>
                <a:lnTo>
                  <a:pt x="537" y="304"/>
                </a:lnTo>
                <a:lnTo>
                  <a:pt x="536" y="304"/>
                </a:lnTo>
                <a:lnTo>
                  <a:pt x="535" y="304"/>
                </a:lnTo>
                <a:lnTo>
                  <a:pt x="533" y="304"/>
                </a:lnTo>
                <a:lnTo>
                  <a:pt x="532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6"/>
                </a:lnTo>
                <a:lnTo>
                  <a:pt x="532" y="306"/>
                </a:lnTo>
                <a:lnTo>
                  <a:pt x="533" y="307"/>
                </a:lnTo>
                <a:lnTo>
                  <a:pt x="535" y="308"/>
                </a:lnTo>
                <a:lnTo>
                  <a:pt x="536" y="309"/>
                </a:lnTo>
                <a:lnTo>
                  <a:pt x="537" y="310"/>
                </a:lnTo>
                <a:lnTo>
                  <a:pt x="537" y="310"/>
                </a:lnTo>
                <a:lnTo>
                  <a:pt x="538" y="311"/>
                </a:lnTo>
                <a:lnTo>
                  <a:pt x="538" y="312"/>
                </a:lnTo>
                <a:lnTo>
                  <a:pt x="538" y="313"/>
                </a:lnTo>
                <a:lnTo>
                  <a:pt x="537" y="314"/>
                </a:lnTo>
                <a:lnTo>
                  <a:pt x="537" y="314"/>
                </a:lnTo>
                <a:lnTo>
                  <a:pt x="537" y="315"/>
                </a:lnTo>
                <a:lnTo>
                  <a:pt x="537" y="315"/>
                </a:lnTo>
                <a:lnTo>
                  <a:pt x="538" y="315"/>
                </a:lnTo>
                <a:lnTo>
                  <a:pt x="538" y="316"/>
                </a:lnTo>
                <a:lnTo>
                  <a:pt x="539" y="316"/>
                </a:lnTo>
                <a:lnTo>
                  <a:pt x="539" y="316"/>
                </a:lnTo>
                <a:lnTo>
                  <a:pt x="540" y="316"/>
                </a:lnTo>
                <a:lnTo>
                  <a:pt x="541" y="316"/>
                </a:lnTo>
                <a:lnTo>
                  <a:pt x="544" y="316"/>
                </a:lnTo>
                <a:lnTo>
                  <a:pt x="546" y="316"/>
                </a:lnTo>
                <a:lnTo>
                  <a:pt x="547" y="317"/>
                </a:lnTo>
                <a:lnTo>
                  <a:pt x="549" y="317"/>
                </a:lnTo>
                <a:lnTo>
                  <a:pt x="550" y="318"/>
                </a:lnTo>
                <a:lnTo>
                  <a:pt x="552" y="318"/>
                </a:lnTo>
                <a:lnTo>
                  <a:pt x="553" y="319"/>
                </a:lnTo>
                <a:lnTo>
                  <a:pt x="554" y="320"/>
                </a:lnTo>
                <a:lnTo>
                  <a:pt x="554" y="320"/>
                </a:lnTo>
                <a:lnTo>
                  <a:pt x="555" y="321"/>
                </a:lnTo>
                <a:lnTo>
                  <a:pt x="555" y="322"/>
                </a:lnTo>
                <a:lnTo>
                  <a:pt x="556" y="322"/>
                </a:lnTo>
                <a:lnTo>
                  <a:pt x="556" y="324"/>
                </a:lnTo>
                <a:lnTo>
                  <a:pt x="556" y="326"/>
                </a:lnTo>
                <a:lnTo>
                  <a:pt x="556" y="329"/>
                </a:lnTo>
                <a:lnTo>
                  <a:pt x="556" y="331"/>
                </a:lnTo>
                <a:lnTo>
                  <a:pt x="556" y="334"/>
                </a:lnTo>
                <a:lnTo>
                  <a:pt x="556" y="335"/>
                </a:lnTo>
                <a:lnTo>
                  <a:pt x="555" y="337"/>
                </a:lnTo>
                <a:lnTo>
                  <a:pt x="554" y="343"/>
                </a:lnTo>
                <a:lnTo>
                  <a:pt x="554" y="345"/>
                </a:lnTo>
                <a:lnTo>
                  <a:pt x="553" y="347"/>
                </a:lnTo>
                <a:lnTo>
                  <a:pt x="553" y="352"/>
                </a:lnTo>
                <a:lnTo>
                  <a:pt x="553" y="356"/>
                </a:lnTo>
                <a:lnTo>
                  <a:pt x="553" y="357"/>
                </a:lnTo>
                <a:lnTo>
                  <a:pt x="553" y="363"/>
                </a:lnTo>
                <a:lnTo>
                  <a:pt x="553" y="364"/>
                </a:lnTo>
                <a:lnTo>
                  <a:pt x="553" y="365"/>
                </a:lnTo>
                <a:lnTo>
                  <a:pt x="553" y="365"/>
                </a:lnTo>
                <a:lnTo>
                  <a:pt x="553" y="366"/>
                </a:lnTo>
                <a:lnTo>
                  <a:pt x="554" y="366"/>
                </a:lnTo>
                <a:lnTo>
                  <a:pt x="554" y="367"/>
                </a:lnTo>
                <a:lnTo>
                  <a:pt x="556" y="368"/>
                </a:lnTo>
                <a:lnTo>
                  <a:pt x="557" y="368"/>
                </a:lnTo>
                <a:lnTo>
                  <a:pt x="558" y="369"/>
                </a:lnTo>
                <a:lnTo>
                  <a:pt x="559" y="370"/>
                </a:lnTo>
                <a:lnTo>
                  <a:pt x="560" y="371"/>
                </a:lnTo>
                <a:lnTo>
                  <a:pt x="561" y="372"/>
                </a:lnTo>
                <a:lnTo>
                  <a:pt x="561" y="373"/>
                </a:lnTo>
                <a:lnTo>
                  <a:pt x="562" y="375"/>
                </a:lnTo>
                <a:lnTo>
                  <a:pt x="562" y="377"/>
                </a:lnTo>
                <a:lnTo>
                  <a:pt x="563" y="379"/>
                </a:lnTo>
                <a:lnTo>
                  <a:pt x="563" y="380"/>
                </a:lnTo>
                <a:lnTo>
                  <a:pt x="563" y="382"/>
                </a:lnTo>
                <a:lnTo>
                  <a:pt x="563" y="384"/>
                </a:lnTo>
                <a:lnTo>
                  <a:pt x="563" y="386"/>
                </a:lnTo>
                <a:lnTo>
                  <a:pt x="563" y="388"/>
                </a:lnTo>
                <a:lnTo>
                  <a:pt x="563" y="390"/>
                </a:lnTo>
                <a:lnTo>
                  <a:pt x="562" y="390"/>
                </a:lnTo>
                <a:lnTo>
                  <a:pt x="562" y="390"/>
                </a:lnTo>
                <a:lnTo>
                  <a:pt x="561" y="390"/>
                </a:lnTo>
                <a:lnTo>
                  <a:pt x="561" y="391"/>
                </a:lnTo>
                <a:lnTo>
                  <a:pt x="560" y="392"/>
                </a:lnTo>
                <a:lnTo>
                  <a:pt x="560" y="393"/>
                </a:lnTo>
                <a:lnTo>
                  <a:pt x="559" y="394"/>
                </a:lnTo>
                <a:lnTo>
                  <a:pt x="559" y="395"/>
                </a:lnTo>
                <a:lnTo>
                  <a:pt x="557" y="401"/>
                </a:lnTo>
                <a:lnTo>
                  <a:pt x="557" y="403"/>
                </a:lnTo>
                <a:lnTo>
                  <a:pt x="557" y="403"/>
                </a:lnTo>
                <a:lnTo>
                  <a:pt x="557" y="404"/>
                </a:lnTo>
                <a:lnTo>
                  <a:pt x="557" y="405"/>
                </a:lnTo>
                <a:lnTo>
                  <a:pt x="557" y="405"/>
                </a:lnTo>
                <a:lnTo>
                  <a:pt x="557" y="406"/>
                </a:lnTo>
                <a:lnTo>
                  <a:pt x="557" y="407"/>
                </a:lnTo>
                <a:lnTo>
                  <a:pt x="558" y="408"/>
                </a:lnTo>
                <a:lnTo>
                  <a:pt x="560" y="410"/>
                </a:lnTo>
                <a:lnTo>
                  <a:pt x="560" y="410"/>
                </a:lnTo>
                <a:lnTo>
                  <a:pt x="560" y="411"/>
                </a:lnTo>
                <a:lnTo>
                  <a:pt x="561" y="412"/>
                </a:lnTo>
                <a:lnTo>
                  <a:pt x="561" y="414"/>
                </a:lnTo>
                <a:lnTo>
                  <a:pt x="561" y="416"/>
                </a:lnTo>
                <a:lnTo>
                  <a:pt x="562" y="417"/>
                </a:lnTo>
                <a:lnTo>
                  <a:pt x="562" y="423"/>
                </a:lnTo>
                <a:lnTo>
                  <a:pt x="562" y="425"/>
                </a:lnTo>
                <a:lnTo>
                  <a:pt x="563" y="428"/>
                </a:lnTo>
                <a:lnTo>
                  <a:pt x="563" y="429"/>
                </a:lnTo>
                <a:lnTo>
                  <a:pt x="564" y="431"/>
                </a:lnTo>
                <a:lnTo>
                  <a:pt x="565" y="434"/>
                </a:lnTo>
                <a:lnTo>
                  <a:pt x="566" y="437"/>
                </a:lnTo>
                <a:lnTo>
                  <a:pt x="567" y="438"/>
                </a:lnTo>
                <a:lnTo>
                  <a:pt x="567" y="440"/>
                </a:lnTo>
                <a:lnTo>
                  <a:pt x="568" y="441"/>
                </a:lnTo>
                <a:lnTo>
                  <a:pt x="568" y="441"/>
                </a:lnTo>
                <a:lnTo>
                  <a:pt x="568" y="442"/>
                </a:lnTo>
                <a:lnTo>
                  <a:pt x="567" y="443"/>
                </a:lnTo>
                <a:lnTo>
                  <a:pt x="564" y="448"/>
                </a:lnTo>
                <a:lnTo>
                  <a:pt x="563" y="449"/>
                </a:lnTo>
                <a:lnTo>
                  <a:pt x="562" y="451"/>
                </a:lnTo>
                <a:lnTo>
                  <a:pt x="561" y="453"/>
                </a:lnTo>
                <a:lnTo>
                  <a:pt x="561" y="454"/>
                </a:lnTo>
                <a:lnTo>
                  <a:pt x="561" y="456"/>
                </a:lnTo>
                <a:lnTo>
                  <a:pt x="560" y="460"/>
                </a:lnTo>
                <a:lnTo>
                  <a:pt x="560" y="462"/>
                </a:lnTo>
                <a:lnTo>
                  <a:pt x="560" y="464"/>
                </a:lnTo>
                <a:lnTo>
                  <a:pt x="560" y="466"/>
                </a:lnTo>
                <a:lnTo>
                  <a:pt x="561" y="469"/>
                </a:lnTo>
                <a:lnTo>
                  <a:pt x="561" y="471"/>
                </a:lnTo>
                <a:lnTo>
                  <a:pt x="562" y="473"/>
                </a:lnTo>
                <a:lnTo>
                  <a:pt x="564" y="477"/>
                </a:lnTo>
                <a:lnTo>
                  <a:pt x="565" y="479"/>
                </a:lnTo>
                <a:lnTo>
                  <a:pt x="566" y="480"/>
                </a:lnTo>
                <a:lnTo>
                  <a:pt x="568" y="483"/>
                </a:lnTo>
                <a:lnTo>
                  <a:pt x="569" y="483"/>
                </a:lnTo>
                <a:lnTo>
                  <a:pt x="569" y="484"/>
                </a:lnTo>
                <a:lnTo>
                  <a:pt x="570" y="485"/>
                </a:lnTo>
                <a:lnTo>
                  <a:pt x="570" y="487"/>
                </a:lnTo>
                <a:lnTo>
                  <a:pt x="570" y="488"/>
                </a:lnTo>
                <a:lnTo>
                  <a:pt x="569" y="489"/>
                </a:lnTo>
                <a:lnTo>
                  <a:pt x="569" y="492"/>
                </a:lnTo>
                <a:lnTo>
                  <a:pt x="568" y="494"/>
                </a:lnTo>
                <a:lnTo>
                  <a:pt x="568" y="495"/>
                </a:lnTo>
                <a:lnTo>
                  <a:pt x="567" y="496"/>
                </a:lnTo>
                <a:lnTo>
                  <a:pt x="565" y="499"/>
                </a:lnTo>
                <a:lnTo>
                  <a:pt x="564" y="501"/>
                </a:lnTo>
                <a:lnTo>
                  <a:pt x="563" y="503"/>
                </a:lnTo>
                <a:lnTo>
                  <a:pt x="562" y="507"/>
                </a:lnTo>
                <a:lnTo>
                  <a:pt x="561" y="509"/>
                </a:lnTo>
                <a:lnTo>
                  <a:pt x="560" y="510"/>
                </a:lnTo>
                <a:lnTo>
                  <a:pt x="560" y="512"/>
                </a:lnTo>
                <a:lnTo>
                  <a:pt x="559" y="512"/>
                </a:lnTo>
                <a:lnTo>
                  <a:pt x="558" y="513"/>
                </a:lnTo>
                <a:lnTo>
                  <a:pt x="554" y="516"/>
                </a:lnTo>
                <a:lnTo>
                  <a:pt x="551" y="518"/>
                </a:lnTo>
                <a:lnTo>
                  <a:pt x="549" y="520"/>
                </a:lnTo>
                <a:lnTo>
                  <a:pt x="548" y="521"/>
                </a:lnTo>
                <a:lnTo>
                  <a:pt x="546" y="523"/>
                </a:lnTo>
                <a:lnTo>
                  <a:pt x="545" y="524"/>
                </a:lnTo>
                <a:lnTo>
                  <a:pt x="544" y="525"/>
                </a:lnTo>
                <a:lnTo>
                  <a:pt x="544" y="526"/>
                </a:lnTo>
                <a:lnTo>
                  <a:pt x="544" y="528"/>
                </a:lnTo>
                <a:lnTo>
                  <a:pt x="543" y="529"/>
                </a:lnTo>
                <a:lnTo>
                  <a:pt x="543" y="530"/>
                </a:lnTo>
                <a:lnTo>
                  <a:pt x="543" y="531"/>
                </a:lnTo>
                <a:lnTo>
                  <a:pt x="543" y="533"/>
                </a:lnTo>
                <a:lnTo>
                  <a:pt x="544" y="535"/>
                </a:lnTo>
                <a:lnTo>
                  <a:pt x="544" y="536"/>
                </a:lnTo>
                <a:lnTo>
                  <a:pt x="544" y="537"/>
                </a:lnTo>
                <a:lnTo>
                  <a:pt x="544" y="538"/>
                </a:lnTo>
                <a:lnTo>
                  <a:pt x="543" y="538"/>
                </a:lnTo>
                <a:lnTo>
                  <a:pt x="543" y="539"/>
                </a:lnTo>
                <a:lnTo>
                  <a:pt x="543" y="540"/>
                </a:lnTo>
                <a:lnTo>
                  <a:pt x="542" y="541"/>
                </a:lnTo>
                <a:lnTo>
                  <a:pt x="542" y="541"/>
                </a:lnTo>
                <a:lnTo>
                  <a:pt x="541" y="542"/>
                </a:lnTo>
                <a:lnTo>
                  <a:pt x="541" y="542"/>
                </a:lnTo>
                <a:lnTo>
                  <a:pt x="540" y="543"/>
                </a:lnTo>
                <a:lnTo>
                  <a:pt x="537" y="545"/>
                </a:lnTo>
                <a:lnTo>
                  <a:pt x="536" y="545"/>
                </a:lnTo>
                <a:lnTo>
                  <a:pt x="536" y="545"/>
                </a:lnTo>
                <a:lnTo>
                  <a:pt x="535" y="546"/>
                </a:lnTo>
                <a:lnTo>
                  <a:pt x="535" y="546"/>
                </a:lnTo>
                <a:lnTo>
                  <a:pt x="535" y="547"/>
                </a:lnTo>
                <a:lnTo>
                  <a:pt x="535" y="547"/>
                </a:lnTo>
                <a:lnTo>
                  <a:pt x="535" y="548"/>
                </a:lnTo>
                <a:lnTo>
                  <a:pt x="535" y="549"/>
                </a:lnTo>
                <a:lnTo>
                  <a:pt x="535" y="550"/>
                </a:lnTo>
                <a:lnTo>
                  <a:pt x="535" y="550"/>
                </a:lnTo>
                <a:lnTo>
                  <a:pt x="535" y="551"/>
                </a:lnTo>
                <a:lnTo>
                  <a:pt x="536" y="552"/>
                </a:lnTo>
                <a:lnTo>
                  <a:pt x="536" y="553"/>
                </a:lnTo>
                <a:lnTo>
                  <a:pt x="536" y="554"/>
                </a:lnTo>
                <a:lnTo>
                  <a:pt x="537" y="554"/>
                </a:lnTo>
                <a:lnTo>
                  <a:pt x="538" y="555"/>
                </a:lnTo>
                <a:lnTo>
                  <a:pt x="539" y="556"/>
                </a:lnTo>
                <a:lnTo>
                  <a:pt x="541" y="558"/>
                </a:lnTo>
                <a:lnTo>
                  <a:pt x="541" y="558"/>
                </a:lnTo>
                <a:lnTo>
                  <a:pt x="542" y="559"/>
                </a:lnTo>
                <a:lnTo>
                  <a:pt x="542" y="559"/>
                </a:lnTo>
                <a:lnTo>
                  <a:pt x="542" y="560"/>
                </a:lnTo>
                <a:lnTo>
                  <a:pt x="542" y="560"/>
                </a:lnTo>
                <a:lnTo>
                  <a:pt x="542" y="561"/>
                </a:lnTo>
                <a:lnTo>
                  <a:pt x="541" y="563"/>
                </a:lnTo>
                <a:lnTo>
                  <a:pt x="541" y="564"/>
                </a:lnTo>
                <a:lnTo>
                  <a:pt x="540" y="564"/>
                </a:lnTo>
                <a:lnTo>
                  <a:pt x="540" y="565"/>
                </a:lnTo>
                <a:lnTo>
                  <a:pt x="539" y="565"/>
                </a:lnTo>
                <a:lnTo>
                  <a:pt x="539" y="565"/>
                </a:lnTo>
                <a:lnTo>
                  <a:pt x="537" y="566"/>
                </a:lnTo>
                <a:lnTo>
                  <a:pt x="536" y="567"/>
                </a:lnTo>
                <a:lnTo>
                  <a:pt x="535" y="567"/>
                </a:lnTo>
                <a:lnTo>
                  <a:pt x="534" y="570"/>
                </a:lnTo>
                <a:lnTo>
                  <a:pt x="532" y="571"/>
                </a:lnTo>
                <a:lnTo>
                  <a:pt x="531" y="572"/>
                </a:lnTo>
                <a:lnTo>
                  <a:pt x="530" y="573"/>
                </a:lnTo>
                <a:lnTo>
                  <a:pt x="530" y="574"/>
                </a:lnTo>
                <a:lnTo>
                  <a:pt x="529" y="575"/>
                </a:lnTo>
                <a:lnTo>
                  <a:pt x="529" y="576"/>
                </a:lnTo>
                <a:lnTo>
                  <a:pt x="529" y="577"/>
                </a:lnTo>
                <a:lnTo>
                  <a:pt x="529" y="578"/>
                </a:lnTo>
                <a:lnTo>
                  <a:pt x="529" y="579"/>
                </a:lnTo>
                <a:lnTo>
                  <a:pt x="529" y="580"/>
                </a:lnTo>
                <a:lnTo>
                  <a:pt x="530" y="582"/>
                </a:lnTo>
                <a:lnTo>
                  <a:pt x="531" y="584"/>
                </a:lnTo>
                <a:lnTo>
                  <a:pt x="532" y="585"/>
                </a:lnTo>
                <a:lnTo>
                  <a:pt x="534" y="588"/>
                </a:lnTo>
                <a:lnTo>
                  <a:pt x="535" y="589"/>
                </a:lnTo>
                <a:lnTo>
                  <a:pt x="535" y="590"/>
                </a:lnTo>
                <a:lnTo>
                  <a:pt x="536" y="591"/>
                </a:lnTo>
                <a:lnTo>
                  <a:pt x="536" y="593"/>
                </a:lnTo>
                <a:lnTo>
                  <a:pt x="536" y="594"/>
                </a:lnTo>
                <a:lnTo>
                  <a:pt x="536" y="595"/>
                </a:lnTo>
                <a:lnTo>
                  <a:pt x="536" y="596"/>
                </a:lnTo>
                <a:lnTo>
                  <a:pt x="536" y="597"/>
                </a:lnTo>
                <a:lnTo>
                  <a:pt x="536" y="598"/>
                </a:lnTo>
                <a:lnTo>
                  <a:pt x="535" y="598"/>
                </a:lnTo>
                <a:lnTo>
                  <a:pt x="535" y="599"/>
                </a:lnTo>
                <a:lnTo>
                  <a:pt x="533" y="601"/>
                </a:lnTo>
                <a:lnTo>
                  <a:pt x="532" y="602"/>
                </a:lnTo>
                <a:lnTo>
                  <a:pt x="531" y="604"/>
                </a:lnTo>
                <a:lnTo>
                  <a:pt x="530" y="605"/>
                </a:lnTo>
                <a:lnTo>
                  <a:pt x="529" y="606"/>
                </a:lnTo>
                <a:lnTo>
                  <a:pt x="529" y="608"/>
                </a:lnTo>
                <a:lnTo>
                  <a:pt x="527" y="613"/>
                </a:lnTo>
                <a:lnTo>
                  <a:pt x="526" y="617"/>
                </a:lnTo>
                <a:lnTo>
                  <a:pt x="526" y="617"/>
                </a:lnTo>
                <a:lnTo>
                  <a:pt x="525" y="618"/>
                </a:lnTo>
                <a:lnTo>
                  <a:pt x="525" y="619"/>
                </a:lnTo>
                <a:lnTo>
                  <a:pt x="524" y="619"/>
                </a:lnTo>
                <a:lnTo>
                  <a:pt x="523" y="619"/>
                </a:lnTo>
                <a:lnTo>
                  <a:pt x="519" y="621"/>
                </a:lnTo>
                <a:lnTo>
                  <a:pt x="517" y="622"/>
                </a:lnTo>
                <a:lnTo>
                  <a:pt x="515" y="623"/>
                </a:lnTo>
                <a:lnTo>
                  <a:pt x="514" y="624"/>
                </a:lnTo>
                <a:lnTo>
                  <a:pt x="510" y="627"/>
                </a:lnTo>
                <a:lnTo>
                  <a:pt x="508" y="629"/>
                </a:lnTo>
                <a:lnTo>
                  <a:pt x="506" y="630"/>
                </a:lnTo>
                <a:lnTo>
                  <a:pt x="505" y="630"/>
                </a:lnTo>
                <a:lnTo>
                  <a:pt x="504" y="631"/>
                </a:lnTo>
                <a:lnTo>
                  <a:pt x="502" y="631"/>
                </a:lnTo>
                <a:lnTo>
                  <a:pt x="501" y="632"/>
                </a:lnTo>
                <a:lnTo>
                  <a:pt x="500" y="632"/>
                </a:lnTo>
                <a:lnTo>
                  <a:pt x="499" y="632"/>
                </a:lnTo>
                <a:lnTo>
                  <a:pt x="498" y="632"/>
                </a:lnTo>
                <a:lnTo>
                  <a:pt x="497" y="632"/>
                </a:lnTo>
                <a:lnTo>
                  <a:pt x="495" y="632"/>
                </a:lnTo>
                <a:lnTo>
                  <a:pt x="490" y="631"/>
                </a:lnTo>
                <a:lnTo>
                  <a:pt x="489" y="631"/>
                </a:lnTo>
                <a:lnTo>
                  <a:pt x="488" y="631"/>
                </a:lnTo>
                <a:lnTo>
                  <a:pt x="487" y="631"/>
                </a:lnTo>
                <a:lnTo>
                  <a:pt x="487" y="631"/>
                </a:lnTo>
                <a:lnTo>
                  <a:pt x="486" y="631"/>
                </a:lnTo>
                <a:lnTo>
                  <a:pt x="486" y="632"/>
                </a:lnTo>
                <a:lnTo>
                  <a:pt x="486" y="633"/>
                </a:lnTo>
                <a:lnTo>
                  <a:pt x="485" y="638"/>
                </a:lnTo>
                <a:lnTo>
                  <a:pt x="484" y="641"/>
                </a:lnTo>
                <a:lnTo>
                  <a:pt x="484" y="643"/>
                </a:lnTo>
                <a:lnTo>
                  <a:pt x="484" y="649"/>
                </a:lnTo>
                <a:lnTo>
                  <a:pt x="483" y="651"/>
                </a:lnTo>
                <a:lnTo>
                  <a:pt x="483" y="653"/>
                </a:lnTo>
                <a:lnTo>
                  <a:pt x="482" y="656"/>
                </a:lnTo>
                <a:lnTo>
                  <a:pt x="482" y="658"/>
                </a:lnTo>
                <a:lnTo>
                  <a:pt x="482" y="659"/>
                </a:lnTo>
                <a:lnTo>
                  <a:pt x="482" y="660"/>
                </a:lnTo>
                <a:lnTo>
                  <a:pt x="482" y="662"/>
                </a:lnTo>
                <a:lnTo>
                  <a:pt x="483" y="663"/>
                </a:lnTo>
                <a:lnTo>
                  <a:pt x="484" y="667"/>
                </a:lnTo>
                <a:lnTo>
                  <a:pt x="485" y="669"/>
                </a:lnTo>
                <a:lnTo>
                  <a:pt x="485" y="670"/>
                </a:lnTo>
                <a:lnTo>
                  <a:pt x="487" y="676"/>
                </a:lnTo>
                <a:lnTo>
                  <a:pt x="487" y="678"/>
                </a:lnTo>
                <a:lnTo>
                  <a:pt x="487" y="680"/>
                </a:lnTo>
                <a:lnTo>
                  <a:pt x="487" y="682"/>
                </a:lnTo>
                <a:lnTo>
                  <a:pt x="487" y="684"/>
                </a:lnTo>
                <a:lnTo>
                  <a:pt x="486" y="685"/>
                </a:lnTo>
                <a:lnTo>
                  <a:pt x="486" y="686"/>
                </a:lnTo>
                <a:lnTo>
                  <a:pt x="486" y="687"/>
                </a:lnTo>
                <a:lnTo>
                  <a:pt x="485" y="688"/>
                </a:lnTo>
                <a:lnTo>
                  <a:pt x="485" y="688"/>
                </a:lnTo>
                <a:lnTo>
                  <a:pt x="484" y="689"/>
                </a:lnTo>
                <a:lnTo>
                  <a:pt x="483" y="690"/>
                </a:lnTo>
                <a:lnTo>
                  <a:pt x="483" y="691"/>
                </a:lnTo>
                <a:lnTo>
                  <a:pt x="481" y="692"/>
                </a:lnTo>
                <a:lnTo>
                  <a:pt x="480" y="693"/>
                </a:lnTo>
                <a:lnTo>
                  <a:pt x="479" y="693"/>
                </a:lnTo>
                <a:lnTo>
                  <a:pt x="476" y="695"/>
                </a:lnTo>
                <a:lnTo>
                  <a:pt x="475" y="695"/>
                </a:lnTo>
                <a:lnTo>
                  <a:pt x="474" y="696"/>
                </a:lnTo>
                <a:lnTo>
                  <a:pt x="473" y="696"/>
                </a:lnTo>
                <a:lnTo>
                  <a:pt x="472" y="697"/>
                </a:lnTo>
                <a:lnTo>
                  <a:pt x="471" y="698"/>
                </a:lnTo>
                <a:lnTo>
                  <a:pt x="470" y="699"/>
                </a:lnTo>
                <a:lnTo>
                  <a:pt x="469" y="700"/>
                </a:lnTo>
                <a:lnTo>
                  <a:pt x="468" y="702"/>
                </a:lnTo>
                <a:lnTo>
                  <a:pt x="466" y="705"/>
                </a:lnTo>
                <a:lnTo>
                  <a:pt x="465" y="708"/>
                </a:lnTo>
                <a:lnTo>
                  <a:pt x="464" y="710"/>
                </a:lnTo>
                <a:lnTo>
                  <a:pt x="463" y="712"/>
                </a:lnTo>
                <a:lnTo>
                  <a:pt x="463" y="713"/>
                </a:lnTo>
                <a:lnTo>
                  <a:pt x="462" y="716"/>
                </a:lnTo>
                <a:lnTo>
                  <a:pt x="462" y="718"/>
                </a:lnTo>
                <a:lnTo>
                  <a:pt x="461" y="722"/>
                </a:lnTo>
                <a:lnTo>
                  <a:pt x="461" y="724"/>
                </a:lnTo>
                <a:lnTo>
                  <a:pt x="460" y="726"/>
                </a:lnTo>
                <a:lnTo>
                  <a:pt x="460" y="728"/>
                </a:lnTo>
                <a:lnTo>
                  <a:pt x="460" y="730"/>
                </a:lnTo>
                <a:lnTo>
                  <a:pt x="460" y="732"/>
                </a:lnTo>
                <a:lnTo>
                  <a:pt x="461" y="734"/>
                </a:lnTo>
                <a:lnTo>
                  <a:pt x="461" y="735"/>
                </a:lnTo>
                <a:lnTo>
                  <a:pt x="461" y="736"/>
                </a:lnTo>
                <a:lnTo>
                  <a:pt x="461" y="738"/>
                </a:lnTo>
                <a:lnTo>
                  <a:pt x="462" y="739"/>
                </a:lnTo>
                <a:lnTo>
                  <a:pt x="464" y="744"/>
                </a:lnTo>
                <a:lnTo>
                  <a:pt x="464" y="746"/>
                </a:lnTo>
                <a:lnTo>
                  <a:pt x="464" y="746"/>
                </a:lnTo>
                <a:lnTo>
                  <a:pt x="463" y="746"/>
                </a:lnTo>
                <a:lnTo>
                  <a:pt x="462" y="745"/>
                </a:lnTo>
                <a:lnTo>
                  <a:pt x="461" y="745"/>
                </a:lnTo>
                <a:lnTo>
                  <a:pt x="460" y="745"/>
                </a:lnTo>
                <a:lnTo>
                  <a:pt x="459" y="745"/>
                </a:lnTo>
                <a:lnTo>
                  <a:pt x="457" y="745"/>
                </a:lnTo>
                <a:lnTo>
                  <a:pt x="456" y="745"/>
                </a:lnTo>
                <a:lnTo>
                  <a:pt x="454" y="746"/>
                </a:lnTo>
                <a:lnTo>
                  <a:pt x="453" y="747"/>
                </a:lnTo>
                <a:lnTo>
                  <a:pt x="451" y="747"/>
                </a:lnTo>
                <a:lnTo>
                  <a:pt x="450" y="748"/>
                </a:lnTo>
                <a:lnTo>
                  <a:pt x="449" y="749"/>
                </a:lnTo>
                <a:lnTo>
                  <a:pt x="448" y="750"/>
                </a:lnTo>
                <a:lnTo>
                  <a:pt x="447" y="751"/>
                </a:lnTo>
                <a:lnTo>
                  <a:pt x="447" y="752"/>
                </a:lnTo>
                <a:lnTo>
                  <a:pt x="446" y="753"/>
                </a:lnTo>
                <a:lnTo>
                  <a:pt x="444" y="757"/>
                </a:lnTo>
                <a:lnTo>
                  <a:pt x="443" y="758"/>
                </a:lnTo>
                <a:lnTo>
                  <a:pt x="443" y="758"/>
                </a:lnTo>
                <a:lnTo>
                  <a:pt x="443" y="759"/>
                </a:lnTo>
                <a:lnTo>
                  <a:pt x="442" y="759"/>
                </a:lnTo>
                <a:lnTo>
                  <a:pt x="442" y="759"/>
                </a:lnTo>
                <a:lnTo>
                  <a:pt x="441" y="759"/>
                </a:lnTo>
                <a:lnTo>
                  <a:pt x="440" y="760"/>
                </a:lnTo>
                <a:lnTo>
                  <a:pt x="439" y="759"/>
                </a:lnTo>
                <a:lnTo>
                  <a:pt x="438" y="759"/>
                </a:lnTo>
                <a:lnTo>
                  <a:pt x="437" y="759"/>
                </a:lnTo>
                <a:lnTo>
                  <a:pt x="436" y="758"/>
                </a:lnTo>
                <a:lnTo>
                  <a:pt x="434" y="757"/>
                </a:lnTo>
                <a:lnTo>
                  <a:pt x="430" y="755"/>
                </a:lnTo>
                <a:lnTo>
                  <a:pt x="428" y="753"/>
                </a:lnTo>
                <a:lnTo>
                  <a:pt x="424" y="750"/>
                </a:lnTo>
                <a:lnTo>
                  <a:pt x="418" y="746"/>
                </a:lnTo>
                <a:lnTo>
                  <a:pt x="415" y="744"/>
                </a:lnTo>
                <a:lnTo>
                  <a:pt x="412" y="742"/>
                </a:lnTo>
                <a:lnTo>
                  <a:pt x="411" y="741"/>
                </a:lnTo>
                <a:lnTo>
                  <a:pt x="409" y="739"/>
                </a:lnTo>
                <a:lnTo>
                  <a:pt x="407" y="737"/>
                </a:lnTo>
                <a:lnTo>
                  <a:pt x="406" y="735"/>
                </a:lnTo>
                <a:lnTo>
                  <a:pt x="405" y="734"/>
                </a:lnTo>
                <a:lnTo>
                  <a:pt x="404" y="732"/>
                </a:lnTo>
                <a:lnTo>
                  <a:pt x="404" y="731"/>
                </a:lnTo>
                <a:lnTo>
                  <a:pt x="403" y="730"/>
                </a:lnTo>
                <a:lnTo>
                  <a:pt x="403" y="728"/>
                </a:lnTo>
                <a:lnTo>
                  <a:pt x="402" y="726"/>
                </a:lnTo>
                <a:lnTo>
                  <a:pt x="402" y="720"/>
                </a:lnTo>
                <a:lnTo>
                  <a:pt x="401" y="714"/>
                </a:lnTo>
                <a:lnTo>
                  <a:pt x="401" y="709"/>
                </a:lnTo>
                <a:lnTo>
                  <a:pt x="401" y="707"/>
                </a:lnTo>
                <a:lnTo>
                  <a:pt x="400" y="704"/>
                </a:lnTo>
                <a:lnTo>
                  <a:pt x="400" y="702"/>
                </a:lnTo>
                <a:lnTo>
                  <a:pt x="399" y="699"/>
                </a:lnTo>
                <a:lnTo>
                  <a:pt x="398" y="694"/>
                </a:lnTo>
                <a:lnTo>
                  <a:pt x="397" y="692"/>
                </a:lnTo>
                <a:lnTo>
                  <a:pt x="396" y="691"/>
                </a:lnTo>
                <a:lnTo>
                  <a:pt x="396" y="690"/>
                </a:lnTo>
                <a:lnTo>
                  <a:pt x="395" y="689"/>
                </a:lnTo>
                <a:lnTo>
                  <a:pt x="394" y="687"/>
                </a:lnTo>
                <a:lnTo>
                  <a:pt x="391" y="683"/>
                </a:lnTo>
                <a:lnTo>
                  <a:pt x="387" y="679"/>
                </a:lnTo>
                <a:lnTo>
                  <a:pt x="383" y="674"/>
                </a:lnTo>
                <a:lnTo>
                  <a:pt x="376" y="666"/>
                </a:lnTo>
                <a:lnTo>
                  <a:pt x="375" y="665"/>
                </a:lnTo>
                <a:lnTo>
                  <a:pt x="373" y="663"/>
                </a:lnTo>
                <a:lnTo>
                  <a:pt x="372" y="661"/>
                </a:lnTo>
                <a:lnTo>
                  <a:pt x="370" y="660"/>
                </a:lnTo>
                <a:lnTo>
                  <a:pt x="368" y="657"/>
                </a:lnTo>
                <a:lnTo>
                  <a:pt x="366" y="656"/>
                </a:lnTo>
                <a:lnTo>
                  <a:pt x="364" y="655"/>
                </a:lnTo>
                <a:lnTo>
                  <a:pt x="362" y="653"/>
                </a:lnTo>
                <a:lnTo>
                  <a:pt x="360" y="651"/>
                </a:lnTo>
                <a:lnTo>
                  <a:pt x="358" y="650"/>
                </a:lnTo>
                <a:lnTo>
                  <a:pt x="356" y="649"/>
                </a:lnTo>
                <a:lnTo>
                  <a:pt x="353" y="647"/>
                </a:lnTo>
                <a:lnTo>
                  <a:pt x="352" y="647"/>
                </a:lnTo>
                <a:lnTo>
                  <a:pt x="351" y="646"/>
                </a:lnTo>
                <a:lnTo>
                  <a:pt x="348" y="646"/>
                </a:lnTo>
                <a:lnTo>
                  <a:pt x="346" y="646"/>
                </a:lnTo>
                <a:lnTo>
                  <a:pt x="344" y="645"/>
                </a:lnTo>
                <a:lnTo>
                  <a:pt x="341" y="645"/>
                </a:lnTo>
                <a:lnTo>
                  <a:pt x="335" y="645"/>
                </a:lnTo>
                <a:lnTo>
                  <a:pt x="332" y="645"/>
                </a:lnTo>
                <a:lnTo>
                  <a:pt x="331" y="645"/>
                </a:lnTo>
                <a:lnTo>
                  <a:pt x="329" y="645"/>
                </a:lnTo>
                <a:lnTo>
                  <a:pt x="328" y="644"/>
                </a:lnTo>
                <a:lnTo>
                  <a:pt x="326" y="644"/>
                </a:lnTo>
                <a:lnTo>
                  <a:pt x="324" y="643"/>
                </a:lnTo>
                <a:lnTo>
                  <a:pt x="322" y="642"/>
                </a:lnTo>
                <a:lnTo>
                  <a:pt x="320" y="641"/>
                </a:lnTo>
                <a:lnTo>
                  <a:pt x="318" y="640"/>
                </a:lnTo>
                <a:lnTo>
                  <a:pt x="316" y="639"/>
                </a:lnTo>
                <a:lnTo>
                  <a:pt x="314" y="637"/>
                </a:lnTo>
                <a:lnTo>
                  <a:pt x="312" y="636"/>
                </a:lnTo>
                <a:lnTo>
                  <a:pt x="311" y="634"/>
                </a:lnTo>
                <a:lnTo>
                  <a:pt x="309" y="633"/>
                </a:lnTo>
                <a:lnTo>
                  <a:pt x="308" y="631"/>
                </a:lnTo>
                <a:lnTo>
                  <a:pt x="308" y="630"/>
                </a:lnTo>
                <a:lnTo>
                  <a:pt x="307" y="629"/>
                </a:lnTo>
                <a:lnTo>
                  <a:pt x="306" y="627"/>
                </a:lnTo>
                <a:lnTo>
                  <a:pt x="306" y="625"/>
                </a:lnTo>
                <a:lnTo>
                  <a:pt x="305" y="623"/>
                </a:lnTo>
                <a:lnTo>
                  <a:pt x="304" y="617"/>
                </a:lnTo>
                <a:lnTo>
                  <a:pt x="303" y="615"/>
                </a:lnTo>
                <a:lnTo>
                  <a:pt x="303" y="613"/>
                </a:lnTo>
                <a:lnTo>
                  <a:pt x="302" y="612"/>
                </a:lnTo>
                <a:lnTo>
                  <a:pt x="301" y="610"/>
                </a:lnTo>
                <a:lnTo>
                  <a:pt x="301" y="609"/>
                </a:lnTo>
                <a:lnTo>
                  <a:pt x="300" y="608"/>
                </a:lnTo>
                <a:lnTo>
                  <a:pt x="299" y="606"/>
                </a:lnTo>
                <a:lnTo>
                  <a:pt x="296" y="603"/>
                </a:lnTo>
                <a:lnTo>
                  <a:pt x="291" y="597"/>
                </a:lnTo>
                <a:lnTo>
                  <a:pt x="284" y="590"/>
                </a:lnTo>
                <a:lnTo>
                  <a:pt x="283" y="589"/>
                </a:lnTo>
                <a:lnTo>
                  <a:pt x="282" y="588"/>
                </a:lnTo>
                <a:lnTo>
                  <a:pt x="281" y="587"/>
                </a:lnTo>
                <a:lnTo>
                  <a:pt x="280" y="585"/>
                </a:lnTo>
                <a:lnTo>
                  <a:pt x="280" y="584"/>
                </a:lnTo>
                <a:lnTo>
                  <a:pt x="278" y="580"/>
                </a:lnTo>
                <a:lnTo>
                  <a:pt x="277" y="578"/>
                </a:lnTo>
                <a:lnTo>
                  <a:pt x="275" y="576"/>
                </a:lnTo>
                <a:lnTo>
                  <a:pt x="272" y="572"/>
                </a:lnTo>
                <a:lnTo>
                  <a:pt x="271" y="571"/>
                </a:lnTo>
                <a:lnTo>
                  <a:pt x="270" y="569"/>
                </a:lnTo>
                <a:lnTo>
                  <a:pt x="267" y="564"/>
                </a:lnTo>
                <a:lnTo>
                  <a:pt x="267" y="563"/>
                </a:lnTo>
                <a:lnTo>
                  <a:pt x="266" y="562"/>
                </a:lnTo>
                <a:lnTo>
                  <a:pt x="265" y="561"/>
                </a:lnTo>
                <a:lnTo>
                  <a:pt x="264" y="560"/>
                </a:lnTo>
                <a:lnTo>
                  <a:pt x="260" y="556"/>
                </a:lnTo>
                <a:lnTo>
                  <a:pt x="258" y="555"/>
                </a:lnTo>
                <a:lnTo>
                  <a:pt x="257" y="553"/>
                </a:lnTo>
                <a:lnTo>
                  <a:pt x="255" y="551"/>
                </a:lnTo>
                <a:lnTo>
                  <a:pt x="254" y="549"/>
                </a:lnTo>
                <a:lnTo>
                  <a:pt x="253" y="548"/>
                </a:lnTo>
                <a:lnTo>
                  <a:pt x="249" y="545"/>
                </a:lnTo>
                <a:lnTo>
                  <a:pt x="248" y="544"/>
                </a:lnTo>
                <a:lnTo>
                  <a:pt x="248" y="543"/>
                </a:lnTo>
                <a:lnTo>
                  <a:pt x="247" y="542"/>
                </a:lnTo>
                <a:lnTo>
                  <a:pt x="246" y="541"/>
                </a:lnTo>
                <a:lnTo>
                  <a:pt x="246" y="539"/>
                </a:lnTo>
                <a:lnTo>
                  <a:pt x="245" y="538"/>
                </a:lnTo>
                <a:lnTo>
                  <a:pt x="245" y="536"/>
                </a:lnTo>
                <a:lnTo>
                  <a:pt x="244" y="530"/>
                </a:lnTo>
                <a:lnTo>
                  <a:pt x="243" y="528"/>
                </a:lnTo>
                <a:lnTo>
                  <a:pt x="243" y="527"/>
                </a:lnTo>
                <a:lnTo>
                  <a:pt x="243" y="525"/>
                </a:lnTo>
                <a:lnTo>
                  <a:pt x="242" y="524"/>
                </a:lnTo>
                <a:lnTo>
                  <a:pt x="242" y="523"/>
                </a:lnTo>
                <a:lnTo>
                  <a:pt x="241" y="522"/>
                </a:lnTo>
                <a:lnTo>
                  <a:pt x="240" y="521"/>
                </a:lnTo>
                <a:lnTo>
                  <a:pt x="237" y="517"/>
                </a:lnTo>
                <a:lnTo>
                  <a:pt x="233" y="514"/>
                </a:lnTo>
                <a:lnTo>
                  <a:pt x="229" y="509"/>
                </a:lnTo>
                <a:lnTo>
                  <a:pt x="226" y="506"/>
                </a:lnTo>
                <a:lnTo>
                  <a:pt x="224" y="504"/>
                </a:lnTo>
                <a:lnTo>
                  <a:pt x="222" y="503"/>
                </a:lnTo>
                <a:lnTo>
                  <a:pt x="221" y="501"/>
                </a:lnTo>
                <a:lnTo>
                  <a:pt x="219" y="500"/>
                </a:lnTo>
                <a:lnTo>
                  <a:pt x="218" y="499"/>
                </a:lnTo>
                <a:lnTo>
                  <a:pt x="216" y="498"/>
                </a:lnTo>
                <a:lnTo>
                  <a:pt x="214" y="497"/>
                </a:lnTo>
                <a:lnTo>
                  <a:pt x="212" y="496"/>
                </a:lnTo>
                <a:lnTo>
                  <a:pt x="210" y="495"/>
                </a:lnTo>
                <a:lnTo>
                  <a:pt x="209" y="495"/>
                </a:lnTo>
                <a:lnTo>
                  <a:pt x="205" y="493"/>
                </a:lnTo>
                <a:lnTo>
                  <a:pt x="202" y="493"/>
                </a:lnTo>
                <a:lnTo>
                  <a:pt x="194" y="491"/>
                </a:lnTo>
                <a:lnTo>
                  <a:pt x="192" y="491"/>
                </a:lnTo>
                <a:lnTo>
                  <a:pt x="189" y="490"/>
                </a:lnTo>
                <a:lnTo>
                  <a:pt x="188" y="491"/>
                </a:lnTo>
                <a:lnTo>
                  <a:pt x="187" y="491"/>
                </a:lnTo>
                <a:lnTo>
                  <a:pt x="187" y="491"/>
                </a:lnTo>
                <a:lnTo>
                  <a:pt x="186" y="491"/>
                </a:lnTo>
                <a:lnTo>
                  <a:pt x="185" y="492"/>
                </a:lnTo>
                <a:lnTo>
                  <a:pt x="184" y="492"/>
                </a:lnTo>
                <a:lnTo>
                  <a:pt x="184" y="493"/>
                </a:lnTo>
                <a:lnTo>
                  <a:pt x="183" y="495"/>
                </a:lnTo>
                <a:lnTo>
                  <a:pt x="182" y="496"/>
                </a:lnTo>
                <a:lnTo>
                  <a:pt x="182" y="496"/>
                </a:lnTo>
                <a:lnTo>
                  <a:pt x="181" y="497"/>
                </a:lnTo>
                <a:lnTo>
                  <a:pt x="180" y="497"/>
                </a:lnTo>
                <a:lnTo>
                  <a:pt x="180" y="497"/>
                </a:lnTo>
                <a:lnTo>
                  <a:pt x="179" y="497"/>
                </a:lnTo>
                <a:lnTo>
                  <a:pt x="177" y="497"/>
                </a:lnTo>
                <a:lnTo>
                  <a:pt x="175" y="497"/>
                </a:lnTo>
                <a:lnTo>
                  <a:pt x="172" y="496"/>
                </a:lnTo>
                <a:lnTo>
                  <a:pt x="168" y="495"/>
                </a:lnTo>
                <a:lnTo>
                  <a:pt x="167" y="495"/>
                </a:lnTo>
                <a:lnTo>
                  <a:pt x="165" y="494"/>
                </a:lnTo>
                <a:lnTo>
                  <a:pt x="160" y="494"/>
                </a:lnTo>
                <a:lnTo>
                  <a:pt x="157" y="494"/>
                </a:lnTo>
                <a:lnTo>
                  <a:pt x="155" y="493"/>
                </a:lnTo>
                <a:lnTo>
                  <a:pt x="153" y="493"/>
                </a:lnTo>
                <a:lnTo>
                  <a:pt x="151" y="492"/>
                </a:lnTo>
                <a:lnTo>
                  <a:pt x="149" y="492"/>
                </a:lnTo>
                <a:lnTo>
                  <a:pt x="147" y="491"/>
                </a:lnTo>
                <a:lnTo>
                  <a:pt x="145" y="490"/>
                </a:lnTo>
                <a:lnTo>
                  <a:pt x="144" y="489"/>
                </a:lnTo>
                <a:lnTo>
                  <a:pt x="143" y="489"/>
                </a:lnTo>
                <a:lnTo>
                  <a:pt x="142" y="488"/>
                </a:lnTo>
                <a:lnTo>
                  <a:pt x="141" y="487"/>
                </a:lnTo>
                <a:lnTo>
                  <a:pt x="140" y="485"/>
                </a:lnTo>
                <a:lnTo>
                  <a:pt x="140" y="485"/>
                </a:lnTo>
                <a:lnTo>
                  <a:pt x="137" y="481"/>
                </a:lnTo>
                <a:lnTo>
                  <a:pt x="135" y="476"/>
                </a:lnTo>
                <a:lnTo>
                  <a:pt x="133" y="473"/>
                </a:lnTo>
                <a:lnTo>
                  <a:pt x="133" y="471"/>
                </a:lnTo>
                <a:lnTo>
                  <a:pt x="132" y="470"/>
                </a:lnTo>
                <a:lnTo>
                  <a:pt x="131" y="465"/>
                </a:lnTo>
                <a:lnTo>
                  <a:pt x="130" y="463"/>
                </a:lnTo>
                <a:lnTo>
                  <a:pt x="129" y="461"/>
                </a:lnTo>
                <a:lnTo>
                  <a:pt x="128" y="460"/>
                </a:lnTo>
                <a:lnTo>
                  <a:pt x="127" y="458"/>
                </a:lnTo>
                <a:lnTo>
                  <a:pt x="126" y="456"/>
                </a:lnTo>
                <a:lnTo>
                  <a:pt x="125" y="455"/>
                </a:lnTo>
                <a:lnTo>
                  <a:pt x="124" y="453"/>
                </a:lnTo>
                <a:lnTo>
                  <a:pt x="121" y="450"/>
                </a:lnTo>
                <a:lnTo>
                  <a:pt x="119" y="448"/>
                </a:lnTo>
                <a:lnTo>
                  <a:pt x="112" y="442"/>
                </a:lnTo>
                <a:lnTo>
                  <a:pt x="110" y="441"/>
                </a:lnTo>
                <a:lnTo>
                  <a:pt x="108" y="440"/>
                </a:lnTo>
                <a:lnTo>
                  <a:pt x="106" y="439"/>
                </a:lnTo>
                <a:lnTo>
                  <a:pt x="104" y="438"/>
                </a:lnTo>
                <a:lnTo>
                  <a:pt x="99" y="435"/>
                </a:lnTo>
                <a:lnTo>
                  <a:pt x="97" y="435"/>
                </a:lnTo>
                <a:lnTo>
                  <a:pt x="96" y="434"/>
                </a:lnTo>
                <a:lnTo>
                  <a:pt x="94" y="433"/>
                </a:lnTo>
                <a:lnTo>
                  <a:pt x="93" y="431"/>
                </a:lnTo>
                <a:lnTo>
                  <a:pt x="92" y="430"/>
                </a:lnTo>
                <a:lnTo>
                  <a:pt x="91" y="429"/>
                </a:lnTo>
                <a:lnTo>
                  <a:pt x="90" y="429"/>
                </a:lnTo>
                <a:lnTo>
                  <a:pt x="90" y="428"/>
                </a:lnTo>
                <a:lnTo>
                  <a:pt x="89" y="427"/>
                </a:lnTo>
                <a:lnTo>
                  <a:pt x="89" y="426"/>
                </a:lnTo>
                <a:lnTo>
                  <a:pt x="89" y="425"/>
                </a:lnTo>
                <a:lnTo>
                  <a:pt x="88" y="422"/>
                </a:lnTo>
                <a:lnTo>
                  <a:pt x="87" y="418"/>
                </a:lnTo>
                <a:lnTo>
                  <a:pt x="86" y="415"/>
                </a:lnTo>
                <a:lnTo>
                  <a:pt x="85" y="411"/>
                </a:lnTo>
                <a:lnTo>
                  <a:pt x="83" y="406"/>
                </a:lnTo>
                <a:lnTo>
                  <a:pt x="82" y="405"/>
                </a:lnTo>
                <a:lnTo>
                  <a:pt x="82" y="403"/>
                </a:lnTo>
                <a:lnTo>
                  <a:pt x="82" y="402"/>
                </a:lnTo>
                <a:lnTo>
                  <a:pt x="82" y="400"/>
                </a:lnTo>
                <a:lnTo>
                  <a:pt x="82" y="399"/>
                </a:lnTo>
                <a:lnTo>
                  <a:pt x="83" y="396"/>
                </a:lnTo>
                <a:lnTo>
                  <a:pt x="83" y="393"/>
                </a:lnTo>
                <a:lnTo>
                  <a:pt x="83" y="391"/>
                </a:lnTo>
                <a:lnTo>
                  <a:pt x="83" y="387"/>
                </a:lnTo>
                <a:lnTo>
                  <a:pt x="83" y="382"/>
                </a:lnTo>
                <a:lnTo>
                  <a:pt x="83" y="380"/>
                </a:lnTo>
                <a:lnTo>
                  <a:pt x="83" y="378"/>
                </a:lnTo>
                <a:lnTo>
                  <a:pt x="83" y="376"/>
                </a:lnTo>
                <a:lnTo>
                  <a:pt x="82" y="374"/>
                </a:lnTo>
                <a:lnTo>
                  <a:pt x="82" y="373"/>
                </a:lnTo>
                <a:lnTo>
                  <a:pt x="81" y="372"/>
                </a:lnTo>
                <a:lnTo>
                  <a:pt x="80" y="371"/>
                </a:lnTo>
                <a:lnTo>
                  <a:pt x="79" y="370"/>
                </a:lnTo>
                <a:lnTo>
                  <a:pt x="78" y="369"/>
                </a:lnTo>
                <a:lnTo>
                  <a:pt x="75" y="368"/>
                </a:lnTo>
                <a:lnTo>
                  <a:pt x="73" y="367"/>
                </a:lnTo>
                <a:lnTo>
                  <a:pt x="70" y="366"/>
                </a:lnTo>
                <a:lnTo>
                  <a:pt x="69" y="365"/>
                </a:lnTo>
                <a:lnTo>
                  <a:pt x="68" y="365"/>
                </a:lnTo>
                <a:lnTo>
                  <a:pt x="66" y="364"/>
                </a:lnTo>
                <a:lnTo>
                  <a:pt x="65" y="363"/>
                </a:lnTo>
                <a:lnTo>
                  <a:pt x="65" y="362"/>
                </a:lnTo>
                <a:lnTo>
                  <a:pt x="64" y="361"/>
                </a:lnTo>
                <a:lnTo>
                  <a:pt x="63" y="359"/>
                </a:lnTo>
                <a:lnTo>
                  <a:pt x="61" y="356"/>
                </a:lnTo>
                <a:lnTo>
                  <a:pt x="60" y="354"/>
                </a:lnTo>
                <a:lnTo>
                  <a:pt x="59" y="352"/>
                </a:lnTo>
                <a:lnTo>
                  <a:pt x="58" y="350"/>
                </a:lnTo>
                <a:lnTo>
                  <a:pt x="57" y="348"/>
                </a:lnTo>
                <a:lnTo>
                  <a:pt x="57" y="346"/>
                </a:lnTo>
                <a:lnTo>
                  <a:pt x="56" y="344"/>
                </a:lnTo>
                <a:lnTo>
                  <a:pt x="56" y="342"/>
                </a:lnTo>
                <a:lnTo>
                  <a:pt x="55" y="340"/>
                </a:lnTo>
                <a:lnTo>
                  <a:pt x="55" y="332"/>
                </a:lnTo>
                <a:lnTo>
                  <a:pt x="54" y="330"/>
                </a:lnTo>
                <a:lnTo>
                  <a:pt x="54" y="328"/>
                </a:lnTo>
                <a:lnTo>
                  <a:pt x="53" y="326"/>
                </a:lnTo>
                <a:lnTo>
                  <a:pt x="51" y="319"/>
                </a:lnTo>
                <a:lnTo>
                  <a:pt x="51" y="317"/>
                </a:lnTo>
                <a:lnTo>
                  <a:pt x="50" y="315"/>
                </a:lnTo>
                <a:lnTo>
                  <a:pt x="49" y="313"/>
                </a:lnTo>
                <a:lnTo>
                  <a:pt x="48" y="312"/>
                </a:lnTo>
                <a:lnTo>
                  <a:pt x="47" y="310"/>
                </a:lnTo>
                <a:lnTo>
                  <a:pt x="46" y="310"/>
                </a:lnTo>
                <a:lnTo>
                  <a:pt x="45" y="309"/>
                </a:lnTo>
                <a:lnTo>
                  <a:pt x="45" y="308"/>
                </a:lnTo>
                <a:lnTo>
                  <a:pt x="41" y="307"/>
                </a:lnTo>
                <a:lnTo>
                  <a:pt x="41" y="306"/>
                </a:lnTo>
                <a:lnTo>
                  <a:pt x="40" y="306"/>
                </a:lnTo>
                <a:lnTo>
                  <a:pt x="39" y="305"/>
                </a:lnTo>
                <a:lnTo>
                  <a:pt x="39" y="304"/>
                </a:lnTo>
                <a:lnTo>
                  <a:pt x="37" y="302"/>
                </a:lnTo>
                <a:lnTo>
                  <a:pt x="36" y="301"/>
                </a:lnTo>
                <a:lnTo>
                  <a:pt x="36" y="300"/>
                </a:lnTo>
                <a:lnTo>
                  <a:pt x="36" y="298"/>
                </a:lnTo>
                <a:lnTo>
                  <a:pt x="36" y="295"/>
                </a:lnTo>
                <a:lnTo>
                  <a:pt x="35" y="294"/>
                </a:lnTo>
                <a:lnTo>
                  <a:pt x="35" y="292"/>
                </a:lnTo>
                <a:lnTo>
                  <a:pt x="35" y="291"/>
                </a:lnTo>
                <a:lnTo>
                  <a:pt x="35" y="290"/>
                </a:lnTo>
                <a:lnTo>
                  <a:pt x="35" y="288"/>
                </a:lnTo>
                <a:lnTo>
                  <a:pt x="36" y="285"/>
                </a:lnTo>
                <a:lnTo>
                  <a:pt x="36" y="282"/>
                </a:lnTo>
                <a:lnTo>
                  <a:pt x="37" y="278"/>
                </a:lnTo>
                <a:lnTo>
                  <a:pt x="37" y="277"/>
                </a:lnTo>
                <a:lnTo>
                  <a:pt x="37" y="276"/>
                </a:lnTo>
                <a:lnTo>
                  <a:pt x="37" y="274"/>
                </a:lnTo>
                <a:lnTo>
                  <a:pt x="37" y="272"/>
                </a:lnTo>
                <a:lnTo>
                  <a:pt x="36" y="271"/>
                </a:lnTo>
                <a:lnTo>
                  <a:pt x="35" y="269"/>
                </a:lnTo>
                <a:lnTo>
                  <a:pt x="35" y="268"/>
                </a:lnTo>
                <a:lnTo>
                  <a:pt x="34" y="267"/>
                </a:lnTo>
                <a:lnTo>
                  <a:pt x="33" y="266"/>
                </a:lnTo>
                <a:lnTo>
                  <a:pt x="32" y="265"/>
                </a:lnTo>
                <a:lnTo>
                  <a:pt x="31" y="265"/>
                </a:lnTo>
                <a:lnTo>
                  <a:pt x="30" y="264"/>
                </a:lnTo>
                <a:lnTo>
                  <a:pt x="25" y="262"/>
                </a:lnTo>
                <a:lnTo>
                  <a:pt x="23" y="261"/>
                </a:lnTo>
                <a:lnTo>
                  <a:pt x="22" y="261"/>
                </a:lnTo>
                <a:lnTo>
                  <a:pt x="18" y="258"/>
                </a:lnTo>
                <a:lnTo>
                  <a:pt x="11" y="254"/>
                </a:lnTo>
                <a:lnTo>
                  <a:pt x="8" y="252"/>
                </a:lnTo>
                <a:lnTo>
                  <a:pt x="7" y="252"/>
                </a:lnTo>
                <a:lnTo>
                  <a:pt x="5" y="251"/>
                </a:lnTo>
                <a:lnTo>
                  <a:pt x="4" y="250"/>
                </a:lnTo>
                <a:lnTo>
                  <a:pt x="3" y="249"/>
                </a:lnTo>
                <a:lnTo>
                  <a:pt x="2" y="248"/>
                </a:lnTo>
                <a:lnTo>
                  <a:pt x="1" y="247"/>
                </a:lnTo>
                <a:lnTo>
                  <a:pt x="0" y="245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Freeform 234">
            <a:extLst>
              <a:ext uri="{FF2B5EF4-FFF2-40B4-BE49-F238E27FC236}">
                <a16:creationId xmlns:a16="http://schemas.microsoft.com/office/drawing/2014/main" id="{FE3E5A4D-1D4D-4BE7-9CE5-352DBCB67048}"/>
              </a:ext>
            </a:extLst>
          </p:cNvPr>
          <p:cNvSpPr>
            <a:spLocks/>
          </p:cNvSpPr>
          <p:nvPr/>
        </p:nvSpPr>
        <p:spPr bwMode="auto">
          <a:xfrm>
            <a:off x="6628207" y="4271540"/>
            <a:ext cx="750785" cy="509489"/>
          </a:xfrm>
          <a:custGeom>
            <a:avLst/>
            <a:gdLst>
              <a:gd name="T0" fmla="*/ 3 w 395"/>
              <a:gd name="T1" fmla="*/ 231 h 245"/>
              <a:gd name="T2" fmla="*/ 0 w 395"/>
              <a:gd name="T3" fmla="*/ 221 h 245"/>
              <a:gd name="T4" fmla="*/ 2 w 395"/>
              <a:gd name="T5" fmla="*/ 214 h 245"/>
              <a:gd name="T6" fmla="*/ 8 w 395"/>
              <a:gd name="T7" fmla="*/ 208 h 245"/>
              <a:gd name="T8" fmla="*/ 23 w 395"/>
              <a:gd name="T9" fmla="*/ 199 h 245"/>
              <a:gd name="T10" fmla="*/ 27 w 395"/>
              <a:gd name="T11" fmla="*/ 194 h 245"/>
              <a:gd name="T12" fmla="*/ 32 w 395"/>
              <a:gd name="T13" fmla="*/ 171 h 245"/>
              <a:gd name="T14" fmla="*/ 36 w 395"/>
              <a:gd name="T15" fmla="*/ 164 h 245"/>
              <a:gd name="T16" fmla="*/ 43 w 395"/>
              <a:gd name="T17" fmla="*/ 154 h 245"/>
              <a:gd name="T18" fmla="*/ 52 w 395"/>
              <a:gd name="T19" fmla="*/ 139 h 245"/>
              <a:gd name="T20" fmla="*/ 62 w 395"/>
              <a:gd name="T21" fmla="*/ 124 h 245"/>
              <a:gd name="T22" fmla="*/ 73 w 395"/>
              <a:gd name="T23" fmla="*/ 123 h 245"/>
              <a:gd name="T24" fmla="*/ 84 w 395"/>
              <a:gd name="T25" fmla="*/ 125 h 245"/>
              <a:gd name="T26" fmla="*/ 91 w 395"/>
              <a:gd name="T27" fmla="*/ 121 h 245"/>
              <a:gd name="T28" fmla="*/ 99 w 395"/>
              <a:gd name="T29" fmla="*/ 117 h 245"/>
              <a:gd name="T30" fmla="*/ 107 w 395"/>
              <a:gd name="T31" fmla="*/ 118 h 245"/>
              <a:gd name="T32" fmla="*/ 113 w 395"/>
              <a:gd name="T33" fmla="*/ 123 h 245"/>
              <a:gd name="T34" fmla="*/ 117 w 395"/>
              <a:gd name="T35" fmla="*/ 127 h 245"/>
              <a:gd name="T36" fmla="*/ 119 w 395"/>
              <a:gd name="T37" fmla="*/ 127 h 245"/>
              <a:gd name="T38" fmla="*/ 122 w 395"/>
              <a:gd name="T39" fmla="*/ 121 h 245"/>
              <a:gd name="T40" fmla="*/ 129 w 395"/>
              <a:gd name="T41" fmla="*/ 117 h 245"/>
              <a:gd name="T42" fmla="*/ 133 w 395"/>
              <a:gd name="T43" fmla="*/ 112 h 245"/>
              <a:gd name="T44" fmla="*/ 142 w 395"/>
              <a:gd name="T45" fmla="*/ 109 h 245"/>
              <a:gd name="T46" fmla="*/ 155 w 395"/>
              <a:gd name="T47" fmla="*/ 106 h 245"/>
              <a:gd name="T48" fmla="*/ 166 w 395"/>
              <a:gd name="T49" fmla="*/ 103 h 245"/>
              <a:gd name="T50" fmla="*/ 173 w 395"/>
              <a:gd name="T51" fmla="*/ 103 h 245"/>
              <a:gd name="T52" fmla="*/ 186 w 395"/>
              <a:gd name="T53" fmla="*/ 107 h 245"/>
              <a:gd name="T54" fmla="*/ 196 w 395"/>
              <a:gd name="T55" fmla="*/ 110 h 245"/>
              <a:gd name="T56" fmla="*/ 206 w 395"/>
              <a:gd name="T57" fmla="*/ 110 h 245"/>
              <a:gd name="T58" fmla="*/ 213 w 395"/>
              <a:gd name="T59" fmla="*/ 110 h 245"/>
              <a:gd name="T60" fmla="*/ 222 w 395"/>
              <a:gd name="T61" fmla="*/ 113 h 245"/>
              <a:gd name="T62" fmla="*/ 230 w 395"/>
              <a:gd name="T63" fmla="*/ 110 h 245"/>
              <a:gd name="T64" fmla="*/ 238 w 395"/>
              <a:gd name="T65" fmla="*/ 103 h 245"/>
              <a:gd name="T66" fmla="*/ 241 w 395"/>
              <a:gd name="T67" fmla="*/ 92 h 245"/>
              <a:gd name="T68" fmla="*/ 241 w 395"/>
              <a:gd name="T69" fmla="*/ 84 h 245"/>
              <a:gd name="T70" fmla="*/ 245 w 395"/>
              <a:gd name="T71" fmla="*/ 80 h 245"/>
              <a:gd name="T72" fmla="*/ 257 w 395"/>
              <a:gd name="T73" fmla="*/ 74 h 245"/>
              <a:gd name="T74" fmla="*/ 271 w 395"/>
              <a:gd name="T75" fmla="*/ 66 h 245"/>
              <a:gd name="T76" fmla="*/ 283 w 395"/>
              <a:gd name="T77" fmla="*/ 58 h 245"/>
              <a:gd name="T78" fmla="*/ 293 w 395"/>
              <a:gd name="T79" fmla="*/ 48 h 245"/>
              <a:gd name="T80" fmla="*/ 298 w 395"/>
              <a:gd name="T81" fmla="*/ 46 h 245"/>
              <a:gd name="T82" fmla="*/ 308 w 395"/>
              <a:gd name="T83" fmla="*/ 48 h 245"/>
              <a:gd name="T84" fmla="*/ 323 w 395"/>
              <a:gd name="T85" fmla="*/ 51 h 245"/>
              <a:gd name="T86" fmla="*/ 330 w 395"/>
              <a:gd name="T87" fmla="*/ 55 h 245"/>
              <a:gd name="T88" fmla="*/ 341 w 395"/>
              <a:gd name="T89" fmla="*/ 63 h 245"/>
              <a:gd name="T90" fmla="*/ 347 w 395"/>
              <a:gd name="T91" fmla="*/ 66 h 245"/>
              <a:gd name="T92" fmla="*/ 351 w 395"/>
              <a:gd name="T93" fmla="*/ 65 h 245"/>
              <a:gd name="T94" fmla="*/ 354 w 395"/>
              <a:gd name="T95" fmla="*/ 60 h 245"/>
              <a:gd name="T96" fmla="*/ 357 w 395"/>
              <a:gd name="T97" fmla="*/ 44 h 245"/>
              <a:gd name="T98" fmla="*/ 357 w 395"/>
              <a:gd name="T99" fmla="*/ 38 h 245"/>
              <a:gd name="T100" fmla="*/ 361 w 395"/>
              <a:gd name="T101" fmla="*/ 35 h 245"/>
              <a:gd name="T102" fmla="*/ 372 w 395"/>
              <a:gd name="T103" fmla="*/ 31 h 245"/>
              <a:gd name="T104" fmla="*/ 379 w 395"/>
              <a:gd name="T105" fmla="*/ 27 h 245"/>
              <a:gd name="T106" fmla="*/ 381 w 395"/>
              <a:gd name="T107" fmla="*/ 22 h 245"/>
              <a:gd name="T108" fmla="*/ 380 w 395"/>
              <a:gd name="T109" fmla="*/ 19 h 245"/>
              <a:gd name="T110" fmla="*/ 378 w 395"/>
              <a:gd name="T111" fmla="*/ 14 h 245"/>
              <a:gd name="T112" fmla="*/ 380 w 395"/>
              <a:gd name="T113" fmla="*/ 6 h 245"/>
              <a:gd name="T114" fmla="*/ 384 w 395"/>
              <a:gd name="T115" fmla="*/ 3 h 245"/>
              <a:gd name="T116" fmla="*/ 387 w 395"/>
              <a:gd name="T117" fmla="*/ 2 h 245"/>
              <a:gd name="T118" fmla="*/ 393 w 395"/>
              <a:gd name="T119" fmla="*/ 1 h 245"/>
              <a:gd name="T120" fmla="*/ 395 w 395"/>
              <a:gd name="T121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5" h="245">
                <a:moveTo>
                  <a:pt x="12" y="245"/>
                </a:moveTo>
                <a:lnTo>
                  <a:pt x="11" y="244"/>
                </a:lnTo>
                <a:lnTo>
                  <a:pt x="9" y="241"/>
                </a:lnTo>
                <a:lnTo>
                  <a:pt x="6" y="236"/>
                </a:lnTo>
                <a:lnTo>
                  <a:pt x="3" y="231"/>
                </a:lnTo>
                <a:lnTo>
                  <a:pt x="2" y="229"/>
                </a:lnTo>
                <a:lnTo>
                  <a:pt x="1" y="227"/>
                </a:lnTo>
                <a:lnTo>
                  <a:pt x="1" y="225"/>
                </a:lnTo>
                <a:lnTo>
                  <a:pt x="0" y="223"/>
                </a:lnTo>
                <a:lnTo>
                  <a:pt x="0" y="221"/>
                </a:lnTo>
                <a:lnTo>
                  <a:pt x="0" y="219"/>
                </a:lnTo>
                <a:lnTo>
                  <a:pt x="0" y="218"/>
                </a:lnTo>
                <a:lnTo>
                  <a:pt x="1" y="217"/>
                </a:lnTo>
                <a:lnTo>
                  <a:pt x="1" y="215"/>
                </a:lnTo>
                <a:lnTo>
                  <a:pt x="2" y="214"/>
                </a:lnTo>
                <a:lnTo>
                  <a:pt x="3" y="213"/>
                </a:lnTo>
                <a:lnTo>
                  <a:pt x="4" y="212"/>
                </a:lnTo>
                <a:lnTo>
                  <a:pt x="4" y="211"/>
                </a:lnTo>
                <a:lnTo>
                  <a:pt x="6" y="210"/>
                </a:lnTo>
                <a:lnTo>
                  <a:pt x="8" y="208"/>
                </a:lnTo>
                <a:lnTo>
                  <a:pt x="11" y="206"/>
                </a:lnTo>
                <a:lnTo>
                  <a:pt x="19" y="202"/>
                </a:lnTo>
                <a:lnTo>
                  <a:pt x="20" y="201"/>
                </a:lnTo>
                <a:lnTo>
                  <a:pt x="22" y="200"/>
                </a:lnTo>
                <a:lnTo>
                  <a:pt x="23" y="199"/>
                </a:lnTo>
                <a:lnTo>
                  <a:pt x="24" y="198"/>
                </a:lnTo>
                <a:lnTo>
                  <a:pt x="25" y="197"/>
                </a:lnTo>
                <a:lnTo>
                  <a:pt x="26" y="196"/>
                </a:lnTo>
                <a:lnTo>
                  <a:pt x="26" y="195"/>
                </a:lnTo>
                <a:lnTo>
                  <a:pt x="27" y="194"/>
                </a:lnTo>
                <a:lnTo>
                  <a:pt x="27" y="192"/>
                </a:lnTo>
                <a:lnTo>
                  <a:pt x="28" y="188"/>
                </a:lnTo>
                <a:lnTo>
                  <a:pt x="28" y="183"/>
                </a:lnTo>
                <a:lnTo>
                  <a:pt x="29" y="180"/>
                </a:lnTo>
                <a:lnTo>
                  <a:pt x="32" y="171"/>
                </a:lnTo>
                <a:lnTo>
                  <a:pt x="32" y="169"/>
                </a:lnTo>
                <a:lnTo>
                  <a:pt x="33" y="168"/>
                </a:lnTo>
                <a:lnTo>
                  <a:pt x="34" y="166"/>
                </a:lnTo>
                <a:lnTo>
                  <a:pt x="35" y="165"/>
                </a:lnTo>
                <a:lnTo>
                  <a:pt x="36" y="164"/>
                </a:lnTo>
                <a:lnTo>
                  <a:pt x="38" y="162"/>
                </a:lnTo>
                <a:lnTo>
                  <a:pt x="39" y="161"/>
                </a:lnTo>
                <a:lnTo>
                  <a:pt x="40" y="160"/>
                </a:lnTo>
                <a:lnTo>
                  <a:pt x="41" y="158"/>
                </a:lnTo>
                <a:lnTo>
                  <a:pt x="43" y="154"/>
                </a:lnTo>
                <a:lnTo>
                  <a:pt x="44" y="153"/>
                </a:lnTo>
                <a:lnTo>
                  <a:pt x="46" y="149"/>
                </a:lnTo>
                <a:lnTo>
                  <a:pt x="47" y="147"/>
                </a:lnTo>
                <a:lnTo>
                  <a:pt x="48" y="145"/>
                </a:lnTo>
                <a:lnTo>
                  <a:pt x="52" y="139"/>
                </a:lnTo>
                <a:lnTo>
                  <a:pt x="54" y="135"/>
                </a:lnTo>
                <a:lnTo>
                  <a:pt x="55" y="134"/>
                </a:lnTo>
                <a:lnTo>
                  <a:pt x="57" y="131"/>
                </a:lnTo>
                <a:lnTo>
                  <a:pt x="58" y="129"/>
                </a:lnTo>
                <a:lnTo>
                  <a:pt x="62" y="124"/>
                </a:lnTo>
                <a:lnTo>
                  <a:pt x="63" y="123"/>
                </a:lnTo>
                <a:lnTo>
                  <a:pt x="64" y="121"/>
                </a:lnTo>
                <a:lnTo>
                  <a:pt x="64" y="121"/>
                </a:lnTo>
                <a:lnTo>
                  <a:pt x="67" y="121"/>
                </a:lnTo>
                <a:lnTo>
                  <a:pt x="73" y="123"/>
                </a:lnTo>
                <a:lnTo>
                  <a:pt x="79" y="125"/>
                </a:lnTo>
                <a:lnTo>
                  <a:pt x="81" y="125"/>
                </a:lnTo>
                <a:lnTo>
                  <a:pt x="82" y="125"/>
                </a:lnTo>
                <a:lnTo>
                  <a:pt x="83" y="125"/>
                </a:lnTo>
                <a:lnTo>
                  <a:pt x="84" y="125"/>
                </a:lnTo>
                <a:lnTo>
                  <a:pt x="85" y="125"/>
                </a:lnTo>
                <a:lnTo>
                  <a:pt x="86" y="124"/>
                </a:lnTo>
                <a:lnTo>
                  <a:pt x="88" y="124"/>
                </a:lnTo>
                <a:lnTo>
                  <a:pt x="89" y="123"/>
                </a:lnTo>
                <a:lnTo>
                  <a:pt x="91" y="121"/>
                </a:lnTo>
                <a:lnTo>
                  <a:pt x="92" y="120"/>
                </a:lnTo>
                <a:lnTo>
                  <a:pt x="94" y="119"/>
                </a:lnTo>
                <a:lnTo>
                  <a:pt x="96" y="118"/>
                </a:lnTo>
                <a:lnTo>
                  <a:pt x="98" y="118"/>
                </a:lnTo>
                <a:lnTo>
                  <a:pt x="99" y="117"/>
                </a:lnTo>
                <a:lnTo>
                  <a:pt x="101" y="117"/>
                </a:lnTo>
                <a:lnTo>
                  <a:pt x="103" y="117"/>
                </a:lnTo>
                <a:lnTo>
                  <a:pt x="104" y="117"/>
                </a:lnTo>
                <a:lnTo>
                  <a:pt x="105" y="118"/>
                </a:lnTo>
                <a:lnTo>
                  <a:pt x="107" y="118"/>
                </a:lnTo>
                <a:lnTo>
                  <a:pt x="108" y="119"/>
                </a:lnTo>
                <a:lnTo>
                  <a:pt x="110" y="120"/>
                </a:lnTo>
                <a:lnTo>
                  <a:pt x="111" y="121"/>
                </a:lnTo>
                <a:lnTo>
                  <a:pt x="112" y="122"/>
                </a:lnTo>
                <a:lnTo>
                  <a:pt x="113" y="123"/>
                </a:lnTo>
                <a:lnTo>
                  <a:pt x="115" y="126"/>
                </a:lnTo>
                <a:lnTo>
                  <a:pt x="116" y="127"/>
                </a:lnTo>
                <a:lnTo>
                  <a:pt x="116" y="127"/>
                </a:lnTo>
                <a:lnTo>
                  <a:pt x="117" y="127"/>
                </a:lnTo>
                <a:lnTo>
                  <a:pt x="117" y="127"/>
                </a:lnTo>
                <a:lnTo>
                  <a:pt x="118" y="127"/>
                </a:lnTo>
                <a:lnTo>
                  <a:pt x="118" y="127"/>
                </a:lnTo>
                <a:lnTo>
                  <a:pt x="118" y="127"/>
                </a:lnTo>
                <a:lnTo>
                  <a:pt x="119" y="127"/>
                </a:lnTo>
                <a:lnTo>
                  <a:pt x="119" y="127"/>
                </a:lnTo>
                <a:lnTo>
                  <a:pt x="119" y="126"/>
                </a:lnTo>
                <a:lnTo>
                  <a:pt x="120" y="124"/>
                </a:lnTo>
                <a:lnTo>
                  <a:pt x="120" y="123"/>
                </a:lnTo>
                <a:lnTo>
                  <a:pt x="121" y="122"/>
                </a:lnTo>
                <a:lnTo>
                  <a:pt x="122" y="121"/>
                </a:lnTo>
                <a:lnTo>
                  <a:pt x="123" y="121"/>
                </a:lnTo>
                <a:lnTo>
                  <a:pt x="124" y="120"/>
                </a:lnTo>
                <a:lnTo>
                  <a:pt x="125" y="119"/>
                </a:lnTo>
                <a:lnTo>
                  <a:pt x="128" y="117"/>
                </a:lnTo>
                <a:lnTo>
                  <a:pt x="129" y="117"/>
                </a:lnTo>
                <a:lnTo>
                  <a:pt x="130" y="116"/>
                </a:lnTo>
                <a:lnTo>
                  <a:pt x="131" y="115"/>
                </a:lnTo>
                <a:lnTo>
                  <a:pt x="132" y="113"/>
                </a:lnTo>
                <a:lnTo>
                  <a:pt x="133" y="113"/>
                </a:lnTo>
                <a:lnTo>
                  <a:pt x="133" y="112"/>
                </a:lnTo>
                <a:lnTo>
                  <a:pt x="134" y="112"/>
                </a:lnTo>
                <a:lnTo>
                  <a:pt x="136" y="111"/>
                </a:lnTo>
                <a:lnTo>
                  <a:pt x="139" y="110"/>
                </a:lnTo>
                <a:lnTo>
                  <a:pt x="141" y="110"/>
                </a:lnTo>
                <a:lnTo>
                  <a:pt x="142" y="109"/>
                </a:lnTo>
                <a:lnTo>
                  <a:pt x="146" y="108"/>
                </a:lnTo>
                <a:lnTo>
                  <a:pt x="147" y="107"/>
                </a:lnTo>
                <a:lnTo>
                  <a:pt x="149" y="107"/>
                </a:lnTo>
                <a:lnTo>
                  <a:pt x="154" y="106"/>
                </a:lnTo>
                <a:lnTo>
                  <a:pt x="155" y="106"/>
                </a:lnTo>
                <a:lnTo>
                  <a:pt x="158" y="106"/>
                </a:lnTo>
                <a:lnTo>
                  <a:pt x="159" y="106"/>
                </a:lnTo>
                <a:lnTo>
                  <a:pt x="161" y="105"/>
                </a:lnTo>
                <a:lnTo>
                  <a:pt x="165" y="104"/>
                </a:lnTo>
                <a:lnTo>
                  <a:pt x="166" y="103"/>
                </a:lnTo>
                <a:lnTo>
                  <a:pt x="167" y="103"/>
                </a:lnTo>
                <a:lnTo>
                  <a:pt x="168" y="103"/>
                </a:lnTo>
                <a:lnTo>
                  <a:pt x="170" y="103"/>
                </a:lnTo>
                <a:lnTo>
                  <a:pt x="171" y="103"/>
                </a:lnTo>
                <a:lnTo>
                  <a:pt x="173" y="103"/>
                </a:lnTo>
                <a:lnTo>
                  <a:pt x="174" y="104"/>
                </a:lnTo>
                <a:lnTo>
                  <a:pt x="176" y="104"/>
                </a:lnTo>
                <a:lnTo>
                  <a:pt x="178" y="105"/>
                </a:lnTo>
                <a:lnTo>
                  <a:pt x="180" y="106"/>
                </a:lnTo>
                <a:lnTo>
                  <a:pt x="186" y="107"/>
                </a:lnTo>
                <a:lnTo>
                  <a:pt x="188" y="108"/>
                </a:lnTo>
                <a:lnTo>
                  <a:pt x="192" y="110"/>
                </a:lnTo>
                <a:lnTo>
                  <a:pt x="193" y="110"/>
                </a:lnTo>
                <a:lnTo>
                  <a:pt x="195" y="110"/>
                </a:lnTo>
                <a:lnTo>
                  <a:pt x="196" y="110"/>
                </a:lnTo>
                <a:lnTo>
                  <a:pt x="197" y="110"/>
                </a:lnTo>
                <a:lnTo>
                  <a:pt x="200" y="110"/>
                </a:lnTo>
                <a:lnTo>
                  <a:pt x="201" y="110"/>
                </a:lnTo>
                <a:lnTo>
                  <a:pt x="203" y="110"/>
                </a:lnTo>
                <a:lnTo>
                  <a:pt x="206" y="110"/>
                </a:lnTo>
                <a:lnTo>
                  <a:pt x="208" y="110"/>
                </a:lnTo>
                <a:lnTo>
                  <a:pt x="209" y="109"/>
                </a:lnTo>
                <a:lnTo>
                  <a:pt x="210" y="109"/>
                </a:lnTo>
                <a:lnTo>
                  <a:pt x="212" y="110"/>
                </a:lnTo>
                <a:lnTo>
                  <a:pt x="213" y="110"/>
                </a:lnTo>
                <a:lnTo>
                  <a:pt x="215" y="110"/>
                </a:lnTo>
                <a:lnTo>
                  <a:pt x="219" y="112"/>
                </a:lnTo>
                <a:lnTo>
                  <a:pt x="220" y="112"/>
                </a:lnTo>
                <a:lnTo>
                  <a:pt x="221" y="112"/>
                </a:lnTo>
                <a:lnTo>
                  <a:pt x="222" y="113"/>
                </a:lnTo>
                <a:lnTo>
                  <a:pt x="223" y="112"/>
                </a:lnTo>
                <a:lnTo>
                  <a:pt x="225" y="112"/>
                </a:lnTo>
                <a:lnTo>
                  <a:pt x="226" y="112"/>
                </a:lnTo>
                <a:lnTo>
                  <a:pt x="228" y="111"/>
                </a:lnTo>
                <a:lnTo>
                  <a:pt x="230" y="110"/>
                </a:lnTo>
                <a:lnTo>
                  <a:pt x="231" y="109"/>
                </a:lnTo>
                <a:lnTo>
                  <a:pt x="233" y="108"/>
                </a:lnTo>
                <a:lnTo>
                  <a:pt x="235" y="106"/>
                </a:lnTo>
                <a:lnTo>
                  <a:pt x="236" y="104"/>
                </a:lnTo>
                <a:lnTo>
                  <a:pt x="238" y="103"/>
                </a:lnTo>
                <a:lnTo>
                  <a:pt x="238" y="101"/>
                </a:lnTo>
                <a:lnTo>
                  <a:pt x="239" y="101"/>
                </a:lnTo>
                <a:lnTo>
                  <a:pt x="239" y="100"/>
                </a:lnTo>
                <a:lnTo>
                  <a:pt x="241" y="93"/>
                </a:lnTo>
                <a:lnTo>
                  <a:pt x="241" y="92"/>
                </a:lnTo>
                <a:lnTo>
                  <a:pt x="241" y="91"/>
                </a:lnTo>
                <a:lnTo>
                  <a:pt x="241" y="86"/>
                </a:lnTo>
                <a:lnTo>
                  <a:pt x="241" y="85"/>
                </a:lnTo>
                <a:lnTo>
                  <a:pt x="241" y="85"/>
                </a:lnTo>
                <a:lnTo>
                  <a:pt x="241" y="84"/>
                </a:lnTo>
                <a:lnTo>
                  <a:pt x="242" y="83"/>
                </a:lnTo>
                <a:lnTo>
                  <a:pt x="242" y="82"/>
                </a:lnTo>
                <a:lnTo>
                  <a:pt x="243" y="82"/>
                </a:lnTo>
                <a:lnTo>
                  <a:pt x="244" y="81"/>
                </a:lnTo>
                <a:lnTo>
                  <a:pt x="245" y="80"/>
                </a:lnTo>
                <a:lnTo>
                  <a:pt x="246" y="80"/>
                </a:lnTo>
                <a:lnTo>
                  <a:pt x="249" y="78"/>
                </a:lnTo>
                <a:lnTo>
                  <a:pt x="254" y="76"/>
                </a:lnTo>
                <a:lnTo>
                  <a:pt x="255" y="76"/>
                </a:lnTo>
                <a:lnTo>
                  <a:pt x="257" y="74"/>
                </a:lnTo>
                <a:lnTo>
                  <a:pt x="258" y="73"/>
                </a:lnTo>
                <a:lnTo>
                  <a:pt x="260" y="72"/>
                </a:lnTo>
                <a:lnTo>
                  <a:pt x="263" y="71"/>
                </a:lnTo>
                <a:lnTo>
                  <a:pt x="264" y="70"/>
                </a:lnTo>
                <a:lnTo>
                  <a:pt x="271" y="66"/>
                </a:lnTo>
                <a:lnTo>
                  <a:pt x="274" y="64"/>
                </a:lnTo>
                <a:lnTo>
                  <a:pt x="276" y="62"/>
                </a:lnTo>
                <a:lnTo>
                  <a:pt x="279" y="60"/>
                </a:lnTo>
                <a:lnTo>
                  <a:pt x="282" y="58"/>
                </a:lnTo>
                <a:lnTo>
                  <a:pt x="283" y="58"/>
                </a:lnTo>
                <a:lnTo>
                  <a:pt x="285" y="56"/>
                </a:lnTo>
                <a:lnTo>
                  <a:pt x="288" y="54"/>
                </a:lnTo>
                <a:lnTo>
                  <a:pt x="291" y="51"/>
                </a:lnTo>
                <a:lnTo>
                  <a:pt x="293" y="49"/>
                </a:lnTo>
                <a:lnTo>
                  <a:pt x="293" y="48"/>
                </a:lnTo>
                <a:lnTo>
                  <a:pt x="294" y="48"/>
                </a:lnTo>
                <a:lnTo>
                  <a:pt x="295" y="47"/>
                </a:lnTo>
                <a:lnTo>
                  <a:pt x="296" y="47"/>
                </a:lnTo>
                <a:lnTo>
                  <a:pt x="297" y="46"/>
                </a:lnTo>
                <a:lnTo>
                  <a:pt x="298" y="46"/>
                </a:lnTo>
                <a:lnTo>
                  <a:pt x="298" y="46"/>
                </a:lnTo>
                <a:lnTo>
                  <a:pt x="299" y="46"/>
                </a:lnTo>
                <a:lnTo>
                  <a:pt x="303" y="47"/>
                </a:lnTo>
                <a:lnTo>
                  <a:pt x="306" y="48"/>
                </a:lnTo>
                <a:lnTo>
                  <a:pt x="308" y="48"/>
                </a:lnTo>
                <a:lnTo>
                  <a:pt x="312" y="49"/>
                </a:lnTo>
                <a:lnTo>
                  <a:pt x="317" y="49"/>
                </a:lnTo>
                <a:lnTo>
                  <a:pt x="318" y="49"/>
                </a:lnTo>
                <a:lnTo>
                  <a:pt x="320" y="50"/>
                </a:lnTo>
                <a:lnTo>
                  <a:pt x="323" y="51"/>
                </a:lnTo>
                <a:lnTo>
                  <a:pt x="324" y="51"/>
                </a:lnTo>
                <a:lnTo>
                  <a:pt x="325" y="51"/>
                </a:lnTo>
                <a:lnTo>
                  <a:pt x="326" y="52"/>
                </a:lnTo>
                <a:lnTo>
                  <a:pt x="328" y="54"/>
                </a:lnTo>
                <a:lnTo>
                  <a:pt x="330" y="55"/>
                </a:lnTo>
                <a:lnTo>
                  <a:pt x="333" y="57"/>
                </a:lnTo>
                <a:lnTo>
                  <a:pt x="333" y="58"/>
                </a:lnTo>
                <a:lnTo>
                  <a:pt x="335" y="59"/>
                </a:lnTo>
                <a:lnTo>
                  <a:pt x="339" y="62"/>
                </a:lnTo>
                <a:lnTo>
                  <a:pt x="341" y="63"/>
                </a:lnTo>
                <a:lnTo>
                  <a:pt x="343" y="64"/>
                </a:lnTo>
                <a:lnTo>
                  <a:pt x="344" y="65"/>
                </a:lnTo>
                <a:lnTo>
                  <a:pt x="345" y="65"/>
                </a:lnTo>
                <a:lnTo>
                  <a:pt x="346" y="66"/>
                </a:lnTo>
                <a:lnTo>
                  <a:pt x="347" y="66"/>
                </a:lnTo>
                <a:lnTo>
                  <a:pt x="348" y="66"/>
                </a:lnTo>
                <a:lnTo>
                  <a:pt x="349" y="66"/>
                </a:lnTo>
                <a:lnTo>
                  <a:pt x="350" y="66"/>
                </a:lnTo>
                <a:lnTo>
                  <a:pt x="351" y="66"/>
                </a:lnTo>
                <a:lnTo>
                  <a:pt x="351" y="65"/>
                </a:lnTo>
                <a:lnTo>
                  <a:pt x="352" y="65"/>
                </a:lnTo>
                <a:lnTo>
                  <a:pt x="353" y="64"/>
                </a:lnTo>
                <a:lnTo>
                  <a:pt x="353" y="63"/>
                </a:lnTo>
                <a:lnTo>
                  <a:pt x="354" y="62"/>
                </a:lnTo>
                <a:lnTo>
                  <a:pt x="354" y="60"/>
                </a:lnTo>
                <a:lnTo>
                  <a:pt x="356" y="52"/>
                </a:lnTo>
                <a:lnTo>
                  <a:pt x="357" y="50"/>
                </a:lnTo>
                <a:lnTo>
                  <a:pt x="357" y="49"/>
                </a:lnTo>
                <a:lnTo>
                  <a:pt x="357" y="47"/>
                </a:lnTo>
                <a:lnTo>
                  <a:pt x="357" y="44"/>
                </a:lnTo>
                <a:lnTo>
                  <a:pt x="357" y="43"/>
                </a:lnTo>
                <a:lnTo>
                  <a:pt x="356" y="41"/>
                </a:lnTo>
                <a:lnTo>
                  <a:pt x="356" y="40"/>
                </a:lnTo>
                <a:lnTo>
                  <a:pt x="357" y="39"/>
                </a:lnTo>
                <a:lnTo>
                  <a:pt x="357" y="38"/>
                </a:lnTo>
                <a:lnTo>
                  <a:pt x="357" y="37"/>
                </a:lnTo>
                <a:lnTo>
                  <a:pt x="358" y="37"/>
                </a:lnTo>
                <a:lnTo>
                  <a:pt x="358" y="36"/>
                </a:lnTo>
                <a:lnTo>
                  <a:pt x="359" y="36"/>
                </a:lnTo>
                <a:lnTo>
                  <a:pt x="361" y="35"/>
                </a:lnTo>
                <a:lnTo>
                  <a:pt x="363" y="35"/>
                </a:lnTo>
                <a:lnTo>
                  <a:pt x="364" y="35"/>
                </a:lnTo>
                <a:lnTo>
                  <a:pt x="366" y="34"/>
                </a:lnTo>
                <a:lnTo>
                  <a:pt x="371" y="32"/>
                </a:lnTo>
                <a:lnTo>
                  <a:pt x="372" y="31"/>
                </a:lnTo>
                <a:lnTo>
                  <a:pt x="373" y="31"/>
                </a:lnTo>
                <a:lnTo>
                  <a:pt x="375" y="29"/>
                </a:lnTo>
                <a:lnTo>
                  <a:pt x="377" y="28"/>
                </a:lnTo>
                <a:lnTo>
                  <a:pt x="378" y="28"/>
                </a:lnTo>
                <a:lnTo>
                  <a:pt x="379" y="27"/>
                </a:lnTo>
                <a:lnTo>
                  <a:pt x="379" y="26"/>
                </a:lnTo>
                <a:lnTo>
                  <a:pt x="380" y="25"/>
                </a:lnTo>
                <a:lnTo>
                  <a:pt x="380" y="25"/>
                </a:lnTo>
                <a:lnTo>
                  <a:pt x="381" y="24"/>
                </a:lnTo>
                <a:lnTo>
                  <a:pt x="381" y="22"/>
                </a:lnTo>
                <a:lnTo>
                  <a:pt x="381" y="22"/>
                </a:lnTo>
                <a:lnTo>
                  <a:pt x="381" y="21"/>
                </a:lnTo>
                <a:lnTo>
                  <a:pt x="381" y="20"/>
                </a:lnTo>
                <a:lnTo>
                  <a:pt x="380" y="20"/>
                </a:lnTo>
                <a:lnTo>
                  <a:pt x="380" y="19"/>
                </a:lnTo>
                <a:lnTo>
                  <a:pt x="378" y="17"/>
                </a:lnTo>
                <a:lnTo>
                  <a:pt x="378" y="16"/>
                </a:lnTo>
                <a:lnTo>
                  <a:pt x="378" y="16"/>
                </a:lnTo>
                <a:lnTo>
                  <a:pt x="378" y="15"/>
                </a:lnTo>
                <a:lnTo>
                  <a:pt x="378" y="14"/>
                </a:lnTo>
                <a:lnTo>
                  <a:pt x="378" y="13"/>
                </a:lnTo>
                <a:lnTo>
                  <a:pt x="378" y="12"/>
                </a:lnTo>
                <a:lnTo>
                  <a:pt x="378" y="10"/>
                </a:lnTo>
                <a:lnTo>
                  <a:pt x="379" y="8"/>
                </a:lnTo>
                <a:lnTo>
                  <a:pt x="380" y="6"/>
                </a:lnTo>
                <a:lnTo>
                  <a:pt x="381" y="5"/>
                </a:lnTo>
                <a:lnTo>
                  <a:pt x="381" y="4"/>
                </a:lnTo>
                <a:lnTo>
                  <a:pt x="382" y="4"/>
                </a:lnTo>
                <a:lnTo>
                  <a:pt x="383" y="3"/>
                </a:lnTo>
                <a:lnTo>
                  <a:pt x="384" y="3"/>
                </a:lnTo>
                <a:lnTo>
                  <a:pt x="385" y="3"/>
                </a:lnTo>
                <a:lnTo>
                  <a:pt x="386" y="2"/>
                </a:lnTo>
                <a:lnTo>
                  <a:pt x="386" y="2"/>
                </a:lnTo>
                <a:lnTo>
                  <a:pt x="387" y="2"/>
                </a:lnTo>
                <a:lnTo>
                  <a:pt x="387" y="2"/>
                </a:lnTo>
                <a:lnTo>
                  <a:pt x="387" y="2"/>
                </a:lnTo>
                <a:lnTo>
                  <a:pt x="388" y="2"/>
                </a:lnTo>
                <a:lnTo>
                  <a:pt x="390" y="2"/>
                </a:lnTo>
                <a:lnTo>
                  <a:pt x="393" y="2"/>
                </a:lnTo>
                <a:lnTo>
                  <a:pt x="393" y="1"/>
                </a:lnTo>
                <a:lnTo>
                  <a:pt x="394" y="1"/>
                </a:lnTo>
                <a:lnTo>
                  <a:pt x="394" y="1"/>
                </a:lnTo>
                <a:lnTo>
                  <a:pt x="394" y="0"/>
                </a:lnTo>
                <a:lnTo>
                  <a:pt x="394" y="0"/>
                </a:lnTo>
                <a:lnTo>
                  <a:pt x="395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2" name="Freeform 235">
            <a:extLst>
              <a:ext uri="{FF2B5EF4-FFF2-40B4-BE49-F238E27FC236}">
                <a16:creationId xmlns:a16="http://schemas.microsoft.com/office/drawing/2014/main" id="{F0F529E0-BFD8-4154-8424-09F782828551}"/>
              </a:ext>
            </a:extLst>
          </p:cNvPr>
          <p:cNvSpPr>
            <a:spLocks/>
          </p:cNvSpPr>
          <p:nvPr/>
        </p:nvSpPr>
        <p:spPr bwMode="auto">
          <a:xfrm>
            <a:off x="6405821" y="3774528"/>
            <a:ext cx="954162" cy="761115"/>
          </a:xfrm>
          <a:custGeom>
            <a:avLst/>
            <a:gdLst>
              <a:gd name="T0" fmla="*/ 347 w 502"/>
              <a:gd name="T1" fmla="*/ 27 h 366"/>
              <a:gd name="T2" fmla="*/ 372 w 502"/>
              <a:gd name="T3" fmla="*/ 45 h 366"/>
              <a:gd name="T4" fmla="*/ 410 w 502"/>
              <a:gd name="T5" fmla="*/ 52 h 366"/>
              <a:gd name="T6" fmla="*/ 422 w 502"/>
              <a:gd name="T7" fmla="*/ 69 h 366"/>
              <a:gd name="T8" fmla="*/ 433 w 502"/>
              <a:gd name="T9" fmla="*/ 73 h 366"/>
              <a:gd name="T10" fmla="*/ 466 w 502"/>
              <a:gd name="T11" fmla="*/ 73 h 366"/>
              <a:gd name="T12" fmla="*/ 477 w 502"/>
              <a:gd name="T13" fmla="*/ 90 h 366"/>
              <a:gd name="T14" fmla="*/ 472 w 502"/>
              <a:gd name="T15" fmla="*/ 121 h 366"/>
              <a:gd name="T16" fmla="*/ 474 w 502"/>
              <a:gd name="T17" fmla="*/ 148 h 366"/>
              <a:gd name="T18" fmla="*/ 482 w 502"/>
              <a:gd name="T19" fmla="*/ 168 h 366"/>
              <a:gd name="T20" fmla="*/ 494 w 502"/>
              <a:gd name="T21" fmla="*/ 199 h 366"/>
              <a:gd name="T22" fmla="*/ 492 w 502"/>
              <a:gd name="T23" fmla="*/ 213 h 366"/>
              <a:gd name="T24" fmla="*/ 477 w 502"/>
              <a:gd name="T25" fmla="*/ 216 h 366"/>
              <a:gd name="T26" fmla="*/ 489 w 502"/>
              <a:gd name="T27" fmla="*/ 225 h 366"/>
              <a:gd name="T28" fmla="*/ 500 w 502"/>
              <a:gd name="T29" fmla="*/ 242 h 366"/>
              <a:gd name="T30" fmla="*/ 497 w 502"/>
              <a:gd name="T31" fmla="*/ 259 h 366"/>
              <a:gd name="T32" fmla="*/ 488 w 502"/>
              <a:gd name="T33" fmla="*/ 271 h 366"/>
              <a:gd name="T34" fmla="*/ 474 w 502"/>
              <a:gd name="T35" fmla="*/ 286 h 366"/>
              <a:gd name="T36" fmla="*/ 463 w 502"/>
              <a:gd name="T37" fmla="*/ 305 h 366"/>
              <a:gd name="T38" fmla="*/ 437 w 502"/>
              <a:gd name="T39" fmla="*/ 289 h 366"/>
              <a:gd name="T40" fmla="*/ 410 w 502"/>
              <a:gd name="T41" fmla="*/ 288 h 366"/>
              <a:gd name="T42" fmla="*/ 372 w 502"/>
              <a:gd name="T43" fmla="*/ 315 h 366"/>
              <a:gd name="T44" fmla="*/ 358 w 502"/>
              <a:gd name="T45" fmla="*/ 332 h 366"/>
              <a:gd name="T46" fmla="*/ 338 w 502"/>
              <a:gd name="T47" fmla="*/ 351 h 366"/>
              <a:gd name="T48" fmla="*/ 312 w 502"/>
              <a:gd name="T49" fmla="*/ 349 h 366"/>
              <a:gd name="T50" fmla="*/ 282 w 502"/>
              <a:gd name="T51" fmla="*/ 343 h 366"/>
              <a:gd name="T52" fmla="*/ 250 w 502"/>
              <a:gd name="T53" fmla="*/ 352 h 366"/>
              <a:gd name="T54" fmla="*/ 236 w 502"/>
              <a:gd name="T55" fmla="*/ 366 h 366"/>
              <a:gd name="T56" fmla="*/ 222 w 502"/>
              <a:gd name="T57" fmla="*/ 357 h 366"/>
              <a:gd name="T58" fmla="*/ 200 w 502"/>
              <a:gd name="T59" fmla="*/ 364 h 366"/>
              <a:gd name="T60" fmla="*/ 175 w 502"/>
              <a:gd name="T61" fmla="*/ 351 h 366"/>
              <a:gd name="T62" fmla="*/ 152 w 502"/>
              <a:gd name="T63" fmla="*/ 331 h 366"/>
              <a:gd name="T64" fmla="*/ 156 w 502"/>
              <a:gd name="T65" fmla="*/ 312 h 366"/>
              <a:gd name="T66" fmla="*/ 135 w 502"/>
              <a:gd name="T67" fmla="*/ 302 h 366"/>
              <a:gd name="T68" fmla="*/ 113 w 502"/>
              <a:gd name="T69" fmla="*/ 285 h 366"/>
              <a:gd name="T70" fmla="*/ 87 w 502"/>
              <a:gd name="T71" fmla="*/ 265 h 366"/>
              <a:gd name="T72" fmla="*/ 65 w 502"/>
              <a:gd name="T73" fmla="*/ 252 h 366"/>
              <a:gd name="T74" fmla="*/ 56 w 502"/>
              <a:gd name="T75" fmla="*/ 231 h 366"/>
              <a:gd name="T76" fmla="*/ 39 w 502"/>
              <a:gd name="T77" fmla="*/ 214 h 366"/>
              <a:gd name="T78" fmla="*/ 43 w 502"/>
              <a:gd name="T79" fmla="*/ 178 h 366"/>
              <a:gd name="T80" fmla="*/ 26 w 502"/>
              <a:gd name="T81" fmla="*/ 150 h 366"/>
              <a:gd name="T82" fmla="*/ 4 w 502"/>
              <a:gd name="T83" fmla="*/ 133 h 366"/>
              <a:gd name="T84" fmla="*/ 3 w 502"/>
              <a:gd name="T85" fmla="*/ 119 h 366"/>
              <a:gd name="T86" fmla="*/ 13 w 502"/>
              <a:gd name="T87" fmla="*/ 103 h 366"/>
              <a:gd name="T88" fmla="*/ 6 w 502"/>
              <a:gd name="T89" fmla="*/ 82 h 366"/>
              <a:gd name="T90" fmla="*/ 34 w 502"/>
              <a:gd name="T91" fmla="*/ 83 h 366"/>
              <a:gd name="T92" fmla="*/ 46 w 502"/>
              <a:gd name="T93" fmla="*/ 110 h 366"/>
              <a:gd name="T94" fmla="*/ 66 w 502"/>
              <a:gd name="T95" fmla="*/ 123 h 366"/>
              <a:gd name="T96" fmla="*/ 63 w 502"/>
              <a:gd name="T97" fmla="*/ 134 h 366"/>
              <a:gd name="T98" fmla="*/ 76 w 502"/>
              <a:gd name="T99" fmla="*/ 159 h 366"/>
              <a:gd name="T100" fmla="*/ 83 w 502"/>
              <a:gd name="T101" fmla="*/ 179 h 366"/>
              <a:gd name="T102" fmla="*/ 95 w 502"/>
              <a:gd name="T103" fmla="*/ 172 h 366"/>
              <a:gd name="T104" fmla="*/ 98 w 502"/>
              <a:gd name="T105" fmla="*/ 140 h 366"/>
              <a:gd name="T106" fmla="*/ 106 w 502"/>
              <a:gd name="T107" fmla="*/ 128 h 366"/>
              <a:gd name="T108" fmla="*/ 126 w 502"/>
              <a:gd name="T109" fmla="*/ 98 h 366"/>
              <a:gd name="T110" fmla="*/ 142 w 502"/>
              <a:gd name="T111" fmla="*/ 79 h 366"/>
              <a:gd name="T112" fmla="*/ 164 w 502"/>
              <a:gd name="T113" fmla="*/ 62 h 366"/>
              <a:gd name="T114" fmla="*/ 182 w 502"/>
              <a:gd name="T115" fmla="*/ 38 h 366"/>
              <a:gd name="T116" fmla="*/ 242 w 502"/>
              <a:gd name="T117" fmla="*/ 30 h 366"/>
              <a:gd name="T118" fmla="*/ 270 w 502"/>
              <a:gd name="T119" fmla="*/ 20 h 366"/>
              <a:gd name="T120" fmla="*/ 295 w 502"/>
              <a:gd name="T121" fmla="*/ 11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02" h="366">
                <a:moveTo>
                  <a:pt x="308" y="1"/>
                </a:moveTo>
                <a:lnTo>
                  <a:pt x="310" y="2"/>
                </a:lnTo>
                <a:lnTo>
                  <a:pt x="312" y="4"/>
                </a:lnTo>
                <a:lnTo>
                  <a:pt x="314" y="5"/>
                </a:lnTo>
                <a:lnTo>
                  <a:pt x="320" y="10"/>
                </a:lnTo>
                <a:lnTo>
                  <a:pt x="327" y="14"/>
                </a:lnTo>
                <a:lnTo>
                  <a:pt x="331" y="17"/>
                </a:lnTo>
                <a:lnTo>
                  <a:pt x="333" y="18"/>
                </a:lnTo>
                <a:lnTo>
                  <a:pt x="337" y="21"/>
                </a:lnTo>
                <a:lnTo>
                  <a:pt x="339" y="23"/>
                </a:lnTo>
                <a:lnTo>
                  <a:pt x="340" y="24"/>
                </a:lnTo>
                <a:lnTo>
                  <a:pt x="341" y="25"/>
                </a:lnTo>
                <a:lnTo>
                  <a:pt x="344" y="26"/>
                </a:lnTo>
                <a:lnTo>
                  <a:pt x="345" y="26"/>
                </a:lnTo>
                <a:lnTo>
                  <a:pt x="347" y="27"/>
                </a:lnTo>
                <a:lnTo>
                  <a:pt x="349" y="29"/>
                </a:lnTo>
                <a:lnTo>
                  <a:pt x="352" y="32"/>
                </a:lnTo>
                <a:lnTo>
                  <a:pt x="354" y="33"/>
                </a:lnTo>
                <a:lnTo>
                  <a:pt x="356" y="36"/>
                </a:lnTo>
                <a:lnTo>
                  <a:pt x="357" y="37"/>
                </a:lnTo>
                <a:lnTo>
                  <a:pt x="357" y="37"/>
                </a:lnTo>
                <a:lnTo>
                  <a:pt x="358" y="38"/>
                </a:lnTo>
                <a:lnTo>
                  <a:pt x="358" y="38"/>
                </a:lnTo>
                <a:lnTo>
                  <a:pt x="359" y="38"/>
                </a:lnTo>
                <a:lnTo>
                  <a:pt x="359" y="38"/>
                </a:lnTo>
                <a:lnTo>
                  <a:pt x="364" y="41"/>
                </a:lnTo>
                <a:lnTo>
                  <a:pt x="366" y="43"/>
                </a:lnTo>
                <a:lnTo>
                  <a:pt x="368" y="43"/>
                </a:lnTo>
                <a:lnTo>
                  <a:pt x="369" y="44"/>
                </a:lnTo>
                <a:lnTo>
                  <a:pt x="372" y="45"/>
                </a:lnTo>
                <a:lnTo>
                  <a:pt x="376" y="46"/>
                </a:lnTo>
                <a:lnTo>
                  <a:pt x="379" y="46"/>
                </a:lnTo>
                <a:lnTo>
                  <a:pt x="381" y="46"/>
                </a:lnTo>
                <a:lnTo>
                  <a:pt x="386" y="47"/>
                </a:lnTo>
                <a:lnTo>
                  <a:pt x="388" y="47"/>
                </a:lnTo>
                <a:lnTo>
                  <a:pt x="389" y="47"/>
                </a:lnTo>
                <a:lnTo>
                  <a:pt x="394" y="49"/>
                </a:lnTo>
                <a:lnTo>
                  <a:pt x="397" y="49"/>
                </a:lnTo>
                <a:lnTo>
                  <a:pt x="399" y="50"/>
                </a:lnTo>
                <a:lnTo>
                  <a:pt x="402" y="50"/>
                </a:lnTo>
                <a:lnTo>
                  <a:pt x="404" y="50"/>
                </a:lnTo>
                <a:lnTo>
                  <a:pt x="406" y="51"/>
                </a:lnTo>
                <a:lnTo>
                  <a:pt x="408" y="51"/>
                </a:lnTo>
                <a:lnTo>
                  <a:pt x="409" y="51"/>
                </a:lnTo>
                <a:lnTo>
                  <a:pt x="410" y="52"/>
                </a:lnTo>
                <a:lnTo>
                  <a:pt x="412" y="53"/>
                </a:lnTo>
                <a:lnTo>
                  <a:pt x="416" y="55"/>
                </a:lnTo>
                <a:lnTo>
                  <a:pt x="418" y="56"/>
                </a:lnTo>
                <a:lnTo>
                  <a:pt x="419" y="56"/>
                </a:lnTo>
                <a:lnTo>
                  <a:pt x="419" y="57"/>
                </a:lnTo>
                <a:lnTo>
                  <a:pt x="420" y="58"/>
                </a:lnTo>
                <a:lnTo>
                  <a:pt x="420" y="58"/>
                </a:lnTo>
                <a:lnTo>
                  <a:pt x="421" y="59"/>
                </a:lnTo>
                <a:lnTo>
                  <a:pt x="421" y="60"/>
                </a:lnTo>
                <a:lnTo>
                  <a:pt x="421" y="61"/>
                </a:lnTo>
                <a:lnTo>
                  <a:pt x="422" y="62"/>
                </a:lnTo>
                <a:lnTo>
                  <a:pt x="422" y="63"/>
                </a:lnTo>
                <a:lnTo>
                  <a:pt x="422" y="66"/>
                </a:lnTo>
                <a:lnTo>
                  <a:pt x="422" y="68"/>
                </a:lnTo>
                <a:lnTo>
                  <a:pt x="422" y="69"/>
                </a:lnTo>
                <a:lnTo>
                  <a:pt x="422" y="70"/>
                </a:lnTo>
                <a:lnTo>
                  <a:pt x="422" y="70"/>
                </a:lnTo>
                <a:lnTo>
                  <a:pt x="423" y="71"/>
                </a:lnTo>
                <a:lnTo>
                  <a:pt x="423" y="71"/>
                </a:lnTo>
                <a:lnTo>
                  <a:pt x="424" y="72"/>
                </a:lnTo>
                <a:lnTo>
                  <a:pt x="424" y="72"/>
                </a:lnTo>
                <a:lnTo>
                  <a:pt x="425" y="72"/>
                </a:lnTo>
                <a:lnTo>
                  <a:pt x="426" y="73"/>
                </a:lnTo>
                <a:lnTo>
                  <a:pt x="427" y="73"/>
                </a:lnTo>
                <a:lnTo>
                  <a:pt x="427" y="73"/>
                </a:lnTo>
                <a:lnTo>
                  <a:pt x="428" y="74"/>
                </a:lnTo>
                <a:lnTo>
                  <a:pt x="429" y="74"/>
                </a:lnTo>
                <a:lnTo>
                  <a:pt x="429" y="73"/>
                </a:lnTo>
                <a:lnTo>
                  <a:pt x="430" y="73"/>
                </a:lnTo>
                <a:lnTo>
                  <a:pt x="433" y="73"/>
                </a:lnTo>
                <a:lnTo>
                  <a:pt x="435" y="72"/>
                </a:lnTo>
                <a:lnTo>
                  <a:pt x="436" y="72"/>
                </a:lnTo>
                <a:lnTo>
                  <a:pt x="437" y="72"/>
                </a:lnTo>
                <a:lnTo>
                  <a:pt x="439" y="72"/>
                </a:lnTo>
                <a:lnTo>
                  <a:pt x="441" y="72"/>
                </a:lnTo>
                <a:lnTo>
                  <a:pt x="446" y="73"/>
                </a:lnTo>
                <a:lnTo>
                  <a:pt x="449" y="73"/>
                </a:lnTo>
                <a:lnTo>
                  <a:pt x="451" y="73"/>
                </a:lnTo>
                <a:lnTo>
                  <a:pt x="456" y="73"/>
                </a:lnTo>
                <a:lnTo>
                  <a:pt x="457" y="73"/>
                </a:lnTo>
                <a:lnTo>
                  <a:pt x="458" y="73"/>
                </a:lnTo>
                <a:lnTo>
                  <a:pt x="464" y="73"/>
                </a:lnTo>
                <a:lnTo>
                  <a:pt x="465" y="72"/>
                </a:lnTo>
                <a:lnTo>
                  <a:pt x="466" y="73"/>
                </a:lnTo>
                <a:lnTo>
                  <a:pt x="466" y="73"/>
                </a:lnTo>
                <a:lnTo>
                  <a:pt x="467" y="73"/>
                </a:lnTo>
                <a:lnTo>
                  <a:pt x="468" y="73"/>
                </a:lnTo>
                <a:lnTo>
                  <a:pt x="469" y="74"/>
                </a:lnTo>
                <a:lnTo>
                  <a:pt x="470" y="75"/>
                </a:lnTo>
                <a:lnTo>
                  <a:pt x="471" y="75"/>
                </a:lnTo>
                <a:lnTo>
                  <a:pt x="472" y="76"/>
                </a:lnTo>
                <a:lnTo>
                  <a:pt x="472" y="77"/>
                </a:lnTo>
                <a:lnTo>
                  <a:pt x="473" y="79"/>
                </a:lnTo>
                <a:lnTo>
                  <a:pt x="474" y="80"/>
                </a:lnTo>
                <a:lnTo>
                  <a:pt x="475" y="82"/>
                </a:lnTo>
                <a:lnTo>
                  <a:pt x="476" y="84"/>
                </a:lnTo>
                <a:lnTo>
                  <a:pt x="476" y="85"/>
                </a:lnTo>
                <a:lnTo>
                  <a:pt x="476" y="87"/>
                </a:lnTo>
                <a:lnTo>
                  <a:pt x="476" y="88"/>
                </a:lnTo>
                <a:lnTo>
                  <a:pt x="477" y="90"/>
                </a:lnTo>
                <a:lnTo>
                  <a:pt x="477" y="91"/>
                </a:lnTo>
                <a:lnTo>
                  <a:pt x="476" y="93"/>
                </a:lnTo>
                <a:lnTo>
                  <a:pt x="476" y="95"/>
                </a:lnTo>
                <a:lnTo>
                  <a:pt x="475" y="99"/>
                </a:lnTo>
                <a:lnTo>
                  <a:pt x="475" y="100"/>
                </a:lnTo>
                <a:lnTo>
                  <a:pt x="474" y="101"/>
                </a:lnTo>
                <a:lnTo>
                  <a:pt x="474" y="102"/>
                </a:lnTo>
                <a:lnTo>
                  <a:pt x="474" y="103"/>
                </a:lnTo>
                <a:lnTo>
                  <a:pt x="474" y="108"/>
                </a:lnTo>
                <a:lnTo>
                  <a:pt x="474" y="109"/>
                </a:lnTo>
                <a:lnTo>
                  <a:pt x="474" y="110"/>
                </a:lnTo>
                <a:lnTo>
                  <a:pt x="474" y="111"/>
                </a:lnTo>
                <a:lnTo>
                  <a:pt x="473" y="114"/>
                </a:lnTo>
                <a:lnTo>
                  <a:pt x="472" y="119"/>
                </a:lnTo>
                <a:lnTo>
                  <a:pt x="472" y="121"/>
                </a:lnTo>
                <a:lnTo>
                  <a:pt x="471" y="123"/>
                </a:lnTo>
                <a:lnTo>
                  <a:pt x="471" y="124"/>
                </a:lnTo>
                <a:lnTo>
                  <a:pt x="472" y="125"/>
                </a:lnTo>
                <a:lnTo>
                  <a:pt x="472" y="126"/>
                </a:lnTo>
                <a:lnTo>
                  <a:pt x="473" y="129"/>
                </a:lnTo>
                <a:lnTo>
                  <a:pt x="474" y="131"/>
                </a:lnTo>
                <a:lnTo>
                  <a:pt x="475" y="135"/>
                </a:lnTo>
                <a:lnTo>
                  <a:pt x="475" y="137"/>
                </a:lnTo>
                <a:lnTo>
                  <a:pt x="475" y="139"/>
                </a:lnTo>
                <a:lnTo>
                  <a:pt x="475" y="141"/>
                </a:lnTo>
                <a:lnTo>
                  <a:pt x="475" y="142"/>
                </a:lnTo>
                <a:lnTo>
                  <a:pt x="474" y="145"/>
                </a:lnTo>
                <a:lnTo>
                  <a:pt x="474" y="146"/>
                </a:lnTo>
                <a:lnTo>
                  <a:pt x="474" y="147"/>
                </a:lnTo>
                <a:lnTo>
                  <a:pt x="474" y="148"/>
                </a:lnTo>
                <a:lnTo>
                  <a:pt x="474" y="149"/>
                </a:lnTo>
                <a:lnTo>
                  <a:pt x="475" y="150"/>
                </a:lnTo>
                <a:lnTo>
                  <a:pt x="475" y="151"/>
                </a:lnTo>
                <a:lnTo>
                  <a:pt x="476" y="151"/>
                </a:lnTo>
                <a:lnTo>
                  <a:pt x="477" y="152"/>
                </a:lnTo>
                <a:lnTo>
                  <a:pt x="479" y="154"/>
                </a:lnTo>
                <a:lnTo>
                  <a:pt x="480" y="155"/>
                </a:lnTo>
                <a:lnTo>
                  <a:pt x="480" y="156"/>
                </a:lnTo>
                <a:lnTo>
                  <a:pt x="481" y="157"/>
                </a:lnTo>
                <a:lnTo>
                  <a:pt x="481" y="158"/>
                </a:lnTo>
                <a:lnTo>
                  <a:pt x="481" y="161"/>
                </a:lnTo>
                <a:lnTo>
                  <a:pt x="481" y="162"/>
                </a:lnTo>
                <a:lnTo>
                  <a:pt x="481" y="166"/>
                </a:lnTo>
                <a:lnTo>
                  <a:pt x="481" y="167"/>
                </a:lnTo>
                <a:lnTo>
                  <a:pt x="482" y="168"/>
                </a:lnTo>
                <a:lnTo>
                  <a:pt x="482" y="169"/>
                </a:lnTo>
                <a:lnTo>
                  <a:pt x="483" y="169"/>
                </a:lnTo>
                <a:lnTo>
                  <a:pt x="485" y="173"/>
                </a:lnTo>
                <a:lnTo>
                  <a:pt x="486" y="175"/>
                </a:lnTo>
                <a:lnTo>
                  <a:pt x="488" y="178"/>
                </a:lnTo>
                <a:lnTo>
                  <a:pt x="489" y="180"/>
                </a:lnTo>
                <a:lnTo>
                  <a:pt x="491" y="185"/>
                </a:lnTo>
                <a:lnTo>
                  <a:pt x="492" y="188"/>
                </a:lnTo>
                <a:lnTo>
                  <a:pt x="493" y="190"/>
                </a:lnTo>
                <a:lnTo>
                  <a:pt x="494" y="194"/>
                </a:lnTo>
                <a:lnTo>
                  <a:pt x="494" y="196"/>
                </a:lnTo>
                <a:lnTo>
                  <a:pt x="494" y="197"/>
                </a:lnTo>
                <a:lnTo>
                  <a:pt x="494" y="198"/>
                </a:lnTo>
                <a:lnTo>
                  <a:pt x="494" y="199"/>
                </a:lnTo>
                <a:lnTo>
                  <a:pt x="494" y="199"/>
                </a:lnTo>
                <a:lnTo>
                  <a:pt x="494" y="200"/>
                </a:lnTo>
                <a:lnTo>
                  <a:pt x="494" y="201"/>
                </a:lnTo>
                <a:lnTo>
                  <a:pt x="493" y="202"/>
                </a:lnTo>
                <a:lnTo>
                  <a:pt x="492" y="204"/>
                </a:lnTo>
                <a:lnTo>
                  <a:pt x="492" y="204"/>
                </a:lnTo>
                <a:lnTo>
                  <a:pt x="492" y="205"/>
                </a:lnTo>
                <a:lnTo>
                  <a:pt x="492" y="206"/>
                </a:lnTo>
                <a:lnTo>
                  <a:pt x="492" y="207"/>
                </a:lnTo>
                <a:lnTo>
                  <a:pt x="493" y="209"/>
                </a:lnTo>
                <a:lnTo>
                  <a:pt x="493" y="211"/>
                </a:lnTo>
                <a:lnTo>
                  <a:pt x="493" y="212"/>
                </a:lnTo>
                <a:lnTo>
                  <a:pt x="493" y="212"/>
                </a:lnTo>
                <a:lnTo>
                  <a:pt x="493" y="213"/>
                </a:lnTo>
                <a:lnTo>
                  <a:pt x="492" y="213"/>
                </a:lnTo>
                <a:lnTo>
                  <a:pt x="492" y="213"/>
                </a:lnTo>
                <a:lnTo>
                  <a:pt x="492" y="214"/>
                </a:lnTo>
                <a:lnTo>
                  <a:pt x="491" y="214"/>
                </a:lnTo>
                <a:lnTo>
                  <a:pt x="491" y="214"/>
                </a:lnTo>
                <a:lnTo>
                  <a:pt x="490" y="214"/>
                </a:lnTo>
                <a:lnTo>
                  <a:pt x="487" y="213"/>
                </a:lnTo>
                <a:lnTo>
                  <a:pt x="484" y="213"/>
                </a:lnTo>
                <a:lnTo>
                  <a:pt x="483" y="213"/>
                </a:lnTo>
                <a:lnTo>
                  <a:pt x="482" y="213"/>
                </a:lnTo>
                <a:lnTo>
                  <a:pt x="481" y="213"/>
                </a:lnTo>
                <a:lnTo>
                  <a:pt x="480" y="214"/>
                </a:lnTo>
                <a:lnTo>
                  <a:pt x="479" y="214"/>
                </a:lnTo>
                <a:lnTo>
                  <a:pt x="478" y="214"/>
                </a:lnTo>
                <a:lnTo>
                  <a:pt x="478" y="215"/>
                </a:lnTo>
                <a:lnTo>
                  <a:pt x="477" y="215"/>
                </a:lnTo>
                <a:lnTo>
                  <a:pt x="477" y="216"/>
                </a:lnTo>
                <a:lnTo>
                  <a:pt x="476" y="217"/>
                </a:lnTo>
                <a:lnTo>
                  <a:pt x="476" y="218"/>
                </a:lnTo>
                <a:lnTo>
                  <a:pt x="476" y="219"/>
                </a:lnTo>
                <a:lnTo>
                  <a:pt x="476" y="219"/>
                </a:lnTo>
                <a:lnTo>
                  <a:pt x="476" y="219"/>
                </a:lnTo>
                <a:lnTo>
                  <a:pt x="476" y="220"/>
                </a:lnTo>
                <a:lnTo>
                  <a:pt x="477" y="220"/>
                </a:lnTo>
                <a:lnTo>
                  <a:pt x="478" y="221"/>
                </a:lnTo>
                <a:lnTo>
                  <a:pt x="479" y="222"/>
                </a:lnTo>
                <a:lnTo>
                  <a:pt x="480" y="222"/>
                </a:lnTo>
                <a:lnTo>
                  <a:pt x="481" y="223"/>
                </a:lnTo>
                <a:lnTo>
                  <a:pt x="486" y="224"/>
                </a:lnTo>
                <a:lnTo>
                  <a:pt x="487" y="224"/>
                </a:lnTo>
                <a:lnTo>
                  <a:pt x="488" y="224"/>
                </a:lnTo>
                <a:lnTo>
                  <a:pt x="489" y="225"/>
                </a:lnTo>
                <a:lnTo>
                  <a:pt x="491" y="226"/>
                </a:lnTo>
                <a:lnTo>
                  <a:pt x="492" y="226"/>
                </a:lnTo>
                <a:lnTo>
                  <a:pt x="493" y="227"/>
                </a:lnTo>
                <a:lnTo>
                  <a:pt x="494" y="228"/>
                </a:lnTo>
                <a:lnTo>
                  <a:pt x="495" y="229"/>
                </a:lnTo>
                <a:lnTo>
                  <a:pt x="498" y="233"/>
                </a:lnTo>
                <a:lnTo>
                  <a:pt x="499" y="235"/>
                </a:lnTo>
                <a:lnTo>
                  <a:pt x="500" y="236"/>
                </a:lnTo>
                <a:lnTo>
                  <a:pt x="500" y="237"/>
                </a:lnTo>
                <a:lnTo>
                  <a:pt x="501" y="239"/>
                </a:lnTo>
                <a:lnTo>
                  <a:pt x="502" y="241"/>
                </a:lnTo>
                <a:lnTo>
                  <a:pt x="502" y="241"/>
                </a:lnTo>
                <a:lnTo>
                  <a:pt x="502" y="242"/>
                </a:lnTo>
                <a:lnTo>
                  <a:pt x="501" y="242"/>
                </a:lnTo>
                <a:lnTo>
                  <a:pt x="500" y="242"/>
                </a:lnTo>
                <a:lnTo>
                  <a:pt x="499" y="243"/>
                </a:lnTo>
                <a:lnTo>
                  <a:pt x="498" y="243"/>
                </a:lnTo>
                <a:lnTo>
                  <a:pt x="498" y="244"/>
                </a:lnTo>
                <a:lnTo>
                  <a:pt x="497" y="245"/>
                </a:lnTo>
                <a:lnTo>
                  <a:pt x="496" y="247"/>
                </a:lnTo>
                <a:lnTo>
                  <a:pt x="495" y="249"/>
                </a:lnTo>
                <a:lnTo>
                  <a:pt x="495" y="251"/>
                </a:lnTo>
                <a:lnTo>
                  <a:pt x="495" y="252"/>
                </a:lnTo>
                <a:lnTo>
                  <a:pt x="495" y="253"/>
                </a:lnTo>
                <a:lnTo>
                  <a:pt x="495" y="254"/>
                </a:lnTo>
                <a:lnTo>
                  <a:pt x="495" y="255"/>
                </a:lnTo>
                <a:lnTo>
                  <a:pt x="495" y="255"/>
                </a:lnTo>
                <a:lnTo>
                  <a:pt x="495" y="256"/>
                </a:lnTo>
                <a:lnTo>
                  <a:pt x="497" y="258"/>
                </a:lnTo>
                <a:lnTo>
                  <a:pt x="497" y="259"/>
                </a:lnTo>
                <a:lnTo>
                  <a:pt x="498" y="259"/>
                </a:lnTo>
                <a:lnTo>
                  <a:pt x="498" y="260"/>
                </a:lnTo>
                <a:lnTo>
                  <a:pt x="498" y="261"/>
                </a:lnTo>
                <a:lnTo>
                  <a:pt x="498" y="261"/>
                </a:lnTo>
                <a:lnTo>
                  <a:pt x="498" y="263"/>
                </a:lnTo>
                <a:lnTo>
                  <a:pt x="497" y="264"/>
                </a:lnTo>
                <a:lnTo>
                  <a:pt x="497" y="264"/>
                </a:lnTo>
                <a:lnTo>
                  <a:pt x="496" y="265"/>
                </a:lnTo>
                <a:lnTo>
                  <a:pt x="496" y="266"/>
                </a:lnTo>
                <a:lnTo>
                  <a:pt x="495" y="267"/>
                </a:lnTo>
                <a:lnTo>
                  <a:pt x="494" y="267"/>
                </a:lnTo>
                <a:lnTo>
                  <a:pt x="492" y="268"/>
                </a:lnTo>
                <a:lnTo>
                  <a:pt x="490" y="270"/>
                </a:lnTo>
                <a:lnTo>
                  <a:pt x="489" y="270"/>
                </a:lnTo>
                <a:lnTo>
                  <a:pt x="488" y="271"/>
                </a:lnTo>
                <a:lnTo>
                  <a:pt x="483" y="273"/>
                </a:lnTo>
                <a:lnTo>
                  <a:pt x="481" y="274"/>
                </a:lnTo>
                <a:lnTo>
                  <a:pt x="480" y="274"/>
                </a:lnTo>
                <a:lnTo>
                  <a:pt x="478" y="274"/>
                </a:lnTo>
                <a:lnTo>
                  <a:pt x="476" y="275"/>
                </a:lnTo>
                <a:lnTo>
                  <a:pt x="475" y="275"/>
                </a:lnTo>
                <a:lnTo>
                  <a:pt x="475" y="276"/>
                </a:lnTo>
                <a:lnTo>
                  <a:pt x="474" y="276"/>
                </a:lnTo>
                <a:lnTo>
                  <a:pt x="474" y="277"/>
                </a:lnTo>
                <a:lnTo>
                  <a:pt x="474" y="278"/>
                </a:lnTo>
                <a:lnTo>
                  <a:pt x="473" y="279"/>
                </a:lnTo>
                <a:lnTo>
                  <a:pt x="473" y="280"/>
                </a:lnTo>
                <a:lnTo>
                  <a:pt x="474" y="282"/>
                </a:lnTo>
                <a:lnTo>
                  <a:pt x="474" y="283"/>
                </a:lnTo>
                <a:lnTo>
                  <a:pt x="474" y="286"/>
                </a:lnTo>
                <a:lnTo>
                  <a:pt x="474" y="288"/>
                </a:lnTo>
                <a:lnTo>
                  <a:pt x="474" y="289"/>
                </a:lnTo>
                <a:lnTo>
                  <a:pt x="473" y="291"/>
                </a:lnTo>
                <a:lnTo>
                  <a:pt x="471" y="299"/>
                </a:lnTo>
                <a:lnTo>
                  <a:pt x="471" y="301"/>
                </a:lnTo>
                <a:lnTo>
                  <a:pt x="470" y="302"/>
                </a:lnTo>
                <a:lnTo>
                  <a:pt x="470" y="303"/>
                </a:lnTo>
                <a:lnTo>
                  <a:pt x="469" y="304"/>
                </a:lnTo>
                <a:lnTo>
                  <a:pt x="468" y="304"/>
                </a:lnTo>
                <a:lnTo>
                  <a:pt x="468" y="305"/>
                </a:lnTo>
                <a:lnTo>
                  <a:pt x="467" y="305"/>
                </a:lnTo>
                <a:lnTo>
                  <a:pt x="466" y="305"/>
                </a:lnTo>
                <a:lnTo>
                  <a:pt x="465" y="305"/>
                </a:lnTo>
                <a:lnTo>
                  <a:pt x="464" y="305"/>
                </a:lnTo>
                <a:lnTo>
                  <a:pt x="463" y="305"/>
                </a:lnTo>
                <a:lnTo>
                  <a:pt x="462" y="304"/>
                </a:lnTo>
                <a:lnTo>
                  <a:pt x="461" y="304"/>
                </a:lnTo>
                <a:lnTo>
                  <a:pt x="460" y="303"/>
                </a:lnTo>
                <a:lnTo>
                  <a:pt x="458" y="302"/>
                </a:lnTo>
                <a:lnTo>
                  <a:pt x="456" y="301"/>
                </a:lnTo>
                <a:lnTo>
                  <a:pt x="452" y="298"/>
                </a:lnTo>
                <a:lnTo>
                  <a:pt x="450" y="297"/>
                </a:lnTo>
                <a:lnTo>
                  <a:pt x="450" y="296"/>
                </a:lnTo>
                <a:lnTo>
                  <a:pt x="447" y="294"/>
                </a:lnTo>
                <a:lnTo>
                  <a:pt x="445" y="293"/>
                </a:lnTo>
                <a:lnTo>
                  <a:pt x="443" y="291"/>
                </a:lnTo>
                <a:lnTo>
                  <a:pt x="442" y="290"/>
                </a:lnTo>
                <a:lnTo>
                  <a:pt x="441" y="290"/>
                </a:lnTo>
                <a:lnTo>
                  <a:pt x="440" y="290"/>
                </a:lnTo>
                <a:lnTo>
                  <a:pt x="437" y="289"/>
                </a:lnTo>
                <a:lnTo>
                  <a:pt x="435" y="288"/>
                </a:lnTo>
                <a:lnTo>
                  <a:pt x="434" y="288"/>
                </a:lnTo>
                <a:lnTo>
                  <a:pt x="429" y="288"/>
                </a:lnTo>
                <a:lnTo>
                  <a:pt x="425" y="287"/>
                </a:lnTo>
                <a:lnTo>
                  <a:pt x="423" y="287"/>
                </a:lnTo>
                <a:lnTo>
                  <a:pt x="420" y="286"/>
                </a:lnTo>
                <a:lnTo>
                  <a:pt x="416" y="285"/>
                </a:lnTo>
                <a:lnTo>
                  <a:pt x="415" y="285"/>
                </a:lnTo>
                <a:lnTo>
                  <a:pt x="415" y="285"/>
                </a:lnTo>
                <a:lnTo>
                  <a:pt x="414" y="285"/>
                </a:lnTo>
                <a:lnTo>
                  <a:pt x="413" y="286"/>
                </a:lnTo>
                <a:lnTo>
                  <a:pt x="412" y="286"/>
                </a:lnTo>
                <a:lnTo>
                  <a:pt x="411" y="287"/>
                </a:lnTo>
                <a:lnTo>
                  <a:pt x="410" y="287"/>
                </a:lnTo>
                <a:lnTo>
                  <a:pt x="410" y="288"/>
                </a:lnTo>
                <a:lnTo>
                  <a:pt x="408" y="290"/>
                </a:lnTo>
                <a:lnTo>
                  <a:pt x="405" y="293"/>
                </a:lnTo>
                <a:lnTo>
                  <a:pt x="402" y="295"/>
                </a:lnTo>
                <a:lnTo>
                  <a:pt x="400" y="297"/>
                </a:lnTo>
                <a:lnTo>
                  <a:pt x="399" y="297"/>
                </a:lnTo>
                <a:lnTo>
                  <a:pt x="396" y="299"/>
                </a:lnTo>
                <a:lnTo>
                  <a:pt x="393" y="301"/>
                </a:lnTo>
                <a:lnTo>
                  <a:pt x="391" y="303"/>
                </a:lnTo>
                <a:lnTo>
                  <a:pt x="388" y="305"/>
                </a:lnTo>
                <a:lnTo>
                  <a:pt x="381" y="309"/>
                </a:lnTo>
                <a:lnTo>
                  <a:pt x="380" y="310"/>
                </a:lnTo>
                <a:lnTo>
                  <a:pt x="377" y="311"/>
                </a:lnTo>
                <a:lnTo>
                  <a:pt x="375" y="312"/>
                </a:lnTo>
                <a:lnTo>
                  <a:pt x="374" y="313"/>
                </a:lnTo>
                <a:lnTo>
                  <a:pt x="372" y="315"/>
                </a:lnTo>
                <a:lnTo>
                  <a:pt x="371" y="315"/>
                </a:lnTo>
                <a:lnTo>
                  <a:pt x="366" y="317"/>
                </a:lnTo>
                <a:lnTo>
                  <a:pt x="363" y="319"/>
                </a:lnTo>
                <a:lnTo>
                  <a:pt x="362" y="319"/>
                </a:lnTo>
                <a:lnTo>
                  <a:pt x="361" y="320"/>
                </a:lnTo>
                <a:lnTo>
                  <a:pt x="360" y="321"/>
                </a:lnTo>
                <a:lnTo>
                  <a:pt x="359" y="321"/>
                </a:lnTo>
                <a:lnTo>
                  <a:pt x="359" y="322"/>
                </a:lnTo>
                <a:lnTo>
                  <a:pt x="358" y="323"/>
                </a:lnTo>
                <a:lnTo>
                  <a:pt x="358" y="324"/>
                </a:lnTo>
                <a:lnTo>
                  <a:pt x="358" y="324"/>
                </a:lnTo>
                <a:lnTo>
                  <a:pt x="358" y="325"/>
                </a:lnTo>
                <a:lnTo>
                  <a:pt x="358" y="330"/>
                </a:lnTo>
                <a:lnTo>
                  <a:pt x="358" y="331"/>
                </a:lnTo>
                <a:lnTo>
                  <a:pt x="358" y="332"/>
                </a:lnTo>
                <a:lnTo>
                  <a:pt x="356" y="339"/>
                </a:lnTo>
                <a:lnTo>
                  <a:pt x="356" y="340"/>
                </a:lnTo>
                <a:lnTo>
                  <a:pt x="355" y="340"/>
                </a:lnTo>
                <a:lnTo>
                  <a:pt x="355" y="342"/>
                </a:lnTo>
                <a:lnTo>
                  <a:pt x="353" y="343"/>
                </a:lnTo>
                <a:lnTo>
                  <a:pt x="352" y="345"/>
                </a:lnTo>
                <a:lnTo>
                  <a:pt x="350" y="347"/>
                </a:lnTo>
                <a:lnTo>
                  <a:pt x="348" y="348"/>
                </a:lnTo>
                <a:lnTo>
                  <a:pt x="347" y="349"/>
                </a:lnTo>
                <a:lnTo>
                  <a:pt x="345" y="350"/>
                </a:lnTo>
                <a:lnTo>
                  <a:pt x="343" y="351"/>
                </a:lnTo>
                <a:lnTo>
                  <a:pt x="342" y="351"/>
                </a:lnTo>
                <a:lnTo>
                  <a:pt x="340" y="351"/>
                </a:lnTo>
                <a:lnTo>
                  <a:pt x="339" y="352"/>
                </a:lnTo>
                <a:lnTo>
                  <a:pt x="338" y="351"/>
                </a:lnTo>
                <a:lnTo>
                  <a:pt x="337" y="351"/>
                </a:lnTo>
                <a:lnTo>
                  <a:pt x="336" y="351"/>
                </a:lnTo>
                <a:lnTo>
                  <a:pt x="332" y="349"/>
                </a:lnTo>
                <a:lnTo>
                  <a:pt x="330" y="349"/>
                </a:lnTo>
                <a:lnTo>
                  <a:pt x="329" y="349"/>
                </a:lnTo>
                <a:lnTo>
                  <a:pt x="327" y="348"/>
                </a:lnTo>
                <a:lnTo>
                  <a:pt x="326" y="348"/>
                </a:lnTo>
                <a:lnTo>
                  <a:pt x="325" y="349"/>
                </a:lnTo>
                <a:lnTo>
                  <a:pt x="323" y="349"/>
                </a:lnTo>
                <a:lnTo>
                  <a:pt x="320" y="349"/>
                </a:lnTo>
                <a:lnTo>
                  <a:pt x="318" y="349"/>
                </a:lnTo>
                <a:lnTo>
                  <a:pt x="317" y="349"/>
                </a:lnTo>
                <a:lnTo>
                  <a:pt x="314" y="349"/>
                </a:lnTo>
                <a:lnTo>
                  <a:pt x="313" y="349"/>
                </a:lnTo>
                <a:lnTo>
                  <a:pt x="312" y="349"/>
                </a:lnTo>
                <a:lnTo>
                  <a:pt x="310" y="349"/>
                </a:lnTo>
                <a:lnTo>
                  <a:pt x="309" y="349"/>
                </a:lnTo>
                <a:lnTo>
                  <a:pt x="305" y="347"/>
                </a:lnTo>
                <a:lnTo>
                  <a:pt x="303" y="346"/>
                </a:lnTo>
                <a:lnTo>
                  <a:pt x="297" y="345"/>
                </a:lnTo>
                <a:lnTo>
                  <a:pt x="295" y="344"/>
                </a:lnTo>
                <a:lnTo>
                  <a:pt x="293" y="343"/>
                </a:lnTo>
                <a:lnTo>
                  <a:pt x="291" y="343"/>
                </a:lnTo>
                <a:lnTo>
                  <a:pt x="290" y="342"/>
                </a:lnTo>
                <a:lnTo>
                  <a:pt x="288" y="342"/>
                </a:lnTo>
                <a:lnTo>
                  <a:pt x="287" y="342"/>
                </a:lnTo>
                <a:lnTo>
                  <a:pt x="285" y="342"/>
                </a:lnTo>
                <a:lnTo>
                  <a:pt x="284" y="342"/>
                </a:lnTo>
                <a:lnTo>
                  <a:pt x="283" y="342"/>
                </a:lnTo>
                <a:lnTo>
                  <a:pt x="282" y="343"/>
                </a:lnTo>
                <a:lnTo>
                  <a:pt x="278" y="344"/>
                </a:lnTo>
                <a:lnTo>
                  <a:pt x="276" y="345"/>
                </a:lnTo>
                <a:lnTo>
                  <a:pt x="275" y="345"/>
                </a:lnTo>
                <a:lnTo>
                  <a:pt x="272" y="345"/>
                </a:lnTo>
                <a:lnTo>
                  <a:pt x="271" y="345"/>
                </a:lnTo>
                <a:lnTo>
                  <a:pt x="266" y="346"/>
                </a:lnTo>
                <a:lnTo>
                  <a:pt x="264" y="346"/>
                </a:lnTo>
                <a:lnTo>
                  <a:pt x="263" y="347"/>
                </a:lnTo>
                <a:lnTo>
                  <a:pt x="259" y="348"/>
                </a:lnTo>
                <a:lnTo>
                  <a:pt x="258" y="349"/>
                </a:lnTo>
                <a:lnTo>
                  <a:pt x="256" y="349"/>
                </a:lnTo>
                <a:lnTo>
                  <a:pt x="253" y="350"/>
                </a:lnTo>
                <a:lnTo>
                  <a:pt x="251" y="351"/>
                </a:lnTo>
                <a:lnTo>
                  <a:pt x="250" y="351"/>
                </a:lnTo>
                <a:lnTo>
                  <a:pt x="250" y="352"/>
                </a:lnTo>
                <a:lnTo>
                  <a:pt x="249" y="352"/>
                </a:lnTo>
                <a:lnTo>
                  <a:pt x="248" y="354"/>
                </a:lnTo>
                <a:lnTo>
                  <a:pt x="247" y="355"/>
                </a:lnTo>
                <a:lnTo>
                  <a:pt x="246" y="356"/>
                </a:lnTo>
                <a:lnTo>
                  <a:pt x="245" y="356"/>
                </a:lnTo>
                <a:lnTo>
                  <a:pt x="242" y="358"/>
                </a:lnTo>
                <a:lnTo>
                  <a:pt x="241" y="359"/>
                </a:lnTo>
                <a:lnTo>
                  <a:pt x="240" y="360"/>
                </a:lnTo>
                <a:lnTo>
                  <a:pt x="239" y="360"/>
                </a:lnTo>
                <a:lnTo>
                  <a:pt x="238" y="361"/>
                </a:lnTo>
                <a:lnTo>
                  <a:pt x="237" y="362"/>
                </a:lnTo>
                <a:lnTo>
                  <a:pt x="237" y="363"/>
                </a:lnTo>
                <a:lnTo>
                  <a:pt x="236" y="365"/>
                </a:lnTo>
                <a:lnTo>
                  <a:pt x="236" y="366"/>
                </a:lnTo>
                <a:lnTo>
                  <a:pt x="236" y="366"/>
                </a:lnTo>
                <a:lnTo>
                  <a:pt x="235" y="366"/>
                </a:lnTo>
                <a:lnTo>
                  <a:pt x="235" y="366"/>
                </a:lnTo>
                <a:lnTo>
                  <a:pt x="235" y="366"/>
                </a:lnTo>
                <a:lnTo>
                  <a:pt x="234" y="366"/>
                </a:lnTo>
                <a:lnTo>
                  <a:pt x="234" y="366"/>
                </a:lnTo>
                <a:lnTo>
                  <a:pt x="233" y="366"/>
                </a:lnTo>
                <a:lnTo>
                  <a:pt x="233" y="366"/>
                </a:lnTo>
                <a:lnTo>
                  <a:pt x="232" y="365"/>
                </a:lnTo>
                <a:lnTo>
                  <a:pt x="230" y="362"/>
                </a:lnTo>
                <a:lnTo>
                  <a:pt x="229" y="361"/>
                </a:lnTo>
                <a:lnTo>
                  <a:pt x="228" y="360"/>
                </a:lnTo>
                <a:lnTo>
                  <a:pt x="227" y="359"/>
                </a:lnTo>
                <a:lnTo>
                  <a:pt x="225" y="358"/>
                </a:lnTo>
                <a:lnTo>
                  <a:pt x="224" y="357"/>
                </a:lnTo>
                <a:lnTo>
                  <a:pt x="222" y="357"/>
                </a:lnTo>
                <a:lnTo>
                  <a:pt x="221" y="356"/>
                </a:lnTo>
                <a:lnTo>
                  <a:pt x="220" y="356"/>
                </a:lnTo>
                <a:lnTo>
                  <a:pt x="218" y="356"/>
                </a:lnTo>
                <a:lnTo>
                  <a:pt x="216" y="356"/>
                </a:lnTo>
                <a:lnTo>
                  <a:pt x="215" y="357"/>
                </a:lnTo>
                <a:lnTo>
                  <a:pt x="213" y="357"/>
                </a:lnTo>
                <a:lnTo>
                  <a:pt x="211" y="358"/>
                </a:lnTo>
                <a:lnTo>
                  <a:pt x="209" y="359"/>
                </a:lnTo>
                <a:lnTo>
                  <a:pt x="208" y="360"/>
                </a:lnTo>
                <a:lnTo>
                  <a:pt x="206" y="362"/>
                </a:lnTo>
                <a:lnTo>
                  <a:pt x="205" y="363"/>
                </a:lnTo>
                <a:lnTo>
                  <a:pt x="203" y="363"/>
                </a:lnTo>
                <a:lnTo>
                  <a:pt x="202" y="364"/>
                </a:lnTo>
                <a:lnTo>
                  <a:pt x="201" y="364"/>
                </a:lnTo>
                <a:lnTo>
                  <a:pt x="200" y="364"/>
                </a:lnTo>
                <a:lnTo>
                  <a:pt x="199" y="364"/>
                </a:lnTo>
                <a:lnTo>
                  <a:pt x="198" y="364"/>
                </a:lnTo>
                <a:lnTo>
                  <a:pt x="196" y="364"/>
                </a:lnTo>
                <a:lnTo>
                  <a:pt x="190" y="362"/>
                </a:lnTo>
                <a:lnTo>
                  <a:pt x="184" y="360"/>
                </a:lnTo>
                <a:lnTo>
                  <a:pt x="181" y="360"/>
                </a:lnTo>
                <a:lnTo>
                  <a:pt x="182" y="359"/>
                </a:lnTo>
                <a:lnTo>
                  <a:pt x="182" y="358"/>
                </a:lnTo>
                <a:lnTo>
                  <a:pt x="181" y="357"/>
                </a:lnTo>
                <a:lnTo>
                  <a:pt x="180" y="356"/>
                </a:lnTo>
                <a:lnTo>
                  <a:pt x="180" y="355"/>
                </a:lnTo>
                <a:lnTo>
                  <a:pt x="179" y="354"/>
                </a:lnTo>
                <a:lnTo>
                  <a:pt x="178" y="352"/>
                </a:lnTo>
                <a:lnTo>
                  <a:pt x="176" y="351"/>
                </a:lnTo>
                <a:lnTo>
                  <a:pt x="175" y="351"/>
                </a:lnTo>
                <a:lnTo>
                  <a:pt x="174" y="349"/>
                </a:lnTo>
                <a:lnTo>
                  <a:pt x="171" y="348"/>
                </a:lnTo>
                <a:lnTo>
                  <a:pt x="169" y="346"/>
                </a:lnTo>
                <a:lnTo>
                  <a:pt x="161" y="342"/>
                </a:lnTo>
                <a:lnTo>
                  <a:pt x="159" y="341"/>
                </a:lnTo>
                <a:lnTo>
                  <a:pt x="156" y="339"/>
                </a:lnTo>
                <a:lnTo>
                  <a:pt x="155" y="338"/>
                </a:lnTo>
                <a:lnTo>
                  <a:pt x="154" y="337"/>
                </a:lnTo>
                <a:lnTo>
                  <a:pt x="154" y="336"/>
                </a:lnTo>
                <a:lnTo>
                  <a:pt x="153" y="336"/>
                </a:lnTo>
                <a:lnTo>
                  <a:pt x="153" y="334"/>
                </a:lnTo>
                <a:lnTo>
                  <a:pt x="152" y="333"/>
                </a:lnTo>
                <a:lnTo>
                  <a:pt x="152" y="333"/>
                </a:lnTo>
                <a:lnTo>
                  <a:pt x="152" y="331"/>
                </a:lnTo>
                <a:lnTo>
                  <a:pt x="152" y="331"/>
                </a:lnTo>
                <a:lnTo>
                  <a:pt x="152" y="330"/>
                </a:lnTo>
                <a:lnTo>
                  <a:pt x="153" y="328"/>
                </a:lnTo>
                <a:lnTo>
                  <a:pt x="153" y="327"/>
                </a:lnTo>
                <a:lnTo>
                  <a:pt x="154" y="326"/>
                </a:lnTo>
                <a:lnTo>
                  <a:pt x="156" y="323"/>
                </a:lnTo>
                <a:lnTo>
                  <a:pt x="156" y="321"/>
                </a:lnTo>
                <a:lnTo>
                  <a:pt x="157" y="320"/>
                </a:lnTo>
                <a:lnTo>
                  <a:pt x="157" y="319"/>
                </a:lnTo>
                <a:lnTo>
                  <a:pt x="157" y="317"/>
                </a:lnTo>
                <a:lnTo>
                  <a:pt x="157" y="316"/>
                </a:lnTo>
                <a:lnTo>
                  <a:pt x="157" y="315"/>
                </a:lnTo>
                <a:lnTo>
                  <a:pt x="157" y="314"/>
                </a:lnTo>
                <a:lnTo>
                  <a:pt x="157" y="314"/>
                </a:lnTo>
                <a:lnTo>
                  <a:pt x="157" y="313"/>
                </a:lnTo>
                <a:lnTo>
                  <a:pt x="156" y="312"/>
                </a:lnTo>
                <a:lnTo>
                  <a:pt x="156" y="311"/>
                </a:lnTo>
                <a:lnTo>
                  <a:pt x="155" y="310"/>
                </a:lnTo>
                <a:lnTo>
                  <a:pt x="154" y="309"/>
                </a:lnTo>
                <a:lnTo>
                  <a:pt x="152" y="307"/>
                </a:lnTo>
                <a:lnTo>
                  <a:pt x="150" y="305"/>
                </a:lnTo>
                <a:lnTo>
                  <a:pt x="148" y="304"/>
                </a:lnTo>
                <a:lnTo>
                  <a:pt x="147" y="304"/>
                </a:lnTo>
                <a:lnTo>
                  <a:pt x="147" y="304"/>
                </a:lnTo>
                <a:lnTo>
                  <a:pt x="145" y="303"/>
                </a:lnTo>
                <a:lnTo>
                  <a:pt x="144" y="303"/>
                </a:lnTo>
                <a:lnTo>
                  <a:pt x="142" y="303"/>
                </a:lnTo>
                <a:lnTo>
                  <a:pt x="139" y="303"/>
                </a:lnTo>
                <a:lnTo>
                  <a:pt x="137" y="303"/>
                </a:lnTo>
                <a:lnTo>
                  <a:pt x="136" y="302"/>
                </a:lnTo>
                <a:lnTo>
                  <a:pt x="135" y="302"/>
                </a:lnTo>
                <a:lnTo>
                  <a:pt x="135" y="301"/>
                </a:lnTo>
                <a:lnTo>
                  <a:pt x="134" y="301"/>
                </a:lnTo>
                <a:lnTo>
                  <a:pt x="134" y="300"/>
                </a:lnTo>
                <a:lnTo>
                  <a:pt x="132" y="298"/>
                </a:lnTo>
                <a:lnTo>
                  <a:pt x="132" y="297"/>
                </a:lnTo>
                <a:lnTo>
                  <a:pt x="131" y="297"/>
                </a:lnTo>
                <a:lnTo>
                  <a:pt x="130" y="296"/>
                </a:lnTo>
                <a:lnTo>
                  <a:pt x="127" y="294"/>
                </a:lnTo>
                <a:lnTo>
                  <a:pt x="123" y="291"/>
                </a:lnTo>
                <a:lnTo>
                  <a:pt x="121" y="290"/>
                </a:lnTo>
                <a:lnTo>
                  <a:pt x="119" y="288"/>
                </a:lnTo>
                <a:lnTo>
                  <a:pt x="118" y="288"/>
                </a:lnTo>
                <a:lnTo>
                  <a:pt x="117" y="287"/>
                </a:lnTo>
                <a:lnTo>
                  <a:pt x="115" y="286"/>
                </a:lnTo>
                <a:lnTo>
                  <a:pt x="113" y="285"/>
                </a:lnTo>
                <a:lnTo>
                  <a:pt x="112" y="284"/>
                </a:lnTo>
                <a:lnTo>
                  <a:pt x="108" y="282"/>
                </a:lnTo>
                <a:lnTo>
                  <a:pt x="107" y="281"/>
                </a:lnTo>
                <a:lnTo>
                  <a:pt x="104" y="279"/>
                </a:lnTo>
                <a:lnTo>
                  <a:pt x="99" y="274"/>
                </a:lnTo>
                <a:lnTo>
                  <a:pt x="98" y="273"/>
                </a:lnTo>
                <a:lnTo>
                  <a:pt x="97" y="272"/>
                </a:lnTo>
                <a:lnTo>
                  <a:pt x="96" y="272"/>
                </a:lnTo>
                <a:lnTo>
                  <a:pt x="95" y="271"/>
                </a:lnTo>
                <a:lnTo>
                  <a:pt x="92" y="270"/>
                </a:lnTo>
                <a:lnTo>
                  <a:pt x="91" y="270"/>
                </a:lnTo>
                <a:lnTo>
                  <a:pt x="91" y="269"/>
                </a:lnTo>
                <a:lnTo>
                  <a:pt x="90" y="268"/>
                </a:lnTo>
                <a:lnTo>
                  <a:pt x="88" y="267"/>
                </a:lnTo>
                <a:lnTo>
                  <a:pt x="87" y="265"/>
                </a:lnTo>
                <a:lnTo>
                  <a:pt x="85" y="263"/>
                </a:lnTo>
                <a:lnTo>
                  <a:pt x="84" y="262"/>
                </a:lnTo>
                <a:lnTo>
                  <a:pt x="83" y="261"/>
                </a:lnTo>
                <a:lnTo>
                  <a:pt x="82" y="260"/>
                </a:lnTo>
                <a:lnTo>
                  <a:pt x="80" y="259"/>
                </a:lnTo>
                <a:lnTo>
                  <a:pt x="78" y="258"/>
                </a:lnTo>
                <a:lnTo>
                  <a:pt x="76" y="257"/>
                </a:lnTo>
                <a:lnTo>
                  <a:pt x="72" y="256"/>
                </a:lnTo>
                <a:lnTo>
                  <a:pt x="71" y="256"/>
                </a:lnTo>
                <a:lnTo>
                  <a:pt x="68" y="254"/>
                </a:lnTo>
                <a:lnTo>
                  <a:pt x="67" y="254"/>
                </a:lnTo>
                <a:lnTo>
                  <a:pt x="67" y="253"/>
                </a:lnTo>
                <a:lnTo>
                  <a:pt x="66" y="253"/>
                </a:lnTo>
                <a:lnTo>
                  <a:pt x="66" y="252"/>
                </a:lnTo>
                <a:lnTo>
                  <a:pt x="65" y="252"/>
                </a:lnTo>
                <a:lnTo>
                  <a:pt x="65" y="251"/>
                </a:lnTo>
                <a:lnTo>
                  <a:pt x="65" y="250"/>
                </a:lnTo>
                <a:lnTo>
                  <a:pt x="65" y="249"/>
                </a:lnTo>
                <a:lnTo>
                  <a:pt x="65" y="247"/>
                </a:lnTo>
                <a:lnTo>
                  <a:pt x="65" y="245"/>
                </a:lnTo>
                <a:lnTo>
                  <a:pt x="65" y="244"/>
                </a:lnTo>
                <a:lnTo>
                  <a:pt x="65" y="243"/>
                </a:lnTo>
                <a:lnTo>
                  <a:pt x="64" y="242"/>
                </a:lnTo>
                <a:lnTo>
                  <a:pt x="63" y="240"/>
                </a:lnTo>
                <a:lnTo>
                  <a:pt x="62" y="238"/>
                </a:lnTo>
                <a:lnTo>
                  <a:pt x="60" y="235"/>
                </a:lnTo>
                <a:lnTo>
                  <a:pt x="59" y="234"/>
                </a:lnTo>
                <a:lnTo>
                  <a:pt x="58" y="233"/>
                </a:lnTo>
                <a:lnTo>
                  <a:pt x="57" y="232"/>
                </a:lnTo>
                <a:lnTo>
                  <a:pt x="56" y="231"/>
                </a:lnTo>
                <a:lnTo>
                  <a:pt x="55" y="231"/>
                </a:lnTo>
                <a:lnTo>
                  <a:pt x="52" y="230"/>
                </a:lnTo>
                <a:lnTo>
                  <a:pt x="51" y="229"/>
                </a:lnTo>
                <a:lnTo>
                  <a:pt x="50" y="228"/>
                </a:lnTo>
                <a:lnTo>
                  <a:pt x="48" y="227"/>
                </a:lnTo>
                <a:lnTo>
                  <a:pt x="45" y="225"/>
                </a:lnTo>
                <a:lnTo>
                  <a:pt x="44" y="224"/>
                </a:lnTo>
                <a:lnTo>
                  <a:pt x="43" y="223"/>
                </a:lnTo>
                <a:lnTo>
                  <a:pt x="43" y="223"/>
                </a:lnTo>
                <a:lnTo>
                  <a:pt x="42" y="222"/>
                </a:lnTo>
                <a:lnTo>
                  <a:pt x="41" y="221"/>
                </a:lnTo>
                <a:lnTo>
                  <a:pt x="40" y="219"/>
                </a:lnTo>
                <a:lnTo>
                  <a:pt x="40" y="218"/>
                </a:lnTo>
                <a:lnTo>
                  <a:pt x="39" y="216"/>
                </a:lnTo>
                <a:lnTo>
                  <a:pt x="39" y="214"/>
                </a:lnTo>
                <a:lnTo>
                  <a:pt x="38" y="212"/>
                </a:lnTo>
                <a:lnTo>
                  <a:pt x="38" y="210"/>
                </a:lnTo>
                <a:lnTo>
                  <a:pt x="38" y="207"/>
                </a:lnTo>
                <a:lnTo>
                  <a:pt x="38" y="205"/>
                </a:lnTo>
                <a:lnTo>
                  <a:pt x="38" y="202"/>
                </a:lnTo>
                <a:lnTo>
                  <a:pt x="39" y="201"/>
                </a:lnTo>
                <a:lnTo>
                  <a:pt x="39" y="200"/>
                </a:lnTo>
                <a:lnTo>
                  <a:pt x="41" y="193"/>
                </a:lnTo>
                <a:lnTo>
                  <a:pt x="42" y="188"/>
                </a:lnTo>
                <a:lnTo>
                  <a:pt x="43" y="187"/>
                </a:lnTo>
                <a:lnTo>
                  <a:pt x="43" y="185"/>
                </a:lnTo>
                <a:lnTo>
                  <a:pt x="43" y="184"/>
                </a:lnTo>
                <a:lnTo>
                  <a:pt x="43" y="182"/>
                </a:lnTo>
                <a:lnTo>
                  <a:pt x="43" y="180"/>
                </a:lnTo>
                <a:lnTo>
                  <a:pt x="43" y="178"/>
                </a:lnTo>
                <a:lnTo>
                  <a:pt x="42" y="176"/>
                </a:lnTo>
                <a:lnTo>
                  <a:pt x="41" y="173"/>
                </a:lnTo>
                <a:lnTo>
                  <a:pt x="41" y="171"/>
                </a:lnTo>
                <a:lnTo>
                  <a:pt x="40" y="170"/>
                </a:lnTo>
                <a:lnTo>
                  <a:pt x="38" y="166"/>
                </a:lnTo>
                <a:lnTo>
                  <a:pt x="37" y="164"/>
                </a:lnTo>
                <a:lnTo>
                  <a:pt x="37" y="163"/>
                </a:lnTo>
                <a:lnTo>
                  <a:pt x="36" y="162"/>
                </a:lnTo>
                <a:lnTo>
                  <a:pt x="35" y="160"/>
                </a:lnTo>
                <a:lnTo>
                  <a:pt x="33" y="158"/>
                </a:lnTo>
                <a:lnTo>
                  <a:pt x="31" y="156"/>
                </a:lnTo>
                <a:lnTo>
                  <a:pt x="30" y="154"/>
                </a:lnTo>
                <a:lnTo>
                  <a:pt x="27" y="152"/>
                </a:lnTo>
                <a:lnTo>
                  <a:pt x="26" y="151"/>
                </a:lnTo>
                <a:lnTo>
                  <a:pt x="26" y="150"/>
                </a:lnTo>
                <a:lnTo>
                  <a:pt x="24" y="146"/>
                </a:lnTo>
                <a:lnTo>
                  <a:pt x="23" y="145"/>
                </a:lnTo>
                <a:lnTo>
                  <a:pt x="21" y="143"/>
                </a:lnTo>
                <a:lnTo>
                  <a:pt x="19" y="141"/>
                </a:lnTo>
                <a:lnTo>
                  <a:pt x="19" y="140"/>
                </a:lnTo>
                <a:lnTo>
                  <a:pt x="18" y="140"/>
                </a:lnTo>
                <a:lnTo>
                  <a:pt x="16" y="139"/>
                </a:lnTo>
                <a:lnTo>
                  <a:pt x="13" y="138"/>
                </a:lnTo>
                <a:lnTo>
                  <a:pt x="11" y="138"/>
                </a:lnTo>
                <a:lnTo>
                  <a:pt x="10" y="137"/>
                </a:lnTo>
                <a:lnTo>
                  <a:pt x="9" y="136"/>
                </a:lnTo>
                <a:lnTo>
                  <a:pt x="7" y="136"/>
                </a:lnTo>
                <a:lnTo>
                  <a:pt x="6" y="135"/>
                </a:lnTo>
                <a:lnTo>
                  <a:pt x="5" y="134"/>
                </a:lnTo>
                <a:lnTo>
                  <a:pt x="4" y="133"/>
                </a:lnTo>
                <a:lnTo>
                  <a:pt x="3" y="132"/>
                </a:lnTo>
                <a:lnTo>
                  <a:pt x="2" y="131"/>
                </a:lnTo>
                <a:lnTo>
                  <a:pt x="1" y="130"/>
                </a:lnTo>
                <a:lnTo>
                  <a:pt x="1" y="129"/>
                </a:lnTo>
                <a:lnTo>
                  <a:pt x="0" y="128"/>
                </a:lnTo>
                <a:lnTo>
                  <a:pt x="0" y="127"/>
                </a:lnTo>
                <a:lnTo>
                  <a:pt x="0" y="127"/>
                </a:lnTo>
                <a:lnTo>
                  <a:pt x="0" y="126"/>
                </a:lnTo>
                <a:lnTo>
                  <a:pt x="0" y="125"/>
                </a:lnTo>
                <a:lnTo>
                  <a:pt x="0" y="124"/>
                </a:lnTo>
                <a:lnTo>
                  <a:pt x="0" y="123"/>
                </a:lnTo>
                <a:lnTo>
                  <a:pt x="1" y="122"/>
                </a:lnTo>
                <a:lnTo>
                  <a:pt x="1" y="121"/>
                </a:lnTo>
                <a:lnTo>
                  <a:pt x="2" y="121"/>
                </a:lnTo>
                <a:lnTo>
                  <a:pt x="3" y="119"/>
                </a:lnTo>
                <a:lnTo>
                  <a:pt x="4" y="118"/>
                </a:lnTo>
                <a:lnTo>
                  <a:pt x="6" y="117"/>
                </a:lnTo>
                <a:lnTo>
                  <a:pt x="8" y="115"/>
                </a:lnTo>
                <a:lnTo>
                  <a:pt x="9" y="114"/>
                </a:lnTo>
                <a:lnTo>
                  <a:pt x="10" y="113"/>
                </a:lnTo>
                <a:lnTo>
                  <a:pt x="11" y="112"/>
                </a:lnTo>
                <a:lnTo>
                  <a:pt x="12" y="111"/>
                </a:lnTo>
                <a:lnTo>
                  <a:pt x="13" y="110"/>
                </a:lnTo>
                <a:lnTo>
                  <a:pt x="13" y="109"/>
                </a:lnTo>
                <a:lnTo>
                  <a:pt x="13" y="108"/>
                </a:lnTo>
                <a:lnTo>
                  <a:pt x="13" y="107"/>
                </a:lnTo>
                <a:lnTo>
                  <a:pt x="13" y="106"/>
                </a:lnTo>
                <a:lnTo>
                  <a:pt x="13" y="106"/>
                </a:lnTo>
                <a:lnTo>
                  <a:pt x="13" y="105"/>
                </a:lnTo>
                <a:lnTo>
                  <a:pt x="13" y="103"/>
                </a:lnTo>
                <a:lnTo>
                  <a:pt x="12" y="100"/>
                </a:lnTo>
                <a:lnTo>
                  <a:pt x="11" y="98"/>
                </a:lnTo>
                <a:lnTo>
                  <a:pt x="11" y="96"/>
                </a:lnTo>
                <a:lnTo>
                  <a:pt x="10" y="92"/>
                </a:lnTo>
                <a:lnTo>
                  <a:pt x="10" y="91"/>
                </a:lnTo>
                <a:lnTo>
                  <a:pt x="9" y="89"/>
                </a:lnTo>
                <a:lnTo>
                  <a:pt x="8" y="88"/>
                </a:lnTo>
                <a:lnTo>
                  <a:pt x="8" y="87"/>
                </a:lnTo>
                <a:lnTo>
                  <a:pt x="6" y="85"/>
                </a:lnTo>
                <a:lnTo>
                  <a:pt x="6" y="84"/>
                </a:lnTo>
                <a:lnTo>
                  <a:pt x="5" y="84"/>
                </a:lnTo>
                <a:lnTo>
                  <a:pt x="5" y="83"/>
                </a:lnTo>
                <a:lnTo>
                  <a:pt x="5" y="83"/>
                </a:lnTo>
                <a:lnTo>
                  <a:pt x="6" y="83"/>
                </a:lnTo>
                <a:lnTo>
                  <a:pt x="6" y="82"/>
                </a:lnTo>
                <a:lnTo>
                  <a:pt x="6" y="82"/>
                </a:lnTo>
                <a:lnTo>
                  <a:pt x="7" y="82"/>
                </a:lnTo>
                <a:lnTo>
                  <a:pt x="7" y="82"/>
                </a:lnTo>
                <a:lnTo>
                  <a:pt x="9" y="82"/>
                </a:lnTo>
                <a:lnTo>
                  <a:pt x="11" y="82"/>
                </a:lnTo>
                <a:lnTo>
                  <a:pt x="12" y="82"/>
                </a:lnTo>
                <a:lnTo>
                  <a:pt x="17" y="81"/>
                </a:lnTo>
                <a:lnTo>
                  <a:pt x="20" y="81"/>
                </a:lnTo>
                <a:lnTo>
                  <a:pt x="23" y="81"/>
                </a:lnTo>
                <a:lnTo>
                  <a:pt x="26" y="81"/>
                </a:lnTo>
                <a:lnTo>
                  <a:pt x="28" y="81"/>
                </a:lnTo>
                <a:lnTo>
                  <a:pt x="30" y="82"/>
                </a:lnTo>
                <a:lnTo>
                  <a:pt x="31" y="82"/>
                </a:lnTo>
                <a:lnTo>
                  <a:pt x="33" y="83"/>
                </a:lnTo>
                <a:lnTo>
                  <a:pt x="34" y="83"/>
                </a:lnTo>
                <a:lnTo>
                  <a:pt x="35" y="84"/>
                </a:lnTo>
                <a:lnTo>
                  <a:pt x="36" y="85"/>
                </a:lnTo>
                <a:lnTo>
                  <a:pt x="37" y="86"/>
                </a:lnTo>
                <a:lnTo>
                  <a:pt x="38" y="87"/>
                </a:lnTo>
                <a:lnTo>
                  <a:pt x="39" y="89"/>
                </a:lnTo>
                <a:lnTo>
                  <a:pt x="40" y="91"/>
                </a:lnTo>
                <a:lnTo>
                  <a:pt x="41" y="92"/>
                </a:lnTo>
                <a:lnTo>
                  <a:pt x="41" y="93"/>
                </a:lnTo>
                <a:lnTo>
                  <a:pt x="42" y="94"/>
                </a:lnTo>
                <a:lnTo>
                  <a:pt x="42" y="99"/>
                </a:lnTo>
                <a:lnTo>
                  <a:pt x="43" y="101"/>
                </a:lnTo>
                <a:lnTo>
                  <a:pt x="44" y="106"/>
                </a:lnTo>
                <a:lnTo>
                  <a:pt x="45" y="107"/>
                </a:lnTo>
                <a:lnTo>
                  <a:pt x="45" y="109"/>
                </a:lnTo>
                <a:lnTo>
                  <a:pt x="46" y="110"/>
                </a:lnTo>
                <a:lnTo>
                  <a:pt x="46" y="111"/>
                </a:lnTo>
                <a:lnTo>
                  <a:pt x="47" y="112"/>
                </a:lnTo>
                <a:lnTo>
                  <a:pt x="48" y="113"/>
                </a:lnTo>
                <a:lnTo>
                  <a:pt x="49" y="113"/>
                </a:lnTo>
                <a:lnTo>
                  <a:pt x="51" y="114"/>
                </a:lnTo>
                <a:lnTo>
                  <a:pt x="52" y="115"/>
                </a:lnTo>
                <a:lnTo>
                  <a:pt x="53" y="115"/>
                </a:lnTo>
                <a:lnTo>
                  <a:pt x="60" y="118"/>
                </a:lnTo>
                <a:lnTo>
                  <a:pt x="61" y="118"/>
                </a:lnTo>
                <a:lnTo>
                  <a:pt x="62" y="119"/>
                </a:lnTo>
                <a:lnTo>
                  <a:pt x="64" y="119"/>
                </a:lnTo>
                <a:lnTo>
                  <a:pt x="64" y="120"/>
                </a:lnTo>
                <a:lnTo>
                  <a:pt x="65" y="121"/>
                </a:lnTo>
                <a:lnTo>
                  <a:pt x="66" y="122"/>
                </a:lnTo>
                <a:lnTo>
                  <a:pt x="66" y="123"/>
                </a:lnTo>
                <a:lnTo>
                  <a:pt x="66" y="124"/>
                </a:lnTo>
                <a:lnTo>
                  <a:pt x="66" y="125"/>
                </a:lnTo>
                <a:lnTo>
                  <a:pt x="66" y="126"/>
                </a:lnTo>
                <a:lnTo>
                  <a:pt x="66" y="126"/>
                </a:lnTo>
                <a:lnTo>
                  <a:pt x="66" y="127"/>
                </a:lnTo>
                <a:lnTo>
                  <a:pt x="65" y="127"/>
                </a:lnTo>
                <a:lnTo>
                  <a:pt x="64" y="128"/>
                </a:lnTo>
                <a:lnTo>
                  <a:pt x="63" y="128"/>
                </a:lnTo>
                <a:lnTo>
                  <a:pt x="63" y="129"/>
                </a:lnTo>
                <a:lnTo>
                  <a:pt x="63" y="130"/>
                </a:lnTo>
                <a:lnTo>
                  <a:pt x="62" y="130"/>
                </a:lnTo>
                <a:lnTo>
                  <a:pt x="62" y="131"/>
                </a:lnTo>
                <a:lnTo>
                  <a:pt x="62" y="132"/>
                </a:lnTo>
                <a:lnTo>
                  <a:pt x="63" y="133"/>
                </a:lnTo>
                <a:lnTo>
                  <a:pt x="63" y="134"/>
                </a:lnTo>
                <a:lnTo>
                  <a:pt x="64" y="136"/>
                </a:lnTo>
                <a:lnTo>
                  <a:pt x="65" y="137"/>
                </a:lnTo>
                <a:lnTo>
                  <a:pt x="67" y="138"/>
                </a:lnTo>
                <a:lnTo>
                  <a:pt x="68" y="140"/>
                </a:lnTo>
                <a:lnTo>
                  <a:pt x="72" y="143"/>
                </a:lnTo>
                <a:lnTo>
                  <a:pt x="73" y="144"/>
                </a:lnTo>
                <a:lnTo>
                  <a:pt x="74" y="145"/>
                </a:lnTo>
                <a:lnTo>
                  <a:pt x="75" y="146"/>
                </a:lnTo>
                <a:lnTo>
                  <a:pt x="76" y="149"/>
                </a:lnTo>
                <a:lnTo>
                  <a:pt x="77" y="150"/>
                </a:lnTo>
                <a:lnTo>
                  <a:pt x="77" y="150"/>
                </a:lnTo>
                <a:lnTo>
                  <a:pt x="77" y="151"/>
                </a:lnTo>
                <a:lnTo>
                  <a:pt x="77" y="152"/>
                </a:lnTo>
                <a:lnTo>
                  <a:pt x="76" y="155"/>
                </a:lnTo>
                <a:lnTo>
                  <a:pt x="76" y="159"/>
                </a:lnTo>
                <a:lnTo>
                  <a:pt x="76" y="161"/>
                </a:lnTo>
                <a:lnTo>
                  <a:pt x="75" y="164"/>
                </a:lnTo>
                <a:lnTo>
                  <a:pt x="75" y="165"/>
                </a:lnTo>
                <a:lnTo>
                  <a:pt x="75" y="166"/>
                </a:lnTo>
                <a:lnTo>
                  <a:pt x="75" y="167"/>
                </a:lnTo>
                <a:lnTo>
                  <a:pt x="75" y="167"/>
                </a:lnTo>
                <a:lnTo>
                  <a:pt x="76" y="169"/>
                </a:lnTo>
                <a:lnTo>
                  <a:pt x="76" y="171"/>
                </a:lnTo>
                <a:lnTo>
                  <a:pt x="77" y="173"/>
                </a:lnTo>
                <a:lnTo>
                  <a:pt x="79" y="175"/>
                </a:lnTo>
                <a:lnTo>
                  <a:pt x="80" y="177"/>
                </a:lnTo>
                <a:lnTo>
                  <a:pt x="81" y="177"/>
                </a:lnTo>
                <a:lnTo>
                  <a:pt x="81" y="178"/>
                </a:lnTo>
                <a:lnTo>
                  <a:pt x="82" y="178"/>
                </a:lnTo>
                <a:lnTo>
                  <a:pt x="83" y="179"/>
                </a:lnTo>
                <a:lnTo>
                  <a:pt x="84" y="179"/>
                </a:lnTo>
                <a:lnTo>
                  <a:pt x="85" y="180"/>
                </a:lnTo>
                <a:lnTo>
                  <a:pt x="87" y="180"/>
                </a:lnTo>
                <a:lnTo>
                  <a:pt x="88" y="181"/>
                </a:lnTo>
                <a:lnTo>
                  <a:pt x="89" y="181"/>
                </a:lnTo>
                <a:lnTo>
                  <a:pt x="90" y="181"/>
                </a:lnTo>
                <a:lnTo>
                  <a:pt x="91" y="181"/>
                </a:lnTo>
                <a:lnTo>
                  <a:pt x="92" y="181"/>
                </a:lnTo>
                <a:lnTo>
                  <a:pt x="93" y="180"/>
                </a:lnTo>
                <a:lnTo>
                  <a:pt x="93" y="180"/>
                </a:lnTo>
                <a:lnTo>
                  <a:pt x="94" y="180"/>
                </a:lnTo>
                <a:lnTo>
                  <a:pt x="94" y="179"/>
                </a:lnTo>
                <a:lnTo>
                  <a:pt x="94" y="178"/>
                </a:lnTo>
                <a:lnTo>
                  <a:pt x="95" y="175"/>
                </a:lnTo>
                <a:lnTo>
                  <a:pt x="95" y="172"/>
                </a:lnTo>
                <a:lnTo>
                  <a:pt x="96" y="170"/>
                </a:lnTo>
                <a:lnTo>
                  <a:pt x="96" y="169"/>
                </a:lnTo>
                <a:lnTo>
                  <a:pt x="96" y="167"/>
                </a:lnTo>
                <a:lnTo>
                  <a:pt x="95" y="165"/>
                </a:lnTo>
                <a:lnTo>
                  <a:pt x="95" y="162"/>
                </a:lnTo>
                <a:lnTo>
                  <a:pt x="95" y="161"/>
                </a:lnTo>
                <a:lnTo>
                  <a:pt x="95" y="159"/>
                </a:lnTo>
                <a:lnTo>
                  <a:pt x="95" y="157"/>
                </a:lnTo>
                <a:lnTo>
                  <a:pt x="95" y="154"/>
                </a:lnTo>
                <a:lnTo>
                  <a:pt x="96" y="150"/>
                </a:lnTo>
                <a:lnTo>
                  <a:pt x="96" y="146"/>
                </a:lnTo>
                <a:lnTo>
                  <a:pt x="97" y="144"/>
                </a:lnTo>
                <a:lnTo>
                  <a:pt x="97" y="142"/>
                </a:lnTo>
                <a:lnTo>
                  <a:pt x="97" y="141"/>
                </a:lnTo>
                <a:lnTo>
                  <a:pt x="98" y="140"/>
                </a:lnTo>
                <a:lnTo>
                  <a:pt x="98" y="140"/>
                </a:lnTo>
                <a:lnTo>
                  <a:pt x="99" y="139"/>
                </a:lnTo>
                <a:lnTo>
                  <a:pt x="99" y="139"/>
                </a:lnTo>
                <a:lnTo>
                  <a:pt x="100" y="138"/>
                </a:lnTo>
                <a:lnTo>
                  <a:pt x="102" y="138"/>
                </a:lnTo>
                <a:lnTo>
                  <a:pt x="103" y="137"/>
                </a:lnTo>
                <a:lnTo>
                  <a:pt x="104" y="137"/>
                </a:lnTo>
                <a:lnTo>
                  <a:pt x="104" y="137"/>
                </a:lnTo>
                <a:lnTo>
                  <a:pt x="105" y="136"/>
                </a:lnTo>
                <a:lnTo>
                  <a:pt x="105" y="135"/>
                </a:lnTo>
                <a:lnTo>
                  <a:pt x="105" y="134"/>
                </a:lnTo>
                <a:lnTo>
                  <a:pt x="106" y="133"/>
                </a:lnTo>
                <a:lnTo>
                  <a:pt x="106" y="132"/>
                </a:lnTo>
                <a:lnTo>
                  <a:pt x="106" y="129"/>
                </a:lnTo>
                <a:lnTo>
                  <a:pt x="106" y="128"/>
                </a:lnTo>
                <a:lnTo>
                  <a:pt x="107" y="126"/>
                </a:lnTo>
                <a:lnTo>
                  <a:pt x="107" y="124"/>
                </a:lnTo>
                <a:lnTo>
                  <a:pt x="108" y="122"/>
                </a:lnTo>
                <a:lnTo>
                  <a:pt x="109" y="120"/>
                </a:lnTo>
                <a:lnTo>
                  <a:pt x="110" y="117"/>
                </a:lnTo>
                <a:lnTo>
                  <a:pt x="111" y="115"/>
                </a:lnTo>
                <a:lnTo>
                  <a:pt x="112" y="114"/>
                </a:lnTo>
                <a:lnTo>
                  <a:pt x="113" y="113"/>
                </a:lnTo>
                <a:lnTo>
                  <a:pt x="115" y="110"/>
                </a:lnTo>
                <a:lnTo>
                  <a:pt x="117" y="108"/>
                </a:lnTo>
                <a:lnTo>
                  <a:pt x="121" y="104"/>
                </a:lnTo>
                <a:lnTo>
                  <a:pt x="123" y="103"/>
                </a:lnTo>
                <a:lnTo>
                  <a:pt x="124" y="102"/>
                </a:lnTo>
                <a:lnTo>
                  <a:pt x="125" y="100"/>
                </a:lnTo>
                <a:lnTo>
                  <a:pt x="126" y="98"/>
                </a:lnTo>
                <a:lnTo>
                  <a:pt x="126" y="96"/>
                </a:lnTo>
                <a:lnTo>
                  <a:pt x="128" y="92"/>
                </a:lnTo>
                <a:lnTo>
                  <a:pt x="129" y="90"/>
                </a:lnTo>
                <a:lnTo>
                  <a:pt x="129" y="89"/>
                </a:lnTo>
                <a:lnTo>
                  <a:pt x="130" y="88"/>
                </a:lnTo>
                <a:lnTo>
                  <a:pt x="130" y="87"/>
                </a:lnTo>
                <a:lnTo>
                  <a:pt x="131" y="86"/>
                </a:lnTo>
                <a:lnTo>
                  <a:pt x="132" y="86"/>
                </a:lnTo>
                <a:lnTo>
                  <a:pt x="133" y="85"/>
                </a:lnTo>
                <a:lnTo>
                  <a:pt x="134" y="84"/>
                </a:lnTo>
                <a:lnTo>
                  <a:pt x="138" y="82"/>
                </a:lnTo>
                <a:lnTo>
                  <a:pt x="139" y="81"/>
                </a:lnTo>
                <a:lnTo>
                  <a:pt x="140" y="81"/>
                </a:lnTo>
                <a:lnTo>
                  <a:pt x="141" y="80"/>
                </a:lnTo>
                <a:lnTo>
                  <a:pt x="142" y="79"/>
                </a:lnTo>
                <a:lnTo>
                  <a:pt x="145" y="75"/>
                </a:lnTo>
                <a:lnTo>
                  <a:pt x="147" y="74"/>
                </a:lnTo>
                <a:lnTo>
                  <a:pt x="149" y="72"/>
                </a:lnTo>
                <a:lnTo>
                  <a:pt x="151" y="71"/>
                </a:lnTo>
                <a:lnTo>
                  <a:pt x="153" y="69"/>
                </a:lnTo>
                <a:lnTo>
                  <a:pt x="155" y="68"/>
                </a:lnTo>
                <a:lnTo>
                  <a:pt x="157" y="67"/>
                </a:lnTo>
                <a:lnTo>
                  <a:pt x="160" y="67"/>
                </a:lnTo>
                <a:lnTo>
                  <a:pt x="161" y="66"/>
                </a:lnTo>
                <a:lnTo>
                  <a:pt x="162" y="66"/>
                </a:lnTo>
                <a:lnTo>
                  <a:pt x="162" y="65"/>
                </a:lnTo>
                <a:lnTo>
                  <a:pt x="163" y="64"/>
                </a:lnTo>
                <a:lnTo>
                  <a:pt x="163" y="64"/>
                </a:lnTo>
                <a:lnTo>
                  <a:pt x="164" y="63"/>
                </a:lnTo>
                <a:lnTo>
                  <a:pt x="164" y="62"/>
                </a:lnTo>
                <a:lnTo>
                  <a:pt x="165" y="60"/>
                </a:lnTo>
                <a:lnTo>
                  <a:pt x="166" y="56"/>
                </a:lnTo>
                <a:lnTo>
                  <a:pt x="167" y="54"/>
                </a:lnTo>
                <a:lnTo>
                  <a:pt x="167" y="53"/>
                </a:lnTo>
                <a:lnTo>
                  <a:pt x="168" y="50"/>
                </a:lnTo>
                <a:lnTo>
                  <a:pt x="170" y="48"/>
                </a:lnTo>
                <a:lnTo>
                  <a:pt x="172" y="45"/>
                </a:lnTo>
                <a:lnTo>
                  <a:pt x="173" y="44"/>
                </a:lnTo>
                <a:lnTo>
                  <a:pt x="174" y="43"/>
                </a:lnTo>
                <a:lnTo>
                  <a:pt x="175" y="42"/>
                </a:lnTo>
                <a:lnTo>
                  <a:pt x="176" y="41"/>
                </a:lnTo>
                <a:lnTo>
                  <a:pt x="178" y="40"/>
                </a:lnTo>
                <a:lnTo>
                  <a:pt x="178" y="39"/>
                </a:lnTo>
                <a:lnTo>
                  <a:pt x="179" y="39"/>
                </a:lnTo>
                <a:lnTo>
                  <a:pt x="182" y="38"/>
                </a:lnTo>
                <a:lnTo>
                  <a:pt x="185" y="37"/>
                </a:lnTo>
                <a:lnTo>
                  <a:pt x="189" y="36"/>
                </a:lnTo>
                <a:lnTo>
                  <a:pt x="195" y="35"/>
                </a:lnTo>
                <a:lnTo>
                  <a:pt x="198" y="34"/>
                </a:lnTo>
                <a:lnTo>
                  <a:pt x="205" y="32"/>
                </a:lnTo>
                <a:lnTo>
                  <a:pt x="213" y="31"/>
                </a:lnTo>
                <a:lnTo>
                  <a:pt x="218" y="29"/>
                </a:lnTo>
                <a:lnTo>
                  <a:pt x="220" y="29"/>
                </a:lnTo>
                <a:lnTo>
                  <a:pt x="221" y="29"/>
                </a:lnTo>
                <a:lnTo>
                  <a:pt x="223" y="28"/>
                </a:lnTo>
                <a:lnTo>
                  <a:pt x="225" y="28"/>
                </a:lnTo>
                <a:lnTo>
                  <a:pt x="228" y="28"/>
                </a:lnTo>
                <a:lnTo>
                  <a:pt x="233" y="29"/>
                </a:lnTo>
                <a:lnTo>
                  <a:pt x="240" y="29"/>
                </a:lnTo>
                <a:lnTo>
                  <a:pt x="242" y="30"/>
                </a:lnTo>
                <a:lnTo>
                  <a:pt x="244" y="30"/>
                </a:lnTo>
                <a:lnTo>
                  <a:pt x="245" y="31"/>
                </a:lnTo>
                <a:lnTo>
                  <a:pt x="247" y="31"/>
                </a:lnTo>
                <a:lnTo>
                  <a:pt x="251" y="33"/>
                </a:lnTo>
                <a:lnTo>
                  <a:pt x="253" y="34"/>
                </a:lnTo>
                <a:lnTo>
                  <a:pt x="254" y="34"/>
                </a:lnTo>
                <a:lnTo>
                  <a:pt x="255" y="35"/>
                </a:lnTo>
                <a:lnTo>
                  <a:pt x="255" y="35"/>
                </a:lnTo>
                <a:lnTo>
                  <a:pt x="256" y="34"/>
                </a:lnTo>
                <a:lnTo>
                  <a:pt x="257" y="34"/>
                </a:lnTo>
                <a:lnTo>
                  <a:pt x="258" y="34"/>
                </a:lnTo>
                <a:lnTo>
                  <a:pt x="258" y="33"/>
                </a:lnTo>
                <a:lnTo>
                  <a:pt x="259" y="33"/>
                </a:lnTo>
                <a:lnTo>
                  <a:pt x="269" y="21"/>
                </a:lnTo>
                <a:lnTo>
                  <a:pt x="270" y="20"/>
                </a:lnTo>
                <a:lnTo>
                  <a:pt x="272" y="19"/>
                </a:lnTo>
                <a:lnTo>
                  <a:pt x="273" y="18"/>
                </a:lnTo>
                <a:lnTo>
                  <a:pt x="274" y="17"/>
                </a:lnTo>
                <a:lnTo>
                  <a:pt x="277" y="15"/>
                </a:lnTo>
                <a:lnTo>
                  <a:pt x="279" y="14"/>
                </a:lnTo>
                <a:lnTo>
                  <a:pt x="282" y="13"/>
                </a:lnTo>
                <a:lnTo>
                  <a:pt x="285" y="12"/>
                </a:lnTo>
                <a:lnTo>
                  <a:pt x="288" y="11"/>
                </a:lnTo>
                <a:lnTo>
                  <a:pt x="289" y="10"/>
                </a:lnTo>
                <a:lnTo>
                  <a:pt x="291" y="10"/>
                </a:lnTo>
                <a:lnTo>
                  <a:pt x="292" y="10"/>
                </a:lnTo>
                <a:lnTo>
                  <a:pt x="293" y="10"/>
                </a:lnTo>
                <a:lnTo>
                  <a:pt x="294" y="10"/>
                </a:lnTo>
                <a:lnTo>
                  <a:pt x="294" y="10"/>
                </a:lnTo>
                <a:lnTo>
                  <a:pt x="295" y="11"/>
                </a:lnTo>
                <a:lnTo>
                  <a:pt x="298" y="12"/>
                </a:lnTo>
                <a:lnTo>
                  <a:pt x="299" y="12"/>
                </a:lnTo>
                <a:lnTo>
                  <a:pt x="300" y="12"/>
                </a:lnTo>
                <a:lnTo>
                  <a:pt x="300" y="12"/>
                </a:lnTo>
                <a:lnTo>
                  <a:pt x="301" y="12"/>
                </a:lnTo>
                <a:lnTo>
                  <a:pt x="301" y="12"/>
                </a:lnTo>
                <a:lnTo>
                  <a:pt x="301" y="12"/>
                </a:lnTo>
                <a:lnTo>
                  <a:pt x="302" y="11"/>
                </a:lnTo>
                <a:lnTo>
                  <a:pt x="302" y="10"/>
                </a:lnTo>
                <a:lnTo>
                  <a:pt x="303" y="10"/>
                </a:lnTo>
                <a:lnTo>
                  <a:pt x="305" y="4"/>
                </a:lnTo>
                <a:lnTo>
                  <a:pt x="307" y="1"/>
                </a:lnTo>
                <a:lnTo>
                  <a:pt x="307" y="0"/>
                </a:lnTo>
                <a:lnTo>
                  <a:pt x="308" y="1"/>
                </a:lnTo>
                <a:close/>
              </a:path>
            </a:pathLst>
          </a:custGeom>
          <a:solidFill>
            <a:srgbClr val="CCCCCC"/>
          </a:solidFill>
          <a:ln w="98425">
            <a:solidFill>
              <a:srgbClr val="CCCC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Freeform 236">
            <a:extLst>
              <a:ext uri="{FF2B5EF4-FFF2-40B4-BE49-F238E27FC236}">
                <a16:creationId xmlns:a16="http://schemas.microsoft.com/office/drawing/2014/main" id="{63C9A6B6-36AF-4D4F-B558-44F17C080A27}"/>
              </a:ext>
            </a:extLst>
          </p:cNvPr>
          <p:cNvSpPr>
            <a:spLocks/>
          </p:cNvSpPr>
          <p:nvPr/>
        </p:nvSpPr>
        <p:spPr bwMode="auto">
          <a:xfrm>
            <a:off x="7086281" y="2988457"/>
            <a:ext cx="1359017" cy="1316354"/>
          </a:xfrm>
          <a:custGeom>
            <a:avLst/>
            <a:gdLst>
              <a:gd name="T0" fmla="*/ 616 w 715"/>
              <a:gd name="T1" fmla="*/ 21 h 633"/>
              <a:gd name="T2" fmla="*/ 651 w 715"/>
              <a:gd name="T3" fmla="*/ 12 h 633"/>
              <a:gd name="T4" fmla="*/ 670 w 715"/>
              <a:gd name="T5" fmla="*/ 31 h 633"/>
              <a:gd name="T6" fmla="*/ 689 w 715"/>
              <a:gd name="T7" fmla="*/ 67 h 633"/>
              <a:gd name="T8" fmla="*/ 693 w 715"/>
              <a:gd name="T9" fmla="*/ 90 h 633"/>
              <a:gd name="T10" fmla="*/ 706 w 715"/>
              <a:gd name="T11" fmla="*/ 120 h 633"/>
              <a:gd name="T12" fmla="*/ 680 w 715"/>
              <a:gd name="T13" fmla="*/ 154 h 633"/>
              <a:gd name="T14" fmla="*/ 650 w 715"/>
              <a:gd name="T15" fmla="*/ 162 h 633"/>
              <a:gd name="T16" fmla="*/ 632 w 715"/>
              <a:gd name="T17" fmla="*/ 180 h 633"/>
              <a:gd name="T18" fmla="*/ 618 w 715"/>
              <a:gd name="T19" fmla="*/ 210 h 633"/>
              <a:gd name="T20" fmla="*/ 591 w 715"/>
              <a:gd name="T21" fmla="*/ 249 h 633"/>
              <a:gd name="T22" fmla="*/ 603 w 715"/>
              <a:gd name="T23" fmla="*/ 296 h 633"/>
              <a:gd name="T24" fmla="*/ 638 w 715"/>
              <a:gd name="T25" fmla="*/ 350 h 633"/>
              <a:gd name="T26" fmla="*/ 637 w 715"/>
              <a:gd name="T27" fmla="*/ 367 h 633"/>
              <a:gd name="T28" fmla="*/ 631 w 715"/>
              <a:gd name="T29" fmla="*/ 397 h 633"/>
              <a:gd name="T30" fmla="*/ 601 w 715"/>
              <a:gd name="T31" fmla="*/ 410 h 633"/>
              <a:gd name="T32" fmla="*/ 598 w 715"/>
              <a:gd name="T33" fmla="*/ 437 h 633"/>
              <a:gd name="T34" fmla="*/ 578 w 715"/>
              <a:gd name="T35" fmla="*/ 459 h 633"/>
              <a:gd name="T36" fmla="*/ 526 w 715"/>
              <a:gd name="T37" fmla="*/ 469 h 633"/>
              <a:gd name="T38" fmla="*/ 457 w 715"/>
              <a:gd name="T39" fmla="*/ 465 h 633"/>
              <a:gd name="T40" fmla="*/ 435 w 715"/>
              <a:gd name="T41" fmla="*/ 486 h 633"/>
              <a:gd name="T42" fmla="*/ 415 w 715"/>
              <a:gd name="T43" fmla="*/ 503 h 633"/>
              <a:gd name="T44" fmla="*/ 379 w 715"/>
              <a:gd name="T45" fmla="*/ 527 h 633"/>
              <a:gd name="T46" fmla="*/ 353 w 715"/>
              <a:gd name="T47" fmla="*/ 524 h 633"/>
              <a:gd name="T48" fmla="*/ 310 w 715"/>
              <a:gd name="T49" fmla="*/ 541 h 633"/>
              <a:gd name="T50" fmla="*/ 276 w 715"/>
              <a:gd name="T51" fmla="*/ 557 h 633"/>
              <a:gd name="T52" fmla="*/ 233 w 715"/>
              <a:gd name="T53" fmla="*/ 574 h 633"/>
              <a:gd name="T54" fmla="*/ 220 w 715"/>
              <a:gd name="T55" fmla="*/ 602 h 633"/>
              <a:gd name="T56" fmla="*/ 195 w 715"/>
              <a:gd name="T57" fmla="*/ 619 h 633"/>
              <a:gd name="T58" fmla="*/ 174 w 715"/>
              <a:gd name="T59" fmla="*/ 632 h 633"/>
              <a:gd name="T60" fmla="*/ 155 w 715"/>
              <a:gd name="T61" fmla="*/ 624 h 633"/>
              <a:gd name="T62" fmla="*/ 144 w 715"/>
              <a:gd name="T63" fmla="*/ 619 h 633"/>
              <a:gd name="T64" fmla="*/ 118 w 715"/>
              <a:gd name="T65" fmla="*/ 597 h 633"/>
              <a:gd name="T66" fmla="*/ 135 w 715"/>
              <a:gd name="T67" fmla="*/ 590 h 633"/>
              <a:gd name="T68" fmla="*/ 127 w 715"/>
              <a:gd name="T69" fmla="*/ 551 h 633"/>
              <a:gd name="T70" fmla="*/ 117 w 715"/>
              <a:gd name="T71" fmla="*/ 519 h 633"/>
              <a:gd name="T72" fmla="*/ 118 w 715"/>
              <a:gd name="T73" fmla="*/ 471 h 633"/>
              <a:gd name="T74" fmla="*/ 98 w 715"/>
              <a:gd name="T75" fmla="*/ 451 h 633"/>
              <a:gd name="T76" fmla="*/ 64 w 715"/>
              <a:gd name="T77" fmla="*/ 448 h 633"/>
              <a:gd name="T78" fmla="*/ 39 w 715"/>
              <a:gd name="T79" fmla="*/ 427 h 633"/>
              <a:gd name="T80" fmla="*/ 9 w 715"/>
              <a:gd name="T81" fmla="*/ 409 h 633"/>
              <a:gd name="T82" fmla="*/ 37 w 715"/>
              <a:gd name="T83" fmla="*/ 354 h 633"/>
              <a:gd name="T84" fmla="*/ 77 w 715"/>
              <a:gd name="T85" fmla="*/ 348 h 633"/>
              <a:gd name="T86" fmla="*/ 111 w 715"/>
              <a:gd name="T87" fmla="*/ 341 h 633"/>
              <a:gd name="T88" fmla="*/ 133 w 715"/>
              <a:gd name="T89" fmla="*/ 297 h 633"/>
              <a:gd name="T90" fmla="*/ 158 w 715"/>
              <a:gd name="T91" fmla="*/ 301 h 633"/>
              <a:gd name="T92" fmla="*/ 184 w 715"/>
              <a:gd name="T93" fmla="*/ 264 h 633"/>
              <a:gd name="T94" fmla="*/ 212 w 715"/>
              <a:gd name="T95" fmla="*/ 287 h 633"/>
              <a:gd name="T96" fmla="*/ 244 w 715"/>
              <a:gd name="T97" fmla="*/ 260 h 633"/>
              <a:gd name="T98" fmla="*/ 252 w 715"/>
              <a:gd name="T99" fmla="*/ 225 h 633"/>
              <a:gd name="T100" fmla="*/ 295 w 715"/>
              <a:gd name="T101" fmla="*/ 212 h 633"/>
              <a:gd name="T102" fmla="*/ 328 w 715"/>
              <a:gd name="T103" fmla="*/ 212 h 633"/>
              <a:gd name="T104" fmla="*/ 383 w 715"/>
              <a:gd name="T105" fmla="*/ 211 h 633"/>
              <a:gd name="T106" fmla="*/ 401 w 715"/>
              <a:gd name="T107" fmla="*/ 180 h 633"/>
              <a:gd name="T108" fmla="*/ 435 w 715"/>
              <a:gd name="T109" fmla="*/ 158 h 633"/>
              <a:gd name="T110" fmla="*/ 485 w 715"/>
              <a:gd name="T111" fmla="*/ 150 h 633"/>
              <a:gd name="T112" fmla="*/ 549 w 715"/>
              <a:gd name="T113" fmla="*/ 110 h 633"/>
              <a:gd name="T114" fmla="*/ 599 w 715"/>
              <a:gd name="T115" fmla="*/ 103 h 633"/>
              <a:gd name="T116" fmla="*/ 606 w 715"/>
              <a:gd name="T117" fmla="*/ 78 h 633"/>
              <a:gd name="T118" fmla="*/ 577 w 715"/>
              <a:gd name="T119" fmla="*/ 56 h 633"/>
              <a:gd name="T120" fmla="*/ 557 w 715"/>
              <a:gd name="T121" fmla="*/ 43 h 633"/>
              <a:gd name="T122" fmla="*/ 566 w 715"/>
              <a:gd name="T123" fmla="*/ 8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15" h="633">
                <a:moveTo>
                  <a:pt x="573" y="0"/>
                </a:moveTo>
                <a:lnTo>
                  <a:pt x="574" y="0"/>
                </a:lnTo>
                <a:lnTo>
                  <a:pt x="575" y="1"/>
                </a:lnTo>
                <a:lnTo>
                  <a:pt x="577" y="2"/>
                </a:lnTo>
                <a:lnTo>
                  <a:pt x="582" y="5"/>
                </a:lnTo>
                <a:lnTo>
                  <a:pt x="584" y="6"/>
                </a:lnTo>
                <a:lnTo>
                  <a:pt x="586" y="7"/>
                </a:lnTo>
                <a:lnTo>
                  <a:pt x="587" y="7"/>
                </a:lnTo>
                <a:lnTo>
                  <a:pt x="589" y="8"/>
                </a:lnTo>
                <a:lnTo>
                  <a:pt x="594" y="9"/>
                </a:lnTo>
                <a:lnTo>
                  <a:pt x="596" y="10"/>
                </a:lnTo>
                <a:lnTo>
                  <a:pt x="597" y="10"/>
                </a:lnTo>
                <a:lnTo>
                  <a:pt x="599" y="11"/>
                </a:lnTo>
                <a:lnTo>
                  <a:pt x="601" y="12"/>
                </a:lnTo>
                <a:lnTo>
                  <a:pt x="603" y="13"/>
                </a:lnTo>
                <a:lnTo>
                  <a:pt x="604" y="14"/>
                </a:lnTo>
                <a:lnTo>
                  <a:pt x="607" y="17"/>
                </a:lnTo>
                <a:lnTo>
                  <a:pt x="608" y="18"/>
                </a:lnTo>
                <a:lnTo>
                  <a:pt x="610" y="19"/>
                </a:lnTo>
                <a:lnTo>
                  <a:pt x="611" y="20"/>
                </a:lnTo>
                <a:lnTo>
                  <a:pt x="613" y="20"/>
                </a:lnTo>
                <a:lnTo>
                  <a:pt x="615" y="21"/>
                </a:lnTo>
                <a:lnTo>
                  <a:pt x="616" y="21"/>
                </a:lnTo>
                <a:lnTo>
                  <a:pt x="618" y="21"/>
                </a:lnTo>
                <a:lnTo>
                  <a:pt x="619" y="21"/>
                </a:lnTo>
                <a:lnTo>
                  <a:pt x="620" y="21"/>
                </a:lnTo>
                <a:lnTo>
                  <a:pt x="622" y="21"/>
                </a:lnTo>
                <a:lnTo>
                  <a:pt x="623" y="20"/>
                </a:lnTo>
                <a:lnTo>
                  <a:pt x="625" y="20"/>
                </a:lnTo>
                <a:lnTo>
                  <a:pt x="630" y="18"/>
                </a:lnTo>
                <a:lnTo>
                  <a:pt x="631" y="17"/>
                </a:lnTo>
                <a:lnTo>
                  <a:pt x="633" y="17"/>
                </a:lnTo>
                <a:lnTo>
                  <a:pt x="635" y="16"/>
                </a:lnTo>
                <a:lnTo>
                  <a:pt x="637" y="16"/>
                </a:lnTo>
                <a:lnTo>
                  <a:pt x="639" y="16"/>
                </a:lnTo>
                <a:lnTo>
                  <a:pt x="640" y="17"/>
                </a:lnTo>
                <a:lnTo>
                  <a:pt x="643" y="17"/>
                </a:lnTo>
                <a:lnTo>
                  <a:pt x="644" y="17"/>
                </a:lnTo>
                <a:lnTo>
                  <a:pt x="646" y="17"/>
                </a:lnTo>
                <a:lnTo>
                  <a:pt x="647" y="17"/>
                </a:lnTo>
                <a:lnTo>
                  <a:pt x="647" y="17"/>
                </a:lnTo>
                <a:lnTo>
                  <a:pt x="648" y="17"/>
                </a:lnTo>
                <a:lnTo>
                  <a:pt x="649" y="16"/>
                </a:lnTo>
                <a:lnTo>
                  <a:pt x="649" y="16"/>
                </a:lnTo>
                <a:lnTo>
                  <a:pt x="650" y="15"/>
                </a:lnTo>
                <a:lnTo>
                  <a:pt x="651" y="12"/>
                </a:lnTo>
                <a:lnTo>
                  <a:pt x="652" y="12"/>
                </a:lnTo>
                <a:lnTo>
                  <a:pt x="652" y="11"/>
                </a:lnTo>
                <a:lnTo>
                  <a:pt x="653" y="11"/>
                </a:lnTo>
                <a:lnTo>
                  <a:pt x="653" y="11"/>
                </a:lnTo>
                <a:lnTo>
                  <a:pt x="653" y="11"/>
                </a:lnTo>
                <a:lnTo>
                  <a:pt x="654" y="11"/>
                </a:lnTo>
                <a:lnTo>
                  <a:pt x="654" y="12"/>
                </a:lnTo>
                <a:lnTo>
                  <a:pt x="654" y="12"/>
                </a:lnTo>
                <a:lnTo>
                  <a:pt x="655" y="12"/>
                </a:lnTo>
                <a:lnTo>
                  <a:pt x="655" y="13"/>
                </a:lnTo>
                <a:lnTo>
                  <a:pt x="655" y="16"/>
                </a:lnTo>
                <a:lnTo>
                  <a:pt x="656" y="17"/>
                </a:lnTo>
                <a:lnTo>
                  <a:pt x="656" y="18"/>
                </a:lnTo>
                <a:lnTo>
                  <a:pt x="656" y="19"/>
                </a:lnTo>
                <a:lnTo>
                  <a:pt x="657" y="20"/>
                </a:lnTo>
                <a:lnTo>
                  <a:pt x="658" y="21"/>
                </a:lnTo>
                <a:lnTo>
                  <a:pt x="658" y="21"/>
                </a:lnTo>
                <a:lnTo>
                  <a:pt x="659" y="22"/>
                </a:lnTo>
                <a:lnTo>
                  <a:pt x="661" y="23"/>
                </a:lnTo>
                <a:lnTo>
                  <a:pt x="665" y="26"/>
                </a:lnTo>
                <a:lnTo>
                  <a:pt x="666" y="28"/>
                </a:lnTo>
                <a:lnTo>
                  <a:pt x="669" y="30"/>
                </a:lnTo>
                <a:lnTo>
                  <a:pt x="670" y="31"/>
                </a:lnTo>
                <a:lnTo>
                  <a:pt x="671" y="31"/>
                </a:lnTo>
                <a:lnTo>
                  <a:pt x="672" y="32"/>
                </a:lnTo>
                <a:lnTo>
                  <a:pt x="674" y="32"/>
                </a:lnTo>
                <a:lnTo>
                  <a:pt x="678" y="33"/>
                </a:lnTo>
                <a:lnTo>
                  <a:pt x="679" y="33"/>
                </a:lnTo>
                <a:lnTo>
                  <a:pt x="680" y="34"/>
                </a:lnTo>
                <a:lnTo>
                  <a:pt x="681" y="34"/>
                </a:lnTo>
                <a:lnTo>
                  <a:pt x="682" y="35"/>
                </a:lnTo>
                <a:lnTo>
                  <a:pt x="684" y="36"/>
                </a:lnTo>
                <a:lnTo>
                  <a:pt x="685" y="38"/>
                </a:lnTo>
                <a:lnTo>
                  <a:pt x="687" y="40"/>
                </a:lnTo>
                <a:lnTo>
                  <a:pt x="689" y="42"/>
                </a:lnTo>
                <a:lnTo>
                  <a:pt x="690" y="45"/>
                </a:lnTo>
                <a:lnTo>
                  <a:pt x="691" y="46"/>
                </a:lnTo>
                <a:lnTo>
                  <a:pt x="692" y="48"/>
                </a:lnTo>
                <a:lnTo>
                  <a:pt x="692" y="50"/>
                </a:lnTo>
                <a:lnTo>
                  <a:pt x="693" y="52"/>
                </a:lnTo>
                <a:lnTo>
                  <a:pt x="693" y="54"/>
                </a:lnTo>
                <a:lnTo>
                  <a:pt x="692" y="56"/>
                </a:lnTo>
                <a:lnTo>
                  <a:pt x="692" y="58"/>
                </a:lnTo>
                <a:lnTo>
                  <a:pt x="691" y="61"/>
                </a:lnTo>
                <a:lnTo>
                  <a:pt x="691" y="64"/>
                </a:lnTo>
                <a:lnTo>
                  <a:pt x="689" y="67"/>
                </a:lnTo>
                <a:lnTo>
                  <a:pt x="688" y="71"/>
                </a:lnTo>
                <a:lnTo>
                  <a:pt x="686" y="74"/>
                </a:lnTo>
                <a:lnTo>
                  <a:pt x="684" y="78"/>
                </a:lnTo>
                <a:lnTo>
                  <a:pt x="684" y="79"/>
                </a:lnTo>
                <a:lnTo>
                  <a:pt x="683" y="81"/>
                </a:lnTo>
                <a:lnTo>
                  <a:pt x="683" y="82"/>
                </a:lnTo>
                <a:lnTo>
                  <a:pt x="682" y="83"/>
                </a:lnTo>
                <a:lnTo>
                  <a:pt x="682" y="84"/>
                </a:lnTo>
                <a:lnTo>
                  <a:pt x="682" y="85"/>
                </a:lnTo>
                <a:lnTo>
                  <a:pt x="682" y="86"/>
                </a:lnTo>
                <a:lnTo>
                  <a:pt x="682" y="86"/>
                </a:lnTo>
                <a:lnTo>
                  <a:pt x="683" y="87"/>
                </a:lnTo>
                <a:lnTo>
                  <a:pt x="683" y="87"/>
                </a:lnTo>
                <a:lnTo>
                  <a:pt x="683" y="88"/>
                </a:lnTo>
                <a:lnTo>
                  <a:pt x="684" y="89"/>
                </a:lnTo>
                <a:lnTo>
                  <a:pt x="685" y="89"/>
                </a:lnTo>
                <a:lnTo>
                  <a:pt x="686" y="90"/>
                </a:lnTo>
                <a:lnTo>
                  <a:pt x="686" y="90"/>
                </a:lnTo>
                <a:lnTo>
                  <a:pt x="687" y="90"/>
                </a:lnTo>
                <a:lnTo>
                  <a:pt x="688" y="90"/>
                </a:lnTo>
                <a:lnTo>
                  <a:pt x="689" y="90"/>
                </a:lnTo>
                <a:lnTo>
                  <a:pt x="691" y="90"/>
                </a:lnTo>
                <a:lnTo>
                  <a:pt x="693" y="90"/>
                </a:lnTo>
                <a:lnTo>
                  <a:pt x="696" y="89"/>
                </a:lnTo>
                <a:lnTo>
                  <a:pt x="702" y="87"/>
                </a:lnTo>
                <a:lnTo>
                  <a:pt x="705" y="86"/>
                </a:lnTo>
                <a:lnTo>
                  <a:pt x="707" y="86"/>
                </a:lnTo>
                <a:lnTo>
                  <a:pt x="708" y="86"/>
                </a:lnTo>
                <a:lnTo>
                  <a:pt x="709" y="86"/>
                </a:lnTo>
                <a:lnTo>
                  <a:pt x="710" y="86"/>
                </a:lnTo>
                <a:lnTo>
                  <a:pt x="711" y="86"/>
                </a:lnTo>
                <a:lnTo>
                  <a:pt x="712" y="86"/>
                </a:lnTo>
                <a:lnTo>
                  <a:pt x="713" y="86"/>
                </a:lnTo>
                <a:lnTo>
                  <a:pt x="713" y="87"/>
                </a:lnTo>
                <a:lnTo>
                  <a:pt x="714" y="88"/>
                </a:lnTo>
                <a:lnTo>
                  <a:pt x="714" y="88"/>
                </a:lnTo>
                <a:lnTo>
                  <a:pt x="715" y="89"/>
                </a:lnTo>
                <a:lnTo>
                  <a:pt x="715" y="90"/>
                </a:lnTo>
                <a:lnTo>
                  <a:pt x="715" y="92"/>
                </a:lnTo>
                <a:lnTo>
                  <a:pt x="715" y="94"/>
                </a:lnTo>
                <a:lnTo>
                  <a:pt x="715" y="96"/>
                </a:lnTo>
                <a:lnTo>
                  <a:pt x="714" y="98"/>
                </a:lnTo>
                <a:lnTo>
                  <a:pt x="714" y="100"/>
                </a:lnTo>
                <a:lnTo>
                  <a:pt x="712" y="104"/>
                </a:lnTo>
                <a:lnTo>
                  <a:pt x="711" y="107"/>
                </a:lnTo>
                <a:lnTo>
                  <a:pt x="706" y="120"/>
                </a:lnTo>
                <a:lnTo>
                  <a:pt x="703" y="128"/>
                </a:lnTo>
                <a:lnTo>
                  <a:pt x="702" y="130"/>
                </a:lnTo>
                <a:lnTo>
                  <a:pt x="702" y="130"/>
                </a:lnTo>
                <a:lnTo>
                  <a:pt x="702" y="130"/>
                </a:lnTo>
                <a:lnTo>
                  <a:pt x="702" y="131"/>
                </a:lnTo>
                <a:lnTo>
                  <a:pt x="702" y="131"/>
                </a:lnTo>
                <a:lnTo>
                  <a:pt x="701" y="132"/>
                </a:lnTo>
                <a:lnTo>
                  <a:pt x="701" y="133"/>
                </a:lnTo>
                <a:lnTo>
                  <a:pt x="699" y="134"/>
                </a:lnTo>
                <a:lnTo>
                  <a:pt x="697" y="136"/>
                </a:lnTo>
                <a:lnTo>
                  <a:pt x="696" y="137"/>
                </a:lnTo>
                <a:lnTo>
                  <a:pt x="693" y="139"/>
                </a:lnTo>
                <a:lnTo>
                  <a:pt x="692" y="140"/>
                </a:lnTo>
                <a:lnTo>
                  <a:pt x="688" y="143"/>
                </a:lnTo>
                <a:lnTo>
                  <a:pt x="686" y="144"/>
                </a:lnTo>
                <a:lnTo>
                  <a:pt x="685" y="145"/>
                </a:lnTo>
                <a:lnTo>
                  <a:pt x="684" y="145"/>
                </a:lnTo>
                <a:lnTo>
                  <a:pt x="683" y="146"/>
                </a:lnTo>
                <a:lnTo>
                  <a:pt x="683" y="147"/>
                </a:lnTo>
                <a:lnTo>
                  <a:pt x="682" y="148"/>
                </a:lnTo>
                <a:lnTo>
                  <a:pt x="682" y="149"/>
                </a:lnTo>
                <a:lnTo>
                  <a:pt x="681" y="152"/>
                </a:lnTo>
                <a:lnTo>
                  <a:pt x="680" y="154"/>
                </a:lnTo>
                <a:lnTo>
                  <a:pt x="678" y="161"/>
                </a:lnTo>
                <a:lnTo>
                  <a:pt x="677" y="163"/>
                </a:lnTo>
                <a:lnTo>
                  <a:pt x="677" y="164"/>
                </a:lnTo>
                <a:lnTo>
                  <a:pt x="676" y="165"/>
                </a:lnTo>
                <a:lnTo>
                  <a:pt x="676" y="166"/>
                </a:lnTo>
                <a:lnTo>
                  <a:pt x="675" y="167"/>
                </a:lnTo>
                <a:lnTo>
                  <a:pt x="674" y="167"/>
                </a:lnTo>
                <a:lnTo>
                  <a:pt x="673" y="168"/>
                </a:lnTo>
                <a:lnTo>
                  <a:pt x="673" y="168"/>
                </a:lnTo>
                <a:lnTo>
                  <a:pt x="672" y="169"/>
                </a:lnTo>
                <a:lnTo>
                  <a:pt x="671" y="169"/>
                </a:lnTo>
                <a:lnTo>
                  <a:pt x="670" y="169"/>
                </a:lnTo>
                <a:lnTo>
                  <a:pt x="669" y="169"/>
                </a:lnTo>
                <a:lnTo>
                  <a:pt x="668" y="170"/>
                </a:lnTo>
                <a:lnTo>
                  <a:pt x="667" y="169"/>
                </a:lnTo>
                <a:lnTo>
                  <a:pt x="665" y="169"/>
                </a:lnTo>
                <a:lnTo>
                  <a:pt x="664" y="169"/>
                </a:lnTo>
                <a:lnTo>
                  <a:pt x="662" y="169"/>
                </a:lnTo>
                <a:lnTo>
                  <a:pt x="660" y="168"/>
                </a:lnTo>
                <a:lnTo>
                  <a:pt x="658" y="167"/>
                </a:lnTo>
                <a:lnTo>
                  <a:pt x="657" y="166"/>
                </a:lnTo>
                <a:lnTo>
                  <a:pt x="653" y="164"/>
                </a:lnTo>
                <a:lnTo>
                  <a:pt x="650" y="162"/>
                </a:lnTo>
                <a:lnTo>
                  <a:pt x="649" y="162"/>
                </a:lnTo>
                <a:lnTo>
                  <a:pt x="646" y="161"/>
                </a:lnTo>
                <a:lnTo>
                  <a:pt x="643" y="160"/>
                </a:lnTo>
                <a:lnTo>
                  <a:pt x="642" y="159"/>
                </a:lnTo>
                <a:lnTo>
                  <a:pt x="641" y="159"/>
                </a:lnTo>
                <a:lnTo>
                  <a:pt x="640" y="159"/>
                </a:lnTo>
                <a:lnTo>
                  <a:pt x="639" y="159"/>
                </a:lnTo>
                <a:lnTo>
                  <a:pt x="638" y="159"/>
                </a:lnTo>
                <a:lnTo>
                  <a:pt x="635" y="160"/>
                </a:lnTo>
                <a:lnTo>
                  <a:pt x="634" y="160"/>
                </a:lnTo>
                <a:lnTo>
                  <a:pt x="633" y="161"/>
                </a:lnTo>
                <a:lnTo>
                  <a:pt x="633" y="161"/>
                </a:lnTo>
                <a:lnTo>
                  <a:pt x="632" y="161"/>
                </a:lnTo>
                <a:lnTo>
                  <a:pt x="632" y="162"/>
                </a:lnTo>
                <a:lnTo>
                  <a:pt x="632" y="163"/>
                </a:lnTo>
                <a:lnTo>
                  <a:pt x="632" y="163"/>
                </a:lnTo>
                <a:lnTo>
                  <a:pt x="632" y="165"/>
                </a:lnTo>
                <a:lnTo>
                  <a:pt x="632" y="170"/>
                </a:lnTo>
                <a:lnTo>
                  <a:pt x="633" y="172"/>
                </a:lnTo>
                <a:lnTo>
                  <a:pt x="633" y="174"/>
                </a:lnTo>
                <a:lnTo>
                  <a:pt x="633" y="175"/>
                </a:lnTo>
                <a:lnTo>
                  <a:pt x="632" y="179"/>
                </a:lnTo>
                <a:lnTo>
                  <a:pt x="632" y="180"/>
                </a:lnTo>
                <a:lnTo>
                  <a:pt x="631" y="181"/>
                </a:lnTo>
                <a:lnTo>
                  <a:pt x="631" y="182"/>
                </a:lnTo>
                <a:lnTo>
                  <a:pt x="630" y="183"/>
                </a:lnTo>
                <a:lnTo>
                  <a:pt x="629" y="184"/>
                </a:lnTo>
                <a:lnTo>
                  <a:pt x="627" y="187"/>
                </a:lnTo>
                <a:lnTo>
                  <a:pt x="626" y="188"/>
                </a:lnTo>
                <a:lnTo>
                  <a:pt x="625" y="189"/>
                </a:lnTo>
                <a:lnTo>
                  <a:pt x="624" y="190"/>
                </a:lnTo>
                <a:lnTo>
                  <a:pt x="624" y="191"/>
                </a:lnTo>
                <a:lnTo>
                  <a:pt x="623" y="193"/>
                </a:lnTo>
                <a:lnTo>
                  <a:pt x="622" y="194"/>
                </a:lnTo>
                <a:lnTo>
                  <a:pt x="622" y="196"/>
                </a:lnTo>
                <a:lnTo>
                  <a:pt x="621" y="198"/>
                </a:lnTo>
                <a:lnTo>
                  <a:pt x="620" y="200"/>
                </a:lnTo>
                <a:lnTo>
                  <a:pt x="620" y="202"/>
                </a:lnTo>
                <a:lnTo>
                  <a:pt x="620" y="203"/>
                </a:lnTo>
                <a:lnTo>
                  <a:pt x="620" y="204"/>
                </a:lnTo>
                <a:lnTo>
                  <a:pt x="620" y="207"/>
                </a:lnTo>
                <a:lnTo>
                  <a:pt x="620" y="208"/>
                </a:lnTo>
                <a:lnTo>
                  <a:pt x="619" y="208"/>
                </a:lnTo>
                <a:lnTo>
                  <a:pt x="619" y="209"/>
                </a:lnTo>
                <a:lnTo>
                  <a:pt x="618" y="209"/>
                </a:lnTo>
                <a:lnTo>
                  <a:pt x="618" y="210"/>
                </a:lnTo>
                <a:lnTo>
                  <a:pt x="618" y="210"/>
                </a:lnTo>
                <a:lnTo>
                  <a:pt x="616" y="211"/>
                </a:lnTo>
                <a:lnTo>
                  <a:pt x="615" y="211"/>
                </a:lnTo>
                <a:lnTo>
                  <a:pt x="614" y="212"/>
                </a:lnTo>
                <a:lnTo>
                  <a:pt x="611" y="215"/>
                </a:lnTo>
                <a:lnTo>
                  <a:pt x="606" y="219"/>
                </a:lnTo>
                <a:lnTo>
                  <a:pt x="605" y="220"/>
                </a:lnTo>
                <a:lnTo>
                  <a:pt x="604" y="221"/>
                </a:lnTo>
                <a:lnTo>
                  <a:pt x="603" y="222"/>
                </a:lnTo>
                <a:lnTo>
                  <a:pt x="602" y="223"/>
                </a:lnTo>
                <a:lnTo>
                  <a:pt x="601" y="224"/>
                </a:lnTo>
                <a:lnTo>
                  <a:pt x="601" y="225"/>
                </a:lnTo>
                <a:lnTo>
                  <a:pt x="600" y="227"/>
                </a:lnTo>
                <a:lnTo>
                  <a:pt x="599" y="229"/>
                </a:lnTo>
                <a:lnTo>
                  <a:pt x="599" y="231"/>
                </a:lnTo>
                <a:lnTo>
                  <a:pt x="598" y="232"/>
                </a:lnTo>
                <a:lnTo>
                  <a:pt x="598" y="237"/>
                </a:lnTo>
                <a:lnTo>
                  <a:pt x="597" y="238"/>
                </a:lnTo>
                <a:lnTo>
                  <a:pt x="597" y="239"/>
                </a:lnTo>
                <a:lnTo>
                  <a:pt x="597" y="241"/>
                </a:lnTo>
                <a:lnTo>
                  <a:pt x="596" y="242"/>
                </a:lnTo>
                <a:lnTo>
                  <a:pt x="592" y="247"/>
                </a:lnTo>
                <a:lnTo>
                  <a:pt x="591" y="249"/>
                </a:lnTo>
                <a:lnTo>
                  <a:pt x="591" y="250"/>
                </a:lnTo>
                <a:lnTo>
                  <a:pt x="590" y="251"/>
                </a:lnTo>
                <a:lnTo>
                  <a:pt x="590" y="252"/>
                </a:lnTo>
                <a:lnTo>
                  <a:pt x="590" y="253"/>
                </a:lnTo>
                <a:lnTo>
                  <a:pt x="589" y="255"/>
                </a:lnTo>
                <a:lnTo>
                  <a:pt x="589" y="256"/>
                </a:lnTo>
                <a:lnTo>
                  <a:pt x="589" y="257"/>
                </a:lnTo>
                <a:lnTo>
                  <a:pt x="589" y="258"/>
                </a:lnTo>
                <a:lnTo>
                  <a:pt x="590" y="259"/>
                </a:lnTo>
                <a:lnTo>
                  <a:pt x="590" y="260"/>
                </a:lnTo>
                <a:lnTo>
                  <a:pt x="591" y="263"/>
                </a:lnTo>
                <a:lnTo>
                  <a:pt x="592" y="263"/>
                </a:lnTo>
                <a:lnTo>
                  <a:pt x="593" y="265"/>
                </a:lnTo>
                <a:lnTo>
                  <a:pt x="594" y="269"/>
                </a:lnTo>
                <a:lnTo>
                  <a:pt x="594" y="271"/>
                </a:lnTo>
                <a:lnTo>
                  <a:pt x="595" y="273"/>
                </a:lnTo>
                <a:lnTo>
                  <a:pt x="595" y="277"/>
                </a:lnTo>
                <a:lnTo>
                  <a:pt x="596" y="279"/>
                </a:lnTo>
                <a:lnTo>
                  <a:pt x="596" y="280"/>
                </a:lnTo>
                <a:lnTo>
                  <a:pt x="597" y="283"/>
                </a:lnTo>
                <a:lnTo>
                  <a:pt x="598" y="285"/>
                </a:lnTo>
                <a:lnTo>
                  <a:pt x="601" y="290"/>
                </a:lnTo>
                <a:lnTo>
                  <a:pt x="603" y="296"/>
                </a:lnTo>
                <a:lnTo>
                  <a:pt x="604" y="298"/>
                </a:lnTo>
                <a:lnTo>
                  <a:pt x="605" y="300"/>
                </a:lnTo>
                <a:lnTo>
                  <a:pt x="607" y="302"/>
                </a:lnTo>
                <a:lnTo>
                  <a:pt x="608" y="304"/>
                </a:lnTo>
                <a:lnTo>
                  <a:pt x="610" y="306"/>
                </a:lnTo>
                <a:lnTo>
                  <a:pt x="610" y="307"/>
                </a:lnTo>
                <a:lnTo>
                  <a:pt x="612" y="310"/>
                </a:lnTo>
                <a:lnTo>
                  <a:pt x="613" y="313"/>
                </a:lnTo>
                <a:lnTo>
                  <a:pt x="614" y="315"/>
                </a:lnTo>
                <a:lnTo>
                  <a:pt x="615" y="317"/>
                </a:lnTo>
                <a:lnTo>
                  <a:pt x="618" y="325"/>
                </a:lnTo>
                <a:lnTo>
                  <a:pt x="619" y="327"/>
                </a:lnTo>
                <a:lnTo>
                  <a:pt x="619" y="328"/>
                </a:lnTo>
                <a:lnTo>
                  <a:pt x="623" y="335"/>
                </a:lnTo>
                <a:lnTo>
                  <a:pt x="626" y="340"/>
                </a:lnTo>
                <a:lnTo>
                  <a:pt x="627" y="341"/>
                </a:lnTo>
                <a:lnTo>
                  <a:pt x="627" y="342"/>
                </a:lnTo>
                <a:lnTo>
                  <a:pt x="628" y="344"/>
                </a:lnTo>
                <a:lnTo>
                  <a:pt x="629" y="344"/>
                </a:lnTo>
                <a:lnTo>
                  <a:pt x="631" y="345"/>
                </a:lnTo>
                <a:lnTo>
                  <a:pt x="634" y="347"/>
                </a:lnTo>
                <a:lnTo>
                  <a:pt x="636" y="348"/>
                </a:lnTo>
                <a:lnTo>
                  <a:pt x="638" y="350"/>
                </a:lnTo>
                <a:lnTo>
                  <a:pt x="639" y="351"/>
                </a:lnTo>
                <a:lnTo>
                  <a:pt x="640" y="352"/>
                </a:lnTo>
                <a:lnTo>
                  <a:pt x="641" y="354"/>
                </a:lnTo>
                <a:lnTo>
                  <a:pt x="642" y="355"/>
                </a:lnTo>
                <a:lnTo>
                  <a:pt x="643" y="356"/>
                </a:lnTo>
                <a:lnTo>
                  <a:pt x="644" y="358"/>
                </a:lnTo>
                <a:lnTo>
                  <a:pt x="645" y="360"/>
                </a:lnTo>
                <a:lnTo>
                  <a:pt x="645" y="360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4" y="360"/>
                </a:lnTo>
                <a:lnTo>
                  <a:pt x="643" y="361"/>
                </a:lnTo>
                <a:lnTo>
                  <a:pt x="643" y="361"/>
                </a:lnTo>
                <a:lnTo>
                  <a:pt x="642" y="361"/>
                </a:lnTo>
                <a:lnTo>
                  <a:pt x="641" y="362"/>
                </a:lnTo>
                <a:lnTo>
                  <a:pt x="641" y="362"/>
                </a:lnTo>
                <a:lnTo>
                  <a:pt x="640" y="363"/>
                </a:lnTo>
                <a:lnTo>
                  <a:pt x="639" y="364"/>
                </a:lnTo>
                <a:lnTo>
                  <a:pt x="638" y="365"/>
                </a:lnTo>
                <a:lnTo>
                  <a:pt x="637" y="366"/>
                </a:lnTo>
                <a:lnTo>
                  <a:pt x="637" y="367"/>
                </a:lnTo>
                <a:lnTo>
                  <a:pt x="637" y="368"/>
                </a:lnTo>
                <a:lnTo>
                  <a:pt x="637" y="369"/>
                </a:lnTo>
                <a:lnTo>
                  <a:pt x="636" y="370"/>
                </a:lnTo>
                <a:lnTo>
                  <a:pt x="636" y="371"/>
                </a:lnTo>
                <a:lnTo>
                  <a:pt x="636" y="372"/>
                </a:lnTo>
                <a:lnTo>
                  <a:pt x="637" y="374"/>
                </a:lnTo>
                <a:lnTo>
                  <a:pt x="638" y="378"/>
                </a:lnTo>
                <a:lnTo>
                  <a:pt x="638" y="381"/>
                </a:lnTo>
                <a:lnTo>
                  <a:pt x="638" y="383"/>
                </a:lnTo>
                <a:lnTo>
                  <a:pt x="639" y="387"/>
                </a:lnTo>
                <a:lnTo>
                  <a:pt x="639" y="388"/>
                </a:lnTo>
                <a:lnTo>
                  <a:pt x="639" y="389"/>
                </a:lnTo>
                <a:lnTo>
                  <a:pt x="638" y="390"/>
                </a:lnTo>
                <a:lnTo>
                  <a:pt x="638" y="391"/>
                </a:lnTo>
                <a:lnTo>
                  <a:pt x="638" y="392"/>
                </a:lnTo>
                <a:lnTo>
                  <a:pt x="637" y="393"/>
                </a:lnTo>
                <a:lnTo>
                  <a:pt x="637" y="394"/>
                </a:lnTo>
                <a:lnTo>
                  <a:pt x="637" y="394"/>
                </a:lnTo>
                <a:lnTo>
                  <a:pt x="636" y="395"/>
                </a:lnTo>
                <a:lnTo>
                  <a:pt x="636" y="395"/>
                </a:lnTo>
                <a:lnTo>
                  <a:pt x="635" y="395"/>
                </a:lnTo>
                <a:lnTo>
                  <a:pt x="634" y="396"/>
                </a:lnTo>
                <a:lnTo>
                  <a:pt x="631" y="397"/>
                </a:lnTo>
                <a:lnTo>
                  <a:pt x="627" y="398"/>
                </a:lnTo>
                <a:lnTo>
                  <a:pt x="623" y="399"/>
                </a:lnTo>
                <a:lnTo>
                  <a:pt x="622" y="399"/>
                </a:lnTo>
                <a:lnTo>
                  <a:pt x="621" y="400"/>
                </a:lnTo>
                <a:lnTo>
                  <a:pt x="621" y="400"/>
                </a:lnTo>
                <a:lnTo>
                  <a:pt x="620" y="401"/>
                </a:lnTo>
                <a:lnTo>
                  <a:pt x="618" y="405"/>
                </a:lnTo>
                <a:lnTo>
                  <a:pt x="616" y="409"/>
                </a:lnTo>
                <a:lnTo>
                  <a:pt x="616" y="409"/>
                </a:lnTo>
                <a:lnTo>
                  <a:pt x="616" y="411"/>
                </a:lnTo>
                <a:lnTo>
                  <a:pt x="616" y="412"/>
                </a:lnTo>
                <a:lnTo>
                  <a:pt x="616" y="412"/>
                </a:lnTo>
                <a:lnTo>
                  <a:pt x="615" y="412"/>
                </a:lnTo>
                <a:lnTo>
                  <a:pt x="615" y="413"/>
                </a:lnTo>
                <a:lnTo>
                  <a:pt x="615" y="413"/>
                </a:lnTo>
                <a:lnTo>
                  <a:pt x="614" y="413"/>
                </a:lnTo>
                <a:lnTo>
                  <a:pt x="613" y="413"/>
                </a:lnTo>
                <a:lnTo>
                  <a:pt x="612" y="413"/>
                </a:lnTo>
                <a:lnTo>
                  <a:pt x="610" y="413"/>
                </a:lnTo>
                <a:lnTo>
                  <a:pt x="609" y="412"/>
                </a:lnTo>
                <a:lnTo>
                  <a:pt x="607" y="412"/>
                </a:lnTo>
                <a:lnTo>
                  <a:pt x="602" y="410"/>
                </a:lnTo>
                <a:lnTo>
                  <a:pt x="601" y="410"/>
                </a:lnTo>
                <a:lnTo>
                  <a:pt x="600" y="410"/>
                </a:lnTo>
                <a:lnTo>
                  <a:pt x="600" y="410"/>
                </a:lnTo>
                <a:lnTo>
                  <a:pt x="599" y="410"/>
                </a:lnTo>
                <a:lnTo>
                  <a:pt x="598" y="410"/>
                </a:lnTo>
                <a:lnTo>
                  <a:pt x="598" y="410"/>
                </a:lnTo>
                <a:lnTo>
                  <a:pt x="597" y="411"/>
                </a:lnTo>
                <a:lnTo>
                  <a:pt x="596" y="411"/>
                </a:lnTo>
                <a:lnTo>
                  <a:pt x="596" y="411"/>
                </a:lnTo>
                <a:lnTo>
                  <a:pt x="596" y="412"/>
                </a:lnTo>
                <a:lnTo>
                  <a:pt x="596" y="412"/>
                </a:lnTo>
                <a:lnTo>
                  <a:pt x="596" y="413"/>
                </a:lnTo>
                <a:lnTo>
                  <a:pt x="596" y="417"/>
                </a:lnTo>
                <a:lnTo>
                  <a:pt x="596" y="420"/>
                </a:lnTo>
                <a:lnTo>
                  <a:pt x="596" y="421"/>
                </a:lnTo>
                <a:lnTo>
                  <a:pt x="596" y="422"/>
                </a:lnTo>
                <a:lnTo>
                  <a:pt x="596" y="424"/>
                </a:lnTo>
                <a:lnTo>
                  <a:pt x="596" y="426"/>
                </a:lnTo>
                <a:lnTo>
                  <a:pt x="596" y="427"/>
                </a:lnTo>
                <a:lnTo>
                  <a:pt x="597" y="428"/>
                </a:lnTo>
                <a:lnTo>
                  <a:pt x="598" y="432"/>
                </a:lnTo>
                <a:lnTo>
                  <a:pt x="598" y="434"/>
                </a:lnTo>
                <a:lnTo>
                  <a:pt x="598" y="435"/>
                </a:lnTo>
                <a:lnTo>
                  <a:pt x="598" y="437"/>
                </a:lnTo>
                <a:lnTo>
                  <a:pt x="598" y="439"/>
                </a:lnTo>
                <a:lnTo>
                  <a:pt x="598" y="440"/>
                </a:lnTo>
                <a:lnTo>
                  <a:pt x="598" y="442"/>
                </a:lnTo>
                <a:lnTo>
                  <a:pt x="598" y="443"/>
                </a:lnTo>
                <a:lnTo>
                  <a:pt x="597" y="447"/>
                </a:lnTo>
                <a:lnTo>
                  <a:pt x="596" y="453"/>
                </a:lnTo>
                <a:lnTo>
                  <a:pt x="596" y="454"/>
                </a:lnTo>
                <a:lnTo>
                  <a:pt x="596" y="455"/>
                </a:lnTo>
                <a:lnTo>
                  <a:pt x="595" y="456"/>
                </a:lnTo>
                <a:lnTo>
                  <a:pt x="594" y="458"/>
                </a:lnTo>
                <a:lnTo>
                  <a:pt x="594" y="458"/>
                </a:lnTo>
                <a:lnTo>
                  <a:pt x="593" y="459"/>
                </a:lnTo>
                <a:lnTo>
                  <a:pt x="593" y="459"/>
                </a:lnTo>
                <a:lnTo>
                  <a:pt x="592" y="460"/>
                </a:lnTo>
                <a:lnTo>
                  <a:pt x="591" y="460"/>
                </a:lnTo>
                <a:lnTo>
                  <a:pt x="590" y="460"/>
                </a:lnTo>
                <a:lnTo>
                  <a:pt x="589" y="461"/>
                </a:lnTo>
                <a:lnTo>
                  <a:pt x="588" y="461"/>
                </a:lnTo>
                <a:lnTo>
                  <a:pt x="587" y="460"/>
                </a:lnTo>
                <a:lnTo>
                  <a:pt x="583" y="460"/>
                </a:lnTo>
                <a:lnTo>
                  <a:pt x="581" y="459"/>
                </a:lnTo>
                <a:lnTo>
                  <a:pt x="580" y="459"/>
                </a:lnTo>
                <a:lnTo>
                  <a:pt x="578" y="459"/>
                </a:lnTo>
                <a:lnTo>
                  <a:pt x="572" y="460"/>
                </a:lnTo>
                <a:lnTo>
                  <a:pt x="569" y="460"/>
                </a:lnTo>
                <a:lnTo>
                  <a:pt x="560" y="462"/>
                </a:lnTo>
                <a:lnTo>
                  <a:pt x="558" y="462"/>
                </a:lnTo>
                <a:lnTo>
                  <a:pt x="557" y="462"/>
                </a:lnTo>
                <a:lnTo>
                  <a:pt x="556" y="463"/>
                </a:lnTo>
                <a:lnTo>
                  <a:pt x="555" y="463"/>
                </a:lnTo>
                <a:lnTo>
                  <a:pt x="554" y="464"/>
                </a:lnTo>
                <a:lnTo>
                  <a:pt x="553" y="465"/>
                </a:lnTo>
                <a:lnTo>
                  <a:pt x="550" y="468"/>
                </a:lnTo>
                <a:lnTo>
                  <a:pt x="549" y="469"/>
                </a:lnTo>
                <a:lnTo>
                  <a:pt x="548" y="470"/>
                </a:lnTo>
                <a:lnTo>
                  <a:pt x="546" y="471"/>
                </a:lnTo>
                <a:lnTo>
                  <a:pt x="546" y="471"/>
                </a:lnTo>
                <a:lnTo>
                  <a:pt x="545" y="472"/>
                </a:lnTo>
                <a:lnTo>
                  <a:pt x="544" y="472"/>
                </a:lnTo>
                <a:lnTo>
                  <a:pt x="543" y="472"/>
                </a:lnTo>
                <a:lnTo>
                  <a:pt x="542" y="472"/>
                </a:lnTo>
                <a:lnTo>
                  <a:pt x="540" y="472"/>
                </a:lnTo>
                <a:lnTo>
                  <a:pt x="538" y="471"/>
                </a:lnTo>
                <a:lnTo>
                  <a:pt x="533" y="470"/>
                </a:lnTo>
                <a:lnTo>
                  <a:pt x="528" y="470"/>
                </a:lnTo>
                <a:lnTo>
                  <a:pt x="526" y="469"/>
                </a:lnTo>
                <a:lnTo>
                  <a:pt x="522" y="468"/>
                </a:lnTo>
                <a:lnTo>
                  <a:pt x="521" y="468"/>
                </a:lnTo>
                <a:lnTo>
                  <a:pt x="520" y="468"/>
                </a:lnTo>
                <a:lnTo>
                  <a:pt x="519" y="468"/>
                </a:lnTo>
                <a:lnTo>
                  <a:pt x="518" y="468"/>
                </a:lnTo>
                <a:lnTo>
                  <a:pt x="517" y="469"/>
                </a:lnTo>
                <a:lnTo>
                  <a:pt x="515" y="470"/>
                </a:lnTo>
                <a:lnTo>
                  <a:pt x="513" y="470"/>
                </a:lnTo>
                <a:lnTo>
                  <a:pt x="510" y="471"/>
                </a:lnTo>
                <a:lnTo>
                  <a:pt x="507" y="472"/>
                </a:lnTo>
                <a:lnTo>
                  <a:pt x="504" y="472"/>
                </a:lnTo>
                <a:lnTo>
                  <a:pt x="501" y="472"/>
                </a:lnTo>
                <a:lnTo>
                  <a:pt x="498" y="472"/>
                </a:lnTo>
                <a:lnTo>
                  <a:pt x="494" y="472"/>
                </a:lnTo>
                <a:lnTo>
                  <a:pt x="491" y="472"/>
                </a:lnTo>
                <a:lnTo>
                  <a:pt x="482" y="471"/>
                </a:lnTo>
                <a:lnTo>
                  <a:pt x="479" y="470"/>
                </a:lnTo>
                <a:lnTo>
                  <a:pt x="477" y="470"/>
                </a:lnTo>
                <a:lnTo>
                  <a:pt x="473" y="469"/>
                </a:lnTo>
                <a:lnTo>
                  <a:pt x="467" y="467"/>
                </a:lnTo>
                <a:lnTo>
                  <a:pt x="462" y="466"/>
                </a:lnTo>
                <a:lnTo>
                  <a:pt x="459" y="465"/>
                </a:lnTo>
                <a:lnTo>
                  <a:pt x="457" y="465"/>
                </a:lnTo>
                <a:lnTo>
                  <a:pt x="450" y="464"/>
                </a:lnTo>
                <a:lnTo>
                  <a:pt x="448" y="464"/>
                </a:lnTo>
                <a:lnTo>
                  <a:pt x="447" y="464"/>
                </a:lnTo>
                <a:lnTo>
                  <a:pt x="446" y="465"/>
                </a:lnTo>
                <a:lnTo>
                  <a:pt x="445" y="465"/>
                </a:lnTo>
                <a:lnTo>
                  <a:pt x="444" y="465"/>
                </a:lnTo>
                <a:lnTo>
                  <a:pt x="442" y="466"/>
                </a:lnTo>
                <a:lnTo>
                  <a:pt x="441" y="467"/>
                </a:lnTo>
                <a:lnTo>
                  <a:pt x="440" y="467"/>
                </a:lnTo>
                <a:lnTo>
                  <a:pt x="439" y="468"/>
                </a:lnTo>
                <a:lnTo>
                  <a:pt x="438" y="469"/>
                </a:lnTo>
                <a:lnTo>
                  <a:pt x="437" y="470"/>
                </a:lnTo>
                <a:lnTo>
                  <a:pt x="436" y="472"/>
                </a:lnTo>
                <a:lnTo>
                  <a:pt x="436" y="473"/>
                </a:lnTo>
                <a:lnTo>
                  <a:pt x="436" y="473"/>
                </a:lnTo>
                <a:lnTo>
                  <a:pt x="435" y="474"/>
                </a:lnTo>
                <a:lnTo>
                  <a:pt x="435" y="475"/>
                </a:lnTo>
                <a:lnTo>
                  <a:pt x="435" y="476"/>
                </a:lnTo>
                <a:lnTo>
                  <a:pt x="435" y="478"/>
                </a:lnTo>
                <a:lnTo>
                  <a:pt x="435" y="481"/>
                </a:lnTo>
                <a:lnTo>
                  <a:pt x="435" y="482"/>
                </a:lnTo>
                <a:lnTo>
                  <a:pt x="435" y="484"/>
                </a:lnTo>
                <a:lnTo>
                  <a:pt x="435" y="486"/>
                </a:lnTo>
                <a:lnTo>
                  <a:pt x="435" y="487"/>
                </a:lnTo>
                <a:lnTo>
                  <a:pt x="435" y="488"/>
                </a:lnTo>
                <a:lnTo>
                  <a:pt x="434" y="488"/>
                </a:lnTo>
                <a:lnTo>
                  <a:pt x="434" y="489"/>
                </a:lnTo>
                <a:lnTo>
                  <a:pt x="433" y="489"/>
                </a:lnTo>
                <a:lnTo>
                  <a:pt x="433" y="490"/>
                </a:lnTo>
                <a:lnTo>
                  <a:pt x="432" y="490"/>
                </a:lnTo>
                <a:lnTo>
                  <a:pt x="431" y="490"/>
                </a:lnTo>
                <a:lnTo>
                  <a:pt x="429" y="491"/>
                </a:lnTo>
                <a:lnTo>
                  <a:pt x="427" y="491"/>
                </a:lnTo>
                <a:lnTo>
                  <a:pt x="425" y="491"/>
                </a:lnTo>
                <a:lnTo>
                  <a:pt x="424" y="491"/>
                </a:lnTo>
                <a:lnTo>
                  <a:pt x="423" y="491"/>
                </a:lnTo>
                <a:lnTo>
                  <a:pt x="422" y="492"/>
                </a:lnTo>
                <a:lnTo>
                  <a:pt x="422" y="493"/>
                </a:lnTo>
                <a:lnTo>
                  <a:pt x="422" y="493"/>
                </a:lnTo>
                <a:lnTo>
                  <a:pt x="421" y="495"/>
                </a:lnTo>
                <a:lnTo>
                  <a:pt x="421" y="496"/>
                </a:lnTo>
                <a:lnTo>
                  <a:pt x="420" y="498"/>
                </a:lnTo>
                <a:lnTo>
                  <a:pt x="419" y="499"/>
                </a:lnTo>
                <a:lnTo>
                  <a:pt x="418" y="500"/>
                </a:lnTo>
                <a:lnTo>
                  <a:pt x="417" y="501"/>
                </a:lnTo>
                <a:lnTo>
                  <a:pt x="415" y="503"/>
                </a:lnTo>
                <a:lnTo>
                  <a:pt x="414" y="505"/>
                </a:lnTo>
                <a:lnTo>
                  <a:pt x="413" y="505"/>
                </a:lnTo>
                <a:lnTo>
                  <a:pt x="411" y="506"/>
                </a:lnTo>
                <a:lnTo>
                  <a:pt x="409" y="508"/>
                </a:lnTo>
                <a:lnTo>
                  <a:pt x="407" y="508"/>
                </a:lnTo>
                <a:lnTo>
                  <a:pt x="406" y="509"/>
                </a:lnTo>
                <a:lnTo>
                  <a:pt x="405" y="509"/>
                </a:lnTo>
                <a:lnTo>
                  <a:pt x="400" y="511"/>
                </a:lnTo>
                <a:lnTo>
                  <a:pt x="399" y="511"/>
                </a:lnTo>
                <a:lnTo>
                  <a:pt x="397" y="512"/>
                </a:lnTo>
                <a:lnTo>
                  <a:pt x="395" y="512"/>
                </a:lnTo>
                <a:lnTo>
                  <a:pt x="394" y="513"/>
                </a:lnTo>
                <a:lnTo>
                  <a:pt x="393" y="514"/>
                </a:lnTo>
                <a:lnTo>
                  <a:pt x="392" y="514"/>
                </a:lnTo>
                <a:lnTo>
                  <a:pt x="390" y="516"/>
                </a:lnTo>
                <a:lnTo>
                  <a:pt x="389" y="517"/>
                </a:lnTo>
                <a:lnTo>
                  <a:pt x="388" y="517"/>
                </a:lnTo>
                <a:lnTo>
                  <a:pt x="386" y="520"/>
                </a:lnTo>
                <a:lnTo>
                  <a:pt x="383" y="523"/>
                </a:lnTo>
                <a:lnTo>
                  <a:pt x="382" y="525"/>
                </a:lnTo>
                <a:lnTo>
                  <a:pt x="380" y="526"/>
                </a:lnTo>
                <a:lnTo>
                  <a:pt x="380" y="526"/>
                </a:lnTo>
                <a:lnTo>
                  <a:pt x="379" y="527"/>
                </a:lnTo>
                <a:lnTo>
                  <a:pt x="378" y="527"/>
                </a:lnTo>
                <a:lnTo>
                  <a:pt x="378" y="527"/>
                </a:lnTo>
                <a:lnTo>
                  <a:pt x="376" y="528"/>
                </a:lnTo>
                <a:lnTo>
                  <a:pt x="376" y="528"/>
                </a:lnTo>
                <a:lnTo>
                  <a:pt x="375" y="527"/>
                </a:lnTo>
                <a:lnTo>
                  <a:pt x="374" y="527"/>
                </a:lnTo>
                <a:lnTo>
                  <a:pt x="374" y="527"/>
                </a:lnTo>
                <a:lnTo>
                  <a:pt x="373" y="527"/>
                </a:lnTo>
                <a:lnTo>
                  <a:pt x="372" y="526"/>
                </a:lnTo>
                <a:lnTo>
                  <a:pt x="371" y="525"/>
                </a:lnTo>
                <a:lnTo>
                  <a:pt x="368" y="522"/>
                </a:lnTo>
                <a:lnTo>
                  <a:pt x="367" y="521"/>
                </a:lnTo>
                <a:lnTo>
                  <a:pt x="366" y="521"/>
                </a:lnTo>
                <a:lnTo>
                  <a:pt x="365" y="520"/>
                </a:lnTo>
                <a:lnTo>
                  <a:pt x="363" y="519"/>
                </a:lnTo>
                <a:lnTo>
                  <a:pt x="362" y="519"/>
                </a:lnTo>
                <a:lnTo>
                  <a:pt x="361" y="519"/>
                </a:lnTo>
                <a:lnTo>
                  <a:pt x="360" y="519"/>
                </a:lnTo>
                <a:lnTo>
                  <a:pt x="359" y="520"/>
                </a:lnTo>
                <a:lnTo>
                  <a:pt x="357" y="521"/>
                </a:lnTo>
                <a:lnTo>
                  <a:pt x="356" y="522"/>
                </a:lnTo>
                <a:lnTo>
                  <a:pt x="355" y="523"/>
                </a:lnTo>
                <a:lnTo>
                  <a:pt x="353" y="524"/>
                </a:lnTo>
                <a:lnTo>
                  <a:pt x="349" y="529"/>
                </a:lnTo>
                <a:lnTo>
                  <a:pt x="347" y="530"/>
                </a:lnTo>
                <a:lnTo>
                  <a:pt x="346" y="531"/>
                </a:lnTo>
                <a:lnTo>
                  <a:pt x="344" y="533"/>
                </a:lnTo>
                <a:lnTo>
                  <a:pt x="343" y="533"/>
                </a:lnTo>
                <a:lnTo>
                  <a:pt x="342" y="534"/>
                </a:lnTo>
                <a:lnTo>
                  <a:pt x="342" y="534"/>
                </a:lnTo>
                <a:lnTo>
                  <a:pt x="340" y="534"/>
                </a:lnTo>
                <a:lnTo>
                  <a:pt x="339" y="535"/>
                </a:lnTo>
                <a:lnTo>
                  <a:pt x="338" y="536"/>
                </a:lnTo>
                <a:lnTo>
                  <a:pt x="335" y="538"/>
                </a:lnTo>
                <a:lnTo>
                  <a:pt x="334" y="539"/>
                </a:lnTo>
                <a:lnTo>
                  <a:pt x="332" y="539"/>
                </a:lnTo>
                <a:lnTo>
                  <a:pt x="331" y="540"/>
                </a:lnTo>
                <a:lnTo>
                  <a:pt x="329" y="540"/>
                </a:lnTo>
                <a:lnTo>
                  <a:pt x="328" y="541"/>
                </a:lnTo>
                <a:lnTo>
                  <a:pt x="326" y="541"/>
                </a:lnTo>
                <a:lnTo>
                  <a:pt x="324" y="541"/>
                </a:lnTo>
                <a:lnTo>
                  <a:pt x="317" y="541"/>
                </a:lnTo>
                <a:lnTo>
                  <a:pt x="315" y="541"/>
                </a:lnTo>
                <a:lnTo>
                  <a:pt x="313" y="541"/>
                </a:lnTo>
                <a:lnTo>
                  <a:pt x="312" y="541"/>
                </a:lnTo>
                <a:lnTo>
                  <a:pt x="310" y="541"/>
                </a:lnTo>
                <a:lnTo>
                  <a:pt x="308" y="540"/>
                </a:lnTo>
                <a:lnTo>
                  <a:pt x="306" y="540"/>
                </a:lnTo>
                <a:lnTo>
                  <a:pt x="305" y="539"/>
                </a:lnTo>
                <a:lnTo>
                  <a:pt x="304" y="539"/>
                </a:lnTo>
                <a:lnTo>
                  <a:pt x="303" y="538"/>
                </a:lnTo>
                <a:lnTo>
                  <a:pt x="301" y="537"/>
                </a:lnTo>
                <a:lnTo>
                  <a:pt x="301" y="537"/>
                </a:lnTo>
                <a:lnTo>
                  <a:pt x="300" y="537"/>
                </a:lnTo>
                <a:lnTo>
                  <a:pt x="300" y="537"/>
                </a:lnTo>
                <a:lnTo>
                  <a:pt x="299" y="537"/>
                </a:lnTo>
                <a:lnTo>
                  <a:pt x="299" y="537"/>
                </a:lnTo>
                <a:lnTo>
                  <a:pt x="298" y="537"/>
                </a:lnTo>
                <a:lnTo>
                  <a:pt x="297" y="538"/>
                </a:lnTo>
                <a:lnTo>
                  <a:pt x="296" y="539"/>
                </a:lnTo>
                <a:lnTo>
                  <a:pt x="294" y="540"/>
                </a:lnTo>
                <a:lnTo>
                  <a:pt x="288" y="545"/>
                </a:lnTo>
                <a:lnTo>
                  <a:pt x="285" y="548"/>
                </a:lnTo>
                <a:lnTo>
                  <a:pt x="282" y="551"/>
                </a:lnTo>
                <a:lnTo>
                  <a:pt x="281" y="551"/>
                </a:lnTo>
                <a:lnTo>
                  <a:pt x="280" y="552"/>
                </a:lnTo>
                <a:lnTo>
                  <a:pt x="279" y="554"/>
                </a:lnTo>
                <a:lnTo>
                  <a:pt x="277" y="556"/>
                </a:lnTo>
                <a:lnTo>
                  <a:pt x="276" y="557"/>
                </a:lnTo>
                <a:lnTo>
                  <a:pt x="274" y="558"/>
                </a:lnTo>
                <a:lnTo>
                  <a:pt x="273" y="559"/>
                </a:lnTo>
                <a:lnTo>
                  <a:pt x="272" y="560"/>
                </a:lnTo>
                <a:lnTo>
                  <a:pt x="270" y="561"/>
                </a:lnTo>
                <a:lnTo>
                  <a:pt x="267" y="562"/>
                </a:lnTo>
                <a:lnTo>
                  <a:pt x="265" y="562"/>
                </a:lnTo>
                <a:lnTo>
                  <a:pt x="263" y="563"/>
                </a:lnTo>
                <a:lnTo>
                  <a:pt x="261" y="563"/>
                </a:lnTo>
                <a:lnTo>
                  <a:pt x="259" y="563"/>
                </a:lnTo>
                <a:lnTo>
                  <a:pt x="257" y="563"/>
                </a:lnTo>
                <a:lnTo>
                  <a:pt x="254" y="563"/>
                </a:lnTo>
                <a:lnTo>
                  <a:pt x="252" y="563"/>
                </a:lnTo>
                <a:lnTo>
                  <a:pt x="251" y="563"/>
                </a:lnTo>
                <a:lnTo>
                  <a:pt x="249" y="563"/>
                </a:lnTo>
                <a:lnTo>
                  <a:pt x="247" y="564"/>
                </a:lnTo>
                <a:lnTo>
                  <a:pt x="246" y="564"/>
                </a:lnTo>
                <a:lnTo>
                  <a:pt x="244" y="565"/>
                </a:lnTo>
                <a:lnTo>
                  <a:pt x="243" y="566"/>
                </a:lnTo>
                <a:lnTo>
                  <a:pt x="240" y="568"/>
                </a:lnTo>
                <a:lnTo>
                  <a:pt x="238" y="570"/>
                </a:lnTo>
                <a:lnTo>
                  <a:pt x="237" y="571"/>
                </a:lnTo>
                <a:lnTo>
                  <a:pt x="234" y="573"/>
                </a:lnTo>
                <a:lnTo>
                  <a:pt x="233" y="574"/>
                </a:lnTo>
                <a:lnTo>
                  <a:pt x="231" y="576"/>
                </a:lnTo>
                <a:lnTo>
                  <a:pt x="228" y="578"/>
                </a:lnTo>
                <a:lnTo>
                  <a:pt x="227" y="579"/>
                </a:lnTo>
                <a:lnTo>
                  <a:pt x="226" y="580"/>
                </a:lnTo>
                <a:lnTo>
                  <a:pt x="226" y="580"/>
                </a:lnTo>
                <a:lnTo>
                  <a:pt x="225" y="581"/>
                </a:lnTo>
                <a:lnTo>
                  <a:pt x="225" y="583"/>
                </a:lnTo>
                <a:lnTo>
                  <a:pt x="225" y="584"/>
                </a:lnTo>
                <a:lnTo>
                  <a:pt x="224" y="587"/>
                </a:lnTo>
                <a:lnTo>
                  <a:pt x="224" y="589"/>
                </a:lnTo>
                <a:lnTo>
                  <a:pt x="224" y="590"/>
                </a:lnTo>
                <a:lnTo>
                  <a:pt x="223" y="592"/>
                </a:lnTo>
                <a:lnTo>
                  <a:pt x="223" y="593"/>
                </a:lnTo>
                <a:lnTo>
                  <a:pt x="223" y="594"/>
                </a:lnTo>
                <a:lnTo>
                  <a:pt x="223" y="596"/>
                </a:lnTo>
                <a:lnTo>
                  <a:pt x="223" y="597"/>
                </a:lnTo>
                <a:lnTo>
                  <a:pt x="222" y="599"/>
                </a:lnTo>
                <a:lnTo>
                  <a:pt x="222" y="600"/>
                </a:lnTo>
                <a:lnTo>
                  <a:pt x="222" y="600"/>
                </a:lnTo>
                <a:lnTo>
                  <a:pt x="222" y="600"/>
                </a:lnTo>
                <a:lnTo>
                  <a:pt x="221" y="601"/>
                </a:lnTo>
                <a:lnTo>
                  <a:pt x="221" y="601"/>
                </a:lnTo>
                <a:lnTo>
                  <a:pt x="220" y="602"/>
                </a:lnTo>
                <a:lnTo>
                  <a:pt x="218" y="603"/>
                </a:lnTo>
                <a:lnTo>
                  <a:pt x="217" y="603"/>
                </a:lnTo>
                <a:lnTo>
                  <a:pt x="217" y="604"/>
                </a:lnTo>
                <a:lnTo>
                  <a:pt x="216" y="604"/>
                </a:lnTo>
                <a:lnTo>
                  <a:pt x="216" y="605"/>
                </a:lnTo>
                <a:lnTo>
                  <a:pt x="214" y="609"/>
                </a:lnTo>
                <a:lnTo>
                  <a:pt x="214" y="610"/>
                </a:lnTo>
                <a:lnTo>
                  <a:pt x="213" y="611"/>
                </a:lnTo>
                <a:lnTo>
                  <a:pt x="211" y="613"/>
                </a:lnTo>
                <a:lnTo>
                  <a:pt x="211" y="614"/>
                </a:lnTo>
                <a:lnTo>
                  <a:pt x="210" y="614"/>
                </a:lnTo>
                <a:lnTo>
                  <a:pt x="210" y="615"/>
                </a:lnTo>
                <a:lnTo>
                  <a:pt x="209" y="615"/>
                </a:lnTo>
                <a:lnTo>
                  <a:pt x="208" y="615"/>
                </a:lnTo>
                <a:lnTo>
                  <a:pt x="207" y="616"/>
                </a:lnTo>
                <a:lnTo>
                  <a:pt x="206" y="616"/>
                </a:lnTo>
                <a:lnTo>
                  <a:pt x="203" y="616"/>
                </a:lnTo>
                <a:lnTo>
                  <a:pt x="201" y="616"/>
                </a:lnTo>
                <a:lnTo>
                  <a:pt x="200" y="617"/>
                </a:lnTo>
                <a:lnTo>
                  <a:pt x="199" y="617"/>
                </a:lnTo>
                <a:lnTo>
                  <a:pt x="198" y="617"/>
                </a:lnTo>
                <a:lnTo>
                  <a:pt x="197" y="618"/>
                </a:lnTo>
                <a:lnTo>
                  <a:pt x="195" y="619"/>
                </a:lnTo>
                <a:lnTo>
                  <a:pt x="194" y="620"/>
                </a:lnTo>
                <a:lnTo>
                  <a:pt x="192" y="622"/>
                </a:lnTo>
                <a:lnTo>
                  <a:pt x="190" y="623"/>
                </a:lnTo>
                <a:lnTo>
                  <a:pt x="190" y="624"/>
                </a:lnTo>
                <a:lnTo>
                  <a:pt x="189" y="625"/>
                </a:lnTo>
                <a:lnTo>
                  <a:pt x="189" y="626"/>
                </a:lnTo>
                <a:lnTo>
                  <a:pt x="188" y="627"/>
                </a:lnTo>
                <a:lnTo>
                  <a:pt x="189" y="627"/>
                </a:lnTo>
                <a:lnTo>
                  <a:pt x="188" y="628"/>
                </a:lnTo>
                <a:lnTo>
                  <a:pt x="187" y="629"/>
                </a:lnTo>
                <a:lnTo>
                  <a:pt x="186" y="630"/>
                </a:lnTo>
                <a:lnTo>
                  <a:pt x="185" y="631"/>
                </a:lnTo>
                <a:lnTo>
                  <a:pt x="183" y="632"/>
                </a:lnTo>
                <a:lnTo>
                  <a:pt x="182" y="632"/>
                </a:lnTo>
                <a:lnTo>
                  <a:pt x="181" y="632"/>
                </a:lnTo>
                <a:lnTo>
                  <a:pt x="178" y="633"/>
                </a:lnTo>
                <a:lnTo>
                  <a:pt x="177" y="633"/>
                </a:lnTo>
                <a:lnTo>
                  <a:pt x="176" y="633"/>
                </a:lnTo>
                <a:lnTo>
                  <a:pt x="176" y="633"/>
                </a:lnTo>
                <a:lnTo>
                  <a:pt x="175" y="633"/>
                </a:lnTo>
                <a:lnTo>
                  <a:pt x="174" y="633"/>
                </a:lnTo>
                <a:lnTo>
                  <a:pt x="174" y="632"/>
                </a:lnTo>
                <a:lnTo>
                  <a:pt x="174" y="632"/>
                </a:lnTo>
                <a:lnTo>
                  <a:pt x="173" y="631"/>
                </a:lnTo>
                <a:lnTo>
                  <a:pt x="172" y="628"/>
                </a:lnTo>
                <a:lnTo>
                  <a:pt x="172" y="627"/>
                </a:lnTo>
                <a:lnTo>
                  <a:pt x="171" y="625"/>
                </a:lnTo>
                <a:lnTo>
                  <a:pt x="169" y="623"/>
                </a:lnTo>
                <a:lnTo>
                  <a:pt x="167" y="621"/>
                </a:lnTo>
                <a:lnTo>
                  <a:pt x="167" y="619"/>
                </a:lnTo>
                <a:lnTo>
                  <a:pt x="166" y="619"/>
                </a:lnTo>
                <a:lnTo>
                  <a:pt x="166" y="619"/>
                </a:lnTo>
                <a:lnTo>
                  <a:pt x="165" y="619"/>
                </a:lnTo>
                <a:lnTo>
                  <a:pt x="164" y="619"/>
                </a:lnTo>
                <a:lnTo>
                  <a:pt x="163" y="620"/>
                </a:lnTo>
                <a:lnTo>
                  <a:pt x="163" y="620"/>
                </a:lnTo>
                <a:lnTo>
                  <a:pt x="162" y="621"/>
                </a:lnTo>
                <a:lnTo>
                  <a:pt x="160" y="623"/>
                </a:lnTo>
                <a:lnTo>
                  <a:pt x="159" y="624"/>
                </a:lnTo>
                <a:lnTo>
                  <a:pt x="159" y="625"/>
                </a:lnTo>
                <a:lnTo>
                  <a:pt x="158" y="625"/>
                </a:lnTo>
                <a:lnTo>
                  <a:pt x="158" y="625"/>
                </a:lnTo>
                <a:lnTo>
                  <a:pt x="157" y="625"/>
                </a:lnTo>
                <a:lnTo>
                  <a:pt x="156" y="625"/>
                </a:lnTo>
                <a:lnTo>
                  <a:pt x="156" y="625"/>
                </a:lnTo>
                <a:lnTo>
                  <a:pt x="155" y="624"/>
                </a:lnTo>
                <a:lnTo>
                  <a:pt x="155" y="624"/>
                </a:lnTo>
                <a:lnTo>
                  <a:pt x="154" y="622"/>
                </a:lnTo>
                <a:lnTo>
                  <a:pt x="154" y="621"/>
                </a:lnTo>
                <a:lnTo>
                  <a:pt x="154" y="620"/>
                </a:lnTo>
                <a:lnTo>
                  <a:pt x="154" y="618"/>
                </a:lnTo>
                <a:lnTo>
                  <a:pt x="154" y="618"/>
                </a:lnTo>
                <a:lnTo>
                  <a:pt x="154" y="618"/>
                </a:lnTo>
                <a:lnTo>
                  <a:pt x="154" y="617"/>
                </a:lnTo>
                <a:lnTo>
                  <a:pt x="153" y="617"/>
                </a:lnTo>
                <a:lnTo>
                  <a:pt x="153" y="617"/>
                </a:lnTo>
                <a:lnTo>
                  <a:pt x="153" y="618"/>
                </a:lnTo>
                <a:lnTo>
                  <a:pt x="153" y="618"/>
                </a:lnTo>
                <a:lnTo>
                  <a:pt x="152" y="618"/>
                </a:lnTo>
                <a:lnTo>
                  <a:pt x="152" y="619"/>
                </a:lnTo>
                <a:lnTo>
                  <a:pt x="149" y="619"/>
                </a:lnTo>
                <a:lnTo>
                  <a:pt x="147" y="619"/>
                </a:lnTo>
                <a:lnTo>
                  <a:pt x="146" y="619"/>
                </a:lnTo>
                <a:lnTo>
                  <a:pt x="146" y="619"/>
                </a:lnTo>
                <a:lnTo>
                  <a:pt x="146" y="619"/>
                </a:lnTo>
                <a:lnTo>
                  <a:pt x="145" y="619"/>
                </a:lnTo>
                <a:lnTo>
                  <a:pt x="145" y="619"/>
                </a:lnTo>
                <a:lnTo>
                  <a:pt x="144" y="620"/>
                </a:lnTo>
                <a:lnTo>
                  <a:pt x="144" y="619"/>
                </a:lnTo>
                <a:lnTo>
                  <a:pt x="144" y="619"/>
                </a:lnTo>
                <a:lnTo>
                  <a:pt x="143" y="617"/>
                </a:lnTo>
                <a:lnTo>
                  <a:pt x="142" y="615"/>
                </a:lnTo>
                <a:lnTo>
                  <a:pt x="142" y="614"/>
                </a:lnTo>
                <a:lnTo>
                  <a:pt x="141" y="613"/>
                </a:lnTo>
                <a:lnTo>
                  <a:pt x="140" y="611"/>
                </a:lnTo>
                <a:lnTo>
                  <a:pt x="137" y="607"/>
                </a:lnTo>
                <a:lnTo>
                  <a:pt x="136" y="606"/>
                </a:lnTo>
                <a:lnTo>
                  <a:pt x="135" y="605"/>
                </a:lnTo>
                <a:lnTo>
                  <a:pt x="134" y="604"/>
                </a:lnTo>
                <a:lnTo>
                  <a:pt x="133" y="604"/>
                </a:lnTo>
                <a:lnTo>
                  <a:pt x="131" y="603"/>
                </a:lnTo>
                <a:lnTo>
                  <a:pt x="130" y="602"/>
                </a:lnTo>
                <a:lnTo>
                  <a:pt x="129" y="602"/>
                </a:lnTo>
                <a:lnTo>
                  <a:pt x="128" y="602"/>
                </a:lnTo>
                <a:lnTo>
                  <a:pt x="123" y="601"/>
                </a:lnTo>
                <a:lnTo>
                  <a:pt x="122" y="600"/>
                </a:lnTo>
                <a:lnTo>
                  <a:pt x="121" y="600"/>
                </a:lnTo>
                <a:lnTo>
                  <a:pt x="120" y="599"/>
                </a:lnTo>
                <a:lnTo>
                  <a:pt x="119" y="598"/>
                </a:lnTo>
                <a:lnTo>
                  <a:pt x="118" y="598"/>
                </a:lnTo>
                <a:lnTo>
                  <a:pt x="118" y="597"/>
                </a:lnTo>
                <a:lnTo>
                  <a:pt x="118" y="597"/>
                </a:lnTo>
                <a:lnTo>
                  <a:pt x="118" y="597"/>
                </a:lnTo>
                <a:lnTo>
                  <a:pt x="118" y="596"/>
                </a:lnTo>
                <a:lnTo>
                  <a:pt x="118" y="595"/>
                </a:lnTo>
                <a:lnTo>
                  <a:pt x="119" y="594"/>
                </a:lnTo>
                <a:lnTo>
                  <a:pt x="119" y="593"/>
                </a:lnTo>
                <a:lnTo>
                  <a:pt x="120" y="593"/>
                </a:lnTo>
                <a:lnTo>
                  <a:pt x="120" y="592"/>
                </a:lnTo>
                <a:lnTo>
                  <a:pt x="121" y="592"/>
                </a:lnTo>
                <a:lnTo>
                  <a:pt x="122" y="592"/>
                </a:lnTo>
                <a:lnTo>
                  <a:pt x="123" y="591"/>
                </a:lnTo>
                <a:lnTo>
                  <a:pt x="124" y="591"/>
                </a:lnTo>
                <a:lnTo>
                  <a:pt x="125" y="591"/>
                </a:lnTo>
                <a:lnTo>
                  <a:pt x="126" y="591"/>
                </a:lnTo>
                <a:lnTo>
                  <a:pt x="129" y="591"/>
                </a:lnTo>
                <a:lnTo>
                  <a:pt x="132" y="592"/>
                </a:lnTo>
                <a:lnTo>
                  <a:pt x="133" y="592"/>
                </a:lnTo>
                <a:lnTo>
                  <a:pt x="133" y="592"/>
                </a:lnTo>
                <a:lnTo>
                  <a:pt x="134" y="592"/>
                </a:lnTo>
                <a:lnTo>
                  <a:pt x="134" y="591"/>
                </a:lnTo>
                <a:lnTo>
                  <a:pt x="134" y="591"/>
                </a:lnTo>
                <a:lnTo>
                  <a:pt x="135" y="591"/>
                </a:lnTo>
                <a:lnTo>
                  <a:pt x="135" y="590"/>
                </a:lnTo>
                <a:lnTo>
                  <a:pt x="135" y="590"/>
                </a:lnTo>
                <a:lnTo>
                  <a:pt x="135" y="589"/>
                </a:lnTo>
                <a:lnTo>
                  <a:pt x="135" y="587"/>
                </a:lnTo>
                <a:lnTo>
                  <a:pt x="134" y="585"/>
                </a:lnTo>
                <a:lnTo>
                  <a:pt x="134" y="584"/>
                </a:lnTo>
                <a:lnTo>
                  <a:pt x="134" y="583"/>
                </a:lnTo>
                <a:lnTo>
                  <a:pt x="134" y="582"/>
                </a:lnTo>
                <a:lnTo>
                  <a:pt x="134" y="582"/>
                </a:lnTo>
                <a:lnTo>
                  <a:pt x="135" y="580"/>
                </a:lnTo>
                <a:lnTo>
                  <a:pt x="136" y="579"/>
                </a:lnTo>
                <a:lnTo>
                  <a:pt x="136" y="578"/>
                </a:lnTo>
                <a:lnTo>
                  <a:pt x="136" y="577"/>
                </a:lnTo>
                <a:lnTo>
                  <a:pt x="136" y="577"/>
                </a:lnTo>
                <a:lnTo>
                  <a:pt x="136" y="576"/>
                </a:lnTo>
                <a:lnTo>
                  <a:pt x="136" y="575"/>
                </a:lnTo>
                <a:lnTo>
                  <a:pt x="136" y="574"/>
                </a:lnTo>
                <a:lnTo>
                  <a:pt x="136" y="572"/>
                </a:lnTo>
                <a:lnTo>
                  <a:pt x="135" y="568"/>
                </a:lnTo>
                <a:lnTo>
                  <a:pt x="134" y="566"/>
                </a:lnTo>
                <a:lnTo>
                  <a:pt x="133" y="563"/>
                </a:lnTo>
                <a:lnTo>
                  <a:pt x="131" y="558"/>
                </a:lnTo>
                <a:lnTo>
                  <a:pt x="130" y="556"/>
                </a:lnTo>
                <a:lnTo>
                  <a:pt x="128" y="553"/>
                </a:lnTo>
                <a:lnTo>
                  <a:pt x="127" y="551"/>
                </a:lnTo>
                <a:lnTo>
                  <a:pt x="125" y="547"/>
                </a:lnTo>
                <a:lnTo>
                  <a:pt x="124" y="547"/>
                </a:lnTo>
                <a:lnTo>
                  <a:pt x="124" y="546"/>
                </a:lnTo>
                <a:lnTo>
                  <a:pt x="123" y="545"/>
                </a:lnTo>
                <a:lnTo>
                  <a:pt x="123" y="544"/>
                </a:lnTo>
                <a:lnTo>
                  <a:pt x="123" y="540"/>
                </a:lnTo>
                <a:lnTo>
                  <a:pt x="123" y="539"/>
                </a:lnTo>
                <a:lnTo>
                  <a:pt x="123" y="536"/>
                </a:lnTo>
                <a:lnTo>
                  <a:pt x="123" y="535"/>
                </a:lnTo>
                <a:lnTo>
                  <a:pt x="122" y="534"/>
                </a:lnTo>
                <a:lnTo>
                  <a:pt x="122" y="533"/>
                </a:lnTo>
                <a:lnTo>
                  <a:pt x="121" y="532"/>
                </a:lnTo>
                <a:lnTo>
                  <a:pt x="119" y="530"/>
                </a:lnTo>
                <a:lnTo>
                  <a:pt x="118" y="529"/>
                </a:lnTo>
                <a:lnTo>
                  <a:pt x="117" y="529"/>
                </a:lnTo>
                <a:lnTo>
                  <a:pt x="117" y="528"/>
                </a:lnTo>
                <a:lnTo>
                  <a:pt x="116" y="527"/>
                </a:lnTo>
                <a:lnTo>
                  <a:pt x="116" y="526"/>
                </a:lnTo>
                <a:lnTo>
                  <a:pt x="116" y="525"/>
                </a:lnTo>
                <a:lnTo>
                  <a:pt x="116" y="524"/>
                </a:lnTo>
                <a:lnTo>
                  <a:pt x="116" y="523"/>
                </a:lnTo>
                <a:lnTo>
                  <a:pt x="117" y="520"/>
                </a:lnTo>
                <a:lnTo>
                  <a:pt x="117" y="519"/>
                </a:lnTo>
                <a:lnTo>
                  <a:pt x="117" y="517"/>
                </a:lnTo>
                <a:lnTo>
                  <a:pt x="117" y="515"/>
                </a:lnTo>
                <a:lnTo>
                  <a:pt x="117" y="513"/>
                </a:lnTo>
                <a:lnTo>
                  <a:pt x="116" y="509"/>
                </a:lnTo>
                <a:lnTo>
                  <a:pt x="115" y="507"/>
                </a:lnTo>
                <a:lnTo>
                  <a:pt x="114" y="504"/>
                </a:lnTo>
                <a:lnTo>
                  <a:pt x="114" y="503"/>
                </a:lnTo>
                <a:lnTo>
                  <a:pt x="113" y="502"/>
                </a:lnTo>
                <a:lnTo>
                  <a:pt x="113" y="501"/>
                </a:lnTo>
                <a:lnTo>
                  <a:pt x="114" y="499"/>
                </a:lnTo>
                <a:lnTo>
                  <a:pt x="114" y="497"/>
                </a:lnTo>
                <a:lnTo>
                  <a:pt x="115" y="492"/>
                </a:lnTo>
                <a:lnTo>
                  <a:pt x="116" y="489"/>
                </a:lnTo>
                <a:lnTo>
                  <a:pt x="116" y="488"/>
                </a:lnTo>
                <a:lnTo>
                  <a:pt x="116" y="487"/>
                </a:lnTo>
                <a:lnTo>
                  <a:pt x="116" y="486"/>
                </a:lnTo>
                <a:lnTo>
                  <a:pt x="116" y="481"/>
                </a:lnTo>
                <a:lnTo>
                  <a:pt x="116" y="480"/>
                </a:lnTo>
                <a:lnTo>
                  <a:pt x="116" y="479"/>
                </a:lnTo>
                <a:lnTo>
                  <a:pt x="117" y="478"/>
                </a:lnTo>
                <a:lnTo>
                  <a:pt x="117" y="477"/>
                </a:lnTo>
                <a:lnTo>
                  <a:pt x="118" y="473"/>
                </a:lnTo>
                <a:lnTo>
                  <a:pt x="118" y="471"/>
                </a:lnTo>
                <a:lnTo>
                  <a:pt x="119" y="469"/>
                </a:lnTo>
                <a:lnTo>
                  <a:pt x="119" y="468"/>
                </a:lnTo>
                <a:lnTo>
                  <a:pt x="118" y="466"/>
                </a:lnTo>
                <a:lnTo>
                  <a:pt x="118" y="465"/>
                </a:lnTo>
                <a:lnTo>
                  <a:pt x="118" y="463"/>
                </a:lnTo>
                <a:lnTo>
                  <a:pt x="118" y="462"/>
                </a:lnTo>
                <a:lnTo>
                  <a:pt x="117" y="460"/>
                </a:lnTo>
                <a:lnTo>
                  <a:pt x="116" y="458"/>
                </a:lnTo>
                <a:lnTo>
                  <a:pt x="115" y="457"/>
                </a:lnTo>
                <a:lnTo>
                  <a:pt x="114" y="455"/>
                </a:lnTo>
                <a:lnTo>
                  <a:pt x="114" y="454"/>
                </a:lnTo>
                <a:lnTo>
                  <a:pt x="113" y="453"/>
                </a:lnTo>
                <a:lnTo>
                  <a:pt x="112" y="453"/>
                </a:lnTo>
                <a:lnTo>
                  <a:pt x="111" y="452"/>
                </a:lnTo>
                <a:lnTo>
                  <a:pt x="110" y="451"/>
                </a:lnTo>
                <a:lnTo>
                  <a:pt x="109" y="451"/>
                </a:lnTo>
                <a:lnTo>
                  <a:pt x="108" y="451"/>
                </a:lnTo>
                <a:lnTo>
                  <a:pt x="108" y="451"/>
                </a:lnTo>
                <a:lnTo>
                  <a:pt x="107" y="450"/>
                </a:lnTo>
                <a:lnTo>
                  <a:pt x="106" y="451"/>
                </a:lnTo>
                <a:lnTo>
                  <a:pt x="100" y="451"/>
                </a:lnTo>
                <a:lnTo>
                  <a:pt x="99" y="451"/>
                </a:lnTo>
                <a:lnTo>
                  <a:pt x="98" y="451"/>
                </a:lnTo>
                <a:lnTo>
                  <a:pt x="93" y="451"/>
                </a:lnTo>
                <a:lnTo>
                  <a:pt x="91" y="451"/>
                </a:lnTo>
                <a:lnTo>
                  <a:pt x="88" y="451"/>
                </a:lnTo>
                <a:lnTo>
                  <a:pt x="83" y="450"/>
                </a:lnTo>
                <a:lnTo>
                  <a:pt x="81" y="450"/>
                </a:lnTo>
                <a:lnTo>
                  <a:pt x="79" y="450"/>
                </a:lnTo>
                <a:lnTo>
                  <a:pt x="78" y="450"/>
                </a:lnTo>
                <a:lnTo>
                  <a:pt x="77" y="450"/>
                </a:lnTo>
                <a:lnTo>
                  <a:pt x="75" y="451"/>
                </a:lnTo>
                <a:lnTo>
                  <a:pt x="72" y="451"/>
                </a:lnTo>
                <a:lnTo>
                  <a:pt x="71" y="451"/>
                </a:lnTo>
                <a:lnTo>
                  <a:pt x="71" y="452"/>
                </a:lnTo>
                <a:lnTo>
                  <a:pt x="70" y="452"/>
                </a:lnTo>
                <a:lnTo>
                  <a:pt x="69" y="451"/>
                </a:lnTo>
                <a:lnTo>
                  <a:pt x="69" y="451"/>
                </a:lnTo>
                <a:lnTo>
                  <a:pt x="68" y="451"/>
                </a:lnTo>
                <a:lnTo>
                  <a:pt x="67" y="450"/>
                </a:lnTo>
                <a:lnTo>
                  <a:pt x="66" y="450"/>
                </a:lnTo>
                <a:lnTo>
                  <a:pt x="66" y="450"/>
                </a:lnTo>
                <a:lnTo>
                  <a:pt x="65" y="449"/>
                </a:lnTo>
                <a:lnTo>
                  <a:pt x="65" y="449"/>
                </a:lnTo>
                <a:lnTo>
                  <a:pt x="64" y="448"/>
                </a:lnTo>
                <a:lnTo>
                  <a:pt x="64" y="448"/>
                </a:lnTo>
                <a:lnTo>
                  <a:pt x="64" y="447"/>
                </a:lnTo>
                <a:lnTo>
                  <a:pt x="64" y="446"/>
                </a:lnTo>
                <a:lnTo>
                  <a:pt x="64" y="444"/>
                </a:lnTo>
                <a:lnTo>
                  <a:pt x="64" y="441"/>
                </a:lnTo>
                <a:lnTo>
                  <a:pt x="64" y="440"/>
                </a:lnTo>
                <a:lnTo>
                  <a:pt x="63" y="439"/>
                </a:lnTo>
                <a:lnTo>
                  <a:pt x="63" y="438"/>
                </a:lnTo>
                <a:lnTo>
                  <a:pt x="63" y="437"/>
                </a:lnTo>
                <a:lnTo>
                  <a:pt x="62" y="436"/>
                </a:lnTo>
                <a:lnTo>
                  <a:pt x="62" y="436"/>
                </a:lnTo>
                <a:lnTo>
                  <a:pt x="61" y="435"/>
                </a:lnTo>
                <a:lnTo>
                  <a:pt x="61" y="434"/>
                </a:lnTo>
                <a:lnTo>
                  <a:pt x="60" y="434"/>
                </a:lnTo>
                <a:lnTo>
                  <a:pt x="58" y="433"/>
                </a:lnTo>
                <a:lnTo>
                  <a:pt x="54" y="431"/>
                </a:lnTo>
                <a:lnTo>
                  <a:pt x="52" y="430"/>
                </a:lnTo>
                <a:lnTo>
                  <a:pt x="51" y="429"/>
                </a:lnTo>
                <a:lnTo>
                  <a:pt x="50" y="429"/>
                </a:lnTo>
                <a:lnTo>
                  <a:pt x="48" y="429"/>
                </a:lnTo>
                <a:lnTo>
                  <a:pt x="46" y="428"/>
                </a:lnTo>
                <a:lnTo>
                  <a:pt x="44" y="428"/>
                </a:lnTo>
                <a:lnTo>
                  <a:pt x="41" y="428"/>
                </a:lnTo>
                <a:lnTo>
                  <a:pt x="39" y="427"/>
                </a:lnTo>
                <a:lnTo>
                  <a:pt x="36" y="427"/>
                </a:lnTo>
                <a:lnTo>
                  <a:pt x="31" y="425"/>
                </a:lnTo>
                <a:lnTo>
                  <a:pt x="30" y="425"/>
                </a:lnTo>
                <a:lnTo>
                  <a:pt x="28" y="425"/>
                </a:lnTo>
                <a:lnTo>
                  <a:pt x="23" y="424"/>
                </a:lnTo>
                <a:lnTo>
                  <a:pt x="21" y="424"/>
                </a:lnTo>
                <a:lnTo>
                  <a:pt x="18" y="424"/>
                </a:lnTo>
                <a:lnTo>
                  <a:pt x="14" y="423"/>
                </a:lnTo>
                <a:lnTo>
                  <a:pt x="11" y="422"/>
                </a:lnTo>
                <a:lnTo>
                  <a:pt x="10" y="421"/>
                </a:lnTo>
                <a:lnTo>
                  <a:pt x="8" y="421"/>
                </a:lnTo>
                <a:lnTo>
                  <a:pt x="6" y="419"/>
                </a:lnTo>
                <a:lnTo>
                  <a:pt x="1" y="416"/>
                </a:lnTo>
                <a:lnTo>
                  <a:pt x="1" y="416"/>
                </a:lnTo>
                <a:lnTo>
                  <a:pt x="0" y="415"/>
                </a:lnTo>
                <a:lnTo>
                  <a:pt x="0" y="415"/>
                </a:lnTo>
                <a:lnTo>
                  <a:pt x="1" y="415"/>
                </a:lnTo>
                <a:lnTo>
                  <a:pt x="1" y="414"/>
                </a:lnTo>
                <a:lnTo>
                  <a:pt x="1" y="414"/>
                </a:lnTo>
                <a:lnTo>
                  <a:pt x="2" y="413"/>
                </a:lnTo>
                <a:lnTo>
                  <a:pt x="3" y="412"/>
                </a:lnTo>
                <a:lnTo>
                  <a:pt x="4" y="412"/>
                </a:lnTo>
                <a:lnTo>
                  <a:pt x="9" y="409"/>
                </a:lnTo>
                <a:lnTo>
                  <a:pt x="12" y="407"/>
                </a:lnTo>
                <a:lnTo>
                  <a:pt x="15" y="405"/>
                </a:lnTo>
                <a:lnTo>
                  <a:pt x="16" y="404"/>
                </a:lnTo>
                <a:lnTo>
                  <a:pt x="17" y="403"/>
                </a:lnTo>
                <a:lnTo>
                  <a:pt x="19" y="401"/>
                </a:lnTo>
                <a:lnTo>
                  <a:pt x="26" y="394"/>
                </a:lnTo>
                <a:lnTo>
                  <a:pt x="27" y="392"/>
                </a:lnTo>
                <a:lnTo>
                  <a:pt x="29" y="390"/>
                </a:lnTo>
                <a:lnTo>
                  <a:pt x="30" y="388"/>
                </a:lnTo>
                <a:lnTo>
                  <a:pt x="30" y="387"/>
                </a:lnTo>
                <a:lnTo>
                  <a:pt x="31" y="385"/>
                </a:lnTo>
                <a:lnTo>
                  <a:pt x="31" y="384"/>
                </a:lnTo>
                <a:lnTo>
                  <a:pt x="32" y="381"/>
                </a:lnTo>
                <a:lnTo>
                  <a:pt x="32" y="374"/>
                </a:lnTo>
                <a:lnTo>
                  <a:pt x="33" y="370"/>
                </a:lnTo>
                <a:lnTo>
                  <a:pt x="33" y="366"/>
                </a:lnTo>
                <a:lnTo>
                  <a:pt x="34" y="364"/>
                </a:lnTo>
                <a:lnTo>
                  <a:pt x="34" y="362"/>
                </a:lnTo>
                <a:lnTo>
                  <a:pt x="35" y="360"/>
                </a:lnTo>
                <a:lnTo>
                  <a:pt x="35" y="359"/>
                </a:lnTo>
                <a:lnTo>
                  <a:pt x="36" y="357"/>
                </a:lnTo>
                <a:lnTo>
                  <a:pt x="37" y="356"/>
                </a:lnTo>
                <a:lnTo>
                  <a:pt x="37" y="354"/>
                </a:lnTo>
                <a:lnTo>
                  <a:pt x="38" y="354"/>
                </a:lnTo>
                <a:lnTo>
                  <a:pt x="39" y="353"/>
                </a:lnTo>
                <a:lnTo>
                  <a:pt x="39" y="352"/>
                </a:lnTo>
                <a:lnTo>
                  <a:pt x="40" y="351"/>
                </a:lnTo>
                <a:lnTo>
                  <a:pt x="41" y="351"/>
                </a:lnTo>
                <a:lnTo>
                  <a:pt x="42" y="351"/>
                </a:lnTo>
                <a:lnTo>
                  <a:pt x="43" y="351"/>
                </a:lnTo>
                <a:lnTo>
                  <a:pt x="44" y="351"/>
                </a:lnTo>
                <a:lnTo>
                  <a:pt x="45" y="351"/>
                </a:lnTo>
                <a:lnTo>
                  <a:pt x="50" y="352"/>
                </a:lnTo>
                <a:lnTo>
                  <a:pt x="51" y="352"/>
                </a:lnTo>
                <a:lnTo>
                  <a:pt x="53" y="352"/>
                </a:lnTo>
                <a:lnTo>
                  <a:pt x="55" y="352"/>
                </a:lnTo>
                <a:lnTo>
                  <a:pt x="56" y="353"/>
                </a:lnTo>
                <a:lnTo>
                  <a:pt x="58" y="352"/>
                </a:lnTo>
                <a:lnTo>
                  <a:pt x="60" y="352"/>
                </a:lnTo>
                <a:lnTo>
                  <a:pt x="63" y="352"/>
                </a:lnTo>
                <a:lnTo>
                  <a:pt x="65" y="351"/>
                </a:lnTo>
                <a:lnTo>
                  <a:pt x="68" y="351"/>
                </a:lnTo>
                <a:lnTo>
                  <a:pt x="73" y="349"/>
                </a:lnTo>
                <a:lnTo>
                  <a:pt x="74" y="348"/>
                </a:lnTo>
                <a:lnTo>
                  <a:pt x="76" y="348"/>
                </a:lnTo>
                <a:lnTo>
                  <a:pt x="77" y="348"/>
                </a:lnTo>
                <a:lnTo>
                  <a:pt x="78" y="348"/>
                </a:lnTo>
                <a:lnTo>
                  <a:pt x="79" y="348"/>
                </a:lnTo>
                <a:lnTo>
                  <a:pt x="80" y="348"/>
                </a:lnTo>
                <a:lnTo>
                  <a:pt x="81" y="348"/>
                </a:lnTo>
                <a:lnTo>
                  <a:pt x="84" y="350"/>
                </a:lnTo>
                <a:lnTo>
                  <a:pt x="85" y="350"/>
                </a:lnTo>
                <a:lnTo>
                  <a:pt x="86" y="350"/>
                </a:lnTo>
                <a:lnTo>
                  <a:pt x="91" y="351"/>
                </a:lnTo>
                <a:lnTo>
                  <a:pt x="95" y="352"/>
                </a:lnTo>
                <a:lnTo>
                  <a:pt x="97" y="352"/>
                </a:lnTo>
                <a:lnTo>
                  <a:pt x="98" y="352"/>
                </a:lnTo>
                <a:lnTo>
                  <a:pt x="99" y="352"/>
                </a:lnTo>
                <a:lnTo>
                  <a:pt x="100" y="352"/>
                </a:lnTo>
                <a:lnTo>
                  <a:pt x="101" y="352"/>
                </a:lnTo>
                <a:lnTo>
                  <a:pt x="102" y="351"/>
                </a:lnTo>
                <a:lnTo>
                  <a:pt x="103" y="351"/>
                </a:lnTo>
                <a:lnTo>
                  <a:pt x="104" y="351"/>
                </a:lnTo>
                <a:lnTo>
                  <a:pt x="104" y="350"/>
                </a:lnTo>
                <a:lnTo>
                  <a:pt x="105" y="350"/>
                </a:lnTo>
                <a:lnTo>
                  <a:pt x="106" y="349"/>
                </a:lnTo>
                <a:lnTo>
                  <a:pt x="107" y="348"/>
                </a:lnTo>
                <a:lnTo>
                  <a:pt x="110" y="343"/>
                </a:lnTo>
                <a:lnTo>
                  <a:pt x="111" y="341"/>
                </a:lnTo>
                <a:lnTo>
                  <a:pt x="111" y="340"/>
                </a:lnTo>
                <a:lnTo>
                  <a:pt x="115" y="333"/>
                </a:lnTo>
                <a:lnTo>
                  <a:pt x="116" y="331"/>
                </a:lnTo>
                <a:lnTo>
                  <a:pt x="117" y="329"/>
                </a:lnTo>
                <a:lnTo>
                  <a:pt x="118" y="325"/>
                </a:lnTo>
                <a:lnTo>
                  <a:pt x="119" y="324"/>
                </a:lnTo>
                <a:lnTo>
                  <a:pt x="119" y="321"/>
                </a:lnTo>
                <a:lnTo>
                  <a:pt x="120" y="318"/>
                </a:lnTo>
                <a:lnTo>
                  <a:pt x="120" y="316"/>
                </a:lnTo>
                <a:lnTo>
                  <a:pt x="120" y="315"/>
                </a:lnTo>
                <a:lnTo>
                  <a:pt x="121" y="313"/>
                </a:lnTo>
                <a:lnTo>
                  <a:pt x="123" y="307"/>
                </a:lnTo>
                <a:lnTo>
                  <a:pt x="124" y="305"/>
                </a:lnTo>
                <a:lnTo>
                  <a:pt x="125" y="304"/>
                </a:lnTo>
                <a:lnTo>
                  <a:pt x="125" y="303"/>
                </a:lnTo>
                <a:lnTo>
                  <a:pt x="126" y="302"/>
                </a:lnTo>
                <a:lnTo>
                  <a:pt x="127" y="301"/>
                </a:lnTo>
                <a:lnTo>
                  <a:pt x="128" y="300"/>
                </a:lnTo>
                <a:lnTo>
                  <a:pt x="129" y="299"/>
                </a:lnTo>
                <a:lnTo>
                  <a:pt x="130" y="299"/>
                </a:lnTo>
                <a:lnTo>
                  <a:pt x="131" y="298"/>
                </a:lnTo>
                <a:lnTo>
                  <a:pt x="132" y="298"/>
                </a:lnTo>
                <a:lnTo>
                  <a:pt x="133" y="297"/>
                </a:lnTo>
                <a:lnTo>
                  <a:pt x="134" y="297"/>
                </a:lnTo>
                <a:lnTo>
                  <a:pt x="135" y="297"/>
                </a:lnTo>
                <a:lnTo>
                  <a:pt x="136" y="297"/>
                </a:lnTo>
                <a:lnTo>
                  <a:pt x="137" y="298"/>
                </a:lnTo>
                <a:lnTo>
                  <a:pt x="139" y="298"/>
                </a:lnTo>
                <a:lnTo>
                  <a:pt x="140" y="299"/>
                </a:lnTo>
                <a:lnTo>
                  <a:pt x="141" y="299"/>
                </a:lnTo>
                <a:lnTo>
                  <a:pt x="142" y="300"/>
                </a:lnTo>
                <a:lnTo>
                  <a:pt x="145" y="302"/>
                </a:lnTo>
                <a:lnTo>
                  <a:pt x="146" y="303"/>
                </a:lnTo>
                <a:lnTo>
                  <a:pt x="148" y="303"/>
                </a:lnTo>
                <a:lnTo>
                  <a:pt x="149" y="304"/>
                </a:lnTo>
                <a:lnTo>
                  <a:pt x="150" y="304"/>
                </a:lnTo>
                <a:lnTo>
                  <a:pt x="151" y="304"/>
                </a:lnTo>
                <a:lnTo>
                  <a:pt x="152" y="304"/>
                </a:lnTo>
                <a:lnTo>
                  <a:pt x="153" y="304"/>
                </a:lnTo>
                <a:lnTo>
                  <a:pt x="154" y="303"/>
                </a:lnTo>
                <a:lnTo>
                  <a:pt x="155" y="303"/>
                </a:lnTo>
                <a:lnTo>
                  <a:pt x="156" y="303"/>
                </a:lnTo>
                <a:lnTo>
                  <a:pt x="156" y="302"/>
                </a:lnTo>
                <a:lnTo>
                  <a:pt x="157" y="302"/>
                </a:lnTo>
                <a:lnTo>
                  <a:pt x="158" y="301"/>
                </a:lnTo>
                <a:lnTo>
                  <a:pt x="158" y="301"/>
                </a:lnTo>
                <a:lnTo>
                  <a:pt x="159" y="300"/>
                </a:lnTo>
                <a:lnTo>
                  <a:pt x="159" y="298"/>
                </a:lnTo>
                <a:lnTo>
                  <a:pt x="161" y="294"/>
                </a:lnTo>
                <a:lnTo>
                  <a:pt x="162" y="292"/>
                </a:lnTo>
                <a:lnTo>
                  <a:pt x="163" y="290"/>
                </a:lnTo>
                <a:lnTo>
                  <a:pt x="163" y="289"/>
                </a:lnTo>
                <a:lnTo>
                  <a:pt x="164" y="289"/>
                </a:lnTo>
                <a:lnTo>
                  <a:pt x="165" y="287"/>
                </a:lnTo>
                <a:lnTo>
                  <a:pt x="168" y="285"/>
                </a:lnTo>
                <a:lnTo>
                  <a:pt x="170" y="284"/>
                </a:lnTo>
                <a:lnTo>
                  <a:pt x="173" y="281"/>
                </a:lnTo>
                <a:lnTo>
                  <a:pt x="176" y="279"/>
                </a:lnTo>
                <a:lnTo>
                  <a:pt x="177" y="278"/>
                </a:lnTo>
                <a:lnTo>
                  <a:pt x="178" y="278"/>
                </a:lnTo>
                <a:lnTo>
                  <a:pt x="178" y="277"/>
                </a:lnTo>
                <a:lnTo>
                  <a:pt x="179" y="276"/>
                </a:lnTo>
                <a:lnTo>
                  <a:pt x="180" y="274"/>
                </a:lnTo>
                <a:lnTo>
                  <a:pt x="181" y="272"/>
                </a:lnTo>
                <a:lnTo>
                  <a:pt x="182" y="270"/>
                </a:lnTo>
                <a:lnTo>
                  <a:pt x="183" y="266"/>
                </a:lnTo>
                <a:lnTo>
                  <a:pt x="183" y="265"/>
                </a:lnTo>
                <a:lnTo>
                  <a:pt x="184" y="264"/>
                </a:lnTo>
                <a:lnTo>
                  <a:pt x="184" y="264"/>
                </a:lnTo>
                <a:lnTo>
                  <a:pt x="184" y="263"/>
                </a:lnTo>
                <a:lnTo>
                  <a:pt x="184" y="263"/>
                </a:lnTo>
                <a:lnTo>
                  <a:pt x="185" y="263"/>
                </a:lnTo>
                <a:lnTo>
                  <a:pt x="186" y="263"/>
                </a:lnTo>
                <a:lnTo>
                  <a:pt x="186" y="263"/>
                </a:lnTo>
                <a:lnTo>
                  <a:pt x="187" y="263"/>
                </a:lnTo>
                <a:lnTo>
                  <a:pt x="188" y="264"/>
                </a:lnTo>
                <a:lnTo>
                  <a:pt x="189" y="264"/>
                </a:lnTo>
                <a:lnTo>
                  <a:pt x="189" y="265"/>
                </a:lnTo>
                <a:lnTo>
                  <a:pt x="190" y="265"/>
                </a:lnTo>
                <a:lnTo>
                  <a:pt x="192" y="267"/>
                </a:lnTo>
                <a:lnTo>
                  <a:pt x="194" y="269"/>
                </a:lnTo>
                <a:lnTo>
                  <a:pt x="195" y="271"/>
                </a:lnTo>
                <a:lnTo>
                  <a:pt x="198" y="276"/>
                </a:lnTo>
                <a:lnTo>
                  <a:pt x="199" y="278"/>
                </a:lnTo>
                <a:lnTo>
                  <a:pt x="200" y="279"/>
                </a:lnTo>
                <a:lnTo>
                  <a:pt x="201" y="281"/>
                </a:lnTo>
                <a:lnTo>
                  <a:pt x="203" y="282"/>
                </a:lnTo>
                <a:lnTo>
                  <a:pt x="205" y="283"/>
                </a:lnTo>
                <a:lnTo>
                  <a:pt x="207" y="285"/>
                </a:lnTo>
                <a:lnTo>
                  <a:pt x="208" y="285"/>
                </a:lnTo>
                <a:lnTo>
                  <a:pt x="209" y="286"/>
                </a:lnTo>
                <a:lnTo>
                  <a:pt x="212" y="287"/>
                </a:lnTo>
                <a:lnTo>
                  <a:pt x="214" y="288"/>
                </a:lnTo>
                <a:lnTo>
                  <a:pt x="215" y="288"/>
                </a:lnTo>
                <a:lnTo>
                  <a:pt x="216" y="288"/>
                </a:lnTo>
                <a:lnTo>
                  <a:pt x="217" y="288"/>
                </a:lnTo>
                <a:lnTo>
                  <a:pt x="218" y="288"/>
                </a:lnTo>
                <a:lnTo>
                  <a:pt x="219" y="288"/>
                </a:lnTo>
                <a:lnTo>
                  <a:pt x="219" y="288"/>
                </a:lnTo>
                <a:lnTo>
                  <a:pt x="220" y="287"/>
                </a:lnTo>
                <a:lnTo>
                  <a:pt x="221" y="287"/>
                </a:lnTo>
                <a:lnTo>
                  <a:pt x="222" y="286"/>
                </a:lnTo>
                <a:lnTo>
                  <a:pt x="223" y="286"/>
                </a:lnTo>
                <a:lnTo>
                  <a:pt x="225" y="285"/>
                </a:lnTo>
                <a:lnTo>
                  <a:pt x="227" y="283"/>
                </a:lnTo>
                <a:lnTo>
                  <a:pt x="231" y="278"/>
                </a:lnTo>
                <a:lnTo>
                  <a:pt x="235" y="274"/>
                </a:lnTo>
                <a:lnTo>
                  <a:pt x="240" y="269"/>
                </a:lnTo>
                <a:lnTo>
                  <a:pt x="241" y="268"/>
                </a:lnTo>
                <a:lnTo>
                  <a:pt x="242" y="267"/>
                </a:lnTo>
                <a:lnTo>
                  <a:pt x="242" y="266"/>
                </a:lnTo>
                <a:lnTo>
                  <a:pt x="243" y="265"/>
                </a:lnTo>
                <a:lnTo>
                  <a:pt x="243" y="263"/>
                </a:lnTo>
                <a:lnTo>
                  <a:pt x="244" y="262"/>
                </a:lnTo>
                <a:lnTo>
                  <a:pt x="244" y="260"/>
                </a:lnTo>
                <a:lnTo>
                  <a:pt x="244" y="259"/>
                </a:lnTo>
                <a:lnTo>
                  <a:pt x="244" y="258"/>
                </a:lnTo>
                <a:lnTo>
                  <a:pt x="244" y="257"/>
                </a:lnTo>
                <a:lnTo>
                  <a:pt x="245" y="255"/>
                </a:lnTo>
                <a:lnTo>
                  <a:pt x="246" y="253"/>
                </a:lnTo>
                <a:lnTo>
                  <a:pt x="247" y="251"/>
                </a:lnTo>
                <a:lnTo>
                  <a:pt x="249" y="248"/>
                </a:lnTo>
                <a:lnTo>
                  <a:pt x="250" y="247"/>
                </a:lnTo>
                <a:lnTo>
                  <a:pt x="250" y="246"/>
                </a:lnTo>
                <a:lnTo>
                  <a:pt x="250" y="245"/>
                </a:lnTo>
                <a:lnTo>
                  <a:pt x="251" y="244"/>
                </a:lnTo>
                <a:lnTo>
                  <a:pt x="251" y="243"/>
                </a:lnTo>
                <a:lnTo>
                  <a:pt x="251" y="242"/>
                </a:lnTo>
                <a:lnTo>
                  <a:pt x="251" y="241"/>
                </a:lnTo>
                <a:lnTo>
                  <a:pt x="251" y="238"/>
                </a:lnTo>
                <a:lnTo>
                  <a:pt x="251" y="236"/>
                </a:lnTo>
                <a:lnTo>
                  <a:pt x="250" y="232"/>
                </a:lnTo>
                <a:lnTo>
                  <a:pt x="250" y="230"/>
                </a:lnTo>
                <a:lnTo>
                  <a:pt x="250" y="229"/>
                </a:lnTo>
                <a:lnTo>
                  <a:pt x="250" y="227"/>
                </a:lnTo>
                <a:lnTo>
                  <a:pt x="251" y="227"/>
                </a:lnTo>
                <a:lnTo>
                  <a:pt x="251" y="226"/>
                </a:lnTo>
                <a:lnTo>
                  <a:pt x="252" y="225"/>
                </a:lnTo>
                <a:lnTo>
                  <a:pt x="252" y="224"/>
                </a:lnTo>
                <a:lnTo>
                  <a:pt x="253" y="224"/>
                </a:lnTo>
                <a:lnTo>
                  <a:pt x="254" y="223"/>
                </a:lnTo>
                <a:lnTo>
                  <a:pt x="255" y="222"/>
                </a:lnTo>
                <a:lnTo>
                  <a:pt x="256" y="222"/>
                </a:lnTo>
                <a:lnTo>
                  <a:pt x="257" y="221"/>
                </a:lnTo>
                <a:lnTo>
                  <a:pt x="259" y="221"/>
                </a:lnTo>
                <a:lnTo>
                  <a:pt x="260" y="220"/>
                </a:lnTo>
                <a:lnTo>
                  <a:pt x="262" y="220"/>
                </a:lnTo>
                <a:lnTo>
                  <a:pt x="263" y="220"/>
                </a:lnTo>
                <a:lnTo>
                  <a:pt x="266" y="220"/>
                </a:lnTo>
                <a:lnTo>
                  <a:pt x="273" y="220"/>
                </a:lnTo>
                <a:lnTo>
                  <a:pt x="276" y="220"/>
                </a:lnTo>
                <a:lnTo>
                  <a:pt x="278" y="219"/>
                </a:lnTo>
                <a:lnTo>
                  <a:pt x="281" y="219"/>
                </a:lnTo>
                <a:lnTo>
                  <a:pt x="283" y="218"/>
                </a:lnTo>
                <a:lnTo>
                  <a:pt x="284" y="218"/>
                </a:lnTo>
                <a:lnTo>
                  <a:pt x="285" y="217"/>
                </a:lnTo>
                <a:lnTo>
                  <a:pt x="287" y="216"/>
                </a:lnTo>
                <a:lnTo>
                  <a:pt x="289" y="215"/>
                </a:lnTo>
                <a:lnTo>
                  <a:pt x="291" y="214"/>
                </a:lnTo>
                <a:lnTo>
                  <a:pt x="293" y="212"/>
                </a:lnTo>
                <a:lnTo>
                  <a:pt x="295" y="212"/>
                </a:lnTo>
                <a:lnTo>
                  <a:pt x="296" y="211"/>
                </a:lnTo>
                <a:lnTo>
                  <a:pt x="298" y="211"/>
                </a:lnTo>
                <a:lnTo>
                  <a:pt x="299" y="210"/>
                </a:lnTo>
                <a:lnTo>
                  <a:pt x="301" y="210"/>
                </a:lnTo>
                <a:lnTo>
                  <a:pt x="302" y="210"/>
                </a:lnTo>
                <a:lnTo>
                  <a:pt x="303" y="210"/>
                </a:lnTo>
                <a:lnTo>
                  <a:pt x="305" y="210"/>
                </a:lnTo>
                <a:lnTo>
                  <a:pt x="306" y="211"/>
                </a:lnTo>
                <a:lnTo>
                  <a:pt x="307" y="211"/>
                </a:lnTo>
                <a:lnTo>
                  <a:pt x="308" y="211"/>
                </a:lnTo>
                <a:lnTo>
                  <a:pt x="313" y="214"/>
                </a:lnTo>
                <a:lnTo>
                  <a:pt x="315" y="214"/>
                </a:lnTo>
                <a:lnTo>
                  <a:pt x="316" y="215"/>
                </a:lnTo>
                <a:lnTo>
                  <a:pt x="317" y="215"/>
                </a:lnTo>
                <a:lnTo>
                  <a:pt x="318" y="215"/>
                </a:lnTo>
                <a:lnTo>
                  <a:pt x="319" y="215"/>
                </a:lnTo>
                <a:lnTo>
                  <a:pt x="320" y="215"/>
                </a:lnTo>
                <a:lnTo>
                  <a:pt x="321" y="215"/>
                </a:lnTo>
                <a:lnTo>
                  <a:pt x="321" y="215"/>
                </a:lnTo>
                <a:lnTo>
                  <a:pt x="322" y="215"/>
                </a:lnTo>
                <a:lnTo>
                  <a:pt x="323" y="214"/>
                </a:lnTo>
                <a:lnTo>
                  <a:pt x="325" y="213"/>
                </a:lnTo>
                <a:lnTo>
                  <a:pt x="328" y="212"/>
                </a:lnTo>
                <a:lnTo>
                  <a:pt x="330" y="211"/>
                </a:lnTo>
                <a:lnTo>
                  <a:pt x="331" y="210"/>
                </a:lnTo>
                <a:lnTo>
                  <a:pt x="333" y="210"/>
                </a:lnTo>
                <a:lnTo>
                  <a:pt x="338" y="210"/>
                </a:lnTo>
                <a:lnTo>
                  <a:pt x="344" y="208"/>
                </a:lnTo>
                <a:lnTo>
                  <a:pt x="345" y="208"/>
                </a:lnTo>
                <a:lnTo>
                  <a:pt x="347" y="208"/>
                </a:lnTo>
                <a:lnTo>
                  <a:pt x="350" y="208"/>
                </a:lnTo>
                <a:lnTo>
                  <a:pt x="352" y="208"/>
                </a:lnTo>
                <a:lnTo>
                  <a:pt x="355" y="208"/>
                </a:lnTo>
                <a:lnTo>
                  <a:pt x="357" y="208"/>
                </a:lnTo>
                <a:lnTo>
                  <a:pt x="360" y="209"/>
                </a:lnTo>
                <a:lnTo>
                  <a:pt x="362" y="209"/>
                </a:lnTo>
                <a:lnTo>
                  <a:pt x="364" y="210"/>
                </a:lnTo>
                <a:lnTo>
                  <a:pt x="368" y="211"/>
                </a:lnTo>
                <a:lnTo>
                  <a:pt x="369" y="212"/>
                </a:lnTo>
                <a:lnTo>
                  <a:pt x="371" y="212"/>
                </a:lnTo>
                <a:lnTo>
                  <a:pt x="373" y="212"/>
                </a:lnTo>
                <a:lnTo>
                  <a:pt x="375" y="212"/>
                </a:lnTo>
                <a:lnTo>
                  <a:pt x="377" y="212"/>
                </a:lnTo>
                <a:lnTo>
                  <a:pt x="379" y="212"/>
                </a:lnTo>
                <a:lnTo>
                  <a:pt x="381" y="212"/>
                </a:lnTo>
                <a:lnTo>
                  <a:pt x="383" y="211"/>
                </a:lnTo>
                <a:lnTo>
                  <a:pt x="384" y="210"/>
                </a:lnTo>
                <a:lnTo>
                  <a:pt x="385" y="209"/>
                </a:lnTo>
                <a:lnTo>
                  <a:pt x="388" y="207"/>
                </a:lnTo>
                <a:lnTo>
                  <a:pt x="389" y="206"/>
                </a:lnTo>
                <a:lnTo>
                  <a:pt x="391" y="205"/>
                </a:lnTo>
                <a:lnTo>
                  <a:pt x="394" y="204"/>
                </a:lnTo>
                <a:lnTo>
                  <a:pt x="395" y="204"/>
                </a:lnTo>
                <a:lnTo>
                  <a:pt x="396" y="203"/>
                </a:lnTo>
                <a:lnTo>
                  <a:pt x="397" y="202"/>
                </a:lnTo>
                <a:lnTo>
                  <a:pt x="398" y="202"/>
                </a:lnTo>
                <a:lnTo>
                  <a:pt x="399" y="201"/>
                </a:lnTo>
                <a:lnTo>
                  <a:pt x="399" y="200"/>
                </a:lnTo>
                <a:lnTo>
                  <a:pt x="400" y="199"/>
                </a:lnTo>
                <a:lnTo>
                  <a:pt x="400" y="198"/>
                </a:lnTo>
                <a:lnTo>
                  <a:pt x="400" y="197"/>
                </a:lnTo>
                <a:lnTo>
                  <a:pt x="401" y="195"/>
                </a:lnTo>
                <a:lnTo>
                  <a:pt x="401" y="193"/>
                </a:lnTo>
                <a:lnTo>
                  <a:pt x="400" y="189"/>
                </a:lnTo>
                <a:lnTo>
                  <a:pt x="400" y="187"/>
                </a:lnTo>
                <a:lnTo>
                  <a:pt x="400" y="185"/>
                </a:lnTo>
                <a:lnTo>
                  <a:pt x="401" y="183"/>
                </a:lnTo>
                <a:lnTo>
                  <a:pt x="401" y="182"/>
                </a:lnTo>
                <a:lnTo>
                  <a:pt x="401" y="180"/>
                </a:lnTo>
                <a:lnTo>
                  <a:pt x="402" y="179"/>
                </a:lnTo>
                <a:lnTo>
                  <a:pt x="402" y="178"/>
                </a:lnTo>
                <a:lnTo>
                  <a:pt x="403" y="176"/>
                </a:lnTo>
                <a:lnTo>
                  <a:pt x="403" y="175"/>
                </a:lnTo>
                <a:lnTo>
                  <a:pt x="404" y="175"/>
                </a:lnTo>
                <a:lnTo>
                  <a:pt x="405" y="174"/>
                </a:lnTo>
                <a:lnTo>
                  <a:pt x="405" y="173"/>
                </a:lnTo>
                <a:lnTo>
                  <a:pt x="406" y="173"/>
                </a:lnTo>
                <a:lnTo>
                  <a:pt x="407" y="173"/>
                </a:lnTo>
                <a:lnTo>
                  <a:pt x="407" y="172"/>
                </a:lnTo>
                <a:lnTo>
                  <a:pt x="409" y="172"/>
                </a:lnTo>
                <a:lnTo>
                  <a:pt x="413" y="171"/>
                </a:lnTo>
                <a:lnTo>
                  <a:pt x="415" y="171"/>
                </a:lnTo>
                <a:lnTo>
                  <a:pt x="417" y="170"/>
                </a:lnTo>
                <a:lnTo>
                  <a:pt x="419" y="169"/>
                </a:lnTo>
                <a:lnTo>
                  <a:pt x="421" y="168"/>
                </a:lnTo>
                <a:lnTo>
                  <a:pt x="423" y="166"/>
                </a:lnTo>
                <a:lnTo>
                  <a:pt x="425" y="165"/>
                </a:lnTo>
                <a:lnTo>
                  <a:pt x="427" y="162"/>
                </a:lnTo>
                <a:lnTo>
                  <a:pt x="429" y="161"/>
                </a:lnTo>
                <a:lnTo>
                  <a:pt x="430" y="160"/>
                </a:lnTo>
                <a:lnTo>
                  <a:pt x="432" y="159"/>
                </a:lnTo>
                <a:lnTo>
                  <a:pt x="435" y="158"/>
                </a:lnTo>
                <a:lnTo>
                  <a:pt x="437" y="157"/>
                </a:lnTo>
                <a:lnTo>
                  <a:pt x="439" y="156"/>
                </a:lnTo>
                <a:lnTo>
                  <a:pt x="440" y="156"/>
                </a:lnTo>
                <a:lnTo>
                  <a:pt x="441" y="156"/>
                </a:lnTo>
                <a:lnTo>
                  <a:pt x="442" y="156"/>
                </a:lnTo>
                <a:lnTo>
                  <a:pt x="444" y="157"/>
                </a:lnTo>
                <a:lnTo>
                  <a:pt x="445" y="157"/>
                </a:lnTo>
                <a:lnTo>
                  <a:pt x="449" y="158"/>
                </a:lnTo>
                <a:lnTo>
                  <a:pt x="453" y="159"/>
                </a:lnTo>
                <a:lnTo>
                  <a:pt x="456" y="160"/>
                </a:lnTo>
                <a:lnTo>
                  <a:pt x="458" y="160"/>
                </a:lnTo>
                <a:lnTo>
                  <a:pt x="459" y="160"/>
                </a:lnTo>
                <a:lnTo>
                  <a:pt x="460" y="160"/>
                </a:lnTo>
                <a:lnTo>
                  <a:pt x="465" y="159"/>
                </a:lnTo>
                <a:lnTo>
                  <a:pt x="469" y="159"/>
                </a:lnTo>
                <a:lnTo>
                  <a:pt x="470" y="158"/>
                </a:lnTo>
                <a:lnTo>
                  <a:pt x="472" y="158"/>
                </a:lnTo>
                <a:lnTo>
                  <a:pt x="474" y="157"/>
                </a:lnTo>
                <a:lnTo>
                  <a:pt x="475" y="156"/>
                </a:lnTo>
                <a:lnTo>
                  <a:pt x="477" y="155"/>
                </a:lnTo>
                <a:lnTo>
                  <a:pt x="481" y="152"/>
                </a:lnTo>
                <a:lnTo>
                  <a:pt x="483" y="151"/>
                </a:lnTo>
                <a:lnTo>
                  <a:pt x="485" y="150"/>
                </a:lnTo>
                <a:lnTo>
                  <a:pt x="489" y="148"/>
                </a:lnTo>
                <a:lnTo>
                  <a:pt x="500" y="143"/>
                </a:lnTo>
                <a:lnTo>
                  <a:pt x="507" y="140"/>
                </a:lnTo>
                <a:lnTo>
                  <a:pt x="511" y="138"/>
                </a:lnTo>
                <a:lnTo>
                  <a:pt x="514" y="137"/>
                </a:lnTo>
                <a:lnTo>
                  <a:pt x="521" y="134"/>
                </a:lnTo>
                <a:lnTo>
                  <a:pt x="524" y="133"/>
                </a:lnTo>
                <a:lnTo>
                  <a:pt x="528" y="132"/>
                </a:lnTo>
                <a:lnTo>
                  <a:pt x="529" y="131"/>
                </a:lnTo>
                <a:lnTo>
                  <a:pt x="530" y="130"/>
                </a:lnTo>
                <a:lnTo>
                  <a:pt x="533" y="129"/>
                </a:lnTo>
                <a:lnTo>
                  <a:pt x="535" y="127"/>
                </a:lnTo>
                <a:lnTo>
                  <a:pt x="537" y="126"/>
                </a:lnTo>
                <a:lnTo>
                  <a:pt x="538" y="124"/>
                </a:lnTo>
                <a:lnTo>
                  <a:pt x="539" y="123"/>
                </a:lnTo>
                <a:lnTo>
                  <a:pt x="540" y="121"/>
                </a:lnTo>
                <a:lnTo>
                  <a:pt x="541" y="119"/>
                </a:lnTo>
                <a:lnTo>
                  <a:pt x="544" y="115"/>
                </a:lnTo>
                <a:lnTo>
                  <a:pt x="545" y="114"/>
                </a:lnTo>
                <a:lnTo>
                  <a:pt x="546" y="112"/>
                </a:lnTo>
                <a:lnTo>
                  <a:pt x="546" y="112"/>
                </a:lnTo>
                <a:lnTo>
                  <a:pt x="548" y="111"/>
                </a:lnTo>
                <a:lnTo>
                  <a:pt x="549" y="110"/>
                </a:lnTo>
                <a:lnTo>
                  <a:pt x="550" y="109"/>
                </a:lnTo>
                <a:lnTo>
                  <a:pt x="553" y="109"/>
                </a:lnTo>
                <a:lnTo>
                  <a:pt x="555" y="108"/>
                </a:lnTo>
                <a:lnTo>
                  <a:pt x="556" y="108"/>
                </a:lnTo>
                <a:lnTo>
                  <a:pt x="558" y="108"/>
                </a:lnTo>
                <a:lnTo>
                  <a:pt x="559" y="108"/>
                </a:lnTo>
                <a:lnTo>
                  <a:pt x="561" y="108"/>
                </a:lnTo>
                <a:lnTo>
                  <a:pt x="563" y="108"/>
                </a:lnTo>
                <a:lnTo>
                  <a:pt x="567" y="109"/>
                </a:lnTo>
                <a:lnTo>
                  <a:pt x="568" y="109"/>
                </a:lnTo>
                <a:lnTo>
                  <a:pt x="570" y="109"/>
                </a:lnTo>
                <a:lnTo>
                  <a:pt x="572" y="109"/>
                </a:lnTo>
                <a:lnTo>
                  <a:pt x="573" y="109"/>
                </a:lnTo>
                <a:lnTo>
                  <a:pt x="575" y="109"/>
                </a:lnTo>
                <a:lnTo>
                  <a:pt x="577" y="109"/>
                </a:lnTo>
                <a:lnTo>
                  <a:pt x="581" y="108"/>
                </a:lnTo>
                <a:lnTo>
                  <a:pt x="583" y="108"/>
                </a:lnTo>
                <a:lnTo>
                  <a:pt x="585" y="107"/>
                </a:lnTo>
                <a:lnTo>
                  <a:pt x="588" y="106"/>
                </a:lnTo>
                <a:lnTo>
                  <a:pt x="591" y="105"/>
                </a:lnTo>
                <a:lnTo>
                  <a:pt x="592" y="104"/>
                </a:lnTo>
                <a:lnTo>
                  <a:pt x="594" y="104"/>
                </a:lnTo>
                <a:lnTo>
                  <a:pt x="599" y="103"/>
                </a:lnTo>
                <a:lnTo>
                  <a:pt x="600" y="102"/>
                </a:lnTo>
                <a:lnTo>
                  <a:pt x="602" y="102"/>
                </a:lnTo>
                <a:lnTo>
                  <a:pt x="603" y="101"/>
                </a:lnTo>
                <a:lnTo>
                  <a:pt x="603" y="101"/>
                </a:lnTo>
                <a:lnTo>
                  <a:pt x="604" y="100"/>
                </a:lnTo>
                <a:lnTo>
                  <a:pt x="605" y="100"/>
                </a:lnTo>
                <a:lnTo>
                  <a:pt x="606" y="98"/>
                </a:lnTo>
                <a:lnTo>
                  <a:pt x="606" y="97"/>
                </a:lnTo>
                <a:lnTo>
                  <a:pt x="607" y="96"/>
                </a:lnTo>
                <a:lnTo>
                  <a:pt x="608" y="93"/>
                </a:lnTo>
                <a:lnTo>
                  <a:pt x="609" y="89"/>
                </a:lnTo>
                <a:lnTo>
                  <a:pt x="610" y="87"/>
                </a:lnTo>
                <a:lnTo>
                  <a:pt x="610" y="86"/>
                </a:lnTo>
                <a:lnTo>
                  <a:pt x="610" y="85"/>
                </a:lnTo>
                <a:lnTo>
                  <a:pt x="610" y="84"/>
                </a:lnTo>
                <a:lnTo>
                  <a:pt x="610" y="83"/>
                </a:lnTo>
                <a:lnTo>
                  <a:pt x="610" y="82"/>
                </a:lnTo>
                <a:lnTo>
                  <a:pt x="610" y="81"/>
                </a:lnTo>
                <a:lnTo>
                  <a:pt x="609" y="81"/>
                </a:lnTo>
                <a:lnTo>
                  <a:pt x="609" y="80"/>
                </a:lnTo>
                <a:lnTo>
                  <a:pt x="608" y="79"/>
                </a:lnTo>
                <a:lnTo>
                  <a:pt x="607" y="78"/>
                </a:lnTo>
                <a:lnTo>
                  <a:pt x="606" y="78"/>
                </a:lnTo>
                <a:lnTo>
                  <a:pt x="605" y="77"/>
                </a:lnTo>
                <a:lnTo>
                  <a:pt x="604" y="77"/>
                </a:lnTo>
                <a:lnTo>
                  <a:pt x="601" y="75"/>
                </a:lnTo>
                <a:lnTo>
                  <a:pt x="595" y="73"/>
                </a:lnTo>
                <a:lnTo>
                  <a:pt x="591" y="72"/>
                </a:lnTo>
                <a:lnTo>
                  <a:pt x="585" y="69"/>
                </a:lnTo>
                <a:lnTo>
                  <a:pt x="583" y="69"/>
                </a:lnTo>
                <a:lnTo>
                  <a:pt x="582" y="68"/>
                </a:lnTo>
                <a:lnTo>
                  <a:pt x="581" y="67"/>
                </a:lnTo>
                <a:lnTo>
                  <a:pt x="580" y="67"/>
                </a:lnTo>
                <a:lnTo>
                  <a:pt x="579" y="66"/>
                </a:lnTo>
                <a:lnTo>
                  <a:pt x="579" y="65"/>
                </a:lnTo>
                <a:lnTo>
                  <a:pt x="578" y="65"/>
                </a:lnTo>
                <a:lnTo>
                  <a:pt x="578" y="64"/>
                </a:lnTo>
                <a:lnTo>
                  <a:pt x="577" y="63"/>
                </a:lnTo>
                <a:lnTo>
                  <a:pt x="577" y="61"/>
                </a:lnTo>
                <a:lnTo>
                  <a:pt x="576" y="60"/>
                </a:lnTo>
                <a:lnTo>
                  <a:pt x="576" y="60"/>
                </a:lnTo>
                <a:lnTo>
                  <a:pt x="576" y="59"/>
                </a:lnTo>
                <a:lnTo>
                  <a:pt x="576" y="58"/>
                </a:lnTo>
                <a:lnTo>
                  <a:pt x="576" y="58"/>
                </a:lnTo>
                <a:lnTo>
                  <a:pt x="576" y="57"/>
                </a:lnTo>
                <a:lnTo>
                  <a:pt x="577" y="56"/>
                </a:lnTo>
                <a:lnTo>
                  <a:pt x="578" y="54"/>
                </a:lnTo>
                <a:lnTo>
                  <a:pt x="578" y="53"/>
                </a:lnTo>
                <a:lnTo>
                  <a:pt x="579" y="52"/>
                </a:lnTo>
                <a:lnTo>
                  <a:pt x="579" y="52"/>
                </a:lnTo>
                <a:lnTo>
                  <a:pt x="579" y="51"/>
                </a:lnTo>
                <a:lnTo>
                  <a:pt x="578" y="50"/>
                </a:lnTo>
                <a:lnTo>
                  <a:pt x="578" y="50"/>
                </a:lnTo>
                <a:lnTo>
                  <a:pt x="577" y="49"/>
                </a:lnTo>
                <a:lnTo>
                  <a:pt x="577" y="49"/>
                </a:lnTo>
                <a:lnTo>
                  <a:pt x="576" y="49"/>
                </a:lnTo>
                <a:lnTo>
                  <a:pt x="575" y="49"/>
                </a:lnTo>
                <a:lnTo>
                  <a:pt x="574" y="48"/>
                </a:lnTo>
                <a:lnTo>
                  <a:pt x="570" y="49"/>
                </a:lnTo>
                <a:lnTo>
                  <a:pt x="568" y="48"/>
                </a:lnTo>
                <a:lnTo>
                  <a:pt x="565" y="48"/>
                </a:lnTo>
                <a:lnTo>
                  <a:pt x="564" y="48"/>
                </a:lnTo>
                <a:lnTo>
                  <a:pt x="564" y="48"/>
                </a:lnTo>
                <a:lnTo>
                  <a:pt x="562" y="47"/>
                </a:lnTo>
                <a:lnTo>
                  <a:pt x="561" y="46"/>
                </a:lnTo>
                <a:lnTo>
                  <a:pt x="560" y="46"/>
                </a:lnTo>
                <a:lnTo>
                  <a:pt x="559" y="45"/>
                </a:lnTo>
                <a:lnTo>
                  <a:pt x="558" y="44"/>
                </a:lnTo>
                <a:lnTo>
                  <a:pt x="557" y="43"/>
                </a:lnTo>
                <a:lnTo>
                  <a:pt x="557" y="42"/>
                </a:lnTo>
                <a:lnTo>
                  <a:pt x="556" y="41"/>
                </a:lnTo>
                <a:lnTo>
                  <a:pt x="556" y="41"/>
                </a:lnTo>
                <a:lnTo>
                  <a:pt x="556" y="40"/>
                </a:lnTo>
                <a:lnTo>
                  <a:pt x="556" y="38"/>
                </a:lnTo>
                <a:lnTo>
                  <a:pt x="556" y="35"/>
                </a:lnTo>
                <a:lnTo>
                  <a:pt x="556" y="34"/>
                </a:lnTo>
                <a:lnTo>
                  <a:pt x="557" y="33"/>
                </a:lnTo>
                <a:lnTo>
                  <a:pt x="557" y="32"/>
                </a:lnTo>
                <a:lnTo>
                  <a:pt x="557" y="31"/>
                </a:lnTo>
                <a:lnTo>
                  <a:pt x="559" y="27"/>
                </a:lnTo>
                <a:lnTo>
                  <a:pt x="560" y="26"/>
                </a:lnTo>
                <a:lnTo>
                  <a:pt x="561" y="24"/>
                </a:lnTo>
                <a:lnTo>
                  <a:pt x="561" y="22"/>
                </a:lnTo>
                <a:lnTo>
                  <a:pt x="562" y="21"/>
                </a:lnTo>
                <a:lnTo>
                  <a:pt x="562" y="19"/>
                </a:lnTo>
                <a:lnTo>
                  <a:pt x="563" y="18"/>
                </a:lnTo>
                <a:lnTo>
                  <a:pt x="564" y="13"/>
                </a:lnTo>
                <a:lnTo>
                  <a:pt x="564" y="12"/>
                </a:lnTo>
                <a:lnTo>
                  <a:pt x="564" y="11"/>
                </a:lnTo>
                <a:lnTo>
                  <a:pt x="565" y="10"/>
                </a:lnTo>
                <a:lnTo>
                  <a:pt x="565" y="10"/>
                </a:lnTo>
                <a:lnTo>
                  <a:pt x="566" y="8"/>
                </a:lnTo>
                <a:lnTo>
                  <a:pt x="571" y="2"/>
                </a:lnTo>
                <a:lnTo>
                  <a:pt x="572" y="1"/>
                </a:lnTo>
                <a:lnTo>
                  <a:pt x="573" y="0"/>
                </a:lnTo>
                <a:lnTo>
                  <a:pt x="573" y="0"/>
                </a:lnTo>
                <a:lnTo>
                  <a:pt x="573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4" name="Freeform 237">
            <a:extLst>
              <a:ext uri="{FF2B5EF4-FFF2-40B4-BE49-F238E27FC236}">
                <a16:creationId xmlns:a16="http://schemas.microsoft.com/office/drawing/2014/main" id="{A6E4D3FA-AEE9-418F-B92C-A9C8B8891741}"/>
              </a:ext>
            </a:extLst>
          </p:cNvPr>
          <p:cNvSpPr>
            <a:spLocks/>
          </p:cNvSpPr>
          <p:nvPr/>
        </p:nvSpPr>
        <p:spPr bwMode="auto">
          <a:xfrm>
            <a:off x="7086281" y="2988457"/>
            <a:ext cx="1359017" cy="1316354"/>
          </a:xfrm>
          <a:custGeom>
            <a:avLst/>
            <a:gdLst>
              <a:gd name="T0" fmla="*/ 607 w 715"/>
              <a:gd name="T1" fmla="*/ 17 h 633"/>
              <a:gd name="T2" fmla="*/ 637 w 715"/>
              <a:gd name="T3" fmla="*/ 16 h 633"/>
              <a:gd name="T4" fmla="*/ 653 w 715"/>
              <a:gd name="T5" fmla="*/ 11 h 633"/>
              <a:gd name="T6" fmla="*/ 669 w 715"/>
              <a:gd name="T7" fmla="*/ 30 h 633"/>
              <a:gd name="T8" fmla="*/ 692 w 715"/>
              <a:gd name="T9" fmla="*/ 50 h 633"/>
              <a:gd name="T10" fmla="*/ 682 w 715"/>
              <a:gd name="T11" fmla="*/ 86 h 633"/>
              <a:gd name="T12" fmla="*/ 707 w 715"/>
              <a:gd name="T13" fmla="*/ 86 h 633"/>
              <a:gd name="T14" fmla="*/ 712 w 715"/>
              <a:gd name="T15" fmla="*/ 104 h 633"/>
              <a:gd name="T16" fmla="*/ 686 w 715"/>
              <a:gd name="T17" fmla="*/ 144 h 633"/>
              <a:gd name="T18" fmla="*/ 673 w 715"/>
              <a:gd name="T19" fmla="*/ 168 h 633"/>
              <a:gd name="T20" fmla="*/ 643 w 715"/>
              <a:gd name="T21" fmla="*/ 160 h 633"/>
              <a:gd name="T22" fmla="*/ 633 w 715"/>
              <a:gd name="T23" fmla="*/ 174 h 633"/>
              <a:gd name="T24" fmla="*/ 620 w 715"/>
              <a:gd name="T25" fmla="*/ 200 h 633"/>
              <a:gd name="T26" fmla="*/ 604 w 715"/>
              <a:gd name="T27" fmla="*/ 221 h 633"/>
              <a:gd name="T28" fmla="*/ 590 w 715"/>
              <a:gd name="T29" fmla="*/ 251 h 633"/>
              <a:gd name="T30" fmla="*/ 596 w 715"/>
              <a:gd name="T31" fmla="*/ 280 h 633"/>
              <a:gd name="T32" fmla="*/ 619 w 715"/>
              <a:gd name="T33" fmla="*/ 328 h 633"/>
              <a:gd name="T34" fmla="*/ 645 w 715"/>
              <a:gd name="T35" fmla="*/ 360 h 633"/>
              <a:gd name="T36" fmla="*/ 637 w 715"/>
              <a:gd name="T37" fmla="*/ 368 h 633"/>
              <a:gd name="T38" fmla="*/ 637 w 715"/>
              <a:gd name="T39" fmla="*/ 394 h 633"/>
              <a:gd name="T40" fmla="*/ 616 w 715"/>
              <a:gd name="T41" fmla="*/ 412 h 633"/>
              <a:gd name="T42" fmla="*/ 597 w 715"/>
              <a:gd name="T43" fmla="*/ 411 h 633"/>
              <a:gd name="T44" fmla="*/ 598 w 715"/>
              <a:gd name="T45" fmla="*/ 437 h 633"/>
              <a:gd name="T46" fmla="*/ 589 w 715"/>
              <a:gd name="T47" fmla="*/ 461 h 633"/>
              <a:gd name="T48" fmla="*/ 549 w 715"/>
              <a:gd name="T49" fmla="*/ 469 h 633"/>
              <a:gd name="T50" fmla="*/ 518 w 715"/>
              <a:gd name="T51" fmla="*/ 468 h 633"/>
              <a:gd name="T52" fmla="*/ 459 w 715"/>
              <a:gd name="T53" fmla="*/ 465 h 633"/>
              <a:gd name="T54" fmla="*/ 435 w 715"/>
              <a:gd name="T55" fmla="*/ 474 h 633"/>
              <a:gd name="T56" fmla="*/ 427 w 715"/>
              <a:gd name="T57" fmla="*/ 491 h 633"/>
              <a:gd name="T58" fmla="*/ 409 w 715"/>
              <a:gd name="T59" fmla="*/ 508 h 633"/>
              <a:gd name="T60" fmla="*/ 380 w 715"/>
              <a:gd name="T61" fmla="*/ 526 h 633"/>
              <a:gd name="T62" fmla="*/ 363 w 715"/>
              <a:gd name="T63" fmla="*/ 519 h 633"/>
              <a:gd name="T64" fmla="*/ 339 w 715"/>
              <a:gd name="T65" fmla="*/ 535 h 633"/>
              <a:gd name="T66" fmla="*/ 305 w 715"/>
              <a:gd name="T67" fmla="*/ 539 h 633"/>
              <a:gd name="T68" fmla="*/ 280 w 715"/>
              <a:gd name="T69" fmla="*/ 552 h 633"/>
              <a:gd name="T70" fmla="*/ 249 w 715"/>
              <a:gd name="T71" fmla="*/ 563 h 633"/>
              <a:gd name="T72" fmla="*/ 225 w 715"/>
              <a:gd name="T73" fmla="*/ 584 h 633"/>
              <a:gd name="T74" fmla="*/ 217 w 715"/>
              <a:gd name="T75" fmla="*/ 603 h 633"/>
              <a:gd name="T76" fmla="*/ 200 w 715"/>
              <a:gd name="T77" fmla="*/ 617 h 633"/>
              <a:gd name="T78" fmla="*/ 183 w 715"/>
              <a:gd name="T79" fmla="*/ 632 h 633"/>
              <a:gd name="T80" fmla="*/ 167 w 715"/>
              <a:gd name="T81" fmla="*/ 619 h 633"/>
              <a:gd name="T82" fmla="*/ 155 w 715"/>
              <a:gd name="T83" fmla="*/ 624 h 633"/>
              <a:gd name="T84" fmla="*/ 146 w 715"/>
              <a:gd name="T85" fmla="*/ 619 h 633"/>
              <a:gd name="T86" fmla="*/ 131 w 715"/>
              <a:gd name="T87" fmla="*/ 603 h 633"/>
              <a:gd name="T88" fmla="*/ 120 w 715"/>
              <a:gd name="T89" fmla="*/ 593 h 633"/>
              <a:gd name="T90" fmla="*/ 135 w 715"/>
              <a:gd name="T91" fmla="*/ 590 h 633"/>
              <a:gd name="T92" fmla="*/ 135 w 715"/>
              <a:gd name="T93" fmla="*/ 568 h 633"/>
              <a:gd name="T94" fmla="*/ 122 w 715"/>
              <a:gd name="T95" fmla="*/ 533 h 633"/>
              <a:gd name="T96" fmla="*/ 115 w 715"/>
              <a:gd name="T97" fmla="*/ 507 h 633"/>
              <a:gd name="T98" fmla="*/ 118 w 715"/>
              <a:gd name="T99" fmla="*/ 473 h 633"/>
              <a:gd name="T100" fmla="*/ 109 w 715"/>
              <a:gd name="T101" fmla="*/ 451 h 633"/>
              <a:gd name="T102" fmla="*/ 72 w 715"/>
              <a:gd name="T103" fmla="*/ 451 h 633"/>
              <a:gd name="T104" fmla="*/ 64 w 715"/>
              <a:gd name="T105" fmla="*/ 441 h 633"/>
              <a:gd name="T106" fmla="*/ 44 w 715"/>
              <a:gd name="T107" fmla="*/ 428 h 633"/>
              <a:gd name="T108" fmla="*/ 0 w 715"/>
              <a:gd name="T109" fmla="*/ 415 h 633"/>
              <a:gd name="T110" fmla="*/ 30 w 715"/>
              <a:gd name="T111" fmla="*/ 388 h 633"/>
              <a:gd name="T112" fmla="*/ 39 w 715"/>
              <a:gd name="T113" fmla="*/ 352 h 633"/>
              <a:gd name="T114" fmla="*/ 73 w 715"/>
              <a:gd name="T115" fmla="*/ 349 h 633"/>
              <a:gd name="T116" fmla="*/ 101 w 715"/>
              <a:gd name="T117" fmla="*/ 352 h 633"/>
              <a:gd name="T118" fmla="*/ 120 w 715"/>
              <a:gd name="T119" fmla="*/ 318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15" h="633">
                <a:moveTo>
                  <a:pt x="573" y="0"/>
                </a:moveTo>
                <a:lnTo>
                  <a:pt x="574" y="0"/>
                </a:lnTo>
                <a:lnTo>
                  <a:pt x="575" y="1"/>
                </a:lnTo>
                <a:lnTo>
                  <a:pt x="577" y="2"/>
                </a:lnTo>
                <a:lnTo>
                  <a:pt x="582" y="5"/>
                </a:lnTo>
                <a:lnTo>
                  <a:pt x="584" y="6"/>
                </a:lnTo>
                <a:lnTo>
                  <a:pt x="586" y="7"/>
                </a:lnTo>
                <a:lnTo>
                  <a:pt x="587" y="7"/>
                </a:lnTo>
                <a:lnTo>
                  <a:pt x="589" y="8"/>
                </a:lnTo>
                <a:lnTo>
                  <a:pt x="594" y="9"/>
                </a:lnTo>
                <a:lnTo>
                  <a:pt x="596" y="10"/>
                </a:lnTo>
                <a:lnTo>
                  <a:pt x="597" y="10"/>
                </a:lnTo>
                <a:lnTo>
                  <a:pt x="599" y="11"/>
                </a:lnTo>
                <a:lnTo>
                  <a:pt x="601" y="12"/>
                </a:lnTo>
                <a:lnTo>
                  <a:pt x="603" y="13"/>
                </a:lnTo>
                <a:lnTo>
                  <a:pt x="604" y="14"/>
                </a:lnTo>
                <a:lnTo>
                  <a:pt x="607" y="17"/>
                </a:lnTo>
                <a:lnTo>
                  <a:pt x="608" y="18"/>
                </a:lnTo>
                <a:lnTo>
                  <a:pt x="610" y="19"/>
                </a:lnTo>
                <a:lnTo>
                  <a:pt x="611" y="20"/>
                </a:lnTo>
                <a:lnTo>
                  <a:pt x="613" y="20"/>
                </a:lnTo>
                <a:lnTo>
                  <a:pt x="615" y="21"/>
                </a:lnTo>
                <a:lnTo>
                  <a:pt x="616" y="21"/>
                </a:lnTo>
                <a:lnTo>
                  <a:pt x="618" y="21"/>
                </a:lnTo>
                <a:lnTo>
                  <a:pt x="619" y="21"/>
                </a:lnTo>
                <a:lnTo>
                  <a:pt x="620" y="21"/>
                </a:lnTo>
                <a:lnTo>
                  <a:pt x="622" y="21"/>
                </a:lnTo>
                <a:lnTo>
                  <a:pt x="623" y="20"/>
                </a:lnTo>
                <a:lnTo>
                  <a:pt x="625" y="20"/>
                </a:lnTo>
                <a:lnTo>
                  <a:pt x="630" y="18"/>
                </a:lnTo>
                <a:lnTo>
                  <a:pt x="631" y="17"/>
                </a:lnTo>
                <a:lnTo>
                  <a:pt x="633" y="17"/>
                </a:lnTo>
                <a:lnTo>
                  <a:pt x="635" y="16"/>
                </a:lnTo>
                <a:lnTo>
                  <a:pt x="637" y="16"/>
                </a:lnTo>
                <a:lnTo>
                  <a:pt x="639" y="16"/>
                </a:lnTo>
                <a:lnTo>
                  <a:pt x="640" y="17"/>
                </a:lnTo>
                <a:lnTo>
                  <a:pt x="643" y="17"/>
                </a:lnTo>
                <a:lnTo>
                  <a:pt x="644" y="17"/>
                </a:lnTo>
                <a:lnTo>
                  <a:pt x="646" y="17"/>
                </a:lnTo>
                <a:lnTo>
                  <a:pt x="647" y="17"/>
                </a:lnTo>
                <a:lnTo>
                  <a:pt x="647" y="17"/>
                </a:lnTo>
                <a:lnTo>
                  <a:pt x="648" y="17"/>
                </a:lnTo>
                <a:lnTo>
                  <a:pt x="649" y="16"/>
                </a:lnTo>
                <a:lnTo>
                  <a:pt x="649" y="16"/>
                </a:lnTo>
                <a:lnTo>
                  <a:pt x="650" y="15"/>
                </a:lnTo>
                <a:lnTo>
                  <a:pt x="651" y="12"/>
                </a:lnTo>
                <a:lnTo>
                  <a:pt x="652" y="12"/>
                </a:lnTo>
                <a:lnTo>
                  <a:pt x="652" y="11"/>
                </a:lnTo>
                <a:lnTo>
                  <a:pt x="653" y="11"/>
                </a:lnTo>
                <a:lnTo>
                  <a:pt x="653" y="11"/>
                </a:lnTo>
                <a:lnTo>
                  <a:pt x="653" y="11"/>
                </a:lnTo>
                <a:lnTo>
                  <a:pt x="654" y="11"/>
                </a:lnTo>
                <a:lnTo>
                  <a:pt x="654" y="12"/>
                </a:lnTo>
                <a:lnTo>
                  <a:pt x="654" y="12"/>
                </a:lnTo>
                <a:lnTo>
                  <a:pt x="655" y="12"/>
                </a:lnTo>
                <a:lnTo>
                  <a:pt x="655" y="13"/>
                </a:lnTo>
                <a:lnTo>
                  <a:pt x="655" y="16"/>
                </a:lnTo>
                <a:lnTo>
                  <a:pt x="656" y="17"/>
                </a:lnTo>
                <a:lnTo>
                  <a:pt x="656" y="18"/>
                </a:lnTo>
                <a:lnTo>
                  <a:pt x="656" y="19"/>
                </a:lnTo>
                <a:lnTo>
                  <a:pt x="657" y="20"/>
                </a:lnTo>
                <a:lnTo>
                  <a:pt x="658" y="21"/>
                </a:lnTo>
                <a:lnTo>
                  <a:pt x="658" y="21"/>
                </a:lnTo>
                <a:lnTo>
                  <a:pt x="659" y="22"/>
                </a:lnTo>
                <a:lnTo>
                  <a:pt x="661" y="23"/>
                </a:lnTo>
                <a:lnTo>
                  <a:pt x="665" y="26"/>
                </a:lnTo>
                <a:lnTo>
                  <a:pt x="666" y="28"/>
                </a:lnTo>
                <a:lnTo>
                  <a:pt x="669" y="30"/>
                </a:lnTo>
                <a:lnTo>
                  <a:pt x="670" y="31"/>
                </a:lnTo>
                <a:lnTo>
                  <a:pt x="671" y="31"/>
                </a:lnTo>
                <a:lnTo>
                  <a:pt x="672" y="32"/>
                </a:lnTo>
                <a:lnTo>
                  <a:pt x="674" y="32"/>
                </a:lnTo>
                <a:lnTo>
                  <a:pt x="678" y="33"/>
                </a:lnTo>
                <a:lnTo>
                  <a:pt x="679" y="33"/>
                </a:lnTo>
                <a:lnTo>
                  <a:pt x="680" y="34"/>
                </a:lnTo>
                <a:lnTo>
                  <a:pt x="681" y="34"/>
                </a:lnTo>
                <a:lnTo>
                  <a:pt x="682" y="35"/>
                </a:lnTo>
                <a:lnTo>
                  <a:pt x="684" y="36"/>
                </a:lnTo>
                <a:lnTo>
                  <a:pt x="685" y="38"/>
                </a:lnTo>
                <a:lnTo>
                  <a:pt x="687" y="40"/>
                </a:lnTo>
                <a:lnTo>
                  <a:pt x="689" y="42"/>
                </a:lnTo>
                <a:lnTo>
                  <a:pt x="690" y="45"/>
                </a:lnTo>
                <a:lnTo>
                  <a:pt x="691" y="46"/>
                </a:lnTo>
                <a:lnTo>
                  <a:pt x="692" y="48"/>
                </a:lnTo>
                <a:lnTo>
                  <a:pt x="692" y="50"/>
                </a:lnTo>
                <a:lnTo>
                  <a:pt x="693" y="52"/>
                </a:lnTo>
                <a:lnTo>
                  <a:pt x="693" y="54"/>
                </a:lnTo>
                <a:lnTo>
                  <a:pt x="692" y="56"/>
                </a:lnTo>
                <a:lnTo>
                  <a:pt x="692" y="58"/>
                </a:lnTo>
                <a:lnTo>
                  <a:pt x="691" y="61"/>
                </a:lnTo>
                <a:lnTo>
                  <a:pt x="691" y="64"/>
                </a:lnTo>
                <a:lnTo>
                  <a:pt x="689" y="67"/>
                </a:lnTo>
                <a:lnTo>
                  <a:pt x="688" y="71"/>
                </a:lnTo>
                <a:lnTo>
                  <a:pt x="686" y="74"/>
                </a:lnTo>
                <a:lnTo>
                  <a:pt x="684" y="78"/>
                </a:lnTo>
                <a:lnTo>
                  <a:pt x="684" y="79"/>
                </a:lnTo>
                <a:lnTo>
                  <a:pt x="683" y="81"/>
                </a:lnTo>
                <a:lnTo>
                  <a:pt x="683" y="82"/>
                </a:lnTo>
                <a:lnTo>
                  <a:pt x="682" y="83"/>
                </a:lnTo>
                <a:lnTo>
                  <a:pt x="682" y="84"/>
                </a:lnTo>
                <a:lnTo>
                  <a:pt x="682" y="85"/>
                </a:lnTo>
                <a:lnTo>
                  <a:pt x="682" y="86"/>
                </a:lnTo>
                <a:lnTo>
                  <a:pt x="682" y="86"/>
                </a:lnTo>
                <a:lnTo>
                  <a:pt x="683" y="87"/>
                </a:lnTo>
                <a:lnTo>
                  <a:pt x="683" y="87"/>
                </a:lnTo>
                <a:lnTo>
                  <a:pt x="683" y="88"/>
                </a:lnTo>
                <a:lnTo>
                  <a:pt x="684" y="89"/>
                </a:lnTo>
                <a:lnTo>
                  <a:pt x="685" y="89"/>
                </a:lnTo>
                <a:lnTo>
                  <a:pt x="686" y="90"/>
                </a:lnTo>
                <a:lnTo>
                  <a:pt x="686" y="90"/>
                </a:lnTo>
                <a:lnTo>
                  <a:pt x="687" y="90"/>
                </a:lnTo>
                <a:lnTo>
                  <a:pt x="688" y="90"/>
                </a:lnTo>
                <a:lnTo>
                  <a:pt x="689" y="90"/>
                </a:lnTo>
                <a:lnTo>
                  <a:pt x="691" y="90"/>
                </a:lnTo>
                <a:lnTo>
                  <a:pt x="693" y="90"/>
                </a:lnTo>
                <a:lnTo>
                  <a:pt x="696" y="89"/>
                </a:lnTo>
                <a:lnTo>
                  <a:pt x="702" y="87"/>
                </a:lnTo>
                <a:lnTo>
                  <a:pt x="705" y="86"/>
                </a:lnTo>
                <a:lnTo>
                  <a:pt x="707" y="86"/>
                </a:lnTo>
                <a:lnTo>
                  <a:pt x="708" y="86"/>
                </a:lnTo>
                <a:lnTo>
                  <a:pt x="709" y="86"/>
                </a:lnTo>
                <a:lnTo>
                  <a:pt x="710" y="86"/>
                </a:lnTo>
                <a:lnTo>
                  <a:pt x="711" y="86"/>
                </a:lnTo>
                <a:lnTo>
                  <a:pt x="712" y="86"/>
                </a:lnTo>
                <a:lnTo>
                  <a:pt x="713" y="86"/>
                </a:lnTo>
                <a:lnTo>
                  <a:pt x="713" y="87"/>
                </a:lnTo>
                <a:lnTo>
                  <a:pt x="714" y="88"/>
                </a:lnTo>
                <a:lnTo>
                  <a:pt x="714" y="88"/>
                </a:lnTo>
                <a:lnTo>
                  <a:pt x="715" y="89"/>
                </a:lnTo>
                <a:lnTo>
                  <a:pt x="715" y="90"/>
                </a:lnTo>
                <a:lnTo>
                  <a:pt x="715" y="92"/>
                </a:lnTo>
                <a:lnTo>
                  <a:pt x="715" y="94"/>
                </a:lnTo>
                <a:lnTo>
                  <a:pt x="715" y="96"/>
                </a:lnTo>
                <a:lnTo>
                  <a:pt x="714" y="98"/>
                </a:lnTo>
                <a:lnTo>
                  <a:pt x="714" y="100"/>
                </a:lnTo>
                <a:lnTo>
                  <a:pt x="712" y="104"/>
                </a:lnTo>
                <a:lnTo>
                  <a:pt x="711" y="107"/>
                </a:lnTo>
                <a:lnTo>
                  <a:pt x="706" y="120"/>
                </a:lnTo>
                <a:lnTo>
                  <a:pt x="703" y="128"/>
                </a:lnTo>
                <a:lnTo>
                  <a:pt x="702" y="130"/>
                </a:lnTo>
                <a:lnTo>
                  <a:pt x="702" y="130"/>
                </a:lnTo>
                <a:lnTo>
                  <a:pt x="702" y="130"/>
                </a:lnTo>
                <a:lnTo>
                  <a:pt x="702" y="131"/>
                </a:lnTo>
                <a:lnTo>
                  <a:pt x="702" y="131"/>
                </a:lnTo>
                <a:lnTo>
                  <a:pt x="701" y="132"/>
                </a:lnTo>
                <a:lnTo>
                  <a:pt x="701" y="133"/>
                </a:lnTo>
                <a:lnTo>
                  <a:pt x="699" y="134"/>
                </a:lnTo>
                <a:lnTo>
                  <a:pt x="697" y="136"/>
                </a:lnTo>
                <a:lnTo>
                  <a:pt x="696" y="137"/>
                </a:lnTo>
                <a:lnTo>
                  <a:pt x="693" y="139"/>
                </a:lnTo>
                <a:lnTo>
                  <a:pt x="692" y="140"/>
                </a:lnTo>
                <a:lnTo>
                  <a:pt x="688" y="143"/>
                </a:lnTo>
                <a:lnTo>
                  <a:pt x="686" y="144"/>
                </a:lnTo>
                <a:lnTo>
                  <a:pt x="685" y="145"/>
                </a:lnTo>
                <a:lnTo>
                  <a:pt x="684" y="145"/>
                </a:lnTo>
                <a:lnTo>
                  <a:pt x="683" y="146"/>
                </a:lnTo>
                <a:lnTo>
                  <a:pt x="683" y="147"/>
                </a:lnTo>
                <a:lnTo>
                  <a:pt x="682" y="148"/>
                </a:lnTo>
                <a:lnTo>
                  <a:pt x="682" y="149"/>
                </a:lnTo>
                <a:lnTo>
                  <a:pt x="681" y="152"/>
                </a:lnTo>
                <a:lnTo>
                  <a:pt x="680" y="154"/>
                </a:lnTo>
                <a:lnTo>
                  <a:pt x="678" y="161"/>
                </a:lnTo>
                <a:lnTo>
                  <a:pt x="677" y="163"/>
                </a:lnTo>
                <a:lnTo>
                  <a:pt x="677" y="164"/>
                </a:lnTo>
                <a:lnTo>
                  <a:pt x="676" y="165"/>
                </a:lnTo>
                <a:lnTo>
                  <a:pt x="676" y="166"/>
                </a:lnTo>
                <a:lnTo>
                  <a:pt x="675" y="167"/>
                </a:lnTo>
                <a:lnTo>
                  <a:pt x="674" y="167"/>
                </a:lnTo>
                <a:lnTo>
                  <a:pt x="673" y="168"/>
                </a:lnTo>
                <a:lnTo>
                  <a:pt x="673" y="168"/>
                </a:lnTo>
                <a:lnTo>
                  <a:pt x="672" y="169"/>
                </a:lnTo>
                <a:lnTo>
                  <a:pt x="671" y="169"/>
                </a:lnTo>
                <a:lnTo>
                  <a:pt x="670" y="169"/>
                </a:lnTo>
                <a:lnTo>
                  <a:pt x="669" y="169"/>
                </a:lnTo>
                <a:lnTo>
                  <a:pt x="668" y="170"/>
                </a:lnTo>
                <a:lnTo>
                  <a:pt x="667" y="169"/>
                </a:lnTo>
                <a:lnTo>
                  <a:pt x="665" y="169"/>
                </a:lnTo>
                <a:lnTo>
                  <a:pt x="664" y="169"/>
                </a:lnTo>
                <a:lnTo>
                  <a:pt x="662" y="169"/>
                </a:lnTo>
                <a:lnTo>
                  <a:pt x="660" y="168"/>
                </a:lnTo>
                <a:lnTo>
                  <a:pt x="658" y="167"/>
                </a:lnTo>
                <a:lnTo>
                  <a:pt x="657" y="166"/>
                </a:lnTo>
                <a:lnTo>
                  <a:pt x="653" y="164"/>
                </a:lnTo>
                <a:lnTo>
                  <a:pt x="650" y="162"/>
                </a:lnTo>
                <a:lnTo>
                  <a:pt x="649" y="162"/>
                </a:lnTo>
                <a:lnTo>
                  <a:pt x="646" y="161"/>
                </a:lnTo>
                <a:lnTo>
                  <a:pt x="643" y="160"/>
                </a:lnTo>
                <a:lnTo>
                  <a:pt x="642" y="159"/>
                </a:lnTo>
                <a:lnTo>
                  <a:pt x="641" y="159"/>
                </a:lnTo>
                <a:lnTo>
                  <a:pt x="640" y="159"/>
                </a:lnTo>
                <a:lnTo>
                  <a:pt x="639" y="159"/>
                </a:lnTo>
                <a:lnTo>
                  <a:pt x="638" y="159"/>
                </a:lnTo>
                <a:lnTo>
                  <a:pt x="635" y="160"/>
                </a:lnTo>
                <a:lnTo>
                  <a:pt x="634" y="160"/>
                </a:lnTo>
                <a:lnTo>
                  <a:pt x="633" y="161"/>
                </a:lnTo>
                <a:lnTo>
                  <a:pt x="633" y="161"/>
                </a:lnTo>
                <a:lnTo>
                  <a:pt x="632" y="161"/>
                </a:lnTo>
                <a:lnTo>
                  <a:pt x="632" y="162"/>
                </a:lnTo>
                <a:lnTo>
                  <a:pt x="632" y="163"/>
                </a:lnTo>
                <a:lnTo>
                  <a:pt x="632" y="163"/>
                </a:lnTo>
                <a:lnTo>
                  <a:pt x="632" y="165"/>
                </a:lnTo>
                <a:lnTo>
                  <a:pt x="632" y="170"/>
                </a:lnTo>
                <a:lnTo>
                  <a:pt x="633" y="172"/>
                </a:lnTo>
                <a:lnTo>
                  <a:pt x="633" y="174"/>
                </a:lnTo>
                <a:lnTo>
                  <a:pt x="633" y="175"/>
                </a:lnTo>
                <a:lnTo>
                  <a:pt x="632" y="179"/>
                </a:lnTo>
                <a:lnTo>
                  <a:pt x="632" y="180"/>
                </a:lnTo>
                <a:lnTo>
                  <a:pt x="631" y="181"/>
                </a:lnTo>
                <a:lnTo>
                  <a:pt x="631" y="182"/>
                </a:lnTo>
                <a:lnTo>
                  <a:pt x="630" y="183"/>
                </a:lnTo>
                <a:lnTo>
                  <a:pt x="629" y="184"/>
                </a:lnTo>
                <a:lnTo>
                  <a:pt x="627" y="187"/>
                </a:lnTo>
                <a:lnTo>
                  <a:pt x="626" y="188"/>
                </a:lnTo>
                <a:lnTo>
                  <a:pt x="625" y="189"/>
                </a:lnTo>
                <a:lnTo>
                  <a:pt x="624" y="190"/>
                </a:lnTo>
                <a:lnTo>
                  <a:pt x="624" y="191"/>
                </a:lnTo>
                <a:lnTo>
                  <a:pt x="623" y="193"/>
                </a:lnTo>
                <a:lnTo>
                  <a:pt x="622" y="194"/>
                </a:lnTo>
                <a:lnTo>
                  <a:pt x="622" y="196"/>
                </a:lnTo>
                <a:lnTo>
                  <a:pt x="621" y="198"/>
                </a:lnTo>
                <a:lnTo>
                  <a:pt x="620" y="200"/>
                </a:lnTo>
                <a:lnTo>
                  <a:pt x="620" y="202"/>
                </a:lnTo>
                <a:lnTo>
                  <a:pt x="620" y="203"/>
                </a:lnTo>
                <a:lnTo>
                  <a:pt x="620" y="204"/>
                </a:lnTo>
                <a:lnTo>
                  <a:pt x="620" y="207"/>
                </a:lnTo>
                <a:lnTo>
                  <a:pt x="620" y="208"/>
                </a:lnTo>
                <a:lnTo>
                  <a:pt x="619" y="208"/>
                </a:lnTo>
                <a:lnTo>
                  <a:pt x="619" y="209"/>
                </a:lnTo>
                <a:lnTo>
                  <a:pt x="618" y="209"/>
                </a:lnTo>
                <a:lnTo>
                  <a:pt x="618" y="210"/>
                </a:lnTo>
                <a:lnTo>
                  <a:pt x="618" y="210"/>
                </a:lnTo>
                <a:lnTo>
                  <a:pt x="616" y="211"/>
                </a:lnTo>
                <a:lnTo>
                  <a:pt x="615" y="211"/>
                </a:lnTo>
                <a:lnTo>
                  <a:pt x="614" y="212"/>
                </a:lnTo>
                <a:lnTo>
                  <a:pt x="611" y="215"/>
                </a:lnTo>
                <a:lnTo>
                  <a:pt x="606" y="219"/>
                </a:lnTo>
                <a:lnTo>
                  <a:pt x="605" y="220"/>
                </a:lnTo>
                <a:lnTo>
                  <a:pt x="604" y="221"/>
                </a:lnTo>
                <a:lnTo>
                  <a:pt x="603" y="222"/>
                </a:lnTo>
                <a:lnTo>
                  <a:pt x="602" y="223"/>
                </a:lnTo>
                <a:lnTo>
                  <a:pt x="601" y="224"/>
                </a:lnTo>
                <a:lnTo>
                  <a:pt x="601" y="225"/>
                </a:lnTo>
                <a:lnTo>
                  <a:pt x="600" y="227"/>
                </a:lnTo>
                <a:lnTo>
                  <a:pt x="599" y="229"/>
                </a:lnTo>
                <a:lnTo>
                  <a:pt x="599" y="231"/>
                </a:lnTo>
                <a:lnTo>
                  <a:pt x="598" y="232"/>
                </a:lnTo>
                <a:lnTo>
                  <a:pt x="598" y="237"/>
                </a:lnTo>
                <a:lnTo>
                  <a:pt x="597" y="238"/>
                </a:lnTo>
                <a:lnTo>
                  <a:pt x="597" y="239"/>
                </a:lnTo>
                <a:lnTo>
                  <a:pt x="597" y="241"/>
                </a:lnTo>
                <a:lnTo>
                  <a:pt x="596" y="242"/>
                </a:lnTo>
                <a:lnTo>
                  <a:pt x="592" y="247"/>
                </a:lnTo>
                <a:lnTo>
                  <a:pt x="591" y="249"/>
                </a:lnTo>
                <a:lnTo>
                  <a:pt x="591" y="250"/>
                </a:lnTo>
                <a:lnTo>
                  <a:pt x="590" y="251"/>
                </a:lnTo>
                <a:lnTo>
                  <a:pt x="590" y="252"/>
                </a:lnTo>
                <a:lnTo>
                  <a:pt x="590" y="253"/>
                </a:lnTo>
                <a:lnTo>
                  <a:pt x="589" y="255"/>
                </a:lnTo>
                <a:lnTo>
                  <a:pt x="589" y="256"/>
                </a:lnTo>
                <a:lnTo>
                  <a:pt x="589" y="257"/>
                </a:lnTo>
                <a:lnTo>
                  <a:pt x="589" y="258"/>
                </a:lnTo>
                <a:lnTo>
                  <a:pt x="590" y="259"/>
                </a:lnTo>
                <a:lnTo>
                  <a:pt x="590" y="260"/>
                </a:lnTo>
                <a:lnTo>
                  <a:pt x="591" y="263"/>
                </a:lnTo>
                <a:lnTo>
                  <a:pt x="592" y="263"/>
                </a:lnTo>
                <a:lnTo>
                  <a:pt x="593" y="265"/>
                </a:lnTo>
                <a:lnTo>
                  <a:pt x="594" y="269"/>
                </a:lnTo>
                <a:lnTo>
                  <a:pt x="594" y="271"/>
                </a:lnTo>
                <a:lnTo>
                  <a:pt x="595" y="273"/>
                </a:lnTo>
                <a:lnTo>
                  <a:pt x="595" y="277"/>
                </a:lnTo>
                <a:lnTo>
                  <a:pt x="596" y="279"/>
                </a:lnTo>
                <a:lnTo>
                  <a:pt x="596" y="280"/>
                </a:lnTo>
                <a:lnTo>
                  <a:pt x="597" y="283"/>
                </a:lnTo>
                <a:lnTo>
                  <a:pt x="598" y="285"/>
                </a:lnTo>
                <a:lnTo>
                  <a:pt x="601" y="290"/>
                </a:lnTo>
                <a:lnTo>
                  <a:pt x="603" y="296"/>
                </a:lnTo>
                <a:lnTo>
                  <a:pt x="604" y="298"/>
                </a:lnTo>
                <a:lnTo>
                  <a:pt x="605" y="300"/>
                </a:lnTo>
                <a:lnTo>
                  <a:pt x="607" y="302"/>
                </a:lnTo>
                <a:lnTo>
                  <a:pt x="608" y="304"/>
                </a:lnTo>
                <a:lnTo>
                  <a:pt x="610" y="306"/>
                </a:lnTo>
                <a:lnTo>
                  <a:pt x="610" y="307"/>
                </a:lnTo>
                <a:lnTo>
                  <a:pt x="612" y="310"/>
                </a:lnTo>
                <a:lnTo>
                  <a:pt x="613" y="313"/>
                </a:lnTo>
                <a:lnTo>
                  <a:pt x="614" y="315"/>
                </a:lnTo>
                <a:lnTo>
                  <a:pt x="615" y="317"/>
                </a:lnTo>
                <a:lnTo>
                  <a:pt x="618" y="325"/>
                </a:lnTo>
                <a:lnTo>
                  <a:pt x="619" y="327"/>
                </a:lnTo>
                <a:lnTo>
                  <a:pt x="619" y="328"/>
                </a:lnTo>
                <a:lnTo>
                  <a:pt x="623" y="335"/>
                </a:lnTo>
                <a:lnTo>
                  <a:pt x="626" y="340"/>
                </a:lnTo>
                <a:lnTo>
                  <a:pt x="627" y="341"/>
                </a:lnTo>
                <a:lnTo>
                  <a:pt x="627" y="342"/>
                </a:lnTo>
                <a:lnTo>
                  <a:pt x="628" y="344"/>
                </a:lnTo>
                <a:lnTo>
                  <a:pt x="629" y="344"/>
                </a:lnTo>
                <a:lnTo>
                  <a:pt x="631" y="345"/>
                </a:lnTo>
                <a:lnTo>
                  <a:pt x="634" y="347"/>
                </a:lnTo>
                <a:lnTo>
                  <a:pt x="636" y="348"/>
                </a:lnTo>
                <a:lnTo>
                  <a:pt x="638" y="350"/>
                </a:lnTo>
                <a:lnTo>
                  <a:pt x="639" y="351"/>
                </a:lnTo>
                <a:lnTo>
                  <a:pt x="640" y="352"/>
                </a:lnTo>
                <a:lnTo>
                  <a:pt x="641" y="354"/>
                </a:lnTo>
                <a:lnTo>
                  <a:pt x="642" y="355"/>
                </a:lnTo>
                <a:lnTo>
                  <a:pt x="643" y="356"/>
                </a:lnTo>
                <a:lnTo>
                  <a:pt x="644" y="358"/>
                </a:lnTo>
                <a:lnTo>
                  <a:pt x="645" y="360"/>
                </a:lnTo>
                <a:lnTo>
                  <a:pt x="645" y="360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4" y="360"/>
                </a:lnTo>
                <a:lnTo>
                  <a:pt x="643" y="361"/>
                </a:lnTo>
                <a:lnTo>
                  <a:pt x="643" y="361"/>
                </a:lnTo>
                <a:lnTo>
                  <a:pt x="642" y="361"/>
                </a:lnTo>
                <a:lnTo>
                  <a:pt x="641" y="362"/>
                </a:lnTo>
                <a:lnTo>
                  <a:pt x="641" y="362"/>
                </a:lnTo>
                <a:lnTo>
                  <a:pt x="640" y="363"/>
                </a:lnTo>
                <a:lnTo>
                  <a:pt x="639" y="364"/>
                </a:lnTo>
                <a:lnTo>
                  <a:pt x="638" y="365"/>
                </a:lnTo>
                <a:lnTo>
                  <a:pt x="637" y="366"/>
                </a:lnTo>
                <a:lnTo>
                  <a:pt x="637" y="367"/>
                </a:lnTo>
                <a:lnTo>
                  <a:pt x="637" y="368"/>
                </a:lnTo>
                <a:lnTo>
                  <a:pt x="637" y="369"/>
                </a:lnTo>
                <a:lnTo>
                  <a:pt x="636" y="370"/>
                </a:lnTo>
                <a:lnTo>
                  <a:pt x="636" y="371"/>
                </a:lnTo>
                <a:lnTo>
                  <a:pt x="636" y="372"/>
                </a:lnTo>
                <a:lnTo>
                  <a:pt x="637" y="374"/>
                </a:lnTo>
                <a:lnTo>
                  <a:pt x="638" y="378"/>
                </a:lnTo>
                <a:lnTo>
                  <a:pt x="638" y="381"/>
                </a:lnTo>
                <a:lnTo>
                  <a:pt x="638" y="383"/>
                </a:lnTo>
                <a:lnTo>
                  <a:pt x="639" y="387"/>
                </a:lnTo>
                <a:lnTo>
                  <a:pt x="639" y="388"/>
                </a:lnTo>
                <a:lnTo>
                  <a:pt x="639" y="389"/>
                </a:lnTo>
                <a:lnTo>
                  <a:pt x="638" y="390"/>
                </a:lnTo>
                <a:lnTo>
                  <a:pt x="638" y="391"/>
                </a:lnTo>
                <a:lnTo>
                  <a:pt x="638" y="392"/>
                </a:lnTo>
                <a:lnTo>
                  <a:pt x="637" y="393"/>
                </a:lnTo>
                <a:lnTo>
                  <a:pt x="637" y="394"/>
                </a:lnTo>
                <a:lnTo>
                  <a:pt x="637" y="394"/>
                </a:lnTo>
                <a:lnTo>
                  <a:pt x="636" y="395"/>
                </a:lnTo>
                <a:lnTo>
                  <a:pt x="636" y="395"/>
                </a:lnTo>
                <a:lnTo>
                  <a:pt x="635" y="395"/>
                </a:lnTo>
                <a:lnTo>
                  <a:pt x="634" y="396"/>
                </a:lnTo>
                <a:lnTo>
                  <a:pt x="631" y="397"/>
                </a:lnTo>
                <a:lnTo>
                  <a:pt x="627" y="398"/>
                </a:lnTo>
                <a:lnTo>
                  <a:pt x="623" y="399"/>
                </a:lnTo>
                <a:lnTo>
                  <a:pt x="622" y="399"/>
                </a:lnTo>
                <a:lnTo>
                  <a:pt x="621" y="400"/>
                </a:lnTo>
                <a:lnTo>
                  <a:pt x="621" y="400"/>
                </a:lnTo>
                <a:lnTo>
                  <a:pt x="620" y="401"/>
                </a:lnTo>
                <a:lnTo>
                  <a:pt x="618" y="405"/>
                </a:lnTo>
                <a:lnTo>
                  <a:pt x="616" y="409"/>
                </a:lnTo>
                <a:lnTo>
                  <a:pt x="616" y="409"/>
                </a:lnTo>
                <a:lnTo>
                  <a:pt x="616" y="411"/>
                </a:lnTo>
                <a:lnTo>
                  <a:pt x="616" y="412"/>
                </a:lnTo>
                <a:lnTo>
                  <a:pt x="616" y="412"/>
                </a:lnTo>
                <a:lnTo>
                  <a:pt x="615" y="412"/>
                </a:lnTo>
                <a:lnTo>
                  <a:pt x="615" y="413"/>
                </a:lnTo>
                <a:lnTo>
                  <a:pt x="615" y="413"/>
                </a:lnTo>
                <a:lnTo>
                  <a:pt x="614" y="413"/>
                </a:lnTo>
                <a:lnTo>
                  <a:pt x="613" y="413"/>
                </a:lnTo>
                <a:lnTo>
                  <a:pt x="612" y="413"/>
                </a:lnTo>
                <a:lnTo>
                  <a:pt x="610" y="413"/>
                </a:lnTo>
                <a:lnTo>
                  <a:pt x="609" y="412"/>
                </a:lnTo>
                <a:lnTo>
                  <a:pt x="607" y="412"/>
                </a:lnTo>
                <a:lnTo>
                  <a:pt x="602" y="410"/>
                </a:lnTo>
                <a:lnTo>
                  <a:pt x="601" y="410"/>
                </a:lnTo>
                <a:lnTo>
                  <a:pt x="600" y="410"/>
                </a:lnTo>
                <a:lnTo>
                  <a:pt x="600" y="410"/>
                </a:lnTo>
                <a:lnTo>
                  <a:pt x="599" y="410"/>
                </a:lnTo>
                <a:lnTo>
                  <a:pt x="598" y="410"/>
                </a:lnTo>
                <a:lnTo>
                  <a:pt x="598" y="410"/>
                </a:lnTo>
                <a:lnTo>
                  <a:pt x="597" y="411"/>
                </a:lnTo>
                <a:lnTo>
                  <a:pt x="596" y="411"/>
                </a:lnTo>
                <a:lnTo>
                  <a:pt x="596" y="411"/>
                </a:lnTo>
                <a:lnTo>
                  <a:pt x="596" y="412"/>
                </a:lnTo>
                <a:lnTo>
                  <a:pt x="596" y="412"/>
                </a:lnTo>
                <a:lnTo>
                  <a:pt x="596" y="413"/>
                </a:lnTo>
                <a:lnTo>
                  <a:pt x="596" y="417"/>
                </a:lnTo>
                <a:lnTo>
                  <a:pt x="596" y="420"/>
                </a:lnTo>
                <a:lnTo>
                  <a:pt x="596" y="421"/>
                </a:lnTo>
                <a:lnTo>
                  <a:pt x="596" y="422"/>
                </a:lnTo>
                <a:lnTo>
                  <a:pt x="596" y="424"/>
                </a:lnTo>
                <a:lnTo>
                  <a:pt x="596" y="426"/>
                </a:lnTo>
                <a:lnTo>
                  <a:pt x="596" y="427"/>
                </a:lnTo>
                <a:lnTo>
                  <a:pt x="597" y="428"/>
                </a:lnTo>
                <a:lnTo>
                  <a:pt x="598" y="432"/>
                </a:lnTo>
                <a:lnTo>
                  <a:pt x="598" y="434"/>
                </a:lnTo>
                <a:lnTo>
                  <a:pt x="598" y="435"/>
                </a:lnTo>
                <a:lnTo>
                  <a:pt x="598" y="437"/>
                </a:lnTo>
                <a:lnTo>
                  <a:pt x="598" y="439"/>
                </a:lnTo>
                <a:lnTo>
                  <a:pt x="598" y="440"/>
                </a:lnTo>
                <a:lnTo>
                  <a:pt x="598" y="442"/>
                </a:lnTo>
                <a:lnTo>
                  <a:pt x="598" y="443"/>
                </a:lnTo>
                <a:lnTo>
                  <a:pt x="597" y="447"/>
                </a:lnTo>
                <a:lnTo>
                  <a:pt x="596" y="453"/>
                </a:lnTo>
                <a:lnTo>
                  <a:pt x="596" y="454"/>
                </a:lnTo>
                <a:lnTo>
                  <a:pt x="596" y="455"/>
                </a:lnTo>
                <a:lnTo>
                  <a:pt x="595" y="456"/>
                </a:lnTo>
                <a:lnTo>
                  <a:pt x="594" y="458"/>
                </a:lnTo>
                <a:lnTo>
                  <a:pt x="594" y="458"/>
                </a:lnTo>
                <a:lnTo>
                  <a:pt x="593" y="459"/>
                </a:lnTo>
                <a:lnTo>
                  <a:pt x="593" y="459"/>
                </a:lnTo>
                <a:lnTo>
                  <a:pt x="592" y="460"/>
                </a:lnTo>
                <a:lnTo>
                  <a:pt x="591" y="460"/>
                </a:lnTo>
                <a:lnTo>
                  <a:pt x="590" y="460"/>
                </a:lnTo>
                <a:lnTo>
                  <a:pt x="589" y="461"/>
                </a:lnTo>
                <a:lnTo>
                  <a:pt x="588" y="461"/>
                </a:lnTo>
                <a:lnTo>
                  <a:pt x="587" y="460"/>
                </a:lnTo>
                <a:lnTo>
                  <a:pt x="583" y="460"/>
                </a:lnTo>
                <a:lnTo>
                  <a:pt x="581" y="459"/>
                </a:lnTo>
                <a:lnTo>
                  <a:pt x="580" y="459"/>
                </a:lnTo>
                <a:lnTo>
                  <a:pt x="578" y="459"/>
                </a:lnTo>
                <a:lnTo>
                  <a:pt x="572" y="460"/>
                </a:lnTo>
                <a:lnTo>
                  <a:pt x="569" y="460"/>
                </a:lnTo>
                <a:lnTo>
                  <a:pt x="560" y="462"/>
                </a:lnTo>
                <a:lnTo>
                  <a:pt x="558" y="462"/>
                </a:lnTo>
                <a:lnTo>
                  <a:pt x="557" y="462"/>
                </a:lnTo>
                <a:lnTo>
                  <a:pt x="556" y="463"/>
                </a:lnTo>
                <a:lnTo>
                  <a:pt x="555" y="463"/>
                </a:lnTo>
                <a:lnTo>
                  <a:pt x="554" y="464"/>
                </a:lnTo>
                <a:lnTo>
                  <a:pt x="553" y="465"/>
                </a:lnTo>
                <a:lnTo>
                  <a:pt x="550" y="468"/>
                </a:lnTo>
                <a:lnTo>
                  <a:pt x="549" y="469"/>
                </a:lnTo>
                <a:lnTo>
                  <a:pt x="548" y="470"/>
                </a:lnTo>
                <a:lnTo>
                  <a:pt x="546" y="471"/>
                </a:lnTo>
                <a:lnTo>
                  <a:pt x="546" y="471"/>
                </a:lnTo>
                <a:lnTo>
                  <a:pt x="545" y="472"/>
                </a:lnTo>
                <a:lnTo>
                  <a:pt x="544" y="472"/>
                </a:lnTo>
                <a:lnTo>
                  <a:pt x="543" y="472"/>
                </a:lnTo>
                <a:lnTo>
                  <a:pt x="542" y="472"/>
                </a:lnTo>
                <a:lnTo>
                  <a:pt x="540" y="472"/>
                </a:lnTo>
                <a:lnTo>
                  <a:pt x="538" y="471"/>
                </a:lnTo>
                <a:lnTo>
                  <a:pt x="533" y="470"/>
                </a:lnTo>
                <a:lnTo>
                  <a:pt x="528" y="470"/>
                </a:lnTo>
                <a:lnTo>
                  <a:pt x="526" y="469"/>
                </a:lnTo>
                <a:lnTo>
                  <a:pt x="522" y="468"/>
                </a:lnTo>
                <a:lnTo>
                  <a:pt x="521" y="468"/>
                </a:lnTo>
                <a:lnTo>
                  <a:pt x="520" y="468"/>
                </a:lnTo>
                <a:lnTo>
                  <a:pt x="519" y="468"/>
                </a:lnTo>
                <a:lnTo>
                  <a:pt x="518" y="468"/>
                </a:lnTo>
                <a:lnTo>
                  <a:pt x="517" y="469"/>
                </a:lnTo>
                <a:lnTo>
                  <a:pt x="515" y="470"/>
                </a:lnTo>
                <a:lnTo>
                  <a:pt x="513" y="470"/>
                </a:lnTo>
                <a:lnTo>
                  <a:pt x="510" y="471"/>
                </a:lnTo>
                <a:lnTo>
                  <a:pt x="507" y="472"/>
                </a:lnTo>
                <a:lnTo>
                  <a:pt x="504" y="472"/>
                </a:lnTo>
                <a:lnTo>
                  <a:pt x="501" y="472"/>
                </a:lnTo>
                <a:lnTo>
                  <a:pt x="498" y="472"/>
                </a:lnTo>
                <a:lnTo>
                  <a:pt x="494" y="472"/>
                </a:lnTo>
                <a:lnTo>
                  <a:pt x="491" y="472"/>
                </a:lnTo>
                <a:lnTo>
                  <a:pt x="482" y="471"/>
                </a:lnTo>
                <a:lnTo>
                  <a:pt x="479" y="470"/>
                </a:lnTo>
                <a:lnTo>
                  <a:pt x="477" y="470"/>
                </a:lnTo>
                <a:lnTo>
                  <a:pt x="473" y="469"/>
                </a:lnTo>
                <a:lnTo>
                  <a:pt x="467" y="467"/>
                </a:lnTo>
                <a:lnTo>
                  <a:pt x="462" y="466"/>
                </a:lnTo>
                <a:lnTo>
                  <a:pt x="459" y="465"/>
                </a:lnTo>
                <a:lnTo>
                  <a:pt x="457" y="465"/>
                </a:lnTo>
                <a:lnTo>
                  <a:pt x="450" y="464"/>
                </a:lnTo>
                <a:lnTo>
                  <a:pt x="448" y="464"/>
                </a:lnTo>
                <a:lnTo>
                  <a:pt x="447" y="464"/>
                </a:lnTo>
                <a:lnTo>
                  <a:pt x="446" y="465"/>
                </a:lnTo>
                <a:lnTo>
                  <a:pt x="445" y="465"/>
                </a:lnTo>
                <a:lnTo>
                  <a:pt x="444" y="465"/>
                </a:lnTo>
                <a:lnTo>
                  <a:pt x="442" y="466"/>
                </a:lnTo>
                <a:lnTo>
                  <a:pt x="441" y="467"/>
                </a:lnTo>
                <a:lnTo>
                  <a:pt x="440" y="467"/>
                </a:lnTo>
                <a:lnTo>
                  <a:pt x="439" y="468"/>
                </a:lnTo>
                <a:lnTo>
                  <a:pt x="438" y="469"/>
                </a:lnTo>
                <a:lnTo>
                  <a:pt x="437" y="470"/>
                </a:lnTo>
                <a:lnTo>
                  <a:pt x="436" y="472"/>
                </a:lnTo>
                <a:lnTo>
                  <a:pt x="436" y="473"/>
                </a:lnTo>
                <a:lnTo>
                  <a:pt x="436" y="473"/>
                </a:lnTo>
                <a:lnTo>
                  <a:pt x="435" y="474"/>
                </a:lnTo>
                <a:lnTo>
                  <a:pt x="435" y="475"/>
                </a:lnTo>
                <a:lnTo>
                  <a:pt x="435" y="476"/>
                </a:lnTo>
                <a:lnTo>
                  <a:pt x="435" y="478"/>
                </a:lnTo>
                <a:lnTo>
                  <a:pt x="435" y="481"/>
                </a:lnTo>
                <a:lnTo>
                  <a:pt x="435" y="482"/>
                </a:lnTo>
                <a:lnTo>
                  <a:pt x="435" y="484"/>
                </a:lnTo>
                <a:lnTo>
                  <a:pt x="435" y="486"/>
                </a:lnTo>
                <a:lnTo>
                  <a:pt x="435" y="487"/>
                </a:lnTo>
                <a:lnTo>
                  <a:pt x="435" y="488"/>
                </a:lnTo>
                <a:lnTo>
                  <a:pt x="434" y="488"/>
                </a:lnTo>
                <a:lnTo>
                  <a:pt x="434" y="489"/>
                </a:lnTo>
                <a:lnTo>
                  <a:pt x="433" y="489"/>
                </a:lnTo>
                <a:lnTo>
                  <a:pt x="433" y="490"/>
                </a:lnTo>
                <a:lnTo>
                  <a:pt x="432" y="490"/>
                </a:lnTo>
                <a:lnTo>
                  <a:pt x="431" y="490"/>
                </a:lnTo>
                <a:lnTo>
                  <a:pt x="429" y="491"/>
                </a:lnTo>
                <a:lnTo>
                  <a:pt x="427" y="491"/>
                </a:lnTo>
                <a:lnTo>
                  <a:pt x="425" y="491"/>
                </a:lnTo>
                <a:lnTo>
                  <a:pt x="424" y="491"/>
                </a:lnTo>
                <a:lnTo>
                  <a:pt x="423" y="491"/>
                </a:lnTo>
                <a:lnTo>
                  <a:pt x="422" y="492"/>
                </a:lnTo>
                <a:lnTo>
                  <a:pt x="422" y="493"/>
                </a:lnTo>
                <a:lnTo>
                  <a:pt x="422" y="493"/>
                </a:lnTo>
                <a:lnTo>
                  <a:pt x="421" y="495"/>
                </a:lnTo>
                <a:lnTo>
                  <a:pt x="421" y="496"/>
                </a:lnTo>
                <a:lnTo>
                  <a:pt x="420" y="498"/>
                </a:lnTo>
                <a:lnTo>
                  <a:pt x="419" y="499"/>
                </a:lnTo>
                <a:lnTo>
                  <a:pt x="418" y="500"/>
                </a:lnTo>
                <a:lnTo>
                  <a:pt x="417" y="501"/>
                </a:lnTo>
                <a:lnTo>
                  <a:pt x="415" y="503"/>
                </a:lnTo>
                <a:lnTo>
                  <a:pt x="414" y="505"/>
                </a:lnTo>
                <a:lnTo>
                  <a:pt x="413" y="505"/>
                </a:lnTo>
                <a:lnTo>
                  <a:pt x="411" y="506"/>
                </a:lnTo>
                <a:lnTo>
                  <a:pt x="409" y="508"/>
                </a:lnTo>
                <a:lnTo>
                  <a:pt x="407" y="508"/>
                </a:lnTo>
                <a:lnTo>
                  <a:pt x="406" y="509"/>
                </a:lnTo>
                <a:lnTo>
                  <a:pt x="405" y="509"/>
                </a:lnTo>
                <a:lnTo>
                  <a:pt x="400" y="511"/>
                </a:lnTo>
                <a:lnTo>
                  <a:pt x="399" y="511"/>
                </a:lnTo>
                <a:lnTo>
                  <a:pt x="397" y="512"/>
                </a:lnTo>
                <a:lnTo>
                  <a:pt x="395" y="512"/>
                </a:lnTo>
                <a:lnTo>
                  <a:pt x="394" y="513"/>
                </a:lnTo>
                <a:lnTo>
                  <a:pt x="393" y="514"/>
                </a:lnTo>
                <a:lnTo>
                  <a:pt x="392" y="514"/>
                </a:lnTo>
                <a:lnTo>
                  <a:pt x="390" y="516"/>
                </a:lnTo>
                <a:lnTo>
                  <a:pt x="389" y="517"/>
                </a:lnTo>
                <a:lnTo>
                  <a:pt x="388" y="517"/>
                </a:lnTo>
                <a:lnTo>
                  <a:pt x="386" y="520"/>
                </a:lnTo>
                <a:lnTo>
                  <a:pt x="383" y="523"/>
                </a:lnTo>
                <a:lnTo>
                  <a:pt x="382" y="525"/>
                </a:lnTo>
                <a:lnTo>
                  <a:pt x="380" y="526"/>
                </a:lnTo>
                <a:lnTo>
                  <a:pt x="380" y="526"/>
                </a:lnTo>
                <a:lnTo>
                  <a:pt x="379" y="527"/>
                </a:lnTo>
                <a:lnTo>
                  <a:pt x="378" y="527"/>
                </a:lnTo>
                <a:lnTo>
                  <a:pt x="378" y="527"/>
                </a:lnTo>
                <a:lnTo>
                  <a:pt x="376" y="528"/>
                </a:lnTo>
                <a:lnTo>
                  <a:pt x="376" y="528"/>
                </a:lnTo>
                <a:lnTo>
                  <a:pt x="375" y="527"/>
                </a:lnTo>
                <a:lnTo>
                  <a:pt x="374" y="527"/>
                </a:lnTo>
                <a:lnTo>
                  <a:pt x="374" y="527"/>
                </a:lnTo>
                <a:lnTo>
                  <a:pt x="373" y="527"/>
                </a:lnTo>
                <a:lnTo>
                  <a:pt x="372" y="526"/>
                </a:lnTo>
                <a:lnTo>
                  <a:pt x="371" y="525"/>
                </a:lnTo>
                <a:lnTo>
                  <a:pt x="368" y="522"/>
                </a:lnTo>
                <a:lnTo>
                  <a:pt x="367" y="521"/>
                </a:lnTo>
                <a:lnTo>
                  <a:pt x="366" y="521"/>
                </a:lnTo>
                <a:lnTo>
                  <a:pt x="365" y="520"/>
                </a:lnTo>
                <a:lnTo>
                  <a:pt x="363" y="519"/>
                </a:lnTo>
                <a:lnTo>
                  <a:pt x="362" y="519"/>
                </a:lnTo>
                <a:lnTo>
                  <a:pt x="361" y="519"/>
                </a:lnTo>
                <a:lnTo>
                  <a:pt x="360" y="519"/>
                </a:lnTo>
                <a:lnTo>
                  <a:pt x="359" y="520"/>
                </a:lnTo>
                <a:lnTo>
                  <a:pt x="357" y="521"/>
                </a:lnTo>
                <a:lnTo>
                  <a:pt x="356" y="522"/>
                </a:lnTo>
                <a:lnTo>
                  <a:pt x="355" y="523"/>
                </a:lnTo>
                <a:lnTo>
                  <a:pt x="353" y="524"/>
                </a:lnTo>
                <a:lnTo>
                  <a:pt x="349" y="529"/>
                </a:lnTo>
                <a:lnTo>
                  <a:pt x="347" y="530"/>
                </a:lnTo>
                <a:lnTo>
                  <a:pt x="346" y="531"/>
                </a:lnTo>
                <a:lnTo>
                  <a:pt x="344" y="533"/>
                </a:lnTo>
                <a:lnTo>
                  <a:pt x="343" y="533"/>
                </a:lnTo>
                <a:lnTo>
                  <a:pt x="342" y="534"/>
                </a:lnTo>
                <a:lnTo>
                  <a:pt x="342" y="534"/>
                </a:lnTo>
                <a:lnTo>
                  <a:pt x="340" y="534"/>
                </a:lnTo>
                <a:lnTo>
                  <a:pt x="339" y="535"/>
                </a:lnTo>
                <a:lnTo>
                  <a:pt x="338" y="536"/>
                </a:lnTo>
                <a:lnTo>
                  <a:pt x="335" y="538"/>
                </a:lnTo>
                <a:lnTo>
                  <a:pt x="334" y="539"/>
                </a:lnTo>
                <a:lnTo>
                  <a:pt x="332" y="539"/>
                </a:lnTo>
                <a:lnTo>
                  <a:pt x="331" y="540"/>
                </a:lnTo>
                <a:lnTo>
                  <a:pt x="329" y="540"/>
                </a:lnTo>
                <a:lnTo>
                  <a:pt x="328" y="541"/>
                </a:lnTo>
                <a:lnTo>
                  <a:pt x="326" y="541"/>
                </a:lnTo>
                <a:lnTo>
                  <a:pt x="324" y="541"/>
                </a:lnTo>
                <a:lnTo>
                  <a:pt x="317" y="541"/>
                </a:lnTo>
                <a:lnTo>
                  <a:pt x="315" y="541"/>
                </a:lnTo>
                <a:lnTo>
                  <a:pt x="313" y="541"/>
                </a:lnTo>
                <a:lnTo>
                  <a:pt x="312" y="541"/>
                </a:lnTo>
                <a:lnTo>
                  <a:pt x="310" y="541"/>
                </a:lnTo>
                <a:lnTo>
                  <a:pt x="308" y="540"/>
                </a:lnTo>
                <a:lnTo>
                  <a:pt x="306" y="540"/>
                </a:lnTo>
                <a:lnTo>
                  <a:pt x="305" y="539"/>
                </a:lnTo>
                <a:lnTo>
                  <a:pt x="304" y="539"/>
                </a:lnTo>
                <a:lnTo>
                  <a:pt x="303" y="538"/>
                </a:lnTo>
                <a:lnTo>
                  <a:pt x="301" y="537"/>
                </a:lnTo>
                <a:lnTo>
                  <a:pt x="301" y="537"/>
                </a:lnTo>
                <a:lnTo>
                  <a:pt x="300" y="537"/>
                </a:lnTo>
                <a:lnTo>
                  <a:pt x="300" y="537"/>
                </a:lnTo>
                <a:lnTo>
                  <a:pt x="299" y="537"/>
                </a:lnTo>
                <a:lnTo>
                  <a:pt x="299" y="537"/>
                </a:lnTo>
                <a:lnTo>
                  <a:pt x="298" y="537"/>
                </a:lnTo>
                <a:lnTo>
                  <a:pt x="297" y="538"/>
                </a:lnTo>
                <a:lnTo>
                  <a:pt x="296" y="539"/>
                </a:lnTo>
                <a:lnTo>
                  <a:pt x="294" y="540"/>
                </a:lnTo>
                <a:lnTo>
                  <a:pt x="288" y="545"/>
                </a:lnTo>
                <a:lnTo>
                  <a:pt x="285" y="548"/>
                </a:lnTo>
                <a:lnTo>
                  <a:pt x="282" y="551"/>
                </a:lnTo>
                <a:lnTo>
                  <a:pt x="281" y="551"/>
                </a:lnTo>
                <a:lnTo>
                  <a:pt x="280" y="552"/>
                </a:lnTo>
                <a:lnTo>
                  <a:pt x="279" y="554"/>
                </a:lnTo>
                <a:lnTo>
                  <a:pt x="277" y="556"/>
                </a:lnTo>
                <a:lnTo>
                  <a:pt x="276" y="557"/>
                </a:lnTo>
                <a:lnTo>
                  <a:pt x="274" y="558"/>
                </a:lnTo>
                <a:lnTo>
                  <a:pt x="273" y="559"/>
                </a:lnTo>
                <a:lnTo>
                  <a:pt x="272" y="560"/>
                </a:lnTo>
                <a:lnTo>
                  <a:pt x="270" y="561"/>
                </a:lnTo>
                <a:lnTo>
                  <a:pt x="267" y="562"/>
                </a:lnTo>
                <a:lnTo>
                  <a:pt x="265" y="562"/>
                </a:lnTo>
                <a:lnTo>
                  <a:pt x="263" y="563"/>
                </a:lnTo>
                <a:lnTo>
                  <a:pt x="261" y="563"/>
                </a:lnTo>
                <a:lnTo>
                  <a:pt x="259" y="563"/>
                </a:lnTo>
                <a:lnTo>
                  <a:pt x="257" y="563"/>
                </a:lnTo>
                <a:lnTo>
                  <a:pt x="254" y="563"/>
                </a:lnTo>
                <a:lnTo>
                  <a:pt x="252" y="563"/>
                </a:lnTo>
                <a:lnTo>
                  <a:pt x="251" y="563"/>
                </a:lnTo>
                <a:lnTo>
                  <a:pt x="249" y="563"/>
                </a:lnTo>
                <a:lnTo>
                  <a:pt x="247" y="564"/>
                </a:lnTo>
                <a:lnTo>
                  <a:pt x="246" y="564"/>
                </a:lnTo>
                <a:lnTo>
                  <a:pt x="244" y="565"/>
                </a:lnTo>
                <a:lnTo>
                  <a:pt x="243" y="566"/>
                </a:lnTo>
                <a:lnTo>
                  <a:pt x="240" y="568"/>
                </a:lnTo>
                <a:lnTo>
                  <a:pt x="238" y="570"/>
                </a:lnTo>
                <a:lnTo>
                  <a:pt x="237" y="571"/>
                </a:lnTo>
                <a:lnTo>
                  <a:pt x="234" y="573"/>
                </a:lnTo>
                <a:lnTo>
                  <a:pt x="233" y="574"/>
                </a:lnTo>
                <a:lnTo>
                  <a:pt x="231" y="576"/>
                </a:lnTo>
                <a:lnTo>
                  <a:pt x="228" y="578"/>
                </a:lnTo>
                <a:lnTo>
                  <a:pt x="227" y="579"/>
                </a:lnTo>
                <a:lnTo>
                  <a:pt x="226" y="580"/>
                </a:lnTo>
                <a:lnTo>
                  <a:pt x="226" y="580"/>
                </a:lnTo>
                <a:lnTo>
                  <a:pt x="225" y="581"/>
                </a:lnTo>
                <a:lnTo>
                  <a:pt x="225" y="583"/>
                </a:lnTo>
                <a:lnTo>
                  <a:pt x="225" y="584"/>
                </a:lnTo>
                <a:lnTo>
                  <a:pt x="224" y="587"/>
                </a:lnTo>
                <a:lnTo>
                  <a:pt x="224" y="589"/>
                </a:lnTo>
                <a:lnTo>
                  <a:pt x="224" y="590"/>
                </a:lnTo>
                <a:lnTo>
                  <a:pt x="223" y="592"/>
                </a:lnTo>
                <a:lnTo>
                  <a:pt x="223" y="593"/>
                </a:lnTo>
                <a:lnTo>
                  <a:pt x="223" y="594"/>
                </a:lnTo>
                <a:lnTo>
                  <a:pt x="223" y="596"/>
                </a:lnTo>
                <a:lnTo>
                  <a:pt x="223" y="597"/>
                </a:lnTo>
                <a:lnTo>
                  <a:pt x="222" y="599"/>
                </a:lnTo>
                <a:lnTo>
                  <a:pt x="222" y="600"/>
                </a:lnTo>
                <a:lnTo>
                  <a:pt x="222" y="600"/>
                </a:lnTo>
                <a:lnTo>
                  <a:pt x="222" y="600"/>
                </a:lnTo>
                <a:lnTo>
                  <a:pt x="221" y="601"/>
                </a:lnTo>
                <a:lnTo>
                  <a:pt x="221" y="601"/>
                </a:lnTo>
                <a:lnTo>
                  <a:pt x="220" y="602"/>
                </a:lnTo>
                <a:lnTo>
                  <a:pt x="218" y="603"/>
                </a:lnTo>
                <a:lnTo>
                  <a:pt x="217" y="603"/>
                </a:lnTo>
                <a:lnTo>
                  <a:pt x="217" y="604"/>
                </a:lnTo>
                <a:lnTo>
                  <a:pt x="216" y="604"/>
                </a:lnTo>
                <a:lnTo>
                  <a:pt x="216" y="605"/>
                </a:lnTo>
                <a:lnTo>
                  <a:pt x="214" y="609"/>
                </a:lnTo>
                <a:lnTo>
                  <a:pt x="214" y="610"/>
                </a:lnTo>
                <a:lnTo>
                  <a:pt x="213" y="611"/>
                </a:lnTo>
                <a:lnTo>
                  <a:pt x="211" y="613"/>
                </a:lnTo>
                <a:lnTo>
                  <a:pt x="211" y="614"/>
                </a:lnTo>
                <a:lnTo>
                  <a:pt x="210" y="614"/>
                </a:lnTo>
                <a:lnTo>
                  <a:pt x="210" y="615"/>
                </a:lnTo>
                <a:lnTo>
                  <a:pt x="209" y="615"/>
                </a:lnTo>
                <a:lnTo>
                  <a:pt x="208" y="615"/>
                </a:lnTo>
                <a:lnTo>
                  <a:pt x="207" y="616"/>
                </a:lnTo>
                <a:lnTo>
                  <a:pt x="206" y="616"/>
                </a:lnTo>
                <a:lnTo>
                  <a:pt x="203" y="616"/>
                </a:lnTo>
                <a:lnTo>
                  <a:pt x="201" y="616"/>
                </a:lnTo>
                <a:lnTo>
                  <a:pt x="200" y="617"/>
                </a:lnTo>
                <a:lnTo>
                  <a:pt x="199" y="617"/>
                </a:lnTo>
                <a:lnTo>
                  <a:pt x="198" y="617"/>
                </a:lnTo>
                <a:lnTo>
                  <a:pt x="197" y="618"/>
                </a:lnTo>
                <a:lnTo>
                  <a:pt x="195" y="619"/>
                </a:lnTo>
                <a:lnTo>
                  <a:pt x="194" y="620"/>
                </a:lnTo>
                <a:lnTo>
                  <a:pt x="192" y="622"/>
                </a:lnTo>
                <a:lnTo>
                  <a:pt x="190" y="623"/>
                </a:lnTo>
                <a:lnTo>
                  <a:pt x="190" y="624"/>
                </a:lnTo>
                <a:lnTo>
                  <a:pt x="189" y="625"/>
                </a:lnTo>
                <a:lnTo>
                  <a:pt x="189" y="626"/>
                </a:lnTo>
                <a:lnTo>
                  <a:pt x="188" y="627"/>
                </a:lnTo>
                <a:lnTo>
                  <a:pt x="189" y="627"/>
                </a:lnTo>
                <a:lnTo>
                  <a:pt x="188" y="628"/>
                </a:lnTo>
                <a:lnTo>
                  <a:pt x="187" y="629"/>
                </a:lnTo>
                <a:lnTo>
                  <a:pt x="186" y="630"/>
                </a:lnTo>
                <a:lnTo>
                  <a:pt x="185" y="631"/>
                </a:lnTo>
                <a:lnTo>
                  <a:pt x="183" y="632"/>
                </a:lnTo>
                <a:lnTo>
                  <a:pt x="182" y="632"/>
                </a:lnTo>
                <a:lnTo>
                  <a:pt x="181" y="632"/>
                </a:lnTo>
                <a:lnTo>
                  <a:pt x="178" y="633"/>
                </a:lnTo>
                <a:lnTo>
                  <a:pt x="177" y="633"/>
                </a:lnTo>
                <a:lnTo>
                  <a:pt x="176" y="633"/>
                </a:lnTo>
                <a:lnTo>
                  <a:pt x="176" y="633"/>
                </a:lnTo>
                <a:lnTo>
                  <a:pt x="175" y="633"/>
                </a:lnTo>
                <a:lnTo>
                  <a:pt x="174" y="633"/>
                </a:lnTo>
                <a:lnTo>
                  <a:pt x="174" y="632"/>
                </a:lnTo>
                <a:lnTo>
                  <a:pt x="174" y="632"/>
                </a:lnTo>
                <a:lnTo>
                  <a:pt x="173" y="631"/>
                </a:lnTo>
                <a:lnTo>
                  <a:pt x="172" y="628"/>
                </a:lnTo>
                <a:lnTo>
                  <a:pt x="172" y="627"/>
                </a:lnTo>
                <a:lnTo>
                  <a:pt x="171" y="625"/>
                </a:lnTo>
                <a:lnTo>
                  <a:pt x="169" y="623"/>
                </a:lnTo>
                <a:lnTo>
                  <a:pt x="167" y="621"/>
                </a:lnTo>
                <a:lnTo>
                  <a:pt x="167" y="619"/>
                </a:lnTo>
                <a:lnTo>
                  <a:pt x="166" y="619"/>
                </a:lnTo>
                <a:lnTo>
                  <a:pt x="166" y="619"/>
                </a:lnTo>
                <a:lnTo>
                  <a:pt x="165" y="619"/>
                </a:lnTo>
                <a:lnTo>
                  <a:pt x="164" y="619"/>
                </a:lnTo>
                <a:lnTo>
                  <a:pt x="163" y="620"/>
                </a:lnTo>
                <a:lnTo>
                  <a:pt x="163" y="620"/>
                </a:lnTo>
                <a:lnTo>
                  <a:pt x="162" y="621"/>
                </a:lnTo>
                <a:lnTo>
                  <a:pt x="160" y="623"/>
                </a:lnTo>
                <a:lnTo>
                  <a:pt x="159" y="624"/>
                </a:lnTo>
                <a:lnTo>
                  <a:pt x="159" y="625"/>
                </a:lnTo>
                <a:lnTo>
                  <a:pt x="158" y="625"/>
                </a:lnTo>
                <a:lnTo>
                  <a:pt x="158" y="625"/>
                </a:lnTo>
                <a:lnTo>
                  <a:pt x="157" y="625"/>
                </a:lnTo>
                <a:lnTo>
                  <a:pt x="156" y="625"/>
                </a:lnTo>
                <a:lnTo>
                  <a:pt x="156" y="625"/>
                </a:lnTo>
                <a:lnTo>
                  <a:pt x="155" y="624"/>
                </a:lnTo>
                <a:lnTo>
                  <a:pt x="155" y="624"/>
                </a:lnTo>
                <a:lnTo>
                  <a:pt x="154" y="622"/>
                </a:lnTo>
                <a:lnTo>
                  <a:pt x="154" y="621"/>
                </a:lnTo>
                <a:lnTo>
                  <a:pt x="154" y="620"/>
                </a:lnTo>
                <a:lnTo>
                  <a:pt x="154" y="618"/>
                </a:lnTo>
                <a:lnTo>
                  <a:pt x="154" y="618"/>
                </a:lnTo>
                <a:lnTo>
                  <a:pt x="154" y="618"/>
                </a:lnTo>
                <a:lnTo>
                  <a:pt x="154" y="617"/>
                </a:lnTo>
                <a:lnTo>
                  <a:pt x="153" y="617"/>
                </a:lnTo>
                <a:lnTo>
                  <a:pt x="153" y="617"/>
                </a:lnTo>
                <a:lnTo>
                  <a:pt x="153" y="618"/>
                </a:lnTo>
                <a:lnTo>
                  <a:pt x="153" y="618"/>
                </a:lnTo>
                <a:lnTo>
                  <a:pt x="152" y="618"/>
                </a:lnTo>
                <a:lnTo>
                  <a:pt x="152" y="619"/>
                </a:lnTo>
                <a:lnTo>
                  <a:pt x="149" y="619"/>
                </a:lnTo>
                <a:lnTo>
                  <a:pt x="147" y="619"/>
                </a:lnTo>
                <a:lnTo>
                  <a:pt x="146" y="619"/>
                </a:lnTo>
                <a:lnTo>
                  <a:pt x="146" y="619"/>
                </a:lnTo>
                <a:lnTo>
                  <a:pt x="146" y="619"/>
                </a:lnTo>
                <a:lnTo>
                  <a:pt x="145" y="619"/>
                </a:lnTo>
                <a:lnTo>
                  <a:pt x="145" y="619"/>
                </a:lnTo>
                <a:lnTo>
                  <a:pt x="144" y="620"/>
                </a:lnTo>
                <a:lnTo>
                  <a:pt x="144" y="619"/>
                </a:lnTo>
                <a:lnTo>
                  <a:pt x="144" y="619"/>
                </a:lnTo>
                <a:lnTo>
                  <a:pt x="143" y="617"/>
                </a:lnTo>
                <a:lnTo>
                  <a:pt x="142" y="615"/>
                </a:lnTo>
                <a:lnTo>
                  <a:pt x="142" y="614"/>
                </a:lnTo>
                <a:lnTo>
                  <a:pt x="141" y="613"/>
                </a:lnTo>
                <a:lnTo>
                  <a:pt x="140" y="611"/>
                </a:lnTo>
                <a:lnTo>
                  <a:pt x="137" y="607"/>
                </a:lnTo>
                <a:lnTo>
                  <a:pt x="136" y="606"/>
                </a:lnTo>
                <a:lnTo>
                  <a:pt x="135" y="605"/>
                </a:lnTo>
                <a:lnTo>
                  <a:pt x="134" y="604"/>
                </a:lnTo>
                <a:lnTo>
                  <a:pt x="133" y="604"/>
                </a:lnTo>
                <a:lnTo>
                  <a:pt x="131" y="603"/>
                </a:lnTo>
                <a:lnTo>
                  <a:pt x="130" y="602"/>
                </a:lnTo>
                <a:lnTo>
                  <a:pt x="129" y="602"/>
                </a:lnTo>
                <a:lnTo>
                  <a:pt x="128" y="602"/>
                </a:lnTo>
                <a:lnTo>
                  <a:pt x="123" y="601"/>
                </a:lnTo>
                <a:lnTo>
                  <a:pt x="122" y="600"/>
                </a:lnTo>
                <a:lnTo>
                  <a:pt x="121" y="600"/>
                </a:lnTo>
                <a:lnTo>
                  <a:pt x="120" y="599"/>
                </a:lnTo>
                <a:lnTo>
                  <a:pt x="119" y="598"/>
                </a:lnTo>
                <a:lnTo>
                  <a:pt x="118" y="598"/>
                </a:lnTo>
                <a:lnTo>
                  <a:pt x="118" y="597"/>
                </a:lnTo>
                <a:lnTo>
                  <a:pt x="118" y="597"/>
                </a:lnTo>
                <a:lnTo>
                  <a:pt x="118" y="597"/>
                </a:lnTo>
                <a:lnTo>
                  <a:pt x="118" y="596"/>
                </a:lnTo>
                <a:lnTo>
                  <a:pt x="118" y="595"/>
                </a:lnTo>
                <a:lnTo>
                  <a:pt x="119" y="594"/>
                </a:lnTo>
                <a:lnTo>
                  <a:pt x="119" y="593"/>
                </a:lnTo>
                <a:lnTo>
                  <a:pt x="120" y="593"/>
                </a:lnTo>
                <a:lnTo>
                  <a:pt x="120" y="592"/>
                </a:lnTo>
                <a:lnTo>
                  <a:pt x="121" y="592"/>
                </a:lnTo>
                <a:lnTo>
                  <a:pt x="122" y="592"/>
                </a:lnTo>
                <a:lnTo>
                  <a:pt x="123" y="591"/>
                </a:lnTo>
                <a:lnTo>
                  <a:pt x="124" y="591"/>
                </a:lnTo>
                <a:lnTo>
                  <a:pt x="125" y="591"/>
                </a:lnTo>
                <a:lnTo>
                  <a:pt x="126" y="591"/>
                </a:lnTo>
                <a:lnTo>
                  <a:pt x="129" y="591"/>
                </a:lnTo>
                <a:lnTo>
                  <a:pt x="132" y="592"/>
                </a:lnTo>
                <a:lnTo>
                  <a:pt x="133" y="592"/>
                </a:lnTo>
                <a:lnTo>
                  <a:pt x="133" y="592"/>
                </a:lnTo>
                <a:lnTo>
                  <a:pt x="134" y="592"/>
                </a:lnTo>
                <a:lnTo>
                  <a:pt x="134" y="591"/>
                </a:lnTo>
                <a:lnTo>
                  <a:pt x="134" y="591"/>
                </a:lnTo>
                <a:lnTo>
                  <a:pt x="135" y="591"/>
                </a:lnTo>
                <a:lnTo>
                  <a:pt x="135" y="590"/>
                </a:lnTo>
                <a:lnTo>
                  <a:pt x="135" y="590"/>
                </a:lnTo>
                <a:lnTo>
                  <a:pt x="135" y="589"/>
                </a:lnTo>
                <a:lnTo>
                  <a:pt x="135" y="587"/>
                </a:lnTo>
                <a:lnTo>
                  <a:pt x="134" y="585"/>
                </a:lnTo>
                <a:lnTo>
                  <a:pt x="134" y="584"/>
                </a:lnTo>
                <a:lnTo>
                  <a:pt x="134" y="583"/>
                </a:lnTo>
                <a:lnTo>
                  <a:pt x="134" y="582"/>
                </a:lnTo>
                <a:lnTo>
                  <a:pt x="134" y="582"/>
                </a:lnTo>
                <a:lnTo>
                  <a:pt x="135" y="580"/>
                </a:lnTo>
                <a:lnTo>
                  <a:pt x="136" y="579"/>
                </a:lnTo>
                <a:lnTo>
                  <a:pt x="136" y="578"/>
                </a:lnTo>
                <a:lnTo>
                  <a:pt x="136" y="577"/>
                </a:lnTo>
                <a:lnTo>
                  <a:pt x="136" y="577"/>
                </a:lnTo>
                <a:lnTo>
                  <a:pt x="136" y="576"/>
                </a:lnTo>
                <a:lnTo>
                  <a:pt x="136" y="575"/>
                </a:lnTo>
                <a:lnTo>
                  <a:pt x="136" y="574"/>
                </a:lnTo>
                <a:lnTo>
                  <a:pt x="136" y="572"/>
                </a:lnTo>
                <a:lnTo>
                  <a:pt x="135" y="568"/>
                </a:lnTo>
                <a:lnTo>
                  <a:pt x="134" y="566"/>
                </a:lnTo>
                <a:lnTo>
                  <a:pt x="133" y="563"/>
                </a:lnTo>
                <a:lnTo>
                  <a:pt x="131" y="558"/>
                </a:lnTo>
                <a:lnTo>
                  <a:pt x="130" y="556"/>
                </a:lnTo>
                <a:lnTo>
                  <a:pt x="128" y="553"/>
                </a:lnTo>
                <a:lnTo>
                  <a:pt x="127" y="551"/>
                </a:lnTo>
                <a:lnTo>
                  <a:pt x="125" y="547"/>
                </a:lnTo>
                <a:lnTo>
                  <a:pt x="124" y="547"/>
                </a:lnTo>
                <a:lnTo>
                  <a:pt x="124" y="546"/>
                </a:lnTo>
                <a:lnTo>
                  <a:pt x="123" y="545"/>
                </a:lnTo>
                <a:lnTo>
                  <a:pt x="123" y="544"/>
                </a:lnTo>
                <a:lnTo>
                  <a:pt x="123" y="540"/>
                </a:lnTo>
                <a:lnTo>
                  <a:pt x="123" y="539"/>
                </a:lnTo>
                <a:lnTo>
                  <a:pt x="123" y="536"/>
                </a:lnTo>
                <a:lnTo>
                  <a:pt x="123" y="535"/>
                </a:lnTo>
                <a:lnTo>
                  <a:pt x="122" y="534"/>
                </a:lnTo>
                <a:lnTo>
                  <a:pt x="122" y="533"/>
                </a:lnTo>
                <a:lnTo>
                  <a:pt x="121" y="532"/>
                </a:lnTo>
                <a:lnTo>
                  <a:pt x="119" y="530"/>
                </a:lnTo>
                <a:lnTo>
                  <a:pt x="118" y="529"/>
                </a:lnTo>
                <a:lnTo>
                  <a:pt x="117" y="529"/>
                </a:lnTo>
                <a:lnTo>
                  <a:pt x="117" y="528"/>
                </a:lnTo>
                <a:lnTo>
                  <a:pt x="116" y="527"/>
                </a:lnTo>
                <a:lnTo>
                  <a:pt x="116" y="526"/>
                </a:lnTo>
                <a:lnTo>
                  <a:pt x="116" y="525"/>
                </a:lnTo>
                <a:lnTo>
                  <a:pt x="116" y="524"/>
                </a:lnTo>
                <a:lnTo>
                  <a:pt x="116" y="523"/>
                </a:lnTo>
                <a:lnTo>
                  <a:pt x="117" y="520"/>
                </a:lnTo>
                <a:lnTo>
                  <a:pt x="117" y="519"/>
                </a:lnTo>
                <a:lnTo>
                  <a:pt x="117" y="517"/>
                </a:lnTo>
                <a:lnTo>
                  <a:pt x="117" y="515"/>
                </a:lnTo>
                <a:lnTo>
                  <a:pt x="117" y="513"/>
                </a:lnTo>
                <a:lnTo>
                  <a:pt x="116" y="509"/>
                </a:lnTo>
                <a:lnTo>
                  <a:pt x="115" y="507"/>
                </a:lnTo>
                <a:lnTo>
                  <a:pt x="114" y="504"/>
                </a:lnTo>
                <a:lnTo>
                  <a:pt x="114" y="503"/>
                </a:lnTo>
                <a:lnTo>
                  <a:pt x="113" y="502"/>
                </a:lnTo>
                <a:lnTo>
                  <a:pt x="113" y="501"/>
                </a:lnTo>
                <a:lnTo>
                  <a:pt x="114" y="499"/>
                </a:lnTo>
                <a:lnTo>
                  <a:pt x="114" y="497"/>
                </a:lnTo>
                <a:lnTo>
                  <a:pt x="115" y="492"/>
                </a:lnTo>
                <a:lnTo>
                  <a:pt x="116" y="489"/>
                </a:lnTo>
                <a:lnTo>
                  <a:pt x="116" y="488"/>
                </a:lnTo>
                <a:lnTo>
                  <a:pt x="116" y="487"/>
                </a:lnTo>
                <a:lnTo>
                  <a:pt x="116" y="486"/>
                </a:lnTo>
                <a:lnTo>
                  <a:pt x="116" y="481"/>
                </a:lnTo>
                <a:lnTo>
                  <a:pt x="116" y="480"/>
                </a:lnTo>
                <a:lnTo>
                  <a:pt x="116" y="479"/>
                </a:lnTo>
                <a:lnTo>
                  <a:pt x="117" y="478"/>
                </a:lnTo>
                <a:lnTo>
                  <a:pt x="117" y="477"/>
                </a:lnTo>
                <a:lnTo>
                  <a:pt x="118" y="473"/>
                </a:lnTo>
                <a:lnTo>
                  <a:pt x="118" y="471"/>
                </a:lnTo>
                <a:lnTo>
                  <a:pt x="119" y="469"/>
                </a:lnTo>
                <a:lnTo>
                  <a:pt x="119" y="468"/>
                </a:lnTo>
                <a:lnTo>
                  <a:pt x="118" y="466"/>
                </a:lnTo>
                <a:lnTo>
                  <a:pt x="118" y="465"/>
                </a:lnTo>
                <a:lnTo>
                  <a:pt x="118" y="463"/>
                </a:lnTo>
                <a:lnTo>
                  <a:pt x="118" y="462"/>
                </a:lnTo>
                <a:lnTo>
                  <a:pt x="117" y="460"/>
                </a:lnTo>
                <a:lnTo>
                  <a:pt x="116" y="458"/>
                </a:lnTo>
                <a:lnTo>
                  <a:pt x="115" y="457"/>
                </a:lnTo>
                <a:lnTo>
                  <a:pt x="114" y="455"/>
                </a:lnTo>
                <a:lnTo>
                  <a:pt x="114" y="454"/>
                </a:lnTo>
                <a:lnTo>
                  <a:pt x="113" y="453"/>
                </a:lnTo>
                <a:lnTo>
                  <a:pt x="112" y="453"/>
                </a:lnTo>
                <a:lnTo>
                  <a:pt x="111" y="452"/>
                </a:lnTo>
                <a:lnTo>
                  <a:pt x="110" y="451"/>
                </a:lnTo>
                <a:lnTo>
                  <a:pt x="109" y="451"/>
                </a:lnTo>
                <a:lnTo>
                  <a:pt x="108" y="451"/>
                </a:lnTo>
                <a:lnTo>
                  <a:pt x="108" y="451"/>
                </a:lnTo>
                <a:lnTo>
                  <a:pt x="107" y="450"/>
                </a:lnTo>
                <a:lnTo>
                  <a:pt x="106" y="451"/>
                </a:lnTo>
                <a:lnTo>
                  <a:pt x="100" y="451"/>
                </a:lnTo>
                <a:lnTo>
                  <a:pt x="99" y="451"/>
                </a:lnTo>
                <a:lnTo>
                  <a:pt x="98" y="451"/>
                </a:lnTo>
                <a:lnTo>
                  <a:pt x="93" y="451"/>
                </a:lnTo>
                <a:lnTo>
                  <a:pt x="91" y="451"/>
                </a:lnTo>
                <a:lnTo>
                  <a:pt x="88" y="451"/>
                </a:lnTo>
                <a:lnTo>
                  <a:pt x="83" y="450"/>
                </a:lnTo>
                <a:lnTo>
                  <a:pt x="81" y="450"/>
                </a:lnTo>
                <a:lnTo>
                  <a:pt x="79" y="450"/>
                </a:lnTo>
                <a:lnTo>
                  <a:pt x="78" y="450"/>
                </a:lnTo>
                <a:lnTo>
                  <a:pt x="77" y="450"/>
                </a:lnTo>
                <a:lnTo>
                  <a:pt x="75" y="451"/>
                </a:lnTo>
                <a:lnTo>
                  <a:pt x="72" y="451"/>
                </a:lnTo>
                <a:lnTo>
                  <a:pt x="71" y="451"/>
                </a:lnTo>
                <a:lnTo>
                  <a:pt x="71" y="452"/>
                </a:lnTo>
                <a:lnTo>
                  <a:pt x="70" y="452"/>
                </a:lnTo>
                <a:lnTo>
                  <a:pt x="69" y="451"/>
                </a:lnTo>
                <a:lnTo>
                  <a:pt x="69" y="451"/>
                </a:lnTo>
                <a:lnTo>
                  <a:pt x="68" y="451"/>
                </a:lnTo>
                <a:lnTo>
                  <a:pt x="67" y="450"/>
                </a:lnTo>
                <a:lnTo>
                  <a:pt x="66" y="450"/>
                </a:lnTo>
                <a:lnTo>
                  <a:pt x="66" y="450"/>
                </a:lnTo>
                <a:lnTo>
                  <a:pt x="65" y="449"/>
                </a:lnTo>
                <a:lnTo>
                  <a:pt x="65" y="449"/>
                </a:lnTo>
                <a:lnTo>
                  <a:pt x="64" y="448"/>
                </a:lnTo>
                <a:lnTo>
                  <a:pt x="64" y="448"/>
                </a:lnTo>
                <a:lnTo>
                  <a:pt x="64" y="447"/>
                </a:lnTo>
                <a:lnTo>
                  <a:pt x="64" y="446"/>
                </a:lnTo>
                <a:lnTo>
                  <a:pt x="64" y="444"/>
                </a:lnTo>
                <a:lnTo>
                  <a:pt x="64" y="441"/>
                </a:lnTo>
                <a:lnTo>
                  <a:pt x="64" y="440"/>
                </a:lnTo>
                <a:lnTo>
                  <a:pt x="63" y="439"/>
                </a:lnTo>
                <a:lnTo>
                  <a:pt x="63" y="438"/>
                </a:lnTo>
                <a:lnTo>
                  <a:pt x="63" y="437"/>
                </a:lnTo>
                <a:lnTo>
                  <a:pt x="62" y="436"/>
                </a:lnTo>
                <a:lnTo>
                  <a:pt x="62" y="436"/>
                </a:lnTo>
                <a:lnTo>
                  <a:pt x="61" y="435"/>
                </a:lnTo>
                <a:lnTo>
                  <a:pt x="61" y="434"/>
                </a:lnTo>
                <a:lnTo>
                  <a:pt x="60" y="434"/>
                </a:lnTo>
                <a:lnTo>
                  <a:pt x="58" y="433"/>
                </a:lnTo>
                <a:lnTo>
                  <a:pt x="54" y="431"/>
                </a:lnTo>
                <a:lnTo>
                  <a:pt x="52" y="430"/>
                </a:lnTo>
                <a:lnTo>
                  <a:pt x="51" y="429"/>
                </a:lnTo>
                <a:lnTo>
                  <a:pt x="50" y="429"/>
                </a:lnTo>
                <a:lnTo>
                  <a:pt x="48" y="429"/>
                </a:lnTo>
                <a:lnTo>
                  <a:pt x="46" y="428"/>
                </a:lnTo>
                <a:lnTo>
                  <a:pt x="44" y="428"/>
                </a:lnTo>
                <a:lnTo>
                  <a:pt x="41" y="428"/>
                </a:lnTo>
                <a:lnTo>
                  <a:pt x="39" y="427"/>
                </a:lnTo>
                <a:lnTo>
                  <a:pt x="36" y="427"/>
                </a:lnTo>
                <a:lnTo>
                  <a:pt x="31" y="425"/>
                </a:lnTo>
                <a:lnTo>
                  <a:pt x="30" y="425"/>
                </a:lnTo>
                <a:lnTo>
                  <a:pt x="28" y="425"/>
                </a:lnTo>
                <a:lnTo>
                  <a:pt x="23" y="424"/>
                </a:lnTo>
                <a:lnTo>
                  <a:pt x="21" y="424"/>
                </a:lnTo>
                <a:lnTo>
                  <a:pt x="18" y="424"/>
                </a:lnTo>
                <a:lnTo>
                  <a:pt x="14" y="423"/>
                </a:lnTo>
                <a:lnTo>
                  <a:pt x="11" y="422"/>
                </a:lnTo>
                <a:lnTo>
                  <a:pt x="10" y="421"/>
                </a:lnTo>
                <a:lnTo>
                  <a:pt x="8" y="421"/>
                </a:lnTo>
                <a:lnTo>
                  <a:pt x="6" y="419"/>
                </a:lnTo>
                <a:lnTo>
                  <a:pt x="1" y="416"/>
                </a:lnTo>
                <a:lnTo>
                  <a:pt x="1" y="416"/>
                </a:lnTo>
                <a:lnTo>
                  <a:pt x="0" y="415"/>
                </a:lnTo>
                <a:lnTo>
                  <a:pt x="0" y="415"/>
                </a:lnTo>
                <a:lnTo>
                  <a:pt x="1" y="415"/>
                </a:lnTo>
                <a:lnTo>
                  <a:pt x="1" y="414"/>
                </a:lnTo>
                <a:lnTo>
                  <a:pt x="1" y="414"/>
                </a:lnTo>
                <a:lnTo>
                  <a:pt x="2" y="413"/>
                </a:lnTo>
                <a:lnTo>
                  <a:pt x="3" y="412"/>
                </a:lnTo>
                <a:lnTo>
                  <a:pt x="4" y="412"/>
                </a:lnTo>
                <a:lnTo>
                  <a:pt x="9" y="409"/>
                </a:lnTo>
                <a:lnTo>
                  <a:pt x="12" y="407"/>
                </a:lnTo>
                <a:lnTo>
                  <a:pt x="15" y="405"/>
                </a:lnTo>
                <a:lnTo>
                  <a:pt x="16" y="404"/>
                </a:lnTo>
                <a:lnTo>
                  <a:pt x="17" y="403"/>
                </a:lnTo>
                <a:lnTo>
                  <a:pt x="19" y="401"/>
                </a:lnTo>
                <a:lnTo>
                  <a:pt x="26" y="394"/>
                </a:lnTo>
                <a:lnTo>
                  <a:pt x="27" y="392"/>
                </a:lnTo>
                <a:lnTo>
                  <a:pt x="29" y="390"/>
                </a:lnTo>
                <a:lnTo>
                  <a:pt x="30" y="388"/>
                </a:lnTo>
                <a:lnTo>
                  <a:pt x="30" y="387"/>
                </a:lnTo>
                <a:lnTo>
                  <a:pt x="31" y="385"/>
                </a:lnTo>
                <a:lnTo>
                  <a:pt x="31" y="384"/>
                </a:lnTo>
                <a:lnTo>
                  <a:pt x="32" y="381"/>
                </a:lnTo>
                <a:lnTo>
                  <a:pt x="32" y="374"/>
                </a:lnTo>
                <a:lnTo>
                  <a:pt x="33" y="370"/>
                </a:lnTo>
                <a:lnTo>
                  <a:pt x="33" y="366"/>
                </a:lnTo>
                <a:lnTo>
                  <a:pt x="34" y="364"/>
                </a:lnTo>
                <a:lnTo>
                  <a:pt x="34" y="362"/>
                </a:lnTo>
                <a:lnTo>
                  <a:pt x="35" y="360"/>
                </a:lnTo>
                <a:lnTo>
                  <a:pt x="35" y="359"/>
                </a:lnTo>
                <a:lnTo>
                  <a:pt x="36" y="357"/>
                </a:lnTo>
                <a:lnTo>
                  <a:pt x="37" y="356"/>
                </a:lnTo>
                <a:lnTo>
                  <a:pt x="37" y="354"/>
                </a:lnTo>
                <a:lnTo>
                  <a:pt x="38" y="354"/>
                </a:lnTo>
                <a:lnTo>
                  <a:pt x="39" y="353"/>
                </a:lnTo>
                <a:lnTo>
                  <a:pt x="39" y="352"/>
                </a:lnTo>
                <a:lnTo>
                  <a:pt x="40" y="351"/>
                </a:lnTo>
                <a:lnTo>
                  <a:pt x="41" y="351"/>
                </a:lnTo>
                <a:lnTo>
                  <a:pt x="42" y="351"/>
                </a:lnTo>
                <a:lnTo>
                  <a:pt x="43" y="351"/>
                </a:lnTo>
                <a:lnTo>
                  <a:pt x="44" y="351"/>
                </a:lnTo>
                <a:lnTo>
                  <a:pt x="45" y="351"/>
                </a:lnTo>
                <a:lnTo>
                  <a:pt x="50" y="352"/>
                </a:lnTo>
                <a:lnTo>
                  <a:pt x="51" y="352"/>
                </a:lnTo>
                <a:lnTo>
                  <a:pt x="53" y="352"/>
                </a:lnTo>
                <a:lnTo>
                  <a:pt x="55" y="352"/>
                </a:lnTo>
                <a:lnTo>
                  <a:pt x="56" y="353"/>
                </a:lnTo>
                <a:lnTo>
                  <a:pt x="58" y="352"/>
                </a:lnTo>
                <a:lnTo>
                  <a:pt x="60" y="352"/>
                </a:lnTo>
                <a:lnTo>
                  <a:pt x="63" y="352"/>
                </a:lnTo>
                <a:lnTo>
                  <a:pt x="65" y="351"/>
                </a:lnTo>
                <a:lnTo>
                  <a:pt x="68" y="351"/>
                </a:lnTo>
                <a:lnTo>
                  <a:pt x="73" y="349"/>
                </a:lnTo>
                <a:lnTo>
                  <a:pt x="74" y="348"/>
                </a:lnTo>
                <a:lnTo>
                  <a:pt x="76" y="348"/>
                </a:lnTo>
                <a:lnTo>
                  <a:pt x="77" y="348"/>
                </a:lnTo>
                <a:lnTo>
                  <a:pt x="78" y="348"/>
                </a:lnTo>
                <a:lnTo>
                  <a:pt x="79" y="348"/>
                </a:lnTo>
                <a:lnTo>
                  <a:pt x="80" y="348"/>
                </a:lnTo>
                <a:lnTo>
                  <a:pt x="81" y="348"/>
                </a:lnTo>
                <a:lnTo>
                  <a:pt x="84" y="350"/>
                </a:lnTo>
                <a:lnTo>
                  <a:pt x="85" y="350"/>
                </a:lnTo>
                <a:lnTo>
                  <a:pt x="86" y="350"/>
                </a:lnTo>
                <a:lnTo>
                  <a:pt x="91" y="351"/>
                </a:lnTo>
                <a:lnTo>
                  <a:pt x="95" y="352"/>
                </a:lnTo>
                <a:lnTo>
                  <a:pt x="97" y="352"/>
                </a:lnTo>
                <a:lnTo>
                  <a:pt x="98" y="352"/>
                </a:lnTo>
                <a:lnTo>
                  <a:pt x="99" y="352"/>
                </a:lnTo>
                <a:lnTo>
                  <a:pt x="100" y="352"/>
                </a:lnTo>
                <a:lnTo>
                  <a:pt x="101" y="352"/>
                </a:lnTo>
                <a:lnTo>
                  <a:pt x="102" y="351"/>
                </a:lnTo>
                <a:lnTo>
                  <a:pt x="103" y="351"/>
                </a:lnTo>
                <a:lnTo>
                  <a:pt x="104" y="351"/>
                </a:lnTo>
                <a:lnTo>
                  <a:pt x="104" y="350"/>
                </a:lnTo>
                <a:lnTo>
                  <a:pt x="105" y="350"/>
                </a:lnTo>
                <a:lnTo>
                  <a:pt x="106" y="349"/>
                </a:lnTo>
                <a:lnTo>
                  <a:pt x="107" y="348"/>
                </a:lnTo>
                <a:lnTo>
                  <a:pt x="110" y="343"/>
                </a:lnTo>
                <a:lnTo>
                  <a:pt x="111" y="341"/>
                </a:lnTo>
                <a:lnTo>
                  <a:pt x="111" y="340"/>
                </a:lnTo>
                <a:lnTo>
                  <a:pt x="115" y="333"/>
                </a:lnTo>
                <a:lnTo>
                  <a:pt x="116" y="331"/>
                </a:lnTo>
                <a:lnTo>
                  <a:pt x="117" y="329"/>
                </a:lnTo>
                <a:lnTo>
                  <a:pt x="118" y="325"/>
                </a:lnTo>
                <a:lnTo>
                  <a:pt x="119" y="324"/>
                </a:lnTo>
                <a:lnTo>
                  <a:pt x="119" y="321"/>
                </a:lnTo>
                <a:lnTo>
                  <a:pt x="120" y="318"/>
                </a:lnTo>
                <a:lnTo>
                  <a:pt x="120" y="316"/>
                </a:lnTo>
                <a:lnTo>
                  <a:pt x="120" y="315"/>
                </a:lnTo>
                <a:lnTo>
                  <a:pt x="121" y="313"/>
                </a:lnTo>
                <a:lnTo>
                  <a:pt x="123" y="307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Freeform 238">
            <a:extLst>
              <a:ext uri="{FF2B5EF4-FFF2-40B4-BE49-F238E27FC236}">
                <a16:creationId xmlns:a16="http://schemas.microsoft.com/office/drawing/2014/main" id="{9382DC58-EC6D-4D0B-B194-441D40F06CBB}"/>
              </a:ext>
            </a:extLst>
          </p:cNvPr>
          <p:cNvSpPr>
            <a:spLocks/>
          </p:cNvSpPr>
          <p:nvPr/>
        </p:nvSpPr>
        <p:spPr bwMode="auto">
          <a:xfrm>
            <a:off x="7320068" y="2988457"/>
            <a:ext cx="925651" cy="638421"/>
          </a:xfrm>
          <a:custGeom>
            <a:avLst/>
            <a:gdLst>
              <a:gd name="T0" fmla="*/ 5 w 487"/>
              <a:gd name="T1" fmla="*/ 300 h 307"/>
              <a:gd name="T2" fmla="*/ 12 w 487"/>
              <a:gd name="T3" fmla="*/ 297 h 307"/>
              <a:gd name="T4" fmla="*/ 22 w 487"/>
              <a:gd name="T5" fmla="*/ 302 h 307"/>
              <a:gd name="T6" fmla="*/ 30 w 487"/>
              <a:gd name="T7" fmla="*/ 304 h 307"/>
              <a:gd name="T8" fmla="*/ 35 w 487"/>
              <a:gd name="T9" fmla="*/ 301 h 307"/>
              <a:gd name="T10" fmla="*/ 41 w 487"/>
              <a:gd name="T11" fmla="*/ 289 h 307"/>
              <a:gd name="T12" fmla="*/ 55 w 487"/>
              <a:gd name="T13" fmla="*/ 278 h 307"/>
              <a:gd name="T14" fmla="*/ 60 w 487"/>
              <a:gd name="T15" fmla="*/ 265 h 307"/>
              <a:gd name="T16" fmla="*/ 63 w 487"/>
              <a:gd name="T17" fmla="*/ 263 h 307"/>
              <a:gd name="T18" fmla="*/ 71 w 487"/>
              <a:gd name="T19" fmla="*/ 269 h 307"/>
              <a:gd name="T20" fmla="*/ 82 w 487"/>
              <a:gd name="T21" fmla="*/ 283 h 307"/>
              <a:gd name="T22" fmla="*/ 93 w 487"/>
              <a:gd name="T23" fmla="*/ 288 h 307"/>
              <a:gd name="T24" fmla="*/ 99 w 487"/>
              <a:gd name="T25" fmla="*/ 286 h 307"/>
              <a:gd name="T26" fmla="*/ 118 w 487"/>
              <a:gd name="T27" fmla="*/ 268 h 307"/>
              <a:gd name="T28" fmla="*/ 121 w 487"/>
              <a:gd name="T29" fmla="*/ 259 h 307"/>
              <a:gd name="T30" fmla="*/ 127 w 487"/>
              <a:gd name="T31" fmla="*/ 247 h 307"/>
              <a:gd name="T32" fmla="*/ 128 w 487"/>
              <a:gd name="T33" fmla="*/ 238 h 307"/>
              <a:gd name="T34" fmla="*/ 128 w 487"/>
              <a:gd name="T35" fmla="*/ 226 h 307"/>
              <a:gd name="T36" fmla="*/ 134 w 487"/>
              <a:gd name="T37" fmla="*/ 221 h 307"/>
              <a:gd name="T38" fmla="*/ 153 w 487"/>
              <a:gd name="T39" fmla="*/ 220 h 307"/>
              <a:gd name="T40" fmla="*/ 166 w 487"/>
              <a:gd name="T41" fmla="*/ 215 h 307"/>
              <a:gd name="T42" fmla="*/ 178 w 487"/>
              <a:gd name="T43" fmla="*/ 210 h 307"/>
              <a:gd name="T44" fmla="*/ 190 w 487"/>
              <a:gd name="T45" fmla="*/ 214 h 307"/>
              <a:gd name="T46" fmla="*/ 198 w 487"/>
              <a:gd name="T47" fmla="*/ 215 h 307"/>
              <a:gd name="T48" fmla="*/ 208 w 487"/>
              <a:gd name="T49" fmla="*/ 210 h 307"/>
              <a:gd name="T50" fmla="*/ 229 w 487"/>
              <a:gd name="T51" fmla="*/ 208 h 307"/>
              <a:gd name="T52" fmla="*/ 246 w 487"/>
              <a:gd name="T53" fmla="*/ 212 h 307"/>
              <a:gd name="T54" fmla="*/ 260 w 487"/>
              <a:gd name="T55" fmla="*/ 211 h 307"/>
              <a:gd name="T56" fmla="*/ 272 w 487"/>
              <a:gd name="T57" fmla="*/ 204 h 307"/>
              <a:gd name="T58" fmla="*/ 277 w 487"/>
              <a:gd name="T59" fmla="*/ 198 h 307"/>
              <a:gd name="T60" fmla="*/ 278 w 487"/>
              <a:gd name="T61" fmla="*/ 183 h 307"/>
              <a:gd name="T62" fmla="*/ 281 w 487"/>
              <a:gd name="T63" fmla="*/ 175 h 307"/>
              <a:gd name="T64" fmla="*/ 290 w 487"/>
              <a:gd name="T65" fmla="*/ 171 h 307"/>
              <a:gd name="T66" fmla="*/ 304 w 487"/>
              <a:gd name="T67" fmla="*/ 162 h 307"/>
              <a:gd name="T68" fmla="*/ 317 w 487"/>
              <a:gd name="T69" fmla="*/ 156 h 307"/>
              <a:gd name="T70" fmla="*/ 333 w 487"/>
              <a:gd name="T71" fmla="*/ 160 h 307"/>
              <a:gd name="T72" fmla="*/ 349 w 487"/>
              <a:gd name="T73" fmla="*/ 158 h 307"/>
              <a:gd name="T74" fmla="*/ 366 w 487"/>
              <a:gd name="T75" fmla="*/ 148 h 307"/>
              <a:gd name="T76" fmla="*/ 405 w 487"/>
              <a:gd name="T77" fmla="*/ 132 h 307"/>
              <a:gd name="T78" fmla="*/ 416 w 487"/>
              <a:gd name="T79" fmla="*/ 123 h 307"/>
              <a:gd name="T80" fmla="*/ 425 w 487"/>
              <a:gd name="T81" fmla="*/ 111 h 307"/>
              <a:gd name="T82" fmla="*/ 436 w 487"/>
              <a:gd name="T83" fmla="*/ 108 h 307"/>
              <a:gd name="T84" fmla="*/ 450 w 487"/>
              <a:gd name="T85" fmla="*/ 109 h 307"/>
              <a:gd name="T86" fmla="*/ 468 w 487"/>
              <a:gd name="T87" fmla="*/ 105 h 307"/>
              <a:gd name="T88" fmla="*/ 480 w 487"/>
              <a:gd name="T89" fmla="*/ 101 h 307"/>
              <a:gd name="T90" fmla="*/ 486 w 487"/>
              <a:gd name="T91" fmla="*/ 89 h 307"/>
              <a:gd name="T92" fmla="*/ 487 w 487"/>
              <a:gd name="T93" fmla="*/ 81 h 307"/>
              <a:gd name="T94" fmla="*/ 481 w 487"/>
              <a:gd name="T95" fmla="*/ 77 h 307"/>
              <a:gd name="T96" fmla="*/ 458 w 487"/>
              <a:gd name="T97" fmla="*/ 67 h 307"/>
              <a:gd name="T98" fmla="*/ 454 w 487"/>
              <a:gd name="T99" fmla="*/ 61 h 307"/>
              <a:gd name="T100" fmla="*/ 454 w 487"/>
              <a:gd name="T101" fmla="*/ 56 h 307"/>
              <a:gd name="T102" fmla="*/ 455 w 487"/>
              <a:gd name="T103" fmla="*/ 50 h 307"/>
              <a:gd name="T104" fmla="*/ 445 w 487"/>
              <a:gd name="T105" fmla="*/ 48 h 307"/>
              <a:gd name="T106" fmla="*/ 436 w 487"/>
              <a:gd name="T107" fmla="*/ 45 h 307"/>
              <a:gd name="T108" fmla="*/ 433 w 487"/>
              <a:gd name="T109" fmla="*/ 38 h 307"/>
              <a:gd name="T110" fmla="*/ 437 w 487"/>
              <a:gd name="T111" fmla="*/ 26 h 307"/>
              <a:gd name="T112" fmla="*/ 441 w 487"/>
              <a:gd name="T113" fmla="*/ 12 h 307"/>
              <a:gd name="T114" fmla="*/ 450 w 487"/>
              <a:gd name="T115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87" h="307">
                <a:moveTo>
                  <a:pt x="0" y="307"/>
                </a:moveTo>
                <a:lnTo>
                  <a:pt x="1" y="305"/>
                </a:lnTo>
                <a:lnTo>
                  <a:pt x="2" y="304"/>
                </a:lnTo>
                <a:lnTo>
                  <a:pt x="2" y="303"/>
                </a:lnTo>
                <a:lnTo>
                  <a:pt x="3" y="302"/>
                </a:lnTo>
                <a:lnTo>
                  <a:pt x="4" y="301"/>
                </a:lnTo>
                <a:lnTo>
                  <a:pt x="5" y="300"/>
                </a:lnTo>
                <a:lnTo>
                  <a:pt x="6" y="299"/>
                </a:lnTo>
                <a:lnTo>
                  <a:pt x="7" y="299"/>
                </a:lnTo>
                <a:lnTo>
                  <a:pt x="8" y="298"/>
                </a:lnTo>
                <a:lnTo>
                  <a:pt x="9" y="298"/>
                </a:lnTo>
                <a:lnTo>
                  <a:pt x="10" y="297"/>
                </a:lnTo>
                <a:lnTo>
                  <a:pt x="11" y="297"/>
                </a:lnTo>
                <a:lnTo>
                  <a:pt x="12" y="297"/>
                </a:lnTo>
                <a:lnTo>
                  <a:pt x="13" y="297"/>
                </a:lnTo>
                <a:lnTo>
                  <a:pt x="14" y="298"/>
                </a:lnTo>
                <a:lnTo>
                  <a:pt x="16" y="298"/>
                </a:lnTo>
                <a:lnTo>
                  <a:pt x="17" y="299"/>
                </a:lnTo>
                <a:lnTo>
                  <a:pt x="18" y="299"/>
                </a:lnTo>
                <a:lnTo>
                  <a:pt x="19" y="300"/>
                </a:lnTo>
                <a:lnTo>
                  <a:pt x="22" y="302"/>
                </a:lnTo>
                <a:lnTo>
                  <a:pt x="23" y="303"/>
                </a:lnTo>
                <a:lnTo>
                  <a:pt x="25" y="303"/>
                </a:lnTo>
                <a:lnTo>
                  <a:pt x="26" y="304"/>
                </a:lnTo>
                <a:lnTo>
                  <a:pt x="27" y="304"/>
                </a:lnTo>
                <a:lnTo>
                  <a:pt x="28" y="304"/>
                </a:lnTo>
                <a:lnTo>
                  <a:pt x="29" y="304"/>
                </a:lnTo>
                <a:lnTo>
                  <a:pt x="30" y="304"/>
                </a:lnTo>
                <a:lnTo>
                  <a:pt x="31" y="303"/>
                </a:lnTo>
                <a:lnTo>
                  <a:pt x="32" y="303"/>
                </a:lnTo>
                <a:lnTo>
                  <a:pt x="33" y="303"/>
                </a:lnTo>
                <a:lnTo>
                  <a:pt x="33" y="302"/>
                </a:lnTo>
                <a:lnTo>
                  <a:pt x="34" y="302"/>
                </a:lnTo>
                <a:lnTo>
                  <a:pt x="35" y="301"/>
                </a:lnTo>
                <a:lnTo>
                  <a:pt x="35" y="301"/>
                </a:lnTo>
                <a:lnTo>
                  <a:pt x="36" y="300"/>
                </a:lnTo>
                <a:lnTo>
                  <a:pt x="36" y="298"/>
                </a:lnTo>
                <a:lnTo>
                  <a:pt x="38" y="294"/>
                </a:lnTo>
                <a:lnTo>
                  <a:pt x="39" y="292"/>
                </a:lnTo>
                <a:lnTo>
                  <a:pt x="40" y="290"/>
                </a:lnTo>
                <a:lnTo>
                  <a:pt x="40" y="289"/>
                </a:lnTo>
                <a:lnTo>
                  <a:pt x="41" y="289"/>
                </a:lnTo>
                <a:lnTo>
                  <a:pt x="42" y="287"/>
                </a:lnTo>
                <a:lnTo>
                  <a:pt x="45" y="285"/>
                </a:lnTo>
                <a:lnTo>
                  <a:pt x="47" y="284"/>
                </a:lnTo>
                <a:lnTo>
                  <a:pt x="50" y="281"/>
                </a:lnTo>
                <a:lnTo>
                  <a:pt x="53" y="279"/>
                </a:lnTo>
                <a:lnTo>
                  <a:pt x="54" y="278"/>
                </a:lnTo>
                <a:lnTo>
                  <a:pt x="55" y="278"/>
                </a:lnTo>
                <a:lnTo>
                  <a:pt x="55" y="277"/>
                </a:lnTo>
                <a:lnTo>
                  <a:pt x="56" y="276"/>
                </a:lnTo>
                <a:lnTo>
                  <a:pt x="57" y="274"/>
                </a:lnTo>
                <a:lnTo>
                  <a:pt x="58" y="272"/>
                </a:lnTo>
                <a:lnTo>
                  <a:pt x="59" y="270"/>
                </a:lnTo>
                <a:lnTo>
                  <a:pt x="60" y="266"/>
                </a:lnTo>
                <a:lnTo>
                  <a:pt x="60" y="265"/>
                </a:lnTo>
                <a:lnTo>
                  <a:pt x="61" y="264"/>
                </a:lnTo>
                <a:lnTo>
                  <a:pt x="61" y="264"/>
                </a:lnTo>
                <a:lnTo>
                  <a:pt x="61" y="263"/>
                </a:lnTo>
                <a:lnTo>
                  <a:pt x="61" y="263"/>
                </a:lnTo>
                <a:lnTo>
                  <a:pt x="62" y="263"/>
                </a:lnTo>
                <a:lnTo>
                  <a:pt x="63" y="263"/>
                </a:lnTo>
                <a:lnTo>
                  <a:pt x="63" y="263"/>
                </a:lnTo>
                <a:lnTo>
                  <a:pt x="64" y="263"/>
                </a:lnTo>
                <a:lnTo>
                  <a:pt x="65" y="264"/>
                </a:lnTo>
                <a:lnTo>
                  <a:pt x="66" y="264"/>
                </a:lnTo>
                <a:lnTo>
                  <a:pt x="66" y="265"/>
                </a:lnTo>
                <a:lnTo>
                  <a:pt x="67" y="265"/>
                </a:lnTo>
                <a:lnTo>
                  <a:pt x="69" y="267"/>
                </a:lnTo>
                <a:lnTo>
                  <a:pt x="71" y="269"/>
                </a:lnTo>
                <a:lnTo>
                  <a:pt x="72" y="271"/>
                </a:lnTo>
                <a:lnTo>
                  <a:pt x="75" y="276"/>
                </a:lnTo>
                <a:lnTo>
                  <a:pt x="76" y="278"/>
                </a:lnTo>
                <a:lnTo>
                  <a:pt x="77" y="279"/>
                </a:lnTo>
                <a:lnTo>
                  <a:pt x="78" y="281"/>
                </a:lnTo>
                <a:lnTo>
                  <a:pt x="80" y="282"/>
                </a:lnTo>
                <a:lnTo>
                  <a:pt x="82" y="283"/>
                </a:lnTo>
                <a:lnTo>
                  <a:pt x="84" y="285"/>
                </a:lnTo>
                <a:lnTo>
                  <a:pt x="85" y="285"/>
                </a:lnTo>
                <a:lnTo>
                  <a:pt x="86" y="286"/>
                </a:lnTo>
                <a:lnTo>
                  <a:pt x="89" y="287"/>
                </a:lnTo>
                <a:lnTo>
                  <a:pt x="91" y="288"/>
                </a:lnTo>
                <a:lnTo>
                  <a:pt x="92" y="288"/>
                </a:lnTo>
                <a:lnTo>
                  <a:pt x="93" y="288"/>
                </a:lnTo>
                <a:lnTo>
                  <a:pt x="94" y="288"/>
                </a:lnTo>
                <a:lnTo>
                  <a:pt x="95" y="288"/>
                </a:lnTo>
                <a:lnTo>
                  <a:pt x="96" y="288"/>
                </a:lnTo>
                <a:lnTo>
                  <a:pt x="96" y="288"/>
                </a:lnTo>
                <a:lnTo>
                  <a:pt x="97" y="287"/>
                </a:lnTo>
                <a:lnTo>
                  <a:pt x="98" y="287"/>
                </a:lnTo>
                <a:lnTo>
                  <a:pt x="99" y="286"/>
                </a:lnTo>
                <a:lnTo>
                  <a:pt x="100" y="286"/>
                </a:lnTo>
                <a:lnTo>
                  <a:pt x="102" y="285"/>
                </a:lnTo>
                <a:lnTo>
                  <a:pt x="104" y="283"/>
                </a:lnTo>
                <a:lnTo>
                  <a:pt x="108" y="278"/>
                </a:lnTo>
                <a:lnTo>
                  <a:pt x="112" y="274"/>
                </a:lnTo>
                <a:lnTo>
                  <a:pt x="117" y="269"/>
                </a:lnTo>
                <a:lnTo>
                  <a:pt x="118" y="268"/>
                </a:lnTo>
                <a:lnTo>
                  <a:pt x="119" y="267"/>
                </a:lnTo>
                <a:lnTo>
                  <a:pt x="119" y="266"/>
                </a:lnTo>
                <a:lnTo>
                  <a:pt x="120" y="265"/>
                </a:lnTo>
                <a:lnTo>
                  <a:pt x="120" y="263"/>
                </a:lnTo>
                <a:lnTo>
                  <a:pt x="121" y="262"/>
                </a:lnTo>
                <a:lnTo>
                  <a:pt x="121" y="260"/>
                </a:lnTo>
                <a:lnTo>
                  <a:pt x="121" y="259"/>
                </a:lnTo>
                <a:lnTo>
                  <a:pt x="121" y="258"/>
                </a:lnTo>
                <a:lnTo>
                  <a:pt x="121" y="257"/>
                </a:lnTo>
                <a:lnTo>
                  <a:pt x="122" y="255"/>
                </a:lnTo>
                <a:lnTo>
                  <a:pt x="123" y="253"/>
                </a:lnTo>
                <a:lnTo>
                  <a:pt x="124" y="251"/>
                </a:lnTo>
                <a:lnTo>
                  <a:pt x="126" y="248"/>
                </a:lnTo>
                <a:lnTo>
                  <a:pt x="127" y="247"/>
                </a:lnTo>
                <a:lnTo>
                  <a:pt x="127" y="246"/>
                </a:lnTo>
                <a:lnTo>
                  <a:pt x="127" y="245"/>
                </a:lnTo>
                <a:lnTo>
                  <a:pt x="128" y="244"/>
                </a:lnTo>
                <a:lnTo>
                  <a:pt x="128" y="243"/>
                </a:lnTo>
                <a:lnTo>
                  <a:pt x="128" y="242"/>
                </a:lnTo>
                <a:lnTo>
                  <a:pt x="128" y="241"/>
                </a:lnTo>
                <a:lnTo>
                  <a:pt x="128" y="238"/>
                </a:lnTo>
                <a:lnTo>
                  <a:pt x="128" y="236"/>
                </a:lnTo>
                <a:lnTo>
                  <a:pt x="127" y="232"/>
                </a:lnTo>
                <a:lnTo>
                  <a:pt x="127" y="230"/>
                </a:lnTo>
                <a:lnTo>
                  <a:pt x="127" y="229"/>
                </a:lnTo>
                <a:lnTo>
                  <a:pt x="127" y="227"/>
                </a:lnTo>
                <a:lnTo>
                  <a:pt x="128" y="227"/>
                </a:lnTo>
                <a:lnTo>
                  <a:pt x="128" y="226"/>
                </a:lnTo>
                <a:lnTo>
                  <a:pt x="129" y="225"/>
                </a:lnTo>
                <a:lnTo>
                  <a:pt x="129" y="224"/>
                </a:lnTo>
                <a:lnTo>
                  <a:pt x="130" y="224"/>
                </a:lnTo>
                <a:lnTo>
                  <a:pt x="131" y="223"/>
                </a:lnTo>
                <a:lnTo>
                  <a:pt x="132" y="222"/>
                </a:lnTo>
                <a:lnTo>
                  <a:pt x="133" y="222"/>
                </a:lnTo>
                <a:lnTo>
                  <a:pt x="134" y="221"/>
                </a:lnTo>
                <a:lnTo>
                  <a:pt x="136" y="221"/>
                </a:lnTo>
                <a:lnTo>
                  <a:pt x="137" y="220"/>
                </a:lnTo>
                <a:lnTo>
                  <a:pt x="139" y="220"/>
                </a:lnTo>
                <a:lnTo>
                  <a:pt x="140" y="220"/>
                </a:lnTo>
                <a:lnTo>
                  <a:pt x="143" y="220"/>
                </a:lnTo>
                <a:lnTo>
                  <a:pt x="150" y="220"/>
                </a:lnTo>
                <a:lnTo>
                  <a:pt x="153" y="220"/>
                </a:lnTo>
                <a:lnTo>
                  <a:pt x="155" y="219"/>
                </a:lnTo>
                <a:lnTo>
                  <a:pt x="158" y="219"/>
                </a:lnTo>
                <a:lnTo>
                  <a:pt x="160" y="218"/>
                </a:lnTo>
                <a:lnTo>
                  <a:pt x="161" y="218"/>
                </a:lnTo>
                <a:lnTo>
                  <a:pt x="162" y="217"/>
                </a:lnTo>
                <a:lnTo>
                  <a:pt x="164" y="216"/>
                </a:lnTo>
                <a:lnTo>
                  <a:pt x="166" y="215"/>
                </a:lnTo>
                <a:lnTo>
                  <a:pt x="168" y="214"/>
                </a:lnTo>
                <a:lnTo>
                  <a:pt x="170" y="212"/>
                </a:lnTo>
                <a:lnTo>
                  <a:pt x="172" y="212"/>
                </a:lnTo>
                <a:lnTo>
                  <a:pt x="173" y="211"/>
                </a:lnTo>
                <a:lnTo>
                  <a:pt x="175" y="211"/>
                </a:lnTo>
                <a:lnTo>
                  <a:pt x="176" y="210"/>
                </a:lnTo>
                <a:lnTo>
                  <a:pt x="178" y="210"/>
                </a:lnTo>
                <a:lnTo>
                  <a:pt x="179" y="210"/>
                </a:lnTo>
                <a:lnTo>
                  <a:pt x="180" y="210"/>
                </a:lnTo>
                <a:lnTo>
                  <a:pt x="182" y="210"/>
                </a:lnTo>
                <a:lnTo>
                  <a:pt x="183" y="211"/>
                </a:lnTo>
                <a:lnTo>
                  <a:pt x="184" y="211"/>
                </a:lnTo>
                <a:lnTo>
                  <a:pt x="185" y="211"/>
                </a:lnTo>
                <a:lnTo>
                  <a:pt x="190" y="214"/>
                </a:lnTo>
                <a:lnTo>
                  <a:pt x="192" y="214"/>
                </a:lnTo>
                <a:lnTo>
                  <a:pt x="193" y="215"/>
                </a:lnTo>
                <a:lnTo>
                  <a:pt x="194" y="215"/>
                </a:lnTo>
                <a:lnTo>
                  <a:pt x="195" y="215"/>
                </a:lnTo>
                <a:lnTo>
                  <a:pt x="196" y="215"/>
                </a:lnTo>
                <a:lnTo>
                  <a:pt x="197" y="215"/>
                </a:lnTo>
                <a:lnTo>
                  <a:pt x="198" y="215"/>
                </a:lnTo>
                <a:lnTo>
                  <a:pt x="198" y="215"/>
                </a:lnTo>
                <a:lnTo>
                  <a:pt x="199" y="215"/>
                </a:lnTo>
                <a:lnTo>
                  <a:pt x="200" y="214"/>
                </a:lnTo>
                <a:lnTo>
                  <a:pt x="202" y="213"/>
                </a:lnTo>
                <a:lnTo>
                  <a:pt x="205" y="212"/>
                </a:lnTo>
                <a:lnTo>
                  <a:pt x="207" y="211"/>
                </a:lnTo>
                <a:lnTo>
                  <a:pt x="208" y="210"/>
                </a:lnTo>
                <a:lnTo>
                  <a:pt x="210" y="210"/>
                </a:lnTo>
                <a:lnTo>
                  <a:pt x="215" y="210"/>
                </a:lnTo>
                <a:lnTo>
                  <a:pt x="221" y="208"/>
                </a:lnTo>
                <a:lnTo>
                  <a:pt x="222" y="208"/>
                </a:lnTo>
                <a:lnTo>
                  <a:pt x="224" y="208"/>
                </a:lnTo>
                <a:lnTo>
                  <a:pt x="227" y="208"/>
                </a:lnTo>
                <a:lnTo>
                  <a:pt x="229" y="208"/>
                </a:lnTo>
                <a:lnTo>
                  <a:pt x="232" y="208"/>
                </a:lnTo>
                <a:lnTo>
                  <a:pt x="234" y="208"/>
                </a:lnTo>
                <a:lnTo>
                  <a:pt x="237" y="209"/>
                </a:lnTo>
                <a:lnTo>
                  <a:pt x="239" y="209"/>
                </a:lnTo>
                <a:lnTo>
                  <a:pt x="241" y="210"/>
                </a:lnTo>
                <a:lnTo>
                  <a:pt x="245" y="211"/>
                </a:lnTo>
                <a:lnTo>
                  <a:pt x="246" y="212"/>
                </a:lnTo>
                <a:lnTo>
                  <a:pt x="248" y="212"/>
                </a:lnTo>
                <a:lnTo>
                  <a:pt x="250" y="212"/>
                </a:lnTo>
                <a:lnTo>
                  <a:pt x="252" y="212"/>
                </a:lnTo>
                <a:lnTo>
                  <a:pt x="254" y="212"/>
                </a:lnTo>
                <a:lnTo>
                  <a:pt x="256" y="212"/>
                </a:lnTo>
                <a:lnTo>
                  <a:pt x="258" y="212"/>
                </a:lnTo>
                <a:lnTo>
                  <a:pt x="260" y="211"/>
                </a:lnTo>
                <a:lnTo>
                  <a:pt x="261" y="210"/>
                </a:lnTo>
                <a:lnTo>
                  <a:pt x="262" y="209"/>
                </a:lnTo>
                <a:lnTo>
                  <a:pt x="265" y="207"/>
                </a:lnTo>
                <a:lnTo>
                  <a:pt x="266" y="206"/>
                </a:lnTo>
                <a:lnTo>
                  <a:pt x="268" y="205"/>
                </a:lnTo>
                <a:lnTo>
                  <a:pt x="271" y="204"/>
                </a:lnTo>
                <a:lnTo>
                  <a:pt x="272" y="204"/>
                </a:lnTo>
                <a:lnTo>
                  <a:pt x="273" y="203"/>
                </a:lnTo>
                <a:lnTo>
                  <a:pt x="274" y="202"/>
                </a:lnTo>
                <a:lnTo>
                  <a:pt x="275" y="202"/>
                </a:lnTo>
                <a:lnTo>
                  <a:pt x="276" y="201"/>
                </a:lnTo>
                <a:lnTo>
                  <a:pt x="276" y="200"/>
                </a:lnTo>
                <a:lnTo>
                  <a:pt x="277" y="199"/>
                </a:lnTo>
                <a:lnTo>
                  <a:pt x="277" y="198"/>
                </a:lnTo>
                <a:lnTo>
                  <a:pt x="277" y="197"/>
                </a:lnTo>
                <a:lnTo>
                  <a:pt x="278" y="195"/>
                </a:lnTo>
                <a:lnTo>
                  <a:pt x="278" y="193"/>
                </a:lnTo>
                <a:lnTo>
                  <a:pt x="277" y="189"/>
                </a:lnTo>
                <a:lnTo>
                  <a:pt x="277" y="187"/>
                </a:lnTo>
                <a:lnTo>
                  <a:pt x="277" y="185"/>
                </a:lnTo>
                <a:lnTo>
                  <a:pt x="278" y="183"/>
                </a:lnTo>
                <a:lnTo>
                  <a:pt x="278" y="182"/>
                </a:lnTo>
                <a:lnTo>
                  <a:pt x="278" y="180"/>
                </a:lnTo>
                <a:lnTo>
                  <a:pt x="279" y="179"/>
                </a:lnTo>
                <a:lnTo>
                  <a:pt x="279" y="178"/>
                </a:lnTo>
                <a:lnTo>
                  <a:pt x="280" y="176"/>
                </a:lnTo>
                <a:lnTo>
                  <a:pt x="280" y="175"/>
                </a:lnTo>
                <a:lnTo>
                  <a:pt x="281" y="175"/>
                </a:lnTo>
                <a:lnTo>
                  <a:pt x="282" y="174"/>
                </a:lnTo>
                <a:lnTo>
                  <a:pt x="282" y="173"/>
                </a:lnTo>
                <a:lnTo>
                  <a:pt x="283" y="173"/>
                </a:lnTo>
                <a:lnTo>
                  <a:pt x="284" y="173"/>
                </a:lnTo>
                <a:lnTo>
                  <a:pt x="284" y="172"/>
                </a:lnTo>
                <a:lnTo>
                  <a:pt x="286" y="172"/>
                </a:lnTo>
                <a:lnTo>
                  <a:pt x="290" y="171"/>
                </a:lnTo>
                <a:lnTo>
                  <a:pt x="292" y="171"/>
                </a:lnTo>
                <a:lnTo>
                  <a:pt x="294" y="170"/>
                </a:lnTo>
                <a:lnTo>
                  <a:pt x="296" y="169"/>
                </a:lnTo>
                <a:lnTo>
                  <a:pt x="298" y="168"/>
                </a:lnTo>
                <a:lnTo>
                  <a:pt x="300" y="166"/>
                </a:lnTo>
                <a:lnTo>
                  <a:pt x="302" y="165"/>
                </a:lnTo>
                <a:lnTo>
                  <a:pt x="304" y="162"/>
                </a:lnTo>
                <a:lnTo>
                  <a:pt x="306" y="161"/>
                </a:lnTo>
                <a:lnTo>
                  <a:pt x="307" y="160"/>
                </a:lnTo>
                <a:lnTo>
                  <a:pt x="309" y="159"/>
                </a:lnTo>
                <a:lnTo>
                  <a:pt x="312" y="158"/>
                </a:lnTo>
                <a:lnTo>
                  <a:pt x="314" y="157"/>
                </a:lnTo>
                <a:lnTo>
                  <a:pt x="316" y="156"/>
                </a:lnTo>
                <a:lnTo>
                  <a:pt x="317" y="156"/>
                </a:lnTo>
                <a:lnTo>
                  <a:pt x="318" y="156"/>
                </a:lnTo>
                <a:lnTo>
                  <a:pt x="319" y="156"/>
                </a:lnTo>
                <a:lnTo>
                  <a:pt x="321" y="157"/>
                </a:lnTo>
                <a:lnTo>
                  <a:pt x="322" y="157"/>
                </a:lnTo>
                <a:lnTo>
                  <a:pt x="326" y="158"/>
                </a:lnTo>
                <a:lnTo>
                  <a:pt x="330" y="159"/>
                </a:lnTo>
                <a:lnTo>
                  <a:pt x="333" y="160"/>
                </a:lnTo>
                <a:lnTo>
                  <a:pt x="335" y="160"/>
                </a:lnTo>
                <a:lnTo>
                  <a:pt x="336" y="160"/>
                </a:lnTo>
                <a:lnTo>
                  <a:pt x="337" y="160"/>
                </a:lnTo>
                <a:lnTo>
                  <a:pt x="342" y="159"/>
                </a:lnTo>
                <a:lnTo>
                  <a:pt x="346" y="159"/>
                </a:lnTo>
                <a:lnTo>
                  <a:pt x="347" y="158"/>
                </a:lnTo>
                <a:lnTo>
                  <a:pt x="349" y="158"/>
                </a:lnTo>
                <a:lnTo>
                  <a:pt x="351" y="157"/>
                </a:lnTo>
                <a:lnTo>
                  <a:pt x="352" y="156"/>
                </a:lnTo>
                <a:lnTo>
                  <a:pt x="354" y="155"/>
                </a:lnTo>
                <a:lnTo>
                  <a:pt x="358" y="152"/>
                </a:lnTo>
                <a:lnTo>
                  <a:pt x="360" y="151"/>
                </a:lnTo>
                <a:lnTo>
                  <a:pt x="362" y="150"/>
                </a:lnTo>
                <a:lnTo>
                  <a:pt x="366" y="148"/>
                </a:lnTo>
                <a:lnTo>
                  <a:pt x="377" y="143"/>
                </a:lnTo>
                <a:lnTo>
                  <a:pt x="384" y="140"/>
                </a:lnTo>
                <a:lnTo>
                  <a:pt x="388" y="138"/>
                </a:lnTo>
                <a:lnTo>
                  <a:pt x="391" y="137"/>
                </a:lnTo>
                <a:lnTo>
                  <a:pt x="398" y="134"/>
                </a:lnTo>
                <a:lnTo>
                  <a:pt x="401" y="133"/>
                </a:lnTo>
                <a:lnTo>
                  <a:pt x="405" y="132"/>
                </a:lnTo>
                <a:lnTo>
                  <a:pt x="406" y="131"/>
                </a:lnTo>
                <a:lnTo>
                  <a:pt x="407" y="130"/>
                </a:lnTo>
                <a:lnTo>
                  <a:pt x="410" y="129"/>
                </a:lnTo>
                <a:lnTo>
                  <a:pt x="412" y="127"/>
                </a:lnTo>
                <a:lnTo>
                  <a:pt x="414" y="126"/>
                </a:lnTo>
                <a:lnTo>
                  <a:pt x="415" y="124"/>
                </a:lnTo>
                <a:lnTo>
                  <a:pt x="416" y="123"/>
                </a:lnTo>
                <a:lnTo>
                  <a:pt x="417" y="121"/>
                </a:lnTo>
                <a:lnTo>
                  <a:pt x="418" y="119"/>
                </a:lnTo>
                <a:lnTo>
                  <a:pt x="421" y="115"/>
                </a:lnTo>
                <a:lnTo>
                  <a:pt x="422" y="114"/>
                </a:lnTo>
                <a:lnTo>
                  <a:pt x="423" y="112"/>
                </a:lnTo>
                <a:lnTo>
                  <a:pt x="423" y="112"/>
                </a:lnTo>
                <a:lnTo>
                  <a:pt x="425" y="111"/>
                </a:lnTo>
                <a:lnTo>
                  <a:pt x="426" y="110"/>
                </a:lnTo>
                <a:lnTo>
                  <a:pt x="427" y="109"/>
                </a:lnTo>
                <a:lnTo>
                  <a:pt x="430" y="109"/>
                </a:lnTo>
                <a:lnTo>
                  <a:pt x="432" y="108"/>
                </a:lnTo>
                <a:lnTo>
                  <a:pt x="433" y="108"/>
                </a:lnTo>
                <a:lnTo>
                  <a:pt x="435" y="108"/>
                </a:lnTo>
                <a:lnTo>
                  <a:pt x="436" y="108"/>
                </a:lnTo>
                <a:lnTo>
                  <a:pt x="438" y="108"/>
                </a:lnTo>
                <a:lnTo>
                  <a:pt x="440" y="108"/>
                </a:lnTo>
                <a:lnTo>
                  <a:pt x="444" y="109"/>
                </a:lnTo>
                <a:lnTo>
                  <a:pt x="445" y="109"/>
                </a:lnTo>
                <a:lnTo>
                  <a:pt x="447" y="109"/>
                </a:lnTo>
                <a:lnTo>
                  <a:pt x="449" y="109"/>
                </a:lnTo>
                <a:lnTo>
                  <a:pt x="450" y="109"/>
                </a:lnTo>
                <a:lnTo>
                  <a:pt x="452" y="109"/>
                </a:lnTo>
                <a:lnTo>
                  <a:pt x="454" y="109"/>
                </a:lnTo>
                <a:lnTo>
                  <a:pt x="458" y="108"/>
                </a:lnTo>
                <a:lnTo>
                  <a:pt x="460" y="108"/>
                </a:lnTo>
                <a:lnTo>
                  <a:pt x="462" y="107"/>
                </a:lnTo>
                <a:lnTo>
                  <a:pt x="465" y="106"/>
                </a:lnTo>
                <a:lnTo>
                  <a:pt x="468" y="105"/>
                </a:lnTo>
                <a:lnTo>
                  <a:pt x="469" y="104"/>
                </a:lnTo>
                <a:lnTo>
                  <a:pt x="471" y="104"/>
                </a:lnTo>
                <a:lnTo>
                  <a:pt x="476" y="103"/>
                </a:lnTo>
                <a:lnTo>
                  <a:pt x="477" y="102"/>
                </a:lnTo>
                <a:lnTo>
                  <a:pt x="479" y="102"/>
                </a:lnTo>
                <a:lnTo>
                  <a:pt x="480" y="101"/>
                </a:lnTo>
                <a:lnTo>
                  <a:pt x="480" y="101"/>
                </a:lnTo>
                <a:lnTo>
                  <a:pt x="481" y="100"/>
                </a:lnTo>
                <a:lnTo>
                  <a:pt x="482" y="100"/>
                </a:lnTo>
                <a:lnTo>
                  <a:pt x="483" y="98"/>
                </a:lnTo>
                <a:lnTo>
                  <a:pt x="483" y="97"/>
                </a:lnTo>
                <a:lnTo>
                  <a:pt x="484" y="96"/>
                </a:lnTo>
                <a:lnTo>
                  <a:pt x="485" y="93"/>
                </a:lnTo>
                <a:lnTo>
                  <a:pt x="486" y="89"/>
                </a:lnTo>
                <a:lnTo>
                  <a:pt x="487" y="87"/>
                </a:lnTo>
                <a:lnTo>
                  <a:pt x="487" y="86"/>
                </a:lnTo>
                <a:lnTo>
                  <a:pt x="487" y="85"/>
                </a:lnTo>
                <a:lnTo>
                  <a:pt x="487" y="84"/>
                </a:lnTo>
                <a:lnTo>
                  <a:pt x="487" y="83"/>
                </a:lnTo>
                <a:lnTo>
                  <a:pt x="487" y="82"/>
                </a:lnTo>
                <a:lnTo>
                  <a:pt x="487" y="81"/>
                </a:lnTo>
                <a:lnTo>
                  <a:pt x="486" y="81"/>
                </a:lnTo>
                <a:lnTo>
                  <a:pt x="486" y="80"/>
                </a:lnTo>
                <a:lnTo>
                  <a:pt x="485" y="79"/>
                </a:lnTo>
                <a:lnTo>
                  <a:pt x="484" y="78"/>
                </a:lnTo>
                <a:lnTo>
                  <a:pt x="483" y="78"/>
                </a:lnTo>
                <a:lnTo>
                  <a:pt x="482" y="77"/>
                </a:lnTo>
                <a:lnTo>
                  <a:pt x="481" y="77"/>
                </a:lnTo>
                <a:lnTo>
                  <a:pt x="478" y="75"/>
                </a:lnTo>
                <a:lnTo>
                  <a:pt x="472" y="73"/>
                </a:lnTo>
                <a:lnTo>
                  <a:pt x="468" y="72"/>
                </a:lnTo>
                <a:lnTo>
                  <a:pt x="462" y="69"/>
                </a:lnTo>
                <a:lnTo>
                  <a:pt x="460" y="69"/>
                </a:lnTo>
                <a:lnTo>
                  <a:pt x="459" y="68"/>
                </a:lnTo>
                <a:lnTo>
                  <a:pt x="458" y="67"/>
                </a:lnTo>
                <a:lnTo>
                  <a:pt x="457" y="67"/>
                </a:lnTo>
                <a:lnTo>
                  <a:pt x="456" y="66"/>
                </a:lnTo>
                <a:lnTo>
                  <a:pt x="456" y="65"/>
                </a:lnTo>
                <a:lnTo>
                  <a:pt x="455" y="65"/>
                </a:lnTo>
                <a:lnTo>
                  <a:pt x="455" y="64"/>
                </a:lnTo>
                <a:lnTo>
                  <a:pt x="454" y="63"/>
                </a:lnTo>
                <a:lnTo>
                  <a:pt x="454" y="61"/>
                </a:lnTo>
                <a:lnTo>
                  <a:pt x="453" y="60"/>
                </a:lnTo>
                <a:lnTo>
                  <a:pt x="453" y="60"/>
                </a:lnTo>
                <a:lnTo>
                  <a:pt x="453" y="59"/>
                </a:lnTo>
                <a:lnTo>
                  <a:pt x="453" y="58"/>
                </a:lnTo>
                <a:lnTo>
                  <a:pt x="453" y="58"/>
                </a:lnTo>
                <a:lnTo>
                  <a:pt x="453" y="57"/>
                </a:lnTo>
                <a:lnTo>
                  <a:pt x="454" y="56"/>
                </a:lnTo>
                <a:lnTo>
                  <a:pt x="455" y="54"/>
                </a:lnTo>
                <a:lnTo>
                  <a:pt x="455" y="53"/>
                </a:lnTo>
                <a:lnTo>
                  <a:pt x="456" y="52"/>
                </a:lnTo>
                <a:lnTo>
                  <a:pt x="456" y="52"/>
                </a:lnTo>
                <a:lnTo>
                  <a:pt x="456" y="51"/>
                </a:lnTo>
                <a:lnTo>
                  <a:pt x="455" y="50"/>
                </a:lnTo>
                <a:lnTo>
                  <a:pt x="455" y="50"/>
                </a:lnTo>
                <a:lnTo>
                  <a:pt x="454" y="49"/>
                </a:lnTo>
                <a:lnTo>
                  <a:pt x="454" y="49"/>
                </a:lnTo>
                <a:lnTo>
                  <a:pt x="453" y="49"/>
                </a:lnTo>
                <a:lnTo>
                  <a:pt x="452" y="49"/>
                </a:lnTo>
                <a:lnTo>
                  <a:pt x="451" y="48"/>
                </a:lnTo>
                <a:lnTo>
                  <a:pt x="447" y="49"/>
                </a:lnTo>
                <a:lnTo>
                  <a:pt x="445" y="48"/>
                </a:lnTo>
                <a:lnTo>
                  <a:pt x="442" y="48"/>
                </a:lnTo>
                <a:lnTo>
                  <a:pt x="441" y="48"/>
                </a:lnTo>
                <a:lnTo>
                  <a:pt x="441" y="48"/>
                </a:lnTo>
                <a:lnTo>
                  <a:pt x="439" y="47"/>
                </a:lnTo>
                <a:lnTo>
                  <a:pt x="438" y="46"/>
                </a:lnTo>
                <a:lnTo>
                  <a:pt x="437" y="46"/>
                </a:lnTo>
                <a:lnTo>
                  <a:pt x="436" y="45"/>
                </a:lnTo>
                <a:lnTo>
                  <a:pt x="435" y="44"/>
                </a:lnTo>
                <a:lnTo>
                  <a:pt x="434" y="43"/>
                </a:lnTo>
                <a:lnTo>
                  <a:pt x="434" y="42"/>
                </a:lnTo>
                <a:lnTo>
                  <a:pt x="433" y="41"/>
                </a:lnTo>
                <a:lnTo>
                  <a:pt x="433" y="41"/>
                </a:lnTo>
                <a:lnTo>
                  <a:pt x="433" y="40"/>
                </a:lnTo>
                <a:lnTo>
                  <a:pt x="433" y="38"/>
                </a:lnTo>
                <a:lnTo>
                  <a:pt x="433" y="35"/>
                </a:lnTo>
                <a:lnTo>
                  <a:pt x="433" y="34"/>
                </a:lnTo>
                <a:lnTo>
                  <a:pt x="434" y="33"/>
                </a:lnTo>
                <a:lnTo>
                  <a:pt x="434" y="32"/>
                </a:lnTo>
                <a:lnTo>
                  <a:pt x="434" y="31"/>
                </a:lnTo>
                <a:lnTo>
                  <a:pt x="436" y="27"/>
                </a:lnTo>
                <a:lnTo>
                  <a:pt x="437" y="26"/>
                </a:lnTo>
                <a:lnTo>
                  <a:pt x="438" y="24"/>
                </a:lnTo>
                <a:lnTo>
                  <a:pt x="438" y="22"/>
                </a:lnTo>
                <a:lnTo>
                  <a:pt x="439" y="21"/>
                </a:lnTo>
                <a:lnTo>
                  <a:pt x="439" y="19"/>
                </a:lnTo>
                <a:lnTo>
                  <a:pt x="440" y="18"/>
                </a:lnTo>
                <a:lnTo>
                  <a:pt x="441" y="13"/>
                </a:lnTo>
                <a:lnTo>
                  <a:pt x="441" y="12"/>
                </a:lnTo>
                <a:lnTo>
                  <a:pt x="441" y="11"/>
                </a:lnTo>
                <a:lnTo>
                  <a:pt x="442" y="10"/>
                </a:lnTo>
                <a:lnTo>
                  <a:pt x="442" y="10"/>
                </a:lnTo>
                <a:lnTo>
                  <a:pt x="443" y="8"/>
                </a:lnTo>
                <a:lnTo>
                  <a:pt x="448" y="2"/>
                </a:lnTo>
                <a:lnTo>
                  <a:pt x="449" y="1"/>
                </a:lnTo>
                <a:lnTo>
                  <a:pt x="450" y="0"/>
                </a:lnTo>
                <a:lnTo>
                  <a:pt x="450" y="0"/>
                </a:lnTo>
                <a:lnTo>
                  <a:pt x="450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6" name="Freeform 239">
            <a:extLst>
              <a:ext uri="{FF2B5EF4-FFF2-40B4-BE49-F238E27FC236}">
                <a16:creationId xmlns:a16="http://schemas.microsoft.com/office/drawing/2014/main" id="{4B18921B-7A82-42F4-848C-9E01EE238E41}"/>
              </a:ext>
            </a:extLst>
          </p:cNvPr>
          <p:cNvSpPr>
            <a:spLocks/>
          </p:cNvSpPr>
          <p:nvPr/>
        </p:nvSpPr>
        <p:spPr bwMode="auto">
          <a:xfrm>
            <a:off x="8205806" y="3034207"/>
            <a:ext cx="1011183" cy="744477"/>
          </a:xfrm>
          <a:custGeom>
            <a:avLst/>
            <a:gdLst>
              <a:gd name="T0" fmla="*/ 298 w 532"/>
              <a:gd name="T1" fmla="*/ 4 h 358"/>
              <a:gd name="T2" fmla="*/ 315 w 532"/>
              <a:gd name="T3" fmla="*/ 17 h 358"/>
              <a:gd name="T4" fmla="*/ 328 w 532"/>
              <a:gd name="T5" fmla="*/ 17 h 358"/>
              <a:gd name="T6" fmla="*/ 340 w 532"/>
              <a:gd name="T7" fmla="*/ 8 h 358"/>
              <a:gd name="T8" fmla="*/ 350 w 532"/>
              <a:gd name="T9" fmla="*/ 24 h 358"/>
              <a:gd name="T10" fmla="*/ 369 w 532"/>
              <a:gd name="T11" fmla="*/ 20 h 358"/>
              <a:gd name="T12" fmla="*/ 388 w 532"/>
              <a:gd name="T13" fmla="*/ 46 h 358"/>
              <a:gd name="T14" fmla="*/ 385 w 532"/>
              <a:gd name="T15" fmla="*/ 79 h 358"/>
              <a:gd name="T16" fmla="*/ 403 w 532"/>
              <a:gd name="T17" fmla="*/ 106 h 358"/>
              <a:gd name="T18" fmla="*/ 425 w 532"/>
              <a:gd name="T19" fmla="*/ 134 h 358"/>
              <a:gd name="T20" fmla="*/ 432 w 532"/>
              <a:gd name="T21" fmla="*/ 158 h 358"/>
              <a:gd name="T22" fmla="*/ 451 w 532"/>
              <a:gd name="T23" fmla="*/ 144 h 358"/>
              <a:gd name="T24" fmla="*/ 485 w 532"/>
              <a:gd name="T25" fmla="*/ 155 h 358"/>
              <a:gd name="T26" fmla="*/ 497 w 532"/>
              <a:gd name="T27" fmla="*/ 169 h 358"/>
              <a:gd name="T28" fmla="*/ 506 w 532"/>
              <a:gd name="T29" fmla="*/ 210 h 358"/>
              <a:gd name="T30" fmla="*/ 511 w 532"/>
              <a:gd name="T31" fmla="*/ 252 h 358"/>
              <a:gd name="T32" fmla="*/ 514 w 532"/>
              <a:gd name="T33" fmla="*/ 284 h 358"/>
              <a:gd name="T34" fmla="*/ 531 w 532"/>
              <a:gd name="T35" fmla="*/ 319 h 358"/>
              <a:gd name="T36" fmla="*/ 520 w 532"/>
              <a:gd name="T37" fmla="*/ 330 h 358"/>
              <a:gd name="T38" fmla="*/ 495 w 532"/>
              <a:gd name="T39" fmla="*/ 331 h 358"/>
              <a:gd name="T40" fmla="*/ 476 w 532"/>
              <a:gd name="T41" fmla="*/ 316 h 358"/>
              <a:gd name="T42" fmla="*/ 457 w 532"/>
              <a:gd name="T43" fmla="*/ 330 h 358"/>
              <a:gd name="T44" fmla="*/ 454 w 532"/>
              <a:gd name="T45" fmla="*/ 349 h 358"/>
              <a:gd name="T46" fmla="*/ 436 w 532"/>
              <a:gd name="T47" fmla="*/ 352 h 358"/>
              <a:gd name="T48" fmla="*/ 425 w 532"/>
              <a:gd name="T49" fmla="*/ 342 h 358"/>
              <a:gd name="T50" fmla="*/ 399 w 532"/>
              <a:gd name="T51" fmla="*/ 332 h 358"/>
              <a:gd name="T52" fmla="*/ 379 w 532"/>
              <a:gd name="T53" fmla="*/ 332 h 358"/>
              <a:gd name="T54" fmla="*/ 359 w 532"/>
              <a:gd name="T55" fmla="*/ 343 h 358"/>
              <a:gd name="T56" fmla="*/ 324 w 532"/>
              <a:gd name="T57" fmla="*/ 324 h 358"/>
              <a:gd name="T58" fmla="*/ 305 w 532"/>
              <a:gd name="T59" fmla="*/ 305 h 358"/>
              <a:gd name="T60" fmla="*/ 274 w 532"/>
              <a:gd name="T61" fmla="*/ 279 h 358"/>
              <a:gd name="T62" fmla="*/ 256 w 532"/>
              <a:gd name="T63" fmla="*/ 279 h 358"/>
              <a:gd name="T64" fmla="*/ 239 w 532"/>
              <a:gd name="T65" fmla="*/ 267 h 358"/>
              <a:gd name="T66" fmla="*/ 230 w 532"/>
              <a:gd name="T67" fmla="*/ 284 h 358"/>
              <a:gd name="T68" fmla="*/ 211 w 532"/>
              <a:gd name="T69" fmla="*/ 299 h 358"/>
              <a:gd name="T70" fmla="*/ 200 w 532"/>
              <a:gd name="T71" fmla="*/ 313 h 358"/>
              <a:gd name="T72" fmla="*/ 172 w 532"/>
              <a:gd name="T73" fmla="*/ 309 h 358"/>
              <a:gd name="T74" fmla="*/ 163 w 532"/>
              <a:gd name="T75" fmla="*/ 330 h 358"/>
              <a:gd name="T76" fmla="*/ 139 w 532"/>
              <a:gd name="T77" fmla="*/ 353 h 358"/>
              <a:gd name="T78" fmla="*/ 106 w 532"/>
              <a:gd name="T79" fmla="*/ 358 h 358"/>
              <a:gd name="T80" fmla="*/ 95 w 532"/>
              <a:gd name="T81" fmla="*/ 343 h 358"/>
              <a:gd name="T82" fmla="*/ 82 w 532"/>
              <a:gd name="T83" fmla="*/ 341 h 358"/>
              <a:gd name="T84" fmla="*/ 62 w 532"/>
              <a:gd name="T85" fmla="*/ 341 h 358"/>
              <a:gd name="T86" fmla="*/ 54 w 532"/>
              <a:gd name="T87" fmla="*/ 334 h 358"/>
              <a:gd name="T88" fmla="*/ 30 w 532"/>
              <a:gd name="T89" fmla="*/ 306 h 358"/>
              <a:gd name="T90" fmla="*/ 9 w 532"/>
              <a:gd name="T91" fmla="*/ 263 h 358"/>
              <a:gd name="T92" fmla="*/ 0 w 532"/>
              <a:gd name="T93" fmla="*/ 234 h 358"/>
              <a:gd name="T94" fmla="*/ 10 w 532"/>
              <a:gd name="T95" fmla="*/ 207 h 358"/>
              <a:gd name="T96" fmla="*/ 29 w 532"/>
              <a:gd name="T97" fmla="*/ 187 h 358"/>
              <a:gd name="T98" fmla="*/ 36 w 532"/>
              <a:gd name="T99" fmla="*/ 167 h 358"/>
              <a:gd name="T100" fmla="*/ 43 w 532"/>
              <a:gd name="T101" fmla="*/ 141 h 358"/>
              <a:gd name="T102" fmla="*/ 61 w 532"/>
              <a:gd name="T103" fmla="*/ 140 h 358"/>
              <a:gd name="T104" fmla="*/ 84 w 532"/>
              <a:gd name="T105" fmla="*/ 146 h 358"/>
              <a:gd name="T106" fmla="*/ 96 w 532"/>
              <a:gd name="T107" fmla="*/ 123 h 358"/>
              <a:gd name="T108" fmla="*/ 128 w 532"/>
              <a:gd name="T109" fmla="*/ 114 h 358"/>
              <a:gd name="T110" fmla="*/ 164 w 532"/>
              <a:gd name="T111" fmla="*/ 130 h 358"/>
              <a:gd name="T112" fmla="*/ 189 w 532"/>
              <a:gd name="T113" fmla="*/ 125 h 358"/>
              <a:gd name="T114" fmla="*/ 211 w 532"/>
              <a:gd name="T115" fmla="*/ 100 h 358"/>
              <a:gd name="T116" fmla="*/ 252 w 532"/>
              <a:gd name="T117" fmla="*/ 103 h 358"/>
              <a:gd name="T118" fmla="*/ 269 w 532"/>
              <a:gd name="T119" fmla="*/ 97 h 358"/>
              <a:gd name="T120" fmla="*/ 275 w 532"/>
              <a:gd name="T121" fmla="*/ 56 h 358"/>
              <a:gd name="T122" fmla="*/ 274 w 532"/>
              <a:gd name="T123" fmla="*/ 29 h 358"/>
              <a:gd name="T124" fmla="*/ 262 w 532"/>
              <a:gd name="T125" fmla="*/ 19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2" h="358">
                <a:moveTo>
                  <a:pt x="280" y="0"/>
                </a:moveTo>
                <a:lnTo>
                  <a:pt x="281" y="1"/>
                </a:lnTo>
                <a:lnTo>
                  <a:pt x="284" y="3"/>
                </a:lnTo>
                <a:lnTo>
                  <a:pt x="285" y="3"/>
                </a:lnTo>
                <a:lnTo>
                  <a:pt x="287" y="4"/>
                </a:lnTo>
                <a:lnTo>
                  <a:pt x="288" y="5"/>
                </a:lnTo>
                <a:lnTo>
                  <a:pt x="289" y="5"/>
                </a:lnTo>
                <a:lnTo>
                  <a:pt x="290" y="5"/>
                </a:lnTo>
                <a:lnTo>
                  <a:pt x="291" y="5"/>
                </a:lnTo>
                <a:lnTo>
                  <a:pt x="292" y="5"/>
                </a:lnTo>
                <a:lnTo>
                  <a:pt x="293" y="5"/>
                </a:lnTo>
                <a:lnTo>
                  <a:pt x="293" y="5"/>
                </a:lnTo>
                <a:lnTo>
                  <a:pt x="296" y="4"/>
                </a:lnTo>
                <a:lnTo>
                  <a:pt x="297" y="4"/>
                </a:lnTo>
                <a:lnTo>
                  <a:pt x="298" y="4"/>
                </a:lnTo>
                <a:lnTo>
                  <a:pt x="299" y="4"/>
                </a:lnTo>
                <a:lnTo>
                  <a:pt x="300" y="4"/>
                </a:lnTo>
                <a:lnTo>
                  <a:pt x="302" y="5"/>
                </a:lnTo>
                <a:lnTo>
                  <a:pt x="308" y="6"/>
                </a:lnTo>
                <a:lnTo>
                  <a:pt x="310" y="7"/>
                </a:lnTo>
                <a:lnTo>
                  <a:pt x="311" y="8"/>
                </a:lnTo>
                <a:lnTo>
                  <a:pt x="312" y="9"/>
                </a:lnTo>
                <a:lnTo>
                  <a:pt x="312" y="9"/>
                </a:lnTo>
                <a:lnTo>
                  <a:pt x="313" y="10"/>
                </a:lnTo>
                <a:lnTo>
                  <a:pt x="313" y="11"/>
                </a:lnTo>
                <a:lnTo>
                  <a:pt x="313" y="11"/>
                </a:lnTo>
                <a:lnTo>
                  <a:pt x="313" y="14"/>
                </a:lnTo>
                <a:lnTo>
                  <a:pt x="314" y="15"/>
                </a:lnTo>
                <a:lnTo>
                  <a:pt x="314" y="16"/>
                </a:lnTo>
                <a:lnTo>
                  <a:pt x="315" y="17"/>
                </a:lnTo>
                <a:lnTo>
                  <a:pt x="315" y="18"/>
                </a:lnTo>
                <a:lnTo>
                  <a:pt x="316" y="19"/>
                </a:lnTo>
                <a:lnTo>
                  <a:pt x="317" y="19"/>
                </a:lnTo>
                <a:lnTo>
                  <a:pt x="319" y="20"/>
                </a:lnTo>
                <a:lnTo>
                  <a:pt x="320" y="20"/>
                </a:lnTo>
                <a:lnTo>
                  <a:pt x="321" y="20"/>
                </a:lnTo>
                <a:lnTo>
                  <a:pt x="322" y="20"/>
                </a:lnTo>
                <a:lnTo>
                  <a:pt x="323" y="20"/>
                </a:lnTo>
                <a:lnTo>
                  <a:pt x="324" y="20"/>
                </a:lnTo>
                <a:lnTo>
                  <a:pt x="325" y="20"/>
                </a:lnTo>
                <a:lnTo>
                  <a:pt x="325" y="20"/>
                </a:lnTo>
                <a:lnTo>
                  <a:pt x="326" y="19"/>
                </a:lnTo>
                <a:lnTo>
                  <a:pt x="327" y="19"/>
                </a:lnTo>
                <a:lnTo>
                  <a:pt x="327" y="18"/>
                </a:lnTo>
                <a:lnTo>
                  <a:pt x="328" y="17"/>
                </a:lnTo>
                <a:lnTo>
                  <a:pt x="329" y="15"/>
                </a:lnTo>
                <a:lnTo>
                  <a:pt x="330" y="13"/>
                </a:lnTo>
                <a:lnTo>
                  <a:pt x="331" y="11"/>
                </a:lnTo>
                <a:lnTo>
                  <a:pt x="332" y="10"/>
                </a:lnTo>
                <a:lnTo>
                  <a:pt x="333" y="9"/>
                </a:lnTo>
                <a:lnTo>
                  <a:pt x="334" y="9"/>
                </a:lnTo>
                <a:lnTo>
                  <a:pt x="335" y="8"/>
                </a:lnTo>
                <a:lnTo>
                  <a:pt x="335" y="8"/>
                </a:lnTo>
                <a:lnTo>
                  <a:pt x="336" y="8"/>
                </a:lnTo>
                <a:lnTo>
                  <a:pt x="336" y="7"/>
                </a:lnTo>
                <a:lnTo>
                  <a:pt x="337" y="7"/>
                </a:lnTo>
                <a:lnTo>
                  <a:pt x="338" y="7"/>
                </a:lnTo>
                <a:lnTo>
                  <a:pt x="339" y="7"/>
                </a:lnTo>
                <a:lnTo>
                  <a:pt x="339" y="8"/>
                </a:lnTo>
                <a:lnTo>
                  <a:pt x="340" y="8"/>
                </a:lnTo>
                <a:lnTo>
                  <a:pt x="340" y="8"/>
                </a:lnTo>
                <a:lnTo>
                  <a:pt x="340" y="8"/>
                </a:lnTo>
                <a:lnTo>
                  <a:pt x="341" y="9"/>
                </a:lnTo>
                <a:lnTo>
                  <a:pt x="342" y="10"/>
                </a:lnTo>
                <a:lnTo>
                  <a:pt x="342" y="12"/>
                </a:lnTo>
                <a:lnTo>
                  <a:pt x="343" y="13"/>
                </a:lnTo>
                <a:lnTo>
                  <a:pt x="344" y="18"/>
                </a:lnTo>
                <a:lnTo>
                  <a:pt x="345" y="20"/>
                </a:lnTo>
                <a:lnTo>
                  <a:pt x="345" y="21"/>
                </a:lnTo>
                <a:lnTo>
                  <a:pt x="346" y="22"/>
                </a:lnTo>
                <a:lnTo>
                  <a:pt x="346" y="23"/>
                </a:lnTo>
                <a:lnTo>
                  <a:pt x="347" y="23"/>
                </a:lnTo>
                <a:lnTo>
                  <a:pt x="348" y="24"/>
                </a:lnTo>
                <a:lnTo>
                  <a:pt x="349" y="24"/>
                </a:lnTo>
                <a:lnTo>
                  <a:pt x="350" y="24"/>
                </a:lnTo>
                <a:lnTo>
                  <a:pt x="351" y="24"/>
                </a:lnTo>
                <a:lnTo>
                  <a:pt x="352" y="24"/>
                </a:lnTo>
                <a:lnTo>
                  <a:pt x="353" y="23"/>
                </a:lnTo>
                <a:lnTo>
                  <a:pt x="356" y="22"/>
                </a:lnTo>
                <a:lnTo>
                  <a:pt x="358" y="21"/>
                </a:lnTo>
                <a:lnTo>
                  <a:pt x="361" y="20"/>
                </a:lnTo>
                <a:lnTo>
                  <a:pt x="362" y="20"/>
                </a:lnTo>
                <a:lnTo>
                  <a:pt x="363" y="19"/>
                </a:lnTo>
                <a:lnTo>
                  <a:pt x="365" y="19"/>
                </a:lnTo>
                <a:lnTo>
                  <a:pt x="366" y="19"/>
                </a:lnTo>
                <a:lnTo>
                  <a:pt x="367" y="19"/>
                </a:lnTo>
                <a:lnTo>
                  <a:pt x="367" y="19"/>
                </a:lnTo>
                <a:lnTo>
                  <a:pt x="368" y="20"/>
                </a:lnTo>
                <a:lnTo>
                  <a:pt x="369" y="20"/>
                </a:lnTo>
                <a:lnTo>
                  <a:pt x="369" y="20"/>
                </a:lnTo>
                <a:lnTo>
                  <a:pt x="370" y="21"/>
                </a:lnTo>
                <a:lnTo>
                  <a:pt x="373" y="24"/>
                </a:lnTo>
                <a:lnTo>
                  <a:pt x="374" y="25"/>
                </a:lnTo>
                <a:lnTo>
                  <a:pt x="376" y="26"/>
                </a:lnTo>
                <a:lnTo>
                  <a:pt x="379" y="28"/>
                </a:lnTo>
                <a:lnTo>
                  <a:pt x="380" y="29"/>
                </a:lnTo>
                <a:lnTo>
                  <a:pt x="382" y="30"/>
                </a:lnTo>
                <a:lnTo>
                  <a:pt x="383" y="31"/>
                </a:lnTo>
                <a:lnTo>
                  <a:pt x="383" y="33"/>
                </a:lnTo>
                <a:lnTo>
                  <a:pt x="384" y="33"/>
                </a:lnTo>
                <a:lnTo>
                  <a:pt x="385" y="35"/>
                </a:lnTo>
                <a:lnTo>
                  <a:pt x="387" y="41"/>
                </a:lnTo>
                <a:lnTo>
                  <a:pt x="388" y="43"/>
                </a:lnTo>
                <a:lnTo>
                  <a:pt x="388" y="45"/>
                </a:lnTo>
                <a:lnTo>
                  <a:pt x="388" y="46"/>
                </a:lnTo>
                <a:lnTo>
                  <a:pt x="388" y="47"/>
                </a:lnTo>
                <a:lnTo>
                  <a:pt x="388" y="49"/>
                </a:lnTo>
                <a:lnTo>
                  <a:pt x="388" y="50"/>
                </a:lnTo>
                <a:lnTo>
                  <a:pt x="388" y="51"/>
                </a:lnTo>
                <a:lnTo>
                  <a:pt x="385" y="58"/>
                </a:lnTo>
                <a:lnTo>
                  <a:pt x="384" y="60"/>
                </a:lnTo>
                <a:lnTo>
                  <a:pt x="384" y="61"/>
                </a:lnTo>
                <a:lnTo>
                  <a:pt x="384" y="63"/>
                </a:lnTo>
                <a:lnTo>
                  <a:pt x="384" y="65"/>
                </a:lnTo>
                <a:lnTo>
                  <a:pt x="383" y="67"/>
                </a:lnTo>
                <a:lnTo>
                  <a:pt x="384" y="69"/>
                </a:lnTo>
                <a:lnTo>
                  <a:pt x="384" y="72"/>
                </a:lnTo>
                <a:lnTo>
                  <a:pt x="384" y="74"/>
                </a:lnTo>
                <a:lnTo>
                  <a:pt x="385" y="76"/>
                </a:lnTo>
                <a:lnTo>
                  <a:pt x="385" y="79"/>
                </a:lnTo>
                <a:lnTo>
                  <a:pt x="386" y="82"/>
                </a:lnTo>
                <a:lnTo>
                  <a:pt x="387" y="85"/>
                </a:lnTo>
                <a:lnTo>
                  <a:pt x="388" y="87"/>
                </a:lnTo>
                <a:lnTo>
                  <a:pt x="389" y="89"/>
                </a:lnTo>
                <a:lnTo>
                  <a:pt x="390" y="91"/>
                </a:lnTo>
                <a:lnTo>
                  <a:pt x="392" y="94"/>
                </a:lnTo>
                <a:lnTo>
                  <a:pt x="393" y="96"/>
                </a:lnTo>
                <a:lnTo>
                  <a:pt x="395" y="98"/>
                </a:lnTo>
                <a:lnTo>
                  <a:pt x="396" y="100"/>
                </a:lnTo>
                <a:lnTo>
                  <a:pt x="398" y="102"/>
                </a:lnTo>
                <a:lnTo>
                  <a:pt x="399" y="103"/>
                </a:lnTo>
                <a:lnTo>
                  <a:pt x="400" y="104"/>
                </a:lnTo>
                <a:lnTo>
                  <a:pt x="401" y="105"/>
                </a:lnTo>
                <a:lnTo>
                  <a:pt x="402" y="106"/>
                </a:lnTo>
                <a:lnTo>
                  <a:pt x="403" y="106"/>
                </a:lnTo>
                <a:lnTo>
                  <a:pt x="405" y="107"/>
                </a:lnTo>
                <a:lnTo>
                  <a:pt x="407" y="108"/>
                </a:lnTo>
                <a:lnTo>
                  <a:pt x="412" y="110"/>
                </a:lnTo>
                <a:lnTo>
                  <a:pt x="413" y="111"/>
                </a:lnTo>
                <a:lnTo>
                  <a:pt x="415" y="112"/>
                </a:lnTo>
                <a:lnTo>
                  <a:pt x="417" y="113"/>
                </a:lnTo>
                <a:lnTo>
                  <a:pt x="418" y="115"/>
                </a:lnTo>
                <a:lnTo>
                  <a:pt x="419" y="116"/>
                </a:lnTo>
                <a:lnTo>
                  <a:pt x="421" y="118"/>
                </a:lnTo>
                <a:lnTo>
                  <a:pt x="422" y="121"/>
                </a:lnTo>
                <a:lnTo>
                  <a:pt x="423" y="124"/>
                </a:lnTo>
                <a:lnTo>
                  <a:pt x="424" y="126"/>
                </a:lnTo>
                <a:lnTo>
                  <a:pt x="425" y="129"/>
                </a:lnTo>
                <a:lnTo>
                  <a:pt x="425" y="131"/>
                </a:lnTo>
                <a:lnTo>
                  <a:pt x="425" y="134"/>
                </a:lnTo>
                <a:lnTo>
                  <a:pt x="425" y="139"/>
                </a:lnTo>
                <a:lnTo>
                  <a:pt x="425" y="145"/>
                </a:lnTo>
                <a:lnTo>
                  <a:pt x="425" y="146"/>
                </a:lnTo>
                <a:lnTo>
                  <a:pt x="426" y="148"/>
                </a:lnTo>
                <a:lnTo>
                  <a:pt x="426" y="151"/>
                </a:lnTo>
                <a:lnTo>
                  <a:pt x="426" y="153"/>
                </a:lnTo>
                <a:lnTo>
                  <a:pt x="427" y="154"/>
                </a:lnTo>
                <a:lnTo>
                  <a:pt x="427" y="155"/>
                </a:lnTo>
                <a:lnTo>
                  <a:pt x="428" y="156"/>
                </a:lnTo>
                <a:lnTo>
                  <a:pt x="428" y="156"/>
                </a:lnTo>
                <a:lnTo>
                  <a:pt x="428" y="157"/>
                </a:lnTo>
                <a:lnTo>
                  <a:pt x="429" y="157"/>
                </a:lnTo>
                <a:lnTo>
                  <a:pt x="430" y="158"/>
                </a:lnTo>
                <a:lnTo>
                  <a:pt x="431" y="158"/>
                </a:lnTo>
                <a:lnTo>
                  <a:pt x="432" y="158"/>
                </a:lnTo>
                <a:lnTo>
                  <a:pt x="432" y="158"/>
                </a:lnTo>
                <a:lnTo>
                  <a:pt x="433" y="158"/>
                </a:lnTo>
                <a:lnTo>
                  <a:pt x="434" y="158"/>
                </a:lnTo>
                <a:lnTo>
                  <a:pt x="435" y="158"/>
                </a:lnTo>
                <a:lnTo>
                  <a:pt x="436" y="157"/>
                </a:lnTo>
                <a:lnTo>
                  <a:pt x="437" y="156"/>
                </a:lnTo>
                <a:lnTo>
                  <a:pt x="438" y="156"/>
                </a:lnTo>
                <a:lnTo>
                  <a:pt x="439" y="155"/>
                </a:lnTo>
                <a:lnTo>
                  <a:pt x="441" y="153"/>
                </a:lnTo>
                <a:lnTo>
                  <a:pt x="445" y="148"/>
                </a:lnTo>
                <a:lnTo>
                  <a:pt x="447" y="147"/>
                </a:lnTo>
                <a:lnTo>
                  <a:pt x="448" y="146"/>
                </a:lnTo>
                <a:lnTo>
                  <a:pt x="449" y="145"/>
                </a:lnTo>
                <a:lnTo>
                  <a:pt x="450" y="145"/>
                </a:lnTo>
                <a:lnTo>
                  <a:pt x="451" y="144"/>
                </a:lnTo>
                <a:lnTo>
                  <a:pt x="452" y="144"/>
                </a:lnTo>
                <a:lnTo>
                  <a:pt x="453" y="144"/>
                </a:lnTo>
                <a:lnTo>
                  <a:pt x="453" y="144"/>
                </a:lnTo>
                <a:lnTo>
                  <a:pt x="454" y="144"/>
                </a:lnTo>
                <a:lnTo>
                  <a:pt x="455" y="144"/>
                </a:lnTo>
                <a:lnTo>
                  <a:pt x="457" y="144"/>
                </a:lnTo>
                <a:lnTo>
                  <a:pt x="459" y="144"/>
                </a:lnTo>
                <a:lnTo>
                  <a:pt x="461" y="145"/>
                </a:lnTo>
                <a:lnTo>
                  <a:pt x="463" y="146"/>
                </a:lnTo>
                <a:lnTo>
                  <a:pt x="466" y="147"/>
                </a:lnTo>
                <a:lnTo>
                  <a:pt x="471" y="149"/>
                </a:lnTo>
                <a:lnTo>
                  <a:pt x="473" y="151"/>
                </a:lnTo>
                <a:lnTo>
                  <a:pt x="477" y="152"/>
                </a:lnTo>
                <a:lnTo>
                  <a:pt x="482" y="154"/>
                </a:lnTo>
                <a:lnTo>
                  <a:pt x="485" y="155"/>
                </a:lnTo>
                <a:lnTo>
                  <a:pt x="487" y="156"/>
                </a:lnTo>
                <a:lnTo>
                  <a:pt x="491" y="158"/>
                </a:lnTo>
                <a:lnTo>
                  <a:pt x="492" y="159"/>
                </a:lnTo>
                <a:lnTo>
                  <a:pt x="493" y="159"/>
                </a:lnTo>
                <a:lnTo>
                  <a:pt x="493" y="159"/>
                </a:lnTo>
                <a:lnTo>
                  <a:pt x="493" y="159"/>
                </a:lnTo>
                <a:lnTo>
                  <a:pt x="494" y="159"/>
                </a:lnTo>
                <a:lnTo>
                  <a:pt x="493" y="159"/>
                </a:lnTo>
                <a:lnTo>
                  <a:pt x="493" y="160"/>
                </a:lnTo>
                <a:lnTo>
                  <a:pt x="494" y="161"/>
                </a:lnTo>
                <a:lnTo>
                  <a:pt x="494" y="162"/>
                </a:lnTo>
                <a:lnTo>
                  <a:pt x="494" y="163"/>
                </a:lnTo>
                <a:lnTo>
                  <a:pt x="495" y="165"/>
                </a:lnTo>
                <a:lnTo>
                  <a:pt x="496" y="167"/>
                </a:lnTo>
                <a:lnTo>
                  <a:pt x="497" y="169"/>
                </a:lnTo>
                <a:lnTo>
                  <a:pt x="498" y="172"/>
                </a:lnTo>
                <a:lnTo>
                  <a:pt x="500" y="174"/>
                </a:lnTo>
                <a:lnTo>
                  <a:pt x="503" y="179"/>
                </a:lnTo>
                <a:lnTo>
                  <a:pt x="505" y="182"/>
                </a:lnTo>
                <a:lnTo>
                  <a:pt x="505" y="183"/>
                </a:lnTo>
                <a:lnTo>
                  <a:pt x="506" y="185"/>
                </a:lnTo>
                <a:lnTo>
                  <a:pt x="506" y="186"/>
                </a:lnTo>
                <a:lnTo>
                  <a:pt x="507" y="187"/>
                </a:lnTo>
                <a:lnTo>
                  <a:pt x="507" y="189"/>
                </a:lnTo>
                <a:lnTo>
                  <a:pt x="507" y="191"/>
                </a:lnTo>
                <a:lnTo>
                  <a:pt x="507" y="193"/>
                </a:lnTo>
                <a:lnTo>
                  <a:pt x="506" y="199"/>
                </a:lnTo>
                <a:lnTo>
                  <a:pt x="506" y="201"/>
                </a:lnTo>
                <a:lnTo>
                  <a:pt x="506" y="203"/>
                </a:lnTo>
                <a:lnTo>
                  <a:pt x="506" y="210"/>
                </a:lnTo>
                <a:lnTo>
                  <a:pt x="506" y="220"/>
                </a:lnTo>
                <a:lnTo>
                  <a:pt x="507" y="222"/>
                </a:lnTo>
                <a:lnTo>
                  <a:pt x="507" y="224"/>
                </a:lnTo>
                <a:lnTo>
                  <a:pt x="507" y="227"/>
                </a:lnTo>
                <a:lnTo>
                  <a:pt x="508" y="231"/>
                </a:lnTo>
                <a:lnTo>
                  <a:pt x="509" y="234"/>
                </a:lnTo>
                <a:lnTo>
                  <a:pt x="510" y="239"/>
                </a:lnTo>
                <a:lnTo>
                  <a:pt x="511" y="241"/>
                </a:lnTo>
                <a:lnTo>
                  <a:pt x="511" y="242"/>
                </a:lnTo>
                <a:lnTo>
                  <a:pt x="511" y="244"/>
                </a:lnTo>
                <a:lnTo>
                  <a:pt x="511" y="247"/>
                </a:lnTo>
                <a:lnTo>
                  <a:pt x="511" y="249"/>
                </a:lnTo>
                <a:lnTo>
                  <a:pt x="511" y="250"/>
                </a:lnTo>
                <a:lnTo>
                  <a:pt x="511" y="251"/>
                </a:lnTo>
                <a:lnTo>
                  <a:pt x="511" y="252"/>
                </a:lnTo>
                <a:lnTo>
                  <a:pt x="512" y="254"/>
                </a:lnTo>
                <a:lnTo>
                  <a:pt x="515" y="259"/>
                </a:lnTo>
                <a:lnTo>
                  <a:pt x="516" y="263"/>
                </a:lnTo>
                <a:lnTo>
                  <a:pt x="517" y="264"/>
                </a:lnTo>
                <a:lnTo>
                  <a:pt x="517" y="265"/>
                </a:lnTo>
                <a:lnTo>
                  <a:pt x="518" y="266"/>
                </a:lnTo>
                <a:lnTo>
                  <a:pt x="518" y="267"/>
                </a:lnTo>
                <a:lnTo>
                  <a:pt x="518" y="268"/>
                </a:lnTo>
                <a:lnTo>
                  <a:pt x="518" y="269"/>
                </a:lnTo>
                <a:lnTo>
                  <a:pt x="517" y="270"/>
                </a:lnTo>
                <a:lnTo>
                  <a:pt x="517" y="272"/>
                </a:lnTo>
                <a:lnTo>
                  <a:pt x="515" y="277"/>
                </a:lnTo>
                <a:lnTo>
                  <a:pt x="514" y="280"/>
                </a:lnTo>
                <a:lnTo>
                  <a:pt x="514" y="283"/>
                </a:lnTo>
                <a:lnTo>
                  <a:pt x="514" y="284"/>
                </a:lnTo>
                <a:lnTo>
                  <a:pt x="514" y="286"/>
                </a:lnTo>
                <a:lnTo>
                  <a:pt x="514" y="287"/>
                </a:lnTo>
                <a:lnTo>
                  <a:pt x="514" y="288"/>
                </a:lnTo>
                <a:lnTo>
                  <a:pt x="514" y="290"/>
                </a:lnTo>
                <a:lnTo>
                  <a:pt x="515" y="291"/>
                </a:lnTo>
                <a:lnTo>
                  <a:pt x="517" y="295"/>
                </a:lnTo>
                <a:lnTo>
                  <a:pt x="518" y="298"/>
                </a:lnTo>
                <a:lnTo>
                  <a:pt x="521" y="304"/>
                </a:lnTo>
                <a:lnTo>
                  <a:pt x="522" y="305"/>
                </a:lnTo>
                <a:lnTo>
                  <a:pt x="524" y="308"/>
                </a:lnTo>
                <a:lnTo>
                  <a:pt x="528" y="312"/>
                </a:lnTo>
                <a:lnTo>
                  <a:pt x="530" y="316"/>
                </a:lnTo>
                <a:lnTo>
                  <a:pt x="531" y="317"/>
                </a:lnTo>
                <a:lnTo>
                  <a:pt x="531" y="318"/>
                </a:lnTo>
                <a:lnTo>
                  <a:pt x="531" y="319"/>
                </a:lnTo>
                <a:lnTo>
                  <a:pt x="532" y="320"/>
                </a:lnTo>
                <a:lnTo>
                  <a:pt x="532" y="321"/>
                </a:lnTo>
                <a:lnTo>
                  <a:pt x="532" y="322"/>
                </a:lnTo>
                <a:lnTo>
                  <a:pt x="532" y="323"/>
                </a:lnTo>
                <a:lnTo>
                  <a:pt x="532" y="324"/>
                </a:lnTo>
                <a:lnTo>
                  <a:pt x="531" y="325"/>
                </a:lnTo>
                <a:lnTo>
                  <a:pt x="531" y="326"/>
                </a:lnTo>
                <a:lnTo>
                  <a:pt x="530" y="326"/>
                </a:lnTo>
                <a:lnTo>
                  <a:pt x="529" y="327"/>
                </a:lnTo>
                <a:lnTo>
                  <a:pt x="528" y="327"/>
                </a:lnTo>
                <a:lnTo>
                  <a:pt x="527" y="328"/>
                </a:lnTo>
                <a:lnTo>
                  <a:pt x="525" y="329"/>
                </a:lnTo>
                <a:lnTo>
                  <a:pt x="523" y="330"/>
                </a:lnTo>
                <a:lnTo>
                  <a:pt x="521" y="330"/>
                </a:lnTo>
                <a:lnTo>
                  <a:pt x="520" y="330"/>
                </a:lnTo>
                <a:lnTo>
                  <a:pt x="518" y="330"/>
                </a:lnTo>
                <a:lnTo>
                  <a:pt x="517" y="330"/>
                </a:lnTo>
                <a:lnTo>
                  <a:pt x="516" y="330"/>
                </a:lnTo>
                <a:lnTo>
                  <a:pt x="515" y="330"/>
                </a:lnTo>
                <a:lnTo>
                  <a:pt x="513" y="329"/>
                </a:lnTo>
                <a:lnTo>
                  <a:pt x="511" y="328"/>
                </a:lnTo>
                <a:lnTo>
                  <a:pt x="509" y="328"/>
                </a:lnTo>
                <a:lnTo>
                  <a:pt x="507" y="328"/>
                </a:lnTo>
                <a:lnTo>
                  <a:pt x="506" y="328"/>
                </a:lnTo>
                <a:lnTo>
                  <a:pt x="505" y="328"/>
                </a:lnTo>
                <a:lnTo>
                  <a:pt x="502" y="329"/>
                </a:lnTo>
                <a:lnTo>
                  <a:pt x="498" y="330"/>
                </a:lnTo>
                <a:lnTo>
                  <a:pt x="497" y="331"/>
                </a:lnTo>
                <a:lnTo>
                  <a:pt x="496" y="331"/>
                </a:lnTo>
                <a:lnTo>
                  <a:pt x="495" y="331"/>
                </a:lnTo>
                <a:lnTo>
                  <a:pt x="494" y="331"/>
                </a:lnTo>
                <a:lnTo>
                  <a:pt x="493" y="331"/>
                </a:lnTo>
                <a:lnTo>
                  <a:pt x="491" y="330"/>
                </a:lnTo>
                <a:lnTo>
                  <a:pt x="490" y="330"/>
                </a:lnTo>
                <a:lnTo>
                  <a:pt x="488" y="329"/>
                </a:lnTo>
                <a:lnTo>
                  <a:pt x="487" y="328"/>
                </a:lnTo>
                <a:lnTo>
                  <a:pt x="485" y="327"/>
                </a:lnTo>
                <a:lnTo>
                  <a:pt x="484" y="326"/>
                </a:lnTo>
                <a:lnTo>
                  <a:pt x="483" y="325"/>
                </a:lnTo>
                <a:lnTo>
                  <a:pt x="482" y="324"/>
                </a:lnTo>
                <a:lnTo>
                  <a:pt x="480" y="321"/>
                </a:lnTo>
                <a:lnTo>
                  <a:pt x="478" y="318"/>
                </a:lnTo>
                <a:lnTo>
                  <a:pt x="477" y="317"/>
                </a:lnTo>
                <a:lnTo>
                  <a:pt x="477" y="317"/>
                </a:lnTo>
                <a:lnTo>
                  <a:pt x="476" y="316"/>
                </a:lnTo>
                <a:lnTo>
                  <a:pt x="475" y="316"/>
                </a:lnTo>
                <a:lnTo>
                  <a:pt x="474" y="315"/>
                </a:lnTo>
                <a:lnTo>
                  <a:pt x="473" y="315"/>
                </a:lnTo>
                <a:lnTo>
                  <a:pt x="473" y="316"/>
                </a:lnTo>
                <a:lnTo>
                  <a:pt x="472" y="316"/>
                </a:lnTo>
                <a:lnTo>
                  <a:pt x="472" y="316"/>
                </a:lnTo>
                <a:lnTo>
                  <a:pt x="471" y="317"/>
                </a:lnTo>
                <a:lnTo>
                  <a:pt x="470" y="318"/>
                </a:lnTo>
                <a:lnTo>
                  <a:pt x="469" y="319"/>
                </a:lnTo>
                <a:lnTo>
                  <a:pt x="466" y="321"/>
                </a:lnTo>
                <a:lnTo>
                  <a:pt x="463" y="324"/>
                </a:lnTo>
                <a:lnTo>
                  <a:pt x="460" y="327"/>
                </a:lnTo>
                <a:lnTo>
                  <a:pt x="459" y="328"/>
                </a:lnTo>
                <a:lnTo>
                  <a:pt x="458" y="329"/>
                </a:lnTo>
                <a:lnTo>
                  <a:pt x="457" y="330"/>
                </a:lnTo>
                <a:lnTo>
                  <a:pt x="457" y="331"/>
                </a:lnTo>
                <a:lnTo>
                  <a:pt x="456" y="332"/>
                </a:lnTo>
                <a:lnTo>
                  <a:pt x="456" y="333"/>
                </a:lnTo>
                <a:lnTo>
                  <a:pt x="456" y="334"/>
                </a:lnTo>
                <a:lnTo>
                  <a:pt x="456" y="335"/>
                </a:lnTo>
                <a:lnTo>
                  <a:pt x="456" y="337"/>
                </a:lnTo>
                <a:lnTo>
                  <a:pt x="457" y="341"/>
                </a:lnTo>
                <a:lnTo>
                  <a:pt x="457" y="342"/>
                </a:lnTo>
                <a:lnTo>
                  <a:pt x="457" y="343"/>
                </a:lnTo>
                <a:lnTo>
                  <a:pt x="457" y="344"/>
                </a:lnTo>
                <a:lnTo>
                  <a:pt x="456" y="345"/>
                </a:lnTo>
                <a:lnTo>
                  <a:pt x="456" y="347"/>
                </a:lnTo>
                <a:lnTo>
                  <a:pt x="455" y="348"/>
                </a:lnTo>
                <a:lnTo>
                  <a:pt x="454" y="348"/>
                </a:lnTo>
                <a:lnTo>
                  <a:pt x="454" y="349"/>
                </a:lnTo>
                <a:lnTo>
                  <a:pt x="451" y="350"/>
                </a:lnTo>
                <a:lnTo>
                  <a:pt x="450" y="351"/>
                </a:lnTo>
                <a:lnTo>
                  <a:pt x="449" y="352"/>
                </a:lnTo>
                <a:lnTo>
                  <a:pt x="448" y="353"/>
                </a:lnTo>
                <a:lnTo>
                  <a:pt x="446" y="353"/>
                </a:lnTo>
                <a:lnTo>
                  <a:pt x="445" y="354"/>
                </a:lnTo>
                <a:lnTo>
                  <a:pt x="443" y="354"/>
                </a:lnTo>
                <a:lnTo>
                  <a:pt x="441" y="354"/>
                </a:lnTo>
                <a:lnTo>
                  <a:pt x="440" y="354"/>
                </a:lnTo>
                <a:lnTo>
                  <a:pt x="439" y="354"/>
                </a:lnTo>
                <a:lnTo>
                  <a:pt x="438" y="354"/>
                </a:lnTo>
                <a:lnTo>
                  <a:pt x="437" y="354"/>
                </a:lnTo>
                <a:lnTo>
                  <a:pt x="437" y="353"/>
                </a:lnTo>
                <a:lnTo>
                  <a:pt x="436" y="353"/>
                </a:lnTo>
                <a:lnTo>
                  <a:pt x="436" y="352"/>
                </a:lnTo>
                <a:lnTo>
                  <a:pt x="435" y="352"/>
                </a:lnTo>
                <a:lnTo>
                  <a:pt x="434" y="351"/>
                </a:lnTo>
                <a:lnTo>
                  <a:pt x="433" y="350"/>
                </a:lnTo>
                <a:lnTo>
                  <a:pt x="433" y="349"/>
                </a:lnTo>
                <a:lnTo>
                  <a:pt x="433" y="348"/>
                </a:lnTo>
                <a:lnTo>
                  <a:pt x="433" y="347"/>
                </a:lnTo>
                <a:lnTo>
                  <a:pt x="432" y="345"/>
                </a:lnTo>
                <a:lnTo>
                  <a:pt x="431" y="344"/>
                </a:lnTo>
                <a:lnTo>
                  <a:pt x="431" y="343"/>
                </a:lnTo>
                <a:lnTo>
                  <a:pt x="430" y="342"/>
                </a:lnTo>
                <a:lnTo>
                  <a:pt x="430" y="342"/>
                </a:lnTo>
                <a:lnTo>
                  <a:pt x="429" y="342"/>
                </a:lnTo>
                <a:lnTo>
                  <a:pt x="429" y="341"/>
                </a:lnTo>
                <a:lnTo>
                  <a:pt x="428" y="341"/>
                </a:lnTo>
                <a:lnTo>
                  <a:pt x="425" y="342"/>
                </a:lnTo>
                <a:lnTo>
                  <a:pt x="424" y="342"/>
                </a:lnTo>
                <a:lnTo>
                  <a:pt x="423" y="342"/>
                </a:lnTo>
                <a:lnTo>
                  <a:pt x="422" y="341"/>
                </a:lnTo>
                <a:lnTo>
                  <a:pt x="420" y="340"/>
                </a:lnTo>
                <a:lnTo>
                  <a:pt x="417" y="339"/>
                </a:lnTo>
                <a:lnTo>
                  <a:pt x="415" y="338"/>
                </a:lnTo>
                <a:lnTo>
                  <a:pt x="412" y="337"/>
                </a:lnTo>
                <a:lnTo>
                  <a:pt x="411" y="336"/>
                </a:lnTo>
                <a:lnTo>
                  <a:pt x="410" y="336"/>
                </a:lnTo>
                <a:lnTo>
                  <a:pt x="409" y="335"/>
                </a:lnTo>
                <a:lnTo>
                  <a:pt x="406" y="335"/>
                </a:lnTo>
                <a:lnTo>
                  <a:pt x="405" y="334"/>
                </a:lnTo>
                <a:lnTo>
                  <a:pt x="403" y="334"/>
                </a:lnTo>
                <a:lnTo>
                  <a:pt x="401" y="333"/>
                </a:lnTo>
                <a:lnTo>
                  <a:pt x="399" y="332"/>
                </a:lnTo>
                <a:lnTo>
                  <a:pt x="395" y="331"/>
                </a:lnTo>
                <a:lnTo>
                  <a:pt x="394" y="330"/>
                </a:lnTo>
                <a:lnTo>
                  <a:pt x="392" y="330"/>
                </a:lnTo>
                <a:lnTo>
                  <a:pt x="390" y="329"/>
                </a:lnTo>
                <a:lnTo>
                  <a:pt x="389" y="329"/>
                </a:lnTo>
                <a:lnTo>
                  <a:pt x="388" y="329"/>
                </a:lnTo>
                <a:lnTo>
                  <a:pt x="387" y="329"/>
                </a:lnTo>
                <a:lnTo>
                  <a:pt x="386" y="329"/>
                </a:lnTo>
                <a:lnTo>
                  <a:pt x="385" y="329"/>
                </a:lnTo>
                <a:lnTo>
                  <a:pt x="384" y="329"/>
                </a:lnTo>
                <a:lnTo>
                  <a:pt x="383" y="329"/>
                </a:lnTo>
                <a:lnTo>
                  <a:pt x="382" y="330"/>
                </a:lnTo>
                <a:lnTo>
                  <a:pt x="381" y="330"/>
                </a:lnTo>
                <a:lnTo>
                  <a:pt x="380" y="331"/>
                </a:lnTo>
                <a:lnTo>
                  <a:pt x="379" y="332"/>
                </a:lnTo>
                <a:lnTo>
                  <a:pt x="378" y="333"/>
                </a:lnTo>
                <a:lnTo>
                  <a:pt x="375" y="336"/>
                </a:lnTo>
                <a:lnTo>
                  <a:pt x="373" y="339"/>
                </a:lnTo>
                <a:lnTo>
                  <a:pt x="371" y="341"/>
                </a:lnTo>
                <a:lnTo>
                  <a:pt x="370" y="342"/>
                </a:lnTo>
                <a:lnTo>
                  <a:pt x="369" y="343"/>
                </a:lnTo>
                <a:lnTo>
                  <a:pt x="369" y="343"/>
                </a:lnTo>
                <a:lnTo>
                  <a:pt x="368" y="343"/>
                </a:lnTo>
                <a:lnTo>
                  <a:pt x="366" y="344"/>
                </a:lnTo>
                <a:lnTo>
                  <a:pt x="365" y="344"/>
                </a:lnTo>
                <a:lnTo>
                  <a:pt x="364" y="344"/>
                </a:lnTo>
                <a:lnTo>
                  <a:pt x="363" y="344"/>
                </a:lnTo>
                <a:lnTo>
                  <a:pt x="362" y="344"/>
                </a:lnTo>
                <a:lnTo>
                  <a:pt x="360" y="343"/>
                </a:lnTo>
                <a:lnTo>
                  <a:pt x="359" y="343"/>
                </a:lnTo>
                <a:lnTo>
                  <a:pt x="356" y="342"/>
                </a:lnTo>
                <a:lnTo>
                  <a:pt x="354" y="341"/>
                </a:lnTo>
                <a:lnTo>
                  <a:pt x="352" y="340"/>
                </a:lnTo>
                <a:lnTo>
                  <a:pt x="350" y="339"/>
                </a:lnTo>
                <a:lnTo>
                  <a:pt x="348" y="338"/>
                </a:lnTo>
                <a:lnTo>
                  <a:pt x="342" y="335"/>
                </a:lnTo>
                <a:lnTo>
                  <a:pt x="340" y="334"/>
                </a:lnTo>
                <a:lnTo>
                  <a:pt x="337" y="332"/>
                </a:lnTo>
                <a:lnTo>
                  <a:pt x="335" y="331"/>
                </a:lnTo>
                <a:lnTo>
                  <a:pt x="334" y="330"/>
                </a:lnTo>
                <a:lnTo>
                  <a:pt x="333" y="329"/>
                </a:lnTo>
                <a:lnTo>
                  <a:pt x="333" y="328"/>
                </a:lnTo>
                <a:lnTo>
                  <a:pt x="331" y="327"/>
                </a:lnTo>
                <a:lnTo>
                  <a:pt x="330" y="327"/>
                </a:lnTo>
                <a:lnTo>
                  <a:pt x="324" y="324"/>
                </a:lnTo>
                <a:lnTo>
                  <a:pt x="321" y="323"/>
                </a:lnTo>
                <a:lnTo>
                  <a:pt x="319" y="322"/>
                </a:lnTo>
                <a:lnTo>
                  <a:pt x="318" y="321"/>
                </a:lnTo>
                <a:lnTo>
                  <a:pt x="317" y="320"/>
                </a:lnTo>
                <a:lnTo>
                  <a:pt x="316" y="320"/>
                </a:lnTo>
                <a:lnTo>
                  <a:pt x="315" y="318"/>
                </a:lnTo>
                <a:lnTo>
                  <a:pt x="314" y="318"/>
                </a:lnTo>
                <a:lnTo>
                  <a:pt x="313" y="317"/>
                </a:lnTo>
                <a:lnTo>
                  <a:pt x="312" y="315"/>
                </a:lnTo>
                <a:lnTo>
                  <a:pt x="310" y="311"/>
                </a:lnTo>
                <a:lnTo>
                  <a:pt x="309" y="310"/>
                </a:lnTo>
                <a:lnTo>
                  <a:pt x="308" y="308"/>
                </a:lnTo>
                <a:lnTo>
                  <a:pt x="307" y="307"/>
                </a:lnTo>
                <a:lnTo>
                  <a:pt x="306" y="306"/>
                </a:lnTo>
                <a:lnTo>
                  <a:pt x="305" y="305"/>
                </a:lnTo>
                <a:lnTo>
                  <a:pt x="302" y="303"/>
                </a:lnTo>
                <a:lnTo>
                  <a:pt x="300" y="301"/>
                </a:lnTo>
                <a:lnTo>
                  <a:pt x="298" y="300"/>
                </a:lnTo>
                <a:lnTo>
                  <a:pt x="297" y="299"/>
                </a:lnTo>
                <a:lnTo>
                  <a:pt x="296" y="299"/>
                </a:lnTo>
                <a:lnTo>
                  <a:pt x="293" y="298"/>
                </a:lnTo>
                <a:lnTo>
                  <a:pt x="292" y="297"/>
                </a:lnTo>
                <a:lnTo>
                  <a:pt x="290" y="297"/>
                </a:lnTo>
                <a:lnTo>
                  <a:pt x="289" y="296"/>
                </a:lnTo>
                <a:lnTo>
                  <a:pt x="289" y="295"/>
                </a:lnTo>
                <a:lnTo>
                  <a:pt x="288" y="295"/>
                </a:lnTo>
                <a:lnTo>
                  <a:pt x="285" y="292"/>
                </a:lnTo>
                <a:lnTo>
                  <a:pt x="279" y="285"/>
                </a:lnTo>
                <a:lnTo>
                  <a:pt x="275" y="281"/>
                </a:lnTo>
                <a:lnTo>
                  <a:pt x="274" y="279"/>
                </a:lnTo>
                <a:lnTo>
                  <a:pt x="273" y="278"/>
                </a:lnTo>
                <a:lnTo>
                  <a:pt x="272" y="278"/>
                </a:lnTo>
                <a:lnTo>
                  <a:pt x="271" y="277"/>
                </a:lnTo>
                <a:lnTo>
                  <a:pt x="270" y="277"/>
                </a:lnTo>
                <a:lnTo>
                  <a:pt x="269" y="277"/>
                </a:lnTo>
                <a:lnTo>
                  <a:pt x="265" y="276"/>
                </a:lnTo>
                <a:lnTo>
                  <a:pt x="264" y="276"/>
                </a:lnTo>
                <a:lnTo>
                  <a:pt x="263" y="276"/>
                </a:lnTo>
                <a:lnTo>
                  <a:pt x="262" y="276"/>
                </a:lnTo>
                <a:lnTo>
                  <a:pt x="261" y="276"/>
                </a:lnTo>
                <a:lnTo>
                  <a:pt x="260" y="277"/>
                </a:lnTo>
                <a:lnTo>
                  <a:pt x="259" y="278"/>
                </a:lnTo>
                <a:lnTo>
                  <a:pt x="257" y="279"/>
                </a:lnTo>
                <a:lnTo>
                  <a:pt x="257" y="279"/>
                </a:lnTo>
                <a:lnTo>
                  <a:pt x="256" y="279"/>
                </a:lnTo>
                <a:lnTo>
                  <a:pt x="255" y="280"/>
                </a:lnTo>
                <a:lnTo>
                  <a:pt x="255" y="280"/>
                </a:lnTo>
                <a:lnTo>
                  <a:pt x="254" y="280"/>
                </a:lnTo>
                <a:lnTo>
                  <a:pt x="253" y="279"/>
                </a:lnTo>
                <a:lnTo>
                  <a:pt x="252" y="279"/>
                </a:lnTo>
                <a:lnTo>
                  <a:pt x="251" y="278"/>
                </a:lnTo>
                <a:lnTo>
                  <a:pt x="251" y="278"/>
                </a:lnTo>
                <a:lnTo>
                  <a:pt x="250" y="276"/>
                </a:lnTo>
                <a:lnTo>
                  <a:pt x="249" y="275"/>
                </a:lnTo>
                <a:lnTo>
                  <a:pt x="248" y="274"/>
                </a:lnTo>
                <a:lnTo>
                  <a:pt x="245" y="272"/>
                </a:lnTo>
                <a:lnTo>
                  <a:pt x="243" y="271"/>
                </a:lnTo>
                <a:lnTo>
                  <a:pt x="242" y="270"/>
                </a:lnTo>
                <a:lnTo>
                  <a:pt x="239" y="267"/>
                </a:lnTo>
                <a:lnTo>
                  <a:pt x="239" y="267"/>
                </a:lnTo>
                <a:lnTo>
                  <a:pt x="238" y="266"/>
                </a:lnTo>
                <a:lnTo>
                  <a:pt x="237" y="266"/>
                </a:lnTo>
                <a:lnTo>
                  <a:pt x="236" y="265"/>
                </a:lnTo>
                <a:lnTo>
                  <a:pt x="236" y="265"/>
                </a:lnTo>
                <a:lnTo>
                  <a:pt x="235" y="265"/>
                </a:lnTo>
                <a:lnTo>
                  <a:pt x="235" y="266"/>
                </a:lnTo>
                <a:lnTo>
                  <a:pt x="235" y="268"/>
                </a:lnTo>
                <a:lnTo>
                  <a:pt x="234" y="270"/>
                </a:lnTo>
                <a:lnTo>
                  <a:pt x="234" y="271"/>
                </a:lnTo>
                <a:lnTo>
                  <a:pt x="233" y="274"/>
                </a:lnTo>
                <a:lnTo>
                  <a:pt x="232" y="276"/>
                </a:lnTo>
                <a:lnTo>
                  <a:pt x="231" y="278"/>
                </a:lnTo>
                <a:lnTo>
                  <a:pt x="231" y="282"/>
                </a:lnTo>
                <a:lnTo>
                  <a:pt x="231" y="283"/>
                </a:lnTo>
                <a:lnTo>
                  <a:pt x="230" y="284"/>
                </a:lnTo>
                <a:lnTo>
                  <a:pt x="230" y="285"/>
                </a:lnTo>
                <a:lnTo>
                  <a:pt x="229" y="286"/>
                </a:lnTo>
                <a:lnTo>
                  <a:pt x="228" y="287"/>
                </a:lnTo>
                <a:lnTo>
                  <a:pt x="228" y="288"/>
                </a:lnTo>
                <a:lnTo>
                  <a:pt x="227" y="288"/>
                </a:lnTo>
                <a:lnTo>
                  <a:pt x="225" y="289"/>
                </a:lnTo>
                <a:lnTo>
                  <a:pt x="220" y="292"/>
                </a:lnTo>
                <a:lnTo>
                  <a:pt x="217" y="293"/>
                </a:lnTo>
                <a:lnTo>
                  <a:pt x="216" y="294"/>
                </a:lnTo>
                <a:lnTo>
                  <a:pt x="214" y="295"/>
                </a:lnTo>
                <a:lnTo>
                  <a:pt x="213" y="296"/>
                </a:lnTo>
                <a:lnTo>
                  <a:pt x="212" y="297"/>
                </a:lnTo>
                <a:lnTo>
                  <a:pt x="212" y="297"/>
                </a:lnTo>
                <a:lnTo>
                  <a:pt x="211" y="298"/>
                </a:lnTo>
                <a:lnTo>
                  <a:pt x="211" y="299"/>
                </a:lnTo>
                <a:lnTo>
                  <a:pt x="211" y="299"/>
                </a:lnTo>
                <a:lnTo>
                  <a:pt x="210" y="301"/>
                </a:lnTo>
                <a:lnTo>
                  <a:pt x="210" y="304"/>
                </a:lnTo>
                <a:lnTo>
                  <a:pt x="209" y="305"/>
                </a:lnTo>
                <a:lnTo>
                  <a:pt x="209" y="306"/>
                </a:lnTo>
                <a:lnTo>
                  <a:pt x="208" y="307"/>
                </a:lnTo>
                <a:lnTo>
                  <a:pt x="208" y="308"/>
                </a:lnTo>
                <a:lnTo>
                  <a:pt x="207" y="308"/>
                </a:lnTo>
                <a:lnTo>
                  <a:pt x="206" y="309"/>
                </a:lnTo>
                <a:lnTo>
                  <a:pt x="205" y="310"/>
                </a:lnTo>
                <a:lnTo>
                  <a:pt x="204" y="311"/>
                </a:lnTo>
                <a:lnTo>
                  <a:pt x="203" y="312"/>
                </a:lnTo>
                <a:lnTo>
                  <a:pt x="202" y="312"/>
                </a:lnTo>
                <a:lnTo>
                  <a:pt x="201" y="313"/>
                </a:lnTo>
                <a:lnTo>
                  <a:pt x="200" y="313"/>
                </a:lnTo>
                <a:lnTo>
                  <a:pt x="199" y="313"/>
                </a:lnTo>
                <a:lnTo>
                  <a:pt x="198" y="313"/>
                </a:lnTo>
                <a:lnTo>
                  <a:pt x="197" y="313"/>
                </a:lnTo>
                <a:lnTo>
                  <a:pt x="197" y="313"/>
                </a:lnTo>
                <a:lnTo>
                  <a:pt x="195" y="313"/>
                </a:lnTo>
                <a:lnTo>
                  <a:pt x="193" y="312"/>
                </a:lnTo>
                <a:lnTo>
                  <a:pt x="188" y="311"/>
                </a:lnTo>
                <a:lnTo>
                  <a:pt x="185" y="310"/>
                </a:lnTo>
                <a:lnTo>
                  <a:pt x="182" y="309"/>
                </a:lnTo>
                <a:lnTo>
                  <a:pt x="179" y="309"/>
                </a:lnTo>
                <a:lnTo>
                  <a:pt x="177" y="309"/>
                </a:lnTo>
                <a:lnTo>
                  <a:pt x="176" y="309"/>
                </a:lnTo>
                <a:lnTo>
                  <a:pt x="174" y="309"/>
                </a:lnTo>
                <a:lnTo>
                  <a:pt x="173" y="309"/>
                </a:lnTo>
                <a:lnTo>
                  <a:pt x="172" y="309"/>
                </a:lnTo>
                <a:lnTo>
                  <a:pt x="171" y="310"/>
                </a:lnTo>
                <a:lnTo>
                  <a:pt x="170" y="310"/>
                </a:lnTo>
                <a:lnTo>
                  <a:pt x="170" y="311"/>
                </a:lnTo>
                <a:lnTo>
                  <a:pt x="169" y="313"/>
                </a:lnTo>
                <a:lnTo>
                  <a:pt x="169" y="314"/>
                </a:lnTo>
                <a:lnTo>
                  <a:pt x="168" y="315"/>
                </a:lnTo>
                <a:lnTo>
                  <a:pt x="168" y="321"/>
                </a:lnTo>
                <a:lnTo>
                  <a:pt x="167" y="323"/>
                </a:lnTo>
                <a:lnTo>
                  <a:pt x="167" y="325"/>
                </a:lnTo>
                <a:lnTo>
                  <a:pt x="167" y="326"/>
                </a:lnTo>
                <a:lnTo>
                  <a:pt x="166" y="327"/>
                </a:lnTo>
                <a:lnTo>
                  <a:pt x="165" y="328"/>
                </a:lnTo>
                <a:lnTo>
                  <a:pt x="165" y="329"/>
                </a:lnTo>
                <a:lnTo>
                  <a:pt x="164" y="330"/>
                </a:lnTo>
                <a:lnTo>
                  <a:pt x="163" y="330"/>
                </a:lnTo>
                <a:lnTo>
                  <a:pt x="160" y="333"/>
                </a:lnTo>
                <a:lnTo>
                  <a:pt x="159" y="333"/>
                </a:lnTo>
                <a:lnTo>
                  <a:pt x="158" y="334"/>
                </a:lnTo>
                <a:lnTo>
                  <a:pt x="157" y="335"/>
                </a:lnTo>
                <a:lnTo>
                  <a:pt x="157" y="336"/>
                </a:lnTo>
                <a:lnTo>
                  <a:pt x="154" y="339"/>
                </a:lnTo>
                <a:lnTo>
                  <a:pt x="153" y="341"/>
                </a:lnTo>
                <a:lnTo>
                  <a:pt x="152" y="342"/>
                </a:lnTo>
                <a:lnTo>
                  <a:pt x="151" y="343"/>
                </a:lnTo>
                <a:lnTo>
                  <a:pt x="149" y="345"/>
                </a:lnTo>
                <a:lnTo>
                  <a:pt x="144" y="348"/>
                </a:lnTo>
                <a:lnTo>
                  <a:pt x="141" y="351"/>
                </a:lnTo>
                <a:lnTo>
                  <a:pt x="140" y="352"/>
                </a:lnTo>
                <a:lnTo>
                  <a:pt x="139" y="352"/>
                </a:lnTo>
                <a:lnTo>
                  <a:pt x="139" y="353"/>
                </a:lnTo>
                <a:lnTo>
                  <a:pt x="137" y="353"/>
                </a:lnTo>
                <a:lnTo>
                  <a:pt x="128" y="353"/>
                </a:lnTo>
                <a:lnTo>
                  <a:pt x="127" y="354"/>
                </a:lnTo>
                <a:lnTo>
                  <a:pt x="124" y="354"/>
                </a:lnTo>
                <a:lnTo>
                  <a:pt x="123" y="354"/>
                </a:lnTo>
                <a:lnTo>
                  <a:pt x="120" y="354"/>
                </a:lnTo>
                <a:lnTo>
                  <a:pt x="118" y="354"/>
                </a:lnTo>
                <a:lnTo>
                  <a:pt x="117" y="355"/>
                </a:lnTo>
                <a:lnTo>
                  <a:pt x="112" y="356"/>
                </a:lnTo>
                <a:lnTo>
                  <a:pt x="111" y="357"/>
                </a:lnTo>
                <a:lnTo>
                  <a:pt x="109" y="357"/>
                </a:lnTo>
                <a:lnTo>
                  <a:pt x="108" y="358"/>
                </a:lnTo>
                <a:lnTo>
                  <a:pt x="107" y="358"/>
                </a:lnTo>
                <a:lnTo>
                  <a:pt x="107" y="358"/>
                </a:lnTo>
                <a:lnTo>
                  <a:pt x="106" y="358"/>
                </a:lnTo>
                <a:lnTo>
                  <a:pt x="105" y="358"/>
                </a:lnTo>
                <a:lnTo>
                  <a:pt x="104" y="358"/>
                </a:lnTo>
                <a:lnTo>
                  <a:pt x="103" y="357"/>
                </a:lnTo>
                <a:lnTo>
                  <a:pt x="102" y="357"/>
                </a:lnTo>
                <a:lnTo>
                  <a:pt x="101" y="356"/>
                </a:lnTo>
                <a:lnTo>
                  <a:pt x="100" y="356"/>
                </a:lnTo>
                <a:lnTo>
                  <a:pt x="99" y="356"/>
                </a:lnTo>
                <a:lnTo>
                  <a:pt x="99" y="355"/>
                </a:lnTo>
                <a:lnTo>
                  <a:pt x="98" y="354"/>
                </a:lnTo>
                <a:lnTo>
                  <a:pt x="98" y="353"/>
                </a:lnTo>
                <a:lnTo>
                  <a:pt x="97" y="352"/>
                </a:lnTo>
                <a:lnTo>
                  <a:pt x="97" y="351"/>
                </a:lnTo>
                <a:lnTo>
                  <a:pt x="96" y="349"/>
                </a:lnTo>
                <a:lnTo>
                  <a:pt x="96" y="347"/>
                </a:lnTo>
                <a:lnTo>
                  <a:pt x="95" y="343"/>
                </a:lnTo>
                <a:lnTo>
                  <a:pt x="95" y="342"/>
                </a:lnTo>
                <a:lnTo>
                  <a:pt x="94" y="341"/>
                </a:lnTo>
                <a:lnTo>
                  <a:pt x="94" y="340"/>
                </a:lnTo>
                <a:lnTo>
                  <a:pt x="93" y="339"/>
                </a:lnTo>
                <a:lnTo>
                  <a:pt x="93" y="339"/>
                </a:lnTo>
                <a:lnTo>
                  <a:pt x="92" y="338"/>
                </a:lnTo>
                <a:lnTo>
                  <a:pt x="91" y="338"/>
                </a:lnTo>
                <a:lnTo>
                  <a:pt x="91" y="338"/>
                </a:lnTo>
                <a:lnTo>
                  <a:pt x="90" y="338"/>
                </a:lnTo>
                <a:lnTo>
                  <a:pt x="89" y="338"/>
                </a:lnTo>
                <a:lnTo>
                  <a:pt x="88" y="339"/>
                </a:lnTo>
                <a:lnTo>
                  <a:pt x="86" y="339"/>
                </a:lnTo>
                <a:lnTo>
                  <a:pt x="85" y="340"/>
                </a:lnTo>
                <a:lnTo>
                  <a:pt x="83" y="341"/>
                </a:lnTo>
                <a:lnTo>
                  <a:pt x="82" y="341"/>
                </a:lnTo>
                <a:lnTo>
                  <a:pt x="81" y="341"/>
                </a:lnTo>
                <a:lnTo>
                  <a:pt x="80" y="341"/>
                </a:lnTo>
                <a:lnTo>
                  <a:pt x="79" y="341"/>
                </a:lnTo>
                <a:lnTo>
                  <a:pt x="79" y="341"/>
                </a:lnTo>
                <a:lnTo>
                  <a:pt x="77" y="341"/>
                </a:lnTo>
                <a:lnTo>
                  <a:pt x="76" y="341"/>
                </a:lnTo>
                <a:lnTo>
                  <a:pt x="73" y="339"/>
                </a:lnTo>
                <a:lnTo>
                  <a:pt x="72" y="339"/>
                </a:lnTo>
                <a:lnTo>
                  <a:pt x="70" y="338"/>
                </a:lnTo>
                <a:lnTo>
                  <a:pt x="69" y="338"/>
                </a:lnTo>
                <a:lnTo>
                  <a:pt x="68" y="339"/>
                </a:lnTo>
                <a:lnTo>
                  <a:pt x="67" y="339"/>
                </a:lnTo>
                <a:lnTo>
                  <a:pt x="66" y="340"/>
                </a:lnTo>
                <a:lnTo>
                  <a:pt x="63" y="341"/>
                </a:lnTo>
                <a:lnTo>
                  <a:pt x="62" y="341"/>
                </a:lnTo>
                <a:lnTo>
                  <a:pt x="61" y="342"/>
                </a:lnTo>
                <a:lnTo>
                  <a:pt x="61" y="342"/>
                </a:lnTo>
                <a:lnTo>
                  <a:pt x="60" y="342"/>
                </a:lnTo>
                <a:lnTo>
                  <a:pt x="59" y="342"/>
                </a:lnTo>
                <a:lnTo>
                  <a:pt x="59" y="341"/>
                </a:lnTo>
                <a:lnTo>
                  <a:pt x="58" y="341"/>
                </a:lnTo>
                <a:lnTo>
                  <a:pt x="57" y="340"/>
                </a:lnTo>
                <a:lnTo>
                  <a:pt x="57" y="340"/>
                </a:lnTo>
                <a:lnTo>
                  <a:pt x="56" y="339"/>
                </a:lnTo>
                <a:lnTo>
                  <a:pt x="56" y="339"/>
                </a:lnTo>
                <a:lnTo>
                  <a:pt x="56" y="339"/>
                </a:lnTo>
                <a:lnTo>
                  <a:pt x="56" y="338"/>
                </a:lnTo>
                <a:lnTo>
                  <a:pt x="56" y="338"/>
                </a:lnTo>
                <a:lnTo>
                  <a:pt x="55" y="336"/>
                </a:lnTo>
                <a:lnTo>
                  <a:pt x="54" y="334"/>
                </a:lnTo>
                <a:lnTo>
                  <a:pt x="53" y="333"/>
                </a:lnTo>
                <a:lnTo>
                  <a:pt x="52" y="332"/>
                </a:lnTo>
                <a:lnTo>
                  <a:pt x="51" y="330"/>
                </a:lnTo>
                <a:lnTo>
                  <a:pt x="50" y="329"/>
                </a:lnTo>
                <a:lnTo>
                  <a:pt x="49" y="328"/>
                </a:lnTo>
                <a:lnTo>
                  <a:pt x="47" y="326"/>
                </a:lnTo>
                <a:lnTo>
                  <a:pt x="45" y="325"/>
                </a:lnTo>
                <a:lnTo>
                  <a:pt x="42" y="323"/>
                </a:lnTo>
                <a:lnTo>
                  <a:pt x="40" y="322"/>
                </a:lnTo>
                <a:lnTo>
                  <a:pt x="39" y="322"/>
                </a:lnTo>
                <a:lnTo>
                  <a:pt x="38" y="320"/>
                </a:lnTo>
                <a:lnTo>
                  <a:pt x="38" y="319"/>
                </a:lnTo>
                <a:lnTo>
                  <a:pt x="37" y="318"/>
                </a:lnTo>
                <a:lnTo>
                  <a:pt x="34" y="313"/>
                </a:lnTo>
                <a:lnTo>
                  <a:pt x="30" y="306"/>
                </a:lnTo>
                <a:lnTo>
                  <a:pt x="30" y="305"/>
                </a:lnTo>
                <a:lnTo>
                  <a:pt x="29" y="303"/>
                </a:lnTo>
                <a:lnTo>
                  <a:pt x="26" y="295"/>
                </a:lnTo>
                <a:lnTo>
                  <a:pt x="25" y="293"/>
                </a:lnTo>
                <a:lnTo>
                  <a:pt x="24" y="291"/>
                </a:lnTo>
                <a:lnTo>
                  <a:pt x="23" y="288"/>
                </a:lnTo>
                <a:lnTo>
                  <a:pt x="21" y="285"/>
                </a:lnTo>
                <a:lnTo>
                  <a:pt x="21" y="284"/>
                </a:lnTo>
                <a:lnTo>
                  <a:pt x="19" y="282"/>
                </a:lnTo>
                <a:lnTo>
                  <a:pt x="18" y="280"/>
                </a:lnTo>
                <a:lnTo>
                  <a:pt x="16" y="278"/>
                </a:lnTo>
                <a:lnTo>
                  <a:pt x="15" y="276"/>
                </a:lnTo>
                <a:lnTo>
                  <a:pt x="14" y="274"/>
                </a:lnTo>
                <a:lnTo>
                  <a:pt x="12" y="268"/>
                </a:lnTo>
                <a:lnTo>
                  <a:pt x="9" y="263"/>
                </a:lnTo>
                <a:lnTo>
                  <a:pt x="8" y="261"/>
                </a:lnTo>
                <a:lnTo>
                  <a:pt x="7" y="258"/>
                </a:lnTo>
                <a:lnTo>
                  <a:pt x="7" y="257"/>
                </a:lnTo>
                <a:lnTo>
                  <a:pt x="6" y="255"/>
                </a:lnTo>
                <a:lnTo>
                  <a:pt x="6" y="251"/>
                </a:lnTo>
                <a:lnTo>
                  <a:pt x="5" y="249"/>
                </a:lnTo>
                <a:lnTo>
                  <a:pt x="5" y="247"/>
                </a:lnTo>
                <a:lnTo>
                  <a:pt x="4" y="243"/>
                </a:lnTo>
                <a:lnTo>
                  <a:pt x="3" y="241"/>
                </a:lnTo>
                <a:lnTo>
                  <a:pt x="2" y="241"/>
                </a:lnTo>
                <a:lnTo>
                  <a:pt x="1" y="238"/>
                </a:lnTo>
                <a:lnTo>
                  <a:pt x="1" y="237"/>
                </a:lnTo>
                <a:lnTo>
                  <a:pt x="0" y="236"/>
                </a:lnTo>
                <a:lnTo>
                  <a:pt x="0" y="235"/>
                </a:lnTo>
                <a:lnTo>
                  <a:pt x="0" y="234"/>
                </a:lnTo>
                <a:lnTo>
                  <a:pt x="0" y="233"/>
                </a:lnTo>
                <a:lnTo>
                  <a:pt x="1" y="231"/>
                </a:lnTo>
                <a:lnTo>
                  <a:pt x="1" y="230"/>
                </a:lnTo>
                <a:lnTo>
                  <a:pt x="1" y="229"/>
                </a:lnTo>
                <a:lnTo>
                  <a:pt x="2" y="228"/>
                </a:lnTo>
                <a:lnTo>
                  <a:pt x="2" y="227"/>
                </a:lnTo>
                <a:lnTo>
                  <a:pt x="3" y="225"/>
                </a:lnTo>
                <a:lnTo>
                  <a:pt x="7" y="220"/>
                </a:lnTo>
                <a:lnTo>
                  <a:pt x="8" y="219"/>
                </a:lnTo>
                <a:lnTo>
                  <a:pt x="8" y="217"/>
                </a:lnTo>
                <a:lnTo>
                  <a:pt x="8" y="216"/>
                </a:lnTo>
                <a:lnTo>
                  <a:pt x="9" y="215"/>
                </a:lnTo>
                <a:lnTo>
                  <a:pt x="9" y="210"/>
                </a:lnTo>
                <a:lnTo>
                  <a:pt x="10" y="209"/>
                </a:lnTo>
                <a:lnTo>
                  <a:pt x="10" y="207"/>
                </a:lnTo>
                <a:lnTo>
                  <a:pt x="11" y="205"/>
                </a:lnTo>
                <a:lnTo>
                  <a:pt x="12" y="203"/>
                </a:lnTo>
                <a:lnTo>
                  <a:pt x="12" y="202"/>
                </a:lnTo>
                <a:lnTo>
                  <a:pt x="13" y="201"/>
                </a:lnTo>
                <a:lnTo>
                  <a:pt x="14" y="200"/>
                </a:lnTo>
                <a:lnTo>
                  <a:pt x="15" y="199"/>
                </a:lnTo>
                <a:lnTo>
                  <a:pt x="16" y="198"/>
                </a:lnTo>
                <a:lnTo>
                  <a:pt x="17" y="197"/>
                </a:lnTo>
                <a:lnTo>
                  <a:pt x="22" y="193"/>
                </a:lnTo>
                <a:lnTo>
                  <a:pt x="25" y="190"/>
                </a:lnTo>
                <a:lnTo>
                  <a:pt x="26" y="189"/>
                </a:lnTo>
                <a:lnTo>
                  <a:pt x="27" y="189"/>
                </a:lnTo>
                <a:lnTo>
                  <a:pt x="29" y="188"/>
                </a:lnTo>
                <a:lnTo>
                  <a:pt x="29" y="188"/>
                </a:lnTo>
                <a:lnTo>
                  <a:pt x="29" y="187"/>
                </a:lnTo>
                <a:lnTo>
                  <a:pt x="30" y="187"/>
                </a:lnTo>
                <a:lnTo>
                  <a:pt x="30" y="186"/>
                </a:lnTo>
                <a:lnTo>
                  <a:pt x="31" y="186"/>
                </a:lnTo>
                <a:lnTo>
                  <a:pt x="31" y="185"/>
                </a:lnTo>
                <a:lnTo>
                  <a:pt x="31" y="182"/>
                </a:lnTo>
                <a:lnTo>
                  <a:pt x="31" y="181"/>
                </a:lnTo>
                <a:lnTo>
                  <a:pt x="31" y="180"/>
                </a:lnTo>
                <a:lnTo>
                  <a:pt x="31" y="178"/>
                </a:lnTo>
                <a:lnTo>
                  <a:pt x="32" y="176"/>
                </a:lnTo>
                <a:lnTo>
                  <a:pt x="33" y="174"/>
                </a:lnTo>
                <a:lnTo>
                  <a:pt x="33" y="172"/>
                </a:lnTo>
                <a:lnTo>
                  <a:pt x="34" y="171"/>
                </a:lnTo>
                <a:lnTo>
                  <a:pt x="35" y="169"/>
                </a:lnTo>
                <a:lnTo>
                  <a:pt x="35" y="168"/>
                </a:lnTo>
                <a:lnTo>
                  <a:pt x="36" y="167"/>
                </a:lnTo>
                <a:lnTo>
                  <a:pt x="37" y="166"/>
                </a:lnTo>
                <a:lnTo>
                  <a:pt x="38" y="165"/>
                </a:lnTo>
                <a:lnTo>
                  <a:pt x="40" y="162"/>
                </a:lnTo>
                <a:lnTo>
                  <a:pt x="41" y="161"/>
                </a:lnTo>
                <a:lnTo>
                  <a:pt x="42" y="160"/>
                </a:lnTo>
                <a:lnTo>
                  <a:pt x="42" y="159"/>
                </a:lnTo>
                <a:lnTo>
                  <a:pt x="43" y="158"/>
                </a:lnTo>
                <a:lnTo>
                  <a:pt x="43" y="157"/>
                </a:lnTo>
                <a:lnTo>
                  <a:pt x="44" y="153"/>
                </a:lnTo>
                <a:lnTo>
                  <a:pt x="44" y="152"/>
                </a:lnTo>
                <a:lnTo>
                  <a:pt x="44" y="150"/>
                </a:lnTo>
                <a:lnTo>
                  <a:pt x="43" y="148"/>
                </a:lnTo>
                <a:lnTo>
                  <a:pt x="43" y="143"/>
                </a:lnTo>
                <a:lnTo>
                  <a:pt x="43" y="141"/>
                </a:lnTo>
                <a:lnTo>
                  <a:pt x="43" y="141"/>
                </a:lnTo>
                <a:lnTo>
                  <a:pt x="43" y="140"/>
                </a:lnTo>
                <a:lnTo>
                  <a:pt x="43" y="139"/>
                </a:lnTo>
                <a:lnTo>
                  <a:pt x="44" y="139"/>
                </a:lnTo>
                <a:lnTo>
                  <a:pt x="44" y="139"/>
                </a:lnTo>
                <a:lnTo>
                  <a:pt x="45" y="138"/>
                </a:lnTo>
                <a:lnTo>
                  <a:pt x="46" y="138"/>
                </a:lnTo>
                <a:lnTo>
                  <a:pt x="49" y="137"/>
                </a:lnTo>
                <a:lnTo>
                  <a:pt x="50" y="137"/>
                </a:lnTo>
                <a:lnTo>
                  <a:pt x="51" y="137"/>
                </a:lnTo>
                <a:lnTo>
                  <a:pt x="52" y="137"/>
                </a:lnTo>
                <a:lnTo>
                  <a:pt x="53" y="137"/>
                </a:lnTo>
                <a:lnTo>
                  <a:pt x="54" y="138"/>
                </a:lnTo>
                <a:lnTo>
                  <a:pt x="57" y="139"/>
                </a:lnTo>
                <a:lnTo>
                  <a:pt x="60" y="140"/>
                </a:lnTo>
                <a:lnTo>
                  <a:pt x="61" y="140"/>
                </a:lnTo>
                <a:lnTo>
                  <a:pt x="64" y="142"/>
                </a:lnTo>
                <a:lnTo>
                  <a:pt x="68" y="144"/>
                </a:lnTo>
                <a:lnTo>
                  <a:pt x="69" y="145"/>
                </a:lnTo>
                <a:lnTo>
                  <a:pt x="71" y="146"/>
                </a:lnTo>
                <a:lnTo>
                  <a:pt x="73" y="147"/>
                </a:lnTo>
                <a:lnTo>
                  <a:pt x="75" y="147"/>
                </a:lnTo>
                <a:lnTo>
                  <a:pt x="76" y="147"/>
                </a:lnTo>
                <a:lnTo>
                  <a:pt x="78" y="147"/>
                </a:lnTo>
                <a:lnTo>
                  <a:pt x="79" y="148"/>
                </a:lnTo>
                <a:lnTo>
                  <a:pt x="80" y="147"/>
                </a:lnTo>
                <a:lnTo>
                  <a:pt x="81" y="147"/>
                </a:lnTo>
                <a:lnTo>
                  <a:pt x="82" y="147"/>
                </a:lnTo>
                <a:lnTo>
                  <a:pt x="83" y="147"/>
                </a:lnTo>
                <a:lnTo>
                  <a:pt x="84" y="146"/>
                </a:lnTo>
                <a:lnTo>
                  <a:pt x="84" y="146"/>
                </a:lnTo>
                <a:lnTo>
                  <a:pt x="85" y="145"/>
                </a:lnTo>
                <a:lnTo>
                  <a:pt x="86" y="145"/>
                </a:lnTo>
                <a:lnTo>
                  <a:pt x="87" y="144"/>
                </a:lnTo>
                <a:lnTo>
                  <a:pt x="87" y="143"/>
                </a:lnTo>
                <a:lnTo>
                  <a:pt x="88" y="142"/>
                </a:lnTo>
                <a:lnTo>
                  <a:pt x="88" y="141"/>
                </a:lnTo>
                <a:lnTo>
                  <a:pt x="89" y="139"/>
                </a:lnTo>
                <a:lnTo>
                  <a:pt x="91" y="132"/>
                </a:lnTo>
                <a:lnTo>
                  <a:pt x="92" y="130"/>
                </a:lnTo>
                <a:lnTo>
                  <a:pt x="93" y="127"/>
                </a:lnTo>
                <a:lnTo>
                  <a:pt x="93" y="126"/>
                </a:lnTo>
                <a:lnTo>
                  <a:pt x="94" y="125"/>
                </a:lnTo>
                <a:lnTo>
                  <a:pt x="94" y="124"/>
                </a:lnTo>
                <a:lnTo>
                  <a:pt x="95" y="123"/>
                </a:lnTo>
                <a:lnTo>
                  <a:pt x="96" y="123"/>
                </a:lnTo>
                <a:lnTo>
                  <a:pt x="97" y="122"/>
                </a:lnTo>
                <a:lnTo>
                  <a:pt x="99" y="121"/>
                </a:lnTo>
                <a:lnTo>
                  <a:pt x="103" y="118"/>
                </a:lnTo>
                <a:lnTo>
                  <a:pt x="104" y="117"/>
                </a:lnTo>
                <a:lnTo>
                  <a:pt x="107" y="115"/>
                </a:lnTo>
                <a:lnTo>
                  <a:pt x="108" y="114"/>
                </a:lnTo>
                <a:lnTo>
                  <a:pt x="110" y="112"/>
                </a:lnTo>
                <a:lnTo>
                  <a:pt x="112" y="111"/>
                </a:lnTo>
                <a:lnTo>
                  <a:pt x="112" y="110"/>
                </a:lnTo>
                <a:lnTo>
                  <a:pt x="113" y="109"/>
                </a:lnTo>
                <a:lnTo>
                  <a:pt x="113" y="109"/>
                </a:lnTo>
                <a:lnTo>
                  <a:pt x="113" y="108"/>
                </a:lnTo>
                <a:lnTo>
                  <a:pt x="114" y="109"/>
                </a:lnTo>
                <a:lnTo>
                  <a:pt x="121" y="111"/>
                </a:lnTo>
                <a:lnTo>
                  <a:pt x="128" y="114"/>
                </a:lnTo>
                <a:lnTo>
                  <a:pt x="131" y="115"/>
                </a:lnTo>
                <a:lnTo>
                  <a:pt x="134" y="116"/>
                </a:lnTo>
                <a:lnTo>
                  <a:pt x="141" y="120"/>
                </a:lnTo>
                <a:lnTo>
                  <a:pt x="146" y="121"/>
                </a:lnTo>
                <a:lnTo>
                  <a:pt x="148" y="122"/>
                </a:lnTo>
                <a:lnTo>
                  <a:pt x="149" y="123"/>
                </a:lnTo>
                <a:lnTo>
                  <a:pt x="150" y="124"/>
                </a:lnTo>
                <a:lnTo>
                  <a:pt x="152" y="125"/>
                </a:lnTo>
                <a:lnTo>
                  <a:pt x="154" y="127"/>
                </a:lnTo>
                <a:lnTo>
                  <a:pt x="155" y="128"/>
                </a:lnTo>
                <a:lnTo>
                  <a:pt x="156" y="128"/>
                </a:lnTo>
                <a:lnTo>
                  <a:pt x="157" y="129"/>
                </a:lnTo>
                <a:lnTo>
                  <a:pt x="158" y="129"/>
                </a:lnTo>
                <a:lnTo>
                  <a:pt x="160" y="130"/>
                </a:lnTo>
                <a:lnTo>
                  <a:pt x="164" y="130"/>
                </a:lnTo>
                <a:lnTo>
                  <a:pt x="165" y="130"/>
                </a:lnTo>
                <a:lnTo>
                  <a:pt x="172" y="131"/>
                </a:lnTo>
                <a:lnTo>
                  <a:pt x="174" y="132"/>
                </a:lnTo>
                <a:lnTo>
                  <a:pt x="176" y="132"/>
                </a:lnTo>
                <a:lnTo>
                  <a:pt x="178" y="132"/>
                </a:lnTo>
                <a:lnTo>
                  <a:pt x="179" y="132"/>
                </a:lnTo>
                <a:lnTo>
                  <a:pt x="181" y="132"/>
                </a:lnTo>
                <a:lnTo>
                  <a:pt x="182" y="131"/>
                </a:lnTo>
                <a:lnTo>
                  <a:pt x="183" y="131"/>
                </a:lnTo>
                <a:lnTo>
                  <a:pt x="184" y="130"/>
                </a:lnTo>
                <a:lnTo>
                  <a:pt x="185" y="130"/>
                </a:lnTo>
                <a:lnTo>
                  <a:pt x="186" y="129"/>
                </a:lnTo>
                <a:lnTo>
                  <a:pt x="187" y="128"/>
                </a:lnTo>
                <a:lnTo>
                  <a:pt x="188" y="127"/>
                </a:lnTo>
                <a:lnTo>
                  <a:pt x="189" y="125"/>
                </a:lnTo>
                <a:lnTo>
                  <a:pt x="190" y="123"/>
                </a:lnTo>
                <a:lnTo>
                  <a:pt x="192" y="116"/>
                </a:lnTo>
                <a:lnTo>
                  <a:pt x="193" y="114"/>
                </a:lnTo>
                <a:lnTo>
                  <a:pt x="195" y="111"/>
                </a:lnTo>
                <a:lnTo>
                  <a:pt x="197" y="107"/>
                </a:lnTo>
                <a:lnTo>
                  <a:pt x="198" y="105"/>
                </a:lnTo>
                <a:lnTo>
                  <a:pt x="199" y="104"/>
                </a:lnTo>
                <a:lnTo>
                  <a:pt x="200" y="103"/>
                </a:lnTo>
                <a:lnTo>
                  <a:pt x="201" y="103"/>
                </a:lnTo>
                <a:lnTo>
                  <a:pt x="201" y="102"/>
                </a:lnTo>
                <a:lnTo>
                  <a:pt x="202" y="102"/>
                </a:lnTo>
                <a:lnTo>
                  <a:pt x="203" y="101"/>
                </a:lnTo>
                <a:lnTo>
                  <a:pt x="204" y="101"/>
                </a:lnTo>
                <a:lnTo>
                  <a:pt x="205" y="101"/>
                </a:lnTo>
                <a:lnTo>
                  <a:pt x="211" y="100"/>
                </a:lnTo>
                <a:lnTo>
                  <a:pt x="217" y="98"/>
                </a:lnTo>
                <a:lnTo>
                  <a:pt x="219" y="98"/>
                </a:lnTo>
                <a:lnTo>
                  <a:pt x="220" y="98"/>
                </a:lnTo>
                <a:lnTo>
                  <a:pt x="222" y="98"/>
                </a:lnTo>
                <a:lnTo>
                  <a:pt x="226" y="99"/>
                </a:lnTo>
                <a:lnTo>
                  <a:pt x="227" y="99"/>
                </a:lnTo>
                <a:lnTo>
                  <a:pt x="228" y="99"/>
                </a:lnTo>
                <a:lnTo>
                  <a:pt x="232" y="99"/>
                </a:lnTo>
                <a:lnTo>
                  <a:pt x="233" y="99"/>
                </a:lnTo>
                <a:lnTo>
                  <a:pt x="235" y="99"/>
                </a:lnTo>
                <a:lnTo>
                  <a:pt x="237" y="100"/>
                </a:lnTo>
                <a:lnTo>
                  <a:pt x="240" y="100"/>
                </a:lnTo>
                <a:lnTo>
                  <a:pt x="248" y="103"/>
                </a:lnTo>
                <a:lnTo>
                  <a:pt x="250" y="103"/>
                </a:lnTo>
                <a:lnTo>
                  <a:pt x="252" y="103"/>
                </a:lnTo>
                <a:lnTo>
                  <a:pt x="253" y="103"/>
                </a:lnTo>
                <a:lnTo>
                  <a:pt x="255" y="104"/>
                </a:lnTo>
                <a:lnTo>
                  <a:pt x="256" y="103"/>
                </a:lnTo>
                <a:lnTo>
                  <a:pt x="258" y="103"/>
                </a:lnTo>
                <a:lnTo>
                  <a:pt x="259" y="103"/>
                </a:lnTo>
                <a:lnTo>
                  <a:pt x="261" y="103"/>
                </a:lnTo>
                <a:lnTo>
                  <a:pt x="263" y="102"/>
                </a:lnTo>
                <a:lnTo>
                  <a:pt x="264" y="102"/>
                </a:lnTo>
                <a:lnTo>
                  <a:pt x="266" y="101"/>
                </a:lnTo>
                <a:lnTo>
                  <a:pt x="267" y="100"/>
                </a:lnTo>
                <a:lnTo>
                  <a:pt x="267" y="100"/>
                </a:lnTo>
                <a:lnTo>
                  <a:pt x="268" y="99"/>
                </a:lnTo>
                <a:lnTo>
                  <a:pt x="269" y="98"/>
                </a:lnTo>
                <a:lnTo>
                  <a:pt x="269" y="98"/>
                </a:lnTo>
                <a:lnTo>
                  <a:pt x="269" y="97"/>
                </a:lnTo>
                <a:lnTo>
                  <a:pt x="270" y="96"/>
                </a:lnTo>
                <a:lnTo>
                  <a:pt x="270" y="95"/>
                </a:lnTo>
                <a:lnTo>
                  <a:pt x="270" y="94"/>
                </a:lnTo>
                <a:lnTo>
                  <a:pt x="270" y="93"/>
                </a:lnTo>
                <a:lnTo>
                  <a:pt x="271" y="91"/>
                </a:lnTo>
                <a:lnTo>
                  <a:pt x="271" y="85"/>
                </a:lnTo>
                <a:lnTo>
                  <a:pt x="271" y="78"/>
                </a:lnTo>
                <a:lnTo>
                  <a:pt x="271" y="77"/>
                </a:lnTo>
                <a:lnTo>
                  <a:pt x="271" y="73"/>
                </a:lnTo>
                <a:lnTo>
                  <a:pt x="271" y="70"/>
                </a:lnTo>
                <a:lnTo>
                  <a:pt x="270" y="69"/>
                </a:lnTo>
                <a:lnTo>
                  <a:pt x="271" y="67"/>
                </a:lnTo>
                <a:lnTo>
                  <a:pt x="271" y="65"/>
                </a:lnTo>
                <a:lnTo>
                  <a:pt x="271" y="64"/>
                </a:lnTo>
                <a:lnTo>
                  <a:pt x="275" y="56"/>
                </a:lnTo>
                <a:lnTo>
                  <a:pt x="275" y="54"/>
                </a:lnTo>
                <a:lnTo>
                  <a:pt x="276" y="52"/>
                </a:lnTo>
                <a:lnTo>
                  <a:pt x="276" y="49"/>
                </a:lnTo>
                <a:lnTo>
                  <a:pt x="277" y="46"/>
                </a:lnTo>
                <a:lnTo>
                  <a:pt x="277" y="39"/>
                </a:lnTo>
                <a:lnTo>
                  <a:pt x="277" y="37"/>
                </a:lnTo>
                <a:lnTo>
                  <a:pt x="277" y="36"/>
                </a:lnTo>
                <a:lnTo>
                  <a:pt x="277" y="35"/>
                </a:lnTo>
                <a:lnTo>
                  <a:pt x="277" y="34"/>
                </a:lnTo>
                <a:lnTo>
                  <a:pt x="276" y="33"/>
                </a:lnTo>
                <a:lnTo>
                  <a:pt x="276" y="32"/>
                </a:lnTo>
                <a:lnTo>
                  <a:pt x="275" y="31"/>
                </a:lnTo>
                <a:lnTo>
                  <a:pt x="275" y="30"/>
                </a:lnTo>
                <a:lnTo>
                  <a:pt x="274" y="29"/>
                </a:lnTo>
                <a:lnTo>
                  <a:pt x="274" y="29"/>
                </a:lnTo>
                <a:lnTo>
                  <a:pt x="273" y="28"/>
                </a:lnTo>
                <a:lnTo>
                  <a:pt x="272" y="28"/>
                </a:lnTo>
                <a:lnTo>
                  <a:pt x="271" y="27"/>
                </a:lnTo>
                <a:lnTo>
                  <a:pt x="268" y="26"/>
                </a:lnTo>
                <a:lnTo>
                  <a:pt x="267" y="26"/>
                </a:lnTo>
                <a:lnTo>
                  <a:pt x="266" y="25"/>
                </a:lnTo>
                <a:lnTo>
                  <a:pt x="265" y="25"/>
                </a:lnTo>
                <a:lnTo>
                  <a:pt x="264" y="24"/>
                </a:lnTo>
                <a:lnTo>
                  <a:pt x="263" y="23"/>
                </a:lnTo>
                <a:lnTo>
                  <a:pt x="263" y="22"/>
                </a:lnTo>
                <a:lnTo>
                  <a:pt x="262" y="22"/>
                </a:lnTo>
                <a:lnTo>
                  <a:pt x="262" y="21"/>
                </a:lnTo>
                <a:lnTo>
                  <a:pt x="262" y="20"/>
                </a:lnTo>
                <a:lnTo>
                  <a:pt x="262" y="19"/>
                </a:lnTo>
                <a:lnTo>
                  <a:pt x="262" y="19"/>
                </a:lnTo>
                <a:lnTo>
                  <a:pt x="262" y="18"/>
                </a:lnTo>
                <a:lnTo>
                  <a:pt x="263" y="17"/>
                </a:lnTo>
                <a:lnTo>
                  <a:pt x="263" y="15"/>
                </a:lnTo>
                <a:lnTo>
                  <a:pt x="264" y="14"/>
                </a:lnTo>
                <a:lnTo>
                  <a:pt x="265" y="13"/>
                </a:lnTo>
                <a:lnTo>
                  <a:pt x="265" y="12"/>
                </a:lnTo>
                <a:lnTo>
                  <a:pt x="266" y="11"/>
                </a:lnTo>
                <a:lnTo>
                  <a:pt x="268" y="10"/>
                </a:lnTo>
                <a:lnTo>
                  <a:pt x="269" y="8"/>
                </a:lnTo>
                <a:lnTo>
                  <a:pt x="275" y="4"/>
                </a:lnTo>
                <a:lnTo>
                  <a:pt x="278" y="2"/>
                </a:lnTo>
                <a:lnTo>
                  <a:pt x="279" y="1"/>
                </a:lnTo>
                <a:lnTo>
                  <a:pt x="280" y="0"/>
                </a:lnTo>
                <a:lnTo>
                  <a:pt x="280" y="0"/>
                </a:lnTo>
                <a:close/>
              </a:path>
            </a:pathLst>
          </a:custGeom>
          <a:solidFill>
            <a:srgbClr val="CCCCCC"/>
          </a:solidFill>
          <a:ln w="98425">
            <a:solidFill>
              <a:srgbClr val="CCCC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7" name="Freeform 240">
            <a:extLst>
              <a:ext uri="{FF2B5EF4-FFF2-40B4-BE49-F238E27FC236}">
                <a16:creationId xmlns:a16="http://schemas.microsoft.com/office/drawing/2014/main" id="{6AE03ECD-B257-4DB3-8854-CB10B1856F26}"/>
              </a:ext>
            </a:extLst>
          </p:cNvPr>
          <p:cNvSpPr>
            <a:spLocks/>
          </p:cNvSpPr>
          <p:nvPr/>
        </p:nvSpPr>
        <p:spPr bwMode="auto">
          <a:xfrm>
            <a:off x="8812137" y="3364857"/>
            <a:ext cx="1174646" cy="996104"/>
          </a:xfrm>
          <a:custGeom>
            <a:avLst/>
            <a:gdLst>
              <a:gd name="T0" fmla="*/ 240 w 618"/>
              <a:gd name="T1" fmla="*/ 22 h 479"/>
              <a:gd name="T2" fmla="*/ 288 w 618"/>
              <a:gd name="T3" fmla="*/ 18 h 479"/>
              <a:gd name="T4" fmla="*/ 313 w 618"/>
              <a:gd name="T5" fmla="*/ 64 h 479"/>
              <a:gd name="T6" fmla="*/ 349 w 618"/>
              <a:gd name="T7" fmla="*/ 58 h 479"/>
              <a:gd name="T8" fmla="*/ 371 w 618"/>
              <a:gd name="T9" fmla="*/ 86 h 479"/>
              <a:gd name="T10" fmla="*/ 373 w 618"/>
              <a:gd name="T11" fmla="*/ 111 h 479"/>
              <a:gd name="T12" fmla="*/ 401 w 618"/>
              <a:gd name="T13" fmla="*/ 87 h 479"/>
              <a:gd name="T14" fmla="*/ 439 w 618"/>
              <a:gd name="T15" fmla="*/ 87 h 479"/>
              <a:gd name="T16" fmla="*/ 460 w 618"/>
              <a:gd name="T17" fmla="*/ 85 h 479"/>
              <a:gd name="T18" fmla="*/ 488 w 618"/>
              <a:gd name="T19" fmla="*/ 72 h 479"/>
              <a:gd name="T20" fmla="*/ 532 w 618"/>
              <a:gd name="T21" fmla="*/ 97 h 479"/>
              <a:gd name="T22" fmla="*/ 543 w 618"/>
              <a:gd name="T23" fmla="*/ 135 h 479"/>
              <a:gd name="T24" fmla="*/ 520 w 618"/>
              <a:gd name="T25" fmla="*/ 176 h 479"/>
              <a:gd name="T26" fmla="*/ 493 w 618"/>
              <a:gd name="T27" fmla="*/ 189 h 479"/>
              <a:gd name="T28" fmla="*/ 466 w 618"/>
              <a:gd name="T29" fmla="*/ 208 h 479"/>
              <a:gd name="T30" fmla="*/ 456 w 618"/>
              <a:gd name="T31" fmla="*/ 222 h 479"/>
              <a:gd name="T32" fmla="*/ 475 w 618"/>
              <a:gd name="T33" fmla="*/ 244 h 479"/>
              <a:gd name="T34" fmla="*/ 500 w 618"/>
              <a:gd name="T35" fmla="*/ 259 h 479"/>
              <a:gd name="T36" fmla="*/ 526 w 618"/>
              <a:gd name="T37" fmla="*/ 276 h 479"/>
              <a:gd name="T38" fmla="*/ 556 w 618"/>
              <a:gd name="T39" fmla="*/ 299 h 479"/>
              <a:gd name="T40" fmla="*/ 601 w 618"/>
              <a:gd name="T41" fmla="*/ 354 h 479"/>
              <a:gd name="T42" fmla="*/ 617 w 618"/>
              <a:gd name="T43" fmla="*/ 406 h 479"/>
              <a:gd name="T44" fmla="*/ 590 w 618"/>
              <a:gd name="T45" fmla="*/ 401 h 479"/>
              <a:gd name="T46" fmla="*/ 571 w 618"/>
              <a:gd name="T47" fmla="*/ 413 h 479"/>
              <a:gd name="T48" fmla="*/ 527 w 618"/>
              <a:gd name="T49" fmla="*/ 441 h 479"/>
              <a:gd name="T50" fmla="*/ 511 w 618"/>
              <a:gd name="T51" fmla="*/ 464 h 479"/>
              <a:gd name="T52" fmla="*/ 503 w 618"/>
              <a:gd name="T53" fmla="*/ 477 h 479"/>
              <a:gd name="T54" fmla="*/ 470 w 618"/>
              <a:gd name="T55" fmla="*/ 477 h 479"/>
              <a:gd name="T56" fmla="*/ 429 w 618"/>
              <a:gd name="T57" fmla="*/ 462 h 479"/>
              <a:gd name="T58" fmla="*/ 394 w 618"/>
              <a:gd name="T59" fmla="*/ 436 h 479"/>
              <a:gd name="T60" fmla="*/ 369 w 618"/>
              <a:gd name="T61" fmla="*/ 409 h 479"/>
              <a:gd name="T62" fmla="*/ 324 w 618"/>
              <a:gd name="T63" fmla="*/ 410 h 479"/>
              <a:gd name="T64" fmla="*/ 296 w 618"/>
              <a:gd name="T65" fmla="*/ 419 h 479"/>
              <a:gd name="T66" fmla="*/ 280 w 618"/>
              <a:gd name="T67" fmla="*/ 396 h 479"/>
              <a:gd name="T68" fmla="*/ 256 w 618"/>
              <a:gd name="T69" fmla="*/ 420 h 479"/>
              <a:gd name="T70" fmla="*/ 219 w 618"/>
              <a:gd name="T71" fmla="*/ 422 h 479"/>
              <a:gd name="T72" fmla="*/ 192 w 618"/>
              <a:gd name="T73" fmla="*/ 416 h 479"/>
              <a:gd name="T74" fmla="*/ 166 w 618"/>
              <a:gd name="T75" fmla="*/ 435 h 479"/>
              <a:gd name="T76" fmla="*/ 138 w 618"/>
              <a:gd name="T77" fmla="*/ 441 h 479"/>
              <a:gd name="T78" fmla="*/ 126 w 618"/>
              <a:gd name="T79" fmla="*/ 422 h 479"/>
              <a:gd name="T80" fmla="*/ 105 w 618"/>
              <a:gd name="T81" fmla="*/ 404 h 479"/>
              <a:gd name="T82" fmla="*/ 117 w 618"/>
              <a:gd name="T83" fmla="*/ 373 h 479"/>
              <a:gd name="T84" fmla="*/ 110 w 618"/>
              <a:gd name="T85" fmla="*/ 330 h 479"/>
              <a:gd name="T86" fmla="*/ 84 w 618"/>
              <a:gd name="T87" fmla="*/ 322 h 479"/>
              <a:gd name="T88" fmla="*/ 44 w 618"/>
              <a:gd name="T89" fmla="*/ 318 h 479"/>
              <a:gd name="T90" fmla="*/ 30 w 618"/>
              <a:gd name="T91" fmla="*/ 293 h 479"/>
              <a:gd name="T92" fmla="*/ 6 w 618"/>
              <a:gd name="T93" fmla="*/ 281 h 479"/>
              <a:gd name="T94" fmla="*/ 7 w 618"/>
              <a:gd name="T95" fmla="*/ 258 h 479"/>
              <a:gd name="T96" fmla="*/ 14 w 618"/>
              <a:gd name="T97" fmla="*/ 223 h 479"/>
              <a:gd name="T98" fmla="*/ 3 w 618"/>
              <a:gd name="T99" fmla="*/ 184 h 479"/>
              <a:gd name="T100" fmla="*/ 33 w 618"/>
              <a:gd name="T101" fmla="*/ 181 h 479"/>
              <a:gd name="T102" fmla="*/ 62 w 618"/>
              <a:gd name="T103" fmla="*/ 171 h 479"/>
              <a:gd name="T104" fmla="*/ 92 w 618"/>
              <a:gd name="T105" fmla="*/ 177 h 479"/>
              <a:gd name="T106" fmla="*/ 114 w 618"/>
              <a:gd name="T107" fmla="*/ 191 h 479"/>
              <a:gd name="T108" fmla="*/ 136 w 618"/>
              <a:gd name="T109" fmla="*/ 189 h 479"/>
              <a:gd name="T110" fmla="*/ 151 w 618"/>
              <a:gd name="T111" fmla="*/ 159 h 479"/>
              <a:gd name="T112" fmla="*/ 172 w 618"/>
              <a:gd name="T113" fmla="*/ 171 h 479"/>
              <a:gd name="T114" fmla="*/ 204 w 618"/>
              <a:gd name="T115" fmla="*/ 171 h 479"/>
              <a:gd name="T116" fmla="*/ 202 w 618"/>
              <a:gd name="T117" fmla="*/ 145 h 479"/>
              <a:gd name="T118" fmla="*/ 197 w 618"/>
              <a:gd name="T119" fmla="*/ 104 h 479"/>
              <a:gd name="T120" fmla="*/ 187 w 618"/>
              <a:gd name="T121" fmla="*/ 42 h 479"/>
              <a:gd name="T122" fmla="*/ 174 w 618"/>
              <a:gd name="T123" fmla="*/ 0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18" h="479">
                <a:moveTo>
                  <a:pt x="180" y="0"/>
                </a:moveTo>
                <a:lnTo>
                  <a:pt x="182" y="0"/>
                </a:lnTo>
                <a:lnTo>
                  <a:pt x="190" y="1"/>
                </a:lnTo>
                <a:lnTo>
                  <a:pt x="194" y="1"/>
                </a:lnTo>
                <a:lnTo>
                  <a:pt x="197" y="2"/>
                </a:lnTo>
                <a:lnTo>
                  <a:pt x="200" y="3"/>
                </a:lnTo>
                <a:lnTo>
                  <a:pt x="203" y="4"/>
                </a:lnTo>
                <a:lnTo>
                  <a:pt x="204" y="4"/>
                </a:lnTo>
                <a:lnTo>
                  <a:pt x="206" y="5"/>
                </a:lnTo>
                <a:lnTo>
                  <a:pt x="207" y="5"/>
                </a:lnTo>
                <a:lnTo>
                  <a:pt x="212" y="8"/>
                </a:lnTo>
                <a:lnTo>
                  <a:pt x="216" y="10"/>
                </a:lnTo>
                <a:lnTo>
                  <a:pt x="219" y="11"/>
                </a:lnTo>
                <a:lnTo>
                  <a:pt x="226" y="14"/>
                </a:lnTo>
                <a:lnTo>
                  <a:pt x="228" y="15"/>
                </a:lnTo>
                <a:lnTo>
                  <a:pt x="230" y="16"/>
                </a:lnTo>
                <a:lnTo>
                  <a:pt x="232" y="17"/>
                </a:lnTo>
                <a:lnTo>
                  <a:pt x="234" y="18"/>
                </a:lnTo>
                <a:lnTo>
                  <a:pt x="235" y="19"/>
                </a:lnTo>
                <a:lnTo>
                  <a:pt x="240" y="22"/>
                </a:lnTo>
                <a:lnTo>
                  <a:pt x="241" y="23"/>
                </a:lnTo>
                <a:lnTo>
                  <a:pt x="242" y="24"/>
                </a:lnTo>
                <a:lnTo>
                  <a:pt x="244" y="24"/>
                </a:lnTo>
                <a:lnTo>
                  <a:pt x="245" y="25"/>
                </a:lnTo>
                <a:lnTo>
                  <a:pt x="247" y="25"/>
                </a:lnTo>
                <a:lnTo>
                  <a:pt x="248" y="25"/>
                </a:lnTo>
                <a:lnTo>
                  <a:pt x="250" y="26"/>
                </a:lnTo>
                <a:lnTo>
                  <a:pt x="251" y="26"/>
                </a:lnTo>
                <a:lnTo>
                  <a:pt x="256" y="26"/>
                </a:lnTo>
                <a:lnTo>
                  <a:pt x="258" y="26"/>
                </a:lnTo>
                <a:lnTo>
                  <a:pt x="260" y="26"/>
                </a:lnTo>
                <a:lnTo>
                  <a:pt x="261" y="25"/>
                </a:lnTo>
                <a:lnTo>
                  <a:pt x="264" y="25"/>
                </a:lnTo>
                <a:lnTo>
                  <a:pt x="274" y="22"/>
                </a:lnTo>
                <a:lnTo>
                  <a:pt x="277" y="21"/>
                </a:lnTo>
                <a:lnTo>
                  <a:pt x="282" y="19"/>
                </a:lnTo>
                <a:lnTo>
                  <a:pt x="284" y="19"/>
                </a:lnTo>
                <a:lnTo>
                  <a:pt x="285" y="18"/>
                </a:lnTo>
                <a:lnTo>
                  <a:pt x="287" y="18"/>
                </a:lnTo>
                <a:lnTo>
                  <a:pt x="288" y="18"/>
                </a:lnTo>
                <a:lnTo>
                  <a:pt x="289" y="18"/>
                </a:lnTo>
                <a:lnTo>
                  <a:pt x="290" y="19"/>
                </a:lnTo>
                <a:lnTo>
                  <a:pt x="291" y="19"/>
                </a:lnTo>
                <a:lnTo>
                  <a:pt x="292" y="20"/>
                </a:lnTo>
                <a:lnTo>
                  <a:pt x="293" y="20"/>
                </a:lnTo>
                <a:lnTo>
                  <a:pt x="294" y="22"/>
                </a:lnTo>
                <a:lnTo>
                  <a:pt x="295" y="23"/>
                </a:lnTo>
                <a:lnTo>
                  <a:pt x="296" y="25"/>
                </a:lnTo>
                <a:lnTo>
                  <a:pt x="297" y="26"/>
                </a:lnTo>
                <a:lnTo>
                  <a:pt x="297" y="27"/>
                </a:lnTo>
                <a:lnTo>
                  <a:pt x="299" y="34"/>
                </a:lnTo>
                <a:lnTo>
                  <a:pt x="300" y="36"/>
                </a:lnTo>
                <a:lnTo>
                  <a:pt x="302" y="40"/>
                </a:lnTo>
                <a:lnTo>
                  <a:pt x="306" y="48"/>
                </a:lnTo>
                <a:lnTo>
                  <a:pt x="308" y="52"/>
                </a:lnTo>
                <a:lnTo>
                  <a:pt x="310" y="58"/>
                </a:lnTo>
                <a:lnTo>
                  <a:pt x="311" y="60"/>
                </a:lnTo>
                <a:lnTo>
                  <a:pt x="312" y="62"/>
                </a:lnTo>
                <a:lnTo>
                  <a:pt x="313" y="64"/>
                </a:lnTo>
                <a:lnTo>
                  <a:pt x="313" y="64"/>
                </a:lnTo>
                <a:lnTo>
                  <a:pt x="314" y="65"/>
                </a:lnTo>
                <a:lnTo>
                  <a:pt x="314" y="65"/>
                </a:lnTo>
                <a:lnTo>
                  <a:pt x="315" y="66"/>
                </a:lnTo>
                <a:lnTo>
                  <a:pt x="316" y="66"/>
                </a:lnTo>
                <a:lnTo>
                  <a:pt x="317" y="66"/>
                </a:lnTo>
                <a:lnTo>
                  <a:pt x="317" y="67"/>
                </a:lnTo>
                <a:lnTo>
                  <a:pt x="318" y="67"/>
                </a:lnTo>
                <a:lnTo>
                  <a:pt x="319" y="67"/>
                </a:lnTo>
                <a:lnTo>
                  <a:pt x="320" y="67"/>
                </a:lnTo>
                <a:lnTo>
                  <a:pt x="321" y="67"/>
                </a:lnTo>
                <a:lnTo>
                  <a:pt x="322" y="67"/>
                </a:lnTo>
                <a:lnTo>
                  <a:pt x="324" y="66"/>
                </a:lnTo>
                <a:lnTo>
                  <a:pt x="327" y="65"/>
                </a:lnTo>
                <a:lnTo>
                  <a:pt x="334" y="63"/>
                </a:lnTo>
                <a:lnTo>
                  <a:pt x="337" y="62"/>
                </a:lnTo>
                <a:lnTo>
                  <a:pt x="341" y="60"/>
                </a:lnTo>
                <a:lnTo>
                  <a:pt x="343" y="60"/>
                </a:lnTo>
                <a:lnTo>
                  <a:pt x="345" y="59"/>
                </a:lnTo>
                <a:lnTo>
                  <a:pt x="347" y="58"/>
                </a:lnTo>
                <a:lnTo>
                  <a:pt x="349" y="58"/>
                </a:lnTo>
                <a:lnTo>
                  <a:pt x="350" y="58"/>
                </a:lnTo>
                <a:lnTo>
                  <a:pt x="352" y="58"/>
                </a:lnTo>
                <a:lnTo>
                  <a:pt x="354" y="58"/>
                </a:lnTo>
                <a:lnTo>
                  <a:pt x="355" y="58"/>
                </a:lnTo>
                <a:lnTo>
                  <a:pt x="357" y="59"/>
                </a:lnTo>
                <a:lnTo>
                  <a:pt x="359" y="60"/>
                </a:lnTo>
                <a:lnTo>
                  <a:pt x="360" y="61"/>
                </a:lnTo>
                <a:lnTo>
                  <a:pt x="362" y="62"/>
                </a:lnTo>
                <a:lnTo>
                  <a:pt x="363" y="63"/>
                </a:lnTo>
                <a:lnTo>
                  <a:pt x="364" y="64"/>
                </a:lnTo>
                <a:lnTo>
                  <a:pt x="364" y="65"/>
                </a:lnTo>
                <a:lnTo>
                  <a:pt x="365" y="66"/>
                </a:lnTo>
                <a:lnTo>
                  <a:pt x="366" y="68"/>
                </a:lnTo>
                <a:lnTo>
                  <a:pt x="367" y="69"/>
                </a:lnTo>
                <a:lnTo>
                  <a:pt x="367" y="71"/>
                </a:lnTo>
                <a:lnTo>
                  <a:pt x="369" y="74"/>
                </a:lnTo>
                <a:lnTo>
                  <a:pt x="369" y="76"/>
                </a:lnTo>
                <a:lnTo>
                  <a:pt x="370" y="79"/>
                </a:lnTo>
                <a:lnTo>
                  <a:pt x="371" y="82"/>
                </a:lnTo>
                <a:lnTo>
                  <a:pt x="371" y="86"/>
                </a:lnTo>
                <a:lnTo>
                  <a:pt x="373" y="91"/>
                </a:lnTo>
                <a:lnTo>
                  <a:pt x="373" y="93"/>
                </a:lnTo>
                <a:lnTo>
                  <a:pt x="373" y="94"/>
                </a:lnTo>
                <a:lnTo>
                  <a:pt x="373" y="95"/>
                </a:lnTo>
                <a:lnTo>
                  <a:pt x="373" y="96"/>
                </a:lnTo>
                <a:lnTo>
                  <a:pt x="373" y="96"/>
                </a:lnTo>
                <a:lnTo>
                  <a:pt x="372" y="97"/>
                </a:lnTo>
                <a:lnTo>
                  <a:pt x="372" y="98"/>
                </a:lnTo>
                <a:lnTo>
                  <a:pt x="370" y="102"/>
                </a:lnTo>
                <a:lnTo>
                  <a:pt x="369" y="104"/>
                </a:lnTo>
                <a:lnTo>
                  <a:pt x="369" y="105"/>
                </a:lnTo>
                <a:lnTo>
                  <a:pt x="369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8"/>
                </a:lnTo>
                <a:lnTo>
                  <a:pt x="370" y="109"/>
                </a:lnTo>
                <a:lnTo>
                  <a:pt x="370" y="110"/>
                </a:lnTo>
                <a:lnTo>
                  <a:pt x="371" y="110"/>
                </a:lnTo>
                <a:lnTo>
                  <a:pt x="372" y="111"/>
                </a:lnTo>
                <a:lnTo>
                  <a:pt x="373" y="111"/>
                </a:lnTo>
                <a:lnTo>
                  <a:pt x="375" y="112"/>
                </a:lnTo>
                <a:lnTo>
                  <a:pt x="376" y="112"/>
                </a:lnTo>
                <a:lnTo>
                  <a:pt x="377" y="113"/>
                </a:lnTo>
                <a:lnTo>
                  <a:pt x="379" y="113"/>
                </a:lnTo>
                <a:lnTo>
                  <a:pt x="380" y="112"/>
                </a:lnTo>
                <a:lnTo>
                  <a:pt x="381" y="112"/>
                </a:lnTo>
                <a:lnTo>
                  <a:pt x="383" y="111"/>
                </a:lnTo>
                <a:lnTo>
                  <a:pt x="385" y="110"/>
                </a:lnTo>
                <a:lnTo>
                  <a:pt x="388" y="107"/>
                </a:lnTo>
                <a:lnTo>
                  <a:pt x="389" y="107"/>
                </a:lnTo>
                <a:lnTo>
                  <a:pt x="390" y="106"/>
                </a:lnTo>
                <a:lnTo>
                  <a:pt x="391" y="105"/>
                </a:lnTo>
                <a:lnTo>
                  <a:pt x="391" y="105"/>
                </a:lnTo>
                <a:lnTo>
                  <a:pt x="392" y="104"/>
                </a:lnTo>
                <a:lnTo>
                  <a:pt x="392" y="103"/>
                </a:lnTo>
                <a:lnTo>
                  <a:pt x="394" y="101"/>
                </a:lnTo>
                <a:lnTo>
                  <a:pt x="396" y="95"/>
                </a:lnTo>
                <a:lnTo>
                  <a:pt x="398" y="92"/>
                </a:lnTo>
                <a:lnTo>
                  <a:pt x="399" y="90"/>
                </a:lnTo>
                <a:lnTo>
                  <a:pt x="401" y="87"/>
                </a:lnTo>
                <a:lnTo>
                  <a:pt x="403" y="85"/>
                </a:lnTo>
                <a:lnTo>
                  <a:pt x="405" y="83"/>
                </a:lnTo>
                <a:lnTo>
                  <a:pt x="407" y="81"/>
                </a:lnTo>
                <a:lnTo>
                  <a:pt x="409" y="80"/>
                </a:lnTo>
                <a:lnTo>
                  <a:pt x="410" y="79"/>
                </a:lnTo>
                <a:lnTo>
                  <a:pt x="411" y="78"/>
                </a:lnTo>
                <a:lnTo>
                  <a:pt x="413" y="77"/>
                </a:lnTo>
                <a:lnTo>
                  <a:pt x="414" y="77"/>
                </a:lnTo>
                <a:lnTo>
                  <a:pt x="415" y="77"/>
                </a:lnTo>
                <a:lnTo>
                  <a:pt x="417" y="77"/>
                </a:lnTo>
                <a:lnTo>
                  <a:pt x="419" y="77"/>
                </a:lnTo>
                <a:lnTo>
                  <a:pt x="421" y="77"/>
                </a:lnTo>
                <a:lnTo>
                  <a:pt x="422" y="78"/>
                </a:lnTo>
                <a:lnTo>
                  <a:pt x="424" y="78"/>
                </a:lnTo>
                <a:lnTo>
                  <a:pt x="430" y="81"/>
                </a:lnTo>
                <a:lnTo>
                  <a:pt x="432" y="82"/>
                </a:lnTo>
                <a:lnTo>
                  <a:pt x="433" y="83"/>
                </a:lnTo>
                <a:lnTo>
                  <a:pt x="435" y="84"/>
                </a:lnTo>
                <a:lnTo>
                  <a:pt x="437" y="86"/>
                </a:lnTo>
                <a:lnTo>
                  <a:pt x="439" y="87"/>
                </a:lnTo>
                <a:lnTo>
                  <a:pt x="443" y="91"/>
                </a:lnTo>
                <a:lnTo>
                  <a:pt x="444" y="91"/>
                </a:lnTo>
                <a:lnTo>
                  <a:pt x="445" y="92"/>
                </a:lnTo>
                <a:lnTo>
                  <a:pt x="446" y="93"/>
                </a:lnTo>
                <a:lnTo>
                  <a:pt x="447" y="93"/>
                </a:lnTo>
                <a:lnTo>
                  <a:pt x="448" y="93"/>
                </a:lnTo>
                <a:lnTo>
                  <a:pt x="449" y="93"/>
                </a:lnTo>
                <a:lnTo>
                  <a:pt x="450" y="93"/>
                </a:lnTo>
                <a:lnTo>
                  <a:pt x="451" y="93"/>
                </a:lnTo>
                <a:lnTo>
                  <a:pt x="452" y="93"/>
                </a:lnTo>
                <a:lnTo>
                  <a:pt x="453" y="92"/>
                </a:lnTo>
                <a:lnTo>
                  <a:pt x="454" y="92"/>
                </a:lnTo>
                <a:lnTo>
                  <a:pt x="455" y="91"/>
                </a:lnTo>
                <a:lnTo>
                  <a:pt x="456" y="91"/>
                </a:lnTo>
                <a:lnTo>
                  <a:pt x="457" y="90"/>
                </a:lnTo>
                <a:lnTo>
                  <a:pt x="458" y="89"/>
                </a:lnTo>
                <a:lnTo>
                  <a:pt x="458" y="89"/>
                </a:lnTo>
                <a:lnTo>
                  <a:pt x="459" y="88"/>
                </a:lnTo>
                <a:lnTo>
                  <a:pt x="459" y="87"/>
                </a:lnTo>
                <a:lnTo>
                  <a:pt x="460" y="85"/>
                </a:lnTo>
                <a:lnTo>
                  <a:pt x="462" y="81"/>
                </a:lnTo>
                <a:lnTo>
                  <a:pt x="463" y="78"/>
                </a:lnTo>
                <a:lnTo>
                  <a:pt x="464" y="76"/>
                </a:lnTo>
                <a:lnTo>
                  <a:pt x="465" y="75"/>
                </a:lnTo>
                <a:lnTo>
                  <a:pt x="466" y="74"/>
                </a:lnTo>
                <a:lnTo>
                  <a:pt x="466" y="73"/>
                </a:lnTo>
                <a:lnTo>
                  <a:pt x="467" y="72"/>
                </a:lnTo>
                <a:lnTo>
                  <a:pt x="468" y="72"/>
                </a:lnTo>
                <a:lnTo>
                  <a:pt x="469" y="71"/>
                </a:lnTo>
                <a:lnTo>
                  <a:pt x="469" y="71"/>
                </a:lnTo>
                <a:lnTo>
                  <a:pt x="470" y="71"/>
                </a:lnTo>
                <a:lnTo>
                  <a:pt x="471" y="70"/>
                </a:lnTo>
                <a:lnTo>
                  <a:pt x="473" y="70"/>
                </a:lnTo>
                <a:lnTo>
                  <a:pt x="474" y="70"/>
                </a:lnTo>
                <a:lnTo>
                  <a:pt x="476" y="70"/>
                </a:lnTo>
                <a:lnTo>
                  <a:pt x="478" y="70"/>
                </a:lnTo>
                <a:lnTo>
                  <a:pt x="480" y="70"/>
                </a:lnTo>
                <a:lnTo>
                  <a:pt x="482" y="70"/>
                </a:lnTo>
                <a:lnTo>
                  <a:pt x="483" y="71"/>
                </a:lnTo>
                <a:lnTo>
                  <a:pt x="488" y="72"/>
                </a:lnTo>
                <a:lnTo>
                  <a:pt x="490" y="72"/>
                </a:lnTo>
                <a:lnTo>
                  <a:pt x="491" y="72"/>
                </a:lnTo>
                <a:lnTo>
                  <a:pt x="493" y="72"/>
                </a:lnTo>
                <a:lnTo>
                  <a:pt x="495" y="73"/>
                </a:lnTo>
                <a:lnTo>
                  <a:pt x="500" y="73"/>
                </a:lnTo>
                <a:lnTo>
                  <a:pt x="502" y="73"/>
                </a:lnTo>
                <a:lnTo>
                  <a:pt x="504" y="73"/>
                </a:lnTo>
                <a:lnTo>
                  <a:pt x="505" y="73"/>
                </a:lnTo>
                <a:lnTo>
                  <a:pt x="507" y="74"/>
                </a:lnTo>
                <a:lnTo>
                  <a:pt x="508" y="74"/>
                </a:lnTo>
                <a:lnTo>
                  <a:pt x="510" y="75"/>
                </a:lnTo>
                <a:lnTo>
                  <a:pt x="511" y="76"/>
                </a:lnTo>
                <a:lnTo>
                  <a:pt x="513" y="77"/>
                </a:lnTo>
                <a:lnTo>
                  <a:pt x="516" y="80"/>
                </a:lnTo>
                <a:lnTo>
                  <a:pt x="519" y="83"/>
                </a:lnTo>
                <a:lnTo>
                  <a:pt x="520" y="84"/>
                </a:lnTo>
                <a:lnTo>
                  <a:pt x="523" y="86"/>
                </a:lnTo>
                <a:lnTo>
                  <a:pt x="526" y="89"/>
                </a:lnTo>
                <a:lnTo>
                  <a:pt x="530" y="94"/>
                </a:lnTo>
                <a:lnTo>
                  <a:pt x="532" y="97"/>
                </a:lnTo>
                <a:lnTo>
                  <a:pt x="534" y="99"/>
                </a:lnTo>
                <a:lnTo>
                  <a:pt x="539" y="103"/>
                </a:lnTo>
                <a:lnTo>
                  <a:pt x="543" y="107"/>
                </a:lnTo>
                <a:lnTo>
                  <a:pt x="545" y="109"/>
                </a:lnTo>
                <a:lnTo>
                  <a:pt x="547" y="112"/>
                </a:lnTo>
                <a:lnTo>
                  <a:pt x="548" y="114"/>
                </a:lnTo>
                <a:lnTo>
                  <a:pt x="550" y="116"/>
                </a:lnTo>
                <a:lnTo>
                  <a:pt x="550" y="118"/>
                </a:lnTo>
                <a:lnTo>
                  <a:pt x="551" y="120"/>
                </a:lnTo>
                <a:lnTo>
                  <a:pt x="551" y="122"/>
                </a:lnTo>
                <a:lnTo>
                  <a:pt x="551" y="123"/>
                </a:lnTo>
                <a:lnTo>
                  <a:pt x="551" y="123"/>
                </a:lnTo>
                <a:lnTo>
                  <a:pt x="551" y="125"/>
                </a:lnTo>
                <a:lnTo>
                  <a:pt x="551" y="126"/>
                </a:lnTo>
                <a:lnTo>
                  <a:pt x="550" y="127"/>
                </a:lnTo>
                <a:lnTo>
                  <a:pt x="550" y="128"/>
                </a:lnTo>
                <a:lnTo>
                  <a:pt x="549" y="129"/>
                </a:lnTo>
                <a:lnTo>
                  <a:pt x="547" y="131"/>
                </a:lnTo>
                <a:lnTo>
                  <a:pt x="544" y="134"/>
                </a:lnTo>
                <a:lnTo>
                  <a:pt x="543" y="135"/>
                </a:lnTo>
                <a:lnTo>
                  <a:pt x="543" y="136"/>
                </a:lnTo>
                <a:lnTo>
                  <a:pt x="542" y="137"/>
                </a:lnTo>
                <a:lnTo>
                  <a:pt x="541" y="139"/>
                </a:lnTo>
                <a:lnTo>
                  <a:pt x="540" y="143"/>
                </a:lnTo>
                <a:lnTo>
                  <a:pt x="539" y="145"/>
                </a:lnTo>
                <a:lnTo>
                  <a:pt x="538" y="147"/>
                </a:lnTo>
                <a:lnTo>
                  <a:pt x="536" y="150"/>
                </a:lnTo>
                <a:lnTo>
                  <a:pt x="536" y="152"/>
                </a:lnTo>
                <a:lnTo>
                  <a:pt x="535" y="153"/>
                </a:lnTo>
                <a:lnTo>
                  <a:pt x="535" y="157"/>
                </a:lnTo>
                <a:lnTo>
                  <a:pt x="534" y="158"/>
                </a:lnTo>
                <a:lnTo>
                  <a:pt x="534" y="160"/>
                </a:lnTo>
                <a:lnTo>
                  <a:pt x="533" y="162"/>
                </a:lnTo>
                <a:lnTo>
                  <a:pt x="532" y="164"/>
                </a:lnTo>
                <a:lnTo>
                  <a:pt x="530" y="166"/>
                </a:lnTo>
                <a:lnTo>
                  <a:pt x="529" y="167"/>
                </a:lnTo>
                <a:lnTo>
                  <a:pt x="524" y="173"/>
                </a:lnTo>
                <a:lnTo>
                  <a:pt x="522" y="175"/>
                </a:lnTo>
                <a:lnTo>
                  <a:pt x="521" y="176"/>
                </a:lnTo>
                <a:lnTo>
                  <a:pt x="520" y="176"/>
                </a:lnTo>
                <a:lnTo>
                  <a:pt x="519" y="177"/>
                </a:lnTo>
                <a:lnTo>
                  <a:pt x="518" y="178"/>
                </a:lnTo>
                <a:lnTo>
                  <a:pt x="517" y="178"/>
                </a:lnTo>
                <a:lnTo>
                  <a:pt x="516" y="178"/>
                </a:lnTo>
                <a:lnTo>
                  <a:pt x="514" y="179"/>
                </a:lnTo>
                <a:lnTo>
                  <a:pt x="513" y="179"/>
                </a:lnTo>
                <a:lnTo>
                  <a:pt x="511" y="179"/>
                </a:lnTo>
                <a:lnTo>
                  <a:pt x="508" y="178"/>
                </a:lnTo>
                <a:lnTo>
                  <a:pt x="506" y="178"/>
                </a:lnTo>
                <a:lnTo>
                  <a:pt x="505" y="178"/>
                </a:lnTo>
                <a:lnTo>
                  <a:pt x="505" y="178"/>
                </a:lnTo>
                <a:lnTo>
                  <a:pt x="504" y="179"/>
                </a:lnTo>
                <a:lnTo>
                  <a:pt x="503" y="179"/>
                </a:lnTo>
                <a:lnTo>
                  <a:pt x="502" y="179"/>
                </a:lnTo>
                <a:lnTo>
                  <a:pt x="501" y="180"/>
                </a:lnTo>
                <a:lnTo>
                  <a:pt x="501" y="181"/>
                </a:lnTo>
                <a:lnTo>
                  <a:pt x="499" y="183"/>
                </a:lnTo>
                <a:lnTo>
                  <a:pt x="495" y="187"/>
                </a:lnTo>
                <a:lnTo>
                  <a:pt x="494" y="188"/>
                </a:lnTo>
                <a:lnTo>
                  <a:pt x="493" y="189"/>
                </a:lnTo>
                <a:lnTo>
                  <a:pt x="491" y="190"/>
                </a:lnTo>
                <a:lnTo>
                  <a:pt x="490" y="190"/>
                </a:lnTo>
                <a:lnTo>
                  <a:pt x="489" y="191"/>
                </a:lnTo>
                <a:lnTo>
                  <a:pt x="486" y="192"/>
                </a:lnTo>
                <a:lnTo>
                  <a:pt x="485" y="192"/>
                </a:lnTo>
                <a:lnTo>
                  <a:pt x="484" y="192"/>
                </a:lnTo>
                <a:lnTo>
                  <a:pt x="482" y="194"/>
                </a:lnTo>
                <a:lnTo>
                  <a:pt x="479" y="195"/>
                </a:lnTo>
                <a:lnTo>
                  <a:pt x="478" y="196"/>
                </a:lnTo>
                <a:lnTo>
                  <a:pt x="477" y="197"/>
                </a:lnTo>
                <a:lnTo>
                  <a:pt x="477" y="197"/>
                </a:lnTo>
                <a:lnTo>
                  <a:pt x="475" y="199"/>
                </a:lnTo>
                <a:lnTo>
                  <a:pt x="474" y="200"/>
                </a:lnTo>
                <a:lnTo>
                  <a:pt x="473" y="201"/>
                </a:lnTo>
                <a:lnTo>
                  <a:pt x="470" y="203"/>
                </a:lnTo>
                <a:lnTo>
                  <a:pt x="470" y="203"/>
                </a:lnTo>
                <a:lnTo>
                  <a:pt x="469" y="204"/>
                </a:lnTo>
                <a:lnTo>
                  <a:pt x="467" y="206"/>
                </a:lnTo>
                <a:lnTo>
                  <a:pt x="466" y="207"/>
                </a:lnTo>
                <a:lnTo>
                  <a:pt x="466" y="208"/>
                </a:lnTo>
                <a:lnTo>
                  <a:pt x="466" y="209"/>
                </a:lnTo>
                <a:lnTo>
                  <a:pt x="466" y="211"/>
                </a:lnTo>
                <a:lnTo>
                  <a:pt x="465" y="212"/>
                </a:lnTo>
                <a:lnTo>
                  <a:pt x="465" y="213"/>
                </a:lnTo>
                <a:lnTo>
                  <a:pt x="465" y="213"/>
                </a:lnTo>
                <a:lnTo>
                  <a:pt x="464" y="214"/>
                </a:lnTo>
                <a:lnTo>
                  <a:pt x="463" y="214"/>
                </a:lnTo>
                <a:lnTo>
                  <a:pt x="463" y="214"/>
                </a:lnTo>
                <a:lnTo>
                  <a:pt x="461" y="215"/>
                </a:lnTo>
                <a:lnTo>
                  <a:pt x="460" y="215"/>
                </a:lnTo>
                <a:lnTo>
                  <a:pt x="460" y="215"/>
                </a:lnTo>
                <a:lnTo>
                  <a:pt x="459" y="215"/>
                </a:lnTo>
                <a:lnTo>
                  <a:pt x="458" y="216"/>
                </a:lnTo>
                <a:lnTo>
                  <a:pt x="458" y="216"/>
                </a:lnTo>
                <a:lnTo>
                  <a:pt x="457" y="217"/>
                </a:lnTo>
                <a:lnTo>
                  <a:pt x="457" y="218"/>
                </a:lnTo>
                <a:lnTo>
                  <a:pt x="456" y="219"/>
                </a:lnTo>
                <a:lnTo>
                  <a:pt x="456" y="220"/>
                </a:lnTo>
                <a:lnTo>
                  <a:pt x="456" y="221"/>
                </a:lnTo>
                <a:lnTo>
                  <a:pt x="456" y="222"/>
                </a:lnTo>
                <a:lnTo>
                  <a:pt x="456" y="223"/>
                </a:lnTo>
                <a:lnTo>
                  <a:pt x="456" y="224"/>
                </a:lnTo>
                <a:lnTo>
                  <a:pt x="456" y="225"/>
                </a:lnTo>
                <a:lnTo>
                  <a:pt x="456" y="226"/>
                </a:lnTo>
                <a:lnTo>
                  <a:pt x="457" y="228"/>
                </a:lnTo>
                <a:lnTo>
                  <a:pt x="459" y="232"/>
                </a:lnTo>
                <a:lnTo>
                  <a:pt x="460" y="234"/>
                </a:lnTo>
                <a:lnTo>
                  <a:pt x="461" y="236"/>
                </a:lnTo>
                <a:lnTo>
                  <a:pt x="462" y="236"/>
                </a:lnTo>
                <a:lnTo>
                  <a:pt x="463" y="237"/>
                </a:lnTo>
                <a:lnTo>
                  <a:pt x="463" y="237"/>
                </a:lnTo>
                <a:lnTo>
                  <a:pt x="464" y="238"/>
                </a:lnTo>
                <a:lnTo>
                  <a:pt x="465" y="238"/>
                </a:lnTo>
                <a:lnTo>
                  <a:pt x="468" y="239"/>
                </a:lnTo>
                <a:lnTo>
                  <a:pt x="469" y="239"/>
                </a:lnTo>
                <a:lnTo>
                  <a:pt x="470" y="240"/>
                </a:lnTo>
                <a:lnTo>
                  <a:pt x="471" y="241"/>
                </a:lnTo>
                <a:lnTo>
                  <a:pt x="473" y="242"/>
                </a:lnTo>
                <a:lnTo>
                  <a:pt x="474" y="243"/>
                </a:lnTo>
                <a:lnTo>
                  <a:pt x="475" y="244"/>
                </a:lnTo>
                <a:lnTo>
                  <a:pt x="477" y="248"/>
                </a:lnTo>
                <a:lnTo>
                  <a:pt x="478" y="249"/>
                </a:lnTo>
                <a:lnTo>
                  <a:pt x="480" y="251"/>
                </a:lnTo>
                <a:lnTo>
                  <a:pt x="481" y="252"/>
                </a:lnTo>
                <a:lnTo>
                  <a:pt x="482" y="254"/>
                </a:lnTo>
                <a:lnTo>
                  <a:pt x="484" y="257"/>
                </a:lnTo>
                <a:lnTo>
                  <a:pt x="485" y="258"/>
                </a:lnTo>
                <a:lnTo>
                  <a:pt x="486" y="259"/>
                </a:lnTo>
                <a:lnTo>
                  <a:pt x="487" y="260"/>
                </a:lnTo>
                <a:lnTo>
                  <a:pt x="488" y="261"/>
                </a:lnTo>
                <a:lnTo>
                  <a:pt x="489" y="262"/>
                </a:lnTo>
                <a:lnTo>
                  <a:pt x="489" y="262"/>
                </a:lnTo>
                <a:lnTo>
                  <a:pt x="490" y="262"/>
                </a:lnTo>
                <a:lnTo>
                  <a:pt x="491" y="262"/>
                </a:lnTo>
                <a:lnTo>
                  <a:pt x="492" y="262"/>
                </a:lnTo>
                <a:lnTo>
                  <a:pt x="493" y="262"/>
                </a:lnTo>
                <a:lnTo>
                  <a:pt x="494" y="262"/>
                </a:lnTo>
                <a:lnTo>
                  <a:pt x="498" y="260"/>
                </a:lnTo>
                <a:lnTo>
                  <a:pt x="499" y="259"/>
                </a:lnTo>
                <a:lnTo>
                  <a:pt x="500" y="259"/>
                </a:lnTo>
                <a:lnTo>
                  <a:pt x="502" y="259"/>
                </a:lnTo>
                <a:lnTo>
                  <a:pt x="503" y="258"/>
                </a:lnTo>
                <a:lnTo>
                  <a:pt x="505" y="258"/>
                </a:lnTo>
                <a:lnTo>
                  <a:pt x="507" y="258"/>
                </a:lnTo>
                <a:lnTo>
                  <a:pt x="509" y="258"/>
                </a:lnTo>
                <a:lnTo>
                  <a:pt x="511" y="258"/>
                </a:lnTo>
                <a:lnTo>
                  <a:pt x="513" y="258"/>
                </a:lnTo>
                <a:lnTo>
                  <a:pt x="515" y="259"/>
                </a:lnTo>
                <a:lnTo>
                  <a:pt x="516" y="259"/>
                </a:lnTo>
                <a:lnTo>
                  <a:pt x="517" y="260"/>
                </a:lnTo>
                <a:lnTo>
                  <a:pt x="519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2"/>
                </a:lnTo>
                <a:lnTo>
                  <a:pt x="522" y="263"/>
                </a:lnTo>
                <a:lnTo>
                  <a:pt x="523" y="265"/>
                </a:lnTo>
                <a:lnTo>
                  <a:pt x="524" y="267"/>
                </a:lnTo>
                <a:lnTo>
                  <a:pt x="524" y="269"/>
                </a:lnTo>
                <a:lnTo>
                  <a:pt x="525" y="274"/>
                </a:lnTo>
                <a:lnTo>
                  <a:pt x="526" y="276"/>
                </a:lnTo>
                <a:lnTo>
                  <a:pt x="527" y="278"/>
                </a:lnTo>
                <a:lnTo>
                  <a:pt x="528" y="280"/>
                </a:lnTo>
                <a:lnTo>
                  <a:pt x="529" y="282"/>
                </a:lnTo>
                <a:lnTo>
                  <a:pt x="530" y="284"/>
                </a:lnTo>
                <a:lnTo>
                  <a:pt x="531" y="286"/>
                </a:lnTo>
                <a:lnTo>
                  <a:pt x="532" y="287"/>
                </a:lnTo>
                <a:lnTo>
                  <a:pt x="533" y="289"/>
                </a:lnTo>
                <a:lnTo>
                  <a:pt x="535" y="290"/>
                </a:lnTo>
                <a:lnTo>
                  <a:pt x="536" y="291"/>
                </a:lnTo>
                <a:lnTo>
                  <a:pt x="538" y="292"/>
                </a:lnTo>
                <a:lnTo>
                  <a:pt x="539" y="293"/>
                </a:lnTo>
                <a:lnTo>
                  <a:pt x="541" y="293"/>
                </a:lnTo>
                <a:lnTo>
                  <a:pt x="542" y="294"/>
                </a:lnTo>
                <a:lnTo>
                  <a:pt x="546" y="294"/>
                </a:lnTo>
                <a:lnTo>
                  <a:pt x="548" y="295"/>
                </a:lnTo>
                <a:lnTo>
                  <a:pt x="550" y="295"/>
                </a:lnTo>
                <a:lnTo>
                  <a:pt x="551" y="296"/>
                </a:lnTo>
                <a:lnTo>
                  <a:pt x="553" y="297"/>
                </a:lnTo>
                <a:lnTo>
                  <a:pt x="554" y="298"/>
                </a:lnTo>
                <a:lnTo>
                  <a:pt x="556" y="299"/>
                </a:lnTo>
                <a:lnTo>
                  <a:pt x="557" y="301"/>
                </a:lnTo>
                <a:lnTo>
                  <a:pt x="559" y="304"/>
                </a:lnTo>
                <a:lnTo>
                  <a:pt x="563" y="308"/>
                </a:lnTo>
                <a:lnTo>
                  <a:pt x="565" y="311"/>
                </a:lnTo>
                <a:lnTo>
                  <a:pt x="567" y="313"/>
                </a:lnTo>
                <a:lnTo>
                  <a:pt x="570" y="318"/>
                </a:lnTo>
                <a:lnTo>
                  <a:pt x="573" y="323"/>
                </a:lnTo>
                <a:lnTo>
                  <a:pt x="575" y="327"/>
                </a:lnTo>
                <a:lnTo>
                  <a:pt x="578" y="330"/>
                </a:lnTo>
                <a:lnTo>
                  <a:pt x="579" y="331"/>
                </a:lnTo>
                <a:lnTo>
                  <a:pt x="580" y="333"/>
                </a:lnTo>
                <a:lnTo>
                  <a:pt x="584" y="337"/>
                </a:lnTo>
                <a:lnTo>
                  <a:pt x="589" y="343"/>
                </a:lnTo>
                <a:lnTo>
                  <a:pt x="591" y="345"/>
                </a:lnTo>
                <a:lnTo>
                  <a:pt x="592" y="346"/>
                </a:lnTo>
                <a:lnTo>
                  <a:pt x="594" y="347"/>
                </a:lnTo>
                <a:lnTo>
                  <a:pt x="598" y="351"/>
                </a:lnTo>
                <a:lnTo>
                  <a:pt x="599" y="352"/>
                </a:lnTo>
                <a:lnTo>
                  <a:pt x="600" y="353"/>
                </a:lnTo>
                <a:lnTo>
                  <a:pt x="601" y="354"/>
                </a:lnTo>
                <a:lnTo>
                  <a:pt x="602" y="356"/>
                </a:lnTo>
                <a:lnTo>
                  <a:pt x="603" y="357"/>
                </a:lnTo>
                <a:lnTo>
                  <a:pt x="604" y="359"/>
                </a:lnTo>
                <a:lnTo>
                  <a:pt x="605" y="361"/>
                </a:lnTo>
                <a:lnTo>
                  <a:pt x="606" y="363"/>
                </a:lnTo>
                <a:lnTo>
                  <a:pt x="607" y="365"/>
                </a:lnTo>
                <a:lnTo>
                  <a:pt x="607" y="368"/>
                </a:lnTo>
                <a:lnTo>
                  <a:pt x="607" y="370"/>
                </a:lnTo>
                <a:lnTo>
                  <a:pt x="608" y="376"/>
                </a:lnTo>
                <a:lnTo>
                  <a:pt x="608" y="380"/>
                </a:lnTo>
                <a:lnTo>
                  <a:pt x="609" y="383"/>
                </a:lnTo>
                <a:lnTo>
                  <a:pt x="609" y="387"/>
                </a:lnTo>
                <a:lnTo>
                  <a:pt x="610" y="390"/>
                </a:lnTo>
                <a:lnTo>
                  <a:pt x="610" y="392"/>
                </a:lnTo>
                <a:lnTo>
                  <a:pt x="611" y="394"/>
                </a:lnTo>
                <a:lnTo>
                  <a:pt x="611" y="395"/>
                </a:lnTo>
                <a:lnTo>
                  <a:pt x="612" y="397"/>
                </a:lnTo>
                <a:lnTo>
                  <a:pt x="613" y="400"/>
                </a:lnTo>
                <a:lnTo>
                  <a:pt x="616" y="405"/>
                </a:lnTo>
                <a:lnTo>
                  <a:pt x="617" y="406"/>
                </a:lnTo>
                <a:lnTo>
                  <a:pt x="617" y="407"/>
                </a:lnTo>
                <a:lnTo>
                  <a:pt x="618" y="409"/>
                </a:lnTo>
                <a:lnTo>
                  <a:pt x="618" y="410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7" y="412"/>
                </a:lnTo>
                <a:lnTo>
                  <a:pt x="617" y="412"/>
                </a:lnTo>
                <a:lnTo>
                  <a:pt x="616" y="412"/>
                </a:lnTo>
                <a:lnTo>
                  <a:pt x="615" y="412"/>
                </a:lnTo>
                <a:lnTo>
                  <a:pt x="613" y="411"/>
                </a:lnTo>
                <a:lnTo>
                  <a:pt x="611" y="411"/>
                </a:lnTo>
                <a:lnTo>
                  <a:pt x="609" y="410"/>
                </a:lnTo>
                <a:lnTo>
                  <a:pt x="602" y="407"/>
                </a:lnTo>
                <a:lnTo>
                  <a:pt x="599" y="406"/>
                </a:lnTo>
                <a:lnTo>
                  <a:pt x="597" y="405"/>
                </a:lnTo>
                <a:lnTo>
                  <a:pt x="594" y="403"/>
                </a:lnTo>
                <a:lnTo>
                  <a:pt x="591" y="401"/>
                </a:lnTo>
                <a:lnTo>
                  <a:pt x="590" y="401"/>
                </a:lnTo>
                <a:lnTo>
                  <a:pt x="588" y="400"/>
                </a:lnTo>
                <a:lnTo>
                  <a:pt x="587" y="399"/>
                </a:lnTo>
                <a:lnTo>
                  <a:pt x="586" y="399"/>
                </a:lnTo>
                <a:lnTo>
                  <a:pt x="585" y="398"/>
                </a:lnTo>
                <a:lnTo>
                  <a:pt x="584" y="398"/>
                </a:lnTo>
                <a:lnTo>
                  <a:pt x="583" y="398"/>
                </a:lnTo>
                <a:lnTo>
                  <a:pt x="582" y="398"/>
                </a:lnTo>
                <a:lnTo>
                  <a:pt x="581" y="398"/>
                </a:lnTo>
                <a:lnTo>
                  <a:pt x="581" y="399"/>
                </a:lnTo>
                <a:lnTo>
                  <a:pt x="580" y="399"/>
                </a:lnTo>
                <a:lnTo>
                  <a:pt x="579" y="399"/>
                </a:lnTo>
                <a:lnTo>
                  <a:pt x="578" y="400"/>
                </a:lnTo>
                <a:lnTo>
                  <a:pt x="578" y="401"/>
                </a:lnTo>
                <a:lnTo>
                  <a:pt x="577" y="402"/>
                </a:lnTo>
                <a:lnTo>
                  <a:pt x="576" y="402"/>
                </a:lnTo>
                <a:lnTo>
                  <a:pt x="576" y="404"/>
                </a:lnTo>
                <a:lnTo>
                  <a:pt x="573" y="409"/>
                </a:lnTo>
                <a:lnTo>
                  <a:pt x="572" y="411"/>
                </a:lnTo>
                <a:lnTo>
                  <a:pt x="572" y="412"/>
                </a:lnTo>
                <a:lnTo>
                  <a:pt x="571" y="413"/>
                </a:lnTo>
                <a:lnTo>
                  <a:pt x="570" y="415"/>
                </a:lnTo>
                <a:lnTo>
                  <a:pt x="568" y="416"/>
                </a:lnTo>
                <a:lnTo>
                  <a:pt x="567" y="417"/>
                </a:lnTo>
                <a:lnTo>
                  <a:pt x="565" y="419"/>
                </a:lnTo>
                <a:lnTo>
                  <a:pt x="563" y="420"/>
                </a:lnTo>
                <a:lnTo>
                  <a:pt x="561" y="421"/>
                </a:lnTo>
                <a:lnTo>
                  <a:pt x="558" y="422"/>
                </a:lnTo>
                <a:lnTo>
                  <a:pt x="555" y="424"/>
                </a:lnTo>
                <a:lnTo>
                  <a:pt x="554" y="424"/>
                </a:lnTo>
                <a:lnTo>
                  <a:pt x="553" y="426"/>
                </a:lnTo>
                <a:lnTo>
                  <a:pt x="552" y="426"/>
                </a:lnTo>
                <a:lnTo>
                  <a:pt x="548" y="428"/>
                </a:lnTo>
                <a:lnTo>
                  <a:pt x="544" y="430"/>
                </a:lnTo>
                <a:lnTo>
                  <a:pt x="541" y="431"/>
                </a:lnTo>
                <a:lnTo>
                  <a:pt x="540" y="432"/>
                </a:lnTo>
                <a:lnTo>
                  <a:pt x="538" y="433"/>
                </a:lnTo>
                <a:lnTo>
                  <a:pt x="534" y="436"/>
                </a:lnTo>
                <a:lnTo>
                  <a:pt x="532" y="438"/>
                </a:lnTo>
                <a:lnTo>
                  <a:pt x="530" y="439"/>
                </a:lnTo>
                <a:lnTo>
                  <a:pt x="527" y="441"/>
                </a:lnTo>
                <a:lnTo>
                  <a:pt x="525" y="442"/>
                </a:lnTo>
                <a:lnTo>
                  <a:pt x="524" y="443"/>
                </a:lnTo>
                <a:lnTo>
                  <a:pt x="523" y="444"/>
                </a:lnTo>
                <a:lnTo>
                  <a:pt x="522" y="445"/>
                </a:lnTo>
                <a:lnTo>
                  <a:pt x="521" y="446"/>
                </a:lnTo>
                <a:lnTo>
                  <a:pt x="521" y="447"/>
                </a:lnTo>
                <a:lnTo>
                  <a:pt x="520" y="448"/>
                </a:lnTo>
                <a:lnTo>
                  <a:pt x="520" y="449"/>
                </a:lnTo>
                <a:lnTo>
                  <a:pt x="520" y="450"/>
                </a:lnTo>
                <a:lnTo>
                  <a:pt x="520" y="454"/>
                </a:lnTo>
                <a:lnTo>
                  <a:pt x="520" y="455"/>
                </a:lnTo>
                <a:lnTo>
                  <a:pt x="519" y="456"/>
                </a:lnTo>
                <a:lnTo>
                  <a:pt x="519" y="456"/>
                </a:lnTo>
                <a:lnTo>
                  <a:pt x="519" y="457"/>
                </a:lnTo>
                <a:lnTo>
                  <a:pt x="518" y="458"/>
                </a:lnTo>
                <a:lnTo>
                  <a:pt x="517" y="459"/>
                </a:lnTo>
                <a:lnTo>
                  <a:pt x="515" y="460"/>
                </a:lnTo>
                <a:lnTo>
                  <a:pt x="513" y="462"/>
                </a:lnTo>
                <a:lnTo>
                  <a:pt x="512" y="463"/>
                </a:lnTo>
                <a:lnTo>
                  <a:pt x="511" y="464"/>
                </a:lnTo>
                <a:lnTo>
                  <a:pt x="511" y="464"/>
                </a:lnTo>
                <a:lnTo>
                  <a:pt x="510" y="465"/>
                </a:lnTo>
                <a:lnTo>
                  <a:pt x="510" y="466"/>
                </a:lnTo>
                <a:lnTo>
                  <a:pt x="510" y="467"/>
                </a:lnTo>
                <a:lnTo>
                  <a:pt x="510" y="468"/>
                </a:lnTo>
                <a:lnTo>
                  <a:pt x="510" y="468"/>
                </a:lnTo>
                <a:lnTo>
                  <a:pt x="510" y="470"/>
                </a:lnTo>
                <a:lnTo>
                  <a:pt x="511" y="473"/>
                </a:lnTo>
                <a:lnTo>
                  <a:pt x="511" y="474"/>
                </a:lnTo>
                <a:lnTo>
                  <a:pt x="511" y="475"/>
                </a:lnTo>
                <a:lnTo>
                  <a:pt x="511" y="475"/>
                </a:lnTo>
                <a:lnTo>
                  <a:pt x="511" y="476"/>
                </a:lnTo>
                <a:lnTo>
                  <a:pt x="510" y="477"/>
                </a:lnTo>
                <a:lnTo>
                  <a:pt x="510" y="477"/>
                </a:lnTo>
                <a:lnTo>
                  <a:pt x="509" y="477"/>
                </a:lnTo>
                <a:lnTo>
                  <a:pt x="508" y="477"/>
                </a:lnTo>
                <a:lnTo>
                  <a:pt x="507" y="477"/>
                </a:lnTo>
                <a:lnTo>
                  <a:pt x="506" y="477"/>
                </a:lnTo>
                <a:lnTo>
                  <a:pt x="505" y="477"/>
                </a:lnTo>
                <a:lnTo>
                  <a:pt x="503" y="477"/>
                </a:lnTo>
                <a:lnTo>
                  <a:pt x="500" y="476"/>
                </a:lnTo>
                <a:lnTo>
                  <a:pt x="498" y="476"/>
                </a:lnTo>
                <a:lnTo>
                  <a:pt x="496" y="476"/>
                </a:lnTo>
                <a:lnTo>
                  <a:pt x="495" y="475"/>
                </a:lnTo>
                <a:lnTo>
                  <a:pt x="494" y="476"/>
                </a:lnTo>
                <a:lnTo>
                  <a:pt x="491" y="476"/>
                </a:lnTo>
                <a:lnTo>
                  <a:pt x="487" y="476"/>
                </a:lnTo>
                <a:lnTo>
                  <a:pt x="485" y="477"/>
                </a:lnTo>
                <a:lnTo>
                  <a:pt x="483" y="477"/>
                </a:lnTo>
                <a:lnTo>
                  <a:pt x="482" y="476"/>
                </a:lnTo>
                <a:lnTo>
                  <a:pt x="482" y="476"/>
                </a:lnTo>
                <a:lnTo>
                  <a:pt x="481" y="476"/>
                </a:lnTo>
                <a:lnTo>
                  <a:pt x="479" y="475"/>
                </a:lnTo>
                <a:lnTo>
                  <a:pt x="478" y="475"/>
                </a:lnTo>
                <a:lnTo>
                  <a:pt x="477" y="475"/>
                </a:lnTo>
                <a:lnTo>
                  <a:pt x="477" y="475"/>
                </a:lnTo>
                <a:lnTo>
                  <a:pt x="476" y="475"/>
                </a:lnTo>
                <a:lnTo>
                  <a:pt x="473" y="477"/>
                </a:lnTo>
                <a:lnTo>
                  <a:pt x="471" y="477"/>
                </a:lnTo>
                <a:lnTo>
                  <a:pt x="470" y="477"/>
                </a:lnTo>
                <a:lnTo>
                  <a:pt x="466" y="478"/>
                </a:lnTo>
                <a:lnTo>
                  <a:pt x="464" y="479"/>
                </a:lnTo>
                <a:lnTo>
                  <a:pt x="462" y="479"/>
                </a:lnTo>
                <a:lnTo>
                  <a:pt x="460" y="479"/>
                </a:lnTo>
                <a:lnTo>
                  <a:pt x="459" y="479"/>
                </a:lnTo>
                <a:lnTo>
                  <a:pt x="458" y="479"/>
                </a:lnTo>
                <a:lnTo>
                  <a:pt x="457" y="478"/>
                </a:lnTo>
                <a:lnTo>
                  <a:pt x="456" y="478"/>
                </a:lnTo>
                <a:lnTo>
                  <a:pt x="455" y="477"/>
                </a:lnTo>
                <a:lnTo>
                  <a:pt x="453" y="476"/>
                </a:lnTo>
                <a:lnTo>
                  <a:pt x="448" y="472"/>
                </a:lnTo>
                <a:lnTo>
                  <a:pt x="446" y="470"/>
                </a:lnTo>
                <a:lnTo>
                  <a:pt x="445" y="470"/>
                </a:lnTo>
                <a:lnTo>
                  <a:pt x="443" y="469"/>
                </a:lnTo>
                <a:lnTo>
                  <a:pt x="440" y="467"/>
                </a:lnTo>
                <a:lnTo>
                  <a:pt x="437" y="466"/>
                </a:lnTo>
                <a:lnTo>
                  <a:pt x="434" y="465"/>
                </a:lnTo>
                <a:lnTo>
                  <a:pt x="432" y="464"/>
                </a:lnTo>
                <a:lnTo>
                  <a:pt x="431" y="463"/>
                </a:lnTo>
                <a:lnTo>
                  <a:pt x="429" y="462"/>
                </a:lnTo>
                <a:lnTo>
                  <a:pt x="428" y="461"/>
                </a:lnTo>
                <a:lnTo>
                  <a:pt x="424" y="458"/>
                </a:lnTo>
                <a:lnTo>
                  <a:pt x="423" y="457"/>
                </a:lnTo>
                <a:lnTo>
                  <a:pt x="422" y="456"/>
                </a:lnTo>
                <a:lnTo>
                  <a:pt x="420" y="456"/>
                </a:lnTo>
                <a:lnTo>
                  <a:pt x="419" y="455"/>
                </a:lnTo>
                <a:lnTo>
                  <a:pt x="415" y="453"/>
                </a:lnTo>
                <a:lnTo>
                  <a:pt x="412" y="452"/>
                </a:lnTo>
                <a:lnTo>
                  <a:pt x="410" y="451"/>
                </a:lnTo>
                <a:lnTo>
                  <a:pt x="409" y="450"/>
                </a:lnTo>
                <a:lnTo>
                  <a:pt x="407" y="449"/>
                </a:lnTo>
                <a:lnTo>
                  <a:pt x="406" y="447"/>
                </a:lnTo>
                <a:lnTo>
                  <a:pt x="405" y="446"/>
                </a:lnTo>
                <a:lnTo>
                  <a:pt x="402" y="442"/>
                </a:lnTo>
                <a:lnTo>
                  <a:pt x="400" y="440"/>
                </a:lnTo>
                <a:lnTo>
                  <a:pt x="399" y="439"/>
                </a:lnTo>
                <a:lnTo>
                  <a:pt x="398" y="438"/>
                </a:lnTo>
                <a:lnTo>
                  <a:pt x="397" y="438"/>
                </a:lnTo>
                <a:lnTo>
                  <a:pt x="396" y="437"/>
                </a:lnTo>
                <a:lnTo>
                  <a:pt x="394" y="436"/>
                </a:lnTo>
                <a:lnTo>
                  <a:pt x="392" y="436"/>
                </a:lnTo>
                <a:lnTo>
                  <a:pt x="387" y="434"/>
                </a:lnTo>
                <a:lnTo>
                  <a:pt x="385" y="434"/>
                </a:lnTo>
                <a:lnTo>
                  <a:pt x="384" y="433"/>
                </a:lnTo>
                <a:lnTo>
                  <a:pt x="383" y="432"/>
                </a:lnTo>
                <a:lnTo>
                  <a:pt x="382" y="432"/>
                </a:lnTo>
                <a:lnTo>
                  <a:pt x="381" y="431"/>
                </a:lnTo>
                <a:lnTo>
                  <a:pt x="380" y="430"/>
                </a:lnTo>
                <a:lnTo>
                  <a:pt x="380" y="429"/>
                </a:lnTo>
                <a:lnTo>
                  <a:pt x="379" y="428"/>
                </a:lnTo>
                <a:lnTo>
                  <a:pt x="378" y="425"/>
                </a:lnTo>
                <a:lnTo>
                  <a:pt x="377" y="421"/>
                </a:lnTo>
                <a:lnTo>
                  <a:pt x="376" y="419"/>
                </a:lnTo>
                <a:lnTo>
                  <a:pt x="375" y="417"/>
                </a:lnTo>
                <a:lnTo>
                  <a:pt x="375" y="416"/>
                </a:lnTo>
                <a:lnTo>
                  <a:pt x="374" y="415"/>
                </a:lnTo>
                <a:lnTo>
                  <a:pt x="374" y="415"/>
                </a:lnTo>
                <a:lnTo>
                  <a:pt x="373" y="413"/>
                </a:lnTo>
                <a:lnTo>
                  <a:pt x="370" y="410"/>
                </a:lnTo>
                <a:lnTo>
                  <a:pt x="369" y="409"/>
                </a:lnTo>
                <a:lnTo>
                  <a:pt x="368" y="408"/>
                </a:lnTo>
                <a:lnTo>
                  <a:pt x="367" y="408"/>
                </a:lnTo>
                <a:lnTo>
                  <a:pt x="365" y="407"/>
                </a:lnTo>
                <a:lnTo>
                  <a:pt x="363" y="406"/>
                </a:lnTo>
                <a:lnTo>
                  <a:pt x="361" y="405"/>
                </a:lnTo>
                <a:lnTo>
                  <a:pt x="356" y="404"/>
                </a:lnTo>
                <a:lnTo>
                  <a:pt x="351" y="402"/>
                </a:lnTo>
                <a:lnTo>
                  <a:pt x="348" y="402"/>
                </a:lnTo>
                <a:lnTo>
                  <a:pt x="344" y="401"/>
                </a:lnTo>
                <a:lnTo>
                  <a:pt x="343" y="401"/>
                </a:lnTo>
                <a:lnTo>
                  <a:pt x="341" y="401"/>
                </a:lnTo>
                <a:lnTo>
                  <a:pt x="340" y="401"/>
                </a:lnTo>
                <a:lnTo>
                  <a:pt x="339" y="401"/>
                </a:lnTo>
                <a:lnTo>
                  <a:pt x="337" y="401"/>
                </a:lnTo>
                <a:lnTo>
                  <a:pt x="333" y="403"/>
                </a:lnTo>
                <a:lnTo>
                  <a:pt x="331" y="403"/>
                </a:lnTo>
                <a:lnTo>
                  <a:pt x="330" y="404"/>
                </a:lnTo>
                <a:lnTo>
                  <a:pt x="328" y="405"/>
                </a:lnTo>
                <a:lnTo>
                  <a:pt x="327" y="406"/>
                </a:lnTo>
                <a:lnTo>
                  <a:pt x="324" y="410"/>
                </a:lnTo>
                <a:lnTo>
                  <a:pt x="323" y="410"/>
                </a:lnTo>
                <a:lnTo>
                  <a:pt x="322" y="411"/>
                </a:lnTo>
                <a:lnTo>
                  <a:pt x="321" y="412"/>
                </a:lnTo>
                <a:lnTo>
                  <a:pt x="320" y="412"/>
                </a:lnTo>
                <a:lnTo>
                  <a:pt x="316" y="414"/>
                </a:lnTo>
                <a:lnTo>
                  <a:pt x="314" y="415"/>
                </a:lnTo>
                <a:lnTo>
                  <a:pt x="313" y="416"/>
                </a:lnTo>
                <a:lnTo>
                  <a:pt x="310" y="418"/>
                </a:lnTo>
                <a:lnTo>
                  <a:pt x="307" y="419"/>
                </a:lnTo>
                <a:lnTo>
                  <a:pt x="306" y="420"/>
                </a:lnTo>
                <a:lnTo>
                  <a:pt x="305" y="420"/>
                </a:lnTo>
                <a:lnTo>
                  <a:pt x="304" y="420"/>
                </a:lnTo>
                <a:lnTo>
                  <a:pt x="304" y="421"/>
                </a:lnTo>
                <a:lnTo>
                  <a:pt x="303" y="421"/>
                </a:lnTo>
                <a:lnTo>
                  <a:pt x="301" y="420"/>
                </a:lnTo>
                <a:lnTo>
                  <a:pt x="300" y="420"/>
                </a:lnTo>
                <a:lnTo>
                  <a:pt x="299" y="420"/>
                </a:lnTo>
                <a:lnTo>
                  <a:pt x="298" y="420"/>
                </a:lnTo>
                <a:lnTo>
                  <a:pt x="297" y="419"/>
                </a:lnTo>
                <a:lnTo>
                  <a:pt x="296" y="419"/>
                </a:lnTo>
                <a:lnTo>
                  <a:pt x="295" y="418"/>
                </a:lnTo>
                <a:lnTo>
                  <a:pt x="294" y="417"/>
                </a:lnTo>
                <a:lnTo>
                  <a:pt x="294" y="416"/>
                </a:lnTo>
                <a:lnTo>
                  <a:pt x="293" y="415"/>
                </a:lnTo>
                <a:lnTo>
                  <a:pt x="292" y="414"/>
                </a:lnTo>
                <a:lnTo>
                  <a:pt x="291" y="412"/>
                </a:lnTo>
                <a:lnTo>
                  <a:pt x="290" y="408"/>
                </a:lnTo>
                <a:lnTo>
                  <a:pt x="289" y="406"/>
                </a:lnTo>
                <a:lnTo>
                  <a:pt x="288" y="404"/>
                </a:lnTo>
                <a:lnTo>
                  <a:pt x="287" y="402"/>
                </a:lnTo>
                <a:lnTo>
                  <a:pt x="286" y="400"/>
                </a:lnTo>
                <a:lnTo>
                  <a:pt x="285" y="399"/>
                </a:lnTo>
                <a:lnTo>
                  <a:pt x="284" y="399"/>
                </a:lnTo>
                <a:lnTo>
                  <a:pt x="284" y="398"/>
                </a:lnTo>
                <a:lnTo>
                  <a:pt x="283" y="397"/>
                </a:lnTo>
                <a:lnTo>
                  <a:pt x="281" y="396"/>
                </a:lnTo>
                <a:lnTo>
                  <a:pt x="281" y="396"/>
                </a:lnTo>
                <a:lnTo>
                  <a:pt x="281" y="396"/>
                </a:lnTo>
                <a:lnTo>
                  <a:pt x="280" y="396"/>
                </a:lnTo>
                <a:lnTo>
                  <a:pt x="280" y="396"/>
                </a:lnTo>
                <a:lnTo>
                  <a:pt x="277" y="398"/>
                </a:lnTo>
                <a:lnTo>
                  <a:pt x="275" y="399"/>
                </a:lnTo>
                <a:lnTo>
                  <a:pt x="273" y="400"/>
                </a:lnTo>
                <a:lnTo>
                  <a:pt x="271" y="401"/>
                </a:lnTo>
                <a:lnTo>
                  <a:pt x="270" y="402"/>
                </a:lnTo>
                <a:lnTo>
                  <a:pt x="269" y="404"/>
                </a:lnTo>
                <a:lnTo>
                  <a:pt x="268" y="405"/>
                </a:lnTo>
                <a:lnTo>
                  <a:pt x="267" y="406"/>
                </a:lnTo>
                <a:lnTo>
                  <a:pt x="267" y="406"/>
                </a:lnTo>
                <a:lnTo>
                  <a:pt x="266" y="407"/>
                </a:lnTo>
                <a:lnTo>
                  <a:pt x="265" y="409"/>
                </a:lnTo>
                <a:lnTo>
                  <a:pt x="264" y="413"/>
                </a:lnTo>
                <a:lnTo>
                  <a:pt x="263" y="414"/>
                </a:lnTo>
                <a:lnTo>
                  <a:pt x="262" y="415"/>
                </a:lnTo>
                <a:lnTo>
                  <a:pt x="262" y="416"/>
                </a:lnTo>
                <a:lnTo>
                  <a:pt x="261" y="416"/>
                </a:lnTo>
                <a:lnTo>
                  <a:pt x="260" y="417"/>
                </a:lnTo>
                <a:lnTo>
                  <a:pt x="259" y="418"/>
                </a:lnTo>
                <a:lnTo>
                  <a:pt x="258" y="419"/>
                </a:lnTo>
                <a:lnTo>
                  <a:pt x="256" y="420"/>
                </a:lnTo>
                <a:lnTo>
                  <a:pt x="255" y="420"/>
                </a:lnTo>
                <a:lnTo>
                  <a:pt x="251" y="421"/>
                </a:lnTo>
                <a:lnTo>
                  <a:pt x="249" y="422"/>
                </a:lnTo>
                <a:lnTo>
                  <a:pt x="247" y="423"/>
                </a:lnTo>
                <a:lnTo>
                  <a:pt x="244" y="425"/>
                </a:lnTo>
                <a:lnTo>
                  <a:pt x="242" y="425"/>
                </a:lnTo>
                <a:lnTo>
                  <a:pt x="241" y="425"/>
                </a:lnTo>
                <a:lnTo>
                  <a:pt x="240" y="425"/>
                </a:lnTo>
                <a:lnTo>
                  <a:pt x="238" y="425"/>
                </a:lnTo>
                <a:lnTo>
                  <a:pt x="237" y="425"/>
                </a:lnTo>
                <a:lnTo>
                  <a:pt x="236" y="425"/>
                </a:lnTo>
                <a:lnTo>
                  <a:pt x="234" y="425"/>
                </a:lnTo>
                <a:lnTo>
                  <a:pt x="230" y="423"/>
                </a:lnTo>
                <a:lnTo>
                  <a:pt x="228" y="422"/>
                </a:lnTo>
                <a:lnTo>
                  <a:pt x="227" y="422"/>
                </a:lnTo>
                <a:lnTo>
                  <a:pt x="226" y="422"/>
                </a:lnTo>
                <a:lnTo>
                  <a:pt x="225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2"/>
                </a:lnTo>
                <a:lnTo>
                  <a:pt x="217" y="421"/>
                </a:lnTo>
                <a:lnTo>
                  <a:pt x="215" y="421"/>
                </a:lnTo>
                <a:lnTo>
                  <a:pt x="213" y="421"/>
                </a:lnTo>
                <a:lnTo>
                  <a:pt x="209" y="421"/>
                </a:lnTo>
                <a:lnTo>
                  <a:pt x="208" y="421"/>
                </a:lnTo>
                <a:lnTo>
                  <a:pt x="206" y="421"/>
                </a:lnTo>
                <a:lnTo>
                  <a:pt x="204" y="421"/>
                </a:lnTo>
                <a:lnTo>
                  <a:pt x="203" y="421"/>
                </a:lnTo>
                <a:lnTo>
                  <a:pt x="202" y="421"/>
                </a:lnTo>
                <a:lnTo>
                  <a:pt x="201" y="421"/>
                </a:lnTo>
                <a:lnTo>
                  <a:pt x="200" y="420"/>
                </a:lnTo>
                <a:lnTo>
                  <a:pt x="198" y="419"/>
                </a:lnTo>
                <a:lnTo>
                  <a:pt x="196" y="417"/>
                </a:lnTo>
                <a:lnTo>
                  <a:pt x="195" y="417"/>
                </a:lnTo>
                <a:lnTo>
                  <a:pt x="195" y="416"/>
                </a:lnTo>
                <a:lnTo>
                  <a:pt x="194" y="416"/>
                </a:lnTo>
                <a:lnTo>
                  <a:pt x="194" y="416"/>
                </a:lnTo>
                <a:lnTo>
                  <a:pt x="193" y="416"/>
                </a:lnTo>
                <a:lnTo>
                  <a:pt x="192" y="416"/>
                </a:lnTo>
                <a:lnTo>
                  <a:pt x="192" y="416"/>
                </a:lnTo>
                <a:lnTo>
                  <a:pt x="191" y="416"/>
                </a:lnTo>
                <a:lnTo>
                  <a:pt x="186" y="419"/>
                </a:lnTo>
                <a:lnTo>
                  <a:pt x="185" y="419"/>
                </a:lnTo>
                <a:lnTo>
                  <a:pt x="184" y="420"/>
                </a:lnTo>
                <a:lnTo>
                  <a:pt x="181" y="420"/>
                </a:lnTo>
                <a:lnTo>
                  <a:pt x="180" y="421"/>
                </a:lnTo>
                <a:lnTo>
                  <a:pt x="178" y="421"/>
                </a:lnTo>
                <a:lnTo>
                  <a:pt x="177" y="422"/>
                </a:lnTo>
                <a:lnTo>
                  <a:pt x="176" y="423"/>
                </a:lnTo>
                <a:lnTo>
                  <a:pt x="175" y="423"/>
                </a:lnTo>
                <a:lnTo>
                  <a:pt x="175" y="424"/>
                </a:lnTo>
                <a:lnTo>
                  <a:pt x="174" y="425"/>
                </a:lnTo>
                <a:lnTo>
                  <a:pt x="173" y="426"/>
                </a:lnTo>
                <a:lnTo>
                  <a:pt x="173" y="427"/>
                </a:lnTo>
                <a:lnTo>
                  <a:pt x="171" y="430"/>
                </a:lnTo>
                <a:lnTo>
                  <a:pt x="171" y="431"/>
                </a:lnTo>
                <a:lnTo>
                  <a:pt x="170" y="431"/>
                </a:lnTo>
                <a:lnTo>
                  <a:pt x="169" y="432"/>
                </a:lnTo>
                <a:lnTo>
                  <a:pt x="167" y="434"/>
                </a:lnTo>
                <a:lnTo>
                  <a:pt x="166" y="435"/>
                </a:lnTo>
                <a:lnTo>
                  <a:pt x="164" y="436"/>
                </a:lnTo>
                <a:lnTo>
                  <a:pt x="162" y="437"/>
                </a:lnTo>
                <a:lnTo>
                  <a:pt x="161" y="437"/>
                </a:lnTo>
                <a:lnTo>
                  <a:pt x="159" y="439"/>
                </a:lnTo>
                <a:lnTo>
                  <a:pt x="157" y="440"/>
                </a:lnTo>
                <a:lnTo>
                  <a:pt x="155" y="441"/>
                </a:lnTo>
                <a:lnTo>
                  <a:pt x="154" y="442"/>
                </a:lnTo>
                <a:lnTo>
                  <a:pt x="153" y="442"/>
                </a:lnTo>
                <a:lnTo>
                  <a:pt x="151" y="443"/>
                </a:lnTo>
                <a:lnTo>
                  <a:pt x="150" y="443"/>
                </a:lnTo>
                <a:lnTo>
                  <a:pt x="148" y="443"/>
                </a:lnTo>
                <a:lnTo>
                  <a:pt x="147" y="444"/>
                </a:lnTo>
                <a:lnTo>
                  <a:pt x="146" y="444"/>
                </a:lnTo>
                <a:lnTo>
                  <a:pt x="145" y="444"/>
                </a:lnTo>
                <a:lnTo>
                  <a:pt x="143" y="444"/>
                </a:lnTo>
                <a:lnTo>
                  <a:pt x="142" y="443"/>
                </a:lnTo>
                <a:lnTo>
                  <a:pt x="141" y="443"/>
                </a:lnTo>
                <a:lnTo>
                  <a:pt x="140" y="443"/>
                </a:lnTo>
                <a:lnTo>
                  <a:pt x="139" y="442"/>
                </a:lnTo>
                <a:lnTo>
                  <a:pt x="138" y="441"/>
                </a:lnTo>
                <a:lnTo>
                  <a:pt x="137" y="441"/>
                </a:lnTo>
                <a:lnTo>
                  <a:pt x="137" y="440"/>
                </a:lnTo>
                <a:lnTo>
                  <a:pt x="136" y="439"/>
                </a:lnTo>
                <a:lnTo>
                  <a:pt x="137" y="439"/>
                </a:lnTo>
                <a:lnTo>
                  <a:pt x="137" y="437"/>
                </a:lnTo>
                <a:lnTo>
                  <a:pt x="137" y="435"/>
                </a:lnTo>
                <a:lnTo>
                  <a:pt x="138" y="433"/>
                </a:lnTo>
                <a:lnTo>
                  <a:pt x="137" y="433"/>
                </a:lnTo>
                <a:lnTo>
                  <a:pt x="137" y="432"/>
                </a:lnTo>
                <a:lnTo>
                  <a:pt x="137" y="431"/>
                </a:lnTo>
                <a:lnTo>
                  <a:pt x="137" y="430"/>
                </a:lnTo>
                <a:lnTo>
                  <a:pt x="136" y="430"/>
                </a:lnTo>
                <a:lnTo>
                  <a:pt x="136" y="429"/>
                </a:lnTo>
                <a:lnTo>
                  <a:pt x="135" y="428"/>
                </a:lnTo>
                <a:lnTo>
                  <a:pt x="135" y="428"/>
                </a:lnTo>
                <a:lnTo>
                  <a:pt x="133" y="426"/>
                </a:lnTo>
                <a:lnTo>
                  <a:pt x="132" y="425"/>
                </a:lnTo>
                <a:lnTo>
                  <a:pt x="128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3" y="421"/>
                </a:lnTo>
                <a:lnTo>
                  <a:pt x="120" y="421"/>
                </a:lnTo>
                <a:lnTo>
                  <a:pt x="118" y="420"/>
                </a:lnTo>
                <a:lnTo>
                  <a:pt x="117" y="419"/>
                </a:lnTo>
                <a:lnTo>
                  <a:pt x="112" y="418"/>
                </a:lnTo>
                <a:lnTo>
                  <a:pt x="107" y="416"/>
                </a:lnTo>
                <a:lnTo>
                  <a:pt x="106" y="416"/>
                </a:lnTo>
                <a:lnTo>
                  <a:pt x="105" y="415"/>
                </a:lnTo>
                <a:lnTo>
                  <a:pt x="105" y="415"/>
                </a:lnTo>
                <a:lnTo>
                  <a:pt x="104" y="415"/>
                </a:lnTo>
                <a:lnTo>
                  <a:pt x="104" y="414"/>
                </a:lnTo>
                <a:lnTo>
                  <a:pt x="104" y="414"/>
                </a:lnTo>
                <a:lnTo>
                  <a:pt x="106" y="410"/>
                </a:lnTo>
                <a:lnTo>
                  <a:pt x="106" y="409"/>
                </a:lnTo>
                <a:lnTo>
                  <a:pt x="106" y="409"/>
                </a:lnTo>
                <a:lnTo>
                  <a:pt x="106" y="407"/>
                </a:lnTo>
                <a:lnTo>
                  <a:pt x="105" y="405"/>
                </a:lnTo>
                <a:lnTo>
                  <a:pt x="105" y="405"/>
                </a:lnTo>
                <a:lnTo>
                  <a:pt x="105" y="404"/>
                </a:lnTo>
                <a:lnTo>
                  <a:pt x="105" y="403"/>
                </a:lnTo>
                <a:lnTo>
                  <a:pt x="106" y="402"/>
                </a:lnTo>
                <a:lnTo>
                  <a:pt x="107" y="400"/>
                </a:lnTo>
                <a:lnTo>
                  <a:pt x="109" y="398"/>
                </a:lnTo>
                <a:lnTo>
                  <a:pt x="111" y="396"/>
                </a:lnTo>
                <a:lnTo>
                  <a:pt x="112" y="395"/>
                </a:lnTo>
                <a:lnTo>
                  <a:pt x="114" y="392"/>
                </a:lnTo>
                <a:lnTo>
                  <a:pt x="115" y="390"/>
                </a:lnTo>
                <a:lnTo>
                  <a:pt x="116" y="389"/>
                </a:lnTo>
                <a:lnTo>
                  <a:pt x="116" y="387"/>
                </a:lnTo>
                <a:lnTo>
                  <a:pt x="117" y="385"/>
                </a:lnTo>
                <a:lnTo>
                  <a:pt x="118" y="383"/>
                </a:lnTo>
                <a:lnTo>
                  <a:pt x="118" y="382"/>
                </a:lnTo>
                <a:lnTo>
                  <a:pt x="118" y="381"/>
                </a:lnTo>
                <a:lnTo>
                  <a:pt x="118" y="379"/>
                </a:lnTo>
                <a:lnTo>
                  <a:pt x="118" y="378"/>
                </a:lnTo>
                <a:lnTo>
                  <a:pt x="118" y="377"/>
                </a:lnTo>
                <a:lnTo>
                  <a:pt x="118" y="377"/>
                </a:lnTo>
                <a:lnTo>
                  <a:pt x="117" y="374"/>
                </a:lnTo>
                <a:lnTo>
                  <a:pt x="117" y="373"/>
                </a:lnTo>
                <a:lnTo>
                  <a:pt x="116" y="371"/>
                </a:lnTo>
                <a:lnTo>
                  <a:pt x="115" y="369"/>
                </a:lnTo>
                <a:lnTo>
                  <a:pt x="113" y="366"/>
                </a:lnTo>
                <a:lnTo>
                  <a:pt x="112" y="364"/>
                </a:lnTo>
                <a:lnTo>
                  <a:pt x="111" y="362"/>
                </a:lnTo>
                <a:lnTo>
                  <a:pt x="111" y="361"/>
                </a:lnTo>
                <a:lnTo>
                  <a:pt x="111" y="360"/>
                </a:lnTo>
                <a:lnTo>
                  <a:pt x="110" y="358"/>
                </a:lnTo>
                <a:lnTo>
                  <a:pt x="110" y="356"/>
                </a:lnTo>
                <a:lnTo>
                  <a:pt x="110" y="354"/>
                </a:lnTo>
                <a:lnTo>
                  <a:pt x="110" y="351"/>
                </a:lnTo>
                <a:lnTo>
                  <a:pt x="110" y="350"/>
                </a:lnTo>
                <a:lnTo>
                  <a:pt x="110" y="349"/>
                </a:lnTo>
                <a:lnTo>
                  <a:pt x="111" y="345"/>
                </a:lnTo>
                <a:lnTo>
                  <a:pt x="111" y="343"/>
                </a:lnTo>
                <a:lnTo>
                  <a:pt x="111" y="340"/>
                </a:lnTo>
                <a:lnTo>
                  <a:pt x="111" y="336"/>
                </a:lnTo>
                <a:lnTo>
                  <a:pt x="111" y="333"/>
                </a:lnTo>
                <a:lnTo>
                  <a:pt x="111" y="331"/>
                </a:lnTo>
                <a:lnTo>
                  <a:pt x="110" y="330"/>
                </a:lnTo>
                <a:lnTo>
                  <a:pt x="110" y="328"/>
                </a:lnTo>
                <a:lnTo>
                  <a:pt x="109" y="327"/>
                </a:lnTo>
                <a:lnTo>
                  <a:pt x="109" y="326"/>
                </a:lnTo>
                <a:lnTo>
                  <a:pt x="108" y="325"/>
                </a:lnTo>
                <a:lnTo>
                  <a:pt x="107" y="324"/>
                </a:lnTo>
                <a:lnTo>
                  <a:pt x="107" y="323"/>
                </a:lnTo>
                <a:lnTo>
                  <a:pt x="105" y="322"/>
                </a:lnTo>
                <a:lnTo>
                  <a:pt x="104" y="321"/>
                </a:lnTo>
                <a:lnTo>
                  <a:pt x="102" y="319"/>
                </a:lnTo>
                <a:lnTo>
                  <a:pt x="101" y="319"/>
                </a:lnTo>
                <a:lnTo>
                  <a:pt x="100" y="318"/>
                </a:lnTo>
                <a:lnTo>
                  <a:pt x="99" y="318"/>
                </a:lnTo>
                <a:lnTo>
                  <a:pt x="99" y="318"/>
                </a:lnTo>
                <a:lnTo>
                  <a:pt x="98" y="318"/>
                </a:lnTo>
                <a:lnTo>
                  <a:pt x="97" y="318"/>
                </a:lnTo>
                <a:lnTo>
                  <a:pt x="95" y="318"/>
                </a:lnTo>
                <a:lnTo>
                  <a:pt x="94" y="319"/>
                </a:lnTo>
                <a:lnTo>
                  <a:pt x="92" y="319"/>
                </a:lnTo>
                <a:lnTo>
                  <a:pt x="89" y="321"/>
                </a:lnTo>
                <a:lnTo>
                  <a:pt x="84" y="322"/>
                </a:lnTo>
                <a:lnTo>
                  <a:pt x="82" y="323"/>
                </a:lnTo>
                <a:lnTo>
                  <a:pt x="81" y="323"/>
                </a:lnTo>
                <a:lnTo>
                  <a:pt x="79" y="323"/>
                </a:lnTo>
                <a:lnTo>
                  <a:pt x="78" y="323"/>
                </a:lnTo>
                <a:lnTo>
                  <a:pt x="73" y="322"/>
                </a:lnTo>
                <a:lnTo>
                  <a:pt x="70" y="322"/>
                </a:lnTo>
                <a:lnTo>
                  <a:pt x="64" y="321"/>
                </a:lnTo>
                <a:lnTo>
                  <a:pt x="62" y="321"/>
                </a:lnTo>
                <a:lnTo>
                  <a:pt x="61" y="321"/>
                </a:lnTo>
                <a:lnTo>
                  <a:pt x="54" y="322"/>
                </a:lnTo>
                <a:lnTo>
                  <a:pt x="53" y="322"/>
                </a:lnTo>
                <a:lnTo>
                  <a:pt x="52" y="322"/>
                </a:lnTo>
                <a:lnTo>
                  <a:pt x="51" y="322"/>
                </a:lnTo>
                <a:lnTo>
                  <a:pt x="50" y="322"/>
                </a:lnTo>
                <a:lnTo>
                  <a:pt x="49" y="321"/>
                </a:lnTo>
                <a:lnTo>
                  <a:pt x="48" y="321"/>
                </a:lnTo>
                <a:lnTo>
                  <a:pt x="47" y="320"/>
                </a:lnTo>
                <a:lnTo>
                  <a:pt x="46" y="320"/>
                </a:lnTo>
                <a:lnTo>
                  <a:pt x="45" y="319"/>
                </a:lnTo>
                <a:lnTo>
                  <a:pt x="44" y="318"/>
                </a:lnTo>
                <a:lnTo>
                  <a:pt x="43" y="317"/>
                </a:lnTo>
                <a:lnTo>
                  <a:pt x="42" y="317"/>
                </a:lnTo>
                <a:lnTo>
                  <a:pt x="42" y="316"/>
                </a:lnTo>
                <a:lnTo>
                  <a:pt x="42" y="315"/>
                </a:lnTo>
                <a:lnTo>
                  <a:pt x="41" y="314"/>
                </a:lnTo>
                <a:lnTo>
                  <a:pt x="41" y="313"/>
                </a:lnTo>
                <a:lnTo>
                  <a:pt x="40" y="311"/>
                </a:lnTo>
                <a:lnTo>
                  <a:pt x="40" y="310"/>
                </a:lnTo>
                <a:lnTo>
                  <a:pt x="40" y="308"/>
                </a:lnTo>
                <a:lnTo>
                  <a:pt x="40" y="305"/>
                </a:lnTo>
                <a:lnTo>
                  <a:pt x="40" y="304"/>
                </a:lnTo>
                <a:lnTo>
                  <a:pt x="40" y="303"/>
                </a:lnTo>
                <a:lnTo>
                  <a:pt x="39" y="302"/>
                </a:lnTo>
                <a:lnTo>
                  <a:pt x="38" y="301"/>
                </a:lnTo>
                <a:lnTo>
                  <a:pt x="38" y="300"/>
                </a:lnTo>
                <a:lnTo>
                  <a:pt x="36" y="298"/>
                </a:lnTo>
                <a:lnTo>
                  <a:pt x="34" y="297"/>
                </a:lnTo>
                <a:lnTo>
                  <a:pt x="32" y="295"/>
                </a:lnTo>
                <a:lnTo>
                  <a:pt x="31" y="294"/>
                </a:lnTo>
                <a:lnTo>
                  <a:pt x="30" y="293"/>
                </a:lnTo>
                <a:lnTo>
                  <a:pt x="29" y="291"/>
                </a:lnTo>
                <a:lnTo>
                  <a:pt x="28" y="290"/>
                </a:lnTo>
                <a:lnTo>
                  <a:pt x="27" y="290"/>
                </a:lnTo>
                <a:lnTo>
                  <a:pt x="26" y="289"/>
                </a:lnTo>
                <a:lnTo>
                  <a:pt x="25" y="288"/>
                </a:lnTo>
                <a:lnTo>
                  <a:pt x="23" y="288"/>
                </a:lnTo>
                <a:lnTo>
                  <a:pt x="22" y="287"/>
                </a:lnTo>
                <a:lnTo>
                  <a:pt x="21" y="287"/>
                </a:lnTo>
                <a:lnTo>
                  <a:pt x="17" y="287"/>
                </a:lnTo>
                <a:lnTo>
                  <a:pt x="16" y="287"/>
                </a:lnTo>
                <a:lnTo>
                  <a:pt x="15" y="286"/>
                </a:lnTo>
                <a:lnTo>
                  <a:pt x="14" y="286"/>
                </a:lnTo>
                <a:lnTo>
                  <a:pt x="13" y="286"/>
                </a:lnTo>
                <a:lnTo>
                  <a:pt x="12" y="285"/>
                </a:lnTo>
                <a:lnTo>
                  <a:pt x="11" y="285"/>
                </a:lnTo>
                <a:lnTo>
                  <a:pt x="10" y="284"/>
                </a:lnTo>
                <a:lnTo>
                  <a:pt x="9" y="283"/>
                </a:lnTo>
                <a:lnTo>
                  <a:pt x="8" y="283"/>
                </a:lnTo>
                <a:lnTo>
                  <a:pt x="7" y="282"/>
                </a:lnTo>
                <a:lnTo>
                  <a:pt x="6" y="281"/>
                </a:lnTo>
                <a:lnTo>
                  <a:pt x="6" y="280"/>
                </a:lnTo>
                <a:lnTo>
                  <a:pt x="5" y="279"/>
                </a:lnTo>
                <a:lnTo>
                  <a:pt x="5" y="277"/>
                </a:lnTo>
                <a:lnTo>
                  <a:pt x="4" y="275"/>
                </a:lnTo>
                <a:lnTo>
                  <a:pt x="4" y="274"/>
                </a:lnTo>
                <a:lnTo>
                  <a:pt x="3" y="273"/>
                </a:lnTo>
                <a:lnTo>
                  <a:pt x="1" y="270"/>
                </a:lnTo>
                <a:lnTo>
                  <a:pt x="1" y="269"/>
                </a:lnTo>
                <a:lnTo>
                  <a:pt x="0" y="268"/>
                </a:lnTo>
                <a:lnTo>
                  <a:pt x="0" y="267"/>
                </a:lnTo>
                <a:lnTo>
                  <a:pt x="0" y="266"/>
                </a:lnTo>
                <a:lnTo>
                  <a:pt x="0" y="265"/>
                </a:lnTo>
                <a:lnTo>
                  <a:pt x="0" y="264"/>
                </a:lnTo>
                <a:lnTo>
                  <a:pt x="0" y="263"/>
                </a:lnTo>
                <a:lnTo>
                  <a:pt x="1" y="262"/>
                </a:lnTo>
                <a:lnTo>
                  <a:pt x="2" y="261"/>
                </a:lnTo>
                <a:lnTo>
                  <a:pt x="2" y="260"/>
                </a:lnTo>
                <a:lnTo>
                  <a:pt x="3" y="260"/>
                </a:lnTo>
                <a:lnTo>
                  <a:pt x="4" y="259"/>
                </a:lnTo>
                <a:lnTo>
                  <a:pt x="7" y="258"/>
                </a:lnTo>
                <a:lnTo>
                  <a:pt x="8" y="257"/>
                </a:lnTo>
                <a:lnTo>
                  <a:pt x="9" y="256"/>
                </a:lnTo>
                <a:lnTo>
                  <a:pt x="9" y="256"/>
                </a:lnTo>
                <a:lnTo>
                  <a:pt x="10" y="255"/>
                </a:lnTo>
                <a:lnTo>
                  <a:pt x="10" y="254"/>
                </a:lnTo>
                <a:lnTo>
                  <a:pt x="12" y="250"/>
                </a:lnTo>
                <a:lnTo>
                  <a:pt x="12" y="249"/>
                </a:lnTo>
                <a:lnTo>
                  <a:pt x="13" y="248"/>
                </a:lnTo>
                <a:lnTo>
                  <a:pt x="15" y="244"/>
                </a:lnTo>
                <a:lnTo>
                  <a:pt x="16" y="243"/>
                </a:lnTo>
                <a:lnTo>
                  <a:pt x="16" y="242"/>
                </a:lnTo>
                <a:lnTo>
                  <a:pt x="17" y="240"/>
                </a:lnTo>
                <a:lnTo>
                  <a:pt x="17" y="238"/>
                </a:lnTo>
                <a:lnTo>
                  <a:pt x="17" y="236"/>
                </a:lnTo>
                <a:lnTo>
                  <a:pt x="17" y="234"/>
                </a:lnTo>
                <a:lnTo>
                  <a:pt x="17" y="233"/>
                </a:lnTo>
                <a:lnTo>
                  <a:pt x="17" y="231"/>
                </a:lnTo>
                <a:lnTo>
                  <a:pt x="16" y="225"/>
                </a:lnTo>
                <a:lnTo>
                  <a:pt x="15" y="224"/>
                </a:lnTo>
                <a:lnTo>
                  <a:pt x="14" y="223"/>
                </a:lnTo>
                <a:lnTo>
                  <a:pt x="14" y="221"/>
                </a:lnTo>
                <a:lnTo>
                  <a:pt x="13" y="220"/>
                </a:lnTo>
                <a:lnTo>
                  <a:pt x="12" y="218"/>
                </a:lnTo>
                <a:lnTo>
                  <a:pt x="11" y="217"/>
                </a:lnTo>
                <a:lnTo>
                  <a:pt x="10" y="216"/>
                </a:lnTo>
                <a:lnTo>
                  <a:pt x="10" y="215"/>
                </a:lnTo>
                <a:lnTo>
                  <a:pt x="10" y="213"/>
                </a:lnTo>
                <a:lnTo>
                  <a:pt x="10" y="211"/>
                </a:lnTo>
                <a:lnTo>
                  <a:pt x="10" y="205"/>
                </a:lnTo>
                <a:lnTo>
                  <a:pt x="10" y="202"/>
                </a:lnTo>
                <a:lnTo>
                  <a:pt x="10" y="201"/>
                </a:lnTo>
                <a:lnTo>
                  <a:pt x="10" y="200"/>
                </a:lnTo>
                <a:lnTo>
                  <a:pt x="9" y="199"/>
                </a:lnTo>
                <a:lnTo>
                  <a:pt x="8" y="196"/>
                </a:lnTo>
                <a:lnTo>
                  <a:pt x="7" y="193"/>
                </a:lnTo>
                <a:lnTo>
                  <a:pt x="7" y="191"/>
                </a:lnTo>
                <a:lnTo>
                  <a:pt x="6" y="189"/>
                </a:lnTo>
                <a:lnTo>
                  <a:pt x="4" y="186"/>
                </a:lnTo>
                <a:lnTo>
                  <a:pt x="4" y="185"/>
                </a:lnTo>
                <a:lnTo>
                  <a:pt x="3" y="184"/>
                </a:lnTo>
                <a:lnTo>
                  <a:pt x="3" y="183"/>
                </a:lnTo>
                <a:lnTo>
                  <a:pt x="3" y="182"/>
                </a:lnTo>
                <a:lnTo>
                  <a:pt x="4" y="181"/>
                </a:lnTo>
                <a:lnTo>
                  <a:pt x="4" y="180"/>
                </a:lnTo>
                <a:lnTo>
                  <a:pt x="4" y="179"/>
                </a:lnTo>
                <a:lnTo>
                  <a:pt x="5" y="178"/>
                </a:lnTo>
                <a:lnTo>
                  <a:pt x="6" y="177"/>
                </a:lnTo>
                <a:lnTo>
                  <a:pt x="8" y="175"/>
                </a:lnTo>
                <a:lnTo>
                  <a:pt x="11" y="172"/>
                </a:lnTo>
                <a:lnTo>
                  <a:pt x="13" y="170"/>
                </a:lnTo>
                <a:lnTo>
                  <a:pt x="14" y="169"/>
                </a:lnTo>
                <a:lnTo>
                  <a:pt x="14" y="170"/>
                </a:lnTo>
                <a:lnTo>
                  <a:pt x="15" y="171"/>
                </a:lnTo>
                <a:lnTo>
                  <a:pt x="16" y="172"/>
                </a:lnTo>
                <a:lnTo>
                  <a:pt x="18" y="173"/>
                </a:lnTo>
                <a:lnTo>
                  <a:pt x="21" y="175"/>
                </a:lnTo>
                <a:lnTo>
                  <a:pt x="23" y="176"/>
                </a:lnTo>
                <a:lnTo>
                  <a:pt x="29" y="179"/>
                </a:lnTo>
                <a:lnTo>
                  <a:pt x="31" y="180"/>
                </a:lnTo>
                <a:lnTo>
                  <a:pt x="33" y="181"/>
                </a:lnTo>
                <a:lnTo>
                  <a:pt x="35" y="182"/>
                </a:lnTo>
                <a:lnTo>
                  <a:pt x="37" y="183"/>
                </a:lnTo>
                <a:lnTo>
                  <a:pt x="40" y="184"/>
                </a:lnTo>
                <a:lnTo>
                  <a:pt x="41" y="184"/>
                </a:lnTo>
                <a:lnTo>
                  <a:pt x="43" y="185"/>
                </a:lnTo>
                <a:lnTo>
                  <a:pt x="44" y="185"/>
                </a:lnTo>
                <a:lnTo>
                  <a:pt x="45" y="185"/>
                </a:lnTo>
                <a:lnTo>
                  <a:pt x="46" y="185"/>
                </a:lnTo>
                <a:lnTo>
                  <a:pt x="47" y="185"/>
                </a:lnTo>
                <a:lnTo>
                  <a:pt x="49" y="184"/>
                </a:lnTo>
                <a:lnTo>
                  <a:pt x="50" y="184"/>
                </a:lnTo>
                <a:lnTo>
                  <a:pt x="50" y="184"/>
                </a:lnTo>
                <a:lnTo>
                  <a:pt x="51" y="183"/>
                </a:lnTo>
                <a:lnTo>
                  <a:pt x="52" y="182"/>
                </a:lnTo>
                <a:lnTo>
                  <a:pt x="54" y="180"/>
                </a:lnTo>
                <a:lnTo>
                  <a:pt x="56" y="177"/>
                </a:lnTo>
                <a:lnTo>
                  <a:pt x="59" y="174"/>
                </a:lnTo>
                <a:lnTo>
                  <a:pt x="60" y="173"/>
                </a:lnTo>
                <a:lnTo>
                  <a:pt x="61" y="172"/>
                </a:lnTo>
                <a:lnTo>
                  <a:pt x="62" y="171"/>
                </a:lnTo>
                <a:lnTo>
                  <a:pt x="63" y="171"/>
                </a:lnTo>
                <a:lnTo>
                  <a:pt x="64" y="170"/>
                </a:lnTo>
                <a:lnTo>
                  <a:pt x="65" y="170"/>
                </a:lnTo>
                <a:lnTo>
                  <a:pt x="66" y="170"/>
                </a:lnTo>
                <a:lnTo>
                  <a:pt x="67" y="170"/>
                </a:lnTo>
                <a:lnTo>
                  <a:pt x="68" y="170"/>
                </a:lnTo>
                <a:lnTo>
                  <a:pt x="69" y="170"/>
                </a:lnTo>
                <a:lnTo>
                  <a:pt x="70" y="170"/>
                </a:lnTo>
                <a:lnTo>
                  <a:pt x="71" y="170"/>
                </a:lnTo>
                <a:lnTo>
                  <a:pt x="73" y="171"/>
                </a:lnTo>
                <a:lnTo>
                  <a:pt x="75" y="171"/>
                </a:lnTo>
                <a:lnTo>
                  <a:pt x="76" y="172"/>
                </a:lnTo>
                <a:lnTo>
                  <a:pt x="80" y="173"/>
                </a:lnTo>
                <a:lnTo>
                  <a:pt x="82" y="174"/>
                </a:lnTo>
                <a:lnTo>
                  <a:pt x="84" y="175"/>
                </a:lnTo>
                <a:lnTo>
                  <a:pt x="86" y="175"/>
                </a:lnTo>
                <a:lnTo>
                  <a:pt x="87" y="176"/>
                </a:lnTo>
                <a:lnTo>
                  <a:pt x="90" y="176"/>
                </a:lnTo>
                <a:lnTo>
                  <a:pt x="91" y="177"/>
                </a:lnTo>
                <a:lnTo>
                  <a:pt x="92" y="177"/>
                </a:lnTo>
                <a:lnTo>
                  <a:pt x="93" y="178"/>
                </a:lnTo>
                <a:lnTo>
                  <a:pt x="96" y="179"/>
                </a:lnTo>
                <a:lnTo>
                  <a:pt x="98" y="180"/>
                </a:lnTo>
                <a:lnTo>
                  <a:pt x="101" y="181"/>
                </a:lnTo>
                <a:lnTo>
                  <a:pt x="103" y="182"/>
                </a:lnTo>
                <a:lnTo>
                  <a:pt x="104" y="183"/>
                </a:lnTo>
                <a:lnTo>
                  <a:pt x="105" y="183"/>
                </a:lnTo>
                <a:lnTo>
                  <a:pt x="106" y="183"/>
                </a:lnTo>
                <a:lnTo>
                  <a:pt x="109" y="182"/>
                </a:lnTo>
                <a:lnTo>
                  <a:pt x="110" y="182"/>
                </a:lnTo>
                <a:lnTo>
                  <a:pt x="110" y="183"/>
                </a:lnTo>
                <a:lnTo>
                  <a:pt x="111" y="183"/>
                </a:lnTo>
                <a:lnTo>
                  <a:pt x="111" y="183"/>
                </a:lnTo>
                <a:lnTo>
                  <a:pt x="112" y="184"/>
                </a:lnTo>
                <a:lnTo>
                  <a:pt x="112" y="185"/>
                </a:lnTo>
                <a:lnTo>
                  <a:pt x="113" y="186"/>
                </a:lnTo>
                <a:lnTo>
                  <a:pt x="114" y="188"/>
                </a:lnTo>
                <a:lnTo>
                  <a:pt x="114" y="189"/>
                </a:lnTo>
                <a:lnTo>
                  <a:pt x="114" y="190"/>
                </a:lnTo>
                <a:lnTo>
                  <a:pt x="114" y="191"/>
                </a:lnTo>
                <a:lnTo>
                  <a:pt x="115" y="192"/>
                </a:lnTo>
                <a:lnTo>
                  <a:pt x="116" y="193"/>
                </a:lnTo>
                <a:lnTo>
                  <a:pt x="117" y="193"/>
                </a:lnTo>
                <a:lnTo>
                  <a:pt x="117" y="194"/>
                </a:lnTo>
                <a:lnTo>
                  <a:pt x="118" y="194"/>
                </a:lnTo>
                <a:lnTo>
                  <a:pt x="118" y="195"/>
                </a:lnTo>
                <a:lnTo>
                  <a:pt x="119" y="195"/>
                </a:lnTo>
                <a:lnTo>
                  <a:pt x="120" y="195"/>
                </a:lnTo>
                <a:lnTo>
                  <a:pt x="121" y="195"/>
                </a:lnTo>
                <a:lnTo>
                  <a:pt x="122" y="195"/>
                </a:lnTo>
                <a:lnTo>
                  <a:pt x="124" y="195"/>
                </a:lnTo>
                <a:lnTo>
                  <a:pt x="126" y="195"/>
                </a:lnTo>
                <a:lnTo>
                  <a:pt x="127" y="194"/>
                </a:lnTo>
                <a:lnTo>
                  <a:pt x="129" y="194"/>
                </a:lnTo>
                <a:lnTo>
                  <a:pt x="130" y="193"/>
                </a:lnTo>
                <a:lnTo>
                  <a:pt x="131" y="192"/>
                </a:lnTo>
                <a:lnTo>
                  <a:pt x="132" y="191"/>
                </a:lnTo>
                <a:lnTo>
                  <a:pt x="135" y="190"/>
                </a:lnTo>
                <a:lnTo>
                  <a:pt x="135" y="189"/>
                </a:lnTo>
                <a:lnTo>
                  <a:pt x="136" y="189"/>
                </a:lnTo>
                <a:lnTo>
                  <a:pt x="137" y="188"/>
                </a:lnTo>
                <a:lnTo>
                  <a:pt x="137" y="186"/>
                </a:lnTo>
                <a:lnTo>
                  <a:pt x="138" y="185"/>
                </a:lnTo>
                <a:lnTo>
                  <a:pt x="138" y="184"/>
                </a:lnTo>
                <a:lnTo>
                  <a:pt x="138" y="183"/>
                </a:lnTo>
                <a:lnTo>
                  <a:pt x="138" y="182"/>
                </a:lnTo>
                <a:lnTo>
                  <a:pt x="137" y="178"/>
                </a:lnTo>
                <a:lnTo>
                  <a:pt x="137" y="176"/>
                </a:lnTo>
                <a:lnTo>
                  <a:pt x="137" y="175"/>
                </a:lnTo>
                <a:lnTo>
                  <a:pt x="137" y="174"/>
                </a:lnTo>
                <a:lnTo>
                  <a:pt x="137" y="173"/>
                </a:lnTo>
                <a:lnTo>
                  <a:pt x="138" y="172"/>
                </a:lnTo>
                <a:lnTo>
                  <a:pt x="138" y="171"/>
                </a:lnTo>
                <a:lnTo>
                  <a:pt x="139" y="170"/>
                </a:lnTo>
                <a:lnTo>
                  <a:pt x="140" y="169"/>
                </a:lnTo>
                <a:lnTo>
                  <a:pt x="141" y="168"/>
                </a:lnTo>
                <a:lnTo>
                  <a:pt x="144" y="165"/>
                </a:lnTo>
                <a:lnTo>
                  <a:pt x="147" y="162"/>
                </a:lnTo>
                <a:lnTo>
                  <a:pt x="150" y="160"/>
                </a:lnTo>
                <a:lnTo>
                  <a:pt x="151" y="159"/>
                </a:lnTo>
                <a:lnTo>
                  <a:pt x="152" y="158"/>
                </a:lnTo>
                <a:lnTo>
                  <a:pt x="153" y="157"/>
                </a:lnTo>
                <a:lnTo>
                  <a:pt x="153" y="157"/>
                </a:lnTo>
                <a:lnTo>
                  <a:pt x="154" y="157"/>
                </a:lnTo>
                <a:lnTo>
                  <a:pt x="154" y="156"/>
                </a:lnTo>
                <a:lnTo>
                  <a:pt x="155" y="156"/>
                </a:lnTo>
                <a:lnTo>
                  <a:pt x="156" y="157"/>
                </a:lnTo>
                <a:lnTo>
                  <a:pt x="157" y="157"/>
                </a:lnTo>
                <a:lnTo>
                  <a:pt x="158" y="158"/>
                </a:lnTo>
                <a:lnTo>
                  <a:pt x="158" y="158"/>
                </a:lnTo>
                <a:lnTo>
                  <a:pt x="159" y="159"/>
                </a:lnTo>
                <a:lnTo>
                  <a:pt x="161" y="162"/>
                </a:lnTo>
                <a:lnTo>
                  <a:pt x="163" y="165"/>
                </a:lnTo>
                <a:lnTo>
                  <a:pt x="164" y="166"/>
                </a:lnTo>
                <a:lnTo>
                  <a:pt x="165" y="167"/>
                </a:lnTo>
                <a:lnTo>
                  <a:pt x="166" y="168"/>
                </a:lnTo>
                <a:lnTo>
                  <a:pt x="168" y="169"/>
                </a:lnTo>
                <a:lnTo>
                  <a:pt x="169" y="170"/>
                </a:lnTo>
                <a:lnTo>
                  <a:pt x="171" y="171"/>
                </a:lnTo>
                <a:lnTo>
                  <a:pt x="172" y="171"/>
                </a:lnTo>
                <a:lnTo>
                  <a:pt x="174" y="172"/>
                </a:lnTo>
                <a:lnTo>
                  <a:pt x="175" y="172"/>
                </a:lnTo>
                <a:lnTo>
                  <a:pt x="176" y="172"/>
                </a:lnTo>
                <a:lnTo>
                  <a:pt x="177" y="172"/>
                </a:lnTo>
                <a:lnTo>
                  <a:pt x="178" y="172"/>
                </a:lnTo>
                <a:lnTo>
                  <a:pt x="179" y="171"/>
                </a:lnTo>
                <a:lnTo>
                  <a:pt x="183" y="170"/>
                </a:lnTo>
                <a:lnTo>
                  <a:pt x="186" y="169"/>
                </a:lnTo>
                <a:lnTo>
                  <a:pt x="187" y="169"/>
                </a:lnTo>
                <a:lnTo>
                  <a:pt x="188" y="169"/>
                </a:lnTo>
                <a:lnTo>
                  <a:pt x="190" y="169"/>
                </a:lnTo>
                <a:lnTo>
                  <a:pt x="192" y="169"/>
                </a:lnTo>
                <a:lnTo>
                  <a:pt x="194" y="170"/>
                </a:lnTo>
                <a:lnTo>
                  <a:pt x="196" y="171"/>
                </a:lnTo>
                <a:lnTo>
                  <a:pt x="197" y="171"/>
                </a:lnTo>
                <a:lnTo>
                  <a:pt x="198" y="171"/>
                </a:lnTo>
                <a:lnTo>
                  <a:pt x="199" y="171"/>
                </a:lnTo>
                <a:lnTo>
                  <a:pt x="201" y="171"/>
                </a:lnTo>
                <a:lnTo>
                  <a:pt x="202" y="171"/>
                </a:lnTo>
                <a:lnTo>
                  <a:pt x="204" y="171"/>
                </a:lnTo>
                <a:lnTo>
                  <a:pt x="206" y="170"/>
                </a:lnTo>
                <a:lnTo>
                  <a:pt x="208" y="169"/>
                </a:lnTo>
                <a:lnTo>
                  <a:pt x="209" y="168"/>
                </a:lnTo>
                <a:lnTo>
                  <a:pt x="210" y="168"/>
                </a:lnTo>
                <a:lnTo>
                  <a:pt x="211" y="167"/>
                </a:lnTo>
                <a:lnTo>
                  <a:pt x="212" y="167"/>
                </a:lnTo>
                <a:lnTo>
                  <a:pt x="212" y="166"/>
                </a:lnTo>
                <a:lnTo>
                  <a:pt x="213" y="165"/>
                </a:lnTo>
                <a:lnTo>
                  <a:pt x="213" y="164"/>
                </a:lnTo>
                <a:lnTo>
                  <a:pt x="213" y="163"/>
                </a:lnTo>
                <a:lnTo>
                  <a:pt x="213" y="162"/>
                </a:lnTo>
                <a:lnTo>
                  <a:pt x="213" y="161"/>
                </a:lnTo>
                <a:lnTo>
                  <a:pt x="212" y="160"/>
                </a:lnTo>
                <a:lnTo>
                  <a:pt x="212" y="159"/>
                </a:lnTo>
                <a:lnTo>
                  <a:pt x="212" y="158"/>
                </a:lnTo>
                <a:lnTo>
                  <a:pt x="211" y="157"/>
                </a:lnTo>
                <a:lnTo>
                  <a:pt x="209" y="153"/>
                </a:lnTo>
                <a:lnTo>
                  <a:pt x="205" y="149"/>
                </a:lnTo>
                <a:lnTo>
                  <a:pt x="203" y="146"/>
                </a:lnTo>
                <a:lnTo>
                  <a:pt x="202" y="145"/>
                </a:lnTo>
                <a:lnTo>
                  <a:pt x="199" y="139"/>
                </a:lnTo>
                <a:lnTo>
                  <a:pt x="198" y="136"/>
                </a:lnTo>
                <a:lnTo>
                  <a:pt x="196" y="132"/>
                </a:lnTo>
                <a:lnTo>
                  <a:pt x="195" y="131"/>
                </a:lnTo>
                <a:lnTo>
                  <a:pt x="195" y="129"/>
                </a:lnTo>
                <a:lnTo>
                  <a:pt x="195" y="128"/>
                </a:lnTo>
                <a:lnTo>
                  <a:pt x="195" y="127"/>
                </a:lnTo>
                <a:lnTo>
                  <a:pt x="195" y="125"/>
                </a:lnTo>
                <a:lnTo>
                  <a:pt x="195" y="124"/>
                </a:lnTo>
                <a:lnTo>
                  <a:pt x="195" y="121"/>
                </a:lnTo>
                <a:lnTo>
                  <a:pt x="196" y="118"/>
                </a:lnTo>
                <a:lnTo>
                  <a:pt x="198" y="113"/>
                </a:lnTo>
                <a:lnTo>
                  <a:pt x="198" y="111"/>
                </a:lnTo>
                <a:lnTo>
                  <a:pt x="199" y="110"/>
                </a:lnTo>
                <a:lnTo>
                  <a:pt x="199" y="109"/>
                </a:lnTo>
                <a:lnTo>
                  <a:pt x="199" y="108"/>
                </a:lnTo>
                <a:lnTo>
                  <a:pt x="199" y="107"/>
                </a:lnTo>
                <a:lnTo>
                  <a:pt x="198" y="106"/>
                </a:lnTo>
                <a:lnTo>
                  <a:pt x="198" y="105"/>
                </a:lnTo>
                <a:lnTo>
                  <a:pt x="197" y="104"/>
                </a:lnTo>
                <a:lnTo>
                  <a:pt x="196" y="100"/>
                </a:lnTo>
                <a:lnTo>
                  <a:pt x="193" y="95"/>
                </a:lnTo>
                <a:lnTo>
                  <a:pt x="192" y="93"/>
                </a:lnTo>
                <a:lnTo>
                  <a:pt x="192" y="92"/>
                </a:lnTo>
                <a:lnTo>
                  <a:pt x="192" y="91"/>
                </a:lnTo>
                <a:lnTo>
                  <a:pt x="192" y="90"/>
                </a:lnTo>
                <a:lnTo>
                  <a:pt x="192" y="88"/>
                </a:lnTo>
                <a:lnTo>
                  <a:pt x="192" y="85"/>
                </a:lnTo>
                <a:lnTo>
                  <a:pt x="192" y="83"/>
                </a:lnTo>
                <a:lnTo>
                  <a:pt x="192" y="82"/>
                </a:lnTo>
                <a:lnTo>
                  <a:pt x="191" y="80"/>
                </a:lnTo>
                <a:lnTo>
                  <a:pt x="190" y="75"/>
                </a:lnTo>
                <a:lnTo>
                  <a:pt x="189" y="72"/>
                </a:lnTo>
                <a:lnTo>
                  <a:pt x="188" y="68"/>
                </a:lnTo>
                <a:lnTo>
                  <a:pt x="188" y="65"/>
                </a:lnTo>
                <a:lnTo>
                  <a:pt x="188" y="63"/>
                </a:lnTo>
                <a:lnTo>
                  <a:pt x="187" y="61"/>
                </a:lnTo>
                <a:lnTo>
                  <a:pt x="187" y="51"/>
                </a:lnTo>
                <a:lnTo>
                  <a:pt x="187" y="44"/>
                </a:lnTo>
                <a:lnTo>
                  <a:pt x="187" y="42"/>
                </a:lnTo>
                <a:lnTo>
                  <a:pt x="187" y="40"/>
                </a:lnTo>
                <a:lnTo>
                  <a:pt x="188" y="34"/>
                </a:lnTo>
                <a:lnTo>
                  <a:pt x="188" y="32"/>
                </a:lnTo>
                <a:lnTo>
                  <a:pt x="188" y="30"/>
                </a:lnTo>
                <a:lnTo>
                  <a:pt x="188" y="28"/>
                </a:lnTo>
                <a:lnTo>
                  <a:pt x="187" y="27"/>
                </a:lnTo>
                <a:lnTo>
                  <a:pt x="187" y="26"/>
                </a:lnTo>
                <a:lnTo>
                  <a:pt x="186" y="24"/>
                </a:lnTo>
                <a:lnTo>
                  <a:pt x="186" y="23"/>
                </a:lnTo>
                <a:lnTo>
                  <a:pt x="184" y="20"/>
                </a:lnTo>
                <a:lnTo>
                  <a:pt x="181" y="15"/>
                </a:lnTo>
                <a:lnTo>
                  <a:pt x="179" y="13"/>
                </a:lnTo>
                <a:lnTo>
                  <a:pt x="178" y="10"/>
                </a:lnTo>
                <a:lnTo>
                  <a:pt x="177" y="8"/>
                </a:lnTo>
                <a:lnTo>
                  <a:pt x="176" y="6"/>
                </a:lnTo>
                <a:lnTo>
                  <a:pt x="175" y="4"/>
                </a:lnTo>
                <a:lnTo>
                  <a:pt x="175" y="3"/>
                </a:lnTo>
                <a:lnTo>
                  <a:pt x="175" y="2"/>
                </a:lnTo>
                <a:lnTo>
                  <a:pt x="174" y="1"/>
                </a:lnTo>
                <a:lnTo>
                  <a:pt x="174" y="0"/>
                </a:lnTo>
                <a:lnTo>
                  <a:pt x="175" y="0"/>
                </a:lnTo>
                <a:lnTo>
                  <a:pt x="176" y="0"/>
                </a:lnTo>
                <a:lnTo>
                  <a:pt x="177" y="0"/>
                </a:lnTo>
                <a:lnTo>
                  <a:pt x="180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8" name="Freeform 241">
            <a:extLst>
              <a:ext uri="{FF2B5EF4-FFF2-40B4-BE49-F238E27FC236}">
                <a16:creationId xmlns:a16="http://schemas.microsoft.com/office/drawing/2014/main" id="{F849C224-45A7-40C4-9452-50C219A8820E}"/>
              </a:ext>
            </a:extLst>
          </p:cNvPr>
          <p:cNvSpPr>
            <a:spLocks/>
          </p:cNvSpPr>
          <p:nvPr/>
        </p:nvSpPr>
        <p:spPr bwMode="auto">
          <a:xfrm>
            <a:off x="8812137" y="3364857"/>
            <a:ext cx="1174646" cy="996104"/>
          </a:xfrm>
          <a:custGeom>
            <a:avLst/>
            <a:gdLst>
              <a:gd name="T0" fmla="*/ 232 w 618"/>
              <a:gd name="T1" fmla="*/ 17 h 479"/>
              <a:gd name="T2" fmla="*/ 274 w 618"/>
              <a:gd name="T3" fmla="*/ 22 h 479"/>
              <a:gd name="T4" fmla="*/ 299 w 618"/>
              <a:gd name="T5" fmla="*/ 34 h 479"/>
              <a:gd name="T6" fmla="*/ 319 w 618"/>
              <a:gd name="T7" fmla="*/ 67 h 479"/>
              <a:gd name="T8" fmla="*/ 357 w 618"/>
              <a:gd name="T9" fmla="*/ 59 h 479"/>
              <a:gd name="T10" fmla="*/ 373 w 618"/>
              <a:gd name="T11" fmla="*/ 93 h 479"/>
              <a:gd name="T12" fmla="*/ 372 w 618"/>
              <a:gd name="T13" fmla="*/ 111 h 479"/>
              <a:gd name="T14" fmla="*/ 394 w 618"/>
              <a:gd name="T15" fmla="*/ 101 h 479"/>
              <a:gd name="T16" fmla="*/ 422 w 618"/>
              <a:gd name="T17" fmla="*/ 78 h 479"/>
              <a:gd name="T18" fmla="*/ 452 w 618"/>
              <a:gd name="T19" fmla="*/ 93 h 479"/>
              <a:gd name="T20" fmla="*/ 467 w 618"/>
              <a:gd name="T21" fmla="*/ 72 h 479"/>
              <a:gd name="T22" fmla="*/ 495 w 618"/>
              <a:gd name="T23" fmla="*/ 73 h 479"/>
              <a:gd name="T24" fmla="*/ 534 w 618"/>
              <a:gd name="T25" fmla="*/ 99 h 479"/>
              <a:gd name="T26" fmla="*/ 547 w 618"/>
              <a:gd name="T27" fmla="*/ 131 h 479"/>
              <a:gd name="T28" fmla="*/ 530 w 618"/>
              <a:gd name="T29" fmla="*/ 166 h 479"/>
              <a:gd name="T30" fmla="*/ 504 w 618"/>
              <a:gd name="T31" fmla="*/ 179 h 479"/>
              <a:gd name="T32" fmla="*/ 478 w 618"/>
              <a:gd name="T33" fmla="*/ 196 h 479"/>
              <a:gd name="T34" fmla="*/ 464 w 618"/>
              <a:gd name="T35" fmla="*/ 214 h 479"/>
              <a:gd name="T36" fmla="*/ 456 w 618"/>
              <a:gd name="T37" fmla="*/ 225 h 479"/>
              <a:gd name="T38" fmla="*/ 475 w 618"/>
              <a:gd name="T39" fmla="*/ 244 h 479"/>
              <a:gd name="T40" fmla="*/ 494 w 618"/>
              <a:gd name="T41" fmla="*/ 262 h 479"/>
              <a:gd name="T42" fmla="*/ 521 w 618"/>
              <a:gd name="T43" fmla="*/ 262 h 479"/>
              <a:gd name="T44" fmla="*/ 539 w 618"/>
              <a:gd name="T45" fmla="*/ 293 h 479"/>
              <a:gd name="T46" fmla="*/ 575 w 618"/>
              <a:gd name="T47" fmla="*/ 327 h 479"/>
              <a:gd name="T48" fmla="*/ 606 w 618"/>
              <a:gd name="T49" fmla="*/ 363 h 479"/>
              <a:gd name="T50" fmla="*/ 618 w 618"/>
              <a:gd name="T51" fmla="*/ 409 h 479"/>
              <a:gd name="T52" fmla="*/ 591 w 618"/>
              <a:gd name="T53" fmla="*/ 401 h 479"/>
              <a:gd name="T54" fmla="*/ 576 w 618"/>
              <a:gd name="T55" fmla="*/ 404 h 479"/>
              <a:gd name="T56" fmla="*/ 544 w 618"/>
              <a:gd name="T57" fmla="*/ 430 h 479"/>
              <a:gd name="T58" fmla="*/ 520 w 618"/>
              <a:gd name="T59" fmla="*/ 454 h 479"/>
              <a:gd name="T60" fmla="*/ 510 w 618"/>
              <a:gd name="T61" fmla="*/ 470 h 479"/>
              <a:gd name="T62" fmla="*/ 495 w 618"/>
              <a:gd name="T63" fmla="*/ 475 h 479"/>
              <a:gd name="T64" fmla="*/ 466 w 618"/>
              <a:gd name="T65" fmla="*/ 478 h 479"/>
              <a:gd name="T66" fmla="*/ 432 w 618"/>
              <a:gd name="T67" fmla="*/ 464 h 479"/>
              <a:gd name="T68" fmla="*/ 400 w 618"/>
              <a:gd name="T69" fmla="*/ 440 h 479"/>
              <a:gd name="T70" fmla="*/ 377 w 618"/>
              <a:gd name="T71" fmla="*/ 421 h 479"/>
              <a:gd name="T72" fmla="*/ 344 w 618"/>
              <a:gd name="T73" fmla="*/ 401 h 479"/>
              <a:gd name="T74" fmla="*/ 314 w 618"/>
              <a:gd name="T75" fmla="*/ 415 h 479"/>
              <a:gd name="T76" fmla="*/ 294 w 618"/>
              <a:gd name="T77" fmla="*/ 416 h 479"/>
              <a:gd name="T78" fmla="*/ 280 w 618"/>
              <a:gd name="T79" fmla="*/ 396 h 479"/>
              <a:gd name="T80" fmla="*/ 260 w 618"/>
              <a:gd name="T81" fmla="*/ 417 h 479"/>
              <a:gd name="T82" fmla="*/ 228 w 618"/>
              <a:gd name="T83" fmla="*/ 422 h 479"/>
              <a:gd name="T84" fmla="*/ 200 w 618"/>
              <a:gd name="T85" fmla="*/ 420 h 479"/>
              <a:gd name="T86" fmla="*/ 177 w 618"/>
              <a:gd name="T87" fmla="*/ 422 h 479"/>
              <a:gd name="T88" fmla="*/ 157 w 618"/>
              <a:gd name="T89" fmla="*/ 440 h 479"/>
              <a:gd name="T90" fmla="*/ 137 w 618"/>
              <a:gd name="T91" fmla="*/ 440 h 479"/>
              <a:gd name="T92" fmla="*/ 127 w 618"/>
              <a:gd name="T93" fmla="*/ 422 h 479"/>
              <a:gd name="T94" fmla="*/ 106 w 618"/>
              <a:gd name="T95" fmla="*/ 409 h 479"/>
              <a:gd name="T96" fmla="*/ 118 w 618"/>
              <a:gd name="T97" fmla="*/ 382 h 479"/>
              <a:gd name="T98" fmla="*/ 110 w 618"/>
              <a:gd name="T99" fmla="*/ 354 h 479"/>
              <a:gd name="T100" fmla="*/ 105 w 618"/>
              <a:gd name="T101" fmla="*/ 322 h 479"/>
              <a:gd name="T102" fmla="*/ 78 w 618"/>
              <a:gd name="T103" fmla="*/ 323 h 479"/>
              <a:gd name="T104" fmla="*/ 43 w 618"/>
              <a:gd name="T105" fmla="*/ 317 h 479"/>
              <a:gd name="T106" fmla="*/ 32 w 618"/>
              <a:gd name="T107" fmla="*/ 295 h 479"/>
              <a:gd name="T108" fmla="*/ 11 w 618"/>
              <a:gd name="T109" fmla="*/ 285 h 479"/>
              <a:gd name="T110" fmla="*/ 0 w 618"/>
              <a:gd name="T111" fmla="*/ 265 h 479"/>
              <a:gd name="T112" fmla="*/ 15 w 618"/>
              <a:gd name="T113" fmla="*/ 244 h 479"/>
              <a:gd name="T114" fmla="*/ 10 w 618"/>
              <a:gd name="T115" fmla="*/ 215 h 479"/>
              <a:gd name="T116" fmla="*/ 4 w 618"/>
              <a:gd name="T117" fmla="*/ 181 h 479"/>
              <a:gd name="T118" fmla="*/ 33 w 618"/>
              <a:gd name="T119" fmla="*/ 181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18" h="479">
                <a:moveTo>
                  <a:pt x="180" y="0"/>
                </a:moveTo>
                <a:lnTo>
                  <a:pt x="182" y="0"/>
                </a:lnTo>
                <a:lnTo>
                  <a:pt x="190" y="1"/>
                </a:lnTo>
                <a:lnTo>
                  <a:pt x="194" y="1"/>
                </a:lnTo>
                <a:lnTo>
                  <a:pt x="197" y="2"/>
                </a:lnTo>
                <a:lnTo>
                  <a:pt x="200" y="3"/>
                </a:lnTo>
                <a:lnTo>
                  <a:pt x="203" y="4"/>
                </a:lnTo>
                <a:lnTo>
                  <a:pt x="204" y="4"/>
                </a:lnTo>
                <a:lnTo>
                  <a:pt x="206" y="5"/>
                </a:lnTo>
                <a:lnTo>
                  <a:pt x="207" y="5"/>
                </a:lnTo>
                <a:lnTo>
                  <a:pt x="212" y="8"/>
                </a:lnTo>
                <a:lnTo>
                  <a:pt x="216" y="10"/>
                </a:lnTo>
                <a:lnTo>
                  <a:pt x="219" y="11"/>
                </a:lnTo>
                <a:lnTo>
                  <a:pt x="226" y="14"/>
                </a:lnTo>
                <a:lnTo>
                  <a:pt x="228" y="15"/>
                </a:lnTo>
                <a:lnTo>
                  <a:pt x="230" y="16"/>
                </a:lnTo>
                <a:lnTo>
                  <a:pt x="232" y="17"/>
                </a:lnTo>
                <a:lnTo>
                  <a:pt x="234" y="18"/>
                </a:lnTo>
                <a:lnTo>
                  <a:pt x="235" y="19"/>
                </a:lnTo>
                <a:lnTo>
                  <a:pt x="240" y="22"/>
                </a:lnTo>
                <a:lnTo>
                  <a:pt x="241" y="23"/>
                </a:lnTo>
                <a:lnTo>
                  <a:pt x="242" y="24"/>
                </a:lnTo>
                <a:lnTo>
                  <a:pt x="244" y="24"/>
                </a:lnTo>
                <a:lnTo>
                  <a:pt x="245" y="25"/>
                </a:lnTo>
                <a:lnTo>
                  <a:pt x="247" y="25"/>
                </a:lnTo>
                <a:lnTo>
                  <a:pt x="248" y="25"/>
                </a:lnTo>
                <a:lnTo>
                  <a:pt x="250" y="26"/>
                </a:lnTo>
                <a:lnTo>
                  <a:pt x="251" y="26"/>
                </a:lnTo>
                <a:lnTo>
                  <a:pt x="256" y="26"/>
                </a:lnTo>
                <a:lnTo>
                  <a:pt x="258" y="26"/>
                </a:lnTo>
                <a:lnTo>
                  <a:pt x="260" y="26"/>
                </a:lnTo>
                <a:lnTo>
                  <a:pt x="261" y="25"/>
                </a:lnTo>
                <a:lnTo>
                  <a:pt x="264" y="25"/>
                </a:lnTo>
                <a:lnTo>
                  <a:pt x="274" y="22"/>
                </a:lnTo>
                <a:lnTo>
                  <a:pt x="277" y="21"/>
                </a:lnTo>
                <a:lnTo>
                  <a:pt x="282" y="19"/>
                </a:lnTo>
                <a:lnTo>
                  <a:pt x="284" y="19"/>
                </a:lnTo>
                <a:lnTo>
                  <a:pt x="285" y="18"/>
                </a:lnTo>
                <a:lnTo>
                  <a:pt x="287" y="18"/>
                </a:lnTo>
                <a:lnTo>
                  <a:pt x="288" y="18"/>
                </a:lnTo>
                <a:lnTo>
                  <a:pt x="289" y="18"/>
                </a:lnTo>
                <a:lnTo>
                  <a:pt x="290" y="19"/>
                </a:lnTo>
                <a:lnTo>
                  <a:pt x="291" y="19"/>
                </a:lnTo>
                <a:lnTo>
                  <a:pt x="292" y="20"/>
                </a:lnTo>
                <a:lnTo>
                  <a:pt x="293" y="20"/>
                </a:lnTo>
                <a:lnTo>
                  <a:pt x="294" y="22"/>
                </a:lnTo>
                <a:lnTo>
                  <a:pt x="295" y="23"/>
                </a:lnTo>
                <a:lnTo>
                  <a:pt x="296" y="25"/>
                </a:lnTo>
                <a:lnTo>
                  <a:pt x="297" y="26"/>
                </a:lnTo>
                <a:lnTo>
                  <a:pt x="297" y="27"/>
                </a:lnTo>
                <a:lnTo>
                  <a:pt x="299" y="34"/>
                </a:lnTo>
                <a:lnTo>
                  <a:pt x="300" y="36"/>
                </a:lnTo>
                <a:lnTo>
                  <a:pt x="302" y="40"/>
                </a:lnTo>
                <a:lnTo>
                  <a:pt x="306" y="48"/>
                </a:lnTo>
                <a:lnTo>
                  <a:pt x="308" y="52"/>
                </a:lnTo>
                <a:lnTo>
                  <a:pt x="310" y="58"/>
                </a:lnTo>
                <a:lnTo>
                  <a:pt x="311" y="60"/>
                </a:lnTo>
                <a:lnTo>
                  <a:pt x="312" y="62"/>
                </a:lnTo>
                <a:lnTo>
                  <a:pt x="313" y="64"/>
                </a:lnTo>
                <a:lnTo>
                  <a:pt x="313" y="64"/>
                </a:lnTo>
                <a:lnTo>
                  <a:pt x="314" y="65"/>
                </a:lnTo>
                <a:lnTo>
                  <a:pt x="314" y="65"/>
                </a:lnTo>
                <a:lnTo>
                  <a:pt x="315" y="66"/>
                </a:lnTo>
                <a:lnTo>
                  <a:pt x="316" y="66"/>
                </a:lnTo>
                <a:lnTo>
                  <a:pt x="317" y="66"/>
                </a:lnTo>
                <a:lnTo>
                  <a:pt x="317" y="67"/>
                </a:lnTo>
                <a:lnTo>
                  <a:pt x="318" y="67"/>
                </a:lnTo>
                <a:lnTo>
                  <a:pt x="319" y="67"/>
                </a:lnTo>
                <a:lnTo>
                  <a:pt x="320" y="67"/>
                </a:lnTo>
                <a:lnTo>
                  <a:pt x="321" y="67"/>
                </a:lnTo>
                <a:lnTo>
                  <a:pt x="322" y="67"/>
                </a:lnTo>
                <a:lnTo>
                  <a:pt x="324" y="66"/>
                </a:lnTo>
                <a:lnTo>
                  <a:pt x="327" y="65"/>
                </a:lnTo>
                <a:lnTo>
                  <a:pt x="334" y="63"/>
                </a:lnTo>
                <a:lnTo>
                  <a:pt x="337" y="62"/>
                </a:lnTo>
                <a:lnTo>
                  <a:pt x="341" y="60"/>
                </a:lnTo>
                <a:lnTo>
                  <a:pt x="343" y="60"/>
                </a:lnTo>
                <a:lnTo>
                  <a:pt x="345" y="59"/>
                </a:lnTo>
                <a:lnTo>
                  <a:pt x="347" y="58"/>
                </a:lnTo>
                <a:lnTo>
                  <a:pt x="349" y="58"/>
                </a:lnTo>
                <a:lnTo>
                  <a:pt x="350" y="58"/>
                </a:lnTo>
                <a:lnTo>
                  <a:pt x="352" y="58"/>
                </a:lnTo>
                <a:lnTo>
                  <a:pt x="354" y="58"/>
                </a:lnTo>
                <a:lnTo>
                  <a:pt x="355" y="58"/>
                </a:lnTo>
                <a:lnTo>
                  <a:pt x="357" y="59"/>
                </a:lnTo>
                <a:lnTo>
                  <a:pt x="359" y="60"/>
                </a:lnTo>
                <a:lnTo>
                  <a:pt x="360" y="61"/>
                </a:lnTo>
                <a:lnTo>
                  <a:pt x="362" y="62"/>
                </a:lnTo>
                <a:lnTo>
                  <a:pt x="363" y="63"/>
                </a:lnTo>
                <a:lnTo>
                  <a:pt x="364" y="64"/>
                </a:lnTo>
                <a:lnTo>
                  <a:pt x="364" y="65"/>
                </a:lnTo>
                <a:lnTo>
                  <a:pt x="365" y="66"/>
                </a:lnTo>
                <a:lnTo>
                  <a:pt x="366" y="68"/>
                </a:lnTo>
                <a:lnTo>
                  <a:pt x="367" y="69"/>
                </a:lnTo>
                <a:lnTo>
                  <a:pt x="367" y="71"/>
                </a:lnTo>
                <a:lnTo>
                  <a:pt x="369" y="74"/>
                </a:lnTo>
                <a:lnTo>
                  <a:pt x="369" y="76"/>
                </a:lnTo>
                <a:lnTo>
                  <a:pt x="370" y="79"/>
                </a:lnTo>
                <a:lnTo>
                  <a:pt x="371" y="82"/>
                </a:lnTo>
                <a:lnTo>
                  <a:pt x="371" y="86"/>
                </a:lnTo>
                <a:lnTo>
                  <a:pt x="373" y="91"/>
                </a:lnTo>
                <a:lnTo>
                  <a:pt x="373" y="93"/>
                </a:lnTo>
                <a:lnTo>
                  <a:pt x="373" y="94"/>
                </a:lnTo>
                <a:lnTo>
                  <a:pt x="373" y="95"/>
                </a:lnTo>
                <a:lnTo>
                  <a:pt x="373" y="96"/>
                </a:lnTo>
                <a:lnTo>
                  <a:pt x="373" y="96"/>
                </a:lnTo>
                <a:lnTo>
                  <a:pt x="372" y="97"/>
                </a:lnTo>
                <a:lnTo>
                  <a:pt x="372" y="98"/>
                </a:lnTo>
                <a:lnTo>
                  <a:pt x="370" y="102"/>
                </a:lnTo>
                <a:lnTo>
                  <a:pt x="369" y="104"/>
                </a:lnTo>
                <a:lnTo>
                  <a:pt x="369" y="105"/>
                </a:lnTo>
                <a:lnTo>
                  <a:pt x="369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8"/>
                </a:lnTo>
                <a:lnTo>
                  <a:pt x="370" y="109"/>
                </a:lnTo>
                <a:lnTo>
                  <a:pt x="370" y="110"/>
                </a:lnTo>
                <a:lnTo>
                  <a:pt x="371" y="110"/>
                </a:lnTo>
                <a:lnTo>
                  <a:pt x="372" y="111"/>
                </a:lnTo>
                <a:lnTo>
                  <a:pt x="373" y="111"/>
                </a:lnTo>
                <a:lnTo>
                  <a:pt x="375" y="112"/>
                </a:lnTo>
                <a:lnTo>
                  <a:pt x="376" y="112"/>
                </a:lnTo>
                <a:lnTo>
                  <a:pt x="377" y="113"/>
                </a:lnTo>
                <a:lnTo>
                  <a:pt x="379" y="113"/>
                </a:lnTo>
                <a:lnTo>
                  <a:pt x="380" y="112"/>
                </a:lnTo>
                <a:lnTo>
                  <a:pt x="381" y="112"/>
                </a:lnTo>
                <a:lnTo>
                  <a:pt x="383" y="111"/>
                </a:lnTo>
                <a:lnTo>
                  <a:pt x="385" y="110"/>
                </a:lnTo>
                <a:lnTo>
                  <a:pt x="388" y="107"/>
                </a:lnTo>
                <a:lnTo>
                  <a:pt x="389" y="107"/>
                </a:lnTo>
                <a:lnTo>
                  <a:pt x="390" y="106"/>
                </a:lnTo>
                <a:lnTo>
                  <a:pt x="391" y="105"/>
                </a:lnTo>
                <a:lnTo>
                  <a:pt x="391" y="105"/>
                </a:lnTo>
                <a:lnTo>
                  <a:pt x="392" y="104"/>
                </a:lnTo>
                <a:lnTo>
                  <a:pt x="392" y="103"/>
                </a:lnTo>
                <a:lnTo>
                  <a:pt x="394" y="101"/>
                </a:lnTo>
                <a:lnTo>
                  <a:pt x="396" y="95"/>
                </a:lnTo>
                <a:lnTo>
                  <a:pt x="398" y="92"/>
                </a:lnTo>
                <a:lnTo>
                  <a:pt x="399" y="90"/>
                </a:lnTo>
                <a:lnTo>
                  <a:pt x="401" y="87"/>
                </a:lnTo>
                <a:lnTo>
                  <a:pt x="403" y="85"/>
                </a:lnTo>
                <a:lnTo>
                  <a:pt x="405" y="83"/>
                </a:lnTo>
                <a:lnTo>
                  <a:pt x="407" y="81"/>
                </a:lnTo>
                <a:lnTo>
                  <a:pt x="409" y="80"/>
                </a:lnTo>
                <a:lnTo>
                  <a:pt x="410" y="79"/>
                </a:lnTo>
                <a:lnTo>
                  <a:pt x="411" y="78"/>
                </a:lnTo>
                <a:lnTo>
                  <a:pt x="413" y="77"/>
                </a:lnTo>
                <a:lnTo>
                  <a:pt x="414" y="77"/>
                </a:lnTo>
                <a:lnTo>
                  <a:pt x="415" y="77"/>
                </a:lnTo>
                <a:lnTo>
                  <a:pt x="417" y="77"/>
                </a:lnTo>
                <a:lnTo>
                  <a:pt x="419" y="77"/>
                </a:lnTo>
                <a:lnTo>
                  <a:pt x="421" y="77"/>
                </a:lnTo>
                <a:lnTo>
                  <a:pt x="422" y="78"/>
                </a:lnTo>
                <a:lnTo>
                  <a:pt x="424" y="78"/>
                </a:lnTo>
                <a:lnTo>
                  <a:pt x="430" y="81"/>
                </a:lnTo>
                <a:lnTo>
                  <a:pt x="432" y="82"/>
                </a:lnTo>
                <a:lnTo>
                  <a:pt x="433" y="83"/>
                </a:lnTo>
                <a:lnTo>
                  <a:pt x="435" y="84"/>
                </a:lnTo>
                <a:lnTo>
                  <a:pt x="437" y="86"/>
                </a:lnTo>
                <a:lnTo>
                  <a:pt x="439" y="87"/>
                </a:lnTo>
                <a:lnTo>
                  <a:pt x="443" y="91"/>
                </a:lnTo>
                <a:lnTo>
                  <a:pt x="444" y="91"/>
                </a:lnTo>
                <a:lnTo>
                  <a:pt x="445" y="92"/>
                </a:lnTo>
                <a:lnTo>
                  <a:pt x="446" y="93"/>
                </a:lnTo>
                <a:lnTo>
                  <a:pt x="447" y="93"/>
                </a:lnTo>
                <a:lnTo>
                  <a:pt x="448" y="93"/>
                </a:lnTo>
                <a:lnTo>
                  <a:pt x="449" y="93"/>
                </a:lnTo>
                <a:lnTo>
                  <a:pt x="450" y="93"/>
                </a:lnTo>
                <a:lnTo>
                  <a:pt x="451" y="93"/>
                </a:lnTo>
                <a:lnTo>
                  <a:pt x="452" y="93"/>
                </a:lnTo>
                <a:lnTo>
                  <a:pt x="453" y="92"/>
                </a:lnTo>
                <a:lnTo>
                  <a:pt x="454" y="92"/>
                </a:lnTo>
                <a:lnTo>
                  <a:pt x="455" y="91"/>
                </a:lnTo>
                <a:lnTo>
                  <a:pt x="456" y="91"/>
                </a:lnTo>
                <a:lnTo>
                  <a:pt x="457" y="90"/>
                </a:lnTo>
                <a:lnTo>
                  <a:pt x="458" y="89"/>
                </a:lnTo>
                <a:lnTo>
                  <a:pt x="458" y="89"/>
                </a:lnTo>
                <a:lnTo>
                  <a:pt x="459" y="88"/>
                </a:lnTo>
                <a:lnTo>
                  <a:pt x="459" y="87"/>
                </a:lnTo>
                <a:lnTo>
                  <a:pt x="460" y="85"/>
                </a:lnTo>
                <a:lnTo>
                  <a:pt x="462" y="81"/>
                </a:lnTo>
                <a:lnTo>
                  <a:pt x="463" y="78"/>
                </a:lnTo>
                <a:lnTo>
                  <a:pt x="464" y="76"/>
                </a:lnTo>
                <a:lnTo>
                  <a:pt x="465" y="75"/>
                </a:lnTo>
                <a:lnTo>
                  <a:pt x="466" y="74"/>
                </a:lnTo>
                <a:lnTo>
                  <a:pt x="466" y="73"/>
                </a:lnTo>
                <a:lnTo>
                  <a:pt x="467" y="72"/>
                </a:lnTo>
                <a:lnTo>
                  <a:pt x="468" y="72"/>
                </a:lnTo>
                <a:lnTo>
                  <a:pt x="469" y="71"/>
                </a:lnTo>
                <a:lnTo>
                  <a:pt x="469" y="71"/>
                </a:lnTo>
                <a:lnTo>
                  <a:pt x="470" y="71"/>
                </a:lnTo>
                <a:lnTo>
                  <a:pt x="471" y="70"/>
                </a:lnTo>
                <a:lnTo>
                  <a:pt x="473" y="70"/>
                </a:lnTo>
                <a:lnTo>
                  <a:pt x="474" y="70"/>
                </a:lnTo>
                <a:lnTo>
                  <a:pt x="476" y="70"/>
                </a:lnTo>
                <a:lnTo>
                  <a:pt x="478" y="70"/>
                </a:lnTo>
                <a:lnTo>
                  <a:pt x="480" y="70"/>
                </a:lnTo>
                <a:lnTo>
                  <a:pt x="482" y="70"/>
                </a:lnTo>
                <a:lnTo>
                  <a:pt x="483" y="71"/>
                </a:lnTo>
                <a:lnTo>
                  <a:pt x="488" y="72"/>
                </a:lnTo>
                <a:lnTo>
                  <a:pt x="490" y="72"/>
                </a:lnTo>
                <a:lnTo>
                  <a:pt x="491" y="72"/>
                </a:lnTo>
                <a:lnTo>
                  <a:pt x="493" y="72"/>
                </a:lnTo>
                <a:lnTo>
                  <a:pt x="495" y="73"/>
                </a:lnTo>
                <a:lnTo>
                  <a:pt x="500" y="73"/>
                </a:lnTo>
                <a:lnTo>
                  <a:pt x="502" y="73"/>
                </a:lnTo>
                <a:lnTo>
                  <a:pt x="504" y="73"/>
                </a:lnTo>
                <a:lnTo>
                  <a:pt x="505" y="73"/>
                </a:lnTo>
                <a:lnTo>
                  <a:pt x="507" y="74"/>
                </a:lnTo>
                <a:lnTo>
                  <a:pt x="508" y="74"/>
                </a:lnTo>
                <a:lnTo>
                  <a:pt x="510" y="75"/>
                </a:lnTo>
                <a:lnTo>
                  <a:pt x="511" y="76"/>
                </a:lnTo>
                <a:lnTo>
                  <a:pt x="513" y="77"/>
                </a:lnTo>
                <a:lnTo>
                  <a:pt x="516" y="80"/>
                </a:lnTo>
                <a:lnTo>
                  <a:pt x="519" y="83"/>
                </a:lnTo>
                <a:lnTo>
                  <a:pt x="520" y="84"/>
                </a:lnTo>
                <a:lnTo>
                  <a:pt x="523" y="86"/>
                </a:lnTo>
                <a:lnTo>
                  <a:pt x="526" y="89"/>
                </a:lnTo>
                <a:lnTo>
                  <a:pt x="530" y="94"/>
                </a:lnTo>
                <a:lnTo>
                  <a:pt x="532" y="97"/>
                </a:lnTo>
                <a:lnTo>
                  <a:pt x="534" y="99"/>
                </a:lnTo>
                <a:lnTo>
                  <a:pt x="539" y="103"/>
                </a:lnTo>
                <a:lnTo>
                  <a:pt x="543" y="107"/>
                </a:lnTo>
                <a:lnTo>
                  <a:pt x="545" y="109"/>
                </a:lnTo>
                <a:lnTo>
                  <a:pt x="547" y="112"/>
                </a:lnTo>
                <a:lnTo>
                  <a:pt x="548" y="114"/>
                </a:lnTo>
                <a:lnTo>
                  <a:pt x="550" y="116"/>
                </a:lnTo>
                <a:lnTo>
                  <a:pt x="550" y="118"/>
                </a:lnTo>
                <a:lnTo>
                  <a:pt x="551" y="120"/>
                </a:lnTo>
                <a:lnTo>
                  <a:pt x="551" y="122"/>
                </a:lnTo>
                <a:lnTo>
                  <a:pt x="551" y="123"/>
                </a:lnTo>
                <a:lnTo>
                  <a:pt x="551" y="123"/>
                </a:lnTo>
                <a:lnTo>
                  <a:pt x="551" y="125"/>
                </a:lnTo>
                <a:lnTo>
                  <a:pt x="551" y="126"/>
                </a:lnTo>
                <a:lnTo>
                  <a:pt x="550" y="127"/>
                </a:lnTo>
                <a:lnTo>
                  <a:pt x="550" y="128"/>
                </a:lnTo>
                <a:lnTo>
                  <a:pt x="549" y="129"/>
                </a:lnTo>
                <a:lnTo>
                  <a:pt x="547" y="131"/>
                </a:lnTo>
                <a:lnTo>
                  <a:pt x="544" y="134"/>
                </a:lnTo>
                <a:lnTo>
                  <a:pt x="543" y="135"/>
                </a:lnTo>
                <a:lnTo>
                  <a:pt x="543" y="136"/>
                </a:lnTo>
                <a:lnTo>
                  <a:pt x="542" y="137"/>
                </a:lnTo>
                <a:lnTo>
                  <a:pt x="541" y="139"/>
                </a:lnTo>
                <a:lnTo>
                  <a:pt x="540" y="143"/>
                </a:lnTo>
                <a:lnTo>
                  <a:pt x="539" y="145"/>
                </a:lnTo>
                <a:lnTo>
                  <a:pt x="538" y="147"/>
                </a:lnTo>
                <a:lnTo>
                  <a:pt x="536" y="150"/>
                </a:lnTo>
                <a:lnTo>
                  <a:pt x="536" y="152"/>
                </a:lnTo>
                <a:lnTo>
                  <a:pt x="535" y="153"/>
                </a:lnTo>
                <a:lnTo>
                  <a:pt x="535" y="157"/>
                </a:lnTo>
                <a:lnTo>
                  <a:pt x="534" y="158"/>
                </a:lnTo>
                <a:lnTo>
                  <a:pt x="534" y="160"/>
                </a:lnTo>
                <a:lnTo>
                  <a:pt x="533" y="162"/>
                </a:lnTo>
                <a:lnTo>
                  <a:pt x="532" y="164"/>
                </a:lnTo>
                <a:lnTo>
                  <a:pt x="530" y="166"/>
                </a:lnTo>
                <a:lnTo>
                  <a:pt x="529" y="167"/>
                </a:lnTo>
                <a:lnTo>
                  <a:pt x="524" y="173"/>
                </a:lnTo>
                <a:lnTo>
                  <a:pt x="522" y="175"/>
                </a:lnTo>
                <a:lnTo>
                  <a:pt x="521" y="176"/>
                </a:lnTo>
                <a:lnTo>
                  <a:pt x="520" y="176"/>
                </a:lnTo>
                <a:lnTo>
                  <a:pt x="519" y="177"/>
                </a:lnTo>
                <a:lnTo>
                  <a:pt x="518" y="178"/>
                </a:lnTo>
                <a:lnTo>
                  <a:pt x="517" y="178"/>
                </a:lnTo>
                <a:lnTo>
                  <a:pt x="516" y="178"/>
                </a:lnTo>
                <a:lnTo>
                  <a:pt x="514" y="179"/>
                </a:lnTo>
                <a:lnTo>
                  <a:pt x="513" y="179"/>
                </a:lnTo>
                <a:lnTo>
                  <a:pt x="511" y="179"/>
                </a:lnTo>
                <a:lnTo>
                  <a:pt x="508" y="178"/>
                </a:lnTo>
                <a:lnTo>
                  <a:pt x="506" y="178"/>
                </a:lnTo>
                <a:lnTo>
                  <a:pt x="505" y="178"/>
                </a:lnTo>
                <a:lnTo>
                  <a:pt x="505" y="178"/>
                </a:lnTo>
                <a:lnTo>
                  <a:pt x="504" y="179"/>
                </a:lnTo>
                <a:lnTo>
                  <a:pt x="503" y="179"/>
                </a:lnTo>
                <a:lnTo>
                  <a:pt x="502" y="179"/>
                </a:lnTo>
                <a:lnTo>
                  <a:pt x="501" y="180"/>
                </a:lnTo>
                <a:lnTo>
                  <a:pt x="501" y="181"/>
                </a:lnTo>
                <a:lnTo>
                  <a:pt x="499" y="183"/>
                </a:lnTo>
                <a:lnTo>
                  <a:pt x="495" y="187"/>
                </a:lnTo>
                <a:lnTo>
                  <a:pt x="494" y="188"/>
                </a:lnTo>
                <a:lnTo>
                  <a:pt x="493" y="189"/>
                </a:lnTo>
                <a:lnTo>
                  <a:pt x="491" y="190"/>
                </a:lnTo>
                <a:lnTo>
                  <a:pt x="490" y="190"/>
                </a:lnTo>
                <a:lnTo>
                  <a:pt x="489" y="191"/>
                </a:lnTo>
                <a:lnTo>
                  <a:pt x="486" y="192"/>
                </a:lnTo>
                <a:lnTo>
                  <a:pt x="485" y="192"/>
                </a:lnTo>
                <a:lnTo>
                  <a:pt x="484" y="192"/>
                </a:lnTo>
                <a:lnTo>
                  <a:pt x="482" y="194"/>
                </a:lnTo>
                <a:lnTo>
                  <a:pt x="479" y="195"/>
                </a:lnTo>
                <a:lnTo>
                  <a:pt x="478" y="196"/>
                </a:lnTo>
                <a:lnTo>
                  <a:pt x="477" y="197"/>
                </a:lnTo>
                <a:lnTo>
                  <a:pt x="477" y="197"/>
                </a:lnTo>
                <a:lnTo>
                  <a:pt x="475" y="199"/>
                </a:lnTo>
                <a:lnTo>
                  <a:pt x="474" y="200"/>
                </a:lnTo>
                <a:lnTo>
                  <a:pt x="473" y="201"/>
                </a:lnTo>
                <a:lnTo>
                  <a:pt x="470" y="203"/>
                </a:lnTo>
                <a:lnTo>
                  <a:pt x="470" y="203"/>
                </a:lnTo>
                <a:lnTo>
                  <a:pt x="469" y="204"/>
                </a:lnTo>
                <a:lnTo>
                  <a:pt x="467" y="206"/>
                </a:lnTo>
                <a:lnTo>
                  <a:pt x="466" y="207"/>
                </a:lnTo>
                <a:lnTo>
                  <a:pt x="466" y="208"/>
                </a:lnTo>
                <a:lnTo>
                  <a:pt x="466" y="209"/>
                </a:lnTo>
                <a:lnTo>
                  <a:pt x="466" y="211"/>
                </a:lnTo>
                <a:lnTo>
                  <a:pt x="465" y="212"/>
                </a:lnTo>
                <a:lnTo>
                  <a:pt x="465" y="213"/>
                </a:lnTo>
                <a:lnTo>
                  <a:pt x="465" y="213"/>
                </a:lnTo>
                <a:lnTo>
                  <a:pt x="464" y="214"/>
                </a:lnTo>
                <a:lnTo>
                  <a:pt x="463" y="214"/>
                </a:lnTo>
                <a:lnTo>
                  <a:pt x="463" y="214"/>
                </a:lnTo>
                <a:lnTo>
                  <a:pt x="461" y="215"/>
                </a:lnTo>
                <a:lnTo>
                  <a:pt x="460" y="215"/>
                </a:lnTo>
                <a:lnTo>
                  <a:pt x="460" y="215"/>
                </a:lnTo>
                <a:lnTo>
                  <a:pt x="459" y="215"/>
                </a:lnTo>
                <a:lnTo>
                  <a:pt x="458" y="216"/>
                </a:lnTo>
                <a:lnTo>
                  <a:pt x="458" y="216"/>
                </a:lnTo>
                <a:lnTo>
                  <a:pt x="457" y="217"/>
                </a:lnTo>
                <a:lnTo>
                  <a:pt x="457" y="218"/>
                </a:lnTo>
                <a:lnTo>
                  <a:pt x="456" y="219"/>
                </a:lnTo>
                <a:lnTo>
                  <a:pt x="456" y="220"/>
                </a:lnTo>
                <a:lnTo>
                  <a:pt x="456" y="221"/>
                </a:lnTo>
                <a:lnTo>
                  <a:pt x="456" y="222"/>
                </a:lnTo>
                <a:lnTo>
                  <a:pt x="456" y="223"/>
                </a:lnTo>
                <a:lnTo>
                  <a:pt x="456" y="224"/>
                </a:lnTo>
                <a:lnTo>
                  <a:pt x="456" y="225"/>
                </a:lnTo>
                <a:lnTo>
                  <a:pt x="456" y="226"/>
                </a:lnTo>
                <a:lnTo>
                  <a:pt x="457" y="228"/>
                </a:lnTo>
                <a:lnTo>
                  <a:pt x="459" y="232"/>
                </a:lnTo>
                <a:lnTo>
                  <a:pt x="460" y="234"/>
                </a:lnTo>
                <a:lnTo>
                  <a:pt x="461" y="236"/>
                </a:lnTo>
                <a:lnTo>
                  <a:pt x="462" y="236"/>
                </a:lnTo>
                <a:lnTo>
                  <a:pt x="463" y="237"/>
                </a:lnTo>
                <a:lnTo>
                  <a:pt x="463" y="237"/>
                </a:lnTo>
                <a:lnTo>
                  <a:pt x="464" y="238"/>
                </a:lnTo>
                <a:lnTo>
                  <a:pt x="465" y="238"/>
                </a:lnTo>
                <a:lnTo>
                  <a:pt x="468" y="239"/>
                </a:lnTo>
                <a:lnTo>
                  <a:pt x="469" y="239"/>
                </a:lnTo>
                <a:lnTo>
                  <a:pt x="470" y="240"/>
                </a:lnTo>
                <a:lnTo>
                  <a:pt x="471" y="241"/>
                </a:lnTo>
                <a:lnTo>
                  <a:pt x="473" y="242"/>
                </a:lnTo>
                <a:lnTo>
                  <a:pt x="474" y="243"/>
                </a:lnTo>
                <a:lnTo>
                  <a:pt x="475" y="244"/>
                </a:lnTo>
                <a:lnTo>
                  <a:pt x="477" y="248"/>
                </a:lnTo>
                <a:lnTo>
                  <a:pt x="478" y="249"/>
                </a:lnTo>
                <a:lnTo>
                  <a:pt x="480" y="251"/>
                </a:lnTo>
                <a:lnTo>
                  <a:pt x="481" y="252"/>
                </a:lnTo>
                <a:lnTo>
                  <a:pt x="482" y="254"/>
                </a:lnTo>
                <a:lnTo>
                  <a:pt x="484" y="257"/>
                </a:lnTo>
                <a:lnTo>
                  <a:pt x="485" y="258"/>
                </a:lnTo>
                <a:lnTo>
                  <a:pt x="486" y="259"/>
                </a:lnTo>
                <a:lnTo>
                  <a:pt x="487" y="260"/>
                </a:lnTo>
                <a:lnTo>
                  <a:pt x="488" y="261"/>
                </a:lnTo>
                <a:lnTo>
                  <a:pt x="489" y="262"/>
                </a:lnTo>
                <a:lnTo>
                  <a:pt x="489" y="262"/>
                </a:lnTo>
                <a:lnTo>
                  <a:pt x="490" y="262"/>
                </a:lnTo>
                <a:lnTo>
                  <a:pt x="491" y="262"/>
                </a:lnTo>
                <a:lnTo>
                  <a:pt x="492" y="262"/>
                </a:lnTo>
                <a:lnTo>
                  <a:pt x="493" y="262"/>
                </a:lnTo>
                <a:lnTo>
                  <a:pt x="494" y="262"/>
                </a:lnTo>
                <a:lnTo>
                  <a:pt x="498" y="260"/>
                </a:lnTo>
                <a:lnTo>
                  <a:pt x="499" y="259"/>
                </a:lnTo>
                <a:lnTo>
                  <a:pt x="500" y="259"/>
                </a:lnTo>
                <a:lnTo>
                  <a:pt x="502" y="259"/>
                </a:lnTo>
                <a:lnTo>
                  <a:pt x="503" y="258"/>
                </a:lnTo>
                <a:lnTo>
                  <a:pt x="505" y="258"/>
                </a:lnTo>
                <a:lnTo>
                  <a:pt x="507" y="258"/>
                </a:lnTo>
                <a:lnTo>
                  <a:pt x="509" y="258"/>
                </a:lnTo>
                <a:lnTo>
                  <a:pt x="511" y="258"/>
                </a:lnTo>
                <a:lnTo>
                  <a:pt x="513" y="258"/>
                </a:lnTo>
                <a:lnTo>
                  <a:pt x="515" y="259"/>
                </a:lnTo>
                <a:lnTo>
                  <a:pt x="516" y="259"/>
                </a:lnTo>
                <a:lnTo>
                  <a:pt x="517" y="260"/>
                </a:lnTo>
                <a:lnTo>
                  <a:pt x="519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2"/>
                </a:lnTo>
                <a:lnTo>
                  <a:pt x="522" y="263"/>
                </a:lnTo>
                <a:lnTo>
                  <a:pt x="523" y="265"/>
                </a:lnTo>
                <a:lnTo>
                  <a:pt x="524" y="267"/>
                </a:lnTo>
                <a:lnTo>
                  <a:pt x="524" y="269"/>
                </a:lnTo>
                <a:lnTo>
                  <a:pt x="525" y="274"/>
                </a:lnTo>
                <a:lnTo>
                  <a:pt x="526" y="276"/>
                </a:lnTo>
                <a:lnTo>
                  <a:pt x="527" y="278"/>
                </a:lnTo>
                <a:lnTo>
                  <a:pt x="528" y="280"/>
                </a:lnTo>
                <a:lnTo>
                  <a:pt x="529" y="282"/>
                </a:lnTo>
                <a:lnTo>
                  <a:pt x="530" y="284"/>
                </a:lnTo>
                <a:lnTo>
                  <a:pt x="531" y="286"/>
                </a:lnTo>
                <a:lnTo>
                  <a:pt x="532" y="287"/>
                </a:lnTo>
                <a:lnTo>
                  <a:pt x="533" y="289"/>
                </a:lnTo>
                <a:lnTo>
                  <a:pt x="535" y="290"/>
                </a:lnTo>
                <a:lnTo>
                  <a:pt x="536" y="291"/>
                </a:lnTo>
                <a:lnTo>
                  <a:pt x="538" y="292"/>
                </a:lnTo>
                <a:lnTo>
                  <a:pt x="539" y="293"/>
                </a:lnTo>
                <a:lnTo>
                  <a:pt x="541" y="293"/>
                </a:lnTo>
                <a:lnTo>
                  <a:pt x="542" y="294"/>
                </a:lnTo>
                <a:lnTo>
                  <a:pt x="546" y="294"/>
                </a:lnTo>
                <a:lnTo>
                  <a:pt x="548" y="295"/>
                </a:lnTo>
                <a:lnTo>
                  <a:pt x="550" y="295"/>
                </a:lnTo>
                <a:lnTo>
                  <a:pt x="551" y="296"/>
                </a:lnTo>
                <a:lnTo>
                  <a:pt x="553" y="297"/>
                </a:lnTo>
                <a:lnTo>
                  <a:pt x="554" y="298"/>
                </a:lnTo>
                <a:lnTo>
                  <a:pt x="556" y="299"/>
                </a:lnTo>
                <a:lnTo>
                  <a:pt x="557" y="301"/>
                </a:lnTo>
                <a:lnTo>
                  <a:pt x="559" y="304"/>
                </a:lnTo>
                <a:lnTo>
                  <a:pt x="563" y="308"/>
                </a:lnTo>
                <a:lnTo>
                  <a:pt x="565" y="311"/>
                </a:lnTo>
                <a:lnTo>
                  <a:pt x="567" y="313"/>
                </a:lnTo>
                <a:lnTo>
                  <a:pt x="570" y="318"/>
                </a:lnTo>
                <a:lnTo>
                  <a:pt x="573" y="323"/>
                </a:lnTo>
                <a:lnTo>
                  <a:pt x="575" y="327"/>
                </a:lnTo>
                <a:lnTo>
                  <a:pt x="578" y="330"/>
                </a:lnTo>
                <a:lnTo>
                  <a:pt x="579" y="331"/>
                </a:lnTo>
                <a:lnTo>
                  <a:pt x="580" y="333"/>
                </a:lnTo>
                <a:lnTo>
                  <a:pt x="584" y="337"/>
                </a:lnTo>
                <a:lnTo>
                  <a:pt x="589" y="343"/>
                </a:lnTo>
                <a:lnTo>
                  <a:pt x="591" y="345"/>
                </a:lnTo>
                <a:lnTo>
                  <a:pt x="592" y="346"/>
                </a:lnTo>
                <a:lnTo>
                  <a:pt x="594" y="347"/>
                </a:lnTo>
                <a:lnTo>
                  <a:pt x="598" y="351"/>
                </a:lnTo>
                <a:lnTo>
                  <a:pt x="599" y="352"/>
                </a:lnTo>
                <a:lnTo>
                  <a:pt x="600" y="353"/>
                </a:lnTo>
                <a:lnTo>
                  <a:pt x="601" y="354"/>
                </a:lnTo>
                <a:lnTo>
                  <a:pt x="602" y="356"/>
                </a:lnTo>
                <a:lnTo>
                  <a:pt x="603" y="357"/>
                </a:lnTo>
                <a:lnTo>
                  <a:pt x="604" y="359"/>
                </a:lnTo>
                <a:lnTo>
                  <a:pt x="605" y="361"/>
                </a:lnTo>
                <a:lnTo>
                  <a:pt x="606" y="363"/>
                </a:lnTo>
                <a:lnTo>
                  <a:pt x="607" y="365"/>
                </a:lnTo>
                <a:lnTo>
                  <a:pt x="607" y="368"/>
                </a:lnTo>
                <a:lnTo>
                  <a:pt x="607" y="370"/>
                </a:lnTo>
                <a:lnTo>
                  <a:pt x="608" y="376"/>
                </a:lnTo>
                <a:lnTo>
                  <a:pt x="608" y="380"/>
                </a:lnTo>
                <a:lnTo>
                  <a:pt x="609" y="383"/>
                </a:lnTo>
                <a:lnTo>
                  <a:pt x="609" y="387"/>
                </a:lnTo>
                <a:lnTo>
                  <a:pt x="610" y="390"/>
                </a:lnTo>
                <a:lnTo>
                  <a:pt x="610" y="392"/>
                </a:lnTo>
                <a:lnTo>
                  <a:pt x="611" y="394"/>
                </a:lnTo>
                <a:lnTo>
                  <a:pt x="611" y="395"/>
                </a:lnTo>
                <a:lnTo>
                  <a:pt x="612" y="397"/>
                </a:lnTo>
                <a:lnTo>
                  <a:pt x="613" y="400"/>
                </a:lnTo>
                <a:lnTo>
                  <a:pt x="616" y="405"/>
                </a:lnTo>
                <a:lnTo>
                  <a:pt x="617" y="406"/>
                </a:lnTo>
                <a:lnTo>
                  <a:pt x="617" y="407"/>
                </a:lnTo>
                <a:lnTo>
                  <a:pt x="618" y="409"/>
                </a:lnTo>
                <a:lnTo>
                  <a:pt x="618" y="410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7" y="412"/>
                </a:lnTo>
                <a:lnTo>
                  <a:pt x="617" y="412"/>
                </a:lnTo>
                <a:lnTo>
                  <a:pt x="616" y="412"/>
                </a:lnTo>
                <a:lnTo>
                  <a:pt x="615" y="412"/>
                </a:lnTo>
                <a:lnTo>
                  <a:pt x="613" y="411"/>
                </a:lnTo>
                <a:lnTo>
                  <a:pt x="611" y="411"/>
                </a:lnTo>
                <a:lnTo>
                  <a:pt x="609" y="410"/>
                </a:lnTo>
                <a:lnTo>
                  <a:pt x="602" y="407"/>
                </a:lnTo>
                <a:lnTo>
                  <a:pt x="599" y="406"/>
                </a:lnTo>
                <a:lnTo>
                  <a:pt x="597" y="405"/>
                </a:lnTo>
                <a:lnTo>
                  <a:pt x="594" y="403"/>
                </a:lnTo>
                <a:lnTo>
                  <a:pt x="591" y="401"/>
                </a:lnTo>
                <a:lnTo>
                  <a:pt x="590" y="401"/>
                </a:lnTo>
                <a:lnTo>
                  <a:pt x="588" y="400"/>
                </a:lnTo>
                <a:lnTo>
                  <a:pt x="587" y="399"/>
                </a:lnTo>
                <a:lnTo>
                  <a:pt x="586" y="399"/>
                </a:lnTo>
                <a:lnTo>
                  <a:pt x="585" y="398"/>
                </a:lnTo>
                <a:lnTo>
                  <a:pt x="584" y="398"/>
                </a:lnTo>
                <a:lnTo>
                  <a:pt x="583" y="398"/>
                </a:lnTo>
                <a:lnTo>
                  <a:pt x="582" y="398"/>
                </a:lnTo>
                <a:lnTo>
                  <a:pt x="581" y="398"/>
                </a:lnTo>
                <a:lnTo>
                  <a:pt x="581" y="399"/>
                </a:lnTo>
                <a:lnTo>
                  <a:pt x="580" y="399"/>
                </a:lnTo>
                <a:lnTo>
                  <a:pt x="579" y="399"/>
                </a:lnTo>
                <a:lnTo>
                  <a:pt x="578" y="400"/>
                </a:lnTo>
                <a:lnTo>
                  <a:pt x="578" y="401"/>
                </a:lnTo>
                <a:lnTo>
                  <a:pt x="577" y="402"/>
                </a:lnTo>
                <a:lnTo>
                  <a:pt x="576" y="402"/>
                </a:lnTo>
                <a:lnTo>
                  <a:pt x="576" y="404"/>
                </a:lnTo>
                <a:lnTo>
                  <a:pt x="573" y="409"/>
                </a:lnTo>
                <a:lnTo>
                  <a:pt x="572" y="411"/>
                </a:lnTo>
                <a:lnTo>
                  <a:pt x="572" y="412"/>
                </a:lnTo>
                <a:lnTo>
                  <a:pt x="571" y="413"/>
                </a:lnTo>
                <a:lnTo>
                  <a:pt x="570" y="415"/>
                </a:lnTo>
                <a:lnTo>
                  <a:pt x="568" y="416"/>
                </a:lnTo>
                <a:lnTo>
                  <a:pt x="567" y="417"/>
                </a:lnTo>
                <a:lnTo>
                  <a:pt x="565" y="419"/>
                </a:lnTo>
                <a:lnTo>
                  <a:pt x="563" y="420"/>
                </a:lnTo>
                <a:lnTo>
                  <a:pt x="561" y="421"/>
                </a:lnTo>
                <a:lnTo>
                  <a:pt x="558" y="422"/>
                </a:lnTo>
                <a:lnTo>
                  <a:pt x="555" y="424"/>
                </a:lnTo>
                <a:lnTo>
                  <a:pt x="554" y="424"/>
                </a:lnTo>
                <a:lnTo>
                  <a:pt x="553" y="426"/>
                </a:lnTo>
                <a:lnTo>
                  <a:pt x="552" y="426"/>
                </a:lnTo>
                <a:lnTo>
                  <a:pt x="548" y="428"/>
                </a:lnTo>
                <a:lnTo>
                  <a:pt x="544" y="430"/>
                </a:lnTo>
                <a:lnTo>
                  <a:pt x="541" y="431"/>
                </a:lnTo>
                <a:lnTo>
                  <a:pt x="540" y="432"/>
                </a:lnTo>
                <a:lnTo>
                  <a:pt x="538" y="433"/>
                </a:lnTo>
                <a:lnTo>
                  <a:pt x="534" y="436"/>
                </a:lnTo>
                <a:lnTo>
                  <a:pt x="532" y="438"/>
                </a:lnTo>
                <a:lnTo>
                  <a:pt x="530" y="439"/>
                </a:lnTo>
                <a:lnTo>
                  <a:pt x="527" y="441"/>
                </a:lnTo>
                <a:lnTo>
                  <a:pt x="525" y="442"/>
                </a:lnTo>
                <a:lnTo>
                  <a:pt x="524" y="443"/>
                </a:lnTo>
                <a:lnTo>
                  <a:pt x="523" y="444"/>
                </a:lnTo>
                <a:lnTo>
                  <a:pt x="522" y="445"/>
                </a:lnTo>
                <a:lnTo>
                  <a:pt x="521" y="446"/>
                </a:lnTo>
                <a:lnTo>
                  <a:pt x="521" y="447"/>
                </a:lnTo>
                <a:lnTo>
                  <a:pt x="520" y="448"/>
                </a:lnTo>
                <a:lnTo>
                  <a:pt x="520" y="449"/>
                </a:lnTo>
                <a:lnTo>
                  <a:pt x="520" y="450"/>
                </a:lnTo>
                <a:lnTo>
                  <a:pt x="520" y="454"/>
                </a:lnTo>
                <a:lnTo>
                  <a:pt x="520" y="455"/>
                </a:lnTo>
                <a:lnTo>
                  <a:pt x="519" y="456"/>
                </a:lnTo>
                <a:lnTo>
                  <a:pt x="519" y="456"/>
                </a:lnTo>
                <a:lnTo>
                  <a:pt x="519" y="457"/>
                </a:lnTo>
                <a:lnTo>
                  <a:pt x="518" y="458"/>
                </a:lnTo>
                <a:lnTo>
                  <a:pt x="517" y="459"/>
                </a:lnTo>
                <a:lnTo>
                  <a:pt x="515" y="460"/>
                </a:lnTo>
                <a:lnTo>
                  <a:pt x="513" y="462"/>
                </a:lnTo>
                <a:lnTo>
                  <a:pt x="512" y="463"/>
                </a:lnTo>
                <a:lnTo>
                  <a:pt x="511" y="464"/>
                </a:lnTo>
                <a:lnTo>
                  <a:pt x="511" y="464"/>
                </a:lnTo>
                <a:lnTo>
                  <a:pt x="510" y="465"/>
                </a:lnTo>
                <a:lnTo>
                  <a:pt x="510" y="466"/>
                </a:lnTo>
                <a:lnTo>
                  <a:pt x="510" y="467"/>
                </a:lnTo>
                <a:lnTo>
                  <a:pt x="510" y="468"/>
                </a:lnTo>
                <a:lnTo>
                  <a:pt x="510" y="468"/>
                </a:lnTo>
                <a:lnTo>
                  <a:pt x="510" y="470"/>
                </a:lnTo>
                <a:lnTo>
                  <a:pt x="511" y="473"/>
                </a:lnTo>
                <a:lnTo>
                  <a:pt x="511" y="474"/>
                </a:lnTo>
                <a:lnTo>
                  <a:pt x="511" y="475"/>
                </a:lnTo>
                <a:lnTo>
                  <a:pt x="511" y="475"/>
                </a:lnTo>
                <a:lnTo>
                  <a:pt x="511" y="476"/>
                </a:lnTo>
                <a:lnTo>
                  <a:pt x="510" y="477"/>
                </a:lnTo>
                <a:lnTo>
                  <a:pt x="510" y="477"/>
                </a:lnTo>
                <a:lnTo>
                  <a:pt x="509" y="477"/>
                </a:lnTo>
                <a:lnTo>
                  <a:pt x="508" y="477"/>
                </a:lnTo>
                <a:lnTo>
                  <a:pt x="507" y="477"/>
                </a:lnTo>
                <a:lnTo>
                  <a:pt x="506" y="477"/>
                </a:lnTo>
                <a:lnTo>
                  <a:pt x="505" y="477"/>
                </a:lnTo>
                <a:lnTo>
                  <a:pt x="503" y="477"/>
                </a:lnTo>
                <a:lnTo>
                  <a:pt x="500" y="476"/>
                </a:lnTo>
                <a:lnTo>
                  <a:pt x="498" y="476"/>
                </a:lnTo>
                <a:lnTo>
                  <a:pt x="496" y="476"/>
                </a:lnTo>
                <a:lnTo>
                  <a:pt x="495" y="475"/>
                </a:lnTo>
                <a:lnTo>
                  <a:pt x="494" y="476"/>
                </a:lnTo>
                <a:lnTo>
                  <a:pt x="491" y="476"/>
                </a:lnTo>
                <a:lnTo>
                  <a:pt x="487" y="476"/>
                </a:lnTo>
                <a:lnTo>
                  <a:pt x="485" y="477"/>
                </a:lnTo>
                <a:lnTo>
                  <a:pt x="483" y="477"/>
                </a:lnTo>
                <a:lnTo>
                  <a:pt x="482" y="476"/>
                </a:lnTo>
                <a:lnTo>
                  <a:pt x="482" y="476"/>
                </a:lnTo>
                <a:lnTo>
                  <a:pt x="481" y="476"/>
                </a:lnTo>
                <a:lnTo>
                  <a:pt x="479" y="475"/>
                </a:lnTo>
                <a:lnTo>
                  <a:pt x="478" y="475"/>
                </a:lnTo>
                <a:lnTo>
                  <a:pt x="477" y="475"/>
                </a:lnTo>
                <a:lnTo>
                  <a:pt x="477" y="475"/>
                </a:lnTo>
                <a:lnTo>
                  <a:pt x="476" y="475"/>
                </a:lnTo>
                <a:lnTo>
                  <a:pt x="473" y="477"/>
                </a:lnTo>
                <a:lnTo>
                  <a:pt x="471" y="477"/>
                </a:lnTo>
                <a:lnTo>
                  <a:pt x="470" y="477"/>
                </a:lnTo>
                <a:lnTo>
                  <a:pt x="466" y="478"/>
                </a:lnTo>
                <a:lnTo>
                  <a:pt x="464" y="479"/>
                </a:lnTo>
                <a:lnTo>
                  <a:pt x="462" y="479"/>
                </a:lnTo>
                <a:lnTo>
                  <a:pt x="460" y="479"/>
                </a:lnTo>
                <a:lnTo>
                  <a:pt x="459" y="479"/>
                </a:lnTo>
                <a:lnTo>
                  <a:pt x="458" y="479"/>
                </a:lnTo>
                <a:lnTo>
                  <a:pt x="457" y="478"/>
                </a:lnTo>
                <a:lnTo>
                  <a:pt x="456" y="478"/>
                </a:lnTo>
                <a:lnTo>
                  <a:pt x="455" y="477"/>
                </a:lnTo>
                <a:lnTo>
                  <a:pt x="453" y="476"/>
                </a:lnTo>
                <a:lnTo>
                  <a:pt x="448" y="472"/>
                </a:lnTo>
                <a:lnTo>
                  <a:pt x="446" y="470"/>
                </a:lnTo>
                <a:lnTo>
                  <a:pt x="445" y="470"/>
                </a:lnTo>
                <a:lnTo>
                  <a:pt x="443" y="469"/>
                </a:lnTo>
                <a:lnTo>
                  <a:pt x="440" y="467"/>
                </a:lnTo>
                <a:lnTo>
                  <a:pt x="437" y="466"/>
                </a:lnTo>
                <a:lnTo>
                  <a:pt x="434" y="465"/>
                </a:lnTo>
                <a:lnTo>
                  <a:pt x="432" y="464"/>
                </a:lnTo>
                <a:lnTo>
                  <a:pt x="431" y="463"/>
                </a:lnTo>
                <a:lnTo>
                  <a:pt x="429" y="462"/>
                </a:lnTo>
                <a:lnTo>
                  <a:pt x="428" y="461"/>
                </a:lnTo>
                <a:lnTo>
                  <a:pt x="424" y="458"/>
                </a:lnTo>
                <a:lnTo>
                  <a:pt x="423" y="457"/>
                </a:lnTo>
                <a:lnTo>
                  <a:pt x="422" y="456"/>
                </a:lnTo>
                <a:lnTo>
                  <a:pt x="420" y="456"/>
                </a:lnTo>
                <a:lnTo>
                  <a:pt x="419" y="455"/>
                </a:lnTo>
                <a:lnTo>
                  <a:pt x="415" y="453"/>
                </a:lnTo>
                <a:lnTo>
                  <a:pt x="412" y="452"/>
                </a:lnTo>
                <a:lnTo>
                  <a:pt x="410" y="451"/>
                </a:lnTo>
                <a:lnTo>
                  <a:pt x="409" y="450"/>
                </a:lnTo>
                <a:lnTo>
                  <a:pt x="407" y="449"/>
                </a:lnTo>
                <a:lnTo>
                  <a:pt x="406" y="447"/>
                </a:lnTo>
                <a:lnTo>
                  <a:pt x="405" y="446"/>
                </a:lnTo>
                <a:lnTo>
                  <a:pt x="402" y="442"/>
                </a:lnTo>
                <a:lnTo>
                  <a:pt x="400" y="440"/>
                </a:lnTo>
                <a:lnTo>
                  <a:pt x="399" y="439"/>
                </a:lnTo>
                <a:lnTo>
                  <a:pt x="398" y="438"/>
                </a:lnTo>
                <a:lnTo>
                  <a:pt x="397" y="438"/>
                </a:lnTo>
                <a:lnTo>
                  <a:pt x="396" y="437"/>
                </a:lnTo>
                <a:lnTo>
                  <a:pt x="394" y="436"/>
                </a:lnTo>
                <a:lnTo>
                  <a:pt x="392" y="436"/>
                </a:lnTo>
                <a:lnTo>
                  <a:pt x="387" y="434"/>
                </a:lnTo>
                <a:lnTo>
                  <a:pt x="385" y="434"/>
                </a:lnTo>
                <a:lnTo>
                  <a:pt x="384" y="433"/>
                </a:lnTo>
                <a:lnTo>
                  <a:pt x="383" y="432"/>
                </a:lnTo>
                <a:lnTo>
                  <a:pt x="382" y="432"/>
                </a:lnTo>
                <a:lnTo>
                  <a:pt x="381" y="431"/>
                </a:lnTo>
                <a:lnTo>
                  <a:pt x="380" y="430"/>
                </a:lnTo>
                <a:lnTo>
                  <a:pt x="380" y="429"/>
                </a:lnTo>
                <a:lnTo>
                  <a:pt x="379" y="428"/>
                </a:lnTo>
                <a:lnTo>
                  <a:pt x="378" y="425"/>
                </a:lnTo>
                <a:lnTo>
                  <a:pt x="377" y="421"/>
                </a:lnTo>
                <a:lnTo>
                  <a:pt x="376" y="419"/>
                </a:lnTo>
                <a:lnTo>
                  <a:pt x="375" y="417"/>
                </a:lnTo>
                <a:lnTo>
                  <a:pt x="375" y="416"/>
                </a:lnTo>
                <a:lnTo>
                  <a:pt x="374" y="415"/>
                </a:lnTo>
                <a:lnTo>
                  <a:pt x="374" y="415"/>
                </a:lnTo>
                <a:lnTo>
                  <a:pt x="373" y="413"/>
                </a:lnTo>
                <a:lnTo>
                  <a:pt x="370" y="410"/>
                </a:lnTo>
                <a:lnTo>
                  <a:pt x="369" y="409"/>
                </a:lnTo>
                <a:lnTo>
                  <a:pt x="368" y="408"/>
                </a:lnTo>
                <a:lnTo>
                  <a:pt x="367" y="408"/>
                </a:lnTo>
                <a:lnTo>
                  <a:pt x="365" y="407"/>
                </a:lnTo>
                <a:lnTo>
                  <a:pt x="363" y="406"/>
                </a:lnTo>
                <a:lnTo>
                  <a:pt x="361" y="405"/>
                </a:lnTo>
                <a:lnTo>
                  <a:pt x="356" y="404"/>
                </a:lnTo>
                <a:lnTo>
                  <a:pt x="351" y="402"/>
                </a:lnTo>
                <a:lnTo>
                  <a:pt x="348" y="402"/>
                </a:lnTo>
                <a:lnTo>
                  <a:pt x="344" y="401"/>
                </a:lnTo>
                <a:lnTo>
                  <a:pt x="343" y="401"/>
                </a:lnTo>
                <a:lnTo>
                  <a:pt x="341" y="401"/>
                </a:lnTo>
                <a:lnTo>
                  <a:pt x="340" y="401"/>
                </a:lnTo>
                <a:lnTo>
                  <a:pt x="339" y="401"/>
                </a:lnTo>
                <a:lnTo>
                  <a:pt x="337" y="401"/>
                </a:lnTo>
                <a:lnTo>
                  <a:pt x="333" y="403"/>
                </a:lnTo>
                <a:lnTo>
                  <a:pt x="331" y="403"/>
                </a:lnTo>
                <a:lnTo>
                  <a:pt x="330" y="404"/>
                </a:lnTo>
                <a:lnTo>
                  <a:pt x="328" y="405"/>
                </a:lnTo>
                <a:lnTo>
                  <a:pt x="327" y="406"/>
                </a:lnTo>
                <a:lnTo>
                  <a:pt x="324" y="410"/>
                </a:lnTo>
                <a:lnTo>
                  <a:pt x="323" y="410"/>
                </a:lnTo>
                <a:lnTo>
                  <a:pt x="322" y="411"/>
                </a:lnTo>
                <a:lnTo>
                  <a:pt x="321" y="412"/>
                </a:lnTo>
                <a:lnTo>
                  <a:pt x="320" y="412"/>
                </a:lnTo>
                <a:lnTo>
                  <a:pt x="316" y="414"/>
                </a:lnTo>
                <a:lnTo>
                  <a:pt x="314" y="415"/>
                </a:lnTo>
                <a:lnTo>
                  <a:pt x="313" y="416"/>
                </a:lnTo>
                <a:lnTo>
                  <a:pt x="310" y="418"/>
                </a:lnTo>
                <a:lnTo>
                  <a:pt x="307" y="419"/>
                </a:lnTo>
                <a:lnTo>
                  <a:pt x="306" y="420"/>
                </a:lnTo>
                <a:lnTo>
                  <a:pt x="305" y="420"/>
                </a:lnTo>
                <a:lnTo>
                  <a:pt x="304" y="420"/>
                </a:lnTo>
                <a:lnTo>
                  <a:pt x="304" y="421"/>
                </a:lnTo>
                <a:lnTo>
                  <a:pt x="303" y="421"/>
                </a:lnTo>
                <a:lnTo>
                  <a:pt x="301" y="420"/>
                </a:lnTo>
                <a:lnTo>
                  <a:pt x="300" y="420"/>
                </a:lnTo>
                <a:lnTo>
                  <a:pt x="299" y="420"/>
                </a:lnTo>
                <a:lnTo>
                  <a:pt x="298" y="420"/>
                </a:lnTo>
                <a:lnTo>
                  <a:pt x="297" y="419"/>
                </a:lnTo>
                <a:lnTo>
                  <a:pt x="296" y="419"/>
                </a:lnTo>
                <a:lnTo>
                  <a:pt x="295" y="418"/>
                </a:lnTo>
                <a:lnTo>
                  <a:pt x="294" y="417"/>
                </a:lnTo>
                <a:lnTo>
                  <a:pt x="294" y="416"/>
                </a:lnTo>
                <a:lnTo>
                  <a:pt x="293" y="415"/>
                </a:lnTo>
                <a:lnTo>
                  <a:pt x="292" y="414"/>
                </a:lnTo>
                <a:lnTo>
                  <a:pt x="291" y="412"/>
                </a:lnTo>
                <a:lnTo>
                  <a:pt x="290" y="408"/>
                </a:lnTo>
                <a:lnTo>
                  <a:pt x="289" y="406"/>
                </a:lnTo>
                <a:lnTo>
                  <a:pt x="288" y="404"/>
                </a:lnTo>
                <a:lnTo>
                  <a:pt x="287" y="402"/>
                </a:lnTo>
                <a:lnTo>
                  <a:pt x="286" y="400"/>
                </a:lnTo>
                <a:lnTo>
                  <a:pt x="285" y="399"/>
                </a:lnTo>
                <a:lnTo>
                  <a:pt x="284" y="399"/>
                </a:lnTo>
                <a:lnTo>
                  <a:pt x="284" y="398"/>
                </a:lnTo>
                <a:lnTo>
                  <a:pt x="283" y="397"/>
                </a:lnTo>
                <a:lnTo>
                  <a:pt x="281" y="396"/>
                </a:lnTo>
                <a:lnTo>
                  <a:pt x="281" y="396"/>
                </a:lnTo>
                <a:lnTo>
                  <a:pt x="281" y="396"/>
                </a:lnTo>
                <a:lnTo>
                  <a:pt x="280" y="396"/>
                </a:lnTo>
                <a:lnTo>
                  <a:pt x="280" y="396"/>
                </a:lnTo>
                <a:lnTo>
                  <a:pt x="277" y="398"/>
                </a:lnTo>
                <a:lnTo>
                  <a:pt x="275" y="399"/>
                </a:lnTo>
                <a:lnTo>
                  <a:pt x="273" y="400"/>
                </a:lnTo>
                <a:lnTo>
                  <a:pt x="271" y="401"/>
                </a:lnTo>
                <a:lnTo>
                  <a:pt x="270" y="402"/>
                </a:lnTo>
                <a:lnTo>
                  <a:pt x="269" y="404"/>
                </a:lnTo>
                <a:lnTo>
                  <a:pt x="268" y="405"/>
                </a:lnTo>
                <a:lnTo>
                  <a:pt x="267" y="406"/>
                </a:lnTo>
                <a:lnTo>
                  <a:pt x="267" y="406"/>
                </a:lnTo>
                <a:lnTo>
                  <a:pt x="266" y="407"/>
                </a:lnTo>
                <a:lnTo>
                  <a:pt x="265" y="409"/>
                </a:lnTo>
                <a:lnTo>
                  <a:pt x="264" y="413"/>
                </a:lnTo>
                <a:lnTo>
                  <a:pt x="263" y="414"/>
                </a:lnTo>
                <a:lnTo>
                  <a:pt x="262" y="415"/>
                </a:lnTo>
                <a:lnTo>
                  <a:pt x="262" y="416"/>
                </a:lnTo>
                <a:lnTo>
                  <a:pt x="261" y="416"/>
                </a:lnTo>
                <a:lnTo>
                  <a:pt x="260" y="417"/>
                </a:lnTo>
                <a:lnTo>
                  <a:pt x="259" y="418"/>
                </a:lnTo>
                <a:lnTo>
                  <a:pt x="258" y="419"/>
                </a:lnTo>
                <a:lnTo>
                  <a:pt x="256" y="420"/>
                </a:lnTo>
                <a:lnTo>
                  <a:pt x="255" y="420"/>
                </a:lnTo>
                <a:lnTo>
                  <a:pt x="251" y="421"/>
                </a:lnTo>
                <a:lnTo>
                  <a:pt x="249" y="422"/>
                </a:lnTo>
                <a:lnTo>
                  <a:pt x="247" y="423"/>
                </a:lnTo>
                <a:lnTo>
                  <a:pt x="244" y="425"/>
                </a:lnTo>
                <a:lnTo>
                  <a:pt x="242" y="425"/>
                </a:lnTo>
                <a:lnTo>
                  <a:pt x="241" y="425"/>
                </a:lnTo>
                <a:lnTo>
                  <a:pt x="240" y="425"/>
                </a:lnTo>
                <a:lnTo>
                  <a:pt x="238" y="425"/>
                </a:lnTo>
                <a:lnTo>
                  <a:pt x="237" y="425"/>
                </a:lnTo>
                <a:lnTo>
                  <a:pt x="236" y="425"/>
                </a:lnTo>
                <a:lnTo>
                  <a:pt x="234" y="425"/>
                </a:lnTo>
                <a:lnTo>
                  <a:pt x="230" y="423"/>
                </a:lnTo>
                <a:lnTo>
                  <a:pt x="228" y="422"/>
                </a:lnTo>
                <a:lnTo>
                  <a:pt x="227" y="422"/>
                </a:lnTo>
                <a:lnTo>
                  <a:pt x="226" y="422"/>
                </a:lnTo>
                <a:lnTo>
                  <a:pt x="225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2"/>
                </a:lnTo>
                <a:lnTo>
                  <a:pt x="217" y="421"/>
                </a:lnTo>
                <a:lnTo>
                  <a:pt x="215" y="421"/>
                </a:lnTo>
                <a:lnTo>
                  <a:pt x="213" y="421"/>
                </a:lnTo>
                <a:lnTo>
                  <a:pt x="209" y="421"/>
                </a:lnTo>
                <a:lnTo>
                  <a:pt x="208" y="421"/>
                </a:lnTo>
                <a:lnTo>
                  <a:pt x="206" y="421"/>
                </a:lnTo>
                <a:lnTo>
                  <a:pt x="204" y="421"/>
                </a:lnTo>
                <a:lnTo>
                  <a:pt x="203" y="421"/>
                </a:lnTo>
                <a:lnTo>
                  <a:pt x="202" y="421"/>
                </a:lnTo>
                <a:lnTo>
                  <a:pt x="201" y="421"/>
                </a:lnTo>
                <a:lnTo>
                  <a:pt x="200" y="420"/>
                </a:lnTo>
                <a:lnTo>
                  <a:pt x="198" y="419"/>
                </a:lnTo>
                <a:lnTo>
                  <a:pt x="196" y="417"/>
                </a:lnTo>
                <a:lnTo>
                  <a:pt x="195" y="417"/>
                </a:lnTo>
                <a:lnTo>
                  <a:pt x="195" y="416"/>
                </a:lnTo>
                <a:lnTo>
                  <a:pt x="194" y="416"/>
                </a:lnTo>
                <a:lnTo>
                  <a:pt x="194" y="416"/>
                </a:lnTo>
                <a:lnTo>
                  <a:pt x="193" y="416"/>
                </a:lnTo>
                <a:lnTo>
                  <a:pt x="192" y="416"/>
                </a:lnTo>
                <a:lnTo>
                  <a:pt x="192" y="416"/>
                </a:lnTo>
                <a:lnTo>
                  <a:pt x="191" y="416"/>
                </a:lnTo>
                <a:lnTo>
                  <a:pt x="186" y="419"/>
                </a:lnTo>
                <a:lnTo>
                  <a:pt x="185" y="419"/>
                </a:lnTo>
                <a:lnTo>
                  <a:pt x="184" y="420"/>
                </a:lnTo>
                <a:lnTo>
                  <a:pt x="181" y="420"/>
                </a:lnTo>
                <a:lnTo>
                  <a:pt x="180" y="421"/>
                </a:lnTo>
                <a:lnTo>
                  <a:pt x="178" y="421"/>
                </a:lnTo>
                <a:lnTo>
                  <a:pt x="177" y="422"/>
                </a:lnTo>
                <a:lnTo>
                  <a:pt x="176" y="423"/>
                </a:lnTo>
                <a:lnTo>
                  <a:pt x="175" y="423"/>
                </a:lnTo>
                <a:lnTo>
                  <a:pt x="175" y="424"/>
                </a:lnTo>
                <a:lnTo>
                  <a:pt x="174" y="425"/>
                </a:lnTo>
                <a:lnTo>
                  <a:pt x="173" y="426"/>
                </a:lnTo>
                <a:lnTo>
                  <a:pt x="173" y="427"/>
                </a:lnTo>
                <a:lnTo>
                  <a:pt x="171" y="430"/>
                </a:lnTo>
                <a:lnTo>
                  <a:pt x="171" y="431"/>
                </a:lnTo>
                <a:lnTo>
                  <a:pt x="170" y="431"/>
                </a:lnTo>
                <a:lnTo>
                  <a:pt x="169" y="432"/>
                </a:lnTo>
                <a:lnTo>
                  <a:pt x="167" y="434"/>
                </a:lnTo>
                <a:lnTo>
                  <a:pt x="166" y="435"/>
                </a:lnTo>
                <a:lnTo>
                  <a:pt x="164" y="436"/>
                </a:lnTo>
                <a:lnTo>
                  <a:pt x="162" y="437"/>
                </a:lnTo>
                <a:lnTo>
                  <a:pt x="161" y="437"/>
                </a:lnTo>
                <a:lnTo>
                  <a:pt x="159" y="439"/>
                </a:lnTo>
                <a:lnTo>
                  <a:pt x="157" y="440"/>
                </a:lnTo>
                <a:lnTo>
                  <a:pt x="155" y="441"/>
                </a:lnTo>
                <a:lnTo>
                  <a:pt x="154" y="442"/>
                </a:lnTo>
                <a:lnTo>
                  <a:pt x="153" y="442"/>
                </a:lnTo>
                <a:lnTo>
                  <a:pt x="151" y="443"/>
                </a:lnTo>
                <a:lnTo>
                  <a:pt x="150" y="443"/>
                </a:lnTo>
                <a:lnTo>
                  <a:pt x="148" y="443"/>
                </a:lnTo>
                <a:lnTo>
                  <a:pt x="147" y="444"/>
                </a:lnTo>
                <a:lnTo>
                  <a:pt x="146" y="444"/>
                </a:lnTo>
                <a:lnTo>
                  <a:pt x="145" y="444"/>
                </a:lnTo>
                <a:lnTo>
                  <a:pt x="143" y="444"/>
                </a:lnTo>
                <a:lnTo>
                  <a:pt x="142" y="443"/>
                </a:lnTo>
                <a:lnTo>
                  <a:pt x="141" y="443"/>
                </a:lnTo>
                <a:lnTo>
                  <a:pt x="140" y="443"/>
                </a:lnTo>
                <a:lnTo>
                  <a:pt x="139" y="442"/>
                </a:lnTo>
                <a:lnTo>
                  <a:pt x="138" y="441"/>
                </a:lnTo>
                <a:lnTo>
                  <a:pt x="137" y="441"/>
                </a:lnTo>
                <a:lnTo>
                  <a:pt x="137" y="440"/>
                </a:lnTo>
                <a:lnTo>
                  <a:pt x="136" y="439"/>
                </a:lnTo>
                <a:lnTo>
                  <a:pt x="137" y="439"/>
                </a:lnTo>
                <a:lnTo>
                  <a:pt x="137" y="437"/>
                </a:lnTo>
                <a:lnTo>
                  <a:pt x="137" y="435"/>
                </a:lnTo>
                <a:lnTo>
                  <a:pt x="138" y="433"/>
                </a:lnTo>
                <a:lnTo>
                  <a:pt x="137" y="433"/>
                </a:lnTo>
                <a:lnTo>
                  <a:pt x="137" y="432"/>
                </a:lnTo>
                <a:lnTo>
                  <a:pt x="137" y="431"/>
                </a:lnTo>
                <a:lnTo>
                  <a:pt x="137" y="430"/>
                </a:lnTo>
                <a:lnTo>
                  <a:pt x="136" y="430"/>
                </a:lnTo>
                <a:lnTo>
                  <a:pt x="136" y="429"/>
                </a:lnTo>
                <a:lnTo>
                  <a:pt x="135" y="428"/>
                </a:lnTo>
                <a:lnTo>
                  <a:pt x="135" y="428"/>
                </a:lnTo>
                <a:lnTo>
                  <a:pt x="133" y="426"/>
                </a:lnTo>
                <a:lnTo>
                  <a:pt x="132" y="425"/>
                </a:lnTo>
                <a:lnTo>
                  <a:pt x="128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3" y="421"/>
                </a:lnTo>
                <a:lnTo>
                  <a:pt x="120" y="421"/>
                </a:lnTo>
                <a:lnTo>
                  <a:pt x="118" y="420"/>
                </a:lnTo>
                <a:lnTo>
                  <a:pt x="117" y="419"/>
                </a:lnTo>
                <a:lnTo>
                  <a:pt x="112" y="418"/>
                </a:lnTo>
                <a:lnTo>
                  <a:pt x="107" y="416"/>
                </a:lnTo>
                <a:lnTo>
                  <a:pt x="106" y="416"/>
                </a:lnTo>
                <a:lnTo>
                  <a:pt x="105" y="415"/>
                </a:lnTo>
                <a:lnTo>
                  <a:pt x="105" y="415"/>
                </a:lnTo>
                <a:lnTo>
                  <a:pt x="104" y="415"/>
                </a:lnTo>
                <a:lnTo>
                  <a:pt x="104" y="414"/>
                </a:lnTo>
                <a:lnTo>
                  <a:pt x="104" y="414"/>
                </a:lnTo>
                <a:lnTo>
                  <a:pt x="106" y="410"/>
                </a:lnTo>
                <a:lnTo>
                  <a:pt x="106" y="409"/>
                </a:lnTo>
                <a:lnTo>
                  <a:pt x="106" y="409"/>
                </a:lnTo>
                <a:lnTo>
                  <a:pt x="106" y="407"/>
                </a:lnTo>
                <a:lnTo>
                  <a:pt x="105" y="405"/>
                </a:lnTo>
                <a:lnTo>
                  <a:pt x="105" y="405"/>
                </a:lnTo>
                <a:lnTo>
                  <a:pt x="105" y="404"/>
                </a:lnTo>
                <a:lnTo>
                  <a:pt x="105" y="403"/>
                </a:lnTo>
                <a:lnTo>
                  <a:pt x="106" y="402"/>
                </a:lnTo>
                <a:lnTo>
                  <a:pt x="107" y="400"/>
                </a:lnTo>
                <a:lnTo>
                  <a:pt x="109" y="398"/>
                </a:lnTo>
                <a:lnTo>
                  <a:pt x="111" y="396"/>
                </a:lnTo>
                <a:lnTo>
                  <a:pt x="112" y="395"/>
                </a:lnTo>
                <a:lnTo>
                  <a:pt x="114" y="392"/>
                </a:lnTo>
                <a:lnTo>
                  <a:pt x="115" y="390"/>
                </a:lnTo>
                <a:lnTo>
                  <a:pt x="116" y="389"/>
                </a:lnTo>
                <a:lnTo>
                  <a:pt x="116" y="387"/>
                </a:lnTo>
                <a:lnTo>
                  <a:pt x="117" y="385"/>
                </a:lnTo>
                <a:lnTo>
                  <a:pt x="118" y="383"/>
                </a:lnTo>
                <a:lnTo>
                  <a:pt x="118" y="382"/>
                </a:lnTo>
                <a:lnTo>
                  <a:pt x="118" y="381"/>
                </a:lnTo>
                <a:lnTo>
                  <a:pt x="118" y="379"/>
                </a:lnTo>
                <a:lnTo>
                  <a:pt x="118" y="378"/>
                </a:lnTo>
                <a:lnTo>
                  <a:pt x="118" y="377"/>
                </a:lnTo>
                <a:lnTo>
                  <a:pt x="118" y="377"/>
                </a:lnTo>
                <a:lnTo>
                  <a:pt x="117" y="374"/>
                </a:lnTo>
                <a:lnTo>
                  <a:pt x="117" y="373"/>
                </a:lnTo>
                <a:lnTo>
                  <a:pt x="116" y="371"/>
                </a:lnTo>
                <a:lnTo>
                  <a:pt x="115" y="369"/>
                </a:lnTo>
                <a:lnTo>
                  <a:pt x="113" y="366"/>
                </a:lnTo>
                <a:lnTo>
                  <a:pt x="112" y="364"/>
                </a:lnTo>
                <a:lnTo>
                  <a:pt x="111" y="362"/>
                </a:lnTo>
                <a:lnTo>
                  <a:pt x="111" y="361"/>
                </a:lnTo>
                <a:lnTo>
                  <a:pt x="111" y="360"/>
                </a:lnTo>
                <a:lnTo>
                  <a:pt x="110" y="358"/>
                </a:lnTo>
                <a:lnTo>
                  <a:pt x="110" y="356"/>
                </a:lnTo>
                <a:lnTo>
                  <a:pt x="110" y="354"/>
                </a:lnTo>
                <a:lnTo>
                  <a:pt x="110" y="351"/>
                </a:lnTo>
                <a:lnTo>
                  <a:pt x="110" y="350"/>
                </a:lnTo>
                <a:lnTo>
                  <a:pt x="110" y="349"/>
                </a:lnTo>
                <a:lnTo>
                  <a:pt x="111" y="345"/>
                </a:lnTo>
                <a:lnTo>
                  <a:pt x="111" y="343"/>
                </a:lnTo>
                <a:lnTo>
                  <a:pt x="111" y="340"/>
                </a:lnTo>
                <a:lnTo>
                  <a:pt x="111" y="336"/>
                </a:lnTo>
                <a:lnTo>
                  <a:pt x="111" y="333"/>
                </a:lnTo>
                <a:lnTo>
                  <a:pt x="111" y="331"/>
                </a:lnTo>
                <a:lnTo>
                  <a:pt x="110" y="330"/>
                </a:lnTo>
                <a:lnTo>
                  <a:pt x="110" y="328"/>
                </a:lnTo>
                <a:lnTo>
                  <a:pt x="109" y="327"/>
                </a:lnTo>
                <a:lnTo>
                  <a:pt x="109" y="326"/>
                </a:lnTo>
                <a:lnTo>
                  <a:pt x="108" y="325"/>
                </a:lnTo>
                <a:lnTo>
                  <a:pt x="107" y="324"/>
                </a:lnTo>
                <a:lnTo>
                  <a:pt x="107" y="323"/>
                </a:lnTo>
                <a:lnTo>
                  <a:pt x="105" y="322"/>
                </a:lnTo>
                <a:lnTo>
                  <a:pt x="104" y="321"/>
                </a:lnTo>
                <a:lnTo>
                  <a:pt x="102" y="319"/>
                </a:lnTo>
                <a:lnTo>
                  <a:pt x="101" y="319"/>
                </a:lnTo>
                <a:lnTo>
                  <a:pt x="100" y="318"/>
                </a:lnTo>
                <a:lnTo>
                  <a:pt x="99" y="318"/>
                </a:lnTo>
                <a:lnTo>
                  <a:pt x="99" y="318"/>
                </a:lnTo>
                <a:lnTo>
                  <a:pt x="98" y="318"/>
                </a:lnTo>
                <a:lnTo>
                  <a:pt x="97" y="318"/>
                </a:lnTo>
                <a:lnTo>
                  <a:pt x="95" y="318"/>
                </a:lnTo>
                <a:lnTo>
                  <a:pt x="94" y="319"/>
                </a:lnTo>
                <a:lnTo>
                  <a:pt x="92" y="319"/>
                </a:lnTo>
                <a:lnTo>
                  <a:pt x="89" y="321"/>
                </a:lnTo>
                <a:lnTo>
                  <a:pt x="84" y="322"/>
                </a:lnTo>
                <a:lnTo>
                  <a:pt x="82" y="323"/>
                </a:lnTo>
                <a:lnTo>
                  <a:pt x="81" y="323"/>
                </a:lnTo>
                <a:lnTo>
                  <a:pt x="79" y="323"/>
                </a:lnTo>
                <a:lnTo>
                  <a:pt x="78" y="323"/>
                </a:lnTo>
                <a:lnTo>
                  <a:pt x="73" y="322"/>
                </a:lnTo>
                <a:lnTo>
                  <a:pt x="70" y="322"/>
                </a:lnTo>
                <a:lnTo>
                  <a:pt x="64" y="321"/>
                </a:lnTo>
                <a:lnTo>
                  <a:pt x="62" y="321"/>
                </a:lnTo>
                <a:lnTo>
                  <a:pt x="61" y="321"/>
                </a:lnTo>
                <a:lnTo>
                  <a:pt x="54" y="322"/>
                </a:lnTo>
                <a:lnTo>
                  <a:pt x="53" y="322"/>
                </a:lnTo>
                <a:lnTo>
                  <a:pt x="52" y="322"/>
                </a:lnTo>
                <a:lnTo>
                  <a:pt x="51" y="322"/>
                </a:lnTo>
                <a:lnTo>
                  <a:pt x="50" y="322"/>
                </a:lnTo>
                <a:lnTo>
                  <a:pt x="49" y="321"/>
                </a:lnTo>
                <a:lnTo>
                  <a:pt x="48" y="321"/>
                </a:lnTo>
                <a:lnTo>
                  <a:pt x="47" y="320"/>
                </a:lnTo>
                <a:lnTo>
                  <a:pt x="46" y="320"/>
                </a:lnTo>
                <a:lnTo>
                  <a:pt x="45" y="319"/>
                </a:lnTo>
                <a:lnTo>
                  <a:pt x="44" y="318"/>
                </a:lnTo>
                <a:lnTo>
                  <a:pt x="43" y="317"/>
                </a:lnTo>
                <a:lnTo>
                  <a:pt x="42" y="317"/>
                </a:lnTo>
                <a:lnTo>
                  <a:pt x="42" y="316"/>
                </a:lnTo>
                <a:lnTo>
                  <a:pt x="42" y="315"/>
                </a:lnTo>
                <a:lnTo>
                  <a:pt x="41" y="314"/>
                </a:lnTo>
                <a:lnTo>
                  <a:pt x="41" y="313"/>
                </a:lnTo>
                <a:lnTo>
                  <a:pt x="40" y="311"/>
                </a:lnTo>
                <a:lnTo>
                  <a:pt x="40" y="310"/>
                </a:lnTo>
                <a:lnTo>
                  <a:pt x="40" y="308"/>
                </a:lnTo>
                <a:lnTo>
                  <a:pt x="40" y="305"/>
                </a:lnTo>
                <a:lnTo>
                  <a:pt x="40" y="304"/>
                </a:lnTo>
                <a:lnTo>
                  <a:pt x="40" y="303"/>
                </a:lnTo>
                <a:lnTo>
                  <a:pt x="39" y="302"/>
                </a:lnTo>
                <a:lnTo>
                  <a:pt x="38" y="301"/>
                </a:lnTo>
                <a:lnTo>
                  <a:pt x="38" y="300"/>
                </a:lnTo>
                <a:lnTo>
                  <a:pt x="36" y="298"/>
                </a:lnTo>
                <a:lnTo>
                  <a:pt x="34" y="297"/>
                </a:lnTo>
                <a:lnTo>
                  <a:pt x="32" y="295"/>
                </a:lnTo>
                <a:lnTo>
                  <a:pt x="31" y="294"/>
                </a:lnTo>
                <a:lnTo>
                  <a:pt x="30" y="293"/>
                </a:lnTo>
                <a:lnTo>
                  <a:pt x="29" y="291"/>
                </a:lnTo>
                <a:lnTo>
                  <a:pt x="28" y="290"/>
                </a:lnTo>
                <a:lnTo>
                  <a:pt x="27" y="290"/>
                </a:lnTo>
                <a:lnTo>
                  <a:pt x="26" y="289"/>
                </a:lnTo>
                <a:lnTo>
                  <a:pt x="25" y="288"/>
                </a:lnTo>
                <a:lnTo>
                  <a:pt x="23" y="288"/>
                </a:lnTo>
                <a:lnTo>
                  <a:pt x="22" y="287"/>
                </a:lnTo>
                <a:lnTo>
                  <a:pt x="21" y="287"/>
                </a:lnTo>
                <a:lnTo>
                  <a:pt x="17" y="287"/>
                </a:lnTo>
                <a:lnTo>
                  <a:pt x="16" y="287"/>
                </a:lnTo>
                <a:lnTo>
                  <a:pt x="15" y="286"/>
                </a:lnTo>
                <a:lnTo>
                  <a:pt x="14" y="286"/>
                </a:lnTo>
                <a:lnTo>
                  <a:pt x="13" y="286"/>
                </a:lnTo>
                <a:lnTo>
                  <a:pt x="12" y="285"/>
                </a:lnTo>
                <a:lnTo>
                  <a:pt x="11" y="285"/>
                </a:lnTo>
                <a:lnTo>
                  <a:pt x="10" y="284"/>
                </a:lnTo>
                <a:lnTo>
                  <a:pt x="9" y="283"/>
                </a:lnTo>
                <a:lnTo>
                  <a:pt x="8" y="283"/>
                </a:lnTo>
                <a:lnTo>
                  <a:pt x="7" y="282"/>
                </a:lnTo>
                <a:lnTo>
                  <a:pt x="6" y="281"/>
                </a:lnTo>
                <a:lnTo>
                  <a:pt x="6" y="280"/>
                </a:lnTo>
                <a:lnTo>
                  <a:pt x="5" y="279"/>
                </a:lnTo>
                <a:lnTo>
                  <a:pt x="5" y="277"/>
                </a:lnTo>
                <a:lnTo>
                  <a:pt x="4" y="275"/>
                </a:lnTo>
                <a:lnTo>
                  <a:pt x="4" y="274"/>
                </a:lnTo>
                <a:lnTo>
                  <a:pt x="3" y="273"/>
                </a:lnTo>
                <a:lnTo>
                  <a:pt x="1" y="270"/>
                </a:lnTo>
                <a:lnTo>
                  <a:pt x="1" y="269"/>
                </a:lnTo>
                <a:lnTo>
                  <a:pt x="0" y="268"/>
                </a:lnTo>
                <a:lnTo>
                  <a:pt x="0" y="267"/>
                </a:lnTo>
                <a:lnTo>
                  <a:pt x="0" y="266"/>
                </a:lnTo>
                <a:lnTo>
                  <a:pt x="0" y="265"/>
                </a:lnTo>
                <a:lnTo>
                  <a:pt x="0" y="264"/>
                </a:lnTo>
                <a:lnTo>
                  <a:pt x="0" y="263"/>
                </a:lnTo>
                <a:lnTo>
                  <a:pt x="1" y="262"/>
                </a:lnTo>
                <a:lnTo>
                  <a:pt x="2" y="261"/>
                </a:lnTo>
                <a:lnTo>
                  <a:pt x="2" y="260"/>
                </a:lnTo>
                <a:lnTo>
                  <a:pt x="3" y="260"/>
                </a:lnTo>
                <a:lnTo>
                  <a:pt x="4" y="259"/>
                </a:lnTo>
                <a:lnTo>
                  <a:pt x="7" y="258"/>
                </a:lnTo>
                <a:lnTo>
                  <a:pt x="8" y="257"/>
                </a:lnTo>
                <a:lnTo>
                  <a:pt x="9" y="256"/>
                </a:lnTo>
                <a:lnTo>
                  <a:pt x="9" y="256"/>
                </a:lnTo>
                <a:lnTo>
                  <a:pt x="10" y="255"/>
                </a:lnTo>
                <a:lnTo>
                  <a:pt x="10" y="254"/>
                </a:lnTo>
                <a:lnTo>
                  <a:pt x="12" y="250"/>
                </a:lnTo>
                <a:lnTo>
                  <a:pt x="12" y="249"/>
                </a:lnTo>
                <a:lnTo>
                  <a:pt x="13" y="248"/>
                </a:lnTo>
                <a:lnTo>
                  <a:pt x="15" y="244"/>
                </a:lnTo>
                <a:lnTo>
                  <a:pt x="16" y="243"/>
                </a:lnTo>
                <a:lnTo>
                  <a:pt x="16" y="242"/>
                </a:lnTo>
                <a:lnTo>
                  <a:pt x="17" y="240"/>
                </a:lnTo>
                <a:lnTo>
                  <a:pt x="17" y="238"/>
                </a:lnTo>
                <a:lnTo>
                  <a:pt x="17" y="236"/>
                </a:lnTo>
                <a:lnTo>
                  <a:pt x="17" y="234"/>
                </a:lnTo>
                <a:lnTo>
                  <a:pt x="17" y="233"/>
                </a:lnTo>
                <a:lnTo>
                  <a:pt x="17" y="231"/>
                </a:lnTo>
                <a:lnTo>
                  <a:pt x="16" y="225"/>
                </a:lnTo>
                <a:lnTo>
                  <a:pt x="15" y="224"/>
                </a:lnTo>
                <a:lnTo>
                  <a:pt x="14" y="223"/>
                </a:lnTo>
                <a:lnTo>
                  <a:pt x="14" y="221"/>
                </a:lnTo>
                <a:lnTo>
                  <a:pt x="13" y="220"/>
                </a:lnTo>
                <a:lnTo>
                  <a:pt x="12" y="218"/>
                </a:lnTo>
                <a:lnTo>
                  <a:pt x="11" y="217"/>
                </a:lnTo>
                <a:lnTo>
                  <a:pt x="10" y="216"/>
                </a:lnTo>
                <a:lnTo>
                  <a:pt x="10" y="215"/>
                </a:lnTo>
                <a:lnTo>
                  <a:pt x="10" y="213"/>
                </a:lnTo>
                <a:lnTo>
                  <a:pt x="10" y="211"/>
                </a:lnTo>
                <a:lnTo>
                  <a:pt x="10" y="205"/>
                </a:lnTo>
                <a:lnTo>
                  <a:pt x="10" y="202"/>
                </a:lnTo>
                <a:lnTo>
                  <a:pt x="10" y="201"/>
                </a:lnTo>
                <a:lnTo>
                  <a:pt x="10" y="200"/>
                </a:lnTo>
                <a:lnTo>
                  <a:pt x="9" y="199"/>
                </a:lnTo>
                <a:lnTo>
                  <a:pt x="8" y="196"/>
                </a:lnTo>
                <a:lnTo>
                  <a:pt x="7" y="193"/>
                </a:lnTo>
                <a:lnTo>
                  <a:pt x="7" y="191"/>
                </a:lnTo>
                <a:lnTo>
                  <a:pt x="6" y="189"/>
                </a:lnTo>
                <a:lnTo>
                  <a:pt x="4" y="186"/>
                </a:lnTo>
                <a:lnTo>
                  <a:pt x="4" y="185"/>
                </a:lnTo>
                <a:lnTo>
                  <a:pt x="3" y="184"/>
                </a:lnTo>
                <a:lnTo>
                  <a:pt x="3" y="183"/>
                </a:lnTo>
                <a:lnTo>
                  <a:pt x="3" y="182"/>
                </a:lnTo>
                <a:lnTo>
                  <a:pt x="4" y="181"/>
                </a:lnTo>
                <a:lnTo>
                  <a:pt x="4" y="180"/>
                </a:lnTo>
                <a:lnTo>
                  <a:pt x="4" y="179"/>
                </a:lnTo>
                <a:lnTo>
                  <a:pt x="5" y="178"/>
                </a:lnTo>
                <a:lnTo>
                  <a:pt x="6" y="177"/>
                </a:lnTo>
                <a:lnTo>
                  <a:pt x="8" y="175"/>
                </a:lnTo>
                <a:lnTo>
                  <a:pt x="11" y="172"/>
                </a:lnTo>
                <a:lnTo>
                  <a:pt x="13" y="170"/>
                </a:lnTo>
                <a:lnTo>
                  <a:pt x="14" y="169"/>
                </a:lnTo>
                <a:lnTo>
                  <a:pt x="14" y="170"/>
                </a:lnTo>
                <a:lnTo>
                  <a:pt x="15" y="171"/>
                </a:lnTo>
                <a:lnTo>
                  <a:pt x="16" y="172"/>
                </a:lnTo>
                <a:lnTo>
                  <a:pt x="18" y="173"/>
                </a:lnTo>
                <a:lnTo>
                  <a:pt x="21" y="175"/>
                </a:lnTo>
                <a:lnTo>
                  <a:pt x="23" y="176"/>
                </a:lnTo>
                <a:lnTo>
                  <a:pt x="29" y="179"/>
                </a:lnTo>
                <a:lnTo>
                  <a:pt x="31" y="180"/>
                </a:lnTo>
                <a:lnTo>
                  <a:pt x="33" y="181"/>
                </a:lnTo>
                <a:lnTo>
                  <a:pt x="35" y="182"/>
                </a:lnTo>
                <a:lnTo>
                  <a:pt x="37" y="183"/>
                </a:lnTo>
                <a:lnTo>
                  <a:pt x="40" y="184"/>
                </a:lnTo>
                <a:lnTo>
                  <a:pt x="41" y="184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9" name="Freeform 242">
            <a:extLst>
              <a:ext uri="{FF2B5EF4-FFF2-40B4-BE49-F238E27FC236}">
                <a16:creationId xmlns:a16="http://schemas.microsoft.com/office/drawing/2014/main" id="{F2D9EA48-20C4-4926-B1A0-FB290B6713B4}"/>
              </a:ext>
            </a:extLst>
          </p:cNvPr>
          <p:cNvSpPr>
            <a:spLocks/>
          </p:cNvSpPr>
          <p:nvPr/>
        </p:nvSpPr>
        <p:spPr bwMode="auto">
          <a:xfrm>
            <a:off x="8890065" y="3364857"/>
            <a:ext cx="326924" cy="405512"/>
          </a:xfrm>
          <a:custGeom>
            <a:avLst/>
            <a:gdLst>
              <a:gd name="T0" fmla="*/ 4 w 172"/>
              <a:gd name="T1" fmla="*/ 185 h 195"/>
              <a:gd name="T2" fmla="*/ 9 w 172"/>
              <a:gd name="T3" fmla="*/ 184 h 195"/>
              <a:gd name="T4" fmla="*/ 13 w 172"/>
              <a:gd name="T5" fmla="*/ 180 h 195"/>
              <a:gd name="T6" fmla="*/ 20 w 172"/>
              <a:gd name="T7" fmla="*/ 172 h 195"/>
              <a:gd name="T8" fmla="*/ 24 w 172"/>
              <a:gd name="T9" fmla="*/ 170 h 195"/>
              <a:gd name="T10" fmla="*/ 28 w 172"/>
              <a:gd name="T11" fmla="*/ 170 h 195"/>
              <a:gd name="T12" fmla="*/ 34 w 172"/>
              <a:gd name="T13" fmla="*/ 171 h 195"/>
              <a:gd name="T14" fmla="*/ 43 w 172"/>
              <a:gd name="T15" fmla="*/ 175 h 195"/>
              <a:gd name="T16" fmla="*/ 50 w 172"/>
              <a:gd name="T17" fmla="*/ 177 h 195"/>
              <a:gd name="T18" fmla="*/ 57 w 172"/>
              <a:gd name="T19" fmla="*/ 180 h 195"/>
              <a:gd name="T20" fmla="*/ 64 w 172"/>
              <a:gd name="T21" fmla="*/ 183 h 195"/>
              <a:gd name="T22" fmla="*/ 69 w 172"/>
              <a:gd name="T23" fmla="*/ 183 h 195"/>
              <a:gd name="T24" fmla="*/ 71 w 172"/>
              <a:gd name="T25" fmla="*/ 185 h 195"/>
              <a:gd name="T26" fmla="*/ 73 w 172"/>
              <a:gd name="T27" fmla="*/ 190 h 195"/>
              <a:gd name="T28" fmla="*/ 76 w 172"/>
              <a:gd name="T29" fmla="*/ 193 h 195"/>
              <a:gd name="T30" fmla="*/ 78 w 172"/>
              <a:gd name="T31" fmla="*/ 195 h 195"/>
              <a:gd name="T32" fmla="*/ 83 w 172"/>
              <a:gd name="T33" fmla="*/ 195 h 195"/>
              <a:gd name="T34" fmla="*/ 89 w 172"/>
              <a:gd name="T35" fmla="*/ 193 h 195"/>
              <a:gd name="T36" fmla="*/ 94 w 172"/>
              <a:gd name="T37" fmla="*/ 189 h 195"/>
              <a:gd name="T38" fmla="*/ 97 w 172"/>
              <a:gd name="T39" fmla="*/ 185 h 195"/>
              <a:gd name="T40" fmla="*/ 96 w 172"/>
              <a:gd name="T41" fmla="*/ 178 h 195"/>
              <a:gd name="T42" fmla="*/ 96 w 172"/>
              <a:gd name="T43" fmla="*/ 173 h 195"/>
              <a:gd name="T44" fmla="*/ 99 w 172"/>
              <a:gd name="T45" fmla="*/ 169 h 195"/>
              <a:gd name="T46" fmla="*/ 109 w 172"/>
              <a:gd name="T47" fmla="*/ 160 h 195"/>
              <a:gd name="T48" fmla="*/ 112 w 172"/>
              <a:gd name="T49" fmla="*/ 157 h 195"/>
              <a:gd name="T50" fmla="*/ 115 w 172"/>
              <a:gd name="T51" fmla="*/ 157 h 195"/>
              <a:gd name="T52" fmla="*/ 118 w 172"/>
              <a:gd name="T53" fmla="*/ 159 h 195"/>
              <a:gd name="T54" fmla="*/ 124 w 172"/>
              <a:gd name="T55" fmla="*/ 167 h 195"/>
              <a:gd name="T56" fmla="*/ 130 w 172"/>
              <a:gd name="T57" fmla="*/ 171 h 195"/>
              <a:gd name="T58" fmla="*/ 135 w 172"/>
              <a:gd name="T59" fmla="*/ 172 h 195"/>
              <a:gd name="T60" fmla="*/ 142 w 172"/>
              <a:gd name="T61" fmla="*/ 170 h 195"/>
              <a:gd name="T62" fmla="*/ 149 w 172"/>
              <a:gd name="T63" fmla="*/ 169 h 195"/>
              <a:gd name="T64" fmla="*/ 156 w 172"/>
              <a:gd name="T65" fmla="*/ 171 h 195"/>
              <a:gd name="T66" fmla="*/ 161 w 172"/>
              <a:gd name="T67" fmla="*/ 171 h 195"/>
              <a:gd name="T68" fmla="*/ 168 w 172"/>
              <a:gd name="T69" fmla="*/ 168 h 195"/>
              <a:gd name="T70" fmla="*/ 171 w 172"/>
              <a:gd name="T71" fmla="*/ 166 h 195"/>
              <a:gd name="T72" fmla="*/ 172 w 172"/>
              <a:gd name="T73" fmla="*/ 162 h 195"/>
              <a:gd name="T74" fmla="*/ 171 w 172"/>
              <a:gd name="T75" fmla="*/ 158 h 195"/>
              <a:gd name="T76" fmla="*/ 162 w 172"/>
              <a:gd name="T77" fmla="*/ 146 h 195"/>
              <a:gd name="T78" fmla="*/ 155 w 172"/>
              <a:gd name="T79" fmla="*/ 132 h 195"/>
              <a:gd name="T80" fmla="*/ 154 w 172"/>
              <a:gd name="T81" fmla="*/ 127 h 195"/>
              <a:gd name="T82" fmla="*/ 155 w 172"/>
              <a:gd name="T83" fmla="*/ 118 h 195"/>
              <a:gd name="T84" fmla="*/ 158 w 172"/>
              <a:gd name="T85" fmla="*/ 109 h 195"/>
              <a:gd name="T86" fmla="*/ 157 w 172"/>
              <a:gd name="T87" fmla="*/ 105 h 195"/>
              <a:gd name="T88" fmla="*/ 151 w 172"/>
              <a:gd name="T89" fmla="*/ 93 h 195"/>
              <a:gd name="T90" fmla="*/ 151 w 172"/>
              <a:gd name="T91" fmla="*/ 88 h 195"/>
              <a:gd name="T92" fmla="*/ 150 w 172"/>
              <a:gd name="T93" fmla="*/ 80 h 195"/>
              <a:gd name="T94" fmla="*/ 147 w 172"/>
              <a:gd name="T95" fmla="*/ 65 h 195"/>
              <a:gd name="T96" fmla="*/ 146 w 172"/>
              <a:gd name="T97" fmla="*/ 44 h 195"/>
              <a:gd name="T98" fmla="*/ 147 w 172"/>
              <a:gd name="T99" fmla="*/ 32 h 195"/>
              <a:gd name="T100" fmla="*/ 146 w 172"/>
              <a:gd name="T101" fmla="*/ 26 h 195"/>
              <a:gd name="T102" fmla="*/ 140 w 172"/>
              <a:gd name="T103" fmla="*/ 15 h 195"/>
              <a:gd name="T104" fmla="*/ 135 w 172"/>
              <a:gd name="T105" fmla="*/ 6 h 195"/>
              <a:gd name="T106" fmla="*/ 133 w 172"/>
              <a:gd name="T107" fmla="*/ 1 h 195"/>
              <a:gd name="T108" fmla="*/ 136 w 172"/>
              <a:gd name="T109" fmla="*/ 0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72" h="195">
                <a:moveTo>
                  <a:pt x="0" y="184"/>
                </a:moveTo>
                <a:lnTo>
                  <a:pt x="2" y="185"/>
                </a:lnTo>
                <a:lnTo>
                  <a:pt x="3" y="185"/>
                </a:lnTo>
                <a:lnTo>
                  <a:pt x="4" y="185"/>
                </a:lnTo>
                <a:lnTo>
                  <a:pt x="5" y="185"/>
                </a:lnTo>
                <a:lnTo>
                  <a:pt x="6" y="185"/>
                </a:lnTo>
                <a:lnTo>
                  <a:pt x="8" y="184"/>
                </a:lnTo>
                <a:lnTo>
                  <a:pt x="9" y="184"/>
                </a:lnTo>
                <a:lnTo>
                  <a:pt x="9" y="184"/>
                </a:lnTo>
                <a:lnTo>
                  <a:pt x="10" y="183"/>
                </a:lnTo>
                <a:lnTo>
                  <a:pt x="11" y="182"/>
                </a:lnTo>
                <a:lnTo>
                  <a:pt x="13" y="180"/>
                </a:lnTo>
                <a:lnTo>
                  <a:pt x="15" y="177"/>
                </a:lnTo>
                <a:lnTo>
                  <a:pt x="18" y="174"/>
                </a:lnTo>
                <a:lnTo>
                  <a:pt x="19" y="173"/>
                </a:lnTo>
                <a:lnTo>
                  <a:pt x="20" y="172"/>
                </a:lnTo>
                <a:lnTo>
                  <a:pt x="21" y="171"/>
                </a:lnTo>
                <a:lnTo>
                  <a:pt x="22" y="171"/>
                </a:lnTo>
                <a:lnTo>
                  <a:pt x="23" y="170"/>
                </a:lnTo>
                <a:lnTo>
                  <a:pt x="24" y="170"/>
                </a:lnTo>
                <a:lnTo>
                  <a:pt x="25" y="170"/>
                </a:lnTo>
                <a:lnTo>
                  <a:pt x="26" y="170"/>
                </a:lnTo>
                <a:lnTo>
                  <a:pt x="27" y="170"/>
                </a:lnTo>
                <a:lnTo>
                  <a:pt x="28" y="170"/>
                </a:lnTo>
                <a:lnTo>
                  <a:pt x="29" y="170"/>
                </a:lnTo>
                <a:lnTo>
                  <a:pt x="30" y="170"/>
                </a:lnTo>
                <a:lnTo>
                  <a:pt x="32" y="171"/>
                </a:lnTo>
                <a:lnTo>
                  <a:pt x="34" y="171"/>
                </a:lnTo>
                <a:lnTo>
                  <a:pt x="35" y="172"/>
                </a:lnTo>
                <a:lnTo>
                  <a:pt x="39" y="173"/>
                </a:lnTo>
                <a:lnTo>
                  <a:pt x="41" y="174"/>
                </a:lnTo>
                <a:lnTo>
                  <a:pt x="43" y="175"/>
                </a:lnTo>
                <a:lnTo>
                  <a:pt x="45" y="175"/>
                </a:lnTo>
                <a:lnTo>
                  <a:pt x="46" y="176"/>
                </a:lnTo>
                <a:lnTo>
                  <a:pt x="49" y="176"/>
                </a:lnTo>
                <a:lnTo>
                  <a:pt x="50" y="177"/>
                </a:lnTo>
                <a:lnTo>
                  <a:pt x="51" y="177"/>
                </a:lnTo>
                <a:lnTo>
                  <a:pt x="52" y="178"/>
                </a:lnTo>
                <a:lnTo>
                  <a:pt x="55" y="179"/>
                </a:lnTo>
                <a:lnTo>
                  <a:pt x="57" y="180"/>
                </a:lnTo>
                <a:lnTo>
                  <a:pt x="60" y="181"/>
                </a:lnTo>
                <a:lnTo>
                  <a:pt x="62" y="182"/>
                </a:lnTo>
                <a:lnTo>
                  <a:pt x="63" y="183"/>
                </a:lnTo>
                <a:lnTo>
                  <a:pt x="64" y="183"/>
                </a:lnTo>
                <a:lnTo>
                  <a:pt x="65" y="183"/>
                </a:lnTo>
                <a:lnTo>
                  <a:pt x="68" y="182"/>
                </a:lnTo>
                <a:lnTo>
                  <a:pt x="69" y="182"/>
                </a:lnTo>
                <a:lnTo>
                  <a:pt x="69" y="183"/>
                </a:lnTo>
                <a:lnTo>
                  <a:pt x="70" y="183"/>
                </a:lnTo>
                <a:lnTo>
                  <a:pt x="70" y="183"/>
                </a:lnTo>
                <a:lnTo>
                  <a:pt x="71" y="184"/>
                </a:lnTo>
                <a:lnTo>
                  <a:pt x="71" y="185"/>
                </a:lnTo>
                <a:lnTo>
                  <a:pt x="72" y="186"/>
                </a:lnTo>
                <a:lnTo>
                  <a:pt x="73" y="188"/>
                </a:lnTo>
                <a:lnTo>
                  <a:pt x="73" y="189"/>
                </a:lnTo>
                <a:lnTo>
                  <a:pt x="73" y="190"/>
                </a:lnTo>
                <a:lnTo>
                  <a:pt x="73" y="191"/>
                </a:lnTo>
                <a:lnTo>
                  <a:pt x="74" y="192"/>
                </a:lnTo>
                <a:lnTo>
                  <a:pt x="75" y="193"/>
                </a:lnTo>
                <a:lnTo>
                  <a:pt x="76" y="193"/>
                </a:lnTo>
                <a:lnTo>
                  <a:pt x="76" y="194"/>
                </a:lnTo>
                <a:lnTo>
                  <a:pt x="77" y="194"/>
                </a:lnTo>
                <a:lnTo>
                  <a:pt x="77" y="195"/>
                </a:lnTo>
                <a:lnTo>
                  <a:pt x="78" y="195"/>
                </a:lnTo>
                <a:lnTo>
                  <a:pt x="79" y="195"/>
                </a:lnTo>
                <a:lnTo>
                  <a:pt x="80" y="195"/>
                </a:lnTo>
                <a:lnTo>
                  <a:pt x="81" y="195"/>
                </a:lnTo>
                <a:lnTo>
                  <a:pt x="83" y="195"/>
                </a:lnTo>
                <a:lnTo>
                  <a:pt x="85" y="195"/>
                </a:lnTo>
                <a:lnTo>
                  <a:pt x="86" y="194"/>
                </a:lnTo>
                <a:lnTo>
                  <a:pt x="88" y="194"/>
                </a:lnTo>
                <a:lnTo>
                  <a:pt x="89" y="193"/>
                </a:lnTo>
                <a:lnTo>
                  <a:pt x="90" y="192"/>
                </a:lnTo>
                <a:lnTo>
                  <a:pt x="91" y="191"/>
                </a:lnTo>
                <a:lnTo>
                  <a:pt x="94" y="190"/>
                </a:lnTo>
                <a:lnTo>
                  <a:pt x="94" y="189"/>
                </a:lnTo>
                <a:lnTo>
                  <a:pt x="95" y="189"/>
                </a:lnTo>
                <a:lnTo>
                  <a:pt x="96" y="188"/>
                </a:lnTo>
                <a:lnTo>
                  <a:pt x="96" y="186"/>
                </a:lnTo>
                <a:lnTo>
                  <a:pt x="97" y="185"/>
                </a:lnTo>
                <a:lnTo>
                  <a:pt x="97" y="184"/>
                </a:lnTo>
                <a:lnTo>
                  <a:pt x="97" y="183"/>
                </a:lnTo>
                <a:lnTo>
                  <a:pt x="97" y="182"/>
                </a:lnTo>
                <a:lnTo>
                  <a:pt x="96" y="178"/>
                </a:lnTo>
                <a:lnTo>
                  <a:pt x="96" y="176"/>
                </a:lnTo>
                <a:lnTo>
                  <a:pt x="96" y="175"/>
                </a:lnTo>
                <a:lnTo>
                  <a:pt x="96" y="174"/>
                </a:lnTo>
                <a:lnTo>
                  <a:pt x="96" y="173"/>
                </a:lnTo>
                <a:lnTo>
                  <a:pt x="97" y="172"/>
                </a:lnTo>
                <a:lnTo>
                  <a:pt x="97" y="171"/>
                </a:lnTo>
                <a:lnTo>
                  <a:pt x="98" y="170"/>
                </a:lnTo>
                <a:lnTo>
                  <a:pt x="99" y="169"/>
                </a:lnTo>
                <a:lnTo>
                  <a:pt x="100" y="168"/>
                </a:lnTo>
                <a:lnTo>
                  <a:pt x="103" y="165"/>
                </a:lnTo>
                <a:lnTo>
                  <a:pt x="106" y="162"/>
                </a:lnTo>
                <a:lnTo>
                  <a:pt x="109" y="160"/>
                </a:lnTo>
                <a:lnTo>
                  <a:pt x="110" y="159"/>
                </a:lnTo>
                <a:lnTo>
                  <a:pt x="111" y="158"/>
                </a:lnTo>
                <a:lnTo>
                  <a:pt x="112" y="157"/>
                </a:lnTo>
                <a:lnTo>
                  <a:pt x="112" y="157"/>
                </a:lnTo>
                <a:lnTo>
                  <a:pt x="113" y="157"/>
                </a:lnTo>
                <a:lnTo>
                  <a:pt x="113" y="156"/>
                </a:lnTo>
                <a:lnTo>
                  <a:pt x="114" y="156"/>
                </a:lnTo>
                <a:lnTo>
                  <a:pt x="115" y="157"/>
                </a:lnTo>
                <a:lnTo>
                  <a:pt x="116" y="157"/>
                </a:lnTo>
                <a:lnTo>
                  <a:pt x="117" y="158"/>
                </a:lnTo>
                <a:lnTo>
                  <a:pt x="117" y="158"/>
                </a:lnTo>
                <a:lnTo>
                  <a:pt x="118" y="159"/>
                </a:lnTo>
                <a:lnTo>
                  <a:pt x="120" y="162"/>
                </a:lnTo>
                <a:lnTo>
                  <a:pt x="122" y="165"/>
                </a:lnTo>
                <a:lnTo>
                  <a:pt x="123" y="166"/>
                </a:lnTo>
                <a:lnTo>
                  <a:pt x="124" y="167"/>
                </a:lnTo>
                <a:lnTo>
                  <a:pt x="125" y="168"/>
                </a:lnTo>
                <a:lnTo>
                  <a:pt x="127" y="169"/>
                </a:lnTo>
                <a:lnTo>
                  <a:pt x="128" y="170"/>
                </a:lnTo>
                <a:lnTo>
                  <a:pt x="130" y="171"/>
                </a:lnTo>
                <a:lnTo>
                  <a:pt x="131" y="171"/>
                </a:lnTo>
                <a:lnTo>
                  <a:pt x="133" y="172"/>
                </a:lnTo>
                <a:lnTo>
                  <a:pt x="134" y="172"/>
                </a:lnTo>
                <a:lnTo>
                  <a:pt x="135" y="172"/>
                </a:lnTo>
                <a:lnTo>
                  <a:pt x="136" y="172"/>
                </a:lnTo>
                <a:lnTo>
                  <a:pt x="137" y="172"/>
                </a:lnTo>
                <a:lnTo>
                  <a:pt x="138" y="171"/>
                </a:lnTo>
                <a:lnTo>
                  <a:pt x="142" y="170"/>
                </a:lnTo>
                <a:lnTo>
                  <a:pt x="145" y="169"/>
                </a:lnTo>
                <a:lnTo>
                  <a:pt x="146" y="169"/>
                </a:lnTo>
                <a:lnTo>
                  <a:pt x="147" y="169"/>
                </a:lnTo>
                <a:lnTo>
                  <a:pt x="149" y="169"/>
                </a:lnTo>
                <a:lnTo>
                  <a:pt x="151" y="169"/>
                </a:lnTo>
                <a:lnTo>
                  <a:pt x="153" y="170"/>
                </a:lnTo>
                <a:lnTo>
                  <a:pt x="155" y="171"/>
                </a:lnTo>
                <a:lnTo>
                  <a:pt x="156" y="171"/>
                </a:lnTo>
                <a:lnTo>
                  <a:pt x="157" y="171"/>
                </a:lnTo>
                <a:lnTo>
                  <a:pt x="158" y="171"/>
                </a:lnTo>
                <a:lnTo>
                  <a:pt x="160" y="171"/>
                </a:lnTo>
                <a:lnTo>
                  <a:pt x="161" y="171"/>
                </a:lnTo>
                <a:lnTo>
                  <a:pt x="163" y="171"/>
                </a:lnTo>
                <a:lnTo>
                  <a:pt x="165" y="170"/>
                </a:lnTo>
                <a:lnTo>
                  <a:pt x="167" y="169"/>
                </a:lnTo>
                <a:lnTo>
                  <a:pt x="168" y="168"/>
                </a:lnTo>
                <a:lnTo>
                  <a:pt x="169" y="168"/>
                </a:lnTo>
                <a:lnTo>
                  <a:pt x="170" y="167"/>
                </a:lnTo>
                <a:lnTo>
                  <a:pt x="171" y="167"/>
                </a:lnTo>
                <a:lnTo>
                  <a:pt x="171" y="166"/>
                </a:lnTo>
                <a:lnTo>
                  <a:pt x="172" y="165"/>
                </a:lnTo>
                <a:lnTo>
                  <a:pt x="172" y="164"/>
                </a:lnTo>
                <a:lnTo>
                  <a:pt x="172" y="163"/>
                </a:lnTo>
                <a:lnTo>
                  <a:pt x="172" y="162"/>
                </a:lnTo>
                <a:lnTo>
                  <a:pt x="172" y="161"/>
                </a:lnTo>
                <a:lnTo>
                  <a:pt x="171" y="160"/>
                </a:lnTo>
                <a:lnTo>
                  <a:pt x="171" y="159"/>
                </a:lnTo>
                <a:lnTo>
                  <a:pt x="171" y="158"/>
                </a:lnTo>
                <a:lnTo>
                  <a:pt x="170" y="157"/>
                </a:lnTo>
                <a:lnTo>
                  <a:pt x="168" y="153"/>
                </a:lnTo>
                <a:lnTo>
                  <a:pt x="164" y="149"/>
                </a:lnTo>
                <a:lnTo>
                  <a:pt x="162" y="146"/>
                </a:lnTo>
                <a:lnTo>
                  <a:pt x="161" y="145"/>
                </a:lnTo>
                <a:lnTo>
                  <a:pt x="158" y="139"/>
                </a:lnTo>
                <a:lnTo>
                  <a:pt x="157" y="136"/>
                </a:lnTo>
                <a:lnTo>
                  <a:pt x="155" y="132"/>
                </a:lnTo>
                <a:lnTo>
                  <a:pt x="154" y="131"/>
                </a:lnTo>
                <a:lnTo>
                  <a:pt x="154" y="129"/>
                </a:lnTo>
                <a:lnTo>
                  <a:pt x="154" y="128"/>
                </a:lnTo>
                <a:lnTo>
                  <a:pt x="154" y="127"/>
                </a:lnTo>
                <a:lnTo>
                  <a:pt x="154" y="125"/>
                </a:lnTo>
                <a:lnTo>
                  <a:pt x="154" y="124"/>
                </a:lnTo>
                <a:lnTo>
                  <a:pt x="154" y="121"/>
                </a:lnTo>
                <a:lnTo>
                  <a:pt x="155" y="118"/>
                </a:lnTo>
                <a:lnTo>
                  <a:pt x="157" y="113"/>
                </a:lnTo>
                <a:lnTo>
                  <a:pt x="157" y="111"/>
                </a:lnTo>
                <a:lnTo>
                  <a:pt x="158" y="110"/>
                </a:lnTo>
                <a:lnTo>
                  <a:pt x="158" y="109"/>
                </a:lnTo>
                <a:lnTo>
                  <a:pt x="158" y="108"/>
                </a:lnTo>
                <a:lnTo>
                  <a:pt x="158" y="107"/>
                </a:lnTo>
                <a:lnTo>
                  <a:pt x="157" y="106"/>
                </a:lnTo>
                <a:lnTo>
                  <a:pt x="157" y="105"/>
                </a:lnTo>
                <a:lnTo>
                  <a:pt x="156" y="104"/>
                </a:lnTo>
                <a:lnTo>
                  <a:pt x="155" y="100"/>
                </a:lnTo>
                <a:lnTo>
                  <a:pt x="152" y="95"/>
                </a:lnTo>
                <a:lnTo>
                  <a:pt x="151" y="93"/>
                </a:lnTo>
                <a:lnTo>
                  <a:pt x="151" y="92"/>
                </a:lnTo>
                <a:lnTo>
                  <a:pt x="151" y="91"/>
                </a:lnTo>
                <a:lnTo>
                  <a:pt x="151" y="90"/>
                </a:lnTo>
                <a:lnTo>
                  <a:pt x="151" y="88"/>
                </a:lnTo>
                <a:lnTo>
                  <a:pt x="151" y="85"/>
                </a:lnTo>
                <a:lnTo>
                  <a:pt x="151" y="83"/>
                </a:lnTo>
                <a:lnTo>
                  <a:pt x="151" y="82"/>
                </a:lnTo>
                <a:lnTo>
                  <a:pt x="150" y="80"/>
                </a:lnTo>
                <a:lnTo>
                  <a:pt x="149" y="75"/>
                </a:lnTo>
                <a:lnTo>
                  <a:pt x="148" y="72"/>
                </a:lnTo>
                <a:lnTo>
                  <a:pt x="147" y="68"/>
                </a:lnTo>
                <a:lnTo>
                  <a:pt x="147" y="65"/>
                </a:lnTo>
                <a:lnTo>
                  <a:pt x="147" y="63"/>
                </a:lnTo>
                <a:lnTo>
                  <a:pt x="146" y="61"/>
                </a:lnTo>
                <a:lnTo>
                  <a:pt x="146" y="51"/>
                </a:lnTo>
                <a:lnTo>
                  <a:pt x="146" y="44"/>
                </a:lnTo>
                <a:lnTo>
                  <a:pt x="146" y="42"/>
                </a:lnTo>
                <a:lnTo>
                  <a:pt x="146" y="40"/>
                </a:lnTo>
                <a:lnTo>
                  <a:pt x="147" y="34"/>
                </a:lnTo>
                <a:lnTo>
                  <a:pt x="147" y="32"/>
                </a:lnTo>
                <a:lnTo>
                  <a:pt x="147" y="30"/>
                </a:lnTo>
                <a:lnTo>
                  <a:pt x="147" y="28"/>
                </a:lnTo>
                <a:lnTo>
                  <a:pt x="146" y="27"/>
                </a:lnTo>
                <a:lnTo>
                  <a:pt x="146" y="26"/>
                </a:lnTo>
                <a:lnTo>
                  <a:pt x="145" y="24"/>
                </a:lnTo>
                <a:lnTo>
                  <a:pt x="145" y="23"/>
                </a:lnTo>
                <a:lnTo>
                  <a:pt x="143" y="20"/>
                </a:lnTo>
                <a:lnTo>
                  <a:pt x="140" y="15"/>
                </a:lnTo>
                <a:lnTo>
                  <a:pt x="138" y="13"/>
                </a:lnTo>
                <a:lnTo>
                  <a:pt x="137" y="10"/>
                </a:lnTo>
                <a:lnTo>
                  <a:pt x="136" y="8"/>
                </a:lnTo>
                <a:lnTo>
                  <a:pt x="135" y="6"/>
                </a:lnTo>
                <a:lnTo>
                  <a:pt x="134" y="4"/>
                </a:lnTo>
                <a:lnTo>
                  <a:pt x="134" y="3"/>
                </a:lnTo>
                <a:lnTo>
                  <a:pt x="134" y="2"/>
                </a:lnTo>
                <a:lnTo>
                  <a:pt x="133" y="1"/>
                </a:lnTo>
                <a:lnTo>
                  <a:pt x="133" y="0"/>
                </a:lnTo>
                <a:lnTo>
                  <a:pt x="134" y="0"/>
                </a:lnTo>
                <a:lnTo>
                  <a:pt x="135" y="0"/>
                </a:lnTo>
                <a:lnTo>
                  <a:pt x="136" y="0"/>
                </a:lnTo>
                <a:lnTo>
                  <a:pt x="139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0" name="Freeform 243">
            <a:extLst>
              <a:ext uri="{FF2B5EF4-FFF2-40B4-BE49-F238E27FC236}">
                <a16:creationId xmlns:a16="http://schemas.microsoft.com/office/drawing/2014/main" id="{6C759338-5D7D-414F-B4D0-ABB9CAEA73CE}"/>
              </a:ext>
            </a:extLst>
          </p:cNvPr>
          <p:cNvSpPr>
            <a:spLocks/>
          </p:cNvSpPr>
          <p:nvPr/>
        </p:nvSpPr>
        <p:spPr bwMode="auto">
          <a:xfrm>
            <a:off x="9021216" y="4134290"/>
            <a:ext cx="1189852" cy="856774"/>
          </a:xfrm>
          <a:custGeom>
            <a:avLst/>
            <a:gdLst>
              <a:gd name="T0" fmla="*/ 186 w 626"/>
              <a:gd name="T1" fmla="*/ 49 h 412"/>
              <a:gd name="T2" fmla="*/ 212 w 626"/>
              <a:gd name="T3" fmla="*/ 41 h 412"/>
              <a:gd name="T4" fmla="*/ 253 w 626"/>
              <a:gd name="T5" fmla="*/ 36 h 412"/>
              <a:gd name="T6" fmla="*/ 272 w 626"/>
              <a:gd name="T7" fmla="*/ 62 h 412"/>
              <a:gd name="T8" fmla="*/ 302 w 626"/>
              <a:gd name="T9" fmla="*/ 82 h 412"/>
              <a:gd name="T10" fmla="*/ 343 w 626"/>
              <a:gd name="T11" fmla="*/ 106 h 412"/>
              <a:gd name="T12" fmla="*/ 371 w 626"/>
              <a:gd name="T13" fmla="*/ 106 h 412"/>
              <a:gd name="T14" fmla="*/ 400 w 626"/>
              <a:gd name="T15" fmla="*/ 107 h 412"/>
              <a:gd name="T16" fmla="*/ 407 w 626"/>
              <a:gd name="T17" fmla="*/ 89 h 412"/>
              <a:gd name="T18" fmla="*/ 422 w 626"/>
              <a:gd name="T19" fmla="*/ 68 h 412"/>
              <a:gd name="T20" fmla="*/ 461 w 626"/>
              <a:gd name="T21" fmla="*/ 43 h 412"/>
              <a:gd name="T22" fmla="*/ 477 w 626"/>
              <a:gd name="T23" fmla="*/ 29 h 412"/>
              <a:gd name="T24" fmla="*/ 510 w 626"/>
              <a:gd name="T25" fmla="*/ 42 h 412"/>
              <a:gd name="T26" fmla="*/ 552 w 626"/>
              <a:gd name="T27" fmla="*/ 67 h 412"/>
              <a:gd name="T28" fmla="*/ 578 w 626"/>
              <a:gd name="T29" fmla="*/ 49 h 412"/>
              <a:gd name="T30" fmla="*/ 605 w 626"/>
              <a:gd name="T31" fmla="*/ 10 h 412"/>
              <a:gd name="T32" fmla="*/ 626 w 626"/>
              <a:gd name="T33" fmla="*/ 2 h 412"/>
              <a:gd name="T34" fmla="*/ 607 w 626"/>
              <a:gd name="T35" fmla="*/ 60 h 412"/>
              <a:gd name="T36" fmla="*/ 605 w 626"/>
              <a:gd name="T37" fmla="*/ 90 h 412"/>
              <a:gd name="T38" fmla="*/ 589 w 626"/>
              <a:gd name="T39" fmla="*/ 124 h 412"/>
              <a:gd name="T40" fmla="*/ 570 w 626"/>
              <a:gd name="T41" fmla="*/ 137 h 412"/>
              <a:gd name="T42" fmla="*/ 585 w 626"/>
              <a:gd name="T43" fmla="*/ 191 h 412"/>
              <a:gd name="T44" fmla="*/ 580 w 626"/>
              <a:gd name="T45" fmla="*/ 230 h 412"/>
              <a:gd name="T46" fmla="*/ 590 w 626"/>
              <a:gd name="T47" fmla="*/ 265 h 412"/>
              <a:gd name="T48" fmla="*/ 608 w 626"/>
              <a:gd name="T49" fmla="*/ 299 h 412"/>
              <a:gd name="T50" fmla="*/ 619 w 626"/>
              <a:gd name="T51" fmla="*/ 312 h 412"/>
              <a:gd name="T52" fmla="*/ 624 w 626"/>
              <a:gd name="T53" fmla="*/ 342 h 412"/>
              <a:gd name="T54" fmla="*/ 614 w 626"/>
              <a:gd name="T55" fmla="*/ 377 h 412"/>
              <a:gd name="T56" fmla="*/ 598 w 626"/>
              <a:gd name="T57" fmla="*/ 394 h 412"/>
              <a:gd name="T58" fmla="*/ 550 w 626"/>
              <a:gd name="T59" fmla="*/ 379 h 412"/>
              <a:gd name="T60" fmla="*/ 513 w 626"/>
              <a:gd name="T61" fmla="*/ 379 h 412"/>
              <a:gd name="T62" fmla="*/ 496 w 626"/>
              <a:gd name="T63" fmla="*/ 402 h 412"/>
              <a:gd name="T64" fmla="*/ 459 w 626"/>
              <a:gd name="T65" fmla="*/ 402 h 412"/>
              <a:gd name="T66" fmla="*/ 439 w 626"/>
              <a:gd name="T67" fmla="*/ 412 h 412"/>
              <a:gd name="T68" fmla="*/ 404 w 626"/>
              <a:gd name="T69" fmla="*/ 387 h 412"/>
              <a:gd name="T70" fmla="*/ 366 w 626"/>
              <a:gd name="T71" fmla="*/ 359 h 412"/>
              <a:gd name="T72" fmla="*/ 314 w 626"/>
              <a:gd name="T73" fmla="*/ 342 h 412"/>
              <a:gd name="T74" fmla="*/ 287 w 626"/>
              <a:gd name="T75" fmla="*/ 325 h 412"/>
              <a:gd name="T76" fmla="*/ 265 w 626"/>
              <a:gd name="T77" fmla="*/ 314 h 412"/>
              <a:gd name="T78" fmla="*/ 243 w 626"/>
              <a:gd name="T79" fmla="*/ 343 h 412"/>
              <a:gd name="T80" fmla="*/ 208 w 626"/>
              <a:gd name="T81" fmla="*/ 327 h 412"/>
              <a:gd name="T82" fmla="*/ 200 w 626"/>
              <a:gd name="T83" fmla="*/ 308 h 412"/>
              <a:gd name="T84" fmla="*/ 173 w 626"/>
              <a:gd name="T85" fmla="*/ 295 h 412"/>
              <a:gd name="T86" fmla="*/ 152 w 626"/>
              <a:gd name="T87" fmla="*/ 280 h 412"/>
              <a:gd name="T88" fmla="*/ 124 w 626"/>
              <a:gd name="T89" fmla="*/ 264 h 412"/>
              <a:gd name="T90" fmla="*/ 95 w 626"/>
              <a:gd name="T91" fmla="*/ 263 h 412"/>
              <a:gd name="T92" fmla="*/ 55 w 626"/>
              <a:gd name="T93" fmla="*/ 213 h 412"/>
              <a:gd name="T94" fmla="*/ 64 w 626"/>
              <a:gd name="T95" fmla="*/ 181 h 412"/>
              <a:gd name="T96" fmla="*/ 53 w 626"/>
              <a:gd name="T97" fmla="*/ 160 h 412"/>
              <a:gd name="T98" fmla="*/ 39 w 626"/>
              <a:gd name="T99" fmla="*/ 140 h 412"/>
              <a:gd name="T100" fmla="*/ 19 w 626"/>
              <a:gd name="T101" fmla="*/ 130 h 412"/>
              <a:gd name="T102" fmla="*/ 0 w 626"/>
              <a:gd name="T103" fmla="*/ 115 h 412"/>
              <a:gd name="T104" fmla="*/ 6 w 626"/>
              <a:gd name="T105" fmla="*/ 105 h 412"/>
              <a:gd name="T106" fmla="*/ 16 w 626"/>
              <a:gd name="T107" fmla="*/ 86 h 412"/>
              <a:gd name="T108" fmla="*/ 17 w 626"/>
              <a:gd name="T109" fmla="*/ 74 h 412"/>
              <a:gd name="T110" fmla="*/ 35 w 626"/>
              <a:gd name="T111" fmla="*/ 74 h 412"/>
              <a:gd name="T112" fmla="*/ 61 w 626"/>
              <a:gd name="T113" fmla="*/ 61 h 412"/>
              <a:gd name="T114" fmla="*/ 83 w 626"/>
              <a:gd name="T115" fmla="*/ 46 h 412"/>
              <a:gd name="T116" fmla="*/ 109 w 626"/>
              <a:gd name="T117" fmla="*/ 52 h 412"/>
              <a:gd name="T118" fmla="*/ 141 w 626"/>
              <a:gd name="T119" fmla="*/ 51 h 412"/>
              <a:gd name="T120" fmla="*/ 161 w 626"/>
              <a:gd name="T121" fmla="*/ 31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6" h="412">
                <a:moveTo>
                  <a:pt x="171" y="26"/>
                </a:moveTo>
                <a:lnTo>
                  <a:pt x="171" y="26"/>
                </a:lnTo>
                <a:lnTo>
                  <a:pt x="173" y="27"/>
                </a:lnTo>
                <a:lnTo>
                  <a:pt x="174" y="28"/>
                </a:lnTo>
                <a:lnTo>
                  <a:pt x="174" y="29"/>
                </a:lnTo>
                <a:lnTo>
                  <a:pt x="175" y="29"/>
                </a:lnTo>
                <a:lnTo>
                  <a:pt x="176" y="30"/>
                </a:lnTo>
                <a:lnTo>
                  <a:pt x="177" y="32"/>
                </a:lnTo>
                <a:lnTo>
                  <a:pt x="178" y="34"/>
                </a:lnTo>
                <a:lnTo>
                  <a:pt x="179" y="36"/>
                </a:lnTo>
                <a:lnTo>
                  <a:pt x="180" y="38"/>
                </a:lnTo>
                <a:lnTo>
                  <a:pt x="181" y="42"/>
                </a:lnTo>
                <a:lnTo>
                  <a:pt x="182" y="44"/>
                </a:lnTo>
                <a:lnTo>
                  <a:pt x="183" y="45"/>
                </a:lnTo>
                <a:lnTo>
                  <a:pt x="184" y="46"/>
                </a:lnTo>
                <a:lnTo>
                  <a:pt x="184" y="47"/>
                </a:lnTo>
                <a:lnTo>
                  <a:pt x="185" y="48"/>
                </a:lnTo>
                <a:lnTo>
                  <a:pt x="186" y="49"/>
                </a:lnTo>
                <a:lnTo>
                  <a:pt x="187" y="49"/>
                </a:lnTo>
                <a:lnTo>
                  <a:pt x="188" y="50"/>
                </a:lnTo>
                <a:lnTo>
                  <a:pt x="189" y="50"/>
                </a:lnTo>
                <a:lnTo>
                  <a:pt x="190" y="50"/>
                </a:lnTo>
                <a:lnTo>
                  <a:pt x="191" y="50"/>
                </a:lnTo>
                <a:lnTo>
                  <a:pt x="193" y="51"/>
                </a:lnTo>
                <a:lnTo>
                  <a:pt x="194" y="51"/>
                </a:lnTo>
                <a:lnTo>
                  <a:pt x="194" y="50"/>
                </a:lnTo>
                <a:lnTo>
                  <a:pt x="195" y="50"/>
                </a:lnTo>
                <a:lnTo>
                  <a:pt x="196" y="50"/>
                </a:lnTo>
                <a:lnTo>
                  <a:pt x="197" y="49"/>
                </a:lnTo>
                <a:lnTo>
                  <a:pt x="200" y="48"/>
                </a:lnTo>
                <a:lnTo>
                  <a:pt x="203" y="46"/>
                </a:lnTo>
                <a:lnTo>
                  <a:pt x="204" y="45"/>
                </a:lnTo>
                <a:lnTo>
                  <a:pt x="206" y="44"/>
                </a:lnTo>
                <a:lnTo>
                  <a:pt x="210" y="42"/>
                </a:lnTo>
                <a:lnTo>
                  <a:pt x="211" y="42"/>
                </a:lnTo>
                <a:lnTo>
                  <a:pt x="212" y="41"/>
                </a:lnTo>
                <a:lnTo>
                  <a:pt x="213" y="40"/>
                </a:lnTo>
                <a:lnTo>
                  <a:pt x="214" y="40"/>
                </a:lnTo>
                <a:lnTo>
                  <a:pt x="217" y="36"/>
                </a:lnTo>
                <a:lnTo>
                  <a:pt x="218" y="35"/>
                </a:lnTo>
                <a:lnTo>
                  <a:pt x="220" y="34"/>
                </a:lnTo>
                <a:lnTo>
                  <a:pt x="221" y="33"/>
                </a:lnTo>
                <a:lnTo>
                  <a:pt x="223" y="33"/>
                </a:lnTo>
                <a:lnTo>
                  <a:pt x="227" y="31"/>
                </a:lnTo>
                <a:lnTo>
                  <a:pt x="229" y="31"/>
                </a:lnTo>
                <a:lnTo>
                  <a:pt x="230" y="31"/>
                </a:lnTo>
                <a:lnTo>
                  <a:pt x="231" y="31"/>
                </a:lnTo>
                <a:lnTo>
                  <a:pt x="233" y="31"/>
                </a:lnTo>
                <a:lnTo>
                  <a:pt x="234" y="31"/>
                </a:lnTo>
                <a:lnTo>
                  <a:pt x="238" y="32"/>
                </a:lnTo>
                <a:lnTo>
                  <a:pt x="241" y="32"/>
                </a:lnTo>
                <a:lnTo>
                  <a:pt x="246" y="34"/>
                </a:lnTo>
                <a:lnTo>
                  <a:pt x="251" y="35"/>
                </a:lnTo>
                <a:lnTo>
                  <a:pt x="253" y="36"/>
                </a:lnTo>
                <a:lnTo>
                  <a:pt x="255" y="37"/>
                </a:lnTo>
                <a:lnTo>
                  <a:pt x="257" y="38"/>
                </a:lnTo>
                <a:lnTo>
                  <a:pt x="258" y="38"/>
                </a:lnTo>
                <a:lnTo>
                  <a:pt x="259" y="39"/>
                </a:lnTo>
                <a:lnTo>
                  <a:pt x="260" y="40"/>
                </a:lnTo>
                <a:lnTo>
                  <a:pt x="263" y="43"/>
                </a:lnTo>
                <a:lnTo>
                  <a:pt x="264" y="45"/>
                </a:lnTo>
                <a:lnTo>
                  <a:pt x="264" y="45"/>
                </a:lnTo>
                <a:lnTo>
                  <a:pt x="265" y="46"/>
                </a:lnTo>
                <a:lnTo>
                  <a:pt x="265" y="47"/>
                </a:lnTo>
                <a:lnTo>
                  <a:pt x="266" y="49"/>
                </a:lnTo>
                <a:lnTo>
                  <a:pt x="267" y="51"/>
                </a:lnTo>
                <a:lnTo>
                  <a:pt x="268" y="55"/>
                </a:lnTo>
                <a:lnTo>
                  <a:pt x="269" y="58"/>
                </a:lnTo>
                <a:lnTo>
                  <a:pt x="270" y="59"/>
                </a:lnTo>
                <a:lnTo>
                  <a:pt x="270" y="60"/>
                </a:lnTo>
                <a:lnTo>
                  <a:pt x="271" y="61"/>
                </a:lnTo>
                <a:lnTo>
                  <a:pt x="272" y="62"/>
                </a:lnTo>
                <a:lnTo>
                  <a:pt x="273" y="62"/>
                </a:lnTo>
                <a:lnTo>
                  <a:pt x="274" y="63"/>
                </a:lnTo>
                <a:lnTo>
                  <a:pt x="275" y="64"/>
                </a:lnTo>
                <a:lnTo>
                  <a:pt x="277" y="64"/>
                </a:lnTo>
                <a:lnTo>
                  <a:pt x="282" y="66"/>
                </a:lnTo>
                <a:lnTo>
                  <a:pt x="284" y="66"/>
                </a:lnTo>
                <a:lnTo>
                  <a:pt x="286" y="67"/>
                </a:lnTo>
                <a:lnTo>
                  <a:pt x="287" y="68"/>
                </a:lnTo>
                <a:lnTo>
                  <a:pt x="288" y="68"/>
                </a:lnTo>
                <a:lnTo>
                  <a:pt x="289" y="69"/>
                </a:lnTo>
                <a:lnTo>
                  <a:pt x="290" y="70"/>
                </a:lnTo>
                <a:lnTo>
                  <a:pt x="292" y="72"/>
                </a:lnTo>
                <a:lnTo>
                  <a:pt x="295" y="76"/>
                </a:lnTo>
                <a:lnTo>
                  <a:pt x="296" y="77"/>
                </a:lnTo>
                <a:lnTo>
                  <a:pt x="297" y="79"/>
                </a:lnTo>
                <a:lnTo>
                  <a:pt x="299" y="80"/>
                </a:lnTo>
                <a:lnTo>
                  <a:pt x="300" y="81"/>
                </a:lnTo>
                <a:lnTo>
                  <a:pt x="302" y="82"/>
                </a:lnTo>
                <a:lnTo>
                  <a:pt x="305" y="83"/>
                </a:lnTo>
                <a:lnTo>
                  <a:pt x="309" y="85"/>
                </a:lnTo>
                <a:lnTo>
                  <a:pt x="310" y="86"/>
                </a:lnTo>
                <a:lnTo>
                  <a:pt x="312" y="86"/>
                </a:lnTo>
                <a:lnTo>
                  <a:pt x="313" y="87"/>
                </a:lnTo>
                <a:lnTo>
                  <a:pt x="314" y="88"/>
                </a:lnTo>
                <a:lnTo>
                  <a:pt x="318" y="91"/>
                </a:lnTo>
                <a:lnTo>
                  <a:pt x="319" y="92"/>
                </a:lnTo>
                <a:lnTo>
                  <a:pt x="321" y="93"/>
                </a:lnTo>
                <a:lnTo>
                  <a:pt x="322" y="94"/>
                </a:lnTo>
                <a:lnTo>
                  <a:pt x="324" y="95"/>
                </a:lnTo>
                <a:lnTo>
                  <a:pt x="327" y="96"/>
                </a:lnTo>
                <a:lnTo>
                  <a:pt x="330" y="97"/>
                </a:lnTo>
                <a:lnTo>
                  <a:pt x="333" y="99"/>
                </a:lnTo>
                <a:lnTo>
                  <a:pt x="335" y="100"/>
                </a:lnTo>
                <a:lnTo>
                  <a:pt x="336" y="100"/>
                </a:lnTo>
                <a:lnTo>
                  <a:pt x="338" y="102"/>
                </a:lnTo>
                <a:lnTo>
                  <a:pt x="343" y="106"/>
                </a:lnTo>
                <a:lnTo>
                  <a:pt x="345" y="107"/>
                </a:lnTo>
                <a:lnTo>
                  <a:pt x="346" y="108"/>
                </a:lnTo>
                <a:lnTo>
                  <a:pt x="347" y="108"/>
                </a:lnTo>
                <a:lnTo>
                  <a:pt x="348" y="109"/>
                </a:lnTo>
                <a:lnTo>
                  <a:pt x="349" y="109"/>
                </a:lnTo>
                <a:lnTo>
                  <a:pt x="350" y="109"/>
                </a:lnTo>
                <a:lnTo>
                  <a:pt x="352" y="109"/>
                </a:lnTo>
                <a:lnTo>
                  <a:pt x="354" y="109"/>
                </a:lnTo>
                <a:lnTo>
                  <a:pt x="356" y="108"/>
                </a:lnTo>
                <a:lnTo>
                  <a:pt x="360" y="107"/>
                </a:lnTo>
                <a:lnTo>
                  <a:pt x="361" y="107"/>
                </a:lnTo>
                <a:lnTo>
                  <a:pt x="363" y="107"/>
                </a:lnTo>
                <a:lnTo>
                  <a:pt x="366" y="105"/>
                </a:lnTo>
                <a:lnTo>
                  <a:pt x="367" y="105"/>
                </a:lnTo>
                <a:lnTo>
                  <a:pt x="367" y="105"/>
                </a:lnTo>
                <a:lnTo>
                  <a:pt x="368" y="105"/>
                </a:lnTo>
                <a:lnTo>
                  <a:pt x="369" y="105"/>
                </a:lnTo>
                <a:lnTo>
                  <a:pt x="371" y="106"/>
                </a:lnTo>
                <a:lnTo>
                  <a:pt x="372" y="106"/>
                </a:lnTo>
                <a:lnTo>
                  <a:pt x="372" y="106"/>
                </a:lnTo>
                <a:lnTo>
                  <a:pt x="373" y="107"/>
                </a:lnTo>
                <a:lnTo>
                  <a:pt x="375" y="107"/>
                </a:lnTo>
                <a:lnTo>
                  <a:pt x="377" y="106"/>
                </a:lnTo>
                <a:lnTo>
                  <a:pt x="381" y="106"/>
                </a:lnTo>
                <a:lnTo>
                  <a:pt x="384" y="106"/>
                </a:lnTo>
                <a:lnTo>
                  <a:pt x="385" y="105"/>
                </a:lnTo>
                <a:lnTo>
                  <a:pt x="386" y="106"/>
                </a:lnTo>
                <a:lnTo>
                  <a:pt x="388" y="106"/>
                </a:lnTo>
                <a:lnTo>
                  <a:pt x="390" y="106"/>
                </a:lnTo>
                <a:lnTo>
                  <a:pt x="393" y="107"/>
                </a:lnTo>
                <a:lnTo>
                  <a:pt x="395" y="107"/>
                </a:lnTo>
                <a:lnTo>
                  <a:pt x="396" y="107"/>
                </a:lnTo>
                <a:lnTo>
                  <a:pt x="397" y="107"/>
                </a:lnTo>
                <a:lnTo>
                  <a:pt x="398" y="107"/>
                </a:lnTo>
                <a:lnTo>
                  <a:pt x="399" y="107"/>
                </a:lnTo>
                <a:lnTo>
                  <a:pt x="400" y="107"/>
                </a:lnTo>
                <a:lnTo>
                  <a:pt x="400" y="107"/>
                </a:lnTo>
                <a:lnTo>
                  <a:pt x="401" y="106"/>
                </a:lnTo>
                <a:lnTo>
                  <a:pt x="401" y="105"/>
                </a:lnTo>
                <a:lnTo>
                  <a:pt x="401" y="105"/>
                </a:lnTo>
                <a:lnTo>
                  <a:pt x="401" y="104"/>
                </a:lnTo>
                <a:lnTo>
                  <a:pt x="401" y="103"/>
                </a:lnTo>
                <a:lnTo>
                  <a:pt x="400" y="100"/>
                </a:lnTo>
                <a:lnTo>
                  <a:pt x="400" y="98"/>
                </a:lnTo>
                <a:lnTo>
                  <a:pt x="400" y="98"/>
                </a:lnTo>
                <a:lnTo>
                  <a:pt x="400" y="97"/>
                </a:lnTo>
                <a:lnTo>
                  <a:pt x="400" y="96"/>
                </a:lnTo>
                <a:lnTo>
                  <a:pt x="400" y="95"/>
                </a:lnTo>
                <a:lnTo>
                  <a:pt x="401" y="94"/>
                </a:lnTo>
                <a:lnTo>
                  <a:pt x="401" y="94"/>
                </a:lnTo>
                <a:lnTo>
                  <a:pt x="402" y="93"/>
                </a:lnTo>
                <a:lnTo>
                  <a:pt x="403" y="92"/>
                </a:lnTo>
                <a:lnTo>
                  <a:pt x="405" y="90"/>
                </a:lnTo>
                <a:lnTo>
                  <a:pt x="407" y="89"/>
                </a:lnTo>
                <a:lnTo>
                  <a:pt x="408" y="88"/>
                </a:lnTo>
                <a:lnTo>
                  <a:pt x="409" y="87"/>
                </a:lnTo>
                <a:lnTo>
                  <a:pt x="409" y="86"/>
                </a:lnTo>
                <a:lnTo>
                  <a:pt x="409" y="86"/>
                </a:lnTo>
                <a:lnTo>
                  <a:pt x="410" y="85"/>
                </a:lnTo>
                <a:lnTo>
                  <a:pt x="410" y="84"/>
                </a:lnTo>
                <a:lnTo>
                  <a:pt x="410" y="80"/>
                </a:lnTo>
                <a:lnTo>
                  <a:pt x="410" y="79"/>
                </a:lnTo>
                <a:lnTo>
                  <a:pt x="410" y="78"/>
                </a:lnTo>
                <a:lnTo>
                  <a:pt x="411" y="77"/>
                </a:lnTo>
                <a:lnTo>
                  <a:pt x="411" y="76"/>
                </a:lnTo>
                <a:lnTo>
                  <a:pt x="412" y="75"/>
                </a:lnTo>
                <a:lnTo>
                  <a:pt x="413" y="74"/>
                </a:lnTo>
                <a:lnTo>
                  <a:pt x="414" y="73"/>
                </a:lnTo>
                <a:lnTo>
                  <a:pt x="415" y="72"/>
                </a:lnTo>
                <a:lnTo>
                  <a:pt x="417" y="71"/>
                </a:lnTo>
                <a:lnTo>
                  <a:pt x="420" y="69"/>
                </a:lnTo>
                <a:lnTo>
                  <a:pt x="422" y="68"/>
                </a:lnTo>
                <a:lnTo>
                  <a:pt x="424" y="66"/>
                </a:lnTo>
                <a:lnTo>
                  <a:pt x="428" y="63"/>
                </a:lnTo>
                <a:lnTo>
                  <a:pt x="430" y="62"/>
                </a:lnTo>
                <a:lnTo>
                  <a:pt x="431" y="61"/>
                </a:lnTo>
                <a:lnTo>
                  <a:pt x="434" y="60"/>
                </a:lnTo>
                <a:lnTo>
                  <a:pt x="438" y="58"/>
                </a:lnTo>
                <a:lnTo>
                  <a:pt x="442" y="56"/>
                </a:lnTo>
                <a:lnTo>
                  <a:pt x="443" y="56"/>
                </a:lnTo>
                <a:lnTo>
                  <a:pt x="444" y="54"/>
                </a:lnTo>
                <a:lnTo>
                  <a:pt x="445" y="54"/>
                </a:lnTo>
                <a:lnTo>
                  <a:pt x="448" y="52"/>
                </a:lnTo>
                <a:lnTo>
                  <a:pt x="451" y="51"/>
                </a:lnTo>
                <a:lnTo>
                  <a:pt x="453" y="50"/>
                </a:lnTo>
                <a:lnTo>
                  <a:pt x="455" y="49"/>
                </a:lnTo>
                <a:lnTo>
                  <a:pt x="457" y="47"/>
                </a:lnTo>
                <a:lnTo>
                  <a:pt x="458" y="46"/>
                </a:lnTo>
                <a:lnTo>
                  <a:pt x="460" y="45"/>
                </a:lnTo>
                <a:lnTo>
                  <a:pt x="461" y="43"/>
                </a:lnTo>
                <a:lnTo>
                  <a:pt x="462" y="42"/>
                </a:lnTo>
                <a:lnTo>
                  <a:pt x="462" y="41"/>
                </a:lnTo>
                <a:lnTo>
                  <a:pt x="463" y="39"/>
                </a:lnTo>
                <a:lnTo>
                  <a:pt x="466" y="34"/>
                </a:lnTo>
                <a:lnTo>
                  <a:pt x="466" y="32"/>
                </a:lnTo>
                <a:lnTo>
                  <a:pt x="467" y="32"/>
                </a:lnTo>
                <a:lnTo>
                  <a:pt x="468" y="31"/>
                </a:lnTo>
                <a:lnTo>
                  <a:pt x="468" y="30"/>
                </a:lnTo>
                <a:lnTo>
                  <a:pt x="469" y="29"/>
                </a:lnTo>
                <a:lnTo>
                  <a:pt x="470" y="29"/>
                </a:lnTo>
                <a:lnTo>
                  <a:pt x="471" y="29"/>
                </a:lnTo>
                <a:lnTo>
                  <a:pt x="471" y="28"/>
                </a:lnTo>
                <a:lnTo>
                  <a:pt x="472" y="28"/>
                </a:lnTo>
                <a:lnTo>
                  <a:pt x="473" y="28"/>
                </a:lnTo>
                <a:lnTo>
                  <a:pt x="474" y="28"/>
                </a:lnTo>
                <a:lnTo>
                  <a:pt x="475" y="28"/>
                </a:lnTo>
                <a:lnTo>
                  <a:pt x="476" y="29"/>
                </a:lnTo>
                <a:lnTo>
                  <a:pt x="477" y="29"/>
                </a:lnTo>
                <a:lnTo>
                  <a:pt x="478" y="30"/>
                </a:lnTo>
                <a:lnTo>
                  <a:pt x="480" y="31"/>
                </a:lnTo>
                <a:lnTo>
                  <a:pt x="481" y="31"/>
                </a:lnTo>
                <a:lnTo>
                  <a:pt x="484" y="33"/>
                </a:lnTo>
                <a:lnTo>
                  <a:pt x="487" y="35"/>
                </a:lnTo>
                <a:lnTo>
                  <a:pt x="489" y="36"/>
                </a:lnTo>
                <a:lnTo>
                  <a:pt x="492" y="37"/>
                </a:lnTo>
                <a:lnTo>
                  <a:pt x="499" y="40"/>
                </a:lnTo>
                <a:lnTo>
                  <a:pt x="501" y="41"/>
                </a:lnTo>
                <a:lnTo>
                  <a:pt x="503" y="41"/>
                </a:lnTo>
                <a:lnTo>
                  <a:pt x="505" y="42"/>
                </a:lnTo>
                <a:lnTo>
                  <a:pt x="506" y="42"/>
                </a:lnTo>
                <a:lnTo>
                  <a:pt x="507" y="42"/>
                </a:lnTo>
                <a:lnTo>
                  <a:pt x="507" y="42"/>
                </a:lnTo>
                <a:lnTo>
                  <a:pt x="508" y="41"/>
                </a:lnTo>
                <a:lnTo>
                  <a:pt x="508" y="41"/>
                </a:lnTo>
                <a:lnTo>
                  <a:pt x="509" y="41"/>
                </a:lnTo>
                <a:lnTo>
                  <a:pt x="510" y="42"/>
                </a:lnTo>
                <a:lnTo>
                  <a:pt x="511" y="42"/>
                </a:lnTo>
                <a:lnTo>
                  <a:pt x="512" y="43"/>
                </a:lnTo>
                <a:lnTo>
                  <a:pt x="515" y="45"/>
                </a:lnTo>
                <a:lnTo>
                  <a:pt x="517" y="47"/>
                </a:lnTo>
                <a:lnTo>
                  <a:pt x="518" y="48"/>
                </a:lnTo>
                <a:lnTo>
                  <a:pt x="520" y="49"/>
                </a:lnTo>
                <a:lnTo>
                  <a:pt x="524" y="54"/>
                </a:lnTo>
                <a:lnTo>
                  <a:pt x="526" y="55"/>
                </a:lnTo>
                <a:lnTo>
                  <a:pt x="528" y="57"/>
                </a:lnTo>
                <a:lnTo>
                  <a:pt x="530" y="58"/>
                </a:lnTo>
                <a:lnTo>
                  <a:pt x="531" y="59"/>
                </a:lnTo>
                <a:lnTo>
                  <a:pt x="532" y="60"/>
                </a:lnTo>
                <a:lnTo>
                  <a:pt x="534" y="61"/>
                </a:lnTo>
                <a:lnTo>
                  <a:pt x="536" y="62"/>
                </a:lnTo>
                <a:lnTo>
                  <a:pt x="538" y="63"/>
                </a:lnTo>
                <a:lnTo>
                  <a:pt x="543" y="65"/>
                </a:lnTo>
                <a:lnTo>
                  <a:pt x="548" y="66"/>
                </a:lnTo>
                <a:lnTo>
                  <a:pt x="552" y="67"/>
                </a:lnTo>
                <a:lnTo>
                  <a:pt x="553" y="68"/>
                </a:lnTo>
                <a:lnTo>
                  <a:pt x="554" y="68"/>
                </a:lnTo>
                <a:lnTo>
                  <a:pt x="556" y="68"/>
                </a:lnTo>
                <a:lnTo>
                  <a:pt x="557" y="68"/>
                </a:lnTo>
                <a:lnTo>
                  <a:pt x="558" y="68"/>
                </a:lnTo>
                <a:lnTo>
                  <a:pt x="559" y="68"/>
                </a:lnTo>
                <a:lnTo>
                  <a:pt x="560" y="68"/>
                </a:lnTo>
                <a:lnTo>
                  <a:pt x="561" y="67"/>
                </a:lnTo>
                <a:lnTo>
                  <a:pt x="562" y="67"/>
                </a:lnTo>
                <a:lnTo>
                  <a:pt x="563" y="67"/>
                </a:lnTo>
                <a:lnTo>
                  <a:pt x="564" y="66"/>
                </a:lnTo>
                <a:lnTo>
                  <a:pt x="566" y="65"/>
                </a:lnTo>
                <a:lnTo>
                  <a:pt x="567" y="63"/>
                </a:lnTo>
                <a:lnTo>
                  <a:pt x="568" y="62"/>
                </a:lnTo>
                <a:lnTo>
                  <a:pt x="570" y="60"/>
                </a:lnTo>
                <a:lnTo>
                  <a:pt x="575" y="52"/>
                </a:lnTo>
                <a:lnTo>
                  <a:pt x="576" y="50"/>
                </a:lnTo>
                <a:lnTo>
                  <a:pt x="578" y="49"/>
                </a:lnTo>
                <a:lnTo>
                  <a:pt x="579" y="48"/>
                </a:lnTo>
                <a:lnTo>
                  <a:pt x="580" y="46"/>
                </a:lnTo>
                <a:lnTo>
                  <a:pt x="585" y="43"/>
                </a:lnTo>
                <a:lnTo>
                  <a:pt x="587" y="40"/>
                </a:lnTo>
                <a:lnTo>
                  <a:pt x="589" y="38"/>
                </a:lnTo>
                <a:lnTo>
                  <a:pt x="591" y="36"/>
                </a:lnTo>
                <a:lnTo>
                  <a:pt x="592" y="35"/>
                </a:lnTo>
                <a:lnTo>
                  <a:pt x="594" y="32"/>
                </a:lnTo>
                <a:lnTo>
                  <a:pt x="595" y="30"/>
                </a:lnTo>
                <a:lnTo>
                  <a:pt x="596" y="28"/>
                </a:lnTo>
                <a:lnTo>
                  <a:pt x="597" y="26"/>
                </a:lnTo>
                <a:lnTo>
                  <a:pt x="598" y="24"/>
                </a:lnTo>
                <a:lnTo>
                  <a:pt x="601" y="17"/>
                </a:lnTo>
                <a:lnTo>
                  <a:pt x="601" y="16"/>
                </a:lnTo>
                <a:lnTo>
                  <a:pt x="602" y="14"/>
                </a:lnTo>
                <a:lnTo>
                  <a:pt x="603" y="12"/>
                </a:lnTo>
                <a:lnTo>
                  <a:pt x="604" y="11"/>
                </a:lnTo>
                <a:lnTo>
                  <a:pt x="605" y="10"/>
                </a:lnTo>
                <a:lnTo>
                  <a:pt x="606" y="8"/>
                </a:lnTo>
                <a:lnTo>
                  <a:pt x="608" y="7"/>
                </a:lnTo>
                <a:lnTo>
                  <a:pt x="609" y="6"/>
                </a:lnTo>
                <a:lnTo>
                  <a:pt x="611" y="5"/>
                </a:lnTo>
                <a:lnTo>
                  <a:pt x="613" y="4"/>
                </a:lnTo>
                <a:lnTo>
                  <a:pt x="614" y="3"/>
                </a:lnTo>
                <a:lnTo>
                  <a:pt x="616" y="2"/>
                </a:lnTo>
                <a:lnTo>
                  <a:pt x="617" y="1"/>
                </a:lnTo>
                <a:lnTo>
                  <a:pt x="618" y="1"/>
                </a:lnTo>
                <a:lnTo>
                  <a:pt x="619" y="0"/>
                </a:lnTo>
                <a:lnTo>
                  <a:pt x="621" y="0"/>
                </a:lnTo>
                <a:lnTo>
                  <a:pt x="622" y="0"/>
                </a:lnTo>
                <a:lnTo>
                  <a:pt x="623" y="0"/>
                </a:lnTo>
                <a:lnTo>
                  <a:pt x="624" y="0"/>
                </a:lnTo>
                <a:lnTo>
                  <a:pt x="625" y="1"/>
                </a:lnTo>
                <a:lnTo>
                  <a:pt x="625" y="1"/>
                </a:lnTo>
                <a:lnTo>
                  <a:pt x="626" y="2"/>
                </a:lnTo>
                <a:lnTo>
                  <a:pt x="626" y="2"/>
                </a:lnTo>
                <a:lnTo>
                  <a:pt x="626" y="2"/>
                </a:lnTo>
                <a:lnTo>
                  <a:pt x="626" y="4"/>
                </a:lnTo>
                <a:lnTo>
                  <a:pt x="626" y="6"/>
                </a:lnTo>
                <a:lnTo>
                  <a:pt x="626" y="8"/>
                </a:lnTo>
                <a:lnTo>
                  <a:pt x="626" y="10"/>
                </a:lnTo>
                <a:lnTo>
                  <a:pt x="625" y="12"/>
                </a:lnTo>
                <a:lnTo>
                  <a:pt x="625" y="14"/>
                </a:lnTo>
                <a:lnTo>
                  <a:pt x="624" y="16"/>
                </a:lnTo>
                <a:lnTo>
                  <a:pt x="624" y="18"/>
                </a:lnTo>
                <a:lnTo>
                  <a:pt x="621" y="24"/>
                </a:lnTo>
                <a:lnTo>
                  <a:pt x="620" y="29"/>
                </a:lnTo>
                <a:lnTo>
                  <a:pt x="616" y="40"/>
                </a:lnTo>
                <a:lnTo>
                  <a:pt x="614" y="45"/>
                </a:lnTo>
                <a:lnTo>
                  <a:pt x="613" y="47"/>
                </a:lnTo>
                <a:lnTo>
                  <a:pt x="612" y="51"/>
                </a:lnTo>
                <a:lnTo>
                  <a:pt x="610" y="56"/>
                </a:lnTo>
                <a:lnTo>
                  <a:pt x="609" y="57"/>
                </a:lnTo>
                <a:lnTo>
                  <a:pt x="607" y="60"/>
                </a:lnTo>
                <a:lnTo>
                  <a:pt x="607" y="61"/>
                </a:lnTo>
                <a:lnTo>
                  <a:pt x="607" y="62"/>
                </a:lnTo>
                <a:lnTo>
                  <a:pt x="606" y="63"/>
                </a:lnTo>
                <a:lnTo>
                  <a:pt x="606" y="64"/>
                </a:lnTo>
                <a:lnTo>
                  <a:pt x="606" y="66"/>
                </a:lnTo>
                <a:lnTo>
                  <a:pt x="606" y="68"/>
                </a:lnTo>
                <a:lnTo>
                  <a:pt x="607" y="73"/>
                </a:lnTo>
                <a:lnTo>
                  <a:pt x="607" y="74"/>
                </a:lnTo>
                <a:lnTo>
                  <a:pt x="607" y="76"/>
                </a:lnTo>
                <a:lnTo>
                  <a:pt x="607" y="77"/>
                </a:lnTo>
                <a:lnTo>
                  <a:pt x="607" y="78"/>
                </a:lnTo>
                <a:lnTo>
                  <a:pt x="605" y="82"/>
                </a:lnTo>
                <a:lnTo>
                  <a:pt x="605" y="84"/>
                </a:lnTo>
                <a:lnTo>
                  <a:pt x="605" y="85"/>
                </a:lnTo>
                <a:lnTo>
                  <a:pt x="605" y="86"/>
                </a:lnTo>
                <a:lnTo>
                  <a:pt x="604" y="87"/>
                </a:lnTo>
                <a:lnTo>
                  <a:pt x="605" y="89"/>
                </a:lnTo>
                <a:lnTo>
                  <a:pt x="605" y="90"/>
                </a:lnTo>
                <a:lnTo>
                  <a:pt x="605" y="93"/>
                </a:lnTo>
                <a:lnTo>
                  <a:pt x="606" y="95"/>
                </a:lnTo>
                <a:lnTo>
                  <a:pt x="606" y="100"/>
                </a:lnTo>
                <a:lnTo>
                  <a:pt x="606" y="102"/>
                </a:lnTo>
                <a:lnTo>
                  <a:pt x="606" y="103"/>
                </a:lnTo>
                <a:lnTo>
                  <a:pt x="606" y="104"/>
                </a:lnTo>
                <a:lnTo>
                  <a:pt x="606" y="106"/>
                </a:lnTo>
                <a:lnTo>
                  <a:pt x="605" y="108"/>
                </a:lnTo>
                <a:lnTo>
                  <a:pt x="604" y="109"/>
                </a:lnTo>
                <a:lnTo>
                  <a:pt x="604" y="110"/>
                </a:lnTo>
                <a:lnTo>
                  <a:pt x="603" y="111"/>
                </a:lnTo>
                <a:lnTo>
                  <a:pt x="602" y="112"/>
                </a:lnTo>
                <a:lnTo>
                  <a:pt x="601" y="113"/>
                </a:lnTo>
                <a:lnTo>
                  <a:pt x="600" y="115"/>
                </a:lnTo>
                <a:lnTo>
                  <a:pt x="595" y="118"/>
                </a:lnTo>
                <a:lnTo>
                  <a:pt x="594" y="120"/>
                </a:lnTo>
                <a:lnTo>
                  <a:pt x="590" y="123"/>
                </a:lnTo>
                <a:lnTo>
                  <a:pt x="589" y="124"/>
                </a:lnTo>
                <a:lnTo>
                  <a:pt x="588" y="126"/>
                </a:lnTo>
                <a:lnTo>
                  <a:pt x="587" y="127"/>
                </a:lnTo>
                <a:lnTo>
                  <a:pt x="586" y="129"/>
                </a:lnTo>
                <a:lnTo>
                  <a:pt x="584" y="130"/>
                </a:lnTo>
                <a:lnTo>
                  <a:pt x="584" y="131"/>
                </a:lnTo>
                <a:lnTo>
                  <a:pt x="583" y="131"/>
                </a:lnTo>
                <a:lnTo>
                  <a:pt x="582" y="132"/>
                </a:lnTo>
                <a:lnTo>
                  <a:pt x="581" y="132"/>
                </a:lnTo>
                <a:lnTo>
                  <a:pt x="579" y="133"/>
                </a:lnTo>
                <a:lnTo>
                  <a:pt x="576" y="133"/>
                </a:lnTo>
                <a:lnTo>
                  <a:pt x="574" y="133"/>
                </a:lnTo>
                <a:lnTo>
                  <a:pt x="573" y="134"/>
                </a:lnTo>
                <a:lnTo>
                  <a:pt x="572" y="134"/>
                </a:lnTo>
                <a:lnTo>
                  <a:pt x="571" y="135"/>
                </a:lnTo>
                <a:lnTo>
                  <a:pt x="571" y="135"/>
                </a:lnTo>
                <a:lnTo>
                  <a:pt x="570" y="136"/>
                </a:lnTo>
                <a:lnTo>
                  <a:pt x="570" y="136"/>
                </a:lnTo>
                <a:lnTo>
                  <a:pt x="570" y="137"/>
                </a:lnTo>
                <a:lnTo>
                  <a:pt x="569" y="137"/>
                </a:lnTo>
                <a:lnTo>
                  <a:pt x="569" y="138"/>
                </a:lnTo>
                <a:lnTo>
                  <a:pt x="569" y="139"/>
                </a:lnTo>
                <a:lnTo>
                  <a:pt x="569" y="140"/>
                </a:lnTo>
                <a:lnTo>
                  <a:pt x="570" y="142"/>
                </a:lnTo>
                <a:lnTo>
                  <a:pt x="570" y="144"/>
                </a:lnTo>
                <a:lnTo>
                  <a:pt x="572" y="149"/>
                </a:lnTo>
                <a:lnTo>
                  <a:pt x="573" y="153"/>
                </a:lnTo>
                <a:lnTo>
                  <a:pt x="574" y="156"/>
                </a:lnTo>
                <a:lnTo>
                  <a:pt x="576" y="163"/>
                </a:lnTo>
                <a:lnTo>
                  <a:pt x="576" y="166"/>
                </a:lnTo>
                <a:lnTo>
                  <a:pt x="577" y="168"/>
                </a:lnTo>
                <a:lnTo>
                  <a:pt x="578" y="172"/>
                </a:lnTo>
                <a:lnTo>
                  <a:pt x="581" y="179"/>
                </a:lnTo>
                <a:lnTo>
                  <a:pt x="583" y="185"/>
                </a:lnTo>
                <a:lnTo>
                  <a:pt x="584" y="187"/>
                </a:lnTo>
                <a:lnTo>
                  <a:pt x="584" y="189"/>
                </a:lnTo>
                <a:lnTo>
                  <a:pt x="585" y="191"/>
                </a:lnTo>
                <a:lnTo>
                  <a:pt x="585" y="197"/>
                </a:lnTo>
                <a:lnTo>
                  <a:pt x="585" y="201"/>
                </a:lnTo>
                <a:lnTo>
                  <a:pt x="586" y="203"/>
                </a:lnTo>
                <a:lnTo>
                  <a:pt x="586" y="205"/>
                </a:lnTo>
                <a:lnTo>
                  <a:pt x="587" y="210"/>
                </a:lnTo>
                <a:lnTo>
                  <a:pt x="587" y="212"/>
                </a:lnTo>
                <a:lnTo>
                  <a:pt x="587" y="213"/>
                </a:lnTo>
                <a:lnTo>
                  <a:pt x="587" y="215"/>
                </a:lnTo>
                <a:lnTo>
                  <a:pt x="587" y="216"/>
                </a:lnTo>
                <a:lnTo>
                  <a:pt x="586" y="217"/>
                </a:lnTo>
                <a:lnTo>
                  <a:pt x="586" y="218"/>
                </a:lnTo>
                <a:lnTo>
                  <a:pt x="585" y="219"/>
                </a:lnTo>
                <a:lnTo>
                  <a:pt x="583" y="223"/>
                </a:lnTo>
                <a:lnTo>
                  <a:pt x="581" y="224"/>
                </a:lnTo>
                <a:lnTo>
                  <a:pt x="581" y="226"/>
                </a:lnTo>
                <a:lnTo>
                  <a:pt x="580" y="227"/>
                </a:lnTo>
                <a:lnTo>
                  <a:pt x="580" y="228"/>
                </a:lnTo>
                <a:lnTo>
                  <a:pt x="580" y="230"/>
                </a:lnTo>
                <a:lnTo>
                  <a:pt x="579" y="231"/>
                </a:lnTo>
                <a:lnTo>
                  <a:pt x="579" y="233"/>
                </a:lnTo>
                <a:lnTo>
                  <a:pt x="579" y="234"/>
                </a:lnTo>
                <a:lnTo>
                  <a:pt x="579" y="235"/>
                </a:lnTo>
                <a:lnTo>
                  <a:pt x="579" y="238"/>
                </a:lnTo>
                <a:lnTo>
                  <a:pt x="579" y="239"/>
                </a:lnTo>
                <a:lnTo>
                  <a:pt x="579" y="241"/>
                </a:lnTo>
                <a:lnTo>
                  <a:pt x="580" y="242"/>
                </a:lnTo>
                <a:lnTo>
                  <a:pt x="580" y="244"/>
                </a:lnTo>
                <a:lnTo>
                  <a:pt x="581" y="245"/>
                </a:lnTo>
                <a:lnTo>
                  <a:pt x="584" y="250"/>
                </a:lnTo>
                <a:lnTo>
                  <a:pt x="585" y="252"/>
                </a:lnTo>
                <a:lnTo>
                  <a:pt x="586" y="253"/>
                </a:lnTo>
                <a:lnTo>
                  <a:pt x="586" y="254"/>
                </a:lnTo>
                <a:lnTo>
                  <a:pt x="587" y="256"/>
                </a:lnTo>
                <a:lnTo>
                  <a:pt x="588" y="260"/>
                </a:lnTo>
                <a:lnTo>
                  <a:pt x="589" y="262"/>
                </a:lnTo>
                <a:lnTo>
                  <a:pt x="590" y="265"/>
                </a:lnTo>
                <a:lnTo>
                  <a:pt x="592" y="268"/>
                </a:lnTo>
                <a:lnTo>
                  <a:pt x="593" y="269"/>
                </a:lnTo>
                <a:lnTo>
                  <a:pt x="594" y="271"/>
                </a:lnTo>
                <a:lnTo>
                  <a:pt x="596" y="274"/>
                </a:lnTo>
                <a:lnTo>
                  <a:pt x="599" y="277"/>
                </a:lnTo>
                <a:lnTo>
                  <a:pt x="602" y="280"/>
                </a:lnTo>
                <a:lnTo>
                  <a:pt x="603" y="281"/>
                </a:lnTo>
                <a:lnTo>
                  <a:pt x="604" y="283"/>
                </a:lnTo>
                <a:lnTo>
                  <a:pt x="605" y="284"/>
                </a:lnTo>
                <a:lnTo>
                  <a:pt x="605" y="285"/>
                </a:lnTo>
                <a:lnTo>
                  <a:pt x="605" y="286"/>
                </a:lnTo>
                <a:lnTo>
                  <a:pt x="606" y="290"/>
                </a:lnTo>
                <a:lnTo>
                  <a:pt x="606" y="291"/>
                </a:lnTo>
                <a:lnTo>
                  <a:pt x="606" y="292"/>
                </a:lnTo>
                <a:lnTo>
                  <a:pt x="608" y="296"/>
                </a:lnTo>
                <a:lnTo>
                  <a:pt x="608" y="297"/>
                </a:lnTo>
                <a:lnTo>
                  <a:pt x="608" y="298"/>
                </a:lnTo>
                <a:lnTo>
                  <a:pt x="608" y="299"/>
                </a:lnTo>
                <a:lnTo>
                  <a:pt x="608" y="301"/>
                </a:lnTo>
                <a:lnTo>
                  <a:pt x="608" y="302"/>
                </a:lnTo>
                <a:lnTo>
                  <a:pt x="607" y="305"/>
                </a:lnTo>
                <a:lnTo>
                  <a:pt x="606" y="306"/>
                </a:lnTo>
                <a:lnTo>
                  <a:pt x="606" y="307"/>
                </a:lnTo>
                <a:lnTo>
                  <a:pt x="606" y="308"/>
                </a:lnTo>
                <a:lnTo>
                  <a:pt x="607" y="308"/>
                </a:lnTo>
                <a:lnTo>
                  <a:pt x="607" y="308"/>
                </a:lnTo>
                <a:lnTo>
                  <a:pt x="607" y="309"/>
                </a:lnTo>
                <a:lnTo>
                  <a:pt x="608" y="309"/>
                </a:lnTo>
                <a:lnTo>
                  <a:pt x="608" y="309"/>
                </a:lnTo>
                <a:lnTo>
                  <a:pt x="609" y="309"/>
                </a:lnTo>
                <a:lnTo>
                  <a:pt x="611" y="310"/>
                </a:lnTo>
                <a:lnTo>
                  <a:pt x="612" y="310"/>
                </a:lnTo>
                <a:lnTo>
                  <a:pt x="616" y="311"/>
                </a:lnTo>
                <a:lnTo>
                  <a:pt x="618" y="311"/>
                </a:lnTo>
                <a:lnTo>
                  <a:pt x="618" y="312"/>
                </a:lnTo>
                <a:lnTo>
                  <a:pt x="619" y="312"/>
                </a:lnTo>
                <a:lnTo>
                  <a:pt x="620" y="313"/>
                </a:lnTo>
                <a:lnTo>
                  <a:pt x="621" y="314"/>
                </a:lnTo>
                <a:lnTo>
                  <a:pt x="622" y="315"/>
                </a:lnTo>
                <a:lnTo>
                  <a:pt x="623" y="315"/>
                </a:lnTo>
                <a:lnTo>
                  <a:pt x="624" y="316"/>
                </a:lnTo>
                <a:lnTo>
                  <a:pt x="624" y="318"/>
                </a:lnTo>
                <a:lnTo>
                  <a:pt x="625" y="319"/>
                </a:lnTo>
                <a:lnTo>
                  <a:pt x="625" y="320"/>
                </a:lnTo>
                <a:lnTo>
                  <a:pt x="626" y="322"/>
                </a:lnTo>
                <a:lnTo>
                  <a:pt x="626" y="327"/>
                </a:lnTo>
                <a:lnTo>
                  <a:pt x="626" y="329"/>
                </a:lnTo>
                <a:lnTo>
                  <a:pt x="626" y="330"/>
                </a:lnTo>
                <a:lnTo>
                  <a:pt x="626" y="333"/>
                </a:lnTo>
                <a:lnTo>
                  <a:pt x="626" y="335"/>
                </a:lnTo>
                <a:lnTo>
                  <a:pt x="625" y="338"/>
                </a:lnTo>
                <a:lnTo>
                  <a:pt x="625" y="340"/>
                </a:lnTo>
                <a:lnTo>
                  <a:pt x="624" y="341"/>
                </a:lnTo>
                <a:lnTo>
                  <a:pt x="624" y="342"/>
                </a:lnTo>
                <a:lnTo>
                  <a:pt x="623" y="344"/>
                </a:lnTo>
                <a:lnTo>
                  <a:pt x="622" y="345"/>
                </a:lnTo>
                <a:lnTo>
                  <a:pt x="619" y="349"/>
                </a:lnTo>
                <a:lnTo>
                  <a:pt x="615" y="354"/>
                </a:lnTo>
                <a:lnTo>
                  <a:pt x="615" y="355"/>
                </a:lnTo>
                <a:lnTo>
                  <a:pt x="614" y="356"/>
                </a:lnTo>
                <a:lnTo>
                  <a:pt x="613" y="357"/>
                </a:lnTo>
                <a:lnTo>
                  <a:pt x="612" y="359"/>
                </a:lnTo>
                <a:lnTo>
                  <a:pt x="612" y="360"/>
                </a:lnTo>
                <a:lnTo>
                  <a:pt x="611" y="362"/>
                </a:lnTo>
                <a:lnTo>
                  <a:pt x="611" y="363"/>
                </a:lnTo>
                <a:lnTo>
                  <a:pt x="611" y="365"/>
                </a:lnTo>
                <a:lnTo>
                  <a:pt x="611" y="366"/>
                </a:lnTo>
                <a:lnTo>
                  <a:pt x="611" y="368"/>
                </a:lnTo>
                <a:lnTo>
                  <a:pt x="611" y="369"/>
                </a:lnTo>
                <a:lnTo>
                  <a:pt x="612" y="371"/>
                </a:lnTo>
                <a:lnTo>
                  <a:pt x="614" y="376"/>
                </a:lnTo>
                <a:lnTo>
                  <a:pt x="614" y="377"/>
                </a:lnTo>
                <a:lnTo>
                  <a:pt x="614" y="377"/>
                </a:lnTo>
                <a:lnTo>
                  <a:pt x="614" y="379"/>
                </a:lnTo>
                <a:lnTo>
                  <a:pt x="613" y="381"/>
                </a:lnTo>
                <a:lnTo>
                  <a:pt x="612" y="385"/>
                </a:lnTo>
                <a:lnTo>
                  <a:pt x="611" y="388"/>
                </a:lnTo>
                <a:lnTo>
                  <a:pt x="611" y="391"/>
                </a:lnTo>
                <a:lnTo>
                  <a:pt x="611" y="394"/>
                </a:lnTo>
                <a:lnTo>
                  <a:pt x="611" y="395"/>
                </a:lnTo>
                <a:lnTo>
                  <a:pt x="611" y="395"/>
                </a:lnTo>
                <a:lnTo>
                  <a:pt x="611" y="395"/>
                </a:lnTo>
                <a:lnTo>
                  <a:pt x="610" y="395"/>
                </a:lnTo>
                <a:lnTo>
                  <a:pt x="610" y="395"/>
                </a:lnTo>
                <a:lnTo>
                  <a:pt x="608" y="396"/>
                </a:lnTo>
                <a:lnTo>
                  <a:pt x="606" y="396"/>
                </a:lnTo>
                <a:lnTo>
                  <a:pt x="604" y="395"/>
                </a:lnTo>
                <a:lnTo>
                  <a:pt x="602" y="395"/>
                </a:lnTo>
                <a:lnTo>
                  <a:pt x="600" y="395"/>
                </a:lnTo>
                <a:lnTo>
                  <a:pt x="598" y="394"/>
                </a:lnTo>
                <a:lnTo>
                  <a:pt x="595" y="393"/>
                </a:lnTo>
                <a:lnTo>
                  <a:pt x="593" y="392"/>
                </a:lnTo>
                <a:lnTo>
                  <a:pt x="590" y="391"/>
                </a:lnTo>
                <a:lnTo>
                  <a:pt x="588" y="390"/>
                </a:lnTo>
                <a:lnTo>
                  <a:pt x="586" y="389"/>
                </a:lnTo>
                <a:lnTo>
                  <a:pt x="576" y="385"/>
                </a:lnTo>
                <a:lnTo>
                  <a:pt x="572" y="383"/>
                </a:lnTo>
                <a:lnTo>
                  <a:pt x="571" y="382"/>
                </a:lnTo>
                <a:lnTo>
                  <a:pt x="569" y="381"/>
                </a:lnTo>
                <a:lnTo>
                  <a:pt x="567" y="381"/>
                </a:lnTo>
                <a:lnTo>
                  <a:pt x="565" y="380"/>
                </a:lnTo>
                <a:lnTo>
                  <a:pt x="563" y="380"/>
                </a:lnTo>
                <a:lnTo>
                  <a:pt x="562" y="380"/>
                </a:lnTo>
                <a:lnTo>
                  <a:pt x="558" y="379"/>
                </a:lnTo>
                <a:lnTo>
                  <a:pt x="555" y="379"/>
                </a:lnTo>
                <a:lnTo>
                  <a:pt x="553" y="379"/>
                </a:lnTo>
                <a:lnTo>
                  <a:pt x="552" y="379"/>
                </a:lnTo>
                <a:lnTo>
                  <a:pt x="550" y="379"/>
                </a:lnTo>
                <a:lnTo>
                  <a:pt x="546" y="380"/>
                </a:lnTo>
                <a:lnTo>
                  <a:pt x="545" y="380"/>
                </a:lnTo>
                <a:lnTo>
                  <a:pt x="544" y="380"/>
                </a:lnTo>
                <a:lnTo>
                  <a:pt x="543" y="380"/>
                </a:lnTo>
                <a:lnTo>
                  <a:pt x="542" y="380"/>
                </a:lnTo>
                <a:lnTo>
                  <a:pt x="539" y="378"/>
                </a:lnTo>
                <a:lnTo>
                  <a:pt x="537" y="378"/>
                </a:lnTo>
                <a:lnTo>
                  <a:pt x="535" y="378"/>
                </a:lnTo>
                <a:lnTo>
                  <a:pt x="534" y="378"/>
                </a:lnTo>
                <a:lnTo>
                  <a:pt x="533" y="378"/>
                </a:lnTo>
                <a:lnTo>
                  <a:pt x="532" y="378"/>
                </a:lnTo>
                <a:lnTo>
                  <a:pt x="528" y="379"/>
                </a:lnTo>
                <a:lnTo>
                  <a:pt x="526" y="380"/>
                </a:lnTo>
                <a:lnTo>
                  <a:pt x="524" y="380"/>
                </a:lnTo>
                <a:lnTo>
                  <a:pt x="522" y="380"/>
                </a:lnTo>
                <a:lnTo>
                  <a:pt x="518" y="380"/>
                </a:lnTo>
                <a:lnTo>
                  <a:pt x="515" y="379"/>
                </a:lnTo>
                <a:lnTo>
                  <a:pt x="513" y="379"/>
                </a:lnTo>
                <a:lnTo>
                  <a:pt x="509" y="378"/>
                </a:lnTo>
                <a:lnTo>
                  <a:pt x="507" y="377"/>
                </a:lnTo>
                <a:lnTo>
                  <a:pt x="507" y="377"/>
                </a:lnTo>
                <a:lnTo>
                  <a:pt x="506" y="377"/>
                </a:lnTo>
                <a:lnTo>
                  <a:pt x="506" y="377"/>
                </a:lnTo>
                <a:lnTo>
                  <a:pt x="506" y="377"/>
                </a:lnTo>
                <a:lnTo>
                  <a:pt x="505" y="378"/>
                </a:lnTo>
                <a:lnTo>
                  <a:pt x="504" y="379"/>
                </a:lnTo>
                <a:lnTo>
                  <a:pt x="504" y="381"/>
                </a:lnTo>
                <a:lnTo>
                  <a:pt x="503" y="384"/>
                </a:lnTo>
                <a:lnTo>
                  <a:pt x="500" y="395"/>
                </a:lnTo>
                <a:lnTo>
                  <a:pt x="500" y="397"/>
                </a:lnTo>
                <a:lnTo>
                  <a:pt x="499" y="398"/>
                </a:lnTo>
                <a:lnTo>
                  <a:pt x="498" y="400"/>
                </a:lnTo>
                <a:lnTo>
                  <a:pt x="498" y="400"/>
                </a:lnTo>
                <a:lnTo>
                  <a:pt x="497" y="401"/>
                </a:lnTo>
                <a:lnTo>
                  <a:pt x="496" y="402"/>
                </a:lnTo>
                <a:lnTo>
                  <a:pt x="496" y="402"/>
                </a:lnTo>
                <a:lnTo>
                  <a:pt x="495" y="402"/>
                </a:lnTo>
                <a:lnTo>
                  <a:pt x="493" y="402"/>
                </a:lnTo>
                <a:lnTo>
                  <a:pt x="491" y="403"/>
                </a:lnTo>
                <a:lnTo>
                  <a:pt x="488" y="403"/>
                </a:lnTo>
                <a:lnTo>
                  <a:pt x="486" y="402"/>
                </a:lnTo>
                <a:lnTo>
                  <a:pt x="484" y="402"/>
                </a:lnTo>
                <a:lnTo>
                  <a:pt x="478" y="401"/>
                </a:lnTo>
                <a:lnTo>
                  <a:pt x="477" y="401"/>
                </a:lnTo>
                <a:lnTo>
                  <a:pt x="476" y="401"/>
                </a:lnTo>
                <a:lnTo>
                  <a:pt x="475" y="401"/>
                </a:lnTo>
                <a:lnTo>
                  <a:pt x="473" y="401"/>
                </a:lnTo>
                <a:lnTo>
                  <a:pt x="469" y="402"/>
                </a:lnTo>
                <a:lnTo>
                  <a:pt x="467" y="402"/>
                </a:lnTo>
                <a:lnTo>
                  <a:pt x="464" y="403"/>
                </a:lnTo>
                <a:lnTo>
                  <a:pt x="462" y="403"/>
                </a:lnTo>
                <a:lnTo>
                  <a:pt x="461" y="403"/>
                </a:lnTo>
                <a:lnTo>
                  <a:pt x="460" y="403"/>
                </a:lnTo>
                <a:lnTo>
                  <a:pt x="459" y="402"/>
                </a:lnTo>
                <a:lnTo>
                  <a:pt x="458" y="401"/>
                </a:lnTo>
                <a:lnTo>
                  <a:pt x="456" y="401"/>
                </a:lnTo>
                <a:lnTo>
                  <a:pt x="456" y="401"/>
                </a:lnTo>
                <a:lnTo>
                  <a:pt x="455" y="401"/>
                </a:lnTo>
                <a:lnTo>
                  <a:pt x="454" y="401"/>
                </a:lnTo>
                <a:lnTo>
                  <a:pt x="453" y="401"/>
                </a:lnTo>
                <a:lnTo>
                  <a:pt x="452" y="401"/>
                </a:lnTo>
                <a:lnTo>
                  <a:pt x="451" y="402"/>
                </a:lnTo>
                <a:lnTo>
                  <a:pt x="449" y="402"/>
                </a:lnTo>
                <a:lnTo>
                  <a:pt x="448" y="403"/>
                </a:lnTo>
                <a:lnTo>
                  <a:pt x="447" y="404"/>
                </a:lnTo>
                <a:lnTo>
                  <a:pt x="447" y="404"/>
                </a:lnTo>
                <a:lnTo>
                  <a:pt x="444" y="407"/>
                </a:lnTo>
                <a:lnTo>
                  <a:pt x="443" y="409"/>
                </a:lnTo>
                <a:lnTo>
                  <a:pt x="441" y="410"/>
                </a:lnTo>
                <a:lnTo>
                  <a:pt x="440" y="411"/>
                </a:lnTo>
                <a:lnTo>
                  <a:pt x="439" y="412"/>
                </a:lnTo>
                <a:lnTo>
                  <a:pt x="439" y="412"/>
                </a:lnTo>
                <a:lnTo>
                  <a:pt x="438" y="412"/>
                </a:lnTo>
                <a:lnTo>
                  <a:pt x="437" y="412"/>
                </a:lnTo>
                <a:lnTo>
                  <a:pt x="437" y="412"/>
                </a:lnTo>
                <a:lnTo>
                  <a:pt x="436" y="412"/>
                </a:lnTo>
                <a:lnTo>
                  <a:pt x="436" y="412"/>
                </a:lnTo>
                <a:lnTo>
                  <a:pt x="435" y="412"/>
                </a:lnTo>
                <a:lnTo>
                  <a:pt x="435" y="411"/>
                </a:lnTo>
                <a:lnTo>
                  <a:pt x="429" y="403"/>
                </a:lnTo>
                <a:lnTo>
                  <a:pt x="428" y="401"/>
                </a:lnTo>
                <a:lnTo>
                  <a:pt x="426" y="400"/>
                </a:lnTo>
                <a:lnTo>
                  <a:pt x="425" y="399"/>
                </a:lnTo>
                <a:lnTo>
                  <a:pt x="424" y="398"/>
                </a:lnTo>
                <a:lnTo>
                  <a:pt x="420" y="395"/>
                </a:lnTo>
                <a:lnTo>
                  <a:pt x="415" y="392"/>
                </a:lnTo>
                <a:lnTo>
                  <a:pt x="413" y="391"/>
                </a:lnTo>
                <a:lnTo>
                  <a:pt x="411" y="390"/>
                </a:lnTo>
                <a:lnTo>
                  <a:pt x="409" y="389"/>
                </a:lnTo>
                <a:lnTo>
                  <a:pt x="404" y="387"/>
                </a:lnTo>
                <a:lnTo>
                  <a:pt x="398" y="386"/>
                </a:lnTo>
                <a:lnTo>
                  <a:pt x="397" y="385"/>
                </a:lnTo>
                <a:lnTo>
                  <a:pt x="394" y="385"/>
                </a:lnTo>
                <a:lnTo>
                  <a:pt x="393" y="384"/>
                </a:lnTo>
                <a:lnTo>
                  <a:pt x="392" y="384"/>
                </a:lnTo>
                <a:lnTo>
                  <a:pt x="391" y="384"/>
                </a:lnTo>
                <a:lnTo>
                  <a:pt x="389" y="382"/>
                </a:lnTo>
                <a:lnTo>
                  <a:pt x="387" y="381"/>
                </a:lnTo>
                <a:lnTo>
                  <a:pt x="386" y="379"/>
                </a:lnTo>
                <a:lnTo>
                  <a:pt x="384" y="378"/>
                </a:lnTo>
                <a:lnTo>
                  <a:pt x="382" y="375"/>
                </a:lnTo>
                <a:lnTo>
                  <a:pt x="381" y="373"/>
                </a:lnTo>
                <a:lnTo>
                  <a:pt x="379" y="371"/>
                </a:lnTo>
                <a:lnTo>
                  <a:pt x="374" y="365"/>
                </a:lnTo>
                <a:lnTo>
                  <a:pt x="372" y="364"/>
                </a:lnTo>
                <a:lnTo>
                  <a:pt x="370" y="362"/>
                </a:lnTo>
                <a:lnTo>
                  <a:pt x="368" y="361"/>
                </a:lnTo>
                <a:lnTo>
                  <a:pt x="366" y="359"/>
                </a:lnTo>
                <a:lnTo>
                  <a:pt x="364" y="358"/>
                </a:lnTo>
                <a:lnTo>
                  <a:pt x="362" y="357"/>
                </a:lnTo>
                <a:lnTo>
                  <a:pt x="356" y="355"/>
                </a:lnTo>
                <a:lnTo>
                  <a:pt x="351" y="351"/>
                </a:lnTo>
                <a:lnTo>
                  <a:pt x="349" y="351"/>
                </a:lnTo>
                <a:lnTo>
                  <a:pt x="348" y="351"/>
                </a:lnTo>
                <a:lnTo>
                  <a:pt x="344" y="349"/>
                </a:lnTo>
                <a:lnTo>
                  <a:pt x="339" y="348"/>
                </a:lnTo>
                <a:lnTo>
                  <a:pt x="333" y="346"/>
                </a:lnTo>
                <a:lnTo>
                  <a:pt x="332" y="346"/>
                </a:lnTo>
                <a:lnTo>
                  <a:pt x="328" y="344"/>
                </a:lnTo>
                <a:lnTo>
                  <a:pt x="327" y="344"/>
                </a:lnTo>
                <a:lnTo>
                  <a:pt x="326" y="343"/>
                </a:lnTo>
                <a:lnTo>
                  <a:pt x="325" y="343"/>
                </a:lnTo>
                <a:lnTo>
                  <a:pt x="323" y="343"/>
                </a:lnTo>
                <a:lnTo>
                  <a:pt x="317" y="343"/>
                </a:lnTo>
                <a:lnTo>
                  <a:pt x="315" y="343"/>
                </a:lnTo>
                <a:lnTo>
                  <a:pt x="314" y="342"/>
                </a:lnTo>
                <a:lnTo>
                  <a:pt x="313" y="342"/>
                </a:lnTo>
                <a:lnTo>
                  <a:pt x="312" y="342"/>
                </a:lnTo>
                <a:lnTo>
                  <a:pt x="312" y="342"/>
                </a:lnTo>
                <a:lnTo>
                  <a:pt x="311" y="341"/>
                </a:lnTo>
                <a:lnTo>
                  <a:pt x="310" y="341"/>
                </a:lnTo>
                <a:lnTo>
                  <a:pt x="309" y="340"/>
                </a:lnTo>
                <a:lnTo>
                  <a:pt x="307" y="338"/>
                </a:lnTo>
                <a:lnTo>
                  <a:pt x="304" y="334"/>
                </a:lnTo>
                <a:lnTo>
                  <a:pt x="302" y="333"/>
                </a:lnTo>
                <a:lnTo>
                  <a:pt x="300" y="331"/>
                </a:lnTo>
                <a:lnTo>
                  <a:pt x="299" y="330"/>
                </a:lnTo>
                <a:lnTo>
                  <a:pt x="298" y="329"/>
                </a:lnTo>
                <a:lnTo>
                  <a:pt x="297" y="329"/>
                </a:lnTo>
                <a:lnTo>
                  <a:pt x="296" y="328"/>
                </a:lnTo>
                <a:lnTo>
                  <a:pt x="295" y="327"/>
                </a:lnTo>
                <a:lnTo>
                  <a:pt x="293" y="327"/>
                </a:lnTo>
                <a:lnTo>
                  <a:pt x="291" y="326"/>
                </a:lnTo>
                <a:lnTo>
                  <a:pt x="287" y="325"/>
                </a:lnTo>
                <a:lnTo>
                  <a:pt x="284" y="325"/>
                </a:lnTo>
                <a:lnTo>
                  <a:pt x="282" y="324"/>
                </a:lnTo>
                <a:lnTo>
                  <a:pt x="280" y="323"/>
                </a:lnTo>
                <a:lnTo>
                  <a:pt x="279" y="323"/>
                </a:lnTo>
                <a:lnTo>
                  <a:pt x="278" y="322"/>
                </a:lnTo>
                <a:lnTo>
                  <a:pt x="277" y="321"/>
                </a:lnTo>
                <a:lnTo>
                  <a:pt x="276" y="321"/>
                </a:lnTo>
                <a:lnTo>
                  <a:pt x="275" y="320"/>
                </a:lnTo>
                <a:lnTo>
                  <a:pt x="274" y="319"/>
                </a:lnTo>
                <a:lnTo>
                  <a:pt x="273" y="318"/>
                </a:lnTo>
                <a:lnTo>
                  <a:pt x="271" y="315"/>
                </a:lnTo>
                <a:lnTo>
                  <a:pt x="270" y="314"/>
                </a:lnTo>
                <a:lnTo>
                  <a:pt x="269" y="314"/>
                </a:lnTo>
                <a:lnTo>
                  <a:pt x="268" y="313"/>
                </a:lnTo>
                <a:lnTo>
                  <a:pt x="268" y="313"/>
                </a:lnTo>
                <a:lnTo>
                  <a:pt x="267" y="313"/>
                </a:lnTo>
                <a:lnTo>
                  <a:pt x="266" y="313"/>
                </a:lnTo>
                <a:lnTo>
                  <a:pt x="265" y="314"/>
                </a:lnTo>
                <a:lnTo>
                  <a:pt x="264" y="315"/>
                </a:lnTo>
                <a:lnTo>
                  <a:pt x="263" y="316"/>
                </a:lnTo>
                <a:lnTo>
                  <a:pt x="261" y="318"/>
                </a:lnTo>
                <a:lnTo>
                  <a:pt x="260" y="319"/>
                </a:lnTo>
                <a:lnTo>
                  <a:pt x="259" y="321"/>
                </a:lnTo>
                <a:lnTo>
                  <a:pt x="257" y="323"/>
                </a:lnTo>
                <a:lnTo>
                  <a:pt x="256" y="326"/>
                </a:lnTo>
                <a:lnTo>
                  <a:pt x="254" y="330"/>
                </a:lnTo>
                <a:lnTo>
                  <a:pt x="254" y="331"/>
                </a:lnTo>
                <a:lnTo>
                  <a:pt x="253" y="332"/>
                </a:lnTo>
                <a:lnTo>
                  <a:pt x="252" y="334"/>
                </a:lnTo>
                <a:lnTo>
                  <a:pt x="250" y="336"/>
                </a:lnTo>
                <a:lnTo>
                  <a:pt x="248" y="340"/>
                </a:lnTo>
                <a:lnTo>
                  <a:pt x="247" y="340"/>
                </a:lnTo>
                <a:lnTo>
                  <a:pt x="246" y="341"/>
                </a:lnTo>
                <a:lnTo>
                  <a:pt x="245" y="342"/>
                </a:lnTo>
                <a:lnTo>
                  <a:pt x="245" y="342"/>
                </a:lnTo>
                <a:lnTo>
                  <a:pt x="243" y="343"/>
                </a:lnTo>
                <a:lnTo>
                  <a:pt x="242" y="343"/>
                </a:lnTo>
                <a:lnTo>
                  <a:pt x="241" y="343"/>
                </a:lnTo>
                <a:lnTo>
                  <a:pt x="239" y="343"/>
                </a:lnTo>
                <a:lnTo>
                  <a:pt x="237" y="343"/>
                </a:lnTo>
                <a:lnTo>
                  <a:pt x="235" y="343"/>
                </a:lnTo>
                <a:lnTo>
                  <a:pt x="234" y="343"/>
                </a:lnTo>
                <a:lnTo>
                  <a:pt x="233" y="343"/>
                </a:lnTo>
                <a:lnTo>
                  <a:pt x="232" y="342"/>
                </a:lnTo>
                <a:lnTo>
                  <a:pt x="231" y="342"/>
                </a:lnTo>
                <a:lnTo>
                  <a:pt x="229" y="341"/>
                </a:lnTo>
                <a:lnTo>
                  <a:pt x="224" y="339"/>
                </a:lnTo>
                <a:lnTo>
                  <a:pt x="216" y="334"/>
                </a:lnTo>
                <a:lnTo>
                  <a:pt x="213" y="333"/>
                </a:lnTo>
                <a:lnTo>
                  <a:pt x="212" y="332"/>
                </a:lnTo>
                <a:lnTo>
                  <a:pt x="211" y="331"/>
                </a:lnTo>
                <a:lnTo>
                  <a:pt x="210" y="330"/>
                </a:lnTo>
                <a:lnTo>
                  <a:pt x="209" y="329"/>
                </a:lnTo>
                <a:lnTo>
                  <a:pt x="208" y="327"/>
                </a:lnTo>
                <a:lnTo>
                  <a:pt x="207" y="326"/>
                </a:lnTo>
                <a:lnTo>
                  <a:pt x="207" y="325"/>
                </a:lnTo>
                <a:lnTo>
                  <a:pt x="207" y="323"/>
                </a:lnTo>
                <a:lnTo>
                  <a:pt x="207" y="322"/>
                </a:lnTo>
                <a:lnTo>
                  <a:pt x="207" y="320"/>
                </a:lnTo>
                <a:lnTo>
                  <a:pt x="207" y="318"/>
                </a:lnTo>
                <a:lnTo>
                  <a:pt x="208" y="315"/>
                </a:lnTo>
                <a:lnTo>
                  <a:pt x="208" y="314"/>
                </a:lnTo>
                <a:lnTo>
                  <a:pt x="208" y="314"/>
                </a:lnTo>
                <a:lnTo>
                  <a:pt x="208" y="313"/>
                </a:lnTo>
                <a:lnTo>
                  <a:pt x="208" y="312"/>
                </a:lnTo>
                <a:lnTo>
                  <a:pt x="208" y="311"/>
                </a:lnTo>
                <a:lnTo>
                  <a:pt x="207" y="310"/>
                </a:lnTo>
                <a:lnTo>
                  <a:pt x="207" y="310"/>
                </a:lnTo>
                <a:lnTo>
                  <a:pt x="206" y="310"/>
                </a:lnTo>
                <a:lnTo>
                  <a:pt x="203" y="309"/>
                </a:lnTo>
                <a:lnTo>
                  <a:pt x="202" y="309"/>
                </a:lnTo>
                <a:lnTo>
                  <a:pt x="200" y="308"/>
                </a:lnTo>
                <a:lnTo>
                  <a:pt x="199" y="308"/>
                </a:lnTo>
                <a:lnTo>
                  <a:pt x="197" y="307"/>
                </a:lnTo>
                <a:lnTo>
                  <a:pt x="196" y="306"/>
                </a:lnTo>
                <a:lnTo>
                  <a:pt x="194" y="305"/>
                </a:lnTo>
                <a:lnTo>
                  <a:pt x="191" y="303"/>
                </a:lnTo>
                <a:lnTo>
                  <a:pt x="190" y="302"/>
                </a:lnTo>
                <a:lnTo>
                  <a:pt x="188" y="301"/>
                </a:lnTo>
                <a:lnTo>
                  <a:pt x="186" y="301"/>
                </a:lnTo>
                <a:lnTo>
                  <a:pt x="184" y="300"/>
                </a:lnTo>
                <a:lnTo>
                  <a:pt x="182" y="299"/>
                </a:lnTo>
                <a:lnTo>
                  <a:pt x="180" y="299"/>
                </a:lnTo>
                <a:lnTo>
                  <a:pt x="178" y="298"/>
                </a:lnTo>
                <a:lnTo>
                  <a:pt x="177" y="298"/>
                </a:lnTo>
                <a:lnTo>
                  <a:pt x="176" y="297"/>
                </a:lnTo>
                <a:lnTo>
                  <a:pt x="175" y="297"/>
                </a:lnTo>
                <a:lnTo>
                  <a:pt x="174" y="296"/>
                </a:lnTo>
                <a:lnTo>
                  <a:pt x="174" y="296"/>
                </a:lnTo>
                <a:lnTo>
                  <a:pt x="173" y="295"/>
                </a:lnTo>
                <a:lnTo>
                  <a:pt x="173" y="294"/>
                </a:lnTo>
                <a:lnTo>
                  <a:pt x="172" y="293"/>
                </a:lnTo>
                <a:lnTo>
                  <a:pt x="171" y="289"/>
                </a:lnTo>
                <a:lnTo>
                  <a:pt x="171" y="288"/>
                </a:lnTo>
                <a:lnTo>
                  <a:pt x="171" y="288"/>
                </a:lnTo>
                <a:lnTo>
                  <a:pt x="170" y="287"/>
                </a:lnTo>
                <a:lnTo>
                  <a:pt x="170" y="287"/>
                </a:lnTo>
                <a:lnTo>
                  <a:pt x="170" y="286"/>
                </a:lnTo>
                <a:lnTo>
                  <a:pt x="169" y="286"/>
                </a:lnTo>
                <a:lnTo>
                  <a:pt x="168" y="286"/>
                </a:lnTo>
                <a:lnTo>
                  <a:pt x="167" y="285"/>
                </a:lnTo>
                <a:lnTo>
                  <a:pt x="164" y="284"/>
                </a:lnTo>
                <a:lnTo>
                  <a:pt x="162" y="283"/>
                </a:lnTo>
                <a:lnTo>
                  <a:pt x="158" y="283"/>
                </a:lnTo>
                <a:lnTo>
                  <a:pt x="157" y="282"/>
                </a:lnTo>
                <a:lnTo>
                  <a:pt x="155" y="282"/>
                </a:lnTo>
                <a:lnTo>
                  <a:pt x="154" y="281"/>
                </a:lnTo>
                <a:lnTo>
                  <a:pt x="152" y="280"/>
                </a:lnTo>
                <a:lnTo>
                  <a:pt x="150" y="279"/>
                </a:lnTo>
                <a:lnTo>
                  <a:pt x="149" y="278"/>
                </a:lnTo>
                <a:lnTo>
                  <a:pt x="148" y="277"/>
                </a:lnTo>
                <a:lnTo>
                  <a:pt x="147" y="276"/>
                </a:lnTo>
                <a:lnTo>
                  <a:pt x="143" y="272"/>
                </a:lnTo>
                <a:lnTo>
                  <a:pt x="143" y="272"/>
                </a:lnTo>
                <a:lnTo>
                  <a:pt x="142" y="272"/>
                </a:lnTo>
                <a:lnTo>
                  <a:pt x="141" y="271"/>
                </a:lnTo>
                <a:lnTo>
                  <a:pt x="139" y="270"/>
                </a:lnTo>
                <a:lnTo>
                  <a:pt x="135" y="268"/>
                </a:lnTo>
                <a:lnTo>
                  <a:pt x="134" y="268"/>
                </a:lnTo>
                <a:lnTo>
                  <a:pt x="132" y="267"/>
                </a:lnTo>
                <a:lnTo>
                  <a:pt x="131" y="266"/>
                </a:lnTo>
                <a:lnTo>
                  <a:pt x="130" y="266"/>
                </a:lnTo>
                <a:lnTo>
                  <a:pt x="129" y="265"/>
                </a:lnTo>
                <a:lnTo>
                  <a:pt x="126" y="264"/>
                </a:lnTo>
                <a:lnTo>
                  <a:pt x="125" y="264"/>
                </a:lnTo>
                <a:lnTo>
                  <a:pt x="124" y="264"/>
                </a:lnTo>
                <a:lnTo>
                  <a:pt x="123" y="264"/>
                </a:lnTo>
                <a:lnTo>
                  <a:pt x="122" y="264"/>
                </a:lnTo>
                <a:lnTo>
                  <a:pt x="120" y="265"/>
                </a:lnTo>
                <a:lnTo>
                  <a:pt x="119" y="265"/>
                </a:lnTo>
                <a:lnTo>
                  <a:pt x="118" y="265"/>
                </a:lnTo>
                <a:lnTo>
                  <a:pt x="117" y="265"/>
                </a:lnTo>
                <a:lnTo>
                  <a:pt x="115" y="265"/>
                </a:lnTo>
                <a:lnTo>
                  <a:pt x="112" y="264"/>
                </a:lnTo>
                <a:lnTo>
                  <a:pt x="111" y="264"/>
                </a:lnTo>
                <a:lnTo>
                  <a:pt x="110" y="264"/>
                </a:lnTo>
                <a:lnTo>
                  <a:pt x="109" y="264"/>
                </a:lnTo>
                <a:lnTo>
                  <a:pt x="104" y="265"/>
                </a:lnTo>
                <a:lnTo>
                  <a:pt x="102" y="265"/>
                </a:lnTo>
                <a:lnTo>
                  <a:pt x="101" y="265"/>
                </a:lnTo>
                <a:lnTo>
                  <a:pt x="99" y="264"/>
                </a:lnTo>
                <a:lnTo>
                  <a:pt x="97" y="264"/>
                </a:lnTo>
                <a:lnTo>
                  <a:pt x="96" y="264"/>
                </a:lnTo>
                <a:lnTo>
                  <a:pt x="95" y="263"/>
                </a:lnTo>
                <a:lnTo>
                  <a:pt x="94" y="263"/>
                </a:lnTo>
                <a:lnTo>
                  <a:pt x="93" y="263"/>
                </a:lnTo>
                <a:lnTo>
                  <a:pt x="92" y="261"/>
                </a:lnTo>
                <a:lnTo>
                  <a:pt x="89" y="259"/>
                </a:lnTo>
                <a:lnTo>
                  <a:pt x="88" y="258"/>
                </a:lnTo>
                <a:lnTo>
                  <a:pt x="85" y="255"/>
                </a:lnTo>
                <a:lnTo>
                  <a:pt x="84" y="254"/>
                </a:lnTo>
                <a:lnTo>
                  <a:pt x="74" y="247"/>
                </a:lnTo>
                <a:lnTo>
                  <a:pt x="69" y="244"/>
                </a:lnTo>
                <a:lnTo>
                  <a:pt x="67" y="242"/>
                </a:lnTo>
                <a:lnTo>
                  <a:pt x="59" y="236"/>
                </a:lnTo>
                <a:lnTo>
                  <a:pt x="53" y="232"/>
                </a:lnTo>
                <a:lnTo>
                  <a:pt x="53" y="232"/>
                </a:lnTo>
                <a:lnTo>
                  <a:pt x="53" y="231"/>
                </a:lnTo>
                <a:lnTo>
                  <a:pt x="53" y="228"/>
                </a:lnTo>
                <a:lnTo>
                  <a:pt x="54" y="223"/>
                </a:lnTo>
                <a:lnTo>
                  <a:pt x="55" y="218"/>
                </a:lnTo>
                <a:lnTo>
                  <a:pt x="55" y="213"/>
                </a:lnTo>
                <a:lnTo>
                  <a:pt x="55" y="212"/>
                </a:lnTo>
                <a:lnTo>
                  <a:pt x="56" y="211"/>
                </a:lnTo>
                <a:lnTo>
                  <a:pt x="56" y="210"/>
                </a:lnTo>
                <a:lnTo>
                  <a:pt x="56" y="209"/>
                </a:lnTo>
                <a:lnTo>
                  <a:pt x="57" y="208"/>
                </a:lnTo>
                <a:lnTo>
                  <a:pt x="59" y="205"/>
                </a:lnTo>
                <a:lnTo>
                  <a:pt x="60" y="204"/>
                </a:lnTo>
                <a:lnTo>
                  <a:pt x="61" y="203"/>
                </a:lnTo>
                <a:lnTo>
                  <a:pt x="63" y="198"/>
                </a:lnTo>
                <a:lnTo>
                  <a:pt x="64" y="195"/>
                </a:lnTo>
                <a:lnTo>
                  <a:pt x="65" y="193"/>
                </a:lnTo>
                <a:lnTo>
                  <a:pt x="65" y="191"/>
                </a:lnTo>
                <a:lnTo>
                  <a:pt x="66" y="190"/>
                </a:lnTo>
                <a:lnTo>
                  <a:pt x="66" y="189"/>
                </a:lnTo>
                <a:lnTo>
                  <a:pt x="66" y="187"/>
                </a:lnTo>
                <a:lnTo>
                  <a:pt x="65" y="186"/>
                </a:lnTo>
                <a:lnTo>
                  <a:pt x="65" y="182"/>
                </a:lnTo>
                <a:lnTo>
                  <a:pt x="64" y="181"/>
                </a:lnTo>
                <a:lnTo>
                  <a:pt x="64" y="180"/>
                </a:lnTo>
                <a:lnTo>
                  <a:pt x="64" y="179"/>
                </a:lnTo>
                <a:lnTo>
                  <a:pt x="64" y="178"/>
                </a:lnTo>
                <a:lnTo>
                  <a:pt x="65" y="177"/>
                </a:lnTo>
                <a:lnTo>
                  <a:pt x="65" y="174"/>
                </a:lnTo>
                <a:lnTo>
                  <a:pt x="65" y="172"/>
                </a:lnTo>
                <a:lnTo>
                  <a:pt x="65" y="171"/>
                </a:lnTo>
                <a:lnTo>
                  <a:pt x="65" y="170"/>
                </a:lnTo>
                <a:lnTo>
                  <a:pt x="65" y="169"/>
                </a:lnTo>
                <a:lnTo>
                  <a:pt x="65" y="168"/>
                </a:lnTo>
                <a:lnTo>
                  <a:pt x="64" y="167"/>
                </a:lnTo>
                <a:lnTo>
                  <a:pt x="63" y="166"/>
                </a:lnTo>
                <a:lnTo>
                  <a:pt x="62" y="165"/>
                </a:lnTo>
                <a:lnTo>
                  <a:pt x="61" y="164"/>
                </a:lnTo>
                <a:lnTo>
                  <a:pt x="59" y="163"/>
                </a:lnTo>
                <a:lnTo>
                  <a:pt x="58" y="162"/>
                </a:lnTo>
                <a:lnTo>
                  <a:pt x="54" y="160"/>
                </a:lnTo>
                <a:lnTo>
                  <a:pt x="53" y="160"/>
                </a:lnTo>
                <a:lnTo>
                  <a:pt x="50" y="158"/>
                </a:lnTo>
                <a:lnTo>
                  <a:pt x="48" y="156"/>
                </a:lnTo>
                <a:lnTo>
                  <a:pt x="46" y="155"/>
                </a:lnTo>
                <a:lnTo>
                  <a:pt x="45" y="154"/>
                </a:lnTo>
                <a:lnTo>
                  <a:pt x="43" y="152"/>
                </a:lnTo>
                <a:lnTo>
                  <a:pt x="43" y="151"/>
                </a:lnTo>
                <a:lnTo>
                  <a:pt x="42" y="151"/>
                </a:lnTo>
                <a:lnTo>
                  <a:pt x="42" y="150"/>
                </a:lnTo>
                <a:lnTo>
                  <a:pt x="41" y="149"/>
                </a:lnTo>
                <a:lnTo>
                  <a:pt x="41" y="148"/>
                </a:lnTo>
                <a:lnTo>
                  <a:pt x="41" y="147"/>
                </a:lnTo>
                <a:lnTo>
                  <a:pt x="41" y="144"/>
                </a:lnTo>
                <a:lnTo>
                  <a:pt x="40" y="142"/>
                </a:lnTo>
                <a:lnTo>
                  <a:pt x="40" y="142"/>
                </a:lnTo>
                <a:lnTo>
                  <a:pt x="40" y="141"/>
                </a:lnTo>
                <a:lnTo>
                  <a:pt x="40" y="140"/>
                </a:lnTo>
                <a:lnTo>
                  <a:pt x="39" y="140"/>
                </a:lnTo>
                <a:lnTo>
                  <a:pt x="39" y="140"/>
                </a:lnTo>
                <a:lnTo>
                  <a:pt x="37" y="139"/>
                </a:lnTo>
                <a:lnTo>
                  <a:pt x="37" y="139"/>
                </a:lnTo>
                <a:lnTo>
                  <a:pt x="36" y="138"/>
                </a:lnTo>
                <a:lnTo>
                  <a:pt x="35" y="137"/>
                </a:lnTo>
                <a:lnTo>
                  <a:pt x="34" y="137"/>
                </a:lnTo>
                <a:lnTo>
                  <a:pt x="34" y="136"/>
                </a:lnTo>
                <a:lnTo>
                  <a:pt x="33" y="136"/>
                </a:lnTo>
                <a:lnTo>
                  <a:pt x="32" y="136"/>
                </a:lnTo>
                <a:lnTo>
                  <a:pt x="30" y="136"/>
                </a:lnTo>
                <a:lnTo>
                  <a:pt x="29" y="135"/>
                </a:lnTo>
                <a:lnTo>
                  <a:pt x="26" y="135"/>
                </a:lnTo>
                <a:lnTo>
                  <a:pt x="24" y="134"/>
                </a:lnTo>
                <a:lnTo>
                  <a:pt x="23" y="134"/>
                </a:lnTo>
                <a:lnTo>
                  <a:pt x="23" y="133"/>
                </a:lnTo>
                <a:lnTo>
                  <a:pt x="22" y="133"/>
                </a:lnTo>
                <a:lnTo>
                  <a:pt x="21" y="131"/>
                </a:lnTo>
                <a:lnTo>
                  <a:pt x="20" y="131"/>
                </a:lnTo>
                <a:lnTo>
                  <a:pt x="19" y="130"/>
                </a:lnTo>
                <a:lnTo>
                  <a:pt x="17" y="129"/>
                </a:lnTo>
                <a:lnTo>
                  <a:pt x="16" y="129"/>
                </a:lnTo>
                <a:lnTo>
                  <a:pt x="15" y="128"/>
                </a:lnTo>
                <a:lnTo>
                  <a:pt x="12" y="127"/>
                </a:lnTo>
                <a:lnTo>
                  <a:pt x="10" y="127"/>
                </a:lnTo>
                <a:lnTo>
                  <a:pt x="8" y="126"/>
                </a:lnTo>
                <a:lnTo>
                  <a:pt x="7" y="125"/>
                </a:lnTo>
                <a:lnTo>
                  <a:pt x="5" y="124"/>
                </a:lnTo>
                <a:lnTo>
                  <a:pt x="4" y="124"/>
                </a:lnTo>
                <a:lnTo>
                  <a:pt x="3" y="123"/>
                </a:lnTo>
                <a:lnTo>
                  <a:pt x="2" y="122"/>
                </a:lnTo>
                <a:lnTo>
                  <a:pt x="1" y="121"/>
                </a:lnTo>
                <a:lnTo>
                  <a:pt x="1" y="119"/>
                </a:lnTo>
                <a:lnTo>
                  <a:pt x="0" y="118"/>
                </a:lnTo>
                <a:lnTo>
                  <a:pt x="0" y="117"/>
                </a:lnTo>
                <a:lnTo>
                  <a:pt x="0" y="116"/>
                </a:lnTo>
                <a:lnTo>
                  <a:pt x="0" y="116"/>
                </a:lnTo>
                <a:lnTo>
                  <a:pt x="0" y="115"/>
                </a:lnTo>
                <a:lnTo>
                  <a:pt x="0" y="115"/>
                </a:lnTo>
                <a:lnTo>
                  <a:pt x="1" y="114"/>
                </a:lnTo>
                <a:lnTo>
                  <a:pt x="1" y="113"/>
                </a:lnTo>
                <a:lnTo>
                  <a:pt x="2" y="113"/>
                </a:lnTo>
                <a:lnTo>
                  <a:pt x="3" y="112"/>
                </a:lnTo>
                <a:lnTo>
                  <a:pt x="4" y="112"/>
                </a:lnTo>
                <a:lnTo>
                  <a:pt x="5" y="111"/>
                </a:lnTo>
                <a:lnTo>
                  <a:pt x="7" y="110"/>
                </a:lnTo>
                <a:lnTo>
                  <a:pt x="7" y="110"/>
                </a:lnTo>
                <a:lnTo>
                  <a:pt x="8" y="109"/>
                </a:lnTo>
                <a:lnTo>
                  <a:pt x="8" y="109"/>
                </a:lnTo>
                <a:lnTo>
                  <a:pt x="8" y="109"/>
                </a:lnTo>
                <a:lnTo>
                  <a:pt x="8" y="108"/>
                </a:lnTo>
                <a:lnTo>
                  <a:pt x="7" y="108"/>
                </a:lnTo>
                <a:lnTo>
                  <a:pt x="6" y="106"/>
                </a:lnTo>
                <a:lnTo>
                  <a:pt x="6" y="106"/>
                </a:lnTo>
                <a:lnTo>
                  <a:pt x="6" y="105"/>
                </a:lnTo>
                <a:lnTo>
                  <a:pt x="6" y="105"/>
                </a:lnTo>
                <a:lnTo>
                  <a:pt x="6" y="105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2"/>
                </a:lnTo>
                <a:lnTo>
                  <a:pt x="10" y="100"/>
                </a:lnTo>
                <a:lnTo>
                  <a:pt x="11" y="99"/>
                </a:lnTo>
                <a:lnTo>
                  <a:pt x="12" y="98"/>
                </a:lnTo>
                <a:lnTo>
                  <a:pt x="13" y="98"/>
                </a:lnTo>
                <a:lnTo>
                  <a:pt x="13" y="97"/>
                </a:lnTo>
                <a:lnTo>
                  <a:pt x="14" y="96"/>
                </a:lnTo>
                <a:lnTo>
                  <a:pt x="14" y="95"/>
                </a:lnTo>
                <a:lnTo>
                  <a:pt x="14" y="94"/>
                </a:lnTo>
                <a:lnTo>
                  <a:pt x="15" y="93"/>
                </a:lnTo>
                <a:lnTo>
                  <a:pt x="15" y="89"/>
                </a:lnTo>
                <a:lnTo>
                  <a:pt x="15" y="87"/>
                </a:lnTo>
                <a:lnTo>
                  <a:pt x="16" y="86"/>
                </a:lnTo>
                <a:lnTo>
                  <a:pt x="16" y="86"/>
                </a:lnTo>
                <a:lnTo>
                  <a:pt x="17" y="84"/>
                </a:lnTo>
                <a:lnTo>
                  <a:pt x="18" y="83"/>
                </a:lnTo>
                <a:lnTo>
                  <a:pt x="18" y="83"/>
                </a:lnTo>
                <a:lnTo>
                  <a:pt x="17" y="82"/>
                </a:lnTo>
                <a:lnTo>
                  <a:pt x="17" y="82"/>
                </a:lnTo>
                <a:lnTo>
                  <a:pt x="17" y="81"/>
                </a:lnTo>
                <a:lnTo>
                  <a:pt x="15" y="80"/>
                </a:lnTo>
                <a:lnTo>
                  <a:pt x="15" y="79"/>
                </a:lnTo>
                <a:lnTo>
                  <a:pt x="14" y="78"/>
                </a:lnTo>
                <a:lnTo>
                  <a:pt x="14" y="78"/>
                </a:lnTo>
                <a:lnTo>
                  <a:pt x="14" y="77"/>
                </a:lnTo>
                <a:lnTo>
                  <a:pt x="14" y="77"/>
                </a:lnTo>
                <a:lnTo>
                  <a:pt x="14" y="76"/>
                </a:lnTo>
                <a:lnTo>
                  <a:pt x="15" y="76"/>
                </a:lnTo>
                <a:lnTo>
                  <a:pt x="15" y="75"/>
                </a:lnTo>
                <a:lnTo>
                  <a:pt x="16" y="75"/>
                </a:lnTo>
                <a:lnTo>
                  <a:pt x="16" y="74"/>
                </a:lnTo>
                <a:lnTo>
                  <a:pt x="17" y="74"/>
                </a:lnTo>
                <a:lnTo>
                  <a:pt x="19" y="73"/>
                </a:lnTo>
                <a:lnTo>
                  <a:pt x="21" y="73"/>
                </a:lnTo>
                <a:lnTo>
                  <a:pt x="22" y="72"/>
                </a:lnTo>
                <a:lnTo>
                  <a:pt x="23" y="72"/>
                </a:lnTo>
                <a:lnTo>
                  <a:pt x="24" y="71"/>
                </a:lnTo>
                <a:lnTo>
                  <a:pt x="25" y="71"/>
                </a:lnTo>
                <a:lnTo>
                  <a:pt x="25" y="70"/>
                </a:lnTo>
                <a:lnTo>
                  <a:pt x="26" y="70"/>
                </a:lnTo>
                <a:lnTo>
                  <a:pt x="26" y="69"/>
                </a:lnTo>
                <a:lnTo>
                  <a:pt x="27" y="70"/>
                </a:lnTo>
                <a:lnTo>
                  <a:pt x="27" y="71"/>
                </a:lnTo>
                <a:lnTo>
                  <a:pt x="28" y="71"/>
                </a:lnTo>
                <a:lnTo>
                  <a:pt x="29" y="72"/>
                </a:lnTo>
                <a:lnTo>
                  <a:pt x="30" y="73"/>
                </a:lnTo>
                <a:lnTo>
                  <a:pt x="31" y="73"/>
                </a:lnTo>
                <a:lnTo>
                  <a:pt x="32" y="73"/>
                </a:lnTo>
                <a:lnTo>
                  <a:pt x="33" y="74"/>
                </a:lnTo>
                <a:lnTo>
                  <a:pt x="35" y="74"/>
                </a:lnTo>
                <a:lnTo>
                  <a:pt x="36" y="74"/>
                </a:lnTo>
                <a:lnTo>
                  <a:pt x="37" y="74"/>
                </a:lnTo>
                <a:lnTo>
                  <a:pt x="38" y="73"/>
                </a:lnTo>
                <a:lnTo>
                  <a:pt x="40" y="73"/>
                </a:lnTo>
                <a:lnTo>
                  <a:pt x="41" y="73"/>
                </a:lnTo>
                <a:lnTo>
                  <a:pt x="43" y="72"/>
                </a:lnTo>
                <a:lnTo>
                  <a:pt x="44" y="72"/>
                </a:lnTo>
                <a:lnTo>
                  <a:pt x="45" y="71"/>
                </a:lnTo>
                <a:lnTo>
                  <a:pt x="47" y="70"/>
                </a:lnTo>
                <a:lnTo>
                  <a:pt x="49" y="69"/>
                </a:lnTo>
                <a:lnTo>
                  <a:pt x="51" y="67"/>
                </a:lnTo>
                <a:lnTo>
                  <a:pt x="52" y="67"/>
                </a:lnTo>
                <a:lnTo>
                  <a:pt x="54" y="66"/>
                </a:lnTo>
                <a:lnTo>
                  <a:pt x="56" y="65"/>
                </a:lnTo>
                <a:lnTo>
                  <a:pt x="57" y="64"/>
                </a:lnTo>
                <a:lnTo>
                  <a:pt x="59" y="62"/>
                </a:lnTo>
                <a:lnTo>
                  <a:pt x="60" y="61"/>
                </a:lnTo>
                <a:lnTo>
                  <a:pt x="61" y="61"/>
                </a:lnTo>
                <a:lnTo>
                  <a:pt x="61" y="60"/>
                </a:lnTo>
                <a:lnTo>
                  <a:pt x="63" y="57"/>
                </a:lnTo>
                <a:lnTo>
                  <a:pt x="63" y="56"/>
                </a:lnTo>
                <a:lnTo>
                  <a:pt x="64" y="55"/>
                </a:lnTo>
                <a:lnTo>
                  <a:pt x="65" y="54"/>
                </a:lnTo>
                <a:lnTo>
                  <a:pt x="65" y="53"/>
                </a:lnTo>
                <a:lnTo>
                  <a:pt x="66" y="53"/>
                </a:lnTo>
                <a:lnTo>
                  <a:pt x="67" y="52"/>
                </a:lnTo>
                <a:lnTo>
                  <a:pt x="68" y="51"/>
                </a:lnTo>
                <a:lnTo>
                  <a:pt x="70" y="51"/>
                </a:lnTo>
                <a:lnTo>
                  <a:pt x="71" y="50"/>
                </a:lnTo>
                <a:lnTo>
                  <a:pt x="74" y="50"/>
                </a:lnTo>
                <a:lnTo>
                  <a:pt x="75" y="49"/>
                </a:lnTo>
                <a:lnTo>
                  <a:pt x="76" y="49"/>
                </a:lnTo>
                <a:lnTo>
                  <a:pt x="81" y="46"/>
                </a:lnTo>
                <a:lnTo>
                  <a:pt x="82" y="46"/>
                </a:lnTo>
                <a:lnTo>
                  <a:pt x="82" y="46"/>
                </a:lnTo>
                <a:lnTo>
                  <a:pt x="83" y="46"/>
                </a:lnTo>
                <a:lnTo>
                  <a:pt x="84" y="46"/>
                </a:lnTo>
                <a:lnTo>
                  <a:pt x="84" y="46"/>
                </a:lnTo>
                <a:lnTo>
                  <a:pt x="85" y="46"/>
                </a:lnTo>
                <a:lnTo>
                  <a:pt x="85" y="47"/>
                </a:lnTo>
                <a:lnTo>
                  <a:pt x="86" y="47"/>
                </a:lnTo>
                <a:lnTo>
                  <a:pt x="88" y="49"/>
                </a:lnTo>
                <a:lnTo>
                  <a:pt x="90" y="50"/>
                </a:lnTo>
                <a:lnTo>
                  <a:pt x="91" y="51"/>
                </a:lnTo>
                <a:lnTo>
                  <a:pt x="92" y="51"/>
                </a:lnTo>
                <a:lnTo>
                  <a:pt x="93" y="51"/>
                </a:lnTo>
                <a:lnTo>
                  <a:pt x="94" y="51"/>
                </a:lnTo>
                <a:lnTo>
                  <a:pt x="96" y="51"/>
                </a:lnTo>
                <a:lnTo>
                  <a:pt x="98" y="51"/>
                </a:lnTo>
                <a:lnTo>
                  <a:pt x="99" y="51"/>
                </a:lnTo>
                <a:lnTo>
                  <a:pt x="103" y="51"/>
                </a:lnTo>
                <a:lnTo>
                  <a:pt x="105" y="51"/>
                </a:lnTo>
                <a:lnTo>
                  <a:pt x="107" y="51"/>
                </a:lnTo>
                <a:lnTo>
                  <a:pt x="109" y="52"/>
                </a:lnTo>
                <a:lnTo>
                  <a:pt x="111" y="52"/>
                </a:lnTo>
                <a:lnTo>
                  <a:pt x="113" y="52"/>
                </a:lnTo>
                <a:lnTo>
                  <a:pt x="115" y="52"/>
                </a:lnTo>
                <a:lnTo>
                  <a:pt x="116" y="52"/>
                </a:lnTo>
                <a:lnTo>
                  <a:pt x="117" y="52"/>
                </a:lnTo>
                <a:lnTo>
                  <a:pt x="118" y="52"/>
                </a:lnTo>
                <a:lnTo>
                  <a:pt x="120" y="53"/>
                </a:lnTo>
                <a:lnTo>
                  <a:pt x="124" y="55"/>
                </a:lnTo>
                <a:lnTo>
                  <a:pt x="126" y="55"/>
                </a:lnTo>
                <a:lnTo>
                  <a:pt x="127" y="55"/>
                </a:lnTo>
                <a:lnTo>
                  <a:pt x="128" y="55"/>
                </a:lnTo>
                <a:lnTo>
                  <a:pt x="130" y="55"/>
                </a:lnTo>
                <a:lnTo>
                  <a:pt x="131" y="55"/>
                </a:lnTo>
                <a:lnTo>
                  <a:pt x="132" y="55"/>
                </a:lnTo>
                <a:lnTo>
                  <a:pt x="134" y="55"/>
                </a:lnTo>
                <a:lnTo>
                  <a:pt x="137" y="53"/>
                </a:lnTo>
                <a:lnTo>
                  <a:pt x="139" y="52"/>
                </a:lnTo>
                <a:lnTo>
                  <a:pt x="141" y="51"/>
                </a:lnTo>
                <a:lnTo>
                  <a:pt x="145" y="50"/>
                </a:lnTo>
                <a:lnTo>
                  <a:pt x="146" y="50"/>
                </a:lnTo>
                <a:lnTo>
                  <a:pt x="148" y="49"/>
                </a:lnTo>
                <a:lnTo>
                  <a:pt x="149" y="48"/>
                </a:lnTo>
                <a:lnTo>
                  <a:pt x="150" y="47"/>
                </a:lnTo>
                <a:lnTo>
                  <a:pt x="151" y="46"/>
                </a:lnTo>
                <a:lnTo>
                  <a:pt x="152" y="46"/>
                </a:lnTo>
                <a:lnTo>
                  <a:pt x="152" y="45"/>
                </a:lnTo>
                <a:lnTo>
                  <a:pt x="153" y="44"/>
                </a:lnTo>
                <a:lnTo>
                  <a:pt x="154" y="43"/>
                </a:lnTo>
                <a:lnTo>
                  <a:pt x="155" y="39"/>
                </a:lnTo>
                <a:lnTo>
                  <a:pt x="156" y="37"/>
                </a:lnTo>
                <a:lnTo>
                  <a:pt x="157" y="36"/>
                </a:lnTo>
                <a:lnTo>
                  <a:pt x="157" y="36"/>
                </a:lnTo>
                <a:lnTo>
                  <a:pt x="158" y="35"/>
                </a:lnTo>
                <a:lnTo>
                  <a:pt x="159" y="34"/>
                </a:lnTo>
                <a:lnTo>
                  <a:pt x="160" y="32"/>
                </a:lnTo>
                <a:lnTo>
                  <a:pt x="161" y="31"/>
                </a:lnTo>
                <a:lnTo>
                  <a:pt x="163" y="30"/>
                </a:lnTo>
                <a:lnTo>
                  <a:pt x="165" y="29"/>
                </a:lnTo>
                <a:lnTo>
                  <a:pt x="167" y="28"/>
                </a:lnTo>
                <a:lnTo>
                  <a:pt x="170" y="26"/>
                </a:lnTo>
                <a:lnTo>
                  <a:pt x="170" y="26"/>
                </a:lnTo>
                <a:lnTo>
                  <a:pt x="171" y="26"/>
                </a:lnTo>
                <a:lnTo>
                  <a:pt x="171" y="26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1" name="Freeform 244">
            <a:extLst>
              <a:ext uri="{FF2B5EF4-FFF2-40B4-BE49-F238E27FC236}">
                <a16:creationId xmlns:a16="http://schemas.microsoft.com/office/drawing/2014/main" id="{E9CF9EC8-B0FA-426A-A878-8DF7D8A389D6}"/>
              </a:ext>
            </a:extLst>
          </p:cNvPr>
          <p:cNvSpPr>
            <a:spLocks/>
          </p:cNvSpPr>
          <p:nvPr/>
        </p:nvSpPr>
        <p:spPr bwMode="auto">
          <a:xfrm>
            <a:off x="9021216" y="4134290"/>
            <a:ext cx="1189852" cy="856774"/>
          </a:xfrm>
          <a:custGeom>
            <a:avLst/>
            <a:gdLst>
              <a:gd name="T0" fmla="*/ 185 w 626"/>
              <a:gd name="T1" fmla="*/ 48 h 412"/>
              <a:gd name="T2" fmla="*/ 210 w 626"/>
              <a:gd name="T3" fmla="*/ 42 h 412"/>
              <a:gd name="T4" fmla="*/ 241 w 626"/>
              <a:gd name="T5" fmla="*/ 32 h 412"/>
              <a:gd name="T6" fmla="*/ 269 w 626"/>
              <a:gd name="T7" fmla="*/ 58 h 412"/>
              <a:gd name="T8" fmla="*/ 295 w 626"/>
              <a:gd name="T9" fmla="*/ 76 h 412"/>
              <a:gd name="T10" fmla="*/ 327 w 626"/>
              <a:gd name="T11" fmla="*/ 96 h 412"/>
              <a:gd name="T12" fmla="*/ 361 w 626"/>
              <a:gd name="T13" fmla="*/ 107 h 412"/>
              <a:gd name="T14" fmla="*/ 388 w 626"/>
              <a:gd name="T15" fmla="*/ 106 h 412"/>
              <a:gd name="T16" fmla="*/ 400 w 626"/>
              <a:gd name="T17" fmla="*/ 98 h 412"/>
              <a:gd name="T18" fmla="*/ 410 w 626"/>
              <a:gd name="T19" fmla="*/ 79 h 412"/>
              <a:gd name="T20" fmla="*/ 442 w 626"/>
              <a:gd name="T21" fmla="*/ 56 h 412"/>
              <a:gd name="T22" fmla="*/ 467 w 626"/>
              <a:gd name="T23" fmla="*/ 32 h 412"/>
              <a:gd name="T24" fmla="*/ 487 w 626"/>
              <a:gd name="T25" fmla="*/ 35 h 412"/>
              <a:gd name="T26" fmla="*/ 517 w 626"/>
              <a:gd name="T27" fmla="*/ 47 h 412"/>
              <a:gd name="T28" fmla="*/ 556 w 626"/>
              <a:gd name="T29" fmla="*/ 68 h 412"/>
              <a:gd name="T30" fmla="*/ 580 w 626"/>
              <a:gd name="T31" fmla="*/ 46 h 412"/>
              <a:gd name="T32" fmla="*/ 606 w 626"/>
              <a:gd name="T33" fmla="*/ 8 h 412"/>
              <a:gd name="T34" fmla="*/ 626 w 626"/>
              <a:gd name="T35" fmla="*/ 2 h 412"/>
              <a:gd name="T36" fmla="*/ 609 w 626"/>
              <a:gd name="T37" fmla="*/ 57 h 412"/>
              <a:gd name="T38" fmla="*/ 604 w 626"/>
              <a:gd name="T39" fmla="*/ 87 h 412"/>
              <a:gd name="T40" fmla="*/ 595 w 626"/>
              <a:gd name="T41" fmla="*/ 118 h 412"/>
              <a:gd name="T42" fmla="*/ 571 w 626"/>
              <a:gd name="T43" fmla="*/ 135 h 412"/>
              <a:gd name="T44" fmla="*/ 578 w 626"/>
              <a:gd name="T45" fmla="*/ 172 h 412"/>
              <a:gd name="T46" fmla="*/ 585 w 626"/>
              <a:gd name="T47" fmla="*/ 219 h 412"/>
              <a:gd name="T48" fmla="*/ 584 w 626"/>
              <a:gd name="T49" fmla="*/ 250 h 412"/>
              <a:gd name="T50" fmla="*/ 605 w 626"/>
              <a:gd name="T51" fmla="*/ 285 h 412"/>
              <a:gd name="T52" fmla="*/ 607 w 626"/>
              <a:gd name="T53" fmla="*/ 309 h 412"/>
              <a:gd name="T54" fmla="*/ 625 w 626"/>
              <a:gd name="T55" fmla="*/ 320 h 412"/>
              <a:gd name="T56" fmla="*/ 613 w 626"/>
              <a:gd name="T57" fmla="*/ 357 h 412"/>
              <a:gd name="T58" fmla="*/ 611 w 626"/>
              <a:gd name="T59" fmla="*/ 391 h 412"/>
              <a:gd name="T60" fmla="*/ 586 w 626"/>
              <a:gd name="T61" fmla="*/ 389 h 412"/>
              <a:gd name="T62" fmla="*/ 543 w 626"/>
              <a:gd name="T63" fmla="*/ 380 h 412"/>
              <a:gd name="T64" fmla="*/ 507 w 626"/>
              <a:gd name="T65" fmla="*/ 377 h 412"/>
              <a:gd name="T66" fmla="*/ 493 w 626"/>
              <a:gd name="T67" fmla="*/ 402 h 412"/>
              <a:gd name="T68" fmla="*/ 458 w 626"/>
              <a:gd name="T69" fmla="*/ 401 h 412"/>
              <a:gd name="T70" fmla="*/ 439 w 626"/>
              <a:gd name="T71" fmla="*/ 412 h 412"/>
              <a:gd name="T72" fmla="*/ 409 w 626"/>
              <a:gd name="T73" fmla="*/ 389 h 412"/>
              <a:gd name="T74" fmla="*/ 370 w 626"/>
              <a:gd name="T75" fmla="*/ 362 h 412"/>
              <a:gd name="T76" fmla="*/ 323 w 626"/>
              <a:gd name="T77" fmla="*/ 343 h 412"/>
              <a:gd name="T78" fmla="*/ 296 w 626"/>
              <a:gd name="T79" fmla="*/ 328 h 412"/>
              <a:gd name="T80" fmla="*/ 269 w 626"/>
              <a:gd name="T81" fmla="*/ 314 h 412"/>
              <a:gd name="T82" fmla="*/ 250 w 626"/>
              <a:gd name="T83" fmla="*/ 336 h 412"/>
              <a:gd name="T84" fmla="*/ 224 w 626"/>
              <a:gd name="T85" fmla="*/ 339 h 412"/>
              <a:gd name="T86" fmla="*/ 208 w 626"/>
              <a:gd name="T87" fmla="*/ 313 h 412"/>
              <a:gd name="T88" fmla="*/ 184 w 626"/>
              <a:gd name="T89" fmla="*/ 300 h 412"/>
              <a:gd name="T90" fmla="*/ 170 w 626"/>
              <a:gd name="T91" fmla="*/ 286 h 412"/>
              <a:gd name="T92" fmla="*/ 142 w 626"/>
              <a:gd name="T93" fmla="*/ 272 h 412"/>
              <a:gd name="T94" fmla="*/ 117 w 626"/>
              <a:gd name="T95" fmla="*/ 265 h 412"/>
              <a:gd name="T96" fmla="*/ 88 w 626"/>
              <a:gd name="T97" fmla="*/ 258 h 412"/>
              <a:gd name="T98" fmla="*/ 56 w 626"/>
              <a:gd name="T99" fmla="*/ 209 h 412"/>
              <a:gd name="T100" fmla="*/ 64 w 626"/>
              <a:gd name="T101" fmla="*/ 178 h 412"/>
              <a:gd name="T102" fmla="*/ 48 w 626"/>
              <a:gd name="T103" fmla="*/ 156 h 412"/>
              <a:gd name="T104" fmla="*/ 37 w 626"/>
              <a:gd name="T105" fmla="*/ 139 h 412"/>
              <a:gd name="T106" fmla="*/ 19 w 626"/>
              <a:gd name="T107" fmla="*/ 130 h 412"/>
              <a:gd name="T108" fmla="*/ 0 w 626"/>
              <a:gd name="T109" fmla="*/ 116 h 412"/>
              <a:gd name="T110" fmla="*/ 6 w 626"/>
              <a:gd name="T111" fmla="*/ 106 h 412"/>
              <a:gd name="T112" fmla="*/ 15 w 626"/>
              <a:gd name="T113" fmla="*/ 89 h 412"/>
              <a:gd name="T114" fmla="*/ 15 w 626"/>
              <a:gd name="T115" fmla="*/ 76 h 412"/>
              <a:gd name="T116" fmla="*/ 29 w 626"/>
              <a:gd name="T117" fmla="*/ 72 h 412"/>
              <a:gd name="T118" fmla="*/ 52 w 626"/>
              <a:gd name="T119" fmla="*/ 6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6" h="412">
                <a:moveTo>
                  <a:pt x="171" y="26"/>
                </a:moveTo>
                <a:lnTo>
                  <a:pt x="171" y="26"/>
                </a:lnTo>
                <a:lnTo>
                  <a:pt x="173" y="27"/>
                </a:lnTo>
                <a:lnTo>
                  <a:pt x="174" y="28"/>
                </a:lnTo>
                <a:lnTo>
                  <a:pt x="174" y="29"/>
                </a:lnTo>
                <a:lnTo>
                  <a:pt x="175" y="29"/>
                </a:lnTo>
                <a:lnTo>
                  <a:pt x="176" y="30"/>
                </a:lnTo>
                <a:lnTo>
                  <a:pt x="177" y="32"/>
                </a:lnTo>
                <a:lnTo>
                  <a:pt x="178" y="34"/>
                </a:lnTo>
                <a:lnTo>
                  <a:pt x="179" y="36"/>
                </a:lnTo>
                <a:lnTo>
                  <a:pt x="180" y="38"/>
                </a:lnTo>
                <a:lnTo>
                  <a:pt x="181" y="42"/>
                </a:lnTo>
                <a:lnTo>
                  <a:pt x="182" y="44"/>
                </a:lnTo>
                <a:lnTo>
                  <a:pt x="183" y="45"/>
                </a:lnTo>
                <a:lnTo>
                  <a:pt x="184" y="46"/>
                </a:lnTo>
                <a:lnTo>
                  <a:pt x="184" y="47"/>
                </a:lnTo>
                <a:lnTo>
                  <a:pt x="185" y="48"/>
                </a:lnTo>
                <a:lnTo>
                  <a:pt x="186" y="49"/>
                </a:lnTo>
                <a:lnTo>
                  <a:pt x="187" y="49"/>
                </a:lnTo>
                <a:lnTo>
                  <a:pt x="188" y="50"/>
                </a:lnTo>
                <a:lnTo>
                  <a:pt x="189" y="50"/>
                </a:lnTo>
                <a:lnTo>
                  <a:pt x="190" y="50"/>
                </a:lnTo>
                <a:lnTo>
                  <a:pt x="191" y="50"/>
                </a:lnTo>
                <a:lnTo>
                  <a:pt x="193" y="51"/>
                </a:lnTo>
                <a:lnTo>
                  <a:pt x="194" y="51"/>
                </a:lnTo>
                <a:lnTo>
                  <a:pt x="194" y="50"/>
                </a:lnTo>
                <a:lnTo>
                  <a:pt x="195" y="50"/>
                </a:lnTo>
                <a:lnTo>
                  <a:pt x="196" y="50"/>
                </a:lnTo>
                <a:lnTo>
                  <a:pt x="197" y="49"/>
                </a:lnTo>
                <a:lnTo>
                  <a:pt x="200" y="48"/>
                </a:lnTo>
                <a:lnTo>
                  <a:pt x="203" y="46"/>
                </a:lnTo>
                <a:lnTo>
                  <a:pt x="204" y="45"/>
                </a:lnTo>
                <a:lnTo>
                  <a:pt x="206" y="44"/>
                </a:lnTo>
                <a:lnTo>
                  <a:pt x="210" y="42"/>
                </a:lnTo>
                <a:lnTo>
                  <a:pt x="211" y="42"/>
                </a:lnTo>
                <a:lnTo>
                  <a:pt x="212" y="41"/>
                </a:lnTo>
                <a:lnTo>
                  <a:pt x="213" y="40"/>
                </a:lnTo>
                <a:lnTo>
                  <a:pt x="214" y="40"/>
                </a:lnTo>
                <a:lnTo>
                  <a:pt x="217" y="36"/>
                </a:lnTo>
                <a:lnTo>
                  <a:pt x="218" y="35"/>
                </a:lnTo>
                <a:lnTo>
                  <a:pt x="220" y="34"/>
                </a:lnTo>
                <a:lnTo>
                  <a:pt x="221" y="33"/>
                </a:lnTo>
                <a:lnTo>
                  <a:pt x="223" y="33"/>
                </a:lnTo>
                <a:lnTo>
                  <a:pt x="227" y="31"/>
                </a:lnTo>
                <a:lnTo>
                  <a:pt x="229" y="31"/>
                </a:lnTo>
                <a:lnTo>
                  <a:pt x="230" y="31"/>
                </a:lnTo>
                <a:lnTo>
                  <a:pt x="231" y="31"/>
                </a:lnTo>
                <a:lnTo>
                  <a:pt x="233" y="31"/>
                </a:lnTo>
                <a:lnTo>
                  <a:pt x="234" y="31"/>
                </a:lnTo>
                <a:lnTo>
                  <a:pt x="238" y="32"/>
                </a:lnTo>
                <a:lnTo>
                  <a:pt x="241" y="32"/>
                </a:lnTo>
                <a:lnTo>
                  <a:pt x="246" y="34"/>
                </a:lnTo>
                <a:lnTo>
                  <a:pt x="251" y="35"/>
                </a:lnTo>
                <a:lnTo>
                  <a:pt x="253" y="36"/>
                </a:lnTo>
                <a:lnTo>
                  <a:pt x="255" y="37"/>
                </a:lnTo>
                <a:lnTo>
                  <a:pt x="257" y="38"/>
                </a:lnTo>
                <a:lnTo>
                  <a:pt x="258" y="38"/>
                </a:lnTo>
                <a:lnTo>
                  <a:pt x="259" y="39"/>
                </a:lnTo>
                <a:lnTo>
                  <a:pt x="260" y="40"/>
                </a:lnTo>
                <a:lnTo>
                  <a:pt x="263" y="43"/>
                </a:lnTo>
                <a:lnTo>
                  <a:pt x="264" y="45"/>
                </a:lnTo>
                <a:lnTo>
                  <a:pt x="264" y="45"/>
                </a:lnTo>
                <a:lnTo>
                  <a:pt x="265" y="46"/>
                </a:lnTo>
                <a:lnTo>
                  <a:pt x="265" y="47"/>
                </a:lnTo>
                <a:lnTo>
                  <a:pt x="266" y="49"/>
                </a:lnTo>
                <a:lnTo>
                  <a:pt x="267" y="51"/>
                </a:lnTo>
                <a:lnTo>
                  <a:pt x="268" y="55"/>
                </a:lnTo>
                <a:lnTo>
                  <a:pt x="269" y="58"/>
                </a:lnTo>
                <a:lnTo>
                  <a:pt x="270" y="59"/>
                </a:lnTo>
                <a:lnTo>
                  <a:pt x="270" y="60"/>
                </a:lnTo>
                <a:lnTo>
                  <a:pt x="271" y="61"/>
                </a:lnTo>
                <a:lnTo>
                  <a:pt x="272" y="62"/>
                </a:lnTo>
                <a:lnTo>
                  <a:pt x="273" y="62"/>
                </a:lnTo>
                <a:lnTo>
                  <a:pt x="274" y="63"/>
                </a:lnTo>
                <a:lnTo>
                  <a:pt x="275" y="64"/>
                </a:lnTo>
                <a:lnTo>
                  <a:pt x="277" y="64"/>
                </a:lnTo>
                <a:lnTo>
                  <a:pt x="282" y="66"/>
                </a:lnTo>
                <a:lnTo>
                  <a:pt x="284" y="66"/>
                </a:lnTo>
                <a:lnTo>
                  <a:pt x="286" y="67"/>
                </a:lnTo>
                <a:lnTo>
                  <a:pt x="287" y="68"/>
                </a:lnTo>
                <a:lnTo>
                  <a:pt x="288" y="68"/>
                </a:lnTo>
                <a:lnTo>
                  <a:pt x="289" y="69"/>
                </a:lnTo>
                <a:lnTo>
                  <a:pt x="290" y="70"/>
                </a:lnTo>
                <a:lnTo>
                  <a:pt x="292" y="72"/>
                </a:lnTo>
                <a:lnTo>
                  <a:pt x="295" y="76"/>
                </a:lnTo>
                <a:lnTo>
                  <a:pt x="296" y="77"/>
                </a:lnTo>
                <a:lnTo>
                  <a:pt x="297" y="79"/>
                </a:lnTo>
                <a:lnTo>
                  <a:pt x="299" y="80"/>
                </a:lnTo>
                <a:lnTo>
                  <a:pt x="300" y="81"/>
                </a:lnTo>
                <a:lnTo>
                  <a:pt x="302" y="82"/>
                </a:lnTo>
                <a:lnTo>
                  <a:pt x="305" y="83"/>
                </a:lnTo>
                <a:lnTo>
                  <a:pt x="309" y="85"/>
                </a:lnTo>
                <a:lnTo>
                  <a:pt x="310" y="86"/>
                </a:lnTo>
                <a:lnTo>
                  <a:pt x="312" y="86"/>
                </a:lnTo>
                <a:lnTo>
                  <a:pt x="313" y="87"/>
                </a:lnTo>
                <a:lnTo>
                  <a:pt x="314" y="88"/>
                </a:lnTo>
                <a:lnTo>
                  <a:pt x="318" y="91"/>
                </a:lnTo>
                <a:lnTo>
                  <a:pt x="319" y="92"/>
                </a:lnTo>
                <a:lnTo>
                  <a:pt x="321" y="93"/>
                </a:lnTo>
                <a:lnTo>
                  <a:pt x="322" y="94"/>
                </a:lnTo>
                <a:lnTo>
                  <a:pt x="324" y="95"/>
                </a:lnTo>
                <a:lnTo>
                  <a:pt x="327" y="96"/>
                </a:lnTo>
                <a:lnTo>
                  <a:pt x="330" y="97"/>
                </a:lnTo>
                <a:lnTo>
                  <a:pt x="333" y="99"/>
                </a:lnTo>
                <a:lnTo>
                  <a:pt x="335" y="100"/>
                </a:lnTo>
                <a:lnTo>
                  <a:pt x="336" y="100"/>
                </a:lnTo>
                <a:lnTo>
                  <a:pt x="338" y="102"/>
                </a:lnTo>
                <a:lnTo>
                  <a:pt x="343" y="106"/>
                </a:lnTo>
                <a:lnTo>
                  <a:pt x="345" y="107"/>
                </a:lnTo>
                <a:lnTo>
                  <a:pt x="346" y="108"/>
                </a:lnTo>
                <a:lnTo>
                  <a:pt x="347" y="108"/>
                </a:lnTo>
                <a:lnTo>
                  <a:pt x="348" y="109"/>
                </a:lnTo>
                <a:lnTo>
                  <a:pt x="349" y="109"/>
                </a:lnTo>
                <a:lnTo>
                  <a:pt x="350" y="109"/>
                </a:lnTo>
                <a:lnTo>
                  <a:pt x="352" y="109"/>
                </a:lnTo>
                <a:lnTo>
                  <a:pt x="354" y="109"/>
                </a:lnTo>
                <a:lnTo>
                  <a:pt x="356" y="108"/>
                </a:lnTo>
                <a:lnTo>
                  <a:pt x="360" y="107"/>
                </a:lnTo>
                <a:lnTo>
                  <a:pt x="361" y="107"/>
                </a:lnTo>
                <a:lnTo>
                  <a:pt x="363" y="107"/>
                </a:lnTo>
                <a:lnTo>
                  <a:pt x="366" y="105"/>
                </a:lnTo>
                <a:lnTo>
                  <a:pt x="367" y="105"/>
                </a:lnTo>
                <a:lnTo>
                  <a:pt x="367" y="105"/>
                </a:lnTo>
                <a:lnTo>
                  <a:pt x="368" y="105"/>
                </a:lnTo>
                <a:lnTo>
                  <a:pt x="369" y="105"/>
                </a:lnTo>
                <a:lnTo>
                  <a:pt x="371" y="106"/>
                </a:lnTo>
                <a:lnTo>
                  <a:pt x="372" y="106"/>
                </a:lnTo>
                <a:lnTo>
                  <a:pt x="372" y="106"/>
                </a:lnTo>
                <a:lnTo>
                  <a:pt x="373" y="107"/>
                </a:lnTo>
                <a:lnTo>
                  <a:pt x="375" y="107"/>
                </a:lnTo>
                <a:lnTo>
                  <a:pt x="377" y="106"/>
                </a:lnTo>
                <a:lnTo>
                  <a:pt x="381" y="106"/>
                </a:lnTo>
                <a:lnTo>
                  <a:pt x="384" y="106"/>
                </a:lnTo>
                <a:lnTo>
                  <a:pt x="385" y="105"/>
                </a:lnTo>
                <a:lnTo>
                  <a:pt x="386" y="106"/>
                </a:lnTo>
                <a:lnTo>
                  <a:pt x="388" y="106"/>
                </a:lnTo>
                <a:lnTo>
                  <a:pt x="390" y="106"/>
                </a:lnTo>
                <a:lnTo>
                  <a:pt x="393" y="107"/>
                </a:lnTo>
                <a:lnTo>
                  <a:pt x="395" y="107"/>
                </a:lnTo>
                <a:lnTo>
                  <a:pt x="396" y="107"/>
                </a:lnTo>
                <a:lnTo>
                  <a:pt x="397" y="107"/>
                </a:lnTo>
                <a:lnTo>
                  <a:pt x="398" y="107"/>
                </a:lnTo>
                <a:lnTo>
                  <a:pt x="399" y="107"/>
                </a:lnTo>
                <a:lnTo>
                  <a:pt x="400" y="107"/>
                </a:lnTo>
                <a:lnTo>
                  <a:pt x="400" y="107"/>
                </a:lnTo>
                <a:lnTo>
                  <a:pt x="401" y="106"/>
                </a:lnTo>
                <a:lnTo>
                  <a:pt x="401" y="105"/>
                </a:lnTo>
                <a:lnTo>
                  <a:pt x="401" y="105"/>
                </a:lnTo>
                <a:lnTo>
                  <a:pt x="401" y="104"/>
                </a:lnTo>
                <a:lnTo>
                  <a:pt x="401" y="103"/>
                </a:lnTo>
                <a:lnTo>
                  <a:pt x="400" y="100"/>
                </a:lnTo>
                <a:lnTo>
                  <a:pt x="400" y="98"/>
                </a:lnTo>
                <a:lnTo>
                  <a:pt x="400" y="98"/>
                </a:lnTo>
                <a:lnTo>
                  <a:pt x="400" y="97"/>
                </a:lnTo>
                <a:lnTo>
                  <a:pt x="400" y="96"/>
                </a:lnTo>
                <a:lnTo>
                  <a:pt x="400" y="95"/>
                </a:lnTo>
                <a:lnTo>
                  <a:pt x="401" y="94"/>
                </a:lnTo>
                <a:lnTo>
                  <a:pt x="401" y="94"/>
                </a:lnTo>
                <a:lnTo>
                  <a:pt x="402" y="93"/>
                </a:lnTo>
                <a:lnTo>
                  <a:pt x="403" y="92"/>
                </a:lnTo>
                <a:lnTo>
                  <a:pt x="405" y="90"/>
                </a:lnTo>
                <a:lnTo>
                  <a:pt x="407" y="89"/>
                </a:lnTo>
                <a:lnTo>
                  <a:pt x="408" y="88"/>
                </a:lnTo>
                <a:lnTo>
                  <a:pt x="409" y="87"/>
                </a:lnTo>
                <a:lnTo>
                  <a:pt x="409" y="86"/>
                </a:lnTo>
                <a:lnTo>
                  <a:pt x="409" y="86"/>
                </a:lnTo>
                <a:lnTo>
                  <a:pt x="410" y="85"/>
                </a:lnTo>
                <a:lnTo>
                  <a:pt x="410" y="84"/>
                </a:lnTo>
                <a:lnTo>
                  <a:pt x="410" y="80"/>
                </a:lnTo>
                <a:lnTo>
                  <a:pt x="410" y="79"/>
                </a:lnTo>
                <a:lnTo>
                  <a:pt x="410" y="78"/>
                </a:lnTo>
                <a:lnTo>
                  <a:pt x="411" y="77"/>
                </a:lnTo>
                <a:lnTo>
                  <a:pt x="411" y="76"/>
                </a:lnTo>
                <a:lnTo>
                  <a:pt x="412" y="75"/>
                </a:lnTo>
                <a:lnTo>
                  <a:pt x="413" y="74"/>
                </a:lnTo>
                <a:lnTo>
                  <a:pt x="414" y="73"/>
                </a:lnTo>
                <a:lnTo>
                  <a:pt x="415" y="72"/>
                </a:lnTo>
                <a:lnTo>
                  <a:pt x="417" y="71"/>
                </a:lnTo>
                <a:lnTo>
                  <a:pt x="420" y="69"/>
                </a:lnTo>
                <a:lnTo>
                  <a:pt x="422" y="68"/>
                </a:lnTo>
                <a:lnTo>
                  <a:pt x="424" y="66"/>
                </a:lnTo>
                <a:lnTo>
                  <a:pt x="428" y="63"/>
                </a:lnTo>
                <a:lnTo>
                  <a:pt x="430" y="62"/>
                </a:lnTo>
                <a:lnTo>
                  <a:pt x="431" y="61"/>
                </a:lnTo>
                <a:lnTo>
                  <a:pt x="434" y="60"/>
                </a:lnTo>
                <a:lnTo>
                  <a:pt x="438" y="58"/>
                </a:lnTo>
                <a:lnTo>
                  <a:pt x="442" y="56"/>
                </a:lnTo>
                <a:lnTo>
                  <a:pt x="443" y="56"/>
                </a:lnTo>
                <a:lnTo>
                  <a:pt x="444" y="54"/>
                </a:lnTo>
                <a:lnTo>
                  <a:pt x="445" y="54"/>
                </a:lnTo>
                <a:lnTo>
                  <a:pt x="448" y="52"/>
                </a:lnTo>
                <a:lnTo>
                  <a:pt x="451" y="51"/>
                </a:lnTo>
                <a:lnTo>
                  <a:pt x="453" y="50"/>
                </a:lnTo>
                <a:lnTo>
                  <a:pt x="455" y="49"/>
                </a:lnTo>
                <a:lnTo>
                  <a:pt x="457" y="47"/>
                </a:lnTo>
                <a:lnTo>
                  <a:pt x="458" y="46"/>
                </a:lnTo>
                <a:lnTo>
                  <a:pt x="460" y="45"/>
                </a:lnTo>
                <a:lnTo>
                  <a:pt x="461" y="43"/>
                </a:lnTo>
                <a:lnTo>
                  <a:pt x="462" y="42"/>
                </a:lnTo>
                <a:lnTo>
                  <a:pt x="462" y="41"/>
                </a:lnTo>
                <a:lnTo>
                  <a:pt x="463" y="39"/>
                </a:lnTo>
                <a:lnTo>
                  <a:pt x="466" y="34"/>
                </a:lnTo>
                <a:lnTo>
                  <a:pt x="466" y="32"/>
                </a:lnTo>
                <a:lnTo>
                  <a:pt x="467" y="32"/>
                </a:lnTo>
                <a:lnTo>
                  <a:pt x="468" y="31"/>
                </a:lnTo>
                <a:lnTo>
                  <a:pt x="468" y="30"/>
                </a:lnTo>
                <a:lnTo>
                  <a:pt x="469" y="29"/>
                </a:lnTo>
                <a:lnTo>
                  <a:pt x="470" y="29"/>
                </a:lnTo>
                <a:lnTo>
                  <a:pt x="471" y="29"/>
                </a:lnTo>
                <a:lnTo>
                  <a:pt x="471" y="28"/>
                </a:lnTo>
                <a:lnTo>
                  <a:pt x="472" y="28"/>
                </a:lnTo>
                <a:lnTo>
                  <a:pt x="473" y="28"/>
                </a:lnTo>
                <a:lnTo>
                  <a:pt x="474" y="28"/>
                </a:lnTo>
                <a:lnTo>
                  <a:pt x="475" y="28"/>
                </a:lnTo>
                <a:lnTo>
                  <a:pt x="476" y="29"/>
                </a:lnTo>
                <a:lnTo>
                  <a:pt x="477" y="29"/>
                </a:lnTo>
                <a:lnTo>
                  <a:pt x="478" y="30"/>
                </a:lnTo>
                <a:lnTo>
                  <a:pt x="480" y="31"/>
                </a:lnTo>
                <a:lnTo>
                  <a:pt x="481" y="31"/>
                </a:lnTo>
                <a:lnTo>
                  <a:pt x="484" y="33"/>
                </a:lnTo>
                <a:lnTo>
                  <a:pt x="487" y="35"/>
                </a:lnTo>
                <a:lnTo>
                  <a:pt x="489" y="36"/>
                </a:lnTo>
                <a:lnTo>
                  <a:pt x="492" y="37"/>
                </a:lnTo>
                <a:lnTo>
                  <a:pt x="499" y="40"/>
                </a:lnTo>
                <a:lnTo>
                  <a:pt x="501" y="41"/>
                </a:lnTo>
                <a:lnTo>
                  <a:pt x="503" y="41"/>
                </a:lnTo>
                <a:lnTo>
                  <a:pt x="505" y="42"/>
                </a:lnTo>
                <a:lnTo>
                  <a:pt x="506" y="42"/>
                </a:lnTo>
                <a:lnTo>
                  <a:pt x="507" y="42"/>
                </a:lnTo>
                <a:lnTo>
                  <a:pt x="507" y="42"/>
                </a:lnTo>
                <a:lnTo>
                  <a:pt x="508" y="41"/>
                </a:lnTo>
                <a:lnTo>
                  <a:pt x="508" y="41"/>
                </a:lnTo>
                <a:lnTo>
                  <a:pt x="509" y="41"/>
                </a:lnTo>
                <a:lnTo>
                  <a:pt x="510" y="42"/>
                </a:lnTo>
                <a:lnTo>
                  <a:pt x="511" y="42"/>
                </a:lnTo>
                <a:lnTo>
                  <a:pt x="512" y="43"/>
                </a:lnTo>
                <a:lnTo>
                  <a:pt x="515" y="45"/>
                </a:lnTo>
                <a:lnTo>
                  <a:pt x="517" y="47"/>
                </a:lnTo>
                <a:lnTo>
                  <a:pt x="518" y="48"/>
                </a:lnTo>
                <a:lnTo>
                  <a:pt x="520" y="49"/>
                </a:lnTo>
                <a:lnTo>
                  <a:pt x="524" y="54"/>
                </a:lnTo>
                <a:lnTo>
                  <a:pt x="526" y="55"/>
                </a:lnTo>
                <a:lnTo>
                  <a:pt x="528" y="57"/>
                </a:lnTo>
                <a:lnTo>
                  <a:pt x="530" y="58"/>
                </a:lnTo>
                <a:lnTo>
                  <a:pt x="531" y="59"/>
                </a:lnTo>
                <a:lnTo>
                  <a:pt x="532" y="60"/>
                </a:lnTo>
                <a:lnTo>
                  <a:pt x="534" y="61"/>
                </a:lnTo>
                <a:lnTo>
                  <a:pt x="536" y="62"/>
                </a:lnTo>
                <a:lnTo>
                  <a:pt x="538" y="63"/>
                </a:lnTo>
                <a:lnTo>
                  <a:pt x="543" y="65"/>
                </a:lnTo>
                <a:lnTo>
                  <a:pt x="548" y="66"/>
                </a:lnTo>
                <a:lnTo>
                  <a:pt x="552" y="67"/>
                </a:lnTo>
                <a:lnTo>
                  <a:pt x="553" y="68"/>
                </a:lnTo>
                <a:lnTo>
                  <a:pt x="554" y="68"/>
                </a:lnTo>
                <a:lnTo>
                  <a:pt x="556" y="68"/>
                </a:lnTo>
                <a:lnTo>
                  <a:pt x="557" y="68"/>
                </a:lnTo>
                <a:lnTo>
                  <a:pt x="558" y="68"/>
                </a:lnTo>
                <a:lnTo>
                  <a:pt x="559" y="68"/>
                </a:lnTo>
                <a:lnTo>
                  <a:pt x="560" y="68"/>
                </a:lnTo>
                <a:lnTo>
                  <a:pt x="561" y="67"/>
                </a:lnTo>
                <a:lnTo>
                  <a:pt x="562" y="67"/>
                </a:lnTo>
                <a:lnTo>
                  <a:pt x="563" y="67"/>
                </a:lnTo>
                <a:lnTo>
                  <a:pt x="564" y="66"/>
                </a:lnTo>
                <a:lnTo>
                  <a:pt x="566" y="65"/>
                </a:lnTo>
                <a:lnTo>
                  <a:pt x="567" y="63"/>
                </a:lnTo>
                <a:lnTo>
                  <a:pt x="568" y="62"/>
                </a:lnTo>
                <a:lnTo>
                  <a:pt x="570" y="60"/>
                </a:lnTo>
                <a:lnTo>
                  <a:pt x="575" y="52"/>
                </a:lnTo>
                <a:lnTo>
                  <a:pt x="576" y="50"/>
                </a:lnTo>
                <a:lnTo>
                  <a:pt x="578" y="49"/>
                </a:lnTo>
                <a:lnTo>
                  <a:pt x="579" y="48"/>
                </a:lnTo>
                <a:lnTo>
                  <a:pt x="580" y="46"/>
                </a:lnTo>
                <a:lnTo>
                  <a:pt x="585" y="43"/>
                </a:lnTo>
                <a:lnTo>
                  <a:pt x="587" y="40"/>
                </a:lnTo>
                <a:lnTo>
                  <a:pt x="589" y="38"/>
                </a:lnTo>
                <a:lnTo>
                  <a:pt x="591" y="36"/>
                </a:lnTo>
                <a:lnTo>
                  <a:pt x="592" y="35"/>
                </a:lnTo>
                <a:lnTo>
                  <a:pt x="594" y="32"/>
                </a:lnTo>
                <a:lnTo>
                  <a:pt x="595" y="30"/>
                </a:lnTo>
                <a:lnTo>
                  <a:pt x="596" y="28"/>
                </a:lnTo>
                <a:lnTo>
                  <a:pt x="597" y="26"/>
                </a:lnTo>
                <a:lnTo>
                  <a:pt x="598" y="24"/>
                </a:lnTo>
                <a:lnTo>
                  <a:pt x="601" y="17"/>
                </a:lnTo>
                <a:lnTo>
                  <a:pt x="601" y="16"/>
                </a:lnTo>
                <a:lnTo>
                  <a:pt x="602" y="14"/>
                </a:lnTo>
                <a:lnTo>
                  <a:pt x="603" y="12"/>
                </a:lnTo>
                <a:lnTo>
                  <a:pt x="604" y="11"/>
                </a:lnTo>
                <a:lnTo>
                  <a:pt x="605" y="10"/>
                </a:lnTo>
                <a:lnTo>
                  <a:pt x="606" y="8"/>
                </a:lnTo>
                <a:lnTo>
                  <a:pt x="608" y="7"/>
                </a:lnTo>
                <a:lnTo>
                  <a:pt x="609" y="6"/>
                </a:lnTo>
                <a:lnTo>
                  <a:pt x="611" y="5"/>
                </a:lnTo>
                <a:lnTo>
                  <a:pt x="613" y="4"/>
                </a:lnTo>
                <a:lnTo>
                  <a:pt x="614" y="3"/>
                </a:lnTo>
                <a:lnTo>
                  <a:pt x="616" y="2"/>
                </a:lnTo>
                <a:lnTo>
                  <a:pt x="617" y="1"/>
                </a:lnTo>
                <a:lnTo>
                  <a:pt x="618" y="1"/>
                </a:lnTo>
                <a:lnTo>
                  <a:pt x="619" y="0"/>
                </a:lnTo>
                <a:lnTo>
                  <a:pt x="621" y="0"/>
                </a:lnTo>
                <a:lnTo>
                  <a:pt x="622" y="0"/>
                </a:lnTo>
                <a:lnTo>
                  <a:pt x="623" y="0"/>
                </a:lnTo>
                <a:lnTo>
                  <a:pt x="624" y="0"/>
                </a:lnTo>
                <a:lnTo>
                  <a:pt x="625" y="1"/>
                </a:lnTo>
                <a:lnTo>
                  <a:pt x="625" y="1"/>
                </a:lnTo>
                <a:lnTo>
                  <a:pt x="626" y="2"/>
                </a:lnTo>
                <a:lnTo>
                  <a:pt x="626" y="2"/>
                </a:lnTo>
                <a:lnTo>
                  <a:pt x="626" y="2"/>
                </a:lnTo>
                <a:lnTo>
                  <a:pt x="626" y="4"/>
                </a:lnTo>
                <a:lnTo>
                  <a:pt x="626" y="6"/>
                </a:lnTo>
                <a:lnTo>
                  <a:pt x="626" y="8"/>
                </a:lnTo>
                <a:lnTo>
                  <a:pt x="626" y="10"/>
                </a:lnTo>
                <a:lnTo>
                  <a:pt x="625" y="12"/>
                </a:lnTo>
                <a:lnTo>
                  <a:pt x="625" y="14"/>
                </a:lnTo>
                <a:lnTo>
                  <a:pt x="624" y="16"/>
                </a:lnTo>
                <a:lnTo>
                  <a:pt x="624" y="18"/>
                </a:lnTo>
                <a:lnTo>
                  <a:pt x="621" y="24"/>
                </a:lnTo>
                <a:lnTo>
                  <a:pt x="620" y="29"/>
                </a:lnTo>
                <a:lnTo>
                  <a:pt x="616" y="40"/>
                </a:lnTo>
                <a:lnTo>
                  <a:pt x="614" y="45"/>
                </a:lnTo>
                <a:lnTo>
                  <a:pt x="613" y="47"/>
                </a:lnTo>
                <a:lnTo>
                  <a:pt x="612" y="51"/>
                </a:lnTo>
                <a:lnTo>
                  <a:pt x="610" y="56"/>
                </a:lnTo>
                <a:lnTo>
                  <a:pt x="609" y="57"/>
                </a:lnTo>
                <a:lnTo>
                  <a:pt x="607" y="60"/>
                </a:lnTo>
                <a:lnTo>
                  <a:pt x="607" y="61"/>
                </a:lnTo>
                <a:lnTo>
                  <a:pt x="607" y="62"/>
                </a:lnTo>
                <a:lnTo>
                  <a:pt x="606" y="63"/>
                </a:lnTo>
                <a:lnTo>
                  <a:pt x="606" y="64"/>
                </a:lnTo>
                <a:lnTo>
                  <a:pt x="606" y="66"/>
                </a:lnTo>
                <a:lnTo>
                  <a:pt x="606" y="68"/>
                </a:lnTo>
                <a:lnTo>
                  <a:pt x="607" y="73"/>
                </a:lnTo>
                <a:lnTo>
                  <a:pt x="607" y="74"/>
                </a:lnTo>
                <a:lnTo>
                  <a:pt x="607" y="76"/>
                </a:lnTo>
                <a:lnTo>
                  <a:pt x="607" y="77"/>
                </a:lnTo>
                <a:lnTo>
                  <a:pt x="607" y="78"/>
                </a:lnTo>
                <a:lnTo>
                  <a:pt x="605" y="82"/>
                </a:lnTo>
                <a:lnTo>
                  <a:pt x="605" y="84"/>
                </a:lnTo>
                <a:lnTo>
                  <a:pt x="605" y="85"/>
                </a:lnTo>
                <a:lnTo>
                  <a:pt x="605" y="86"/>
                </a:lnTo>
                <a:lnTo>
                  <a:pt x="604" y="87"/>
                </a:lnTo>
                <a:lnTo>
                  <a:pt x="605" y="89"/>
                </a:lnTo>
                <a:lnTo>
                  <a:pt x="605" y="90"/>
                </a:lnTo>
                <a:lnTo>
                  <a:pt x="605" y="93"/>
                </a:lnTo>
                <a:lnTo>
                  <a:pt x="606" y="95"/>
                </a:lnTo>
                <a:lnTo>
                  <a:pt x="606" y="100"/>
                </a:lnTo>
                <a:lnTo>
                  <a:pt x="606" y="102"/>
                </a:lnTo>
                <a:lnTo>
                  <a:pt x="606" y="103"/>
                </a:lnTo>
                <a:lnTo>
                  <a:pt x="606" y="104"/>
                </a:lnTo>
                <a:lnTo>
                  <a:pt x="606" y="106"/>
                </a:lnTo>
                <a:lnTo>
                  <a:pt x="605" y="108"/>
                </a:lnTo>
                <a:lnTo>
                  <a:pt x="604" y="109"/>
                </a:lnTo>
                <a:lnTo>
                  <a:pt x="604" y="110"/>
                </a:lnTo>
                <a:lnTo>
                  <a:pt x="603" y="111"/>
                </a:lnTo>
                <a:lnTo>
                  <a:pt x="602" y="112"/>
                </a:lnTo>
                <a:lnTo>
                  <a:pt x="601" y="113"/>
                </a:lnTo>
                <a:lnTo>
                  <a:pt x="600" y="115"/>
                </a:lnTo>
                <a:lnTo>
                  <a:pt x="595" y="118"/>
                </a:lnTo>
                <a:lnTo>
                  <a:pt x="594" y="120"/>
                </a:lnTo>
                <a:lnTo>
                  <a:pt x="590" y="123"/>
                </a:lnTo>
                <a:lnTo>
                  <a:pt x="589" y="124"/>
                </a:lnTo>
                <a:lnTo>
                  <a:pt x="588" y="126"/>
                </a:lnTo>
                <a:lnTo>
                  <a:pt x="587" y="127"/>
                </a:lnTo>
                <a:lnTo>
                  <a:pt x="586" y="129"/>
                </a:lnTo>
                <a:lnTo>
                  <a:pt x="584" y="130"/>
                </a:lnTo>
                <a:lnTo>
                  <a:pt x="584" y="131"/>
                </a:lnTo>
                <a:lnTo>
                  <a:pt x="583" y="131"/>
                </a:lnTo>
                <a:lnTo>
                  <a:pt x="582" y="132"/>
                </a:lnTo>
                <a:lnTo>
                  <a:pt x="581" y="132"/>
                </a:lnTo>
                <a:lnTo>
                  <a:pt x="579" y="133"/>
                </a:lnTo>
                <a:lnTo>
                  <a:pt x="576" y="133"/>
                </a:lnTo>
                <a:lnTo>
                  <a:pt x="574" y="133"/>
                </a:lnTo>
                <a:lnTo>
                  <a:pt x="573" y="134"/>
                </a:lnTo>
                <a:lnTo>
                  <a:pt x="572" y="134"/>
                </a:lnTo>
                <a:lnTo>
                  <a:pt x="571" y="135"/>
                </a:lnTo>
                <a:lnTo>
                  <a:pt x="571" y="135"/>
                </a:lnTo>
                <a:lnTo>
                  <a:pt x="570" y="136"/>
                </a:lnTo>
                <a:lnTo>
                  <a:pt x="570" y="136"/>
                </a:lnTo>
                <a:lnTo>
                  <a:pt x="570" y="137"/>
                </a:lnTo>
                <a:lnTo>
                  <a:pt x="569" y="137"/>
                </a:lnTo>
                <a:lnTo>
                  <a:pt x="569" y="138"/>
                </a:lnTo>
                <a:lnTo>
                  <a:pt x="569" y="139"/>
                </a:lnTo>
                <a:lnTo>
                  <a:pt x="569" y="140"/>
                </a:lnTo>
                <a:lnTo>
                  <a:pt x="570" y="142"/>
                </a:lnTo>
                <a:lnTo>
                  <a:pt x="570" y="144"/>
                </a:lnTo>
                <a:lnTo>
                  <a:pt x="572" y="149"/>
                </a:lnTo>
                <a:lnTo>
                  <a:pt x="573" y="153"/>
                </a:lnTo>
                <a:lnTo>
                  <a:pt x="574" y="156"/>
                </a:lnTo>
                <a:lnTo>
                  <a:pt x="576" y="163"/>
                </a:lnTo>
                <a:lnTo>
                  <a:pt x="576" y="166"/>
                </a:lnTo>
                <a:lnTo>
                  <a:pt x="577" y="168"/>
                </a:lnTo>
                <a:lnTo>
                  <a:pt x="578" y="172"/>
                </a:lnTo>
                <a:lnTo>
                  <a:pt x="581" y="179"/>
                </a:lnTo>
                <a:lnTo>
                  <a:pt x="583" y="185"/>
                </a:lnTo>
                <a:lnTo>
                  <a:pt x="584" y="187"/>
                </a:lnTo>
                <a:lnTo>
                  <a:pt x="584" y="189"/>
                </a:lnTo>
                <a:lnTo>
                  <a:pt x="585" y="191"/>
                </a:lnTo>
                <a:lnTo>
                  <a:pt x="585" y="197"/>
                </a:lnTo>
                <a:lnTo>
                  <a:pt x="585" y="201"/>
                </a:lnTo>
                <a:lnTo>
                  <a:pt x="586" y="203"/>
                </a:lnTo>
                <a:lnTo>
                  <a:pt x="586" y="205"/>
                </a:lnTo>
                <a:lnTo>
                  <a:pt x="587" y="210"/>
                </a:lnTo>
                <a:lnTo>
                  <a:pt x="587" y="212"/>
                </a:lnTo>
                <a:lnTo>
                  <a:pt x="587" y="213"/>
                </a:lnTo>
                <a:lnTo>
                  <a:pt x="587" y="215"/>
                </a:lnTo>
                <a:lnTo>
                  <a:pt x="587" y="216"/>
                </a:lnTo>
                <a:lnTo>
                  <a:pt x="586" y="217"/>
                </a:lnTo>
                <a:lnTo>
                  <a:pt x="586" y="218"/>
                </a:lnTo>
                <a:lnTo>
                  <a:pt x="585" y="219"/>
                </a:lnTo>
                <a:lnTo>
                  <a:pt x="583" y="223"/>
                </a:lnTo>
                <a:lnTo>
                  <a:pt x="581" y="224"/>
                </a:lnTo>
                <a:lnTo>
                  <a:pt x="581" y="226"/>
                </a:lnTo>
                <a:lnTo>
                  <a:pt x="580" y="227"/>
                </a:lnTo>
                <a:lnTo>
                  <a:pt x="580" y="228"/>
                </a:lnTo>
                <a:lnTo>
                  <a:pt x="580" y="230"/>
                </a:lnTo>
                <a:lnTo>
                  <a:pt x="579" y="231"/>
                </a:lnTo>
                <a:lnTo>
                  <a:pt x="579" y="233"/>
                </a:lnTo>
                <a:lnTo>
                  <a:pt x="579" y="234"/>
                </a:lnTo>
                <a:lnTo>
                  <a:pt x="579" y="235"/>
                </a:lnTo>
                <a:lnTo>
                  <a:pt x="579" y="238"/>
                </a:lnTo>
                <a:lnTo>
                  <a:pt x="579" y="239"/>
                </a:lnTo>
                <a:lnTo>
                  <a:pt x="579" y="241"/>
                </a:lnTo>
                <a:lnTo>
                  <a:pt x="580" y="242"/>
                </a:lnTo>
                <a:lnTo>
                  <a:pt x="580" y="244"/>
                </a:lnTo>
                <a:lnTo>
                  <a:pt x="581" y="245"/>
                </a:lnTo>
                <a:lnTo>
                  <a:pt x="584" y="250"/>
                </a:lnTo>
                <a:lnTo>
                  <a:pt x="585" y="252"/>
                </a:lnTo>
                <a:lnTo>
                  <a:pt x="586" y="253"/>
                </a:lnTo>
                <a:lnTo>
                  <a:pt x="586" y="254"/>
                </a:lnTo>
                <a:lnTo>
                  <a:pt x="587" y="256"/>
                </a:lnTo>
                <a:lnTo>
                  <a:pt x="588" y="260"/>
                </a:lnTo>
                <a:lnTo>
                  <a:pt x="589" y="262"/>
                </a:lnTo>
                <a:lnTo>
                  <a:pt x="590" y="265"/>
                </a:lnTo>
                <a:lnTo>
                  <a:pt x="592" y="268"/>
                </a:lnTo>
                <a:lnTo>
                  <a:pt x="593" y="269"/>
                </a:lnTo>
                <a:lnTo>
                  <a:pt x="594" y="271"/>
                </a:lnTo>
                <a:lnTo>
                  <a:pt x="596" y="274"/>
                </a:lnTo>
                <a:lnTo>
                  <a:pt x="599" y="277"/>
                </a:lnTo>
                <a:lnTo>
                  <a:pt x="602" y="280"/>
                </a:lnTo>
                <a:lnTo>
                  <a:pt x="603" y="281"/>
                </a:lnTo>
                <a:lnTo>
                  <a:pt x="604" y="283"/>
                </a:lnTo>
                <a:lnTo>
                  <a:pt x="605" y="284"/>
                </a:lnTo>
                <a:lnTo>
                  <a:pt x="605" y="285"/>
                </a:lnTo>
                <a:lnTo>
                  <a:pt x="605" y="286"/>
                </a:lnTo>
                <a:lnTo>
                  <a:pt x="606" y="290"/>
                </a:lnTo>
                <a:lnTo>
                  <a:pt x="606" y="291"/>
                </a:lnTo>
                <a:lnTo>
                  <a:pt x="606" y="292"/>
                </a:lnTo>
                <a:lnTo>
                  <a:pt x="608" y="296"/>
                </a:lnTo>
                <a:lnTo>
                  <a:pt x="608" y="297"/>
                </a:lnTo>
                <a:lnTo>
                  <a:pt x="608" y="298"/>
                </a:lnTo>
                <a:lnTo>
                  <a:pt x="608" y="299"/>
                </a:lnTo>
                <a:lnTo>
                  <a:pt x="608" y="301"/>
                </a:lnTo>
                <a:lnTo>
                  <a:pt x="608" y="302"/>
                </a:lnTo>
                <a:lnTo>
                  <a:pt x="607" y="305"/>
                </a:lnTo>
                <a:lnTo>
                  <a:pt x="606" y="306"/>
                </a:lnTo>
                <a:lnTo>
                  <a:pt x="606" y="307"/>
                </a:lnTo>
                <a:lnTo>
                  <a:pt x="606" y="308"/>
                </a:lnTo>
                <a:lnTo>
                  <a:pt x="607" y="308"/>
                </a:lnTo>
                <a:lnTo>
                  <a:pt x="607" y="308"/>
                </a:lnTo>
                <a:lnTo>
                  <a:pt x="607" y="309"/>
                </a:lnTo>
                <a:lnTo>
                  <a:pt x="608" y="309"/>
                </a:lnTo>
                <a:lnTo>
                  <a:pt x="608" y="309"/>
                </a:lnTo>
                <a:lnTo>
                  <a:pt x="609" y="309"/>
                </a:lnTo>
                <a:lnTo>
                  <a:pt x="611" y="310"/>
                </a:lnTo>
                <a:lnTo>
                  <a:pt x="612" y="310"/>
                </a:lnTo>
                <a:lnTo>
                  <a:pt x="616" y="311"/>
                </a:lnTo>
                <a:lnTo>
                  <a:pt x="618" y="311"/>
                </a:lnTo>
                <a:lnTo>
                  <a:pt x="618" y="312"/>
                </a:lnTo>
                <a:lnTo>
                  <a:pt x="619" y="312"/>
                </a:lnTo>
                <a:lnTo>
                  <a:pt x="620" y="313"/>
                </a:lnTo>
                <a:lnTo>
                  <a:pt x="621" y="314"/>
                </a:lnTo>
                <a:lnTo>
                  <a:pt x="622" y="315"/>
                </a:lnTo>
                <a:lnTo>
                  <a:pt x="623" y="315"/>
                </a:lnTo>
                <a:lnTo>
                  <a:pt x="624" y="316"/>
                </a:lnTo>
                <a:lnTo>
                  <a:pt x="624" y="318"/>
                </a:lnTo>
                <a:lnTo>
                  <a:pt x="625" y="319"/>
                </a:lnTo>
                <a:lnTo>
                  <a:pt x="625" y="320"/>
                </a:lnTo>
                <a:lnTo>
                  <a:pt x="626" y="322"/>
                </a:lnTo>
                <a:lnTo>
                  <a:pt x="626" y="327"/>
                </a:lnTo>
                <a:lnTo>
                  <a:pt x="626" y="329"/>
                </a:lnTo>
                <a:lnTo>
                  <a:pt x="626" y="330"/>
                </a:lnTo>
                <a:lnTo>
                  <a:pt x="626" y="333"/>
                </a:lnTo>
                <a:lnTo>
                  <a:pt x="626" y="335"/>
                </a:lnTo>
                <a:lnTo>
                  <a:pt x="625" y="338"/>
                </a:lnTo>
                <a:lnTo>
                  <a:pt x="625" y="340"/>
                </a:lnTo>
                <a:lnTo>
                  <a:pt x="624" y="341"/>
                </a:lnTo>
                <a:lnTo>
                  <a:pt x="624" y="342"/>
                </a:lnTo>
                <a:lnTo>
                  <a:pt x="623" y="344"/>
                </a:lnTo>
                <a:lnTo>
                  <a:pt x="622" y="345"/>
                </a:lnTo>
                <a:lnTo>
                  <a:pt x="619" y="349"/>
                </a:lnTo>
                <a:lnTo>
                  <a:pt x="615" y="354"/>
                </a:lnTo>
                <a:lnTo>
                  <a:pt x="615" y="355"/>
                </a:lnTo>
                <a:lnTo>
                  <a:pt x="614" y="356"/>
                </a:lnTo>
                <a:lnTo>
                  <a:pt x="613" y="357"/>
                </a:lnTo>
                <a:lnTo>
                  <a:pt x="612" y="359"/>
                </a:lnTo>
                <a:lnTo>
                  <a:pt x="612" y="360"/>
                </a:lnTo>
                <a:lnTo>
                  <a:pt x="611" y="362"/>
                </a:lnTo>
                <a:lnTo>
                  <a:pt x="611" y="363"/>
                </a:lnTo>
                <a:lnTo>
                  <a:pt x="611" y="365"/>
                </a:lnTo>
                <a:lnTo>
                  <a:pt x="611" y="366"/>
                </a:lnTo>
                <a:lnTo>
                  <a:pt x="611" y="368"/>
                </a:lnTo>
                <a:lnTo>
                  <a:pt x="611" y="369"/>
                </a:lnTo>
                <a:lnTo>
                  <a:pt x="612" y="371"/>
                </a:lnTo>
                <a:lnTo>
                  <a:pt x="614" y="376"/>
                </a:lnTo>
                <a:lnTo>
                  <a:pt x="614" y="377"/>
                </a:lnTo>
                <a:lnTo>
                  <a:pt x="614" y="377"/>
                </a:lnTo>
                <a:lnTo>
                  <a:pt x="614" y="379"/>
                </a:lnTo>
                <a:lnTo>
                  <a:pt x="613" y="381"/>
                </a:lnTo>
                <a:lnTo>
                  <a:pt x="612" y="385"/>
                </a:lnTo>
                <a:lnTo>
                  <a:pt x="611" y="388"/>
                </a:lnTo>
                <a:lnTo>
                  <a:pt x="611" y="391"/>
                </a:lnTo>
                <a:lnTo>
                  <a:pt x="611" y="394"/>
                </a:lnTo>
                <a:lnTo>
                  <a:pt x="611" y="395"/>
                </a:lnTo>
                <a:lnTo>
                  <a:pt x="611" y="395"/>
                </a:lnTo>
                <a:lnTo>
                  <a:pt x="611" y="395"/>
                </a:lnTo>
                <a:lnTo>
                  <a:pt x="610" y="395"/>
                </a:lnTo>
                <a:lnTo>
                  <a:pt x="610" y="395"/>
                </a:lnTo>
                <a:lnTo>
                  <a:pt x="608" y="396"/>
                </a:lnTo>
                <a:lnTo>
                  <a:pt x="606" y="396"/>
                </a:lnTo>
                <a:lnTo>
                  <a:pt x="604" y="395"/>
                </a:lnTo>
                <a:lnTo>
                  <a:pt x="602" y="395"/>
                </a:lnTo>
                <a:lnTo>
                  <a:pt x="600" y="395"/>
                </a:lnTo>
                <a:lnTo>
                  <a:pt x="598" y="394"/>
                </a:lnTo>
                <a:lnTo>
                  <a:pt x="595" y="393"/>
                </a:lnTo>
                <a:lnTo>
                  <a:pt x="593" y="392"/>
                </a:lnTo>
                <a:lnTo>
                  <a:pt x="590" y="391"/>
                </a:lnTo>
                <a:lnTo>
                  <a:pt x="588" y="390"/>
                </a:lnTo>
                <a:lnTo>
                  <a:pt x="586" y="389"/>
                </a:lnTo>
                <a:lnTo>
                  <a:pt x="576" y="385"/>
                </a:lnTo>
                <a:lnTo>
                  <a:pt x="572" y="383"/>
                </a:lnTo>
                <a:lnTo>
                  <a:pt x="571" y="382"/>
                </a:lnTo>
                <a:lnTo>
                  <a:pt x="569" y="381"/>
                </a:lnTo>
                <a:lnTo>
                  <a:pt x="567" y="381"/>
                </a:lnTo>
                <a:lnTo>
                  <a:pt x="565" y="380"/>
                </a:lnTo>
                <a:lnTo>
                  <a:pt x="563" y="380"/>
                </a:lnTo>
                <a:lnTo>
                  <a:pt x="562" y="380"/>
                </a:lnTo>
                <a:lnTo>
                  <a:pt x="558" y="379"/>
                </a:lnTo>
                <a:lnTo>
                  <a:pt x="555" y="379"/>
                </a:lnTo>
                <a:lnTo>
                  <a:pt x="553" y="379"/>
                </a:lnTo>
                <a:lnTo>
                  <a:pt x="552" y="379"/>
                </a:lnTo>
                <a:lnTo>
                  <a:pt x="550" y="379"/>
                </a:lnTo>
                <a:lnTo>
                  <a:pt x="546" y="380"/>
                </a:lnTo>
                <a:lnTo>
                  <a:pt x="545" y="380"/>
                </a:lnTo>
                <a:lnTo>
                  <a:pt x="544" y="380"/>
                </a:lnTo>
                <a:lnTo>
                  <a:pt x="543" y="380"/>
                </a:lnTo>
                <a:lnTo>
                  <a:pt x="542" y="380"/>
                </a:lnTo>
                <a:lnTo>
                  <a:pt x="539" y="378"/>
                </a:lnTo>
                <a:lnTo>
                  <a:pt x="537" y="378"/>
                </a:lnTo>
                <a:lnTo>
                  <a:pt x="535" y="378"/>
                </a:lnTo>
                <a:lnTo>
                  <a:pt x="534" y="378"/>
                </a:lnTo>
                <a:lnTo>
                  <a:pt x="533" y="378"/>
                </a:lnTo>
                <a:lnTo>
                  <a:pt x="532" y="378"/>
                </a:lnTo>
                <a:lnTo>
                  <a:pt x="528" y="379"/>
                </a:lnTo>
                <a:lnTo>
                  <a:pt x="526" y="380"/>
                </a:lnTo>
                <a:lnTo>
                  <a:pt x="524" y="380"/>
                </a:lnTo>
                <a:lnTo>
                  <a:pt x="522" y="380"/>
                </a:lnTo>
                <a:lnTo>
                  <a:pt x="518" y="380"/>
                </a:lnTo>
                <a:lnTo>
                  <a:pt x="515" y="379"/>
                </a:lnTo>
                <a:lnTo>
                  <a:pt x="513" y="379"/>
                </a:lnTo>
                <a:lnTo>
                  <a:pt x="509" y="378"/>
                </a:lnTo>
                <a:lnTo>
                  <a:pt x="507" y="377"/>
                </a:lnTo>
                <a:lnTo>
                  <a:pt x="507" y="377"/>
                </a:lnTo>
                <a:lnTo>
                  <a:pt x="506" y="377"/>
                </a:lnTo>
                <a:lnTo>
                  <a:pt x="506" y="377"/>
                </a:lnTo>
                <a:lnTo>
                  <a:pt x="506" y="377"/>
                </a:lnTo>
                <a:lnTo>
                  <a:pt x="505" y="378"/>
                </a:lnTo>
                <a:lnTo>
                  <a:pt x="504" y="379"/>
                </a:lnTo>
                <a:lnTo>
                  <a:pt x="504" y="381"/>
                </a:lnTo>
                <a:lnTo>
                  <a:pt x="503" y="384"/>
                </a:lnTo>
                <a:lnTo>
                  <a:pt x="500" y="395"/>
                </a:lnTo>
                <a:lnTo>
                  <a:pt x="500" y="397"/>
                </a:lnTo>
                <a:lnTo>
                  <a:pt x="499" y="398"/>
                </a:lnTo>
                <a:lnTo>
                  <a:pt x="498" y="400"/>
                </a:lnTo>
                <a:lnTo>
                  <a:pt x="498" y="400"/>
                </a:lnTo>
                <a:lnTo>
                  <a:pt x="497" y="401"/>
                </a:lnTo>
                <a:lnTo>
                  <a:pt x="496" y="402"/>
                </a:lnTo>
                <a:lnTo>
                  <a:pt x="496" y="402"/>
                </a:lnTo>
                <a:lnTo>
                  <a:pt x="495" y="402"/>
                </a:lnTo>
                <a:lnTo>
                  <a:pt x="493" y="402"/>
                </a:lnTo>
                <a:lnTo>
                  <a:pt x="491" y="403"/>
                </a:lnTo>
                <a:lnTo>
                  <a:pt x="488" y="403"/>
                </a:lnTo>
                <a:lnTo>
                  <a:pt x="486" y="402"/>
                </a:lnTo>
                <a:lnTo>
                  <a:pt x="484" y="402"/>
                </a:lnTo>
                <a:lnTo>
                  <a:pt x="478" y="401"/>
                </a:lnTo>
                <a:lnTo>
                  <a:pt x="477" y="401"/>
                </a:lnTo>
                <a:lnTo>
                  <a:pt x="476" y="401"/>
                </a:lnTo>
                <a:lnTo>
                  <a:pt x="475" y="401"/>
                </a:lnTo>
                <a:lnTo>
                  <a:pt x="473" y="401"/>
                </a:lnTo>
                <a:lnTo>
                  <a:pt x="469" y="402"/>
                </a:lnTo>
                <a:lnTo>
                  <a:pt x="467" y="402"/>
                </a:lnTo>
                <a:lnTo>
                  <a:pt x="464" y="403"/>
                </a:lnTo>
                <a:lnTo>
                  <a:pt x="462" y="403"/>
                </a:lnTo>
                <a:lnTo>
                  <a:pt x="461" y="403"/>
                </a:lnTo>
                <a:lnTo>
                  <a:pt x="460" y="403"/>
                </a:lnTo>
                <a:lnTo>
                  <a:pt x="459" y="402"/>
                </a:lnTo>
                <a:lnTo>
                  <a:pt x="458" y="401"/>
                </a:lnTo>
                <a:lnTo>
                  <a:pt x="456" y="401"/>
                </a:lnTo>
                <a:lnTo>
                  <a:pt x="456" y="401"/>
                </a:lnTo>
                <a:lnTo>
                  <a:pt x="455" y="401"/>
                </a:lnTo>
                <a:lnTo>
                  <a:pt x="454" y="401"/>
                </a:lnTo>
                <a:lnTo>
                  <a:pt x="453" y="401"/>
                </a:lnTo>
                <a:lnTo>
                  <a:pt x="452" y="401"/>
                </a:lnTo>
                <a:lnTo>
                  <a:pt x="451" y="402"/>
                </a:lnTo>
                <a:lnTo>
                  <a:pt x="449" y="402"/>
                </a:lnTo>
                <a:lnTo>
                  <a:pt x="448" y="403"/>
                </a:lnTo>
                <a:lnTo>
                  <a:pt x="447" y="404"/>
                </a:lnTo>
                <a:lnTo>
                  <a:pt x="447" y="404"/>
                </a:lnTo>
                <a:lnTo>
                  <a:pt x="444" y="407"/>
                </a:lnTo>
                <a:lnTo>
                  <a:pt x="443" y="409"/>
                </a:lnTo>
                <a:lnTo>
                  <a:pt x="441" y="410"/>
                </a:lnTo>
                <a:lnTo>
                  <a:pt x="440" y="411"/>
                </a:lnTo>
                <a:lnTo>
                  <a:pt x="439" y="412"/>
                </a:lnTo>
                <a:lnTo>
                  <a:pt x="439" y="412"/>
                </a:lnTo>
                <a:lnTo>
                  <a:pt x="438" y="412"/>
                </a:lnTo>
                <a:lnTo>
                  <a:pt x="437" y="412"/>
                </a:lnTo>
                <a:lnTo>
                  <a:pt x="437" y="412"/>
                </a:lnTo>
                <a:lnTo>
                  <a:pt x="436" y="412"/>
                </a:lnTo>
                <a:lnTo>
                  <a:pt x="436" y="412"/>
                </a:lnTo>
                <a:lnTo>
                  <a:pt x="435" y="412"/>
                </a:lnTo>
                <a:lnTo>
                  <a:pt x="435" y="411"/>
                </a:lnTo>
                <a:lnTo>
                  <a:pt x="429" y="403"/>
                </a:lnTo>
                <a:lnTo>
                  <a:pt x="428" y="401"/>
                </a:lnTo>
                <a:lnTo>
                  <a:pt x="426" y="400"/>
                </a:lnTo>
                <a:lnTo>
                  <a:pt x="425" y="399"/>
                </a:lnTo>
                <a:lnTo>
                  <a:pt x="424" y="398"/>
                </a:lnTo>
                <a:lnTo>
                  <a:pt x="420" y="395"/>
                </a:lnTo>
                <a:lnTo>
                  <a:pt x="415" y="392"/>
                </a:lnTo>
                <a:lnTo>
                  <a:pt x="413" y="391"/>
                </a:lnTo>
                <a:lnTo>
                  <a:pt x="411" y="390"/>
                </a:lnTo>
                <a:lnTo>
                  <a:pt x="409" y="389"/>
                </a:lnTo>
                <a:lnTo>
                  <a:pt x="404" y="387"/>
                </a:lnTo>
                <a:lnTo>
                  <a:pt x="398" y="386"/>
                </a:lnTo>
                <a:lnTo>
                  <a:pt x="397" y="385"/>
                </a:lnTo>
                <a:lnTo>
                  <a:pt x="394" y="385"/>
                </a:lnTo>
                <a:lnTo>
                  <a:pt x="393" y="384"/>
                </a:lnTo>
                <a:lnTo>
                  <a:pt x="392" y="384"/>
                </a:lnTo>
                <a:lnTo>
                  <a:pt x="391" y="384"/>
                </a:lnTo>
                <a:lnTo>
                  <a:pt x="389" y="382"/>
                </a:lnTo>
                <a:lnTo>
                  <a:pt x="387" y="381"/>
                </a:lnTo>
                <a:lnTo>
                  <a:pt x="386" y="379"/>
                </a:lnTo>
                <a:lnTo>
                  <a:pt x="384" y="378"/>
                </a:lnTo>
                <a:lnTo>
                  <a:pt x="382" y="375"/>
                </a:lnTo>
                <a:lnTo>
                  <a:pt x="381" y="373"/>
                </a:lnTo>
                <a:lnTo>
                  <a:pt x="379" y="371"/>
                </a:lnTo>
                <a:lnTo>
                  <a:pt x="374" y="365"/>
                </a:lnTo>
                <a:lnTo>
                  <a:pt x="372" y="364"/>
                </a:lnTo>
                <a:lnTo>
                  <a:pt x="370" y="362"/>
                </a:lnTo>
                <a:lnTo>
                  <a:pt x="368" y="361"/>
                </a:lnTo>
                <a:lnTo>
                  <a:pt x="366" y="359"/>
                </a:lnTo>
                <a:lnTo>
                  <a:pt x="364" y="358"/>
                </a:lnTo>
                <a:lnTo>
                  <a:pt x="362" y="357"/>
                </a:lnTo>
                <a:lnTo>
                  <a:pt x="356" y="355"/>
                </a:lnTo>
                <a:lnTo>
                  <a:pt x="351" y="351"/>
                </a:lnTo>
                <a:lnTo>
                  <a:pt x="349" y="351"/>
                </a:lnTo>
                <a:lnTo>
                  <a:pt x="348" y="351"/>
                </a:lnTo>
                <a:lnTo>
                  <a:pt x="344" y="349"/>
                </a:lnTo>
                <a:lnTo>
                  <a:pt x="339" y="348"/>
                </a:lnTo>
                <a:lnTo>
                  <a:pt x="333" y="346"/>
                </a:lnTo>
                <a:lnTo>
                  <a:pt x="332" y="346"/>
                </a:lnTo>
                <a:lnTo>
                  <a:pt x="328" y="344"/>
                </a:lnTo>
                <a:lnTo>
                  <a:pt x="327" y="344"/>
                </a:lnTo>
                <a:lnTo>
                  <a:pt x="326" y="343"/>
                </a:lnTo>
                <a:lnTo>
                  <a:pt x="325" y="343"/>
                </a:lnTo>
                <a:lnTo>
                  <a:pt x="323" y="343"/>
                </a:lnTo>
                <a:lnTo>
                  <a:pt x="317" y="343"/>
                </a:lnTo>
                <a:lnTo>
                  <a:pt x="315" y="343"/>
                </a:lnTo>
                <a:lnTo>
                  <a:pt x="314" y="342"/>
                </a:lnTo>
                <a:lnTo>
                  <a:pt x="313" y="342"/>
                </a:lnTo>
                <a:lnTo>
                  <a:pt x="312" y="342"/>
                </a:lnTo>
                <a:lnTo>
                  <a:pt x="312" y="342"/>
                </a:lnTo>
                <a:lnTo>
                  <a:pt x="311" y="341"/>
                </a:lnTo>
                <a:lnTo>
                  <a:pt x="310" y="341"/>
                </a:lnTo>
                <a:lnTo>
                  <a:pt x="309" y="340"/>
                </a:lnTo>
                <a:lnTo>
                  <a:pt x="307" y="338"/>
                </a:lnTo>
                <a:lnTo>
                  <a:pt x="304" y="334"/>
                </a:lnTo>
                <a:lnTo>
                  <a:pt x="302" y="333"/>
                </a:lnTo>
                <a:lnTo>
                  <a:pt x="300" y="331"/>
                </a:lnTo>
                <a:lnTo>
                  <a:pt x="299" y="330"/>
                </a:lnTo>
                <a:lnTo>
                  <a:pt x="298" y="329"/>
                </a:lnTo>
                <a:lnTo>
                  <a:pt x="297" y="329"/>
                </a:lnTo>
                <a:lnTo>
                  <a:pt x="296" y="328"/>
                </a:lnTo>
                <a:lnTo>
                  <a:pt x="295" y="327"/>
                </a:lnTo>
                <a:lnTo>
                  <a:pt x="293" y="327"/>
                </a:lnTo>
                <a:lnTo>
                  <a:pt x="291" y="326"/>
                </a:lnTo>
                <a:lnTo>
                  <a:pt x="287" y="325"/>
                </a:lnTo>
                <a:lnTo>
                  <a:pt x="284" y="325"/>
                </a:lnTo>
                <a:lnTo>
                  <a:pt x="282" y="324"/>
                </a:lnTo>
                <a:lnTo>
                  <a:pt x="280" y="323"/>
                </a:lnTo>
                <a:lnTo>
                  <a:pt x="279" y="323"/>
                </a:lnTo>
                <a:lnTo>
                  <a:pt x="278" y="322"/>
                </a:lnTo>
                <a:lnTo>
                  <a:pt x="277" y="321"/>
                </a:lnTo>
                <a:lnTo>
                  <a:pt x="276" y="321"/>
                </a:lnTo>
                <a:lnTo>
                  <a:pt x="275" y="320"/>
                </a:lnTo>
                <a:lnTo>
                  <a:pt x="274" y="319"/>
                </a:lnTo>
                <a:lnTo>
                  <a:pt x="273" y="318"/>
                </a:lnTo>
                <a:lnTo>
                  <a:pt x="271" y="315"/>
                </a:lnTo>
                <a:lnTo>
                  <a:pt x="270" y="314"/>
                </a:lnTo>
                <a:lnTo>
                  <a:pt x="269" y="314"/>
                </a:lnTo>
                <a:lnTo>
                  <a:pt x="268" y="313"/>
                </a:lnTo>
                <a:lnTo>
                  <a:pt x="268" y="313"/>
                </a:lnTo>
                <a:lnTo>
                  <a:pt x="267" y="313"/>
                </a:lnTo>
                <a:lnTo>
                  <a:pt x="266" y="313"/>
                </a:lnTo>
                <a:lnTo>
                  <a:pt x="265" y="314"/>
                </a:lnTo>
                <a:lnTo>
                  <a:pt x="264" y="315"/>
                </a:lnTo>
                <a:lnTo>
                  <a:pt x="263" y="316"/>
                </a:lnTo>
                <a:lnTo>
                  <a:pt x="261" y="318"/>
                </a:lnTo>
                <a:lnTo>
                  <a:pt x="260" y="319"/>
                </a:lnTo>
                <a:lnTo>
                  <a:pt x="259" y="321"/>
                </a:lnTo>
                <a:lnTo>
                  <a:pt x="257" y="323"/>
                </a:lnTo>
                <a:lnTo>
                  <a:pt x="256" y="326"/>
                </a:lnTo>
                <a:lnTo>
                  <a:pt x="254" y="330"/>
                </a:lnTo>
                <a:lnTo>
                  <a:pt x="254" y="331"/>
                </a:lnTo>
                <a:lnTo>
                  <a:pt x="253" y="332"/>
                </a:lnTo>
                <a:lnTo>
                  <a:pt x="252" y="334"/>
                </a:lnTo>
                <a:lnTo>
                  <a:pt x="250" y="336"/>
                </a:lnTo>
                <a:lnTo>
                  <a:pt x="248" y="340"/>
                </a:lnTo>
                <a:lnTo>
                  <a:pt x="247" y="340"/>
                </a:lnTo>
                <a:lnTo>
                  <a:pt x="246" y="341"/>
                </a:lnTo>
                <a:lnTo>
                  <a:pt x="245" y="342"/>
                </a:lnTo>
                <a:lnTo>
                  <a:pt x="245" y="342"/>
                </a:lnTo>
                <a:lnTo>
                  <a:pt x="243" y="343"/>
                </a:lnTo>
                <a:lnTo>
                  <a:pt x="242" y="343"/>
                </a:lnTo>
                <a:lnTo>
                  <a:pt x="241" y="343"/>
                </a:lnTo>
                <a:lnTo>
                  <a:pt x="239" y="343"/>
                </a:lnTo>
                <a:lnTo>
                  <a:pt x="237" y="343"/>
                </a:lnTo>
                <a:lnTo>
                  <a:pt x="235" y="343"/>
                </a:lnTo>
                <a:lnTo>
                  <a:pt x="234" y="343"/>
                </a:lnTo>
                <a:lnTo>
                  <a:pt x="233" y="343"/>
                </a:lnTo>
                <a:lnTo>
                  <a:pt x="232" y="342"/>
                </a:lnTo>
                <a:lnTo>
                  <a:pt x="231" y="342"/>
                </a:lnTo>
                <a:lnTo>
                  <a:pt x="229" y="341"/>
                </a:lnTo>
                <a:lnTo>
                  <a:pt x="224" y="339"/>
                </a:lnTo>
                <a:lnTo>
                  <a:pt x="216" y="334"/>
                </a:lnTo>
                <a:lnTo>
                  <a:pt x="213" y="333"/>
                </a:lnTo>
                <a:lnTo>
                  <a:pt x="212" y="332"/>
                </a:lnTo>
                <a:lnTo>
                  <a:pt x="211" y="331"/>
                </a:lnTo>
                <a:lnTo>
                  <a:pt x="210" y="330"/>
                </a:lnTo>
                <a:lnTo>
                  <a:pt x="209" y="329"/>
                </a:lnTo>
                <a:lnTo>
                  <a:pt x="208" y="327"/>
                </a:lnTo>
                <a:lnTo>
                  <a:pt x="207" y="326"/>
                </a:lnTo>
                <a:lnTo>
                  <a:pt x="207" y="325"/>
                </a:lnTo>
                <a:lnTo>
                  <a:pt x="207" y="323"/>
                </a:lnTo>
                <a:lnTo>
                  <a:pt x="207" y="322"/>
                </a:lnTo>
                <a:lnTo>
                  <a:pt x="207" y="320"/>
                </a:lnTo>
                <a:lnTo>
                  <a:pt x="207" y="318"/>
                </a:lnTo>
                <a:lnTo>
                  <a:pt x="208" y="315"/>
                </a:lnTo>
                <a:lnTo>
                  <a:pt x="208" y="314"/>
                </a:lnTo>
                <a:lnTo>
                  <a:pt x="208" y="314"/>
                </a:lnTo>
                <a:lnTo>
                  <a:pt x="208" y="313"/>
                </a:lnTo>
                <a:lnTo>
                  <a:pt x="208" y="312"/>
                </a:lnTo>
                <a:lnTo>
                  <a:pt x="208" y="311"/>
                </a:lnTo>
                <a:lnTo>
                  <a:pt x="207" y="310"/>
                </a:lnTo>
                <a:lnTo>
                  <a:pt x="207" y="310"/>
                </a:lnTo>
                <a:lnTo>
                  <a:pt x="206" y="310"/>
                </a:lnTo>
                <a:lnTo>
                  <a:pt x="203" y="309"/>
                </a:lnTo>
                <a:lnTo>
                  <a:pt x="202" y="309"/>
                </a:lnTo>
                <a:lnTo>
                  <a:pt x="200" y="308"/>
                </a:lnTo>
                <a:lnTo>
                  <a:pt x="199" y="308"/>
                </a:lnTo>
                <a:lnTo>
                  <a:pt x="197" y="307"/>
                </a:lnTo>
                <a:lnTo>
                  <a:pt x="196" y="306"/>
                </a:lnTo>
                <a:lnTo>
                  <a:pt x="194" y="305"/>
                </a:lnTo>
                <a:lnTo>
                  <a:pt x="191" y="303"/>
                </a:lnTo>
                <a:lnTo>
                  <a:pt x="190" y="302"/>
                </a:lnTo>
                <a:lnTo>
                  <a:pt x="188" y="301"/>
                </a:lnTo>
                <a:lnTo>
                  <a:pt x="186" y="301"/>
                </a:lnTo>
                <a:lnTo>
                  <a:pt x="184" y="300"/>
                </a:lnTo>
                <a:lnTo>
                  <a:pt x="182" y="299"/>
                </a:lnTo>
                <a:lnTo>
                  <a:pt x="180" y="299"/>
                </a:lnTo>
                <a:lnTo>
                  <a:pt x="178" y="298"/>
                </a:lnTo>
                <a:lnTo>
                  <a:pt x="177" y="298"/>
                </a:lnTo>
                <a:lnTo>
                  <a:pt x="176" y="297"/>
                </a:lnTo>
                <a:lnTo>
                  <a:pt x="175" y="297"/>
                </a:lnTo>
                <a:lnTo>
                  <a:pt x="174" y="296"/>
                </a:lnTo>
                <a:lnTo>
                  <a:pt x="174" y="296"/>
                </a:lnTo>
                <a:lnTo>
                  <a:pt x="173" y="295"/>
                </a:lnTo>
                <a:lnTo>
                  <a:pt x="173" y="294"/>
                </a:lnTo>
                <a:lnTo>
                  <a:pt x="172" y="293"/>
                </a:lnTo>
                <a:lnTo>
                  <a:pt x="171" y="289"/>
                </a:lnTo>
                <a:lnTo>
                  <a:pt x="171" y="288"/>
                </a:lnTo>
                <a:lnTo>
                  <a:pt x="171" y="288"/>
                </a:lnTo>
                <a:lnTo>
                  <a:pt x="170" y="287"/>
                </a:lnTo>
                <a:lnTo>
                  <a:pt x="170" y="287"/>
                </a:lnTo>
                <a:lnTo>
                  <a:pt x="170" y="286"/>
                </a:lnTo>
                <a:lnTo>
                  <a:pt x="169" y="286"/>
                </a:lnTo>
                <a:lnTo>
                  <a:pt x="168" y="286"/>
                </a:lnTo>
                <a:lnTo>
                  <a:pt x="167" y="285"/>
                </a:lnTo>
                <a:lnTo>
                  <a:pt x="164" y="284"/>
                </a:lnTo>
                <a:lnTo>
                  <a:pt x="162" y="283"/>
                </a:lnTo>
                <a:lnTo>
                  <a:pt x="158" y="283"/>
                </a:lnTo>
                <a:lnTo>
                  <a:pt x="157" y="282"/>
                </a:lnTo>
                <a:lnTo>
                  <a:pt x="155" y="282"/>
                </a:lnTo>
                <a:lnTo>
                  <a:pt x="154" y="281"/>
                </a:lnTo>
                <a:lnTo>
                  <a:pt x="152" y="280"/>
                </a:lnTo>
                <a:lnTo>
                  <a:pt x="150" y="279"/>
                </a:lnTo>
                <a:lnTo>
                  <a:pt x="149" y="278"/>
                </a:lnTo>
                <a:lnTo>
                  <a:pt x="148" y="277"/>
                </a:lnTo>
                <a:lnTo>
                  <a:pt x="147" y="276"/>
                </a:lnTo>
                <a:lnTo>
                  <a:pt x="143" y="272"/>
                </a:lnTo>
                <a:lnTo>
                  <a:pt x="143" y="272"/>
                </a:lnTo>
                <a:lnTo>
                  <a:pt x="142" y="272"/>
                </a:lnTo>
                <a:lnTo>
                  <a:pt x="141" y="271"/>
                </a:lnTo>
                <a:lnTo>
                  <a:pt x="139" y="270"/>
                </a:lnTo>
                <a:lnTo>
                  <a:pt x="135" y="268"/>
                </a:lnTo>
                <a:lnTo>
                  <a:pt x="134" y="268"/>
                </a:lnTo>
                <a:lnTo>
                  <a:pt x="132" y="267"/>
                </a:lnTo>
                <a:lnTo>
                  <a:pt x="131" y="266"/>
                </a:lnTo>
                <a:lnTo>
                  <a:pt x="130" y="266"/>
                </a:lnTo>
                <a:lnTo>
                  <a:pt x="129" y="265"/>
                </a:lnTo>
                <a:lnTo>
                  <a:pt x="126" y="264"/>
                </a:lnTo>
                <a:lnTo>
                  <a:pt x="125" y="264"/>
                </a:lnTo>
                <a:lnTo>
                  <a:pt x="124" y="264"/>
                </a:lnTo>
                <a:lnTo>
                  <a:pt x="123" y="264"/>
                </a:lnTo>
                <a:lnTo>
                  <a:pt x="122" y="264"/>
                </a:lnTo>
                <a:lnTo>
                  <a:pt x="120" y="265"/>
                </a:lnTo>
                <a:lnTo>
                  <a:pt x="119" y="265"/>
                </a:lnTo>
                <a:lnTo>
                  <a:pt x="118" y="265"/>
                </a:lnTo>
                <a:lnTo>
                  <a:pt x="117" y="265"/>
                </a:lnTo>
                <a:lnTo>
                  <a:pt x="115" y="265"/>
                </a:lnTo>
                <a:lnTo>
                  <a:pt x="112" y="264"/>
                </a:lnTo>
                <a:lnTo>
                  <a:pt x="111" y="264"/>
                </a:lnTo>
                <a:lnTo>
                  <a:pt x="110" y="264"/>
                </a:lnTo>
                <a:lnTo>
                  <a:pt x="109" y="264"/>
                </a:lnTo>
                <a:lnTo>
                  <a:pt x="104" y="265"/>
                </a:lnTo>
                <a:lnTo>
                  <a:pt x="102" y="265"/>
                </a:lnTo>
                <a:lnTo>
                  <a:pt x="101" y="265"/>
                </a:lnTo>
                <a:lnTo>
                  <a:pt x="99" y="264"/>
                </a:lnTo>
                <a:lnTo>
                  <a:pt x="97" y="264"/>
                </a:lnTo>
                <a:lnTo>
                  <a:pt x="96" y="264"/>
                </a:lnTo>
                <a:lnTo>
                  <a:pt x="95" y="263"/>
                </a:lnTo>
                <a:lnTo>
                  <a:pt x="94" y="263"/>
                </a:lnTo>
                <a:lnTo>
                  <a:pt x="93" y="263"/>
                </a:lnTo>
                <a:lnTo>
                  <a:pt x="92" y="261"/>
                </a:lnTo>
                <a:lnTo>
                  <a:pt x="89" y="259"/>
                </a:lnTo>
                <a:lnTo>
                  <a:pt x="88" y="258"/>
                </a:lnTo>
                <a:lnTo>
                  <a:pt x="85" y="255"/>
                </a:lnTo>
                <a:lnTo>
                  <a:pt x="84" y="254"/>
                </a:lnTo>
                <a:lnTo>
                  <a:pt x="74" y="247"/>
                </a:lnTo>
                <a:lnTo>
                  <a:pt x="69" y="244"/>
                </a:lnTo>
                <a:lnTo>
                  <a:pt x="67" y="242"/>
                </a:lnTo>
                <a:lnTo>
                  <a:pt x="59" y="236"/>
                </a:lnTo>
                <a:lnTo>
                  <a:pt x="53" y="232"/>
                </a:lnTo>
                <a:lnTo>
                  <a:pt x="53" y="232"/>
                </a:lnTo>
                <a:lnTo>
                  <a:pt x="53" y="231"/>
                </a:lnTo>
                <a:lnTo>
                  <a:pt x="53" y="228"/>
                </a:lnTo>
                <a:lnTo>
                  <a:pt x="54" y="223"/>
                </a:lnTo>
                <a:lnTo>
                  <a:pt x="55" y="218"/>
                </a:lnTo>
                <a:lnTo>
                  <a:pt x="55" y="213"/>
                </a:lnTo>
                <a:lnTo>
                  <a:pt x="55" y="212"/>
                </a:lnTo>
                <a:lnTo>
                  <a:pt x="56" y="211"/>
                </a:lnTo>
                <a:lnTo>
                  <a:pt x="56" y="210"/>
                </a:lnTo>
                <a:lnTo>
                  <a:pt x="56" y="209"/>
                </a:lnTo>
                <a:lnTo>
                  <a:pt x="57" y="208"/>
                </a:lnTo>
                <a:lnTo>
                  <a:pt x="59" y="205"/>
                </a:lnTo>
                <a:lnTo>
                  <a:pt x="60" y="204"/>
                </a:lnTo>
                <a:lnTo>
                  <a:pt x="61" y="203"/>
                </a:lnTo>
                <a:lnTo>
                  <a:pt x="63" y="198"/>
                </a:lnTo>
                <a:lnTo>
                  <a:pt x="64" y="195"/>
                </a:lnTo>
                <a:lnTo>
                  <a:pt x="65" y="193"/>
                </a:lnTo>
                <a:lnTo>
                  <a:pt x="65" y="191"/>
                </a:lnTo>
                <a:lnTo>
                  <a:pt x="66" y="190"/>
                </a:lnTo>
                <a:lnTo>
                  <a:pt x="66" y="189"/>
                </a:lnTo>
                <a:lnTo>
                  <a:pt x="66" y="187"/>
                </a:lnTo>
                <a:lnTo>
                  <a:pt x="65" y="186"/>
                </a:lnTo>
                <a:lnTo>
                  <a:pt x="65" y="182"/>
                </a:lnTo>
                <a:lnTo>
                  <a:pt x="64" y="181"/>
                </a:lnTo>
                <a:lnTo>
                  <a:pt x="64" y="180"/>
                </a:lnTo>
                <a:lnTo>
                  <a:pt x="64" y="179"/>
                </a:lnTo>
                <a:lnTo>
                  <a:pt x="64" y="178"/>
                </a:lnTo>
                <a:lnTo>
                  <a:pt x="65" y="177"/>
                </a:lnTo>
                <a:lnTo>
                  <a:pt x="65" y="174"/>
                </a:lnTo>
                <a:lnTo>
                  <a:pt x="65" y="172"/>
                </a:lnTo>
                <a:lnTo>
                  <a:pt x="65" y="171"/>
                </a:lnTo>
                <a:lnTo>
                  <a:pt x="65" y="170"/>
                </a:lnTo>
                <a:lnTo>
                  <a:pt x="65" y="169"/>
                </a:lnTo>
                <a:lnTo>
                  <a:pt x="65" y="168"/>
                </a:lnTo>
                <a:lnTo>
                  <a:pt x="64" y="167"/>
                </a:lnTo>
                <a:lnTo>
                  <a:pt x="63" y="166"/>
                </a:lnTo>
                <a:lnTo>
                  <a:pt x="62" y="165"/>
                </a:lnTo>
                <a:lnTo>
                  <a:pt x="61" y="164"/>
                </a:lnTo>
                <a:lnTo>
                  <a:pt x="59" y="163"/>
                </a:lnTo>
                <a:lnTo>
                  <a:pt x="58" y="162"/>
                </a:lnTo>
                <a:lnTo>
                  <a:pt x="54" y="160"/>
                </a:lnTo>
                <a:lnTo>
                  <a:pt x="53" y="160"/>
                </a:lnTo>
                <a:lnTo>
                  <a:pt x="50" y="158"/>
                </a:lnTo>
                <a:lnTo>
                  <a:pt x="48" y="156"/>
                </a:lnTo>
                <a:lnTo>
                  <a:pt x="46" y="155"/>
                </a:lnTo>
                <a:lnTo>
                  <a:pt x="45" y="154"/>
                </a:lnTo>
                <a:lnTo>
                  <a:pt x="43" y="152"/>
                </a:lnTo>
                <a:lnTo>
                  <a:pt x="43" y="151"/>
                </a:lnTo>
                <a:lnTo>
                  <a:pt x="42" y="151"/>
                </a:lnTo>
                <a:lnTo>
                  <a:pt x="42" y="150"/>
                </a:lnTo>
                <a:lnTo>
                  <a:pt x="41" y="149"/>
                </a:lnTo>
                <a:lnTo>
                  <a:pt x="41" y="148"/>
                </a:lnTo>
                <a:lnTo>
                  <a:pt x="41" y="147"/>
                </a:lnTo>
                <a:lnTo>
                  <a:pt x="41" y="144"/>
                </a:lnTo>
                <a:lnTo>
                  <a:pt x="40" y="142"/>
                </a:lnTo>
                <a:lnTo>
                  <a:pt x="40" y="142"/>
                </a:lnTo>
                <a:lnTo>
                  <a:pt x="40" y="141"/>
                </a:lnTo>
                <a:lnTo>
                  <a:pt x="40" y="140"/>
                </a:lnTo>
                <a:lnTo>
                  <a:pt x="39" y="140"/>
                </a:lnTo>
                <a:lnTo>
                  <a:pt x="39" y="140"/>
                </a:lnTo>
                <a:lnTo>
                  <a:pt x="37" y="139"/>
                </a:lnTo>
                <a:lnTo>
                  <a:pt x="37" y="139"/>
                </a:lnTo>
                <a:lnTo>
                  <a:pt x="36" y="138"/>
                </a:lnTo>
                <a:lnTo>
                  <a:pt x="35" y="137"/>
                </a:lnTo>
                <a:lnTo>
                  <a:pt x="34" y="137"/>
                </a:lnTo>
                <a:lnTo>
                  <a:pt x="34" y="136"/>
                </a:lnTo>
                <a:lnTo>
                  <a:pt x="33" y="136"/>
                </a:lnTo>
                <a:lnTo>
                  <a:pt x="32" y="136"/>
                </a:lnTo>
                <a:lnTo>
                  <a:pt x="30" y="136"/>
                </a:lnTo>
                <a:lnTo>
                  <a:pt x="29" y="135"/>
                </a:lnTo>
                <a:lnTo>
                  <a:pt x="26" y="135"/>
                </a:lnTo>
                <a:lnTo>
                  <a:pt x="24" y="134"/>
                </a:lnTo>
                <a:lnTo>
                  <a:pt x="23" y="134"/>
                </a:lnTo>
                <a:lnTo>
                  <a:pt x="23" y="133"/>
                </a:lnTo>
                <a:lnTo>
                  <a:pt x="22" y="133"/>
                </a:lnTo>
                <a:lnTo>
                  <a:pt x="21" y="131"/>
                </a:lnTo>
                <a:lnTo>
                  <a:pt x="20" y="131"/>
                </a:lnTo>
                <a:lnTo>
                  <a:pt x="19" y="130"/>
                </a:lnTo>
                <a:lnTo>
                  <a:pt x="17" y="129"/>
                </a:lnTo>
                <a:lnTo>
                  <a:pt x="16" y="129"/>
                </a:lnTo>
                <a:lnTo>
                  <a:pt x="15" y="128"/>
                </a:lnTo>
                <a:lnTo>
                  <a:pt x="12" y="127"/>
                </a:lnTo>
                <a:lnTo>
                  <a:pt x="10" y="127"/>
                </a:lnTo>
                <a:lnTo>
                  <a:pt x="8" y="126"/>
                </a:lnTo>
                <a:lnTo>
                  <a:pt x="7" y="125"/>
                </a:lnTo>
                <a:lnTo>
                  <a:pt x="5" y="124"/>
                </a:lnTo>
                <a:lnTo>
                  <a:pt x="4" y="124"/>
                </a:lnTo>
                <a:lnTo>
                  <a:pt x="3" y="123"/>
                </a:lnTo>
                <a:lnTo>
                  <a:pt x="2" y="122"/>
                </a:lnTo>
                <a:lnTo>
                  <a:pt x="1" y="121"/>
                </a:lnTo>
                <a:lnTo>
                  <a:pt x="1" y="119"/>
                </a:lnTo>
                <a:lnTo>
                  <a:pt x="0" y="118"/>
                </a:lnTo>
                <a:lnTo>
                  <a:pt x="0" y="117"/>
                </a:lnTo>
                <a:lnTo>
                  <a:pt x="0" y="116"/>
                </a:lnTo>
                <a:lnTo>
                  <a:pt x="0" y="116"/>
                </a:lnTo>
                <a:lnTo>
                  <a:pt x="0" y="115"/>
                </a:lnTo>
                <a:lnTo>
                  <a:pt x="0" y="115"/>
                </a:lnTo>
                <a:lnTo>
                  <a:pt x="1" y="114"/>
                </a:lnTo>
                <a:lnTo>
                  <a:pt x="1" y="113"/>
                </a:lnTo>
                <a:lnTo>
                  <a:pt x="2" y="113"/>
                </a:lnTo>
                <a:lnTo>
                  <a:pt x="3" y="112"/>
                </a:lnTo>
                <a:lnTo>
                  <a:pt x="4" y="112"/>
                </a:lnTo>
                <a:lnTo>
                  <a:pt x="5" y="111"/>
                </a:lnTo>
                <a:lnTo>
                  <a:pt x="7" y="110"/>
                </a:lnTo>
                <a:lnTo>
                  <a:pt x="7" y="110"/>
                </a:lnTo>
                <a:lnTo>
                  <a:pt x="8" y="109"/>
                </a:lnTo>
                <a:lnTo>
                  <a:pt x="8" y="109"/>
                </a:lnTo>
                <a:lnTo>
                  <a:pt x="8" y="109"/>
                </a:lnTo>
                <a:lnTo>
                  <a:pt x="8" y="108"/>
                </a:lnTo>
                <a:lnTo>
                  <a:pt x="7" y="108"/>
                </a:lnTo>
                <a:lnTo>
                  <a:pt x="6" y="106"/>
                </a:lnTo>
                <a:lnTo>
                  <a:pt x="6" y="106"/>
                </a:lnTo>
                <a:lnTo>
                  <a:pt x="6" y="105"/>
                </a:lnTo>
                <a:lnTo>
                  <a:pt x="6" y="105"/>
                </a:lnTo>
                <a:lnTo>
                  <a:pt x="6" y="105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2"/>
                </a:lnTo>
                <a:lnTo>
                  <a:pt x="10" y="100"/>
                </a:lnTo>
                <a:lnTo>
                  <a:pt x="11" y="99"/>
                </a:lnTo>
                <a:lnTo>
                  <a:pt x="12" y="98"/>
                </a:lnTo>
                <a:lnTo>
                  <a:pt x="13" y="98"/>
                </a:lnTo>
                <a:lnTo>
                  <a:pt x="13" y="97"/>
                </a:lnTo>
                <a:lnTo>
                  <a:pt x="14" y="96"/>
                </a:lnTo>
                <a:lnTo>
                  <a:pt x="14" y="95"/>
                </a:lnTo>
                <a:lnTo>
                  <a:pt x="14" y="94"/>
                </a:lnTo>
                <a:lnTo>
                  <a:pt x="15" y="93"/>
                </a:lnTo>
                <a:lnTo>
                  <a:pt x="15" y="89"/>
                </a:lnTo>
                <a:lnTo>
                  <a:pt x="15" y="87"/>
                </a:lnTo>
                <a:lnTo>
                  <a:pt x="16" y="86"/>
                </a:lnTo>
                <a:lnTo>
                  <a:pt x="16" y="86"/>
                </a:lnTo>
                <a:lnTo>
                  <a:pt x="17" y="84"/>
                </a:lnTo>
                <a:lnTo>
                  <a:pt x="18" y="83"/>
                </a:lnTo>
                <a:lnTo>
                  <a:pt x="18" y="83"/>
                </a:lnTo>
                <a:lnTo>
                  <a:pt x="17" y="82"/>
                </a:lnTo>
                <a:lnTo>
                  <a:pt x="17" y="82"/>
                </a:lnTo>
                <a:lnTo>
                  <a:pt x="17" y="81"/>
                </a:lnTo>
                <a:lnTo>
                  <a:pt x="15" y="80"/>
                </a:lnTo>
                <a:lnTo>
                  <a:pt x="15" y="79"/>
                </a:lnTo>
                <a:lnTo>
                  <a:pt x="14" y="78"/>
                </a:lnTo>
                <a:lnTo>
                  <a:pt x="14" y="78"/>
                </a:lnTo>
                <a:lnTo>
                  <a:pt x="14" y="77"/>
                </a:lnTo>
                <a:lnTo>
                  <a:pt x="14" y="77"/>
                </a:lnTo>
                <a:lnTo>
                  <a:pt x="14" y="76"/>
                </a:lnTo>
                <a:lnTo>
                  <a:pt x="15" y="76"/>
                </a:lnTo>
                <a:lnTo>
                  <a:pt x="15" y="75"/>
                </a:lnTo>
                <a:lnTo>
                  <a:pt x="16" y="75"/>
                </a:lnTo>
                <a:lnTo>
                  <a:pt x="16" y="74"/>
                </a:lnTo>
                <a:lnTo>
                  <a:pt x="17" y="74"/>
                </a:lnTo>
                <a:lnTo>
                  <a:pt x="19" y="73"/>
                </a:lnTo>
                <a:lnTo>
                  <a:pt x="21" y="73"/>
                </a:lnTo>
                <a:lnTo>
                  <a:pt x="22" y="72"/>
                </a:lnTo>
                <a:lnTo>
                  <a:pt x="23" y="72"/>
                </a:lnTo>
                <a:lnTo>
                  <a:pt x="24" y="71"/>
                </a:lnTo>
                <a:lnTo>
                  <a:pt x="25" y="71"/>
                </a:lnTo>
                <a:lnTo>
                  <a:pt x="25" y="70"/>
                </a:lnTo>
                <a:lnTo>
                  <a:pt x="26" y="70"/>
                </a:lnTo>
                <a:lnTo>
                  <a:pt x="26" y="69"/>
                </a:lnTo>
                <a:lnTo>
                  <a:pt x="27" y="70"/>
                </a:lnTo>
                <a:lnTo>
                  <a:pt x="27" y="71"/>
                </a:lnTo>
                <a:lnTo>
                  <a:pt x="28" y="71"/>
                </a:lnTo>
                <a:lnTo>
                  <a:pt x="29" y="72"/>
                </a:lnTo>
                <a:lnTo>
                  <a:pt x="30" y="73"/>
                </a:lnTo>
                <a:lnTo>
                  <a:pt x="31" y="73"/>
                </a:lnTo>
                <a:lnTo>
                  <a:pt x="32" y="73"/>
                </a:lnTo>
                <a:lnTo>
                  <a:pt x="33" y="74"/>
                </a:lnTo>
                <a:lnTo>
                  <a:pt x="35" y="74"/>
                </a:lnTo>
                <a:lnTo>
                  <a:pt x="36" y="74"/>
                </a:lnTo>
                <a:lnTo>
                  <a:pt x="37" y="74"/>
                </a:lnTo>
                <a:lnTo>
                  <a:pt x="38" y="73"/>
                </a:lnTo>
                <a:lnTo>
                  <a:pt x="40" y="73"/>
                </a:lnTo>
                <a:lnTo>
                  <a:pt x="41" y="73"/>
                </a:lnTo>
                <a:lnTo>
                  <a:pt x="43" y="72"/>
                </a:lnTo>
                <a:lnTo>
                  <a:pt x="44" y="72"/>
                </a:lnTo>
                <a:lnTo>
                  <a:pt x="45" y="71"/>
                </a:lnTo>
                <a:lnTo>
                  <a:pt x="47" y="70"/>
                </a:lnTo>
                <a:lnTo>
                  <a:pt x="49" y="69"/>
                </a:lnTo>
                <a:lnTo>
                  <a:pt x="51" y="67"/>
                </a:lnTo>
                <a:lnTo>
                  <a:pt x="52" y="67"/>
                </a:lnTo>
                <a:lnTo>
                  <a:pt x="54" y="66"/>
                </a:lnTo>
                <a:lnTo>
                  <a:pt x="56" y="65"/>
                </a:lnTo>
                <a:lnTo>
                  <a:pt x="57" y="64"/>
                </a:lnTo>
                <a:lnTo>
                  <a:pt x="59" y="62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2" name="Freeform 245">
            <a:extLst>
              <a:ext uri="{FF2B5EF4-FFF2-40B4-BE49-F238E27FC236}">
                <a16:creationId xmlns:a16="http://schemas.microsoft.com/office/drawing/2014/main" id="{7A416F64-A9C2-4D59-A4FB-D6B4E471835A}"/>
              </a:ext>
            </a:extLst>
          </p:cNvPr>
          <p:cNvSpPr>
            <a:spLocks/>
          </p:cNvSpPr>
          <p:nvPr/>
        </p:nvSpPr>
        <p:spPr bwMode="auto">
          <a:xfrm>
            <a:off x="9133357" y="4188357"/>
            <a:ext cx="212881" cy="74864"/>
          </a:xfrm>
          <a:custGeom>
            <a:avLst/>
            <a:gdLst>
              <a:gd name="T0" fmla="*/ 1 w 112"/>
              <a:gd name="T1" fmla="*/ 35 h 36"/>
              <a:gd name="T2" fmla="*/ 2 w 112"/>
              <a:gd name="T3" fmla="*/ 34 h 36"/>
              <a:gd name="T4" fmla="*/ 4 w 112"/>
              <a:gd name="T5" fmla="*/ 30 h 36"/>
              <a:gd name="T6" fmla="*/ 6 w 112"/>
              <a:gd name="T7" fmla="*/ 28 h 36"/>
              <a:gd name="T8" fmla="*/ 7 w 112"/>
              <a:gd name="T9" fmla="*/ 27 h 36"/>
              <a:gd name="T10" fmla="*/ 9 w 112"/>
              <a:gd name="T11" fmla="*/ 25 h 36"/>
              <a:gd name="T12" fmla="*/ 12 w 112"/>
              <a:gd name="T13" fmla="*/ 24 h 36"/>
              <a:gd name="T14" fmla="*/ 16 w 112"/>
              <a:gd name="T15" fmla="*/ 23 h 36"/>
              <a:gd name="T16" fmla="*/ 22 w 112"/>
              <a:gd name="T17" fmla="*/ 20 h 36"/>
              <a:gd name="T18" fmla="*/ 23 w 112"/>
              <a:gd name="T19" fmla="*/ 20 h 36"/>
              <a:gd name="T20" fmla="*/ 25 w 112"/>
              <a:gd name="T21" fmla="*/ 20 h 36"/>
              <a:gd name="T22" fmla="*/ 26 w 112"/>
              <a:gd name="T23" fmla="*/ 20 h 36"/>
              <a:gd name="T24" fmla="*/ 27 w 112"/>
              <a:gd name="T25" fmla="*/ 21 h 36"/>
              <a:gd name="T26" fmla="*/ 31 w 112"/>
              <a:gd name="T27" fmla="*/ 24 h 36"/>
              <a:gd name="T28" fmla="*/ 33 w 112"/>
              <a:gd name="T29" fmla="*/ 25 h 36"/>
              <a:gd name="T30" fmla="*/ 35 w 112"/>
              <a:gd name="T31" fmla="*/ 25 h 36"/>
              <a:gd name="T32" fmla="*/ 39 w 112"/>
              <a:gd name="T33" fmla="*/ 25 h 36"/>
              <a:gd name="T34" fmla="*/ 44 w 112"/>
              <a:gd name="T35" fmla="*/ 25 h 36"/>
              <a:gd name="T36" fmla="*/ 48 w 112"/>
              <a:gd name="T37" fmla="*/ 25 h 36"/>
              <a:gd name="T38" fmla="*/ 52 w 112"/>
              <a:gd name="T39" fmla="*/ 26 h 36"/>
              <a:gd name="T40" fmla="*/ 56 w 112"/>
              <a:gd name="T41" fmla="*/ 26 h 36"/>
              <a:gd name="T42" fmla="*/ 58 w 112"/>
              <a:gd name="T43" fmla="*/ 26 h 36"/>
              <a:gd name="T44" fmla="*/ 61 w 112"/>
              <a:gd name="T45" fmla="*/ 27 h 36"/>
              <a:gd name="T46" fmla="*/ 67 w 112"/>
              <a:gd name="T47" fmla="*/ 29 h 36"/>
              <a:gd name="T48" fmla="*/ 69 w 112"/>
              <a:gd name="T49" fmla="*/ 29 h 36"/>
              <a:gd name="T50" fmla="*/ 72 w 112"/>
              <a:gd name="T51" fmla="*/ 29 h 36"/>
              <a:gd name="T52" fmla="*/ 75 w 112"/>
              <a:gd name="T53" fmla="*/ 29 h 36"/>
              <a:gd name="T54" fmla="*/ 80 w 112"/>
              <a:gd name="T55" fmla="*/ 26 h 36"/>
              <a:gd name="T56" fmla="*/ 86 w 112"/>
              <a:gd name="T57" fmla="*/ 24 h 36"/>
              <a:gd name="T58" fmla="*/ 89 w 112"/>
              <a:gd name="T59" fmla="*/ 23 h 36"/>
              <a:gd name="T60" fmla="*/ 91 w 112"/>
              <a:gd name="T61" fmla="*/ 21 h 36"/>
              <a:gd name="T62" fmla="*/ 93 w 112"/>
              <a:gd name="T63" fmla="*/ 20 h 36"/>
              <a:gd name="T64" fmla="*/ 94 w 112"/>
              <a:gd name="T65" fmla="*/ 18 h 36"/>
              <a:gd name="T66" fmla="*/ 96 w 112"/>
              <a:gd name="T67" fmla="*/ 13 h 36"/>
              <a:gd name="T68" fmla="*/ 98 w 112"/>
              <a:gd name="T69" fmla="*/ 10 h 36"/>
              <a:gd name="T70" fmla="*/ 99 w 112"/>
              <a:gd name="T71" fmla="*/ 9 h 36"/>
              <a:gd name="T72" fmla="*/ 101 w 112"/>
              <a:gd name="T73" fmla="*/ 6 h 36"/>
              <a:gd name="T74" fmla="*/ 104 w 112"/>
              <a:gd name="T75" fmla="*/ 4 h 36"/>
              <a:gd name="T76" fmla="*/ 108 w 112"/>
              <a:gd name="T77" fmla="*/ 2 h 36"/>
              <a:gd name="T78" fmla="*/ 111 w 112"/>
              <a:gd name="T79" fmla="*/ 0 h 36"/>
              <a:gd name="T80" fmla="*/ 112 w 112"/>
              <a:gd name="T8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2" h="36">
                <a:moveTo>
                  <a:pt x="0" y="36"/>
                </a:moveTo>
                <a:lnTo>
                  <a:pt x="1" y="35"/>
                </a:lnTo>
                <a:lnTo>
                  <a:pt x="2" y="35"/>
                </a:lnTo>
                <a:lnTo>
                  <a:pt x="2" y="34"/>
                </a:lnTo>
                <a:lnTo>
                  <a:pt x="4" y="31"/>
                </a:lnTo>
                <a:lnTo>
                  <a:pt x="4" y="30"/>
                </a:lnTo>
                <a:lnTo>
                  <a:pt x="5" y="29"/>
                </a:lnTo>
                <a:lnTo>
                  <a:pt x="6" y="28"/>
                </a:lnTo>
                <a:lnTo>
                  <a:pt x="6" y="27"/>
                </a:lnTo>
                <a:lnTo>
                  <a:pt x="7" y="27"/>
                </a:lnTo>
                <a:lnTo>
                  <a:pt x="8" y="26"/>
                </a:lnTo>
                <a:lnTo>
                  <a:pt x="9" y="25"/>
                </a:lnTo>
                <a:lnTo>
                  <a:pt x="11" y="25"/>
                </a:lnTo>
                <a:lnTo>
                  <a:pt x="12" y="24"/>
                </a:lnTo>
                <a:lnTo>
                  <a:pt x="15" y="24"/>
                </a:lnTo>
                <a:lnTo>
                  <a:pt x="16" y="23"/>
                </a:lnTo>
                <a:lnTo>
                  <a:pt x="17" y="23"/>
                </a:lnTo>
                <a:lnTo>
                  <a:pt x="22" y="20"/>
                </a:lnTo>
                <a:lnTo>
                  <a:pt x="23" y="20"/>
                </a:lnTo>
                <a:lnTo>
                  <a:pt x="23" y="20"/>
                </a:lnTo>
                <a:lnTo>
                  <a:pt x="24" y="20"/>
                </a:lnTo>
                <a:lnTo>
                  <a:pt x="25" y="20"/>
                </a:lnTo>
                <a:lnTo>
                  <a:pt x="25" y="20"/>
                </a:lnTo>
                <a:lnTo>
                  <a:pt x="26" y="20"/>
                </a:lnTo>
                <a:lnTo>
                  <a:pt x="26" y="21"/>
                </a:lnTo>
                <a:lnTo>
                  <a:pt x="27" y="21"/>
                </a:lnTo>
                <a:lnTo>
                  <a:pt x="29" y="23"/>
                </a:lnTo>
                <a:lnTo>
                  <a:pt x="31" y="24"/>
                </a:lnTo>
                <a:lnTo>
                  <a:pt x="32" y="25"/>
                </a:lnTo>
                <a:lnTo>
                  <a:pt x="33" y="25"/>
                </a:lnTo>
                <a:lnTo>
                  <a:pt x="34" y="25"/>
                </a:lnTo>
                <a:lnTo>
                  <a:pt x="35" y="25"/>
                </a:lnTo>
                <a:lnTo>
                  <a:pt x="37" y="25"/>
                </a:lnTo>
                <a:lnTo>
                  <a:pt x="39" y="25"/>
                </a:lnTo>
                <a:lnTo>
                  <a:pt x="40" y="25"/>
                </a:lnTo>
                <a:lnTo>
                  <a:pt x="44" y="25"/>
                </a:lnTo>
                <a:lnTo>
                  <a:pt x="46" y="25"/>
                </a:lnTo>
                <a:lnTo>
                  <a:pt x="48" y="25"/>
                </a:lnTo>
                <a:lnTo>
                  <a:pt x="50" y="26"/>
                </a:lnTo>
                <a:lnTo>
                  <a:pt x="52" y="26"/>
                </a:lnTo>
                <a:lnTo>
                  <a:pt x="54" y="26"/>
                </a:lnTo>
                <a:lnTo>
                  <a:pt x="56" y="26"/>
                </a:lnTo>
                <a:lnTo>
                  <a:pt x="57" y="26"/>
                </a:lnTo>
                <a:lnTo>
                  <a:pt x="58" y="26"/>
                </a:lnTo>
                <a:lnTo>
                  <a:pt x="59" y="26"/>
                </a:lnTo>
                <a:lnTo>
                  <a:pt x="61" y="27"/>
                </a:lnTo>
                <a:lnTo>
                  <a:pt x="65" y="29"/>
                </a:lnTo>
                <a:lnTo>
                  <a:pt x="67" y="29"/>
                </a:lnTo>
                <a:lnTo>
                  <a:pt x="68" y="29"/>
                </a:lnTo>
                <a:lnTo>
                  <a:pt x="69" y="29"/>
                </a:lnTo>
                <a:lnTo>
                  <a:pt x="71" y="29"/>
                </a:lnTo>
                <a:lnTo>
                  <a:pt x="72" y="29"/>
                </a:lnTo>
                <a:lnTo>
                  <a:pt x="73" y="29"/>
                </a:lnTo>
                <a:lnTo>
                  <a:pt x="75" y="29"/>
                </a:lnTo>
                <a:lnTo>
                  <a:pt x="78" y="27"/>
                </a:lnTo>
                <a:lnTo>
                  <a:pt x="80" y="26"/>
                </a:lnTo>
                <a:lnTo>
                  <a:pt x="82" y="25"/>
                </a:lnTo>
                <a:lnTo>
                  <a:pt x="86" y="24"/>
                </a:lnTo>
                <a:lnTo>
                  <a:pt x="87" y="24"/>
                </a:lnTo>
                <a:lnTo>
                  <a:pt x="89" y="23"/>
                </a:lnTo>
                <a:lnTo>
                  <a:pt x="90" y="22"/>
                </a:lnTo>
                <a:lnTo>
                  <a:pt x="91" y="21"/>
                </a:lnTo>
                <a:lnTo>
                  <a:pt x="92" y="20"/>
                </a:lnTo>
                <a:lnTo>
                  <a:pt x="93" y="20"/>
                </a:lnTo>
                <a:lnTo>
                  <a:pt x="93" y="19"/>
                </a:lnTo>
                <a:lnTo>
                  <a:pt x="94" y="18"/>
                </a:lnTo>
                <a:lnTo>
                  <a:pt x="95" y="17"/>
                </a:lnTo>
                <a:lnTo>
                  <a:pt x="96" y="13"/>
                </a:lnTo>
                <a:lnTo>
                  <a:pt x="97" y="11"/>
                </a:lnTo>
                <a:lnTo>
                  <a:pt x="98" y="10"/>
                </a:lnTo>
                <a:lnTo>
                  <a:pt x="98" y="10"/>
                </a:lnTo>
                <a:lnTo>
                  <a:pt x="99" y="9"/>
                </a:lnTo>
                <a:lnTo>
                  <a:pt x="100" y="8"/>
                </a:lnTo>
                <a:lnTo>
                  <a:pt x="101" y="6"/>
                </a:lnTo>
                <a:lnTo>
                  <a:pt x="102" y="5"/>
                </a:lnTo>
                <a:lnTo>
                  <a:pt x="104" y="4"/>
                </a:lnTo>
                <a:lnTo>
                  <a:pt x="106" y="3"/>
                </a:lnTo>
                <a:lnTo>
                  <a:pt x="108" y="2"/>
                </a:lnTo>
                <a:lnTo>
                  <a:pt x="111" y="0"/>
                </a:lnTo>
                <a:lnTo>
                  <a:pt x="111" y="0"/>
                </a:lnTo>
                <a:lnTo>
                  <a:pt x="112" y="0"/>
                </a:lnTo>
                <a:lnTo>
                  <a:pt x="112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3" name="Freeform 246">
            <a:extLst>
              <a:ext uri="{FF2B5EF4-FFF2-40B4-BE49-F238E27FC236}">
                <a16:creationId xmlns:a16="http://schemas.microsoft.com/office/drawing/2014/main" id="{2B87EEA1-2F57-4D64-BD19-1514A9AA6441}"/>
              </a:ext>
            </a:extLst>
          </p:cNvPr>
          <p:cNvSpPr>
            <a:spLocks/>
          </p:cNvSpPr>
          <p:nvPr/>
        </p:nvSpPr>
        <p:spPr bwMode="auto">
          <a:xfrm>
            <a:off x="8635368" y="4616744"/>
            <a:ext cx="1229768" cy="1249809"/>
          </a:xfrm>
          <a:custGeom>
            <a:avLst/>
            <a:gdLst>
              <a:gd name="T0" fmla="*/ 318 w 647"/>
              <a:gd name="T1" fmla="*/ 33 h 601"/>
              <a:gd name="T2" fmla="*/ 352 w 647"/>
              <a:gd name="T3" fmla="*/ 46 h 601"/>
              <a:gd name="T4" fmla="*/ 378 w 647"/>
              <a:gd name="T5" fmla="*/ 65 h 601"/>
              <a:gd name="T6" fmla="*/ 411 w 647"/>
              <a:gd name="T7" fmla="*/ 81 h 601"/>
              <a:gd name="T8" fmla="*/ 438 w 647"/>
              <a:gd name="T9" fmla="*/ 111 h 601"/>
              <a:gd name="T10" fmla="*/ 468 w 647"/>
              <a:gd name="T11" fmla="*/ 82 h 601"/>
              <a:gd name="T12" fmla="*/ 500 w 647"/>
              <a:gd name="T13" fmla="*/ 97 h 601"/>
              <a:gd name="T14" fmla="*/ 542 w 647"/>
              <a:gd name="T15" fmla="*/ 116 h 601"/>
              <a:gd name="T16" fmla="*/ 597 w 647"/>
              <a:gd name="T17" fmla="*/ 153 h 601"/>
              <a:gd name="T18" fmla="*/ 633 w 647"/>
              <a:gd name="T19" fmla="*/ 197 h 601"/>
              <a:gd name="T20" fmla="*/ 647 w 647"/>
              <a:gd name="T21" fmla="*/ 219 h 601"/>
              <a:gd name="T22" fmla="*/ 627 w 647"/>
              <a:gd name="T23" fmla="*/ 237 h 601"/>
              <a:gd name="T24" fmla="*/ 630 w 647"/>
              <a:gd name="T25" fmla="*/ 262 h 601"/>
              <a:gd name="T26" fmla="*/ 609 w 647"/>
              <a:gd name="T27" fmla="*/ 255 h 601"/>
              <a:gd name="T28" fmla="*/ 613 w 647"/>
              <a:gd name="T29" fmla="*/ 271 h 601"/>
              <a:gd name="T30" fmla="*/ 584 w 647"/>
              <a:gd name="T31" fmla="*/ 286 h 601"/>
              <a:gd name="T32" fmla="*/ 571 w 647"/>
              <a:gd name="T33" fmla="*/ 330 h 601"/>
              <a:gd name="T34" fmla="*/ 586 w 647"/>
              <a:gd name="T35" fmla="*/ 349 h 601"/>
              <a:gd name="T36" fmla="*/ 587 w 647"/>
              <a:gd name="T37" fmla="*/ 374 h 601"/>
              <a:gd name="T38" fmla="*/ 583 w 647"/>
              <a:gd name="T39" fmla="*/ 400 h 601"/>
              <a:gd name="T40" fmla="*/ 588 w 647"/>
              <a:gd name="T41" fmla="*/ 427 h 601"/>
              <a:gd name="T42" fmla="*/ 576 w 647"/>
              <a:gd name="T43" fmla="*/ 450 h 601"/>
              <a:gd name="T44" fmla="*/ 567 w 647"/>
              <a:gd name="T45" fmla="*/ 472 h 601"/>
              <a:gd name="T46" fmla="*/ 577 w 647"/>
              <a:gd name="T47" fmla="*/ 495 h 601"/>
              <a:gd name="T48" fmla="*/ 543 w 647"/>
              <a:gd name="T49" fmla="*/ 515 h 601"/>
              <a:gd name="T50" fmla="*/ 521 w 647"/>
              <a:gd name="T51" fmla="*/ 536 h 601"/>
              <a:gd name="T52" fmla="*/ 476 w 647"/>
              <a:gd name="T53" fmla="*/ 541 h 601"/>
              <a:gd name="T54" fmla="*/ 449 w 647"/>
              <a:gd name="T55" fmla="*/ 532 h 601"/>
              <a:gd name="T56" fmla="*/ 427 w 647"/>
              <a:gd name="T57" fmla="*/ 543 h 601"/>
              <a:gd name="T58" fmla="*/ 393 w 647"/>
              <a:gd name="T59" fmla="*/ 563 h 601"/>
              <a:gd name="T60" fmla="*/ 360 w 647"/>
              <a:gd name="T61" fmla="*/ 593 h 601"/>
              <a:gd name="T62" fmla="*/ 327 w 647"/>
              <a:gd name="T63" fmla="*/ 597 h 601"/>
              <a:gd name="T64" fmla="*/ 301 w 647"/>
              <a:gd name="T65" fmla="*/ 596 h 601"/>
              <a:gd name="T66" fmla="*/ 276 w 647"/>
              <a:gd name="T67" fmla="*/ 579 h 601"/>
              <a:gd name="T68" fmla="*/ 259 w 647"/>
              <a:gd name="T69" fmla="*/ 563 h 601"/>
              <a:gd name="T70" fmla="*/ 281 w 647"/>
              <a:gd name="T71" fmla="*/ 525 h 601"/>
              <a:gd name="T72" fmla="*/ 301 w 647"/>
              <a:gd name="T73" fmla="*/ 504 h 601"/>
              <a:gd name="T74" fmla="*/ 286 w 647"/>
              <a:gd name="T75" fmla="*/ 481 h 601"/>
              <a:gd name="T76" fmla="*/ 251 w 647"/>
              <a:gd name="T77" fmla="*/ 484 h 601"/>
              <a:gd name="T78" fmla="*/ 210 w 647"/>
              <a:gd name="T79" fmla="*/ 473 h 601"/>
              <a:gd name="T80" fmla="*/ 192 w 647"/>
              <a:gd name="T81" fmla="*/ 428 h 601"/>
              <a:gd name="T82" fmla="*/ 155 w 647"/>
              <a:gd name="T83" fmla="*/ 425 h 601"/>
              <a:gd name="T84" fmla="*/ 112 w 647"/>
              <a:gd name="T85" fmla="*/ 419 h 601"/>
              <a:gd name="T86" fmla="*/ 83 w 647"/>
              <a:gd name="T87" fmla="*/ 402 h 601"/>
              <a:gd name="T88" fmla="*/ 82 w 647"/>
              <a:gd name="T89" fmla="*/ 387 h 601"/>
              <a:gd name="T90" fmla="*/ 40 w 647"/>
              <a:gd name="T91" fmla="*/ 381 h 601"/>
              <a:gd name="T92" fmla="*/ 7 w 647"/>
              <a:gd name="T93" fmla="*/ 344 h 601"/>
              <a:gd name="T94" fmla="*/ 1 w 647"/>
              <a:gd name="T95" fmla="*/ 316 h 601"/>
              <a:gd name="T96" fmla="*/ 11 w 647"/>
              <a:gd name="T97" fmla="*/ 270 h 601"/>
              <a:gd name="T98" fmla="*/ 7 w 647"/>
              <a:gd name="T99" fmla="*/ 227 h 601"/>
              <a:gd name="T100" fmla="*/ 16 w 647"/>
              <a:gd name="T101" fmla="*/ 205 h 601"/>
              <a:gd name="T102" fmla="*/ 37 w 647"/>
              <a:gd name="T103" fmla="*/ 182 h 601"/>
              <a:gd name="T104" fmla="*/ 53 w 647"/>
              <a:gd name="T105" fmla="*/ 171 h 601"/>
              <a:gd name="T106" fmla="*/ 101 w 647"/>
              <a:gd name="T107" fmla="*/ 170 h 601"/>
              <a:gd name="T108" fmla="*/ 123 w 647"/>
              <a:gd name="T109" fmla="*/ 162 h 601"/>
              <a:gd name="T110" fmla="*/ 150 w 647"/>
              <a:gd name="T111" fmla="*/ 150 h 601"/>
              <a:gd name="T112" fmla="*/ 124 w 647"/>
              <a:gd name="T113" fmla="*/ 123 h 601"/>
              <a:gd name="T114" fmla="*/ 139 w 647"/>
              <a:gd name="T115" fmla="*/ 78 h 601"/>
              <a:gd name="T116" fmla="*/ 158 w 647"/>
              <a:gd name="T117" fmla="*/ 70 h 601"/>
              <a:gd name="T118" fmla="*/ 205 w 647"/>
              <a:gd name="T119" fmla="*/ 46 h 601"/>
              <a:gd name="T120" fmla="*/ 228 w 647"/>
              <a:gd name="T121" fmla="*/ 37 h 601"/>
              <a:gd name="T122" fmla="*/ 236 w 647"/>
              <a:gd name="T123" fmla="*/ 12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47" h="601">
                <a:moveTo>
                  <a:pt x="262" y="4"/>
                </a:moveTo>
                <a:lnTo>
                  <a:pt x="270" y="10"/>
                </a:lnTo>
                <a:lnTo>
                  <a:pt x="272" y="12"/>
                </a:lnTo>
                <a:lnTo>
                  <a:pt x="277" y="15"/>
                </a:lnTo>
                <a:lnTo>
                  <a:pt x="287" y="22"/>
                </a:lnTo>
                <a:lnTo>
                  <a:pt x="288" y="23"/>
                </a:lnTo>
                <a:lnTo>
                  <a:pt x="291" y="26"/>
                </a:lnTo>
                <a:lnTo>
                  <a:pt x="292" y="27"/>
                </a:lnTo>
                <a:lnTo>
                  <a:pt x="295" y="29"/>
                </a:lnTo>
                <a:lnTo>
                  <a:pt x="296" y="31"/>
                </a:lnTo>
                <a:lnTo>
                  <a:pt x="297" y="31"/>
                </a:lnTo>
                <a:lnTo>
                  <a:pt x="298" y="31"/>
                </a:lnTo>
                <a:lnTo>
                  <a:pt x="299" y="32"/>
                </a:lnTo>
                <a:lnTo>
                  <a:pt x="300" y="32"/>
                </a:lnTo>
                <a:lnTo>
                  <a:pt x="302" y="32"/>
                </a:lnTo>
                <a:lnTo>
                  <a:pt x="304" y="33"/>
                </a:lnTo>
                <a:lnTo>
                  <a:pt x="305" y="33"/>
                </a:lnTo>
                <a:lnTo>
                  <a:pt x="307" y="33"/>
                </a:lnTo>
                <a:lnTo>
                  <a:pt x="312" y="32"/>
                </a:lnTo>
                <a:lnTo>
                  <a:pt x="313" y="32"/>
                </a:lnTo>
                <a:lnTo>
                  <a:pt x="314" y="32"/>
                </a:lnTo>
                <a:lnTo>
                  <a:pt x="315" y="32"/>
                </a:lnTo>
                <a:lnTo>
                  <a:pt x="318" y="33"/>
                </a:lnTo>
                <a:lnTo>
                  <a:pt x="320" y="33"/>
                </a:lnTo>
                <a:lnTo>
                  <a:pt x="321" y="33"/>
                </a:lnTo>
                <a:lnTo>
                  <a:pt x="322" y="33"/>
                </a:lnTo>
                <a:lnTo>
                  <a:pt x="323" y="33"/>
                </a:lnTo>
                <a:lnTo>
                  <a:pt x="325" y="32"/>
                </a:lnTo>
                <a:lnTo>
                  <a:pt x="326" y="32"/>
                </a:lnTo>
                <a:lnTo>
                  <a:pt x="327" y="32"/>
                </a:lnTo>
                <a:lnTo>
                  <a:pt x="328" y="32"/>
                </a:lnTo>
                <a:lnTo>
                  <a:pt x="329" y="32"/>
                </a:lnTo>
                <a:lnTo>
                  <a:pt x="332" y="33"/>
                </a:lnTo>
                <a:lnTo>
                  <a:pt x="333" y="34"/>
                </a:lnTo>
                <a:lnTo>
                  <a:pt x="334" y="34"/>
                </a:lnTo>
                <a:lnTo>
                  <a:pt x="335" y="35"/>
                </a:lnTo>
                <a:lnTo>
                  <a:pt x="337" y="36"/>
                </a:lnTo>
                <a:lnTo>
                  <a:pt x="338" y="36"/>
                </a:lnTo>
                <a:lnTo>
                  <a:pt x="342" y="38"/>
                </a:lnTo>
                <a:lnTo>
                  <a:pt x="344" y="39"/>
                </a:lnTo>
                <a:lnTo>
                  <a:pt x="345" y="40"/>
                </a:lnTo>
                <a:lnTo>
                  <a:pt x="346" y="40"/>
                </a:lnTo>
                <a:lnTo>
                  <a:pt x="346" y="40"/>
                </a:lnTo>
                <a:lnTo>
                  <a:pt x="350" y="44"/>
                </a:lnTo>
                <a:lnTo>
                  <a:pt x="351" y="45"/>
                </a:lnTo>
                <a:lnTo>
                  <a:pt x="352" y="46"/>
                </a:lnTo>
                <a:lnTo>
                  <a:pt x="353" y="47"/>
                </a:lnTo>
                <a:lnTo>
                  <a:pt x="355" y="48"/>
                </a:lnTo>
                <a:lnTo>
                  <a:pt x="357" y="49"/>
                </a:lnTo>
                <a:lnTo>
                  <a:pt x="358" y="50"/>
                </a:lnTo>
                <a:lnTo>
                  <a:pt x="360" y="50"/>
                </a:lnTo>
                <a:lnTo>
                  <a:pt x="361" y="51"/>
                </a:lnTo>
                <a:lnTo>
                  <a:pt x="365" y="51"/>
                </a:lnTo>
                <a:lnTo>
                  <a:pt x="367" y="52"/>
                </a:lnTo>
                <a:lnTo>
                  <a:pt x="370" y="53"/>
                </a:lnTo>
                <a:lnTo>
                  <a:pt x="371" y="54"/>
                </a:lnTo>
                <a:lnTo>
                  <a:pt x="372" y="54"/>
                </a:lnTo>
                <a:lnTo>
                  <a:pt x="373" y="54"/>
                </a:lnTo>
                <a:lnTo>
                  <a:pt x="373" y="55"/>
                </a:lnTo>
                <a:lnTo>
                  <a:pt x="373" y="55"/>
                </a:lnTo>
                <a:lnTo>
                  <a:pt x="374" y="56"/>
                </a:lnTo>
                <a:lnTo>
                  <a:pt x="374" y="56"/>
                </a:lnTo>
                <a:lnTo>
                  <a:pt x="374" y="57"/>
                </a:lnTo>
                <a:lnTo>
                  <a:pt x="375" y="61"/>
                </a:lnTo>
                <a:lnTo>
                  <a:pt x="376" y="62"/>
                </a:lnTo>
                <a:lnTo>
                  <a:pt x="376" y="63"/>
                </a:lnTo>
                <a:lnTo>
                  <a:pt x="377" y="64"/>
                </a:lnTo>
                <a:lnTo>
                  <a:pt x="377" y="64"/>
                </a:lnTo>
                <a:lnTo>
                  <a:pt x="378" y="65"/>
                </a:lnTo>
                <a:lnTo>
                  <a:pt x="379" y="65"/>
                </a:lnTo>
                <a:lnTo>
                  <a:pt x="380" y="66"/>
                </a:lnTo>
                <a:lnTo>
                  <a:pt x="381" y="66"/>
                </a:lnTo>
                <a:lnTo>
                  <a:pt x="383" y="67"/>
                </a:lnTo>
                <a:lnTo>
                  <a:pt x="385" y="67"/>
                </a:lnTo>
                <a:lnTo>
                  <a:pt x="387" y="68"/>
                </a:lnTo>
                <a:lnTo>
                  <a:pt x="389" y="69"/>
                </a:lnTo>
                <a:lnTo>
                  <a:pt x="391" y="69"/>
                </a:lnTo>
                <a:lnTo>
                  <a:pt x="393" y="70"/>
                </a:lnTo>
                <a:lnTo>
                  <a:pt x="394" y="71"/>
                </a:lnTo>
                <a:lnTo>
                  <a:pt x="397" y="73"/>
                </a:lnTo>
                <a:lnTo>
                  <a:pt x="399" y="74"/>
                </a:lnTo>
                <a:lnTo>
                  <a:pt x="400" y="75"/>
                </a:lnTo>
                <a:lnTo>
                  <a:pt x="402" y="76"/>
                </a:lnTo>
                <a:lnTo>
                  <a:pt x="403" y="76"/>
                </a:lnTo>
                <a:lnTo>
                  <a:pt x="405" y="77"/>
                </a:lnTo>
                <a:lnTo>
                  <a:pt x="406" y="77"/>
                </a:lnTo>
                <a:lnTo>
                  <a:pt x="409" y="78"/>
                </a:lnTo>
                <a:lnTo>
                  <a:pt x="410" y="78"/>
                </a:lnTo>
                <a:lnTo>
                  <a:pt x="410" y="78"/>
                </a:lnTo>
                <a:lnTo>
                  <a:pt x="411" y="79"/>
                </a:lnTo>
                <a:lnTo>
                  <a:pt x="411" y="80"/>
                </a:lnTo>
                <a:lnTo>
                  <a:pt x="411" y="81"/>
                </a:lnTo>
                <a:lnTo>
                  <a:pt x="411" y="82"/>
                </a:lnTo>
                <a:lnTo>
                  <a:pt x="411" y="82"/>
                </a:lnTo>
                <a:lnTo>
                  <a:pt x="411" y="83"/>
                </a:lnTo>
                <a:lnTo>
                  <a:pt x="410" y="86"/>
                </a:lnTo>
                <a:lnTo>
                  <a:pt x="410" y="88"/>
                </a:lnTo>
                <a:lnTo>
                  <a:pt x="410" y="90"/>
                </a:lnTo>
                <a:lnTo>
                  <a:pt x="410" y="91"/>
                </a:lnTo>
                <a:lnTo>
                  <a:pt x="410" y="93"/>
                </a:lnTo>
                <a:lnTo>
                  <a:pt x="410" y="94"/>
                </a:lnTo>
                <a:lnTo>
                  <a:pt x="411" y="95"/>
                </a:lnTo>
                <a:lnTo>
                  <a:pt x="412" y="97"/>
                </a:lnTo>
                <a:lnTo>
                  <a:pt x="413" y="98"/>
                </a:lnTo>
                <a:lnTo>
                  <a:pt x="414" y="99"/>
                </a:lnTo>
                <a:lnTo>
                  <a:pt x="415" y="100"/>
                </a:lnTo>
                <a:lnTo>
                  <a:pt x="416" y="101"/>
                </a:lnTo>
                <a:lnTo>
                  <a:pt x="419" y="102"/>
                </a:lnTo>
                <a:lnTo>
                  <a:pt x="427" y="107"/>
                </a:lnTo>
                <a:lnTo>
                  <a:pt x="432" y="109"/>
                </a:lnTo>
                <a:lnTo>
                  <a:pt x="434" y="110"/>
                </a:lnTo>
                <a:lnTo>
                  <a:pt x="435" y="110"/>
                </a:lnTo>
                <a:lnTo>
                  <a:pt x="436" y="111"/>
                </a:lnTo>
                <a:lnTo>
                  <a:pt x="437" y="111"/>
                </a:lnTo>
                <a:lnTo>
                  <a:pt x="438" y="111"/>
                </a:lnTo>
                <a:lnTo>
                  <a:pt x="440" y="111"/>
                </a:lnTo>
                <a:lnTo>
                  <a:pt x="442" y="111"/>
                </a:lnTo>
                <a:lnTo>
                  <a:pt x="444" y="111"/>
                </a:lnTo>
                <a:lnTo>
                  <a:pt x="445" y="111"/>
                </a:lnTo>
                <a:lnTo>
                  <a:pt x="446" y="111"/>
                </a:lnTo>
                <a:lnTo>
                  <a:pt x="448" y="110"/>
                </a:lnTo>
                <a:lnTo>
                  <a:pt x="448" y="110"/>
                </a:lnTo>
                <a:lnTo>
                  <a:pt x="449" y="109"/>
                </a:lnTo>
                <a:lnTo>
                  <a:pt x="450" y="108"/>
                </a:lnTo>
                <a:lnTo>
                  <a:pt x="451" y="108"/>
                </a:lnTo>
                <a:lnTo>
                  <a:pt x="453" y="104"/>
                </a:lnTo>
                <a:lnTo>
                  <a:pt x="455" y="102"/>
                </a:lnTo>
                <a:lnTo>
                  <a:pt x="456" y="100"/>
                </a:lnTo>
                <a:lnTo>
                  <a:pt x="457" y="99"/>
                </a:lnTo>
                <a:lnTo>
                  <a:pt x="457" y="98"/>
                </a:lnTo>
                <a:lnTo>
                  <a:pt x="459" y="94"/>
                </a:lnTo>
                <a:lnTo>
                  <a:pt x="460" y="91"/>
                </a:lnTo>
                <a:lnTo>
                  <a:pt x="462" y="89"/>
                </a:lnTo>
                <a:lnTo>
                  <a:pt x="463" y="87"/>
                </a:lnTo>
                <a:lnTo>
                  <a:pt x="464" y="86"/>
                </a:lnTo>
                <a:lnTo>
                  <a:pt x="466" y="84"/>
                </a:lnTo>
                <a:lnTo>
                  <a:pt x="467" y="83"/>
                </a:lnTo>
                <a:lnTo>
                  <a:pt x="468" y="82"/>
                </a:lnTo>
                <a:lnTo>
                  <a:pt x="469" y="81"/>
                </a:lnTo>
                <a:lnTo>
                  <a:pt x="470" y="81"/>
                </a:lnTo>
                <a:lnTo>
                  <a:pt x="471" y="81"/>
                </a:lnTo>
                <a:lnTo>
                  <a:pt x="471" y="81"/>
                </a:lnTo>
                <a:lnTo>
                  <a:pt x="472" y="82"/>
                </a:lnTo>
                <a:lnTo>
                  <a:pt x="473" y="82"/>
                </a:lnTo>
                <a:lnTo>
                  <a:pt x="474" y="83"/>
                </a:lnTo>
                <a:lnTo>
                  <a:pt x="476" y="86"/>
                </a:lnTo>
                <a:lnTo>
                  <a:pt x="477" y="87"/>
                </a:lnTo>
                <a:lnTo>
                  <a:pt x="478" y="88"/>
                </a:lnTo>
                <a:lnTo>
                  <a:pt x="479" y="89"/>
                </a:lnTo>
                <a:lnTo>
                  <a:pt x="480" y="89"/>
                </a:lnTo>
                <a:lnTo>
                  <a:pt x="481" y="90"/>
                </a:lnTo>
                <a:lnTo>
                  <a:pt x="482" y="91"/>
                </a:lnTo>
                <a:lnTo>
                  <a:pt x="483" y="91"/>
                </a:lnTo>
                <a:lnTo>
                  <a:pt x="485" y="92"/>
                </a:lnTo>
                <a:lnTo>
                  <a:pt x="487" y="93"/>
                </a:lnTo>
                <a:lnTo>
                  <a:pt x="490" y="93"/>
                </a:lnTo>
                <a:lnTo>
                  <a:pt x="494" y="94"/>
                </a:lnTo>
                <a:lnTo>
                  <a:pt x="496" y="95"/>
                </a:lnTo>
                <a:lnTo>
                  <a:pt x="498" y="95"/>
                </a:lnTo>
                <a:lnTo>
                  <a:pt x="499" y="96"/>
                </a:lnTo>
                <a:lnTo>
                  <a:pt x="500" y="97"/>
                </a:lnTo>
                <a:lnTo>
                  <a:pt x="501" y="97"/>
                </a:lnTo>
                <a:lnTo>
                  <a:pt x="502" y="98"/>
                </a:lnTo>
                <a:lnTo>
                  <a:pt x="503" y="99"/>
                </a:lnTo>
                <a:lnTo>
                  <a:pt x="505" y="101"/>
                </a:lnTo>
                <a:lnTo>
                  <a:pt x="507" y="102"/>
                </a:lnTo>
                <a:lnTo>
                  <a:pt x="510" y="106"/>
                </a:lnTo>
                <a:lnTo>
                  <a:pt x="512" y="108"/>
                </a:lnTo>
                <a:lnTo>
                  <a:pt x="513" y="109"/>
                </a:lnTo>
                <a:lnTo>
                  <a:pt x="514" y="109"/>
                </a:lnTo>
                <a:lnTo>
                  <a:pt x="515" y="110"/>
                </a:lnTo>
                <a:lnTo>
                  <a:pt x="515" y="110"/>
                </a:lnTo>
                <a:lnTo>
                  <a:pt x="516" y="110"/>
                </a:lnTo>
                <a:lnTo>
                  <a:pt x="517" y="110"/>
                </a:lnTo>
                <a:lnTo>
                  <a:pt x="518" y="111"/>
                </a:lnTo>
                <a:lnTo>
                  <a:pt x="520" y="111"/>
                </a:lnTo>
                <a:lnTo>
                  <a:pt x="526" y="111"/>
                </a:lnTo>
                <a:lnTo>
                  <a:pt x="528" y="111"/>
                </a:lnTo>
                <a:lnTo>
                  <a:pt x="529" y="111"/>
                </a:lnTo>
                <a:lnTo>
                  <a:pt x="530" y="112"/>
                </a:lnTo>
                <a:lnTo>
                  <a:pt x="531" y="112"/>
                </a:lnTo>
                <a:lnTo>
                  <a:pt x="535" y="114"/>
                </a:lnTo>
                <a:lnTo>
                  <a:pt x="536" y="114"/>
                </a:lnTo>
                <a:lnTo>
                  <a:pt x="542" y="116"/>
                </a:lnTo>
                <a:lnTo>
                  <a:pt x="547" y="117"/>
                </a:lnTo>
                <a:lnTo>
                  <a:pt x="551" y="119"/>
                </a:lnTo>
                <a:lnTo>
                  <a:pt x="552" y="119"/>
                </a:lnTo>
                <a:lnTo>
                  <a:pt x="554" y="119"/>
                </a:lnTo>
                <a:lnTo>
                  <a:pt x="559" y="123"/>
                </a:lnTo>
                <a:lnTo>
                  <a:pt x="565" y="125"/>
                </a:lnTo>
                <a:lnTo>
                  <a:pt x="567" y="126"/>
                </a:lnTo>
                <a:lnTo>
                  <a:pt x="569" y="127"/>
                </a:lnTo>
                <a:lnTo>
                  <a:pt x="571" y="129"/>
                </a:lnTo>
                <a:lnTo>
                  <a:pt x="573" y="130"/>
                </a:lnTo>
                <a:lnTo>
                  <a:pt x="575" y="132"/>
                </a:lnTo>
                <a:lnTo>
                  <a:pt x="577" y="133"/>
                </a:lnTo>
                <a:lnTo>
                  <a:pt x="582" y="139"/>
                </a:lnTo>
                <a:lnTo>
                  <a:pt x="584" y="141"/>
                </a:lnTo>
                <a:lnTo>
                  <a:pt x="585" y="143"/>
                </a:lnTo>
                <a:lnTo>
                  <a:pt x="587" y="146"/>
                </a:lnTo>
                <a:lnTo>
                  <a:pt x="589" y="147"/>
                </a:lnTo>
                <a:lnTo>
                  <a:pt x="590" y="149"/>
                </a:lnTo>
                <a:lnTo>
                  <a:pt x="592" y="150"/>
                </a:lnTo>
                <a:lnTo>
                  <a:pt x="594" y="152"/>
                </a:lnTo>
                <a:lnTo>
                  <a:pt x="595" y="152"/>
                </a:lnTo>
                <a:lnTo>
                  <a:pt x="596" y="152"/>
                </a:lnTo>
                <a:lnTo>
                  <a:pt x="597" y="153"/>
                </a:lnTo>
                <a:lnTo>
                  <a:pt x="600" y="153"/>
                </a:lnTo>
                <a:lnTo>
                  <a:pt x="601" y="154"/>
                </a:lnTo>
                <a:lnTo>
                  <a:pt x="607" y="155"/>
                </a:lnTo>
                <a:lnTo>
                  <a:pt x="612" y="157"/>
                </a:lnTo>
                <a:lnTo>
                  <a:pt x="614" y="158"/>
                </a:lnTo>
                <a:lnTo>
                  <a:pt x="616" y="159"/>
                </a:lnTo>
                <a:lnTo>
                  <a:pt x="618" y="160"/>
                </a:lnTo>
                <a:lnTo>
                  <a:pt x="623" y="163"/>
                </a:lnTo>
                <a:lnTo>
                  <a:pt x="627" y="166"/>
                </a:lnTo>
                <a:lnTo>
                  <a:pt x="628" y="167"/>
                </a:lnTo>
                <a:lnTo>
                  <a:pt x="629" y="168"/>
                </a:lnTo>
                <a:lnTo>
                  <a:pt x="631" y="169"/>
                </a:lnTo>
                <a:lnTo>
                  <a:pt x="632" y="171"/>
                </a:lnTo>
                <a:lnTo>
                  <a:pt x="638" y="179"/>
                </a:lnTo>
                <a:lnTo>
                  <a:pt x="638" y="180"/>
                </a:lnTo>
                <a:lnTo>
                  <a:pt x="638" y="181"/>
                </a:lnTo>
                <a:lnTo>
                  <a:pt x="638" y="182"/>
                </a:lnTo>
                <a:lnTo>
                  <a:pt x="638" y="184"/>
                </a:lnTo>
                <a:lnTo>
                  <a:pt x="637" y="186"/>
                </a:lnTo>
                <a:lnTo>
                  <a:pt x="636" y="189"/>
                </a:lnTo>
                <a:lnTo>
                  <a:pt x="634" y="195"/>
                </a:lnTo>
                <a:lnTo>
                  <a:pt x="634" y="196"/>
                </a:lnTo>
                <a:lnTo>
                  <a:pt x="633" y="197"/>
                </a:lnTo>
                <a:lnTo>
                  <a:pt x="633" y="198"/>
                </a:lnTo>
                <a:lnTo>
                  <a:pt x="633" y="199"/>
                </a:lnTo>
                <a:lnTo>
                  <a:pt x="633" y="199"/>
                </a:lnTo>
                <a:lnTo>
                  <a:pt x="634" y="200"/>
                </a:lnTo>
                <a:lnTo>
                  <a:pt x="634" y="201"/>
                </a:lnTo>
                <a:lnTo>
                  <a:pt x="635" y="202"/>
                </a:lnTo>
                <a:lnTo>
                  <a:pt x="636" y="204"/>
                </a:lnTo>
                <a:lnTo>
                  <a:pt x="637" y="204"/>
                </a:lnTo>
                <a:lnTo>
                  <a:pt x="639" y="205"/>
                </a:lnTo>
                <a:lnTo>
                  <a:pt x="642" y="207"/>
                </a:lnTo>
                <a:lnTo>
                  <a:pt x="643" y="208"/>
                </a:lnTo>
                <a:lnTo>
                  <a:pt x="644" y="209"/>
                </a:lnTo>
                <a:lnTo>
                  <a:pt x="645" y="210"/>
                </a:lnTo>
                <a:lnTo>
                  <a:pt x="646" y="210"/>
                </a:lnTo>
                <a:lnTo>
                  <a:pt x="646" y="211"/>
                </a:lnTo>
                <a:lnTo>
                  <a:pt x="647" y="212"/>
                </a:lnTo>
                <a:lnTo>
                  <a:pt x="647" y="213"/>
                </a:lnTo>
                <a:lnTo>
                  <a:pt x="647" y="214"/>
                </a:lnTo>
                <a:lnTo>
                  <a:pt x="647" y="215"/>
                </a:lnTo>
                <a:lnTo>
                  <a:pt x="647" y="216"/>
                </a:lnTo>
                <a:lnTo>
                  <a:pt x="647" y="217"/>
                </a:lnTo>
                <a:lnTo>
                  <a:pt x="647" y="218"/>
                </a:lnTo>
                <a:lnTo>
                  <a:pt x="647" y="219"/>
                </a:lnTo>
                <a:lnTo>
                  <a:pt x="647" y="220"/>
                </a:lnTo>
                <a:lnTo>
                  <a:pt x="646" y="222"/>
                </a:lnTo>
                <a:lnTo>
                  <a:pt x="645" y="224"/>
                </a:lnTo>
                <a:lnTo>
                  <a:pt x="644" y="225"/>
                </a:lnTo>
                <a:lnTo>
                  <a:pt x="642" y="227"/>
                </a:lnTo>
                <a:lnTo>
                  <a:pt x="640" y="229"/>
                </a:lnTo>
                <a:lnTo>
                  <a:pt x="639" y="231"/>
                </a:lnTo>
                <a:lnTo>
                  <a:pt x="637" y="232"/>
                </a:lnTo>
                <a:lnTo>
                  <a:pt x="636" y="232"/>
                </a:lnTo>
                <a:lnTo>
                  <a:pt x="635" y="233"/>
                </a:lnTo>
                <a:lnTo>
                  <a:pt x="634" y="233"/>
                </a:lnTo>
                <a:lnTo>
                  <a:pt x="633" y="234"/>
                </a:lnTo>
                <a:lnTo>
                  <a:pt x="632" y="234"/>
                </a:lnTo>
                <a:lnTo>
                  <a:pt x="631" y="234"/>
                </a:lnTo>
                <a:lnTo>
                  <a:pt x="629" y="234"/>
                </a:lnTo>
                <a:lnTo>
                  <a:pt x="628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5"/>
                </a:lnTo>
                <a:lnTo>
                  <a:pt x="627" y="236"/>
                </a:lnTo>
                <a:lnTo>
                  <a:pt x="627" y="237"/>
                </a:lnTo>
                <a:lnTo>
                  <a:pt x="628" y="238"/>
                </a:lnTo>
                <a:lnTo>
                  <a:pt x="628" y="239"/>
                </a:lnTo>
                <a:lnTo>
                  <a:pt x="629" y="240"/>
                </a:lnTo>
                <a:lnTo>
                  <a:pt x="630" y="241"/>
                </a:lnTo>
                <a:lnTo>
                  <a:pt x="632" y="243"/>
                </a:lnTo>
                <a:lnTo>
                  <a:pt x="633" y="244"/>
                </a:lnTo>
                <a:lnTo>
                  <a:pt x="634" y="245"/>
                </a:lnTo>
                <a:lnTo>
                  <a:pt x="635" y="247"/>
                </a:lnTo>
                <a:lnTo>
                  <a:pt x="635" y="248"/>
                </a:lnTo>
                <a:lnTo>
                  <a:pt x="635" y="249"/>
                </a:lnTo>
                <a:lnTo>
                  <a:pt x="635" y="250"/>
                </a:lnTo>
                <a:lnTo>
                  <a:pt x="635" y="251"/>
                </a:lnTo>
                <a:lnTo>
                  <a:pt x="635" y="251"/>
                </a:lnTo>
                <a:lnTo>
                  <a:pt x="635" y="252"/>
                </a:lnTo>
                <a:lnTo>
                  <a:pt x="635" y="253"/>
                </a:lnTo>
                <a:lnTo>
                  <a:pt x="634" y="256"/>
                </a:lnTo>
                <a:lnTo>
                  <a:pt x="633" y="259"/>
                </a:lnTo>
                <a:lnTo>
                  <a:pt x="633" y="260"/>
                </a:lnTo>
                <a:lnTo>
                  <a:pt x="632" y="261"/>
                </a:lnTo>
                <a:lnTo>
                  <a:pt x="632" y="261"/>
                </a:lnTo>
                <a:lnTo>
                  <a:pt x="631" y="262"/>
                </a:lnTo>
                <a:lnTo>
                  <a:pt x="630" y="262"/>
                </a:lnTo>
                <a:lnTo>
                  <a:pt x="630" y="262"/>
                </a:lnTo>
                <a:lnTo>
                  <a:pt x="629" y="263"/>
                </a:lnTo>
                <a:lnTo>
                  <a:pt x="627" y="263"/>
                </a:lnTo>
                <a:lnTo>
                  <a:pt x="626" y="263"/>
                </a:lnTo>
                <a:lnTo>
                  <a:pt x="626" y="262"/>
                </a:lnTo>
                <a:lnTo>
                  <a:pt x="625" y="262"/>
                </a:lnTo>
                <a:lnTo>
                  <a:pt x="624" y="262"/>
                </a:lnTo>
                <a:lnTo>
                  <a:pt x="624" y="261"/>
                </a:lnTo>
                <a:lnTo>
                  <a:pt x="623" y="260"/>
                </a:lnTo>
                <a:lnTo>
                  <a:pt x="622" y="259"/>
                </a:lnTo>
                <a:lnTo>
                  <a:pt x="622" y="259"/>
                </a:lnTo>
                <a:lnTo>
                  <a:pt x="621" y="257"/>
                </a:lnTo>
                <a:lnTo>
                  <a:pt x="620" y="255"/>
                </a:lnTo>
                <a:lnTo>
                  <a:pt x="620" y="255"/>
                </a:lnTo>
                <a:lnTo>
                  <a:pt x="619" y="255"/>
                </a:lnTo>
                <a:lnTo>
                  <a:pt x="619" y="254"/>
                </a:lnTo>
                <a:lnTo>
                  <a:pt x="618" y="254"/>
                </a:lnTo>
                <a:lnTo>
                  <a:pt x="617" y="254"/>
                </a:lnTo>
                <a:lnTo>
                  <a:pt x="616" y="253"/>
                </a:lnTo>
                <a:lnTo>
                  <a:pt x="615" y="253"/>
                </a:lnTo>
                <a:lnTo>
                  <a:pt x="613" y="254"/>
                </a:lnTo>
                <a:lnTo>
                  <a:pt x="612" y="254"/>
                </a:lnTo>
                <a:lnTo>
                  <a:pt x="611" y="255"/>
                </a:lnTo>
                <a:lnTo>
                  <a:pt x="609" y="255"/>
                </a:lnTo>
                <a:lnTo>
                  <a:pt x="608" y="256"/>
                </a:lnTo>
                <a:lnTo>
                  <a:pt x="607" y="257"/>
                </a:lnTo>
                <a:lnTo>
                  <a:pt x="606" y="258"/>
                </a:lnTo>
                <a:lnTo>
                  <a:pt x="604" y="260"/>
                </a:lnTo>
                <a:lnTo>
                  <a:pt x="603" y="261"/>
                </a:lnTo>
                <a:lnTo>
                  <a:pt x="603" y="262"/>
                </a:lnTo>
                <a:lnTo>
                  <a:pt x="602" y="263"/>
                </a:lnTo>
                <a:lnTo>
                  <a:pt x="602" y="263"/>
                </a:lnTo>
                <a:lnTo>
                  <a:pt x="602" y="264"/>
                </a:lnTo>
                <a:lnTo>
                  <a:pt x="602" y="264"/>
                </a:lnTo>
                <a:lnTo>
                  <a:pt x="602" y="265"/>
                </a:lnTo>
                <a:lnTo>
                  <a:pt x="602" y="265"/>
                </a:lnTo>
                <a:lnTo>
                  <a:pt x="603" y="265"/>
                </a:lnTo>
                <a:lnTo>
                  <a:pt x="604" y="265"/>
                </a:lnTo>
                <a:lnTo>
                  <a:pt x="608" y="266"/>
                </a:lnTo>
                <a:lnTo>
                  <a:pt x="609" y="267"/>
                </a:lnTo>
                <a:lnTo>
                  <a:pt x="610" y="267"/>
                </a:lnTo>
                <a:lnTo>
                  <a:pt x="611" y="268"/>
                </a:lnTo>
                <a:lnTo>
                  <a:pt x="611" y="268"/>
                </a:lnTo>
                <a:lnTo>
                  <a:pt x="612" y="269"/>
                </a:lnTo>
                <a:lnTo>
                  <a:pt x="612" y="269"/>
                </a:lnTo>
                <a:lnTo>
                  <a:pt x="613" y="270"/>
                </a:lnTo>
                <a:lnTo>
                  <a:pt x="613" y="271"/>
                </a:lnTo>
                <a:lnTo>
                  <a:pt x="613" y="271"/>
                </a:lnTo>
                <a:lnTo>
                  <a:pt x="613" y="272"/>
                </a:lnTo>
                <a:lnTo>
                  <a:pt x="612" y="273"/>
                </a:lnTo>
                <a:lnTo>
                  <a:pt x="612" y="273"/>
                </a:lnTo>
                <a:lnTo>
                  <a:pt x="612" y="274"/>
                </a:lnTo>
                <a:lnTo>
                  <a:pt x="611" y="275"/>
                </a:lnTo>
                <a:lnTo>
                  <a:pt x="610" y="276"/>
                </a:lnTo>
                <a:lnTo>
                  <a:pt x="609" y="276"/>
                </a:lnTo>
                <a:lnTo>
                  <a:pt x="608" y="277"/>
                </a:lnTo>
                <a:lnTo>
                  <a:pt x="606" y="277"/>
                </a:lnTo>
                <a:lnTo>
                  <a:pt x="603" y="278"/>
                </a:lnTo>
                <a:lnTo>
                  <a:pt x="600" y="278"/>
                </a:lnTo>
                <a:lnTo>
                  <a:pt x="596" y="278"/>
                </a:lnTo>
                <a:lnTo>
                  <a:pt x="594" y="279"/>
                </a:lnTo>
                <a:lnTo>
                  <a:pt x="592" y="279"/>
                </a:lnTo>
                <a:lnTo>
                  <a:pt x="591" y="280"/>
                </a:lnTo>
                <a:lnTo>
                  <a:pt x="589" y="281"/>
                </a:lnTo>
                <a:lnTo>
                  <a:pt x="588" y="282"/>
                </a:lnTo>
                <a:lnTo>
                  <a:pt x="587" y="282"/>
                </a:lnTo>
                <a:lnTo>
                  <a:pt x="587" y="283"/>
                </a:lnTo>
                <a:lnTo>
                  <a:pt x="586" y="284"/>
                </a:lnTo>
                <a:lnTo>
                  <a:pt x="585" y="285"/>
                </a:lnTo>
                <a:lnTo>
                  <a:pt x="584" y="286"/>
                </a:lnTo>
                <a:lnTo>
                  <a:pt x="583" y="288"/>
                </a:lnTo>
                <a:lnTo>
                  <a:pt x="581" y="292"/>
                </a:lnTo>
                <a:lnTo>
                  <a:pt x="580" y="293"/>
                </a:lnTo>
                <a:lnTo>
                  <a:pt x="579" y="295"/>
                </a:lnTo>
                <a:lnTo>
                  <a:pt x="577" y="298"/>
                </a:lnTo>
                <a:lnTo>
                  <a:pt x="575" y="299"/>
                </a:lnTo>
                <a:lnTo>
                  <a:pt x="574" y="301"/>
                </a:lnTo>
                <a:lnTo>
                  <a:pt x="573" y="303"/>
                </a:lnTo>
                <a:lnTo>
                  <a:pt x="573" y="304"/>
                </a:lnTo>
                <a:lnTo>
                  <a:pt x="573" y="305"/>
                </a:lnTo>
                <a:lnTo>
                  <a:pt x="572" y="307"/>
                </a:lnTo>
                <a:lnTo>
                  <a:pt x="572" y="311"/>
                </a:lnTo>
                <a:lnTo>
                  <a:pt x="572" y="314"/>
                </a:lnTo>
                <a:lnTo>
                  <a:pt x="572" y="316"/>
                </a:lnTo>
                <a:lnTo>
                  <a:pt x="571" y="319"/>
                </a:lnTo>
                <a:lnTo>
                  <a:pt x="570" y="323"/>
                </a:lnTo>
                <a:lnTo>
                  <a:pt x="570" y="325"/>
                </a:lnTo>
                <a:lnTo>
                  <a:pt x="570" y="326"/>
                </a:lnTo>
                <a:lnTo>
                  <a:pt x="570" y="327"/>
                </a:lnTo>
                <a:lnTo>
                  <a:pt x="570" y="328"/>
                </a:lnTo>
                <a:lnTo>
                  <a:pt x="570" y="329"/>
                </a:lnTo>
                <a:lnTo>
                  <a:pt x="571" y="329"/>
                </a:lnTo>
                <a:lnTo>
                  <a:pt x="571" y="330"/>
                </a:lnTo>
                <a:lnTo>
                  <a:pt x="572" y="331"/>
                </a:lnTo>
                <a:lnTo>
                  <a:pt x="573" y="331"/>
                </a:lnTo>
                <a:lnTo>
                  <a:pt x="577" y="335"/>
                </a:lnTo>
                <a:lnTo>
                  <a:pt x="584" y="340"/>
                </a:lnTo>
                <a:lnTo>
                  <a:pt x="585" y="340"/>
                </a:lnTo>
                <a:lnTo>
                  <a:pt x="585" y="341"/>
                </a:lnTo>
                <a:lnTo>
                  <a:pt x="585" y="341"/>
                </a:lnTo>
                <a:lnTo>
                  <a:pt x="586" y="342"/>
                </a:lnTo>
                <a:lnTo>
                  <a:pt x="585" y="342"/>
                </a:lnTo>
                <a:lnTo>
                  <a:pt x="585" y="342"/>
                </a:lnTo>
                <a:lnTo>
                  <a:pt x="585" y="343"/>
                </a:lnTo>
                <a:lnTo>
                  <a:pt x="583" y="344"/>
                </a:lnTo>
                <a:lnTo>
                  <a:pt x="583" y="344"/>
                </a:lnTo>
                <a:lnTo>
                  <a:pt x="582" y="345"/>
                </a:lnTo>
                <a:lnTo>
                  <a:pt x="582" y="345"/>
                </a:lnTo>
                <a:lnTo>
                  <a:pt x="582" y="346"/>
                </a:lnTo>
                <a:lnTo>
                  <a:pt x="582" y="346"/>
                </a:lnTo>
                <a:lnTo>
                  <a:pt x="582" y="347"/>
                </a:lnTo>
                <a:lnTo>
                  <a:pt x="583" y="347"/>
                </a:lnTo>
                <a:lnTo>
                  <a:pt x="583" y="348"/>
                </a:lnTo>
                <a:lnTo>
                  <a:pt x="584" y="348"/>
                </a:lnTo>
                <a:lnTo>
                  <a:pt x="585" y="349"/>
                </a:lnTo>
                <a:lnTo>
                  <a:pt x="586" y="349"/>
                </a:lnTo>
                <a:lnTo>
                  <a:pt x="588" y="350"/>
                </a:lnTo>
                <a:lnTo>
                  <a:pt x="589" y="350"/>
                </a:lnTo>
                <a:lnTo>
                  <a:pt x="593" y="351"/>
                </a:lnTo>
                <a:lnTo>
                  <a:pt x="594" y="352"/>
                </a:lnTo>
                <a:lnTo>
                  <a:pt x="594" y="352"/>
                </a:lnTo>
                <a:lnTo>
                  <a:pt x="595" y="353"/>
                </a:lnTo>
                <a:lnTo>
                  <a:pt x="595" y="353"/>
                </a:lnTo>
                <a:lnTo>
                  <a:pt x="596" y="354"/>
                </a:lnTo>
                <a:lnTo>
                  <a:pt x="596" y="355"/>
                </a:lnTo>
                <a:lnTo>
                  <a:pt x="596" y="355"/>
                </a:lnTo>
                <a:lnTo>
                  <a:pt x="596" y="356"/>
                </a:lnTo>
                <a:lnTo>
                  <a:pt x="596" y="357"/>
                </a:lnTo>
                <a:lnTo>
                  <a:pt x="596" y="358"/>
                </a:lnTo>
                <a:lnTo>
                  <a:pt x="595" y="359"/>
                </a:lnTo>
                <a:lnTo>
                  <a:pt x="595" y="360"/>
                </a:lnTo>
                <a:lnTo>
                  <a:pt x="594" y="362"/>
                </a:lnTo>
                <a:lnTo>
                  <a:pt x="593" y="364"/>
                </a:lnTo>
                <a:lnTo>
                  <a:pt x="589" y="369"/>
                </a:lnTo>
                <a:lnTo>
                  <a:pt x="588" y="370"/>
                </a:lnTo>
                <a:lnTo>
                  <a:pt x="588" y="371"/>
                </a:lnTo>
                <a:lnTo>
                  <a:pt x="587" y="372"/>
                </a:lnTo>
                <a:lnTo>
                  <a:pt x="587" y="373"/>
                </a:lnTo>
                <a:lnTo>
                  <a:pt x="587" y="374"/>
                </a:lnTo>
                <a:lnTo>
                  <a:pt x="587" y="375"/>
                </a:lnTo>
                <a:lnTo>
                  <a:pt x="587" y="376"/>
                </a:lnTo>
                <a:lnTo>
                  <a:pt x="588" y="378"/>
                </a:lnTo>
                <a:lnTo>
                  <a:pt x="588" y="379"/>
                </a:lnTo>
                <a:lnTo>
                  <a:pt x="589" y="380"/>
                </a:lnTo>
                <a:lnTo>
                  <a:pt x="589" y="381"/>
                </a:lnTo>
                <a:lnTo>
                  <a:pt x="591" y="383"/>
                </a:lnTo>
                <a:lnTo>
                  <a:pt x="592" y="385"/>
                </a:lnTo>
                <a:lnTo>
                  <a:pt x="593" y="386"/>
                </a:lnTo>
                <a:lnTo>
                  <a:pt x="593" y="387"/>
                </a:lnTo>
                <a:lnTo>
                  <a:pt x="594" y="388"/>
                </a:lnTo>
                <a:lnTo>
                  <a:pt x="594" y="388"/>
                </a:lnTo>
                <a:lnTo>
                  <a:pt x="594" y="389"/>
                </a:lnTo>
                <a:lnTo>
                  <a:pt x="594" y="390"/>
                </a:lnTo>
                <a:lnTo>
                  <a:pt x="593" y="391"/>
                </a:lnTo>
                <a:lnTo>
                  <a:pt x="593" y="391"/>
                </a:lnTo>
                <a:lnTo>
                  <a:pt x="592" y="392"/>
                </a:lnTo>
                <a:lnTo>
                  <a:pt x="592" y="392"/>
                </a:lnTo>
                <a:lnTo>
                  <a:pt x="590" y="394"/>
                </a:lnTo>
                <a:lnTo>
                  <a:pt x="587" y="396"/>
                </a:lnTo>
                <a:lnTo>
                  <a:pt x="585" y="397"/>
                </a:lnTo>
                <a:lnTo>
                  <a:pt x="584" y="398"/>
                </a:lnTo>
                <a:lnTo>
                  <a:pt x="583" y="400"/>
                </a:lnTo>
                <a:lnTo>
                  <a:pt x="582" y="401"/>
                </a:lnTo>
                <a:lnTo>
                  <a:pt x="581" y="403"/>
                </a:lnTo>
                <a:lnTo>
                  <a:pt x="580" y="404"/>
                </a:lnTo>
                <a:lnTo>
                  <a:pt x="579" y="406"/>
                </a:lnTo>
                <a:lnTo>
                  <a:pt x="579" y="407"/>
                </a:lnTo>
                <a:lnTo>
                  <a:pt x="578" y="409"/>
                </a:lnTo>
                <a:lnTo>
                  <a:pt x="578" y="410"/>
                </a:lnTo>
                <a:lnTo>
                  <a:pt x="577" y="412"/>
                </a:lnTo>
                <a:lnTo>
                  <a:pt x="577" y="413"/>
                </a:lnTo>
                <a:lnTo>
                  <a:pt x="577" y="414"/>
                </a:lnTo>
                <a:lnTo>
                  <a:pt x="577" y="415"/>
                </a:lnTo>
                <a:lnTo>
                  <a:pt x="577" y="416"/>
                </a:lnTo>
                <a:lnTo>
                  <a:pt x="577" y="417"/>
                </a:lnTo>
                <a:lnTo>
                  <a:pt x="578" y="418"/>
                </a:lnTo>
                <a:lnTo>
                  <a:pt x="578" y="419"/>
                </a:lnTo>
                <a:lnTo>
                  <a:pt x="578" y="419"/>
                </a:lnTo>
                <a:lnTo>
                  <a:pt x="579" y="420"/>
                </a:lnTo>
                <a:lnTo>
                  <a:pt x="580" y="421"/>
                </a:lnTo>
                <a:lnTo>
                  <a:pt x="582" y="422"/>
                </a:lnTo>
                <a:lnTo>
                  <a:pt x="585" y="425"/>
                </a:lnTo>
                <a:lnTo>
                  <a:pt x="586" y="426"/>
                </a:lnTo>
                <a:lnTo>
                  <a:pt x="587" y="427"/>
                </a:lnTo>
                <a:lnTo>
                  <a:pt x="588" y="427"/>
                </a:lnTo>
                <a:lnTo>
                  <a:pt x="588" y="428"/>
                </a:lnTo>
                <a:lnTo>
                  <a:pt x="589" y="429"/>
                </a:lnTo>
                <a:lnTo>
                  <a:pt x="589" y="430"/>
                </a:lnTo>
                <a:lnTo>
                  <a:pt x="590" y="431"/>
                </a:lnTo>
                <a:lnTo>
                  <a:pt x="590" y="432"/>
                </a:lnTo>
                <a:lnTo>
                  <a:pt x="590" y="433"/>
                </a:lnTo>
                <a:lnTo>
                  <a:pt x="590" y="435"/>
                </a:lnTo>
                <a:lnTo>
                  <a:pt x="590" y="437"/>
                </a:lnTo>
                <a:lnTo>
                  <a:pt x="590" y="438"/>
                </a:lnTo>
                <a:lnTo>
                  <a:pt x="590" y="439"/>
                </a:lnTo>
                <a:lnTo>
                  <a:pt x="589" y="440"/>
                </a:lnTo>
                <a:lnTo>
                  <a:pt x="589" y="441"/>
                </a:lnTo>
                <a:lnTo>
                  <a:pt x="588" y="442"/>
                </a:lnTo>
                <a:lnTo>
                  <a:pt x="586" y="443"/>
                </a:lnTo>
                <a:lnTo>
                  <a:pt x="584" y="444"/>
                </a:lnTo>
                <a:lnTo>
                  <a:pt x="583" y="445"/>
                </a:lnTo>
                <a:lnTo>
                  <a:pt x="580" y="446"/>
                </a:lnTo>
                <a:lnTo>
                  <a:pt x="579" y="447"/>
                </a:lnTo>
                <a:lnTo>
                  <a:pt x="578" y="448"/>
                </a:lnTo>
                <a:lnTo>
                  <a:pt x="577" y="448"/>
                </a:lnTo>
                <a:lnTo>
                  <a:pt x="577" y="449"/>
                </a:lnTo>
                <a:lnTo>
                  <a:pt x="576" y="450"/>
                </a:lnTo>
                <a:lnTo>
                  <a:pt x="576" y="450"/>
                </a:lnTo>
                <a:lnTo>
                  <a:pt x="575" y="452"/>
                </a:lnTo>
                <a:lnTo>
                  <a:pt x="575" y="453"/>
                </a:lnTo>
                <a:lnTo>
                  <a:pt x="575" y="454"/>
                </a:lnTo>
                <a:lnTo>
                  <a:pt x="575" y="455"/>
                </a:lnTo>
                <a:lnTo>
                  <a:pt x="575" y="456"/>
                </a:lnTo>
                <a:lnTo>
                  <a:pt x="576" y="459"/>
                </a:lnTo>
                <a:lnTo>
                  <a:pt x="576" y="461"/>
                </a:lnTo>
                <a:lnTo>
                  <a:pt x="577" y="462"/>
                </a:lnTo>
                <a:lnTo>
                  <a:pt x="577" y="463"/>
                </a:lnTo>
                <a:lnTo>
                  <a:pt x="577" y="464"/>
                </a:lnTo>
                <a:lnTo>
                  <a:pt x="577" y="464"/>
                </a:lnTo>
                <a:lnTo>
                  <a:pt x="576" y="465"/>
                </a:lnTo>
                <a:lnTo>
                  <a:pt x="576" y="466"/>
                </a:lnTo>
                <a:lnTo>
                  <a:pt x="575" y="467"/>
                </a:lnTo>
                <a:lnTo>
                  <a:pt x="574" y="468"/>
                </a:lnTo>
                <a:lnTo>
                  <a:pt x="574" y="469"/>
                </a:lnTo>
                <a:lnTo>
                  <a:pt x="573" y="469"/>
                </a:lnTo>
                <a:lnTo>
                  <a:pt x="571" y="470"/>
                </a:lnTo>
                <a:lnTo>
                  <a:pt x="570" y="470"/>
                </a:lnTo>
                <a:lnTo>
                  <a:pt x="569" y="471"/>
                </a:lnTo>
                <a:lnTo>
                  <a:pt x="568" y="471"/>
                </a:lnTo>
                <a:lnTo>
                  <a:pt x="567" y="471"/>
                </a:lnTo>
                <a:lnTo>
                  <a:pt x="567" y="472"/>
                </a:lnTo>
                <a:lnTo>
                  <a:pt x="567" y="472"/>
                </a:lnTo>
                <a:lnTo>
                  <a:pt x="567" y="472"/>
                </a:lnTo>
                <a:lnTo>
                  <a:pt x="567" y="473"/>
                </a:lnTo>
                <a:lnTo>
                  <a:pt x="567" y="474"/>
                </a:lnTo>
                <a:lnTo>
                  <a:pt x="567" y="475"/>
                </a:lnTo>
                <a:lnTo>
                  <a:pt x="568" y="476"/>
                </a:lnTo>
                <a:lnTo>
                  <a:pt x="569" y="477"/>
                </a:lnTo>
                <a:lnTo>
                  <a:pt x="571" y="479"/>
                </a:lnTo>
                <a:lnTo>
                  <a:pt x="572" y="480"/>
                </a:lnTo>
                <a:lnTo>
                  <a:pt x="576" y="484"/>
                </a:lnTo>
                <a:lnTo>
                  <a:pt x="578" y="485"/>
                </a:lnTo>
                <a:lnTo>
                  <a:pt x="578" y="486"/>
                </a:lnTo>
                <a:lnTo>
                  <a:pt x="579" y="487"/>
                </a:lnTo>
                <a:lnTo>
                  <a:pt x="580" y="488"/>
                </a:lnTo>
                <a:lnTo>
                  <a:pt x="580" y="489"/>
                </a:lnTo>
                <a:lnTo>
                  <a:pt x="581" y="490"/>
                </a:lnTo>
                <a:lnTo>
                  <a:pt x="581" y="491"/>
                </a:lnTo>
                <a:lnTo>
                  <a:pt x="580" y="491"/>
                </a:lnTo>
                <a:lnTo>
                  <a:pt x="580" y="492"/>
                </a:lnTo>
                <a:lnTo>
                  <a:pt x="580" y="493"/>
                </a:lnTo>
                <a:lnTo>
                  <a:pt x="579" y="494"/>
                </a:lnTo>
                <a:lnTo>
                  <a:pt x="578" y="495"/>
                </a:lnTo>
                <a:lnTo>
                  <a:pt x="577" y="495"/>
                </a:lnTo>
                <a:lnTo>
                  <a:pt x="575" y="498"/>
                </a:lnTo>
                <a:lnTo>
                  <a:pt x="574" y="499"/>
                </a:lnTo>
                <a:lnTo>
                  <a:pt x="573" y="499"/>
                </a:lnTo>
                <a:lnTo>
                  <a:pt x="573" y="500"/>
                </a:lnTo>
                <a:lnTo>
                  <a:pt x="572" y="501"/>
                </a:lnTo>
                <a:lnTo>
                  <a:pt x="571" y="504"/>
                </a:lnTo>
                <a:lnTo>
                  <a:pt x="571" y="505"/>
                </a:lnTo>
                <a:lnTo>
                  <a:pt x="570" y="506"/>
                </a:lnTo>
                <a:lnTo>
                  <a:pt x="569" y="507"/>
                </a:lnTo>
                <a:lnTo>
                  <a:pt x="568" y="508"/>
                </a:lnTo>
                <a:lnTo>
                  <a:pt x="568" y="509"/>
                </a:lnTo>
                <a:lnTo>
                  <a:pt x="567" y="509"/>
                </a:lnTo>
                <a:lnTo>
                  <a:pt x="566" y="510"/>
                </a:lnTo>
                <a:lnTo>
                  <a:pt x="565" y="511"/>
                </a:lnTo>
                <a:lnTo>
                  <a:pt x="565" y="511"/>
                </a:lnTo>
                <a:lnTo>
                  <a:pt x="564" y="511"/>
                </a:lnTo>
                <a:lnTo>
                  <a:pt x="563" y="512"/>
                </a:lnTo>
                <a:lnTo>
                  <a:pt x="560" y="512"/>
                </a:lnTo>
                <a:lnTo>
                  <a:pt x="557" y="513"/>
                </a:lnTo>
                <a:lnTo>
                  <a:pt x="553" y="514"/>
                </a:lnTo>
                <a:lnTo>
                  <a:pt x="548" y="514"/>
                </a:lnTo>
                <a:lnTo>
                  <a:pt x="545" y="514"/>
                </a:lnTo>
                <a:lnTo>
                  <a:pt x="543" y="515"/>
                </a:lnTo>
                <a:lnTo>
                  <a:pt x="541" y="516"/>
                </a:lnTo>
                <a:lnTo>
                  <a:pt x="540" y="516"/>
                </a:lnTo>
                <a:lnTo>
                  <a:pt x="539" y="517"/>
                </a:lnTo>
                <a:lnTo>
                  <a:pt x="538" y="518"/>
                </a:lnTo>
                <a:lnTo>
                  <a:pt x="537" y="518"/>
                </a:lnTo>
                <a:lnTo>
                  <a:pt x="536" y="520"/>
                </a:lnTo>
                <a:lnTo>
                  <a:pt x="535" y="521"/>
                </a:lnTo>
                <a:lnTo>
                  <a:pt x="535" y="522"/>
                </a:lnTo>
                <a:lnTo>
                  <a:pt x="534" y="523"/>
                </a:lnTo>
                <a:lnTo>
                  <a:pt x="535" y="524"/>
                </a:lnTo>
                <a:lnTo>
                  <a:pt x="535" y="527"/>
                </a:lnTo>
                <a:lnTo>
                  <a:pt x="535" y="528"/>
                </a:lnTo>
                <a:lnTo>
                  <a:pt x="535" y="528"/>
                </a:lnTo>
                <a:lnTo>
                  <a:pt x="534" y="529"/>
                </a:lnTo>
                <a:lnTo>
                  <a:pt x="534" y="530"/>
                </a:lnTo>
                <a:lnTo>
                  <a:pt x="533" y="530"/>
                </a:lnTo>
                <a:lnTo>
                  <a:pt x="533" y="531"/>
                </a:lnTo>
                <a:lnTo>
                  <a:pt x="532" y="532"/>
                </a:lnTo>
                <a:lnTo>
                  <a:pt x="528" y="534"/>
                </a:lnTo>
                <a:lnTo>
                  <a:pt x="527" y="535"/>
                </a:lnTo>
                <a:lnTo>
                  <a:pt x="526" y="535"/>
                </a:lnTo>
                <a:lnTo>
                  <a:pt x="524" y="535"/>
                </a:lnTo>
                <a:lnTo>
                  <a:pt x="521" y="536"/>
                </a:lnTo>
                <a:lnTo>
                  <a:pt x="516" y="537"/>
                </a:lnTo>
                <a:lnTo>
                  <a:pt x="513" y="538"/>
                </a:lnTo>
                <a:lnTo>
                  <a:pt x="512" y="538"/>
                </a:lnTo>
                <a:lnTo>
                  <a:pt x="511" y="538"/>
                </a:lnTo>
                <a:lnTo>
                  <a:pt x="507" y="537"/>
                </a:lnTo>
                <a:lnTo>
                  <a:pt x="504" y="537"/>
                </a:lnTo>
                <a:lnTo>
                  <a:pt x="503" y="536"/>
                </a:lnTo>
                <a:lnTo>
                  <a:pt x="500" y="536"/>
                </a:lnTo>
                <a:lnTo>
                  <a:pt x="498" y="535"/>
                </a:lnTo>
                <a:lnTo>
                  <a:pt x="495" y="535"/>
                </a:lnTo>
                <a:lnTo>
                  <a:pt x="494" y="535"/>
                </a:lnTo>
                <a:lnTo>
                  <a:pt x="493" y="535"/>
                </a:lnTo>
                <a:lnTo>
                  <a:pt x="492" y="535"/>
                </a:lnTo>
                <a:lnTo>
                  <a:pt x="491" y="535"/>
                </a:lnTo>
                <a:lnTo>
                  <a:pt x="490" y="536"/>
                </a:lnTo>
                <a:lnTo>
                  <a:pt x="488" y="537"/>
                </a:lnTo>
                <a:lnTo>
                  <a:pt x="487" y="538"/>
                </a:lnTo>
                <a:lnTo>
                  <a:pt x="485" y="540"/>
                </a:lnTo>
                <a:lnTo>
                  <a:pt x="483" y="540"/>
                </a:lnTo>
                <a:lnTo>
                  <a:pt x="481" y="541"/>
                </a:lnTo>
                <a:lnTo>
                  <a:pt x="479" y="541"/>
                </a:lnTo>
                <a:lnTo>
                  <a:pt x="477" y="541"/>
                </a:lnTo>
                <a:lnTo>
                  <a:pt x="476" y="541"/>
                </a:lnTo>
                <a:lnTo>
                  <a:pt x="475" y="541"/>
                </a:lnTo>
                <a:lnTo>
                  <a:pt x="474" y="541"/>
                </a:lnTo>
                <a:lnTo>
                  <a:pt x="472" y="540"/>
                </a:lnTo>
                <a:lnTo>
                  <a:pt x="471" y="540"/>
                </a:lnTo>
                <a:lnTo>
                  <a:pt x="470" y="539"/>
                </a:lnTo>
                <a:lnTo>
                  <a:pt x="466" y="537"/>
                </a:lnTo>
                <a:lnTo>
                  <a:pt x="465" y="536"/>
                </a:lnTo>
                <a:lnTo>
                  <a:pt x="464" y="535"/>
                </a:lnTo>
                <a:lnTo>
                  <a:pt x="464" y="534"/>
                </a:lnTo>
                <a:lnTo>
                  <a:pt x="462" y="532"/>
                </a:lnTo>
                <a:lnTo>
                  <a:pt x="461" y="531"/>
                </a:lnTo>
                <a:lnTo>
                  <a:pt x="460" y="530"/>
                </a:lnTo>
                <a:lnTo>
                  <a:pt x="460" y="529"/>
                </a:lnTo>
                <a:lnTo>
                  <a:pt x="459" y="529"/>
                </a:lnTo>
                <a:lnTo>
                  <a:pt x="459" y="529"/>
                </a:lnTo>
                <a:lnTo>
                  <a:pt x="458" y="529"/>
                </a:lnTo>
                <a:lnTo>
                  <a:pt x="457" y="529"/>
                </a:lnTo>
                <a:lnTo>
                  <a:pt x="456" y="529"/>
                </a:lnTo>
                <a:lnTo>
                  <a:pt x="455" y="529"/>
                </a:lnTo>
                <a:lnTo>
                  <a:pt x="453" y="530"/>
                </a:lnTo>
                <a:lnTo>
                  <a:pt x="451" y="531"/>
                </a:lnTo>
                <a:lnTo>
                  <a:pt x="450" y="531"/>
                </a:lnTo>
                <a:lnTo>
                  <a:pt x="449" y="532"/>
                </a:lnTo>
                <a:lnTo>
                  <a:pt x="449" y="532"/>
                </a:lnTo>
                <a:lnTo>
                  <a:pt x="448" y="533"/>
                </a:lnTo>
                <a:lnTo>
                  <a:pt x="445" y="536"/>
                </a:lnTo>
                <a:lnTo>
                  <a:pt x="444" y="537"/>
                </a:lnTo>
                <a:lnTo>
                  <a:pt x="443" y="538"/>
                </a:lnTo>
                <a:lnTo>
                  <a:pt x="442" y="539"/>
                </a:lnTo>
                <a:lnTo>
                  <a:pt x="441" y="539"/>
                </a:lnTo>
                <a:lnTo>
                  <a:pt x="440" y="540"/>
                </a:lnTo>
                <a:lnTo>
                  <a:pt x="440" y="540"/>
                </a:lnTo>
                <a:lnTo>
                  <a:pt x="439" y="540"/>
                </a:lnTo>
                <a:lnTo>
                  <a:pt x="438" y="540"/>
                </a:lnTo>
                <a:lnTo>
                  <a:pt x="437" y="541"/>
                </a:lnTo>
                <a:lnTo>
                  <a:pt x="436" y="540"/>
                </a:lnTo>
                <a:lnTo>
                  <a:pt x="433" y="540"/>
                </a:lnTo>
                <a:lnTo>
                  <a:pt x="432" y="540"/>
                </a:lnTo>
                <a:lnTo>
                  <a:pt x="431" y="540"/>
                </a:lnTo>
                <a:lnTo>
                  <a:pt x="430" y="540"/>
                </a:lnTo>
                <a:lnTo>
                  <a:pt x="430" y="540"/>
                </a:lnTo>
                <a:lnTo>
                  <a:pt x="429" y="540"/>
                </a:lnTo>
                <a:lnTo>
                  <a:pt x="429" y="541"/>
                </a:lnTo>
                <a:lnTo>
                  <a:pt x="428" y="541"/>
                </a:lnTo>
                <a:lnTo>
                  <a:pt x="427" y="542"/>
                </a:lnTo>
                <a:lnTo>
                  <a:pt x="427" y="543"/>
                </a:lnTo>
                <a:lnTo>
                  <a:pt x="426" y="544"/>
                </a:lnTo>
                <a:lnTo>
                  <a:pt x="425" y="546"/>
                </a:lnTo>
                <a:lnTo>
                  <a:pt x="424" y="550"/>
                </a:lnTo>
                <a:lnTo>
                  <a:pt x="423" y="551"/>
                </a:lnTo>
                <a:lnTo>
                  <a:pt x="423" y="552"/>
                </a:lnTo>
                <a:lnTo>
                  <a:pt x="422" y="553"/>
                </a:lnTo>
                <a:lnTo>
                  <a:pt x="421" y="554"/>
                </a:lnTo>
                <a:lnTo>
                  <a:pt x="421" y="554"/>
                </a:lnTo>
                <a:lnTo>
                  <a:pt x="420" y="554"/>
                </a:lnTo>
                <a:lnTo>
                  <a:pt x="419" y="555"/>
                </a:lnTo>
                <a:lnTo>
                  <a:pt x="418" y="555"/>
                </a:lnTo>
                <a:lnTo>
                  <a:pt x="416" y="555"/>
                </a:lnTo>
                <a:lnTo>
                  <a:pt x="413" y="555"/>
                </a:lnTo>
                <a:lnTo>
                  <a:pt x="412" y="555"/>
                </a:lnTo>
                <a:lnTo>
                  <a:pt x="409" y="555"/>
                </a:lnTo>
                <a:lnTo>
                  <a:pt x="406" y="556"/>
                </a:lnTo>
                <a:lnTo>
                  <a:pt x="404" y="557"/>
                </a:lnTo>
                <a:lnTo>
                  <a:pt x="400" y="558"/>
                </a:lnTo>
                <a:lnTo>
                  <a:pt x="398" y="559"/>
                </a:lnTo>
                <a:lnTo>
                  <a:pt x="396" y="560"/>
                </a:lnTo>
                <a:lnTo>
                  <a:pt x="394" y="561"/>
                </a:lnTo>
                <a:lnTo>
                  <a:pt x="394" y="562"/>
                </a:lnTo>
                <a:lnTo>
                  <a:pt x="393" y="563"/>
                </a:lnTo>
                <a:lnTo>
                  <a:pt x="392" y="564"/>
                </a:lnTo>
                <a:lnTo>
                  <a:pt x="390" y="566"/>
                </a:lnTo>
                <a:lnTo>
                  <a:pt x="389" y="568"/>
                </a:lnTo>
                <a:lnTo>
                  <a:pt x="387" y="571"/>
                </a:lnTo>
                <a:lnTo>
                  <a:pt x="385" y="572"/>
                </a:lnTo>
                <a:lnTo>
                  <a:pt x="383" y="573"/>
                </a:lnTo>
                <a:lnTo>
                  <a:pt x="382" y="574"/>
                </a:lnTo>
                <a:lnTo>
                  <a:pt x="381" y="575"/>
                </a:lnTo>
                <a:lnTo>
                  <a:pt x="377" y="577"/>
                </a:lnTo>
                <a:lnTo>
                  <a:pt x="376" y="578"/>
                </a:lnTo>
                <a:lnTo>
                  <a:pt x="375" y="579"/>
                </a:lnTo>
                <a:lnTo>
                  <a:pt x="374" y="579"/>
                </a:lnTo>
                <a:lnTo>
                  <a:pt x="372" y="581"/>
                </a:lnTo>
                <a:lnTo>
                  <a:pt x="370" y="583"/>
                </a:lnTo>
                <a:lnTo>
                  <a:pt x="368" y="585"/>
                </a:lnTo>
                <a:lnTo>
                  <a:pt x="367" y="586"/>
                </a:lnTo>
                <a:lnTo>
                  <a:pt x="366" y="588"/>
                </a:lnTo>
                <a:lnTo>
                  <a:pt x="364" y="591"/>
                </a:lnTo>
                <a:lnTo>
                  <a:pt x="363" y="592"/>
                </a:lnTo>
                <a:lnTo>
                  <a:pt x="362" y="593"/>
                </a:lnTo>
                <a:lnTo>
                  <a:pt x="361" y="593"/>
                </a:lnTo>
                <a:lnTo>
                  <a:pt x="361" y="593"/>
                </a:lnTo>
                <a:lnTo>
                  <a:pt x="360" y="593"/>
                </a:lnTo>
                <a:lnTo>
                  <a:pt x="359" y="593"/>
                </a:lnTo>
                <a:lnTo>
                  <a:pt x="358" y="593"/>
                </a:lnTo>
                <a:lnTo>
                  <a:pt x="358" y="593"/>
                </a:lnTo>
                <a:lnTo>
                  <a:pt x="357" y="592"/>
                </a:lnTo>
                <a:lnTo>
                  <a:pt x="354" y="590"/>
                </a:lnTo>
                <a:lnTo>
                  <a:pt x="352" y="589"/>
                </a:lnTo>
                <a:lnTo>
                  <a:pt x="351" y="588"/>
                </a:lnTo>
                <a:lnTo>
                  <a:pt x="349" y="588"/>
                </a:lnTo>
                <a:lnTo>
                  <a:pt x="348" y="587"/>
                </a:lnTo>
                <a:lnTo>
                  <a:pt x="346" y="587"/>
                </a:lnTo>
                <a:lnTo>
                  <a:pt x="345" y="587"/>
                </a:lnTo>
                <a:lnTo>
                  <a:pt x="343" y="587"/>
                </a:lnTo>
                <a:lnTo>
                  <a:pt x="338" y="588"/>
                </a:lnTo>
                <a:lnTo>
                  <a:pt x="336" y="588"/>
                </a:lnTo>
                <a:lnTo>
                  <a:pt x="335" y="588"/>
                </a:lnTo>
                <a:lnTo>
                  <a:pt x="335" y="589"/>
                </a:lnTo>
                <a:lnTo>
                  <a:pt x="334" y="589"/>
                </a:lnTo>
                <a:lnTo>
                  <a:pt x="333" y="589"/>
                </a:lnTo>
                <a:lnTo>
                  <a:pt x="333" y="590"/>
                </a:lnTo>
                <a:lnTo>
                  <a:pt x="332" y="591"/>
                </a:lnTo>
                <a:lnTo>
                  <a:pt x="330" y="594"/>
                </a:lnTo>
                <a:lnTo>
                  <a:pt x="328" y="596"/>
                </a:lnTo>
                <a:lnTo>
                  <a:pt x="327" y="597"/>
                </a:lnTo>
                <a:lnTo>
                  <a:pt x="326" y="598"/>
                </a:lnTo>
                <a:lnTo>
                  <a:pt x="325" y="599"/>
                </a:lnTo>
                <a:lnTo>
                  <a:pt x="325" y="600"/>
                </a:lnTo>
                <a:lnTo>
                  <a:pt x="324" y="600"/>
                </a:lnTo>
                <a:lnTo>
                  <a:pt x="323" y="601"/>
                </a:lnTo>
                <a:lnTo>
                  <a:pt x="322" y="601"/>
                </a:lnTo>
                <a:lnTo>
                  <a:pt x="322" y="601"/>
                </a:lnTo>
                <a:lnTo>
                  <a:pt x="320" y="601"/>
                </a:lnTo>
                <a:lnTo>
                  <a:pt x="319" y="600"/>
                </a:lnTo>
                <a:lnTo>
                  <a:pt x="317" y="600"/>
                </a:lnTo>
                <a:lnTo>
                  <a:pt x="316" y="600"/>
                </a:lnTo>
                <a:lnTo>
                  <a:pt x="315" y="599"/>
                </a:lnTo>
                <a:lnTo>
                  <a:pt x="314" y="599"/>
                </a:lnTo>
                <a:lnTo>
                  <a:pt x="312" y="597"/>
                </a:lnTo>
                <a:lnTo>
                  <a:pt x="311" y="596"/>
                </a:lnTo>
                <a:lnTo>
                  <a:pt x="310" y="595"/>
                </a:lnTo>
                <a:lnTo>
                  <a:pt x="309" y="595"/>
                </a:lnTo>
                <a:lnTo>
                  <a:pt x="308" y="595"/>
                </a:lnTo>
                <a:lnTo>
                  <a:pt x="307" y="595"/>
                </a:lnTo>
                <a:lnTo>
                  <a:pt x="305" y="595"/>
                </a:lnTo>
                <a:lnTo>
                  <a:pt x="304" y="595"/>
                </a:lnTo>
                <a:lnTo>
                  <a:pt x="302" y="595"/>
                </a:lnTo>
                <a:lnTo>
                  <a:pt x="301" y="596"/>
                </a:lnTo>
                <a:lnTo>
                  <a:pt x="300" y="596"/>
                </a:lnTo>
                <a:lnTo>
                  <a:pt x="299" y="597"/>
                </a:lnTo>
                <a:lnTo>
                  <a:pt x="299" y="597"/>
                </a:lnTo>
                <a:lnTo>
                  <a:pt x="299" y="598"/>
                </a:lnTo>
                <a:lnTo>
                  <a:pt x="298" y="598"/>
                </a:lnTo>
                <a:lnTo>
                  <a:pt x="298" y="598"/>
                </a:lnTo>
                <a:lnTo>
                  <a:pt x="298" y="598"/>
                </a:lnTo>
                <a:lnTo>
                  <a:pt x="297" y="597"/>
                </a:lnTo>
                <a:lnTo>
                  <a:pt x="297" y="596"/>
                </a:lnTo>
                <a:lnTo>
                  <a:pt x="295" y="593"/>
                </a:lnTo>
                <a:lnTo>
                  <a:pt x="295" y="592"/>
                </a:lnTo>
                <a:lnTo>
                  <a:pt x="294" y="591"/>
                </a:lnTo>
                <a:lnTo>
                  <a:pt x="293" y="590"/>
                </a:lnTo>
                <a:lnTo>
                  <a:pt x="293" y="589"/>
                </a:lnTo>
                <a:lnTo>
                  <a:pt x="292" y="588"/>
                </a:lnTo>
                <a:lnTo>
                  <a:pt x="291" y="587"/>
                </a:lnTo>
                <a:lnTo>
                  <a:pt x="288" y="585"/>
                </a:lnTo>
                <a:lnTo>
                  <a:pt x="287" y="584"/>
                </a:lnTo>
                <a:lnTo>
                  <a:pt x="285" y="584"/>
                </a:lnTo>
                <a:lnTo>
                  <a:pt x="283" y="582"/>
                </a:lnTo>
                <a:lnTo>
                  <a:pt x="280" y="581"/>
                </a:lnTo>
                <a:lnTo>
                  <a:pt x="278" y="580"/>
                </a:lnTo>
                <a:lnTo>
                  <a:pt x="276" y="579"/>
                </a:lnTo>
                <a:lnTo>
                  <a:pt x="275" y="578"/>
                </a:lnTo>
                <a:lnTo>
                  <a:pt x="274" y="577"/>
                </a:lnTo>
                <a:lnTo>
                  <a:pt x="273" y="576"/>
                </a:lnTo>
                <a:lnTo>
                  <a:pt x="272" y="575"/>
                </a:lnTo>
                <a:lnTo>
                  <a:pt x="271" y="572"/>
                </a:lnTo>
                <a:lnTo>
                  <a:pt x="270" y="571"/>
                </a:lnTo>
                <a:lnTo>
                  <a:pt x="269" y="570"/>
                </a:lnTo>
                <a:lnTo>
                  <a:pt x="268" y="569"/>
                </a:lnTo>
                <a:lnTo>
                  <a:pt x="268" y="569"/>
                </a:lnTo>
                <a:lnTo>
                  <a:pt x="267" y="569"/>
                </a:lnTo>
                <a:lnTo>
                  <a:pt x="266" y="568"/>
                </a:lnTo>
                <a:lnTo>
                  <a:pt x="265" y="568"/>
                </a:lnTo>
                <a:lnTo>
                  <a:pt x="264" y="568"/>
                </a:lnTo>
                <a:lnTo>
                  <a:pt x="261" y="568"/>
                </a:lnTo>
                <a:lnTo>
                  <a:pt x="261" y="568"/>
                </a:lnTo>
                <a:lnTo>
                  <a:pt x="260" y="567"/>
                </a:lnTo>
                <a:lnTo>
                  <a:pt x="259" y="567"/>
                </a:lnTo>
                <a:lnTo>
                  <a:pt x="259" y="567"/>
                </a:lnTo>
                <a:lnTo>
                  <a:pt x="259" y="566"/>
                </a:lnTo>
                <a:lnTo>
                  <a:pt x="259" y="565"/>
                </a:lnTo>
                <a:lnTo>
                  <a:pt x="259" y="565"/>
                </a:lnTo>
                <a:lnTo>
                  <a:pt x="259" y="564"/>
                </a:lnTo>
                <a:lnTo>
                  <a:pt x="259" y="563"/>
                </a:lnTo>
                <a:lnTo>
                  <a:pt x="259" y="563"/>
                </a:lnTo>
                <a:lnTo>
                  <a:pt x="260" y="561"/>
                </a:lnTo>
                <a:lnTo>
                  <a:pt x="261" y="560"/>
                </a:lnTo>
                <a:lnTo>
                  <a:pt x="262" y="558"/>
                </a:lnTo>
                <a:lnTo>
                  <a:pt x="264" y="555"/>
                </a:lnTo>
                <a:lnTo>
                  <a:pt x="265" y="555"/>
                </a:lnTo>
                <a:lnTo>
                  <a:pt x="267" y="553"/>
                </a:lnTo>
                <a:lnTo>
                  <a:pt x="270" y="549"/>
                </a:lnTo>
                <a:lnTo>
                  <a:pt x="271" y="548"/>
                </a:lnTo>
                <a:lnTo>
                  <a:pt x="272" y="547"/>
                </a:lnTo>
                <a:lnTo>
                  <a:pt x="272" y="546"/>
                </a:lnTo>
                <a:lnTo>
                  <a:pt x="273" y="545"/>
                </a:lnTo>
                <a:lnTo>
                  <a:pt x="274" y="541"/>
                </a:lnTo>
                <a:lnTo>
                  <a:pt x="275" y="540"/>
                </a:lnTo>
                <a:lnTo>
                  <a:pt x="275" y="539"/>
                </a:lnTo>
                <a:lnTo>
                  <a:pt x="277" y="535"/>
                </a:lnTo>
                <a:lnTo>
                  <a:pt x="278" y="534"/>
                </a:lnTo>
                <a:lnTo>
                  <a:pt x="279" y="533"/>
                </a:lnTo>
                <a:lnTo>
                  <a:pt x="279" y="532"/>
                </a:lnTo>
                <a:lnTo>
                  <a:pt x="279" y="531"/>
                </a:lnTo>
                <a:lnTo>
                  <a:pt x="280" y="528"/>
                </a:lnTo>
                <a:lnTo>
                  <a:pt x="280" y="527"/>
                </a:lnTo>
                <a:lnTo>
                  <a:pt x="281" y="525"/>
                </a:lnTo>
                <a:lnTo>
                  <a:pt x="282" y="524"/>
                </a:lnTo>
                <a:lnTo>
                  <a:pt x="283" y="522"/>
                </a:lnTo>
                <a:lnTo>
                  <a:pt x="284" y="519"/>
                </a:lnTo>
                <a:lnTo>
                  <a:pt x="285" y="518"/>
                </a:lnTo>
                <a:lnTo>
                  <a:pt x="286" y="518"/>
                </a:lnTo>
                <a:lnTo>
                  <a:pt x="286" y="517"/>
                </a:lnTo>
                <a:lnTo>
                  <a:pt x="287" y="517"/>
                </a:lnTo>
                <a:lnTo>
                  <a:pt x="288" y="517"/>
                </a:lnTo>
                <a:lnTo>
                  <a:pt x="289" y="516"/>
                </a:lnTo>
                <a:lnTo>
                  <a:pt x="292" y="516"/>
                </a:lnTo>
                <a:lnTo>
                  <a:pt x="295" y="515"/>
                </a:lnTo>
                <a:lnTo>
                  <a:pt x="296" y="514"/>
                </a:lnTo>
                <a:lnTo>
                  <a:pt x="298" y="514"/>
                </a:lnTo>
                <a:lnTo>
                  <a:pt x="298" y="513"/>
                </a:lnTo>
                <a:lnTo>
                  <a:pt x="299" y="513"/>
                </a:lnTo>
                <a:lnTo>
                  <a:pt x="300" y="512"/>
                </a:lnTo>
                <a:lnTo>
                  <a:pt x="300" y="512"/>
                </a:lnTo>
                <a:lnTo>
                  <a:pt x="301" y="510"/>
                </a:lnTo>
                <a:lnTo>
                  <a:pt x="301" y="508"/>
                </a:lnTo>
                <a:lnTo>
                  <a:pt x="302" y="507"/>
                </a:lnTo>
                <a:lnTo>
                  <a:pt x="302" y="506"/>
                </a:lnTo>
                <a:lnTo>
                  <a:pt x="302" y="505"/>
                </a:lnTo>
                <a:lnTo>
                  <a:pt x="301" y="504"/>
                </a:lnTo>
                <a:lnTo>
                  <a:pt x="301" y="503"/>
                </a:lnTo>
                <a:lnTo>
                  <a:pt x="300" y="502"/>
                </a:lnTo>
                <a:lnTo>
                  <a:pt x="297" y="498"/>
                </a:lnTo>
                <a:lnTo>
                  <a:pt x="296" y="497"/>
                </a:lnTo>
                <a:lnTo>
                  <a:pt x="296" y="496"/>
                </a:lnTo>
                <a:lnTo>
                  <a:pt x="294" y="496"/>
                </a:lnTo>
                <a:lnTo>
                  <a:pt x="292" y="494"/>
                </a:lnTo>
                <a:lnTo>
                  <a:pt x="290" y="493"/>
                </a:lnTo>
                <a:lnTo>
                  <a:pt x="289" y="492"/>
                </a:lnTo>
                <a:lnTo>
                  <a:pt x="288" y="491"/>
                </a:lnTo>
                <a:lnTo>
                  <a:pt x="288" y="490"/>
                </a:lnTo>
                <a:lnTo>
                  <a:pt x="287" y="490"/>
                </a:lnTo>
                <a:lnTo>
                  <a:pt x="287" y="489"/>
                </a:lnTo>
                <a:lnTo>
                  <a:pt x="287" y="488"/>
                </a:lnTo>
                <a:lnTo>
                  <a:pt x="287" y="487"/>
                </a:lnTo>
                <a:lnTo>
                  <a:pt x="287" y="486"/>
                </a:lnTo>
                <a:lnTo>
                  <a:pt x="288" y="485"/>
                </a:lnTo>
                <a:lnTo>
                  <a:pt x="288" y="485"/>
                </a:lnTo>
                <a:lnTo>
                  <a:pt x="288" y="484"/>
                </a:lnTo>
                <a:lnTo>
                  <a:pt x="287" y="483"/>
                </a:lnTo>
                <a:lnTo>
                  <a:pt x="287" y="482"/>
                </a:lnTo>
                <a:lnTo>
                  <a:pt x="287" y="481"/>
                </a:lnTo>
                <a:lnTo>
                  <a:pt x="286" y="481"/>
                </a:lnTo>
                <a:lnTo>
                  <a:pt x="285" y="480"/>
                </a:lnTo>
                <a:lnTo>
                  <a:pt x="284" y="479"/>
                </a:lnTo>
                <a:lnTo>
                  <a:pt x="283" y="479"/>
                </a:lnTo>
                <a:lnTo>
                  <a:pt x="282" y="478"/>
                </a:lnTo>
                <a:lnTo>
                  <a:pt x="281" y="478"/>
                </a:lnTo>
                <a:lnTo>
                  <a:pt x="280" y="478"/>
                </a:lnTo>
                <a:lnTo>
                  <a:pt x="280" y="478"/>
                </a:lnTo>
                <a:lnTo>
                  <a:pt x="279" y="478"/>
                </a:lnTo>
                <a:lnTo>
                  <a:pt x="278" y="478"/>
                </a:lnTo>
                <a:lnTo>
                  <a:pt x="277" y="478"/>
                </a:lnTo>
                <a:lnTo>
                  <a:pt x="277" y="478"/>
                </a:lnTo>
                <a:lnTo>
                  <a:pt x="275" y="479"/>
                </a:lnTo>
                <a:lnTo>
                  <a:pt x="273" y="480"/>
                </a:lnTo>
                <a:lnTo>
                  <a:pt x="273" y="480"/>
                </a:lnTo>
                <a:lnTo>
                  <a:pt x="269" y="480"/>
                </a:lnTo>
                <a:lnTo>
                  <a:pt x="267" y="481"/>
                </a:lnTo>
                <a:lnTo>
                  <a:pt x="265" y="481"/>
                </a:lnTo>
                <a:lnTo>
                  <a:pt x="262" y="483"/>
                </a:lnTo>
                <a:lnTo>
                  <a:pt x="260" y="483"/>
                </a:lnTo>
                <a:lnTo>
                  <a:pt x="259" y="484"/>
                </a:lnTo>
                <a:lnTo>
                  <a:pt x="257" y="484"/>
                </a:lnTo>
                <a:lnTo>
                  <a:pt x="255" y="484"/>
                </a:lnTo>
                <a:lnTo>
                  <a:pt x="251" y="484"/>
                </a:lnTo>
                <a:lnTo>
                  <a:pt x="248" y="484"/>
                </a:lnTo>
                <a:lnTo>
                  <a:pt x="246" y="484"/>
                </a:lnTo>
                <a:lnTo>
                  <a:pt x="244" y="484"/>
                </a:lnTo>
                <a:lnTo>
                  <a:pt x="243" y="483"/>
                </a:lnTo>
                <a:lnTo>
                  <a:pt x="238" y="482"/>
                </a:lnTo>
                <a:lnTo>
                  <a:pt x="237" y="482"/>
                </a:lnTo>
                <a:lnTo>
                  <a:pt x="236" y="482"/>
                </a:lnTo>
                <a:lnTo>
                  <a:pt x="235" y="481"/>
                </a:lnTo>
                <a:lnTo>
                  <a:pt x="234" y="481"/>
                </a:lnTo>
                <a:lnTo>
                  <a:pt x="232" y="482"/>
                </a:lnTo>
                <a:lnTo>
                  <a:pt x="231" y="482"/>
                </a:lnTo>
                <a:lnTo>
                  <a:pt x="229" y="483"/>
                </a:lnTo>
                <a:lnTo>
                  <a:pt x="228" y="483"/>
                </a:lnTo>
                <a:lnTo>
                  <a:pt x="228" y="483"/>
                </a:lnTo>
                <a:lnTo>
                  <a:pt x="227" y="483"/>
                </a:lnTo>
                <a:lnTo>
                  <a:pt x="227" y="483"/>
                </a:lnTo>
                <a:lnTo>
                  <a:pt x="226" y="483"/>
                </a:lnTo>
                <a:lnTo>
                  <a:pt x="225" y="483"/>
                </a:lnTo>
                <a:lnTo>
                  <a:pt x="222" y="481"/>
                </a:lnTo>
                <a:lnTo>
                  <a:pt x="215" y="477"/>
                </a:lnTo>
                <a:lnTo>
                  <a:pt x="213" y="475"/>
                </a:lnTo>
                <a:lnTo>
                  <a:pt x="211" y="474"/>
                </a:lnTo>
                <a:lnTo>
                  <a:pt x="210" y="473"/>
                </a:lnTo>
                <a:lnTo>
                  <a:pt x="206" y="469"/>
                </a:lnTo>
                <a:lnTo>
                  <a:pt x="202" y="467"/>
                </a:lnTo>
                <a:lnTo>
                  <a:pt x="201" y="465"/>
                </a:lnTo>
                <a:lnTo>
                  <a:pt x="198" y="463"/>
                </a:lnTo>
                <a:lnTo>
                  <a:pt x="197" y="462"/>
                </a:lnTo>
                <a:lnTo>
                  <a:pt x="196" y="461"/>
                </a:lnTo>
                <a:lnTo>
                  <a:pt x="196" y="460"/>
                </a:lnTo>
                <a:lnTo>
                  <a:pt x="195" y="458"/>
                </a:lnTo>
                <a:lnTo>
                  <a:pt x="194" y="456"/>
                </a:lnTo>
                <a:lnTo>
                  <a:pt x="193" y="454"/>
                </a:lnTo>
                <a:lnTo>
                  <a:pt x="193" y="453"/>
                </a:lnTo>
                <a:lnTo>
                  <a:pt x="193" y="451"/>
                </a:lnTo>
                <a:lnTo>
                  <a:pt x="193" y="449"/>
                </a:lnTo>
                <a:lnTo>
                  <a:pt x="193" y="446"/>
                </a:lnTo>
                <a:lnTo>
                  <a:pt x="194" y="442"/>
                </a:lnTo>
                <a:lnTo>
                  <a:pt x="194" y="439"/>
                </a:lnTo>
                <a:lnTo>
                  <a:pt x="194" y="438"/>
                </a:lnTo>
                <a:lnTo>
                  <a:pt x="194" y="437"/>
                </a:lnTo>
                <a:lnTo>
                  <a:pt x="194" y="435"/>
                </a:lnTo>
                <a:lnTo>
                  <a:pt x="194" y="434"/>
                </a:lnTo>
                <a:lnTo>
                  <a:pt x="193" y="432"/>
                </a:lnTo>
                <a:lnTo>
                  <a:pt x="193" y="429"/>
                </a:lnTo>
                <a:lnTo>
                  <a:pt x="192" y="428"/>
                </a:lnTo>
                <a:lnTo>
                  <a:pt x="192" y="427"/>
                </a:lnTo>
                <a:lnTo>
                  <a:pt x="191" y="426"/>
                </a:lnTo>
                <a:lnTo>
                  <a:pt x="190" y="425"/>
                </a:lnTo>
                <a:lnTo>
                  <a:pt x="190" y="424"/>
                </a:lnTo>
                <a:lnTo>
                  <a:pt x="189" y="423"/>
                </a:lnTo>
                <a:lnTo>
                  <a:pt x="188" y="423"/>
                </a:lnTo>
                <a:lnTo>
                  <a:pt x="187" y="423"/>
                </a:lnTo>
                <a:lnTo>
                  <a:pt x="186" y="422"/>
                </a:lnTo>
                <a:lnTo>
                  <a:pt x="185" y="422"/>
                </a:lnTo>
                <a:lnTo>
                  <a:pt x="183" y="422"/>
                </a:lnTo>
                <a:lnTo>
                  <a:pt x="181" y="422"/>
                </a:lnTo>
                <a:lnTo>
                  <a:pt x="180" y="422"/>
                </a:lnTo>
                <a:lnTo>
                  <a:pt x="176" y="423"/>
                </a:lnTo>
                <a:lnTo>
                  <a:pt x="172" y="423"/>
                </a:lnTo>
                <a:lnTo>
                  <a:pt x="171" y="423"/>
                </a:lnTo>
                <a:lnTo>
                  <a:pt x="169" y="424"/>
                </a:lnTo>
                <a:lnTo>
                  <a:pt x="165" y="425"/>
                </a:lnTo>
                <a:lnTo>
                  <a:pt x="163" y="425"/>
                </a:lnTo>
                <a:lnTo>
                  <a:pt x="158" y="426"/>
                </a:lnTo>
                <a:lnTo>
                  <a:pt x="157" y="426"/>
                </a:lnTo>
                <a:lnTo>
                  <a:pt x="157" y="426"/>
                </a:lnTo>
                <a:lnTo>
                  <a:pt x="156" y="425"/>
                </a:lnTo>
                <a:lnTo>
                  <a:pt x="155" y="425"/>
                </a:lnTo>
                <a:lnTo>
                  <a:pt x="154" y="424"/>
                </a:lnTo>
                <a:lnTo>
                  <a:pt x="153" y="422"/>
                </a:lnTo>
                <a:lnTo>
                  <a:pt x="152" y="422"/>
                </a:lnTo>
                <a:lnTo>
                  <a:pt x="151" y="421"/>
                </a:lnTo>
                <a:lnTo>
                  <a:pt x="149" y="420"/>
                </a:lnTo>
                <a:lnTo>
                  <a:pt x="147" y="419"/>
                </a:lnTo>
                <a:lnTo>
                  <a:pt x="144" y="418"/>
                </a:lnTo>
                <a:lnTo>
                  <a:pt x="139" y="416"/>
                </a:lnTo>
                <a:lnTo>
                  <a:pt x="132" y="415"/>
                </a:lnTo>
                <a:lnTo>
                  <a:pt x="131" y="414"/>
                </a:lnTo>
                <a:lnTo>
                  <a:pt x="130" y="414"/>
                </a:lnTo>
                <a:lnTo>
                  <a:pt x="129" y="414"/>
                </a:lnTo>
                <a:lnTo>
                  <a:pt x="128" y="414"/>
                </a:lnTo>
                <a:lnTo>
                  <a:pt x="128" y="414"/>
                </a:lnTo>
                <a:lnTo>
                  <a:pt x="127" y="415"/>
                </a:lnTo>
                <a:lnTo>
                  <a:pt x="125" y="415"/>
                </a:lnTo>
                <a:lnTo>
                  <a:pt x="121" y="417"/>
                </a:lnTo>
                <a:lnTo>
                  <a:pt x="120" y="418"/>
                </a:lnTo>
                <a:lnTo>
                  <a:pt x="118" y="419"/>
                </a:lnTo>
                <a:lnTo>
                  <a:pt x="117" y="419"/>
                </a:lnTo>
                <a:lnTo>
                  <a:pt x="115" y="419"/>
                </a:lnTo>
                <a:lnTo>
                  <a:pt x="114" y="419"/>
                </a:lnTo>
                <a:lnTo>
                  <a:pt x="112" y="419"/>
                </a:lnTo>
                <a:lnTo>
                  <a:pt x="110" y="418"/>
                </a:lnTo>
                <a:lnTo>
                  <a:pt x="109" y="418"/>
                </a:lnTo>
                <a:lnTo>
                  <a:pt x="109" y="417"/>
                </a:lnTo>
                <a:lnTo>
                  <a:pt x="108" y="417"/>
                </a:lnTo>
                <a:lnTo>
                  <a:pt x="107" y="416"/>
                </a:lnTo>
                <a:lnTo>
                  <a:pt x="106" y="415"/>
                </a:lnTo>
                <a:lnTo>
                  <a:pt x="105" y="415"/>
                </a:lnTo>
                <a:lnTo>
                  <a:pt x="102" y="411"/>
                </a:lnTo>
                <a:lnTo>
                  <a:pt x="101" y="409"/>
                </a:lnTo>
                <a:lnTo>
                  <a:pt x="99" y="408"/>
                </a:lnTo>
                <a:lnTo>
                  <a:pt x="98" y="407"/>
                </a:lnTo>
                <a:lnTo>
                  <a:pt x="97" y="406"/>
                </a:lnTo>
                <a:lnTo>
                  <a:pt x="96" y="406"/>
                </a:lnTo>
                <a:lnTo>
                  <a:pt x="96" y="406"/>
                </a:lnTo>
                <a:lnTo>
                  <a:pt x="95" y="405"/>
                </a:lnTo>
                <a:lnTo>
                  <a:pt x="94" y="405"/>
                </a:lnTo>
                <a:lnTo>
                  <a:pt x="92" y="405"/>
                </a:lnTo>
                <a:lnTo>
                  <a:pt x="88" y="404"/>
                </a:lnTo>
                <a:lnTo>
                  <a:pt x="87" y="404"/>
                </a:lnTo>
                <a:lnTo>
                  <a:pt x="86" y="404"/>
                </a:lnTo>
                <a:lnTo>
                  <a:pt x="85" y="403"/>
                </a:lnTo>
                <a:lnTo>
                  <a:pt x="84" y="403"/>
                </a:lnTo>
                <a:lnTo>
                  <a:pt x="83" y="402"/>
                </a:lnTo>
                <a:lnTo>
                  <a:pt x="82" y="402"/>
                </a:lnTo>
                <a:lnTo>
                  <a:pt x="82" y="402"/>
                </a:lnTo>
                <a:lnTo>
                  <a:pt x="82" y="401"/>
                </a:lnTo>
                <a:lnTo>
                  <a:pt x="82" y="401"/>
                </a:lnTo>
                <a:lnTo>
                  <a:pt x="83" y="401"/>
                </a:lnTo>
                <a:lnTo>
                  <a:pt x="84" y="400"/>
                </a:lnTo>
                <a:lnTo>
                  <a:pt x="85" y="399"/>
                </a:lnTo>
                <a:lnTo>
                  <a:pt x="86" y="399"/>
                </a:lnTo>
                <a:lnTo>
                  <a:pt x="86" y="398"/>
                </a:lnTo>
                <a:lnTo>
                  <a:pt x="87" y="397"/>
                </a:lnTo>
                <a:lnTo>
                  <a:pt x="87" y="397"/>
                </a:lnTo>
                <a:lnTo>
                  <a:pt x="87" y="396"/>
                </a:lnTo>
                <a:lnTo>
                  <a:pt x="88" y="394"/>
                </a:lnTo>
                <a:lnTo>
                  <a:pt x="88" y="393"/>
                </a:lnTo>
                <a:lnTo>
                  <a:pt x="88" y="393"/>
                </a:lnTo>
                <a:lnTo>
                  <a:pt x="88" y="392"/>
                </a:lnTo>
                <a:lnTo>
                  <a:pt x="87" y="391"/>
                </a:lnTo>
                <a:lnTo>
                  <a:pt x="87" y="390"/>
                </a:lnTo>
                <a:lnTo>
                  <a:pt x="86" y="390"/>
                </a:lnTo>
                <a:lnTo>
                  <a:pt x="86" y="389"/>
                </a:lnTo>
                <a:lnTo>
                  <a:pt x="85" y="389"/>
                </a:lnTo>
                <a:lnTo>
                  <a:pt x="84" y="388"/>
                </a:lnTo>
                <a:lnTo>
                  <a:pt x="82" y="387"/>
                </a:lnTo>
                <a:lnTo>
                  <a:pt x="80" y="387"/>
                </a:lnTo>
                <a:lnTo>
                  <a:pt x="75" y="385"/>
                </a:lnTo>
                <a:lnTo>
                  <a:pt x="74" y="384"/>
                </a:lnTo>
                <a:lnTo>
                  <a:pt x="72" y="384"/>
                </a:lnTo>
                <a:lnTo>
                  <a:pt x="70" y="383"/>
                </a:lnTo>
                <a:lnTo>
                  <a:pt x="68" y="381"/>
                </a:lnTo>
                <a:lnTo>
                  <a:pt x="66" y="380"/>
                </a:lnTo>
                <a:lnTo>
                  <a:pt x="63" y="377"/>
                </a:lnTo>
                <a:lnTo>
                  <a:pt x="62" y="376"/>
                </a:lnTo>
                <a:lnTo>
                  <a:pt x="61" y="376"/>
                </a:lnTo>
                <a:lnTo>
                  <a:pt x="60" y="375"/>
                </a:lnTo>
                <a:lnTo>
                  <a:pt x="59" y="375"/>
                </a:lnTo>
                <a:lnTo>
                  <a:pt x="58" y="375"/>
                </a:lnTo>
                <a:lnTo>
                  <a:pt x="57" y="375"/>
                </a:lnTo>
                <a:lnTo>
                  <a:pt x="56" y="375"/>
                </a:lnTo>
                <a:lnTo>
                  <a:pt x="54" y="375"/>
                </a:lnTo>
                <a:lnTo>
                  <a:pt x="53" y="376"/>
                </a:lnTo>
                <a:lnTo>
                  <a:pt x="51" y="376"/>
                </a:lnTo>
                <a:lnTo>
                  <a:pt x="49" y="377"/>
                </a:lnTo>
                <a:lnTo>
                  <a:pt x="44" y="380"/>
                </a:lnTo>
                <a:lnTo>
                  <a:pt x="42" y="380"/>
                </a:lnTo>
                <a:lnTo>
                  <a:pt x="41" y="381"/>
                </a:lnTo>
                <a:lnTo>
                  <a:pt x="40" y="381"/>
                </a:lnTo>
                <a:lnTo>
                  <a:pt x="39" y="381"/>
                </a:lnTo>
                <a:lnTo>
                  <a:pt x="38" y="381"/>
                </a:lnTo>
                <a:lnTo>
                  <a:pt x="36" y="380"/>
                </a:lnTo>
                <a:lnTo>
                  <a:pt x="36" y="380"/>
                </a:lnTo>
                <a:lnTo>
                  <a:pt x="35" y="380"/>
                </a:lnTo>
                <a:lnTo>
                  <a:pt x="33" y="378"/>
                </a:lnTo>
                <a:lnTo>
                  <a:pt x="30" y="376"/>
                </a:lnTo>
                <a:lnTo>
                  <a:pt x="27" y="373"/>
                </a:lnTo>
                <a:lnTo>
                  <a:pt x="25" y="371"/>
                </a:lnTo>
                <a:lnTo>
                  <a:pt x="22" y="368"/>
                </a:lnTo>
                <a:lnTo>
                  <a:pt x="21" y="367"/>
                </a:lnTo>
                <a:lnTo>
                  <a:pt x="16" y="362"/>
                </a:lnTo>
                <a:lnTo>
                  <a:pt x="15" y="361"/>
                </a:lnTo>
                <a:lnTo>
                  <a:pt x="15" y="360"/>
                </a:lnTo>
                <a:lnTo>
                  <a:pt x="12" y="356"/>
                </a:lnTo>
                <a:lnTo>
                  <a:pt x="9" y="352"/>
                </a:lnTo>
                <a:lnTo>
                  <a:pt x="8" y="350"/>
                </a:lnTo>
                <a:lnTo>
                  <a:pt x="8" y="349"/>
                </a:lnTo>
                <a:lnTo>
                  <a:pt x="7" y="348"/>
                </a:lnTo>
                <a:lnTo>
                  <a:pt x="7" y="347"/>
                </a:lnTo>
                <a:lnTo>
                  <a:pt x="7" y="346"/>
                </a:lnTo>
                <a:lnTo>
                  <a:pt x="7" y="345"/>
                </a:lnTo>
                <a:lnTo>
                  <a:pt x="7" y="344"/>
                </a:lnTo>
                <a:lnTo>
                  <a:pt x="7" y="343"/>
                </a:lnTo>
                <a:lnTo>
                  <a:pt x="8" y="342"/>
                </a:lnTo>
                <a:lnTo>
                  <a:pt x="9" y="341"/>
                </a:lnTo>
                <a:lnTo>
                  <a:pt x="10" y="339"/>
                </a:lnTo>
                <a:lnTo>
                  <a:pt x="11" y="337"/>
                </a:lnTo>
                <a:lnTo>
                  <a:pt x="13" y="335"/>
                </a:lnTo>
                <a:lnTo>
                  <a:pt x="13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2"/>
                </a:lnTo>
                <a:lnTo>
                  <a:pt x="14" y="332"/>
                </a:lnTo>
                <a:lnTo>
                  <a:pt x="13" y="331"/>
                </a:lnTo>
                <a:lnTo>
                  <a:pt x="12" y="329"/>
                </a:lnTo>
                <a:lnTo>
                  <a:pt x="11" y="328"/>
                </a:lnTo>
                <a:lnTo>
                  <a:pt x="11" y="327"/>
                </a:lnTo>
                <a:lnTo>
                  <a:pt x="10" y="326"/>
                </a:lnTo>
                <a:lnTo>
                  <a:pt x="9" y="325"/>
                </a:lnTo>
                <a:lnTo>
                  <a:pt x="6" y="323"/>
                </a:lnTo>
                <a:lnTo>
                  <a:pt x="4" y="321"/>
                </a:lnTo>
                <a:lnTo>
                  <a:pt x="3" y="320"/>
                </a:lnTo>
                <a:lnTo>
                  <a:pt x="2" y="319"/>
                </a:lnTo>
                <a:lnTo>
                  <a:pt x="1" y="317"/>
                </a:lnTo>
                <a:lnTo>
                  <a:pt x="1" y="316"/>
                </a:lnTo>
                <a:lnTo>
                  <a:pt x="1" y="316"/>
                </a:lnTo>
                <a:lnTo>
                  <a:pt x="0" y="314"/>
                </a:lnTo>
                <a:lnTo>
                  <a:pt x="0" y="313"/>
                </a:lnTo>
                <a:lnTo>
                  <a:pt x="0" y="312"/>
                </a:lnTo>
                <a:lnTo>
                  <a:pt x="0" y="310"/>
                </a:lnTo>
                <a:lnTo>
                  <a:pt x="1" y="308"/>
                </a:lnTo>
                <a:lnTo>
                  <a:pt x="1" y="307"/>
                </a:lnTo>
                <a:lnTo>
                  <a:pt x="2" y="303"/>
                </a:lnTo>
                <a:lnTo>
                  <a:pt x="3" y="301"/>
                </a:lnTo>
                <a:lnTo>
                  <a:pt x="4" y="299"/>
                </a:lnTo>
                <a:lnTo>
                  <a:pt x="5" y="295"/>
                </a:lnTo>
                <a:lnTo>
                  <a:pt x="6" y="290"/>
                </a:lnTo>
                <a:lnTo>
                  <a:pt x="6" y="289"/>
                </a:lnTo>
                <a:lnTo>
                  <a:pt x="6" y="289"/>
                </a:lnTo>
                <a:lnTo>
                  <a:pt x="6" y="288"/>
                </a:lnTo>
                <a:lnTo>
                  <a:pt x="5" y="287"/>
                </a:lnTo>
                <a:lnTo>
                  <a:pt x="5" y="286"/>
                </a:lnTo>
                <a:lnTo>
                  <a:pt x="5" y="285"/>
                </a:lnTo>
                <a:lnTo>
                  <a:pt x="6" y="284"/>
                </a:lnTo>
                <a:lnTo>
                  <a:pt x="6" y="283"/>
                </a:lnTo>
                <a:lnTo>
                  <a:pt x="7" y="279"/>
                </a:lnTo>
                <a:lnTo>
                  <a:pt x="9" y="275"/>
                </a:lnTo>
                <a:lnTo>
                  <a:pt x="11" y="270"/>
                </a:lnTo>
                <a:lnTo>
                  <a:pt x="11" y="268"/>
                </a:lnTo>
                <a:lnTo>
                  <a:pt x="12" y="266"/>
                </a:lnTo>
                <a:lnTo>
                  <a:pt x="12" y="265"/>
                </a:lnTo>
                <a:lnTo>
                  <a:pt x="13" y="263"/>
                </a:lnTo>
                <a:lnTo>
                  <a:pt x="13" y="260"/>
                </a:lnTo>
                <a:lnTo>
                  <a:pt x="13" y="259"/>
                </a:lnTo>
                <a:lnTo>
                  <a:pt x="13" y="255"/>
                </a:lnTo>
                <a:lnTo>
                  <a:pt x="13" y="254"/>
                </a:lnTo>
                <a:lnTo>
                  <a:pt x="13" y="252"/>
                </a:lnTo>
                <a:lnTo>
                  <a:pt x="14" y="248"/>
                </a:lnTo>
                <a:lnTo>
                  <a:pt x="14" y="247"/>
                </a:lnTo>
                <a:lnTo>
                  <a:pt x="14" y="245"/>
                </a:lnTo>
                <a:lnTo>
                  <a:pt x="13" y="242"/>
                </a:lnTo>
                <a:lnTo>
                  <a:pt x="13" y="241"/>
                </a:lnTo>
                <a:lnTo>
                  <a:pt x="13" y="240"/>
                </a:lnTo>
                <a:lnTo>
                  <a:pt x="12" y="238"/>
                </a:lnTo>
                <a:lnTo>
                  <a:pt x="12" y="237"/>
                </a:lnTo>
                <a:lnTo>
                  <a:pt x="11" y="235"/>
                </a:lnTo>
                <a:lnTo>
                  <a:pt x="11" y="234"/>
                </a:lnTo>
                <a:lnTo>
                  <a:pt x="8" y="230"/>
                </a:lnTo>
                <a:lnTo>
                  <a:pt x="7" y="229"/>
                </a:lnTo>
                <a:lnTo>
                  <a:pt x="7" y="228"/>
                </a:lnTo>
                <a:lnTo>
                  <a:pt x="7" y="227"/>
                </a:lnTo>
                <a:lnTo>
                  <a:pt x="7" y="227"/>
                </a:lnTo>
                <a:lnTo>
                  <a:pt x="7" y="226"/>
                </a:lnTo>
                <a:lnTo>
                  <a:pt x="7" y="225"/>
                </a:lnTo>
                <a:lnTo>
                  <a:pt x="7" y="225"/>
                </a:lnTo>
                <a:lnTo>
                  <a:pt x="8" y="225"/>
                </a:lnTo>
                <a:lnTo>
                  <a:pt x="8" y="224"/>
                </a:lnTo>
                <a:lnTo>
                  <a:pt x="9" y="223"/>
                </a:lnTo>
                <a:lnTo>
                  <a:pt x="10" y="223"/>
                </a:lnTo>
                <a:lnTo>
                  <a:pt x="11" y="222"/>
                </a:lnTo>
                <a:lnTo>
                  <a:pt x="13" y="222"/>
                </a:lnTo>
                <a:lnTo>
                  <a:pt x="14" y="221"/>
                </a:lnTo>
                <a:lnTo>
                  <a:pt x="15" y="221"/>
                </a:lnTo>
                <a:lnTo>
                  <a:pt x="16" y="220"/>
                </a:lnTo>
                <a:lnTo>
                  <a:pt x="16" y="219"/>
                </a:lnTo>
                <a:lnTo>
                  <a:pt x="17" y="218"/>
                </a:lnTo>
                <a:lnTo>
                  <a:pt x="17" y="217"/>
                </a:lnTo>
                <a:lnTo>
                  <a:pt x="17" y="217"/>
                </a:lnTo>
                <a:lnTo>
                  <a:pt x="17" y="216"/>
                </a:lnTo>
                <a:lnTo>
                  <a:pt x="17" y="215"/>
                </a:lnTo>
                <a:lnTo>
                  <a:pt x="17" y="213"/>
                </a:lnTo>
                <a:lnTo>
                  <a:pt x="17" y="212"/>
                </a:lnTo>
                <a:lnTo>
                  <a:pt x="16" y="206"/>
                </a:lnTo>
                <a:lnTo>
                  <a:pt x="16" y="205"/>
                </a:lnTo>
                <a:lnTo>
                  <a:pt x="16" y="205"/>
                </a:lnTo>
                <a:lnTo>
                  <a:pt x="16" y="204"/>
                </a:lnTo>
                <a:lnTo>
                  <a:pt x="18" y="201"/>
                </a:lnTo>
                <a:lnTo>
                  <a:pt x="18" y="200"/>
                </a:lnTo>
                <a:lnTo>
                  <a:pt x="19" y="198"/>
                </a:lnTo>
                <a:lnTo>
                  <a:pt x="19" y="194"/>
                </a:lnTo>
                <a:lnTo>
                  <a:pt x="20" y="193"/>
                </a:lnTo>
                <a:lnTo>
                  <a:pt x="20" y="192"/>
                </a:lnTo>
                <a:lnTo>
                  <a:pt x="20" y="191"/>
                </a:lnTo>
                <a:lnTo>
                  <a:pt x="21" y="190"/>
                </a:lnTo>
                <a:lnTo>
                  <a:pt x="21" y="189"/>
                </a:lnTo>
                <a:lnTo>
                  <a:pt x="22" y="188"/>
                </a:lnTo>
                <a:lnTo>
                  <a:pt x="22" y="188"/>
                </a:lnTo>
                <a:lnTo>
                  <a:pt x="23" y="188"/>
                </a:lnTo>
                <a:lnTo>
                  <a:pt x="23" y="187"/>
                </a:lnTo>
                <a:lnTo>
                  <a:pt x="25" y="187"/>
                </a:lnTo>
                <a:lnTo>
                  <a:pt x="31" y="185"/>
                </a:lnTo>
                <a:lnTo>
                  <a:pt x="33" y="185"/>
                </a:lnTo>
                <a:lnTo>
                  <a:pt x="34" y="184"/>
                </a:lnTo>
                <a:lnTo>
                  <a:pt x="35" y="184"/>
                </a:lnTo>
                <a:lnTo>
                  <a:pt x="36" y="183"/>
                </a:lnTo>
                <a:lnTo>
                  <a:pt x="36" y="183"/>
                </a:lnTo>
                <a:lnTo>
                  <a:pt x="37" y="182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79"/>
                </a:lnTo>
                <a:lnTo>
                  <a:pt x="36" y="176"/>
                </a:lnTo>
                <a:lnTo>
                  <a:pt x="36" y="175"/>
                </a:lnTo>
                <a:lnTo>
                  <a:pt x="36" y="174"/>
                </a:lnTo>
                <a:lnTo>
                  <a:pt x="36" y="173"/>
                </a:lnTo>
                <a:lnTo>
                  <a:pt x="36" y="173"/>
                </a:lnTo>
                <a:lnTo>
                  <a:pt x="37" y="172"/>
                </a:lnTo>
                <a:lnTo>
                  <a:pt x="37" y="171"/>
                </a:lnTo>
                <a:lnTo>
                  <a:pt x="38" y="171"/>
                </a:lnTo>
                <a:lnTo>
                  <a:pt x="39" y="170"/>
                </a:lnTo>
                <a:lnTo>
                  <a:pt x="39" y="170"/>
                </a:lnTo>
                <a:lnTo>
                  <a:pt x="40" y="170"/>
                </a:lnTo>
                <a:lnTo>
                  <a:pt x="41" y="169"/>
                </a:lnTo>
                <a:lnTo>
                  <a:pt x="42" y="169"/>
                </a:lnTo>
                <a:lnTo>
                  <a:pt x="43" y="169"/>
                </a:lnTo>
                <a:lnTo>
                  <a:pt x="45" y="169"/>
                </a:lnTo>
                <a:lnTo>
                  <a:pt x="46" y="169"/>
                </a:lnTo>
                <a:lnTo>
                  <a:pt x="51" y="171"/>
                </a:lnTo>
                <a:lnTo>
                  <a:pt x="53" y="171"/>
                </a:lnTo>
                <a:lnTo>
                  <a:pt x="55" y="171"/>
                </a:lnTo>
                <a:lnTo>
                  <a:pt x="56" y="172"/>
                </a:lnTo>
                <a:lnTo>
                  <a:pt x="60" y="172"/>
                </a:lnTo>
                <a:lnTo>
                  <a:pt x="62" y="172"/>
                </a:lnTo>
                <a:lnTo>
                  <a:pt x="68" y="173"/>
                </a:lnTo>
                <a:lnTo>
                  <a:pt x="69" y="173"/>
                </a:lnTo>
                <a:lnTo>
                  <a:pt x="71" y="173"/>
                </a:lnTo>
                <a:lnTo>
                  <a:pt x="73" y="173"/>
                </a:lnTo>
                <a:lnTo>
                  <a:pt x="75" y="173"/>
                </a:lnTo>
                <a:lnTo>
                  <a:pt x="77" y="173"/>
                </a:lnTo>
                <a:lnTo>
                  <a:pt x="79" y="172"/>
                </a:lnTo>
                <a:lnTo>
                  <a:pt x="80" y="172"/>
                </a:lnTo>
                <a:lnTo>
                  <a:pt x="83" y="171"/>
                </a:lnTo>
                <a:lnTo>
                  <a:pt x="88" y="169"/>
                </a:lnTo>
                <a:lnTo>
                  <a:pt x="90" y="168"/>
                </a:lnTo>
                <a:lnTo>
                  <a:pt x="92" y="167"/>
                </a:lnTo>
                <a:lnTo>
                  <a:pt x="93" y="167"/>
                </a:lnTo>
                <a:lnTo>
                  <a:pt x="93" y="167"/>
                </a:lnTo>
                <a:lnTo>
                  <a:pt x="94" y="167"/>
                </a:lnTo>
                <a:lnTo>
                  <a:pt x="94" y="168"/>
                </a:lnTo>
                <a:lnTo>
                  <a:pt x="98" y="169"/>
                </a:lnTo>
                <a:lnTo>
                  <a:pt x="100" y="170"/>
                </a:lnTo>
                <a:lnTo>
                  <a:pt x="101" y="170"/>
                </a:lnTo>
                <a:lnTo>
                  <a:pt x="104" y="171"/>
                </a:lnTo>
                <a:lnTo>
                  <a:pt x="106" y="171"/>
                </a:lnTo>
                <a:lnTo>
                  <a:pt x="106" y="172"/>
                </a:lnTo>
                <a:lnTo>
                  <a:pt x="108" y="172"/>
                </a:lnTo>
                <a:lnTo>
                  <a:pt x="110" y="174"/>
                </a:lnTo>
                <a:lnTo>
                  <a:pt x="111" y="175"/>
                </a:lnTo>
                <a:lnTo>
                  <a:pt x="112" y="175"/>
                </a:lnTo>
                <a:lnTo>
                  <a:pt x="112" y="175"/>
                </a:lnTo>
                <a:lnTo>
                  <a:pt x="113" y="175"/>
                </a:lnTo>
                <a:lnTo>
                  <a:pt x="113" y="175"/>
                </a:lnTo>
                <a:lnTo>
                  <a:pt x="114" y="175"/>
                </a:lnTo>
                <a:lnTo>
                  <a:pt x="114" y="174"/>
                </a:lnTo>
                <a:lnTo>
                  <a:pt x="115" y="174"/>
                </a:lnTo>
                <a:lnTo>
                  <a:pt x="116" y="172"/>
                </a:lnTo>
                <a:lnTo>
                  <a:pt x="117" y="171"/>
                </a:lnTo>
                <a:lnTo>
                  <a:pt x="117" y="169"/>
                </a:lnTo>
                <a:lnTo>
                  <a:pt x="118" y="166"/>
                </a:lnTo>
                <a:lnTo>
                  <a:pt x="119" y="166"/>
                </a:lnTo>
                <a:lnTo>
                  <a:pt x="119" y="165"/>
                </a:lnTo>
                <a:lnTo>
                  <a:pt x="120" y="165"/>
                </a:lnTo>
                <a:lnTo>
                  <a:pt x="120" y="164"/>
                </a:lnTo>
                <a:lnTo>
                  <a:pt x="122" y="163"/>
                </a:lnTo>
                <a:lnTo>
                  <a:pt x="123" y="162"/>
                </a:lnTo>
                <a:lnTo>
                  <a:pt x="124" y="162"/>
                </a:lnTo>
                <a:lnTo>
                  <a:pt x="125" y="162"/>
                </a:lnTo>
                <a:lnTo>
                  <a:pt x="125" y="161"/>
                </a:lnTo>
                <a:lnTo>
                  <a:pt x="126" y="161"/>
                </a:lnTo>
                <a:lnTo>
                  <a:pt x="128" y="162"/>
                </a:lnTo>
                <a:lnTo>
                  <a:pt x="131" y="162"/>
                </a:lnTo>
                <a:lnTo>
                  <a:pt x="132" y="162"/>
                </a:lnTo>
                <a:lnTo>
                  <a:pt x="135" y="162"/>
                </a:lnTo>
                <a:lnTo>
                  <a:pt x="136" y="162"/>
                </a:lnTo>
                <a:lnTo>
                  <a:pt x="137" y="162"/>
                </a:lnTo>
                <a:lnTo>
                  <a:pt x="139" y="162"/>
                </a:lnTo>
                <a:lnTo>
                  <a:pt x="140" y="161"/>
                </a:lnTo>
                <a:lnTo>
                  <a:pt x="141" y="161"/>
                </a:lnTo>
                <a:lnTo>
                  <a:pt x="143" y="160"/>
                </a:lnTo>
                <a:lnTo>
                  <a:pt x="145" y="158"/>
                </a:lnTo>
                <a:lnTo>
                  <a:pt x="146" y="157"/>
                </a:lnTo>
                <a:lnTo>
                  <a:pt x="147" y="156"/>
                </a:lnTo>
                <a:lnTo>
                  <a:pt x="147" y="155"/>
                </a:lnTo>
                <a:lnTo>
                  <a:pt x="148" y="155"/>
                </a:lnTo>
                <a:lnTo>
                  <a:pt x="149" y="154"/>
                </a:lnTo>
                <a:lnTo>
                  <a:pt x="149" y="152"/>
                </a:lnTo>
                <a:lnTo>
                  <a:pt x="149" y="151"/>
                </a:lnTo>
                <a:lnTo>
                  <a:pt x="150" y="150"/>
                </a:lnTo>
                <a:lnTo>
                  <a:pt x="150" y="149"/>
                </a:lnTo>
                <a:lnTo>
                  <a:pt x="150" y="147"/>
                </a:lnTo>
                <a:lnTo>
                  <a:pt x="150" y="146"/>
                </a:lnTo>
                <a:lnTo>
                  <a:pt x="150" y="144"/>
                </a:lnTo>
                <a:lnTo>
                  <a:pt x="149" y="143"/>
                </a:lnTo>
                <a:lnTo>
                  <a:pt x="149" y="142"/>
                </a:lnTo>
                <a:lnTo>
                  <a:pt x="148" y="140"/>
                </a:lnTo>
                <a:lnTo>
                  <a:pt x="148" y="139"/>
                </a:lnTo>
                <a:lnTo>
                  <a:pt x="146" y="137"/>
                </a:lnTo>
                <a:lnTo>
                  <a:pt x="145" y="134"/>
                </a:lnTo>
                <a:lnTo>
                  <a:pt x="144" y="134"/>
                </a:lnTo>
                <a:lnTo>
                  <a:pt x="143" y="133"/>
                </a:lnTo>
                <a:lnTo>
                  <a:pt x="143" y="132"/>
                </a:lnTo>
                <a:lnTo>
                  <a:pt x="142" y="132"/>
                </a:lnTo>
                <a:lnTo>
                  <a:pt x="141" y="131"/>
                </a:lnTo>
                <a:lnTo>
                  <a:pt x="139" y="130"/>
                </a:lnTo>
                <a:lnTo>
                  <a:pt x="138" y="130"/>
                </a:lnTo>
                <a:lnTo>
                  <a:pt x="134" y="129"/>
                </a:lnTo>
                <a:lnTo>
                  <a:pt x="132" y="128"/>
                </a:lnTo>
                <a:lnTo>
                  <a:pt x="127" y="125"/>
                </a:lnTo>
                <a:lnTo>
                  <a:pt x="126" y="125"/>
                </a:lnTo>
                <a:lnTo>
                  <a:pt x="125" y="124"/>
                </a:lnTo>
                <a:lnTo>
                  <a:pt x="124" y="123"/>
                </a:lnTo>
                <a:lnTo>
                  <a:pt x="124" y="122"/>
                </a:lnTo>
                <a:lnTo>
                  <a:pt x="123" y="121"/>
                </a:lnTo>
                <a:lnTo>
                  <a:pt x="123" y="119"/>
                </a:lnTo>
                <a:lnTo>
                  <a:pt x="122" y="118"/>
                </a:lnTo>
                <a:lnTo>
                  <a:pt x="122" y="116"/>
                </a:lnTo>
                <a:lnTo>
                  <a:pt x="122" y="114"/>
                </a:lnTo>
                <a:lnTo>
                  <a:pt x="122" y="113"/>
                </a:lnTo>
                <a:lnTo>
                  <a:pt x="121" y="111"/>
                </a:lnTo>
                <a:lnTo>
                  <a:pt x="122" y="110"/>
                </a:lnTo>
                <a:lnTo>
                  <a:pt x="122" y="108"/>
                </a:lnTo>
                <a:lnTo>
                  <a:pt x="122" y="107"/>
                </a:lnTo>
                <a:lnTo>
                  <a:pt x="122" y="106"/>
                </a:lnTo>
                <a:lnTo>
                  <a:pt x="123" y="104"/>
                </a:lnTo>
                <a:lnTo>
                  <a:pt x="123" y="103"/>
                </a:lnTo>
                <a:lnTo>
                  <a:pt x="124" y="101"/>
                </a:lnTo>
                <a:lnTo>
                  <a:pt x="124" y="100"/>
                </a:lnTo>
                <a:lnTo>
                  <a:pt x="125" y="99"/>
                </a:lnTo>
                <a:lnTo>
                  <a:pt x="133" y="89"/>
                </a:lnTo>
                <a:lnTo>
                  <a:pt x="134" y="88"/>
                </a:lnTo>
                <a:lnTo>
                  <a:pt x="135" y="87"/>
                </a:lnTo>
                <a:lnTo>
                  <a:pt x="136" y="85"/>
                </a:lnTo>
                <a:lnTo>
                  <a:pt x="137" y="81"/>
                </a:lnTo>
                <a:lnTo>
                  <a:pt x="139" y="78"/>
                </a:lnTo>
                <a:lnTo>
                  <a:pt x="139" y="77"/>
                </a:lnTo>
                <a:lnTo>
                  <a:pt x="140" y="74"/>
                </a:lnTo>
                <a:lnTo>
                  <a:pt x="141" y="74"/>
                </a:lnTo>
                <a:lnTo>
                  <a:pt x="141" y="73"/>
                </a:lnTo>
                <a:lnTo>
                  <a:pt x="142" y="72"/>
                </a:lnTo>
                <a:lnTo>
                  <a:pt x="142" y="71"/>
                </a:lnTo>
                <a:lnTo>
                  <a:pt x="143" y="70"/>
                </a:lnTo>
                <a:lnTo>
                  <a:pt x="144" y="70"/>
                </a:lnTo>
                <a:lnTo>
                  <a:pt x="144" y="69"/>
                </a:lnTo>
                <a:lnTo>
                  <a:pt x="145" y="69"/>
                </a:lnTo>
                <a:lnTo>
                  <a:pt x="147" y="68"/>
                </a:lnTo>
                <a:lnTo>
                  <a:pt x="148" y="68"/>
                </a:lnTo>
                <a:lnTo>
                  <a:pt x="149" y="68"/>
                </a:lnTo>
                <a:lnTo>
                  <a:pt x="150" y="67"/>
                </a:lnTo>
                <a:lnTo>
                  <a:pt x="151" y="68"/>
                </a:lnTo>
                <a:lnTo>
                  <a:pt x="151" y="68"/>
                </a:lnTo>
                <a:lnTo>
                  <a:pt x="153" y="69"/>
                </a:lnTo>
                <a:lnTo>
                  <a:pt x="154" y="69"/>
                </a:lnTo>
                <a:lnTo>
                  <a:pt x="154" y="69"/>
                </a:lnTo>
                <a:lnTo>
                  <a:pt x="155" y="69"/>
                </a:lnTo>
                <a:lnTo>
                  <a:pt x="156" y="70"/>
                </a:lnTo>
                <a:lnTo>
                  <a:pt x="157" y="70"/>
                </a:lnTo>
                <a:lnTo>
                  <a:pt x="158" y="70"/>
                </a:lnTo>
                <a:lnTo>
                  <a:pt x="159" y="69"/>
                </a:lnTo>
                <a:lnTo>
                  <a:pt x="161" y="69"/>
                </a:lnTo>
                <a:lnTo>
                  <a:pt x="162" y="68"/>
                </a:lnTo>
                <a:lnTo>
                  <a:pt x="163" y="68"/>
                </a:lnTo>
                <a:lnTo>
                  <a:pt x="168" y="65"/>
                </a:lnTo>
                <a:lnTo>
                  <a:pt x="170" y="64"/>
                </a:lnTo>
                <a:lnTo>
                  <a:pt x="172" y="63"/>
                </a:lnTo>
                <a:lnTo>
                  <a:pt x="174" y="63"/>
                </a:lnTo>
                <a:lnTo>
                  <a:pt x="177" y="62"/>
                </a:lnTo>
                <a:lnTo>
                  <a:pt x="179" y="61"/>
                </a:lnTo>
                <a:lnTo>
                  <a:pt x="184" y="60"/>
                </a:lnTo>
                <a:lnTo>
                  <a:pt x="186" y="59"/>
                </a:lnTo>
                <a:lnTo>
                  <a:pt x="188" y="59"/>
                </a:lnTo>
                <a:lnTo>
                  <a:pt x="191" y="58"/>
                </a:lnTo>
                <a:lnTo>
                  <a:pt x="193" y="57"/>
                </a:lnTo>
                <a:lnTo>
                  <a:pt x="194" y="57"/>
                </a:lnTo>
                <a:lnTo>
                  <a:pt x="196" y="56"/>
                </a:lnTo>
                <a:lnTo>
                  <a:pt x="198" y="54"/>
                </a:lnTo>
                <a:lnTo>
                  <a:pt x="200" y="53"/>
                </a:lnTo>
                <a:lnTo>
                  <a:pt x="200" y="52"/>
                </a:lnTo>
                <a:lnTo>
                  <a:pt x="201" y="51"/>
                </a:lnTo>
                <a:lnTo>
                  <a:pt x="204" y="48"/>
                </a:lnTo>
                <a:lnTo>
                  <a:pt x="205" y="46"/>
                </a:lnTo>
                <a:lnTo>
                  <a:pt x="206" y="45"/>
                </a:lnTo>
                <a:lnTo>
                  <a:pt x="207" y="44"/>
                </a:lnTo>
                <a:lnTo>
                  <a:pt x="208" y="44"/>
                </a:lnTo>
                <a:lnTo>
                  <a:pt x="209" y="43"/>
                </a:lnTo>
                <a:lnTo>
                  <a:pt x="210" y="43"/>
                </a:lnTo>
                <a:lnTo>
                  <a:pt x="210" y="43"/>
                </a:lnTo>
                <a:lnTo>
                  <a:pt x="213" y="43"/>
                </a:lnTo>
                <a:lnTo>
                  <a:pt x="217" y="43"/>
                </a:lnTo>
                <a:lnTo>
                  <a:pt x="219" y="43"/>
                </a:lnTo>
                <a:lnTo>
                  <a:pt x="220" y="43"/>
                </a:lnTo>
                <a:lnTo>
                  <a:pt x="221" y="43"/>
                </a:lnTo>
                <a:lnTo>
                  <a:pt x="223" y="43"/>
                </a:lnTo>
                <a:lnTo>
                  <a:pt x="224" y="43"/>
                </a:lnTo>
                <a:lnTo>
                  <a:pt x="225" y="42"/>
                </a:lnTo>
                <a:lnTo>
                  <a:pt x="225" y="42"/>
                </a:lnTo>
                <a:lnTo>
                  <a:pt x="226" y="41"/>
                </a:lnTo>
                <a:lnTo>
                  <a:pt x="226" y="40"/>
                </a:lnTo>
                <a:lnTo>
                  <a:pt x="227" y="40"/>
                </a:lnTo>
                <a:lnTo>
                  <a:pt x="227" y="40"/>
                </a:lnTo>
                <a:lnTo>
                  <a:pt x="227" y="39"/>
                </a:lnTo>
                <a:lnTo>
                  <a:pt x="228" y="38"/>
                </a:lnTo>
                <a:lnTo>
                  <a:pt x="228" y="37"/>
                </a:lnTo>
                <a:lnTo>
                  <a:pt x="228" y="37"/>
                </a:lnTo>
                <a:lnTo>
                  <a:pt x="227" y="36"/>
                </a:lnTo>
                <a:lnTo>
                  <a:pt x="227" y="35"/>
                </a:lnTo>
                <a:lnTo>
                  <a:pt x="227" y="34"/>
                </a:lnTo>
                <a:lnTo>
                  <a:pt x="226" y="32"/>
                </a:lnTo>
                <a:lnTo>
                  <a:pt x="225" y="28"/>
                </a:lnTo>
                <a:lnTo>
                  <a:pt x="224" y="27"/>
                </a:lnTo>
                <a:lnTo>
                  <a:pt x="224" y="26"/>
                </a:lnTo>
                <a:lnTo>
                  <a:pt x="224" y="25"/>
                </a:lnTo>
                <a:lnTo>
                  <a:pt x="224" y="24"/>
                </a:lnTo>
                <a:lnTo>
                  <a:pt x="224" y="23"/>
                </a:lnTo>
                <a:lnTo>
                  <a:pt x="225" y="22"/>
                </a:lnTo>
                <a:lnTo>
                  <a:pt x="225" y="22"/>
                </a:lnTo>
                <a:lnTo>
                  <a:pt x="225" y="21"/>
                </a:lnTo>
                <a:lnTo>
                  <a:pt x="226" y="20"/>
                </a:lnTo>
                <a:lnTo>
                  <a:pt x="226" y="19"/>
                </a:lnTo>
                <a:lnTo>
                  <a:pt x="228" y="18"/>
                </a:lnTo>
                <a:lnTo>
                  <a:pt x="229" y="16"/>
                </a:lnTo>
                <a:lnTo>
                  <a:pt x="230" y="15"/>
                </a:lnTo>
                <a:lnTo>
                  <a:pt x="231" y="15"/>
                </a:lnTo>
                <a:lnTo>
                  <a:pt x="232" y="14"/>
                </a:lnTo>
                <a:lnTo>
                  <a:pt x="233" y="14"/>
                </a:lnTo>
                <a:lnTo>
                  <a:pt x="235" y="13"/>
                </a:lnTo>
                <a:lnTo>
                  <a:pt x="236" y="12"/>
                </a:lnTo>
                <a:lnTo>
                  <a:pt x="237" y="12"/>
                </a:lnTo>
                <a:lnTo>
                  <a:pt x="240" y="12"/>
                </a:lnTo>
                <a:lnTo>
                  <a:pt x="241" y="12"/>
                </a:lnTo>
                <a:lnTo>
                  <a:pt x="242" y="11"/>
                </a:lnTo>
                <a:lnTo>
                  <a:pt x="243" y="11"/>
                </a:lnTo>
                <a:lnTo>
                  <a:pt x="244" y="10"/>
                </a:lnTo>
                <a:lnTo>
                  <a:pt x="245" y="10"/>
                </a:lnTo>
                <a:lnTo>
                  <a:pt x="246" y="9"/>
                </a:lnTo>
                <a:lnTo>
                  <a:pt x="249" y="7"/>
                </a:lnTo>
                <a:lnTo>
                  <a:pt x="252" y="4"/>
                </a:lnTo>
                <a:lnTo>
                  <a:pt x="253" y="3"/>
                </a:lnTo>
                <a:lnTo>
                  <a:pt x="254" y="3"/>
                </a:lnTo>
                <a:lnTo>
                  <a:pt x="255" y="2"/>
                </a:lnTo>
                <a:lnTo>
                  <a:pt x="256" y="1"/>
                </a:lnTo>
                <a:lnTo>
                  <a:pt x="256" y="0"/>
                </a:lnTo>
                <a:lnTo>
                  <a:pt x="262" y="4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4" name="Freeform 247">
            <a:extLst>
              <a:ext uri="{FF2B5EF4-FFF2-40B4-BE49-F238E27FC236}">
                <a16:creationId xmlns:a16="http://schemas.microsoft.com/office/drawing/2014/main" id="{0206BF93-4D86-4FC5-B5A1-F4D646721936}"/>
              </a:ext>
            </a:extLst>
          </p:cNvPr>
          <p:cNvSpPr>
            <a:spLocks/>
          </p:cNvSpPr>
          <p:nvPr/>
        </p:nvSpPr>
        <p:spPr bwMode="auto">
          <a:xfrm>
            <a:off x="8791228" y="4625061"/>
            <a:ext cx="1073908" cy="1241490"/>
          </a:xfrm>
          <a:custGeom>
            <a:avLst/>
            <a:gdLst>
              <a:gd name="T0" fmla="*/ 223 w 565"/>
              <a:gd name="T1" fmla="*/ 29 h 597"/>
              <a:gd name="T2" fmla="*/ 251 w 565"/>
              <a:gd name="T3" fmla="*/ 30 h 597"/>
              <a:gd name="T4" fmla="*/ 278 w 565"/>
              <a:gd name="T5" fmla="*/ 46 h 597"/>
              <a:gd name="T6" fmla="*/ 295 w 565"/>
              <a:gd name="T7" fmla="*/ 60 h 597"/>
              <a:gd name="T8" fmla="*/ 323 w 565"/>
              <a:gd name="T9" fmla="*/ 73 h 597"/>
              <a:gd name="T10" fmla="*/ 329 w 565"/>
              <a:gd name="T11" fmla="*/ 91 h 597"/>
              <a:gd name="T12" fmla="*/ 363 w 565"/>
              <a:gd name="T13" fmla="*/ 107 h 597"/>
              <a:gd name="T14" fmla="*/ 384 w 565"/>
              <a:gd name="T15" fmla="*/ 80 h 597"/>
              <a:gd name="T16" fmla="*/ 401 w 565"/>
              <a:gd name="T17" fmla="*/ 87 h 597"/>
              <a:gd name="T18" fmla="*/ 432 w 565"/>
              <a:gd name="T19" fmla="*/ 105 h 597"/>
              <a:gd name="T20" fmla="*/ 470 w 565"/>
              <a:gd name="T21" fmla="*/ 115 h 597"/>
              <a:gd name="T22" fmla="*/ 512 w 565"/>
              <a:gd name="T23" fmla="*/ 148 h 597"/>
              <a:gd name="T24" fmla="*/ 556 w 565"/>
              <a:gd name="T25" fmla="*/ 175 h 597"/>
              <a:gd name="T26" fmla="*/ 555 w 565"/>
              <a:gd name="T27" fmla="*/ 200 h 597"/>
              <a:gd name="T28" fmla="*/ 564 w 565"/>
              <a:gd name="T29" fmla="*/ 218 h 597"/>
              <a:gd name="T30" fmla="*/ 545 w 565"/>
              <a:gd name="T31" fmla="*/ 230 h 597"/>
              <a:gd name="T32" fmla="*/ 553 w 565"/>
              <a:gd name="T33" fmla="*/ 247 h 597"/>
              <a:gd name="T34" fmla="*/ 542 w 565"/>
              <a:gd name="T35" fmla="*/ 257 h 597"/>
              <a:gd name="T36" fmla="*/ 526 w 565"/>
              <a:gd name="T37" fmla="*/ 252 h 597"/>
              <a:gd name="T38" fmla="*/ 529 w 565"/>
              <a:gd name="T39" fmla="*/ 264 h 597"/>
              <a:gd name="T40" fmla="*/ 518 w 565"/>
              <a:gd name="T41" fmla="*/ 274 h 597"/>
              <a:gd name="T42" fmla="*/ 493 w 565"/>
              <a:gd name="T43" fmla="*/ 295 h 597"/>
              <a:gd name="T44" fmla="*/ 489 w 565"/>
              <a:gd name="T45" fmla="*/ 326 h 597"/>
              <a:gd name="T46" fmla="*/ 500 w 565"/>
              <a:gd name="T47" fmla="*/ 342 h 597"/>
              <a:gd name="T48" fmla="*/ 514 w 565"/>
              <a:gd name="T49" fmla="*/ 352 h 597"/>
              <a:gd name="T50" fmla="*/ 507 w 565"/>
              <a:gd name="T51" fmla="*/ 376 h 597"/>
              <a:gd name="T52" fmla="*/ 502 w 565"/>
              <a:gd name="T53" fmla="*/ 394 h 597"/>
              <a:gd name="T54" fmla="*/ 496 w 565"/>
              <a:gd name="T55" fmla="*/ 415 h 597"/>
              <a:gd name="T56" fmla="*/ 508 w 565"/>
              <a:gd name="T57" fmla="*/ 435 h 597"/>
              <a:gd name="T58" fmla="*/ 493 w 565"/>
              <a:gd name="T59" fmla="*/ 451 h 597"/>
              <a:gd name="T60" fmla="*/ 486 w 565"/>
              <a:gd name="T61" fmla="*/ 467 h 597"/>
              <a:gd name="T62" fmla="*/ 498 w 565"/>
              <a:gd name="T63" fmla="*/ 485 h 597"/>
              <a:gd name="T64" fmla="*/ 487 w 565"/>
              <a:gd name="T65" fmla="*/ 503 h 597"/>
              <a:gd name="T66" fmla="*/ 457 w 565"/>
              <a:gd name="T67" fmla="*/ 513 h 597"/>
              <a:gd name="T68" fmla="*/ 445 w 565"/>
              <a:gd name="T69" fmla="*/ 531 h 597"/>
              <a:gd name="T70" fmla="*/ 409 w 565"/>
              <a:gd name="T71" fmla="*/ 531 h 597"/>
              <a:gd name="T72" fmla="*/ 382 w 565"/>
              <a:gd name="T73" fmla="*/ 531 h 597"/>
              <a:gd name="T74" fmla="*/ 366 w 565"/>
              <a:gd name="T75" fmla="*/ 529 h 597"/>
              <a:gd name="T76" fmla="*/ 347 w 565"/>
              <a:gd name="T77" fmla="*/ 536 h 597"/>
              <a:gd name="T78" fmla="*/ 331 w 565"/>
              <a:gd name="T79" fmla="*/ 551 h 597"/>
              <a:gd name="T80" fmla="*/ 300 w 565"/>
              <a:gd name="T81" fmla="*/ 570 h 597"/>
              <a:gd name="T82" fmla="*/ 277 w 565"/>
              <a:gd name="T83" fmla="*/ 589 h 597"/>
              <a:gd name="T84" fmla="*/ 251 w 565"/>
              <a:gd name="T85" fmla="*/ 585 h 597"/>
              <a:gd name="T86" fmla="*/ 233 w 565"/>
              <a:gd name="T87" fmla="*/ 595 h 597"/>
              <a:gd name="T88" fmla="*/ 216 w 565"/>
              <a:gd name="T89" fmla="*/ 594 h 597"/>
              <a:gd name="T90" fmla="*/ 194 w 565"/>
              <a:gd name="T91" fmla="*/ 575 h 597"/>
              <a:gd name="T92" fmla="*/ 177 w 565"/>
              <a:gd name="T93" fmla="*/ 563 h 597"/>
              <a:gd name="T94" fmla="*/ 190 w 565"/>
              <a:gd name="T95" fmla="*/ 542 h 597"/>
              <a:gd name="T96" fmla="*/ 204 w 565"/>
              <a:gd name="T97" fmla="*/ 514 h 597"/>
              <a:gd name="T98" fmla="*/ 220 w 565"/>
              <a:gd name="T99" fmla="*/ 501 h 597"/>
              <a:gd name="T100" fmla="*/ 205 w 565"/>
              <a:gd name="T101" fmla="*/ 482 h 597"/>
              <a:gd name="T102" fmla="*/ 195 w 565"/>
              <a:gd name="T103" fmla="*/ 474 h 597"/>
              <a:gd name="T104" fmla="*/ 161 w 565"/>
              <a:gd name="T105" fmla="*/ 479 h 597"/>
              <a:gd name="T106" fmla="*/ 131 w 565"/>
              <a:gd name="T107" fmla="*/ 471 h 597"/>
              <a:gd name="T108" fmla="*/ 112 w 565"/>
              <a:gd name="T109" fmla="*/ 438 h 597"/>
              <a:gd name="T110" fmla="*/ 103 w 565"/>
              <a:gd name="T111" fmla="*/ 418 h 597"/>
              <a:gd name="T112" fmla="*/ 70 w 565"/>
              <a:gd name="T113" fmla="*/ 418 h 597"/>
              <a:gd name="T114" fmla="*/ 35 w 565"/>
              <a:gd name="T115" fmla="*/ 415 h 597"/>
              <a:gd name="T116" fmla="*/ 14 w 565"/>
              <a:gd name="T117" fmla="*/ 402 h 597"/>
              <a:gd name="T118" fmla="*/ 4 w 565"/>
              <a:gd name="T119" fmla="*/ 395 h 5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65" h="597">
                <a:moveTo>
                  <a:pt x="180" y="0"/>
                </a:moveTo>
                <a:lnTo>
                  <a:pt x="188" y="6"/>
                </a:lnTo>
                <a:lnTo>
                  <a:pt x="190" y="8"/>
                </a:lnTo>
                <a:lnTo>
                  <a:pt x="195" y="11"/>
                </a:lnTo>
                <a:lnTo>
                  <a:pt x="205" y="18"/>
                </a:lnTo>
                <a:lnTo>
                  <a:pt x="206" y="19"/>
                </a:lnTo>
                <a:lnTo>
                  <a:pt x="209" y="22"/>
                </a:lnTo>
                <a:lnTo>
                  <a:pt x="210" y="23"/>
                </a:lnTo>
                <a:lnTo>
                  <a:pt x="213" y="25"/>
                </a:lnTo>
                <a:lnTo>
                  <a:pt x="214" y="27"/>
                </a:lnTo>
                <a:lnTo>
                  <a:pt x="215" y="27"/>
                </a:lnTo>
                <a:lnTo>
                  <a:pt x="216" y="27"/>
                </a:lnTo>
                <a:lnTo>
                  <a:pt x="217" y="28"/>
                </a:lnTo>
                <a:lnTo>
                  <a:pt x="218" y="28"/>
                </a:lnTo>
                <a:lnTo>
                  <a:pt x="220" y="28"/>
                </a:lnTo>
                <a:lnTo>
                  <a:pt x="222" y="29"/>
                </a:lnTo>
                <a:lnTo>
                  <a:pt x="223" y="29"/>
                </a:lnTo>
                <a:lnTo>
                  <a:pt x="225" y="29"/>
                </a:lnTo>
                <a:lnTo>
                  <a:pt x="230" y="28"/>
                </a:lnTo>
                <a:lnTo>
                  <a:pt x="231" y="28"/>
                </a:lnTo>
                <a:lnTo>
                  <a:pt x="232" y="28"/>
                </a:lnTo>
                <a:lnTo>
                  <a:pt x="233" y="28"/>
                </a:lnTo>
                <a:lnTo>
                  <a:pt x="236" y="29"/>
                </a:lnTo>
                <a:lnTo>
                  <a:pt x="238" y="29"/>
                </a:lnTo>
                <a:lnTo>
                  <a:pt x="239" y="29"/>
                </a:lnTo>
                <a:lnTo>
                  <a:pt x="240" y="29"/>
                </a:lnTo>
                <a:lnTo>
                  <a:pt x="241" y="29"/>
                </a:lnTo>
                <a:lnTo>
                  <a:pt x="243" y="28"/>
                </a:lnTo>
                <a:lnTo>
                  <a:pt x="244" y="28"/>
                </a:lnTo>
                <a:lnTo>
                  <a:pt x="245" y="28"/>
                </a:lnTo>
                <a:lnTo>
                  <a:pt x="246" y="28"/>
                </a:lnTo>
                <a:lnTo>
                  <a:pt x="247" y="28"/>
                </a:lnTo>
                <a:lnTo>
                  <a:pt x="250" y="29"/>
                </a:lnTo>
                <a:lnTo>
                  <a:pt x="251" y="30"/>
                </a:lnTo>
                <a:lnTo>
                  <a:pt x="252" y="30"/>
                </a:lnTo>
                <a:lnTo>
                  <a:pt x="253" y="31"/>
                </a:lnTo>
                <a:lnTo>
                  <a:pt x="255" y="32"/>
                </a:lnTo>
                <a:lnTo>
                  <a:pt x="256" y="32"/>
                </a:lnTo>
                <a:lnTo>
                  <a:pt x="260" y="34"/>
                </a:lnTo>
                <a:lnTo>
                  <a:pt x="262" y="35"/>
                </a:lnTo>
                <a:lnTo>
                  <a:pt x="263" y="36"/>
                </a:lnTo>
                <a:lnTo>
                  <a:pt x="264" y="36"/>
                </a:lnTo>
                <a:lnTo>
                  <a:pt x="264" y="36"/>
                </a:lnTo>
                <a:lnTo>
                  <a:pt x="268" y="40"/>
                </a:lnTo>
                <a:lnTo>
                  <a:pt x="269" y="41"/>
                </a:lnTo>
                <a:lnTo>
                  <a:pt x="270" y="42"/>
                </a:lnTo>
                <a:lnTo>
                  <a:pt x="271" y="43"/>
                </a:lnTo>
                <a:lnTo>
                  <a:pt x="273" y="44"/>
                </a:lnTo>
                <a:lnTo>
                  <a:pt x="275" y="45"/>
                </a:lnTo>
                <a:lnTo>
                  <a:pt x="276" y="46"/>
                </a:lnTo>
                <a:lnTo>
                  <a:pt x="278" y="46"/>
                </a:lnTo>
                <a:lnTo>
                  <a:pt x="279" y="47"/>
                </a:lnTo>
                <a:lnTo>
                  <a:pt x="283" y="47"/>
                </a:lnTo>
                <a:lnTo>
                  <a:pt x="285" y="48"/>
                </a:lnTo>
                <a:lnTo>
                  <a:pt x="288" y="49"/>
                </a:lnTo>
                <a:lnTo>
                  <a:pt x="289" y="50"/>
                </a:lnTo>
                <a:lnTo>
                  <a:pt x="290" y="50"/>
                </a:lnTo>
                <a:lnTo>
                  <a:pt x="291" y="50"/>
                </a:lnTo>
                <a:lnTo>
                  <a:pt x="291" y="51"/>
                </a:lnTo>
                <a:lnTo>
                  <a:pt x="291" y="51"/>
                </a:lnTo>
                <a:lnTo>
                  <a:pt x="292" y="52"/>
                </a:lnTo>
                <a:lnTo>
                  <a:pt x="292" y="52"/>
                </a:lnTo>
                <a:lnTo>
                  <a:pt x="292" y="53"/>
                </a:lnTo>
                <a:lnTo>
                  <a:pt x="293" y="57"/>
                </a:lnTo>
                <a:lnTo>
                  <a:pt x="294" y="58"/>
                </a:lnTo>
                <a:lnTo>
                  <a:pt x="294" y="59"/>
                </a:lnTo>
                <a:lnTo>
                  <a:pt x="295" y="60"/>
                </a:lnTo>
                <a:lnTo>
                  <a:pt x="295" y="60"/>
                </a:lnTo>
                <a:lnTo>
                  <a:pt x="296" y="61"/>
                </a:lnTo>
                <a:lnTo>
                  <a:pt x="297" y="61"/>
                </a:lnTo>
                <a:lnTo>
                  <a:pt x="298" y="62"/>
                </a:lnTo>
                <a:lnTo>
                  <a:pt x="299" y="62"/>
                </a:lnTo>
                <a:lnTo>
                  <a:pt x="301" y="63"/>
                </a:lnTo>
                <a:lnTo>
                  <a:pt x="303" y="63"/>
                </a:lnTo>
                <a:lnTo>
                  <a:pt x="305" y="64"/>
                </a:lnTo>
                <a:lnTo>
                  <a:pt x="307" y="65"/>
                </a:lnTo>
                <a:lnTo>
                  <a:pt x="309" y="65"/>
                </a:lnTo>
                <a:lnTo>
                  <a:pt x="311" y="66"/>
                </a:lnTo>
                <a:lnTo>
                  <a:pt x="312" y="67"/>
                </a:lnTo>
                <a:lnTo>
                  <a:pt x="315" y="69"/>
                </a:lnTo>
                <a:lnTo>
                  <a:pt x="317" y="70"/>
                </a:lnTo>
                <a:lnTo>
                  <a:pt x="318" y="71"/>
                </a:lnTo>
                <a:lnTo>
                  <a:pt x="320" y="72"/>
                </a:lnTo>
                <a:lnTo>
                  <a:pt x="321" y="72"/>
                </a:lnTo>
                <a:lnTo>
                  <a:pt x="323" y="73"/>
                </a:lnTo>
                <a:lnTo>
                  <a:pt x="324" y="73"/>
                </a:lnTo>
                <a:lnTo>
                  <a:pt x="327" y="74"/>
                </a:lnTo>
                <a:lnTo>
                  <a:pt x="328" y="74"/>
                </a:lnTo>
                <a:lnTo>
                  <a:pt x="328" y="74"/>
                </a:lnTo>
                <a:lnTo>
                  <a:pt x="329" y="75"/>
                </a:lnTo>
                <a:lnTo>
                  <a:pt x="329" y="76"/>
                </a:lnTo>
                <a:lnTo>
                  <a:pt x="329" y="77"/>
                </a:lnTo>
                <a:lnTo>
                  <a:pt x="329" y="78"/>
                </a:lnTo>
                <a:lnTo>
                  <a:pt x="329" y="78"/>
                </a:lnTo>
                <a:lnTo>
                  <a:pt x="329" y="79"/>
                </a:lnTo>
                <a:lnTo>
                  <a:pt x="328" y="82"/>
                </a:lnTo>
                <a:lnTo>
                  <a:pt x="328" y="84"/>
                </a:lnTo>
                <a:lnTo>
                  <a:pt x="328" y="86"/>
                </a:lnTo>
                <a:lnTo>
                  <a:pt x="328" y="87"/>
                </a:lnTo>
                <a:lnTo>
                  <a:pt x="328" y="89"/>
                </a:lnTo>
                <a:lnTo>
                  <a:pt x="328" y="90"/>
                </a:lnTo>
                <a:lnTo>
                  <a:pt x="329" y="91"/>
                </a:lnTo>
                <a:lnTo>
                  <a:pt x="330" y="93"/>
                </a:lnTo>
                <a:lnTo>
                  <a:pt x="331" y="94"/>
                </a:lnTo>
                <a:lnTo>
                  <a:pt x="332" y="95"/>
                </a:lnTo>
                <a:lnTo>
                  <a:pt x="333" y="96"/>
                </a:lnTo>
                <a:lnTo>
                  <a:pt x="334" y="97"/>
                </a:lnTo>
                <a:lnTo>
                  <a:pt x="337" y="98"/>
                </a:lnTo>
                <a:lnTo>
                  <a:pt x="345" y="103"/>
                </a:lnTo>
                <a:lnTo>
                  <a:pt x="350" y="105"/>
                </a:lnTo>
                <a:lnTo>
                  <a:pt x="352" y="106"/>
                </a:lnTo>
                <a:lnTo>
                  <a:pt x="353" y="106"/>
                </a:lnTo>
                <a:lnTo>
                  <a:pt x="354" y="107"/>
                </a:lnTo>
                <a:lnTo>
                  <a:pt x="355" y="107"/>
                </a:lnTo>
                <a:lnTo>
                  <a:pt x="356" y="107"/>
                </a:lnTo>
                <a:lnTo>
                  <a:pt x="358" y="107"/>
                </a:lnTo>
                <a:lnTo>
                  <a:pt x="360" y="107"/>
                </a:lnTo>
                <a:lnTo>
                  <a:pt x="362" y="107"/>
                </a:lnTo>
                <a:lnTo>
                  <a:pt x="363" y="107"/>
                </a:lnTo>
                <a:lnTo>
                  <a:pt x="364" y="107"/>
                </a:lnTo>
                <a:lnTo>
                  <a:pt x="366" y="106"/>
                </a:lnTo>
                <a:lnTo>
                  <a:pt x="366" y="106"/>
                </a:lnTo>
                <a:lnTo>
                  <a:pt x="367" y="105"/>
                </a:lnTo>
                <a:lnTo>
                  <a:pt x="368" y="104"/>
                </a:lnTo>
                <a:lnTo>
                  <a:pt x="369" y="104"/>
                </a:lnTo>
                <a:lnTo>
                  <a:pt x="371" y="100"/>
                </a:lnTo>
                <a:lnTo>
                  <a:pt x="373" y="98"/>
                </a:lnTo>
                <a:lnTo>
                  <a:pt x="374" y="96"/>
                </a:lnTo>
                <a:lnTo>
                  <a:pt x="375" y="95"/>
                </a:lnTo>
                <a:lnTo>
                  <a:pt x="375" y="94"/>
                </a:lnTo>
                <a:lnTo>
                  <a:pt x="377" y="90"/>
                </a:lnTo>
                <a:lnTo>
                  <a:pt x="378" y="87"/>
                </a:lnTo>
                <a:lnTo>
                  <a:pt x="380" y="85"/>
                </a:lnTo>
                <a:lnTo>
                  <a:pt x="381" y="83"/>
                </a:lnTo>
                <a:lnTo>
                  <a:pt x="382" y="82"/>
                </a:lnTo>
                <a:lnTo>
                  <a:pt x="384" y="80"/>
                </a:lnTo>
                <a:lnTo>
                  <a:pt x="385" y="79"/>
                </a:lnTo>
                <a:lnTo>
                  <a:pt x="386" y="78"/>
                </a:lnTo>
                <a:lnTo>
                  <a:pt x="387" y="77"/>
                </a:lnTo>
                <a:lnTo>
                  <a:pt x="388" y="77"/>
                </a:lnTo>
                <a:lnTo>
                  <a:pt x="389" y="77"/>
                </a:lnTo>
                <a:lnTo>
                  <a:pt x="389" y="77"/>
                </a:lnTo>
                <a:lnTo>
                  <a:pt x="390" y="78"/>
                </a:lnTo>
                <a:lnTo>
                  <a:pt x="391" y="78"/>
                </a:lnTo>
                <a:lnTo>
                  <a:pt x="392" y="79"/>
                </a:lnTo>
                <a:lnTo>
                  <a:pt x="394" y="82"/>
                </a:lnTo>
                <a:lnTo>
                  <a:pt x="395" y="83"/>
                </a:lnTo>
                <a:lnTo>
                  <a:pt x="396" y="84"/>
                </a:lnTo>
                <a:lnTo>
                  <a:pt x="397" y="85"/>
                </a:lnTo>
                <a:lnTo>
                  <a:pt x="398" y="85"/>
                </a:lnTo>
                <a:lnTo>
                  <a:pt x="399" y="86"/>
                </a:lnTo>
                <a:lnTo>
                  <a:pt x="400" y="87"/>
                </a:lnTo>
                <a:lnTo>
                  <a:pt x="401" y="87"/>
                </a:lnTo>
                <a:lnTo>
                  <a:pt x="403" y="88"/>
                </a:lnTo>
                <a:lnTo>
                  <a:pt x="405" y="89"/>
                </a:lnTo>
                <a:lnTo>
                  <a:pt x="408" y="89"/>
                </a:lnTo>
                <a:lnTo>
                  <a:pt x="412" y="90"/>
                </a:lnTo>
                <a:lnTo>
                  <a:pt x="414" y="91"/>
                </a:lnTo>
                <a:lnTo>
                  <a:pt x="416" y="91"/>
                </a:lnTo>
                <a:lnTo>
                  <a:pt x="417" y="92"/>
                </a:lnTo>
                <a:lnTo>
                  <a:pt x="418" y="93"/>
                </a:lnTo>
                <a:lnTo>
                  <a:pt x="419" y="93"/>
                </a:lnTo>
                <a:lnTo>
                  <a:pt x="420" y="94"/>
                </a:lnTo>
                <a:lnTo>
                  <a:pt x="421" y="95"/>
                </a:lnTo>
                <a:lnTo>
                  <a:pt x="423" y="97"/>
                </a:lnTo>
                <a:lnTo>
                  <a:pt x="425" y="98"/>
                </a:lnTo>
                <a:lnTo>
                  <a:pt x="428" y="102"/>
                </a:lnTo>
                <a:lnTo>
                  <a:pt x="430" y="104"/>
                </a:lnTo>
                <a:lnTo>
                  <a:pt x="431" y="105"/>
                </a:lnTo>
                <a:lnTo>
                  <a:pt x="432" y="105"/>
                </a:lnTo>
                <a:lnTo>
                  <a:pt x="433" y="106"/>
                </a:lnTo>
                <a:lnTo>
                  <a:pt x="433" y="106"/>
                </a:lnTo>
                <a:lnTo>
                  <a:pt x="434" y="106"/>
                </a:lnTo>
                <a:lnTo>
                  <a:pt x="435" y="106"/>
                </a:lnTo>
                <a:lnTo>
                  <a:pt x="436" y="107"/>
                </a:lnTo>
                <a:lnTo>
                  <a:pt x="438" y="107"/>
                </a:lnTo>
                <a:lnTo>
                  <a:pt x="444" y="107"/>
                </a:lnTo>
                <a:lnTo>
                  <a:pt x="446" y="107"/>
                </a:lnTo>
                <a:lnTo>
                  <a:pt x="447" y="107"/>
                </a:lnTo>
                <a:lnTo>
                  <a:pt x="448" y="108"/>
                </a:lnTo>
                <a:lnTo>
                  <a:pt x="449" y="108"/>
                </a:lnTo>
                <a:lnTo>
                  <a:pt x="453" y="110"/>
                </a:lnTo>
                <a:lnTo>
                  <a:pt x="454" y="110"/>
                </a:lnTo>
                <a:lnTo>
                  <a:pt x="460" y="112"/>
                </a:lnTo>
                <a:lnTo>
                  <a:pt x="465" y="113"/>
                </a:lnTo>
                <a:lnTo>
                  <a:pt x="469" y="115"/>
                </a:lnTo>
                <a:lnTo>
                  <a:pt x="470" y="115"/>
                </a:lnTo>
                <a:lnTo>
                  <a:pt x="472" y="115"/>
                </a:lnTo>
                <a:lnTo>
                  <a:pt x="477" y="119"/>
                </a:lnTo>
                <a:lnTo>
                  <a:pt x="483" y="121"/>
                </a:lnTo>
                <a:lnTo>
                  <a:pt x="485" y="122"/>
                </a:lnTo>
                <a:lnTo>
                  <a:pt x="487" y="123"/>
                </a:lnTo>
                <a:lnTo>
                  <a:pt x="489" y="125"/>
                </a:lnTo>
                <a:lnTo>
                  <a:pt x="491" y="126"/>
                </a:lnTo>
                <a:lnTo>
                  <a:pt x="493" y="128"/>
                </a:lnTo>
                <a:lnTo>
                  <a:pt x="495" y="129"/>
                </a:lnTo>
                <a:lnTo>
                  <a:pt x="500" y="135"/>
                </a:lnTo>
                <a:lnTo>
                  <a:pt x="502" y="137"/>
                </a:lnTo>
                <a:lnTo>
                  <a:pt x="503" y="139"/>
                </a:lnTo>
                <a:lnTo>
                  <a:pt x="505" y="142"/>
                </a:lnTo>
                <a:lnTo>
                  <a:pt x="507" y="143"/>
                </a:lnTo>
                <a:lnTo>
                  <a:pt x="508" y="145"/>
                </a:lnTo>
                <a:lnTo>
                  <a:pt x="510" y="146"/>
                </a:lnTo>
                <a:lnTo>
                  <a:pt x="512" y="148"/>
                </a:lnTo>
                <a:lnTo>
                  <a:pt x="513" y="148"/>
                </a:lnTo>
                <a:lnTo>
                  <a:pt x="514" y="148"/>
                </a:lnTo>
                <a:lnTo>
                  <a:pt x="515" y="149"/>
                </a:lnTo>
                <a:lnTo>
                  <a:pt x="518" y="149"/>
                </a:lnTo>
                <a:lnTo>
                  <a:pt x="519" y="150"/>
                </a:lnTo>
                <a:lnTo>
                  <a:pt x="525" y="151"/>
                </a:lnTo>
                <a:lnTo>
                  <a:pt x="530" y="153"/>
                </a:lnTo>
                <a:lnTo>
                  <a:pt x="532" y="154"/>
                </a:lnTo>
                <a:lnTo>
                  <a:pt x="534" y="155"/>
                </a:lnTo>
                <a:lnTo>
                  <a:pt x="536" y="156"/>
                </a:lnTo>
                <a:lnTo>
                  <a:pt x="541" y="159"/>
                </a:lnTo>
                <a:lnTo>
                  <a:pt x="545" y="162"/>
                </a:lnTo>
                <a:lnTo>
                  <a:pt x="546" y="163"/>
                </a:lnTo>
                <a:lnTo>
                  <a:pt x="547" y="164"/>
                </a:lnTo>
                <a:lnTo>
                  <a:pt x="549" y="165"/>
                </a:lnTo>
                <a:lnTo>
                  <a:pt x="550" y="167"/>
                </a:lnTo>
                <a:lnTo>
                  <a:pt x="556" y="175"/>
                </a:lnTo>
                <a:lnTo>
                  <a:pt x="556" y="176"/>
                </a:lnTo>
                <a:lnTo>
                  <a:pt x="556" y="177"/>
                </a:lnTo>
                <a:lnTo>
                  <a:pt x="556" y="178"/>
                </a:lnTo>
                <a:lnTo>
                  <a:pt x="556" y="180"/>
                </a:lnTo>
                <a:lnTo>
                  <a:pt x="555" y="182"/>
                </a:lnTo>
                <a:lnTo>
                  <a:pt x="554" y="185"/>
                </a:lnTo>
                <a:lnTo>
                  <a:pt x="552" y="191"/>
                </a:lnTo>
                <a:lnTo>
                  <a:pt x="552" y="192"/>
                </a:lnTo>
                <a:lnTo>
                  <a:pt x="551" y="193"/>
                </a:lnTo>
                <a:lnTo>
                  <a:pt x="551" y="194"/>
                </a:lnTo>
                <a:lnTo>
                  <a:pt x="551" y="195"/>
                </a:lnTo>
                <a:lnTo>
                  <a:pt x="551" y="195"/>
                </a:lnTo>
                <a:lnTo>
                  <a:pt x="552" y="196"/>
                </a:lnTo>
                <a:lnTo>
                  <a:pt x="552" y="197"/>
                </a:lnTo>
                <a:lnTo>
                  <a:pt x="553" y="198"/>
                </a:lnTo>
                <a:lnTo>
                  <a:pt x="554" y="200"/>
                </a:lnTo>
                <a:lnTo>
                  <a:pt x="555" y="200"/>
                </a:lnTo>
                <a:lnTo>
                  <a:pt x="557" y="201"/>
                </a:lnTo>
                <a:lnTo>
                  <a:pt x="560" y="203"/>
                </a:lnTo>
                <a:lnTo>
                  <a:pt x="561" y="204"/>
                </a:lnTo>
                <a:lnTo>
                  <a:pt x="562" y="205"/>
                </a:lnTo>
                <a:lnTo>
                  <a:pt x="563" y="206"/>
                </a:lnTo>
                <a:lnTo>
                  <a:pt x="564" y="206"/>
                </a:lnTo>
                <a:lnTo>
                  <a:pt x="564" y="207"/>
                </a:lnTo>
                <a:lnTo>
                  <a:pt x="565" y="208"/>
                </a:lnTo>
                <a:lnTo>
                  <a:pt x="565" y="209"/>
                </a:lnTo>
                <a:lnTo>
                  <a:pt x="565" y="210"/>
                </a:lnTo>
                <a:lnTo>
                  <a:pt x="565" y="211"/>
                </a:lnTo>
                <a:lnTo>
                  <a:pt x="565" y="212"/>
                </a:lnTo>
                <a:lnTo>
                  <a:pt x="565" y="213"/>
                </a:lnTo>
                <a:lnTo>
                  <a:pt x="565" y="214"/>
                </a:lnTo>
                <a:lnTo>
                  <a:pt x="565" y="215"/>
                </a:lnTo>
                <a:lnTo>
                  <a:pt x="565" y="216"/>
                </a:lnTo>
                <a:lnTo>
                  <a:pt x="564" y="218"/>
                </a:lnTo>
                <a:lnTo>
                  <a:pt x="563" y="220"/>
                </a:lnTo>
                <a:lnTo>
                  <a:pt x="562" y="221"/>
                </a:lnTo>
                <a:lnTo>
                  <a:pt x="560" y="223"/>
                </a:lnTo>
                <a:lnTo>
                  <a:pt x="558" y="225"/>
                </a:lnTo>
                <a:lnTo>
                  <a:pt x="557" y="227"/>
                </a:lnTo>
                <a:lnTo>
                  <a:pt x="555" y="228"/>
                </a:lnTo>
                <a:lnTo>
                  <a:pt x="554" y="228"/>
                </a:lnTo>
                <a:lnTo>
                  <a:pt x="553" y="229"/>
                </a:lnTo>
                <a:lnTo>
                  <a:pt x="552" y="229"/>
                </a:lnTo>
                <a:lnTo>
                  <a:pt x="551" y="230"/>
                </a:lnTo>
                <a:lnTo>
                  <a:pt x="550" y="230"/>
                </a:lnTo>
                <a:lnTo>
                  <a:pt x="549" y="230"/>
                </a:lnTo>
                <a:lnTo>
                  <a:pt x="547" y="230"/>
                </a:lnTo>
                <a:lnTo>
                  <a:pt x="546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1"/>
                </a:lnTo>
                <a:lnTo>
                  <a:pt x="545" y="232"/>
                </a:lnTo>
                <a:lnTo>
                  <a:pt x="545" y="233"/>
                </a:lnTo>
                <a:lnTo>
                  <a:pt x="546" y="234"/>
                </a:lnTo>
                <a:lnTo>
                  <a:pt x="546" y="235"/>
                </a:lnTo>
                <a:lnTo>
                  <a:pt x="547" y="236"/>
                </a:lnTo>
                <a:lnTo>
                  <a:pt x="548" y="237"/>
                </a:lnTo>
                <a:lnTo>
                  <a:pt x="550" y="239"/>
                </a:lnTo>
                <a:lnTo>
                  <a:pt x="551" y="240"/>
                </a:lnTo>
                <a:lnTo>
                  <a:pt x="552" y="241"/>
                </a:lnTo>
                <a:lnTo>
                  <a:pt x="553" y="243"/>
                </a:lnTo>
                <a:lnTo>
                  <a:pt x="553" y="244"/>
                </a:lnTo>
                <a:lnTo>
                  <a:pt x="553" y="245"/>
                </a:lnTo>
                <a:lnTo>
                  <a:pt x="553" y="246"/>
                </a:lnTo>
                <a:lnTo>
                  <a:pt x="553" y="247"/>
                </a:lnTo>
                <a:lnTo>
                  <a:pt x="553" y="247"/>
                </a:lnTo>
                <a:lnTo>
                  <a:pt x="553" y="248"/>
                </a:lnTo>
                <a:lnTo>
                  <a:pt x="553" y="249"/>
                </a:lnTo>
                <a:lnTo>
                  <a:pt x="552" y="252"/>
                </a:lnTo>
                <a:lnTo>
                  <a:pt x="551" y="255"/>
                </a:lnTo>
                <a:lnTo>
                  <a:pt x="551" y="256"/>
                </a:lnTo>
                <a:lnTo>
                  <a:pt x="550" y="257"/>
                </a:lnTo>
                <a:lnTo>
                  <a:pt x="550" y="257"/>
                </a:lnTo>
                <a:lnTo>
                  <a:pt x="549" y="258"/>
                </a:lnTo>
                <a:lnTo>
                  <a:pt x="548" y="258"/>
                </a:lnTo>
                <a:lnTo>
                  <a:pt x="548" y="258"/>
                </a:lnTo>
                <a:lnTo>
                  <a:pt x="547" y="259"/>
                </a:lnTo>
                <a:lnTo>
                  <a:pt x="545" y="259"/>
                </a:lnTo>
                <a:lnTo>
                  <a:pt x="544" y="259"/>
                </a:lnTo>
                <a:lnTo>
                  <a:pt x="544" y="258"/>
                </a:lnTo>
                <a:lnTo>
                  <a:pt x="543" y="258"/>
                </a:lnTo>
                <a:lnTo>
                  <a:pt x="542" y="258"/>
                </a:lnTo>
                <a:lnTo>
                  <a:pt x="542" y="257"/>
                </a:lnTo>
                <a:lnTo>
                  <a:pt x="541" y="256"/>
                </a:lnTo>
                <a:lnTo>
                  <a:pt x="540" y="255"/>
                </a:lnTo>
                <a:lnTo>
                  <a:pt x="540" y="255"/>
                </a:lnTo>
                <a:lnTo>
                  <a:pt x="539" y="253"/>
                </a:lnTo>
                <a:lnTo>
                  <a:pt x="538" y="251"/>
                </a:lnTo>
                <a:lnTo>
                  <a:pt x="538" y="251"/>
                </a:lnTo>
                <a:lnTo>
                  <a:pt x="537" y="251"/>
                </a:lnTo>
                <a:lnTo>
                  <a:pt x="537" y="250"/>
                </a:lnTo>
                <a:lnTo>
                  <a:pt x="536" y="250"/>
                </a:lnTo>
                <a:lnTo>
                  <a:pt x="535" y="250"/>
                </a:lnTo>
                <a:lnTo>
                  <a:pt x="534" y="249"/>
                </a:lnTo>
                <a:lnTo>
                  <a:pt x="533" y="249"/>
                </a:lnTo>
                <a:lnTo>
                  <a:pt x="531" y="250"/>
                </a:lnTo>
                <a:lnTo>
                  <a:pt x="530" y="250"/>
                </a:lnTo>
                <a:lnTo>
                  <a:pt x="529" y="251"/>
                </a:lnTo>
                <a:lnTo>
                  <a:pt x="527" y="251"/>
                </a:lnTo>
                <a:lnTo>
                  <a:pt x="526" y="252"/>
                </a:lnTo>
                <a:lnTo>
                  <a:pt x="525" y="253"/>
                </a:lnTo>
                <a:lnTo>
                  <a:pt x="524" y="254"/>
                </a:lnTo>
                <a:lnTo>
                  <a:pt x="522" y="256"/>
                </a:lnTo>
                <a:lnTo>
                  <a:pt x="521" y="257"/>
                </a:lnTo>
                <a:lnTo>
                  <a:pt x="521" y="258"/>
                </a:lnTo>
                <a:lnTo>
                  <a:pt x="520" y="259"/>
                </a:lnTo>
                <a:lnTo>
                  <a:pt x="520" y="259"/>
                </a:lnTo>
                <a:lnTo>
                  <a:pt x="520" y="260"/>
                </a:lnTo>
                <a:lnTo>
                  <a:pt x="520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1"/>
                </a:lnTo>
                <a:lnTo>
                  <a:pt x="522" y="261"/>
                </a:lnTo>
                <a:lnTo>
                  <a:pt x="526" y="262"/>
                </a:lnTo>
                <a:lnTo>
                  <a:pt x="527" y="263"/>
                </a:lnTo>
                <a:lnTo>
                  <a:pt x="528" y="263"/>
                </a:lnTo>
                <a:lnTo>
                  <a:pt x="529" y="264"/>
                </a:lnTo>
                <a:lnTo>
                  <a:pt x="529" y="264"/>
                </a:lnTo>
                <a:lnTo>
                  <a:pt x="530" y="265"/>
                </a:lnTo>
                <a:lnTo>
                  <a:pt x="530" y="265"/>
                </a:lnTo>
                <a:lnTo>
                  <a:pt x="531" y="266"/>
                </a:lnTo>
                <a:lnTo>
                  <a:pt x="531" y="267"/>
                </a:lnTo>
                <a:lnTo>
                  <a:pt x="531" y="267"/>
                </a:lnTo>
                <a:lnTo>
                  <a:pt x="531" y="268"/>
                </a:lnTo>
                <a:lnTo>
                  <a:pt x="530" y="269"/>
                </a:lnTo>
                <a:lnTo>
                  <a:pt x="530" y="269"/>
                </a:lnTo>
                <a:lnTo>
                  <a:pt x="530" y="270"/>
                </a:lnTo>
                <a:lnTo>
                  <a:pt x="529" y="271"/>
                </a:lnTo>
                <a:lnTo>
                  <a:pt x="528" y="272"/>
                </a:lnTo>
                <a:lnTo>
                  <a:pt x="527" y="272"/>
                </a:lnTo>
                <a:lnTo>
                  <a:pt x="526" y="273"/>
                </a:lnTo>
                <a:lnTo>
                  <a:pt x="524" y="273"/>
                </a:lnTo>
                <a:lnTo>
                  <a:pt x="521" y="274"/>
                </a:lnTo>
                <a:lnTo>
                  <a:pt x="518" y="274"/>
                </a:lnTo>
                <a:lnTo>
                  <a:pt x="514" y="274"/>
                </a:lnTo>
                <a:lnTo>
                  <a:pt x="512" y="275"/>
                </a:lnTo>
                <a:lnTo>
                  <a:pt x="510" y="275"/>
                </a:lnTo>
                <a:lnTo>
                  <a:pt x="509" y="276"/>
                </a:lnTo>
                <a:lnTo>
                  <a:pt x="507" y="277"/>
                </a:lnTo>
                <a:lnTo>
                  <a:pt x="506" y="278"/>
                </a:lnTo>
                <a:lnTo>
                  <a:pt x="505" y="278"/>
                </a:lnTo>
                <a:lnTo>
                  <a:pt x="505" y="279"/>
                </a:lnTo>
                <a:lnTo>
                  <a:pt x="504" y="280"/>
                </a:lnTo>
                <a:lnTo>
                  <a:pt x="503" y="281"/>
                </a:lnTo>
                <a:lnTo>
                  <a:pt x="502" y="282"/>
                </a:lnTo>
                <a:lnTo>
                  <a:pt x="501" y="284"/>
                </a:lnTo>
                <a:lnTo>
                  <a:pt x="499" y="288"/>
                </a:lnTo>
                <a:lnTo>
                  <a:pt x="498" y="289"/>
                </a:lnTo>
                <a:lnTo>
                  <a:pt x="497" y="291"/>
                </a:lnTo>
                <a:lnTo>
                  <a:pt x="495" y="294"/>
                </a:lnTo>
                <a:lnTo>
                  <a:pt x="493" y="295"/>
                </a:lnTo>
                <a:lnTo>
                  <a:pt x="492" y="297"/>
                </a:lnTo>
                <a:lnTo>
                  <a:pt x="491" y="299"/>
                </a:lnTo>
                <a:lnTo>
                  <a:pt x="491" y="300"/>
                </a:lnTo>
                <a:lnTo>
                  <a:pt x="491" y="301"/>
                </a:lnTo>
                <a:lnTo>
                  <a:pt x="490" y="303"/>
                </a:lnTo>
                <a:lnTo>
                  <a:pt x="490" y="307"/>
                </a:lnTo>
                <a:lnTo>
                  <a:pt x="490" y="310"/>
                </a:lnTo>
                <a:lnTo>
                  <a:pt x="490" y="312"/>
                </a:lnTo>
                <a:lnTo>
                  <a:pt x="489" y="315"/>
                </a:lnTo>
                <a:lnTo>
                  <a:pt x="488" y="319"/>
                </a:lnTo>
                <a:lnTo>
                  <a:pt x="488" y="321"/>
                </a:lnTo>
                <a:lnTo>
                  <a:pt x="488" y="322"/>
                </a:lnTo>
                <a:lnTo>
                  <a:pt x="488" y="323"/>
                </a:lnTo>
                <a:lnTo>
                  <a:pt x="488" y="324"/>
                </a:lnTo>
                <a:lnTo>
                  <a:pt x="488" y="325"/>
                </a:lnTo>
                <a:lnTo>
                  <a:pt x="489" y="325"/>
                </a:lnTo>
                <a:lnTo>
                  <a:pt x="489" y="326"/>
                </a:lnTo>
                <a:lnTo>
                  <a:pt x="490" y="327"/>
                </a:lnTo>
                <a:lnTo>
                  <a:pt x="491" y="327"/>
                </a:lnTo>
                <a:lnTo>
                  <a:pt x="495" y="331"/>
                </a:lnTo>
                <a:lnTo>
                  <a:pt x="502" y="336"/>
                </a:lnTo>
                <a:lnTo>
                  <a:pt x="503" y="336"/>
                </a:lnTo>
                <a:lnTo>
                  <a:pt x="503" y="337"/>
                </a:lnTo>
                <a:lnTo>
                  <a:pt x="503" y="337"/>
                </a:lnTo>
                <a:lnTo>
                  <a:pt x="504" y="338"/>
                </a:lnTo>
                <a:lnTo>
                  <a:pt x="503" y="338"/>
                </a:lnTo>
                <a:lnTo>
                  <a:pt x="503" y="338"/>
                </a:lnTo>
                <a:lnTo>
                  <a:pt x="503" y="339"/>
                </a:lnTo>
                <a:lnTo>
                  <a:pt x="501" y="340"/>
                </a:lnTo>
                <a:lnTo>
                  <a:pt x="501" y="340"/>
                </a:lnTo>
                <a:lnTo>
                  <a:pt x="500" y="341"/>
                </a:lnTo>
                <a:lnTo>
                  <a:pt x="500" y="341"/>
                </a:lnTo>
                <a:lnTo>
                  <a:pt x="500" y="342"/>
                </a:lnTo>
                <a:lnTo>
                  <a:pt x="500" y="342"/>
                </a:lnTo>
                <a:lnTo>
                  <a:pt x="500" y="343"/>
                </a:lnTo>
                <a:lnTo>
                  <a:pt x="501" y="343"/>
                </a:lnTo>
                <a:lnTo>
                  <a:pt x="501" y="344"/>
                </a:lnTo>
                <a:lnTo>
                  <a:pt x="502" y="344"/>
                </a:lnTo>
                <a:lnTo>
                  <a:pt x="503" y="345"/>
                </a:lnTo>
                <a:lnTo>
                  <a:pt x="504" y="345"/>
                </a:lnTo>
                <a:lnTo>
                  <a:pt x="506" y="346"/>
                </a:lnTo>
                <a:lnTo>
                  <a:pt x="507" y="346"/>
                </a:lnTo>
                <a:lnTo>
                  <a:pt x="511" y="347"/>
                </a:lnTo>
                <a:lnTo>
                  <a:pt x="512" y="348"/>
                </a:lnTo>
                <a:lnTo>
                  <a:pt x="512" y="348"/>
                </a:lnTo>
                <a:lnTo>
                  <a:pt x="513" y="349"/>
                </a:lnTo>
                <a:lnTo>
                  <a:pt x="513" y="349"/>
                </a:lnTo>
                <a:lnTo>
                  <a:pt x="514" y="350"/>
                </a:lnTo>
                <a:lnTo>
                  <a:pt x="514" y="351"/>
                </a:lnTo>
                <a:lnTo>
                  <a:pt x="514" y="351"/>
                </a:lnTo>
                <a:lnTo>
                  <a:pt x="514" y="352"/>
                </a:lnTo>
                <a:lnTo>
                  <a:pt x="514" y="353"/>
                </a:lnTo>
                <a:lnTo>
                  <a:pt x="514" y="354"/>
                </a:lnTo>
                <a:lnTo>
                  <a:pt x="513" y="355"/>
                </a:lnTo>
                <a:lnTo>
                  <a:pt x="513" y="356"/>
                </a:lnTo>
                <a:lnTo>
                  <a:pt x="512" y="358"/>
                </a:lnTo>
                <a:lnTo>
                  <a:pt x="511" y="360"/>
                </a:lnTo>
                <a:lnTo>
                  <a:pt x="507" y="365"/>
                </a:lnTo>
                <a:lnTo>
                  <a:pt x="506" y="366"/>
                </a:lnTo>
                <a:lnTo>
                  <a:pt x="506" y="367"/>
                </a:lnTo>
                <a:lnTo>
                  <a:pt x="505" y="368"/>
                </a:lnTo>
                <a:lnTo>
                  <a:pt x="505" y="369"/>
                </a:lnTo>
                <a:lnTo>
                  <a:pt x="505" y="370"/>
                </a:lnTo>
                <a:lnTo>
                  <a:pt x="505" y="371"/>
                </a:lnTo>
                <a:lnTo>
                  <a:pt x="505" y="372"/>
                </a:lnTo>
                <a:lnTo>
                  <a:pt x="506" y="374"/>
                </a:lnTo>
                <a:lnTo>
                  <a:pt x="506" y="375"/>
                </a:lnTo>
                <a:lnTo>
                  <a:pt x="507" y="376"/>
                </a:lnTo>
                <a:lnTo>
                  <a:pt x="507" y="377"/>
                </a:lnTo>
                <a:lnTo>
                  <a:pt x="509" y="379"/>
                </a:lnTo>
                <a:lnTo>
                  <a:pt x="510" y="381"/>
                </a:lnTo>
                <a:lnTo>
                  <a:pt x="511" y="382"/>
                </a:lnTo>
                <a:lnTo>
                  <a:pt x="511" y="383"/>
                </a:lnTo>
                <a:lnTo>
                  <a:pt x="512" y="384"/>
                </a:lnTo>
                <a:lnTo>
                  <a:pt x="512" y="384"/>
                </a:lnTo>
                <a:lnTo>
                  <a:pt x="512" y="385"/>
                </a:lnTo>
                <a:lnTo>
                  <a:pt x="512" y="386"/>
                </a:lnTo>
                <a:lnTo>
                  <a:pt x="511" y="387"/>
                </a:lnTo>
                <a:lnTo>
                  <a:pt x="511" y="387"/>
                </a:lnTo>
                <a:lnTo>
                  <a:pt x="510" y="388"/>
                </a:lnTo>
                <a:lnTo>
                  <a:pt x="510" y="388"/>
                </a:lnTo>
                <a:lnTo>
                  <a:pt x="508" y="390"/>
                </a:lnTo>
                <a:lnTo>
                  <a:pt x="505" y="392"/>
                </a:lnTo>
                <a:lnTo>
                  <a:pt x="503" y="393"/>
                </a:lnTo>
                <a:lnTo>
                  <a:pt x="502" y="394"/>
                </a:lnTo>
                <a:lnTo>
                  <a:pt x="501" y="396"/>
                </a:lnTo>
                <a:lnTo>
                  <a:pt x="500" y="397"/>
                </a:lnTo>
                <a:lnTo>
                  <a:pt x="499" y="399"/>
                </a:lnTo>
                <a:lnTo>
                  <a:pt x="498" y="400"/>
                </a:lnTo>
                <a:lnTo>
                  <a:pt x="497" y="402"/>
                </a:lnTo>
                <a:lnTo>
                  <a:pt x="497" y="403"/>
                </a:lnTo>
                <a:lnTo>
                  <a:pt x="496" y="405"/>
                </a:lnTo>
                <a:lnTo>
                  <a:pt x="496" y="406"/>
                </a:lnTo>
                <a:lnTo>
                  <a:pt x="495" y="408"/>
                </a:lnTo>
                <a:lnTo>
                  <a:pt x="495" y="409"/>
                </a:lnTo>
                <a:lnTo>
                  <a:pt x="495" y="410"/>
                </a:lnTo>
                <a:lnTo>
                  <a:pt x="495" y="411"/>
                </a:lnTo>
                <a:lnTo>
                  <a:pt x="495" y="412"/>
                </a:lnTo>
                <a:lnTo>
                  <a:pt x="495" y="413"/>
                </a:lnTo>
                <a:lnTo>
                  <a:pt x="496" y="414"/>
                </a:lnTo>
                <a:lnTo>
                  <a:pt x="496" y="415"/>
                </a:lnTo>
                <a:lnTo>
                  <a:pt x="496" y="415"/>
                </a:lnTo>
                <a:lnTo>
                  <a:pt x="497" y="416"/>
                </a:lnTo>
                <a:lnTo>
                  <a:pt x="498" y="417"/>
                </a:lnTo>
                <a:lnTo>
                  <a:pt x="500" y="418"/>
                </a:lnTo>
                <a:lnTo>
                  <a:pt x="503" y="421"/>
                </a:lnTo>
                <a:lnTo>
                  <a:pt x="504" y="422"/>
                </a:lnTo>
                <a:lnTo>
                  <a:pt x="505" y="423"/>
                </a:lnTo>
                <a:lnTo>
                  <a:pt x="506" y="423"/>
                </a:lnTo>
                <a:lnTo>
                  <a:pt x="506" y="424"/>
                </a:lnTo>
                <a:lnTo>
                  <a:pt x="507" y="425"/>
                </a:lnTo>
                <a:lnTo>
                  <a:pt x="507" y="426"/>
                </a:lnTo>
                <a:lnTo>
                  <a:pt x="508" y="427"/>
                </a:lnTo>
                <a:lnTo>
                  <a:pt x="508" y="428"/>
                </a:lnTo>
                <a:lnTo>
                  <a:pt x="508" y="429"/>
                </a:lnTo>
                <a:lnTo>
                  <a:pt x="508" y="431"/>
                </a:lnTo>
                <a:lnTo>
                  <a:pt x="508" y="433"/>
                </a:lnTo>
                <a:lnTo>
                  <a:pt x="508" y="434"/>
                </a:lnTo>
                <a:lnTo>
                  <a:pt x="508" y="435"/>
                </a:lnTo>
                <a:lnTo>
                  <a:pt x="507" y="436"/>
                </a:lnTo>
                <a:lnTo>
                  <a:pt x="507" y="437"/>
                </a:lnTo>
                <a:lnTo>
                  <a:pt x="506" y="438"/>
                </a:lnTo>
                <a:lnTo>
                  <a:pt x="504" y="439"/>
                </a:lnTo>
                <a:lnTo>
                  <a:pt x="502" y="440"/>
                </a:lnTo>
                <a:lnTo>
                  <a:pt x="501" y="441"/>
                </a:lnTo>
                <a:lnTo>
                  <a:pt x="498" y="442"/>
                </a:lnTo>
                <a:lnTo>
                  <a:pt x="497" y="443"/>
                </a:lnTo>
                <a:lnTo>
                  <a:pt x="496" y="444"/>
                </a:lnTo>
                <a:lnTo>
                  <a:pt x="495" y="444"/>
                </a:lnTo>
                <a:lnTo>
                  <a:pt x="495" y="445"/>
                </a:lnTo>
                <a:lnTo>
                  <a:pt x="494" y="446"/>
                </a:lnTo>
                <a:lnTo>
                  <a:pt x="494" y="446"/>
                </a:lnTo>
                <a:lnTo>
                  <a:pt x="493" y="448"/>
                </a:lnTo>
                <a:lnTo>
                  <a:pt x="493" y="449"/>
                </a:lnTo>
                <a:lnTo>
                  <a:pt x="493" y="450"/>
                </a:lnTo>
                <a:lnTo>
                  <a:pt x="493" y="451"/>
                </a:lnTo>
                <a:lnTo>
                  <a:pt x="493" y="452"/>
                </a:lnTo>
                <a:lnTo>
                  <a:pt x="494" y="455"/>
                </a:lnTo>
                <a:lnTo>
                  <a:pt x="494" y="457"/>
                </a:lnTo>
                <a:lnTo>
                  <a:pt x="495" y="458"/>
                </a:lnTo>
                <a:lnTo>
                  <a:pt x="495" y="459"/>
                </a:lnTo>
                <a:lnTo>
                  <a:pt x="495" y="460"/>
                </a:lnTo>
                <a:lnTo>
                  <a:pt x="495" y="460"/>
                </a:lnTo>
                <a:lnTo>
                  <a:pt x="494" y="461"/>
                </a:lnTo>
                <a:lnTo>
                  <a:pt x="494" y="462"/>
                </a:lnTo>
                <a:lnTo>
                  <a:pt x="493" y="463"/>
                </a:lnTo>
                <a:lnTo>
                  <a:pt x="492" y="464"/>
                </a:lnTo>
                <a:lnTo>
                  <a:pt x="492" y="465"/>
                </a:lnTo>
                <a:lnTo>
                  <a:pt x="491" y="465"/>
                </a:lnTo>
                <a:lnTo>
                  <a:pt x="489" y="466"/>
                </a:lnTo>
                <a:lnTo>
                  <a:pt x="488" y="466"/>
                </a:lnTo>
                <a:lnTo>
                  <a:pt x="487" y="467"/>
                </a:lnTo>
                <a:lnTo>
                  <a:pt x="486" y="467"/>
                </a:lnTo>
                <a:lnTo>
                  <a:pt x="485" y="467"/>
                </a:lnTo>
                <a:lnTo>
                  <a:pt x="485" y="468"/>
                </a:lnTo>
                <a:lnTo>
                  <a:pt x="485" y="468"/>
                </a:lnTo>
                <a:lnTo>
                  <a:pt x="485" y="468"/>
                </a:lnTo>
                <a:lnTo>
                  <a:pt x="485" y="469"/>
                </a:lnTo>
                <a:lnTo>
                  <a:pt x="485" y="470"/>
                </a:lnTo>
                <a:lnTo>
                  <a:pt x="485" y="471"/>
                </a:lnTo>
                <a:lnTo>
                  <a:pt x="486" y="472"/>
                </a:lnTo>
                <a:lnTo>
                  <a:pt x="487" y="473"/>
                </a:lnTo>
                <a:lnTo>
                  <a:pt x="489" y="475"/>
                </a:lnTo>
                <a:lnTo>
                  <a:pt x="490" y="476"/>
                </a:lnTo>
                <a:lnTo>
                  <a:pt x="494" y="480"/>
                </a:lnTo>
                <a:lnTo>
                  <a:pt x="496" y="481"/>
                </a:lnTo>
                <a:lnTo>
                  <a:pt x="496" y="482"/>
                </a:lnTo>
                <a:lnTo>
                  <a:pt x="497" y="483"/>
                </a:lnTo>
                <a:lnTo>
                  <a:pt x="498" y="484"/>
                </a:lnTo>
                <a:lnTo>
                  <a:pt x="498" y="485"/>
                </a:lnTo>
                <a:lnTo>
                  <a:pt x="499" y="486"/>
                </a:lnTo>
                <a:lnTo>
                  <a:pt x="499" y="487"/>
                </a:lnTo>
                <a:lnTo>
                  <a:pt x="498" y="487"/>
                </a:lnTo>
                <a:lnTo>
                  <a:pt x="498" y="488"/>
                </a:lnTo>
                <a:lnTo>
                  <a:pt x="498" y="489"/>
                </a:lnTo>
                <a:lnTo>
                  <a:pt x="497" y="490"/>
                </a:lnTo>
                <a:lnTo>
                  <a:pt x="496" y="491"/>
                </a:lnTo>
                <a:lnTo>
                  <a:pt x="495" y="491"/>
                </a:lnTo>
                <a:lnTo>
                  <a:pt x="493" y="494"/>
                </a:lnTo>
                <a:lnTo>
                  <a:pt x="492" y="495"/>
                </a:lnTo>
                <a:lnTo>
                  <a:pt x="491" y="495"/>
                </a:lnTo>
                <a:lnTo>
                  <a:pt x="491" y="496"/>
                </a:lnTo>
                <a:lnTo>
                  <a:pt x="490" y="497"/>
                </a:lnTo>
                <a:lnTo>
                  <a:pt x="489" y="500"/>
                </a:lnTo>
                <a:lnTo>
                  <a:pt x="489" y="501"/>
                </a:lnTo>
                <a:lnTo>
                  <a:pt x="488" y="502"/>
                </a:lnTo>
                <a:lnTo>
                  <a:pt x="487" y="503"/>
                </a:lnTo>
                <a:lnTo>
                  <a:pt x="486" y="504"/>
                </a:lnTo>
                <a:lnTo>
                  <a:pt x="486" y="505"/>
                </a:lnTo>
                <a:lnTo>
                  <a:pt x="485" y="505"/>
                </a:lnTo>
                <a:lnTo>
                  <a:pt x="484" y="506"/>
                </a:lnTo>
                <a:lnTo>
                  <a:pt x="483" y="507"/>
                </a:lnTo>
                <a:lnTo>
                  <a:pt x="483" y="507"/>
                </a:lnTo>
                <a:lnTo>
                  <a:pt x="482" y="507"/>
                </a:lnTo>
                <a:lnTo>
                  <a:pt x="481" y="508"/>
                </a:lnTo>
                <a:lnTo>
                  <a:pt x="478" y="508"/>
                </a:lnTo>
                <a:lnTo>
                  <a:pt x="475" y="509"/>
                </a:lnTo>
                <a:lnTo>
                  <a:pt x="471" y="510"/>
                </a:lnTo>
                <a:lnTo>
                  <a:pt x="466" y="510"/>
                </a:lnTo>
                <a:lnTo>
                  <a:pt x="463" y="510"/>
                </a:lnTo>
                <a:lnTo>
                  <a:pt x="461" y="511"/>
                </a:lnTo>
                <a:lnTo>
                  <a:pt x="459" y="512"/>
                </a:lnTo>
                <a:lnTo>
                  <a:pt x="458" y="512"/>
                </a:lnTo>
                <a:lnTo>
                  <a:pt x="457" y="513"/>
                </a:lnTo>
                <a:lnTo>
                  <a:pt x="456" y="514"/>
                </a:lnTo>
                <a:lnTo>
                  <a:pt x="455" y="514"/>
                </a:lnTo>
                <a:lnTo>
                  <a:pt x="454" y="516"/>
                </a:lnTo>
                <a:lnTo>
                  <a:pt x="453" y="517"/>
                </a:lnTo>
                <a:lnTo>
                  <a:pt x="453" y="518"/>
                </a:lnTo>
                <a:lnTo>
                  <a:pt x="452" y="519"/>
                </a:lnTo>
                <a:lnTo>
                  <a:pt x="453" y="520"/>
                </a:lnTo>
                <a:lnTo>
                  <a:pt x="453" y="523"/>
                </a:lnTo>
                <a:lnTo>
                  <a:pt x="453" y="524"/>
                </a:lnTo>
                <a:lnTo>
                  <a:pt x="453" y="524"/>
                </a:lnTo>
                <a:lnTo>
                  <a:pt x="452" y="525"/>
                </a:lnTo>
                <a:lnTo>
                  <a:pt x="452" y="526"/>
                </a:lnTo>
                <a:lnTo>
                  <a:pt x="451" y="526"/>
                </a:lnTo>
                <a:lnTo>
                  <a:pt x="451" y="527"/>
                </a:lnTo>
                <a:lnTo>
                  <a:pt x="450" y="528"/>
                </a:lnTo>
                <a:lnTo>
                  <a:pt x="446" y="530"/>
                </a:lnTo>
                <a:lnTo>
                  <a:pt x="445" y="531"/>
                </a:lnTo>
                <a:lnTo>
                  <a:pt x="444" y="531"/>
                </a:lnTo>
                <a:lnTo>
                  <a:pt x="442" y="531"/>
                </a:lnTo>
                <a:lnTo>
                  <a:pt x="439" y="532"/>
                </a:lnTo>
                <a:lnTo>
                  <a:pt x="434" y="533"/>
                </a:lnTo>
                <a:lnTo>
                  <a:pt x="431" y="534"/>
                </a:lnTo>
                <a:lnTo>
                  <a:pt x="430" y="534"/>
                </a:lnTo>
                <a:lnTo>
                  <a:pt x="429" y="534"/>
                </a:lnTo>
                <a:lnTo>
                  <a:pt x="425" y="533"/>
                </a:lnTo>
                <a:lnTo>
                  <a:pt x="422" y="533"/>
                </a:lnTo>
                <a:lnTo>
                  <a:pt x="421" y="532"/>
                </a:lnTo>
                <a:lnTo>
                  <a:pt x="418" y="532"/>
                </a:lnTo>
                <a:lnTo>
                  <a:pt x="416" y="531"/>
                </a:lnTo>
                <a:lnTo>
                  <a:pt x="413" y="531"/>
                </a:lnTo>
                <a:lnTo>
                  <a:pt x="412" y="531"/>
                </a:lnTo>
                <a:lnTo>
                  <a:pt x="411" y="531"/>
                </a:lnTo>
                <a:lnTo>
                  <a:pt x="410" y="531"/>
                </a:lnTo>
                <a:lnTo>
                  <a:pt x="409" y="531"/>
                </a:lnTo>
                <a:lnTo>
                  <a:pt x="408" y="532"/>
                </a:lnTo>
                <a:lnTo>
                  <a:pt x="406" y="533"/>
                </a:lnTo>
                <a:lnTo>
                  <a:pt x="405" y="534"/>
                </a:lnTo>
                <a:lnTo>
                  <a:pt x="403" y="536"/>
                </a:lnTo>
                <a:lnTo>
                  <a:pt x="401" y="536"/>
                </a:lnTo>
                <a:lnTo>
                  <a:pt x="399" y="537"/>
                </a:lnTo>
                <a:lnTo>
                  <a:pt x="397" y="537"/>
                </a:lnTo>
                <a:lnTo>
                  <a:pt x="395" y="537"/>
                </a:lnTo>
                <a:lnTo>
                  <a:pt x="394" y="537"/>
                </a:lnTo>
                <a:lnTo>
                  <a:pt x="393" y="537"/>
                </a:lnTo>
                <a:lnTo>
                  <a:pt x="392" y="537"/>
                </a:lnTo>
                <a:lnTo>
                  <a:pt x="390" y="536"/>
                </a:lnTo>
                <a:lnTo>
                  <a:pt x="389" y="536"/>
                </a:lnTo>
                <a:lnTo>
                  <a:pt x="388" y="535"/>
                </a:lnTo>
                <a:lnTo>
                  <a:pt x="384" y="533"/>
                </a:lnTo>
                <a:lnTo>
                  <a:pt x="383" y="532"/>
                </a:lnTo>
                <a:lnTo>
                  <a:pt x="382" y="531"/>
                </a:lnTo>
                <a:lnTo>
                  <a:pt x="382" y="530"/>
                </a:lnTo>
                <a:lnTo>
                  <a:pt x="380" y="528"/>
                </a:lnTo>
                <a:lnTo>
                  <a:pt x="379" y="527"/>
                </a:lnTo>
                <a:lnTo>
                  <a:pt x="378" y="526"/>
                </a:lnTo>
                <a:lnTo>
                  <a:pt x="378" y="525"/>
                </a:lnTo>
                <a:lnTo>
                  <a:pt x="377" y="525"/>
                </a:lnTo>
                <a:lnTo>
                  <a:pt x="377" y="525"/>
                </a:lnTo>
                <a:lnTo>
                  <a:pt x="376" y="525"/>
                </a:lnTo>
                <a:lnTo>
                  <a:pt x="375" y="525"/>
                </a:lnTo>
                <a:lnTo>
                  <a:pt x="374" y="525"/>
                </a:lnTo>
                <a:lnTo>
                  <a:pt x="373" y="525"/>
                </a:lnTo>
                <a:lnTo>
                  <a:pt x="371" y="526"/>
                </a:lnTo>
                <a:lnTo>
                  <a:pt x="369" y="527"/>
                </a:lnTo>
                <a:lnTo>
                  <a:pt x="368" y="527"/>
                </a:lnTo>
                <a:lnTo>
                  <a:pt x="367" y="528"/>
                </a:lnTo>
                <a:lnTo>
                  <a:pt x="367" y="528"/>
                </a:lnTo>
                <a:lnTo>
                  <a:pt x="366" y="529"/>
                </a:lnTo>
                <a:lnTo>
                  <a:pt x="363" y="532"/>
                </a:lnTo>
                <a:lnTo>
                  <a:pt x="362" y="533"/>
                </a:lnTo>
                <a:lnTo>
                  <a:pt x="361" y="534"/>
                </a:lnTo>
                <a:lnTo>
                  <a:pt x="360" y="535"/>
                </a:lnTo>
                <a:lnTo>
                  <a:pt x="359" y="535"/>
                </a:lnTo>
                <a:lnTo>
                  <a:pt x="358" y="536"/>
                </a:lnTo>
                <a:lnTo>
                  <a:pt x="358" y="536"/>
                </a:lnTo>
                <a:lnTo>
                  <a:pt x="357" y="536"/>
                </a:lnTo>
                <a:lnTo>
                  <a:pt x="356" y="536"/>
                </a:lnTo>
                <a:lnTo>
                  <a:pt x="355" y="537"/>
                </a:lnTo>
                <a:lnTo>
                  <a:pt x="354" y="536"/>
                </a:lnTo>
                <a:lnTo>
                  <a:pt x="351" y="536"/>
                </a:lnTo>
                <a:lnTo>
                  <a:pt x="350" y="536"/>
                </a:lnTo>
                <a:lnTo>
                  <a:pt x="349" y="536"/>
                </a:lnTo>
                <a:lnTo>
                  <a:pt x="348" y="536"/>
                </a:lnTo>
                <a:lnTo>
                  <a:pt x="348" y="536"/>
                </a:lnTo>
                <a:lnTo>
                  <a:pt x="347" y="536"/>
                </a:lnTo>
                <a:lnTo>
                  <a:pt x="347" y="537"/>
                </a:lnTo>
                <a:lnTo>
                  <a:pt x="346" y="537"/>
                </a:lnTo>
                <a:lnTo>
                  <a:pt x="345" y="538"/>
                </a:lnTo>
                <a:lnTo>
                  <a:pt x="345" y="539"/>
                </a:lnTo>
                <a:lnTo>
                  <a:pt x="344" y="540"/>
                </a:lnTo>
                <a:lnTo>
                  <a:pt x="343" y="542"/>
                </a:lnTo>
                <a:lnTo>
                  <a:pt x="342" y="546"/>
                </a:lnTo>
                <a:lnTo>
                  <a:pt x="341" y="547"/>
                </a:lnTo>
                <a:lnTo>
                  <a:pt x="341" y="548"/>
                </a:lnTo>
                <a:lnTo>
                  <a:pt x="340" y="549"/>
                </a:lnTo>
                <a:lnTo>
                  <a:pt x="339" y="550"/>
                </a:lnTo>
                <a:lnTo>
                  <a:pt x="339" y="550"/>
                </a:lnTo>
                <a:lnTo>
                  <a:pt x="338" y="550"/>
                </a:lnTo>
                <a:lnTo>
                  <a:pt x="337" y="551"/>
                </a:lnTo>
                <a:lnTo>
                  <a:pt x="336" y="551"/>
                </a:lnTo>
                <a:lnTo>
                  <a:pt x="334" y="551"/>
                </a:lnTo>
                <a:lnTo>
                  <a:pt x="331" y="551"/>
                </a:lnTo>
                <a:lnTo>
                  <a:pt x="330" y="551"/>
                </a:lnTo>
                <a:lnTo>
                  <a:pt x="327" y="551"/>
                </a:lnTo>
                <a:lnTo>
                  <a:pt x="324" y="552"/>
                </a:lnTo>
                <a:lnTo>
                  <a:pt x="322" y="553"/>
                </a:lnTo>
                <a:lnTo>
                  <a:pt x="318" y="554"/>
                </a:lnTo>
                <a:lnTo>
                  <a:pt x="316" y="555"/>
                </a:lnTo>
                <a:lnTo>
                  <a:pt x="314" y="556"/>
                </a:lnTo>
                <a:lnTo>
                  <a:pt x="312" y="557"/>
                </a:lnTo>
                <a:lnTo>
                  <a:pt x="312" y="558"/>
                </a:lnTo>
                <a:lnTo>
                  <a:pt x="311" y="559"/>
                </a:lnTo>
                <a:lnTo>
                  <a:pt x="310" y="560"/>
                </a:lnTo>
                <a:lnTo>
                  <a:pt x="308" y="562"/>
                </a:lnTo>
                <a:lnTo>
                  <a:pt x="307" y="564"/>
                </a:lnTo>
                <a:lnTo>
                  <a:pt x="305" y="567"/>
                </a:lnTo>
                <a:lnTo>
                  <a:pt x="303" y="568"/>
                </a:lnTo>
                <a:lnTo>
                  <a:pt x="301" y="569"/>
                </a:lnTo>
                <a:lnTo>
                  <a:pt x="300" y="570"/>
                </a:lnTo>
                <a:lnTo>
                  <a:pt x="299" y="571"/>
                </a:lnTo>
                <a:lnTo>
                  <a:pt x="295" y="573"/>
                </a:lnTo>
                <a:lnTo>
                  <a:pt x="294" y="574"/>
                </a:lnTo>
                <a:lnTo>
                  <a:pt x="293" y="575"/>
                </a:lnTo>
                <a:lnTo>
                  <a:pt x="292" y="575"/>
                </a:lnTo>
                <a:lnTo>
                  <a:pt x="290" y="577"/>
                </a:lnTo>
                <a:lnTo>
                  <a:pt x="288" y="579"/>
                </a:lnTo>
                <a:lnTo>
                  <a:pt x="286" y="581"/>
                </a:lnTo>
                <a:lnTo>
                  <a:pt x="285" y="582"/>
                </a:lnTo>
                <a:lnTo>
                  <a:pt x="284" y="584"/>
                </a:lnTo>
                <a:lnTo>
                  <a:pt x="282" y="587"/>
                </a:lnTo>
                <a:lnTo>
                  <a:pt x="281" y="588"/>
                </a:lnTo>
                <a:lnTo>
                  <a:pt x="280" y="589"/>
                </a:lnTo>
                <a:lnTo>
                  <a:pt x="279" y="589"/>
                </a:lnTo>
                <a:lnTo>
                  <a:pt x="279" y="589"/>
                </a:lnTo>
                <a:lnTo>
                  <a:pt x="278" y="589"/>
                </a:lnTo>
                <a:lnTo>
                  <a:pt x="277" y="589"/>
                </a:lnTo>
                <a:lnTo>
                  <a:pt x="276" y="589"/>
                </a:lnTo>
                <a:lnTo>
                  <a:pt x="276" y="589"/>
                </a:lnTo>
                <a:lnTo>
                  <a:pt x="275" y="588"/>
                </a:lnTo>
                <a:lnTo>
                  <a:pt x="272" y="586"/>
                </a:lnTo>
                <a:lnTo>
                  <a:pt x="270" y="585"/>
                </a:lnTo>
                <a:lnTo>
                  <a:pt x="269" y="584"/>
                </a:lnTo>
                <a:lnTo>
                  <a:pt x="267" y="584"/>
                </a:lnTo>
                <a:lnTo>
                  <a:pt x="266" y="583"/>
                </a:lnTo>
                <a:lnTo>
                  <a:pt x="264" y="583"/>
                </a:lnTo>
                <a:lnTo>
                  <a:pt x="263" y="583"/>
                </a:lnTo>
                <a:lnTo>
                  <a:pt x="261" y="583"/>
                </a:lnTo>
                <a:lnTo>
                  <a:pt x="256" y="584"/>
                </a:lnTo>
                <a:lnTo>
                  <a:pt x="254" y="584"/>
                </a:lnTo>
                <a:lnTo>
                  <a:pt x="253" y="584"/>
                </a:lnTo>
                <a:lnTo>
                  <a:pt x="253" y="585"/>
                </a:lnTo>
                <a:lnTo>
                  <a:pt x="252" y="585"/>
                </a:lnTo>
                <a:lnTo>
                  <a:pt x="251" y="585"/>
                </a:lnTo>
                <a:lnTo>
                  <a:pt x="251" y="586"/>
                </a:lnTo>
                <a:lnTo>
                  <a:pt x="250" y="587"/>
                </a:lnTo>
                <a:lnTo>
                  <a:pt x="248" y="590"/>
                </a:lnTo>
                <a:lnTo>
                  <a:pt x="246" y="592"/>
                </a:lnTo>
                <a:lnTo>
                  <a:pt x="245" y="593"/>
                </a:lnTo>
                <a:lnTo>
                  <a:pt x="244" y="594"/>
                </a:lnTo>
                <a:lnTo>
                  <a:pt x="243" y="595"/>
                </a:lnTo>
                <a:lnTo>
                  <a:pt x="243" y="596"/>
                </a:lnTo>
                <a:lnTo>
                  <a:pt x="242" y="596"/>
                </a:lnTo>
                <a:lnTo>
                  <a:pt x="241" y="597"/>
                </a:lnTo>
                <a:lnTo>
                  <a:pt x="240" y="597"/>
                </a:lnTo>
                <a:lnTo>
                  <a:pt x="240" y="597"/>
                </a:lnTo>
                <a:lnTo>
                  <a:pt x="238" y="597"/>
                </a:lnTo>
                <a:lnTo>
                  <a:pt x="237" y="596"/>
                </a:lnTo>
                <a:lnTo>
                  <a:pt x="235" y="596"/>
                </a:lnTo>
                <a:lnTo>
                  <a:pt x="234" y="596"/>
                </a:lnTo>
                <a:lnTo>
                  <a:pt x="233" y="595"/>
                </a:lnTo>
                <a:lnTo>
                  <a:pt x="232" y="595"/>
                </a:lnTo>
                <a:lnTo>
                  <a:pt x="230" y="593"/>
                </a:lnTo>
                <a:lnTo>
                  <a:pt x="229" y="592"/>
                </a:lnTo>
                <a:lnTo>
                  <a:pt x="228" y="591"/>
                </a:lnTo>
                <a:lnTo>
                  <a:pt x="227" y="591"/>
                </a:lnTo>
                <a:lnTo>
                  <a:pt x="226" y="591"/>
                </a:lnTo>
                <a:lnTo>
                  <a:pt x="225" y="591"/>
                </a:lnTo>
                <a:lnTo>
                  <a:pt x="223" y="591"/>
                </a:lnTo>
                <a:lnTo>
                  <a:pt x="222" y="591"/>
                </a:lnTo>
                <a:lnTo>
                  <a:pt x="220" y="591"/>
                </a:lnTo>
                <a:lnTo>
                  <a:pt x="219" y="592"/>
                </a:lnTo>
                <a:lnTo>
                  <a:pt x="218" y="592"/>
                </a:lnTo>
                <a:lnTo>
                  <a:pt x="217" y="593"/>
                </a:lnTo>
                <a:lnTo>
                  <a:pt x="217" y="593"/>
                </a:lnTo>
                <a:lnTo>
                  <a:pt x="217" y="594"/>
                </a:lnTo>
                <a:lnTo>
                  <a:pt x="216" y="594"/>
                </a:lnTo>
                <a:lnTo>
                  <a:pt x="216" y="594"/>
                </a:lnTo>
                <a:lnTo>
                  <a:pt x="216" y="594"/>
                </a:lnTo>
                <a:lnTo>
                  <a:pt x="215" y="593"/>
                </a:lnTo>
                <a:lnTo>
                  <a:pt x="215" y="592"/>
                </a:lnTo>
                <a:lnTo>
                  <a:pt x="213" y="589"/>
                </a:lnTo>
                <a:lnTo>
                  <a:pt x="213" y="588"/>
                </a:lnTo>
                <a:lnTo>
                  <a:pt x="212" y="587"/>
                </a:lnTo>
                <a:lnTo>
                  <a:pt x="211" y="586"/>
                </a:lnTo>
                <a:lnTo>
                  <a:pt x="211" y="585"/>
                </a:lnTo>
                <a:lnTo>
                  <a:pt x="210" y="584"/>
                </a:lnTo>
                <a:lnTo>
                  <a:pt x="209" y="583"/>
                </a:lnTo>
                <a:lnTo>
                  <a:pt x="206" y="581"/>
                </a:lnTo>
                <a:lnTo>
                  <a:pt x="205" y="580"/>
                </a:lnTo>
                <a:lnTo>
                  <a:pt x="203" y="580"/>
                </a:lnTo>
                <a:lnTo>
                  <a:pt x="201" y="578"/>
                </a:lnTo>
                <a:lnTo>
                  <a:pt x="198" y="577"/>
                </a:lnTo>
                <a:lnTo>
                  <a:pt x="196" y="576"/>
                </a:lnTo>
                <a:lnTo>
                  <a:pt x="194" y="575"/>
                </a:lnTo>
                <a:lnTo>
                  <a:pt x="193" y="574"/>
                </a:lnTo>
                <a:lnTo>
                  <a:pt x="192" y="573"/>
                </a:lnTo>
                <a:lnTo>
                  <a:pt x="191" y="572"/>
                </a:lnTo>
                <a:lnTo>
                  <a:pt x="190" y="571"/>
                </a:lnTo>
                <a:lnTo>
                  <a:pt x="189" y="568"/>
                </a:lnTo>
                <a:lnTo>
                  <a:pt x="188" y="567"/>
                </a:lnTo>
                <a:lnTo>
                  <a:pt x="187" y="566"/>
                </a:lnTo>
                <a:lnTo>
                  <a:pt x="186" y="565"/>
                </a:lnTo>
                <a:lnTo>
                  <a:pt x="186" y="565"/>
                </a:lnTo>
                <a:lnTo>
                  <a:pt x="185" y="565"/>
                </a:lnTo>
                <a:lnTo>
                  <a:pt x="184" y="564"/>
                </a:lnTo>
                <a:lnTo>
                  <a:pt x="183" y="564"/>
                </a:lnTo>
                <a:lnTo>
                  <a:pt x="182" y="564"/>
                </a:lnTo>
                <a:lnTo>
                  <a:pt x="179" y="564"/>
                </a:lnTo>
                <a:lnTo>
                  <a:pt x="179" y="564"/>
                </a:lnTo>
                <a:lnTo>
                  <a:pt x="178" y="563"/>
                </a:lnTo>
                <a:lnTo>
                  <a:pt x="177" y="563"/>
                </a:lnTo>
                <a:lnTo>
                  <a:pt x="177" y="563"/>
                </a:lnTo>
                <a:lnTo>
                  <a:pt x="177" y="562"/>
                </a:lnTo>
                <a:lnTo>
                  <a:pt x="177" y="561"/>
                </a:lnTo>
                <a:lnTo>
                  <a:pt x="177" y="561"/>
                </a:lnTo>
                <a:lnTo>
                  <a:pt x="177" y="560"/>
                </a:lnTo>
                <a:lnTo>
                  <a:pt x="177" y="559"/>
                </a:lnTo>
                <a:lnTo>
                  <a:pt x="177" y="559"/>
                </a:lnTo>
                <a:lnTo>
                  <a:pt x="178" y="557"/>
                </a:lnTo>
                <a:lnTo>
                  <a:pt x="179" y="556"/>
                </a:lnTo>
                <a:lnTo>
                  <a:pt x="180" y="554"/>
                </a:lnTo>
                <a:lnTo>
                  <a:pt x="182" y="551"/>
                </a:lnTo>
                <a:lnTo>
                  <a:pt x="183" y="551"/>
                </a:lnTo>
                <a:lnTo>
                  <a:pt x="185" y="549"/>
                </a:lnTo>
                <a:lnTo>
                  <a:pt x="188" y="545"/>
                </a:lnTo>
                <a:lnTo>
                  <a:pt x="189" y="544"/>
                </a:lnTo>
                <a:lnTo>
                  <a:pt x="190" y="543"/>
                </a:lnTo>
                <a:lnTo>
                  <a:pt x="190" y="542"/>
                </a:lnTo>
                <a:lnTo>
                  <a:pt x="191" y="541"/>
                </a:lnTo>
                <a:lnTo>
                  <a:pt x="192" y="537"/>
                </a:lnTo>
                <a:lnTo>
                  <a:pt x="193" y="536"/>
                </a:lnTo>
                <a:lnTo>
                  <a:pt x="193" y="535"/>
                </a:lnTo>
                <a:lnTo>
                  <a:pt x="195" y="531"/>
                </a:lnTo>
                <a:lnTo>
                  <a:pt x="196" y="530"/>
                </a:lnTo>
                <a:lnTo>
                  <a:pt x="197" y="529"/>
                </a:lnTo>
                <a:lnTo>
                  <a:pt x="197" y="528"/>
                </a:lnTo>
                <a:lnTo>
                  <a:pt x="197" y="527"/>
                </a:lnTo>
                <a:lnTo>
                  <a:pt x="198" y="524"/>
                </a:lnTo>
                <a:lnTo>
                  <a:pt x="198" y="523"/>
                </a:lnTo>
                <a:lnTo>
                  <a:pt x="199" y="521"/>
                </a:lnTo>
                <a:lnTo>
                  <a:pt x="200" y="520"/>
                </a:lnTo>
                <a:lnTo>
                  <a:pt x="201" y="518"/>
                </a:lnTo>
                <a:lnTo>
                  <a:pt x="202" y="515"/>
                </a:lnTo>
                <a:lnTo>
                  <a:pt x="203" y="514"/>
                </a:lnTo>
                <a:lnTo>
                  <a:pt x="204" y="514"/>
                </a:lnTo>
                <a:lnTo>
                  <a:pt x="204" y="513"/>
                </a:lnTo>
                <a:lnTo>
                  <a:pt x="205" y="513"/>
                </a:lnTo>
                <a:lnTo>
                  <a:pt x="206" y="513"/>
                </a:lnTo>
                <a:lnTo>
                  <a:pt x="207" y="512"/>
                </a:lnTo>
                <a:lnTo>
                  <a:pt x="210" y="512"/>
                </a:lnTo>
                <a:lnTo>
                  <a:pt x="213" y="511"/>
                </a:lnTo>
                <a:lnTo>
                  <a:pt x="214" y="510"/>
                </a:lnTo>
                <a:lnTo>
                  <a:pt x="216" y="510"/>
                </a:lnTo>
                <a:lnTo>
                  <a:pt x="216" y="509"/>
                </a:lnTo>
                <a:lnTo>
                  <a:pt x="217" y="509"/>
                </a:lnTo>
                <a:lnTo>
                  <a:pt x="218" y="508"/>
                </a:lnTo>
                <a:lnTo>
                  <a:pt x="218" y="508"/>
                </a:lnTo>
                <a:lnTo>
                  <a:pt x="219" y="506"/>
                </a:lnTo>
                <a:lnTo>
                  <a:pt x="219" y="504"/>
                </a:lnTo>
                <a:lnTo>
                  <a:pt x="220" y="503"/>
                </a:lnTo>
                <a:lnTo>
                  <a:pt x="220" y="502"/>
                </a:lnTo>
                <a:lnTo>
                  <a:pt x="220" y="501"/>
                </a:lnTo>
                <a:lnTo>
                  <a:pt x="219" y="500"/>
                </a:lnTo>
                <a:lnTo>
                  <a:pt x="219" y="499"/>
                </a:lnTo>
                <a:lnTo>
                  <a:pt x="218" y="498"/>
                </a:lnTo>
                <a:lnTo>
                  <a:pt x="215" y="494"/>
                </a:lnTo>
                <a:lnTo>
                  <a:pt x="214" y="493"/>
                </a:lnTo>
                <a:lnTo>
                  <a:pt x="214" y="492"/>
                </a:lnTo>
                <a:lnTo>
                  <a:pt x="212" y="492"/>
                </a:lnTo>
                <a:lnTo>
                  <a:pt x="210" y="490"/>
                </a:lnTo>
                <a:lnTo>
                  <a:pt x="208" y="489"/>
                </a:lnTo>
                <a:lnTo>
                  <a:pt x="207" y="488"/>
                </a:lnTo>
                <a:lnTo>
                  <a:pt x="206" y="487"/>
                </a:lnTo>
                <a:lnTo>
                  <a:pt x="206" y="486"/>
                </a:lnTo>
                <a:lnTo>
                  <a:pt x="205" y="486"/>
                </a:lnTo>
                <a:lnTo>
                  <a:pt x="205" y="485"/>
                </a:lnTo>
                <a:lnTo>
                  <a:pt x="205" y="484"/>
                </a:lnTo>
                <a:lnTo>
                  <a:pt x="205" y="483"/>
                </a:lnTo>
                <a:lnTo>
                  <a:pt x="205" y="482"/>
                </a:lnTo>
                <a:lnTo>
                  <a:pt x="206" y="481"/>
                </a:lnTo>
                <a:lnTo>
                  <a:pt x="206" y="481"/>
                </a:lnTo>
                <a:lnTo>
                  <a:pt x="206" y="480"/>
                </a:lnTo>
                <a:lnTo>
                  <a:pt x="205" y="479"/>
                </a:lnTo>
                <a:lnTo>
                  <a:pt x="205" y="478"/>
                </a:lnTo>
                <a:lnTo>
                  <a:pt x="205" y="477"/>
                </a:lnTo>
                <a:lnTo>
                  <a:pt x="204" y="477"/>
                </a:lnTo>
                <a:lnTo>
                  <a:pt x="203" y="476"/>
                </a:lnTo>
                <a:lnTo>
                  <a:pt x="202" y="475"/>
                </a:lnTo>
                <a:lnTo>
                  <a:pt x="201" y="475"/>
                </a:lnTo>
                <a:lnTo>
                  <a:pt x="200" y="474"/>
                </a:lnTo>
                <a:lnTo>
                  <a:pt x="199" y="474"/>
                </a:lnTo>
                <a:lnTo>
                  <a:pt x="198" y="474"/>
                </a:lnTo>
                <a:lnTo>
                  <a:pt x="198" y="474"/>
                </a:lnTo>
                <a:lnTo>
                  <a:pt x="197" y="474"/>
                </a:lnTo>
                <a:lnTo>
                  <a:pt x="196" y="474"/>
                </a:lnTo>
                <a:lnTo>
                  <a:pt x="195" y="474"/>
                </a:lnTo>
                <a:lnTo>
                  <a:pt x="195" y="474"/>
                </a:lnTo>
                <a:lnTo>
                  <a:pt x="193" y="475"/>
                </a:lnTo>
                <a:lnTo>
                  <a:pt x="191" y="476"/>
                </a:lnTo>
                <a:lnTo>
                  <a:pt x="191" y="476"/>
                </a:lnTo>
                <a:lnTo>
                  <a:pt x="187" y="476"/>
                </a:lnTo>
                <a:lnTo>
                  <a:pt x="185" y="477"/>
                </a:lnTo>
                <a:lnTo>
                  <a:pt x="183" y="477"/>
                </a:lnTo>
                <a:lnTo>
                  <a:pt x="180" y="479"/>
                </a:lnTo>
                <a:lnTo>
                  <a:pt x="178" y="479"/>
                </a:lnTo>
                <a:lnTo>
                  <a:pt x="177" y="480"/>
                </a:lnTo>
                <a:lnTo>
                  <a:pt x="175" y="480"/>
                </a:lnTo>
                <a:lnTo>
                  <a:pt x="173" y="480"/>
                </a:lnTo>
                <a:lnTo>
                  <a:pt x="169" y="480"/>
                </a:lnTo>
                <a:lnTo>
                  <a:pt x="166" y="480"/>
                </a:lnTo>
                <a:lnTo>
                  <a:pt x="164" y="480"/>
                </a:lnTo>
                <a:lnTo>
                  <a:pt x="162" y="480"/>
                </a:lnTo>
                <a:lnTo>
                  <a:pt x="161" y="479"/>
                </a:lnTo>
                <a:lnTo>
                  <a:pt x="156" y="478"/>
                </a:lnTo>
                <a:lnTo>
                  <a:pt x="155" y="478"/>
                </a:lnTo>
                <a:lnTo>
                  <a:pt x="154" y="478"/>
                </a:lnTo>
                <a:lnTo>
                  <a:pt x="153" y="477"/>
                </a:lnTo>
                <a:lnTo>
                  <a:pt x="152" y="477"/>
                </a:lnTo>
                <a:lnTo>
                  <a:pt x="150" y="478"/>
                </a:lnTo>
                <a:lnTo>
                  <a:pt x="149" y="478"/>
                </a:lnTo>
                <a:lnTo>
                  <a:pt x="147" y="479"/>
                </a:lnTo>
                <a:lnTo>
                  <a:pt x="146" y="479"/>
                </a:lnTo>
                <a:lnTo>
                  <a:pt x="146" y="479"/>
                </a:lnTo>
                <a:lnTo>
                  <a:pt x="145" y="479"/>
                </a:lnTo>
                <a:lnTo>
                  <a:pt x="145" y="479"/>
                </a:lnTo>
                <a:lnTo>
                  <a:pt x="144" y="479"/>
                </a:lnTo>
                <a:lnTo>
                  <a:pt x="143" y="479"/>
                </a:lnTo>
                <a:lnTo>
                  <a:pt x="140" y="477"/>
                </a:lnTo>
                <a:lnTo>
                  <a:pt x="133" y="473"/>
                </a:lnTo>
                <a:lnTo>
                  <a:pt x="131" y="471"/>
                </a:lnTo>
                <a:lnTo>
                  <a:pt x="129" y="470"/>
                </a:lnTo>
                <a:lnTo>
                  <a:pt x="128" y="469"/>
                </a:lnTo>
                <a:lnTo>
                  <a:pt x="124" y="465"/>
                </a:lnTo>
                <a:lnTo>
                  <a:pt x="120" y="463"/>
                </a:lnTo>
                <a:lnTo>
                  <a:pt x="119" y="461"/>
                </a:lnTo>
                <a:lnTo>
                  <a:pt x="116" y="459"/>
                </a:lnTo>
                <a:lnTo>
                  <a:pt x="115" y="458"/>
                </a:lnTo>
                <a:lnTo>
                  <a:pt x="114" y="457"/>
                </a:lnTo>
                <a:lnTo>
                  <a:pt x="114" y="456"/>
                </a:lnTo>
                <a:lnTo>
                  <a:pt x="113" y="454"/>
                </a:lnTo>
                <a:lnTo>
                  <a:pt x="112" y="452"/>
                </a:lnTo>
                <a:lnTo>
                  <a:pt x="111" y="450"/>
                </a:lnTo>
                <a:lnTo>
                  <a:pt x="111" y="449"/>
                </a:lnTo>
                <a:lnTo>
                  <a:pt x="111" y="447"/>
                </a:lnTo>
                <a:lnTo>
                  <a:pt x="111" y="445"/>
                </a:lnTo>
                <a:lnTo>
                  <a:pt x="111" y="442"/>
                </a:lnTo>
                <a:lnTo>
                  <a:pt x="112" y="438"/>
                </a:lnTo>
                <a:lnTo>
                  <a:pt x="112" y="435"/>
                </a:lnTo>
                <a:lnTo>
                  <a:pt x="112" y="434"/>
                </a:lnTo>
                <a:lnTo>
                  <a:pt x="112" y="433"/>
                </a:lnTo>
                <a:lnTo>
                  <a:pt x="112" y="431"/>
                </a:lnTo>
                <a:lnTo>
                  <a:pt x="112" y="430"/>
                </a:lnTo>
                <a:lnTo>
                  <a:pt x="111" y="428"/>
                </a:lnTo>
                <a:lnTo>
                  <a:pt x="111" y="425"/>
                </a:lnTo>
                <a:lnTo>
                  <a:pt x="110" y="424"/>
                </a:lnTo>
                <a:lnTo>
                  <a:pt x="110" y="423"/>
                </a:lnTo>
                <a:lnTo>
                  <a:pt x="109" y="422"/>
                </a:lnTo>
                <a:lnTo>
                  <a:pt x="108" y="421"/>
                </a:lnTo>
                <a:lnTo>
                  <a:pt x="108" y="420"/>
                </a:lnTo>
                <a:lnTo>
                  <a:pt x="107" y="419"/>
                </a:lnTo>
                <a:lnTo>
                  <a:pt x="106" y="419"/>
                </a:lnTo>
                <a:lnTo>
                  <a:pt x="105" y="419"/>
                </a:lnTo>
                <a:lnTo>
                  <a:pt x="104" y="418"/>
                </a:lnTo>
                <a:lnTo>
                  <a:pt x="103" y="418"/>
                </a:lnTo>
                <a:lnTo>
                  <a:pt x="101" y="418"/>
                </a:lnTo>
                <a:lnTo>
                  <a:pt x="99" y="418"/>
                </a:lnTo>
                <a:lnTo>
                  <a:pt x="98" y="418"/>
                </a:lnTo>
                <a:lnTo>
                  <a:pt x="94" y="419"/>
                </a:lnTo>
                <a:lnTo>
                  <a:pt x="90" y="419"/>
                </a:lnTo>
                <a:lnTo>
                  <a:pt x="89" y="419"/>
                </a:lnTo>
                <a:lnTo>
                  <a:pt x="87" y="420"/>
                </a:lnTo>
                <a:lnTo>
                  <a:pt x="83" y="421"/>
                </a:lnTo>
                <a:lnTo>
                  <a:pt x="81" y="421"/>
                </a:lnTo>
                <a:lnTo>
                  <a:pt x="76" y="422"/>
                </a:lnTo>
                <a:lnTo>
                  <a:pt x="75" y="422"/>
                </a:lnTo>
                <a:lnTo>
                  <a:pt x="75" y="422"/>
                </a:lnTo>
                <a:lnTo>
                  <a:pt x="74" y="421"/>
                </a:lnTo>
                <a:lnTo>
                  <a:pt x="73" y="421"/>
                </a:lnTo>
                <a:lnTo>
                  <a:pt x="72" y="420"/>
                </a:lnTo>
                <a:lnTo>
                  <a:pt x="71" y="418"/>
                </a:lnTo>
                <a:lnTo>
                  <a:pt x="70" y="418"/>
                </a:lnTo>
                <a:lnTo>
                  <a:pt x="69" y="417"/>
                </a:lnTo>
                <a:lnTo>
                  <a:pt x="67" y="416"/>
                </a:lnTo>
                <a:lnTo>
                  <a:pt x="65" y="415"/>
                </a:lnTo>
                <a:lnTo>
                  <a:pt x="62" y="414"/>
                </a:lnTo>
                <a:lnTo>
                  <a:pt x="57" y="412"/>
                </a:lnTo>
                <a:lnTo>
                  <a:pt x="50" y="411"/>
                </a:lnTo>
                <a:lnTo>
                  <a:pt x="49" y="410"/>
                </a:lnTo>
                <a:lnTo>
                  <a:pt x="48" y="410"/>
                </a:lnTo>
                <a:lnTo>
                  <a:pt x="47" y="410"/>
                </a:lnTo>
                <a:lnTo>
                  <a:pt x="46" y="410"/>
                </a:lnTo>
                <a:lnTo>
                  <a:pt x="46" y="410"/>
                </a:lnTo>
                <a:lnTo>
                  <a:pt x="45" y="411"/>
                </a:lnTo>
                <a:lnTo>
                  <a:pt x="43" y="411"/>
                </a:lnTo>
                <a:lnTo>
                  <a:pt x="39" y="413"/>
                </a:lnTo>
                <a:lnTo>
                  <a:pt x="38" y="414"/>
                </a:lnTo>
                <a:lnTo>
                  <a:pt x="36" y="415"/>
                </a:lnTo>
                <a:lnTo>
                  <a:pt x="35" y="415"/>
                </a:lnTo>
                <a:lnTo>
                  <a:pt x="33" y="415"/>
                </a:lnTo>
                <a:lnTo>
                  <a:pt x="32" y="415"/>
                </a:lnTo>
                <a:lnTo>
                  <a:pt x="30" y="415"/>
                </a:lnTo>
                <a:lnTo>
                  <a:pt x="28" y="414"/>
                </a:lnTo>
                <a:lnTo>
                  <a:pt x="27" y="414"/>
                </a:lnTo>
                <a:lnTo>
                  <a:pt x="27" y="413"/>
                </a:lnTo>
                <a:lnTo>
                  <a:pt x="26" y="413"/>
                </a:lnTo>
                <a:lnTo>
                  <a:pt x="25" y="412"/>
                </a:lnTo>
                <a:lnTo>
                  <a:pt x="24" y="411"/>
                </a:lnTo>
                <a:lnTo>
                  <a:pt x="23" y="411"/>
                </a:lnTo>
                <a:lnTo>
                  <a:pt x="20" y="407"/>
                </a:lnTo>
                <a:lnTo>
                  <a:pt x="19" y="405"/>
                </a:lnTo>
                <a:lnTo>
                  <a:pt x="17" y="404"/>
                </a:lnTo>
                <a:lnTo>
                  <a:pt x="16" y="403"/>
                </a:lnTo>
                <a:lnTo>
                  <a:pt x="15" y="402"/>
                </a:lnTo>
                <a:lnTo>
                  <a:pt x="14" y="402"/>
                </a:lnTo>
                <a:lnTo>
                  <a:pt x="14" y="402"/>
                </a:lnTo>
                <a:lnTo>
                  <a:pt x="13" y="401"/>
                </a:lnTo>
                <a:lnTo>
                  <a:pt x="12" y="401"/>
                </a:lnTo>
                <a:lnTo>
                  <a:pt x="10" y="401"/>
                </a:lnTo>
                <a:lnTo>
                  <a:pt x="6" y="400"/>
                </a:lnTo>
                <a:lnTo>
                  <a:pt x="5" y="400"/>
                </a:lnTo>
                <a:lnTo>
                  <a:pt x="4" y="400"/>
                </a:lnTo>
                <a:lnTo>
                  <a:pt x="3" y="399"/>
                </a:lnTo>
                <a:lnTo>
                  <a:pt x="2" y="399"/>
                </a:lnTo>
                <a:lnTo>
                  <a:pt x="1" y="398"/>
                </a:lnTo>
                <a:lnTo>
                  <a:pt x="0" y="398"/>
                </a:lnTo>
                <a:lnTo>
                  <a:pt x="0" y="398"/>
                </a:lnTo>
                <a:lnTo>
                  <a:pt x="0" y="397"/>
                </a:lnTo>
                <a:lnTo>
                  <a:pt x="0" y="397"/>
                </a:lnTo>
                <a:lnTo>
                  <a:pt x="1" y="397"/>
                </a:lnTo>
                <a:lnTo>
                  <a:pt x="2" y="396"/>
                </a:lnTo>
                <a:lnTo>
                  <a:pt x="3" y="395"/>
                </a:lnTo>
                <a:lnTo>
                  <a:pt x="4" y="395"/>
                </a:lnTo>
                <a:lnTo>
                  <a:pt x="4" y="394"/>
                </a:lnTo>
                <a:lnTo>
                  <a:pt x="5" y="393"/>
                </a:lnTo>
                <a:lnTo>
                  <a:pt x="5" y="393"/>
                </a:lnTo>
                <a:lnTo>
                  <a:pt x="5" y="392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" name="Freeform 248">
            <a:extLst>
              <a:ext uri="{FF2B5EF4-FFF2-40B4-BE49-F238E27FC236}">
                <a16:creationId xmlns:a16="http://schemas.microsoft.com/office/drawing/2014/main" id="{7448FBF9-927B-4132-9C60-EF56D0333FA5}"/>
              </a:ext>
            </a:extLst>
          </p:cNvPr>
          <p:cNvSpPr>
            <a:spLocks/>
          </p:cNvSpPr>
          <p:nvPr/>
        </p:nvSpPr>
        <p:spPr bwMode="auto">
          <a:xfrm>
            <a:off x="8635368" y="4616744"/>
            <a:ext cx="497989" cy="823501"/>
          </a:xfrm>
          <a:custGeom>
            <a:avLst/>
            <a:gdLst>
              <a:gd name="T0" fmla="*/ 87 w 262"/>
              <a:gd name="T1" fmla="*/ 390 h 396"/>
              <a:gd name="T2" fmla="*/ 75 w 262"/>
              <a:gd name="T3" fmla="*/ 385 h 396"/>
              <a:gd name="T4" fmla="*/ 62 w 262"/>
              <a:gd name="T5" fmla="*/ 376 h 396"/>
              <a:gd name="T6" fmla="*/ 54 w 262"/>
              <a:gd name="T7" fmla="*/ 375 h 396"/>
              <a:gd name="T8" fmla="*/ 40 w 262"/>
              <a:gd name="T9" fmla="*/ 381 h 396"/>
              <a:gd name="T10" fmla="*/ 30 w 262"/>
              <a:gd name="T11" fmla="*/ 376 h 396"/>
              <a:gd name="T12" fmla="*/ 15 w 262"/>
              <a:gd name="T13" fmla="*/ 360 h 396"/>
              <a:gd name="T14" fmla="*/ 7 w 262"/>
              <a:gd name="T15" fmla="*/ 346 h 396"/>
              <a:gd name="T16" fmla="*/ 11 w 262"/>
              <a:gd name="T17" fmla="*/ 337 h 396"/>
              <a:gd name="T18" fmla="*/ 13 w 262"/>
              <a:gd name="T19" fmla="*/ 331 h 396"/>
              <a:gd name="T20" fmla="*/ 4 w 262"/>
              <a:gd name="T21" fmla="*/ 321 h 396"/>
              <a:gd name="T22" fmla="*/ 0 w 262"/>
              <a:gd name="T23" fmla="*/ 313 h 396"/>
              <a:gd name="T24" fmla="*/ 4 w 262"/>
              <a:gd name="T25" fmla="*/ 299 h 396"/>
              <a:gd name="T26" fmla="*/ 5 w 262"/>
              <a:gd name="T27" fmla="*/ 286 h 396"/>
              <a:gd name="T28" fmla="*/ 11 w 262"/>
              <a:gd name="T29" fmla="*/ 268 h 396"/>
              <a:gd name="T30" fmla="*/ 13 w 262"/>
              <a:gd name="T31" fmla="*/ 254 h 396"/>
              <a:gd name="T32" fmla="*/ 13 w 262"/>
              <a:gd name="T33" fmla="*/ 240 h 396"/>
              <a:gd name="T34" fmla="*/ 7 w 262"/>
              <a:gd name="T35" fmla="*/ 228 h 396"/>
              <a:gd name="T36" fmla="*/ 8 w 262"/>
              <a:gd name="T37" fmla="*/ 224 h 396"/>
              <a:gd name="T38" fmla="*/ 16 w 262"/>
              <a:gd name="T39" fmla="*/ 220 h 396"/>
              <a:gd name="T40" fmla="*/ 17 w 262"/>
              <a:gd name="T41" fmla="*/ 213 h 396"/>
              <a:gd name="T42" fmla="*/ 18 w 262"/>
              <a:gd name="T43" fmla="*/ 200 h 396"/>
              <a:gd name="T44" fmla="*/ 21 w 262"/>
              <a:gd name="T45" fmla="*/ 189 h 396"/>
              <a:gd name="T46" fmla="*/ 33 w 262"/>
              <a:gd name="T47" fmla="*/ 185 h 396"/>
              <a:gd name="T48" fmla="*/ 37 w 262"/>
              <a:gd name="T49" fmla="*/ 181 h 396"/>
              <a:gd name="T50" fmla="*/ 36 w 262"/>
              <a:gd name="T51" fmla="*/ 173 h 396"/>
              <a:gd name="T52" fmla="*/ 40 w 262"/>
              <a:gd name="T53" fmla="*/ 170 h 396"/>
              <a:gd name="T54" fmla="*/ 53 w 262"/>
              <a:gd name="T55" fmla="*/ 171 h 396"/>
              <a:gd name="T56" fmla="*/ 71 w 262"/>
              <a:gd name="T57" fmla="*/ 173 h 396"/>
              <a:gd name="T58" fmla="*/ 88 w 262"/>
              <a:gd name="T59" fmla="*/ 169 h 396"/>
              <a:gd name="T60" fmla="*/ 98 w 262"/>
              <a:gd name="T61" fmla="*/ 169 h 396"/>
              <a:gd name="T62" fmla="*/ 110 w 262"/>
              <a:gd name="T63" fmla="*/ 174 h 396"/>
              <a:gd name="T64" fmla="*/ 114 w 262"/>
              <a:gd name="T65" fmla="*/ 174 h 396"/>
              <a:gd name="T66" fmla="*/ 119 w 262"/>
              <a:gd name="T67" fmla="*/ 165 h 396"/>
              <a:gd name="T68" fmla="*/ 125 w 262"/>
              <a:gd name="T69" fmla="*/ 161 h 396"/>
              <a:gd name="T70" fmla="*/ 137 w 262"/>
              <a:gd name="T71" fmla="*/ 162 h 396"/>
              <a:gd name="T72" fmla="*/ 147 w 262"/>
              <a:gd name="T73" fmla="*/ 156 h 396"/>
              <a:gd name="T74" fmla="*/ 150 w 262"/>
              <a:gd name="T75" fmla="*/ 149 h 396"/>
              <a:gd name="T76" fmla="*/ 148 w 262"/>
              <a:gd name="T77" fmla="*/ 139 h 396"/>
              <a:gd name="T78" fmla="*/ 141 w 262"/>
              <a:gd name="T79" fmla="*/ 131 h 396"/>
              <a:gd name="T80" fmla="*/ 125 w 262"/>
              <a:gd name="T81" fmla="*/ 124 h 396"/>
              <a:gd name="T82" fmla="*/ 122 w 262"/>
              <a:gd name="T83" fmla="*/ 114 h 396"/>
              <a:gd name="T84" fmla="*/ 123 w 262"/>
              <a:gd name="T85" fmla="*/ 104 h 396"/>
              <a:gd name="T86" fmla="*/ 135 w 262"/>
              <a:gd name="T87" fmla="*/ 87 h 396"/>
              <a:gd name="T88" fmla="*/ 141 w 262"/>
              <a:gd name="T89" fmla="*/ 73 h 396"/>
              <a:gd name="T90" fmla="*/ 147 w 262"/>
              <a:gd name="T91" fmla="*/ 68 h 396"/>
              <a:gd name="T92" fmla="*/ 154 w 262"/>
              <a:gd name="T93" fmla="*/ 69 h 396"/>
              <a:gd name="T94" fmla="*/ 161 w 262"/>
              <a:gd name="T95" fmla="*/ 69 h 396"/>
              <a:gd name="T96" fmla="*/ 177 w 262"/>
              <a:gd name="T97" fmla="*/ 62 h 396"/>
              <a:gd name="T98" fmla="*/ 194 w 262"/>
              <a:gd name="T99" fmla="*/ 57 h 396"/>
              <a:gd name="T100" fmla="*/ 205 w 262"/>
              <a:gd name="T101" fmla="*/ 46 h 396"/>
              <a:gd name="T102" fmla="*/ 213 w 262"/>
              <a:gd name="T103" fmla="*/ 43 h 396"/>
              <a:gd name="T104" fmla="*/ 225 w 262"/>
              <a:gd name="T105" fmla="*/ 42 h 396"/>
              <a:gd name="T106" fmla="*/ 228 w 262"/>
              <a:gd name="T107" fmla="*/ 38 h 396"/>
              <a:gd name="T108" fmla="*/ 225 w 262"/>
              <a:gd name="T109" fmla="*/ 28 h 396"/>
              <a:gd name="T110" fmla="*/ 225 w 262"/>
              <a:gd name="T111" fmla="*/ 22 h 396"/>
              <a:gd name="T112" fmla="*/ 231 w 262"/>
              <a:gd name="T113" fmla="*/ 15 h 396"/>
              <a:gd name="T114" fmla="*/ 241 w 262"/>
              <a:gd name="T115" fmla="*/ 12 h 396"/>
              <a:gd name="T116" fmla="*/ 252 w 262"/>
              <a:gd name="T117" fmla="*/ 4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62" h="396">
                <a:moveTo>
                  <a:pt x="87" y="396"/>
                </a:moveTo>
                <a:lnTo>
                  <a:pt x="88" y="394"/>
                </a:lnTo>
                <a:lnTo>
                  <a:pt x="88" y="393"/>
                </a:lnTo>
                <a:lnTo>
                  <a:pt x="88" y="393"/>
                </a:lnTo>
                <a:lnTo>
                  <a:pt x="88" y="392"/>
                </a:lnTo>
                <a:lnTo>
                  <a:pt x="87" y="391"/>
                </a:lnTo>
                <a:lnTo>
                  <a:pt x="87" y="390"/>
                </a:lnTo>
                <a:lnTo>
                  <a:pt x="86" y="390"/>
                </a:lnTo>
                <a:lnTo>
                  <a:pt x="86" y="389"/>
                </a:lnTo>
                <a:lnTo>
                  <a:pt x="85" y="389"/>
                </a:lnTo>
                <a:lnTo>
                  <a:pt x="84" y="388"/>
                </a:lnTo>
                <a:lnTo>
                  <a:pt x="82" y="387"/>
                </a:lnTo>
                <a:lnTo>
                  <a:pt x="80" y="387"/>
                </a:lnTo>
                <a:lnTo>
                  <a:pt x="75" y="385"/>
                </a:lnTo>
                <a:lnTo>
                  <a:pt x="74" y="384"/>
                </a:lnTo>
                <a:lnTo>
                  <a:pt x="72" y="384"/>
                </a:lnTo>
                <a:lnTo>
                  <a:pt x="70" y="383"/>
                </a:lnTo>
                <a:lnTo>
                  <a:pt x="68" y="381"/>
                </a:lnTo>
                <a:lnTo>
                  <a:pt x="66" y="380"/>
                </a:lnTo>
                <a:lnTo>
                  <a:pt x="63" y="377"/>
                </a:lnTo>
                <a:lnTo>
                  <a:pt x="62" y="376"/>
                </a:lnTo>
                <a:lnTo>
                  <a:pt x="61" y="376"/>
                </a:lnTo>
                <a:lnTo>
                  <a:pt x="60" y="375"/>
                </a:lnTo>
                <a:lnTo>
                  <a:pt x="59" y="375"/>
                </a:lnTo>
                <a:lnTo>
                  <a:pt x="58" y="375"/>
                </a:lnTo>
                <a:lnTo>
                  <a:pt x="57" y="375"/>
                </a:lnTo>
                <a:lnTo>
                  <a:pt x="56" y="375"/>
                </a:lnTo>
                <a:lnTo>
                  <a:pt x="54" y="375"/>
                </a:lnTo>
                <a:lnTo>
                  <a:pt x="53" y="376"/>
                </a:lnTo>
                <a:lnTo>
                  <a:pt x="51" y="376"/>
                </a:lnTo>
                <a:lnTo>
                  <a:pt x="49" y="377"/>
                </a:lnTo>
                <a:lnTo>
                  <a:pt x="44" y="380"/>
                </a:lnTo>
                <a:lnTo>
                  <a:pt x="42" y="380"/>
                </a:lnTo>
                <a:lnTo>
                  <a:pt x="41" y="381"/>
                </a:lnTo>
                <a:lnTo>
                  <a:pt x="40" y="381"/>
                </a:lnTo>
                <a:lnTo>
                  <a:pt x="39" y="381"/>
                </a:lnTo>
                <a:lnTo>
                  <a:pt x="38" y="381"/>
                </a:lnTo>
                <a:lnTo>
                  <a:pt x="36" y="380"/>
                </a:lnTo>
                <a:lnTo>
                  <a:pt x="36" y="380"/>
                </a:lnTo>
                <a:lnTo>
                  <a:pt x="35" y="380"/>
                </a:lnTo>
                <a:lnTo>
                  <a:pt x="33" y="378"/>
                </a:lnTo>
                <a:lnTo>
                  <a:pt x="30" y="376"/>
                </a:lnTo>
                <a:lnTo>
                  <a:pt x="27" y="373"/>
                </a:lnTo>
                <a:lnTo>
                  <a:pt x="25" y="371"/>
                </a:lnTo>
                <a:lnTo>
                  <a:pt x="22" y="368"/>
                </a:lnTo>
                <a:lnTo>
                  <a:pt x="21" y="367"/>
                </a:lnTo>
                <a:lnTo>
                  <a:pt x="16" y="362"/>
                </a:lnTo>
                <a:lnTo>
                  <a:pt x="15" y="361"/>
                </a:lnTo>
                <a:lnTo>
                  <a:pt x="15" y="360"/>
                </a:lnTo>
                <a:lnTo>
                  <a:pt x="12" y="356"/>
                </a:lnTo>
                <a:lnTo>
                  <a:pt x="9" y="352"/>
                </a:lnTo>
                <a:lnTo>
                  <a:pt x="8" y="350"/>
                </a:lnTo>
                <a:lnTo>
                  <a:pt x="8" y="349"/>
                </a:lnTo>
                <a:lnTo>
                  <a:pt x="7" y="348"/>
                </a:lnTo>
                <a:lnTo>
                  <a:pt x="7" y="347"/>
                </a:lnTo>
                <a:lnTo>
                  <a:pt x="7" y="346"/>
                </a:lnTo>
                <a:lnTo>
                  <a:pt x="7" y="345"/>
                </a:lnTo>
                <a:lnTo>
                  <a:pt x="7" y="344"/>
                </a:lnTo>
                <a:lnTo>
                  <a:pt x="7" y="343"/>
                </a:lnTo>
                <a:lnTo>
                  <a:pt x="8" y="342"/>
                </a:lnTo>
                <a:lnTo>
                  <a:pt x="9" y="341"/>
                </a:lnTo>
                <a:lnTo>
                  <a:pt x="10" y="339"/>
                </a:lnTo>
                <a:lnTo>
                  <a:pt x="11" y="337"/>
                </a:lnTo>
                <a:lnTo>
                  <a:pt x="13" y="335"/>
                </a:lnTo>
                <a:lnTo>
                  <a:pt x="13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2"/>
                </a:lnTo>
                <a:lnTo>
                  <a:pt x="14" y="332"/>
                </a:lnTo>
                <a:lnTo>
                  <a:pt x="13" y="331"/>
                </a:lnTo>
                <a:lnTo>
                  <a:pt x="12" y="329"/>
                </a:lnTo>
                <a:lnTo>
                  <a:pt x="11" y="328"/>
                </a:lnTo>
                <a:lnTo>
                  <a:pt x="11" y="327"/>
                </a:lnTo>
                <a:lnTo>
                  <a:pt x="10" y="326"/>
                </a:lnTo>
                <a:lnTo>
                  <a:pt x="9" y="325"/>
                </a:lnTo>
                <a:lnTo>
                  <a:pt x="6" y="323"/>
                </a:lnTo>
                <a:lnTo>
                  <a:pt x="4" y="321"/>
                </a:lnTo>
                <a:lnTo>
                  <a:pt x="3" y="320"/>
                </a:lnTo>
                <a:lnTo>
                  <a:pt x="2" y="319"/>
                </a:lnTo>
                <a:lnTo>
                  <a:pt x="1" y="317"/>
                </a:lnTo>
                <a:lnTo>
                  <a:pt x="1" y="316"/>
                </a:lnTo>
                <a:lnTo>
                  <a:pt x="1" y="316"/>
                </a:lnTo>
                <a:lnTo>
                  <a:pt x="0" y="314"/>
                </a:lnTo>
                <a:lnTo>
                  <a:pt x="0" y="313"/>
                </a:lnTo>
                <a:lnTo>
                  <a:pt x="0" y="312"/>
                </a:lnTo>
                <a:lnTo>
                  <a:pt x="0" y="310"/>
                </a:lnTo>
                <a:lnTo>
                  <a:pt x="1" y="308"/>
                </a:lnTo>
                <a:lnTo>
                  <a:pt x="1" y="307"/>
                </a:lnTo>
                <a:lnTo>
                  <a:pt x="2" y="303"/>
                </a:lnTo>
                <a:lnTo>
                  <a:pt x="3" y="301"/>
                </a:lnTo>
                <a:lnTo>
                  <a:pt x="4" y="299"/>
                </a:lnTo>
                <a:lnTo>
                  <a:pt x="5" y="295"/>
                </a:lnTo>
                <a:lnTo>
                  <a:pt x="6" y="290"/>
                </a:lnTo>
                <a:lnTo>
                  <a:pt x="6" y="289"/>
                </a:lnTo>
                <a:lnTo>
                  <a:pt x="6" y="289"/>
                </a:lnTo>
                <a:lnTo>
                  <a:pt x="6" y="288"/>
                </a:lnTo>
                <a:lnTo>
                  <a:pt x="5" y="287"/>
                </a:lnTo>
                <a:lnTo>
                  <a:pt x="5" y="286"/>
                </a:lnTo>
                <a:lnTo>
                  <a:pt x="5" y="285"/>
                </a:lnTo>
                <a:lnTo>
                  <a:pt x="6" y="284"/>
                </a:lnTo>
                <a:lnTo>
                  <a:pt x="6" y="283"/>
                </a:lnTo>
                <a:lnTo>
                  <a:pt x="7" y="279"/>
                </a:lnTo>
                <a:lnTo>
                  <a:pt x="9" y="275"/>
                </a:lnTo>
                <a:lnTo>
                  <a:pt x="11" y="270"/>
                </a:lnTo>
                <a:lnTo>
                  <a:pt x="11" y="268"/>
                </a:lnTo>
                <a:lnTo>
                  <a:pt x="12" y="266"/>
                </a:lnTo>
                <a:lnTo>
                  <a:pt x="12" y="265"/>
                </a:lnTo>
                <a:lnTo>
                  <a:pt x="13" y="263"/>
                </a:lnTo>
                <a:lnTo>
                  <a:pt x="13" y="260"/>
                </a:lnTo>
                <a:lnTo>
                  <a:pt x="13" y="259"/>
                </a:lnTo>
                <a:lnTo>
                  <a:pt x="13" y="255"/>
                </a:lnTo>
                <a:lnTo>
                  <a:pt x="13" y="254"/>
                </a:lnTo>
                <a:lnTo>
                  <a:pt x="13" y="252"/>
                </a:lnTo>
                <a:lnTo>
                  <a:pt x="14" y="248"/>
                </a:lnTo>
                <a:lnTo>
                  <a:pt x="14" y="247"/>
                </a:lnTo>
                <a:lnTo>
                  <a:pt x="14" y="245"/>
                </a:lnTo>
                <a:lnTo>
                  <a:pt x="13" y="242"/>
                </a:lnTo>
                <a:lnTo>
                  <a:pt x="13" y="241"/>
                </a:lnTo>
                <a:lnTo>
                  <a:pt x="13" y="240"/>
                </a:lnTo>
                <a:lnTo>
                  <a:pt x="12" y="238"/>
                </a:lnTo>
                <a:lnTo>
                  <a:pt x="12" y="237"/>
                </a:lnTo>
                <a:lnTo>
                  <a:pt x="11" y="235"/>
                </a:lnTo>
                <a:lnTo>
                  <a:pt x="11" y="234"/>
                </a:lnTo>
                <a:lnTo>
                  <a:pt x="8" y="230"/>
                </a:lnTo>
                <a:lnTo>
                  <a:pt x="7" y="229"/>
                </a:lnTo>
                <a:lnTo>
                  <a:pt x="7" y="228"/>
                </a:lnTo>
                <a:lnTo>
                  <a:pt x="7" y="227"/>
                </a:lnTo>
                <a:lnTo>
                  <a:pt x="7" y="227"/>
                </a:lnTo>
                <a:lnTo>
                  <a:pt x="7" y="226"/>
                </a:lnTo>
                <a:lnTo>
                  <a:pt x="7" y="225"/>
                </a:lnTo>
                <a:lnTo>
                  <a:pt x="7" y="225"/>
                </a:lnTo>
                <a:lnTo>
                  <a:pt x="8" y="225"/>
                </a:lnTo>
                <a:lnTo>
                  <a:pt x="8" y="224"/>
                </a:lnTo>
                <a:lnTo>
                  <a:pt x="9" y="223"/>
                </a:lnTo>
                <a:lnTo>
                  <a:pt x="10" y="223"/>
                </a:lnTo>
                <a:lnTo>
                  <a:pt x="11" y="222"/>
                </a:lnTo>
                <a:lnTo>
                  <a:pt x="13" y="222"/>
                </a:lnTo>
                <a:lnTo>
                  <a:pt x="14" y="221"/>
                </a:lnTo>
                <a:lnTo>
                  <a:pt x="15" y="221"/>
                </a:lnTo>
                <a:lnTo>
                  <a:pt x="16" y="220"/>
                </a:lnTo>
                <a:lnTo>
                  <a:pt x="16" y="219"/>
                </a:lnTo>
                <a:lnTo>
                  <a:pt x="17" y="218"/>
                </a:lnTo>
                <a:lnTo>
                  <a:pt x="17" y="217"/>
                </a:lnTo>
                <a:lnTo>
                  <a:pt x="17" y="217"/>
                </a:lnTo>
                <a:lnTo>
                  <a:pt x="17" y="216"/>
                </a:lnTo>
                <a:lnTo>
                  <a:pt x="17" y="215"/>
                </a:lnTo>
                <a:lnTo>
                  <a:pt x="17" y="213"/>
                </a:lnTo>
                <a:lnTo>
                  <a:pt x="17" y="212"/>
                </a:lnTo>
                <a:lnTo>
                  <a:pt x="16" y="206"/>
                </a:lnTo>
                <a:lnTo>
                  <a:pt x="16" y="205"/>
                </a:lnTo>
                <a:lnTo>
                  <a:pt x="16" y="205"/>
                </a:lnTo>
                <a:lnTo>
                  <a:pt x="16" y="204"/>
                </a:lnTo>
                <a:lnTo>
                  <a:pt x="18" y="201"/>
                </a:lnTo>
                <a:lnTo>
                  <a:pt x="18" y="200"/>
                </a:lnTo>
                <a:lnTo>
                  <a:pt x="19" y="198"/>
                </a:lnTo>
                <a:lnTo>
                  <a:pt x="19" y="194"/>
                </a:lnTo>
                <a:lnTo>
                  <a:pt x="20" y="193"/>
                </a:lnTo>
                <a:lnTo>
                  <a:pt x="20" y="192"/>
                </a:lnTo>
                <a:lnTo>
                  <a:pt x="20" y="191"/>
                </a:lnTo>
                <a:lnTo>
                  <a:pt x="21" y="190"/>
                </a:lnTo>
                <a:lnTo>
                  <a:pt x="21" y="189"/>
                </a:lnTo>
                <a:lnTo>
                  <a:pt x="22" y="188"/>
                </a:lnTo>
                <a:lnTo>
                  <a:pt x="22" y="188"/>
                </a:lnTo>
                <a:lnTo>
                  <a:pt x="23" y="188"/>
                </a:lnTo>
                <a:lnTo>
                  <a:pt x="23" y="187"/>
                </a:lnTo>
                <a:lnTo>
                  <a:pt x="25" y="187"/>
                </a:lnTo>
                <a:lnTo>
                  <a:pt x="31" y="185"/>
                </a:lnTo>
                <a:lnTo>
                  <a:pt x="33" y="185"/>
                </a:lnTo>
                <a:lnTo>
                  <a:pt x="34" y="184"/>
                </a:lnTo>
                <a:lnTo>
                  <a:pt x="35" y="184"/>
                </a:lnTo>
                <a:lnTo>
                  <a:pt x="36" y="183"/>
                </a:lnTo>
                <a:lnTo>
                  <a:pt x="36" y="183"/>
                </a:lnTo>
                <a:lnTo>
                  <a:pt x="37" y="182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79"/>
                </a:lnTo>
                <a:lnTo>
                  <a:pt x="36" y="176"/>
                </a:lnTo>
                <a:lnTo>
                  <a:pt x="36" y="175"/>
                </a:lnTo>
                <a:lnTo>
                  <a:pt x="36" y="174"/>
                </a:lnTo>
                <a:lnTo>
                  <a:pt x="36" y="173"/>
                </a:lnTo>
                <a:lnTo>
                  <a:pt x="36" y="173"/>
                </a:lnTo>
                <a:lnTo>
                  <a:pt x="37" y="172"/>
                </a:lnTo>
                <a:lnTo>
                  <a:pt x="37" y="171"/>
                </a:lnTo>
                <a:lnTo>
                  <a:pt x="38" y="171"/>
                </a:lnTo>
                <a:lnTo>
                  <a:pt x="39" y="170"/>
                </a:lnTo>
                <a:lnTo>
                  <a:pt x="39" y="170"/>
                </a:lnTo>
                <a:lnTo>
                  <a:pt x="40" y="170"/>
                </a:lnTo>
                <a:lnTo>
                  <a:pt x="41" y="169"/>
                </a:lnTo>
                <a:lnTo>
                  <a:pt x="42" y="169"/>
                </a:lnTo>
                <a:lnTo>
                  <a:pt x="43" y="169"/>
                </a:lnTo>
                <a:lnTo>
                  <a:pt x="45" y="169"/>
                </a:lnTo>
                <a:lnTo>
                  <a:pt x="46" y="169"/>
                </a:lnTo>
                <a:lnTo>
                  <a:pt x="51" y="171"/>
                </a:lnTo>
                <a:lnTo>
                  <a:pt x="53" y="171"/>
                </a:lnTo>
                <a:lnTo>
                  <a:pt x="55" y="171"/>
                </a:lnTo>
                <a:lnTo>
                  <a:pt x="56" y="172"/>
                </a:lnTo>
                <a:lnTo>
                  <a:pt x="60" y="172"/>
                </a:lnTo>
                <a:lnTo>
                  <a:pt x="62" y="172"/>
                </a:lnTo>
                <a:lnTo>
                  <a:pt x="68" y="173"/>
                </a:lnTo>
                <a:lnTo>
                  <a:pt x="69" y="173"/>
                </a:lnTo>
                <a:lnTo>
                  <a:pt x="71" y="173"/>
                </a:lnTo>
                <a:lnTo>
                  <a:pt x="73" y="173"/>
                </a:lnTo>
                <a:lnTo>
                  <a:pt x="75" y="173"/>
                </a:lnTo>
                <a:lnTo>
                  <a:pt x="77" y="173"/>
                </a:lnTo>
                <a:lnTo>
                  <a:pt x="79" y="172"/>
                </a:lnTo>
                <a:lnTo>
                  <a:pt x="80" y="172"/>
                </a:lnTo>
                <a:lnTo>
                  <a:pt x="83" y="171"/>
                </a:lnTo>
                <a:lnTo>
                  <a:pt x="88" y="169"/>
                </a:lnTo>
                <a:lnTo>
                  <a:pt x="90" y="168"/>
                </a:lnTo>
                <a:lnTo>
                  <a:pt x="92" y="167"/>
                </a:lnTo>
                <a:lnTo>
                  <a:pt x="93" y="167"/>
                </a:lnTo>
                <a:lnTo>
                  <a:pt x="93" y="167"/>
                </a:lnTo>
                <a:lnTo>
                  <a:pt x="94" y="167"/>
                </a:lnTo>
                <a:lnTo>
                  <a:pt x="94" y="168"/>
                </a:lnTo>
                <a:lnTo>
                  <a:pt x="98" y="169"/>
                </a:lnTo>
                <a:lnTo>
                  <a:pt x="100" y="170"/>
                </a:lnTo>
                <a:lnTo>
                  <a:pt x="101" y="170"/>
                </a:lnTo>
                <a:lnTo>
                  <a:pt x="104" y="171"/>
                </a:lnTo>
                <a:lnTo>
                  <a:pt x="106" y="171"/>
                </a:lnTo>
                <a:lnTo>
                  <a:pt x="106" y="172"/>
                </a:lnTo>
                <a:lnTo>
                  <a:pt x="108" y="172"/>
                </a:lnTo>
                <a:lnTo>
                  <a:pt x="110" y="174"/>
                </a:lnTo>
                <a:lnTo>
                  <a:pt x="111" y="175"/>
                </a:lnTo>
                <a:lnTo>
                  <a:pt x="112" y="175"/>
                </a:lnTo>
                <a:lnTo>
                  <a:pt x="112" y="175"/>
                </a:lnTo>
                <a:lnTo>
                  <a:pt x="113" y="175"/>
                </a:lnTo>
                <a:lnTo>
                  <a:pt x="113" y="175"/>
                </a:lnTo>
                <a:lnTo>
                  <a:pt x="114" y="175"/>
                </a:lnTo>
                <a:lnTo>
                  <a:pt x="114" y="174"/>
                </a:lnTo>
                <a:lnTo>
                  <a:pt x="115" y="174"/>
                </a:lnTo>
                <a:lnTo>
                  <a:pt x="116" y="172"/>
                </a:lnTo>
                <a:lnTo>
                  <a:pt x="117" y="171"/>
                </a:lnTo>
                <a:lnTo>
                  <a:pt x="117" y="169"/>
                </a:lnTo>
                <a:lnTo>
                  <a:pt x="118" y="166"/>
                </a:lnTo>
                <a:lnTo>
                  <a:pt x="119" y="166"/>
                </a:lnTo>
                <a:lnTo>
                  <a:pt x="119" y="165"/>
                </a:lnTo>
                <a:lnTo>
                  <a:pt x="120" y="165"/>
                </a:lnTo>
                <a:lnTo>
                  <a:pt x="120" y="164"/>
                </a:lnTo>
                <a:lnTo>
                  <a:pt x="122" y="163"/>
                </a:lnTo>
                <a:lnTo>
                  <a:pt x="123" y="162"/>
                </a:lnTo>
                <a:lnTo>
                  <a:pt x="124" y="162"/>
                </a:lnTo>
                <a:lnTo>
                  <a:pt x="125" y="162"/>
                </a:lnTo>
                <a:lnTo>
                  <a:pt x="125" y="161"/>
                </a:lnTo>
                <a:lnTo>
                  <a:pt x="126" y="161"/>
                </a:lnTo>
                <a:lnTo>
                  <a:pt x="128" y="162"/>
                </a:lnTo>
                <a:lnTo>
                  <a:pt x="131" y="162"/>
                </a:lnTo>
                <a:lnTo>
                  <a:pt x="132" y="162"/>
                </a:lnTo>
                <a:lnTo>
                  <a:pt x="135" y="162"/>
                </a:lnTo>
                <a:lnTo>
                  <a:pt x="136" y="162"/>
                </a:lnTo>
                <a:lnTo>
                  <a:pt x="137" y="162"/>
                </a:lnTo>
                <a:lnTo>
                  <a:pt x="139" y="162"/>
                </a:lnTo>
                <a:lnTo>
                  <a:pt x="140" y="161"/>
                </a:lnTo>
                <a:lnTo>
                  <a:pt x="141" y="161"/>
                </a:lnTo>
                <a:lnTo>
                  <a:pt x="143" y="160"/>
                </a:lnTo>
                <a:lnTo>
                  <a:pt x="145" y="158"/>
                </a:lnTo>
                <a:lnTo>
                  <a:pt x="146" y="157"/>
                </a:lnTo>
                <a:lnTo>
                  <a:pt x="147" y="156"/>
                </a:lnTo>
                <a:lnTo>
                  <a:pt x="147" y="155"/>
                </a:lnTo>
                <a:lnTo>
                  <a:pt x="148" y="155"/>
                </a:lnTo>
                <a:lnTo>
                  <a:pt x="149" y="154"/>
                </a:lnTo>
                <a:lnTo>
                  <a:pt x="149" y="152"/>
                </a:lnTo>
                <a:lnTo>
                  <a:pt x="149" y="151"/>
                </a:lnTo>
                <a:lnTo>
                  <a:pt x="150" y="150"/>
                </a:lnTo>
                <a:lnTo>
                  <a:pt x="150" y="149"/>
                </a:lnTo>
                <a:lnTo>
                  <a:pt x="150" y="147"/>
                </a:lnTo>
                <a:lnTo>
                  <a:pt x="150" y="146"/>
                </a:lnTo>
                <a:lnTo>
                  <a:pt x="150" y="144"/>
                </a:lnTo>
                <a:lnTo>
                  <a:pt x="149" y="143"/>
                </a:lnTo>
                <a:lnTo>
                  <a:pt x="149" y="142"/>
                </a:lnTo>
                <a:lnTo>
                  <a:pt x="148" y="140"/>
                </a:lnTo>
                <a:lnTo>
                  <a:pt x="148" y="139"/>
                </a:lnTo>
                <a:lnTo>
                  <a:pt x="146" y="137"/>
                </a:lnTo>
                <a:lnTo>
                  <a:pt x="145" y="134"/>
                </a:lnTo>
                <a:lnTo>
                  <a:pt x="144" y="134"/>
                </a:lnTo>
                <a:lnTo>
                  <a:pt x="143" y="133"/>
                </a:lnTo>
                <a:lnTo>
                  <a:pt x="143" y="132"/>
                </a:lnTo>
                <a:lnTo>
                  <a:pt x="142" y="132"/>
                </a:lnTo>
                <a:lnTo>
                  <a:pt x="141" y="131"/>
                </a:lnTo>
                <a:lnTo>
                  <a:pt x="139" y="130"/>
                </a:lnTo>
                <a:lnTo>
                  <a:pt x="138" y="130"/>
                </a:lnTo>
                <a:lnTo>
                  <a:pt x="134" y="129"/>
                </a:lnTo>
                <a:lnTo>
                  <a:pt x="132" y="128"/>
                </a:lnTo>
                <a:lnTo>
                  <a:pt x="127" y="125"/>
                </a:lnTo>
                <a:lnTo>
                  <a:pt x="126" y="125"/>
                </a:lnTo>
                <a:lnTo>
                  <a:pt x="125" y="124"/>
                </a:lnTo>
                <a:lnTo>
                  <a:pt x="124" y="123"/>
                </a:lnTo>
                <a:lnTo>
                  <a:pt x="124" y="122"/>
                </a:lnTo>
                <a:lnTo>
                  <a:pt x="123" y="121"/>
                </a:lnTo>
                <a:lnTo>
                  <a:pt x="123" y="119"/>
                </a:lnTo>
                <a:lnTo>
                  <a:pt x="122" y="118"/>
                </a:lnTo>
                <a:lnTo>
                  <a:pt x="122" y="116"/>
                </a:lnTo>
                <a:lnTo>
                  <a:pt x="122" y="114"/>
                </a:lnTo>
                <a:lnTo>
                  <a:pt x="122" y="113"/>
                </a:lnTo>
                <a:lnTo>
                  <a:pt x="121" y="111"/>
                </a:lnTo>
                <a:lnTo>
                  <a:pt x="122" y="110"/>
                </a:lnTo>
                <a:lnTo>
                  <a:pt x="122" y="108"/>
                </a:lnTo>
                <a:lnTo>
                  <a:pt x="122" y="107"/>
                </a:lnTo>
                <a:lnTo>
                  <a:pt x="122" y="106"/>
                </a:lnTo>
                <a:lnTo>
                  <a:pt x="123" y="104"/>
                </a:lnTo>
                <a:lnTo>
                  <a:pt x="123" y="103"/>
                </a:lnTo>
                <a:lnTo>
                  <a:pt x="124" y="101"/>
                </a:lnTo>
                <a:lnTo>
                  <a:pt x="124" y="100"/>
                </a:lnTo>
                <a:lnTo>
                  <a:pt x="125" y="99"/>
                </a:lnTo>
                <a:lnTo>
                  <a:pt x="133" y="89"/>
                </a:lnTo>
                <a:lnTo>
                  <a:pt x="134" y="88"/>
                </a:lnTo>
                <a:lnTo>
                  <a:pt x="135" y="87"/>
                </a:lnTo>
                <a:lnTo>
                  <a:pt x="136" y="85"/>
                </a:lnTo>
                <a:lnTo>
                  <a:pt x="137" y="81"/>
                </a:lnTo>
                <a:lnTo>
                  <a:pt x="139" y="78"/>
                </a:lnTo>
                <a:lnTo>
                  <a:pt x="139" y="77"/>
                </a:lnTo>
                <a:lnTo>
                  <a:pt x="140" y="74"/>
                </a:lnTo>
                <a:lnTo>
                  <a:pt x="141" y="74"/>
                </a:lnTo>
                <a:lnTo>
                  <a:pt x="141" y="73"/>
                </a:lnTo>
                <a:lnTo>
                  <a:pt x="142" y="72"/>
                </a:lnTo>
                <a:lnTo>
                  <a:pt x="142" y="71"/>
                </a:lnTo>
                <a:lnTo>
                  <a:pt x="143" y="70"/>
                </a:lnTo>
                <a:lnTo>
                  <a:pt x="144" y="70"/>
                </a:lnTo>
                <a:lnTo>
                  <a:pt x="144" y="69"/>
                </a:lnTo>
                <a:lnTo>
                  <a:pt x="145" y="69"/>
                </a:lnTo>
                <a:lnTo>
                  <a:pt x="147" y="68"/>
                </a:lnTo>
                <a:lnTo>
                  <a:pt x="148" y="68"/>
                </a:lnTo>
                <a:lnTo>
                  <a:pt x="149" y="68"/>
                </a:lnTo>
                <a:lnTo>
                  <a:pt x="150" y="67"/>
                </a:lnTo>
                <a:lnTo>
                  <a:pt x="151" y="68"/>
                </a:lnTo>
                <a:lnTo>
                  <a:pt x="151" y="68"/>
                </a:lnTo>
                <a:lnTo>
                  <a:pt x="153" y="69"/>
                </a:lnTo>
                <a:lnTo>
                  <a:pt x="154" y="69"/>
                </a:lnTo>
                <a:lnTo>
                  <a:pt x="154" y="69"/>
                </a:lnTo>
                <a:lnTo>
                  <a:pt x="155" y="69"/>
                </a:lnTo>
                <a:lnTo>
                  <a:pt x="156" y="70"/>
                </a:lnTo>
                <a:lnTo>
                  <a:pt x="157" y="70"/>
                </a:lnTo>
                <a:lnTo>
                  <a:pt x="158" y="70"/>
                </a:lnTo>
                <a:lnTo>
                  <a:pt x="159" y="69"/>
                </a:lnTo>
                <a:lnTo>
                  <a:pt x="161" y="69"/>
                </a:lnTo>
                <a:lnTo>
                  <a:pt x="162" y="68"/>
                </a:lnTo>
                <a:lnTo>
                  <a:pt x="163" y="68"/>
                </a:lnTo>
                <a:lnTo>
                  <a:pt x="168" y="65"/>
                </a:lnTo>
                <a:lnTo>
                  <a:pt x="170" y="64"/>
                </a:lnTo>
                <a:lnTo>
                  <a:pt x="172" y="63"/>
                </a:lnTo>
                <a:lnTo>
                  <a:pt x="174" y="63"/>
                </a:lnTo>
                <a:lnTo>
                  <a:pt x="177" y="62"/>
                </a:lnTo>
                <a:lnTo>
                  <a:pt x="179" y="61"/>
                </a:lnTo>
                <a:lnTo>
                  <a:pt x="184" y="60"/>
                </a:lnTo>
                <a:lnTo>
                  <a:pt x="186" y="59"/>
                </a:lnTo>
                <a:lnTo>
                  <a:pt x="188" y="59"/>
                </a:lnTo>
                <a:lnTo>
                  <a:pt x="191" y="58"/>
                </a:lnTo>
                <a:lnTo>
                  <a:pt x="193" y="57"/>
                </a:lnTo>
                <a:lnTo>
                  <a:pt x="194" y="57"/>
                </a:lnTo>
                <a:lnTo>
                  <a:pt x="196" y="56"/>
                </a:lnTo>
                <a:lnTo>
                  <a:pt x="198" y="54"/>
                </a:lnTo>
                <a:lnTo>
                  <a:pt x="200" y="53"/>
                </a:lnTo>
                <a:lnTo>
                  <a:pt x="200" y="52"/>
                </a:lnTo>
                <a:lnTo>
                  <a:pt x="201" y="51"/>
                </a:lnTo>
                <a:lnTo>
                  <a:pt x="204" y="48"/>
                </a:lnTo>
                <a:lnTo>
                  <a:pt x="205" y="46"/>
                </a:lnTo>
                <a:lnTo>
                  <a:pt x="206" y="45"/>
                </a:lnTo>
                <a:lnTo>
                  <a:pt x="207" y="44"/>
                </a:lnTo>
                <a:lnTo>
                  <a:pt x="208" y="44"/>
                </a:lnTo>
                <a:lnTo>
                  <a:pt x="209" y="43"/>
                </a:lnTo>
                <a:lnTo>
                  <a:pt x="210" y="43"/>
                </a:lnTo>
                <a:lnTo>
                  <a:pt x="210" y="43"/>
                </a:lnTo>
                <a:lnTo>
                  <a:pt x="213" y="43"/>
                </a:lnTo>
                <a:lnTo>
                  <a:pt x="217" y="43"/>
                </a:lnTo>
                <a:lnTo>
                  <a:pt x="219" y="43"/>
                </a:lnTo>
                <a:lnTo>
                  <a:pt x="220" y="43"/>
                </a:lnTo>
                <a:lnTo>
                  <a:pt x="221" y="43"/>
                </a:lnTo>
                <a:lnTo>
                  <a:pt x="223" y="43"/>
                </a:lnTo>
                <a:lnTo>
                  <a:pt x="224" y="43"/>
                </a:lnTo>
                <a:lnTo>
                  <a:pt x="225" y="42"/>
                </a:lnTo>
                <a:lnTo>
                  <a:pt x="225" y="42"/>
                </a:lnTo>
                <a:lnTo>
                  <a:pt x="226" y="41"/>
                </a:lnTo>
                <a:lnTo>
                  <a:pt x="226" y="40"/>
                </a:lnTo>
                <a:lnTo>
                  <a:pt x="227" y="40"/>
                </a:lnTo>
                <a:lnTo>
                  <a:pt x="227" y="40"/>
                </a:lnTo>
                <a:lnTo>
                  <a:pt x="227" y="39"/>
                </a:lnTo>
                <a:lnTo>
                  <a:pt x="228" y="38"/>
                </a:lnTo>
                <a:lnTo>
                  <a:pt x="228" y="37"/>
                </a:lnTo>
                <a:lnTo>
                  <a:pt x="228" y="37"/>
                </a:lnTo>
                <a:lnTo>
                  <a:pt x="227" y="36"/>
                </a:lnTo>
                <a:lnTo>
                  <a:pt x="227" y="35"/>
                </a:lnTo>
                <a:lnTo>
                  <a:pt x="227" y="34"/>
                </a:lnTo>
                <a:lnTo>
                  <a:pt x="226" y="32"/>
                </a:lnTo>
                <a:lnTo>
                  <a:pt x="225" y="28"/>
                </a:lnTo>
                <a:lnTo>
                  <a:pt x="224" y="27"/>
                </a:lnTo>
                <a:lnTo>
                  <a:pt x="224" y="26"/>
                </a:lnTo>
                <a:lnTo>
                  <a:pt x="224" y="25"/>
                </a:lnTo>
                <a:lnTo>
                  <a:pt x="224" y="24"/>
                </a:lnTo>
                <a:lnTo>
                  <a:pt x="224" y="23"/>
                </a:lnTo>
                <a:lnTo>
                  <a:pt x="225" y="22"/>
                </a:lnTo>
                <a:lnTo>
                  <a:pt x="225" y="22"/>
                </a:lnTo>
                <a:lnTo>
                  <a:pt x="225" y="21"/>
                </a:lnTo>
                <a:lnTo>
                  <a:pt x="226" y="20"/>
                </a:lnTo>
                <a:lnTo>
                  <a:pt x="226" y="19"/>
                </a:lnTo>
                <a:lnTo>
                  <a:pt x="228" y="18"/>
                </a:lnTo>
                <a:lnTo>
                  <a:pt x="229" y="16"/>
                </a:lnTo>
                <a:lnTo>
                  <a:pt x="230" y="15"/>
                </a:lnTo>
                <a:lnTo>
                  <a:pt x="231" y="15"/>
                </a:lnTo>
                <a:lnTo>
                  <a:pt x="232" y="14"/>
                </a:lnTo>
                <a:lnTo>
                  <a:pt x="233" y="14"/>
                </a:lnTo>
                <a:lnTo>
                  <a:pt x="235" y="13"/>
                </a:lnTo>
                <a:lnTo>
                  <a:pt x="236" y="12"/>
                </a:lnTo>
                <a:lnTo>
                  <a:pt x="237" y="12"/>
                </a:lnTo>
                <a:lnTo>
                  <a:pt x="240" y="12"/>
                </a:lnTo>
                <a:lnTo>
                  <a:pt x="241" y="12"/>
                </a:lnTo>
                <a:lnTo>
                  <a:pt x="242" y="11"/>
                </a:lnTo>
                <a:lnTo>
                  <a:pt x="243" y="11"/>
                </a:lnTo>
                <a:lnTo>
                  <a:pt x="244" y="10"/>
                </a:lnTo>
                <a:lnTo>
                  <a:pt x="245" y="10"/>
                </a:lnTo>
                <a:lnTo>
                  <a:pt x="246" y="9"/>
                </a:lnTo>
                <a:lnTo>
                  <a:pt x="249" y="7"/>
                </a:lnTo>
                <a:lnTo>
                  <a:pt x="252" y="4"/>
                </a:lnTo>
                <a:lnTo>
                  <a:pt x="253" y="3"/>
                </a:lnTo>
                <a:lnTo>
                  <a:pt x="254" y="3"/>
                </a:lnTo>
                <a:lnTo>
                  <a:pt x="255" y="2"/>
                </a:lnTo>
                <a:lnTo>
                  <a:pt x="256" y="1"/>
                </a:lnTo>
                <a:lnTo>
                  <a:pt x="256" y="0"/>
                </a:lnTo>
                <a:lnTo>
                  <a:pt x="262" y="4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" name="Freeform 249">
            <a:extLst>
              <a:ext uri="{FF2B5EF4-FFF2-40B4-BE49-F238E27FC236}">
                <a16:creationId xmlns:a16="http://schemas.microsoft.com/office/drawing/2014/main" id="{3FA0F636-FFAB-441D-9062-3180FBFF6EBA}"/>
              </a:ext>
            </a:extLst>
          </p:cNvPr>
          <p:cNvSpPr>
            <a:spLocks/>
          </p:cNvSpPr>
          <p:nvPr/>
        </p:nvSpPr>
        <p:spPr bwMode="auto">
          <a:xfrm>
            <a:off x="9165670" y="4918279"/>
            <a:ext cx="1731558" cy="1366263"/>
          </a:xfrm>
          <a:custGeom>
            <a:avLst/>
            <a:gdLst>
              <a:gd name="T0" fmla="*/ 482 w 911"/>
              <a:gd name="T1" fmla="*/ 2 h 657"/>
              <a:gd name="T2" fmla="*/ 532 w 911"/>
              <a:gd name="T3" fmla="*/ 24 h 657"/>
              <a:gd name="T4" fmla="*/ 510 w 911"/>
              <a:gd name="T5" fmla="*/ 45 h 657"/>
              <a:gd name="T6" fmla="*/ 540 w 911"/>
              <a:gd name="T7" fmla="*/ 65 h 657"/>
              <a:gd name="T8" fmla="*/ 544 w 911"/>
              <a:gd name="T9" fmla="*/ 123 h 657"/>
              <a:gd name="T10" fmla="*/ 553 w 911"/>
              <a:gd name="T11" fmla="*/ 154 h 657"/>
              <a:gd name="T12" fmla="*/ 581 w 911"/>
              <a:gd name="T13" fmla="*/ 123 h 657"/>
              <a:gd name="T14" fmla="*/ 572 w 911"/>
              <a:gd name="T15" fmla="*/ 88 h 657"/>
              <a:gd name="T16" fmla="*/ 611 w 911"/>
              <a:gd name="T17" fmla="*/ 108 h 657"/>
              <a:gd name="T18" fmla="*/ 636 w 911"/>
              <a:gd name="T19" fmla="*/ 150 h 657"/>
              <a:gd name="T20" fmla="*/ 642 w 911"/>
              <a:gd name="T21" fmla="*/ 172 h 657"/>
              <a:gd name="T22" fmla="*/ 685 w 911"/>
              <a:gd name="T23" fmla="*/ 207 h 657"/>
              <a:gd name="T24" fmla="*/ 692 w 911"/>
              <a:gd name="T25" fmla="*/ 282 h 657"/>
              <a:gd name="T26" fmla="*/ 710 w 911"/>
              <a:gd name="T27" fmla="*/ 300 h 657"/>
              <a:gd name="T28" fmla="*/ 678 w 911"/>
              <a:gd name="T29" fmla="*/ 342 h 657"/>
              <a:gd name="T30" fmla="*/ 713 w 911"/>
              <a:gd name="T31" fmla="*/ 349 h 657"/>
              <a:gd name="T32" fmla="*/ 733 w 911"/>
              <a:gd name="T33" fmla="*/ 382 h 657"/>
              <a:gd name="T34" fmla="*/ 782 w 911"/>
              <a:gd name="T35" fmla="*/ 404 h 657"/>
              <a:gd name="T36" fmla="*/ 818 w 911"/>
              <a:gd name="T37" fmla="*/ 431 h 657"/>
              <a:gd name="T38" fmla="*/ 864 w 911"/>
              <a:gd name="T39" fmla="*/ 441 h 657"/>
              <a:gd name="T40" fmla="*/ 908 w 911"/>
              <a:gd name="T41" fmla="*/ 491 h 657"/>
              <a:gd name="T42" fmla="*/ 868 w 911"/>
              <a:gd name="T43" fmla="*/ 519 h 657"/>
              <a:gd name="T44" fmla="*/ 827 w 911"/>
              <a:gd name="T45" fmla="*/ 507 h 657"/>
              <a:gd name="T46" fmla="*/ 777 w 911"/>
              <a:gd name="T47" fmla="*/ 516 h 657"/>
              <a:gd name="T48" fmla="*/ 714 w 911"/>
              <a:gd name="T49" fmla="*/ 491 h 657"/>
              <a:gd name="T50" fmla="*/ 661 w 911"/>
              <a:gd name="T51" fmla="*/ 554 h 657"/>
              <a:gd name="T52" fmla="*/ 618 w 911"/>
              <a:gd name="T53" fmla="*/ 646 h 657"/>
              <a:gd name="T54" fmla="*/ 600 w 911"/>
              <a:gd name="T55" fmla="*/ 630 h 657"/>
              <a:gd name="T56" fmla="*/ 574 w 911"/>
              <a:gd name="T57" fmla="*/ 597 h 657"/>
              <a:gd name="T58" fmla="*/ 509 w 911"/>
              <a:gd name="T59" fmla="*/ 585 h 657"/>
              <a:gd name="T60" fmla="*/ 486 w 911"/>
              <a:gd name="T61" fmla="*/ 559 h 657"/>
              <a:gd name="T62" fmla="*/ 432 w 911"/>
              <a:gd name="T63" fmla="*/ 540 h 657"/>
              <a:gd name="T64" fmla="*/ 385 w 911"/>
              <a:gd name="T65" fmla="*/ 568 h 657"/>
              <a:gd name="T66" fmla="*/ 346 w 911"/>
              <a:gd name="T67" fmla="*/ 586 h 657"/>
              <a:gd name="T68" fmla="*/ 259 w 911"/>
              <a:gd name="T69" fmla="*/ 583 h 657"/>
              <a:gd name="T70" fmla="*/ 182 w 911"/>
              <a:gd name="T71" fmla="*/ 546 h 657"/>
              <a:gd name="T72" fmla="*/ 157 w 911"/>
              <a:gd name="T73" fmla="*/ 524 h 657"/>
              <a:gd name="T74" fmla="*/ 132 w 911"/>
              <a:gd name="T75" fmla="*/ 505 h 657"/>
              <a:gd name="T76" fmla="*/ 89 w 911"/>
              <a:gd name="T77" fmla="*/ 512 h 657"/>
              <a:gd name="T78" fmla="*/ 13 w 911"/>
              <a:gd name="T79" fmla="*/ 484 h 657"/>
              <a:gd name="T80" fmla="*/ 12 w 911"/>
              <a:gd name="T81" fmla="*/ 459 h 657"/>
              <a:gd name="T82" fmla="*/ 36 w 911"/>
              <a:gd name="T83" fmla="*/ 454 h 657"/>
              <a:gd name="T84" fmla="*/ 70 w 911"/>
              <a:gd name="T85" fmla="*/ 443 h 657"/>
              <a:gd name="T86" fmla="*/ 108 w 911"/>
              <a:gd name="T87" fmla="*/ 426 h 657"/>
              <a:gd name="T88" fmla="*/ 148 w 911"/>
              <a:gd name="T89" fmla="*/ 398 h 657"/>
              <a:gd name="T90" fmla="*/ 176 w 911"/>
              <a:gd name="T91" fmla="*/ 384 h 657"/>
              <a:gd name="T92" fmla="*/ 211 w 911"/>
              <a:gd name="T93" fmla="*/ 391 h 657"/>
              <a:gd name="T94" fmla="*/ 256 w 911"/>
              <a:gd name="T95" fmla="*/ 382 h 657"/>
              <a:gd name="T96" fmla="*/ 292 w 911"/>
              <a:gd name="T97" fmla="*/ 360 h 657"/>
              <a:gd name="T98" fmla="*/ 288 w 911"/>
              <a:gd name="T99" fmla="*/ 328 h 657"/>
              <a:gd name="T100" fmla="*/ 297 w 911"/>
              <a:gd name="T101" fmla="*/ 305 h 657"/>
              <a:gd name="T102" fmla="*/ 301 w 911"/>
              <a:gd name="T103" fmla="*/ 276 h 657"/>
              <a:gd name="T104" fmla="*/ 315 w 911"/>
              <a:gd name="T105" fmla="*/ 245 h 657"/>
              <a:gd name="T106" fmla="*/ 317 w 911"/>
              <a:gd name="T107" fmla="*/ 210 h 657"/>
              <a:gd name="T108" fmla="*/ 306 w 911"/>
              <a:gd name="T109" fmla="*/ 196 h 657"/>
              <a:gd name="T110" fmla="*/ 302 w 911"/>
              <a:gd name="T111" fmla="*/ 147 h 657"/>
              <a:gd name="T112" fmla="*/ 333 w 911"/>
              <a:gd name="T113" fmla="*/ 124 h 657"/>
              <a:gd name="T114" fmla="*/ 338 w 911"/>
              <a:gd name="T115" fmla="*/ 109 h 657"/>
              <a:gd name="T116" fmla="*/ 356 w 911"/>
              <a:gd name="T117" fmla="*/ 106 h 657"/>
              <a:gd name="T118" fmla="*/ 357 w 911"/>
              <a:gd name="T119" fmla="*/ 87 h 657"/>
              <a:gd name="T120" fmla="*/ 355 w 911"/>
              <a:gd name="T121" fmla="*/ 56 h 657"/>
              <a:gd name="T122" fmla="*/ 371 w 911"/>
              <a:gd name="T123" fmla="*/ 27 h 657"/>
              <a:gd name="T124" fmla="*/ 415 w 911"/>
              <a:gd name="T125" fmla="*/ 26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11" h="657">
                <a:moveTo>
                  <a:pt x="430" y="0"/>
                </a:moveTo>
                <a:lnTo>
                  <a:pt x="431" y="0"/>
                </a:lnTo>
                <a:lnTo>
                  <a:pt x="431" y="0"/>
                </a:lnTo>
                <a:lnTo>
                  <a:pt x="433" y="1"/>
                </a:lnTo>
                <a:lnTo>
                  <a:pt x="437" y="2"/>
                </a:lnTo>
                <a:lnTo>
                  <a:pt x="439" y="2"/>
                </a:lnTo>
                <a:lnTo>
                  <a:pt x="442" y="3"/>
                </a:lnTo>
                <a:lnTo>
                  <a:pt x="446" y="3"/>
                </a:lnTo>
                <a:lnTo>
                  <a:pt x="448" y="3"/>
                </a:lnTo>
                <a:lnTo>
                  <a:pt x="450" y="3"/>
                </a:lnTo>
                <a:lnTo>
                  <a:pt x="452" y="2"/>
                </a:lnTo>
                <a:lnTo>
                  <a:pt x="456" y="1"/>
                </a:lnTo>
                <a:lnTo>
                  <a:pt x="457" y="1"/>
                </a:lnTo>
                <a:lnTo>
                  <a:pt x="458" y="1"/>
                </a:lnTo>
                <a:lnTo>
                  <a:pt x="459" y="1"/>
                </a:lnTo>
                <a:lnTo>
                  <a:pt x="461" y="1"/>
                </a:lnTo>
                <a:lnTo>
                  <a:pt x="463" y="1"/>
                </a:lnTo>
                <a:lnTo>
                  <a:pt x="466" y="3"/>
                </a:lnTo>
                <a:lnTo>
                  <a:pt x="467" y="3"/>
                </a:lnTo>
                <a:lnTo>
                  <a:pt x="468" y="3"/>
                </a:lnTo>
                <a:lnTo>
                  <a:pt x="469" y="3"/>
                </a:lnTo>
                <a:lnTo>
                  <a:pt x="470" y="3"/>
                </a:lnTo>
                <a:lnTo>
                  <a:pt x="474" y="2"/>
                </a:lnTo>
                <a:lnTo>
                  <a:pt x="476" y="2"/>
                </a:lnTo>
                <a:lnTo>
                  <a:pt x="477" y="2"/>
                </a:lnTo>
                <a:lnTo>
                  <a:pt x="479" y="2"/>
                </a:lnTo>
                <a:lnTo>
                  <a:pt x="482" y="2"/>
                </a:lnTo>
                <a:lnTo>
                  <a:pt x="486" y="3"/>
                </a:lnTo>
                <a:lnTo>
                  <a:pt x="487" y="3"/>
                </a:lnTo>
                <a:lnTo>
                  <a:pt x="489" y="3"/>
                </a:lnTo>
                <a:lnTo>
                  <a:pt x="491" y="4"/>
                </a:lnTo>
                <a:lnTo>
                  <a:pt x="493" y="4"/>
                </a:lnTo>
                <a:lnTo>
                  <a:pt x="495" y="5"/>
                </a:lnTo>
                <a:lnTo>
                  <a:pt x="496" y="6"/>
                </a:lnTo>
                <a:lnTo>
                  <a:pt x="500" y="8"/>
                </a:lnTo>
                <a:lnTo>
                  <a:pt x="510" y="12"/>
                </a:lnTo>
                <a:lnTo>
                  <a:pt x="512" y="13"/>
                </a:lnTo>
                <a:lnTo>
                  <a:pt x="514" y="14"/>
                </a:lnTo>
                <a:lnTo>
                  <a:pt x="517" y="15"/>
                </a:lnTo>
                <a:lnTo>
                  <a:pt x="519" y="16"/>
                </a:lnTo>
                <a:lnTo>
                  <a:pt x="522" y="17"/>
                </a:lnTo>
                <a:lnTo>
                  <a:pt x="524" y="18"/>
                </a:lnTo>
                <a:lnTo>
                  <a:pt x="526" y="18"/>
                </a:lnTo>
                <a:lnTo>
                  <a:pt x="528" y="18"/>
                </a:lnTo>
                <a:lnTo>
                  <a:pt x="530" y="19"/>
                </a:lnTo>
                <a:lnTo>
                  <a:pt x="532" y="19"/>
                </a:lnTo>
                <a:lnTo>
                  <a:pt x="534" y="18"/>
                </a:lnTo>
                <a:lnTo>
                  <a:pt x="534" y="18"/>
                </a:lnTo>
                <a:lnTo>
                  <a:pt x="535" y="18"/>
                </a:lnTo>
                <a:lnTo>
                  <a:pt x="534" y="19"/>
                </a:lnTo>
                <a:lnTo>
                  <a:pt x="534" y="20"/>
                </a:lnTo>
                <a:lnTo>
                  <a:pt x="533" y="21"/>
                </a:lnTo>
                <a:lnTo>
                  <a:pt x="533" y="22"/>
                </a:lnTo>
                <a:lnTo>
                  <a:pt x="532" y="24"/>
                </a:lnTo>
                <a:lnTo>
                  <a:pt x="531" y="28"/>
                </a:lnTo>
                <a:lnTo>
                  <a:pt x="531" y="29"/>
                </a:lnTo>
                <a:lnTo>
                  <a:pt x="531" y="29"/>
                </a:lnTo>
                <a:lnTo>
                  <a:pt x="530" y="30"/>
                </a:lnTo>
                <a:lnTo>
                  <a:pt x="530" y="31"/>
                </a:lnTo>
                <a:lnTo>
                  <a:pt x="529" y="31"/>
                </a:lnTo>
                <a:lnTo>
                  <a:pt x="529" y="32"/>
                </a:lnTo>
                <a:lnTo>
                  <a:pt x="528" y="32"/>
                </a:lnTo>
                <a:lnTo>
                  <a:pt x="527" y="32"/>
                </a:lnTo>
                <a:lnTo>
                  <a:pt x="526" y="32"/>
                </a:lnTo>
                <a:lnTo>
                  <a:pt x="525" y="32"/>
                </a:lnTo>
                <a:lnTo>
                  <a:pt x="524" y="32"/>
                </a:lnTo>
                <a:lnTo>
                  <a:pt x="518" y="31"/>
                </a:lnTo>
                <a:lnTo>
                  <a:pt x="514" y="30"/>
                </a:lnTo>
                <a:lnTo>
                  <a:pt x="513" y="30"/>
                </a:lnTo>
                <a:lnTo>
                  <a:pt x="512" y="30"/>
                </a:lnTo>
                <a:lnTo>
                  <a:pt x="512" y="31"/>
                </a:lnTo>
                <a:lnTo>
                  <a:pt x="511" y="31"/>
                </a:lnTo>
                <a:lnTo>
                  <a:pt x="511" y="32"/>
                </a:lnTo>
                <a:lnTo>
                  <a:pt x="511" y="33"/>
                </a:lnTo>
                <a:lnTo>
                  <a:pt x="510" y="34"/>
                </a:lnTo>
                <a:lnTo>
                  <a:pt x="510" y="36"/>
                </a:lnTo>
                <a:lnTo>
                  <a:pt x="510" y="37"/>
                </a:lnTo>
                <a:lnTo>
                  <a:pt x="510" y="38"/>
                </a:lnTo>
                <a:lnTo>
                  <a:pt x="510" y="42"/>
                </a:lnTo>
                <a:lnTo>
                  <a:pt x="510" y="43"/>
                </a:lnTo>
                <a:lnTo>
                  <a:pt x="510" y="45"/>
                </a:lnTo>
                <a:lnTo>
                  <a:pt x="510" y="48"/>
                </a:lnTo>
                <a:lnTo>
                  <a:pt x="510" y="50"/>
                </a:lnTo>
                <a:lnTo>
                  <a:pt x="510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3"/>
                </a:lnTo>
                <a:lnTo>
                  <a:pt x="512" y="53"/>
                </a:lnTo>
                <a:lnTo>
                  <a:pt x="512" y="54"/>
                </a:lnTo>
                <a:lnTo>
                  <a:pt x="513" y="54"/>
                </a:lnTo>
                <a:lnTo>
                  <a:pt x="514" y="54"/>
                </a:lnTo>
                <a:lnTo>
                  <a:pt x="518" y="56"/>
                </a:lnTo>
                <a:lnTo>
                  <a:pt x="522" y="57"/>
                </a:lnTo>
                <a:lnTo>
                  <a:pt x="528" y="58"/>
                </a:lnTo>
                <a:lnTo>
                  <a:pt x="531" y="59"/>
                </a:lnTo>
                <a:lnTo>
                  <a:pt x="533" y="60"/>
                </a:lnTo>
                <a:lnTo>
                  <a:pt x="535" y="60"/>
                </a:lnTo>
                <a:lnTo>
                  <a:pt x="538" y="60"/>
                </a:lnTo>
                <a:lnTo>
                  <a:pt x="541" y="61"/>
                </a:lnTo>
                <a:lnTo>
                  <a:pt x="542" y="61"/>
                </a:lnTo>
                <a:lnTo>
                  <a:pt x="542" y="61"/>
                </a:lnTo>
                <a:lnTo>
                  <a:pt x="543" y="62"/>
                </a:lnTo>
                <a:lnTo>
                  <a:pt x="543" y="62"/>
                </a:lnTo>
                <a:lnTo>
                  <a:pt x="543" y="62"/>
                </a:lnTo>
                <a:lnTo>
                  <a:pt x="543" y="63"/>
                </a:lnTo>
                <a:lnTo>
                  <a:pt x="542" y="63"/>
                </a:lnTo>
                <a:lnTo>
                  <a:pt x="541" y="64"/>
                </a:lnTo>
                <a:lnTo>
                  <a:pt x="540" y="65"/>
                </a:lnTo>
                <a:lnTo>
                  <a:pt x="539" y="66"/>
                </a:lnTo>
                <a:lnTo>
                  <a:pt x="538" y="67"/>
                </a:lnTo>
                <a:lnTo>
                  <a:pt x="537" y="68"/>
                </a:lnTo>
                <a:lnTo>
                  <a:pt x="536" y="71"/>
                </a:lnTo>
                <a:lnTo>
                  <a:pt x="535" y="73"/>
                </a:lnTo>
                <a:lnTo>
                  <a:pt x="532" y="77"/>
                </a:lnTo>
                <a:lnTo>
                  <a:pt x="531" y="78"/>
                </a:lnTo>
                <a:lnTo>
                  <a:pt x="531" y="80"/>
                </a:lnTo>
                <a:lnTo>
                  <a:pt x="530" y="82"/>
                </a:lnTo>
                <a:lnTo>
                  <a:pt x="530" y="84"/>
                </a:lnTo>
                <a:lnTo>
                  <a:pt x="530" y="86"/>
                </a:lnTo>
                <a:lnTo>
                  <a:pt x="530" y="88"/>
                </a:lnTo>
                <a:lnTo>
                  <a:pt x="531" y="90"/>
                </a:lnTo>
                <a:lnTo>
                  <a:pt x="531" y="92"/>
                </a:lnTo>
                <a:lnTo>
                  <a:pt x="532" y="97"/>
                </a:lnTo>
                <a:lnTo>
                  <a:pt x="534" y="102"/>
                </a:lnTo>
                <a:lnTo>
                  <a:pt x="535" y="106"/>
                </a:lnTo>
                <a:lnTo>
                  <a:pt x="536" y="108"/>
                </a:lnTo>
                <a:lnTo>
                  <a:pt x="536" y="109"/>
                </a:lnTo>
                <a:lnTo>
                  <a:pt x="537" y="110"/>
                </a:lnTo>
                <a:lnTo>
                  <a:pt x="538" y="112"/>
                </a:lnTo>
                <a:lnTo>
                  <a:pt x="541" y="116"/>
                </a:lnTo>
                <a:lnTo>
                  <a:pt x="542" y="117"/>
                </a:lnTo>
                <a:lnTo>
                  <a:pt x="542" y="119"/>
                </a:lnTo>
                <a:lnTo>
                  <a:pt x="543" y="120"/>
                </a:lnTo>
                <a:lnTo>
                  <a:pt x="544" y="122"/>
                </a:lnTo>
                <a:lnTo>
                  <a:pt x="544" y="123"/>
                </a:lnTo>
                <a:lnTo>
                  <a:pt x="544" y="124"/>
                </a:lnTo>
                <a:lnTo>
                  <a:pt x="544" y="125"/>
                </a:lnTo>
                <a:lnTo>
                  <a:pt x="544" y="126"/>
                </a:lnTo>
                <a:lnTo>
                  <a:pt x="543" y="126"/>
                </a:lnTo>
                <a:lnTo>
                  <a:pt x="543" y="127"/>
                </a:lnTo>
                <a:lnTo>
                  <a:pt x="542" y="128"/>
                </a:lnTo>
                <a:lnTo>
                  <a:pt x="540" y="130"/>
                </a:lnTo>
                <a:lnTo>
                  <a:pt x="539" y="131"/>
                </a:lnTo>
                <a:lnTo>
                  <a:pt x="538" y="132"/>
                </a:lnTo>
                <a:lnTo>
                  <a:pt x="538" y="133"/>
                </a:lnTo>
                <a:lnTo>
                  <a:pt x="537" y="134"/>
                </a:lnTo>
                <a:lnTo>
                  <a:pt x="537" y="135"/>
                </a:lnTo>
                <a:lnTo>
                  <a:pt x="537" y="136"/>
                </a:lnTo>
                <a:lnTo>
                  <a:pt x="536" y="137"/>
                </a:lnTo>
                <a:lnTo>
                  <a:pt x="536" y="138"/>
                </a:lnTo>
                <a:lnTo>
                  <a:pt x="536" y="139"/>
                </a:lnTo>
                <a:lnTo>
                  <a:pt x="537" y="140"/>
                </a:lnTo>
                <a:lnTo>
                  <a:pt x="537" y="140"/>
                </a:lnTo>
                <a:lnTo>
                  <a:pt x="538" y="141"/>
                </a:lnTo>
                <a:lnTo>
                  <a:pt x="538" y="142"/>
                </a:lnTo>
                <a:lnTo>
                  <a:pt x="540" y="144"/>
                </a:lnTo>
                <a:lnTo>
                  <a:pt x="541" y="145"/>
                </a:lnTo>
                <a:lnTo>
                  <a:pt x="542" y="146"/>
                </a:lnTo>
                <a:lnTo>
                  <a:pt x="544" y="148"/>
                </a:lnTo>
                <a:lnTo>
                  <a:pt x="549" y="151"/>
                </a:lnTo>
                <a:lnTo>
                  <a:pt x="551" y="153"/>
                </a:lnTo>
                <a:lnTo>
                  <a:pt x="553" y="154"/>
                </a:lnTo>
                <a:lnTo>
                  <a:pt x="556" y="155"/>
                </a:lnTo>
                <a:lnTo>
                  <a:pt x="558" y="155"/>
                </a:lnTo>
                <a:lnTo>
                  <a:pt x="559" y="156"/>
                </a:lnTo>
                <a:lnTo>
                  <a:pt x="561" y="156"/>
                </a:lnTo>
                <a:lnTo>
                  <a:pt x="562" y="155"/>
                </a:lnTo>
                <a:lnTo>
                  <a:pt x="563" y="155"/>
                </a:lnTo>
                <a:lnTo>
                  <a:pt x="564" y="154"/>
                </a:lnTo>
                <a:lnTo>
                  <a:pt x="566" y="153"/>
                </a:lnTo>
                <a:lnTo>
                  <a:pt x="568" y="152"/>
                </a:lnTo>
                <a:lnTo>
                  <a:pt x="570" y="150"/>
                </a:lnTo>
                <a:lnTo>
                  <a:pt x="571" y="148"/>
                </a:lnTo>
                <a:lnTo>
                  <a:pt x="572" y="147"/>
                </a:lnTo>
                <a:lnTo>
                  <a:pt x="573" y="146"/>
                </a:lnTo>
                <a:lnTo>
                  <a:pt x="574" y="144"/>
                </a:lnTo>
                <a:lnTo>
                  <a:pt x="575" y="142"/>
                </a:lnTo>
                <a:lnTo>
                  <a:pt x="576" y="138"/>
                </a:lnTo>
                <a:lnTo>
                  <a:pt x="578" y="135"/>
                </a:lnTo>
                <a:lnTo>
                  <a:pt x="579" y="133"/>
                </a:lnTo>
                <a:lnTo>
                  <a:pt x="581" y="131"/>
                </a:lnTo>
                <a:lnTo>
                  <a:pt x="581" y="129"/>
                </a:lnTo>
                <a:lnTo>
                  <a:pt x="582" y="129"/>
                </a:lnTo>
                <a:lnTo>
                  <a:pt x="582" y="128"/>
                </a:lnTo>
                <a:lnTo>
                  <a:pt x="582" y="127"/>
                </a:lnTo>
                <a:lnTo>
                  <a:pt x="582" y="126"/>
                </a:lnTo>
                <a:lnTo>
                  <a:pt x="582" y="125"/>
                </a:lnTo>
                <a:lnTo>
                  <a:pt x="581" y="124"/>
                </a:lnTo>
                <a:lnTo>
                  <a:pt x="581" y="123"/>
                </a:lnTo>
                <a:lnTo>
                  <a:pt x="581" y="122"/>
                </a:lnTo>
                <a:lnTo>
                  <a:pt x="580" y="120"/>
                </a:lnTo>
                <a:lnTo>
                  <a:pt x="578" y="117"/>
                </a:lnTo>
                <a:lnTo>
                  <a:pt x="578" y="117"/>
                </a:lnTo>
                <a:lnTo>
                  <a:pt x="577" y="115"/>
                </a:lnTo>
                <a:lnTo>
                  <a:pt x="576" y="113"/>
                </a:lnTo>
                <a:lnTo>
                  <a:pt x="576" y="112"/>
                </a:lnTo>
                <a:lnTo>
                  <a:pt x="576" y="111"/>
                </a:lnTo>
                <a:lnTo>
                  <a:pt x="575" y="110"/>
                </a:lnTo>
                <a:lnTo>
                  <a:pt x="574" y="109"/>
                </a:lnTo>
                <a:lnTo>
                  <a:pt x="567" y="102"/>
                </a:lnTo>
                <a:lnTo>
                  <a:pt x="566" y="101"/>
                </a:lnTo>
                <a:lnTo>
                  <a:pt x="566" y="101"/>
                </a:lnTo>
                <a:lnTo>
                  <a:pt x="565" y="100"/>
                </a:lnTo>
                <a:lnTo>
                  <a:pt x="565" y="99"/>
                </a:lnTo>
                <a:lnTo>
                  <a:pt x="564" y="98"/>
                </a:lnTo>
                <a:lnTo>
                  <a:pt x="564" y="97"/>
                </a:lnTo>
                <a:lnTo>
                  <a:pt x="563" y="96"/>
                </a:lnTo>
                <a:lnTo>
                  <a:pt x="563" y="96"/>
                </a:lnTo>
                <a:lnTo>
                  <a:pt x="563" y="96"/>
                </a:lnTo>
                <a:lnTo>
                  <a:pt x="564" y="95"/>
                </a:lnTo>
                <a:lnTo>
                  <a:pt x="564" y="95"/>
                </a:lnTo>
                <a:lnTo>
                  <a:pt x="564" y="94"/>
                </a:lnTo>
                <a:lnTo>
                  <a:pt x="566" y="92"/>
                </a:lnTo>
                <a:lnTo>
                  <a:pt x="568" y="90"/>
                </a:lnTo>
                <a:lnTo>
                  <a:pt x="570" y="89"/>
                </a:lnTo>
                <a:lnTo>
                  <a:pt x="572" y="88"/>
                </a:lnTo>
                <a:lnTo>
                  <a:pt x="575" y="86"/>
                </a:lnTo>
                <a:lnTo>
                  <a:pt x="577" y="85"/>
                </a:lnTo>
                <a:lnTo>
                  <a:pt x="579" y="85"/>
                </a:lnTo>
                <a:lnTo>
                  <a:pt x="580" y="84"/>
                </a:lnTo>
                <a:lnTo>
                  <a:pt x="582" y="84"/>
                </a:lnTo>
                <a:lnTo>
                  <a:pt x="583" y="84"/>
                </a:lnTo>
                <a:lnTo>
                  <a:pt x="585" y="84"/>
                </a:lnTo>
                <a:lnTo>
                  <a:pt x="587" y="85"/>
                </a:lnTo>
                <a:lnTo>
                  <a:pt x="591" y="86"/>
                </a:lnTo>
                <a:lnTo>
                  <a:pt x="593" y="87"/>
                </a:lnTo>
                <a:lnTo>
                  <a:pt x="594" y="87"/>
                </a:lnTo>
                <a:lnTo>
                  <a:pt x="595" y="87"/>
                </a:lnTo>
                <a:lnTo>
                  <a:pt x="596" y="88"/>
                </a:lnTo>
                <a:lnTo>
                  <a:pt x="597" y="89"/>
                </a:lnTo>
                <a:lnTo>
                  <a:pt x="598" y="90"/>
                </a:lnTo>
                <a:lnTo>
                  <a:pt x="600" y="92"/>
                </a:lnTo>
                <a:lnTo>
                  <a:pt x="601" y="94"/>
                </a:lnTo>
                <a:lnTo>
                  <a:pt x="601" y="94"/>
                </a:lnTo>
                <a:lnTo>
                  <a:pt x="602" y="97"/>
                </a:lnTo>
                <a:lnTo>
                  <a:pt x="604" y="99"/>
                </a:lnTo>
                <a:lnTo>
                  <a:pt x="605" y="100"/>
                </a:lnTo>
                <a:lnTo>
                  <a:pt x="607" y="103"/>
                </a:lnTo>
                <a:lnTo>
                  <a:pt x="608" y="104"/>
                </a:lnTo>
                <a:lnTo>
                  <a:pt x="608" y="105"/>
                </a:lnTo>
                <a:lnTo>
                  <a:pt x="609" y="107"/>
                </a:lnTo>
                <a:lnTo>
                  <a:pt x="610" y="107"/>
                </a:lnTo>
                <a:lnTo>
                  <a:pt x="611" y="108"/>
                </a:lnTo>
                <a:lnTo>
                  <a:pt x="612" y="110"/>
                </a:lnTo>
                <a:lnTo>
                  <a:pt x="613" y="111"/>
                </a:lnTo>
                <a:lnTo>
                  <a:pt x="613" y="113"/>
                </a:lnTo>
                <a:lnTo>
                  <a:pt x="614" y="114"/>
                </a:lnTo>
                <a:lnTo>
                  <a:pt x="615" y="118"/>
                </a:lnTo>
                <a:lnTo>
                  <a:pt x="617" y="123"/>
                </a:lnTo>
                <a:lnTo>
                  <a:pt x="618" y="127"/>
                </a:lnTo>
                <a:lnTo>
                  <a:pt x="618" y="128"/>
                </a:lnTo>
                <a:lnTo>
                  <a:pt x="619" y="129"/>
                </a:lnTo>
                <a:lnTo>
                  <a:pt x="620" y="130"/>
                </a:lnTo>
                <a:lnTo>
                  <a:pt x="620" y="131"/>
                </a:lnTo>
                <a:lnTo>
                  <a:pt x="621" y="132"/>
                </a:lnTo>
                <a:lnTo>
                  <a:pt x="624" y="135"/>
                </a:lnTo>
                <a:lnTo>
                  <a:pt x="625" y="135"/>
                </a:lnTo>
                <a:lnTo>
                  <a:pt x="625" y="136"/>
                </a:lnTo>
                <a:lnTo>
                  <a:pt x="626" y="137"/>
                </a:lnTo>
                <a:lnTo>
                  <a:pt x="626" y="138"/>
                </a:lnTo>
                <a:lnTo>
                  <a:pt x="628" y="141"/>
                </a:lnTo>
                <a:lnTo>
                  <a:pt x="629" y="143"/>
                </a:lnTo>
                <a:lnTo>
                  <a:pt x="629" y="144"/>
                </a:lnTo>
                <a:lnTo>
                  <a:pt x="631" y="145"/>
                </a:lnTo>
                <a:lnTo>
                  <a:pt x="632" y="147"/>
                </a:lnTo>
                <a:lnTo>
                  <a:pt x="633" y="148"/>
                </a:lnTo>
                <a:lnTo>
                  <a:pt x="634" y="149"/>
                </a:lnTo>
                <a:lnTo>
                  <a:pt x="634" y="149"/>
                </a:lnTo>
                <a:lnTo>
                  <a:pt x="635" y="150"/>
                </a:lnTo>
                <a:lnTo>
                  <a:pt x="636" y="150"/>
                </a:lnTo>
                <a:lnTo>
                  <a:pt x="636" y="150"/>
                </a:lnTo>
                <a:lnTo>
                  <a:pt x="637" y="151"/>
                </a:lnTo>
                <a:lnTo>
                  <a:pt x="637" y="151"/>
                </a:lnTo>
                <a:lnTo>
                  <a:pt x="638" y="151"/>
                </a:lnTo>
                <a:lnTo>
                  <a:pt x="639" y="150"/>
                </a:lnTo>
                <a:lnTo>
                  <a:pt x="639" y="150"/>
                </a:lnTo>
                <a:lnTo>
                  <a:pt x="640" y="150"/>
                </a:lnTo>
                <a:lnTo>
                  <a:pt x="640" y="149"/>
                </a:lnTo>
                <a:lnTo>
                  <a:pt x="641" y="147"/>
                </a:lnTo>
                <a:lnTo>
                  <a:pt x="642" y="146"/>
                </a:lnTo>
                <a:lnTo>
                  <a:pt x="642" y="146"/>
                </a:lnTo>
                <a:lnTo>
                  <a:pt x="643" y="146"/>
                </a:lnTo>
                <a:lnTo>
                  <a:pt x="643" y="146"/>
                </a:lnTo>
                <a:lnTo>
                  <a:pt x="644" y="146"/>
                </a:lnTo>
                <a:lnTo>
                  <a:pt x="644" y="146"/>
                </a:lnTo>
                <a:lnTo>
                  <a:pt x="644" y="147"/>
                </a:lnTo>
                <a:lnTo>
                  <a:pt x="644" y="148"/>
                </a:lnTo>
                <a:lnTo>
                  <a:pt x="645" y="149"/>
                </a:lnTo>
                <a:lnTo>
                  <a:pt x="645" y="151"/>
                </a:lnTo>
                <a:lnTo>
                  <a:pt x="645" y="153"/>
                </a:lnTo>
                <a:lnTo>
                  <a:pt x="644" y="155"/>
                </a:lnTo>
                <a:lnTo>
                  <a:pt x="644" y="158"/>
                </a:lnTo>
                <a:lnTo>
                  <a:pt x="644" y="159"/>
                </a:lnTo>
                <a:lnTo>
                  <a:pt x="643" y="164"/>
                </a:lnTo>
                <a:lnTo>
                  <a:pt x="642" y="168"/>
                </a:lnTo>
                <a:lnTo>
                  <a:pt x="642" y="171"/>
                </a:lnTo>
                <a:lnTo>
                  <a:pt x="642" y="172"/>
                </a:lnTo>
                <a:lnTo>
                  <a:pt x="642" y="172"/>
                </a:lnTo>
                <a:lnTo>
                  <a:pt x="642" y="173"/>
                </a:lnTo>
                <a:lnTo>
                  <a:pt x="642" y="173"/>
                </a:lnTo>
                <a:lnTo>
                  <a:pt x="643" y="174"/>
                </a:lnTo>
                <a:lnTo>
                  <a:pt x="643" y="175"/>
                </a:lnTo>
                <a:lnTo>
                  <a:pt x="644" y="175"/>
                </a:lnTo>
                <a:lnTo>
                  <a:pt x="645" y="176"/>
                </a:lnTo>
                <a:lnTo>
                  <a:pt x="646" y="177"/>
                </a:lnTo>
                <a:lnTo>
                  <a:pt x="649" y="178"/>
                </a:lnTo>
                <a:lnTo>
                  <a:pt x="651" y="180"/>
                </a:lnTo>
                <a:lnTo>
                  <a:pt x="654" y="181"/>
                </a:lnTo>
                <a:lnTo>
                  <a:pt x="656" y="182"/>
                </a:lnTo>
                <a:lnTo>
                  <a:pt x="660" y="183"/>
                </a:lnTo>
                <a:lnTo>
                  <a:pt x="664" y="184"/>
                </a:lnTo>
                <a:lnTo>
                  <a:pt x="666" y="185"/>
                </a:lnTo>
                <a:lnTo>
                  <a:pt x="668" y="186"/>
                </a:lnTo>
                <a:lnTo>
                  <a:pt x="671" y="187"/>
                </a:lnTo>
                <a:lnTo>
                  <a:pt x="672" y="188"/>
                </a:lnTo>
                <a:lnTo>
                  <a:pt x="674" y="190"/>
                </a:lnTo>
                <a:lnTo>
                  <a:pt x="678" y="193"/>
                </a:lnTo>
                <a:lnTo>
                  <a:pt x="680" y="194"/>
                </a:lnTo>
                <a:lnTo>
                  <a:pt x="680" y="195"/>
                </a:lnTo>
                <a:lnTo>
                  <a:pt x="681" y="196"/>
                </a:lnTo>
                <a:lnTo>
                  <a:pt x="682" y="197"/>
                </a:lnTo>
                <a:lnTo>
                  <a:pt x="682" y="198"/>
                </a:lnTo>
                <a:lnTo>
                  <a:pt x="683" y="200"/>
                </a:lnTo>
                <a:lnTo>
                  <a:pt x="685" y="207"/>
                </a:lnTo>
                <a:lnTo>
                  <a:pt x="686" y="211"/>
                </a:lnTo>
                <a:lnTo>
                  <a:pt x="687" y="213"/>
                </a:lnTo>
                <a:lnTo>
                  <a:pt x="689" y="218"/>
                </a:lnTo>
                <a:lnTo>
                  <a:pt x="691" y="224"/>
                </a:lnTo>
                <a:lnTo>
                  <a:pt x="692" y="226"/>
                </a:lnTo>
                <a:lnTo>
                  <a:pt x="692" y="226"/>
                </a:lnTo>
                <a:lnTo>
                  <a:pt x="687" y="236"/>
                </a:lnTo>
                <a:lnTo>
                  <a:pt x="686" y="239"/>
                </a:lnTo>
                <a:lnTo>
                  <a:pt x="685" y="241"/>
                </a:lnTo>
                <a:lnTo>
                  <a:pt x="684" y="242"/>
                </a:lnTo>
                <a:lnTo>
                  <a:pt x="684" y="243"/>
                </a:lnTo>
                <a:lnTo>
                  <a:pt x="684" y="245"/>
                </a:lnTo>
                <a:lnTo>
                  <a:pt x="683" y="247"/>
                </a:lnTo>
                <a:lnTo>
                  <a:pt x="684" y="249"/>
                </a:lnTo>
                <a:lnTo>
                  <a:pt x="684" y="250"/>
                </a:lnTo>
                <a:lnTo>
                  <a:pt x="685" y="254"/>
                </a:lnTo>
                <a:lnTo>
                  <a:pt x="685" y="256"/>
                </a:lnTo>
                <a:lnTo>
                  <a:pt x="685" y="258"/>
                </a:lnTo>
                <a:lnTo>
                  <a:pt x="686" y="263"/>
                </a:lnTo>
                <a:lnTo>
                  <a:pt x="686" y="265"/>
                </a:lnTo>
                <a:lnTo>
                  <a:pt x="686" y="266"/>
                </a:lnTo>
                <a:lnTo>
                  <a:pt x="687" y="268"/>
                </a:lnTo>
                <a:lnTo>
                  <a:pt x="687" y="270"/>
                </a:lnTo>
                <a:lnTo>
                  <a:pt x="690" y="276"/>
                </a:lnTo>
                <a:lnTo>
                  <a:pt x="692" y="280"/>
                </a:lnTo>
                <a:lnTo>
                  <a:pt x="692" y="281"/>
                </a:lnTo>
                <a:lnTo>
                  <a:pt x="692" y="282"/>
                </a:lnTo>
                <a:lnTo>
                  <a:pt x="692" y="283"/>
                </a:lnTo>
                <a:lnTo>
                  <a:pt x="692" y="284"/>
                </a:lnTo>
                <a:lnTo>
                  <a:pt x="692" y="287"/>
                </a:lnTo>
                <a:lnTo>
                  <a:pt x="692" y="288"/>
                </a:lnTo>
                <a:lnTo>
                  <a:pt x="693" y="289"/>
                </a:lnTo>
                <a:lnTo>
                  <a:pt x="693" y="289"/>
                </a:lnTo>
                <a:lnTo>
                  <a:pt x="693" y="290"/>
                </a:lnTo>
                <a:lnTo>
                  <a:pt x="693" y="290"/>
                </a:lnTo>
                <a:lnTo>
                  <a:pt x="694" y="290"/>
                </a:lnTo>
                <a:lnTo>
                  <a:pt x="695" y="291"/>
                </a:lnTo>
                <a:lnTo>
                  <a:pt x="696" y="291"/>
                </a:lnTo>
                <a:lnTo>
                  <a:pt x="698" y="291"/>
                </a:lnTo>
                <a:lnTo>
                  <a:pt x="702" y="291"/>
                </a:lnTo>
                <a:lnTo>
                  <a:pt x="703" y="291"/>
                </a:lnTo>
                <a:lnTo>
                  <a:pt x="706" y="290"/>
                </a:lnTo>
                <a:lnTo>
                  <a:pt x="706" y="290"/>
                </a:lnTo>
                <a:lnTo>
                  <a:pt x="707" y="290"/>
                </a:lnTo>
                <a:lnTo>
                  <a:pt x="708" y="291"/>
                </a:lnTo>
                <a:lnTo>
                  <a:pt x="709" y="291"/>
                </a:lnTo>
                <a:lnTo>
                  <a:pt x="709" y="292"/>
                </a:lnTo>
                <a:lnTo>
                  <a:pt x="710" y="292"/>
                </a:lnTo>
                <a:lnTo>
                  <a:pt x="710" y="293"/>
                </a:lnTo>
                <a:lnTo>
                  <a:pt x="710" y="294"/>
                </a:lnTo>
                <a:lnTo>
                  <a:pt x="710" y="296"/>
                </a:lnTo>
                <a:lnTo>
                  <a:pt x="710" y="297"/>
                </a:lnTo>
                <a:lnTo>
                  <a:pt x="710" y="298"/>
                </a:lnTo>
                <a:lnTo>
                  <a:pt x="710" y="300"/>
                </a:lnTo>
                <a:lnTo>
                  <a:pt x="710" y="302"/>
                </a:lnTo>
                <a:lnTo>
                  <a:pt x="709" y="304"/>
                </a:lnTo>
                <a:lnTo>
                  <a:pt x="708" y="306"/>
                </a:lnTo>
                <a:lnTo>
                  <a:pt x="708" y="308"/>
                </a:lnTo>
                <a:lnTo>
                  <a:pt x="707" y="309"/>
                </a:lnTo>
                <a:lnTo>
                  <a:pt x="706" y="311"/>
                </a:lnTo>
                <a:lnTo>
                  <a:pt x="705" y="312"/>
                </a:lnTo>
                <a:lnTo>
                  <a:pt x="705" y="313"/>
                </a:lnTo>
                <a:lnTo>
                  <a:pt x="704" y="313"/>
                </a:lnTo>
                <a:lnTo>
                  <a:pt x="702" y="315"/>
                </a:lnTo>
                <a:lnTo>
                  <a:pt x="699" y="318"/>
                </a:lnTo>
                <a:lnTo>
                  <a:pt x="696" y="319"/>
                </a:lnTo>
                <a:lnTo>
                  <a:pt x="695" y="320"/>
                </a:lnTo>
                <a:lnTo>
                  <a:pt x="693" y="321"/>
                </a:lnTo>
                <a:lnTo>
                  <a:pt x="692" y="322"/>
                </a:lnTo>
                <a:lnTo>
                  <a:pt x="691" y="324"/>
                </a:lnTo>
                <a:lnTo>
                  <a:pt x="690" y="326"/>
                </a:lnTo>
                <a:lnTo>
                  <a:pt x="689" y="327"/>
                </a:lnTo>
                <a:lnTo>
                  <a:pt x="687" y="333"/>
                </a:lnTo>
                <a:lnTo>
                  <a:pt x="685" y="335"/>
                </a:lnTo>
                <a:lnTo>
                  <a:pt x="685" y="336"/>
                </a:lnTo>
                <a:lnTo>
                  <a:pt x="684" y="337"/>
                </a:lnTo>
                <a:lnTo>
                  <a:pt x="683" y="338"/>
                </a:lnTo>
                <a:lnTo>
                  <a:pt x="682" y="339"/>
                </a:lnTo>
                <a:lnTo>
                  <a:pt x="680" y="341"/>
                </a:lnTo>
                <a:lnTo>
                  <a:pt x="679" y="341"/>
                </a:lnTo>
                <a:lnTo>
                  <a:pt x="678" y="342"/>
                </a:lnTo>
                <a:lnTo>
                  <a:pt x="678" y="343"/>
                </a:lnTo>
                <a:lnTo>
                  <a:pt x="677" y="344"/>
                </a:lnTo>
                <a:lnTo>
                  <a:pt x="677" y="345"/>
                </a:lnTo>
                <a:lnTo>
                  <a:pt x="677" y="347"/>
                </a:lnTo>
                <a:lnTo>
                  <a:pt x="677" y="348"/>
                </a:lnTo>
                <a:lnTo>
                  <a:pt x="677" y="350"/>
                </a:lnTo>
                <a:lnTo>
                  <a:pt x="677" y="352"/>
                </a:lnTo>
                <a:lnTo>
                  <a:pt x="678" y="354"/>
                </a:lnTo>
                <a:lnTo>
                  <a:pt x="678" y="354"/>
                </a:lnTo>
                <a:lnTo>
                  <a:pt x="678" y="355"/>
                </a:lnTo>
                <a:lnTo>
                  <a:pt x="679" y="355"/>
                </a:lnTo>
                <a:lnTo>
                  <a:pt x="680" y="356"/>
                </a:lnTo>
                <a:lnTo>
                  <a:pt x="681" y="356"/>
                </a:lnTo>
                <a:lnTo>
                  <a:pt x="682" y="356"/>
                </a:lnTo>
                <a:lnTo>
                  <a:pt x="683" y="356"/>
                </a:lnTo>
                <a:lnTo>
                  <a:pt x="684" y="357"/>
                </a:lnTo>
                <a:lnTo>
                  <a:pt x="686" y="356"/>
                </a:lnTo>
                <a:lnTo>
                  <a:pt x="688" y="356"/>
                </a:lnTo>
                <a:lnTo>
                  <a:pt x="689" y="356"/>
                </a:lnTo>
                <a:lnTo>
                  <a:pt x="691" y="355"/>
                </a:lnTo>
                <a:lnTo>
                  <a:pt x="695" y="354"/>
                </a:lnTo>
                <a:lnTo>
                  <a:pt x="705" y="351"/>
                </a:lnTo>
                <a:lnTo>
                  <a:pt x="707" y="350"/>
                </a:lnTo>
                <a:lnTo>
                  <a:pt x="710" y="349"/>
                </a:lnTo>
                <a:lnTo>
                  <a:pt x="711" y="349"/>
                </a:lnTo>
                <a:lnTo>
                  <a:pt x="712" y="349"/>
                </a:lnTo>
                <a:lnTo>
                  <a:pt x="713" y="349"/>
                </a:lnTo>
                <a:lnTo>
                  <a:pt x="715" y="349"/>
                </a:lnTo>
                <a:lnTo>
                  <a:pt x="716" y="349"/>
                </a:lnTo>
                <a:lnTo>
                  <a:pt x="716" y="349"/>
                </a:lnTo>
                <a:lnTo>
                  <a:pt x="717" y="350"/>
                </a:lnTo>
                <a:lnTo>
                  <a:pt x="718" y="350"/>
                </a:lnTo>
                <a:lnTo>
                  <a:pt x="719" y="351"/>
                </a:lnTo>
                <a:lnTo>
                  <a:pt x="720" y="352"/>
                </a:lnTo>
                <a:lnTo>
                  <a:pt x="721" y="355"/>
                </a:lnTo>
                <a:lnTo>
                  <a:pt x="723" y="357"/>
                </a:lnTo>
                <a:lnTo>
                  <a:pt x="724" y="358"/>
                </a:lnTo>
                <a:lnTo>
                  <a:pt x="724" y="360"/>
                </a:lnTo>
                <a:lnTo>
                  <a:pt x="725" y="362"/>
                </a:lnTo>
                <a:lnTo>
                  <a:pt x="725" y="363"/>
                </a:lnTo>
                <a:lnTo>
                  <a:pt x="725" y="365"/>
                </a:lnTo>
                <a:lnTo>
                  <a:pt x="725" y="366"/>
                </a:lnTo>
                <a:lnTo>
                  <a:pt x="725" y="369"/>
                </a:lnTo>
                <a:lnTo>
                  <a:pt x="725" y="374"/>
                </a:lnTo>
                <a:lnTo>
                  <a:pt x="725" y="376"/>
                </a:lnTo>
                <a:lnTo>
                  <a:pt x="725" y="377"/>
                </a:lnTo>
                <a:lnTo>
                  <a:pt x="725" y="378"/>
                </a:lnTo>
                <a:lnTo>
                  <a:pt x="725" y="378"/>
                </a:lnTo>
                <a:lnTo>
                  <a:pt x="726" y="379"/>
                </a:lnTo>
                <a:lnTo>
                  <a:pt x="726" y="380"/>
                </a:lnTo>
                <a:lnTo>
                  <a:pt x="727" y="380"/>
                </a:lnTo>
                <a:lnTo>
                  <a:pt x="727" y="380"/>
                </a:lnTo>
                <a:lnTo>
                  <a:pt x="731" y="381"/>
                </a:lnTo>
                <a:lnTo>
                  <a:pt x="733" y="382"/>
                </a:lnTo>
                <a:lnTo>
                  <a:pt x="734" y="382"/>
                </a:lnTo>
                <a:lnTo>
                  <a:pt x="735" y="383"/>
                </a:lnTo>
                <a:lnTo>
                  <a:pt x="737" y="384"/>
                </a:lnTo>
                <a:lnTo>
                  <a:pt x="740" y="385"/>
                </a:lnTo>
                <a:lnTo>
                  <a:pt x="741" y="385"/>
                </a:lnTo>
                <a:lnTo>
                  <a:pt x="742" y="386"/>
                </a:lnTo>
                <a:lnTo>
                  <a:pt x="743" y="387"/>
                </a:lnTo>
                <a:lnTo>
                  <a:pt x="745" y="389"/>
                </a:lnTo>
                <a:lnTo>
                  <a:pt x="747" y="391"/>
                </a:lnTo>
                <a:lnTo>
                  <a:pt x="748" y="391"/>
                </a:lnTo>
                <a:lnTo>
                  <a:pt x="748" y="392"/>
                </a:lnTo>
                <a:lnTo>
                  <a:pt x="750" y="393"/>
                </a:lnTo>
                <a:lnTo>
                  <a:pt x="751" y="393"/>
                </a:lnTo>
                <a:lnTo>
                  <a:pt x="752" y="393"/>
                </a:lnTo>
                <a:lnTo>
                  <a:pt x="760" y="394"/>
                </a:lnTo>
                <a:lnTo>
                  <a:pt x="764" y="395"/>
                </a:lnTo>
                <a:lnTo>
                  <a:pt x="771" y="396"/>
                </a:lnTo>
                <a:lnTo>
                  <a:pt x="772" y="396"/>
                </a:lnTo>
                <a:lnTo>
                  <a:pt x="774" y="397"/>
                </a:lnTo>
                <a:lnTo>
                  <a:pt x="775" y="397"/>
                </a:lnTo>
                <a:lnTo>
                  <a:pt x="776" y="398"/>
                </a:lnTo>
                <a:lnTo>
                  <a:pt x="778" y="399"/>
                </a:lnTo>
                <a:lnTo>
                  <a:pt x="779" y="400"/>
                </a:lnTo>
                <a:lnTo>
                  <a:pt x="780" y="402"/>
                </a:lnTo>
                <a:lnTo>
                  <a:pt x="781" y="402"/>
                </a:lnTo>
                <a:lnTo>
                  <a:pt x="781" y="403"/>
                </a:lnTo>
                <a:lnTo>
                  <a:pt x="782" y="404"/>
                </a:lnTo>
                <a:lnTo>
                  <a:pt x="782" y="406"/>
                </a:lnTo>
                <a:lnTo>
                  <a:pt x="782" y="408"/>
                </a:lnTo>
                <a:lnTo>
                  <a:pt x="783" y="412"/>
                </a:lnTo>
                <a:lnTo>
                  <a:pt x="783" y="413"/>
                </a:lnTo>
                <a:lnTo>
                  <a:pt x="783" y="414"/>
                </a:lnTo>
                <a:lnTo>
                  <a:pt x="784" y="415"/>
                </a:lnTo>
                <a:lnTo>
                  <a:pt x="784" y="416"/>
                </a:lnTo>
                <a:lnTo>
                  <a:pt x="785" y="416"/>
                </a:lnTo>
                <a:lnTo>
                  <a:pt x="785" y="417"/>
                </a:lnTo>
                <a:lnTo>
                  <a:pt x="786" y="417"/>
                </a:lnTo>
                <a:lnTo>
                  <a:pt x="787" y="418"/>
                </a:lnTo>
                <a:lnTo>
                  <a:pt x="789" y="418"/>
                </a:lnTo>
                <a:lnTo>
                  <a:pt x="791" y="418"/>
                </a:lnTo>
                <a:lnTo>
                  <a:pt x="794" y="419"/>
                </a:lnTo>
                <a:lnTo>
                  <a:pt x="795" y="419"/>
                </a:lnTo>
                <a:lnTo>
                  <a:pt x="797" y="419"/>
                </a:lnTo>
                <a:lnTo>
                  <a:pt x="798" y="420"/>
                </a:lnTo>
                <a:lnTo>
                  <a:pt x="799" y="420"/>
                </a:lnTo>
                <a:lnTo>
                  <a:pt x="800" y="421"/>
                </a:lnTo>
                <a:lnTo>
                  <a:pt x="808" y="427"/>
                </a:lnTo>
                <a:lnTo>
                  <a:pt x="810" y="428"/>
                </a:lnTo>
                <a:lnTo>
                  <a:pt x="812" y="429"/>
                </a:lnTo>
                <a:lnTo>
                  <a:pt x="813" y="430"/>
                </a:lnTo>
                <a:lnTo>
                  <a:pt x="815" y="431"/>
                </a:lnTo>
                <a:lnTo>
                  <a:pt x="816" y="431"/>
                </a:lnTo>
                <a:lnTo>
                  <a:pt x="817" y="431"/>
                </a:lnTo>
                <a:lnTo>
                  <a:pt x="818" y="431"/>
                </a:lnTo>
                <a:lnTo>
                  <a:pt x="819" y="431"/>
                </a:lnTo>
                <a:lnTo>
                  <a:pt x="821" y="431"/>
                </a:lnTo>
                <a:lnTo>
                  <a:pt x="823" y="431"/>
                </a:lnTo>
                <a:lnTo>
                  <a:pt x="828" y="430"/>
                </a:lnTo>
                <a:lnTo>
                  <a:pt x="831" y="429"/>
                </a:lnTo>
                <a:lnTo>
                  <a:pt x="833" y="429"/>
                </a:lnTo>
                <a:lnTo>
                  <a:pt x="837" y="429"/>
                </a:lnTo>
                <a:lnTo>
                  <a:pt x="842" y="428"/>
                </a:lnTo>
                <a:lnTo>
                  <a:pt x="843" y="428"/>
                </a:lnTo>
                <a:lnTo>
                  <a:pt x="844" y="428"/>
                </a:lnTo>
                <a:lnTo>
                  <a:pt x="845" y="428"/>
                </a:lnTo>
                <a:lnTo>
                  <a:pt x="846" y="428"/>
                </a:lnTo>
                <a:lnTo>
                  <a:pt x="847" y="429"/>
                </a:lnTo>
                <a:lnTo>
                  <a:pt x="850" y="430"/>
                </a:lnTo>
                <a:lnTo>
                  <a:pt x="854" y="431"/>
                </a:lnTo>
                <a:lnTo>
                  <a:pt x="855" y="432"/>
                </a:lnTo>
                <a:lnTo>
                  <a:pt x="857" y="432"/>
                </a:lnTo>
                <a:lnTo>
                  <a:pt x="858" y="433"/>
                </a:lnTo>
                <a:lnTo>
                  <a:pt x="860" y="435"/>
                </a:lnTo>
                <a:lnTo>
                  <a:pt x="861" y="436"/>
                </a:lnTo>
                <a:lnTo>
                  <a:pt x="862" y="436"/>
                </a:lnTo>
                <a:lnTo>
                  <a:pt x="863" y="437"/>
                </a:lnTo>
                <a:lnTo>
                  <a:pt x="863" y="438"/>
                </a:lnTo>
                <a:lnTo>
                  <a:pt x="863" y="439"/>
                </a:lnTo>
                <a:lnTo>
                  <a:pt x="864" y="439"/>
                </a:lnTo>
                <a:lnTo>
                  <a:pt x="864" y="440"/>
                </a:lnTo>
                <a:lnTo>
                  <a:pt x="864" y="441"/>
                </a:lnTo>
                <a:lnTo>
                  <a:pt x="865" y="443"/>
                </a:lnTo>
                <a:lnTo>
                  <a:pt x="865" y="446"/>
                </a:lnTo>
                <a:lnTo>
                  <a:pt x="865" y="448"/>
                </a:lnTo>
                <a:lnTo>
                  <a:pt x="865" y="448"/>
                </a:lnTo>
                <a:lnTo>
                  <a:pt x="866" y="449"/>
                </a:lnTo>
                <a:lnTo>
                  <a:pt x="866" y="450"/>
                </a:lnTo>
                <a:lnTo>
                  <a:pt x="867" y="451"/>
                </a:lnTo>
                <a:lnTo>
                  <a:pt x="867" y="451"/>
                </a:lnTo>
                <a:lnTo>
                  <a:pt x="868" y="452"/>
                </a:lnTo>
                <a:lnTo>
                  <a:pt x="869" y="452"/>
                </a:lnTo>
                <a:lnTo>
                  <a:pt x="870" y="453"/>
                </a:lnTo>
                <a:lnTo>
                  <a:pt x="873" y="454"/>
                </a:lnTo>
                <a:lnTo>
                  <a:pt x="875" y="455"/>
                </a:lnTo>
                <a:lnTo>
                  <a:pt x="885" y="459"/>
                </a:lnTo>
                <a:lnTo>
                  <a:pt x="886" y="460"/>
                </a:lnTo>
                <a:lnTo>
                  <a:pt x="888" y="461"/>
                </a:lnTo>
                <a:lnTo>
                  <a:pt x="890" y="463"/>
                </a:lnTo>
                <a:lnTo>
                  <a:pt x="891" y="464"/>
                </a:lnTo>
                <a:lnTo>
                  <a:pt x="893" y="466"/>
                </a:lnTo>
                <a:lnTo>
                  <a:pt x="894" y="468"/>
                </a:lnTo>
                <a:lnTo>
                  <a:pt x="896" y="470"/>
                </a:lnTo>
                <a:lnTo>
                  <a:pt x="901" y="477"/>
                </a:lnTo>
                <a:lnTo>
                  <a:pt x="904" y="481"/>
                </a:lnTo>
                <a:lnTo>
                  <a:pt x="905" y="483"/>
                </a:lnTo>
                <a:lnTo>
                  <a:pt x="906" y="484"/>
                </a:lnTo>
                <a:lnTo>
                  <a:pt x="907" y="486"/>
                </a:lnTo>
                <a:lnTo>
                  <a:pt x="908" y="491"/>
                </a:lnTo>
                <a:lnTo>
                  <a:pt x="909" y="493"/>
                </a:lnTo>
                <a:lnTo>
                  <a:pt x="910" y="495"/>
                </a:lnTo>
                <a:lnTo>
                  <a:pt x="910" y="495"/>
                </a:lnTo>
                <a:lnTo>
                  <a:pt x="911" y="495"/>
                </a:lnTo>
                <a:lnTo>
                  <a:pt x="910" y="495"/>
                </a:lnTo>
                <a:lnTo>
                  <a:pt x="910" y="495"/>
                </a:lnTo>
                <a:lnTo>
                  <a:pt x="909" y="495"/>
                </a:lnTo>
                <a:lnTo>
                  <a:pt x="909" y="496"/>
                </a:lnTo>
                <a:lnTo>
                  <a:pt x="907" y="496"/>
                </a:lnTo>
                <a:lnTo>
                  <a:pt x="905" y="498"/>
                </a:lnTo>
                <a:lnTo>
                  <a:pt x="900" y="501"/>
                </a:lnTo>
                <a:lnTo>
                  <a:pt x="894" y="506"/>
                </a:lnTo>
                <a:lnTo>
                  <a:pt x="892" y="508"/>
                </a:lnTo>
                <a:lnTo>
                  <a:pt x="888" y="511"/>
                </a:lnTo>
                <a:lnTo>
                  <a:pt x="886" y="512"/>
                </a:lnTo>
                <a:lnTo>
                  <a:pt x="885" y="513"/>
                </a:lnTo>
                <a:lnTo>
                  <a:pt x="884" y="513"/>
                </a:lnTo>
                <a:lnTo>
                  <a:pt x="883" y="514"/>
                </a:lnTo>
                <a:lnTo>
                  <a:pt x="882" y="514"/>
                </a:lnTo>
                <a:lnTo>
                  <a:pt x="881" y="514"/>
                </a:lnTo>
                <a:lnTo>
                  <a:pt x="878" y="515"/>
                </a:lnTo>
                <a:lnTo>
                  <a:pt x="874" y="515"/>
                </a:lnTo>
                <a:lnTo>
                  <a:pt x="873" y="516"/>
                </a:lnTo>
                <a:lnTo>
                  <a:pt x="872" y="516"/>
                </a:lnTo>
                <a:lnTo>
                  <a:pt x="871" y="517"/>
                </a:lnTo>
                <a:lnTo>
                  <a:pt x="868" y="519"/>
                </a:lnTo>
                <a:lnTo>
                  <a:pt x="868" y="519"/>
                </a:lnTo>
                <a:lnTo>
                  <a:pt x="867" y="520"/>
                </a:lnTo>
                <a:lnTo>
                  <a:pt x="866" y="520"/>
                </a:lnTo>
                <a:lnTo>
                  <a:pt x="865" y="520"/>
                </a:lnTo>
                <a:lnTo>
                  <a:pt x="862" y="521"/>
                </a:lnTo>
                <a:lnTo>
                  <a:pt x="861" y="521"/>
                </a:lnTo>
                <a:lnTo>
                  <a:pt x="860" y="521"/>
                </a:lnTo>
                <a:lnTo>
                  <a:pt x="859" y="521"/>
                </a:lnTo>
                <a:lnTo>
                  <a:pt x="858" y="521"/>
                </a:lnTo>
                <a:lnTo>
                  <a:pt x="857" y="520"/>
                </a:lnTo>
                <a:lnTo>
                  <a:pt x="857" y="520"/>
                </a:lnTo>
                <a:lnTo>
                  <a:pt x="855" y="518"/>
                </a:lnTo>
                <a:lnTo>
                  <a:pt x="855" y="518"/>
                </a:lnTo>
                <a:lnTo>
                  <a:pt x="854" y="518"/>
                </a:lnTo>
                <a:lnTo>
                  <a:pt x="851" y="517"/>
                </a:lnTo>
                <a:lnTo>
                  <a:pt x="850" y="517"/>
                </a:lnTo>
                <a:lnTo>
                  <a:pt x="849" y="516"/>
                </a:lnTo>
                <a:lnTo>
                  <a:pt x="847" y="515"/>
                </a:lnTo>
                <a:lnTo>
                  <a:pt x="843" y="512"/>
                </a:lnTo>
                <a:lnTo>
                  <a:pt x="841" y="510"/>
                </a:lnTo>
                <a:lnTo>
                  <a:pt x="839" y="509"/>
                </a:lnTo>
                <a:lnTo>
                  <a:pt x="837" y="508"/>
                </a:lnTo>
                <a:lnTo>
                  <a:pt x="835" y="507"/>
                </a:lnTo>
                <a:lnTo>
                  <a:pt x="833" y="507"/>
                </a:lnTo>
                <a:lnTo>
                  <a:pt x="831" y="506"/>
                </a:lnTo>
                <a:lnTo>
                  <a:pt x="829" y="506"/>
                </a:lnTo>
                <a:lnTo>
                  <a:pt x="828" y="506"/>
                </a:lnTo>
                <a:lnTo>
                  <a:pt x="827" y="507"/>
                </a:lnTo>
                <a:lnTo>
                  <a:pt x="827" y="507"/>
                </a:lnTo>
                <a:lnTo>
                  <a:pt x="826" y="507"/>
                </a:lnTo>
                <a:lnTo>
                  <a:pt x="824" y="508"/>
                </a:lnTo>
                <a:lnTo>
                  <a:pt x="821" y="509"/>
                </a:lnTo>
                <a:lnTo>
                  <a:pt x="821" y="510"/>
                </a:lnTo>
                <a:lnTo>
                  <a:pt x="819" y="511"/>
                </a:lnTo>
                <a:lnTo>
                  <a:pt x="816" y="514"/>
                </a:lnTo>
                <a:lnTo>
                  <a:pt x="814" y="515"/>
                </a:lnTo>
                <a:lnTo>
                  <a:pt x="808" y="520"/>
                </a:lnTo>
                <a:lnTo>
                  <a:pt x="805" y="521"/>
                </a:lnTo>
                <a:lnTo>
                  <a:pt x="804" y="522"/>
                </a:lnTo>
                <a:lnTo>
                  <a:pt x="803" y="523"/>
                </a:lnTo>
                <a:lnTo>
                  <a:pt x="802" y="523"/>
                </a:lnTo>
                <a:lnTo>
                  <a:pt x="801" y="523"/>
                </a:lnTo>
                <a:lnTo>
                  <a:pt x="799" y="523"/>
                </a:lnTo>
                <a:lnTo>
                  <a:pt x="797" y="524"/>
                </a:lnTo>
                <a:lnTo>
                  <a:pt x="793" y="524"/>
                </a:lnTo>
                <a:lnTo>
                  <a:pt x="791" y="524"/>
                </a:lnTo>
                <a:lnTo>
                  <a:pt x="790" y="523"/>
                </a:lnTo>
                <a:lnTo>
                  <a:pt x="789" y="523"/>
                </a:lnTo>
                <a:lnTo>
                  <a:pt x="788" y="523"/>
                </a:lnTo>
                <a:lnTo>
                  <a:pt x="787" y="522"/>
                </a:lnTo>
                <a:lnTo>
                  <a:pt x="785" y="521"/>
                </a:lnTo>
                <a:lnTo>
                  <a:pt x="783" y="520"/>
                </a:lnTo>
                <a:lnTo>
                  <a:pt x="782" y="519"/>
                </a:lnTo>
                <a:lnTo>
                  <a:pt x="779" y="517"/>
                </a:lnTo>
                <a:lnTo>
                  <a:pt x="777" y="516"/>
                </a:lnTo>
                <a:lnTo>
                  <a:pt x="774" y="513"/>
                </a:lnTo>
                <a:lnTo>
                  <a:pt x="770" y="509"/>
                </a:lnTo>
                <a:lnTo>
                  <a:pt x="769" y="509"/>
                </a:lnTo>
                <a:lnTo>
                  <a:pt x="768" y="508"/>
                </a:lnTo>
                <a:lnTo>
                  <a:pt x="767" y="507"/>
                </a:lnTo>
                <a:lnTo>
                  <a:pt x="764" y="506"/>
                </a:lnTo>
                <a:lnTo>
                  <a:pt x="762" y="505"/>
                </a:lnTo>
                <a:lnTo>
                  <a:pt x="756" y="501"/>
                </a:lnTo>
                <a:lnTo>
                  <a:pt x="751" y="498"/>
                </a:lnTo>
                <a:lnTo>
                  <a:pt x="750" y="498"/>
                </a:lnTo>
                <a:lnTo>
                  <a:pt x="748" y="497"/>
                </a:lnTo>
                <a:lnTo>
                  <a:pt x="747" y="497"/>
                </a:lnTo>
                <a:lnTo>
                  <a:pt x="743" y="495"/>
                </a:lnTo>
                <a:lnTo>
                  <a:pt x="737" y="493"/>
                </a:lnTo>
                <a:lnTo>
                  <a:pt x="735" y="492"/>
                </a:lnTo>
                <a:lnTo>
                  <a:pt x="733" y="492"/>
                </a:lnTo>
                <a:lnTo>
                  <a:pt x="731" y="491"/>
                </a:lnTo>
                <a:lnTo>
                  <a:pt x="729" y="490"/>
                </a:lnTo>
                <a:lnTo>
                  <a:pt x="727" y="490"/>
                </a:lnTo>
                <a:lnTo>
                  <a:pt x="724" y="490"/>
                </a:lnTo>
                <a:lnTo>
                  <a:pt x="722" y="489"/>
                </a:lnTo>
                <a:lnTo>
                  <a:pt x="721" y="489"/>
                </a:lnTo>
                <a:lnTo>
                  <a:pt x="720" y="489"/>
                </a:lnTo>
                <a:lnTo>
                  <a:pt x="718" y="489"/>
                </a:lnTo>
                <a:lnTo>
                  <a:pt x="717" y="490"/>
                </a:lnTo>
                <a:lnTo>
                  <a:pt x="716" y="490"/>
                </a:lnTo>
                <a:lnTo>
                  <a:pt x="714" y="491"/>
                </a:lnTo>
                <a:lnTo>
                  <a:pt x="713" y="491"/>
                </a:lnTo>
                <a:lnTo>
                  <a:pt x="712" y="492"/>
                </a:lnTo>
                <a:lnTo>
                  <a:pt x="710" y="494"/>
                </a:lnTo>
                <a:lnTo>
                  <a:pt x="708" y="495"/>
                </a:lnTo>
                <a:lnTo>
                  <a:pt x="704" y="499"/>
                </a:lnTo>
                <a:lnTo>
                  <a:pt x="697" y="506"/>
                </a:lnTo>
                <a:lnTo>
                  <a:pt x="695" y="507"/>
                </a:lnTo>
                <a:lnTo>
                  <a:pt x="690" y="511"/>
                </a:lnTo>
                <a:lnTo>
                  <a:pt x="687" y="514"/>
                </a:lnTo>
                <a:lnTo>
                  <a:pt x="684" y="516"/>
                </a:lnTo>
                <a:lnTo>
                  <a:pt x="683" y="517"/>
                </a:lnTo>
                <a:lnTo>
                  <a:pt x="682" y="518"/>
                </a:lnTo>
                <a:lnTo>
                  <a:pt x="681" y="519"/>
                </a:lnTo>
                <a:lnTo>
                  <a:pt x="681" y="520"/>
                </a:lnTo>
                <a:lnTo>
                  <a:pt x="680" y="521"/>
                </a:lnTo>
                <a:lnTo>
                  <a:pt x="679" y="523"/>
                </a:lnTo>
                <a:lnTo>
                  <a:pt x="678" y="525"/>
                </a:lnTo>
                <a:lnTo>
                  <a:pt x="676" y="531"/>
                </a:lnTo>
                <a:lnTo>
                  <a:pt x="676" y="533"/>
                </a:lnTo>
                <a:lnTo>
                  <a:pt x="675" y="534"/>
                </a:lnTo>
                <a:lnTo>
                  <a:pt x="674" y="536"/>
                </a:lnTo>
                <a:lnTo>
                  <a:pt x="673" y="538"/>
                </a:lnTo>
                <a:lnTo>
                  <a:pt x="670" y="543"/>
                </a:lnTo>
                <a:lnTo>
                  <a:pt x="669" y="545"/>
                </a:lnTo>
                <a:lnTo>
                  <a:pt x="668" y="547"/>
                </a:lnTo>
                <a:lnTo>
                  <a:pt x="666" y="549"/>
                </a:lnTo>
                <a:lnTo>
                  <a:pt x="661" y="554"/>
                </a:lnTo>
                <a:lnTo>
                  <a:pt x="655" y="560"/>
                </a:lnTo>
                <a:lnTo>
                  <a:pt x="653" y="563"/>
                </a:lnTo>
                <a:lnTo>
                  <a:pt x="651" y="565"/>
                </a:lnTo>
                <a:lnTo>
                  <a:pt x="650" y="567"/>
                </a:lnTo>
                <a:lnTo>
                  <a:pt x="646" y="575"/>
                </a:lnTo>
                <a:lnTo>
                  <a:pt x="644" y="578"/>
                </a:lnTo>
                <a:lnTo>
                  <a:pt x="641" y="584"/>
                </a:lnTo>
                <a:lnTo>
                  <a:pt x="640" y="587"/>
                </a:lnTo>
                <a:lnTo>
                  <a:pt x="638" y="592"/>
                </a:lnTo>
                <a:lnTo>
                  <a:pt x="635" y="597"/>
                </a:lnTo>
                <a:lnTo>
                  <a:pt x="634" y="599"/>
                </a:lnTo>
                <a:lnTo>
                  <a:pt x="633" y="602"/>
                </a:lnTo>
                <a:lnTo>
                  <a:pt x="632" y="607"/>
                </a:lnTo>
                <a:lnTo>
                  <a:pt x="631" y="610"/>
                </a:lnTo>
                <a:lnTo>
                  <a:pt x="629" y="612"/>
                </a:lnTo>
                <a:lnTo>
                  <a:pt x="627" y="616"/>
                </a:lnTo>
                <a:lnTo>
                  <a:pt x="626" y="618"/>
                </a:lnTo>
                <a:lnTo>
                  <a:pt x="625" y="621"/>
                </a:lnTo>
                <a:lnTo>
                  <a:pt x="624" y="623"/>
                </a:lnTo>
                <a:lnTo>
                  <a:pt x="622" y="627"/>
                </a:lnTo>
                <a:lnTo>
                  <a:pt x="622" y="628"/>
                </a:lnTo>
                <a:lnTo>
                  <a:pt x="622" y="629"/>
                </a:lnTo>
                <a:lnTo>
                  <a:pt x="621" y="633"/>
                </a:lnTo>
                <a:lnTo>
                  <a:pt x="620" y="639"/>
                </a:lnTo>
                <a:lnTo>
                  <a:pt x="619" y="642"/>
                </a:lnTo>
                <a:lnTo>
                  <a:pt x="619" y="644"/>
                </a:lnTo>
                <a:lnTo>
                  <a:pt x="618" y="646"/>
                </a:lnTo>
                <a:lnTo>
                  <a:pt x="617" y="648"/>
                </a:lnTo>
                <a:lnTo>
                  <a:pt x="617" y="649"/>
                </a:lnTo>
                <a:lnTo>
                  <a:pt x="616" y="651"/>
                </a:lnTo>
                <a:lnTo>
                  <a:pt x="615" y="652"/>
                </a:lnTo>
                <a:lnTo>
                  <a:pt x="614" y="653"/>
                </a:lnTo>
                <a:lnTo>
                  <a:pt x="613" y="655"/>
                </a:lnTo>
                <a:lnTo>
                  <a:pt x="612" y="656"/>
                </a:lnTo>
                <a:lnTo>
                  <a:pt x="611" y="656"/>
                </a:lnTo>
                <a:lnTo>
                  <a:pt x="610" y="656"/>
                </a:lnTo>
                <a:lnTo>
                  <a:pt x="609" y="657"/>
                </a:lnTo>
                <a:lnTo>
                  <a:pt x="608" y="657"/>
                </a:lnTo>
                <a:lnTo>
                  <a:pt x="608" y="657"/>
                </a:lnTo>
                <a:lnTo>
                  <a:pt x="607" y="657"/>
                </a:lnTo>
                <a:lnTo>
                  <a:pt x="606" y="657"/>
                </a:lnTo>
                <a:lnTo>
                  <a:pt x="605" y="656"/>
                </a:lnTo>
                <a:lnTo>
                  <a:pt x="604" y="656"/>
                </a:lnTo>
                <a:lnTo>
                  <a:pt x="604" y="655"/>
                </a:lnTo>
                <a:lnTo>
                  <a:pt x="603" y="655"/>
                </a:lnTo>
                <a:lnTo>
                  <a:pt x="603" y="654"/>
                </a:lnTo>
                <a:lnTo>
                  <a:pt x="603" y="653"/>
                </a:lnTo>
                <a:lnTo>
                  <a:pt x="602" y="652"/>
                </a:lnTo>
                <a:lnTo>
                  <a:pt x="602" y="651"/>
                </a:lnTo>
                <a:lnTo>
                  <a:pt x="602" y="646"/>
                </a:lnTo>
                <a:lnTo>
                  <a:pt x="601" y="640"/>
                </a:lnTo>
                <a:lnTo>
                  <a:pt x="600" y="637"/>
                </a:lnTo>
                <a:lnTo>
                  <a:pt x="600" y="633"/>
                </a:lnTo>
                <a:lnTo>
                  <a:pt x="600" y="630"/>
                </a:lnTo>
                <a:lnTo>
                  <a:pt x="599" y="626"/>
                </a:lnTo>
                <a:lnTo>
                  <a:pt x="598" y="622"/>
                </a:lnTo>
                <a:lnTo>
                  <a:pt x="598" y="620"/>
                </a:lnTo>
                <a:lnTo>
                  <a:pt x="597" y="618"/>
                </a:lnTo>
                <a:lnTo>
                  <a:pt x="597" y="611"/>
                </a:lnTo>
                <a:lnTo>
                  <a:pt x="597" y="610"/>
                </a:lnTo>
                <a:lnTo>
                  <a:pt x="596" y="608"/>
                </a:lnTo>
                <a:lnTo>
                  <a:pt x="596" y="607"/>
                </a:lnTo>
                <a:lnTo>
                  <a:pt x="595" y="605"/>
                </a:lnTo>
                <a:lnTo>
                  <a:pt x="595" y="603"/>
                </a:lnTo>
                <a:lnTo>
                  <a:pt x="594" y="602"/>
                </a:lnTo>
                <a:lnTo>
                  <a:pt x="593" y="600"/>
                </a:lnTo>
                <a:lnTo>
                  <a:pt x="591" y="599"/>
                </a:lnTo>
                <a:lnTo>
                  <a:pt x="591" y="598"/>
                </a:lnTo>
                <a:lnTo>
                  <a:pt x="590" y="597"/>
                </a:lnTo>
                <a:lnTo>
                  <a:pt x="589" y="596"/>
                </a:lnTo>
                <a:lnTo>
                  <a:pt x="588" y="596"/>
                </a:lnTo>
                <a:lnTo>
                  <a:pt x="587" y="596"/>
                </a:lnTo>
                <a:lnTo>
                  <a:pt x="586" y="595"/>
                </a:lnTo>
                <a:lnTo>
                  <a:pt x="584" y="595"/>
                </a:lnTo>
                <a:lnTo>
                  <a:pt x="583" y="595"/>
                </a:lnTo>
                <a:lnTo>
                  <a:pt x="582" y="595"/>
                </a:lnTo>
                <a:lnTo>
                  <a:pt x="581" y="595"/>
                </a:lnTo>
                <a:lnTo>
                  <a:pt x="580" y="595"/>
                </a:lnTo>
                <a:lnTo>
                  <a:pt x="579" y="595"/>
                </a:lnTo>
                <a:lnTo>
                  <a:pt x="576" y="596"/>
                </a:lnTo>
                <a:lnTo>
                  <a:pt x="574" y="597"/>
                </a:lnTo>
                <a:lnTo>
                  <a:pt x="572" y="597"/>
                </a:lnTo>
                <a:lnTo>
                  <a:pt x="569" y="597"/>
                </a:lnTo>
                <a:lnTo>
                  <a:pt x="566" y="598"/>
                </a:lnTo>
                <a:lnTo>
                  <a:pt x="562" y="598"/>
                </a:lnTo>
                <a:lnTo>
                  <a:pt x="556" y="599"/>
                </a:lnTo>
                <a:lnTo>
                  <a:pt x="553" y="600"/>
                </a:lnTo>
                <a:lnTo>
                  <a:pt x="548" y="600"/>
                </a:lnTo>
                <a:lnTo>
                  <a:pt x="547" y="600"/>
                </a:lnTo>
                <a:lnTo>
                  <a:pt x="546" y="600"/>
                </a:lnTo>
                <a:lnTo>
                  <a:pt x="543" y="600"/>
                </a:lnTo>
                <a:lnTo>
                  <a:pt x="538" y="598"/>
                </a:lnTo>
                <a:lnTo>
                  <a:pt x="536" y="598"/>
                </a:lnTo>
                <a:lnTo>
                  <a:pt x="534" y="597"/>
                </a:lnTo>
                <a:lnTo>
                  <a:pt x="531" y="595"/>
                </a:lnTo>
                <a:lnTo>
                  <a:pt x="529" y="594"/>
                </a:lnTo>
                <a:lnTo>
                  <a:pt x="527" y="593"/>
                </a:lnTo>
                <a:lnTo>
                  <a:pt x="524" y="590"/>
                </a:lnTo>
                <a:lnTo>
                  <a:pt x="523" y="589"/>
                </a:lnTo>
                <a:lnTo>
                  <a:pt x="522" y="589"/>
                </a:lnTo>
                <a:lnTo>
                  <a:pt x="521" y="588"/>
                </a:lnTo>
                <a:lnTo>
                  <a:pt x="517" y="587"/>
                </a:lnTo>
                <a:lnTo>
                  <a:pt x="516" y="586"/>
                </a:lnTo>
                <a:lnTo>
                  <a:pt x="514" y="586"/>
                </a:lnTo>
                <a:lnTo>
                  <a:pt x="513" y="585"/>
                </a:lnTo>
                <a:lnTo>
                  <a:pt x="512" y="585"/>
                </a:lnTo>
                <a:lnTo>
                  <a:pt x="511" y="585"/>
                </a:lnTo>
                <a:lnTo>
                  <a:pt x="509" y="585"/>
                </a:lnTo>
                <a:lnTo>
                  <a:pt x="508" y="585"/>
                </a:lnTo>
                <a:lnTo>
                  <a:pt x="507" y="585"/>
                </a:lnTo>
                <a:lnTo>
                  <a:pt x="502" y="585"/>
                </a:lnTo>
                <a:lnTo>
                  <a:pt x="501" y="585"/>
                </a:lnTo>
                <a:lnTo>
                  <a:pt x="500" y="585"/>
                </a:lnTo>
                <a:lnTo>
                  <a:pt x="499" y="585"/>
                </a:lnTo>
                <a:lnTo>
                  <a:pt x="498" y="585"/>
                </a:lnTo>
                <a:lnTo>
                  <a:pt x="498" y="585"/>
                </a:lnTo>
                <a:lnTo>
                  <a:pt x="497" y="585"/>
                </a:lnTo>
                <a:lnTo>
                  <a:pt x="497" y="584"/>
                </a:lnTo>
                <a:lnTo>
                  <a:pt x="496" y="584"/>
                </a:lnTo>
                <a:lnTo>
                  <a:pt x="496" y="583"/>
                </a:lnTo>
                <a:lnTo>
                  <a:pt x="495" y="582"/>
                </a:lnTo>
                <a:lnTo>
                  <a:pt x="495" y="582"/>
                </a:lnTo>
                <a:lnTo>
                  <a:pt x="494" y="581"/>
                </a:lnTo>
                <a:lnTo>
                  <a:pt x="494" y="580"/>
                </a:lnTo>
                <a:lnTo>
                  <a:pt x="494" y="579"/>
                </a:lnTo>
                <a:lnTo>
                  <a:pt x="493" y="573"/>
                </a:lnTo>
                <a:lnTo>
                  <a:pt x="492" y="570"/>
                </a:lnTo>
                <a:lnTo>
                  <a:pt x="492" y="568"/>
                </a:lnTo>
                <a:lnTo>
                  <a:pt x="492" y="567"/>
                </a:lnTo>
                <a:lnTo>
                  <a:pt x="491" y="566"/>
                </a:lnTo>
                <a:lnTo>
                  <a:pt x="491" y="564"/>
                </a:lnTo>
                <a:lnTo>
                  <a:pt x="490" y="563"/>
                </a:lnTo>
                <a:lnTo>
                  <a:pt x="489" y="562"/>
                </a:lnTo>
                <a:lnTo>
                  <a:pt x="488" y="560"/>
                </a:lnTo>
                <a:lnTo>
                  <a:pt x="486" y="559"/>
                </a:lnTo>
                <a:lnTo>
                  <a:pt x="485" y="558"/>
                </a:lnTo>
                <a:lnTo>
                  <a:pt x="484" y="557"/>
                </a:lnTo>
                <a:lnTo>
                  <a:pt x="483" y="556"/>
                </a:lnTo>
                <a:lnTo>
                  <a:pt x="482" y="555"/>
                </a:lnTo>
                <a:lnTo>
                  <a:pt x="480" y="555"/>
                </a:lnTo>
                <a:lnTo>
                  <a:pt x="478" y="554"/>
                </a:lnTo>
                <a:lnTo>
                  <a:pt x="477" y="554"/>
                </a:lnTo>
                <a:lnTo>
                  <a:pt x="475" y="554"/>
                </a:lnTo>
                <a:lnTo>
                  <a:pt x="470" y="554"/>
                </a:lnTo>
                <a:lnTo>
                  <a:pt x="468" y="554"/>
                </a:lnTo>
                <a:lnTo>
                  <a:pt x="466" y="554"/>
                </a:lnTo>
                <a:lnTo>
                  <a:pt x="464" y="554"/>
                </a:lnTo>
                <a:lnTo>
                  <a:pt x="462" y="554"/>
                </a:lnTo>
                <a:lnTo>
                  <a:pt x="461" y="553"/>
                </a:lnTo>
                <a:lnTo>
                  <a:pt x="459" y="553"/>
                </a:lnTo>
                <a:lnTo>
                  <a:pt x="457" y="552"/>
                </a:lnTo>
                <a:lnTo>
                  <a:pt x="456" y="552"/>
                </a:lnTo>
                <a:lnTo>
                  <a:pt x="446" y="547"/>
                </a:lnTo>
                <a:lnTo>
                  <a:pt x="444" y="545"/>
                </a:lnTo>
                <a:lnTo>
                  <a:pt x="440" y="542"/>
                </a:lnTo>
                <a:lnTo>
                  <a:pt x="438" y="542"/>
                </a:lnTo>
                <a:lnTo>
                  <a:pt x="436" y="540"/>
                </a:lnTo>
                <a:lnTo>
                  <a:pt x="435" y="540"/>
                </a:lnTo>
                <a:lnTo>
                  <a:pt x="434" y="540"/>
                </a:lnTo>
                <a:lnTo>
                  <a:pt x="433" y="540"/>
                </a:lnTo>
                <a:lnTo>
                  <a:pt x="432" y="540"/>
                </a:lnTo>
                <a:lnTo>
                  <a:pt x="432" y="540"/>
                </a:lnTo>
                <a:lnTo>
                  <a:pt x="431" y="540"/>
                </a:lnTo>
                <a:lnTo>
                  <a:pt x="429" y="540"/>
                </a:lnTo>
                <a:lnTo>
                  <a:pt x="426" y="541"/>
                </a:lnTo>
                <a:lnTo>
                  <a:pt x="424" y="542"/>
                </a:lnTo>
                <a:lnTo>
                  <a:pt x="422" y="542"/>
                </a:lnTo>
                <a:lnTo>
                  <a:pt x="420" y="542"/>
                </a:lnTo>
                <a:lnTo>
                  <a:pt x="416" y="542"/>
                </a:lnTo>
                <a:lnTo>
                  <a:pt x="413" y="542"/>
                </a:lnTo>
                <a:lnTo>
                  <a:pt x="409" y="542"/>
                </a:lnTo>
                <a:lnTo>
                  <a:pt x="404" y="542"/>
                </a:lnTo>
                <a:lnTo>
                  <a:pt x="403" y="542"/>
                </a:lnTo>
                <a:lnTo>
                  <a:pt x="402" y="542"/>
                </a:lnTo>
                <a:lnTo>
                  <a:pt x="401" y="542"/>
                </a:lnTo>
                <a:lnTo>
                  <a:pt x="400" y="542"/>
                </a:lnTo>
                <a:lnTo>
                  <a:pt x="399" y="542"/>
                </a:lnTo>
                <a:lnTo>
                  <a:pt x="398" y="543"/>
                </a:lnTo>
                <a:lnTo>
                  <a:pt x="397" y="544"/>
                </a:lnTo>
                <a:lnTo>
                  <a:pt x="396" y="545"/>
                </a:lnTo>
                <a:lnTo>
                  <a:pt x="395" y="546"/>
                </a:lnTo>
                <a:lnTo>
                  <a:pt x="394" y="548"/>
                </a:lnTo>
                <a:lnTo>
                  <a:pt x="392" y="550"/>
                </a:lnTo>
                <a:lnTo>
                  <a:pt x="390" y="555"/>
                </a:lnTo>
                <a:lnTo>
                  <a:pt x="389" y="558"/>
                </a:lnTo>
                <a:lnTo>
                  <a:pt x="387" y="563"/>
                </a:lnTo>
                <a:lnTo>
                  <a:pt x="386" y="565"/>
                </a:lnTo>
                <a:lnTo>
                  <a:pt x="385" y="567"/>
                </a:lnTo>
                <a:lnTo>
                  <a:pt x="385" y="568"/>
                </a:lnTo>
                <a:lnTo>
                  <a:pt x="381" y="573"/>
                </a:lnTo>
                <a:lnTo>
                  <a:pt x="378" y="579"/>
                </a:lnTo>
                <a:lnTo>
                  <a:pt x="376" y="581"/>
                </a:lnTo>
                <a:lnTo>
                  <a:pt x="375" y="582"/>
                </a:lnTo>
                <a:lnTo>
                  <a:pt x="374" y="583"/>
                </a:lnTo>
                <a:lnTo>
                  <a:pt x="372" y="584"/>
                </a:lnTo>
                <a:lnTo>
                  <a:pt x="371" y="586"/>
                </a:lnTo>
                <a:lnTo>
                  <a:pt x="367" y="588"/>
                </a:lnTo>
                <a:lnTo>
                  <a:pt x="366" y="589"/>
                </a:lnTo>
                <a:lnTo>
                  <a:pt x="364" y="590"/>
                </a:lnTo>
                <a:lnTo>
                  <a:pt x="363" y="590"/>
                </a:lnTo>
                <a:lnTo>
                  <a:pt x="361" y="590"/>
                </a:lnTo>
                <a:lnTo>
                  <a:pt x="360" y="590"/>
                </a:lnTo>
                <a:lnTo>
                  <a:pt x="358" y="590"/>
                </a:lnTo>
                <a:lnTo>
                  <a:pt x="357" y="590"/>
                </a:lnTo>
                <a:lnTo>
                  <a:pt x="356" y="589"/>
                </a:lnTo>
                <a:lnTo>
                  <a:pt x="355" y="589"/>
                </a:lnTo>
                <a:lnTo>
                  <a:pt x="354" y="588"/>
                </a:lnTo>
                <a:lnTo>
                  <a:pt x="352" y="587"/>
                </a:lnTo>
                <a:lnTo>
                  <a:pt x="351" y="586"/>
                </a:lnTo>
                <a:lnTo>
                  <a:pt x="351" y="586"/>
                </a:lnTo>
                <a:lnTo>
                  <a:pt x="350" y="585"/>
                </a:lnTo>
                <a:lnTo>
                  <a:pt x="349" y="585"/>
                </a:lnTo>
                <a:lnTo>
                  <a:pt x="349" y="585"/>
                </a:lnTo>
                <a:lnTo>
                  <a:pt x="348" y="585"/>
                </a:lnTo>
                <a:lnTo>
                  <a:pt x="347" y="585"/>
                </a:lnTo>
                <a:lnTo>
                  <a:pt x="346" y="586"/>
                </a:lnTo>
                <a:lnTo>
                  <a:pt x="344" y="587"/>
                </a:lnTo>
                <a:lnTo>
                  <a:pt x="343" y="587"/>
                </a:lnTo>
                <a:lnTo>
                  <a:pt x="342" y="588"/>
                </a:lnTo>
                <a:lnTo>
                  <a:pt x="341" y="588"/>
                </a:lnTo>
                <a:lnTo>
                  <a:pt x="340" y="588"/>
                </a:lnTo>
                <a:lnTo>
                  <a:pt x="339" y="588"/>
                </a:lnTo>
                <a:lnTo>
                  <a:pt x="338" y="588"/>
                </a:lnTo>
                <a:lnTo>
                  <a:pt x="337" y="588"/>
                </a:lnTo>
                <a:lnTo>
                  <a:pt x="335" y="588"/>
                </a:lnTo>
                <a:lnTo>
                  <a:pt x="331" y="587"/>
                </a:lnTo>
                <a:lnTo>
                  <a:pt x="329" y="587"/>
                </a:lnTo>
                <a:lnTo>
                  <a:pt x="325" y="586"/>
                </a:lnTo>
                <a:lnTo>
                  <a:pt x="323" y="586"/>
                </a:lnTo>
                <a:lnTo>
                  <a:pt x="320" y="586"/>
                </a:lnTo>
                <a:lnTo>
                  <a:pt x="318" y="586"/>
                </a:lnTo>
                <a:lnTo>
                  <a:pt x="313" y="586"/>
                </a:lnTo>
                <a:lnTo>
                  <a:pt x="310" y="586"/>
                </a:lnTo>
                <a:lnTo>
                  <a:pt x="306" y="586"/>
                </a:lnTo>
                <a:lnTo>
                  <a:pt x="301" y="585"/>
                </a:lnTo>
                <a:lnTo>
                  <a:pt x="295" y="585"/>
                </a:lnTo>
                <a:lnTo>
                  <a:pt x="277" y="583"/>
                </a:lnTo>
                <a:lnTo>
                  <a:pt x="273" y="583"/>
                </a:lnTo>
                <a:lnTo>
                  <a:pt x="271" y="583"/>
                </a:lnTo>
                <a:lnTo>
                  <a:pt x="268" y="583"/>
                </a:lnTo>
                <a:lnTo>
                  <a:pt x="267" y="583"/>
                </a:lnTo>
                <a:lnTo>
                  <a:pt x="262" y="583"/>
                </a:lnTo>
                <a:lnTo>
                  <a:pt x="259" y="583"/>
                </a:lnTo>
                <a:lnTo>
                  <a:pt x="257" y="583"/>
                </a:lnTo>
                <a:lnTo>
                  <a:pt x="253" y="583"/>
                </a:lnTo>
                <a:lnTo>
                  <a:pt x="246" y="582"/>
                </a:lnTo>
                <a:lnTo>
                  <a:pt x="244" y="582"/>
                </a:lnTo>
                <a:lnTo>
                  <a:pt x="242" y="582"/>
                </a:lnTo>
                <a:lnTo>
                  <a:pt x="240" y="581"/>
                </a:lnTo>
                <a:lnTo>
                  <a:pt x="238" y="581"/>
                </a:lnTo>
                <a:lnTo>
                  <a:pt x="237" y="580"/>
                </a:lnTo>
                <a:lnTo>
                  <a:pt x="235" y="580"/>
                </a:lnTo>
                <a:lnTo>
                  <a:pt x="233" y="579"/>
                </a:lnTo>
                <a:lnTo>
                  <a:pt x="231" y="578"/>
                </a:lnTo>
                <a:lnTo>
                  <a:pt x="229" y="577"/>
                </a:lnTo>
                <a:lnTo>
                  <a:pt x="225" y="575"/>
                </a:lnTo>
                <a:lnTo>
                  <a:pt x="217" y="571"/>
                </a:lnTo>
                <a:lnTo>
                  <a:pt x="205" y="565"/>
                </a:lnTo>
                <a:lnTo>
                  <a:pt x="201" y="562"/>
                </a:lnTo>
                <a:lnTo>
                  <a:pt x="199" y="561"/>
                </a:lnTo>
                <a:lnTo>
                  <a:pt x="197" y="560"/>
                </a:lnTo>
                <a:lnTo>
                  <a:pt x="196" y="559"/>
                </a:lnTo>
                <a:lnTo>
                  <a:pt x="194" y="557"/>
                </a:lnTo>
                <a:lnTo>
                  <a:pt x="191" y="555"/>
                </a:lnTo>
                <a:lnTo>
                  <a:pt x="189" y="553"/>
                </a:lnTo>
                <a:lnTo>
                  <a:pt x="187" y="552"/>
                </a:lnTo>
                <a:lnTo>
                  <a:pt x="185" y="550"/>
                </a:lnTo>
                <a:lnTo>
                  <a:pt x="184" y="548"/>
                </a:lnTo>
                <a:lnTo>
                  <a:pt x="183" y="547"/>
                </a:lnTo>
                <a:lnTo>
                  <a:pt x="182" y="546"/>
                </a:lnTo>
                <a:lnTo>
                  <a:pt x="181" y="545"/>
                </a:lnTo>
                <a:lnTo>
                  <a:pt x="180" y="544"/>
                </a:lnTo>
                <a:lnTo>
                  <a:pt x="180" y="543"/>
                </a:lnTo>
                <a:lnTo>
                  <a:pt x="179" y="542"/>
                </a:lnTo>
                <a:lnTo>
                  <a:pt x="178" y="538"/>
                </a:lnTo>
                <a:lnTo>
                  <a:pt x="178" y="537"/>
                </a:lnTo>
                <a:lnTo>
                  <a:pt x="178" y="536"/>
                </a:lnTo>
                <a:lnTo>
                  <a:pt x="178" y="536"/>
                </a:lnTo>
                <a:lnTo>
                  <a:pt x="177" y="535"/>
                </a:lnTo>
                <a:lnTo>
                  <a:pt x="177" y="535"/>
                </a:lnTo>
                <a:lnTo>
                  <a:pt x="176" y="534"/>
                </a:lnTo>
                <a:lnTo>
                  <a:pt x="175" y="533"/>
                </a:lnTo>
                <a:lnTo>
                  <a:pt x="174" y="533"/>
                </a:lnTo>
                <a:lnTo>
                  <a:pt x="173" y="533"/>
                </a:lnTo>
                <a:lnTo>
                  <a:pt x="172" y="532"/>
                </a:lnTo>
                <a:lnTo>
                  <a:pt x="171" y="532"/>
                </a:lnTo>
                <a:lnTo>
                  <a:pt x="170" y="532"/>
                </a:lnTo>
                <a:lnTo>
                  <a:pt x="170" y="532"/>
                </a:lnTo>
                <a:lnTo>
                  <a:pt x="169" y="531"/>
                </a:lnTo>
                <a:lnTo>
                  <a:pt x="168" y="530"/>
                </a:lnTo>
                <a:lnTo>
                  <a:pt x="166" y="528"/>
                </a:lnTo>
                <a:lnTo>
                  <a:pt x="165" y="528"/>
                </a:lnTo>
                <a:lnTo>
                  <a:pt x="164" y="527"/>
                </a:lnTo>
                <a:lnTo>
                  <a:pt x="163" y="526"/>
                </a:lnTo>
                <a:lnTo>
                  <a:pt x="162" y="526"/>
                </a:lnTo>
                <a:lnTo>
                  <a:pt x="161" y="525"/>
                </a:lnTo>
                <a:lnTo>
                  <a:pt x="157" y="524"/>
                </a:lnTo>
                <a:lnTo>
                  <a:pt x="156" y="524"/>
                </a:lnTo>
                <a:lnTo>
                  <a:pt x="156" y="524"/>
                </a:lnTo>
                <a:lnTo>
                  <a:pt x="155" y="523"/>
                </a:lnTo>
                <a:lnTo>
                  <a:pt x="155" y="523"/>
                </a:lnTo>
                <a:lnTo>
                  <a:pt x="154" y="522"/>
                </a:lnTo>
                <a:lnTo>
                  <a:pt x="154" y="521"/>
                </a:lnTo>
                <a:lnTo>
                  <a:pt x="154" y="521"/>
                </a:lnTo>
                <a:lnTo>
                  <a:pt x="154" y="520"/>
                </a:lnTo>
                <a:lnTo>
                  <a:pt x="153" y="519"/>
                </a:lnTo>
                <a:lnTo>
                  <a:pt x="152" y="519"/>
                </a:lnTo>
                <a:lnTo>
                  <a:pt x="150" y="518"/>
                </a:lnTo>
                <a:lnTo>
                  <a:pt x="149" y="517"/>
                </a:lnTo>
                <a:lnTo>
                  <a:pt x="148" y="516"/>
                </a:lnTo>
                <a:lnTo>
                  <a:pt x="146" y="514"/>
                </a:lnTo>
                <a:lnTo>
                  <a:pt x="145" y="513"/>
                </a:lnTo>
                <a:lnTo>
                  <a:pt x="144" y="513"/>
                </a:lnTo>
                <a:lnTo>
                  <a:pt x="144" y="512"/>
                </a:lnTo>
                <a:lnTo>
                  <a:pt x="143" y="512"/>
                </a:lnTo>
                <a:lnTo>
                  <a:pt x="141" y="512"/>
                </a:lnTo>
                <a:lnTo>
                  <a:pt x="139" y="511"/>
                </a:lnTo>
                <a:lnTo>
                  <a:pt x="137" y="510"/>
                </a:lnTo>
                <a:lnTo>
                  <a:pt x="136" y="510"/>
                </a:lnTo>
                <a:lnTo>
                  <a:pt x="135" y="509"/>
                </a:lnTo>
                <a:lnTo>
                  <a:pt x="135" y="508"/>
                </a:lnTo>
                <a:lnTo>
                  <a:pt x="134" y="507"/>
                </a:lnTo>
                <a:lnTo>
                  <a:pt x="133" y="507"/>
                </a:lnTo>
                <a:lnTo>
                  <a:pt x="132" y="505"/>
                </a:lnTo>
                <a:lnTo>
                  <a:pt x="132" y="504"/>
                </a:lnTo>
                <a:lnTo>
                  <a:pt x="131" y="504"/>
                </a:lnTo>
                <a:lnTo>
                  <a:pt x="131" y="503"/>
                </a:lnTo>
                <a:lnTo>
                  <a:pt x="130" y="502"/>
                </a:lnTo>
                <a:lnTo>
                  <a:pt x="129" y="502"/>
                </a:lnTo>
                <a:lnTo>
                  <a:pt x="129" y="502"/>
                </a:lnTo>
                <a:lnTo>
                  <a:pt x="128" y="501"/>
                </a:lnTo>
                <a:lnTo>
                  <a:pt x="127" y="501"/>
                </a:lnTo>
                <a:lnTo>
                  <a:pt x="126" y="501"/>
                </a:lnTo>
                <a:lnTo>
                  <a:pt x="121" y="501"/>
                </a:lnTo>
                <a:lnTo>
                  <a:pt x="119" y="501"/>
                </a:lnTo>
                <a:lnTo>
                  <a:pt x="116" y="501"/>
                </a:lnTo>
                <a:lnTo>
                  <a:pt x="113" y="501"/>
                </a:lnTo>
                <a:lnTo>
                  <a:pt x="110" y="502"/>
                </a:lnTo>
                <a:lnTo>
                  <a:pt x="108" y="502"/>
                </a:lnTo>
                <a:lnTo>
                  <a:pt x="107" y="503"/>
                </a:lnTo>
                <a:lnTo>
                  <a:pt x="106" y="503"/>
                </a:lnTo>
                <a:lnTo>
                  <a:pt x="105" y="504"/>
                </a:lnTo>
                <a:lnTo>
                  <a:pt x="103" y="504"/>
                </a:lnTo>
                <a:lnTo>
                  <a:pt x="102" y="505"/>
                </a:lnTo>
                <a:lnTo>
                  <a:pt x="97" y="509"/>
                </a:lnTo>
                <a:lnTo>
                  <a:pt x="95" y="510"/>
                </a:lnTo>
                <a:lnTo>
                  <a:pt x="94" y="510"/>
                </a:lnTo>
                <a:lnTo>
                  <a:pt x="92" y="511"/>
                </a:lnTo>
                <a:lnTo>
                  <a:pt x="91" y="512"/>
                </a:lnTo>
                <a:lnTo>
                  <a:pt x="90" y="512"/>
                </a:lnTo>
                <a:lnTo>
                  <a:pt x="89" y="512"/>
                </a:lnTo>
                <a:lnTo>
                  <a:pt x="87" y="512"/>
                </a:lnTo>
                <a:lnTo>
                  <a:pt x="85" y="512"/>
                </a:lnTo>
                <a:lnTo>
                  <a:pt x="83" y="512"/>
                </a:lnTo>
                <a:lnTo>
                  <a:pt x="81" y="512"/>
                </a:lnTo>
                <a:lnTo>
                  <a:pt x="77" y="512"/>
                </a:lnTo>
                <a:lnTo>
                  <a:pt x="68" y="511"/>
                </a:lnTo>
                <a:lnTo>
                  <a:pt x="67" y="510"/>
                </a:lnTo>
                <a:lnTo>
                  <a:pt x="65" y="510"/>
                </a:lnTo>
                <a:lnTo>
                  <a:pt x="63" y="509"/>
                </a:lnTo>
                <a:lnTo>
                  <a:pt x="62" y="508"/>
                </a:lnTo>
                <a:lnTo>
                  <a:pt x="60" y="507"/>
                </a:lnTo>
                <a:lnTo>
                  <a:pt x="58" y="505"/>
                </a:lnTo>
                <a:lnTo>
                  <a:pt x="56" y="504"/>
                </a:lnTo>
                <a:lnTo>
                  <a:pt x="50" y="499"/>
                </a:lnTo>
                <a:lnTo>
                  <a:pt x="48" y="497"/>
                </a:lnTo>
                <a:lnTo>
                  <a:pt x="47" y="496"/>
                </a:lnTo>
                <a:lnTo>
                  <a:pt x="45" y="495"/>
                </a:lnTo>
                <a:lnTo>
                  <a:pt x="44" y="494"/>
                </a:lnTo>
                <a:lnTo>
                  <a:pt x="39" y="492"/>
                </a:lnTo>
                <a:lnTo>
                  <a:pt x="34" y="489"/>
                </a:lnTo>
                <a:lnTo>
                  <a:pt x="33" y="488"/>
                </a:lnTo>
                <a:lnTo>
                  <a:pt x="31" y="488"/>
                </a:lnTo>
                <a:lnTo>
                  <a:pt x="29" y="487"/>
                </a:lnTo>
                <a:lnTo>
                  <a:pt x="26" y="486"/>
                </a:lnTo>
                <a:lnTo>
                  <a:pt x="18" y="485"/>
                </a:lnTo>
                <a:lnTo>
                  <a:pt x="15" y="484"/>
                </a:lnTo>
                <a:lnTo>
                  <a:pt x="13" y="484"/>
                </a:lnTo>
                <a:lnTo>
                  <a:pt x="11" y="483"/>
                </a:lnTo>
                <a:lnTo>
                  <a:pt x="9" y="482"/>
                </a:lnTo>
                <a:lnTo>
                  <a:pt x="0" y="479"/>
                </a:lnTo>
                <a:lnTo>
                  <a:pt x="1" y="478"/>
                </a:lnTo>
                <a:lnTo>
                  <a:pt x="2" y="476"/>
                </a:lnTo>
                <a:lnTo>
                  <a:pt x="4" y="471"/>
                </a:lnTo>
                <a:lnTo>
                  <a:pt x="4" y="470"/>
                </a:lnTo>
                <a:lnTo>
                  <a:pt x="5" y="470"/>
                </a:lnTo>
                <a:lnTo>
                  <a:pt x="5" y="469"/>
                </a:lnTo>
                <a:lnTo>
                  <a:pt x="6" y="469"/>
                </a:lnTo>
                <a:lnTo>
                  <a:pt x="7" y="469"/>
                </a:lnTo>
                <a:lnTo>
                  <a:pt x="7" y="468"/>
                </a:lnTo>
                <a:lnTo>
                  <a:pt x="9" y="467"/>
                </a:lnTo>
                <a:lnTo>
                  <a:pt x="10" y="467"/>
                </a:lnTo>
                <a:lnTo>
                  <a:pt x="10" y="466"/>
                </a:lnTo>
                <a:lnTo>
                  <a:pt x="10" y="466"/>
                </a:lnTo>
                <a:lnTo>
                  <a:pt x="10" y="466"/>
                </a:lnTo>
                <a:lnTo>
                  <a:pt x="9" y="465"/>
                </a:lnTo>
                <a:lnTo>
                  <a:pt x="9" y="465"/>
                </a:lnTo>
                <a:lnTo>
                  <a:pt x="9" y="465"/>
                </a:lnTo>
                <a:lnTo>
                  <a:pt x="9" y="464"/>
                </a:lnTo>
                <a:lnTo>
                  <a:pt x="10" y="464"/>
                </a:lnTo>
                <a:lnTo>
                  <a:pt x="11" y="463"/>
                </a:lnTo>
                <a:lnTo>
                  <a:pt x="11" y="462"/>
                </a:lnTo>
                <a:lnTo>
                  <a:pt x="12" y="460"/>
                </a:lnTo>
                <a:lnTo>
                  <a:pt x="12" y="460"/>
                </a:lnTo>
                <a:lnTo>
                  <a:pt x="12" y="459"/>
                </a:lnTo>
                <a:lnTo>
                  <a:pt x="12" y="458"/>
                </a:lnTo>
                <a:lnTo>
                  <a:pt x="13" y="458"/>
                </a:lnTo>
                <a:lnTo>
                  <a:pt x="13" y="458"/>
                </a:lnTo>
                <a:lnTo>
                  <a:pt x="15" y="458"/>
                </a:lnTo>
                <a:lnTo>
                  <a:pt x="15" y="457"/>
                </a:lnTo>
                <a:lnTo>
                  <a:pt x="16" y="457"/>
                </a:lnTo>
                <a:lnTo>
                  <a:pt x="16" y="457"/>
                </a:lnTo>
                <a:lnTo>
                  <a:pt x="17" y="456"/>
                </a:lnTo>
                <a:lnTo>
                  <a:pt x="19" y="454"/>
                </a:lnTo>
                <a:lnTo>
                  <a:pt x="19" y="453"/>
                </a:lnTo>
                <a:lnTo>
                  <a:pt x="19" y="453"/>
                </a:lnTo>
                <a:lnTo>
                  <a:pt x="20" y="453"/>
                </a:lnTo>
                <a:lnTo>
                  <a:pt x="20" y="452"/>
                </a:lnTo>
                <a:lnTo>
                  <a:pt x="20" y="452"/>
                </a:lnTo>
                <a:lnTo>
                  <a:pt x="21" y="451"/>
                </a:lnTo>
                <a:lnTo>
                  <a:pt x="22" y="451"/>
                </a:lnTo>
                <a:lnTo>
                  <a:pt x="23" y="450"/>
                </a:lnTo>
                <a:lnTo>
                  <a:pt x="25" y="450"/>
                </a:lnTo>
                <a:lnTo>
                  <a:pt x="26" y="450"/>
                </a:lnTo>
                <a:lnTo>
                  <a:pt x="28" y="450"/>
                </a:lnTo>
                <a:lnTo>
                  <a:pt x="29" y="450"/>
                </a:lnTo>
                <a:lnTo>
                  <a:pt x="30" y="450"/>
                </a:lnTo>
                <a:lnTo>
                  <a:pt x="31" y="450"/>
                </a:lnTo>
                <a:lnTo>
                  <a:pt x="32" y="451"/>
                </a:lnTo>
                <a:lnTo>
                  <a:pt x="33" y="452"/>
                </a:lnTo>
                <a:lnTo>
                  <a:pt x="35" y="454"/>
                </a:lnTo>
                <a:lnTo>
                  <a:pt x="36" y="454"/>
                </a:lnTo>
                <a:lnTo>
                  <a:pt x="37" y="455"/>
                </a:lnTo>
                <a:lnTo>
                  <a:pt x="38" y="455"/>
                </a:lnTo>
                <a:lnTo>
                  <a:pt x="40" y="455"/>
                </a:lnTo>
                <a:lnTo>
                  <a:pt x="41" y="456"/>
                </a:lnTo>
                <a:lnTo>
                  <a:pt x="43" y="456"/>
                </a:lnTo>
                <a:lnTo>
                  <a:pt x="43" y="456"/>
                </a:lnTo>
                <a:lnTo>
                  <a:pt x="44" y="456"/>
                </a:lnTo>
                <a:lnTo>
                  <a:pt x="45" y="455"/>
                </a:lnTo>
                <a:lnTo>
                  <a:pt x="46" y="455"/>
                </a:lnTo>
                <a:lnTo>
                  <a:pt x="46" y="454"/>
                </a:lnTo>
                <a:lnTo>
                  <a:pt x="47" y="453"/>
                </a:lnTo>
                <a:lnTo>
                  <a:pt x="48" y="452"/>
                </a:lnTo>
                <a:lnTo>
                  <a:pt x="49" y="451"/>
                </a:lnTo>
                <a:lnTo>
                  <a:pt x="51" y="449"/>
                </a:lnTo>
                <a:lnTo>
                  <a:pt x="53" y="446"/>
                </a:lnTo>
                <a:lnTo>
                  <a:pt x="54" y="445"/>
                </a:lnTo>
                <a:lnTo>
                  <a:pt x="54" y="444"/>
                </a:lnTo>
                <a:lnTo>
                  <a:pt x="55" y="444"/>
                </a:lnTo>
                <a:lnTo>
                  <a:pt x="56" y="444"/>
                </a:lnTo>
                <a:lnTo>
                  <a:pt x="56" y="443"/>
                </a:lnTo>
                <a:lnTo>
                  <a:pt x="57" y="443"/>
                </a:lnTo>
                <a:lnTo>
                  <a:pt x="59" y="443"/>
                </a:lnTo>
                <a:lnTo>
                  <a:pt x="64" y="442"/>
                </a:lnTo>
                <a:lnTo>
                  <a:pt x="66" y="442"/>
                </a:lnTo>
                <a:lnTo>
                  <a:pt x="67" y="442"/>
                </a:lnTo>
                <a:lnTo>
                  <a:pt x="69" y="442"/>
                </a:lnTo>
                <a:lnTo>
                  <a:pt x="70" y="443"/>
                </a:lnTo>
                <a:lnTo>
                  <a:pt x="72" y="443"/>
                </a:lnTo>
                <a:lnTo>
                  <a:pt x="73" y="444"/>
                </a:lnTo>
                <a:lnTo>
                  <a:pt x="75" y="445"/>
                </a:lnTo>
                <a:lnTo>
                  <a:pt x="78" y="447"/>
                </a:lnTo>
                <a:lnTo>
                  <a:pt x="79" y="448"/>
                </a:lnTo>
                <a:lnTo>
                  <a:pt x="79" y="448"/>
                </a:lnTo>
                <a:lnTo>
                  <a:pt x="80" y="448"/>
                </a:lnTo>
                <a:lnTo>
                  <a:pt x="81" y="448"/>
                </a:lnTo>
                <a:lnTo>
                  <a:pt x="82" y="448"/>
                </a:lnTo>
                <a:lnTo>
                  <a:pt x="82" y="448"/>
                </a:lnTo>
                <a:lnTo>
                  <a:pt x="83" y="448"/>
                </a:lnTo>
                <a:lnTo>
                  <a:pt x="84" y="447"/>
                </a:lnTo>
                <a:lnTo>
                  <a:pt x="85" y="446"/>
                </a:lnTo>
                <a:lnTo>
                  <a:pt x="87" y="443"/>
                </a:lnTo>
                <a:lnTo>
                  <a:pt x="88" y="441"/>
                </a:lnTo>
                <a:lnTo>
                  <a:pt x="89" y="440"/>
                </a:lnTo>
                <a:lnTo>
                  <a:pt x="91" y="438"/>
                </a:lnTo>
                <a:lnTo>
                  <a:pt x="93" y="436"/>
                </a:lnTo>
                <a:lnTo>
                  <a:pt x="95" y="434"/>
                </a:lnTo>
                <a:lnTo>
                  <a:pt x="96" y="434"/>
                </a:lnTo>
                <a:lnTo>
                  <a:pt x="97" y="433"/>
                </a:lnTo>
                <a:lnTo>
                  <a:pt x="98" y="432"/>
                </a:lnTo>
                <a:lnTo>
                  <a:pt x="102" y="430"/>
                </a:lnTo>
                <a:lnTo>
                  <a:pt x="103" y="429"/>
                </a:lnTo>
                <a:lnTo>
                  <a:pt x="104" y="428"/>
                </a:lnTo>
                <a:lnTo>
                  <a:pt x="106" y="427"/>
                </a:lnTo>
                <a:lnTo>
                  <a:pt x="108" y="426"/>
                </a:lnTo>
                <a:lnTo>
                  <a:pt x="110" y="423"/>
                </a:lnTo>
                <a:lnTo>
                  <a:pt x="111" y="421"/>
                </a:lnTo>
                <a:lnTo>
                  <a:pt x="113" y="419"/>
                </a:lnTo>
                <a:lnTo>
                  <a:pt x="114" y="418"/>
                </a:lnTo>
                <a:lnTo>
                  <a:pt x="115" y="417"/>
                </a:lnTo>
                <a:lnTo>
                  <a:pt x="115" y="416"/>
                </a:lnTo>
                <a:lnTo>
                  <a:pt x="117" y="415"/>
                </a:lnTo>
                <a:lnTo>
                  <a:pt x="119" y="414"/>
                </a:lnTo>
                <a:lnTo>
                  <a:pt x="121" y="413"/>
                </a:lnTo>
                <a:lnTo>
                  <a:pt x="125" y="412"/>
                </a:lnTo>
                <a:lnTo>
                  <a:pt x="127" y="411"/>
                </a:lnTo>
                <a:lnTo>
                  <a:pt x="130" y="410"/>
                </a:lnTo>
                <a:lnTo>
                  <a:pt x="133" y="410"/>
                </a:lnTo>
                <a:lnTo>
                  <a:pt x="134" y="410"/>
                </a:lnTo>
                <a:lnTo>
                  <a:pt x="137" y="410"/>
                </a:lnTo>
                <a:lnTo>
                  <a:pt x="139" y="410"/>
                </a:lnTo>
                <a:lnTo>
                  <a:pt x="140" y="410"/>
                </a:lnTo>
                <a:lnTo>
                  <a:pt x="141" y="409"/>
                </a:lnTo>
                <a:lnTo>
                  <a:pt x="142" y="409"/>
                </a:lnTo>
                <a:lnTo>
                  <a:pt x="142" y="409"/>
                </a:lnTo>
                <a:lnTo>
                  <a:pt x="143" y="408"/>
                </a:lnTo>
                <a:lnTo>
                  <a:pt x="144" y="407"/>
                </a:lnTo>
                <a:lnTo>
                  <a:pt x="144" y="406"/>
                </a:lnTo>
                <a:lnTo>
                  <a:pt x="145" y="405"/>
                </a:lnTo>
                <a:lnTo>
                  <a:pt x="146" y="401"/>
                </a:lnTo>
                <a:lnTo>
                  <a:pt x="147" y="399"/>
                </a:lnTo>
                <a:lnTo>
                  <a:pt x="148" y="398"/>
                </a:lnTo>
                <a:lnTo>
                  <a:pt x="148" y="397"/>
                </a:lnTo>
                <a:lnTo>
                  <a:pt x="149" y="396"/>
                </a:lnTo>
                <a:lnTo>
                  <a:pt x="150" y="396"/>
                </a:lnTo>
                <a:lnTo>
                  <a:pt x="150" y="395"/>
                </a:lnTo>
                <a:lnTo>
                  <a:pt x="151" y="395"/>
                </a:lnTo>
                <a:lnTo>
                  <a:pt x="151" y="395"/>
                </a:lnTo>
                <a:lnTo>
                  <a:pt x="152" y="395"/>
                </a:lnTo>
                <a:lnTo>
                  <a:pt x="153" y="395"/>
                </a:lnTo>
                <a:lnTo>
                  <a:pt x="154" y="395"/>
                </a:lnTo>
                <a:lnTo>
                  <a:pt x="157" y="395"/>
                </a:lnTo>
                <a:lnTo>
                  <a:pt x="158" y="396"/>
                </a:lnTo>
                <a:lnTo>
                  <a:pt x="159" y="395"/>
                </a:lnTo>
                <a:lnTo>
                  <a:pt x="160" y="395"/>
                </a:lnTo>
                <a:lnTo>
                  <a:pt x="161" y="395"/>
                </a:lnTo>
                <a:lnTo>
                  <a:pt x="161" y="395"/>
                </a:lnTo>
                <a:lnTo>
                  <a:pt x="162" y="394"/>
                </a:lnTo>
                <a:lnTo>
                  <a:pt x="163" y="394"/>
                </a:lnTo>
                <a:lnTo>
                  <a:pt x="164" y="393"/>
                </a:lnTo>
                <a:lnTo>
                  <a:pt x="165" y="392"/>
                </a:lnTo>
                <a:lnTo>
                  <a:pt x="166" y="391"/>
                </a:lnTo>
                <a:lnTo>
                  <a:pt x="169" y="388"/>
                </a:lnTo>
                <a:lnTo>
                  <a:pt x="170" y="387"/>
                </a:lnTo>
                <a:lnTo>
                  <a:pt x="170" y="387"/>
                </a:lnTo>
                <a:lnTo>
                  <a:pt x="171" y="386"/>
                </a:lnTo>
                <a:lnTo>
                  <a:pt x="172" y="386"/>
                </a:lnTo>
                <a:lnTo>
                  <a:pt x="174" y="385"/>
                </a:lnTo>
                <a:lnTo>
                  <a:pt x="176" y="384"/>
                </a:lnTo>
                <a:lnTo>
                  <a:pt x="177" y="384"/>
                </a:lnTo>
                <a:lnTo>
                  <a:pt x="178" y="384"/>
                </a:lnTo>
                <a:lnTo>
                  <a:pt x="179" y="384"/>
                </a:lnTo>
                <a:lnTo>
                  <a:pt x="180" y="384"/>
                </a:lnTo>
                <a:lnTo>
                  <a:pt x="180" y="384"/>
                </a:lnTo>
                <a:lnTo>
                  <a:pt x="181" y="384"/>
                </a:lnTo>
                <a:lnTo>
                  <a:pt x="181" y="385"/>
                </a:lnTo>
                <a:lnTo>
                  <a:pt x="182" y="386"/>
                </a:lnTo>
                <a:lnTo>
                  <a:pt x="183" y="387"/>
                </a:lnTo>
                <a:lnTo>
                  <a:pt x="185" y="389"/>
                </a:lnTo>
                <a:lnTo>
                  <a:pt x="185" y="390"/>
                </a:lnTo>
                <a:lnTo>
                  <a:pt x="186" y="391"/>
                </a:lnTo>
                <a:lnTo>
                  <a:pt x="187" y="392"/>
                </a:lnTo>
                <a:lnTo>
                  <a:pt x="191" y="394"/>
                </a:lnTo>
                <a:lnTo>
                  <a:pt x="192" y="395"/>
                </a:lnTo>
                <a:lnTo>
                  <a:pt x="193" y="395"/>
                </a:lnTo>
                <a:lnTo>
                  <a:pt x="195" y="396"/>
                </a:lnTo>
                <a:lnTo>
                  <a:pt x="196" y="396"/>
                </a:lnTo>
                <a:lnTo>
                  <a:pt x="197" y="396"/>
                </a:lnTo>
                <a:lnTo>
                  <a:pt x="198" y="396"/>
                </a:lnTo>
                <a:lnTo>
                  <a:pt x="200" y="396"/>
                </a:lnTo>
                <a:lnTo>
                  <a:pt x="202" y="396"/>
                </a:lnTo>
                <a:lnTo>
                  <a:pt x="204" y="395"/>
                </a:lnTo>
                <a:lnTo>
                  <a:pt x="206" y="395"/>
                </a:lnTo>
                <a:lnTo>
                  <a:pt x="208" y="393"/>
                </a:lnTo>
                <a:lnTo>
                  <a:pt x="209" y="392"/>
                </a:lnTo>
                <a:lnTo>
                  <a:pt x="211" y="391"/>
                </a:lnTo>
                <a:lnTo>
                  <a:pt x="212" y="390"/>
                </a:lnTo>
                <a:lnTo>
                  <a:pt x="213" y="390"/>
                </a:lnTo>
                <a:lnTo>
                  <a:pt x="214" y="390"/>
                </a:lnTo>
                <a:lnTo>
                  <a:pt x="215" y="390"/>
                </a:lnTo>
                <a:lnTo>
                  <a:pt x="216" y="390"/>
                </a:lnTo>
                <a:lnTo>
                  <a:pt x="219" y="390"/>
                </a:lnTo>
                <a:lnTo>
                  <a:pt x="221" y="391"/>
                </a:lnTo>
                <a:lnTo>
                  <a:pt x="224" y="391"/>
                </a:lnTo>
                <a:lnTo>
                  <a:pt x="225" y="392"/>
                </a:lnTo>
                <a:lnTo>
                  <a:pt x="228" y="392"/>
                </a:lnTo>
                <a:lnTo>
                  <a:pt x="232" y="393"/>
                </a:lnTo>
                <a:lnTo>
                  <a:pt x="233" y="393"/>
                </a:lnTo>
                <a:lnTo>
                  <a:pt x="234" y="393"/>
                </a:lnTo>
                <a:lnTo>
                  <a:pt x="237" y="392"/>
                </a:lnTo>
                <a:lnTo>
                  <a:pt x="242" y="391"/>
                </a:lnTo>
                <a:lnTo>
                  <a:pt x="245" y="390"/>
                </a:lnTo>
                <a:lnTo>
                  <a:pt x="247" y="390"/>
                </a:lnTo>
                <a:lnTo>
                  <a:pt x="248" y="390"/>
                </a:lnTo>
                <a:lnTo>
                  <a:pt x="249" y="389"/>
                </a:lnTo>
                <a:lnTo>
                  <a:pt x="253" y="387"/>
                </a:lnTo>
                <a:lnTo>
                  <a:pt x="254" y="386"/>
                </a:lnTo>
                <a:lnTo>
                  <a:pt x="254" y="385"/>
                </a:lnTo>
                <a:lnTo>
                  <a:pt x="255" y="385"/>
                </a:lnTo>
                <a:lnTo>
                  <a:pt x="255" y="384"/>
                </a:lnTo>
                <a:lnTo>
                  <a:pt x="256" y="383"/>
                </a:lnTo>
                <a:lnTo>
                  <a:pt x="256" y="383"/>
                </a:lnTo>
                <a:lnTo>
                  <a:pt x="256" y="382"/>
                </a:lnTo>
                <a:lnTo>
                  <a:pt x="256" y="379"/>
                </a:lnTo>
                <a:lnTo>
                  <a:pt x="255" y="378"/>
                </a:lnTo>
                <a:lnTo>
                  <a:pt x="256" y="377"/>
                </a:lnTo>
                <a:lnTo>
                  <a:pt x="256" y="376"/>
                </a:lnTo>
                <a:lnTo>
                  <a:pt x="257" y="375"/>
                </a:lnTo>
                <a:lnTo>
                  <a:pt x="258" y="373"/>
                </a:lnTo>
                <a:lnTo>
                  <a:pt x="259" y="373"/>
                </a:lnTo>
                <a:lnTo>
                  <a:pt x="260" y="372"/>
                </a:lnTo>
                <a:lnTo>
                  <a:pt x="261" y="371"/>
                </a:lnTo>
                <a:lnTo>
                  <a:pt x="262" y="371"/>
                </a:lnTo>
                <a:lnTo>
                  <a:pt x="264" y="370"/>
                </a:lnTo>
                <a:lnTo>
                  <a:pt x="266" y="369"/>
                </a:lnTo>
                <a:lnTo>
                  <a:pt x="269" y="369"/>
                </a:lnTo>
                <a:lnTo>
                  <a:pt x="274" y="369"/>
                </a:lnTo>
                <a:lnTo>
                  <a:pt x="278" y="368"/>
                </a:lnTo>
                <a:lnTo>
                  <a:pt x="281" y="367"/>
                </a:lnTo>
                <a:lnTo>
                  <a:pt x="284" y="367"/>
                </a:lnTo>
                <a:lnTo>
                  <a:pt x="285" y="366"/>
                </a:lnTo>
                <a:lnTo>
                  <a:pt x="286" y="366"/>
                </a:lnTo>
                <a:lnTo>
                  <a:pt x="286" y="366"/>
                </a:lnTo>
                <a:lnTo>
                  <a:pt x="287" y="365"/>
                </a:lnTo>
                <a:lnTo>
                  <a:pt x="288" y="364"/>
                </a:lnTo>
                <a:lnTo>
                  <a:pt x="289" y="364"/>
                </a:lnTo>
                <a:lnTo>
                  <a:pt x="289" y="363"/>
                </a:lnTo>
                <a:lnTo>
                  <a:pt x="290" y="362"/>
                </a:lnTo>
                <a:lnTo>
                  <a:pt x="291" y="361"/>
                </a:lnTo>
                <a:lnTo>
                  <a:pt x="292" y="360"/>
                </a:lnTo>
                <a:lnTo>
                  <a:pt x="292" y="359"/>
                </a:lnTo>
                <a:lnTo>
                  <a:pt x="293" y="356"/>
                </a:lnTo>
                <a:lnTo>
                  <a:pt x="294" y="355"/>
                </a:lnTo>
                <a:lnTo>
                  <a:pt x="294" y="354"/>
                </a:lnTo>
                <a:lnTo>
                  <a:pt x="295" y="354"/>
                </a:lnTo>
                <a:lnTo>
                  <a:pt x="296" y="353"/>
                </a:lnTo>
                <a:lnTo>
                  <a:pt x="298" y="350"/>
                </a:lnTo>
                <a:lnTo>
                  <a:pt x="299" y="350"/>
                </a:lnTo>
                <a:lnTo>
                  <a:pt x="300" y="349"/>
                </a:lnTo>
                <a:lnTo>
                  <a:pt x="301" y="348"/>
                </a:lnTo>
                <a:lnTo>
                  <a:pt x="301" y="347"/>
                </a:lnTo>
                <a:lnTo>
                  <a:pt x="301" y="346"/>
                </a:lnTo>
                <a:lnTo>
                  <a:pt x="302" y="346"/>
                </a:lnTo>
                <a:lnTo>
                  <a:pt x="302" y="345"/>
                </a:lnTo>
                <a:lnTo>
                  <a:pt x="301" y="344"/>
                </a:lnTo>
                <a:lnTo>
                  <a:pt x="301" y="343"/>
                </a:lnTo>
                <a:lnTo>
                  <a:pt x="300" y="342"/>
                </a:lnTo>
                <a:lnTo>
                  <a:pt x="299" y="341"/>
                </a:lnTo>
                <a:lnTo>
                  <a:pt x="299" y="340"/>
                </a:lnTo>
                <a:lnTo>
                  <a:pt x="297" y="339"/>
                </a:lnTo>
                <a:lnTo>
                  <a:pt x="293" y="335"/>
                </a:lnTo>
                <a:lnTo>
                  <a:pt x="292" y="334"/>
                </a:lnTo>
                <a:lnTo>
                  <a:pt x="290" y="332"/>
                </a:lnTo>
                <a:lnTo>
                  <a:pt x="289" y="331"/>
                </a:lnTo>
                <a:lnTo>
                  <a:pt x="288" y="330"/>
                </a:lnTo>
                <a:lnTo>
                  <a:pt x="288" y="329"/>
                </a:lnTo>
                <a:lnTo>
                  <a:pt x="288" y="328"/>
                </a:lnTo>
                <a:lnTo>
                  <a:pt x="288" y="327"/>
                </a:lnTo>
                <a:lnTo>
                  <a:pt x="288" y="327"/>
                </a:lnTo>
                <a:lnTo>
                  <a:pt x="288" y="327"/>
                </a:lnTo>
                <a:lnTo>
                  <a:pt x="288" y="326"/>
                </a:lnTo>
                <a:lnTo>
                  <a:pt x="289" y="326"/>
                </a:lnTo>
                <a:lnTo>
                  <a:pt x="290" y="326"/>
                </a:lnTo>
                <a:lnTo>
                  <a:pt x="291" y="325"/>
                </a:lnTo>
                <a:lnTo>
                  <a:pt x="292" y="325"/>
                </a:lnTo>
                <a:lnTo>
                  <a:pt x="294" y="324"/>
                </a:lnTo>
                <a:lnTo>
                  <a:pt x="295" y="324"/>
                </a:lnTo>
                <a:lnTo>
                  <a:pt x="295" y="323"/>
                </a:lnTo>
                <a:lnTo>
                  <a:pt x="296" y="322"/>
                </a:lnTo>
                <a:lnTo>
                  <a:pt x="297" y="321"/>
                </a:lnTo>
                <a:lnTo>
                  <a:pt x="297" y="320"/>
                </a:lnTo>
                <a:lnTo>
                  <a:pt x="298" y="319"/>
                </a:lnTo>
                <a:lnTo>
                  <a:pt x="298" y="319"/>
                </a:lnTo>
                <a:lnTo>
                  <a:pt x="298" y="318"/>
                </a:lnTo>
                <a:lnTo>
                  <a:pt x="298" y="317"/>
                </a:lnTo>
                <a:lnTo>
                  <a:pt x="297" y="316"/>
                </a:lnTo>
                <a:lnTo>
                  <a:pt x="297" y="314"/>
                </a:lnTo>
                <a:lnTo>
                  <a:pt x="296" y="311"/>
                </a:lnTo>
                <a:lnTo>
                  <a:pt x="296" y="310"/>
                </a:lnTo>
                <a:lnTo>
                  <a:pt x="296" y="309"/>
                </a:lnTo>
                <a:lnTo>
                  <a:pt x="296" y="308"/>
                </a:lnTo>
                <a:lnTo>
                  <a:pt x="296" y="307"/>
                </a:lnTo>
                <a:lnTo>
                  <a:pt x="297" y="305"/>
                </a:lnTo>
                <a:lnTo>
                  <a:pt x="297" y="305"/>
                </a:lnTo>
                <a:lnTo>
                  <a:pt x="298" y="304"/>
                </a:lnTo>
                <a:lnTo>
                  <a:pt x="298" y="303"/>
                </a:lnTo>
                <a:lnTo>
                  <a:pt x="299" y="303"/>
                </a:lnTo>
                <a:lnTo>
                  <a:pt x="300" y="302"/>
                </a:lnTo>
                <a:lnTo>
                  <a:pt x="301" y="301"/>
                </a:lnTo>
                <a:lnTo>
                  <a:pt x="304" y="300"/>
                </a:lnTo>
                <a:lnTo>
                  <a:pt x="305" y="299"/>
                </a:lnTo>
                <a:lnTo>
                  <a:pt x="307" y="298"/>
                </a:lnTo>
                <a:lnTo>
                  <a:pt x="309" y="297"/>
                </a:lnTo>
                <a:lnTo>
                  <a:pt x="310" y="296"/>
                </a:lnTo>
                <a:lnTo>
                  <a:pt x="310" y="295"/>
                </a:lnTo>
                <a:lnTo>
                  <a:pt x="311" y="294"/>
                </a:lnTo>
                <a:lnTo>
                  <a:pt x="311" y="293"/>
                </a:lnTo>
                <a:lnTo>
                  <a:pt x="311" y="292"/>
                </a:lnTo>
                <a:lnTo>
                  <a:pt x="311" y="290"/>
                </a:lnTo>
                <a:lnTo>
                  <a:pt x="311" y="288"/>
                </a:lnTo>
                <a:lnTo>
                  <a:pt x="311" y="287"/>
                </a:lnTo>
                <a:lnTo>
                  <a:pt x="311" y="286"/>
                </a:lnTo>
                <a:lnTo>
                  <a:pt x="310" y="285"/>
                </a:lnTo>
                <a:lnTo>
                  <a:pt x="310" y="284"/>
                </a:lnTo>
                <a:lnTo>
                  <a:pt x="309" y="283"/>
                </a:lnTo>
                <a:lnTo>
                  <a:pt x="309" y="282"/>
                </a:lnTo>
                <a:lnTo>
                  <a:pt x="308" y="282"/>
                </a:lnTo>
                <a:lnTo>
                  <a:pt x="307" y="281"/>
                </a:lnTo>
                <a:lnTo>
                  <a:pt x="306" y="280"/>
                </a:lnTo>
                <a:lnTo>
                  <a:pt x="303" y="277"/>
                </a:lnTo>
                <a:lnTo>
                  <a:pt x="301" y="276"/>
                </a:lnTo>
                <a:lnTo>
                  <a:pt x="300" y="275"/>
                </a:lnTo>
                <a:lnTo>
                  <a:pt x="299" y="274"/>
                </a:lnTo>
                <a:lnTo>
                  <a:pt x="299" y="274"/>
                </a:lnTo>
                <a:lnTo>
                  <a:pt x="299" y="273"/>
                </a:lnTo>
                <a:lnTo>
                  <a:pt x="298" y="272"/>
                </a:lnTo>
                <a:lnTo>
                  <a:pt x="298" y="271"/>
                </a:lnTo>
                <a:lnTo>
                  <a:pt x="298" y="270"/>
                </a:lnTo>
                <a:lnTo>
                  <a:pt x="298" y="269"/>
                </a:lnTo>
                <a:lnTo>
                  <a:pt x="298" y="268"/>
                </a:lnTo>
                <a:lnTo>
                  <a:pt x="298" y="267"/>
                </a:lnTo>
                <a:lnTo>
                  <a:pt x="299" y="265"/>
                </a:lnTo>
                <a:lnTo>
                  <a:pt x="299" y="264"/>
                </a:lnTo>
                <a:lnTo>
                  <a:pt x="300" y="262"/>
                </a:lnTo>
                <a:lnTo>
                  <a:pt x="300" y="261"/>
                </a:lnTo>
                <a:lnTo>
                  <a:pt x="301" y="259"/>
                </a:lnTo>
                <a:lnTo>
                  <a:pt x="302" y="258"/>
                </a:lnTo>
                <a:lnTo>
                  <a:pt x="303" y="256"/>
                </a:lnTo>
                <a:lnTo>
                  <a:pt x="304" y="255"/>
                </a:lnTo>
                <a:lnTo>
                  <a:pt x="305" y="253"/>
                </a:lnTo>
                <a:lnTo>
                  <a:pt x="306" y="252"/>
                </a:lnTo>
                <a:lnTo>
                  <a:pt x="308" y="251"/>
                </a:lnTo>
                <a:lnTo>
                  <a:pt x="311" y="249"/>
                </a:lnTo>
                <a:lnTo>
                  <a:pt x="313" y="247"/>
                </a:lnTo>
                <a:lnTo>
                  <a:pt x="313" y="247"/>
                </a:lnTo>
                <a:lnTo>
                  <a:pt x="314" y="246"/>
                </a:lnTo>
                <a:lnTo>
                  <a:pt x="314" y="246"/>
                </a:lnTo>
                <a:lnTo>
                  <a:pt x="315" y="245"/>
                </a:lnTo>
                <a:lnTo>
                  <a:pt x="315" y="244"/>
                </a:lnTo>
                <a:lnTo>
                  <a:pt x="315" y="243"/>
                </a:lnTo>
                <a:lnTo>
                  <a:pt x="315" y="243"/>
                </a:lnTo>
                <a:lnTo>
                  <a:pt x="314" y="242"/>
                </a:lnTo>
                <a:lnTo>
                  <a:pt x="314" y="241"/>
                </a:lnTo>
                <a:lnTo>
                  <a:pt x="313" y="240"/>
                </a:lnTo>
                <a:lnTo>
                  <a:pt x="312" y="238"/>
                </a:lnTo>
                <a:lnTo>
                  <a:pt x="310" y="236"/>
                </a:lnTo>
                <a:lnTo>
                  <a:pt x="310" y="235"/>
                </a:lnTo>
                <a:lnTo>
                  <a:pt x="309" y="234"/>
                </a:lnTo>
                <a:lnTo>
                  <a:pt x="309" y="233"/>
                </a:lnTo>
                <a:lnTo>
                  <a:pt x="308" y="231"/>
                </a:lnTo>
                <a:lnTo>
                  <a:pt x="308" y="230"/>
                </a:lnTo>
                <a:lnTo>
                  <a:pt x="308" y="229"/>
                </a:lnTo>
                <a:lnTo>
                  <a:pt x="308" y="228"/>
                </a:lnTo>
                <a:lnTo>
                  <a:pt x="308" y="227"/>
                </a:lnTo>
                <a:lnTo>
                  <a:pt x="309" y="226"/>
                </a:lnTo>
                <a:lnTo>
                  <a:pt x="309" y="225"/>
                </a:lnTo>
                <a:lnTo>
                  <a:pt x="310" y="224"/>
                </a:lnTo>
                <a:lnTo>
                  <a:pt x="314" y="219"/>
                </a:lnTo>
                <a:lnTo>
                  <a:pt x="315" y="217"/>
                </a:lnTo>
                <a:lnTo>
                  <a:pt x="316" y="215"/>
                </a:lnTo>
                <a:lnTo>
                  <a:pt x="316" y="214"/>
                </a:lnTo>
                <a:lnTo>
                  <a:pt x="317" y="213"/>
                </a:lnTo>
                <a:lnTo>
                  <a:pt x="317" y="212"/>
                </a:lnTo>
                <a:lnTo>
                  <a:pt x="317" y="211"/>
                </a:lnTo>
                <a:lnTo>
                  <a:pt x="317" y="210"/>
                </a:lnTo>
                <a:lnTo>
                  <a:pt x="317" y="210"/>
                </a:lnTo>
                <a:lnTo>
                  <a:pt x="317" y="209"/>
                </a:lnTo>
                <a:lnTo>
                  <a:pt x="316" y="208"/>
                </a:lnTo>
                <a:lnTo>
                  <a:pt x="316" y="208"/>
                </a:lnTo>
                <a:lnTo>
                  <a:pt x="315" y="207"/>
                </a:lnTo>
                <a:lnTo>
                  <a:pt x="315" y="207"/>
                </a:lnTo>
                <a:lnTo>
                  <a:pt x="314" y="206"/>
                </a:lnTo>
                <a:lnTo>
                  <a:pt x="310" y="205"/>
                </a:lnTo>
                <a:lnTo>
                  <a:pt x="309" y="205"/>
                </a:lnTo>
                <a:lnTo>
                  <a:pt x="307" y="204"/>
                </a:lnTo>
                <a:lnTo>
                  <a:pt x="306" y="204"/>
                </a:lnTo>
                <a:lnTo>
                  <a:pt x="305" y="203"/>
                </a:lnTo>
                <a:lnTo>
                  <a:pt x="304" y="203"/>
                </a:lnTo>
                <a:lnTo>
                  <a:pt x="304" y="202"/>
                </a:lnTo>
                <a:lnTo>
                  <a:pt x="303" y="202"/>
                </a:lnTo>
                <a:lnTo>
                  <a:pt x="303" y="201"/>
                </a:lnTo>
                <a:lnTo>
                  <a:pt x="303" y="201"/>
                </a:lnTo>
                <a:lnTo>
                  <a:pt x="303" y="200"/>
                </a:lnTo>
                <a:lnTo>
                  <a:pt x="303" y="200"/>
                </a:lnTo>
                <a:lnTo>
                  <a:pt x="304" y="199"/>
                </a:lnTo>
                <a:lnTo>
                  <a:pt x="304" y="199"/>
                </a:lnTo>
                <a:lnTo>
                  <a:pt x="306" y="198"/>
                </a:lnTo>
                <a:lnTo>
                  <a:pt x="306" y="197"/>
                </a:lnTo>
                <a:lnTo>
                  <a:pt x="306" y="197"/>
                </a:lnTo>
                <a:lnTo>
                  <a:pt x="307" y="197"/>
                </a:lnTo>
                <a:lnTo>
                  <a:pt x="306" y="196"/>
                </a:lnTo>
                <a:lnTo>
                  <a:pt x="306" y="196"/>
                </a:lnTo>
                <a:lnTo>
                  <a:pt x="306" y="195"/>
                </a:lnTo>
                <a:lnTo>
                  <a:pt x="305" y="195"/>
                </a:lnTo>
                <a:lnTo>
                  <a:pt x="298" y="190"/>
                </a:lnTo>
                <a:lnTo>
                  <a:pt x="294" y="186"/>
                </a:lnTo>
                <a:lnTo>
                  <a:pt x="293" y="186"/>
                </a:lnTo>
                <a:lnTo>
                  <a:pt x="292" y="185"/>
                </a:lnTo>
                <a:lnTo>
                  <a:pt x="292" y="184"/>
                </a:lnTo>
                <a:lnTo>
                  <a:pt x="291" y="184"/>
                </a:lnTo>
                <a:lnTo>
                  <a:pt x="291" y="183"/>
                </a:lnTo>
                <a:lnTo>
                  <a:pt x="291" y="182"/>
                </a:lnTo>
                <a:lnTo>
                  <a:pt x="291" y="181"/>
                </a:lnTo>
                <a:lnTo>
                  <a:pt x="291" y="180"/>
                </a:lnTo>
                <a:lnTo>
                  <a:pt x="291" y="178"/>
                </a:lnTo>
                <a:lnTo>
                  <a:pt x="292" y="174"/>
                </a:lnTo>
                <a:lnTo>
                  <a:pt x="293" y="171"/>
                </a:lnTo>
                <a:lnTo>
                  <a:pt x="293" y="169"/>
                </a:lnTo>
                <a:lnTo>
                  <a:pt x="293" y="166"/>
                </a:lnTo>
                <a:lnTo>
                  <a:pt x="293" y="162"/>
                </a:lnTo>
                <a:lnTo>
                  <a:pt x="294" y="160"/>
                </a:lnTo>
                <a:lnTo>
                  <a:pt x="294" y="159"/>
                </a:lnTo>
                <a:lnTo>
                  <a:pt x="294" y="158"/>
                </a:lnTo>
                <a:lnTo>
                  <a:pt x="295" y="156"/>
                </a:lnTo>
                <a:lnTo>
                  <a:pt x="296" y="154"/>
                </a:lnTo>
                <a:lnTo>
                  <a:pt x="298" y="153"/>
                </a:lnTo>
                <a:lnTo>
                  <a:pt x="300" y="150"/>
                </a:lnTo>
                <a:lnTo>
                  <a:pt x="301" y="148"/>
                </a:lnTo>
                <a:lnTo>
                  <a:pt x="302" y="147"/>
                </a:lnTo>
                <a:lnTo>
                  <a:pt x="304" y="143"/>
                </a:lnTo>
                <a:lnTo>
                  <a:pt x="305" y="141"/>
                </a:lnTo>
                <a:lnTo>
                  <a:pt x="306" y="140"/>
                </a:lnTo>
                <a:lnTo>
                  <a:pt x="307" y="139"/>
                </a:lnTo>
                <a:lnTo>
                  <a:pt x="308" y="138"/>
                </a:lnTo>
                <a:lnTo>
                  <a:pt x="308" y="137"/>
                </a:lnTo>
                <a:lnTo>
                  <a:pt x="309" y="137"/>
                </a:lnTo>
                <a:lnTo>
                  <a:pt x="310" y="136"/>
                </a:lnTo>
                <a:lnTo>
                  <a:pt x="312" y="135"/>
                </a:lnTo>
                <a:lnTo>
                  <a:pt x="313" y="134"/>
                </a:lnTo>
                <a:lnTo>
                  <a:pt x="315" y="134"/>
                </a:lnTo>
                <a:lnTo>
                  <a:pt x="317" y="133"/>
                </a:lnTo>
                <a:lnTo>
                  <a:pt x="321" y="133"/>
                </a:lnTo>
                <a:lnTo>
                  <a:pt x="324" y="133"/>
                </a:lnTo>
                <a:lnTo>
                  <a:pt x="327" y="132"/>
                </a:lnTo>
                <a:lnTo>
                  <a:pt x="329" y="132"/>
                </a:lnTo>
                <a:lnTo>
                  <a:pt x="330" y="131"/>
                </a:lnTo>
                <a:lnTo>
                  <a:pt x="331" y="131"/>
                </a:lnTo>
                <a:lnTo>
                  <a:pt x="332" y="130"/>
                </a:lnTo>
                <a:lnTo>
                  <a:pt x="333" y="129"/>
                </a:lnTo>
                <a:lnTo>
                  <a:pt x="333" y="128"/>
                </a:lnTo>
                <a:lnTo>
                  <a:pt x="333" y="128"/>
                </a:lnTo>
                <a:lnTo>
                  <a:pt x="334" y="127"/>
                </a:lnTo>
                <a:lnTo>
                  <a:pt x="334" y="126"/>
                </a:lnTo>
                <a:lnTo>
                  <a:pt x="334" y="126"/>
                </a:lnTo>
                <a:lnTo>
                  <a:pt x="334" y="125"/>
                </a:lnTo>
                <a:lnTo>
                  <a:pt x="333" y="124"/>
                </a:lnTo>
                <a:lnTo>
                  <a:pt x="333" y="124"/>
                </a:lnTo>
                <a:lnTo>
                  <a:pt x="332" y="123"/>
                </a:lnTo>
                <a:lnTo>
                  <a:pt x="332" y="123"/>
                </a:lnTo>
                <a:lnTo>
                  <a:pt x="331" y="122"/>
                </a:lnTo>
                <a:lnTo>
                  <a:pt x="330" y="122"/>
                </a:lnTo>
                <a:lnTo>
                  <a:pt x="329" y="121"/>
                </a:lnTo>
                <a:lnTo>
                  <a:pt x="325" y="120"/>
                </a:lnTo>
                <a:lnTo>
                  <a:pt x="324" y="120"/>
                </a:lnTo>
                <a:lnTo>
                  <a:pt x="323" y="120"/>
                </a:lnTo>
                <a:lnTo>
                  <a:pt x="323" y="120"/>
                </a:lnTo>
                <a:lnTo>
                  <a:pt x="323" y="119"/>
                </a:lnTo>
                <a:lnTo>
                  <a:pt x="323" y="119"/>
                </a:lnTo>
                <a:lnTo>
                  <a:pt x="323" y="118"/>
                </a:lnTo>
                <a:lnTo>
                  <a:pt x="323" y="118"/>
                </a:lnTo>
                <a:lnTo>
                  <a:pt x="324" y="117"/>
                </a:lnTo>
                <a:lnTo>
                  <a:pt x="324" y="116"/>
                </a:lnTo>
                <a:lnTo>
                  <a:pt x="325" y="115"/>
                </a:lnTo>
                <a:lnTo>
                  <a:pt x="327" y="113"/>
                </a:lnTo>
                <a:lnTo>
                  <a:pt x="328" y="112"/>
                </a:lnTo>
                <a:lnTo>
                  <a:pt x="329" y="111"/>
                </a:lnTo>
                <a:lnTo>
                  <a:pt x="330" y="110"/>
                </a:lnTo>
                <a:lnTo>
                  <a:pt x="332" y="110"/>
                </a:lnTo>
                <a:lnTo>
                  <a:pt x="333" y="109"/>
                </a:lnTo>
                <a:lnTo>
                  <a:pt x="334" y="109"/>
                </a:lnTo>
                <a:lnTo>
                  <a:pt x="336" y="108"/>
                </a:lnTo>
                <a:lnTo>
                  <a:pt x="337" y="108"/>
                </a:lnTo>
                <a:lnTo>
                  <a:pt x="338" y="109"/>
                </a:lnTo>
                <a:lnTo>
                  <a:pt x="339" y="109"/>
                </a:lnTo>
                <a:lnTo>
                  <a:pt x="340" y="109"/>
                </a:lnTo>
                <a:lnTo>
                  <a:pt x="340" y="110"/>
                </a:lnTo>
                <a:lnTo>
                  <a:pt x="341" y="110"/>
                </a:lnTo>
                <a:lnTo>
                  <a:pt x="341" y="110"/>
                </a:lnTo>
                <a:lnTo>
                  <a:pt x="342" y="112"/>
                </a:lnTo>
                <a:lnTo>
                  <a:pt x="343" y="114"/>
                </a:lnTo>
                <a:lnTo>
                  <a:pt x="343" y="114"/>
                </a:lnTo>
                <a:lnTo>
                  <a:pt x="344" y="115"/>
                </a:lnTo>
                <a:lnTo>
                  <a:pt x="345" y="116"/>
                </a:lnTo>
                <a:lnTo>
                  <a:pt x="345" y="117"/>
                </a:lnTo>
                <a:lnTo>
                  <a:pt x="346" y="117"/>
                </a:lnTo>
                <a:lnTo>
                  <a:pt x="347" y="117"/>
                </a:lnTo>
                <a:lnTo>
                  <a:pt x="347" y="118"/>
                </a:lnTo>
                <a:lnTo>
                  <a:pt x="348" y="118"/>
                </a:lnTo>
                <a:lnTo>
                  <a:pt x="350" y="118"/>
                </a:lnTo>
                <a:lnTo>
                  <a:pt x="351" y="117"/>
                </a:lnTo>
                <a:lnTo>
                  <a:pt x="351" y="117"/>
                </a:lnTo>
                <a:lnTo>
                  <a:pt x="352" y="117"/>
                </a:lnTo>
                <a:lnTo>
                  <a:pt x="353" y="116"/>
                </a:lnTo>
                <a:lnTo>
                  <a:pt x="353" y="116"/>
                </a:lnTo>
                <a:lnTo>
                  <a:pt x="354" y="115"/>
                </a:lnTo>
                <a:lnTo>
                  <a:pt x="354" y="114"/>
                </a:lnTo>
                <a:lnTo>
                  <a:pt x="355" y="111"/>
                </a:lnTo>
                <a:lnTo>
                  <a:pt x="356" y="108"/>
                </a:lnTo>
                <a:lnTo>
                  <a:pt x="356" y="107"/>
                </a:lnTo>
                <a:lnTo>
                  <a:pt x="356" y="106"/>
                </a:lnTo>
                <a:lnTo>
                  <a:pt x="356" y="106"/>
                </a:lnTo>
                <a:lnTo>
                  <a:pt x="356" y="105"/>
                </a:lnTo>
                <a:lnTo>
                  <a:pt x="356" y="104"/>
                </a:lnTo>
                <a:lnTo>
                  <a:pt x="356" y="103"/>
                </a:lnTo>
                <a:lnTo>
                  <a:pt x="356" y="102"/>
                </a:lnTo>
                <a:lnTo>
                  <a:pt x="355" y="100"/>
                </a:lnTo>
                <a:lnTo>
                  <a:pt x="354" y="99"/>
                </a:lnTo>
                <a:lnTo>
                  <a:pt x="353" y="98"/>
                </a:lnTo>
                <a:lnTo>
                  <a:pt x="351" y="96"/>
                </a:lnTo>
                <a:lnTo>
                  <a:pt x="350" y="95"/>
                </a:lnTo>
                <a:lnTo>
                  <a:pt x="349" y="94"/>
                </a:lnTo>
                <a:lnTo>
                  <a:pt x="349" y="93"/>
                </a:lnTo>
                <a:lnTo>
                  <a:pt x="348" y="92"/>
                </a:lnTo>
                <a:lnTo>
                  <a:pt x="348" y="91"/>
                </a:lnTo>
                <a:lnTo>
                  <a:pt x="348" y="90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9" y="89"/>
                </a:lnTo>
                <a:lnTo>
                  <a:pt x="350" y="89"/>
                </a:lnTo>
                <a:lnTo>
                  <a:pt x="352" y="89"/>
                </a:lnTo>
                <a:lnTo>
                  <a:pt x="353" y="89"/>
                </a:lnTo>
                <a:lnTo>
                  <a:pt x="354" y="89"/>
                </a:lnTo>
                <a:lnTo>
                  <a:pt x="355" y="88"/>
                </a:lnTo>
                <a:lnTo>
                  <a:pt x="356" y="88"/>
                </a:lnTo>
                <a:lnTo>
                  <a:pt x="357" y="87"/>
                </a:lnTo>
                <a:lnTo>
                  <a:pt x="358" y="87"/>
                </a:lnTo>
                <a:lnTo>
                  <a:pt x="360" y="86"/>
                </a:lnTo>
                <a:lnTo>
                  <a:pt x="361" y="84"/>
                </a:lnTo>
                <a:lnTo>
                  <a:pt x="363" y="82"/>
                </a:lnTo>
                <a:lnTo>
                  <a:pt x="365" y="80"/>
                </a:lnTo>
                <a:lnTo>
                  <a:pt x="366" y="79"/>
                </a:lnTo>
                <a:lnTo>
                  <a:pt x="367" y="77"/>
                </a:lnTo>
                <a:lnTo>
                  <a:pt x="368" y="75"/>
                </a:lnTo>
                <a:lnTo>
                  <a:pt x="368" y="74"/>
                </a:lnTo>
                <a:lnTo>
                  <a:pt x="368" y="73"/>
                </a:lnTo>
                <a:lnTo>
                  <a:pt x="368" y="72"/>
                </a:lnTo>
                <a:lnTo>
                  <a:pt x="368" y="71"/>
                </a:lnTo>
                <a:lnTo>
                  <a:pt x="368" y="70"/>
                </a:lnTo>
                <a:lnTo>
                  <a:pt x="368" y="69"/>
                </a:lnTo>
                <a:lnTo>
                  <a:pt x="368" y="68"/>
                </a:lnTo>
                <a:lnTo>
                  <a:pt x="368" y="67"/>
                </a:lnTo>
                <a:lnTo>
                  <a:pt x="367" y="66"/>
                </a:lnTo>
                <a:lnTo>
                  <a:pt x="367" y="65"/>
                </a:lnTo>
                <a:lnTo>
                  <a:pt x="366" y="65"/>
                </a:lnTo>
                <a:lnTo>
                  <a:pt x="365" y="64"/>
                </a:lnTo>
                <a:lnTo>
                  <a:pt x="364" y="63"/>
                </a:lnTo>
                <a:lnTo>
                  <a:pt x="363" y="62"/>
                </a:lnTo>
                <a:lnTo>
                  <a:pt x="360" y="60"/>
                </a:lnTo>
                <a:lnTo>
                  <a:pt x="358" y="59"/>
                </a:lnTo>
                <a:lnTo>
                  <a:pt x="357" y="59"/>
                </a:lnTo>
                <a:lnTo>
                  <a:pt x="356" y="57"/>
                </a:lnTo>
                <a:lnTo>
                  <a:pt x="355" y="56"/>
                </a:lnTo>
                <a:lnTo>
                  <a:pt x="355" y="55"/>
                </a:lnTo>
                <a:lnTo>
                  <a:pt x="354" y="54"/>
                </a:lnTo>
                <a:lnTo>
                  <a:pt x="354" y="54"/>
                </a:lnTo>
                <a:lnTo>
                  <a:pt x="354" y="53"/>
                </a:lnTo>
                <a:lnTo>
                  <a:pt x="354" y="52"/>
                </a:lnTo>
                <a:lnTo>
                  <a:pt x="355" y="51"/>
                </a:lnTo>
                <a:lnTo>
                  <a:pt x="355" y="50"/>
                </a:lnTo>
                <a:lnTo>
                  <a:pt x="357" y="44"/>
                </a:lnTo>
                <a:lnTo>
                  <a:pt x="358" y="41"/>
                </a:lnTo>
                <a:lnTo>
                  <a:pt x="359" y="39"/>
                </a:lnTo>
                <a:lnTo>
                  <a:pt x="359" y="37"/>
                </a:lnTo>
                <a:lnTo>
                  <a:pt x="359" y="36"/>
                </a:lnTo>
                <a:lnTo>
                  <a:pt x="359" y="35"/>
                </a:lnTo>
                <a:lnTo>
                  <a:pt x="359" y="34"/>
                </a:lnTo>
                <a:lnTo>
                  <a:pt x="359" y="35"/>
                </a:lnTo>
                <a:lnTo>
                  <a:pt x="360" y="35"/>
                </a:lnTo>
                <a:lnTo>
                  <a:pt x="360" y="35"/>
                </a:lnTo>
                <a:lnTo>
                  <a:pt x="361" y="35"/>
                </a:lnTo>
                <a:lnTo>
                  <a:pt x="361" y="35"/>
                </a:lnTo>
                <a:lnTo>
                  <a:pt x="362" y="35"/>
                </a:lnTo>
                <a:lnTo>
                  <a:pt x="363" y="35"/>
                </a:lnTo>
                <a:lnTo>
                  <a:pt x="363" y="35"/>
                </a:lnTo>
                <a:lnTo>
                  <a:pt x="364" y="34"/>
                </a:lnTo>
                <a:lnTo>
                  <a:pt x="365" y="33"/>
                </a:lnTo>
                <a:lnTo>
                  <a:pt x="367" y="32"/>
                </a:lnTo>
                <a:lnTo>
                  <a:pt x="368" y="30"/>
                </a:lnTo>
                <a:lnTo>
                  <a:pt x="371" y="27"/>
                </a:lnTo>
                <a:lnTo>
                  <a:pt x="371" y="27"/>
                </a:lnTo>
                <a:lnTo>
                  <a:pt x="372" y="26"/>
                </a:lnTo>
                <a:lnTo>
                  <a:pt x="373" y="25"/>
                </a:lnTo>
                <a:lnTo>
                  <a:pt x="375" y="25"/>
                </a:lnTo>
                <a:lnTo>
                  <a:pt x="376" y="24"/>
                </a:lnTo>
                <a:lnTo>
                  <a:pt x="377" y="24"/>
                </a:lnTo>
                <a:lnTo>
                  <a:pt x="378" y="24"/>
                </a:lnTo>
                <a:lnTo>
                  <a:pt x="379" y="24"/>
                </a:lnTo>
                <a:lnTo>
                  <a:pt x="380" y="24"/>
                </a:lnTo>
                <a:lnTo>
                  <a:pt x="380" y="24"/>
                </a:lnTo>
                <a:lnTo>
                  <a:pt x="382" y="24"/>
                </a:lnTo>
                <a:lnTo>
                  <a:pt x="383" y="25"/>
                </a:lnTo>
                <a:lnTo>
                  <a:pt x="384" y="26"/>
                </a:lnTo>
                <a:lnTo>
                  <a:pt x="385" y="26"/>
                </a:lnTo>
                <a:lnTo>
                  <a:pt x="386" y="26"/>
                </a:lnTo>
                <a:lnTo>
                  <a:pt x="388" y="26"/>
                </a:lnTo>
                <a:lnTo>
                  <a:pt x="391" y="25"/>
                </a:lnTo>
                <a:lnTo>
                  <a:pt x="393" y="25"/>
                </a:lnTo>
                <a:lnTo>
                  <a:pt x="397" y="24"/>
                </a:lnTo>
                <a:lnTo>
                  <a:pt x="399" y="24"/>
                </a:lnTo>
                <a:lnTo>
                  <a:pt x="400" y="24"/>
                </a:lnTo>
                <a:lnTo>
                  <a:pt x="401" y="24"/>
                </a:lnTo>
                <a:lnTo>
                  <a:pt x="402" y="24"/>
                </a:lnTo>
                <a:lnTo>
                  <a:pt x="408" y="25"/>
                </a:lnTo>
                <a:lnTo>
                  <a:pt x="410" y="25"/>
                </a:lnTo>
                <a:lnTo>
                  <a:pt x="412" y="26"/>
                </a:lnTo>
                <a:lnTo>
                  <a:pt x="415" y="26"/>
                </a:lnTo>
                <a:lnTo>
                  <a:pt x="417" y="25"/>
                </a:lnTo>
                <a:lnTo>
                  <a:pt x="419" y="25"/>
                </a:lnTo>
                <a:lnTo>
                  <a:pt x="420" y="25"/>
                </a:lnTo>
                <a:lnTo>
                  <a:pt x="420" y="25"/>
                </a:lnTo>
                <a:lnTo>
                  <a:pt x="421" y="24"/>
                </a:lnTo>
                <a:lnTo>
                  <a:pt x="422" y="23"/>
                </a:lnTo>
                <a:lnTo>
                  <a:pt x="422" y="23"/>
                </a:lnTo>
                <a:lnTo>
                  <a:pt x="423" y="21"/>
                </a:lnTo>
                <a:lnTo>
                  <a:pt x="424" y="20"/>
                </a:lnTo>
                <a:lnTo>
                  <a:pt x="424" y="18"/>
                </a:lnTo>
                <a:lnTo>
                  <a:pt x="427" y="7"/>
                </a:lnTo>
                <a:lnTo>
                  <a:pt x="428" y="4"/>
                </a:lnTo>
                <a:lnTo>
                  <a:pt x="428" y="2"/>
                </a:lnTo>
                <a:lnTo>
                  <a:pt x="429" y="1"/>
                </a:lnTo>
                <a:lnTo>
                  <a:pt x="430" y="0"/>
                </a:lnTo>
                <a:lnTo>
                  <a:pt x="430" y="0"/>
                </a:lnTo>
                <a:lnTo>
                  <a:pt x="430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7" name="Freeform 250">
            <a:extLst>
              <a:ext uri="{FF2B5EF4-FFF2-40B4-BE49-F238E27FC236}">
                <a16:creationId xmlns:a16="http://schemas.microsoft.com/office/drawing/2014/main" id="{2728568C-3436-4C9D-B9C1-825D9E567A5D}"/>
              </a:ext>
            </a:extLst>
          </p:cNvPr>
          <p:cNvSpPr>
            <a:spLocks/>
          </p:cNvSpPr>
          <p:nvPr/>
        </p:nvSpPr>
        <p:spPr bwMode="auto">
          <a:xfrm>
            <a:off x="9420367" y="4918279"/>
            <a:ext cx="1476862" cy="1366263"/>
          </a:xfrm>
          <a:custGeom>
            <a:avLst/>
            <a:gdLst>
              <a:gd name="T0" fmla="*/ 329 w 777"/>
              <a:gd name="T1" fmla="*/ 1 h 657"/>
              <a:gd name="T2" fmla="*/ 362 w 777"/>
              <a:gd name="T3" fmla="*/ 6 h 657"/>
              <a:gd name="T4" fmla="*/ 400 w 777"/>
              <a:gd name="T5" fmla="*/ 20 h 657"/>
              <a:gd name="T6" fmla="*/ 380 w 777"/>
              <a:gd name="T7" fmla="*/ 30 h 657"/>
              <a:gd name="T8" fmla="*/ 377 w 777"/>
              <a:gd name="T9" fmla="*/ 51 h 657"/>
              <a:gd name="T10" fmla="*/ 409 w 777"/>
              <a:gd name="T11" fmla="*/ 62 h 657"/>
              <a:gd name="T12" fmla="*/ 396 w 777"/>
              <a:gd name="T13" fmla="*/ 86 h 657"/>
              <a:gd name="T14" fmla="*/ 410 w 777"/>
              <a:gd name="T15" fmla="*/ 124 h 657"/>
              <a:gd name="T16" fmla="*/ 403 w 777"/>
              <a:gd name="T17" fmla="*/ 140 h 657"/>
              <a:gd name="T18" fmla="*/ 432 w 777"/>
              <a:gd name="T19" fmla="*/ 153 h 657"/>
              <a:gd name="T20" fmla="*/ 448 w 777"/>
              <a:gd name="T21" fmla="*/ 125 h 657"/>
              <a:gd name="T22" fmla="*/ 431 w 777"/>
              <a:gd name="T23" fmla="*/ 99 h 657"/>
              <a:gd name="T24" fmla="*/ 448 w 777"/>
              <a:gd name="T25" fmla="*/ 84 h 657"/>
              <a:gd name="T26" fmla="*/ 473 w 777"/>
              <a:gd name="T27" fmla="*/ 103 h 657"/>
              <a:gd name="T28" fmla="*/ 487 w 777"/>
              <a:gd name="T29" fmla="*/ 132 h 657"/>
              <a:gd name="T30" fmla="*/ 503 w 777"/>
              <a:gd name="T31" fmla="*/ 151 h 657"/>
              <a:gd name="T32" fmla="*/ 511 w 777"/>
              <a:gd name="T33" fmla="*/ 151 h 657"/>
              <a:gd name="T34" fmla="*/ 515 w 777"/>
              <a:gd name="T35" fmla="*/ 178 h 657"/>
              <a:gd name="T36" fmla="*/ 549 w 777"/>
              <a:gd name="T37" fmla="*/ 200 h 657"/>
              <a:gd name="T38" fmla="*/ 551 w 777"/>
              <a:gd name="T39" fmla="*/ 254 h 657"/>
              <a:gd name="T40" fmla="*/ 559 w 777"/>
              <a:gd name="T41" fmla="*/ 289 h 657"/>
              <a:gd name="T42" fmla="*/ 576 w 777"/>
              <a:gd name="T43" fmla="*/ 294 h 657"/>
              <a:gd name="T44" fmla="*/ 561 w 777"/>
              <a:gd name="T45" fmla="*/ 320 h 657"/>
              <a:gd name="T46" fmla="*/ 543 w 777"/>
              <a:gd name="T47" fmla="*/ 345 h 657"/>
              <a:gd name="T48" fmla="*/ 557 w 777"/>
              <a:gd name="T49" fmla="*/ 355 h 657"/>
              <a:gd name="T50" fmla="*/ 590 w 777"/>
              <a:gd name="T51" fmla="*/ 358 h 657"/>
              <a:gd name="T52" fmla="*/ 599 w 777"/>
              <a:gd name="T53" fmla="*/ 382 h 657"/>
              <a:gd name="T54" fmla="*/ 637 w 777"/>
              <a:gd name="T55" fmla="*/ 396 h 657"/>
              <a:gd name="T56" fmla="*/ 650 w 777"/>
              <a:gd name="T57" fmla="*/ 416 h 657"/>
              <a:gd name="T58" fmla="*/ 681 w 777"/>
              <a:gd name="T59" fmla="*/ 431 h 657"/>
              <a:gd name="T60" fmla="*/ 716 w 777"/>
              <a:gd name="T61" fmla="*/ 430 h 657"/>
              <a:gd name="T62" fmla="*/ 731 w 777"/>
              <a:gd name="T63" fmla="*/ 448 h 657"/>
              <a:gd name="T64" fmla="*/ 762 w 777"/>
              <a:gd name="T65" fmla="*/ 470 h 657"/>
              <a:gd name="T66" fmla="*/ 766 w 777"/>
              <a:gd name="T67" fmla="*/ 501 h 657"/>
              <a:gd name="T68" fmla="*/ 733 w 777"/>
              <a:gd name="T69" fmla="*/ 520 h 657"/>
              <a:gd name="T70" fmla="*/ 709 w 777"/>
              <a:gd name="T71" fmla="*/ 512 h 657"/>
              <a:gd name="T72" fmla="*/ 680 w 777"/>
              <a:gd name="T73" fmla="*/ 515 h 657"/>
              <a:gd name="T74" fmla="*/ 648 w 777"/>
              <a:gd name="T75" fmla="*/ 519 h 657"/>
              <a:gd name="T76" fmla="*/ 601 w 777"/>
              <a:gd name="T77" fmla="*/ 492 h 657"/>
              <a:gd name="T78" fmla="*/ 570 w 777"/>
              <a:gd name="T79" fmla="*/ 499 h 657"/>
              <a:gd name="T80" fmla="*/ 539 w 777"/>
              <a:gd name="T81" fmla="*/ 538 h 657"/>
              <a:gd name="T82" fmla="*/ 499 w 777"/>
              <a:gd name="T83" fmla="*/ 602 h 657"/>
              <a:gd name="T84" fmla="*/ 483 w 777"/>
              <a:gd name="T85" fmla="*/ 649 h 657"/>
              <a:gd name="T86" fmla="*/ 469 w 777"/>
              <a:gd name="T87" fmla="*/ 654 h 657"/>
              <a:gd name="T88" fmla="*/ 461 w 777"/>
              <a:gd name="T89" fmla="*/ 605 h 657"/>
              <a:gd name="T90" fmla="*/ 442 w 777"/>
              <a:gd name="T91" fmla="*/ 596 h 657"/>
              <a:gd name="T92" fmla="*/ 393 w 777"/>
              <a:gd name="T93" fmla="*/ 593 h 657"/>
              <a:gd name="T94" fmla="*/ 365 w 777"/>
              <a:gd name="T95" fmla="*/ 585 h 657"/>
              <a:gd name="T96" fmla="*/ 357 w 777"/>
              <a:gd name="T97" fmla="*/ 564 h 657"/>
              <a:gd name="T98" fmla="*/ 328 w 777"/>
              <a:gd name="T99" fmla="*/ 554 h 657"/>
              <a:gd name="T100" fmla="*/ 292 w 777"/>
              <a:gd name="T101" fmla="*/ 541 h 657"/>
              <a:gd name="T102" fmla="*/ 260 w 777"/>
              <a:gd name="T103" fmla="*/ 548 h 657"/>
              <a:gd name="T104" fmla="*/ 230 w 777"/>
              <a:gd name="T105" fmla="*/ 590 h 657"/>
              <a:gd name="T106" fmla="*/ 212 w 777"/>
              <a:gd name="T107" fmla="*/ 586 h 657"/>
              <a:gd name="T108" fmla="*/ 176 w 777"/>
              <a:gd name="T109" fmla="*/ 586 h 657"/>
              <a:gd name="T110" fmla="*/ 104 w 777"/>
              <a:gd name="T111" fmla="*/ 581 h 657"/>
              <a:gd name="T112" fmla="*/ 51 w 777"/>
              <a:gd name="T113" fmla="*/ 550 h 657"/>
              <a:gd name="T114" fmla="*/ 39 w 777"/>
              <a:gd name="T115" fmla="*/ 533 h 657"/>
              <a:gd name="T116" fmla="*/ 21 w 777"/>
              <a:gd name="T117" fmla="*/ 523 h 657"/>
              <a:gd name="T118" fmla="*/ 3 w 777"/>
              <a:gd name="T119" fmla="*/ 510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77" h="657">
                <a:moveTo>
                  <a:pt x="296" y="0"/>
                </a:moveTo>
                <a:lnTo>
                  <a:pt x="297" y="0"/>
                </a:lnTo>
                <a:lnTo>
                  <a:pt x="297" y="0"/>
                </a:lnTo>
                <a:lnTo>
                  <a:pt x="299" y="1"/>
                </a:lnTo>
                <a:lnTo>
                  <a:pt x="303" y="2"/>
                </a:lnTo>
                <a:lnTo>
                  <a:pt x="305" y="2"/>
                </a:lnTo>
                <a:lnTo>
                  <a:pt x="308" y="3"/>
                </a:lnTo>
                <a:lnTo>
                  <a:pt x="312" y="3"/>
                </a:lnTo>
                <a:lnTo>
                  <a:pt x="314" y="3"/>
                </a:lnTo>
                <a:lnTo>
                  <a:pt x="316" y="3"/>
                </a:lnTo>
                <a:lnTo>
                  <a:pt x="318" y="2"/>
                </a:lnTo>
                <a:lnTo>
                  <a:pt x="322" y="1"/>
                </a:lnTo>
                <a:lnTo>
                  <a:pt x="323" y="1"/>
                </a:lnTo>
                <a:lnTo>
                  <a:pt x="324" y="1"/>
                </a:lnTo>
                <a:lnTo>
                  <a:pt x="325" y="1"/>
                </a:lnTo>
                <a:lnTo>
                  <a:pt x="327" y="1"/>
                </a:lnTo>
                <a:lnTo>
                  <a:pt x="329" y="1"/>
                </a:lnTo>
                <a:lnTo>
                  <a:pt x="332" y="3"/>
                </a:lnTo>
                <a:lnTo>
                  <a:pt x="333" y="3"/>
                </a:lnTo>
                <a:lnTo>
                  <a:pt x="334" y="3"/>
                </a:lnTo>
                <a:lnTo>
                  <a:pt x="335" y="3"/>
                </a:lnTo>
                <a:lnTo>
                  <a:pt x="336" y="3"/>
                </a:lnTo>
                <a:lnTo>
                  <a:pt x="340" y="2"/>
                </a:lnTo>
                <a:lnTo>
                  <a:pt x="342" y="2"/>
                </a:lnTo>
                <a:lnTo>
                  <a:pt x="343" y="2"/>
                </a:lnTo>
                <a:lnTo>
                  <a:pt x="345" y="2"/>
                </a:lnTo>
                <a:lnTo>
                  <a:pt x="348" y="2"/>
                </a:lnTo>
                <a:lnTo>
                  <a:pt x="352" y="3"/>
                </a:lnTo>
                <a:lnTo>
                  <a:pt x="353" y="3"/>
                </a:lnTo>
                <a:lnTo>
                  <a:pt x="355" y="3"/>
                </a:lnTo>
                <a:lnTo>
                  <a:pt x="357" y="4"/>
                </a:lnTo>
                <a:lnTo>
                  <a:pt x="359" y="4"/>
                </a:lnTo>
                <a:lnTo>
                  <a:pt x="361" y="5"/>
                </a:lnTo>
                <a:lnTo>
                  <a:pt x="362" y="6"/>
                </a:lnTo>
                <a:lnTo>
                  <a:pt x="366" y="8"/>
                </a:lnTo>
                <a:lnTo>
                  <a:pt x="376" y="12"/>
                </a:lnTo>
                <a:lnTo>
                  <a:pt x="378" y="13"/>
                </a:lnTo>
                <a:lnTo>
                  <a:pt x="380" y="14"/>
                </a:lnTo>
                <a:lnTo>
                  <a:pt x="383" y="15"/>
                </a:lnTo>
                <a:lnTo>
                  <a:pt x="385" y="16"/>
                </a:lnTo>
                <a:lnTo>
                  <a:pt x="388" y="17"/>
                </a:lnTo>
                <a:lnTo>
                  <a:pt x="390" y="18"/>
                </a:lnTo>
                <a:lnTo>
                  <a:pt x="392" y="18"/>
                </a:lnTo>
                <a:lnTo>
                  <a:pt x="394" y="18"/>
                </a:lnTo>
                <a:lnTo>
                  <a:pt x="396" y="19"/>
                </a:lnTo>
                <a:lnTo>
                  <a:pt x="398" y="19"/>
                </a:lnTo>
                <a:lnTo>
                  <a:pt x="400" y="18"/>
                </a:lnTo>
                <a:lnTo>
                  <a:pt x="400" y="18"/>
                </a:lnTo>
                <a:lnTo>
                  <a:pt x="401" y="18"/>
                </a:lnTo>
                <a:lnTo>
                  <a:pt x="400" y="19"/>
                </a:lnTo>
                <a:lnTo>
                  <a:pt x="400" y="20"/>
                </a:lnTo>
                <a:lnTo>
                  <a:pt x="399" y="21"/>
                </a:lnTo>
                <a:lnTo>
                  <a:pt x="399" y="22"/>
                </a:lnTo>
                <a:lnTo>
                  <a:pt x="398" y="24"/>
                </a:lnTo>
                <a:lnTo>
                  <a:pt x="397" y="28"/>
                </a:lnTo>
                <a:lnTo>
                  <a:pt x="397" y="29"/>
                </a:lnTo>
                <a:lnTo>
                  <a:pt x="397" y="29"/>
                </a:lnTo>
                <a:lnTo>
                  <a:pt x="396" y="30"/>
                </a:lnTo>
                <a:lnTo>
                  <a:pt x="396" y="31"/>
                </a:lnTo>
                <a:lnTo>
                  <a:pt x="395" y="31"/>
                </a:lnTo>
                <a:lnTo>
                  <a:pt x="395" y="32"/>
                </a:lnTo>
                <a:lnTo>
                  <a:pt x="394" y="32"/>
                </a:lnTo>
                <a:lnTo>
                  <a:pt x="393" y="32"/>
                </a:lnTo>
                <a:lnTo>
                  <a:pt x="392" y="32"/>
                </a:lnTo>
                <a:lnTo>
                  <a:pt x="391" y="32"/>
                </a:lnTo>
                <a:lnTo>
                  <a:pt x="390" y="32"/>
                </a:lnTo>
                <a:lnTo>
                  <a:pt x="384" y="31"/>
                </a:lnTo>
                <a:lnTo>
                  <a:pt x="380" y="30"/>
                </a:lnTo>
                <a:lnTo>
                  <a:pt x="379" y="30"/>
                </a:lnTo>
                <a:lnTo>
                  <a:pt x="378" y="30"/>
                </a:lnTo>
                <a:lnTo>
                  <a:pt x="378" y="31"/>
                </a:lnTo>
                <a:lnTo>
                  <a:pt x="377" y="31"/>
                </a:lnTo>
                <a:lnTo>
                  <a:pt x="377" y="32"/>
                </a:lnTo>
                <a:lnTo>
                  <a:pt x="377" y="33"/>
                </a:lnTo>
                <a:lnTo>
                  <a:pt x="376" y="34"/>
                </a:lnTo>
                <a:lnTo>
                  <a:pt x="376" y="36"/>
                </a:lnTo>
                <a:lnTo>
                  <a:pt x="376" y="37"/>
                </a:lnTo>
                <a:lnTo>
                  <a:pt x="376" y="38"/>
                </a:lnTo>
                <a:lnTo>
                  <a:pt x="376" y="42"/>
                </a:lnTo>
                <a:lnTo>
                  <a:pt x="376" y="43"/>
                </a:lnTo>
                <a:lnTo>
                  <a:pt x="376" y="45"/>
                </a:lnTo>
                <a:lnTo>
                  <a:pt x="376" y="48"/>
                </a:lnTo>
                <a:lnTo>
                  <a:pt x="376" y="50"/>
                </a:lnTo>
                <a:lnTo>
                  <a:pt x="376" y="51"/>
                </a:lnTo>
                <a:lnTo>
                  <a:pt x="377" y="51"/>
                </a:lnTo>
                <a:lnTo>
                  <a:pt x="377" y="52"/>
                </a:lnTo>
                <a:lnTo>
                  <a:pt x="377" y="53"/>
                </a:lnTo>
                <a:lnTo>
                  <a:pt x="378" y="53"/>
                </a:lnTo>
                <a:lnTo>
                  <a:pt x="378" y="54"/>
                </a:lnTo>
                <a:lnTo>
                  <a:pt x="379" y="54"/>
                </a:lnTo>
                <a:lnTo>
                  <a:pt x="380" y="54"/>
                </a:lnTo>
                <a:lnTo>
                  <a:pt x="384" y="56"/>
                </a:lnTo>
                <a:lnTo>
                  <a:pt x="388" y="57"/>
                </a:lnTo>
                <a:lnTo>
                  <a:pt x="394" y="58"/>
                </a:lnTo>
                <a:lnTo>
                  <a:pt x="397" y="59"/>
                </a:lnTo>
                <a:lnTo>
                  <a:pt x="399" y="60"/>
                </a:lnTo>
                <a:lnTo>
                  <a:pt x="401" y="60"/>
                </a:lnTo>
                <a:lnTo>
                  <a:pt x="404" y="60"/>
                </a:lnTo>
                <a:lnTo>
                  <a:pt x="407" y="61"/>
                </a:lnTo>
                <a:lnTo>
                  <a:pt x="408" y="61"/>
                </a:lnTo>
                <a:lnTo>
                  <a:pt x="408" y="61"/>
                </a:lnTo>
                <a:lnTo>
                  <a:pt x="409" y="62"/>
                </a:lnTo>
                <a:lnTo>
                  <a:pt x="409" y="62"/>
                </a:lnTo>
                <a:lnTo>
                  <a:pt x="409" y="62"/>
                </a:lnTo>
                <a:lnTo>
                  <a:pt x="409" y="63"/>
                </a:lnTo>
                <a:lnTo>
                  <a:pt x="408" y="63"/>
                </a:lnTo>
                <a:lnTo>
                  <a:pt x="407" y="64"/>
                </a:lnTo>
                <a:lnTo>
                  <a:pt x="406" y="65"/>
                </a:lnTo>
                <a:lnTo>
                  <a:pt x="405" y="66"/>
                </a:lnTo>
                <a:lnTo>
                  <a:pt x="404" y="67"/>
                </a:lnTo>
                <a:lnTo>
                  <a:pt x="403" y="68"/>
                </a:lnTo>
                <a:lnTo>
                  <a:pt x="402" y="71"/>
                </a:lnTo>
                <a:lnTo>
                  <a:pt x="401" y="73"/>
                </a:lnTo>
                <a:lnTo>
                  <a:pt x="398" y="77"/>
                </a:lnTo>
                <a:lnTo>
                  <a:pt x="397" y="78"/>
                </a:lnTo>
                <a:lnTo>
                  <a:pt x="397" y="80"/>
                </a:lnTo>
                <a:lnTo>
                  <a:pt x="396" y="82"/>
                </a:lnTo>
                <a:lnTo>
                  <a:pt x="396" y="84"/>
                </a:lnTo>
                <a:lnTo>
                  <a:pt x="396" y="86"/>
                </a:lnTo>
                <a:lnTo>
                  <a:pt x="396" y="88"/>
                </a:lnTo>
                <a:lnTo>
                  <a:pt x="397" y="90"/>
                </a:lnTo>
                <a:lnTo>
                  <a:pt x="397" y="92"/>
                </a:lnTo>
                <a:lnTo>
                  <a:pt x="398" y="97"/>
                </a:lnTo>
                <a:lnTo>
                  <a:pt x="400" y="102"/>
                </a:lnTo>
                <a:lnTo>
                  <a:pt x="401" y="106"/>
                </a:lnTo>
                <a:lnTo>
                  <a:pt x="402" y="108"/>
                </a:lnTo>
                <a:lnTo>
                  <a:pt x="402" y="109"/>
                </a:lnTo>
                <a:lnTo>
                  <a:pt x="403" y="110"/>
                </a:lnTo>
                <a:lnTo>
                  <a:pt x="404" y="112"/>
                </a:lnTo>
                <a:lnTo>
                  <a:pt x="407" y="116"/>
                </a:lnTo>
                <a:lnTo>
                  <a:pt x="408" y="117"/>
                </a:lnTo>
                <a:lnTo>
                  <a:pt x="408" y="119"/>
                </a:lnTo>
                <a:lnTo>
                  <a:pt x="409" y="120"/>
                </a:lnTo>
                <a:lnTo>
                  <a:pt x="410" y="122"/>
                </a:lnTo>
                <a:lnTo>
                  <a:pt x="410" y="123"/>
                </a:lnTo>
                <a:lnTo>
                  <a:pt x="410" y="124"/>
                </a:lnTo>
                <a:lnTo>
                  <a:pt x="410" y="125"/>
                </a:lnTo>
                <a:lnTo>
                  <a:pt x="410" y="126"/>
                </a:lnTo>
                <a:lnTo>
                  <a:pt x="409" y="126"/>
                </a:lnTo>
                <a:lnTo>
                  <a:pt x="409" y="127"/>
                </a:lnTo>
                <a:lnTo>
                  <a:pt x="408" y="128"/>
                </a:lnTo>
                <a:lnTo>
                  <a:pt x="406" y="130"/>
                </a:lnTo>
                <a:lnTo>
                  <a:pt x="405" y="131"/>
                </a:lnTo>
                <a:lnTo>
                  <a:pt x="404" y="132"/>
                </a:lnTo>
                <a:lnTo>
                  <a:pt x="404" y="133"/>
                </a:lnTo>
                <a:lnTo>
                  <a:pt x="403" y="134"/>
                </a:lnTo>
                <a:lnTo>
                  <a:pt x="403" y="135"/>
                </a:lnTo>
                <a:lnTo>
                  <a:pt x="403" y="136"/>
                </a:lnTo>
                <a:lnTo>
                  <a:pt x="402" y="137"/>
                </a:lnTo>
                <a:lnTo>
                  <a:pt x="402" y="138"/>
                </a:lnTo>
                <a:lnTo>
                  <a:pt x="402" y="139"/>
                </a:lnTo>
                <a:lnTo>
                  <a:pt x="403" y="140"/>
                </a:lnTo>
                <a:lnTo>
                  <a:pt x="403" y="140"/>
                </a:lnTo>
                <a:lnTo>
                  <a:pt x="404" y="141"/>
                </a:lnTo>
                <a:lnTo>
                  <a:pt x="404" y="142"/>
                </a:lnTo>
                <a:lnTo>
                  <a:pt x="406" y="144"/>
                </a:lnTo>
                <a:lnTo>
                  <a:pt x="407" y="145"/>
                </a:lnTo>
                <a:lnTo>
                  <a:pt x="408" y="146"/>
                </a:lnTo>
                <a:lnTo>
                  <a:pt x="410" y="148"/>
                </a:lnTo>
                <a:lnTo>
                  <a:pt x="415" y="151"/>
                </a:lnTo>
                <a:lnTo>
                  <a:pt x="417" y="153"/>
                </a:lnTo>
                <a:lnTo>
                  <a:pt x="419" y="154"/>
                </a:lnTo>
                <a:lnTo>
                  <a:pt x="422" y="155"/>
                </a:lnTo>
                <a:lnTo>
                  <a:pt x="424" y="155"/>
                </a:lnTo>
                <a:lnTo>
                  <a:pt x="425" y="156"/>
                </a:lnTo>
                <a:lnTo>
                  <a:pt x="427" y="156"/>
                </a:lnTo>
                <a:lnTo>
                  <a:pt x="428" y="155"/>
                </a:lnTo>
                <a:lnTo>
                  <a:pt x="429" y="155"/>
                </a:lnTo>
                <a:lnTo>
                  <a:pt x="430" y="154"/>
                </a:lnTo>
                <a:lnTo>
                  <a:pt x="432" y="153"/>
                </a:lnTo>
                <a:lnTo>
                  <a:pt x="434" y="152"/>
                </a:lnTo>
                <a:lnTo>
                  <a:pt x="436" y="150"/>
                </a:lnTo>
                <a:lnTo>
                  <a:pt x="437" y="148"/>
                </a:lnTo>
                <a:lnTo>
                  <a:pt x="438" y="147"/>
                </a:lnTo>
                <a:lnTo>
                  <a:pt x="439" y="146"/>
                </a:lnTo>
                <a:lnTo>
                  <a:pt x="440" y="144"/>
                </a:lnTo>
                <a:lnTo>
                  <a:pt x="441" y="142"/>
                </a:lnTo>
                <a:lnTo>
                  <a:pt x="442" y="138"/>
                </a:lnTo>
                <a:lnTo>
                  <a:pt x="444" y="135"/>
                </a:lnTo>
                <a:lnTo>
                  <a:pt x="445" y="133"/>
                </a:lnTo>
                <a:lnTo>
                  <a:pt x="447" y="131"/>
                </a:lnTo>
                <a:lnTo>
                  <a:pt x="447" y="129"/>
                </a:lnTo>
                <a:lnTo>
                  <a:pt x="448" y="129"/>
                </a:lnTo>
                <a:lnTo>
                  <a:pt x="448" y="128"/>
                </a:lnTo>
                <a:lnTo>
                  <a:pt x="448" y="127"/>
                </a:lnTo>
                <a:lnTo>
                  <a:pt x="448" y="126"/>
                </a:lnTo>
                <a:lnTo>
                  <a:pt x="448" y="125"/>
                </a:lnTo>
                <a:lnTo>
                  <a:pt x="447" y="124"/>
                </a:lnTo>
                <a:lnTo>
                  <a:pt x="447" y="123"/>
                </a:lnTo>
                <a:lnTo>
                  <a:pt x="447" y="122"/>
                </a:lnTo>
                <a:lnTo>
                  <a:pt x="446" y="120"/>
                </a:lnTo>
                <a:lnTo>
                  <a:pt x="444" y="117"/>
                </a:lnTo>
                <a:lnTo>
                  <a:pt x="444" y="117"/>
                </a:lnTo>
                <a:lnTo>
                  <a:pt x="443" y="115"/>
                </a:lnTo>
                <a:lnTo>
                  <a:pt x="442" y="113"/>
                </a:lnTo>
                <a:lnTo>
                  <a:pt x="442" y="112"/>
                </a:lnTo>
                <a:lnTo>
                  <a:pt x="442" y="111"/>
                </a:lnTo>
                <a:lnTo>
                  <a:pt x="441" y="110"/>
                </a:lnTo>
                <a:lnTo>
                  <a:pt x="440" y="109"/>
                </a:lnTo>
                <a:lnTo>
                  <a:pt x="433" y="102"/>
                </a:lnTo>
                <a:lnTo>
                  <a:pt x="432" y="101"/>
                </a:lnTo>
                <a:lnTo>
                  <a:pt x="432" y="101"/>
                </a:lnTo>
                <a:lnTo>
                  <a:pt x="431" y="100"/>
                </a:lnTo>
                <a:lnTo>
                  <a:pt x="431" y="99"/>
                </a:lnTo>
                <a:lnTo>
                  <a:pt x="430" y="98"/>
                </a:lnTo>
                <a:lnTo>
                  <a:pt x="430" y="97"/>
                </a:lnTo>
                <a:lnTo>
                  <a:pt x="429" y="96"/>
                </a:lnTo>
                <a:lnTo>
                  <a:pt x="429" y="96"/>
                </a:lnTo>
                <a:lnTo>
                  <a:pt x="429" y="96"/>
                </a:lnTo>
                <a:lnTo>
                  <a:pt x="430" y="95"/>
                </a:lnTo>
                <a:lnTo>
                  <a:pt x="430" y="95"/>
                </a:lnTo>
                <a:lnTo>
                  <a:pt x="430" y="94"/>
                </a:lnTo>
                <a:lnTo>
                  <a:pt x="432" y="92"/>
                </a:lnTo>
                <a:lnTo>
                  <a:pt x="434" y="90"/>
                </a:lnTo>
                <a:lnTo>
                  <a:pt x="436" y="89"/>
                </a:lnTo>
                <a:lnTo>
                  <a:pt x="438" y="88"/>
                </a:lnTo>
                <a:lnTo>
                  <a:pt x="441" y="86"/>
                </a:lnTo>
                <a:lnTo>
                  <a:pt x="443" y="85"/>
                </a:lnTo>
                <a:lnTo>
                  <a:pt x="445" y="85"/>
                </a:lnTo>
                <a:lnTo>
                  <a:pt x="446" y="84"/>
                </a:lnTo>
                <a:lnTo>
                  <a:pt x="448" y="84"/>
                </a:lnTo>
                <a:lnTo>
                  <a:pt x="449" y="84"/>
                </a:lnTo>
                <a:lnTo>
                  <a:pt x="451" y="84"/>
                </a:lnTo>
                <a:lnTo>
                  <a:pt x="453" y="85"/>
                </a:lnTo>
                <a:lnTo>
                  <a:pt x="457" y="86"/>
                </a:lnTo>
                <a:lnTo>
                  <a:pt x="459" y="87"/>
                </a:lnTo>
                <a:lnTo>
                  <a:pt x="460" y="87"/>
                </a:lnTo>
                <a:lnTo>
                  <a:pt x="461" y="87"/>
                </a:lnTo>
                <a:lnTo>
                  <a:pt x="462" y="88"/>
                </a:lnTo>
                <a:lnTo>
                  <a:pt x="463" y="89"/>
                </a:lnTo>
                <a:lnTo>
                  <a:pt x="464" y="90"/>
                </a:lnTo>
                <a:lnTo>
                  <a:pt x="466" y="92"/>
                </a:lnTo>
                <a:lnTo>
                  <a:pt x="467" y="94"/>
                </a:lnTo>
                <a:lnTo>
                  <a:pt x="467" y="94"/>
                </a:lnTo>
                <a:lnTo>
                  <a:pt x="468" y="97"/>
                </a:lnTo>
                <a:lnTo>
                  <a:pt x="470" y="99"/>
                </a:lnTo>
                <a:lnTo>
                  <a:pt x="471" y="100"/>
                </a:lnTo>
                <a:lnTo>
                  <a:pt x="473" y="103"/>
                </a:lnTo>
                <a:lnTo>
                  <a:pt x="474" y="104"/>
                </a:lnTo>
                <a:lnTo>
                  <a:pt x="474" y="105"/>
                </a:lnTo>
                <a:lnTo>
                  <a:pt x="475" y="107"/>
                </a:lnTo>
                <a:lnTo>
                  <a:pt x="476" y="107"/>
                </a:lnTo>
                <a:lnTo>
                  <a:pt x="477" y="108"/>
                </a:lnTo>
                <a:lnTo>
                  <a:pt x="478" y="110"/>
                </a:lnTo>
                <a:lnTo>
                  <a:pt x="479" y="111"/>
                </a:lnTo>
                <a:lnTo>
                  <a:pt x="479" y="113"/>
                </a:lnTo>
                <a:lnTo>
                  <a:pt x="480" y="114"/>
                </a:lnTo>
                <a:lnTo>
                  <a:pt x="481" y="118"/>
                </a:lnTo>
                <a:lnTo>
                  <a:pt x="483" y="123"/>
                </a:lnTo>
                <a:lnTo>
                  <a:pt x="484" y="127"/>
                </a:lnTo>
                <a:lnTo>
                  <a:pt x="484" y="128"/>
                </a:lnTo>
                <a:lnTo>
                  <a:pt x="485" y="129"/>
                </a:lnTo>
                <a:lnTo>
                  <a:pt x="486" y="130"/>
                </a:lnTo>
                <a:lnTo>
                  <a:pt x="486" y="131"/>
                </a:lnTo>
                <a:lnTo>
                  <a:pt x="487" y="132"/>
                </a:lnTo>
                <a:lnTo>
                  <a:pt x="490" y="135"/>
                </a:lnTo>
                <a:lnTo>
                  <a:pt x="491" y="135"/>
                </a:lnTo>
                <a:lnTo>
                  <a:pt x="491" y="136"/>
                </a:lnTo>
                <a:lnTo>
                  <a:pt x="492" y="137"/>
                </a:lnTo>
                <a:lnTo>
                  <a:pt x="492" y="138"/>
                </a:lnTo>
                <a:lnTo>
                  <a:pt x="494" y="141"/>
                </a:lnTo>
                <a:lnTo>
                  <a:pt x="495" y="143"/>
                </a:lnTo>
                <a:lnTo>
                  <a:pt x="495" y="144"/>
                </a:lnTo>
                <a:lnTo>
                  <a:pt x="497" y="145"/>
                </a:lnTo>
                <a:lnTo>
                  <a:pt x="498" y="147"/>
                </a:lnTo>
                <a:lnTo>
                  <a:pt x="499" y="148"/>
                </a:lnTo>
                <a:lnTo>
                  <a:pt x="500" y="149"/>
                </a:lnTo>
                <a:lnTo>
                  <a:pt x="500" y="149"/>
                </a:lnTo>
                <a:lnTo>
                  <a:pt x="501" y="150"/>
                </a:lnTo>
                <a:lnTo>
                  <a:pt x="502" y="150"/>
                </a:lnTo>
                <a:lnTo>
                  <a:pt x="502" y="150"/>
                </a:lnTo>
                <a:lnTo>
                  <a:pt x="503" y="151"/>
                </a:lnTo>
                <a:lnTo>
                  <a:pt x="503" y="151"/>
                </a:lnTo>
                <a:lnTo>
                  <a:pt x="504" y="151"/>
                </a:lnTo>
                <a:lnTo>
                  <a:pt x="505" y="150"/>
                </a:lnTo>
                <a:lnTo>
                  <a:pt x="505" y="150"/>
                </a:lnTo>
                <a:lnTo>
                  <a:pt x="506" y="150"/>
                </a:lnTo>
                <a:lnTo>
                  <a:pt x="506" y="149"/>
                </a:lnTo>
                <a:lnTo>
                  <a:pt x="507" y="147"/>
                </a:lnTo>
                <a:lnTo>
                  <a:pt x="508" y="146"/>
                </a:lnTo>
                <a:lnTo>
                  <a:pt x="508" y="146"/>
                </a:lnTo>
                <a:lnTo>
                  <a:pt x="509" y="146"/>
                </a:lnTo>
                <a:lnTo>
                  <a:pt x="509" y="146"/>
                </a:lnTo>
                <a:lnTo>
                  <a:pt x="510" y="146"/>
                </a:lnTo>
                <a:lnTo>
                  <a:pt x="510" y="146"/>
                </a:lnTo>
                <a:lnTo>
                  <a:pt x="510" y="147"/>
                </a:lnTo>
                <a:lnTo>
                  <a:pt x="510" y="148"/>
                </a:lnTo>
                <a:lnTo>
                  <a:pt x="511" y="149"/>
                </a:lnTo>
                <a:lnTo>
                  <a:pt x="511" y="151"/>
                </a:lnTo>
                <a:lnTo>
                  <a:pt x="511" y="153"/>
                </a:lnTo>
                <a:lnTo>
                  <a:pt x="510" y="155"/>
                </a:lnTo>
                <a:lnTo>
                  <a:pt x="510" y="158"/>
                </a:lnTo>
                <a:lnTo>
                  <a:pt x="510" y="159"/>
                </a:lnTo>
                <a:lnTo>
                  <a:pt x="509" y="164"/>
                </a:lnTo>
                <a:lnTo>
                  <a:pt x="508" y="168"/>
                </a:lnTo>
                <a:lnTo>
                  <a:pt x="508" y="171"/>
                </a:lnTo>
                <a:lnTo>
                  <a:pt x="508" y="172"/>
                </a:lnTo>
                <a:lnTo>
                  <a:pt x="508" y="172"/>
                </a:lnTo>
                <a:lnTo>
                  <a:pt x="508" y="173"/>
                </a:lnTo>
                <a:lnTo>
                  <a:pt x="508" y="173"/>
                </a:lnTo>
                <a:lnTo>
                  <a:pt x="509" y="174"/>
                </a:lnTo>
                <a:lnTo>
                  <a:pt x="509" y="175"/>
                </a:lnTo>
                <a:lnTo>
                  <a:pt x="510" y="175"/>
                </a:lnTo>
                <a:lnTo>
                  <a:pt x="511" y="176"/>
                </a:lnTo>
                <a:lnTo>
                  <a:pt x="512" y="177"/>
                </a:lnTo>
                <a:lnTo>
                  <a:pt x="515" y="178"/>
                </a:lnTo>
                <a:lnTo>
                  <a:pt x="517" y="180"/>
                </a:lnTo>
                <a:lnTo>
                  <a:pt x="520" y="181"/>
                </a:lnTo>
                <a:lnTo>
                  <a:pt x="522" y="182"/>
                </a:lnTo>
                <a:lnTo>
                  <a:pt x="526" y="183"/>
                </a:lnTo>
                <a:lnTo>
                  <a:pt x="530" y="184"/>
                </a:lnTo>
                <a:lnTo>
                  <a:pt x="532" y="185"/>
                </a:lnTo>
                <a:lnTo>
                  <a:pt x="534" y="186"/>
                </a:lnTo>
                <a:lnTo>
                  <a:pt x="537" y="187"/>
                </a:lnTo>
                <a:lnTo>
                  <a:pt x="538" y="188"/>
                </a:lnTo>
                <a:lnTo>
                  <a:pt x="540" y="190"/>
                </a:lnTo>
                <a:lnTo>
                  <a:pt x="544" y="193"/>
                </a:lnTo>
                <a:lnTo>
                  <a:pt x="546" y="194"/>
                </a:lnTo>
                <a:lnTo>
                  <a:pt x="546" y="195"/>
                </a:lnTo>
                <a:lnTo>
                  <a:pt x="547" y="196"/>
                </a:lnTo>
                <a:lnTo>
                  <a:pt x="548" y="197"/>
                </a:lnTo>
                <a:lnTo>
                  <a:pt x="548" y="198"/>
                </a:lnTo>
                <a:lnTo>
                  <a:pt x="549" y="200"/>
                </a:lnTo>
                <a:lnTo>
                  <a:pt x="551" y="207"/>
                </a:lnTo>
                <a:lnTo>
                  <a:pt x="552" y="211"/>
                </a:lnTo>
                <a:lnTo>
                  <a:pt x="553" y="213"/>
                </a:lnTo>
                <a:lnTo>
                  <a:pt x="555" y="218"/>
                </a:lnTo>
                <a:lnTo>
                  <a:pt x="557" y="224"/>
                </a:lnTo>
                <a:lnTo>
                  <a:pt x="558" y="226"/>
                </a:lnTo>
                <a:lnTo>
                  <a:pt x="558" y="226"/>
                </a:lnTo>
                <a:lnTo>
                  <a:pt x="553" y="236"/>
                </a:lnTo>
                <a:lnTo>
                  <a:pt x="552" y="239"/>
                </a:lnTo>
                <a:lnTo>
                  <a:pt x="551" y="241"/>
                </a:lnTo>
                <a:lnTo>
                  <a:pt x="550" y="242"/>
                </a:lnTo>
                <a:lnTo>
                  <a:pt x="550" y="243"/>
                </a:lnTo>
                <a:lnTo>
                  <a:pt x="550" y="245"/>
                </a:lnTo>
                <a:lnTo>
                  <a:pt x="549" y="247"/>
                </a:lnTo>
                <a:lnTo>
                  <a:pt x="550" y="249"/>
                </a:lnTo>
                <a:lnTo>
                  <a:pt x="550" y="250"/>
                </a:lnTo>
                <a:lnTo>
                  <a:pt x="551" y="254"/>
                </a:lnTo>
                <a:lnTo>
                  <a:pt x="551" y="256"/>
                </a:lnTo>
                <a:lnTo>
                  <a:pt x="551" y="258"/>
                </a:lnTo>
                <a:lnTo>
                  <a:pt x="552" y="263"/>
                </a:lnTo>
                <a:lnTo>
                  <a:pt x="552" y="265"/>
                </a:lnTo>
                <a:lnTo>
                  <a:pt x="552" y="266"/>
                </a:lnTo>
                <a:lnTo>
                  <a:pt x="553" y="268"/>
                </a:lnTo>
                <a:lnTo>
                  <a:pt x="553" y="270"/>
                </a:lnTo>
                <a:lnTo>
                  <a:pt x="556" y="276"/>
                </a:lnTo>
                <a:lnTo>
                  <a:pt x="558" y="280"/>
                </a:lnTo>
                <a:lnTo>
                  <a:pt x="558" y="281"/>
                </a:lnTo>
                <a:lnTo>
                  <a:pt x="558" y="282"/>
                </a:lnTo>
                <a:lnTo>
                  <a:pt x="558" y="283"/>
                </a:lnTo>
                <a:lnTo>
                  <a:pt x="558" y="284"/>
                </a:lnTo>
                <a:lnTo>
                  <a:pt x="558" y="287"/>
                </a:lnTo>
                <a:lnTo>
                  <a:pt x="558" y="288"/>
                </a:lnTo>
                <a:lnTo>
                  <a:pt x="559" y="289"/>
                </a:lnTo>
                <a:lnTo>
                  <a:pt x="559" y="289"/>
                </a:lnTo>
                <a:lnTo>
                  <a:pt x="559" y="290"/>
                </a:lnTo>
                <a:lnTo>
                  <a:pt x="559" y="290"/>
                </a:lnTo>
                <a:lnTo>
                  <a:pt x="560" y="290"/>
                </a:lnTo>
                <a:lnTo>
                  <a:pt x="561" y="291"/>
                </a:lnTo>
                <a:lnTo>
                  <a:pt x="562" y="291"/>
                </a:lnTo>
                <a:lnTo>
                  <a:pt x="564" y="291"/>
                </a:lnTo>
                <a:lnTo>
                  <a:pt x="568" y="291"/>
                </a:lnTo>
                <a:lnTo>
                  <a:pt x="569" y="291"/>
                </a:lnTo>
                <a:lnTo>
                  <a:pt x="572" y="290"/>
                </a:lnTo>
                <a:lnTo>
                  <a:pt x="572" y="290"/>
                </a:lnTo>
                <a:lnTo>
                  <a:pt x="573" y="290"/>
                </a:lnTo>
                <a:lnTo>
                  <a:pt x="574" y="291"/>
                </a:lnTo>
                <a:lnTo>
                  <a:pt x="575" y="291"/>
                </a:lnTo>
                <a:lnTo>
                  <a:pt x="575" y="292"/>
                </a:lnTo>
                <a:lnTo>
                  <a:pt x="576" y="292"/>
                </a:lnTo>
                <a:lnTo>
                  <a:pt x="576" y="293"/>
                </a:lnTo>
                <a:lnTo>
                  <a:pt x="576" y="294"/>
                </a:lnTo>
                <a:lnTo>
                  <a:pt x="576" y="296"/>
                </a:lnTo>
                <a:lnTo>
                  <a:pt x="576" y="297"/>
                </a:lnTo>
                <a:lnTo>
                  <a:pt x="576" y="298"/>
                </a:lnTo>
                <a:lnTo>
                  <a:pt x="576" y="300"/>
                </a:lnTo>
                <a:lnTo>
                  <a:pt x="576" y="302"/>
                </a:lnTo>
                <a:lnTo>
                  <a:pt x="575" y="304"/>
                </a:lnTo>
                <a:lnTo>
                  <a:pt x="574" y="306"/>
                </a:lnTo>
                <a:lnTo>
                  <a:pt x="574" y="308"/>
                </a:lnTo>
                <a:lnTo>
                  <a:pt x="573" y="309"/>
                </a:lnTo>
                <a:lnTo>
                  <a:pt x="572" y="311"/>
                </a:lnTo>
                <a:lnTo>
                  <a:pt x="571" y="312"/>
                </a:lnTo>
                <a:lnTo>
                  <a:pt x="571" y="313"/>
                </a:lnTo>
                <a:lnTo>
                  <a:pt x="570" y="313"/>
                </a:lnTo>
                <a:lnTo>
                  <a:pt x="568" y="315"/>
                </a:lnTo>
                <a:lnTo>
                  <a:pt x="565" y="318"/>
                </a:lnTo>
                <a:lnTo>
                  <a:pt x="562" y="319"/>
                </a:lnTo>
                <a:lnTo>
                  <a:pt x="561" y="320"/>
                </a:lnTo>
                <a:lnTo>
                  <a:pt x="559" y="321"/>
                </a:lnTo>
                <a:lnTo>
                  <a:pt x="558" y="322"/>
                </a:lnTo>
                <a:lnTo>
                  <a:pt x="557" y="324"/>
                </a:lnTo>
                <a:lnTo>
                  <a:pt x="556" y="326"/>
                </a:lnTo>
                <a:lnTo>
                  <a:pt x="555" y="327"/>
                </a:lnTo>
                <a:lnTo>
                  <a:pt x="553" y="333"/>
                </a:lnTo>
                <a:lnTo>
                  <a:pt x="551" y="335"/>
                </a:lnTo>
                <a:lnTo>
                  <a:pt x="551" y="336"/>
                </a:lnTo>
                <a:lnTo>
                  <a:pt x="550" y="337"/>
                </a:lnTo>
                <a:lnTo>
                  <a:pt x="549" y="338"/>
                </a:lnTo>
                <a:lnTo>
                  <a:pt x="548" y="339"/>
                </a:lnTo>
                <a:lnTo>
                  <a:pt x="546" y="341"/>
                </a:lnTo>
                <a:lnTo>
                  <a:pt x="545" y="341"/>
                </a:lnTo>
                <a:lnTo>
                  <a:pt x="544" y="342"/>
                </a:lnTo>
                <a:lnTo>
                  <a:pt x="544" y="343"/>
                </a:lnTo>
                <a:lnTo>
                  <a:pt x="543" y="344"/>
                </a:lnTo>
                <a:lnTo>
                  <a:pt x="543" y="345"/>
                </a:lnTo>
                <a:lnTo>
                  <a:pt x="543" y="347"/>
                </a:lnTo>
                <a:lnTo>
                  <a:pt x="543" y="348"/>
                </a:lnTo>
                <a:lnTo>
                  <a:pt x="543" y="350"/>
                </a:lnTo>
                <a:lnTo>
                  <a:pt x="543" y="352"/>
                </a:lnTo>
                <a:lnTo>
                  <a:pt x="544" y="354"/>
                </a:lnTo>
                <a:lnTo>
                  <a:pt x="544" y="354"/>
                </a:lnTo>
                <a:lnTo>
                  <a:pt x="544" y="355"/>
                </a:lnTo>
                <a:lnTo>
                  <a:pt x="545" y="355"/>
                </a:lnTo>
                <a:lnTo>
                  <a:pt x="546" y="356"/>
                </a:lnTo>
                <a:lnTo>
                  <a:pt x="547" y="356"/>
                </a:lnTo>
                <a:lnTo>
                  <a:pt x="548" y="356"/>
                </a:lnTo>
                <a:lnTo>
                  <a:pt x="549" y="356"/>
                </a:lnTo>
                <a:lnTo>
                  <a:pt x="550" y="357"/>
                </a:lnTo>
                <a:lnTo>
                  <a:pt x="552" y="356"/>
                </a:lnTo>
                <a:lnTo>
                  <a:pt x="554" y="356"/>
                </a:lnTo>
                <a:lnTo>
                  <a:pt x="555" y="356"/>
                </a:lnTo>
                <a:lnTo>
                  <a:pt x="557" y="355"/>
                </a:lnTo>
                <a:lnTo>
                  <a:pt x="561" y="354"/>
                </a:lnTo>
                <a:lnTo>
                  <a:pt x="571" y="351"/>
                </a:lnTo>
                <a:lnTo>
                  <a:pt x="573" y="350"/>
                </a:lnTo>
                <a:lnTo>
                  <a:pt x="576" y="349"/>
                </a:lnTo>
                <a:lnTo>
                  <a:pt x="577" y="349"/>
                </a:lnTo>
                <a:lnTo>
                  <a:pt x="578" y="349"/>
                </a:lnTo>
                <a:lnTo>
                  <a:pt x="579" y="349"/>
                </a:lnTo>
                <a:lnTo>
                  <a:pt x="581" y="349"/>
                </a:lnTo>
                <a:lnTo>
                  <a:pt x="582" y="349"/>
                </a:lnTo>
                <a:lnTo>
                  <a:pt x="582" y="349"/>
                </a:lnTo>
                <a:lnTo>
                  <a:pt x="583" y="350"/>
                </a:lnTo>
                <a:lnTo>
                  <a:pt x="584" y="350"/>
                </a:lnTo>
                <a:lnTo>
                  <a:pt x="585" y="351"/>
                </a:lnTo>
                <a:lnTo>
                  <a:pt x="586" y="352"/>
                </a:lnTo>
                <a:lnTo>
                  <a:pt x="587" y="355"/>
                </a:lnTo>
                <a:lnTo>
                  <a:pt x="589" y="357"/>
                </a:lnTo>
                <a:lnTo>
                  <a:pt x="590" y="358"/>
                </a:lnTo>
                <a:lnTo>
                  <a:pt x="590" y="360"/>
                </a:lnTo>
                <a:lnTo>
                  <a:pt x="591" y="362"/>
                </a:lnTo>
                <a:lnTo>
                  <a:pt x="591" y="363"/>
                </a:lnTo>
                <a:lnTo>
                  <a:pt x="591" y="365"/>
                </a:lnTo>
                <a:lnTo>
                  <a:pt x="591" y="366"/>
                </a:lnTo>
                <a:lnTo>
                  <a:pt x="591" y="369"/>
                </a:lnTo>
                <a:lnTo>
                  <a:pt x="591" y="374"/>
                </a:lnTo>
                <a:lnTo>
                  <a:pt x="591" y="376"/>
                </a:lnTo>
                <a:lnTo>
                  <a:pt x="591" y="377"/>
                </a:lnTo>
                <a:lnTo>
                  <a:pt x="591" y="378"/>
                </a:lnTo>
                <a:lnTo>
                  <a:pt x="591" y="378"/>
                </a:lnTo>
                <a:lnTo>
                  <a:pt x="592" y="379"/>
                </a:lnTo>
                <a:lnTo>
                  <a:pt x="592" y="380"/>
                </a:lnTo>
                <a:lnTo>
                  <a:pt x="593" y="380"/>
                </a:lnTo>
                <a:lnTo>
                  <a:pt x="593" y="380"/>
                </a:lnTo>
                <a:lnTo>
                  <a:pt x="597" y="381"/>
                </a:lnTo>
                <a:lnTo>
                  <a:pt x="599" y="382"/>
                </a:lnTo>
                <a:lnTo>
                  <a:pt x="600" y="382"/>
                </a:lnTo>
                <a:lnTo>
                  <a:pt x="601" y="383"/>
                </a:lnTo>
                <a:lnTo>
                  <a:pt x="603" y="384"/>
                </a:lnTo>
                <a:lnTo>
                  <a:pt x="606" y="385"/>
                </a:lnTo>
                <a:lnTo>
                  <a:pt x="607" y="385"/>
                </a:lnTo>
                <a:lnTo>
                  <a:pt x="608" y="386"/>
                </a:lnTo>
                <a:lnTo>
                  <a:pt x="609" y="387"/>
                </a:lnTo>
                <a:lnTo>
                  <a:pt x="611" y="389"/>
                </a:lnTo>
                <a:lnTo>
                  <a:pt x="613" y="391"/>
                </a:lnTo>
                <a:lnTo>
                  <a:pt x="614" y="391"/>
                </a:lnTo>
                <a:lnTo>
                  <a:pt x="614" y="392"/>
                </a:lnTo>
                <a:lnTo>
                  <a:pt x="616" y="393"/>
                </a:lnTo>
                <a:lnTo>
                  <a:pt x="617" y="393"/>
                </a:lnTo>
                <a:lnTo>
                  <a:pt x="618" y="393"/>
                </a:lnTo>
                <a:lnTo>
                  <a:pt x="626" y="394"/>
                </a:lnTo>
                <a:lnTo>
                  <a:pt x="630" y="395"/>
                </a:lnTo>
                <a:lnTo>
                  <a:pt x="637" y="396"/>
                </a:lnTo>
                <a:lnTo>
                  <a:pt x="638" y="396"/>
                </a:lnTo>
                <a:lnTo>
                  <a:pt x="640" y="397"/>
                </a:lnTo>
                <a:lnTo>
                  <a:pt x="641" y="397"/>
                </a:lnTo>
                <a:lnTo>
                  <a:pt x="642" y="398"/>
                </a:lnTo>
                <a:lnTo>
                  <a:pt x="644" y="399"/>
                </a:lnTo>
                <a:lnTo>
                  <a:pt x="645" y="400"/>
                </a:lnTo>
                <a:lnTo>
                  <a:pt x="646" y="402"/>
                </a:lnTo>
                <a:lnTo>
                  <a:pt x="647" y="402"/>
                </a:lnTo>
                <a:lnTo>
                  <a:pt x="647" y="403"/>
                </a:lnTo>
                <a:lnTo>
                  <a:pt x="648" y="404"/>
                </a:lnTo>
                <a:lnTo>
                  <a:pt x="648" y="406"/>
                </a:lnTo>
                <a:lnTo>
                  <a:pt x="648" y="408"/>
                </a:lnTo>
                <a:lnTo>
                  <a:pt x="649" y="412"/>
                </a:lnTo>
                <a:lnTo>
                  <a:pt x="649" y="413"/>
                </a:lnTo>
                <a:lnTo>
                  <a:pt x="649" y="414"/>
                </a:lnTo>
                <a:lnTo>
                  <a:pt x="650" y="415"/>
                </a:lnTo>
                <a:lnTo>
                  <a:pt x="650" y="416"/>
                </a:lnTo>
                <a:lnTo>
                  <a:pt x="651" y="416"/>
                </a:lnTo>
                <a:lnTo>
                  <a:pt x="651" y="417"/>
                </a:lnTo>
                <a:lnTo>
                  <a:pt x="652" y="417"/>
                </a:lnTo>
                <a:lnTo>
                  <a:pt x="653" y="418"/>
                </a:lnTo>
                <a:lnTo>
                  <a:pt x="655" y="418"/>
                </a:lnTo>
                <a:lnTo>
                  <a:pt x="657" y="418"/>
                </a:lnTo>
                <a:lnTo>
                  <a:pt x="660" y="419"/>
                </a:lnTo>
                <a:lnTo>
                  <a:pt x="661" y="419"/>
                </a:lnTo>
                <a:lnTo>
                  <a:pt x="663" y="419"/>
                </a:lnTo>
                <a:lnTo>
                  <a:pt x="664" y="420"/>
                </a:lnTo>
                <a:lnTo>
                  <a:pt x="665" y="420"/>
                </a:lnTo>
                <a:lnTo>
                  <a:pt x="666" y="421"/>
                </a:lnTo>
                <a:lnTo>
                  <a:pt x="674" y="427"/>
                </a:lnTo>
                <a:lnTo>
                  <a:pt x="676" y="428"/>
                </a:lnTo>
                <a:lnTo>
                  <a:pt x="678" y="429"/>
                </a:lnTo>
                <a:lnTo>
                  <a:pt x="679" y="430"/>
                </a:lnTo>
                <a:lnTo>
                  <a:pt x="681" y="431"/>
                </a:lnTo>
                <a:lnTo>
                  <a:pt x="682" y="431"/>
                </a:lnTo>
                <a:lnTo>
                  <a:pt x="683" y="431"/>
                </a:lnTo>
                <a:lnTo>
                  <a:pt x="684" y="431"/>
                </a:lnTo>
                <a:lnTo>
                  <a:pt x="685" y="431"/>
                </a:lnTo>
                <a:lnTo>
                  <a:pt x="687" y="431"/>
                </a:lnTo>
                <a:lnTo>
                  <a:pt x="689" y="431"/>
                </a:lnTo>
                <a:lnTo>
                  <a:pt x="694" y="430"/>
                </a:lnTo>
                <a:lnTo>
                  <a:pt x="697" y="429"/>
                </a:lnTo>
                <a:lnTo>
                  <a:pt x="699" y="429"/>
                </a:lnTo>
                <a:lnTo>
                  <a:pt x="703" y="429"/>
                </a:lnTo>
                <a:lnTo>
                  <a:pt x="708" y="428"/>
                </a:lnTo>
                <a:lnTo>
                  <a:pt x="709" y="428"/>
                </a:lnTo>
                <a:lnTo>
                  <a:pt x="710" y="428"/>
                </a:lnTo>
                <a:lnTo>
                  <a:pt x="711" y="428"/>
                </a:lnTo>
                <a:lnTo>
                  <a:pt x="712" y="428"/>
                </a:lnTo>
                <a:lnTo>
                  <a:pt x="713" y="429"/>
                </a:lnTo>
                <a:lnTo>
                  <a:pt x="716" y="430"/>
                </a:lnTo>
                <a:lnTo>
                  <a:pt x="720" y="431"/>
                </a:lnTo>
                <a:lnTo>
                  <a:pt x="721" y="432"/>
                </a:lnTo>
                <a:lnTo>
                  <a:pt x="723" y="432"/>
                </a:lnTo>
                <a:lnTo>
                  <a:pt x="724" y="433"/>
                </a:lnTo>
                <a:lnTo>
                  <a:pt x="726" y="435"/>
                </a:lnTo>
                <a:lnTo>
                  <a:pt x="727" y="436"/>
                </a:lnTo>
                <a:lnTo>
                  <a:pt x="728" y="436"/>
                </a:lnTo>
                <a:lnTo>
                  <a:pt x="729" y="437"/>
                </a:lnTo>
                <a:lnTo>
                  <a:pt x="729" y="438"/>
                </a:lnTo>
                <a:lnTo>
                  <a:pt x="729" y="439"/>
                </a:lnTo>
                <a:lnTo>
                  <a:pt x="730" y="439"/>
                </a:lnTo>
                <a:lnTo>
                  <a:pt x="730" y="440"/>
                </a:lnTo>
                <a:lnTo>
                  <a:pt x="730" y="441"/>
                </a:lnTo>
                <a:lnTo>
                  <a:pt x="731" y="443"/>
                </a:lnTo>
                <a:lnTo>
                  <a:pt x="731" y="446"/>
                </a:lnTo>
                <a:lnTo>
                  <a:pt x="731" y="448"/>
                </a:lnTo>
                <a:lnTo>
                  <a:pt x="731" y="448"/>
                </a:lnTo>
                <a:lnTo>
                  <a:pt x="732" y="449"/>
                </a:lnTo>
                <a:lnTo>
                  <a:pt x="732" y="450"/>
                </a:lnTo>
                <a:lnTo>
                  <a:pt x="733" y="451"/>
                </a:lnTo>
                <a:lnTo>
                  <a:pt x="733" y="451"/>
                </a:lnTo>
                <a:lnTo>
                  <a:pt x="734" y="452"/>
                </a:lnTo>
                <a:lnTo>
                  <a:pt x="735" y="452"/>
                </a:lnTo>
                <a:lnTo>
                  <a:pt x="736" y="453"/>
                </a:lnTo>
                <a:lnTo>
                  <a:pt x="739" y="454"/>
                </a:lnTo>
                <a:lnTo>
                  <a:pt x="741" y="455"/>
                </a:lnTo>
                <a:lnTo>
                  <a:pt x="751" y="459"/>
                </a:lnTo>
                <a:lnTo>
                  <a:pt x="752" y="460"/>
                </a:lnTo>
                <a:lnTo>
                  <a:pt x="754" y="461"/>
                </a:lnTo>
                <a:lnTo>
                  <a:pt x="756" y="463"/>
                </a:lnTo>
                <a:lnTo>
                  <a:pt x="757" y="464"/>
                </a:lnTo>
                <a:lnTo>
                  <a:pt x="759" y="466"/>
                </a:lnTo>
                <a:lnTo>
                  <a:pt x="760" y="468"/>
                </a:lnTo>
                <a:lnTo>
                  <a:pt x="762" y="470"/>
                </a:lnTo>
                <a:lnTo>
                  <a:pt x="767" y="477"/>
                </a:lnTo>
                <a:lnTo>
                  <a:pt x="770" y="481"/>
                </a:lnTo>
                <a:lnTo>
                  <a:pt x="771" y="483"/>
                </a:lnTo>
                <a:lnTo>
                  <a:pt x="772" y="484"/>
                </a:lnTo>
                <a:lnTo>
                  <a:pt x="773" y="486"/>
                </a:lnTo>
                <a:lnTo>
                  <a:pt x="774" y="491"/>
                </a:lnTo>
                <a:lnTo>
                  <a:pt x="775" y="493"/>
                </a:lnTo>
                <a:lnTo>
                  <a:pt x="776" y="495"/>
                </a:lnTo>
                <a:lnTo>
                  <a:pt x="776" y="495"/>
                </a:lnTo>
                <a:lnTo>
                  <a:pt x="777" y="495"/>
                </a:lnTo>
                <a:lnTo>
                  <a:pt x="776" y="495"/>
                </a:lnTo>
                <a:lnTo>
                  <a:pt x="776" y="495"/>
                </a:lnTo>
                <a:lnTo>
                  <a:pt x="775" y="495"/>
                </a:lnTo>
                <a:lnTo>
                  <a:pt x="775" y="496"/>
                </a:lnTo>
                <a:lnTo>
                  <a:pt x="773" y="496"/>
                </a:lnTo>
                <a:lnTo>
                  <a:pt x="771" y="498"/>
                </a:lnTo>
                <a:lnTo>
                  <a:pt x="766" y="501"/>
                </a:lnTo>
                <a:lnTo>
                  <a:pt x="760" y="506"/>
                </a:lnTo>
                <a:lnTo>
                  <a:pt x="758" y="508"/>
                </a:lnTo>
                <a:lnTo>
                  <a:pt x="754" y="511"/>
                </a:lnTo>
                <a:lnTo>
                  <a:pt x="752" y="512"/>
                </a:lnTo>
                <a:lnTo>
                  <a:pt x="751" y="513"/>
                </a:lnTo>
                <a:lnTo>
                  <a:pt x="750" y="513"/>
                </a:lnTo>
                <a:lnTo>
                  <a:pt x="749" y="514"/>
                </a:lnTo>
                <a:lnTo>
                  <a:pt x="748" y="514"/>
                </a:lnTo>
                <a:lnTo>
                  <a:pt x="747" y="514"/>
                </a:lnTo>
                <a:lnTo>
                  <a:pt x="744" y="515"/>
                </a:lnTo>
                <a:lnTo>
                  <a:pt x="740" y="515"/>
                </a:lnTo>
                <a:lnTo>
                  <a:pt x="739" y="516"/>
                </a:lnTo>
                <a:lnTo>
                  <a:pt x="738" y="516"/>
                </a:lnTo>
                <a:lnTo>
                  <a:pt x="737" y="517"/>
                </a:lnTo>
                <a:lnTo>
                  <a:pt x="734" y="519"/>
                </a:lnTo>
                <a:lnTo>
                  <a:pt x="734" y="519"/>
                </a:lnTo>
                <a:lnTo>
                  <a:pt x="733" y="520"/>
                </a:lnTo>
                <a:lnTo>
                  <a:pt x="732" y="520"/>
                </a:lnTo>
                <a:lnTo>
                  <a:pt x="731" y="520"/>
                </a:lnTo>
                <a:lnTo>
                  <a:pt x="728" y="521"/>
                </a:lnTo>
                <a:lnTo>
                  <a:pt x="727" y="521"/>
                </a:lnTo>
                <a:lnTo>
                  <a:pt x="726" y="521"/>
                </a:lnTo>
                <a:lnTo>
                  <a:pt x="725" y="521"/>
                </a:lnTo>
                <a:lnTo>
                  <a:pt x="724" y="521"/>
                </a:lnTo>
                <a:lnTo>
                  <a:pt x="723" y="520"/>
                </a:lnTo>
                <a:lnTo>
                  <a:pt x="723" y="520"/>
                </a:lnTo>
                <a:lnTo>
                  <a:pt x="721" y="518"/>
                </a:lnTo>
                <a:lnTo>
                  <a:pt x="721" y="518"/>
                </a:lnTo>
                <a:lnTo>
                  <a:pt x="720" y="518"/>
                </a:lnTo>
                <a:lnTo>
                  <a:pt x="717" y="517"/>
                </a:lnTo>
                <a:lnTo>
                  <a:pt x="716" y="517"/>
                </a:lnTo>
                <a:lnTo>
                  <a:pt x="715" y="516"/>
                </a:lnTo>
                <a:lnTo>
                  <a:pt x="713" y="515"/>
                </a:lnTo>
                <a:lnTo>
                  <a:pt x="709" y="512"/>
                </a:lnTo>
                <a:lnTo>
                  <a:pt x="707" y="510"/>
                </a:lnTo>
                <a:lnTo>
                  <a:pt x="705" y="509"/>
                </a:lnTo>
                <a:lnTo>
                  <a:pt x="703" y="508"/>
                </a:lnTo>
                <a:lnTo>
                  <a:pt x="701" y="507"/>
                </a:lnTo>
                <a:lnTo>
                  <a:pt x="699" y="507"/>
                </a:lnTo>
                <a:lnTo>
                  <a:pt x="697" y="506"/>
                </a:lnTo>
                <a:lnTo>
                  <a:pt x="695" y="506"/>
                </a:lnTo>
                <a:lnTo>
                  <a:pt x="694" y="506"/>
                </a:lnTo>
                <a:lnTo>
                  <a:pt x="693" y="507"/>
                </a:lnTo>
                <a:lnTo>
                  <a:pt x="693" y="507"/>
                </a:lnTo>
                <a:lnTo>
                  <a:pt x="692" y="507"/>
                </a:lnTo>
                <a:lnTo>
                  <a:pt x="690" y="508"/>
                </a:lnTo>
                <a:lnTo>
                  <a:pt x="687" y="509"/>
                </a:lnTo>
                <a:lnTo>
                  <a:pt x="687" y="510"/>
                </a:lnTo>
                <a:lnTo>
                  <a:pt x="685" y="511"/>
                </a:lnTo>
                <a:lnTo>
                  <a:pt x="682" y="514"/>
                </a:lnTo>
                <a:lnTo>
                  <a:pt x="680" y="515"/>
                </a:lnTo>
                <a:lnTo>
                  <a:pt x="674" y="520"/>
                </a:lnTo>
                <a:lnTo>
                  <a:pt x="671" y="521"/>
                </a:lnTo>
                <a:lnTo>
                  <a:pt x="670" y="522"/>
                </a:lnTo>
                <a:lnTo>
                  <a:pt x="669" y="523"/>
                </a:lnTo>
                <a:lnTo>
                  <a:pt x="668" y="523"/>
                </a:lnTo>
                <a:lnTo>
                  <a:pt x="667" y="523"/>
                </a:lnTo>
                <a:lnTo>
                  <a:pt x="665" y="523"/>
                </a:lnTo>
                <a:lnTo>
                  <a:pt x="663" y="524"/>
                </a:lnTo>
                <a:lnTo>
                  <a:pt x="659" y="524"/>
                </a:lnTo>
                <a:lnTo>
                  <a:pt x="657" y="524"/>
                </a:lnTo>
                <a:lnTo>
                  <a:pt x="656" y="523"/>
                </a:lnTo>
                <a:lnTo>
                  <a:pt x="655" y="523"/>
                </a:lnTo>
                <a:lnTo>
                  <a:pt x="654" y="523"/>
                </a:lnTo>
                <a:lnTo>
                  <a:pt x="653" y="522"/>
                </a:lnTo>
                <a:lnTo>
                  <a:pt x="651" y="521"/>
                </a:lnTo>
                <a:lnTo>
                  <a:pt x="649" y="520"/>
                </a:lnTo>
                <a:lnTo>
                  <a:pt x="648" y="519"/>
                </a:lnTo>
                <a:lnTo>
                  <a:pt x="645" y="517"/>
                </a:lnTo>
                <a:lnTo>
                  <a:pt x="643" y="516"/>
                </a:lnTo>
                <a:lnTo>
                  <a:pt x="640" y="513"/>
                </a:lnTo>
                <a:lnTo>
                  <a:pt x="636" y="509"/>
                </a:lnTo>
                <a:lnTo>
                  <a:pt x="635" y="509"/>
                </a:lnTo>
                <a:lnTo>
                  <a:pt x="634" y="508"/>
                </a:lnTo>
                <a:lnTo>
                  <a:pt x="633" y="507"/>
                </a:lnTo>
                <a:lnTo>
                  <a:pt x="630" y="506"/>
                </a:lnTo>
                <a:lnTo>
                  <a:pt x="628" y="505"/>
                </a:lnTo>
                <a:lnTo>
                  <a:pt x="622" y="501"/>
                </a:lnTo>
                <a:lnTo>
                  <a:pt x="617" y="498"/>
                </a:lnTo>
                <a:lnTo>
                  <a:pt x="616" y="498"/>
                </a:lnTo>
                <a:lnTo>
                  <a:pt x="614" y="497"/>
                </a:lnTo>
                <a:lnTo>
                  <a:pt x="613" y="497"/>
                </a:lnTo>
                <a:lnTo>
                  <a:pt x="609" y="495"/>
                </a:lnTo>
                <a:lnTo>
                  <a:pt x="603" y="493"/>
                </a:lnTo>
                <a:lnTo>
                  <a:pt x="601" y="492"/>
                </a:lnTo>
                <a:lnTo>
                  <a:pt x="599" y="492"/>
                </a:lnTo>
                <a:lnTo>
                  <a:pt x="597" y="491"/>
                </a:lnTo>
                <a:lnTo>
                  <a:pt x="595" y="490"/>
                </a:lnTo>
                <a:lnTo>
                  <a:pt x="593" y="490"/>
                </a:lnTo>
                <a:lnTo>
                  <a:pt x="590" y="490"/>
                </a:lnTo>
                <a:lnTo>
                  <a:pt x="588" y="489"/>
                </a:lnTo>
                <a:lnTo>
                  <a:pt x="587" y="489"/>
                </a:lnTo>
                <a:lnTo>
                  <a:pt x="586" y="489"/>
                </a:lnTo>
                <a:lnTo>
                  <a:pt x="584" y="489"/>
                </a:lnTo>
                <a:lnTo>
                  <a:pt x="583" y="490"/>
                </a:lnTo>
                <a:lnTo>
                  <a:pt x="582" y="490"/>
                </a:lnTo>
                <a:lnTo>
                  <a:pt x="580" y="491"/>
                </a:lnTo>
                <a:lnTo>
                  <a:pt x="579" y="491"/>
                </a:lnTo>
                <a:lnTo>
                  <a:pt x="578" y="492"/>
                </a:lnTo>
                <a:lnTo>
                  <a:pt x="576" y="494"/>
                </a:lnTo>
                <a:lnTo>
                  <a:pt x="574" y="495"/>
                </a:lnTo>
                <a:lnTo>
                  <a:pt x="570" y="499"/>
                </a:lnTo>
                <a:lnTo>
                  <a:pt x="563" y="506"/>
                </a:lnTo>
                <a:lnTo>
                  <a:pt x="561" y="507"/>
                </a:lnTo>
                <a:lnTo>
                  <a:pt x="556" y="511"/>
                </a:lnTo>
                <a:lnTo>
                  <a:pt x="553" y="514"/>
                </a:lnTo>
                <a:lnTo>
                  <a:pt x="550" y="516"/>
                </a:lnTo>
                <a:lnTo>
                  <a:pt x="549" y="517"/>
                </a:lnTo>
                <a:lnTo>
                  <a:pt x="548" y="518"/>
                </a:lnTo>
                <a:lnTo>
                  <a:pt x="547" y="519"/>
                </a:lnTo>
                <a:lnTo>
                  <a:pt x="547" y="520"/>
                </a:lnTo>
                <a:lnTo>
                  <a:pt x="546" y="521"/>
                </a:lnTo>
                <a:lnTo>
                  <a:pt x="545" y="523"/>
                </a:lnTo>
                <a:lnTo>
                  <a:pt x="544" y="525"/>
                </a:lnTo>
                <a:lnTo>
                  <a:pt x="542" y="531"/>
                </a:lnTo>
                <a:lnTo>
                  <a:pt x="542" y="533"/>
                </a:lnTo>
                <a:lnTo>
                  <a:pt x="541" y="534"/>
                </a:lnTo>
                <a:lnTo>
                  <a:pt x="540" y="536"/>
                </a:lnTo>
                <a:lnTo>
                  <a:pt x="539" y="538"/>
                </a:lnTo>
                <a:lnTo>
                  <a:pt x="536" y="543"/>
                </a:lnTo>
                <a:lnTo>
                  <a:pt x="535" y="545"/>
                </a:lnTo>
                <a:lnTo>
                  <a:pt x="534" y="547"/>
                </a:lnTo>
                <a:lnTo>
                  <a:pt x="532" y="549"/>
                </a:lnTo>
                <a:lnTo>
                  <a:pt x="527" y="554"/>
                </a:lnTo>
                <a:lnTo>
                  <a:pt x="521" y="560"/>
                </a:lnTo>
                <a:lnTo>
                  <a:pt x="519" y="563"/>
                </a:lnTo>
                <a:lnTo>
                  <a:pt x="517" y="565"/>
                </a:lnTo>
                <a:lnTo>
                  <a:pt x="516" y="567"/>
                </a:lnTo>
                <a:lnTo>
                  <a:pt x="512" y="575"/>
                </a:lnTo>
                <a:lnTo>
                  <a:pt x="510" y="578"/>
                </a:lnTo>
                <a:lnTo>
                  <a:pt x="507" y="584"/>
                </a:lnTo>
                <a:lnTo>
                  <a:pt x="506" y="587"/>
                </a:lnTo>
                <a:lnTo>
                  <a:pt x="504" y="592"/>
                </a:lnTo>
                <a:lnTo>
                  <a:pt x="501" y="597"/>
                </a:lnTo>
                <a:lnTo>
                  <a:pt x="500" y="599"/>
                </a:lnTo>
                <a:lnTo>
                  <a:pt x="499" y="602"/>
                </a:lnTo>
                <a:lnTo>
                  <a:pt x="498" y="607"/>
                </a:lnTo>
                <a:lnTo>
                  <a:pt x="497" y="610"/>
                </a:lnTo>
                <a:lnTo>
                  <a:pt x="495" y="612"/>
                </a:lnTo>
                <a:lnTo>
                  <a:pt x="493" y="616"/>
                </a:lnTo>
                <a:lnTo>
                  <a:pt x="492" y="618"/>
                </a:lnTo>
                <a:lnTo>
                  <a:pt x="491" y="621"/>
                </a:lnTo>
                <a:lnTo>
                  <a:pt x="490" y="623"/>
                </a:lnTo>
                <a:lnTo>
                  <a:pt x="488" y="627"/>
                </a:lnTo>
                <a:lnTo>
                  <a:pt x="488" y="628"/>
                </a:lnTo>
                <a:lnTo>
                  <a:pt x="488" y="629"/>
                </a:lnTo>
                <a:lnTo>
                  <a:pt x="487" y="633"/>
                </a:lnTo>
                <a:lnTo>
                  <a:pt x="486" y="639"/>
                </a:lnTo>
                <a:lnTo>
                  <a:pt x="485" y="642"/>
                </a:lnTo>
                <a:lnTo>
                  <a:pt x="485" y="644"/>
                </a:lnTo>
                <a:lnTo>
                  <a:pt x="484" y="646"/>
                </a:lnTo>
                <a:lnTo>
                  <a:pt x="483" y="648"/>
                </a:lnTo>
                <a:lnTo>
                  <a:pt x="483" y="649"/>
                </a:lnTo>
                <a:lnTo>
                  <a:pt x="482" y="651"/>
                </a:lnTo>
                <a:lnTo>
                  <a:pt x="481" y="652"/>
                </a:lnTo>
                <a:lnTo>
                  <a:pt x="480" y="653"/>
                </a:lnTo>
                <a:lnTo>
                  <a:pt x="479" y="655"/>
                </a:lnTo>
                <a:lnTo>
                  <a:pt x="478" y="656"/>
                </a:lnTo>
                <a:lnTo>
                  <a:pt x="477" y="656"/>
                </a:lnTo>
                <a:lnTo>
                  <a:pt x="476" y="656"/>
                </a:lnTo>
                <a:lnTo>
                  <a:pt x="475" y="657"/>
                </a:lnTo>
                <a:lnTo>
                  <a:pt x="474" y="657"/>
                </a:lnTo>
                <a:lnTo>
                  <a:pt x="474" y="657"/>
                </a:lnTo>
                <a:lnTo>
                  <a:pt x="473" y="657"/>
                </a:lnTo>
                <a:lnTo>
                  <a:pt x="472" y="657"/>
                </a:lnTo>
                <a:lnTo>
                  <a:pt x="471" y="656"/>
                </a:lnTo>
                <a:lnTo>
                  <a:pt x="470" y="656"/>
                </a:lnTo>
                <a:lnTo>
                  <a:pt x="470" y="655"/>
                </a:lnTo>
                <a:lnTo>
                  <a:pt x="469" y="655"/>
                </a:lnTo>
                <a:lnTo>
                  <a:pt x="469" y="654"/>
                </a:lnTo>
                <a:lnTo>
                  <a:pt x="469" y="653"/>
                </a:lnTo>
                <a:lnTo>
                  <a:pt x="468" y="652"/>
                </a:lnTo>
                <a:lnTo>
                  <a:pt x="468" y="651"/>
                </a:lnTo>
                <a:lnTo>
                  <a:pt x="468" y="646"/>
                </a:lnTo>
                <a:lnTo>
                  <a:pt x="467" y="640"/>
                </a:lnTo>
                <a:lnTo>
                  <a:pt x="466" y="637"/>
                </a:lnTo>
                <a:lnTo>
                  <a:pt x="466" y="633"/>
                </a:lnTo>
                <a:lnTo>
                  <a:pt x="466" y="630"/>
                </a:lnTo>
                <a:lnTo>
                  <a:pt x="465" y="626"/>
                </a:lnTo>
                <a:lnTo>
                  <a:pt x="464" y="622"/>
                </a:lnTo>
                <a:lnTo>
                  <a:pt x="464" y="620"/>
                </a:lnTo>
                <a:lnTo>
                  <a:pt x="463" y="618"/>
                </a:lnTo>
                <a:lnTo>
                  <a:pt x="463" y="611"/>
                </a:lnTo>
                <a:lnTo>
                  <a:pt x="463" y="610"/>
                </a:lnTo>
                <a:lnTo>
                  <a:pt x="462" y="608"/>
                </a:lnTo>
                <a:lnTo>
                  <a:pt x="462" y="607"/>
                </a:lnTo>
                <a:lnTo>
                  <a:pt x="461" y="605"/>
                </a:lnTo>
                <a:lnTo>
                  <a:pt x="461" y="603"/>
                </a:lnTo>
                <a:lnTo>
                  <a:pt x="460" y="602"/>
                </a:lnTo>
                <a:lnTo>
                  <a:pt x="459" y="600"/>
                </a:lnTo>
                <a:lnTo>
                  <a:pt x="457" y="599"/>
                </a:lnTo>
                <a:lnTo>
                  <a:pt x="457" y="598"/>
                </a:lnTo>
                <a:lnTo>
                  <a:pt x="456" y="597"/>
                </a:lnTo>
                <a:lnTo>
                  <a:pt x="455" y="596"/>
                </a:lnTo>
                <a:lnTo>
                  <a:pt x="454" y="596"/>
                </a:lnTo>
                <a:lnTo>
                  <a:pt x="453" y="596"/>
                </a:lnTo>
                <a:lnTo>
                  <a:pt x="452" y="595"/>
                </a:lnTo>
                <a:lnTo>
                  <a:pt x="450" y="595"/>
                </a:lnTo>
                <a:lnTo>
                  <a:pt x="449" y="595"/>
                </a:lnTo>
                <a:lnTo>
                  <a:pt x="448" y="595"/>
                </a:lnTo>
                <a:lnTo>
                  <a:pt x="447" y="595"/>
                </a:lnTo>
                <a:lnTo>
                  <a:pt x="446" y="595"/>
                </a:lnTo>
                <a:lnTo>
                  <a:pt x="445" y="595"/>
                </a:lnTo>
                <a:lnTo>
                  <a:pt x="442" y="596"/>
                </a:lnTo>
                <a:lnTo>
                  <a:pt x="440" y="597"/>
                </a:lnTo>
                <a:lnTo>
                  <a:pt x="438" y="597"/>
                </a:lnTo>
                <a:lnTo>
                  <a:pt x="435" y="597"/>
                </a:lnTo>
                <a:lnTo>
                  <a:pt x="432" y="598"/>
                </a:lnTo>
                <a:lnTo>
                  <a:pt x="428" y="598"/>
                </a:lnTo>
                <a:lnTo>
                  <a:pt x="422" y="599"/>
                </a:lnTo>
                <a:lnTo>
                  <a:pt x="419" y="600"/>
                </a:lnTo>
                <a:lnTo>
                  <a:pt x="414" y="600"/>
                </a:lnTo>
                <a:lnTo>
                  <a:pt x="413" y="600"/>
                </a:lnTo>
                <a:lnTo>
                  <a:pt x="412" y="600"/>
                </a:lnTo>
                <a:lnTo>
                  <a:pt x="409" y="600"/>
                </a:lnTo>
                <a:lnTo>
                  <a:pt x="404" y="598"/>
                </a:lnTo>
                <a:lnTo>
                  <a:pt x="402" y="598"/>
                </a:lnTo>
                <a:lnTo>
                  <a:pt x="400" y="597"/>
                </a:lnTo>
                <a:lnTo>
                  <a:pt x="397" y="595"/>
                </a:lnTo>
                <a:lnTo>
                  <a:pt x="395" y="594"/>
                </a:lnTo>
                <a:lnTo>
                  <a:pt x="393" y="593"/>
                </a:lnTo>
                <a:lnTo>
                  <a:pt x="390" y="590"/>
                </a:lnTo>
                <a:lnTo>
                  <a:pt x="389" y="589"/>
                </a:lnTo>
                <a:lnTo>
                  <a:pt x="388" y="589"/>
                </a:lnTo>
                <a:lnTo>
                  <a:pt x="387" y="588"/>
                </a:lnTo>
                <a:lnTo>
                  <a:pt x="383" y="587"/>
                </a:lnTo>
                <a:lnTo>
                  <a:pt x="382" y="586"/>
                </a:lnTo>
                <a:lnTo>
                  <a:pt x="380" y="586"/>
                </a:lnTo>
                <a:lnTo>
                  <a:pt x="379" y="585"/>
                </a:lnTo>
                <a:lnTo>
                  <a:pt x="378" y="585"/>
                </a:lnTo>
                <a:lnTo>
                  <a:pt x="377" y="585"/>
                </a:lnTo>
                <a:lnTo>
                  <a:pt x="375" y="585"/>
                </a:lnTo>
                <a:lnTo>
                  <a:pt x="374" y="585"/>
                </a:lnTo>
                <a:lnTo>
                  <a:pt x="373" y="585"/>
                </a:lnTo>
                <a:lnTo>
                  <a:pt x="368" y="585"/>
                </a:lnTo>
                <a:lnTo>
                  <a:pt x="367" y="585"/>
                </a:lnTo>
                <a:lnTo>
                  <a:pt x="366" y="585"/>
                </a:lnTo>
                <a:lnTo>
                  <a:pt x="365" y="585"/>
                </a:lnTo>
                <a:lnTo>
                  <a:pt x="364" y="585"/>
                </a:lnTo>
                <a:lnTo>
                  <a:pt x="364" y="585"/>
                </a:lnTo>
                <a:lnTo>
                  <a:pt x="363" y="585"/>
                </a:lnTo>
                <a:lnTo>
                  <a:pt x="363" y="584"/>
                </a:lnTo>
                <a:lnTo>
                  <a:pt x="362" y="584"/>
                </a:lnTo>
                <a:lnTo>
                  <a:pt x="362" y="583"/>
                </a:lnTo>
                <a:lnTo>
                  <a:pt x="361" y="582"/>
                </a:lnTo>
                <a:lnTo>
                  <a:pt x="361" y="582"/>
                </a:lnTo>
                <a:lnTo>
                  <a:pt x="360" y="581"/>
                </a:lnTo>
                <a:lnTo>
                  <a:pt x="360" y="580"/>
                </a:lnTo>
                <a:lnTo>
                  <a:pt x="360" y="579"/>
                </a:lnTo>
                <a:lnTo>
                  <a:pt x="359" y="573"/>
                </a:lnTo>
                <a:lnTo>
                  <a:pt x="358" y="570"/>
                </a:lnTo>
                <a:lnTo>
                  <a:pt x="358" y="568"/>
                </a:lnTo>
                <a:lnTo>
                  <a:pt x="358" y="567"/>
                </a:lnTo>
                <a:lnTo>
                  <a:pt x="357" y="566"/>
                </a:lnTo>
                <a:lnTo>
                  <a:pt x="357" y="564"/>
                </a:lnTo>
                <a:lnTo>
                  <a:pt x="356" y="563"/>
                </a:lnTo>
                <a:lnTo>
                  <a:pt x="355" y="562"/>
                </a:lnTo>
                <a:lnTo>
                  <a:pt x="354" y="560"/>
                </a:lnTo>
                <a:lnTo>
                  <a:pt x="352" y="559"/>
                </a:lnTo>
                <a:lnTo>
                  <a:pt x="351" y="558"/>
                </a:lnTo>
                <a:lnTo>
                  <a:pt x="350" y="557"/>
                </a:lnTo>
                <a:lnTo>
                  <a:pt x="349" y="556"/>
                </a:lnTo>
                <a:lnTo>
                  <a:pt x="348" y="555"/>
                </a:lnTo>
                <a:lnTo>
                  <a:pt x="346" y="555"/>
                </a:lnTo>
                <a:lnTo>
                  <a:pt x="344" y="554"/>
                </a:lnTo>
                <a:lnTo>
                  <a:pt x="343" y="554"/>
                </a:lnTo>
                <a:lnTo>
                  <a:pt x="341" y="554"/>
                </a:lnTo>
                <a:lnTo>
                  <a:pt x="336" y="554"/>
                </a:lnTo>
                <a:lnTo>
                  <a:pt x="334" y="554"/>
                </a:lnTo>
                <a:lnTo>
                  <a:pt x="332" y="554"/>
                </a:lnTo>
                <a:lnTo>
                  <a:pt x="330" y="554"/>
                </a:lnTo>
                <a:lnTo>
                  <a:pt x="328" y="554"/>
                </a:lnTo>
                <a:lnTo>
                  <a:pt x="327" y="553"/>
                </a:lnTo>
                <a:lnTo>
                  <a:pt x="325" y="553"/>
                </a:lnTo>
                <a:lnTo>
                  <a:pt x="323" y="552"/>
                </a:lnTo>
                <a:lnTo>
                  <a:pt x="322" y="552"/>
                </a:lnTo>
                <a:lnTo>
                  <a:pt x="312" y="547"/>
                </a:lnTo>
                <a:lnTo>
                  <a:pt x="310" y="545"/>
                </a:lnTo>
                <a:lnTo>
                  <a:pt x="306" y="542"/>
                </a:lnTo>
                <a:lnTo>
                  <a:pt x="304" y="542"/>
                </a:lnTo>
                <a:lnTo>
                  <a:pt x="302" y="540"/>
                </a:lnTo>
                <a:lnTo>
                  <a:pt x="301" y="540"/>
                </a:lnTo>
                <a:lnTo>
                  <a:pt x="300" y="540"/>
                </a:lnTo>
                <a:lnTo>
                  <a:pt x="299" y="540"/>
                </a:lnTo>
                <a:lnTo>
                  <a:pt x="298" y="540"/>
                </a:lnTo>
                <a:lnTo>
                  <a:pt x="298" y="540"/>
                </a:lnTo>
                <a:lnTo>
                  <a:pt x="297" y="540"/>
                </a:lnTo>
                <a:lnTo>
                  <a:pt x="295" y="540"/>
                </a:lnTo>
                <a:lnTo>
                  <a:pt x="292" y="541"/>
                </a:lnTo>
                <a:lnTo>
                  <a:pt x="290" y="542"/>
                </a:lnTo>
                <a:lnTo>
                  <a:pt x="288" y="542"/>
                </a:lnTo>
                <a:lnTo>
                  <a:pt x="286" y="542"/>
                </a:lnTo>
                <a:lnTo>
                  <a:pt x="282" y="542"/>
                </a:lnTo>
                <a:lnTo>
                  <a:pt x="279" y="542"/>
                </a:lnTo>
                <a:lnTo>
                  <a:pt x="275" y="542"/>
                </a:lnTo>
                <a:lnTo>
                  <a:pt x="270" y="542"/>
                </a:lnTo>
                <a:lnTo>
                  <a:pt x="269" y="542"/>
                </a:lnTo>
                <a:lnTo>
                  <a:pt x="268" y="542"/>
                </a:lnTo>
                <a:lnTo>
                  <a:pt x="267" y="542"/>
                </a:lnTo>
                <a:lnTo>
                  <a:pt x="266" y="542"/>
                </a:lnTo>
                <a:lnTo>
                  <a:pt x="265" y="542"/>
                </a:lnTo>
                <a:lnTo>
                  <a:pt x="264" y="543"/>
                </a:lnTo>
                <a:lnTo>
                  <a:pt x="263" y="544"/>
                </a:lnTo>
                <a:lnTo>
                  <a:pt x="262" y="545"/>
                </a:lnTo>
                <a:lnTo>
                  <a:pt x="261" y="546"/>
                </a:lnTo>
                <a:lnTo>
                  <a:pt x="260" y="548"/>
                </a:lnTo>
                <a:lnTo>
                  <a:pt x="258" y="550"/>
                </a:lnTo>
                <a:lnTo>
                  <a:pt x="256" y="555"/>
                </a:lnTo>
                <a:lnTo>
                  <a:pt x="255" y="558"/>
                </a:lnTo>
                <a:lnTo>
                  <a:pt x="253" y="563"/>
                </a:lnTo>
                <a:lnTo>
                  <a:pt x="252" y="565"/>
                </a:lnTo>
                <a:lnTo>
                  <a:pt x="251" y="567"/>
                </a:lnTo>
                <a:lnTo>
                  <a:pt x="251" y="568"/>
                </a:lnTo>
                <a:lnTo>
                  <a:pt x="247" y="573"/>
                </a:lnTo>
                <a:lnTo>
                  <a:pt x="244" y="579"/>
                </a:lnTo>
                <a:lnTo>
                  <a:pt x="242" y="581"/>
                </a:lnTo>
                <a:lnTo>
                  <a:pt x="241" y="582"/>
                </a:lnTo>
                <a:lnTo>
                  <a:pt x="240" y="583"/>
                </a:lnTo>
                <a:lnTo>
                  <a:pt x="238" y="584"/>
                </a:lnTo>
                <a:lnTo>
                  <a:pt x="237" y="586"/>
                </a:lnTo>
                <a:lnTo>
                  <a:pt x="233" y="588"/>
                </a:lnTo>
                <a:lnTo>
                  <a:pt x="232" y="589"/>
                </a:lnTo>
                <a:lnTo>
                  <a:pt x="230" y="590"/>
                </a:lnTo>
                <a:lnTo>
                  <a:pt x="229" y="590"/>
                </a:lnTo>
                <a:lnTo>
                  <a:pt x="227" y="590"/>
                </a:lnTo>
                <a:lnTo>
                  <a:pt x="226" y="590"/>
                </a:lnTo>
                <a:lnTo>
                  <a:pt x="224" y="590"/>
                </a:lnTo>
                <a:lnTo>
                  <a:pt x="223" y="590"/>
                </a:lnTo>
                <a:lnTo>
                  <a:pt x="222" y="589"/>
                </a:lnTo>
                <a:lnTo>
                  <a:pt x="221" y="589"/>
                </a:lnTo>
                <a:lnTo>
                  <a:pt x="220" y="588"/>
                </a:lnTo>
                <a:lnTo>
                  <a:pt x="218" y="587"/>
                </a:lnTo>
                <a:lnTo>
                  <a:pt x="217" y="586"/>
                </a:lnTo>
                <a:lnTo>
                  <a:pt x="217" y="586"/>
                </a:lnTo>
                <a:lnTo>
                  <a:pt x="216" y="585"/>
                </a:lnTo>
                <a:lnTo>
                  <a:pt x="215" y="585"/>
                </a:lnTo>
                <a:lnTo>
                  <a:pt x="215" y="585"/>
                </a:lnTo>
                <a:lnTo>
                  <a:pt x="214" y="585"/>
                </a:lnTo>
                <a:lnTo>
                  <a:pt x="213" y="585"/>
                </a:lnTo>
                <a:lnTo>
                  <a:pt x="212" y="586"/>
                </a:lnTo>
                <a:lnTo>
                  <a:pt x="210" y="587"/>
                </a:lnTo>
                <a:lnTo>
                  <a:pt x="209" y="587"/>
                </a:lnTo>
                <a:lnTo>
                  <a:pt x="208" y="588"/>
                </a:lnTo>
                <a:lnTo>
                  <a:pt x="207" y="588"/>
                </a:lnTo>
                <a:lnTo>
                  <a:pt x="206" y="588"/>
                </a:lnTo>
                <a:lnTo>
                  <a:pt x="205" y="588"/>
                </a:lnTo>
                <a:lnTo>
                  <a:pt x="204" y="588"/>
                </a:lnTo>
                <a:lnTo>
                  <a:pt x="203" y="588"/>
                </a:lnTo>
                <a:lnTo>
                  <a:pt x="201" y="588"/>
                </a:lnTo>
                <a:lnTo>
                  <a:pt x="197" y="587"/>
                </a:lnTo>
                <a:lnTo>
                  <a:pt x="195" y="587"/>
                </a:lnTo>
                <a:lnTo>
                  <a:pt x="191" y="586"/>
                </a:lnTo>
                <a:lnTo>
                  <a:pt x="189" y="586"/>
                </a:lnTo>
                <a:lnTo>
                  <a:pt x="186" y="586"/>
                </a:lnTo>
                <a:lnTo>
                  <a:pt x="184" y="586"/>
                </a:lnTo>
                <a:lnTo>
                  <a:pt x="179" y="586"/>
                </a:lnTo>
                <a:lnTo>
                  <a:pt x="176" y="586"/>
                </a:lnTo>
                <a:lnTo>
                  <a:pt x="172" y="586"/>
                </a:lnTo>
                <a:lnTo>
                  <a:pt x="167" y="585"/>
                </a:lnTo>
                <a:lnTo>
                  <a:pt x="161" y="585"/>
                </a:lnTo>
                <a:lnTo>
                  <a:pt x="143" y="583"/>
                </a:lnTo>
                <a:lnTo>
                  <a:pt x="139" y="583"/>
                </a:lnTo>
                <a:lnTo>
                  <a:pt x="137" y="583"/>
                </a:lnTo>
                <a:lnTo>
                  <a:pt x="134" y="583"/>
                </a:lnTo>
                <a:lnTo>
                  <a:pt x="133" y="583"/>
                </a:lnTo>
                <a:lnTo>
                  <a:pt x="128" y="583"/>
                </a:lnTo>
                <a:lnTo>
                  <a:pt x="125" y="583"/>
                </a:lnTo>
                <a:lnTo>
                  <a:pt x="123" y="583"/>
                </a:lnTo>
                <a:lnTo>
                  <a:pt x="119" y="583"/>
                </a:lnTo>
                <a:lnTo>
                  <a:pt x="112" y="582"/>
                </a:lnTo>
                <a:lnTo>
                  <a:pt x="110" y="582"/>
                </a:lnTo>
                <a:lnTo>
                  <a:pt x="108" y="582"/>
                </a:lnTo>
                <a:lnTo>
                  <a:pt x="106" y="581"/>
                </a:lnTo>
                <a:lnTo>
                  <a:pt x="104" y="581"/>
                </a:lnTo>
                <a:lnTo>
                  <a:pt x="103" y="580"/>
                </a:lnTo>
                <a:lnTo>
                  <a:pt x="101" y="580"/>
                </a:lnTo>
                <a:lnTo>
                  <a:pt x="99" y="579"/>
                </a:lnTo>
                <a:lnTo>
                  <a:pt x="97" y="578"/>
                </a:lnTo>
                <a:lnTo>
                  <a:pt x="95" y="577"/>
                </a:lnTo>
                <a:lnTo>
                  <a:pt x="91" y="575"/>
                </a:lnTo>
                <a:lnTo>
                  <a:pt x="83" y="571"/>
                </a:lnTo>
                <a:lnTo>
                  <a:pt x="71" y="565"/>
                </a:lnTo>
                <a:lnTo>
                  <a:pt x="67" y="562"/>
                </a:lnTo>
                <a:lnTo>
                  <a:pt x="65" y="561"/>
                </a:lnTo>
                <a:lnTo>
                  <a:pt x="63" y="560"/>
                </a:lnTo>
                <a:lnTo>
                  <a:pt x="62" y="559"/>
                </a:lnTo>
                <a:lnTo>
                  <a:pt x="60" y="557"/>
                </a:lnTo>
                <a:lnTo>
                  <a:pt x="57" y="555"/>
                </a:lnTo>
                <a:lnTo>
                  <a:pt x="55" y="553"/>
                </a:lnTo>
                <a:lnTo>
                  <a:pt x="53" y="552"/>
                </a:lnTo>
                <a:lnTo>
                  <a:pt x="51" y="550"/>
                </a:lnTo>
                <a:lnTo>
                  <a:pt x="50" y="548"/>
                </a:lnTo>
                <a:lnTo>
                  <a:pt x="49" y="547"/>
                </a:lnTo>
                <a:lnTo>
                  <a:pt x="48" y="546"/>
                </a:lnTo>
                <a:lnTo>
                  <a:pt x="47" y="545"/>
                </a:lnTo>
                <a:lnTo>
                  <a:pt x="46" y="544"/>
                </a:lnTo>
                <a:lnTo>
                  <a:pt x="46" y="543"/>
                </a:lnTo>
                <a:lnTo>
                  <a:pt x="45" y="542"/>
                </a:lnTo>
                <a:lnTo>
                  <a:pt x="44" y="538"/>
                </a:lnTo>
                <a:lnTo>
                  <a:pt x="44" y="537"/>
                </a:lnTo>
                <a:lnTo>
                  <a:pt x="44" y="536"/>
                </a:lnTo>
                <a:lnTo>
                  <a:pt x="44" y="536"/>
                </a:lnTo>
                <a:lnTo>
                  <a:pt x="43" y="535"/>
                </a:lnTo>
                <a:lnTo>
                  <a:pt x="43" y="535"/>
                </a:lnTo>
                <a:lnTo>
                  <a:pt x="42" y="534"/>
                </a:lnTo>
                <a:lnTo>
                  <a:pt x="41" y="533"/>
                </a:lnTo>
                <a:lnTo>
                  <a:pt x="40" y="533"/>
                </a:lnTo>
                <a:lnTo>
                  <a:pt x="39" y="533"/>
                </a:lnTo>
                <a:lnTo>
                  <a:pt x="38" y="532"/>
                </a:lnTo>
                <a:lnTo>
                  <a:pt x="37" y="532"/>
                </a:lnTo>
                <a:lnTo>
                  <a:pt x="36" y="532"/>
                </a:lnTo>
                <a:lnTo>
                  <a:pt x="36" y="532"/>
                </a:lnTo>
                <a:lnTo>
                  <a:pt x="35" y="531"/>
                </a:lnTo>
                <a:lnTo>
                  <a:pt x="34" y="530"/>
                </a:lnTo>
                <a:lnTo>
                  <a:pt x="32" y="528"/>
                </a:lnTo>
                <a:lnTo>
                  <a:pt x="31" y="528"/>
                </a:lnTo>
                <a:lnTo>
                  <a:pt x="30" y="527"/>
                </a:lnTo>
                <a:lnTo>
                  <a:pt x="29" y="526"/>
                </a:lnTo>
                <a:lnTo>
                  <a:pt x="28" y="526"/>
                </a:lnTo>
                <a:lnTo>
                  <a:pt x="27" y="525"/>
                </a:lnTo>
                <a:lnTo>
                  <a:pt x="23" y="524"/>
                </a:lnTo>
                <a:lnTo>
                  <a:pt x="22" y="524"/>
                </a:lnTo>
                <a:lnTo>
                  <a:pt x="22" y="524"/>
                </a:lnTo>
                <a:lnTo>
                  <a:pt x="21" y="523"/>
                </a:lnTo>
                <a:lnTo>
                  <a:pt x="21" y="523"/>
                </a:lnTo>
                <a:lnTo>
                  <a:pt x="20" y="522"/>
                </a:lnTo>
                <a:lnTo>
                  <a:pt x="20" y="521"/>
                </a:lnTo>
                <a:lnTo>
                  <a:pt x="20" y="521"/>
                </a:lnTo>
                <a:lnTo>
                  <a:pt x="20" y="520"/>
                </a:lnTo>
                <a:lnTo>
                  <a:pt x="19" y="519"/>
                </a:lnTo>
                <a:lnTo>
                  <a:pt x="18" y="519"/>
                </a:lnTo>
                <a:lnTo>
                  <a:pt x="16" y="518"/>
                </a:lnTo>
                <a:lnTo>
                  <a:pt x="15" y="517"/>
                </a:lnTo>
                <a:lnTo>
                  <a:pt x="14" y="516"/>
                </a:lnTo>
                <a:lnTo>
                  <a:pt x="12" y="514"/>
                </a:lnTo>
                <a:lnTo>
                  <a:pt x="11" y="513"/>
                </a:lnTo>
                <a:lnTo>
                  <a:pt x="10" y="513"/>
                </a:lnTo>
                <a:lnTo>
                  <a:pt x="10" y="512"/>
                </a:lnTo>
                <a:lnTo>
                  <a:pt x="9" y="512"/>
                </a:lnTo>
                <a:lnTo>
                  <a:pt x="7" y="512"/>
                </a:lnTo>
                <a:lnTo>
                  <a:pt x="5" y="511"/>
                </a:lnTo>
                <a:lnTo>
                  <a:pt x="3" y="510"/>
                </a:lnTo>
                <a:lnTo>
                  <a:pt x="2" y="510"/>
                </a:lnTo>
                <a:lnTo>
                  <a:pt x="1" y="509"/>
                </a:lnTo>
                <a:lnTo>
                  <a:pt x="1" y="508"/>
                </a:lnTo>
                <a:lnTo>
                  <a:pt x="0" y="507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8" name="Freeform 251">
            <a:extLst>
              <a:ext uri="{FF2B5EF4-FFF2-40B4-BE49-F238E27FC236}">
                <a16:creationId xmlns:a16="http://schemas.microsoft.com/office/drawing/2014/main" id="{E6CF9038-2C80-41A6-94BC-50BBD1CAA881}"/>
              </a:ext>
            </a:extLst>
          </p:cNvPr>
          <p:cNvSpPr>
            <a:spLocks/>
          </p:cNvSpPr>
          <p:nvPr/>
        </p:nvSpPr>
        <p:spPr bwMode="auto">
          <a:xfrm>
            <a:off x="9165670" y="4918279"/>
            <a:ext cx="817311" cy="1064728"/>
          </a:xfrm>
          <a:custGeom>
            <a:avLst/>
            <a:gdLst>
              <a:gd name="T0" fmla="*/ 127 w 430"/>
              <a:gd name="T1" fmla="*/ 501 h 512"/>
              <a:gd name="T2" fmla="*/ 103 w 430"/>
              <a:gd name="T3" fmla="*/ 504 h 512"/>
              <a:gd name="T4" fmla="*/ 83 w 430"/>
              <a:gd name="T5" fmla="*/ 512 h 512"/>
              <a:gd name="T6" fmla="*/ 50 w 430"/>
              <a:gd name="T7" fmla="*/ 499 h 512"/>
              <a:gd name="T8" fmla="*/ 18 w 430"/>
              <a:gd name="T9" fmla="*/ 485 h 512"/>
              <a:gd name="T10" fmla="*/ 5 w 430"/>
              <a:gd name="T11" fmla="*/ 469 h 512"/>
              <a:gd name="T12" fmla="*/ 9 w 430"/>
              <a:gd name="T13" fmla="*/ 465 h 512"/>
              <a:gd name="T14" fmla="*/ 15 w 430"/>
              <a:gd name="T15" fmla="*/ 458 h 512"/>
              <a:gd name="T16" fmla="*/ 21 w 430"/>
              <a:gd name="T17" fmla="*/ 451 h 512"/>
              <a:gd name="T18" fmla="*/ 35 w 430"/>
              <a:gd name="T19" fmla="*/ 454 h 512"/>
              <a:gd name="T20" fmla="*/ 46 w 430"/>
              <a:gd name="T21" fmla="*/ 454 h 512"/>
              <a:gd name="T22" fmla="*/ 57 w 430"/>
              <a:gd name="T23" fmla="*/ 443 h 512"/>
              <a:gd name="T24" fmla="*/ 79 w 430"/>
              <a:gd name="T25" fmla="*/ 448 h 512"/>
              <a:gd name="T26" fmla="*/ 89 w 430"/>
              <a:gd name="T27" fmla="*/ 440 h 512"/>
              <a:gd name="T28" fmla="*/ 108 w 430"/>
              <a:gd name="T29" fmla="*/ 426 h 512"/>
              <a:gd name="T30" fmla="*/ 127 w 430"/>
              <a:gd name="T31" fmla="*/ 411 h 512"/>
              <a:gd name="T32" fmla="*/ 144 w 430"/>
              <a:gd name="T33" fmla="*/ 407 h 512"/>
              <a:gd name="T34" fmla="*/ 151 w 430"/>
              <a:gd name="T35" fmla="*/ 395 h 512"/>
              <a:gd name="T36" fmla="*/ 163 w 430"/>
              <a:gd name="T37" fmla="*/ 394 h 512"/>
              <a:gd name="T38" fmla="*/ 177 w 430"/>
              <a:gd name="T39" fmla="*/ 384 h 512"/>
              <a:gd name="T40" fmla="*/ 186 w 430"/>
              <a:gd name="T41" fmla="*/ 391 h 512"/>
              <a:gd name="T42" fmla="*/ 204 w 430"/>
              <a:gd name="T43" fmla="*/ 395 h 512"/>
              <a:gd name="T44" fmla="*/ 221 w 430"/>
              <a:gd name="T45" fmla="*/ 391 h 512"/>
              <a:gd name="T46" fmla="*/ 248 w 430"/>
              <a:gd name="T47" fmla="*/ 390 h 512"/>
              <a:gd name="T48" fmla="*/ 255 w 430"/>
              <a:gd name="T49" fmla="*/ 378 h 512"/>
              <a:gd name="T50" fmla="*/ 269 w 430"/>
              <a:gd name="T51" fmla="*/ 369 h 512"/>
              <a:gd name="T52" fmla="*/ 289 w 430"/>
              <a:gd name="T53" fmla="*/ 363 h 512"/>
              <a:gd name="T54" fmla="*/ 299 w 430"/>
              <a:gd name="T55" fmla="*/ 350 h 512"/>
              <a:gd name="T56" fmla="*/ 299 w 430"/>
              <a:gd name="T57" fmla="*/ 340 h 512"/>
              <a:gd name="T58" fmla="*/ 288 w 430"/>
              <a:gd name="T59" fmla="*/ 327 h 512"/>
              <a:gd name="T60" fmla="*/ 297 w 430"/>
              <a:gd name="T61" fmla="*/ 320 h 512"/>
              <a:gd name="T62" fmla="*/ 296 w 430"/>
              <a:gd name="T63" fmla="*/ 307 h 512"/>
              <a:gd name="T64" fmla="*/ 309 w 430"/>
              <a:gd name="T65" fmla="*/ 297 h 512"/>
              <a:gd name="T66" fmla="*/ 310 w 430"/>
              <a:gd name="T67" fmla="*/ 284 h 512"/>
              <a:gd name="T68" fmla="*/ 299 w 430"/>
              <a:gd name="T69" fmla="*/ 273 h 512"/>
              <a:gd name="T70" fmla="*/ 301 w 430"/>
              <a:gd name="T71" fmla="*/ 259 h 512"/>
              <a:gd name="T72" fmla="*/ 314 w 430"/>
              <a:gd name="T73" fmla="*/ 246 h 512"/>
              <a:gd name="T74" fmla="*/ 309 w 430"/>
              <a:gd name="T75" fmla="*/ 234 h 512"/>
              <a:gd name="T76" fmla="*/ 315 w 430"/>
              <a:gd name="T77" fmla="*/ 217 h 512"/>
              <a:gd name="T78" fmla="*/ 315 w 430"/>
              <a:gd name="T79" fmla="*/ 207 h 512"/>
              <a:gd name="T80" fmla="*/ 303 w 430"/>
              <a:gd name="T81" fmla="*/ 201 h 512"/>
              <a:gd name="T82" fmla="*/ 306 w 430"/>
              <a:gd name="T83" fmla="*/ 196 h 512"/>
              <a:gd name="T84" fmla="*/ 291 w 430"/>
              <a:gd name="T85" fmla="*/ 181 h 512"/>
              <a:gd name="T86" fmla="*/ 295 w 430"/>
              <a:gd name="T87" fmla="*/ 156 h 512"/>
              <a:gd name="T88" fmla="*/ 308 w 430"/>
              <a:gd name="T89" fmla="*/ 137 h 512"/>
              <a:gd name="T90" fmla="*/ 330 w 430"/>
              <a:gd name="T91" fmla="*/ 131 h 512"/>
              <a:gd name="T92" fmla="*/ 333 w 430"/>
              <a:gd name="T93" fmla="*/ 124 h 512"/>
              <a:gd name="T94" fmla="*/ 323 w 430"/>
              <a:gd name="T95" fmla="*/ 119 h 512"/>
              <a:gd name="T96" fmla="*/ 333 w 430"/>
              <a:gd name="T97" fmla="*/ 109 h 512"/>
              <a:gd name="T98" fmla="*/ 343 w 430"/>
              <a:gd name="T99" fmla="*/ 114 h 512"/>
              <a:gd name="T100" fmla="*/ 351 w 430"/>
              <a:gd name="T101" fmla="*/ 117 h 512"/>
              <a:gd name="T102" fmla="*/ 356 w 430"/>
              <a:gd name="T103" fmla="*/ 105 h 512"/>
              <a:gd name="T104" fmla="*/ 348 w 430"/>
              <a:gd name="T105" fmla="*/ 92 h 512"/>
              <a:gd name="T106" fmla="*/ 354 w 430"/>
              <a:gd name="T107" fmla="*/ 89 h 512"/>
              <a:gd name="T108" fmla="*/ 368 w 430"/>
              <a:gd name="T109" fmla="*/ 75 h 512"/>
              <a:gd name="T110" fmla="*/ 366 w 430"/>
              <a:gd name="T111" fmla="*/ 65 h 512"/>
              <a:gd name="T112" fmla="*/ 354 w 430"/>
              <a:gd name="T113" fmla="*/ 54 h 512"/>
              <a:gd name="T114" fmla="*/ 359 w 430"/>
              <a:gd name="T115" fmla="*/ 34 h 512"/>
              <a:gd name="T116" fmla="*/ 367 w 430"/>
              <a:gd name="T117" fmla="*/ 32 h 512"/>
              <a:gd name="T118" fmla="*/ 380 w 430"/>
              <a:gd name="T119" fmla="*/ 24 h 512"/>
              <a:gd name="T120" fmla="*/ 399 w 430"/>
              <a:gd name="T121" fmla="*/ 24 h 512"/>
              <a:gd name="T122" fmla="*/ 420 w 430"/>
              <a:gd name="T123" fmla="*/ 25 h 512"/>
              <a:gd name="T124" fmla="*/ 430 w 430"/>
              <a:gd name="T125" fmla="*/ 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0" h="512">
                <a:moveTo>
                  <a:pt x="134" y="507"/>
                </a:moveTo>
                <a:lnTo>
                  <a:pt x="133" y="507"/>
                </a:lnTo>
                <a:lnTo>
                  <a:pt x="132" y="505"/>
                </a:lnTo>
                <a:lnTo>
                  <a:pt x="132" y="504"/>
                </a:lnTo>
                <a:lnTo>
                  <a:pt x="131" y="504"/>
                </a:lnTo>
                <a:lnTo>
                  <a:pt x="131" y="503"/>
                </a:lnTo>
                <a:lnTo>
                  <a:pt x="130" y="502"/>
                </a:lnTo>
                <a:lnTo>
                  <a:pt x="129" y="502"/>
                </a:lnTo>
                <a:lnTo>
                  <a:pt x="129" y="502"/>
                </a:lnTo>
                <a:lnTo>
                  <a:pt x="128" y="501"/>
                </a:lnTo>
                <a:lnTo>
                  <a:pt x="127" y="501"/>
                </a:lnTo>
                <a:lnTo>
                  <a:pt x="126" y="501"/>
                </a:lnTo>
                <a:lnTo>
                  <a:pt x="121" y="501"/>
                </a:lnTo>
                <a:lnTo>
                  <a:pt x="119" y="501"/>
                </a:lnTo>
                <a:lnTo>
                  <a:pt x="116" y="501"/>
                </a:lnTo>
                <a:lnTo>
                  <a:pt x="113" y="501"/>
                </a:lnTo>
                <a:lnTo>
                  <a:pt x="110" y="502"/>
                </a:lnTo>
                <a:lnTo>
                  <a:pt x="108" y="502"/>
                </a:lnTo>
                <a:lnTo>
                  <a:pt x="107" y="503"/>
                </a:lnTo>
                <a:lnTo>
                  <a:pt x="106" y="503"/>
                </a:lnTo>
                <a:lnTo>
                  <a:pt x="105" y="504"/>
                </a:lnTo>
                <a:lnTo>
                  <a:pt x="103" y="504"/>
                </a:lnTo>
                <a:lnTo>
                  <a:pt x="102" y="505"/>
                </a:lnTo>
                <a:lnTo>
                  <a:pt x="97" y="509"/>
                </a:lnTo>
                <a:lnTo>
                  <a:pt x="95" y="510"/>
                </a:lnTo>
                <a:lnTo>
                  <a:pt x="94" y="510"/>
                </a:lnTo>
                <a:lnTo>
                  <a:pt x="92" y="511"/>
                </a:lnTo>
                <a:lnTo>
                  <a:pt x="91" y="512"/>
                </a:lnTo>
                <a:lnTo>
                  <a:pt x="90" y="512"/>
                </a:lnTo>
                <a:lnTo>
                  <a:pt x="89" y="512"/>
                </a:lnTo>
                <a:lnTo>
                  <a:pt x="87" y="512"/>
                </a:lnTo>
                <a:lnTo>
                  <a:pt x="85" y="512"/>
                </a:lnTo>
                <a:lnTo>
                  <a:pt x="83" y="512"/>
                </a:lnTo>
                <a:lnTo>
                  <a:pt x="81" y="512"/>
                </a:lnTo>
                <a:lnTo>
                  <a:pt x="77" y="512"/>
                </a:lnTo>
                <a:lnTo>
                  <a:pt x="68" y="511"/>
                </a:lnTo>
                <a:lnTo>
                  <a:pt x="67" y="510"/>
                </a:lnTo>
                <a:lnTo>
                  <a:pt x="65" y="510"/>
                </a:lnTo>
                <a:lnTo>
                  <a:pt x="63" y="509"/>
                </a:lnTo>
                <a:lnTo>
                  <a:pt x="62" y="508"/>
                </a:lnTo>
                <a:lnTo>
                  <a:pt x="60" y="507"/>
                </a:lnTo>
                <a:lnTo>
                  <a:pt x="58" y="505"/>
                </a:lnTo>
                <a:lnTo>
                  <a:pt x="56" y="504"/>
                </a:lnTo>
                <a:lnTo>
                  <a:pt x="50" y="499"/>
                </a:lnTo>
                <a:lnTo>
                  <a:pt x="48" y="497"/>
                </a:lnTo>
                <a:lnTo>
                  <a:pt x="47" y="496"/>
                </a:lnTo>
                <a:lnTo>
                  <a:pt x="45" y="495"/>
                </a:lnTo>
                <a:lnTo>
                  <a:pt x="44" y="494"/>
                </a:lnTo>
                <a:lnTo>
                  <a:pt x="39" y="492"/>
                </a:lnTo>
                <a:lnTo>
                  <a:pt x="34" y="489"/>
                </a:lnTo>
                <a:lnTo>
                  <a:pt x="33" y="488"/>
                </a:lnTo>
                <a:lnTo>
                  <a:pt x="31" y="488"/>
                </a:lnTo>
                <a:lnTo>
                  <a:pt x="29" y="487"/>
                </a:lnTo>
                <a:lnTo>
                  <a:pt x="26" y="486"/>
                </a:lnTo>
                <a:lnTo>
                  <a:pt x="18" y="485"/>
                </a:lnTo>
                <a:lnTo>
                  <a:pt x="15" y="484"/>
                </a:lnTo>
                <a:lnTo>
                  <a:pt x="13" y="484"/>
                </a:lnTo>
                <a:lnTo>
                  <a:pt x="11" y="483"/>
                </a:lnTo>
                <a:lnTo>
                  <a:pt x="9" y="482"/>
                </a:lnTo>
                <a:lnTo>
                  <a:pt x="0" y="479"/>
                </a:lnTo>
                <a:lnTo>
                  <a:pt x="1" y="478"/>
                </a:lnTo>
                <a:lnTo>
                  <a:pt x="2" y="476"/>
                </a:lnTo>
                <a:lnTo>
                  <a:pt x="4" y="471"/>
                </a:lnTo>
                <a:lnTo>
                  <a:pt x="4" y="470"/>
                </a:lnTo>
                <a:lnTo>
                  <a:pt x="5" y="470"/>
                </a:lnTo>
                <a:lnTo>
                  <a:pt x="5" y="469"/>
                </a:lnTo>
                <a:lnTo>
                  <a:pt x="6" y="469"/>
                </a:lnTo>
                <a:lnTo>
                  <a:pt x="7" y="469"/>
                </a:lnTo>
                <a:lnTo>
                  <a:pt x="7" y="468"/>
                </a:lnTo>
                <a:lnTo>
                  <a:pt x="9" y="467"/>
                </a:lnTo>
                <a:lnTo>
                  <a:pt x="10" y="467"/>
                </a:lnTo>
                <a:lnTo>
                  <a:pt x="10" y="466"/>
                </a:lnTo>
                <a:lnTo>
                  <a:pt x="10" y="466"/>
                </a:lnTo>
                <a:lnTo>
                  <a:pt x="10" y="466"/>
                </a:lnTo>
                <a:lnTo>
                  <a:pt x="9" y="465"/>
                </a:lnTo>
                <a:lnTo>
                  <a:pt x="9" y="465"/>
                </a:lnTo>
                <a:lnTo>
                  <a:pt x="9" y="465"/>
                </a:lnTo>
                <a:lnTo>
                  <a:pt x="9" y="464"/>
                </a:lnTo>
                <a:lnTo>
                  <a:pt x="10" y="464"/>
                </a:lnTo>
                <a:lnTo>
                  <a:pt x="11" y="463"/>
                </a:lnTo>
                <a:lnTo>
                  <a:pt x="11" y="462"/>
                </a:lnTo>
                <a:lnTo>
                  <a:pt x="12" y="460"/>
                </a:lnTo>
                <a:lnTo>
                  <a:pt x="12" y="460"/>
                </a:lnTo>
                <a:lnTo>
                  <a:pt x="12" y="459"/>
                </a:lnTo>
                <a:lnTo>
                  <a:pt x="12" y="458"/>
                </a:lnTo>
                <a:lnTo>
                  <a:pt x="13" y="458"/>
                </a:lnTo>
                <a:lnTo>
                  <a:pt x="13" y="458"/>
                </a:lnTo>
                <a:lnTo>
                  <a:pt x="15" y="458"/>
                </a:lnTo>
                <a:lnTo>
                  <a:pt x="15" y="457"/>
                </a:lnTo>
                <a:lnTo>
                  <a:pt x="16" y="457"/>
                </a:lnTo>
                <a:lnTo>
                  <a:pt x="16" y="457"/>
                </a:lnTo>
                <a:lnTo>
                  <a:pt x="17" y="456"/>
                </a:lnTo>
                <a:lnTo>
                  <a:pt x="19" y="454"/>
                </a:lnTo>
                <a:lnTo>
                  <a:pt x="19" y="453"/>
                </a:lnTo>
                <a:lnTo>
                  <a:pt x="19" y="453"/>
                </a:lnTo>
                <a:lnTo>
                  <a:pt x="20" y="453"/>
                </a:lnTo>
                <a:lnTo>
                  <a:pt x="20" y="452"/>
                </a:lnTo>
                <a:lnTo>
                  <a:pt x="20" y="452"/>
                </a:lnTo>
                <a:lnTo>
                  <a:pt x="21" y="451"/>
                </a:lnTo>
                <a:lnTo>
                  <a:pt x="22" y="451"/>
                </a:lnTo>
                <a:lnTo>
                  <a:pt x="23" y="450"/>
                </a:lnTo>
                <a:lnTo>
                  <a:pt x="25" y="450"/>
                </a:lnTo>
                <a:lnTo>
                  <a:pt x="26" y="450"/>
                </a:lnTo>
                <a:lnTo>
                  <a:pt x="28" y="450"/>
                </a:lnTo>
                <a:lnTo>
                  <a:pt x="29" y="450"/>
                </a:lnTo>
                <a:lnTo>
                  <a:pt x="30" y="450"/>
                </a:lnTo>
                <a:lnTo>
                  <a:pt x="31" y="450"/>
                </a:lnTo>
                <a:lnTo>
                  <a:pt x="32" y="451"/>
                </a:lnTo>
                <a:lnTo>
                  <a:pt x="33" y="452"/>
                </a:lnTo>
                <a:lnTo>
                  <a:pt x="35" y="454"/>
                </a:lnTo>
                <a:lnTo>
                  <a:pt x="36" y="454"/>
                </a:lnTo>
                <a:lnTo>
                  <a:pt x="37" y="455"/>
                </a:lnTo>
                <a:lnTo>
                  <a:pt x="38" y="455"/>
                </a:lnTo>
                <a:lnTo>
                  <a:pt x="40" y="455"/>
                </a:lnTo>
                <a:lnTo>
                  <a:pt x="41" y="456"/>
                </a:lnTo>
                <a:lnTo>
                  <a:pt x="43" y="456"/>
                </a:lnTo>
                <a:lnTo>
                  <a:pt x="43" y="456"/>
                </a:lnTo>
                <a:lnTo>
                  <a:pt x="44" y="456"/>
                </a:lnTo>
                <a:lnTo>
                  <a:pt x="45" y="455"/>
                </a:lnTo>
                <a:lnTo>
                  <a:pt x="46" y="455"/>
                </a:lnTo>
                <a:lnTo>
                  <a:pt x="46" y="454"/>
                </a:lnTo>
                <a:lnTo>
                  <a:pt x="47" y="453"/>
                </a:lnTo>
                <a:lnTo>
                  <a:pt x="48" y="452"/>
                </a:lnTo>
                <a:lnTo>
                  <a:pt x="49" y="451"/>
                </a:lnTo>
                <a:lnTo>
                  <a:pt x="51" y="449"/>
                </a:lnTo>
                <a:lnTo>
                  <a:pt x="53" y="446"/>
                </a:lnTo>
                <a:lnTo>
                  <a:pt x="54" y="445"/>
                </a:lnTo>
                <a:lnTo>
                  <a:pt x="54" y="444"/>
                </a:lnTo>
                <a:lnTo>
                  <a:pt x="55" y="444"/>
                </a:lnTo>
                <a:lnTo>
                  <a:pt x="56" y="444"/>
                </a:lnTo>
                <a:lnTo>
                  <a:pt x="56" y="443"/>
                </a:lnTo>
                <a:lnTo>
                  <a:pt x="57" y="443"/>
                </a:lnTo>
                <a:lnTo>
                  <a:pt x="59" y="443"/>
                </a:lnTo>
                <a:lnTo>
                  <a:pt x="64" y="442"/>
                </a:lnTo>
                <a:lnTo>
                  <a:pt x="66" y="442"/>
                </a:lnTo>
                <a:lnTo>
                  <a:pt x="67" y="442"/>
                </a:lnTo>
                <a:lnTo>
                  <a:pt x="69" y="442"/>
                </a:lnTo>
                <a:lnTo>
                  <a:pt x="70" y="443"/>
                </a:lnTo>
                <a:lnTo>
                  <a:pt x="72" y="443"/>
                </a:lnTo>
                <a:lnTo>
                  <a:pt x="73" y="444"/>
                </a:lnTo>
                <a:lnTo>
                  <a:pt x="75" y="445"/>
                </a:lnTo>
                <a:lnTo>
                  <a:pt x="78" y="447"/>
                </a:lnTo>
                <a:lnTo>
                  <a:pt x="79" y="448"/>
                </a:lnTo>
                <a:lnTo>
                  <a:pt x="79" y="448"/>
                </a:lnTo>
                <a:lnTo>
                  <a:pt x="80" y="448"/>
                </a:lnTo>
                <a:lnTo>
                  <a:pt x="81" y="448"/>
                </a:lnTo>
                <a:lnTo>
                  <a:pt x="82" y="448"/>
                </a:lnTo>
                <a:lnTo>
                  <a:pt x="82" y="448"/>
                </a:lnTo>
                <a:lnTo>
                  <a:pt x="83" y="448"/>
                </a:lnTo>
                <a:lnTo>
                  <a:pt x="84" y="447"/>
                </a:lnTo>
                <a:lnTo>
                  <a:pt x="85" y="446"/>
                </a:lnTo>
                <a:lnTo>
                  <a:pt x="87" y="443"/>
                </a:lnTo>
                <a:lnTo>
                  <a:pt x="88" y="441"/>
                </a:lnTo>
                <a:lnTo>
                  <a:pt x="89" y="440"/>
                </a:lnTo>
                <a:lnTo>
                  <a:pt x="91" y="438"/>
                </a:lnTo>
                <a:lnTo>
                  <a:pt x="93" y="436"/>
                </a:lnTo>
                <a:lnTo>
                  <a:pt x="95" y="434"/>
                </a:lnTo>
                <a:lnTo>
                  <a:pt x="96" y="434"/>
                </a:lnTo>
                <a:lnTo>
                  <a:pt x="97" y="433"/>
                </a:lnTo>
                <a:lnTo>
                  <a:pt x="98" y="432"/>
                </a:lnTo>
                <a:lnTo>
                  <a:pt x="102" y="430"/>
                </a:lnTo>
                <a:lnTo>
                  <a:pt x="103" y="429"/>
                </a:lnTo>
                <a:lnTo>
                  <a:pt x="104" y="428"/>
                </a:lnTo>
                <a:lnTo>
                  <a:pt x="106" y="427"/>
                </a:lnTo>
                <a:lnTo>
                  <a:pt x="108" y="426"/>
                </a:lnTo>
                <a:lnTo>
                  <a:pt x="110" y="423"/>
                </a:lnTo>
                <a:lnTo>
                  <a:pt x="111" y="421"/>
                </a:lnTo>
                <a:lnTo>
                  <a:pt x="113" y="419"/>
                </a:lnTo>
                <a:lnTo>
                  <a:pt x="114" y="418"/>
                </a:lnTo>
                <a:lnTo>
                  <a:pt x="115" y="417"/>
                </a:lnTo>
                <a:lnTo>
                  <a:pt x="115" y="416"/>
                </a:lnTo>
                <a:lnTo>
                  <a:pt x="117" y="415"/>
                </a:lnTo>
                <a:lnTo>
                  <a:pt x="119" y="414"/>
                </a:lnTo>
                <a:lnTo>
                  <a:pt x="121" y="413"/>
                </a:lnTo>
                <a:lnTo>
                  <a:pt x="125" y="412"/>
                </a:lnTo>
                <a:lnTo>
                  <a:pt x="127" y="411"/>
                </a:lnTo>
                <a:lnTo>
                  <a:pt x="130" y="410"/>
                </a:lnTo>
                <a:lnTo>
                  <a:pt x="133" y="410"/>
                </a:lnTo>
                <a:lnTo>
                  <a:pt x="134" y="410"/>
                </a:lnTo>
                <a:lnTo>
                  <a:pt x="137" y="410"/>
                </a:lnTo>
                <a:lnTo>
                  <a:pt x="139" y="410"/>
                </a:lnTo>
                <a:lnTo>
                  <a:pt x="140" y="410"/>
                </a:lnTo>
                <a:lnTo>
                  <a:pt x="141" y="409"/>
                </a:lnTo>
                <a:lnTo>
                  <a:pt x="142" y="409"/>
                </a:lnTo>
                <a:lnTo>
                  <a:pt x="142" y="409"/>
                </a:lnTo>
                <a:lnTo>
                  <a:pt x="143" y="408"/>
                </a:lnTo>
                <a:lnTo>
                  <a:pt x="144" y="407"/>
                </a:lnTo>
                <a:lnTo>
                  <a:pt x="144" y="406"/>
                </a:lnTo>
                <a:lnTo>
                  <a:pt x="145" y="405"/>
                </a:lnTo>
                <a:lnTo>
                  <a:pt x="146" y="401"/>
                </a:lnTo>
                <a:lnTo>
                  <a:pt x="147" y="399"/>
                </a:lnTo>
                <a:lnTo>
                  <a:pt x="148" y="398"/>
                </a:lnTo>
                <a:lnTo>
                  <a:pt x="148" y="397"/>
                </a:lnTo>
                <a:lnTo>
                  <a:pt x="149" y="396"/>
                </a:lnTo>
                <a:lnTo>
                  <a:pt x="150" y="396"/>
                </a:lnTo>
                <a:lnTo>
                  <a:pt x="150" y="395"/>
                </a:lnTo>
                <a:lnTo>
                  <a:pt x="151" y="395"/>
                </a:lnTo>
                <a:lnTo>
                  <a:pt x="151" y="395"/>
                </a:lnTo>
                <a:lnTo>
                  <a:pt x="152" y="395"/>
                </a:lnTo>
                <a:lnTo>
                  <a:pt x="153" y="395"/>
                </a:lnTo>
                <a:lnTo>
                  <a:pt x="154" y="395"/>
                </a:lnTo>
                <a:lnTo>
                  <a:pt x="157" y="395"/>
                </a:lnTo>
                <a:lnTo>
                  <a:pt x="158" y="396"/>
                </a:lnTo>
                <a:lnTo>
                  <a:pt x="159" y="395"/>
                </a:lnTo>
                <a:lnTo>
                  <a:pt x="160" y="395"/>
                </a:lnTo>
                <a:lnTo>
                  <a:pt x="161" y="395"/>
                </a:lnTo>
                <a:lnTo>
                  <a:pt x="161" y="395"/>
                </a:lnTo>
                <a:lnTo>
                  <a:pt x="162" y="394"/>
                </a:lnTo>
                <a:lnTo>
                  <a:pt x="163" y="394"/>
                </a:lnTo>
                <a:lnTo>
                  <a:pt x="164" y="393"/>
                </a:lnTo>
                <a:lnTo>
                  <a:pt x="165" y="392"/>
                </a:lnTo>
                <a:lnTo>
                  <a:pt x="166" y="391"/>
                </a:lnTo>
                <a:lnTo>
                  <a:pt x="169" y="388"/>
                </a:lnTo>
                <a:lnTo>
                  <a:pt x="170" y="387"/>
                </a:lnTo>
                <a:lnTo>
                  <a:pt x="170" y="387"/>
                </a:lnTo>
                <a:lnTo>
                  <a:pt x="171" y="386"/>
                </a:lnTo>
                <a:lnTo>
                  <a:pt x="172" y="386"/>
                </a:lnTo>
                <a:lnTo>
                  <a:pt x="174" y="385"/>
                </a:lnTo>
                <a:lnTo>
                  <a:pt x="176" y="384"/>
                </a:lnTo>
                <a:lnTo>
                  <a:pt x="177" y="384"/>
                </a:lnTo>
                <a:lnTo>
                  <a:pt x="178" y="384"/>
                </a:lnTo>
                <a:lnTo>
                  <a:pt x="179" y="384"/>
                </a:lnTo>
                <a:lnTo>
                  <a:pt x="180" y="384"/>
                </a:lnTo>
                <a:lnTo>
                  <a:pt x="180" y="384"/>
                </a:lnTo>
                <a:lnTo>
                  <a:pt x="181" y="384"/>
                </a:lnTo>
                <a:lnTo>
                  <a:pt x="181" y="385"/>
                </a:lnTo>
                <a:lnTo>
                  <a:pt x="182" y="386"/>
                </a:lnTo>
                <a:lnTo>
                  <a:pt x="183" y="387"/>
                </a:lnTo>
                <a:lnTo>
                  <a:pt x="185" y="389"/>
                </a:lnTo>
                <a:lnTo>
                  <a:pt x="185" y="390"/>
                </a:lnTo>
                <a:lnTo>
                  <a:pt x="186" y="391"/>
                </a:lnTo>
                <a:lnTo>
                  <a:pt x="187" y="392"/>
                </a:lnTo>
                <a:lnTo>
                  <a:pt x="191" y="394"/>
                </a:lnTo>
                <a:lnTo>
                  <a:pt x="192" y="395"/>
                </a:lnTo>
                <a:lnTo>
                  <a:pt x="193" y="395"/>
                </a:lnTo>
                <a:lnTo>
                  <a:pt x="195" y="396"/>
                </a:lnTo>
                <a:lnTo>
                  <a:pt x="196" y="396"/>
                </a:lnTo>
                <a:lnTo>
                  <a:pt x="197" y="396"/>
                </a:lnTo>
                <a:lnTo>
                  <a:pt x="198" y="396"/>
                </a:lnTo>
                <a:lnTo>
                  <a:pt x="200" y="396"/>
                </a:lnTo>
                <a:lnTo>
                  <a:pt x="202" y="396"/>
                </a:lnTo>
                <a:lnTo>
                  <a:pt x="204" y="395"/>
                </a:lnTo>
                <a:lnTo>
                  <a:pt x="206" y="395"/>
                </a:lnTo>
                <a:lnTo>
                  <a:pt x="208" y="393"/>
                </a:lnTo>
                <a:lnTo>
                  <a:pt x="209" y="392"/>
                </a:lnTo>
                <a:lnTo>
                  <a:pt x="211" y="391"/>
                </a:lnTo>
                <a:lnTo>
                  <a:pt x="212" y="390"/>
                </a:lnTo>
                <a:lnTo>
                  <a:pt x="213" y="390"/>
                </a:lnTo>
                <a:lnTo>
                  <a:pt x="214" y="390"/>
                </a:lnTo>
                <a:lnTo>
                  <a:pt x="215" y="390"/>
                </a:lnTo>
                <a:lnTo>
                  <a:pt x="216" y="390"/>
                </a:lnTo>
                <a:lnTo>
                  <a:pt x="219" y="390"/>
                </a:lnTo>
                <a:lnTo>
                  <a:pt x="221" y="391"/>
                </a:lnTo>
                <a:lnTo>
                  <a:pt x="224" y="391"/>
                </a:lnTo>
                <a:lnTo>
                  <a:pt x="225" y="392"/>
                </a:lnTo>
                <a:lnTo>
                  <a:pt x="228" y="392"/>
                </a:lnTo>
                <a:lnTo>
                  <a:pt x="232" y="393"/>
                </a:lnTo>
                <a:lnTo>
                  <a:pt x="233" y="393"/>
                </a:lnTo>
                <a:lnTo>
                  <a:pt x="234" y="393"/>
                </a:lnTo>
                <a:lnTo>
                  <a:pt x="237" y="392"/>
                </a:lnTo>
                <a:lnTo>
                  <a:pt x="242" y="391"/>
                </a:lnTo>
                <a:lnTo>
                  <a:pt x="245" y="390"/>
                </a:lnTo>
                <a:lnTo>
                  <a:pt x="247" y="390"/>
                </a:lnTo>
                <a:lnTo>
                  <a:pt x="248" y="390"/>
                </a:lnTo>
                <a:lnTo>
                  <a:pt x="249" y="389"/>
                </a:lnTo>
                <a:lnTo>
                  <a:pt x="253" y="387"/>
                </a:lnTo>
                <a:lnTo>
                  <a:pt x="254" y="386"/>
                </a:lnTo>
                <a:lnTo>
                  <a:pt x="254" y="385"/>
                </a:lnTo>
                <a:lnTo>
                  <a:pt x="255" y="385"/>
                </a:lnTo>
                <a:lnTo>
                  <a:pt x="255" y="384"/>
                </a:lnTo>
                <a:lnTo>
                  <a:pt x="256" y="383"/>
                </a:lnTo>
                <a:lnTo>
                  <a:pt x="256" y="383"/>
                </a:lnTo>
                <a:lnTo>
                  <a:pt x="256" y="382"/>
                </a:lnTo>
                <a:lnTo>
                  <a:pt x="256" y="379"/>
                </a:lnTo>
                <a:lnTo>
                  <a:pt x="255" y="378"/>
                </a:lnTo>
                <a:lnTo>
                  <a:pt x="256" y="377"/>
                </a:lnTo>
                <a:lnTo>
                  <a:pt x="256" y="376"/>
                </a:lnTo>
                <a:lnTo>
                  <a:pt x="257" y="375"/>
                </a:lnTo>
                <a:lnTo>
                  <a:pt x="258" y="373"/>
                </a:lnTo>
                <a:lnTo>
                  <a:pt x="259" y="373"/>
                </a:lnTo>
                <a:lnTo>
                  <a:pt x="260" y="372"/>
                </a:lnTo>
                <a:lnTo>
                  <a:pt x="261" y="371"/>
                </a:lnTo>
                <a:lnTo>
                  <a:pt x="262" y="371"/>
                </a:lnTo>
                <a:lnTo>
                  <a:pt x="264" y="370"/>
                </a:lnTo>
                <a:lnTo>
                  <a:pt x="266" y="369"/>
                </a:lnTo>
                <a:lnTo>
                  <a:pt x="269" y="369"/>
                </a:lnTo>
                <a:lnTo>
                  <a:pt x="274" y="369"/>
                </a:lnTo>
                <a:lnTo>
                  <a:pt x="278" y="368"/>
                </a:lnTo>
                <a:lnTo>
                  <a:pt x="281" y="367"/>
                </a:lnTo>
                <a:lnTo>
                  <a:pt x="284" y="367"/>
                </a:lnTo>
                <a:lnTo>
                  <a:pt x="285" y="366"/>
                </a:lnTo>
                <a:lnTo>
                  <a:pt x="286" y="366"/>
                </a:lnTo>
                <a:lnTo>
                  <a:pt x="286" y="366"/>
                </a:lnTo>
                <a:lnTo>
                  <a:pt x="287" y="365"/>
                </a:lnTo>
                <a:lnTo>
                  <a:pt x="288" y="364"/>
                </a:lnTo>
                <a:lnTo>
                  <a:pt x="289" y="364"/>
                </a:lnTo>
                <a:lnTo>
                  <a:pt x="289" y="363"/>
                </a:lnTo>
                <a:lnTo>
                  <a:pt x="290" y="362"/>
                </a:lnTo>
                <a:lnTo>
                  <a:pt x="291" y="361"/>
                </a:lnTo>
                <a:lnTo>
                  <a:pt x="292" y="360"/>
                </a:lnTo>
                <a:lnTo>
                  <a:pt x="292" y="359"/>
                </a:lnTo>
                <a:lnTo>
                  <a:pt x="293" y="356"/>
                </a:lnTo>
                <a:lnTo>
                  <a:pt x="294" y="355"/>
                </a:lnTo>
                <a:lnTo>
                  <a:pt x="294" y="354"/>
                </a:lnTo>
                <a:lnTo>
                  <a:pt x="295" y="354"/>
                </a:lnTo>
                <a:lnTo>
                  <a:pt x="296" y="353"/>
                </a:lnTo>
                <a:lnTo>
                  <a:pt x="298" y="350"/>
                </a:lnTo>
                <a:lnTo>
                  <a:pt x="299" y="350"/>
                </a:lnTo>
                <a:lnTo>
                  <a:pt x="300" y="349"/>
                </a:lnTo>
                <a:lnTo>
                  <a:pt x="301" y="348"/>
                </a:lnTo>
                <a:lnTo>
                  <a:pt x="301" y="347"/>
                </a:lnTo>
                <a:lnTo>
                  <a:pt x="301" y="346"/>
                </a:lnTo>
                <a:lnTo>
                  <a:pt x="302" y="346"/>
                </a:lnTo>
                <a:lnTo>
                  <a:pt x="302" y="345"/>
                </a:lnTo>
                <a:lnTo>
                  <a:pt x="301" y="344"/>
                </a:lnTo>
                <a:lnTo>
                  <a:pt x="301" y="343"/>
                </a:lnTo>
                <a:lnTo>
                  <a:pt x="300" y="342"/>
                </a:lnTo>
                <a:lnTo>
                  <a:pt x="299" y="341"/>
                </a:lnTo>
                <a:lnTo>
                  <a:pt x="299" y="340"/>
                </a:lnTo>
                <a:lnTo>
                  <a:pt x="297" y="339"/>
                </a:lnTo>
                <a:lnTo>
                  <a:pt x="293" y="335"/>
                </a:lnTo>
                <a:lnTo>
                  <a:pt x="292" y="334"/>
                </a:lnTo>
                <a:lnTo>
                  <a:pt x="290" y="332"/>
                </a:lnTo>
                <a:lnTo>
                  <a:pt x="289" y="331"/>
                </a:lnTo>
                <a:lnTo>
                  <a:pt x="288" y="330"/>
                </a:lnTo>
                <a:lnTo>
                  <a:pt x="288" y="329"/>
                </a:lnTo>
                <a:lnTo>
                  <a:pt x="288" y="328"/>
                </a:lnTo>
                <a:lnTo>
                  <a:pt x="288" y="327"/>
                </a:lnTo>
                <a:lnTo>
                  <a:pt x="288" y="327"/>
                </a:lnTo>
                <a:lnTo>
                  <a:pt x="288" y="327"/>
                </a:lnTo>
                <a:lnTo>
                  <a:pt x="288" y="326"/>
                </a:lnTo>
                <a:lnTo>
                  <a:pt x="289" y="326"/>
                </a:lnTo>
                <a:lnTo>
                  <a:pt x="290" y="326"/>
                </a:lnTo>
                <a:lnTo>
                  <a:pt x="291" y="325"/>
                </a:lnTo>
                <a:lnTo>
                  <a:pt x="292" y="325"/>
                </a:lnTo>
                <a:lnTo>
                  <a:pt x="294" y="324"/>
                </a:lnTo>
                <a:lnTo>
                  <a:pt x="295" y="324"/>
                </a:lnTo>
                <a:lnTo>
                  <a:pt x="295" y="323"/>
                </a:lnTo>
                <a:lnTo>
                  <a:pt x="296" y="322"/>
                </a:lnTo>
                <a:lnTo>
                  <a:pt x="297" y="321"/>
                </a:lnTo>
                <a:lnTo>
                  <a:pt x="297" y="320"/>
                </a:lnTo>
                <a:lnTo>
                  <a:pt x="298" y="319"/>
                </a:lnTo>
                <a:lnTo>
                  <a:pt x="298" y="319"/>
                </a:lnTo>
                <a:lnTo>
                  <a:pt x="298" y="318"/>
                </a:lnTo>
                <a:lnTo>
                  <a:pt x="298" y="317"/>
                </a:lnTo>
                <a:lnTo>
                  <a:pt x="297" y="316"/>
                </a:lnTo>
                <a:lnTo>
                  <a:pt x="297" y="314"/>
                </a:lnTo>
                <a:lnTo>
                  <a:pt x="296" y="311"/>
                </a:lnTo>
                <a:lnTo>
                  <a:pt x="296" y="310"/>
                </a:lnTo>
                <a:lnTo>
                  <a:pt x="296" y="309"/>
                </a:lnTo>
                <a:lnTo>
                  <a:pt x="296" y="308"/>
                </a:lnTo>
                <a:lnTo>
                  <a:pt x="296" y="307"/>
                </a:lnTo>
                <a:lnTo>
                  <a:pt x="297" y="305"/>
                </a:lnTo>
                <a:lnTo>
                  <a:pt x="297" y="305"/>
                </a:lnTo>
                <a:lnTo>
                  <a:pt x="298" y="304"/>
                </a:lnTo>
                <a:lnTo>
                  <a:pt x="298" y="303"/>
                </a:lnTo>
                <a:lnTo>
                  <a:pt x="299" y="303"/>
                </a:lnTo>
                <a:lnTo>
                  <a:pt x="300" y="302"/>
                </a:lnTo>
                <a:lnTo>
                  <a:pt x="301" y="301"/>
                </a:lnTo>
                <a:lnTo>
                  <a:pt x="304" y="300"/>
                </a:lnTo>
                <a:lnTo>
                  <a:pt x="305" y="299"/>
                </a:lnTo>
                <a:lnTo>
                  <a:pt x="307" y="298"/>
                </a:lnTo>
                <a:lnTo>
                  <a:pt x="309" y="297"/>
                </a:lnTo>
                <a:lnTo>
                  <a:pt x="310" y="296"/>
                </a:lnTo>
                <a:lnTo>
                  <a:pt x="310" y="295"/>
                </a:lnTo>
                <a:lnTo>
                  <a:pt x="311" y="294"/>
                </a:lnTo>
                <a:lnTo>
                  <a:pt x="311" y="293"/>
                </a:lnTo>
                <a:lnTo>
                  <a:pt x="311" y="292"/>
                </a:lnTo>
                <a:lnTo>
                  <a:pt x="311" y="290"/>
                </a:lnTo>
                <a:lnTo>
                  <a:pt x="311" y="288"/>
                </a:lnTo>
                <a:lnTo>
                  <a:pt x="311" y="287"/>
                </a:lnTo>
                <a:lnTo>
                  <a:pt x="311" y="286"/>
                </a:lnTo>
                <a:lnTo>
                  <a:pt x="310" y="285"/>
                </a:lnTo>
                <a:lnTo>
                  <a:pt x="310" y="284"/>
                </a:lnTo>
                <a:lnTo>
                  <a:pt x="309" y="283"/>
                </a:lnTo>
                <a:lnTo>
                  <a:pt x="309" y="282"/>
                </a:lnTo>
                <a:lnTo>
                  <a:pt x="308" y="282"/>
                </a:lnTo>
                <a:lnTo>
                  <a:pt x="307" y="281"/>
                </a:lnTo>
                <a:lnTo>
                  <a:pt x="306" y="280"/>
                </a:lnTo>
                <a:lnTo>
                  <a:pt x="303" y="277"/>
                </a:lnTo>
                <a:lnTo>
                  <a:pt x="301" y="276"/>
                </a:lnTo>
                <a:lnTo>
                  <a:pt x="300" y="275"/>
                </a:lnTo>
                <a:lnTo>
                  <a:pt x="299" y="274"/>
                </a:lnTo>
                <a:lnTo>
                  <a:pt x="299" y="274"/>
                </a:lnTo>
                <a:lnTo>
                  <a:pt x="299" y="273"/>
                </a:lnTo>
                <a:lnTo>
                  <a:pt x="298" y="272"/>
                </a:lnTo>
                <a:lnTo>
                  <a:pt x="298" y="271"/>
                </a:lnTo>
                <a:lnTo>
                  <a:pt x="298" y="270"/>
                </a:lnTo>
                <a:lnTo>
                  <a:pt x="298" y="269"/>
                </a:lnTo>
                <a:lnTo>
                  <a:pt x="298" y="268"/>
                </a:lnTo>
                <a:lnTo>
                  <a:pt x="298" y="267"/>
                </a:lnTo>
                <a:lnTo>
                  <a:pt x="299" y="265"/>
                </a:lnTo>
                <a:lnTo>
                  <a:pt x="299" y="264"/>
                </a:lnTo>
                <a:lnTo>
                  <a:pt x="300" y="262"/>
                </a:lnTo>
                <a:lnTo>
                  <a:pt x="300" y="261"/>
                </a:lnTo>
                <a:lnTo>
                  <a:pt x="301" y="259"/>
                </a:lnTo>
                <a:lnTo>
                  <a:pt x="302" y="258"/>
                </a:lnTo>
                <a:lnTo>
                  <a:pt x="303" y="256"/>
                </a:lnTo>
                <a:lnTo>
                  <a:pt x="304" y="255"/>
                </a:lnTo>
                <a:lnTo>
                  <a:pt x="305" y="253"/>
                </a:lnTo>
                <a:lnTo>
                  <a:pt x="306" y="252"/>
                </a:lnTo>
                <a:lnTo>
                  <a:pt x="308" y="251"/>
                </a:lnTo>
                <a:lnTo>
                  <a:pt x="311" y="249"/>
                </a:lnTo>
                <a:lnTo>
                  <a:pt x="313" y="247"/>
                </a:lnTo>
                <a:lnTo>
                  <a:pt x="313" y="247"/>
                </a:lnTo>
                <a:lnTo>
                  <a:pt x="314" y="246"/>
                </a:lnTo>
                <a:lnTo>
                  <a:pt x="314" y="246"/>
                </a:lnTo>
                <a:lnTo>
                  <a:pt x="315" y="245"/>
                </a:lnTo>
                <a:lnTo>
                  <a:pt x="315" y="244"/>
                </a:lnTo>
                <a:lnTo>
                  <a:pt x="315" y="243"/>
                </a:lnTo>
                <a:lnTo>
                  <a:pt x="315" y="243"/>
                </a:lnTo>
                <a:lnTo>
                  <a:pt x="314" y="242"/>
                </a:lnTo>
                <a:lnTo>
                  <a:pt x="314" y="241"/>
                </a:lnTo>
                <a:lnTo>
                  <a:pt x="313" y="240"/>
                </a:lnTo>
                <a:lnTo>
                  <a:pt x="312" y="238"/>
                </a:lnTo>
                <a:lnTo>
                  <a:pt x="310" y="236"/>
                </a:lnTo>
                <a:lnTo>
                  <a:pt x="310" y="235"/>
                </a:lnTo>
                <a:lnTo>
                  <a:pt x="309" y="234"/>
                </a:lnTo>
                <a:lnTo>
                  <a:pt x="309" y="233"/>
                </a:lnTo>
                <a:lnTo>
                  <a:pt x="308" y="231"/>
                </a:lnTo>
                <a:lnTo>
                  <a:pt x="308" y="230"/>
                </a:lnTo>
                <a:lnTo>
                  <a:pt x="308" y="229"/>
                </a:lnTo>
                <a:lnTo>
                  <a:pt x="308" y="228"/>
                </a:lnTo>
                <a:lnTo>
                  <a:pt x="308" y="227"/>
                </a:lnTo>
                <a:lnTo>
                  <a:pt x="309" y="226"/>
                </a:lnTo>
                <a:lnTo>
                  <a:pt x="309" y="225"/>
                </a:lnTo>
                <a:lnTo>
                  <a:pt x="310" y="224"/>
                </a:lnTo>
                <a:lnTo>
                  <a:pt x="314" y="219"/>
                </a:lnTo>
                <a:lnTo>
                  <a:pt x="315" y="217"/>
                </a:lnTo>
                <a:lnTo>
                  <a:pt x="316" y="215"/>
                </a:lnTo>
                <a:lnTo>
                  <a:pt x="316" y="214"/>
                </a:lnTo>
                <a:lnTo>
                  <a:pt x="317" y="213"/>
                </a:lnTo>
                <a:lnTo>
                  <a:pt x="317" y="212"/>
                </a:lnTo>
                <a:lnTo>
                  <a:pt x="317" y="211"/>
                </a:lnTo>
                <a:lnTo>
                  <a:pt x="317" y="210"/>
                </a:lnTo>
                <a:lnTo>
                  <a:pt x="317" y="210"/>
                </a:lnTo>
                <a:lnTo>
                  <a:pt x="317" y="209"/>
                </a:lnTo>
                <a:lnTo>
                  <a:pt x="316" y="208"/>
                </a:lnTo>
                <a:lnTo>
                  <a:pt x="316" y="208"/>
                </a:lnTo>
                <a:lnTo>
                  <a:pt x="315" y="207"/>
                </a:lnTo>
                <a:lnTo>
                  <a:pt x="315" y="207"/>
                </a:lnTo>
                <a:lnTo>
                  <a:pt x="314" y="206"/>
                </a:lnTo>
                <a:lnTo>
                  <a:pt x="310" y="205"/>
                </a:lnTo>
                <a:lnTo>
                  <a:pt x="309" y="205"/>
                </a:lnTo>
                <a:lnTo>
                  <a:pt x="307" y="204"/>
                </a:lnTo>
                <a:lnTo>
                  <a:pt x="306" y="204"/>
                </a:lnTo>
                <a:lnTo>
                  <a:pt x="305" y="203"/>
                </a:lnTo>
                <a:lnTo>
                  <a:pt x="304" y="203"/>
                </a:lnTo>
                <a:lnTo>
                  <a:pt x="304" y="202"/>
                </a:lnTo>
                <a:lnTo>
                  <a:pt x="303" y="202"/>
                </a:lnTo>
                <a:lnTo>
                  <a:pt x="303" y="201"/>
                </a:lnTo>
                <a:lnTo>
                  <a:pt x="303" y="201"/>
                </a:lnTo>
                <a:lnTo>
                  <a:pt x="303" y="200"/>
                </a:lnTo>
                <a:lnTo>
                  <a:pt x="303" y="200"/>
                </a:lnTo>
                <a:lnTo>
                  <a:pt x="304" y="199"/>
                </a:lnTo>
                <a:lnTo>
                  <a:pt x="304" y="199"/>
                </a:lnTo>
                <a:lnTo>
                  <a:pt x="306" y="198"/>
                </a:lnTo>
                <a:lnTo>
                  <a:pt x="306" y="197"/>
                </a:lnTo>
                <a:lnTo>
                  <a:pt x="306" y="197"/>
                </a:lnTo>
                <a:lnTo>
                  <a:pt x="307" y="197"/>
                </a:lnTo>
                <a:lnTo>
                  <a:pt x="306" y="196"/>
                </a:lnTo>
                <a:lnTo>
                  <a:pt x="306" y="196"/>
                </a:lnTo>
                <a:lnTo>
                  <a:pt x="306" y="195"/>
                </a:lnTo>
                <a:lnTo>
                  <a:pt x="305" y="195"/>
                </a:lnTo>
                <a:lnTo>
                  <a:pt x="298" y="190"/>
                </a:lnTo>
                <a:lnTo>
                  <a:pt x="294" y="186"/>
                </a:lnTo>
                <a:lnTo>
                  <a:pt x="293" y="186"/>
                </a:lnTo>
                <a:lnTo>
                  <a:pt x="292" y="185"/>
                </a:lnTo>
                <a:lnTo>
                  <a:pt x="292" y="184"/>
                </a:lnTo>
                <a:lnTo>
                  <a:pt x="291" y="184"/>
                </a:lnTo>
                <a:lnTo>
                  <a:pt x="291" y="183"/>
                </a:lnTo>
                <a:lnTo>
                  <a:pt x="291" y="182"/>
                </a:lnTo>
                <a:lnTo>
                  <a:pt x="291" y="181"/>
                </a:lnTo>
                <a:lnTo>
                  <a:pt x="291" y="180"/>
                </a:lnTo>
                <a:lnTo>
                  <a:pt x="291" y="178"/>
                </a:lnTo>
                <a:lnTo>
                  <a:pt x="292" y="174"/>
                </a:lnTo>
                <a:lnTo>
                  <a:pt x="293" y="171"/>
                </a:lnTo>
                <a:lnTo>
                  <a:pt x="293" y="169"/>
                </a:lnTo>
                <a:lnTo>
                  <a:pt x="293" y="166"/>
                </a:lnTo>
                <a:lnTo>
                  <a:pt x="293" y="162"/>
                </a:lnTo>
                <a:lnTo>
                  <a:pt x="294" y="160"/>
                </a:lnTo>
                <a:lnTo>
                  <a:pt x="294" y="159"/>
                </a:lnTo>
                <a:lnTo>
                  <a:pt x="294" y="158"/>
                </a:lnTo>
                <a:lnTo>
                  <a:pt x="295" y="156"/>
                </a:lnTo>
                <a:lnTo>
                  <a:pt x="296" y="154"/>
                </a:lnTo>
                <a:lnTo>
                  <a:pt x="298" y="153"/>
                </a:lnTo>
                <a:lnTo>
                  <a:pt x="300" y="150"/>
                </a:lnTo>
                <a:lnTo>
                  <a:pt x="301" y="148"/>
                </a:lnTo>
                <a:lnTo>
                  <a:pt x="302" y="147"/>
                </a:lnTo>
                <a:lnTo>
                  <a:pt x="304" y="143"/>
                </a:lnTo>
                <a:lnTo>
                  <a:pt x="305" y="141"/>
                </a:lnTo>
                <a:lnTo>
                  <a:pt x="306" y="140"/>
                </a:lnTo>
                <a:lnTo>
                  <a:pt x="307" y="139"/>
                </a:lnTo>
                <a:lnTo>
                  <a:pt x="308" y="138"/>
                </a:lnTo>
                <a:lnTo>
                  <a:pt x="308" y="137"/>
                </a:lnTo>
                <a:lnTo>
                  <a:pt x="309" y="137"/>
                </a:lnTo>
                <a:lnTo>
                  <a:pt x="310" y="136"/>
                </a:lnTo>
                <a:lnTo>
                  <a:pt x="312" y="135"/>
                </a:lnTo>
                <a:lnTo>
                  <a:pt x="313" y="134"/>
                </a:lnTo>
                <a:lnTo>
                  <a:pt x="315" y="134"/>
                </a:lnTo>
                <a:lnTo>
                  <a:pt x="317" y="133"/>
                </a:lnTo>
                <a:lnTo>
                  <a:pt x="321" y="133"/>
                </a:lnTo>
                <a:lnTo>
                  <a:pt x="324" y="133"/>
                </a:lnTo>
                <a:lnTo>
                  <a:pt x="327" y="132"/>
                </a:lnTo>
                <a:lnTo>
                  <a:pt x="329" y="132"/>
                </a:lnTo>
                <a:lnTo>
                  <a:pt x="330" y="131"/>
                </a:lnTo>
                <a:lnTo>
                  <a:pt x="331" y="131"/>
                </a:lnTo>
                <a:lnTo>
                  <a:pt x="332" y="130"/>
                </a:lnTo>
                <a:lnTo>
                  <a:pt x="333" y="129"/>
                </a:lnTo>
                <a:lnTo>
                  <a:pt x="333" y="128"/>
                </a:lnTo>
                <a:lnTo>
                  <a:pt x="333" y="128"/>
                </a:lnTo>
                <a:lnTo>
                  <a:pt x="334" y="127"/>
                </a:lnTo>
                <a:lnTo>
                  <a:pt x="334" y="126"/>
                </a:lnTo>
                <a:lnTo>
                  <a:pt x="334" y="126"/>
                </a:lnTo>
                <a:lnTo>
                  <a:pt x="334" y="125"/>
                </a:lnTo>
                <a:lnTo>
                  <a:pt x="333" y="124"/>
                </a:lnTo>
                <a:lnTo>
                  <a:pt x="333" y="124"/>
                </a:lnTo>
                <a:lnTo>
                  <a:pt x="332" y="123"/>
                </a:lnTo>
                <a:lnTo>
                  <a:pt x="332" y="123"/>
                </a:lnTo>
                <a:lnTo>
                  <a:pt x="331" y="122"/>
                </a:lnTo>
                <a:lnTo>
                  <a:pt x="330" y="122"/>
                </a:lnTo>
                <a:lnTo>
                  <a:pt x="329" y="121"/>
                </a:lnTo>
                <a:lnTo>
                  <a:pt x="325" y="120"/>
                </a:lnTo>
                <a:lnTo>
                  <a:pt x="324" y="120"/>
                </a:lnTo>
                <a:lnTo>
                  <a:pt x="323" y="120"/>
                </a:lnTo>
                <a:lnTo>
                  <a:pt x="323" y="120"/>
                </a:lnTo>
                <a:lnTo>
                  <a:pt x="323" y="119"/>
                </a:lnTo>
                <a:lnTo>
                  <a:pt x="323" y="119"/>
                </a:lnTo>
                <a:lnTo>
                  <a:pt x="323" y="118"/>
                </a:lnTo>
                <a:lnTo>
                  <a:pt x="323" y="118"/>
                </a:lnTo>
                <a:lnTo>
                  <a:pt x="324" y="117"/>
                </a:lnTo>
                <a:lnTo>
                  <a:pt x="324" y="116"/>
                </a:lnTo>
                <a:lnTo>
                  <a:pt x="325" y="115"/>
                </a:lnTo>
                <a:lnTo>
                  <a:pt x="327" y="113"/>
                </a:lnTo>
                <a:lnTo>
                  <a:pt x="328" y="112"/>
                </a:lnTo>
                <a:lnTo>
                  <a:pt x="329" y="111"/>
                </a:lnTo>
                <a:lnTo>
                  <a:pt x="330" y="110"/>
                </a:lnTo>
                <a:lnTo>
                  <a:pt x="332" y="110"/>
                </a:lnTo>
                <a:lnTo>
                  <a:pt x="333" y="109"/>
                </a:lnTo>
                <a:lnTo>
                  <a:pt x="334" y="109"/>
                </a:lnTo>
                <a:lnTo>
                  <a:pt x="336" y="108"/>
                </a:lnTo>
                <a:lnTo>
                  <a:pt x="337" y="108"/>
                </a:lnTo>
                <a:lnTo>
                  <a:pt x="338" y="109"/>
                </a:lnTo>
                <a:lnTo>
                  <a:pt x="339" y="109"/>
                </a:lnTo>
                <a:lnTo>
                  <a:pt x="340" y="109"/>
                </a:lnTo>
                <a:lnTo>
                  <a:pt x="340" y="110"/>
                </a:lnTo>
                <a:lnTo>
                  <a:pt x="341" y="110"/>
                </a:lnTo>
                <a:lnTo>
                  <a:pt x="341" y="110"/>
                </a:lnTo>
                <a:lnTo>
                  <a:pt x="342" y="112"/>
                </a:lnTo>
                <a:lnTo>
                  <a:pt x="343" y="114"/>
                </a:lnTo>
                <a:lnTo>
                  <a:pt x="343" y="114"/>
                </a:lnTo>
                <a:lnTo>
                  <a:pt x="344" y="115"/>
                </a:lnTo>
                <a:lnTo>
                  <a:pt x="345" y="116"/>
                </a:lnTo>
                <a:lnTo>
                  <a:pt x="345" y="117"/>
                </a:lnTo>
                <a:lnTo>
                  <a:pt x="346" y="117"/>
                </a:lnTo>
                <a:lnTo>
                  <a:pt x="347" y="117"/>
                </a:lnTo>
                <a:lnTo>
                  <a:pt x="347" y="118"/>
                </a:lnTo>
                <a:lnTo>
                  <a:pt x="348" y="118"/>
                </a:lnTo>
                <a:lnTo>
                  <a:pt x="350" y="118"/>
                </a:lnTo>
                <a:lnTo>
                  <a:pt x="351" y="117"/>
                </a:lnTo>
                <a:lnTo>
                  <a:pt x="351" y="117"/>
                </a:lnTo>
                <a:lnTo>
                  <a:pt x="352" y="117"/>
                </a:lnTo>
                <a:lnTo>
                  <a:pt x="353" y="116"/>
                </a:lnTo>
                <a:lnTo>
                  <a:pt x="353" y="116"/>
                </a:lnTo>
                <a:lnTo>
                  <a:pt x="354" y="115"/>
                </a:lnTo>
                <a:lnTo>
                  <a:pt x="354" y="114"/>
                </a:lnTo>
                <a:lnTo>
                  <a:pt x="355" y="111"/>
                </a:lnTo>
                <a:lnTo>
                  <a:pt x="356" y="108"/>
                </a:lnTo>
                <a:lnTo>
                  <a:pt x="356" y="107"/>
                </a:lnTo>
                <a:lnTo>
                  <a:pt x="356" y="106"/>
                </a:lnTo>
                <a:lnTo>
                  <a:pt x="356" y="106"/>
                </a:lnTo>
                <a:lnTo>
                  <a:pt x="356" y="105"/>
                </a:lnTo>
                <a:lnTo>
                  <a:pt x="356" y="104"/>
                </a:lnTo>
                <a:lnTo>
                  <a:pt x="356" y="103"/>
                </a:lnTo>
                <a:lnTo>
                  <a:pt x="356" y="102"/>
                </a:lnTo>
                <a:lnTo>
                  <a:pt x="355" y="100"/>
                </a:lnTo>
                <a:lnTo>
                  <a:pt x="354" y="99"/>
                </a:lnTo>
                <a:lnTo>
                  <a:pt x="353" y="98"/>
                </a:lnTo>
                <a:lnTo>
                  <a:pt x="351" y="96"/>
                </a:lnTo>
                <a:lnTo>
                  <a:pt x="350" y="95"/>
                </a:lnTo>
                <a:lnTo>
                  <a:pt x="349" y="94"/>
                </a:lnTo>
                <a:lnTo>
                  <a:pt x="349" y="93"/>
                </a:lnTo>
                <a:lnTo>
                  <a:pt x="348" y="92"/>
                </a:lnTo>
                <a:lnTo>
                  <a:pt x="348" y="91"/>
                </a:lnTo>
                <a:lnTo>
                  <a:pt x="348" y="90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9" y="89"/>
                </a:lnTo>
                <a:lnTo>
                  <a:pt x="350" y="89"/>
                </a:lnTo>
                <a:lnTo>
                  <a:pt x="352" y="89"/>
                </a:lnTo>
                <a:lnTo>
                  <a:pt x="353" y="89"/>
                </a:lnTo>
                <a:lnTo>
                  <a:pt x="354" y="89"/>
                </a:lnTo>
                <a:lnTo>
                  <a:pt x="355" y="88"/>
                </a:lnTo>
                <a:lnTo>
                  <a:pt x="356" y="88"/>
                </a:lnTo>
                <a:lnTo>
                  <a:pt x="357" y="87"/>
                </a:lnTo>
                <a:lnTo>
                  <a:pt x="358" y="87"/>
                </a:lnTo>
                <a:lnTo>
                  <a:pt x="360" y="86"/>
                </a:lnTo>
                <a:lnTo>
                  <a:pt x="361" y="84"/>
                </a:lnTo>
                <a:lnTo>
                  <a:pt x="363" y="82"/>
                </a:lnTo>
                <a:lnTo>
                  <a:pt x="365" y="80"/>
                </a:lnTo>
                <a:lnTo>
                  <a:pt x="366" y="79"/>
                </a:lnTo>
                <a:lnTo>
                  <a:pt x="367" y="77"/>
                </a:lnTo>
                <a:lnTo>
                  <a:pt x="368" y="75"/>
                </a:lnTo>
                <a:lnTo>
                  <a:pt x="368" y="74"/>
                </a:lnTo>
                <a:lnTo>
                  <a:pt x="368" y="73"/>
                </a:lnTo>
                <a:lnTo>
                  <a:pt x="368" y="72"/>
                </a:lnTo>
                <a:lnTo>
                  <a:pt x="368" y="71"/>
                </a:lnTo>
                <a:lnTo>
                  <a:pt x="368" y="70"/>
                </a:lnTo>
                <a:lnTo>
                  <a:pt x="368" y="69"/>
                </a:lnTo>
                <a:lnTo>
                  <a:pt x="368" y="68"/>
                </a:lnTo>
                <a:lnTo>
                  <a:pt x="368" y="67"/>
                </a:lnTo>
                <a:lnTo>
                  <a:pt x="367" y="66"/>
                </a:lnTo>
                <a:lnTo>
                  <a:pt x="367" y="65"/>
                </a:lnTo>
                <a:lnTo>
                  <a:pt x="366" y="65"/>
                </a:lnTo>
                <a:lnTo>
                  <a:pt x="365" y="64"/>
                </a:lnTo>
                <a:lnTo>
                  <a:pt x="364" y="63"/>
                </a:lnTo>
                <a:lnTo>
                  <a:pt x="363" y="62"/>
                </a:lnTo>
                <a:lnTo>
                  <a:pt x="360" y="60"/>
                </a:lnTo>
                <a:lnTo>
                  <a:pt x="358" y="59"/>
                </a:lnTo>
                <a:lnTo>
                  <a:pt x="357" y="59"/>
                </a:lnTo>
                <a:lnTo>
                  <a:pt x="356" y="57"/>
                </a:lnTo>
                <a:lnTo>
                  <a:pt x="355" y="56"/>
                </a:lnTo>
                <a:lnTo>
                  <a:pt x="355" y="55"/>
                </a:lnTo>
                <a:lnTo>
                  <a:pt x="354" y="54"/>
                </a:lnTo>
                <a:lnTo>
                  <a:pt x="354" y="54"/>
                </a:lnTo>
                <a:lnTo>
                  <a:pt x="354" y="53"/>
                </a:lnTo>
                <a:lnTo>
                  <a:pt x="354" y="52"/>
                </a:lnTo>
                <a:lnTo>
                  <a:pt x="355" y="51"/>
                </a:lnTo>
                <a:lnTo>
                  <a:pt x="355" y="50"/>
                </a:lnTo>
                <a:lnTo>
                  <a:pt x="357" y="44"/>
                </a:lnTo>
                <a:lnTo>
                  <a:pt x="358" y="41"/>
                </a:lnTo>
                <a:lnTo>
                  <a:pt x="359" y="39"/>
                </a:lnTo>
                <a:lnTo>
                  <a:pt x="359" y="37"/>
                </a:lnTo>
                <a:lnTo>
                  <a:pt x="359" y="36"/>
                </a:lnTo>
                <a:lnTo>
                  <a:pt x="359" y="35"/>
                </a:lnTo>
                <a:lnTo>
                  <a:pt x="359" y="34"/>
                </a:lnTo>
                <a:lnTo>
                  <a:pt x="359" y="35"/>
                </a:lnTo>
                <a:lnTo>
                  <a:pt x="360" y="35"/>
                </a:lnTo>
                <a:lnTo>
                  <a:pt x="360" y="35"/>
                </a:lnTo>
                <a:lnTo>
                  <a:pt x="361" y="35"/>
                </a:lnTo>
                <a:lnTo>
                  <a:pt x="361" y="35"/>
                </a:lnTo>
                <a:lnTo>
                  <a:pt x="362" y="35"/>
                </a:lnTo>
                <a:lnTo>
                  <a:pt x="363" y="35"/>
                </a:lnTo>
                <a:lnTo>
                  <a:pt x="363" y="35"/>
                </a:lnTo>
                <a:lnTo>
                  <a:pt x="364" y="34"/>
                </a:lnTo>
                <a:lnTo>
                  <a:pt x="365" y="33"/>
                </a:lnTo>
                <a:lnTo>
                  <a:pt x="367" y="32"/>
                </a:lnTo>
                <a:lnTo>
                  <a:pt x="368" y="30"/>
                </a:lnTo>
                <a:lnTo>
                  <a:pt x="371" y="27"/>
                </a:lnTo>
                <a:lnTo>
                  <a:pt x="371" y="27"/>
                </a:lnTo>
                <a:lnTo>
                  <a:pt x="372" y="26"/>
                </a:lnTo>
                <a:lnTo>
                  <a:pt x="373" y="25"/>
                </a:lnTo>
                <a:lnTo>
                  <a:pt x="375" y="25"/>
                </a:lnTo>
                <a:lnTo>
                  <a:pt x="376" y="24"/>
                </a:lnTo>
                <a:lnTo>
                  <a:pt x="377" y="24"/>
                </a:lnTo>
                <a:lnTo>
                  <a:pt x="378" y="24"/>
                </a:lnTo>
                <a:lnTo>
                  <a:pt x="379" y="24"/>
                </a:lnTo>
                <a:lnTo>
                  <a:pt x="380" y="24"/>
                </a:lnTo>
                <a:lnTo>
                  <a:pt x="380" y="24"/>
                </a:lnTo>
                <a:lnTo>
                  <a:pt x="382" y="24"/>
                </a:lnTo>
                <a:lnTo>
                  <a:pt x="383" y="25"/>
                </a:lnTo>
                <a:lnTo>
                  <a:pt x="384" y="26"/>
                </a:lnTo>
                <a:lnTo>
                  <a:pt x="385" y="26"/>
                </a:lnTo>
                <a:lnTo>
                  <a:pt x="386" y="26"/>
                </a:lnTo>
                <a:lnTo>
                  <a:pt x="388" y="26"/>
                </a:lnTo>
                <a:lnTo>
                  <a:pt x="391" y="25"/>
                </a:lnTo>
                <a:lnTo>
                  <a:pt x="393" y="25"/>
                </a:lnTo>
                <a:lnTo>
                  <a:pt x="397" y="24"/>
                </a:lnTo>
                <a:lnTo>
                  <a:pt x="399" y="24"/>
                </a:lnTo>
                <a:lnTo>
                  <a:pt x="400" y="24"/>
                </a:lnTo>
                <a:lnTo>
                  <a:pt x="401" y="24"/>
                </a:lnTo>
                <a:lnTo>
                  <a:pt x="402" y="24"/>
                </a:lnTo>
                <a:lnTo>
                  <a:pt x="408" y="25"/>
                </a:lnTo>
                <a:lnTo>
                  <a:pt x="410" y="25"/>
                </a:lnTo>
                <a:lnTo>
                  <a:pt x="412" y="26"/>
                </a:lnTo>
                <a:lnTo>
                  <a:pt x="415" y="26"/>
                </a:lnTo>
                <a:lnTo>
                  <a:pt x="417" y="25"/>
                </a:lnTo>
                <a:lnTo>
                  <a:pt x="419" y="25"/>
                </a:lnTo>
                <a:lnTo>
                  <a:pt x="420" y="25"/>
                </a:lnTo>
                <a:lnTo>
                  <a:pt x="420" y="25"/>
                </a:lnTo>
                <a:lnTo>
                  <a:pt x="421" y="24"/>
                </a:lnTo>
                <a:lnTo>
                  <a:pt x="422" y="23"/>
                </a:lnTo>
                <a:lnTo>
                  <a:pt x="422" y="23"/>
                </a:lnTo>
                <a:lnTo>
                  <a:pt x="423" y="21"/>
                </a:lnTo>
                <a:lnTo>
                  <a:pt x="424" y="20"/>
                </a:lnTo>
                <a:lnTo>
                  <a:pt x="424" y="18"/>
                </a:lnTo>
                <a:lnTo>
                  <a:pt x="427" y="7"/>
                </a:lnTo>
                <a:lnTo>
                  <a:pt x="428" y="4"/>
                </a:lnTo>
                <a:lnTo>
                  <a:pt x="428" y="2"/>
                </a:lnTo>
                <a:lnTo>
                  <a:pt x="429" y="1"/>
                </a:lnTo>
                <a:lnTo>
                  <a:pt x="430" y="0"/>
                </a:lnTo>
                <a:lnTo>
                  <a:pt x="430" y="0"/>
                </a:lnTo>
                <a:lnTo>
                  <a:pt x="430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9" name="Freeform 252">
            <a:extLst>
              <a:ext uri="{FF2B5EF4-FFF2-40B4-BE49-F238E27FC236}">
                <a16:creationId xmlns:a16="http://schemas.microsoft.com/office/drawing/2014/main" id="{2DD733FA-38B9-4BA2-B9E6-82EBEE85F868}"/>
              </a:ext>
            </a:extLst>
          </p:cNvPr>
          <p:cNvSpPr>
            <a:spLocks/>
          </p:cNvSpPr>
          <p:nvPr/>
        </p:nvSpPr>
        <p:spPr bwMode="auto">
          <a:xfrm>
            <a:off x="10102727" y="3795322"/>
            <a:ext cx="982674" cy="1595013"/>
          </a:xfrm>
          <a:custGeom>
            <a:avLst/>
            <a:gdLst>
              <a:gd name="T0" fmla="*/ 258 w 517"/>
              <a:gd name="T1" fmla="*/ 105 h 767"/>
              <a:gd name="T2" fmla="*/ 281 w 517"/>
              <a:gd name="T3" fmla="*/ 107 h 767"/>
              <a:gd name="T4" fmla="*/ 290 w 517"/>
              <a:gd name="T5" fmla="*/ 147 h 767"/>
              <a:gd name="T6" fmla="*/ 254 w 517"/>
              <a:gd name="T7" fmla="*/ 165 h 767"/>
              <a:gd name="T8" fmla="*/ 217 w 517"/>
              <a:gd name="T9" fmla="*/ 213 h 767"/>
              <a:gd name="T10" fmla="*/ 194 w 517"/>
              <a:gd name="T11" fmla="*/ 277 h 767"/>
              <a:gd name="T12" fmla="*/ 201 w 517"/>
              <a:gd name="T13" fmla="*/ 320 h 767"/>
              <a:gd name="T14" fmla="*/ 189 w 517"/>
              <a:gd name="T15" fmla="*/ 356 h 767"/>
              <a:gd name="T16" fmla="*/ 201 w 517"/>
              <a:gd name="T17" fmla="*/ 389 h 767"/>
              <a:gd name="T18" fmla="*/ 215 w 517"/>
              <a:gd name="T19" fmla="*/ 406 h 767"/>
              <a:gd name="T20" fmla="*/ 258 w 517"/>
              <a:gd name="T21" fmla="*/ 384 h 767"/>
              <a:gd name="T22" fmla="*/ 276 w 517"/>
              <a:gd name="T23" fmla="*/ 406 h 767"/>
              <a:gd name="T24" fmla="*/ 294 w 517"/>
              <a:gd name="T25" fmla="*/ 409 h 767"/>
              <a:gd name="T26" fmla="*/ 314 w 517"/>
              <a:gd name="T27" fmla="*/ 396 h 767"/>
              <a:gd name="T28" fmla="*/ 322 w 517"/>
              <a:gd name="T29" fmla="*/ 379 h 767"/>
              <a:gd name="T30" fmla="*/ 336 w 517"/>
              <a:gd name="T31" fmla="*/ 420 h 767"/>
              <a:gd name="T32" fmla="*/ 379 w 517"/>
              <a:gd name="T33" fmla="*/ 449 h 767"/>
              <a:gd name="T34" fmla="*/ 416 w 517"/>
              <a:gd name="T35" fmla="*/ 449 h 767"/>
              <a:gd name="T36" fmla="*/ 419 w 517"/>
              <a:gd name="T37" fmla="*/ 495 h 767"/>
              <a:gd name="T38" fmla="*/ 444 w 517"/>
              <a:gd name="T39" fmla="*/ 501 h 767"/>
              <a:gd name="T40" fmla="*/ 491 w 517"/>
              <a:gd name="T41" fmla="*/ 558 h 767"/>
              <a:gd name="T42" fmla="*/ 501 w 517"/>
              <a:gd name="T43" fmla="*/ 569 h 767"/>
              <a:gd name="T44" fmla="*/ 513 w 517"/>
              <a:gd name="T45" fmla="*/ 593 h 767"/>
              <a:gd name="T46" fmla="*/ 484 w 517"/>
              <a:gd name="T47" fmla="*/ 602 h 767"/>
              <a:gd name="T48" fmla="*/ 459 w 517"/>
              <a:gd name="T49" fmla="*/ 646 h 767"/>
              <a:gd name="T50" fmla="*/ 424 w 517"/>
              <a:gd name="T51" fmla="*/ 640 h 767"/>
              <a:gd name="T52" fmla="*/ 400 w 517"/>
              <a:gd name="T53" fmla="*/ 647 h 767"/>
              <a:gd name="T54" fmla="*/ 400 w 517"/>
              <a:gd name="T55" fmla="*/ 674 h 767"/>
              <a:gd name="T56" fmla="*/ 364 w 517"/>
              <a:gd name="T57" fmla="*/ 676 h 767"/>
              <a:gd name="T58" fmla="*/ 339 w 517"/>
              <a:gd name="T59" fmla="*/ 702 h 767"/>
              <a:gd name="T60" fmla="*/ 298 w 517"/>
              <a:gd name="T61" fmla="*/ 692 h 767"/>
              <a:gd name="T62" fmla="*/ 281 w 517"/>
              <a:gd name="T63" fmla="*/ 678 h 767"/>
              <a:gd name="T64" fmla="*/ 278 w 517"/>
              <a:gd name="T65" fmla="*/ 719 h 767"/>
              <a:gd name="T66" fmla="*/ 239 w 517"/>
              <a:gd name="T67" fmla="*/ 750 h 767"/>
              <a:gd name="T68" fmla="*/ 200 w 517"/>
              <a:gd name="T69" fmla="*/ 767 h 767"/>
              <a:gd name="T70" fmla="*/ 161 w 517"/>
              <a:gd name="T71" fmla="*/ 721 h 767"/>
              <a:gd name="T72" fmla="*/ 151 w 517"/>
              <a:gd name="T73" fmla="*/ 686 h 767"/>
              <a:gd name="T74" fmla="*/ 133 w 517"/>
              <a:gd name="T75" fmla="*/ 678 h 767"/>
              <a:gd name="T76" fmla="*/ 111 w 517"/>
              <a:gd name="T77" fmla="*/ 639 h 767"/>
              <a:gd name="T78" fmla="*/ 71 w 517"/>
              <a:gd name="T79" fmla="*/ 634 h 767"/>
              <a:gd name="T80" fmla="*/ 88 w 517"/>
              <a:gd name="T81" fmla="*/ 664 h 767"/>
              <a:gd name="T82" fmla="*/ 65 w 517"/>
              <a:gd name="T83" fmla="*/ 695 h 767"/>
              <a:gd name="T84" fmla="*/ 50 w 517"/>
              <a:gd name="T85" fmla="*/ 667 h 767"/>
              <a:gd name="T86" fmla="*/ 38 w 517"/>
              <a:gd name="T87" fmla="*/ 620 h 767"/>
              <a:gd name="T88" fmla="*/ 25 w 517"/>
              <a:gd name="T89" fmla="*/ 596 h 767"/>
              <a:gd name="T90" fmla="*/ 21 w 517"/>
              <a:gd name="T91" fmla="*/ 570 h 767"/>
              <a:gd name="T92" fmla="*/ 42 w 517"/>
              <a:gd name="T93" fmla="*/ 551 h 767"/>
              <a:gd name="T94" fmla="*/ 55 w 517"/>
              <a:gd name="T95" fmla="*/ 504 h 767"/>
              <a:gd name="T96" fmla="*/ 39 w 517"/>
              <a:gd name="T97" fmla="*/ 472 h 767"/>
              <a:gd name="T98" fmla="*/ 30 w 517"/>
              <a:gd name="T99" fmla="*/ 440 h 767"/>
              <a:gd name="T100" fmla="*/ 11 w 517"/>
              <a:gd name="T101" fmla="*/ 391 h 767"/>
              <a:gd name="T102" fmla="*/ 7 w 517"/>
              <a:gd name="T103" fmla="*/ 329 h 767"/>
              <a:gd name="T104" fmla="*/ 15 w 517"/>
              <a:gd name="T105" fmla="*/ 294 h 767"/>
              <a:gd name="T106" fmla="*/ 36 w 517"/>
              <a:gd name="T107" fmla="*/ 252 h 767"/>
              <a:gd name="T108" fmla="*/ 51 w 517"/>
              <a:gd name="T109" fmla="*/ 192 h 767"/>
              <a:gd name="T110" fmla="*/ 74 w 517"/>
              <a:gd name="T111" fmla="*/ 150 h 767"/>
              <a:gd name="T112" fmla="*/ 113 w 517"/>
              <a:gd name="T113" fmla="*/ 146 h 767"/>
              <a:gd name="T114" fmla="*/ 120 w 517"/>
              <a:gd name="T115" fmla="*/ 114 h 767"/>
              <a:gd name="T116" fmla="*/ 84 w 517"/>
              <a:gd name="T117" fmla="*/ 70 h 767"/>
              <a:gd name="T118" fmla="*/ 55 w 517"/>
              <a:gd name="T119" fmla="*/ 22 h 767"/>
              <a:gd name="T120" fmla="*/ 96 w 517"/>
              <a:gd name="T121" fmla="*/ 15 h 767"/>
              <a:gd name="T122" fmla="*/ 157 w 517"/>
              <a:gd name="T123" fmla="*/ 31 h 767"/>
              <a:gd name="T124" fmla="*/ 200 w 517"/>
              <a:gd name="T125" fmla="*/ 54 h 7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7" h="767">
                <a:moveTo>
                  <a:pt x="238" y="79"/>
                </a:moveTo>
                <a:lnTo>
                  <a:pt x="240" y="79"/>
                </a:lnTo>
                <a:lnTo>
                  <a:pt x="241" y="79"/>
                </a:lnTo>
                <a:lnTo>
                  <a:pt x="243" y="78"/>
                </a:lnTo>
                <a:lnTo>
                  <a:pt x="249" y="77"/>
                </a:lnTo>
                <a:lnTo>
                  <a:pt x="250" y="77"/>
                </a:lnTo>
                <a:lnTo>
                  <a:pt x="251" y="77"/>
                </a:lnTo>
                <a:lnTo>
                  <a:pt x="252" y="77"/>
                </a:lnTo>
                <a:lnTo>
                  <a:pt x="253" y="77"/>
                </a:lnTo>
                <a:lnTo>
                  <a:pt x="254" y="77"/>
                </a:lnTo>
                <a:lnTo>
                  <a:pt x="254" y="77"/>
                </a:lnTo>
                <a:lnTo>
                  <a:pt x="255" y="77"/>
                </a:lnTo>
                <a:lnTo>
                  <a:pt x="255" y="78"/>
                </a:lnTo>
                <a:lnTo>
                  <a:pt x="255" y="78"/>
                </a:lnTo>
                <a:lnTo>
                  <a:pt x="256" y="79"/>
                </a:lnTo>
                <a:lnTo>
                  <a:pt x="257" y="83"/>
                </a:lnTo>
                <a:lnTo>
                  <a:pt x="258" y="87"/>
                </a:lnTo>
                <a:lnTo>
                  <a:pt x="258" y="87"/>
                </a:lnTo>
                <a:lnTo>
                  <a:pt x="258" y="89"/>
                </a:lnTo>
                <a:lnTo>
                  <a:pt x="258" y="90"/>
                </a:lnTo>
                <a:lnTo>
                  <a:pt x="258" y="92"/>
                </a:lnTo>
                <a:lnTo>
                  <a:pt x="258" y="103"/>
                </a:lnTo>
                <a:lnTo>
                  <a:pt x="258" y="104"/>
                </a:lnTo>
                <a:lnTo>
                  <a:pt x="258" y="105"/>
                </a:lnTo>
                <a:lnTo>
                  <a:pt x="258" y="107"/>
                </a:lnTo>
                <a:lnTo>
                  <a:pt x="259" y="109"/>
                </a:lnTo>
                <a:lnTo>
                  <a:pt x="259" y="110"/>
                </a:lnTo>
                <a:lnTo>
                  <a:pt x="260" y="110"/>
                </a:lnTo>
                <a:lnTo>
                  <a:pt x="260" y="111"/>
                </a:lnTo>
                <a:lnTo>
                  <a:pt x="260" y="111"/>
                </a:lnTo>
                <a:lnTo>
                  <a:pt x="261" y="112"/>
                </a:lnTo>
                <a:lnTo>
                  <a:pt x="262" y="112"/>
                </a:lnTo>
                <a:lnTo>
                  <a:pt x="263" y="112"/>
                </a:lnTo>
                <a:lnTo>
                  <a:pt x="263" y="112"/>
                </a:lnTo>
                <a:lnTo>
                  <a:pt x="264" y="111"/>
                </a:lnTo>
                <a:lnTo>
                  <a:pt x="264" y="111"/>
                </a:lnTo>
                <a:lnTo>
                  <a:pt x="267" y="109"/>
                </a:lnTo>
                <a:lnTo>
                  <a:pt x="268" y="108"/>
                </a:lnTo>
                <a:lnTo>
                  <a:pt x="269" y="107"/>
                </a:lnTo>
                <a:lnTo>
                  <a:pt x="270" y="107"/>
                </a:lnTo>
                <a:lnTo>
                  <a:pt x="271" y="107"/>
                </a:lnTo>
                <a:lnTo>
                  <a:pt x="272" y="106"/>
                </a:lnTo>
                <a:lnTo>
                  <a:pt x="274" y="106"/>
                </a:lnTo>
                <a:lnTo>
                  <a:pt x="275" y="106"/>
                </a:lnTo>
                <a:lnTo>
                  <a:pt x="276" y="106"/>
                </a:lnTo>
                <a:lnTo>
                  <a:pt x="278" y="106"/>
                </a:lnTo>
                <a:lnTo>
                  <a:pt x="279" y="106"/>
                </a:lnTo>
                <a:lnTo>
                  <a:pt x="281" y="107"/>
                </a:lnTo>
                <a:lnTo>
                  <a:pt x="282" y="107"/>
                </a:lnTo>
                <a:lnTo>
                  <a:pt x="284" y="108"/>
                </a:lnTo>
                <a:lnTo>
                  <a:pt x="285" y="109"/>
                </a:lnTo>
                <a:lnTo>
                  <a:pt x="287" y="110"/>
                </a:lnTo>
                <a:lnTo>
                  <a:pt x="288" y="111"/>
                </a:lnTo>
                <a:lnTo>
                  <a:pt x="289" y="112"/>
                </a:lnTo>
                <a:lnTo>
                  <a:pt x="290" y="112"/>
                </a:lnTo>
                <a:lnTo>
                  <a:pt x="291" y="113"/>
                </a:lnTo>
                <a:lnTo>
                  <a:pt x="292" y="115"/>
                </a:lnTo>
                <a:lnTo>
                  <a:pt x="292" y="116"/>
                </a:lnTo>
                <a:lnTo>
                  <a:pt x="293" y="117"/>
                </a:lnTo>
                <a:lnTo>
                  <a:pt x="294" y="119"/>
                </a:lnTo>
                <a:lnTo>
                  <a:pt x="294" y="120"/>
                </a:lnTo>
                <a:lnTo>
                  <a:pt x="294" y="121"/>
                </a:lnTo>
                <a:lnTo>
                  <a:pt x="294" y="121"/>
                </a:lnTo>
                <a:lnTo>
                  <a:pt x="294" y="122"/>
                </a:lnTo>
                <a:lnTo>
                  <a:pt x="293" y="134"/>
                </a:lnTo>
                <a:lnTo>
                  <a:pt x="293" y="137"/>
                </a:lnTo>
                <a:lnTo>
                  <a:pt x="293" y="140"/>
                </a:lnTo>
                <a:lnTo>
                  <a:pt x="292" y="143"/>
                </a:lnTo>
                <a:lnTo>
                  <a:pt x="292" y="144"/>
                </a:lnTo>
                <a:lnTo>
                  <a:pt x="291" y="145"/>
                </a:lnTo>
                <a:lnTo>
                  <a:pt x="291" y="147"/>
                </a:lnTo>
                <a:lnTo>
                  <a:pt x="290" y="147"/>
                </a:lnTo>
                <a:lnTo>
                  <a:pt x="290" y="148"/>
                </a:lnTo>
                <a:lnTo>
                  <a:pt x="289" y="148"/>
                </a:lnTo>
                <a:lnTo>
                  <a:pt x="288" y="149"/>
                </a:lnTo>
                <a:lnTo>
                  <a:pt x="287" y="149"/>
                </a:lnTo>
                <a:lnTo>
                  <a:pt x="286" y="149"/>
                </a:lnTo>
                <a:lnTo>
                  <a:pt x="285" y="149"/>
                </a:lnTo>
                <a:lnTo>
                  <a:pt x="284" y="149"/>
                </a:lnTo>
                <a:lnTo>
                  <a:pt x="282" y="149"/>
                </a:lnTo>
                <a:lnTo>
                  <a:pt x="280" y="149"/>
                </a:lnTo>
                <a:lnTo>
                  <a:pt x="278" y="148"/>
                </a:lnTo>
                <a:lnTo>
                  <a:pt x="276" y="148"/>
                </a:lnTo>
                <a:lnTo>
                  <a:pt x="275" y="148"/>
                </a:lnTo>
                <a:lnTo>
                  <a:pt x="274" y="148"/>
                </a:lnTo>
                <a:lnTo>
                  <a:pt x="273" y="149"/>
                </a:lnTo>
                <a:lnTo>
                  <a:pt x="272" y="149"/>
                </a:lnTo>
                <a:lnTo>
                  <a:pt x="271" y="150"/>
                </a:lnTo>
                <a:lnTo>
                  <a:pt x="269" y="152"/>
                </a:lnTo>
                <a:lnTo>
                  <a:pt x="266" y="155"/>
                </a:lnTo>
                <a:lnTo>
                  <a:pt x="262" y="160"/>
                </a:lnTo>
                <a:lnTo>
                  <a:pt x="260" y="161"/>
                </a:lnTo>
                <a:lnTo>
                  <a:pt x="259" y="162"/>
                </a:lnTo>
                <a:lnTo>
                  <a:pt x="257" y="164"/>
                </a:lnTo>
                <a:lnTo>
                  <a:pt x="256" y="165"/>
                </a:lnTo>
                <a:lnTo>
                  <a:pt x="254" y="165"/>
                </a:lnTo>
                <a:lnTo>
                  <a:pt x="251" y="166"/>
                </a:lnTo>
                <a:lnTo>
                  <a:pt x="250" y="167"/>
                </a:lnTo>
                <a:lnTo>
                  <a:pt x="248" y="168"/>
                </a:lnTo>
                <a:lnTo>
                  <a:pt x="247" y="169"/>
                </a:lnTo>
                <a:lnTo>
                  <a:pt x="246" y="170"/>
                </a:lnTo>
                <a:lnTo>
                  <a:pt x="245" y="171"/>
                </a:lnTo>
                <a:lnTo>
                  <a:pt x="241" y="174"/>
                </a:lnTo>
                <a:lnTo>
                  <a:pt x="240" y="175"/>
                </a:lnTo>
                <a:lnTo>
                  <a:pt x="239" y="176"/>
                </a:lnTo>
                <a:lnTo>
                  <a:pt x="236" y="178"/>
                </a:lnTo>
                <a:lnTo>
                  <a:pt x="235" y="179"/>
                </a:lnTo>
                <a:lnTo>
                  <a:pt x="233" y="181"/>
                </a:lnTo>
                <a:lnTo>
                  <a:pt x="230" y="185"/>
                </a:lnTo>
                <a:lnTo>
                  <a:pt x="223" y="193"/>
                </a:lnTo>
                <a:lnTo>
                  <a:pt x="221" y="196"/>
                </a:lnTo>
                <a:lnTo>
                  <a:pt x="220" y="198"/>
                </a:lnTo>
                <a:lnTo>
                  <a:pt x="220" y="199"/>
                </a:lnTo>
                <a:lnTo>
                  <a:pt x="219" y="200"/>
                </a:lnTo>
                <a:lnTo>
                  <a:pt x="219" y="202"/>
                </a:lnTo>
                <a:lnTo>
                  <a:pt x="218" y="205"/>
                </a:lnTo>
                <a:lnTo>
                  <a:pt x="218" y="209"/>
                </a:lnTo>
                <a:lnTo>
                  <a:pt x="218" y="211"/>
                </a:lnTo>
                <a:lnTo>
                  <a:pt x="217" y="212"/>
                </a:lnTo>
                <a:lnTo>
                  <a:pt x="217" y="213"/>
                </a:lnTo>
                <a:lnTo>
                  <a:pt x="216" y="215"/>
                </a:lnTo>
                <a:lnTo>
                  <a:pt x="214" y="220"/>
                </a:lnTo>
                <a:lnTo>
                  <a:pt x="214" y="222"/>
                </a:lnTo>
                <a:lnTo>
                  <a:pt x="213" y="223"/>
                </a:lnTo>
                <a:lnTo>
                  <a:pt x="213" y="225"/>
                </a:lnTo>
                <a:lnTo>
                  <a:pt x="213" y="227"/>
                </a:lnTo>
                <a:lnTo>
                  <a:pt x="213" y="229"/>
                </a:lnTo>
                <a:lnTo>
                  <a:pt x="213" y="236"/>
                </a:lnTo>
                <a:lnTo>
                  <a:pt x="213" y="242"/>
                </a:lnTo>
                <a:lnTo>
                  <a:pt x="213" y="245"/>
                </a:lnTo>
                <a:lnTo>
                  <a:pt x="213" y="247"/>
                </a:lnTo>
                <a:lnTo>
                  <a:pt x="213" y="249"/>
                </a:lnTo>
                <a:lnTo>
                  <a:pt x="213" y="250"/>
                </a:lnTo>
                <a:lnTo>
                  <a:pt x="212" y="252"/>
                </a:lnTo>
                <a:lnTo>
                  <a:pt x="211" y="254"/>
                </a:lnTo>
                <a:lnTo>
                  <a:pt x="211" y="255"/>
                </a:lnTo>
                <a:lnTo>
                  <a:pt x="210" y="257"/>
                </a:lnTo>
                <a:lnTo>
                  <a:pt x="209" y="259"/>
                </a:lnTo>
                <a:lnTo>
                  <a:pt x="208" y="260"/>
                </a:lnTo>
                <a:lnTo>
                  <a:pt x="207" y="261"/>
                </a:lnTo>
                <a:lnTo>
                  <a:pt x="199" y="270"/>
                </a:lnTo>
                <a:lnTo>
                  <a:pt x="197" y="273"/>
                </a:lnTo>
                <a:lnTo>
                  <a:pt x="196" y="275"/>
                </a:lnTo>
                <a:lnTo>
                  <a:pt x="194" y="277"/>
                </a:lnTo>
                <a:lnTo>
                  <a:pt x="193" y="279"/>
                </a:lnTo>
                <a:lnTo>
                  <a:pt x="192" y="283"/>
                </a:lnTo>
                <a:lnTo>
                  <a:pt x="191" y="284"/>
                </a:lnTo>
                <a:lnTo>
                  <a:pt x="191" y="285"/>
                </a:lnTo>
                <a:lnTo>
                  <a:pt x="190" y="287"/>
                </a:lnTo>
                <a:lnTo>
                  <a:pt x="190" y="288"/>
                </a:lnTo>
                <a:lnTo>
                  <a:pt x="190" y="290"/>
                </a:lnTo>
                <a:lnTo>
                  <a:pt x="189" y="295"/>
                </a:lnTo>
                <a:lnTo>
                  <a:pt x="188" y="300"/>
                </a:lnTo>
                <a:lnTo>
                  <a:pt x="188" y="301"/>
                </a:lnTo>
                <a:lnTo>
                  <a:pt x="188" y="302"/>
                </a:lnTo>
                <a:lnTo>
                  <a:pt x="189" y="303"/>
                </a:lnTo>
                <a:lnTo>
                  <a:pt x="189" y="304"/>
                </a:lnTo>
                <a:lnTo>
                  <a:pt x="189" y="304"/>
                </a:lnTo>
                <a:lnTo>
                  <a:pt x="189" y="305"/>
                </a:lnTo>
                <a:lnTo>
                  <a:pt x="190" y="306"/>
                </a:lnTo>
                <a:lnTo>
                  <a:pt x="191" y="307"/>
                </a:lnTo>
                <a:lnTo>
                  <a:pt x="192" y="309"/>
                </a:lnTo>
                <a:lnTo>
                  <a:pt x="198" y="315"/>
                </a:lnTo>
                <a:lnTo>
                  <a:pt x="199" y="316"/>
                </a:lnTo>
                <a:lnTo>
                  <a:pt x="200" y="318"/>
                </a:lnTo>
                <a:lnTo>
                  <a:pt x="200" y="318"/>
                </a:lnTo>
                <a:lnTo>
                  <a:pt x="201" y="319"/>
                </a:lnTo>
                <a:lnTo>
                  <a:pt x="201" y="320"/>
                </a:lnTo>
                <a:lnTo>
                  <a:pt x="201" y="321"/>
                </a:lnTo>
                <a:lnTo>
                  <a:pt x="202" y="322"/>
                </a:lnTo>
                <a:lnTo>
                  <a:pt x="202" y="323"/>
                </a:lnTo>
                <a:lnTo>
                  <a:pt x="202" y="324"/>
                </a:lnTo>
                <a:lnTo>
                  <a:pt x="202" y="325"/>
                </a:lnTo>
                <a:lnTo>
                  <a:pt x="202" y="326"/>
                </a:lnTo>
                <a:lnTo>
                  <a:pt x="201" y="328"/>
                </a:lnTo>
                <a:lnTo>
                  <a:pt x="201" y="329"/>
                </a:lnTo>
                <a:lnTo>
                  <a:pt x="200" y="331"/>
                </a:lnTo>
                <a:lnTo>
                  <a:pt x="199" y="333"/>
                </a:lnTo>
                <a:lnTo>
                  <a:pt x="198" y="334"/>
                </a:lnTo>
                <a:lnTo>
                  <a:pt x="195" y="338"/>
                </a:lnTo>
                <a:lnTo>
                  <a:pt x="193" y="340"/>
                </a:lnTo>
                <a:lnTo>
                  <a:pt x="191" y="342"/>
                </a:lnTo>
                <a:lnTo>
                  <a:pt x="191" y="343"/>
                </a:lnTo>
                <a:lnTo>
                  <a:pt x="191" y="344"/>
                </a:lnTo>
                <a:lnTo>
                  <a:pt x="190" y="345"/>
                </a:lnTo>
                <a:lnTo>
                  <a:pt x="190" y="347"/>
                </a:lnTo>
                <a:lnTo>
                  <a:pt x="190" y="348"/>
                </a:lnTo>
                <a:lnTo>
                  <a:pt x="190" y="350"/>
                </a:lnTo>
                <a:lnTo>
                  <a:pt x="190" y="351"/>
                </a:lnTo>
                <a:lnTo>
                  <a:pt x="190" y="353"/>
                </a:lnTo>
                <a:lnTo>
                  <a:pt x="190" y="354"/>
                </a:lnTo>
                <a:lnTo>
                  <a:pt x="189" y="356"/>
                </a:lnTo>
                <a:lnTo>
                  <a:pt x="188" y="358"/>
                </a:lnTo>
                <a:lnTo>
                  <a:pt x="186" y="363"/>
                </a:lnTo>
                <a:lnTo>
                  <a:pt x="185" y="365"/>
                </a:lnTo>
                <a:lnTo>
                  <a:pt x="185" y="366"/>
                </a:lnTo>
                <a:lnTo>
                  <a:pt x="185" y="367"/>
                </a:lnTo>
                <a:lnTo>
                  <a:pt x="185" y="369"/>
                </a:lnTo>
                <a:lnTo>
                  <a:pt x="185" y="369"/>
                </a:lnTo>
                <a:lnTo>
                  <a:pt x="185" y="370"/>
                </a:lnTo>
                <a:lnTo>
                  <a:pt x="185" y="371"/>
                </a:lnTo>
                <a:lnTo>
                  <a:pt x="185" y="372"/>
                </a:lnTo>
                <a:lnTo>
                  <a:pt x="186" y="373"/>
                </a:lnTo>
                <a:lnTo>
                  <a:pt x="187" y="375"/>
                </a:lnTo>
                <a:lnTo>
                  <a:pt x="188" y="377"/>
                </a:lnTo>
                <a:lnTo>
                  <a:pt x="189" y="378"/>
                </a:lnTo>
                <a:lnTo>
                  <a:pt x="189" y="379"/>
                </a:lnTo>
                <a:lnTo>
                  <a:pt x="192" y="382"/>
                </a:lnTo>
                <a:lnTo>
                  <a:pt x="194" y="385"/>
                </a:lnTo>
                <a:lnTo>
                  <a:pt x="195" y="386"/>
                </a:lnTo>
                <a:lnTo>
                  <a:pt x="197" y="388"/>
                </a:lnTo>
                <a:lnTo>
                  <a:pt x="197" y="388"/>
                </a:lnTo>
                <a:lnTo>
                  <a:pt x="198" y="389"/>
                </a:lnTo>
                <a:lnTo>
                  <a:pt x="199" y="389"/>
                </a:lnTo>
                <a:lnTo>
                  <a:pt x="200" y="389"/>
                </a:lnTo>
                <a:lnTo>
                  <a:pt x="201" y="389"/>
                </a:lnTo>
                <a:lnTo>
                  <a:pt x="202" y="389"/>
                </a:lnTo>
                <a:lnTo>
                  <a:pt x="203" y="389"/>
                </a:lnTo>
                <a:lnTo>
                  <a:pt x="207" y="389"/>
                </a:lnTo>
                <a:lnTo>
                  <a:pt x="208" y="388"/>
                </a:lnTo>
                <a:lnTo>
                  <a:pt x="210" y="388"/>
                </a:lnTo>
                <a:lnTo>
                  <a:pt x="211" y="387"/>
                </a:lnTo>
                <a:lnTo>
                  <a:pt x="212" y="387"/>
                </a:lnTo>
                <a:lnTo>
                  <a:pt x="212" y="387"/>
                </a:lnTo>
                <a:lnTo>
                  <a:pt x="213" y="387"/>
                </a:lnTo>
                <a:lnTo>
                  <a:pt x="213" y="388"/>
                </a:lnTo>
                <a:lnTo>
                  <a:pt x="213" y="388"/>
                </a:lnTo>
                <a:lnTo>
                  <a:pt x="213" y="389"/>
                </a:lnTo>
                <a:lnTo>
                  <a:pt x="214" y="390"/>
                </a:lnTo>
                <a:lnTo>
                  <a:pt x="214" y="391"/>
                </a:lnTo>
                <a:lnTo>
                  <a:pt x="213" y="394"/>
                </a:lnTo>
                <a:lnTo>
                  <a:pt x="213" y="398"/>
                </a:lnTo>
                <a:lnTo>
                  <a:pt x="213" y="400"/>
                </a:lnTo>
                <a:lnTo>
                  <a:pt x="212" y="401"/>
                </a:lnTo>
                <a:lnTo>
                  <a:pt x="213" y="403"/>
                </a:lnTo>
                <a:lnTo>
                  <a:pt x="213" y="403"/>
                </a:lnTo>
                <a:lnTo>
                  <a:pt x="213" y="404"/>
                </a:lnTo>
                <a:lnTo>
                  <a:pt x="214" y="405"/>
                </a:lnTo>
                <a:lnTo>
                  <a:pt x="214" y="406"/>
                </a:lnTo>
                <a:lnTo>
                  <a:pt x="215" y="406"/>
                </a:lnTo>
                <a:lnTo>
                  <a:pt x="215" y="406"/>
                </a:lnTo>
                <a:lnTo>
                  <a:pt x="216" y="406"/>
                </a:lnTo>
                <a:lnTo>
                  <a:pt x="217" y="407"/>
                </a:lnTo>
                <a:lnTo>
                  <a:pt x="218" y="407"/>
                </a:lnTo>
                <a:lnTo>
                  <a:pt x="223" y="406"/>
                </a:lnTo>
                <a:lnTo>
                  <a:pt x="228" y="406"/>
                </a:lnTo>
                <a:lnTo>
                  <a:pt x="229" y="406"/>
                </a:lnTo>
                <a:lnTo>
                  <a:pt x="230" y="406"/>
                </a:lnTo>
                <a:lnTo>
                  <a:pt x="231" y="406"/>
                </a:lnTo>
                <a:lnTo>
                  <a:pt x="232" y="405"/>
                </a:lnTo>
                <a:lnTo>
                  <a:pt x="232" y="404"/>
                </a:lnTo>
                <a:lnTo>
                  <a:pt x="234" y="402"/>
                </a:lnTo>
                <a:lnTo>
                  <a:pt x="235" y="401"/>
                </a:lnTo>
                <a:lnTo>
                  <a:pt x="236" y="400"/>
                </a:lnTo>
                <a:lnTo>
                  <a:pt x="237" y="399"/>
                </a:lnTo>
                <a:lnTo>
                  <a:pt x="238" y="397"/>
                </a:lnTo>
                <a:lnTo>
                  <a:pt x="243" y="394"/>
                </a:lnTo>
                <a:lnTo>
                  <a:pt x="247" y="391"/>
                </a:lnTo>
                <a:lnTo>
                  <a:pt x="249" y="389"/>
                </a:lnTo>
                <a:lnTo>
                  <a:pt x="252" y="387"/>
                </a:lnTo>
                <a:lnTo>
                  <a:pt x="253" y="386"/>
                </a:lnTo>
                <a:lnTo>
                  <a:pt x="254" y="386"/>
                </a:lnTo>
                <a:lnTo>
                  <a:pt x="255" y="385"/>
                </a:lnTo>
                <a:lnTo>
                  <a:pt x="258" y="384"/>
                </a:lnTo>
                <a:lnTo>
                  <a:pt x="260" y="383"/>
                </a:lnTo>
                <a:lnTo>
                  <a:pt x="261" y="383"/>
                </a:lnTo>
                <a:lnTo>
                  <a:pt x="262" y="382"/>
                </a:lnTo>
                <a:lnTo>
                  <a:pt x="264" y="382"/>
                </a:lnTo>
                <a:lnTo>
                  <a:pt x="267" y="382"/>
                </a:lnTo>
                <a:lnTo>
                  <a:pt x="269" y="381"/>
                </a:lnTo>
                <a:lnTo>
                  <a:pt x="270" y="381"/>
                </a:lnTo>
                <a:lnTo>
                  <a:pt x="271" y="382"/>
                </a:lnTo>
                <a:lnTo>
                  <a:pt x="272" y="382"/>
                </a:lnTo>
                <a:lnTo>
                  <a:pt x="273" y="382"/>
                </a:lnTo>
                <a:lnTo>
                  <a:pt x="274" y="383"/>
                </a:lnTo>
                <a:lnTo>
                  <a:pt x="275" y="384"/>
                </a:lnTo>
                <a:lnTo>
                  <a:pt x="276" y="384"/>
                </a:lnTo>
                <a:lnTo>
                  <a:pt x="277" y="385"/>
                </a:lnTo>
                <a:lnTo>
                  <a:pt x="277" y="386"/>
                </a:lnTo>
                <a:lnTo>
                  <a:pt x="278" y="387"/>
                </a:lnTo>
                <a:lnTo>
                  <a:pt x="278" y="389"/>
                </a:lnTo>
                <a:lnTo>
                  <a:pt x="278" y="390"/>
                </a:lnTo>
                <a:lnTo>
                  <a:pt x="278" y="390"/>
                </a:lnTo>
                <a:lnTo>
                  <a:pt x="278" y="391"/>
                </a:lnTo>
                <a:lnTo>
                  <a:pt x="278" y="394"/>
                </a:lnTo>
                <a:lnTo>
                  <a:pt x="277" y="397"/>
                </a:lnTo>
                <a:lnTo>
                  <a:pt x="276" y="403"/>
                </a:lnTo>
                <a:lnTo>
                  <a:pt x="276" y="406"/>
                </a:lnTo>
                <a:lnTo>
                  <a:pt x="276" y="408"/>
                </a:lnTo>
                <a:lnTo>
                  <a:pt x="276" y="409"/>
                </a:lnTo>
                <a:lnTo>
                  <a:pt x="276" y="410"/>
                </a:lnTo>
                <a:lnTo>
                  <a:pt x="276" y="412"/>
                </a:lnTo>
                <a:lnTo>
                  <a:pt x="277" y="413"/>
                </a:lnTo>
                <a:lnTo>
                  <a:pt x="278" y="415"/>
                </a:lnTo>
                <a:lnTo>
                  <a:pt x="279" y="417"/>
                </a:lnTo>
                <a:lnTo>
                  <a:pt x="280" y="418"/>
                </a:lnTo>
                <a:lnTo>
                  <a:pt x="281" y="419"/>
                </a:lnTo>
                <a:lnTo>
                  <a:pt x="282" y="420"/>
                </a:lnTo>
                <a:lnTo>
                  <a:pt x="283" y="420"/>
                </a:lnTo>
                <a:lnTo>
                  <a:pt x="283" y="421"/>
                </a:lnTo>
                <a:lnTo>
                  <a:pt x="284" y="421"/>
                </a:lnTo>
                <a:lnTo>
                  <a:pt x="284" y="420"/>
                </a:lnTo>
                <a:lnTo>
                  <a:pt x="285" y="420"/>
                </a:lnTo>
                <a:lnTo>
                  <a:pt x="285" y="420"/>
                </a:lnTo>
                <a:lnTo>
                  <a:pt x="286" y="420"/>
                </a:lnTo>
                <a:lnTo>
                  <a:pt x="287" y="418"/>
                </a:lnTo>
                <a:lnTo>
                  <a:pt x="288" y="415"/>
                </a:lnTo>
                <a:lnTo>
                  <a:pt x="289" y="414"/>
                </a:lnTo>
                <a:lnTo>
                  <a:pt x="290" y="414"/>
                </a:lnTo>
                <a:lnTo>
                  <a:pt x="293" y="410"/>
                </a:lnTo>
                <a:lnTo>
                  <a:pt x="294" y="410"/>
                </a:lnTo>
                <a:lnTo>
                  <a:pt x="294" y="409"/>
                </a:lnTo>
                <a:lnTo>
                  <a:pt x="295" y="408"/>
                </a:lnTo>
                <a:lnTo>
                  <a:pt x="296" y="406"/>
                </a:lnTo>
                <a:lnTo>
                  <a:pt x="296" y="405"/>
                </a:lnTo>
                <a:lnTo>
                  <a:pt x="297" y="404"/>
                </a:lnTo>
                <a:lnTo>
                  <a:pt x="297" y="404"/>
                </a:lnTo>
                <a:lnTo>
                  <a:pt x="298" y="403"/>
                </a:lnTo>
                <a:lnTo>
                  <a:pt x="299" y="403"/>
                </a:lnTo>
                <a:lnTo>
                  <a:pt x="301" y="401"/>
                </a:lnTo>
                <a:lnTo>
                  <a:pt x="302" y="401"/>
                </a:lnTo>
                <a:lnTo>
                  <a:pt x="303" y="400"/>
                </a:lnTo>
                <a:lnTo>
                  <a:pt x="304" y="400"/>
                </a:lnTo>
                <a:lnTo>
                  <a:pt x="304" y="399"/>
                </a:lnTo>
                <a:lnTo>
                  <a:pt x="305" y="399"/>
                </a:lnTo>
                <a:lnTo>
                  <a:pt x="305" y="399"/>
                </a:lnTo>
                <a:lnTo>
                  <a:pt x="306" y="400"/>
                </a:lnTo>
                <a:lnTo>
                  <a:pt x="307" y="400"/>
                </a:lnTo>
                <a:lnTo>
                  <a:pt x="308" y="400"/>
                </a:lnTo>
                <a:lnTo>
                  <a:pt x="308" y="400"/>
                </a:lnTo>
                <a:lnTo>
                  <a:pt x="309" y="400"/>
                </a:lnTo>
                <a:lnTo>
                  <a:pt x="310" y="400"/>
                </a:lnTo>
                <a:lnTo>
                  <a:pt x="311" y="399"/>
                </a:lnTo>
                <a:lnTo>
                  <a:pt x="311" y="398"/>
                </a:lnTo>
                <a:lnTo>
                  <a:pt x="313" y="397"/>
                </a:lnTo>
                <a:lnTo>
                  <a:pt x="314" y="396"/>
                </a:lnTo>
                <a:lnTo>
                  <a:pt x="314" y="395"/>
                </a:lnTo>
                <a:lnTo>
                  <a:pt x="314" y="395"/>
                </a:lnTo>
                <a:lnTo>
                  <a:pt x="315" y="394"/>
                </a:lnTo>
                <a:lnTo>
                  <a:pt x="315" y="393"/>
                </a:lnTo>
                <a:lnTo>
                  <a:pt x="315" y="391"/>
                </a:lnTo>
                <a:lnTo>
                  <a:pt x="315" y="390"/>
                </a:lnTo>
                <a:lnTo>
                  <a:pt x="314" y="389"/>
                </a:lnTo>
                <a:lnTo>
                  <a:pt x="312" y="379"/>
                </a:lnTo>
                <a:lnTo>
                  <a:pt x="312" y="377"/>
                </a:lnTo>
                <a:lnTo>
                  <a:pt x="312" y="376"/>
                </a:lnTo>
                <a:lnTo>
                  <a:pt x="312" y="375"/>
                </a:lnTo>
                <a:lnTo>
                  <a:pt x="312" y="374"/>
                </a:lnTo>
                <a:lnTo>
                  <a:pt x="313" y="374"/>
                </a:lnTo>
                <a:lnTo>
                  <a:pt x="313" y="373"/>
                </a:lnTo>
                <a:lnTo>
                  <a:pt x="314" y="373"/>
                </a:lnTo>
                <a:lnTo>
                  <a:pt x="315" y="373"/>
                </a:lnTo>
                <a:lnTo>
                  <a:pt x="316" y="373"/>
                </a:lnTo>
                <a:lnTo>
                  <a:pt x="318" y="373"/>
                </a:lnTo>
                <a:lnTo>
                  <a:pt x="319" y="373"/>
                </a:lnTo>
                <a:lnTo>
                  <a:pt x="319" y="374"/>
                </a:lnTo>
                <a:lnTo>
                  <a:pt x="319" y="374"/>
                </a:lnTo>
                <a:lnTo>
                  <a:pt x="320" y="375"/>
                </a:lnTo>
                <a:lnTo>
                  <a:pt x="320" y="376"/>
                </a:lnTo>
                <a:lnTo>
                  <a:pt x="322" y="379"/>
                </a:lnTo>
                <a:lnTo>
                  <a:pt x="324" y="383"/>
                </a:lnTo>
                <a:lnTo>
                  <a:pt x="325" y="385"/>
                </a:lnTo>
                <a:lnTo>
                  <a:pt x="326" y="387"/>
                </a:lnTo>
                <a:lnTo>
                  <a:pt x="326" y="389"/>
                </a:lnTo>
                <a:lnTo>
                  <a:pt x="326" y="391"/>
                </a:lnTo>
                <a:lnTo>
                  <a:pt x="326" y="394"/>
                </a:lnTo>
                <a:lnTo>
                  <a:pt x="326" y="395"/>
                </a:lnTo>
                <a:lnTo>
                  <a:pt x="327" y="397"/>
                </a:lnTo>
                <a:lnTo>
                  <a:pt x="327" y="398"/>
                </a:lnTo>
                <a:lnTo>
                  <a:pt x="328" y="401"/>
                </a:lnTo>
                <a:lnTo>
                  <a:pt x="329" y="402"/>
                </a:lnTo>
                <a:lnTo>
                  <a:pt x="331" y="406"/>
                </a:lnTo>
                <a:lnTo>
                  <a:pt x="331" y="407"/>
                </a:lnTo>
                <a:lnTo>
                  <a:pt x="332" y="408"/>
                </a:lnTo>
                <a:lnTo>
                  <a:pt x="333" y="409"/>
                </a:lnTo>
                <a:lnTo>
                  <a:pt x="333" y="410"/>
                </a:lnTo>
                <a:lnTo>
                  <a:pt x="333" y="411"/>
                </a:lnTo>
                <a:lnTo>
                  <a:pt x="333" y="412"/>
                </a:lnTo>
                <a:lnTo>
                  <a:pt x="334" y="414"/>
                </a:lnTo>
                <a:lnTo>
                  <a:pt x="334" y="416"/>
                </a:lnTo>
                <a:lnTo>
                  <a:pt x="334" y="417"/>
                </a:lnTo>
                <a:lnTo>
                  <a:pt x="335" y="418"/>
                </a:lnTo>
                <a:lnTo>
                  <a:pt x="335" y="419"/>
                </a:lnTo>
                <a:lnTo>
                  <a:pt x="336" y="420"/>
                </a:lnTo>
                <a:lnTo>
                  <a:pt x="340" y="424"/>
                </a:lnTo>
                <a:lnTo>
                  <a:pt x="341" y="425"/>
                </a:lnTo>
                <a:lnTo>
                  <a:pt x="342" y="427"/>
                </a:lnTo>
                <a:lnTo>
                  <a:pt x="343" y="429"/>
                </a:lnTo>
                <a:lnTo>
                  <a:pt x="344" y="431"/>
                </a:lnTo>
                <a:lnTo>
                  <a:pt x="345" y="432"/>
                </a:lnTo>
                <a:lnTo>
                  <a:pt x="346" y="433"/>
                </a:lnTo>
                <a:lnTo>
                  <a:pt x="347" y="434"/>
                </a:lnTo>
                <a:lnTo>
                  <a:pt x="349" y="435"/>
                </a:lnTo>
                <a:lnTo>
                  <a:pt x="349" y="435"/>
                </a:lnTo>
                <a:lnTo>
                  <a:pt x="352" y="436"/>
                </a:lnTo>
                <a:lnTo>
                  <a:pt x="353" y="437"/>
                </a:lnTo>
                <a:lnTo>
                  <a:pt x="354" y="438"/>
                </a:lnTo>
                <a:lnTo>
                  <a:pt x="356" y="439"/>
                </a:lnTo>
                <a:lnTo>
                  <a:pt x="358" y="441"/>
                </a:lnTo>
                <a:lnTo>
                  <a:pt x="359" y="442"/>
                </a:lnTo>
                <a:lnTo>
                  <a:pt x="361" y="443"/>
                </a:lnTo>
                <a:lnTo>
                  <a:pt x="362" y="444"/>
                </a:lnTo>
                <a:lnTo>
                  <a:pt x="368" y="447"/>
                </a:lnTo>
                <a:lnTo>
                  <a:pt x="371" y="448"/>
                </a:lnTo>
                <a:lnTo>
                  <a:pt x="372" y="448"/>
                </a:lnTo>
                <a:lnTo>
                  <a:pt x="373" y="448"/>
                </a:lnTo>
                <a:lnTo>
                  <a:pt x="378" y="449"/>
                </a:lnTo>
                <a:lnTo>
                  <a:pt x="379" y="449"/>
                </a:lnTo>
                <a:lnTo>
                  <a:pt x="380" y="449"/>
                </a:lnTo>
                <a:lnTo>
                  <a:pt x="381" y="449"/>
                </a:lnTo>
                <a:lnTo>
                  <a:pt x="382" y="449"/>
                </a:lnTo>
                <a:lnTo>
                  <a:pt x="383" y="449"/>
                </a:lnTo>
                <a:lnTo>
                  <a:pt x="386" y="447"/>
                </a:lnTo>
                <a:lnTo>
                  <a:pt x="389" y="446"/>
                </a:lnTo>
                <a:lnTo>
                  <a:pt x="391" y="445"/>
                </a:lnTo>
                <a:lnTo>
                  <a:pt x="393" y="445"/>
                </a:lnTo>
                <a:lnTo>
                  <a:pt x="400" y="442"/>
                </a:lnTo>
                <a:lnTo>
                  <a:pt x="402" y="442"/>
                </a:lnTo>
                <a:lnTo>
                  <a:pt x="406" y="441"/>
                </a:lnTo>
                <a:lnTo>
                  <a:pt x="407" y="441"/>
                </a:lnTo>
                <a:lnTo>
                  <a:pt x="407" y="441"/>
                </a:lnTo>
                <a:lnTo>
                  <a:pt x="408" y="441"/>
                </a:lnTo>
                <a:lnTo>
                  <a:pt x="409" y="441"/>
                </a:lnTo>
                <a:lnTo>
                  <a:pt x="410" y="441"/>
                </a:lnTo>
                <a:lnTo>
                  <a:pt x="410" y="442"/>
                </a:lnTo>
                <a:lnTo>
                  <a:pt x="411" y="442"/>
                </a:lnTo>
                <a:lnTo>
                  <a:pt x="412" y="442"/>
                </a:lnTo>
                <a:lnTo>
                  <a:pt x="413" y="443"/>
                </a:lnTo>
                <a:lnTo>
                  <a:pt x="414" y="445"/>
                </a:lnTo>
                <a:lnTo>
                  <a:pt x="414" y="446"/>
                </a:lnTo>
                <a:lnTo>
                  <a:pt x="415" y="447"/>
                </a:lnTo>
                <a:lnTo>
                  <a:pt x="416" y="449"/>
                </a:lnTo>
                <a:lnTo>
                  <a:pt x="416" y="451"/>
                </a:lnTo>
                <a:lnTo>
                  <a:pt x="417" y="454"/>
                </a:lnTo>
                <a:lnTo>
                  <a:pt x="417" y="456"/>
                </a:lnTo>
                <a:lnTo>
                  <a:pt x="417" y="457"/>
                </a:lnTo>
                <a:lnTo>
                  <a:pt x="418" y="459"/>
                </a:lnTo>
                <a:lnTo>
                  <a:pt x="417" y="461"/>
                </a:lnTo>
                <a:lnTo>
                  <a:pt x="417" y="462"/>
                </a:lnTo>
                <a:lnTo>
                  <a:pt x="417" y="464"/>
                </a:lnTo>
                <a:lnTo>
                  <a:pt x="417" y="465"/>
                </a:lnTo>
                <a:lnTo>
                  <a:pt x="415" y="471"/>
                </a:lnTo>
                <a:lnTo>
                  <a:pt x="415" y="474"/>
                </a:lnTo>
                <a:lnTo>
                  <a:pt x="415" y="475"/>
                </a:lnTo>
                <a:lnTo>
                  <a:pt x="415" y="477"/>
                </a:lnTo>
                <a:lnTo>
                  <a:pt x="414" y="478"/>
                </a:lnTo>
                <a:lnTo>
                  <a:pt x="414" y="480"/>
                </a:lnTo>
                <a:lnTo>
                  <a:pt x="415" y="482"/>
                </a:lnTo>
                <a:lnTo>
                  <a:pt x="415" y="484"/>
                </a:lnTo>
                <a:lnTo>
                  <a:pt x="415" y="486"/>
                </a:lnTo>
                <a:lnTo>
                  <a:pt x="416" y="488"/>
                </a:lnTo>
                <a:lnTo>
                  <a:pt x="416" y="490"/>
                </a:lnTo>
                <a:lnTo>
                  <a:pt x="417" y="492"/>
                </a:lnTo>
                <a:lnTo>
                  <a:pt x="418" y="493"/>
                </a:lnTo>
                <a:lnTo>
                  <a:pt x="419" y="494"/>
                </a:lnTo>
                <a:lnTo>
                  <a:pt x="419" y="495"/>
                </a:lnTo>
                <a:lnTo>
                  <a:pt x="420" y="496"/>
                </a:lnTo>
                <a:lnTo>
                  <a:pt x="422" y="497"/>
                </a:lnTo>
                <a:lnTo>
                  <a:pt x="423" y="498"/>
                </a:lnTo>
                <a:lnTo>
                  <a:pt x="425" y="499"/>
                </a:lnTo>
                <a:lnTo>
                  <a:pt x="426" y="500"/>
                </a:lnTo>
                <a:lnTo>
                  <a:pt x="428" y="501"/>
                </a:lnTo>
                <a:lnTo>
                  <a:pt x="429" y="501"/>
                </a:lnTo>
                <a:lnTo>
                  <a:pt x="430" y="501"/>
                </a:lnTo>
                <a:lnTo>
                  <a:pt x="431" y="501"/>
                </a:lnTo>
                <a:lnTo>
                  <a:pt x="432" y="501"/>
                </a:lnTo>
                <a:lnTo>
                  <a:pt x="433" y="501"/>
                </a:lnTo>
                <a:lnTo>
                  <a:pt x="434" y="501"/>
                </a:lnTo>
                <a:lnTo>
                  <a:pt x="434" y="500"/>
                </a:lnTo>
                <a:lnTo>
                  <a:pt x="436" y="499"/>
                </a:lnTo>
                <a:lnTo>
                  <a:pt x="437" y="499"/>
                </a:lnTo>
                <a:lnTo>
                  <a:pt x="437" y="498"/>
                </a:lnTo>
                <a:lnTo>
                  <a:pt x="438" y="498"/>
                </a:lnTo>
                <a:lnTo>
                  <a:pt x="439" y="498"/>
                </a:lnTo>
                <a:lnTo>
                  <a:pt x="439" y="498"/>
                </a:lnTo>
                <a:lnTo>
                  <a:pt x="440" y="498"/>
                </a:lnTo>
                <a:lnTo>
                  <a:pt x="440" y="499"/>
                </a:lnTo>
                <a:lnTo>
                  <a:pt x="441" y="499"/>
                </a:lnTo>
                <a:lnTo>
                  <a:pt x="443" y="500"/>
                </a:lnTo>
                <a:lnTo>
                  <a:pt x="444" y="501"/>
                </a:lnTo>
                <a:lnTo>
                  <a:pt x="445" y="503"/>
                </a:lnTo>
                <a:lnTo>
                  <a:pt x="447" y="505"/>
                </a:lnTo>
                <a:lnTo>
                  <a:pt x="448" y="507"/>
                </a:lnTo>
                <a:lnTo>
                  <a:pt x="449" y="508"/>
                </a:lnTo>
                <a:lnTo>
                  <a:pt x="450" y="510"/>
                </a:lnTo>
                <a:lnTo>
                  <a:pt x="452" y="514"/>
                </a:lnTo>
                <a:lnTo>
                  <a:pt x="453" y="515"/>
                </a:lnTo>
                <a:lnTo>
                  <a:pt x="454" y="518"/>
                </a:lnTo>
                <a:lnTo>
                  <a:pt x="455" y="519"/>
                </a:lnTo>
                <a:lnTo>
                  <a:pt x="456" y="520"/>
                </a:lnTo>
                <a:lnTo>
                  <a:pt x="457" y="521"/>
                </a:lnTo>
                <a:lnTo>
                  <a:pt x="458" y="521"/>
                </a:lnTo>
                <a:lnTo>
                  <a:pt x="468" y="529"/>
                </a:lnTo>
                <a:lnTo>
                  <a:pt x="470" y="531"/>
                </a:lnTo>
                <a:lnTo>
                  <a:pt x="472" y="532"/>
                </a:lnTo>
                <a:lnTo>
                  <a:pt x="477" y="537"/>
                </a:lnTo>
                <a:lnTo>
                  <a:pt x="480" y="540"/>
                </a:lnTo>
                <a:lnTo>
                  <a:pt x="481" y="542"/>
                </a:lnTo>
                <a:lnTo>
                  <a:pt x="484" y="545"/>
                </a:lnTo>
                <a:lnTo>
                  <a:pt x="486" y="548"/>
                </a:lnTo>
                <a:lnTo>
                  <a:pt x="488" y="551"/>
                </a:lnTo>
                <a:lnTo>
                  <a:pt x="490" y="555"/>
                </a:lnTo>
                <a:lnTo>
                  <a:pt x="491" y="556"/>
                </a:lnTo>
                <a:lnTo>
                  <a:pt x="491" y="558"/>
                </a:lnTo>
                <a:lnTo>
                  <a:pt x="491" y="559"/>
                </a:lnTo>
                <a:lnTo>
                  <a:pt x="491" y="559"/>
                </a:lnTo>
                <a:lnTo>
                  <a:pt x="491" y="560"/>
                </a:lnTo>
                <a:lnTo>
                  <a:pt x="491" y="561"/>
                </a:lnTo>
                <a:lnTo>
                  <a:pt x="491" y="562"/>
                </a:lnTo>
                <a:lnTo>
                  <a:pt x="490" y="564"/>
                </a:lnTo>
                <a:lnTo>
                  <a:pt x="489" y="565"/>
                </a:lnTo>
                <a:lnTo>
                  <a:pt x="489" y="567"/>
                </a:lnTo>
                <a:lnTo>
                  <a:pt x="489" y="568"/>
                </a:lnTo>
                <a:lnTo>
                  <a:pt x="489" y="568"/>
                </a:lnTo>
                <a:lnTo>
                  <a:pt x="489" y="569"/>
                </a:lnTo>
                <a:lnTo>
                  <a:pt x="489" y="571"/>
                </a:lnTo>
                <a:lnTo>
                  <a:pt x="490" y="572"/>
                </a:lnTo>
                <a:lnTo>
                  <a:pt x="490" y="573"/>
                </a:lnTo>
                <a:lnTo>
                  <a:pt x="491" y="574"/>
                </a:lnTo>
                <a:lnTo>
                  <a:pt x="492" y="574"/>
                </a:lnTo>
                <a:lnTo>
                  <a:pt x="492" y="575"/>
                </a:lnTo>
                <a:lnTo>
                  <a:pt x="493" y="575"/>
                </a:lnTo>
                <a:lnTo>
                  <a:pt x="494" y="575"/>
                </a:lnTo>
                <a:lnTo>
                  <a:pt x="494" y="574"/>
                </a:lnTo>
                <a:lnTo>
                  <a:pt x="495" y="574"/>
                </a:lnTo>
                <a:lnTo>
                  <a:pt x="498" y="571"/>
                </a:lnTo>
                <a:lnTo>
                  <a:pt x="500" y="570"/>
                </a:lnTo>
                <a:lnTo>
                  <a:pt x="501" y="569"/>
                </a:lnTo>
                <a:lnTo>
                  <a:pt x="502" y="568"/>
                </a:lnTo>
                <a:lnTo>
                  <a:pt x="503" y="568"/>
                </a:lnTo>
                <a:lnTo>
                  <a:pt x="505" y="568"/>
                </a:lnTo>
                <a:lnTo>
                  <a:pt x="506" y="568"/>
                </a:lnTo>
                <a:lnTo>
                  <a:pt x="507" y="568"/>
                </a:lnTo>
                <a:lnTo>
                  <a:pt x="507" y="568"/>
                </a:lnTo>
                <a:lnTo>
                  <a:pt x="508" y="568"/>
                </a:lnTo>
                <a:lnTo>
                  <a:pt x="508" y="568"/>
                </a:lnTo>
                <a:lnTo>
                  <a:pt x="509" y="568"/>
                </a:lnTo>
                <a:lnTo>
                  <a:pt x="509" y="569"/>
                </a:lnTo>
                <a:lnTo>
                  <a:pt x="511" y="570"/>
                </a:lnTo>
                <a:lnTo>
                  <a:pt x="512" y="572"/>
                </a:lnTo>
                <a:lnTo>
                  <a:pt x="513" y="574"/>
                </a:lnTo>
                <a:lnTo>
                  <a:pt x="515" y="579"/>
                </a:lnTo>
                <a:lnTo>
                  <a:pt x="516" y="582"/>
                </a:lnTo>
                <a:lnTo>
                  <a:pt x="517" y="583"/>
                </a:lnTo>
                <a:lnTo>
                  <a:pt x="517" y="583"/>
                </a:lnTo>
                <a:lnTo>
                  <a:pt x="517" y="584"/>
                </a:lnTo>
                <a:lnTo>
                  <a:pt x="517" y="585"/>
                </a:lnTo>
                <a:lnTo>
                  <a:pt x="516" y="586"/>
                </a:lnTo>
                <a:lnTo>
                  <a:pt x="516" y="587"/>
                </a:lnTo>
                <a:lnTo>
                  <a:pt x="515" y="588"/>
                </a:lnTo>
                <a:lnTo>
                  <a:pt x="514" y="590"/>
                </a:lnTo>
                <a:lnTo>
                  <a:pt x="513" y="593"/>
                </a:lnTo>
                <a:lnTo>
                  <a:pt x="511" y="595"/>
                </a:lnTo>
                <a:lnTo>
                  <a:pt x="510" y="596"/>
                </a:lnTo>
                <a:lnTo>
                  <a:pt x="510" y="596"/>
                </a:lnTo>
                <a:lnTo>
                  <a:pt x="509" y="597"/>
                </a:lnTo>
                <a:lnTo>
                  <a:pt x="508" y="598"/>
                </a:lnTo>
                <a:lnTo>
                  <a:pt x="507" y="598"/>
                </a:lnTo>
                <a:lnTo>
                  <a:pt x="506" y="599"/>
                </a:lnTo>
                <a:lnTo>
                  <a:pt x="505" y="599"/>
                </a:lnTo>
                <a:lnTo>
                  <a:pt x="505" y="599"/>
                </a:lnTo>
                <a:lnTo>
                  <a:pt x="504" y="599"/>
                </a:lnTo>
                <a:lnTo>
                  <a:pt x="503" y="599"/>
                </a:lnTo>
                <a:lnTo>
                  <a:pt x="502" y="599"/>
                </a:lnTo>
                <a:lnTo>
                  <a:pt x="501" y="599"/>
                </a:lnTo>
                <a:lnTo>
                  <a:pt x="499" y="599"/>
                </a:lnTo>
                <a:lnTo>
                  <a:pt x="497" y="598"/>
                </a:lnTo>
                <a:lnTo>
                  <a:pt x="493" y="597"/>
                </a:lnTo>
                <a:lnTo>
                  <a:pt x="491" y="597"/>
                </a:lnTo>
                <a:lnTo>
                  <a:pt x="489" y="597"/>
                </a:lnTo>
                <a:lnTo>
                  <a:pt x="488" y="597"/>
                </a:lnTo>
                <a:lnTo>
                  <a:pt x="488" y="597"/>
                </a:lnTo>
                <a:lnTo>
                  <a:pt x="487" y="597"/>
                </a:lnTo>
                <a:lnTo>
                  <a:pt x="486" y="598"/>
                </a:lnTo>
                <a:lnTo>
                  <a:pt x="485" y="599"/>
                </a:lnTo>
                <a:lnTo>
                  <a:pt x="484" y="602"/>
                </a:lnTo>
                <a:lnTo>
                  <a:pt x="483" y="603"/>
                </a:lnTo>
                <a:lnTo>
                  <a:pt x="482" y="604"/>
                </a:lnTo>
                <a:lnTo>
                  <a:pt x="482" y="605"/>
                </a:lnTo>
                <a:lnTo>
                  <a:pt x="481" y="606"/>
                </a:lnTo>
                <a:lnTo>
                  <a:pt x="480" y="607"/>
                </a:lnTo>
                <a:lnTo>
                  <a:pt x="479" y="608"/>
                </a:lnTo>
                <a:lnTo>
                  <a:pt x="476" y="610"/>
                </a:lnTo>
                <a:lnTo>
                  <a:pt x="474" y="611"/>
                </a:lnTo>
                <a:lnTo>
                  <a:pt x="473" y="612"/>
                </a:lnTo>
                <a:lnTo>
                  <a:pt x="471" y="615"/>
                </a:lnTo>
                <a:lnTo>
                  <a:pt x="468" y="617"/>
                </a:lnTo>
                <a:lnTo>
                  <a:pt x="468" y="618"/>
                </a:lnTo>
                <a:lnTo>
                  <a:pt x="467" y="619"/>
                </a:lnTo>
                <a:lnTo>
                  <a:pt x="467" y="620"/>
                </a:lnTo>
                <a:lnTo>
                  <a:pt x="466" y="621"/>
                </a:lnTo>
                <a:lnTo>
                  <a:pt x="466" y="622"/>
                </a:lnTo>
                <a:lnTo>
                  <a:pt x="466" y="626"/>
                </a:lnTo>
                <a:lnTo>
                  <a:pt x="466" y="628"/>
                </a:lnTo>
                <a:lnTo>
                  <a:pt x="466" y="629"/>
                </a:lnTo>
                <a:lnTo>
                  <a:pt x="465" y="632"/>
                </a:lnTo>
                <a:lnTo>
                  <a:pt x="464" y="634"/>
                </a:lnTo>
                <a:lnTo>
                  <a:pt x="462" y="638"/>
                </a:lnTo>
                <a:lnTo>
                  <a:pt x="461" y="642"/>
                </a:lnTo>
                <a:lnTo>
                  <a:pt x="459" y="646"/>
                </a:lnTo>
                <a:lnTo>
                  <a:pt x="459" y="647"/>
                </a:lnTo>
                <a:lnTo>
                  <a:pt x="458" y="647"/>
                </a:lnTo>
                <a:lnTo>
                  <a:pt x="457" y="648"/>
                </a:lnTo>
                <a:lnTo>
                  <a:pt x="456" y="649"/>
                </a:lnTo>
                <a:lnTo>
                  <a:pt x="456" y="649"/>
                </a:lnTo>
                <a:lnTo>
                  <a:pt x="456" y="650"/>
                </a:lnTo>
                <a:lnTo>
                  <a:pt x="454" y="650"/>
                </a:lnTo>
                <a:lnTo>
                  <a:pt x="450" y="651"/>
                </a:lnTo>
                <a:lnTo>
                  <a:pt x="447" y="652"/>
                </a:lnTo>
                <a:lnTo>
                  <a:pt x="445" y="652"/>
                </a:lnTo>
                <a:lnTo>
                  <a:pt x="444" y="652"/>
                </a:lnTo>
                <a:lnTo>
                  <a:pt x="442" y="652"/>
                </a:lnTo>
                <a:lnTo>
                  <a:pt x="440" y="651"/>
                </a:lnTo>
                <a:lnTo>
                  <a:pt x="439" y="651"/>
                </a:lnTo>
                <a:lnTo>
                  <a:pt x="437" y="650"/>
                </a:lnTo>
                <a:lnTo>
                  <a:pt x="436" y="650"/>
                </a:lnTo>
                <a:lnTo>
                  <a:pt x="435" y="649"/>
                </a:lnTo>
                <a:lnTo>
                  <a:pt x="434" y="648"/>
                </a:lnTo>
                <a:lnTo>
                  <a:pt x="433" y="647"/>
                </a:lnTo>
                <a:lnTo>
                  <a:pt x="430" y="645"/>
                </a:lnTo>
                <a:lnTo>
                  <a:pt x="429" y="643"/>
                </a:lnTo>
                <a:lnTo>
                  <a:pt x="427" y="642"/>
                </a:lnTo>
                <a:lnTo>
                  <a:pt x="425" y="641"/>
                </a:lnTo>
                <a:lnTo>
                  <a:pt x="424" y="640"/>
                </a:lnTo>
                <a:lnTo>
                  <a:pt x="423" y="640"/>
                </a:lnTo>
                <a:lnTo>
                  <a:pt x="422" y="639"/>
                </a:lnTo>
                <a:lnTo>
                  <a:pt x="421" y="639"/>
                </a:lnTo>
                <a:lnTo>
                  <a:pt x="419" y="639"/>
                </a:lnTo>
                <a:lnTo>
                  <a:pt x="418" y="639"/>
                </a:lnTo>
                <a:lnTo>
                  <a:pt x="417" y="640"/>
                </a:lnTo>
                <a:lnTo>
                  <a:pt x="417" y="640"/>
                </a:lnTo>
                <a:lnTo>
                  <a:pt x="416" y="641"/>
                </a:lnTo>
                <a:lnTo>
                  <a:pt x="415" y="642"/>
                </a:lnTo>
                <a:lnTo>
                  <a:pt x="413" y="645"/>
                </a:lnTo>
                <a:lnTo>
                  <a:pt x="412" y="646"/>
                </a:lnTo>
                <a:lnTo>
                  <a:pt x="412" y="646"/>
                </a:lnTo>
                <a:lnTo>
                  <a:pt x="411" y="647"/>
                </a:lnTo>
                <a:lnTo>
                  <a:pt x="411" y="647"/>
                </a:lnTo>
                <a:lnTo>
                  <a:pt x="410" y="648"/>
                </a:lnTo>
                <a:lnTo>
                  <a:pt x="410" y="648"/>
                </a:lnTo>
                <a:lnTo>
                  <a:pt x="409" y="648"/>
                </a:lnTo>
                <a:lnTo>
                  <a:pt x="408" y="648"/>
                </a:lnTo>
                <a:lnTo>
                  <a:pt x="407" y="647"/>
                </a:lnTo>
                <a:lnTo>
                  <a:pt x="404" y="647"/>
                </a:lnTo>
                <a:lnTo>
                  <a:pt x="403" y="647"/>
                </a:lnTo>
                <a:lnTo>
                  <a:pt x="402" y="647"/>
                </a:lnTo>
                <a:lnTo>
                  <a:pt x="401" y="647"/>
                </a:lnTo>
                <a:lnTo>
                  <a:pt x="400" y="647"/>
                </a:lnTo>
                <a:lnTo>
                  <a:pt x="399" y="647"/>
                </a:lnTo>
                <a:lnTo>
                  <a:pt x="399" y="647"/>
                </a:lnTo>
                <a:lnTo>
                  <a:pt x="398" y="648"/>
                </a:lnTo>
                <a:lnTo>
                  <a:pt x="398" y="648"/>
                </a:lnTo>
                <a:lnTo>
                  <a:pt x="397" y="648"/>
                </a:lnTo>
                <a:lnTo>
                  <a:pt x="397" y="649"/>
                </a:lnTo>
                <a:lnTo>
                  <a:pt x="397" y="649"/>
                </a:lnTo>
                <a:lnTo>
                  <a:pt x="397" y="650"/>
                </a:lnTo>
                <a:lnTo>
                  <a:pt x="397" y="650"/>
                </a:lnTo>
                <a:lnTo>
                  <a:pt x="397" y="651"/>
                </a:lnTo>
                <a:lnTo>
                  <a:pt x="397" y="652"/>
                </a:lnTo>
                <a:lnTo>
                  <a:pt x="398" y="653"/>
                </a:lnTo>
                <a:lnTo>
                  <a:pt x="401" y="659"/>
                </a:lnTo>
                <a:lnTo>
                  <a:pt x="402" y="662"/>
                </a:lnTo>
                <a:lnTo>
                  <a:pt x="402" y="663"/>
                </a:lnTo>
                <a:lnTo>
                  <a:pt x="402" y="664"/>
                </a:lnTo>
                <a:lnTo>
                  <a:pt x="403" y="666"/>
                </a:lnTo>
                <a:lnTo>
                  <a:pt x="403" y="667"/>
                </a:lnTo>
                <a:lnTo>
                  <a:pt x="402" y="668"/>
                </a:lnTo>
                <a:lnTo>
                  <a:pt x="402" y="669"/>
                </a:lnTo>
                <a:lnTo>
                  <a:pt x="402" y="670"/>
                </a:lnTo>
                <a:lnTo>
                  <a:pt x="401" y="671"/>
                </a:lnTo>
                <a:lnTo>
                  <a:pt x="401" y="673"/>
                </a:lnTo>
                <a:lnTo>
                  <a:pt x="400" y="674"/>
                </a:lnTo>
                <a:lnTo>
                  <a:pt x="398" y="675"/>
                </a:lnTo>
                <a:lnTo>
                  <a:pt x="398" y="676"/>
                </a:lnTo>
                <a:lnTo>
                  <a:pt x="397" y="677"/>
                </a:lnTo>
                <a:lnTo>
                  <a:pt x="396" y="677"/>
                </a:lnTo>
                <a:lnTo>
                  <a:pt x="395" y="678"/>
                </a:lnTo>
                <a:lnTo>
                  <a:pt x="394" y="678"/>
                </a:lnTo>
                <a:lnTo>
                  <a:pt x="392" y="679"/>
                </a:lnTo>
                <a:lnTo>
                  <a:pt x="391" y="679"/>
                </a:lnTo>
                <a:lnTo>
                  <a:pt x="390" y="679"/>
                </a:lnTo>
                <a:lnTo>
                  <a:pt x="388" y="679"/>
                </a:lnTo>
                <a:lnTo>
                  <a:pt x="387" y="679"/>
                </a:lnTo>
                <a:lnTo>
                  <a:pt x="386" y="679"/>
                </a:lnTo>
                <a:lnTo>
                  <a:pt x="384" y="679"/>
                </a:lnTo>
                <a:lnTo>
                  <a:pt x="383" y="678"/>
                </a:lnTo>
                <a:lnTo>
                  <a:pt x="382" y="678"/>
                </a:lnTo>
                <a:lnTo>
                  <a:pt x="379" y="677"/>
                </a:lnTo>
                <a:lnTo>
                  <a:pt x="378" y="677"/>
                </a:lnTo>
                <a:lnTo>
                  <a:pt x="377" y="676"/>
                </a:lnTo>
                <a:lnTo>
                  <a:pt x="376" y="676"/>
                </a:lnTo>
                <a:lnTo>
                  <a:pt x="374" y="676"/>
                </a:lnTo>
                <a:lnTo>
                  <a:pt x="372" y="676"/>
                </a:lnTo>
                <a:lnTo>
                  <a:pt x="370" y="676"/>
                </a:lnTo>
                <a:lnTo>
                  <a:pt x="368" y="676"/>
                </a:lnTo>
                <a:lnTo>
                  <a:pt x="364" y="676"/>
                </a:lnTo>
                <a:lnTo>
                  <a:pt x="362" y="677"/>
                </a:lnTo>
                <a:lnTo>
                  <a:pt x="361" y="677"/>
                </a:lnTo>
                <a:lnTo>
                  <a:pt x="358" y="678"/>
                </a:lnTo>
                <a:lnTo>
                  <a:pt x="355" y="679"/>
                </a:lnTo>
                <a:lnTo>
                  <a:pt x="352" y="680"/>
                </a:lnTo>
                <a:lnTo>
                  <a:pt x="350" y="680"/>
                </a:lnTo>
                <a:lnTo>
                  <a:pt x="349" y="680"/>
                </a:lnTo>
                <a:lnTo>
                  <a:pt x="349" y="681"/>
                </a:lnTo>
                <a:lnTo>
                  <a:pt x="348" y="681"/>
                </a:lnTo>
                <a:lnTo>
                  <a:pt x="348" y="682"/>
                </a:lnTo>
                <a:lnTo>
                  <a:pt x="348" y="682"/>
                </a:lnTo>
                <a:lnTo>
                  <a:pt x="348" y="684"/>
                </a:lnTo>
                <a:lnTo>
                  <a:pt x="348" y="685"/>
                </a:lnTo>
                <a:lnTo>
                  <a:pt x="347" y="688"/>
                </a:lnTo>
                <a:lnTo>
                  <a:pt x="347" y="690"/>
                </a:lnTo>
                <a:lnTo>
                  <a:pt x="346" y="691"/>
                </a:lnTo>
                <a:lnTo>
                  <a:pt x="346" y="692"/>
                </a:lnTo>
                <a:lnTo>
                  <a:pt x="345" y="694"/>
                </a:lnTo>
                <a:lnTo>
                  <a:pt x="344" y="695"/>
                </a:lnTo>
                <a:lnTo>
                  <a:pt x="343" y="697"/>
                </a:lnTo>
                <a:lnTo>
                  <a:pt x="342" y="698"/>
                </a:lnTo>
                <a:lnTo>
                  <a:pt x="341" y="700"/>
                </a:lnTo>
                <a:lnTo>
                  <a:pt x="340" y="701"/>
                </a:lnTo>
                <a:lnTo>
                  <a:pt x="339" y="702"/>
                </a:lnTo>
                <a:lnTo>
                  <a:pt x="338" y="703"/>
                </a:lnTo>
                <a:lnTo>
                  <a:pt x="336" y="704"/>
                </a:lnTo>
                <a:lnTo>
                  <a:pt x="335" y="704"/>
                </a:lnTo>
                <a:lnTo>
                  <a:pt x="334" y="705"/>
                </a:lnTo>
                <a:lnTo>
                  <a:pt x="333" y="705"/>
                </a:lnTo>
                <a:lnTo>
                  <a:pt x="333" y="705"/>
                </a:lnTo>
                <a:lnTo>
                  <a:pt x="332" y="704"/>
                </a:lnTo>
                <a:lnTo>
                  <a:pt x="330" y="703"/>
                </a:lnTo>
                <a:lnTo>
                  <a:pt x="326" y="700"/>
                </a:lnTo>
                <a:lnTo>
                  <a:pt x="324" y="699"/>
                </a:lnTo>
                <a:lnTo>
                  <a:pt x="323" y="698"/>
                </a:lnTo>
                <a:lnTo>
                  <a:pt x="321" y="697"/>
                </a:lnTo>
                <a:lnTo>
                  <a:pt x="320" y="697"/>
                </a:lnTo>
                <a:lnTo>
                  <a:pt x="319" y="696"/>
                </a:lnTo>
                <a:lnTo>
                  <a:pt x="318" y="696"/>
                </a:lnTo>
                <a:lnTo>
                  <a:pt x="316" y="696"/>
                </a:lnTo>
                <a:lnTo>
                  <a:pt x="315" y="695"/>
                </a:lnTo>
                <a:lnTo>
                  <a:pt x="312" y="695"/>
                </a:lnTo>
                <a:lnTo>
                  <a:pt x="309" y="695"/>
                </a:lnTo>
                <a:lnTo>
                  <a:pt x="307" y="694"/>
                </a:lnTo>
                <a:lnTo>
                  <a:pt x="304" y="693"/>
                </a:lnTo>
                <a:lnTo>
                  <a:pt x="301" y="692"/>
                </a:lnTo>
                <a:lnTo>
                  <a:pt x="300" y="692"/>
                </a:lnTo>
                <a:lnTo>
                  <a:pt x="298" y="692"/>
                </a:lnTo>
                <a:lnTo>
                  <a:pt x="295" y="692"/>
                </a:lnTo>
                <a:lnTo>
                  <a:pt x="293" y="691"/>
                </a:lnTo>
                <a:lnTo>
                  <a:pt x="293" y="691"/>
                </a:lnTo>
                <a:lnTo>
                  <a:pt x="292" y="691"/>
                </a:lnTo>
                <a:lnTo>
                  <a:pt x="292" y="690"/>
                </a:lnTo>
                <a:lnTo>
                  <a:pt x="291" y="689"/>
                </a:lnTo>
                <a:lnTo>
                  <a:pt x="291" y="688"/>
                </a:lnTo>
                <a:lnTo>
                  <a:pt x="290" y="687"/>
                </a:lnTo>
                <a:lnTo>
                  <a:pt x="290" y="686"/>
                </a:lnTo>
                <a:lnTo>
                  <a:pt x="289" y="682"/>
                </a:lnTo>
                <a:lnTo>
                  <a:pt x="289" y="681"/>
                </a:lnTo>
                <a:lnTo>
                  <a:pt x="289" y="680"/>
                </a:lnTo>
                <a:lnTo>
                  <a:pt x="289" y="679"/>
                </a:lnTo>
                <a:lnTo>
                  <a:pt x="288" y="678"/>
                </a:lnTo>
                <a:lnTo>
                  <a:pt x="287" y="677"/>
                </a:lnTo>
                <a:lnTo>
                  <a:pt x="287" y="677"/>
                </a:lnTo>
                <a:lnTo>
                  <a:pt x="286" y="676"/>
                </a:lnTo>
                <a:lnTo>
                  <a:pt x="285" y="676"/>
                </a:lnTo>
                <a:lnTo>
                  <a:pt x="285" y="676"/>
                </a:lnTo>
                <a:lnTo>
                  <a:pt x="284" y="676"/>
                </a:lnTo>
                <a:lnTo>
                  <a:pt x="283" y="677"/>
                </a:lnTo>
                <a:lnTo>
                  <a:pt x="282" y="677"/>
                </a:lnTo>
                <a:lnTo>
                  <a:pt x="281" y="677"/>
                </a:lnTo>
                <a:lnTo>
                  <a:pt x="281" y="678"/>
                </a:lnTo>
                <a:lnTo>
                  <a:pt x="280" y="679"/>
                </a:lnTo>
                <a:lnTo>
                  <a:pt x="280" y="679"/>
                </a:lnTo>
                <a:lnTo>
                  <a:pt x="278" y="681"/>
                </a:lnTo>
                <a:lnTo>
                  <a:pt x="275" y="686"/>
                </a:lnTo>
                <a:lnTo>
                  <a:pt x="274" y="688"/>
                </a:lnTo>
                <a:lnTo>
                  <a:pt x="273" y="690"/>
                </a:lnTo>
                <a:lnTo>
                  <a:pt x="273" y="691"/>
                </a:lnTo>
                <a:lnTo>
                  <a:pt x="273" y="693"/>
                </a:lnTo>
                <a:lnTo>
                  <a:pt x="273" y="695"/>
                </a:lnTo>
                <a:lnTo>
                  <a:pt x="273" y="697"/>
                </a:lnTo>
                <a:lnTo>
                  <a:pt x="273" y="698"/>
                </a:lnTo>
                <a:lnTo>
                  <a:pt x="274" y="701"/>
                </a:lnTo>
                <a:lnTo>
                  <a:pt x="274" y="702"/>
                </a:lnTo>
                <a:lnTo>
                  <a:pt x="275" y="704"/>
                </a:lnTo>
                <a:lnTo>
                  <a:pt x="276" y="708"/>
                </a:lnTo>
                <a:lnTo>
                  <a:pt x="278" y="711"/>
                </a:lnTo>
                <a:lnTo>
                  <a:pt x="278" y="712"/>
                </a:lnTo>
                <a:lnTo>
                  <a:pt x="279" y="713"/>
                </a:lnTo>
                <a:lnTo>
                  <a:pt x="279" y="714"/>
                </a:lnTo>
                <a:lnTo>
                  <a:pt x="279" y="715"/>
                </a:lnTo>
                <a:lnTo>
                  <a:pt x="279" y="717"/>
                </a:lnTo>
                <a:lnTo>
                  <a:pt x="279" y="718"/>
                </a:lnTo>
                <a:lnTo>
                  <a:pt x="278" y="718"/>
                </a:lnTo>
                <a:lnTo>
                  <a:pt x="278" y="719"/>
                </a:lnTo>
                <a:lnTo>
                  <a:pt x="277" y="720"/>
                </a:lnTo>
                <a:lnTo>
                  <a:pt x="276" y="721"/>
                </a:lnTo>
                <a:lnTo>
                  <a:pt x="273" y="724"/>
                </a:lnTo>
                <a:lnTo>
                  <a:pt x="270" y="726"/>
                </a:lnTo>
                <a:lnTo>
                  <a:pt x="269" y="728"/>
                </a:lnTo>
                <a:lnTo>
                  <a:pt x="268" y="729"/>
                </a:lnTo>
                <a:lnTo>
                  <a:pt x="267" y="730"/>
                </a:lnTo>
                <a:lnTo>
                  <a:pt x="265" y="731"/>
                </a:lnTo>
                <a:lnTo>
                  <a:pt x="263" y="736"/>
                </a:lnTo>
                <a:lnTo>
                  <a:pt x="260" y="739"/>
                </a:lnTo>
                <a:lnTo>
                  <a:pt x="258" y="742"/>
                </a:lnTo>
                <a:lnTo>
                  <a:pt x="256" y="745"/>
                </a:lnTo>
                <a:lnTo>
                  <a:pt x="254" y="746"/>
                </a:lnTo>
                <a:lnTo>
                  <a:pt x="254" y="746"/>
                </a:lnTo>
                <a:lnTo>
                  <a:pt x="253" y="747"/>
                </a:lnTo>
                <a:lnTo>
                  <a:pt x="252" y="748"/>
                </a:lnTo>
                <a:lnTo>
                  <a:pt x="251" y="748"/>
                </a:lnTo>
                <a:lnTo>
                  <a:pt x="250" y="749"/>
                </a:lnTo>
                <a:lnTo>
                  <a:pt x="249" y="749"/>
                </a:lnTo>
                <a:lnTo>
                  <a:pt x="248" y="750"/>
                </a:lnTo>
                <a:lnTo>
                  <a:pt x="247" y="750"/>
                </a:lnTo>
                <a:lnTo>
                  <a:pt x="245" y="750"/>
                </a:lnTo>
                <a:lnTo>
                  <a:pt x="241" y="750"/>
                </a:lnTo>
                <a:lnTo>
                  <a:pt x="239" y="750"/>
                </a:lnTo>
                <a:lnTo>
                  <a:pt x="234" y="751"/>
                </a:lnTo>
                <a:lnTo>
                  <a:pt x="230" y="752"/>
                </a:lnTo>
                <a:lnTo>
                  <a:pt x="229" y="752"/>
                </a:lnTo>
                <a:lnTo>
                  <a:pt x="221" y="754"/>
                </a:lnTo>
                <a:lnTo>
                  <a:pt x="219" y="754"/>
                </a:lnTo>
                <a:lnTo>
                  <a:pt x="216" y="754"/>
                </a:lnTo>
                <a:lnTo>
                  <a:pt x="215" y="754"/>
                </a:lnTo>
                <a:lnTo>
                  <a:pt x="214" y="755"/>
                </a:lnTo>
                <a:lnTo>
                  <a:pt x="213" y="755"/>
                </a:lnTo>
                <a:lnTo>
                  <a:pt x="212" y="756"/>
                </a:lnTo>
                <a:lnTo>
                  <a:pt x="211" y="757"/>
                </a:lnTo>
                <a:lnTo>
                  <a:pt x="209" y="758"/>
                </a:lnTo>
                <a:lnTo>
                  <a:pt x="209" y="759"/>
                </a:lnTo>
                <a:lnTo>
                  <a:pt x="208" y="760"/>
                </a:lnTo>
                <a:lnTo>
                  <a:pt x="206" y="763"/>
                </a:lnTo>
                <a:lnTo>
                  <a:pt x="205" y="764"/>
                </a:lnTo>
                <a:lnTo>
                  <a:pt x="204" y="765"/>
                </a:lnTo>
                <a:lnTo>
                  <a:pt x="203" y="766"/>
                </a:lnTo>
                <a:lnTo>
                  <a:pt x="203" y="767"/>
                </a:lnTo>
                <a:lnTo>
                  <a:pt x="202" y="767"/>
                </a:lnTo>
                <a:lnTo>
                  <a:pt x="201" y="767"/>
                </a:lnTo>
                <a:lnTo>
                  <a:pt x="201" y="767"/>
                </a:lnTo>
                <a:lnTo>
                  <a:pt x="200" y="767"/>
                </a:lnTo>
                <a:lnTo>
                  <a:pt x="200" y="767"/>
                </a:lnTo>
                <a:lnTo>
                  <a:pt x="199" y="767"/>
                </a:lnTo>
                <a:lnTo>
                  <a:pt x="199" y="766"/>
                </a:lnTo>
                <a:lnTo>
                  <a:pt x="199" y="766"/>
                </a:lnTo>
                <a:lnTo>
                  <a:pt x="198" y="764"/>
                </a:lnTo>
                <a:lnTo>
                  <a:pt x="196" y="758"/>
                </a:lnTo>
                <a:lnTo>
                  <a:pt x="194" y="753"/>
                </a:lnTo>
                <a:lnTo>
                  <a:pt x="193" y="751"/>
                </a:lnTo>
                <a:lnTo>
                  <a:pt x="192" y="747"/>
                </a:lnTo>
                <a:lnTo>
                  <a:pt x="190" y="740"/>
                </a:lnTo>
                <a:lnTo>
                  <a:pt x="189" y="738"/>
                </a:lnTo>
                <a:lnTo>
                  <a:pt x="189" y="737"/>
                </a:lnTo>
                <a:lnTo>
                  <a:pt x="188" y="736"/>
                </a:lnTo>
                <a:lnTo>
                  <a:pt x="187" y="735"/>
                </a:lnTo>
                <a:lnTo>
                  <a:pt x="187" y="734"/>
                </a:lnTo>
                <a:lnTo>
                  <a:pt x="185" y="733"/>
                </a:lnTo>
                <a:lnTo>
                  <a:pt x="181" y="730"/>
                </a:lnTo>
                <a:lnTo>
                  <a:pt x="179" y="728"/>
                </a:lnTo>
                <a:lnTo>
                  <a:pt x="178" y="727"/>
                </a:lnTo>
                <a:lnTo>
                  <a:pt x="175" y="726"/>
                </a:lnTo>
                <a:lnTo>
                  <a:pt x="173" y="725"/>
                </a:lnTo>
                <a:lnTo>
                  <a:pt x="171" y="724"/>
                </a:lnTo>
                <a:lnTo>
                  <a:pt x="167" y="723"/>
                </a:lnTo>
                <a:lnTo>
                  <a:pt x="163" y="722"/>
                </a:lnTo>
                <a:lnTo>
                  <a:pt x="161" y="721"/>
                </a:lnTo>
                <a:lnTo>
                  <a:pt x="158" y="720"/>
                </a:lnTo>
                <a:lnTo>
                  <a:pt x="156" y="718"/>
                </a:lnTo>
                <a:lnTo>
                  <a:pt x="153" y="717"/>
                </a:lnTo>
                <a:lnTo>
                  <a:pt x="152" y="716"/>
                </a:lnTo>
                <a:lnTo>
                  <a:pt x="151" y="715"/>
                </a:lnTo>
                <a:lnTo>
                  <a:pt x="150" y="715"/>
                </a:lnTo>
                <a:lnTo>
                  <a:pt x="150" y="714"/>
                </a:lnTo>
                <a:lnTo>
                  <a:pt x="149" y="713"/>
                </a:lnTo>
                <a:lnTo>
                  <a:pt x="149" y="713"/>
                </a:lnTo>
                <a:lnTo>
                  <a:pt x="149" y="712"/>
                </a:lnTo>
                <a:lnTo>
                  <a:pt x="149" y="712"/>
                </a:lnTo>
                <a:lnTo>
                  <a:pt x="149" y="711"/>
                </a:lnTo>
                <a:lnTo>
                  <a:pt x="149" y="708"/>
                </a:lnTo>
                <a:lnTo>
                  <a:pt x="150" y="704"/>
                </a:lnTo>
                <a:lnTo>
                  <a:pt x="151" y="699"/>
                </a:lnTo>
                <a:lnTo>
                  <a:pt x="151" y="698"/>
                </a:lnTo>
                <a:lnTo>
                  <a:pt x="151" y="695"/>
                </a:lnTo>
                <a:lnTo>
                  <a:pt x="152" y="693"/>
                </a:lnTo>
                <a:lnTo>
                  <a:pt x="152" y="691"/>
                </a:lnTo>
                <a:lnTo>
                  <a:pt x="152" y="689"/>
                </a:lnTo>
                <a:lnTo>
                  <a:pt x="151" y="688"/>
                </a:lnTo>
                <a:lnTo>
                  <a:pt x="151" y="687"/>
                </a:lnTo>
                <a:lnTo>
                  <a:pt x="151" y="686"/>
                </a:lnTo>
                <a:lnTo>
                  <a:pt x="151" y="686"/>
                </a:lnTo>
                <a:lnTo>
                  <a:pt x="150" y="686"/>
                </a:lnTo>
                <a:lnTo>
                  <a:pt x="150" y="686"/>
                </a:lnTo>
                <a:lnTo>
                  <a:pt x="149" y="686"/>
                </a:lnTo>
                <a:lnTo>
                  <a:pt x="149" y="686"/>
                </a:lnTo>
                <a:lnTo>
                  <a:pt x="148" y="687"/>
                </a:lnTo>
                <a:lnTo>
                  <a:pt x="147" y="689"/>
                </a:lnTo>
                <a:lnTo>
                  <a:pt x="147" y="690"/>
                </a:lnTo>
                <a:lnTo>
                  <a:pt x="146" y="690"/>
                </a:lnTo>
                <a:lnTo>
                  <a:pt x="146" y="690"/>
                </a:lnTo>
                <a:lnTo>
                  <a:pt x="145" y="691"/>
                </a:lnTo>
                <a:lnTo>
                  <a:pt x="144" y="691"/>
                </a:lnTo>
                <a:lnTo>
                  <a:pt x="144" y="691"/>
                </a:lnTo>
                <a:lnTo>
                  <a:pt x="143" y="690"/>
                </a:lnTo>
                <a:lnTo>
                  <a:pt x="143" y="690"/>
                </a:lnTo>
                <a:lnTo>
                  <a:pt x="142" y="690"/>
                </a:lnTo>
                <a:lnTo>
                  <a:pt x="141" y="689"/>
                </a:lnTo>
                <a:lnTo>
                  <a:pt x="141" y="689"/>
                </a:lnTo>
                <a:lnTo>
                  <a:pt x="140" y="688"/>
                </a:lnTo>
                <a:lnTo>
                  <a:pt x="139" y="687"/>
                </a:lnTo>
                <a:lnTo>
                  <a:pt x="138" y="685"/>
                </a:lnTo>
                <a:lnTo>
                  <a:pt x="136" y="684"/>
                </a:lnTo>
                <a:lnTo>
                  <a:pt x="136" y="683"/>
                </a:lnTo>
                <a:lnTo>
                  <a:pt x="135" y="681"/>
                </a:lnTo>
                <a:lnTo>
                  <a:pt x="133" y="678"/>
                </a:lnTo>
                <a:lnTo>
                  <a:pt x="133" y="677"/>
                </a:lnTo>
                <a:lnTo>
                  <a:pt x="132" y="676"/>
                </a:lnTo>
                <a:lnTo>
                  <a:pt x="132" y="675"/>
                </a:lnTo>
                <a:lnTo>
                  <a:pt x="131" y="675"/>
                </a:lnTo>
                <a:lnTo>
                  <a:pt x="128" y="672"/>
                </a:lnTo>
                <a:lnTo>
                  <a:pt x="127" y="671"/>
                </a:lnTo>
                <a:lnTo>
                  <a:pt x="127" y="670"/>
                </a:lnTo>
                <a:lnTo>
                  <a:pt x="126" y="669"/>
                </a:lnTo>
                <a:lnTo>
                  <a:pt x="125" y="668"/>
                </a:lnTo>
                <a:lnTo>
                  <a:pt x="125" y="667"/>
                </a:lnTo>
                <a:lnTo>
                  <a:pt x="124" y="663"/>
                </a:lnTo>
                <a:lnTo>
                  <a:pt x="122" y="658"/>
                </a:lnTo>
                <a:lnTo>
                  <a:pt x="121" y="654"/>
                </a:lnTo>
                <a:lnTo>
                  <a:pt x="120" y="653"/>
                </a:lnTo>
                <a:lnTo>
                  <a:pt x="120" y="651"/>
                </a:lnTo>
                <a:lnTo>
                  <a:pt x="119" y="650"/>
                </a:lnTo>
                <a:lnTo>
                  <a:pt x="118" y="648"/>
                </a:lnTo>
                <a:lnTo>
                  <a:pt x="117" y="647"/>
                </a:lnTo>
                <a:lnTo>
                  <a:pt x="116" y="647"/>
                </a:lnTo>
                <a:lnTo>
                  <a:pt x="115" y="645"/>
                </a:lnTo>
                <a:lnTo>
                  <a:pt x="115" y="644"/>
                </a:lnTo>
                <a:lnTo>
                  <a:pt x="114" y="643"/>
                </a:lnTo>
                <a:lnTo>
                  <a:pt x="112" y="640"/>
                </a:lnTo>
                <a:lnTo>
                  <a:pt x="111" y="639"/>
                </a:lnTo>
                <a:lnTo>
                  <a:pt x="109" y="637"/>
                </a:lnTo>
                <a:lnTo>
                  <a:pt x="108" y="634"/>
                </a:lnTo>
                <a:lnTo>
                  <a:pt x="108" y="634"/>
                </a:lnTo>
                <a:lnTo>
                  <a:pt x="107" y="632"/>
                </a:lnTo>
                <a:lnTo>
                  <a:pt x="105" y="630"/>
                </a:lnTo>
                <a:lnTo>
                  <a:pt x="104" y="629"/>
                </a:lnTo>
                <a:lnTo>
                  <a:pt x="103" y="628"/>
                </a:lnTo>
                <a:lnTo>
                  <a:pt x="102" y="627"/>
                </a:lnTo>
                <a:lnTo>
                  <a:pt x="101" y="627"/>
                </a:lnTo>
                <a:lnTo>
                  <a:pt x="100" y="627"/>
                </a:lnTo>
                <a:lnTo>
                  <a:pt x="98" y="626"/>
                </a:lnTo>
                <a:lnTo>
                  <a:pt x="94" y="625"/>
                </a:lnTo>
                <a:lnTo>
                  <a:pt x="92" y="624"/>
                </a:lnTo>
                <a:lnTo>
                  <a:pt x="90" y="624"/>
                </a:lnTo>
                <a:lnTo>
                  <a:pt x="89" y="624"/>
                </a:lnTo>
                <a:lnTo>
                  <a:pt x="87" y="624"/>
                </a:lnTo>
                <a:lnTo>
                  <a:pt x="86" y="625"/>
                </a:lnTo>
                <a:lnTo>
                  <a:pt x="84" y="625"/>
                </a:lnTo>
                <a:lnTo>
                  <a:pt x="82" y="626"/>
                </a:lnTo>
                <a:lnTo>
                  <a:pt x="79" y="628"/>
                </a:lnTo>
                <a:lnTo>
                  <a:pt x="77" y="629"/>
                </a:lnTo>
                <a:lnTo>
                  <a:pt x="75" y="630"/>
                </a:lnTo>
                <a:lnTo>
                  <a:pt x="73" y="632"/>
                </a:lnTo>
                <a:lnTo>
                  <a:pt x="71" y="634"/>
                </a:lnTo>
                <a:lnTo>
                  <a:pt x="71" y="635"/>
                </a:lnTo>
                <a:lnTo>
                  <a:pt x="71" y="635"/>
                </a:lnTo>
                <a:lnTo>
                  <a:pt x="70" y="636"/>
                </a:lnTo>
                <a:lnTo>
                  <a:pt x="70" y="636"/>
                </a:lnTo>
                <a:lnTo>
                  <a:pt x="70" y="636"/>
                </a:lnTo>
                <a:lnTo>
                  <a:pt x="71" y="637"/>
                </a:lnTo>
                <a:lnTo>
                  <a:pt x="71" y="638"/>
                </a:lnTo>
                <a:lnTo>
                  <a:pt x="72" y="639"/>
                </a:lnTo>
                <a:lnTo>
                  <a:pt x="72" y="640"/>
                </a:lnTo>
                <a:lnTo>
                  <a:pt x="73" y="641"/>
                </a:lnTo>
                <a:lnTo>
                  <a:pt x="73" y="641"/>
                </a:lnTo>
                <a:lnTo>
                  <a:pt x="74" y="642"/>
                </a:lnTo>
                <a:lnTo>
                  <a:pt x="81" y="649"/>
                </a:lnTo>
                <a:lnTo>
                  <a:pt x="82" y="650"/>
                </a:lnTo>
                <a:lnTo>
                  <a:pt x="83" y="651"/>
                </a:lnTo>
                <a:lnTo>
                  <a:pt x="83" y="652"/>
                </a:lnTo>
                <a:lnTo>
                  <a:pt x="83" y="653"/>
                </a:lnTo>
                <a:lnTo>
                  <a:pt x="84" y="655"/>
                </a:lnTo>
                <a:lnTo>
                  <a:pt x="85" y="657"/>
                </a:lnTo>
                <a:lnTo>
                  <a:pt x="85" y="657"/>
                </a:lnTo>
                <a:lnTo>
                  <a:pt x="87" y="660"/>
                </a:lnTo>
                <a:lnTo>
                  <a:pt x="88" y="662"/>
                </a:lnTo>
                <a:lnTo>
                  <a:pt x="88" y="663"/>
                </a:lnTo>
                <a:lnTo>
                  <a:pt x="88" y="664"/>
                </a:lnTo>
                <a:lnTo>
                  <a:pt x="89" y="665"/>
                </a:lnTo>
                <a:lnTo>
                  <a:pt x="89" y="666"/>
                </a:lnTo>
                <a:lnTo>
                  <a:pt x="89" y="667"/>
                </a:lnTo>
                <a:lnTo>
                  <a:pt x="89" y="668"/>
                </a:lnTo>
                <a:lnTo>
                  <a:pt x="89" y="669"/>
                </a:lnTo>
                <a:lnTo>
                  <a:pt x="88" y="669"/>
                </a:lnTo>
                <a:lnTo>
                  <a:pt x="88" y="671"/>
                </a:lnTo>
                <a:lnTo>
                  <a:pt x="86" y="673"/>
                </a:lnTo>
                <a:lnTo>
                  <a:pt x="85" y="675"/>
                </a:lnTo>
                <a:lnTo>
                  <a:pt x="83" y="678"/>
                </a:lnTo>
                <a:lnTo>
                  <a:pt x="82" y="682"/>
                </a:lnTo>
                <a:lnTo>
                  <a:pt x="81" y="684"/>
                </a:lnTo>
                <a:lnTo>
                  <a:pt x="80" y="686"/>
                </a:lnTo>
                <a:lnTo>
                  <a:pt x="79" y="687"/>
                </a:lnTo>
                <a:lnTo>
                  <a:pt x="78" y="688"/>
                </a:lnTo>
                <a:lnTo>
                  <a:pt x="77" y="690"/>
                </a:lnTo>
                <a:lnTo>
                  <a:pt x="75" y="692"/>
                </a:lnTo>
                <a:lnTo>
                  <a:pt x="73" y="693"/>
                </a:lnTo>
                <a:lnTo>
                  <a:pt x="71" y="694"/>
                </a:lnTo>
                <a:lnTo>
                  <a:pt x="70" y="695"/>
                </a:lnTo>
                <a:lnTo>
                  <a:pt x="69" y="695"/>
                </a:lnTo>
                <a:lnTo>
                  <a:pt x="68" y="696"/>
                </a:lnTo>
                <a:lnTo>
                  <a:pt x="66" y="696"/>
                </a:lnTo>
                <a:lnTo>
                  <a:pt x="65" y="695"/>
                </a:lnTo>
                <a:lnTo>
                  <a:pt x="63" y="695"/>
                </a:lnTo>
                <a:lnTo>
                  <a:pt x="60" y="694"/>
                </a:lnTo>
                <a:lnTo>
                  <a:pt x="58" y="693"/>
                </a:lnTo>
                <a:lnTo>
                  <a:pt x="56" y="691"/>
                </a:lnTo>
                <a:lnTo>
                  <a:pt x="51" y="688"/>
                </a:lnTo>
                <a:lnTo>
                  <a:pt x="49" y="686"/>
                </a:lnTo>
                <a:lnTo>
                  <a:pt x="48" y="685"/>
                </a:lnTo>
                <a:lnTo>
                  <a:pt x="47" y="684"/>
                </a:lnTo>
                <a:lnTo>
                  <a:pt x="45" y="682"/>
                </a:lnTo>
                <a:lnTo>
                  <a:pt x="45" y="681"/>
                </a:lnTo>
                <a:lnTo>
                  <a:pt x="44" y="680"/>
                </a:lnTo>
                <a:lnTo>
                  <a:pt x="44" y="680"/>
                </a:lnTo>
                <a:lnTo>
                  <a:pt x="43" y="679"/>
                </a:lnTo>
                <a:lnTo>
                  <a:pt x="43" y="678"/>
                </a:lnTo>
                <a:lnTo>
                  <a:pt x="43" y="677"/>
                </a:lnTo>
                <a:lnTo>
                  <a:pt x="44" y="676"/>
                </a:lnTo>
                <a:lnTo>
                  <a:pt x="44" y="675"/>
                </a:lnTo>
                <a:lnTo>
                  <a:pt x="44" y="674"/>
                </a:lnTo>
                <a:lnTo>
                  <a:pt x="45" y="673"/>
                </a:lnTo>
                <a:lnTo>
                  <a:pt x="45" y="672"/>
                </a:lnTo>
                <a:lnTo>
                  <a:pt x="46" y="671"/>
                </a:lnTo>
                <a:lnTo>
                  <a:pt x="47" y="670"/>
                </a:lnTo>
                <a:lnTo>
                  <a:pt x="49" y="668"/>
                </a:lnTo>
                <a:lnTo>
                  <a:pt x="50" y="667"/>
                </a:lnTo>
                <a:lnTo>
                  <a:pt x="50" y="666"/>
                </a:lnTo>
                <a:lnTo>
                  <a:pt x="51" y="666"/>
                </a:lnTo>
                <a:lnTo>
                  <a:pt x="51" y="665"/>
                </a:lnTo>
                <a:lnTo>
                  <a:pt x="51" y="664"/>
                </a:lnTo>
                <a:lnTo>
                  <a:pt x="51" y="663"/>
                </a:lnTo>
                <a:lnTo>
                  <a:pt x="51" y="662"/>
                </a:lnTo>
                <a:lnTo>
                  <a:pt x="50" y="660"/>
                </a:lnTo>
                <a:lnTo>
                  <a:pt x="49" y="659"/>
                </a:lnTo>
                <a:lnTo>
                  <a:pt x="49" y="657"/>
                </a:lnTo>
                <a:lnTo>
                  <a:pt x="48" y="656"/>
                </a:lnTo>
                <a:lnTo>
                  <a:pt x="45" y="652"/>
                </a:lnTo>
                <a:lnTo>
                  <a:pt x="44" y="650"/>
                </a:lnTo>
                <a:lnTo>
                  <a:pt x="43" y="649"/>
                </a:lnTo>
                <a:lnTo>
                  <a:pt x="43" y="648"/>
                </a:lnTo>
                <a:lnTo>
                  <a:pt x="42" y="646"/>
                </a:lnTo>
                <a:lnTo>
                  <a:pt x="41" y="642"/>
                </a:lnTo>
                <a:lnTo>
                  <a:pt x="39" y="637"/>
                </a:lnTo>
                <a:lnTo>
                  <a:pt x="38" y="632"/>
                </a:lnTo>
                <a:lnTo>
                  <a:pt x="38" y="630"/>
                </a:lnTo>
                <a:lnTo>
                  <a:pt x="37" y="628"/>
                </a:lnTo>
                <a:lnTo>
                  <a:pt x="37" y="626"/>
                </a:lnTo>
                <a:lnTo>
                  <a:pt x="37" y="624"/>
                </a:lnTo>
                <a:lnTo>
                  <a:pt x="37" y="622"/>
                </a:lnTo>
                <a:lnTo>
                  <a:pt x="38" y="620"/>
                </a:lnTo>
                <a:lnTo>
                  <a:pt x="38" y="618"/>
                </a:lnTo>
                <a:lnTo>
                  <a:pt x="39" y="617"/>
                </a:lnTo>
                <a:lnTo>
                  <a:pt x="42" y="613"/>
                </a:lnTo>
                <a:lnTo>
                  <a:pt x="43" y="611"/>
                </a:lnTo>
                <a:lnTo>
                  <a:pt x="44" y="608"/>
                </a:lnTo>
                <a:lnTo>
                  <a:pt x="45" y="607"/>
                </a:lnTo>
                <a:lnTo>
                  <a:pt x="46" y="606"/>
                </a:lnTo>
                <a:lnTo>
                  <a:pt x="47" y="605"/>
                </a:lnTo>
                <a:lnTo>
                  <a:pt x="48" y="604"/>
                </a:lnTo>
                <a:lnTo>
                  <a:pt x="49" y="603"/>
                </a:lnTo>
                <a:lnTo>
                  <a:pt x="50" y="603"/>
                </a:lnTo>
                <a:lnTo>
                  <a:pt x="50" y="602"/>
                </a:lnTo>
                <a:lnTo>
                  <a:pt x="50" y="602"/>
                </a:lnTo>
                <a:lnTo>
                  <a:pt x="50" y="602"/>
                </a:lnTo>
                <a:lnTo>
                  <a:pt x="49" y="601"/>
                </a:lnTo>
                <a:lnTo>
                  <a:pt x="49" y="601"/>
                </a:lnTo>
                <a:lnTo>
                  <a:pt x="48" y="601"/>
                </a:lnTo>
                <a:lnTo>
                  <a:pt x="45" y="600"/>
                </a:lnTo>
                <a:lnTo>
                  <a:pt x="42" y="600"/>
                </a:lnTo>
                <a:lnTo>
                  <a:pt x="40" y="600"/>
                </a:lnTo>
                <a:lnTo>
                  <a:pt x="38" y="599"/>
                </a:lnTo>
                <a:lnTo>
                  <a:pt x="35" y="598"/>
                </a:lnTo>
                <a:lnTo>
                  <a:pt x="29" y="597"/>
                </a:lnTo>
                <a:lnTo>
                  <a:pt x="25" y="596"/>
                </a:lnTo>
                <a:lnTo>
                  <a:pt x="21" y="594"/>
                </a:lnTo>
                <a:lnTo>
                  <a:pt x="20" y="594"/>
                </a:lnTo>
                <a:lnTo>
                  <a:pt x="19" y="594"/>
                </a:lnTo>
                <a:lnTo>
                  <a:pt x="19" y="593"/>
                </a:lnTo>
                <a:lnTo>
                  <a:pt x="18" y="593"/>
                </a:lnTo>
                <a:lnTo>
                  <a:pt x="18" y="592"/>
                </a:lnTo>
                <a:lnTo>
                  <a:pt x="18" y="591"/>
                </a:lnTo>
                <a:lnTo>
                  <a:pt x="17" y="591"/>
                </a:lnTo>
                <a:lnTo>
                  <a:pt x="17" y="590"/>
                </a:lnTo>
                <a:lnTo>
                  <a:pt x="17" y="588"/>
                </a:lnTo>
                <a:lnTo>
                  <a:pt x="17" y="585"/>
                </a:lnTo>
                <a:lnTo>
                  <a:pt x="17" y="583"/>
                </a:lnTo>
                <a:lnTo>
                  <a:pt x="17" y="582"/>
                </a:lnTo>
                <a:lnTo>
                  <a:pt x="17" y="578"/>
                </a:lnTo>
                <a:lnTo>
                  <a:pt x="17" y="577"/>
                </a:lnTo>
                <a:lnTo>
                  <a:pt x="17" y="576"/>
                </a:lnTo>
                <a:lnTo>
                  <a:pt x="17" y="574"/>
                </a:lnTo>
                <a:lnTo>
                  <a:pt x="18" y="573"/>
                </a:lnTo>
                <a:lnTo>
                  <a:pt x="18" y="572"/>
                </a:lnTo>
                <a:lnTo>
                  <a:pt x="18" y="571"/>
                </a:lnTo>
                <a:lnTo>
                  <a:pt x="19" y="571"/>
                </a:lnTo>
                <a:lnTo>
                  <a:pt x="19" y="570"/>
                </a:lnTo>
                <a:lnTo>
                  <a:pt x="20" y="570"/>
                </a:lnTo>
                <a:lnTo>
                  <a:pt x="21" y="570"/>
                </a:lnTo>
                <a:lnTo>
                  <a:pt x="25" y="571"/>
                </a:lnTo>
                <a:lnTo>
                  <a:pt x="31" y="572"/>
                </a:lnTo>
                <a:lnTo>
                  <a:pt x="32" y="572"/>
                </a:lnTo>
                <a:lnTo>
                  <a:pt x="33" y="572"/>
                </a:lnTo>
                <a:lnTo>
                  <a:pt x="34" y="572"/>
                </a:lnTo>
                <a:lnTo>
                  <a:pt x="35" y="572"/>
                </a:lnTo>
                <a:lnTo>
                  <a:pt x="36" y="572"/>
                </a:lnTo>
                <a:lnTo>
                  <a:pt x="36" y="571"/>
                </a:lnTo>
                <a:lnTo>
                  <a:pt x="37" y="571"/>
                </a:lnTo>
                <a:lnTo>
                  <a:pt x="37" y="570"/>
                </a:lnTo>
                <a:lnTo>
                  <a:pt x="38" y="569"/>
                </a:lnTo>
                <a:lnTo>
                  <a:pt x="38" y="569"/>
                </a:lnTo>
                <a:lnTo>
                  <a:pt x="38" y="568"/>
                </a:lnTo>
                <a:lnTo>
                  <a:pt x="39" y="564"/>
                </a:lnTo>
                <a:lnTo>
                  <a:pt x="40" y="562"/>
                </a:lnTo>
                <a:lnTo>
                  <a:pt x="40" y="561"/>
                </a:lnTo>
                <a:lnTo>
                  <a:pt x="41" y="560"/>
                </a:lnTo>
                <a:lnTo>
                  <a:pt x="41" y="559"/>
                </a:lnTo>
                <a:lnTo>
                  <a:pt x="42" y="558"/>
                </a:lnTo>
                <a:lnTo>
                  <a:pt x="42" y="558"/>
                </a:lnTo>
                <a:lnTo>
                  <a:pt x="42" y="558"/>
                </a:lnTo>
                <a:lnTo>
                  <a:pt x="42" y="557"/>
                </a:lnTo>
                <a:lnTo>
                  <a:pt x="42" y="554"/>
                </a:lnTo>
                <a:lnTo>
                  <a:pt x="42" y="551"/>
                </a:lnTo>
                <a:lnTo>
                  <a:pt x="43" y="548"/>
                </a:lnTo>
                <a:lnTo>
                  <a:pt x="44" y="544"/>
                </a:lnTo>
                <a:lnTo>
                  <a:pt x="45" y="542"/>
                </a:lnTo>
                <a:lnTo>
                  <a:pt x="45" y="540"/>
                </a:lnTo>
                <a:lnTo>
                  <a:pt x="45" y="540"/>
                </a:lnTo>
                <a:lnTo>
                  <a:pt x="45" y="539"/>
                </a:lnTo>
                <a:lnTo>
                  <a:pt x="43" y="534"/>
                </a:lnTo>
                <a:lnTo>
                  <a:pt x="42" y="532"/>
                </a:lnTo>
                <a:lnTo>
                  <a:pt x="42" y="531"/>
                </a:lnTo>
                <a:lnTo>
                  <a:pt x="42" y="529"/>
                </a:lnTo>
                <a:lnTo>
                  <a:pt x="42" y="528"/>
                </a:lnTo>
                <a:lnTo>
                  <a:pt x="42" y="526"/>
                </a:lnTo>
                <a:lnTo>
                  <a:pt x="42" y="525"/>
                </a:lnTo>
                <a:lnTo>
                  <a:pt x="43" y="523"/>
                </a:lnTo>
                <a:lnTo>
                  <a:pt x="43" y="522"/>
                </a:lnTo>
                <a:lnTo>
                  <a:pt x="44" y="520"/>
                </a:lnTo>
                <a:lnTo>
                  <a:pt x="45" y="519"/>
                </a:lnTo>
                <a:lnTo>
                  <a:pt x="46" y="518"/>
                </a:lnTo>
                <a:lnTo>
                  <a:pt x="46" y="517"/>
                </a:lnTo>
                <a:lnTo>
                  <a:pt x="50" y="512"/>
                </a:lnTo>
                <a:lnTo>
                  <a:pt x="53" y="508"/>
                </a:lnTo>
                <a:lnTo>
                  <a:pt x="54" y="507"/>
                </a:lnTo>
                <a:lnTo>
                  <a:pt x="55" y="505"/>
                </a:lnTo>
                <a:lnTo>
                  <a:pt x="55" y="504"/>
                </a:lnTo>
                <a:lnTo>
                  <a:pt x="56" y="503"/>
                </a:lnTo>
                <a:lnTo>
                  <a:pt x="56" y="501"/>
                </a:lnTo>
                <a:lnTo>
                  <a:pt x="57" y="498"/>
                </a:lnTo>
                <a:lnTo>
                  <a:pt x="57" y="496"/>
                </a:lnTo>
                <a:lnTo>
                  <a:pt x="57" y="493"/>
                </a:lnTo>
                <a:lnTo>
                  <a:pt x="57" y="492"/>
                </a:lnTo>
                <a:lnTo>
                  <a:pt x="57" y="490"/>
                </a:lnTo>
                <a:lnTo>
                  <a:pt x="57" y="485"/>
                </a:lnTo>
                <a:lnTo>
                  <a:pt x="56" y="483"/>
                </a:lnTo>
                <a:lnTo>
                  <a:pt x="56" y="482"/>
                </a:lnTo>
                <a:lnTo>
                  <a:pt x="55" y="481"/>
                </a:lnTo>
                <a:lnTo>
                  <a:pt x="55" y="479"/>
                </a:lnTo>
                <a:lnTo>
                  <a:pt x="54" y="478"/>
                </a:lnTo>
                <a:lnTo>
                  <a:pt x="53" y="478"/>
                </a:lnTo>
                <a:lnTo>
                  <a:pt x="52" y="477"/>
                </a:lnTo>
                <a:lnTo>
                  <a:pt x="51" y="476"/>
                </a:lnTo>
                <a:lnTo>
                  <a:pt x="50" y="475"/>
                </a:lnTo>
                <a:lnTo>
                  <a:pt x="49" y="475"/>
                </a:lnTo>
                <a:lnTo>
                  <a:pt x="49" y="474"/>
                </a:lnTo>
                <a:lnTo>
                  <a:pt x="47" y="474"/>
                </a:lnTo>
                <a:lnTo>
                  <a:pt x="43" y="473"/>
                </a:lnTo>
                <a:lnTo>
                  <a:pt x="42" y="473"/>
                </a:lnTo>
                <a:lnTo>
                  <a:pt x="40" y="472"/>
                </a:lnTo>
                <a:lnTo>
                  <a:pt x="39" y="472"/>
                </a:lnTo>
                <a:lnTo>
                  <a:pt x="39" y="472"/>
                </a:lnTo>
                <a:lnTo>
                  <a:pt x="38" y="472"/>
                </a:lnTo>
                <a:lnTo>
                  <a:pt x="38" y="471"/>
                </a:lnTo>
                <a:lnTo>
                  <a:pt x="38" y="471"/>
                </a:lnTo>
                <a:lnTo>
                  <a:pt x="37" y="471"/>
                </a:lnTo>
                <a:lnTo>
                  <a:pt x="37" y="470"/>
                </a:lnTo>
                <a:lnTo>
                  <a:pt x="37" y="469"/>
                </a:lnTo>
                <a:lnTo>
                  <a:pt x="38" y="468"/>
                </a:lnTo>
                <a:lnTo>
                  <a:pt x="39" y="465"/>
                </a:lnTo>
                <a:lnTo>
                  <a:pt x="39" y="464"/>
                </a:lnTo>
                <a:lnTo>
                  <a:pt x="39" y="462"/>
                </a:lnTo>
                <a:lnTo>
                  <a:pt x="39" y="461"/>
                </a:lnTo>
                <a:lnTo>
                  <a:pt x="39" y="460"/>
                </a:lnTo>
                <a:lnTo>
                  <a:pt x="39" y="459"/>
                </a:lnTo>
                <a:lnTo>
                  <a:pt x="37" y="455"/>
                </a:lnTo>
                <a:lnTo>
                  <a:pt x="37" y="454"/>
                </a:lnTo>
                <a:lnTo>
                  <a:pt x="37" y="453"/>
                </a:lnTo>
                <a:lnTo>
                  <a:pt x="36" y="449"/>
                </a:lnTo>
                <a:lnTo>
                  <a:pt x="36" y="448"/>
                </a:lnTo>
                <a:lnTo>
                  <a:pt x="36" y="447"/>
                </a:lnTo>
                <a:lnTo>
                  <a:pt x="35" y="446"/>
                </a:lnTo>
                <a:lnTo>
                  <a:pt x="34" y="444"/>
                </a:lnTo>
                <a:lnTo>
                  <a:pt x="33" y="443"/>
                </a:lnTo>
                <a:lnTo>
                  <a:pt x="30" y="440"/>
                </a:lnTo>
                <a:lnTo>
                  <a:pt x="27" y="437"/>
                </a:lnTo>
                <a:lnTo>
                  <a:pt x="25" y="434"/>
                </a:lnTo>
                <a:lnTo>
                  <a:pt x="24" y="432"/>
                </a:lnTo>
                <a:lnTo>
                  <a:pt x="23" y="431"/>
                </a:lnTo>
                <a:lnTo>
                  <a:pt x="21" y="428"/>
                </a:lnTo>
                <a:lnTo>
                  <a:pt x="20" y="425"/>
                </a:lnTo>
                <a:lnTo>
                  <a:pt x="19" y="423"/>
                </a:lnTo>
                <a:lnTo>
                  <a:pt x="18" y="419"/>
                </a:lnTo>
                <a:lnTo>
                  <a:pt x="17" y="417"/>
                </a:lnTo>
                <a:lnTo>
                  <a:pt x="17" y="416"/>
                </a:lnTo>
                <a:lnTo>
                  <a:pt x="16" y="415"/>
                </a:lnTo>
                <a:lnTo>
                  <a:pt x="15" y="413"/>
                </a:lnTo>
                <a:lnTo>
                  <a:pt x="12" y="408"/>
                </a:lnTo>
                <a:lnTo>
                  <a:pt x="11" y="407"/>
                </a:lnTo>
                <a:lnTo>
                  <a:pt x="11" y="405"/>
                </a:lnTo>
                <a:lnTo>
                  <a:pt x="10" y="404"/>
                </a:lnTo>
                <a:lnTo>
                  <a:pt x="10" y="402"/>
                </a:lnTo>
                <a:lnTo>
                  <a:pt x="10" y="401"/>
                </a:lnTo>
                <a:lnTo>
                  <a:pt x="10" y="398"/>
                </a:lnTo>
                <a:lnTo>
                  <a:pt x="10" y="397"/>
                </a:lnTo>
                <a:lnTo>
                  <a:pt x="10" y="396"/>
                </a:lnTo>
                <a:lnTo>
                  <a:pt x="10" y="394"/>
                </a:lnTo>
                <a:lnTo>
                  <a:pt x="11" y="393"/>
                </a:lnTo>
                <a:lnTo>
                  <a:pt x="11" y="391"/>
                </a:lnTo>
                <a:lnTo>
                  <a:pt x="11" y="390"/>
                </a:lnTo>
                <a:lnTo>
                  <a:pt x="12" y="389"/>
                </a:lnTo>
                <a:lnTo>
                  <a:pt x="12" y="387"/>
                </a:lnTo>
                <a:lnTo>
                  <a:pt x="14" y="386"/>
                </a:lnTo>
                <a:lnTo>
                  <a:pt x="16" y="382"/>
                </a:lnTo>
                <a:lnTo>
                  <a:pt x="17" y="381"/>
                </a:lnTo>
                <a:lnTo>
                  <a:pt x="17" y="380"/>
                </a:lnTo>
                <a:lnTo>
                  <a:pt x="18" y="379"/>
                </a:lnTo>
                <a:lnTo>
                  <a:pt x="18" y="378"/>
                </a:lnTo>
                <a:lnTo>
                  <a:pt x="18" y="376"/>
                </a:lnTo>
                <a:lnTo>
                  <a:pt x="18" y="375"/>
                </a:lnTo>
                <a:lnTo>
                  <a:pt x="18" y="373"/>
                </a:lnTo>
                <a:lnTo>
                  <a:pt x="17" y="368"/>
                </a:lnTo>
                <a:lnTo>
                  <a:pt x="17" y="366"/>
                </a:lnTo>
                <a:lnTo>
                  <a:pt x="16" y="364"/>
                </a:lnTo>
                <a:lnTo>
                  <a:pt x="16" y="360"/>
                </a:lnTo>
                <a:lnTo>
                  <a:pt x="16" y="354"/>
                </a:lnTo>
                <a:lnTo>
                  <a:pt x="15" y="352"/>
                </a:lnTo>
                <a:lnTo>
                  <a:pt x="15" y="350"/>
                </a:lnTo>
                <a:lnTo>
                  <a:pt x="14" y="348"/>
                </a:lnTo>
                <a:lnTo>
                  <a:pt x="12" y="342"/>
                </a:lnTo>
                <a:lnTo>
                  <a:pt x="9" y="335"/>
                </a:lnTo>
                <a:lnTo>
                  <a:pt x="8" y="331"/>
                </a:lnTo>
                <a:lnTo>
                  <a:pt x="7" y="329"/>
                </a:lnTo>
                <a:lnTo>
                  <a:pt x="7" y="326"/>
                </a:lnTo>
                <a:lnTo>
                  <a:pt x="5" y="319"/>
                </a:lnTo>
                <a:lnTo>
                  <a:pt x="4" y="316"/>
                </a:lnTo>
                <a:lnTo>
                  <a:pt x="3" y="312"/>
                </a:lnTo>
                <a:lnTo>
                  <a:pt x="1" y="307"/>
                </a:lnTo>
                <a:lnTo>
                  <a:pt x="1" y="305"/>
                </a:lnTo>
                <a:lnTo>
                  <a:pt x="0" y="303"/>
                </a:lnTo>
                <a:lnTo>
                  <a:pt x="0" y="302"/>
                </a:lnTo>
                <a:lnTo>
                  <a:pt x="0" y="301"/>
                </a:lnTo>
                <a:lnTo>
                  <a:pt x="0" y="300"/>
                </a:lnTo>
                <a:lnTo>
                  <a:pt x="1" y="300"/>
                </a:lnTo>
                <a:lnTo>
                  <a:pt x="1" y="299"/>
                </a:lnTo>
                <a:lnTo>
                  <a:pt x="1" y="299"/>
                </a:lnTo>
                <a:lnTo>
                  <a:pt x="2" y="298"/>
                </a:lnTo>
                <a:lnTo>
                  <a:pt x="2" y="298"/>
                </a:lnTo>
                <a:lnTo>
                  <a:pt x="3" y="297"/>
                </a:lnTo>
                <a:lnTo>
                  <a:pt x="4" y="297"/>
                </a:lnTo>
                <a:lnTo>
                  <a:pt x="5" y="296"/>
                </a:lnTo>
                <a:lnTo>
                  <a:pt x="7" y="296"/>
                </a:lnTo>
                <a:lnTo>
                  <a:pt x="10" y="296"/>
                </a:lnTo>
                <a:lnTo>
                  <a:pt x="12" y="295"/>
                </a:lnTo>
                <a:lnTo>
                  <a:pt x="13" y="295"/>
                </a:lnTo>
                <a:lnTo>
                  <a:pt x="14" y="294"/>
                </a:lnTo>
                <a:lnTo>
                  <a:pt x="15" y="294"/>
                </a:lnTo>
                <a:lnTo>
                  <a:pt x="15" y="293"/>
                </a:lnTo>
                <a:lnTo>
                  <a:pt x="17" y="292"/>
                </a:lnTo>
                <a:lnTo>
                  <a:pt x="18" y="290"/>
                </a:lnTo>
                <a:lnTo>
                  <a:pt x="19" y="289"/>
                </a:lnTo>
                <a:lnTo>
                  <a:pt x="20" y="287"/>
                </a:lnTo>
                <a:lnTo>
                  <a:pt x="21" y="286"/>
                </a:lnTo>
                <a:lnTo>
                  <a:pt x="25" y="283"/>
                </a:lnTo>
                <a:lnTo>
                  <a:pt x="26" y="281"/>
                </a:lnTo>
                <a:lnTo>
                  <a:pt x="31" y="278"/>
                </a:lnTo>
                <a:lnTo>
                  <a:pt x="32" y="276"/>
                </a:lnTo>
                <a:lnTo>
                  <a:pt x="33" y="275"/>
                </a:lnTo>
                <a:lnTo>
                  <a:pt x="34" y="274"/>
                </a:lnTo>
                <a:lnTo>
                  <a:pt x="35" y="273"/>
                </a:lnTo>
                <a:lnTo>
                  <a:pt x="35" y="272"/>
                </a:lnTo>
                <a:lnTo>
                  <a:pt x="36" y="271"/>
                </a:lnTo>
                <a:lnTo>
                  <a:pt x="37" y="269"/>
                </a:lnTo>
                <a:lnTo>
                  <a:pt x="37" y="267"/>
                </a:lnTo>
                <a:lnTo>
                  <a:pt x="37" y="266"/>
                </a:lnTo>
                <a:lnTo>
                  <a:pt x="37" y="265"/>
                </a:lnTo>
                <a:lnTo>
                  <a:pt x="37" y="263"/>
                </a:lnTo>
                <a:lnTo>
                  <a:pt x="37" y="258"/>
                </a:lnTo>
                <a:lnTo>
                  <a:pt x="36" y="256"/>
                </a:lnTo>
                <a:lnTo>
                  <a:pt x="36" y="253"/>
                </a:lnTo>
                <a:lnTo>
                  <a:pt x="36" y="252"/>
                </a:lnTo>
                <a:lnTo>
                  <a:pt x="35" y="250"/>
                </a:lnTo>
                <a:lnTo>
                  <a:pt x="36" y="249"/>
                </a:lnTo>
                <a:lnTo>
                  <a:pt x="36" y="248"/>
                </a:lnTo>
                <a:lnTo>
                  <a:pt x="36" y="247"/>
                </a:lnTo>
                <a:lnTo>
                  <a:pt x="36" y="245"/>
                </a:lnTo>
                <a:lnTo>
                  <a:pt x="38" y="241"/>
                </a:lnTo>
                <a:lnTo>
                  <a:pt x="38" y="240"/>
                </a:lnTo>
                <a:lnTo>
                  <a:pt x="38" y="239"/>
                </a:lnTo>
                <a:lnTo>
                  <a:pt x="38" y="237"/>
                </a:lnTo>
                <a:lnTo>
                  <a:pt x="38" y="236"/>
                </a:lnTo>
                <a:lnTo>
                  <a:pt x="37" y="231"/>
                </a:lnTo>
                <a:lnTo>
                  <a:pt x="37" y="229"/>
                </a:lnTo>
                <a:lnTo>
                  <a:pt x="37" y="227"/>
                </a:lnTo>
                <a:lnTo>
                  <a:pt x="37" y="226"/>
                </a:lnTo>
                <a:lnTo>
                  <a:pt x="38" y="225"/>
                </a:lnTo>
                <a:lnTo>
                  <a:pt x="38" y="224"/>
                </a:lnTo>
                <a:lnTo>
                  <a:pt x="38" y="223"/>
                </a:lnTo>
                <a:lnTo>
                  <a:pt x="40" y="220"/>
                </a:lnTo>
                <a:lnTo>
                  <a:pt x="41" y="219"/>
                </a:lnTo>
                <a:lnTo>
                  <a:pt x="43" y="214"/>
                </a:lnTo>
                <a:lnTo>
                  <a:pt x="44" y="210"/>
                </a:lnTo>
                <a:lnTo>
                  <a:pt x="45" y="208"/>
                </a:lnTo>
                <a:lnTo>
                  <a:pt x="47" y="203"/>
                </a:lnTo>
                <a:lnTo>
                  <a:pt x="51" y="192"/>
                </a:lnTo>
                <a:lnTo>
                  <a:pt x="52" y="187"/>
                </a:lnTo>
                <a:lnTo>
                  <a:pt x="55" y="181"/>
                </a:lnTo>
                <a:lnTo>
                  <a:pt x="55" y="179"/>
                </a:lnTo>
                <a:lnTo>
                  <a:pt x="56" y="177"/>
                </a:lnTo>
                <a:lnTo>
                  <a:pt x="56" y="175"/>
                </a:lnTo>
                <a:lnTo>
                  <a:pt x="57" y="173"/>
                </a:lnTo>
                <a:lnTo>
                  <a:pt x="57" y="171"/>
                </a:lnTo>
                <a:lnTo>
                  <a:pt x="57" y="169"/>
                </a:lnTo>
                <a:lnTo>
                  <a:pt x="57" y="167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5"/>
                </a:lnTo>
                <a:lnTo>
                  <a:pt x="59" y="164"/>
                </a:lnTo>
                <a:lnTo>
                  <a:pt x="60" y="163"/>
                </a:lnTo>
                <a:lnTo>
                  <a:pt x="60" y="163"/>
                </a:lnTo>
                <a:lnTo>
                  <a:pt x="61" y="162"/>
                </a:lnTo>
                <a:lnTo>
                  <a:pt x="65" y="157"/>
                </a:lnTo>
                <a:lnTo>
                  <a:pt x="66" y="156"/>
                </a:lnTo>
                <a:lnTo>
                  <a:pt x="67" y="155"/>
                </a:lnTo>
                <a:lnTo>
                  <a:pt x="69" y="154"/>
                </a:lnTo>
                <a:lnTo>
                  <a:pt x="71" y="152"/>
                </a:lnTo>
                <a:lnTo>
                  <a:pt x="72" y="151"/>
                </a:lnTo>
                <a:lnTo>
                  <a:pt x="74" y="150"/>
                </a:lnTo>
                <a:lnTo>
                  <a:pt x="75" y="150"/>
                </a:lnTo>
                <a:lnTo>
                  <a:pt x="76" y="149"/>
                </a:lnTo>
                <a:lnTo>
                  <a:pt x="78" y="149"/>
                </a:lnTo>
                <a:lnTo>
                  <a:pt x="79" y="148"/>
                </a:lnTo>
                <a:lnTo>
                  <a:pt x="81" y="148"/>
                </a:lnTo>
                <a:lnTo>
                  <a:pt x="86" y="147"/>
                </a:lnTo>
                <a:lnTo>
                  <a:pt x="88" y="147"/>
                </a:lnTo>
                <a:lnTo>
                  <a:pt x="91" y="146"/>
                </a:lnTo>
                <a:lnTo>
                  <a:pt x="92" y="146"/>
                </a:lnTo>
                <a:lnTo>
                  <a:pt x="94" y="145"/>
                </a:lnTo>
                <a:lnTo>
                  <a:pt x="95" y="144"/>
                </a:lnTo>
                <a:lnTo>
                  <a:pt x="97" y="143"/>
                </a:lnTo>
                <a:lnTo>
                  <a:pt x="99" y="141"/>
                </a:lnTo>
                <a:lnTo>
                  <a:pt x="100" y="140"/>
                </a:lnTo>
                <a:lnTo>
                  <a:pt x="101" y="140"/>
                </a:lnTo>
                <a:lnTo>
                  <a:pt x="102" y="139"/>
                </a:lnTo>
                <a:lnTo>
                  <a:pt x="102" y="139"/>
                </a:lnTo>
                <a:lnTo>
                  <a:pt x="103" y="139"/>
                </a:lnTo>
                <a:lnTo>
                  <a:pt x="104" y="139"/>
                </a:lnTo>
                <a:lnTo>
                  <a:pt x="105" y="139"/>
                </a:lnTo>
                <a:lnTo>
                  <a:pt x="106" y="140"/>
                </a:lnTo>
                <a:lnTo>
                  <a:pt x="107" y="141"/>
                </a:lnTo>
                <a:lnTo>
                  <a:pt x="111" y="145"/>
                </a:lnTo>
                <a:lnTo>
                  <a:pt x="113" y="146"/>
                </a:lnTo>
                <a:lnTo>
                  <a:pt x="113" y="147"/>
                </a:lnTo>
                <a:lnTo>
                  <a:pt x="114" y="147"/>
                </a:lnTo>
                <a:lnTo>
                  <a:pt x="115" y="147"/>
                </a:lnTo>
                <a:lnTo>
                  <a:pt x="116" y="148"/>
                </a:lnTo>
                <a:lnTo>
                  <a:pt x="117" y="148"/>
                </a:lnTo>
                <a:lnTo>
                  <a:pt x="118" y="147"/>
                </a:lnTo>
                <a:lnTo>
                  <a:pt x="119" y="147"/>
                </a:lnTo>
                <a:lnTo>
                  <a:pt x="119" y="146"/>
                </a:lnTo>
                <a:lnTo>
                  <a:pt x="120" y="145"/>
                </a:lnTo>
                <a:lnTo>
                  <a:pt x="121" y="144"/>
                </a:lnTo>
                <a:lnTo>
                  <a:pt x="121" y="143"/>
                </a:lnTo>
                <a:lnTo>
                  <a:pt x="122" y="142"/>
                </a:lnTo>
                <a:lnTo>
                  <a:pt x="122" y="141"/>
                </a:lnTo>
                <a:lnTo>
                  <a:pt x="121" y="139"/>
                </a:lnTo>
                <a:lnTo>
                  <a:pt x="121" y="138"/>
                </a:lnTo>
                <a:lnTo>
                  <a:pt x="120" y="134"/>
                </a:lnTo>
                <a:lnTo>
                  <a:pt x="119" y="132"/>
                </a:lnTo>
                <a:lnTo>
                  <a:pt x="119" y="129"/>
                </a:lnTo>
                <a:lnTo>
                  <a:pt x="119" y="127"/>
                </a:lnTo>
                <a:lnTo>
                  <a:pt x="118" y="126"/>
                </a:lnTo>
                <a:lnTo>
                  <a:pt x="119" y="124"/>
                </a:lnTo>
                <a:lnTo>
                  <a:pt x="119" y="119"/>
                </a:lnTo>
                <a:lnTo>
                  <a:pt x="119" y="116"/>
                </a:lnTo>
                <a:lnTo>
                  <a:pt x="120" y="114"/>
                </a:lnTo>
                <a:lnTo>
                  <a:pt x="119" y="111"/>
                </a:lnTo>
                <a:lnTo>
                  <a:pt x="119" y="109"/>
                </a:lnTo>
                <a:lnTo>
                  <a:pt x="118" y="107"/>
                </a:lnTo>
                <a:lnTo>
                  <a:pt x="118" y="105"/>
                </a:lnTo>
                <a:lnTo>
                  <a:pt x="117" y="103"/>
                </a:lnTo>
                <a:lnTo>
                  <a:pt x="115" y="101"/>
                </a:lnTo>
                <a:lnTo>
                  <a:pt x="114" y="99"/>
                </a:lnTo>
                <a:lnTo>
                  <a:pt x="112" y="98"/>
                </a:lnTo>
                <a:lnTo>
                  <a:pt x="111" y="97"/>
                </a:lnTo>
                <a:lnTo>
                  <a:pt x="110" y="96"/>
                </a:lnTo>
                <a:lnTo>
                  <a:pt x="108" y="94"/>
                </a:lnTo>
                <a:lnTo>
                  <a:pt x="100" y="90"/>
                </a:lnTo>
                <a:lnTo>
                  <a:pt x="98" y="89"/>
                </a:lnTo>
                <a:lnTo>
                  <a:pt x="95" y="88"/>
                </a:lnTo>
                <a:lnTo>
                  <a:pt x="94" y="87"/>
                </a:lnTo>
                <a:lnTo>
                  <a:pt x="92" y="86"/>
                </a:lnTo>
                <a:lnTo>
                  <a:pt x="91" y="85"/>
                </a:lnTo>
                <a:lnTo>
                  <a:pt x="90" y="84"/>
                </a:lnTo>
                <a:lnTo>
                  <a:pt x="89" y="83"/>
                </a:lnTo>
                <a:lnTo>
                  <a:pt x="88" y="82"/>
                </a:lnTo>
                <a:lnTo>
                  <a:pt x="88" y="80"/>
                </a:lnTo>
                <a:lnTo>
                  <a:pt x="87" y="79"/>
                </a:lnTo>
                <a:lnTo>
                  <a:pt x="86" y="77"/>
                </a:lnTo>
                <a:lnTo>
                  <a:pt x="84" y="70"/>
                </a:lnTo>
                <a:lnTo>
                  <a:pt x="80" y="64"/>
                </a:lnTo>
                <a:lnTo>
                  <a:pt x="79" y="60"/>
                </a:lnTo>
                <a:lnTo>
                  <a:pt x="78" y="57"/>
                </a:lnTo>
                <a:lnTo>
                  <a:pt x="76" y="52"/>
                </a:lnTo>
                <a:lnTo>
                  <a:pt x="75" y="48"/>
                </a:lnTo>
                <a:lnTo>
                  <a:pt x="74" y="46"/>
                </a:lnTo>
                <a:lnTo>
                  <a:pt x="73" y="44"/>
                </a:lnTo>
                <a:lnTo>
                  <a:pt x="72" y="43"/>
                </a:lnTo>
                <a:lnTo>
                  <a:pt x="72" y="42"/>
                </a:lnTo>
                <a:lnTo>
                  <a:pt x="71" y="41"/>
                </a:lnTo>
                <a:lnTo>
                  <a:pt x="70" y="40"/>
                </a:lnTo>
                <a:lnTo>
                  <a:pt x="69" y="39"/>
                </a:lnTo>
                <a:lnTo>
                  <a:pt x="65" y="36"/>
                </a:lnTo>
                <a:lnTo>
                  <a:pt x="61" y="32"/>
                </a:lnTo>
                <a:lnTo>
                  <a:pt x="59" y="31"/>
                </a:lnTo>
                <a:lnTo>
                  <a:pt x="58" y="30"/>
                </a:lnTo>
                <a:lnTo>
                  <a:pt x="58" y="29"/>
                </a:lnTo>
                <a:lnTo>
                  <a:pt x="57" y="28"/>
                </a:lnTo>
                <a:lnTo>
                  <a:pt x="56" y="27"/>
                </a:lnTo>
                <a:lnTo>
                  <a:pt x="56" y="26"/>
                </a:lnTo>
                <a:lnTo>
                  <a:pt x="55" y="25"/>
                </a:lnTo>
                <a:lnTo>
                  <a:pt x="55" y="24"/>
                </a:lnTo>
                <a:lnTo>
                  <a:pt x="55" y="23"/>
                </a:lnTo>
                <a:lnTo>
                  <a:pt x="55" y="22"/>
                </a:lnTo>
                <a:lnTo>
                  <a:pt x="55" y="21"/>
                </a:lnTo>
                <a:lnTo>
                  <a:pt x="56" y="19"/>
                </a:lnTo>
                <a:lnTo>
                  <a:pt x="56" y="17"/>
                </a:lnTo>
                <a:lnTo>
                  <a:pt x="57" y="15"/>
                </a:lnTo>
                <a:lnTo>
                  <a:pt x="58" y="13"/>
                </a:lnTo>
                <a:lnTo>
                  <a:pt x="60" y="11"/>
                </a:lnTo>
                <a:lnTo>
                  <a:pt x="61" y="9"/>
                </a:lnTo>
                <a:lnTo>
                  <a:pt x="63" y="7"/>
                </a:lnTo>
                <a:lnTo>
                  <a:pt x="64" y="5"/>
                </a:lnTo>
                <a:lnTo>
                  <a:pt x="65" y="4"/>
                </a:lnTo>
                <a:lnTo>
                  <a:pt x="67" y="3"/>
                </a:lnTo>
                <a:lnTo>
                  <a:pt x="69" y="1"/>
                </a:lnTo>
                <a:lnTo>
                  <a:pt x="70" y="1"/>
                </a:lnTo>
                <a:lnTo>
                  <a:pt x="71" y="0"/>
                </a:lnTo>
                <a:lnTo>
                  <a:pt x="72" y="0"/>
                </a:lnTo>
                <a:lnTo>
                  <a:pt x="72" y="0"/>
                </a:lnTo>
                <a:lnTo>
                  <a:pt x="72" y="1"/>
                </a:lnTo>
                <a:lnTo>
                  <a:pt x="74" y="2"/>
                </a:lnTo>
                <a:lnTo>
                  <a:pt x="76" y="4"/>
                </a:lnTo>
                <a:lnTo>
                  <a:pt x="79" y="5"/>
                </a:lnTo>
                <a:lnTo>
                  <a:pt x="83" y="7"/>
                </a:lnTo>
                <a:lnTo>
                  <a:pt x="89" y="11"/>
                </a:lnTo>
                <a:lnTo>
                  <a:pt x="92" y="13"/>
                </a:lnTo>
                <a:lnTo>
                  <a:pt x="96" y="15"/>
                </a:lnTo>
                <a:lnTo>
                  <a:pt x="97" y="15"/>
                </a:lnTo>
                <a:lnTo>
                  <a:pt x="98" y="16"/>
                </a:lnTo>
                <a:lnTo>
                  <a:pt x="100" y="16"/>
                </a:lnTo>
                <a:lnTo>
                  <a:pt x="102" y="16"/>
                </a:lnTo>
                <a:lnTo>
                  <a:pt x="104" y="16"/>
                </a:lnTo>
                <a:lnTo>
                  <a:pt x="107" y="16"/>
                </a:lnTo>
                <a:lnTo>
                  <a:pt x="109" y="16"/>
                </a:lnTo>
                <a:lnTo>
                  <a:pt x="111" y="16"/>
                </a:lnTo>
                <a:lnTo>
                  <a:pt x="113" y="17"/>
                </a:lnTo>
                <a:lnTo>
                  <a:pt x="118" y="18"/>
                </a:lnTo>
                <a:lnTo>
                  <a:pt x="120" y="19"/>
                </a:lnTo>
                <a:lnTo>
                  <a:pt x="122" y="20"/>
                </a:lnTo>
                <a:lnTo>
                  <a:pt x="130" y="23"/>
                </a:lnTo>
                <a:lnTo>
                  <a:pt x="133" y="24"/>
                </a:lnTo>
                <a:lnTo>
                  <a:pt x="135" y="25"/>
                </a:lnTo>
                <a:lnTo>
                  <a:pt x="138" y="26"/>
                </a:lnTo>
                <a:lnTo>
                  <a:pt x="142" y="27"/>
                </a:lnTo>
                <a:lnTo>
                  <a:pt x="144" y="27"/>
                </a:lnTo>
                <a:lnTo>
                  <a:pt x="149" y="28"/>
                </a:lnTo>
                <a:lnTo>
                  <a:pt x="151" y="28"/>
                </a:lnTo>
                <a:lnTo>
                  <a:pt x="152" y="28"/>
                </a:lnTo>
                <a:lnTo>
                  <a:pt x="154" y="29"/>
                </a:lnTo>
                <a:lnTo>
                  <a:pt x="155" y="30"/>
                </a:lnTo>
                <a:lnTo>
                  <a:pt x="157" y="31"/>
                </a:lnTo>
                <a:lnTo>
                  <a:pt x="159" y="32"/>
                </a:lnTo>
                <a:lnTo>
                  <a:pt x="160" y="33"/>
                </a:lnTo>
                <a:lnTo>
                  <a:pt x="167" y="37"/>
                </a:lnTo>
                <a:lnTo>
                  <a:pt x="169" y="38"/>
                </a:lnTo>
                <a:lnTo>
                  <a:pt x="170" y="38"/>
                </a:lnTo>
                <a:lnTo>
                  <a:pt x="172" y="39"/>
                </a:lnTo>
                <a:lnTo>
                  <a:pt x="174" y="39"/>
                </a:lnTo>
                <a:lnTo>
                  <a:pt x="175" y="39"/>
                </a:lnTo>
                <a:lnTo>
                  <a:pt x="177" y="40"/>
                </a:lnTo>
                <a:lnTo>
                  <a:pt x="179" y="40"/>
                </a:lnTo>
                <a:lnTo>
                  <a:pt x="185" y="39"/>
                </a:lnTo>
                <a:lnTo>
                  <a:pt x="187" y="39"/>
                </a:lnTo>
                <a:lnTo>
                  <a:pt x="188" y="39"/>
                </a:lnTo>
                <a:lnTo>
                  <a:pt x="189" y="39"/>
                </a:lnTo>
                <a:lnTo>
                  <a:pt x="191" y="40"/>
                </a:lnTo>
                <a:lnTo>
                  <a:pt x="191" y="40"/>
                </a:lnTo>
                <a:lnTo>
                  <a:pt x="192" y="40"/>
                </a:lnTo>
                <a:lnTo>
                  <a:pt x="193" y="41"/>
                </a:lnTo>
                <a:lnTo>
                  <a:pt x="193" y="42"/>
                </a:lnTo>
                <a:lnTo>
                  <a:pt x="194" y="42"/>
                </a:lnTo>
                <a:lnTo>
                  <a:pt x="195" y="44"/>
                </a:lnTo>
                <a:lnTo>
                  <a:pt x="197" y="50"/>
                </a:lnTo>
                <a:lnTo>
                  <a:pt x="198" y="52"/>
                </a:lnTo>
                <a:lnTo>
                  <a:pt x="200" y="54"/>
                </a:lnTo>
                <a:lnTo>
                  <a:pt x="201" y="57"/>
                </a:lnTo>
                <a:lnTo>
                  <a:pt x="203" y="59"/>
                </a:lnTo>
                <a:lnTo>
                  <a:pt x="205" y="61"/>
                </a:lnTo>
                <a:lnTo>
                  <a:pt x="206" y="63"/>
                </a:lnTo>
                <a:lnTo>
                  <a:pt x="207" y="64"/>
                </a:lnTo>
                <a:lnTo>
                  <a:pt x="209" y="66"/>
                </a:lnTo>
                <a:lnTo>
                  <a:pt x="211" y="67"/>
                </a:lnTo>
                <a:lnTo>
                  <a:pt x="213" y="69"/>
                </a:lnTo>
                <a:lnTo>
                  <a:pt x="216" y="71"/>
                </a:lnTo>
                <a:lnTo>
                  <a:pt x="217" y="72"/>
                </a:lnTo>
                <a:lnTo>
                  <a:pt x="219" y="73"/>
                </a:lnTo>
                <a:lnTo>
                  <a:pt x="221" y="74"/>
                </a:lnTo>
                <a:lnTo>
                  <a:pt x="223" y="76"/>
                </a:lnTo>
                <a:lnTo>
                  <a:pt x="226" y="77"/>
                </a:lnTo>
                <a:lnTo>
                  <a:pt x="227" y="77"/>
                </a:lnTo>
                <a:lnTo>
                  <a:pt x="229" y="78"/>
                </a:lnTo>
                <a:lnTo>
                  <a:pt x="230" y="78"/>
                </a:lnTo>
                <a:lnTo>
                  <a:pt x="232" y="79"/>
                </a:lnTo>
                <a:lnTo>
                  <a:pt x="233" y="79"/>
                </a:lnTo>
                <a:lnTo>
                  <a:pt x="235" y="79"/>
                </a:lnTo>
                <a:lnTo>
                  <a:pt x="236" y="79"/>
                </a:lnTo>
                <a:lnTo>
                  <a:pt x="238" y="79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0" name="Freeform 253">
            <a:extLst>
              <a:ext uri="{FF2B5EF4-FFF2-40B4-BE49-F238E27FC236}">
                <a16:creationId xmlns:a16="http://schemas.microsoft.com/office/drawing/2014/main" id="{3C9B9565-D3E8-4174-A913-091D9A1C451B}"/>
              </a:ext>
            </a:extLst>
          </p:cNvPr>
          <p:cNvSpPr>
            <a:spLocks/>
          </p:cNvSpPr>
          <p:nvPr/>
        </p:nvSpPr>
        <p:spPr bwMode="auto">
          <a:xfrm>
            <a:off x="10184458" y="3955448"/>
            <a:ext cx="900943" cy="1434889"/>
          </a:xfrm>
          <a:custGeom>
            <a:avLst/>
            <a:gdLst>
              <a:gd name="T0" fmla="*/ 215 w 474"/>
              <a:gd name="T1" fmla="*/ 10 h 690"/>
              <a:gd name="T2" fmla="*/ 220 w 474"/>
              <a:gd name="T3" fmla="*/ 35 h 690"/>
              <a:gd name="T4" fmla="*/ 242 w 474"/>
              <a:gd name="T5" fmla="*/ 32 h 690"/>
              <a:gd name="T6" fmla="*/ 249 w 474"/>
              <a:gd name="T7" fmla="*/ 66 h 690"/>
              <a:gd name="T8" fmla="*/ 231 w 474"/>
              <a:gd name="T9" fmla="*/ 71 h 690"/>
              <a:gd name="T10" fmla="*/ 202 w 474"/>
              <a:gd name="T11" fmla="*/ 94 h 690"/>
              <a:gd name="T12" fmla="*/ 174 w 474"/>
              <a:gd name="T13" fmla="*/ 135 h 690"/>
              <a:gd name="T14" fmla="*/ 168 w 474"/>
              <a:gd name="T15" fmla="*/ 178 h 690"/>
              <a:gd name="T16" fmla="*/ 145 w 474"/>
              <a:gd name="T17" fmla="*/ 223 h 690"/>
              <a:gd name="T18" fmla="*/ 159 w 474"/>
              <a:gd name="T19" fmla="*/ 245 h 690"/>
              <a:gd name="T20" fmla="*/ 147 w 474"/>
              <a:gd name="T21" fmla="*/ 271 h 690"/>
              <a:gd name="T22" fmla="*/ 144 w 474"/>
              <a:gd name="T23" fmla="*/ 298 h 690"/>
              <a:gd name="T24" fmla="*/ 167 w 474"/>
              <a:gd name="T25" fmla="*/ 311 h 690"/>
              <a:gd name="T26" fmla="*/ 171 w 474"/>
              <a:gd name="T27" fmla="*/ 328 h 690"/>
              <a:gd name="T28" fmla="*/ 194 w 474"/>
              <a:gd name="T29" fmla="*/ 322 h 690"/>
              <a:gd name="T30" fmla="*/ 228 w 474"/>
              <a:gd name="T31" fmla="*/ 305 h 690"/>
              <a:gd name="T32" fmla="*/ 233 w 474"/>
              <a:gd name="T33" fmla="*/ 331 h 690"/>
              <a:gd name="T34" fmla="*/ 244 w 474"/>
              <a:gd name="T35" fmla="*/ 341 h 690"/>
              <a:gd name="T36" fmla="*/ 261 w 474"/>
              <a:gd name="T37" fmla="*/ 323 h 690"/>
              <a:gd name="T38" fmla="*/ 272 w 474"/>
              <a:gd name="T39" fmla="*/ 316 h 690"/>
              <a:gd name="T40" fmla="*/ 276 w 474"/>
              <a:gd name="T41" fmla="*/ 297 h 690"/>
              <a:gd name="T42" fmla="*/ 289 w 474"/>
              <a:gd name="T43" fmla="*/ 331 h 690"/>
              <a:gd name="T44" fmla="*/ 303 w 474"/>
              <a:gd name="T45" fmla="*/ 356 h 690"/>
              <a:gd name="T46" fmla="*/ 336 w 474"/>
              <a:gd name="T47" fmla="*/ 372 h 690"/>
              <a:gd name="T48" fmla="*/ 367 w 474"/>
              <a:gd name="T49" fmla="*/ 365 h 690"/>
              <a:gd name="T50" fmla="*/ 372 w 474"/>
              <a:gd name="T51" fmla="*/ 394 h 690"/>
              <a:gd name="T52" fmla="*/ 380 w 474"/>
              <a:gd name="T53" fmla="*/ 421 h 690"/>
              <a:gd name="T54" fmla="*/ 397 w 474"/>
              <a:gd name="T55" fmla="*/ 421 h 690"/>
              <a:gd name="T56" fmla="*/ 425 w 474"/>
              <a:gd name="T57" fmla="*/ 452 h 690"/>
              <a:gd name="T58" fmla="*/ 447 w 474"/>
              <a:gd name="T59" fmla="*/ 487 h 690"/>
              <a:gd name="T60" fmla="*/ 457 w 474"/>
              <a:gd name="T61" fmla="*/ 493 h 690"/>
              <a:gd name="T62" fmla="*/ 474 w 474"/>
              <a:gd name="T63" fmla="*/ 506 h 690"/>
              <a:gd name="T64" fmla="*/ 462 w 474"/>
              <a:gd name="T65" fmla="*/ 522 h 690"/>
              <a:gd name="T66" fmla="*/ 439 w 474"/>
              <a:gd name="T67" fmla="*/ 527 h 690"/>
              <a:gd name="T68" fmla="*/ 423 w 474"/>
              <a:gd name="T69" fmla="*/ 552 h 690"/>
              <a:gd name="T70" fmla="*/ 399 w 474"/>
              <a:gd name="T71" fmla="*/ 575 h 690"/>
              <a:gd name="T72" fmla="*/ 375 w 474"/>
              <a:gd name="T73" fmla="*/ 562 h 690"/>
              <a:gd name="T74" fmla="*/ 359 w 474"/>
              <a:gd name="T75" fmla="*/ 570 h 690"/>
              <a:gd name="T76" fmla="*/ 359 w 474"/>
              <a:gd name="T77" fmla="*/ 586 h 690"/>
              <a:gd name="T78" fmla="*/ 348 w 474"/>
              <a:gd name="T79" fmla="*/ 602 h 690"/>
              <a:gd name="T80" fmla="*/ 319 w 474"/>
              <a:gd name="T81" fmla="*/ 600 h 690"/>
              <a:gd name="T82" fmla="*/ 302 w 474"/>
              <a:gd name="T83" fmla="*/ 617 h 690"/>
              <a:gd name="T84" fmla="*/ 280 w 474"/>
              <a:gd name="T85" fmla="*/ 621 h 690"/>
              <a:gd name="T86" fmla="*/ 249 w 474"/>
              <a:gd name="T87" fmla="*/ 614 h 690"/>
              <a:gd name="T88" fmla="*/ 240 w 474"/>
              <a:gd name="T89" fmla="*/ 600 h 690"/>
              <a:gd name="T90" fmla="*/ 232 w 474"/>
              <a:gd name="T91" fmla="*/ 627 h 690"/>
              <a:gd name="T92" fmla="*/ 224 w 474"/>
              <a:gd name="T93" fmla="*/ 653 h 690"/>
              <a:gd name="T94" fmla="*/ 196 w 474"/>
              <a:gd name="T95" fmla="*/ 673 h 690"/>
              <a:gd name="T96" fmla="*/ 161 w 474"/>
              <a:gd name="T97" fmla="*/ 688 h 690"/>
              <a:gd name="T98" fmla="*/ 146 w 474"/>
              <a:gd name="T99" fmla="*/ 661 h 690"/>
              <a:gd name="T100" fmla="*/ 110 w 474"/>
              <a:gd name="T101" fmla="*/ 640 h 690"/>
              <a:gd name="T102" fmla="*/ 109 w 474"/>
              <a:gd name="T103" fmla="*/ 612 h 690"/>
              <a:gd name="T104" fmla="*/ 100 w 474"/>
              <a:gd name="T105" fmla="*/ 613 h 690"/>
              <a:gd name="T106" fmla="*/ 84 w 474"/>
              <a:gd name="T107" fmla="*/ 594 h 690"/>
              <a:gd name="T108" fmla="*/ 69 w 474"/>
              <a:gd name="T109" fmla="*/ 563 h 690"/>
              <a:gd name="T110" fmla="*/ 44 w 474"/>
              <a:gd name="T111" fmla="*/ 547 h 690"/>
              <a:gd name="T112" fmla="*/ 29 w 474"/>
              <a:gd name="T113" fmla="*/ 563 h 690"/>
              <a:gd name="T114" fmla="*/ 46 w 474"/>
              <a:gd name="T115" fmla="*/ 589 h 690"/>
              <a:gd name="T116" fmla="*/ 28 w 474"/>
              <a:gd name="T117" fmla="*/ 617 h 690"/>
              <a:gd name="T118" fmla="*/ 1 w 474"/>
              <a:gd name="T119" fmla="*/ 603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74" h="690">
                <a:moveTo>
                  <a:pt x="195" y="2"/>
                </a:moveTo>
                <a:lnTo>
                  <a:pt x="197" y="2"/>
                </a:lnTo>
                <a:lnTo>
                  <a:pt x="198" y="2"/>
                </a:lnTo>
                <a:lnTo>
                  <a:pt x="200" y="1"/>
                </a:lnTo>
                <a:lnTo>
                  <a:pt x="206" y="0"/>
                </a:lnTo>
                <a:lnTo>
                  <a:pt x="207" y="0"/>
                </a:lnTo>
                <a:lnTo>
                  <a:pt x="208" y="0"/>
                </a:lnTo>
                <a:lnTo>
                  <a:pt x="209" y="0"/>
                </a:lnTo>
                <a:lnTo>
                  <a:pt x="210" y="0"/>
                </a:lnTo>
                <a:lnTo>
                  <a:pt x="211" y="0"/>
                </a:lnTo>
                <a:lnTo>
                  <a:pt x="211" y="0"/>
                </a:lnTo>
                <a:lnTo>
                  <a:pt x="212" y="0"/>
                </a:lnTo>
                <a:lnTo>
                  <a:pt x="212" y="1"/>
                </a:lnTo>
                <a:lnTo>
                  <a:pt x="212" y="1"/>
                </a:lnTo>
                <a:lnTo>
                  <a:pt x="213" y="2"/>
                </a:lnTo>
                <a:lnTo>
                  <a:pt x="214" y="6"/>
                </a:lnTo>
                <a:lnTo>
                  <a:pt x="215" y="10"/>
                </a:lnTo>
                <a:lnTo>
                  <a:pt x="215" y="10"/>
                </a:lnTo>
                <a:lnTo>
                  <a:pt x="215" y="12"/>
                </a:lnTo>
                <a:lnTo>
                  <a:pt x="215" y="13"/>
                </a:lnTo>
                <a:lnTo>
                  <a:pt x="215" y="15"/>
                </a:lnTo>
                <a:lnTo>
                  <a:pt x="215" y="26"/>
                </a:lnTo>
                <a:lnTo>
                  <a:pt x="215" y="27"/>
                </a:lnTo>
                <a:lnTo>
                  <a:pt x="215" y="28"/>
                </a:lnTo>
                <a:lnTo>
                  <a:pt x="215" y="30"/>
                </a:lnTo>
                <a:lnTo>
                  <a:pt x="216" y="32"/>
                </a:lnTo>
                <a:lnTo>
                  <a:pt x="216" y="33"/>
                </a:lnTo>
                <a:lnTo>
                  <a:pt x="217" y="33"/>
                </a:lnTo>
                <a:lnTo>
                  <a:pt x="217" y="34"/>
                </a:lnTo>
                <a:lnTo>
                  <a:pt x="217" y="34"/>
                </a:lnTo>
                <a:lnTo>
                  <a:pt x="218" y="35"/>
                </a:lnTo>
                <a:lnTo>
                  <a:pt x="219" y="35"/>
                </a:lnTo>
                <a:lnTo>
                  <a:pt x="220" y="35"/>
                </a:lnTo>
                <a:lnTo>
                  <a:pt x="220" y="35"/>
                </a:lnTo>
                <a:lnTo>
                  <a:pt x="221" y="34"/>
                </a:lnTo>
                <a:lnTo>
                  <a:pt x="221" y="34"/>
                </a:lnTo>
                <a:lnTo>
                  <a:pt x="224" y="32"/>
                </a:lnTo>
                <a:lnTo>
                  <a:pt x="225" y="31"/>
                </a:lnTo>
                <a:lnTo>
                  <a:pt x="226" y="30"/>
                </a:lnTo>
                <a:lnTo>
                  <a:pt x="227" y="30"/>
                </a:lnTo>
                <a:lnTo>
                  <a:pt x="228" y="30"/>
                </a:lnTo>
                <a:lnTo>
                  <a:pt x="229" y="29"/>
                </a:lnTo>
                <a:lnTo>
                  <a:pt x="231" y="29"/>
                </a:lnTo>
                <a:lnTo>
                  <a:pt x="232" y="29"/>
                </a:lnTo>
                <a:lnTo>
                  <a:pt x="233" y="29"/>
                </a:lnTo>
                <a:lnTo>
                  <a:pt x="235" y="29"/>
                </a:lnTo>
                <a:lnTo>
                  <a:pt x="236" y="29"/>
                </a:lnTo>
                <a:lnTo>
                  <a:pt x="238" y="30"/>
                </a:lnTo>
                <a:lnTo>
                  <a:pt x="239" y="30"/>
                </a:lnTo>
                <a:lnTo>
                  <a:pt x="241" y="31"/>
                </a:lnTo>
                <a:lnTo>
                  <a:pt x="242" y="32"/>
                </a:lnTo>
                <a:lnTo>
                  <a:pt x="244" y="33"/>
                </a:lnTo>
                <a:lnTo>
                  <a:pt x="245" y="34"/>
                </a:lnTo>
                <a:lnTo>
                  <a:pt x="246" y="35"/>
                </a:lnTo>
                <a:lnTo>
                  <a:pt x="247" y="35"/>
                </a:lnTo>
                <a:lnTo>
                  <a:pt x="248" y="36"/>
                </a:lnTo>
                <a:lnTo>
                  <a:pt x="249" y="38"/>
                </a:lnTo>
                <a:lnTo>
                  <a:pt x="249" y="39"/>
                </a:lnTo>
                <a:lnTo>
                  <a:pt x="250" y="40"/>
                </a:lnTo>
                <a:lnTo>
                  <a:pt x="251" y="42"/>
                </a:lnTo>
                <a:lnTo>
                  <a:pt x="251" y="43"/>
                </a:lnTo>
                <a:lnTo>
                  <a:pt x="251" y="44"/>
                </a:lnTo>
                <a:lnTo>
                  <a:pt x="251" y="44"/>
                </a:lnTo>
                <a:lnTo>
                  <a:pt x="251" y="45"/>
                </a:lnTo>
                <a:lnTo>
                  <a:pt x="250" y="57"/>
                </a:lnTo>
                <a:lnTo>
                  <a:pt x="250" y="60"/>
                </a:lnTo>
                <a:lnTo>
                  <a:pt x="250" y="63"/>
                </a:lnTo>
                <a:lnTo>
                  <a:pt x="249" y="66"/>
                </a:lnTo>
                <a:lnTo>
                  <a:pt x="249" y="67"/>
                </a:lnTo>
                <a:lnTo>
                  <a:pt x="248" y="68"/>
                </a:lnTo>
                <a:lnTo>
                  <a:pt x="248" y="70"/>
                </a:lnTo>
                <a:lnTo>
                  <a:pt x="247" y="70"/>
                </a:lnTo>
                <a:lnTo>
                  <a:pt x="247" y="71"/>
                </a:lnTo>
                <a:lnTo>
                  <a:pt x="246" y="71"/>
                </a:lnTo>
                <a:lnTo>
                  <a:pt x="245" y="72"/>
                </a:lnTo>
                <a:lnTo>
                  <a:pt x="244" y="72"/>
                </a:lnTo>
                <a:lnTo>
                  <a:pt x="243" y="72"/>
                </a:lnTo>
                <a:lnTo>
                  <a:pt x="242" y="72"/>
                </a:lnTo>
                <a:lnTo>
                  <a:pt x="241" y="72"/>
                </a:lnTo>
                <a:lnTo>
                  <a:pt x="239" y="72"/>
                </a:lnTo>
                <a:lnTo>
                  <a:pt x="237" y="72"/>
                </a:lnTo>
                <a:lnTo>
                  <a:pt x="235" y="71"/>
                </a:lnTo>
                <a:lnTo>
                  <a:pt x="233" y="71"/>
                </a:lnTo>
                <a:lnTo>
                  <a:pt x="232" y="71"/>
                </a:lnTo>
                <a:lnTo>
                  <a:pt x="231" y="71"/>
                </a:lnTo>
                <a:lnTo>
                  <a:pt x="230" y="72"/>
                </a:lnTo>
                <a:lnTo>
                  <a:pt x="229" y="72"/>
                </a:lnTo>
                <a:lnTo>
                  <a:pt x="228" y="73"/>
                </a:lnTo>
                <a:lnTo>
                  <a:pt x="226" y="75"/>
                </a:lnTo>
                <a:lnTo>
                  <a:pt x="223" y="78"/>
                </a:lnTo>
                <a:lnTo>
                  <a:pt x="219" y="83"/>
                </a:lnTo>
                <a:lnTo>
                  <a:pt x="217" y="84"/>
                </a:lnTo>
                <a:lnTo>
                  <a:pt x="216" y="85"/>
                </a:lnTo>
                <a:lnTo>
                  <a:pt x="214" y="87"/>
                </a:lnTo>
                <a:lnTo>
                  <a:pt x="213" y="88"/>
                </a:lnTo>
                <a:lnTo>
                  <a:pt x="211" y="88"/>
                </a:lnTo>
                <a:lnTo>
                  <a:pt x="208" y="89"/>
                </a:lnTo>
                <a:lnTo>
                  <a:pt x="207" y="90"/>
                </a:lnTo>
                <a:lnTo>
                  <a:pt x="205" y="91"/>
                </a:lnTo>
                <a:lnTo>
                  <a:pt x="204" y="92"/>
                </a:lnTo>
                <a:lnTo>
                  <a:pt x="203" y="93"/>
                </a:lnTo>
                <a:lnTo>
                  <a:pt x="202" y="94"/>
                </a:lnTo>
                <a:lnTo>
                  <a:pt x="198" y="97"/>
                </a:lnTo>
                <a:lnTo>
                  <a:pt x="197" y="98"/>
                </a:lnTo>
                <a:lnTo>
                  <a:pt x="196" y="99"/>
                </a:lnTo>
                <a:lnTo>
                  <a:pt x="193" y="101"/>
                </a:lnTo>
                <a:lnTo>
                  <a:pt x="192" y="102"/>
                </a:lnTo>
                <a:lnTo>
                  <a:pt x="190" y="104"/>
                </a:lnTo>
                <a:lnTo>
                  <a:pt x="187" y="108"/>
                </a:lnTo>
                <a:lnTo>
                  <a:pt x="180" y="116"/>
                </a:lnTo>
                <a:lnTo>
                  <a:pt x="178" y="119"/>
                </a:lnTo>
                <a:lnTo>
                  <a:pt x="177" y="121"/>
                </a:lnTo>
                <a:lnTo>
                  <a:pt x="177" y="122"/>
                </a:lnTo>
                <a:lnTo>
                  <a:pt x="176" y="123"/>
                </a:lnTo>
                <a:lnTo>
                  <a:pt x="176" y="125"/>
                </a:lnTo>
                <a:lnTo>
                  <a:pt x="175" y="128"/>
                </a:lnTo>
                <a:lnTo>
                  <a:pt x="175" y="132"/>
                </a:lnTo>
                <a:lnTo>
                  <a:pt x="175" y="134"/>
                </a:lnTo>
                <a:lnTo>
                  <a:pt x="174" y="135"/>
                </a:lnTo>
                <a:lnTo>
                  <a:pt x="174" y="136"/>
                </a:lnTo>
                <a:lnTo>
                  <a:pt x="173" y="138"/>
                </a:lnTo>
                <a:lnTo>
                  <a:pt x="171" y="143"/>
                </a:lnTo>
                <a:lnTo>
                  <a:pt x="171" y="145"/>
                </a:lnTo>
                <a:lnTo>
                  <a:pt x="170" y="146"/>
                </a:lnTo>
                <a:lnTo>
                  <a:pt x="170" y="148"/>
                </a:lnTo>
                <a:lnTo>
                  <a:pt x="170" y="150"/>
                </a:lnTo>
                <a:lnTo>
                  <a:pt x="170" y="152"/>
                </a:lnTo>
                <a:lnTo>
                  <a:pt x="170" y="159"/>
                </a:lnTo>
                <a:lnTo>
                  <a:pt x="170" y="165"/>
                </a:lnTo>
                <a:lnTo>
                  <a:pt x="170" y="168"/>
                </a:lnTo>
                <a:lnTo>
                  <a:pt x="170" y="170"/>
                </a:lnTo>
                <a:lnTo>
                  <a:pt x="170" y="172"/>
                </a:lnTo>
                <a:lnTo>
                  <a:pt x="170" y="173"/>
                </a:lnTo>
                <a:lnTo>
                  <a:pt x="169" y="175"/>
                </a:lnTo>
                <a:lnTo>
                  <a:pt x="168" y="177"/>
                </a:lnTo>
                <a:lnTo>
                  <a:pt x="168" y="178"/>
                </a:lnTo>
                <a:lnTo>
                  <a:pt x="167" y="180"/>
                </a:lnTo>
                <a:lnTo>
                  <a:pt x="166" y="182"/>
                </a:lnTo>
                <a:lnTo>
                  <a:pt x="165" y="183"/>
                </a:lnTo>
                <a:lnTo>
                  <a:pt x="164" y="184"/>
                </a:lnTo>
                <a:lnTo>
                  <a:pt x="156" y="193"/>
                </a:lnTo>
                <a:lnTo>
                  <a:pt x="154" y="196"/>
                </a:lnTo>
                <a:lnTo>
                  <a:pt x="153" y="198"/>
                </a:lnTo>
                <a:lnTo>
                  <a:pt x="151" y="200"/>
                </a:lnTo>
                <a:lnTo>
                  <a:pt x="150" y="202"/>
                </a:lnTo>
                <a:lnTo>
                  <a:pt x="149" y="206"/>
                </a:lnTo>
                <a:lnTo>
                  <a:pt x="148" y="207"/>
                </a:lnTo>
                <a:lnTo>
                  <a:pt x="148" y="208"/>
                </a:lnTo>
                <a:lnTo>
                  <a:pt x="147" y="210"/>
                </a:lnTo>
                <a:lnTo>
                  <a:pt x="147" y="211"/>
                </a:lnTo>
                <a:lnTo>
                  <a:pt x="147" y="213"/>
                </a:lnTo>
                <a:lnTo>
                  <a:pt x="146" y="218"/>
                </a:lnTo>
                <a:lnTo>
                  <a:pt x="145" y="223"/>
                </a:lnTo>
                <a:lnTo>
                  <a:pt x="145" y="224"/>
                </a:lnTo>
                <a:lnTo>
                  <a:pt x="145" y="225"/>
                </a:lnTo>
                <a:lnTo>
                  <a:pt x="146" y="226"/>
                </a:lnTo>
                <a:lnTo>
                  <a:pt x="146" y="227"/>
                </a:lnTo>
                <a:lnTo>
                  <a:pt x="146" y="227"/>
                </a:lnTo>
                <a:lnTo>
                  <a:pt x="146" y="228"/>
                </a:lnTo>
                <a:lnTo>
                  <a:pt x="147" y="229"/>
                </a:lnTo>
                <a:lnTo>
                  <a:pt x="148" y="230"/>
                </a:lnTo>
                <a:lnTo>
                  <a:pt x="149" y="232"/>
                </a:lnTo>
                <a:lnTo>
                  <a:pt x="155" y="238"/>
                </a:lnTo>
                <a:lnTo>
                  <a:pt x="156" y="239"/>
                </a:lnTo>
                <a:lnTo>
                  <a:pt x="157" y="241"/>
                </a:lnTo>
                <a:lnTo>
                  <a:pt x="157" y="241"/>
                </a:lnTo>
                <a:lnTo>
                  <a:pt x="158" y="242"/>
                </a:lnTo>
                <a:lnTo>
                  <a:pt x="158" y="243"/>
                </a:lnTo>
                <a:lnTo>
                  <a:pt x="158" y="244"/>
                </a:lnTo>
                <a:lnTo>
                  <a:pt x="159" y="245"/>
                </a:lnTo>
                <a:lnTo>
                  <a:pt x="159" y="246"/>
                </a:lnTo>
                <a:lnTo>
                  <a:pt x="159" y="247"/>
                </a:lnTo>
                <a:lnTo>
                  <a:pt x="159" y="248"/>
                </a:lnTo>
                <a:lnTo>
                  <a:pt x="159" y="249"/>
                </a:lnTo>
                <a:lnTo>
                  <a:pt x="158" y="251"/>
                </a:lnTo>
                <a:lnTo>
                  <a:pt x="158" y="252"/>
                </a:lnTo>
                <a:lnTo>
                  <a:pt x="157" y="254"/>
                </a:lnTo>
                <a:lnTo>
                  <a:pt x="156" y="256"/>
                </a:lnTo>
                <a:lnTo>
                  <a:pt x="155" y="257"/>
                </a:lnTo>
                <a:lnTo>
                  <a:pt x="152" y="261"/>
                </a:lnTo>
                <a:lnTo>
                  <a:pt x="150" y="263"/>
                </a:lnTo>
                <a:lnTo>
                  <a:pt x="148" y="265"/>
                </a:lnTo>
                <a:lnTo>
                  <a:pt x="148" y="266"/>
                </a:lnTo>
                <a:lnTo>
                  <a:pt x="148" y="267"/>
                </a:lnTo>
                <a:lnTo>
                  <a:pt x="147" y="268"/>
                </a:lnTo>
                <a:lnTo>
                  <a:pt x="147" y="270"/>
                </a:lnTo>
                <a:lnTo>
                  <a:pt x="147" y="271"/>
                </a:lnTo>
                <a:lnTo>
                  <a:pt x="147" y="273"/>
                </a:lnTo>
                <a:lnTo>
                  <a:pt x="147" y="274"/>
                </a:lnTo>
                <a:lnTo>
                  <a:pt x="147" y="276"/>
                </a:lnTo>
                <a:lnTo>
                  <a:pt x="147" y="277"/>
                </a:lnTo>
                <a:lnTo>
                  <a:pt x="146" y="279"/>
                </a:lnTo>
                <a:lnTo>
                  <a:pt x="145" y="281"/>
                </a:lnTo>
                <a:lnTo>
                  <a:pt x="143" y="286"/>
                </a:lnTo>
                <a:lnTo>
                  <a:pt x="142" y="288"/>
                </a:lnTo>
                <a:lnTo>
                  <a:pt x="142" y="289"/>
                </a:lnTo>
                <a:lnTo>
                  <a:pt x="142" y="290"/>
                </a:lnTo>
                <a:lnTo>
                  <a:pt x="142" y="292"/>
                </a:lnTo>
                <a:lnTo>
                  <a:pt x="142" y="292"/>
                </a:lnTo>
                <a:lnTo>
                  <a:pt x="142" y="293"/>
                </a:lnTo>
                <a:lnTo>
                  <a:pt x="142" y="294"/>
                </a:lnTo>
                <a:lnTo>
                  <a:pt x="142" y="295"/>
                </a:lnTo>
                <a:lnTo>
                  <a:pt x="143" y="296"/>
                </a:lnTo>
                <a:lnTo>
                  <a:pt x="144" y="298"/>
                </a:lnTo>
                <a:lnTo>
                  <a:pt x="145" y="300"/>
                </a:lnTo>
                <a:lnTo>
                  <a:pt x="146" y="301"/>
                </a:lnTo>
                <a:lnTo>
                  <a:pt x="146" y="302"/>
                </a:lnTo>
                <a:lnTo>
                  <a:pt x="149" y="305"/>
                </a:lnTo>
                <a:lnTo>
                  <a:pt x="151" y="308"/>
                </a:lnTo>
                <a:lnTo>
                  <a:pt x="152" y="309"/>
                </a:lnTo>
                <a:lnTo>
                  <a:pt x="154" y="311"/>
                </a:lnTo>
                <a:lnTo>
                  <a:pt x="154" y="311"/>
                </a:lnTo>
                <a:lnTo>
                  <a:pt x="155" y="312"/>
                </a:lnTo>
                <a:lnTo>
                  <a:pt x="156" y="312"/>
                </a:lnTo>
                <a:lnTo>
                  <a:pt x="157" y="312"/>
                </a:lnTo>
                <a:lnTo>
                  <a:pt x="158" y="312"/>
                </a:lnTo>
                <a:lnTo>
                  <a:pt x="159" y="312"/>
                </a:lnTo>
                <a:lnTo>
                  <a:pt x="160" y="312"/>
                </a:lnTo>
                <a:lnTo>
                  <a:pt x="164" y="312"/>
                </a:lnTo>
                <a:lnTo>
                  <a:pt x="165" y="311"/>
                </a:lnTo>
                <a:lnTo>
                  <a:pt x="167" y="311"/>
                </a:lnTo>
                <a:lnTo>
                  <a:pt x="168" y="310"/>
                </a:lnTo>
                <a:lnTo>
                  <a:pt x="169" y="310"/>
                </a:lnTo>
                <a:lnTo>
                  <a:pt x="169" y="310"/>
                </a:lnTo>
                <a:lnTo>
                  <a:pt x="170" y="310"/>
                </a:lnTo>
                <a:lnTo>
                  <a:pt x="170" y="311"/>
                </a:lnTo>
                <a:lnTo>
                  <a:pt x="170" y="311"/>
                </a:lnTo>
                <a:lnTo>
                  <a:pt x="170" y="312"/>
                </a:lnTo>
                <a:lnTo>
                  <a:pt x="171" y="313"/>
                </a:lnTo>
                <a:lnTo>
                  <a:pt x="171" y="314"/>
                </a:lnTo>
                <a:lnTo>
                  <a:pt x="170" y="317"/>
                </a:lnTo>
                <a:lnTo>
                  <a:pt x="170" y="321"/>
                </a:lnTo>
                <a:lnTo>
                  <a:pt x="170" y="323"/>
                </a:lnTo>
                <a:lnTo>
                  <a:pt x="169" y="324"/>
                </a:lnTo>
                <a:lnTo>
                  <a:pt x="170" y="326"/>
                </a:lnTo>
                <a:lnTo>
                  <a:pt x="170" y="326"/>
                </a:lnTo>
                <a:lnTo>
                  <a:pt x="170" y="327"/>
                </a:lnTo>
                <a:lnTo>
                  <a:pt x="171" y="328"/>
                </a:lnTo>
                <a:lnTo>
                  <a:pt x="171" y="329"/>
                </a:lnTo>
                <a:lnTo>
                  <a:pt x="172" y="329"/>
                </a:lnTo>
                <a:lnTo>
                  <a:pt x="172" y="329"/>
                </a:lnTo>
                <a:lnTo>
                  <a:pt x="173" y="329"/>
                </a:lnTo>
                <a:lnTo>
                  <a:pt x="174" y="330"/>
                </a:lnTo>
                <a:lnTo>
                  <a:pt x="175" y="330"/>
                </a:lnTo>
                <a:lnTo>
                  <a:pt x="180" y="329"/>
                </a:lnTo>
                <a:lnTo>
                  <a:pt x="185" y="329"/>
                </a:lnTo>
                <a:lnTo>
                  <a:pt x="186" y="329"/>
                </a:lnTo>
                <a:lnTo>
                  <a:pt x="187" y="329"/>
                </a:lnTo>
                <a:lnTo>
                  <a:pt x="188" y="329"/>
                </a:lnTo>
                <a:lnTo>
                  <a:pt x="189" y="328"/>
                </a:lnTo>
                <a:lnTo>
                  <a:pt x="189" y="327"/>
                </a:lnTo>
                <a:lnTo>
                  <a:pt x="191" y="325"/>
                </a:lnTo>
                <a:lnTo>
                  <a:pt x="192" y="324"/>
                </a:lnTo>
                <a:lnTo>
                  <a:pt x="193" y="323"/>
                </a:lnTo>
                <a:lnTo>
                  <a:pt x="194" y="322"/>
                </a:lnTo>
                <a:lnTo>
                  <a:pt x="195" y="320"/>
                </a:lnTo>
                <a:lnTo>
                  <a:pt x="200" y="317"/>
                </a:lnTo>
                <a:lnTo>
                  <a:pt x="204" y="314"/>
                </a:lnTo>
                <a:lnTo>
                  <a:pt x="206" y="312"/>
                </a:lnTo>
                <a:lnTo>
                  <a:pt x="209" y="310"/>
                </a:lnTo>
                <a:lnTo>
                  <a:pt x="210" y="309"/>
                </a:lnTo>
                <a:lnTo>
                  <a:pt x="211" y="309"/>
                </a:lnTo>
                <a:lnTo>
                  <a:pt x="212" y="308"/>
                </a:lnTo>
                <a:lnTo>
                  <a:pt x="215" y="307"/>
                </a:lnTo>
                <a:lnTo>
                  <a:pt x="217" y="306"/>
                </a:lnTo>
                <a:lnTo>
                  <a:pt x="218" y="306"/>
                </a:lnTo>
                <a:lnTo>
                  <a:pt x="219" y="305"/>
                </a:lnTo>
                <a:lnTo>
                  <a:pt x="221" y="305"/>
                </a:lnTo>
                <a:lnTo>
                  <a:pt x="224" y="305"/>
                </a:lnTo>
                <a:lnTo>
                  <a:pt x="226" y="304"/>
                </a:lnTo>
                <a:lnTo>
                  <a:pt x="227" y="304"/>
                </a:lnTo>
                <a:lnTo>
                  <a:pt x="228" y="305"/>
                </a:lnTo>
                <a:lnTo>
                  <a:pt x="229" y="305"/>
                </a:lnTo>
                <a:lnTo>
                  <a:pt x="230" y="305"/>
                </a:lnTo>
                <a:lnTo>
                  <a:pt x="231" y="306"/>
                </a:lnTo>
                <a:lnTo>
                  <a:pt x="232" y="307"/>
                </a:lnTo>
                <a:lnTo>
                  <a:pt x="233" y="307"/>
                </a:lnTo>
                <a:lnTo>
                  <a:pt x="234" y="308"/>
                </a:lnTo>
                <a:lnTo>
                  <a:pt x="234" y="309"/>
                </a:lnTo>
                <a:lnTo>
                  <a:pt x="235" y="310"/>
                </a:lnTo>
                <a:lnTo>
                  <a:pt x="235" y="312"/>
                </a:lnTo>
                <a:lnTo>
                  <a:pt x="235" y="313"/>
                </a:lnTo>
                <a:lnTo>
                  <a:pt x="235" y="313"/>
                </a:lnTo>
                <a:lnTo>
                  <a:pt x="235" y="314"/>
                </a:lnTo>
                <a:lnTo>
                  <a:pt x="235" y="317"/>
                </a:lnTo>
                <a:lnTo>
                  <a:pt x="234" y="320"/>
                </a:lnTo>
                <a:lnTo>
                  <a:pt x="233" y="326"/>
                </a:lnTo>
                <a:lnTo>
                  <a:pt x="233" y="329"/>
                </a:lnTo>
                <a:lnTo>
                  <a:pt x="233" y="331"/>
                </a:lnTo>
                <a:lnTo>
                  <a:pt x="233" y="332"/>
                </a:lnTo>
                <a:lnTo>
                  <a:pt x="233" y="333"/>
                </a:lnTo>
                <a:lnTo>
                  <a:pt x="233" y="335"/>
                </a:lnTo>
                <a:lnTo>
                  <a:pt x="234" y="336"/>
                </a:lnTo>
                <a:lnTo>
                  <a:pt x="235" y="338"/>
                </a:lnTo>
                <a:lnTo>
                  <a:pt x="236" y="340"/>
                </a:lnTo>
                <a:lnTo>
                  <a:pt x="237" y="341"/>
                </a:lnTo>
                <a:lnTo>
                  <a:pt x="238" y="342"/>
                </a:lnTo>
                <a:lnTo>
                  <a:pt x="239" y="343"/>
                </a:lnTo>
                <a:lnTo>
                  <a:pt x="240" y="343"/>
                </a:lnTo>
                <a:lnTo>
                  <a:pt x="240" y="344"/>
                </a:lnTo>
                <a:lnTo>
                  <a:pt x="241" y="344"/>
                </a:lnTo>
                <a:lnTo>
                  <a:pt x="241" y="343"/>
                </a:lnTo>
                <a:lnTo>
                  <a:pt x="242" y="343"/>
                </a:lnTo>
                <a:lnTo>
                  <a:pt x="242" y="343"/>
                </a:lnTo>
                <a:lnTo>
                  <a:pt x="243" y="343"/>
                </a:lnTo>
                <a:lnTo>
                  <a:pt x="244" y="341"/>
                </a:lnTo>
                <a:lnTo>
                  <a:pt x="245" y="338"/>
                </a:lnTo>
                <a:lnTo>
                  <a:pt x="246" y="337"/>
                </a:lnTo>
                <a:lnTo>
                  <a:pt x="247" y="337"/>
                </a:lnTo>
                <a:lnTo>
                  <a:pt x="250" y="333"/>
                </a:lnTo>
                <a:lnTo>
                  <a:pt x="251" y="333"/>
                </a:lnTo>
                <a:lnTo>
                  <a:pt x="251" y="332"/>
                </a:lnTo>
                <a:lnTo>
                  <a:pt x="252" y="331"/>
                </a:lnTo>
                <a:lnTo>
                  <a:pt x="253" y="329"/>
                </a:lnTo>
                <a:lnTo>
                  <a:pt x="253" y="328"/>
                </a:lnTo>
                <a:lnTo>
                  <a:pt x="254" y="327"/>
                </a:lnTo>
                <a:lnTo>
                  <a:pt x="254" y="327"/>
                </a:lnTo>
                <a:lnTo>
                  <a:pt x="255" y="326"/>
                </a:lnTo>
                <a:lnTo>
                  <a:pt x="256" y="326"/>
                </a:lnTo>
                <a:lnTo>
                  <a:pt x="258" y="324"/>
                </a:lnTo>
                <a:lnTo>
                  <a:pt x="259" y="324"/>
                </a:lnTo>
                <a:lnTo>
                  <a:pt x="260" y="323"/>
                </a:lnTo>
                <a:lnTo>
                  <a:pt x="261" y="323"/>
                </a:lnTo>
                <a:lnTo>
                  <a:pt x="261" y="322"/>
                </a:lnTo>
                <a:lnTo>
                  <a:pt x="262" y="322"/>
                </a:lnTo>
                <a:lnTo>
                  <a:pt x="262" y="322"/>
                </a:lnTo>
                <a:lnTo>
                  <a:pt x="263" y="323"/>
                </a:lnTo>
                <a:lnTo>
                  <a:pt x="264" y="323"/>
                </a:lnTo>
                <a:lnTo>
                  <a:pt x="265" y="323"/>
                </a:lnTo>
                <a:lnTo>
                  <a:pt x="265" y="323"/>
                </a:lnTo>
                <a:lnTo>
                  <a:pt x="266" y="323"/>
                </a:lnTo>
                <a:lnTo>
                  <a:pt x="267" y="323"/>
                </a:lnTo>
                <a:lnTo>
                  <a:pt x="268" y="322"/>
                </a:lnTo>
                <a:lnTo>
                  <a:pt x="268" y="321"/>
                </a:lnTo>
                <a:lnTo>
                  <a:pt x="270" y="320"/>
                </a:lnTo>
                <a:lnTo>
                  <a:pt x="271" y="319"/>
                </a:lnTo>
                <a:lnTo>
                  <a:pt x="271" y="318"/>
                </a:lnTo>
                <a:lnTo>
                  <a:pt x="271" y="318"/>
                </a:lnTo>
                <a:lnTo>
                  <a:pt x="272" y="317"/>
                </a:lnTo>
                <a:lnTo>
                  <a:pt x="272" y="316"/>
                </a:lnTo>
                <a:lnTo>
                  <a:pt x="272" y="314"/>
                </a:lnTo>
                <a:lnTo>
                  <a:pt x="272" y="313"/>
                </a:lnTo>
                <a:lnTo>
                  <a:pt x="271" y="312"/>
                </a:lnTo>
                <a:lnTo>
                  <a:pt x="269" y="302"/>
                </a:lnTo>
                <a:lnTo>
                  <a:pt x="269" y="300"/>
                </a:lnTo>
                <a:lnTo>
                  <a:pt x="269" y="299"/>
                </a:lnTo>
                <a:lnTo>
                  <a:pt x="269" y="298"/>
                </a:lnTo>
                <a:lnTo>
                  <a:pt x="269" y="297"/>
                </a:lnTo>
                <a:lnTo>
                  <a:pt x="270" y="297"/>
                </a:lnTo>
                <a:lnTo>
                  <a:pt x="270" y="296"/>
                </a:lnTo>
                <a:lnTo>
                  <a:pt x="271" y="296"/>
                </a:lnTo>
                <a:lnTo>
                  <a:pt x="272" y="296"/>
                </a:lnTo>
                <a:lnTo>
                  <a:pt x="273" y="296"/>
                </a:lnTo>
                <a:lnTo>
                  <a:pt x="275" y="296"/>
                </a:lnTo>
                <a:lnTo>
                  <a:pt x="276" y="296"/>
                </a:lnTo>
                <a:lnTo>
                  <a:pt x="276" y="297"/>
                </a:lnTo>
                <a:lnTo>
                  <a:pt x="276" y="297"/>
                </a:lnTo>
                <a:lnTo>
                  <a:pt x="277" y="298"/>
                </a:lnTo>
                <a:lnTo>
                  <a:pt x="277" y="299"/>
                </a:lnTo>
                <a:lnTo>
                  <a:pt x="279" y="302"/>
                </a:lnTo>
                <a:lnTo>
                  <a:pt x="281" y="306"/>
                </a:lnTo>
                <a:lnTo>
                  <a:pt x="282" y="308"/>
                </a:lnTo>
                <a:lnTo>
                  <a:pt x="283" y="310"/>
                </a:lnTo>
                <a:lnTo>
                  <a:pt x="283" y="312"/>
                </a:lnTo>
                <a:lnTo>
                  <a:pt x="283" y="314"/>
                </a:lnTo>
                <a:lnTo>
                  <a:pt x="283" y="317"/>
                </a:lnTo>
                <a:lnTo>
                  <a:pt x="283" y="318"/>
                </a:lnTo>
                <a:lnTo>
                  <a:pt x="284" y="320"/>
                </a:lnTo>
                <a:lnTo>
                  <a:pt x="284" y="321"/>
                </a:lnTo>
                <a:lnTo>
                  <a:pt x="285" y="324"/>
                </a:lnTo>
                <a:lnTo>
                  <a:pt x="286" y="325"/>
                </a:lnTo>
                <a:lnTo>
                  <a:pt x="288" y="329"/>
                </a:lnTo>
                <a:lnTo>
                  <a:pt x="288" y="330"/>
                </a:lnTo>
                <a:lnTo>
                  <a:pt x="289" y="331"/>
                </a:lnTo>
                <a:lnTo>
                  <a:pt x="290" y="332"/>
                </a:lnTo>
                <a:lnTo>
                  <a:pt x="290" y="333"/>
                </a:lnTo>
                <a:lnTo>
                  <a:pt x="290" y="334"/>
                </a:lnTo>
                <a:lnTo>
                  <a:pt x="290" y="335"/>
                </a:lnTo>
                <a:lnTo>
                  <a:pt x="291" y="337"/>
                </a:lnTo>
                <a:lnTo>
                  <a:pt x="291" y="339"/>
                </a:lnTo>
                <a:lnTo>
                  <a:pt x="291" y="340"/>
                </a:lnTo>
                <a:lnTo>
                  <a:pt x="292" y="341"/>
                </a:lnTo>
                <a:lnTo>
                  <a:pt x="292" y="342"/>
                </a:lnTo>
                <a:lnTo>
                  <a:pt x="293" y="343"/>
                </a:lnTo>
                <a:lnTo>
                  <a:pt x="297" y="347"/>
                </a:lnTo>
                <a:lnTo>
                  <a:pt x="298" y="348"/>
                </a:lnTo>
                <a:lnTo>
                  <a:pt x="299" y="350"/>
                </a:lnTo>
                <a:lnTo>
                  <a:pt x="300" y="352"/>
                </a:lnTo>
                <a:lnTo>
                  <a:pt x="301" y="354"/>
                </a:lnTo>
                <a:lnTo>
                  <a:pt x="302" y="355"/>
                </a:lnTo>
                <a:lnTo>
                  <a:pt x="303" y="356"/>
                </a:lnTo>
                <a:lnTo>
                  <a:pt x="304" y="357"/>
                </a:lnTo>
                <a:lnTo>
                  <a:pt x="306" y="358"/>
                </a:lnTo>
                <a:lnTo>
                  <a:pt x="306" y="358"/>
                </a:lnTo>
                <a:lnTo>
                  <a:pt x="309" y="359"/>
                </a:lnTo>
                <a:lnTo>
                  <a:pt x="310" y="360"/>
                </a:lnTo>
                <a:lnTo>
                  <a:pt x="311" y="361"/>
                </a:lnTo>
                <a:lnTo>
                  <a:pt x="313" y="362"/>
                </a:lnTo>
                <a:lnTo>
                  <a:pt x="315" y="364"/>
                </a:lnTo>
                <a:lnTo>
                  <a:pt x="316" y="365"/>
                </a:lnTo>
                <a:lnTo>
                  <a:pt x="318" y="366"/>
                </a:lnTo>
                <a:lnTo>
                  <a:pt x="319" y="367"/>
                </a:lnTo>
                <a:lnTo>
                  <a:pt x="325" y="370"/>
                </a:lnTo>
                <a:lnTo>
                  <a:pt x="328" y="371"/>
                </a:lnTo>
                <a:lnTo>
                  <a:pt x="329" y="371"/>
                </a:lnTo>
                <a:lnTo>
                  <a:pt x="330" y="371"/>
                </a:lnTo>
                <a:lnTo>
                  <a:pt x="335" y="372"/>
                </a:lnTo>
                <a:lnTo>
                  <a:pt x="336" y="372"/>
                </a:lnTo>
                <a:lnTo>
                  <a:pt x="337" y="372"/>
                </a:lnTo>
                <a:lnTo>
                  <a:pt x="338" y="372"/>
                </a:lnTo>
                <a:lnTo>
                  <a:pt x="339" y="372"/>
                </a:lnTo>
                <a:lnTo>
                  <a:pt x="340" y="372"/>
                </a:lnTo>
                <a:lnTo>
                  <a:pt x="343" y="370"/>
                </a:lnTo>
                <a:lnTo>
                  <a:pt x="346" y="369"/>
                </a:lnTo>
                <a:lnTo>
                  <a:pt x="348" y="368"/>
                </a:lnTo>
                <a:lnTo>
                  <a:pt x="350" y="368"/>
                </a:lnTo>
                <a:lnTo>
                  <a:pt x="357" y="365"/>
                </a:lnTo>
                <a:lnTo>
                  <a:pt x="359" y="365"/>
                </a:lnTo>
                <a:lnTo>
                  <a:pt x="363" y="364"/>
                </a:lnTo>
                <a:lnTo>
                  <a:pt x="364" y="364"/>
                </a:lnTo>
                <a:lnTo>
                  <a:pt x="364" y="364"/>
                </a:lnTo>
                <a:lnTo>
                  <a:pt x="365" y="364"/>
                </a:lnTo>
                <a:lnTo>
                  <a:pt x="366" y="364"/>
                </a:lnTo>
                <a:lnTo>
                  <a:pt x="367" y="364"/>
                </a:lnTo>
                <a:lnTo>
                  <a:pt x="367" y="365"/>
                </a:lnTo>
                <a:lnTo>
                  <a:pt x="368" y="365"/>
                </a:lnTo>
                <a:lnTo>
                  <a:pt x="369" y="365"/>
                </a:lnTo>
                <a:lnTo>
                  <a:pt x="370" y="366"/>
                </a:lnTo>
                <a:lnTo>
                  <a:pt x="371" y="368"/>
                </a:lnTo>
                <a:lnTo>
                  <a:pt x="371" y="369"/>
                </a:lnTo>
                <a:lnTo>
                  <a:pt x="372" y="370"/>
                </a:lnTo>
                <a:lnTo>
                  <a:pt x="373" y="372"/>
                </a:lnTo>
                <a:lnTo>
                  <a:pt x="373" y="374"/>
                </a:lnTo>
                <a:lnTo>
                  <a:pt x="374" y="377"/>
                </a:lnTo>
                <a:lnTo>
                  <a:pt x="374" y="379"/>
                </a:lnTo>
                <a:lnTo>
                  <a:pt x="374" y="380"/>
                </a:lnTo>
                <a:lnTo>
                  <a:pt x="375" y="382"/>
                </a:lnTo>
                <a:lnTo>
                  <a:pt x="374" y="384"/>
                </a:lnTo>
                <a:lnTo>
                  <a:pt x="374" y="385"/>
                </a:lnTo>
                <a:lnTo>
                  <a:pt x="374" y="387"/>
                </a:lnTo>
                <a:lnTo>
                  <a:pt x="374" y="388"/>
                </a:lnTo>
                <a:lnTo>
                  <a:pt x="372" y="394"/>
                </a:lnTo>
                <a:lnTo>
                  <a:pt x="372" y="397"/>
                </a:lnTo>
                <a:lnTo>
                  <a:pt x="372" y="398"/>
                </a:lnTo>
                <a:lnTo>
                  <a:pt x="372" y="400"/>
                </a:lnTo>
                <a:lnTo>
                  <a:pt x="371" y="401"/>
                </a:lnTo>
                <a:lnTo>
                  <a:pt x="371" y="403"/>
                </a:lnTo>
                <a:lnTo>
                  <a:pt x="372" y="405"/>
                </a:lnTo>
                <a:lnTo>
                  <a:pt x="372" y="407"/>
                </a:lnTo>
                <a:lnTo>
                  <a:pt x="372" y="409"/>
                </a:lnTo>
                <a:lnTo>
                  <a:pt x="373" y="411"/>
                </a:lnTo>
                <a:lnTo>
                  <a:pt x="373" y="413"/>
                </a:lnTo>
                <a:lnTo>
                  <a:pt x="374" y="415"/>
                </a:lnTo>
                <a:lnTo>
                  <a:pt x="375" y="416"/>
                </a:lnTo>
                <a:lnTo>
                  <a:pt x="376" y="417"/>
                </a:lnTo>
                <a:lnTo>
                  <a:pt x="376" y="418"/>
                </a:lnTo>
                <a:lnTo>
                  <a:pt x="377" y="419"/>
                </a:lnTo>
                <a:lnTo>
                  <a:pt x="379" y="420"/>
                </a:lnTo>
                <a:lnTo>
                  <a:pt x="380" y="421"/>
                </a:lnTo>
                <a:lnTo>
                  <a:pt x="382" y="422"/>
                </a:lnTo>
                <a:lnTo>
                  <a:pt x="383" y="423"/>
                </a:lnTo>
                <a:lnTo>
                  <a:pt x="385" y="424"/>
                </a:lnTo>
                <a:lnTo>
                  <a:pt x="386" y="424"/>
                </a:lnTo>
                <a:lnTo>
                  <a:pt x="387" y="424"/>
                </a:lnTo>
                <a:lnTo>
                  <a:pt x="388" y="424"/>
                </a:lnTo>
                <a:lnTo>
                  <a:pt x="389" y="424"/>
                </a:lnTo>
                <a:lnTo>
                  <a:pt x="390" y="424"/>
                </a:lnTo>
                <a:lnTo>
                  <a:pt x="391" y="424"/>
                </a:lnTo>
                <a:lnTo>
                  <a:pt x="391" y="423"/>
                </a:lnTo>
                <a:lnTo>
                  <a:pt x="393" y="422"/>
                </a:lnTo>
                <a:lnTo>
                  <a:pt x="394" y="422"/>
                </a:lnTo>
                <a:lnTo>
                  <a:pt x="394" y="421"/>
                </a:lnTo>
                <a:lnTo>
                  <a:pt x="395" y="421"/>
                </a:lnTo>
                <a:lnTo>
                  <a:pt x="396" y="421"/>
                </a:lnTo>
                <a:lnTo>
                  <a:pt x="396" y="421"/>
                </a:lnTo>
                <a:lnTo>
                  <a:pt x="397" y="421"/>
                </a:lnTo>
                <a:lnTo>
                  <a:pt x="397" y="422"/>
                </a:lnTo>
                <a:lnTo>
                  <a:pt x="398" y="422"/>
                </a:lnTo>
                <a:lnTo>
                  <a:pt x="400" y="423"/>
                </a:lnTo>
                <a:lnTo>
                  <a:pt x="401" y="424"/>
                </a:lnTo>
                <a:lnTo>
                  <a:pt x="402" y="426"/>
                </a:lnTo>
                <a:lnTo>
                  <a:pt x="404" y="428"/>
                </a:lnTo>
                <a:lnTo>
                  <a:pt x="405" y="430"/>
                </a:lnTo>
                <a:lnTo>
                  <a:pt x="406" y="431"/>
                </a:lnTo>
                <a:lnTo>
                  <a:pt x="407" y="433"/>
                </a:lnTo>
                <a:lnTo>
                  <a:pt x="409" y="437"/>
                </a:lnTo>
                <a:lnTo>
                  <a:pt x="410" y="438"/>
                </a:lnTo>
                <a:lnTo>
                  <a:pt x="411" y="441"/>
                </a:lnTo>
                <a:lnTo>
                  <a:pt x="412" y="442"/>
                </a:lnTo>
                <a:lnTo>
                  <a:pt x="413" y="443"/>
                </a:lnTo>
                <a:lnTo>
                  <a:pt x="414" y="444"/>
                </a:lnTo>
                <a:lnTo>
                  <a:pt x="415" y="444"/>
                </a:lnTo>
                <a:lnTo>
                  <a:pt x="425" y="452"/>
                </a:lnTo>
                <a:lnTo>
                  <a:pt x="427" y="454"/>
                </a:lnTo>
                <a:lnTo>
                  <a:pt x="429" y="455"/>
                </a:lnTo>
                <a:lnTo>
                  <a:pt x="434" y="460"/>
                </a:lnTo>
                <a:lnTo>
                  <a:pt x="437" y="463"/>
                </a:lnTo>
                <a:lnTo>
                  <a:pt x="438" y="465"/>
                </a:lnTo>
                <a:lnTo>
                  <a:pt x="441" y="468"/>
                </a:lnTo>
                <a:lnTo>
                  <a:pt x="443" y="471"/>
                </a:lnTo>
                <a:lnTo>
                  <a:pt x="445" y="474"/>
                </a:lnTo>
                <a:lnTo>
                  <a:pt x="447" y="478"/>
                </a:lnTo>
                <a:lnTo>
                  <a:pt x="448" y="479"/>
                </a:lnTo>
                <a:lnTo>
                  <a:pt x="448" y="481"/>
                </a:lnTo>
                <a:lnTo>
                  <a:pt x="448" y="482"/>
                </a:lnTo>
                <a:lnTo>
                  <a:pt x="448" y="482"/>
                </a:lnTo>
                <a:lnTo>
                  <a:pt x="448" y="483"/>
                </a:lnTo>
                <a:lnTo>
                  <a:pt x="448" y="484"/>
                </a:lnTo>
                <a:lnTo>
                  <a:pt x="448" y="485"/>
                </a:lnTo>
                <a:lnTo>
                  <a:pt x="447" y="487"/>
                </a:lnTo>
                <a:lnTo>
                  <a:pt x="446" y="488"/>
                </a:lnTo>
                <a:lnTo>
                  <a:pt x="446" y="490"/>
                </a:lnTo>
                <a:lnTo>
                  <a:pt x="446" y="491"/>
                </a:lnTo>
                <a:lnTo>
                  <a:pt x="446" y="491"/>
                </a:lnTo>
                <a:lnTo>
                  <a:pt x="446" y="492"/>
                </a:lnTo>
                <a:lnTo>
                  <a:pt x="446" y="494"/>
                </a:lnTo>
                <a:lnTo>
                  <a:pt x="447" y="495"/>
                </a:lnTo>
                <a:lnTo>
                  <a:pt x="447" y="496"/>
                </a:lnTo>
                <a:lnTo>
                  <a:pt x="448" y="497"/>
                </a:lnTo>
                <a:lnTo>
                  <a:pt x="449" y="497"/>
                </a:lnTo>
                <a:lnTo>
                  <a:pt x="449" y="498"/>
                </a:lnTo>
                <a:lnTo>
                  <a:pt x="450" y="498"/>
                </a:lnTo>
                <a:lnTo>
                  <a:pt x="451" y="498"/>
                </a:lnTo>
                <a:lnTo>
                  <a:pt x="451" y="497"/>
                </a:lnTo>
                <a:lnTo>
                  <a:pt x="452" y="497"/>
                </a:lnTo>
                <a:lnTo>
                  <a:pt x="455" y="494"/>
                </a:lnTo>
                <a:lnTo>
                  <a:pt x="457" y="493"/>
                </a:lnTo>
                <a:lnTo>
                  <a:pt x="458" y="492"/>
                </a:lnTo>
                <a:lnTo>
                  <a:pt x="459" y="491"/>
                </a:lnTo>
                <a:lnTo>
                  <a:pt x="460" y="491"/>
                </a:lnTo>
                <a:lnTo>
                  <a:pt x="462" y="491"/>
                </a:lnTo>
                <a:lnTo>
                  <a:pt x="463" y="491"/>
                </a:lnTo>
                <a:lnTo>
                  <a:pt x="464" y="491"/>
                </a:lnTo>
                <a:lnTo>
                  <a:pt x="464" y="491"/>
                </a:lnTo>
                <a:lnTo>
                  <a:pt x="465" y="491"/>
                </a:lnTo>
                <a:lnTo>
                  <a:pt x="465" y="491"/>
                </a:lnTo>
                <a:lnTo>
                  <a:pt x="466" y="491"/>
                </a:lnTo>
                <a:lnTo>
                  <a:pt x="466" y="492"/>
                </a:lnTo>
                <a:lnTo>
                  <a:pt x="468" y="493"/>
                </a:lnTo>
                <a:lnTo>
                  <a:pt x="469" y="495"/>
                </a:lnTo>
                <a:lnTo>
                  <a:pt x="470" y="497"/>
                </a:lnTo>
                <a:lnTo>
                  <a:pt x="472" y="502"/>
                </a:lnTo>
                <a:lnTo>
                  <a:pt x="473" y="505"/>
                </a:lnTo>
                <a:lnTo>
                  <a:pt x="474" y="506"/>
                </a:lnTo>
                <a:lnTo>
                  <a:pt x="474" y="506"/>
                </a:lnTo>
                <a:lnTo>
                  <a:pt x="474" y="507"/>
                </a:lnTo>
                <a:lnTo>
                  <a:pt x="474" y="508"/>
                </a:lnTo>
                <a:lnTo>
                  <a:pt x="473" y="509"/>
                </a:lnTo>
                <a:lnTo>
                  <a:pt x="473" y="510"/>
                </a:lnTo>
                <a:lnTo>
                  <a:pt x="472" y="511"/>
                </a:lnTo>
                <a:lnTo>
                  <a:pt x="471" y="513"/>
                </a:lnTo>
                <a:lnTo>
                  <a:pt x="470" y="516"/>
                </a:lnTo>
                <a:lnTo>
                  <a:pt x="468" y="518"/>
                </a:lnTo>
                <a:lnTo>
                  <a:pt x="467" y="519"/>
                </a:lnTo>
                <a:lnTo>
                  <a:pt x="467" y="519"/>
                </a:lnTo>
                <a:lnTo>
                  <a:pt x="466" y="520"/>
                </a:lnTo>
                <a:lnTo>
                  <a:pt x="465" y="521"/>
                </a:lnTo>
                <a:lnTo>
                  <a:pt x="464" y="521"/>
                </a:lnTo>
                <a:lnTo>
                  <a:pt x="463" y="522"/>
                </a:lnTo>
                <a:lnTo>
                  <a:pt x="462" y="522"/>
                </a:lnTo>
                <a:lnTo>
                  <a:pt x="462" y="522"/>
                </a:lnTo>
                <a:lnTo>
                  <a:pt x="461" y="522"/>
                </a:lnTo>
                <a:lnTo>
                  <a:pt x="460" y="522"/>
                </a:lnTo>
                <a:lnTo>
                  <a:pt x="459" y="522"/>
                </a:lnTo>
                <a:lnTo>
                  <a:pt x="458" y="522"/>
                </a:lnTo>
                <a:lnTo>
                  <a:pt x="456" y="522"/>
                </a:lnTo>
                <a:lnTo>
                  <a:pt x="454" y="521"/>
                </a:lnTo>
                <a:lnTo>
                  <a:pt x="450" y="520"/>
                </a:lnTo>
                <a:lnTo>
                  <a:pt x="448" y="520"/>
                </a:lnTo>
                <a:lnTo>
                  <a:pt x="446" y="520"/>
                </a:lnTo>
                <a:lnTo>
                  <a:pt x="445" y="520"/>
                </a:lnTo>
                <a:lnTo>
                  <a:pt x="445" y="520"/>
                </a:lnTo>
                <a:lnTo>
                  <a:pt x="444" y="520"/>
                </a:lnTo>
                <a:lnTo>
                  <a:pt x="443" y="521"/>
                </a:lnTo>
                <a:lnTo>
                  <a:pt x="442" y="522"/>
                </a:lnTo>
                <a:lnTo>
                  <a:pt x="441" y="525"/>
                </a:lnTo>
                <a:lnTo>
                  <a:pt x="440" y="526"/>
                </a:lnTo>
                <a:lnTo>
                  <a:pt x="439" y="527"/>
                </a:lnTo>
                <a:lnTo>
                  <a:pt x="439" y="528"/>
                </a:lnTo>
                <a:lnTo>
                  <a:pt x="438" y="529"/>
                </a:lnTo>
                <a:lnTo>
                  <a:pt x="437" y="530"/>
                </a:lnTo>
                <a:lnTo>
                  <a:pt x="436" y="531"/>
                </a:lnTo>
                <a:lnTo>
                  <a:pt x="433" y="533"/>
                </a:lnTo>
                <a:lnTo>
                  <a:pt x="431" y="534"/>
                </a:lnTo>
                <a:lnTo>
                  <a:pt x="430" y="535"/>
                </a:lnTo>
                <a:lnTo>
                  <a:pt x="428" y="538"/>
                </a:lnTo>
                <a:lnTo>
                  <a:pt x="425" y="540"/>
                </a:lnTo>
                <a:lnTo>
                  <a:pt x="425" y="541"/>
                </a:lnTo>
                <a:lnTo>
                  <a:pt x="424" y="542"/>
                </a:lnTo>
                <a:lnTo>
                  <a:pt x="424" y="543"/>
                </a:lnTo>
                <a:lnTo>
                  <a:pt x="423" y="544"/>
                </a:lnTo>
                <a:lnTo>
                  <a:pt x="423" y="545"/>
                </a:lnTo>
                <a:lnTo>
                  <a:pt x="423" y="549"/>
                </a:lnTo>
                <a:lnTo>
                  <a:pt x="423" y="551"/>
                </a:lnTo>
                <a:lnTo>
                  <a:pt x="423" y="552"/>
                </a:lnTo>
                <a:lnTo>
                  <a:pt x="422" y="555"/>
                </a:lnTo>
                <a:lnTo>
                  <a:pt x="421" y="557"/>
                </a:lnTo>
                <a:lnTo>
                  <a:pt x="419" y="561"/>
                </a:lnTo>
                <a:lnTo>
                  <a:pt x="418" y="565"/>
                </a:lnTo>
                <a:lnTo>
                  <a:pt x="416" y="569"/>
                </a:lnTo>
                <a:lnTo>
                  <a:pt x="416" y="570"/>
                </a:lnTo>
                <a:lnTo>
                  <a:pt x="415" y="570"/>
                </a:lnTo>
                <a:lnTo>
                  <a:pt x="414" y="571"/>
                </a:lnTo>
                <a:lnTo>
                  <a:pt x="413" y="572"/>
                </a:lnTo>
                <a:lnTo>
                  <a:pt x="413" y="572"/>
                </a:lnTo>
                <a:lnTo>
                  <a:pt x="413" y="573"/>
                </a:lnTo>
                <a:lnTo>
                  <a:pt x="411" y="573"/>
                </a:lnTo>
                <a:lnTo>
                  <a:pt x="407" y="574"/>
                </a:lnTo>
                <a:lnTo>
                  <a:pt x="404" y="575"/>
                </a:lnTo>
                <a:lnTo>
                  <a:pt x="402" y="575"/>
                </a:lnTo>
                <a:lnTo>
                  <a:pt x="401" y="575"/>
                </a:lnTo>
                <a:lnTo>
                  <a:pt x="399" y="575"/>
                </a:lnTo>
                <a:lnTo>
                  <a:pt x="397" y="574"/>
                </a:lnTo>
                <a:lnTo>
                  <a:pt x="396" y="574"/>
                </a:lnTo>
                <a:lnTo>
                  <a:pt x="394" y="573"/>
                </a:lnTo>
                <a:lnTo>
                  <a:pt x="393" y="573"/>
                </a:lnTo>
                <a:lnTo>
                  <a:pt x="392" y="572"/>
                </a:lnTo>
                <a:lnTo>
                  <a:pt x="391" y="571"/>
                </a:lnTo>
                <a:lnTo>
                  <a:pt x="390" y="570"/>
                </a:lnTo>
                <a:lnTo>
                  <a:pt x="387" y="568"/>
                </a:lnTo>
                <a:lnTo>
                  <a:pt x="386" y="566"/>
                </a:lnTo>
                <a:lnTo>
                  <a:pt x="384" y="565"/>
                </a:lnTo>
                <a:lnTo>
                  <a:pt x="382" y="564"/>
                </a:lnTo>
                <a:lnTo>
                  <a:pt x="381" y="563"/>
                </a:lnTo>
                <a:lnTo>
                  <a:pt x="380" y="563"/>
                </a:lnTo>
                <a:lnTo>
                  <a:pt x="379" y="562"/>
                </a:lnTo>
                <a:lnTo>
                  <a:pt x="378" y="562"/>
                </a:lnTo>
                <a:lnTo>
                  <a:pt x="376" y="562"/>
                </a:lnTo>
                <a:lnTo>
                  <a:pt x="375" y="562"/>
                </a:lnTo>
                <a:lnTo>
                  <a:pt x="374" y="563"/>
                </a:lnTo>
                <a:lnTo>
                  <a:pt x="374" y="563"/>
                </a:lnTo>
                <a:lnTo>
                  <a:pt x="373" y="564"/>
                </a:lnTo>
                <a:lnTo>
                  <a:pt x="372" y="565"/>
                </a:lnTo>
                <a:lnTo>
                  <a:pt x="370" y="568"/>
                </a:lnTo>
                <a:lnTo>
                  <a:pt x="369" y="569"/>
                </a:lnTo>
                <a:lnTo>
                  <a:pt x="369" y="569"/>
                </a:lnTo>
                <a:lnTo>
                  <a:pt x="368" y="570"/>
                </a:lnTo>
                <a:lnTo>
                  <a:pt x="368" y="570"/>
                </a:lnTo>
                <a:lnTo>
                  <a:pt x="367" y="571"/>
                </a:lnTo>
                <a:lnTo>
                  <a:pt x="367" y="571"/>
                </a:lnTo>
                <a:lnTo>
                  <a:pt x="366" y="571"/>
                </a:lnTo>
                <a:lnTo>
                  <a:pt x="365" y="571"/>
                </a:lnTo>
                <a:lnTo>
                  <a:pt x="364" y="570"/>
                </a:lnTo>
                <a:lnTo>
                  <a:pt x="361" y="570"/>
                </a:lnTo>
                <a:lnTo>
                  <a:pt x="360" y="570"/>
                </a:lnTo>
                <a:lnTo>
                  <a:pt x="359" y="570"/>
                </a:lnTo>
                <a:lnTo>
                  <a:pt x="358" y="570"/>
                </a:lnTo>
                <a:lnTo>
                  <a:pt x="357" y="570"/>
                </a:lnTo>
                <a:lnTo>
                  <a:pt x="356" y="570"/>
                </a:lnTo>
                <a:lnTo>
                  <a:pt x="356" y="570"/>
                </a:lnTo>
                <a:lnTo>
                  <a:pt x="355" y="571"/>
                </a:lnTo>
                <a:lnTo>
                  <a:pt x="355" y="571"/>
                </a:lnTo>
                <a:lnTo>
                  <a:pt x="354" y="571"/>
                </a:lnTo>
                <a:lnTo>
                  <a:pt x="354" y="572"/>
                </a:lnTo>
                <a:lnTo>
                  <a:pt x="354" y="572"/>
                </a:lnTo>
                <a:lnTo>
                  <a:pt x="354" y="573"/>
                </a:lnTo>
                <a:lnTo>
                  <a:pt x="354" y="573"/>
                </a:lnTo>
                <a:lnTo>
                  <a:pt x="354" y="574"/>
                </a:lnTo>
                <a:lnTo>
                  <a:pt x="354" y="575"/>
                </a:lnTo>
                <a:lnTo>
                  <a:pt x="355" y="576"/>
                </a:lnTo>
                <a:lnTo>
                  <a:pt x="358" y="582"/>
                </a:lnTo>
                <a:lnTo>
                  <a:pt x="359" y="585"/>
                </a:lnTo>
                <a:lnTo>
                  <a:pt x="359" y="586"/>
                </a:lnTo>
                <a:lnTo>
                  <a:pt x="359" y="587"/>
                </a:lnTo>
                <a:lnTo>
                  <a:pt x="360" y="589"/>
                </a:lnTo>
                <a:lnTo>
                  <a:pt x="360" y="590"/>
                </a:lnTo>
                <a:lnTo>
                  <a:pt x="359" y="591"/>
                </a:lnTo>
                <a:lnTo>
                  <a:pt x="359" y="592"/>
                </a:lnTo>
                <a:lnTo>
                  <a:pt x="359" y="593"/>
                </a:lnTo>
                <a:lnTo>
                  <a:pt x="358" y="594"/>
                </a:lnTo>
                <a:lnTo>
                  <a:pt x="358" y="596"/>
                </a:lnTo>
                <a:lnTo>
                  <a:pt x="357" y="597"/>
                </a:lnTo>
                <a:lnTo>
                  <a:pt x="355" y="598"/>
                </a:lnTo>
                <a:lnTo>
                  <a:pt x="355" y="599"/>
                </a:lnTo>
                <a:lnTo>
                  <a:pt x="354" y="600"/>
                </a:lnTo>
                <a:lnTo>
                  <a:pt x="353" y="600"/>
                </a:lnTo>
                <a:lnTo>
                  <a:pt x="352" y="601"/>
                </a:lnTo>
                <a:lnTo>
                  <a:pt x="351" y="601"/>
                </a:lnTo>
                <a:lnTo>
                  <a:pt x="349" y="602"/>
                </a:lnTo>
                <a:lnTo>
                  <a:pt x="348" y="602"/>
                </a:lnTo>
                <a:lnTo>
                  <a:pt x="347" y="602"/>
                </a:lnTo>
                <a:lnTo>
                  <a:pt x="345" y="602"/>
                </a:lnTo>
                <a:lnTo>
                  <a:pt x="344" y="602"/>
                </a:lnTo>
                <a:lnTo>
                  <a:pt x="343" y="602"/>
                </a:lnTo>
                <a:lnTo>
                  <a:pt x="341" y="602"/>
                </a:lnTo>
                <a:lnTo>
                  <a:pt x="340" y="601"/>
                </a:lnTo>
                <a:lnTo>
                  <a:pt x="339" y="601"/>
                </a:lnTo>
                <a:lnTo>
                  <a:pt x="336" y="600"/>
                </a:lnTo>
                <a:lnTo>
                  <a:pt x="335" y="600"/>
                </a:lnTo>
                <a:lnTo>
                  <a:pt x="334" y="599"/>
                </a:lnTo>
                <a:lnTo>
                  <a:pt x="333" y="599"/>
                </a:lnTo>
                <a:lnTo>
                  <a:pt x="331" y="599"/>
                </a:lnTo>
                <a:lnTo>
                  <a:pt x="329" y="599"/>
                </a:lnTo>
                <a:lnTo>
                  <a:pt x="327" y="599"/>
                </a:lnTo>
                <a:lnTo>
                  <a:pt x="325" y="599"/>
                </a:lnTo>
                <a:lnTo>
                  <a:pt x="321" y="599"/>
                </a:lnTo>
                <a:lnTo>
                  <a:pt x="319" y="600"/>
                </a:lnTo>
                <a:lnTo>
                  <a:pt x="318" y="600"/>
                </a:lnTo>
                <a:lnTo>
                  <a:pt x="315" y="601"/>
                </a:lnTo>
                <a:lnTo>
                  <a:pt x="312" y="602"/>
                </a:lnTo>
                <a:lnTo>
                  <a:pt x="309" y="603"/>
                </a:lnTo>
                <a:lnTo>
                  <a:pt x="307" y="603"/>
                </a:lnTo>
                <a:lnTo>
                  <a:pt x="306" y="603"/>
                </a:lnTo>
                <a:lnTo>
                  <a:pt x="306" y="604"/>
                </a:lnTo>
                <a:lnTo>
                  <a:pt x="305" y="604"/>
                </a:lnTo>
                <a:lnTo>
                  <a:pt x="305" y="605"/>
                </a:lnTo>
                <a:lnTo>
                  <a:pt x="305" y="605"/>
                </a:lnTo>
                <a:lnTo>
                  <a:pt x="305" y="607"/>
                </a:lnTo>
                <a:lnTo>
                  <a:pt x="305" y="608"/>
                </a:lnTo>
                <a:lnTo>
                  <a:pt x="304" y="611"/>
                </a:lnTo>
                <a:lnTo>
                  <a:pt x="304" y="613"/>
                </a:lnTo>
                <a:lnTo>
                  <a:pt x="303" y="614"/>
                </a:lnTo>
                <a:lnTo>
                  <a:pt x="303" y="615"/>
                </a:lnTo>
                <a:lnTo>
                  <a:pt x="302" y="617"/>
                </a:lnTo>
                <a:lnTo>
                  <a:pt x="301" y="618"/>
                </a:lnTo>
                <a:lnTo>
                  <a:pt x="300" y="620"/>
                </a:lnTo>
                <a:lnTo>
                  <a:pt x="299" y="621"/>
                </a:lnTo>
                <a:lnTo>
                  <a:pt x="298" y="623"/>
                </a:lnTo>
                <a:lnTo>
                  <a:pt x="297" y="624"/>
                </a:lnTo>
                <a:lnTo>
                  <a:pt x="296" y="625"/>
                </a:lnTo>
                <a:lnTo>
                  <a:pt x="295" y="626"/>
                </a:lnTo>
                <a:lnTo>
                  <a:pt x="293" y="627"/>
                </a:lnTo>
                <a:lnTo>
                  <a:pt x="292" y="627"/>
                </a:lnTo>
                <a:lnTo>
                  <a:pt x="291" y="628"/>
                </a:lnTo>
                <a:lnTo>
                  <a:pt x="290" y="628"/>
                </a:lnTo>
                <a:lnTo>
                  <a:pt x="290" y="628"/>
                </a:lnTo>
                <a:lnTo>
                  <a:pt x="289" y="627"/>
                </a:lnTo>
                <a:lnTo>
                  <a:pt x="287" y="626"/>
                </a:lnTo>
                <a:lnTo>
                  <a:pt x="283" y="623"/>
                </a:lnTo>
                <a:lnTo>
                  <a:pt x="281" y="622"/>
                </a:lnTo>
                <a:lnTo>
                  <a:pt x="280" y="621"/>
                </a:lnTo>
                <a:lnTo>
                  <a:pt x="278" y="620"/>
                </a:lnTo>
                <a:lnTo>
                  <a:pt x="277" y="620"/>
                </a:lnTo>
                <a:lnTo>
                  <a:pt x="276" y="619"/>
                </a:lnTo>
                <a:lnTo>
                  <a:pt x="275" y="619"/>
                </a:lnTo>
                <a:lnTo>
                  <a:pt x="273" y="619"/>
                </a:lnTo>
                <a:lnTo>
                  <a:pt x="272" y="618"/>
                </a:lnTo>
                <a:lnTo>
                  <a:pt x="269" y="618"/>
                </a:lnTo>
                <a:lnTo>
                  <a:pt x="266" y="618"/>
                </a:lnTo>
                <a:lnTo>
                  <a:pt x="264" y="617"/>
                </a:lnTo>
                <a:lnTo>
                  <a:pt x="261" y="616"/>
                </a:lnTo>
                <a:lnTo>
                  <a:pt x="258" y="615"/>
                </a:lnTo>
                <a:lnTo>
                  <a:pt x="257" y="615"/>
                </a:lnTo>
                <a:lnTo>
                  <a:pt x="255" y="615"/>
                </a:lnTo>
                <a:lnTo>
                  <a:pt x="252" y="615"/>
                </a:lnTo>
                <a:lnTo>
                  <a:pt x="250" y="614"/>
                </a:lnTo>
                <a:lnTo>
                  <a:pt x="250" y="614"/>
                </a:lnTo>
                <a:lnTo>
                  <a:pt x="249" y="614"/>
                </a:lnTo>
                <a:lnTo>
                  <a:pt x="249" y="613"/>
                </a:lnTo>
                <a:lnTo>
                  <a:pt x="248" y="612"/>
                </a:lnTo>
                <a:lnTo>
                  <a:pt x="248" y="611"/>
                </a:lnTo>
                <a:lnTo>
                  <a:pt x="247" y="610"/>
                </a:lnTo>
                <a:lnTo>
                  <a:pt x="247" y="609"/>
                </a:lnTo>
                <a:lnTo>
                  <a:pt x="246" y="605"/>
                </a:lnTo>
                <a:lnTo>
                  <a:pt x="246" y="604"/>
                </a:lnTo>
                <a:lnTo>
                  <a:pt x="246" y="603"/>
                </a:lnTo>
                <a:lnTo>
                  <a:pt x="246" y="602"/>
                </a:lnTo>
                <a:lnTo>
                  <a:pt x="245" y="601"/>
                </a:lnTo>
                <a:lnTo>
                  <a:pt x="244" y="600"/>
                </a:lnTo>
                <a:lnTo>
                  <a:pt x="244" y="600"/>
                </a:lnTo>
                <a:lnTo>
                  <a:pt x="243" y="599"/>
                </a:lnTo>
                <a:lnTo>
                  <a:pt x="242" y="599"/>
                </a:lnTo>
                <a:lnTo>
                  <a:pt x="242" y="599"/>
                </a:lnTo>
                <a:lnTo>
                  <a:pt x="241" y="599"/>
                </a:lnTo>
                <a:lnTo>
                  <a:pt x="240" y="600"/>
                </a:lnTo>
                <a:lnTo>
                  <a:pt x="239" y="600"/>
                </a:lnTo>
                <a:lnTo>
                  <a:pt x="238" y="600"/>
                </a:lnTo>
                <a:lnTo>
                  <a:pt x="238" y="601"/>
                </a:lnTo>
                <a:lnTo>
                  <a:pt x="237" y="602"/>
                </a:lnTo>
                <a:lnTo>
                  <a:pt x="237" y="602"/>
                </a:lnTo>
                <a:lnTo>
                  <a:pt x="235" y="604"/>
                </a:lnTo>
                <a:lnTo>
                  <a:pt x="232" y="609"/>
                </a:lnTo>
                <a:lnTo>
                  <a:pt x="231" y="611"/>
                </a:lnTo>
                <a:lnTo>
                  <a:pt x="230" y="613"/>
                </a:lnTo>
                <a:lnTo>
                  <a:pt x="230" y="614"/>
                </a:lnTo>
                <a:lnTo>
                  <a:pt x="230" y="616"/>
                </a:lnTo>
                <a:lnTo>
                  <a:pt x="230" y="618"/>
                </a:lnTo>
                <a:lnTo>
                  <a:pt x="230" y="620"/>
                </a:lnTo>
                <a:lnTo>
                  <a:pt x="230" y="621"/>
                </a:lnTo>
                <a:lnTo>
                  <a:pt x="231" y="624"/>
                </a:lnTo>
                <a:lnTo>
                  <a:pt x="231" y="625"/>
                </a:lnTo>
                <a:lnTo>
                  <a:pt x="232" y="627"/>
                </a:lnTo>
                <a:lnTo>
                  <a:pt x="233" y="631"/>
                </a:lnTo>
                <a:lnTo>
                  <a:pt x="235" y="634"/>
                </a:lnTo>
                <a:lnTo>
                  <a:pt x="235" y="635"/>
                </a:lnTo>
                <a:lnTo>
                  <a:pt x="236" y="636"/>
                </a:lnTo>
                <a:lnTo>
                  <a:pt x="236" y="637"/>
                </a:lnTo>
                <a:lnTo>
                  <a:pt x="236" y="638"/>
                </a:lnTo>
                <a:lnTo>
                  <a:pt x="236" y="640"/>
                </a:lnTo>
                <a:lnTo>
                  <a:pt x="236" y="641"/>
                </a:lnTo>
                <a:lnTo>
                  <a:pt x="235" y="641"/>
                </a:lnTo>
                <a:lnTo>
                  <a:pt x="235" y="642"/>
                </a:lnTo>
                <a:lnTo>
                  <a:pt x="234" y="643"/>
                </a:lnTo>
                <a:lnTo>
                  <a:pt x="233" y="644"/>
                </a:lnTo>
                <a:lnTo>
                  <a:pt x="230" y="647"/>
                </a:lnTo>
                <a:lnTo>
                  <a:pt x="227" y="649"/>
                </a:lnTo>
                <a:lnTo>
                  <a:pt x="226" y="651"/>
                </a:lnTo>
                <a:lnTo>
                  <a:pt x="225" y="652"/>
                </a:lnTo>
                <a:lnTo>
                  <a:pt x="224" y="653"/>
                </a:lnTo>
                <a:lnTo>
                  <a:pt x="222" y="654"/>
                </a:lnTo>
                <a:lnTo>
                  <a:pt x="220" y="659"/>
                </a:lnTo>
                <a:lnTo>
                  <a:pt x="217" y="662"/>
                </a:lnTo>
                <a:lnTo>
                  <a:pt x="215" y="665"/>
                </a:lnTo>
                <a:lnTo>
                  <a:pt x="213" y="668"/>
                </a:lnTo>
                <a:lnTo>
                  <a:pt x="211" y="669"/>
                </a:lnTo>
                <a:lnTo>
                  <a:pt x="211" y="669"/>
                </a:lnTo>
                <a:lnTo>
                  <a:pt x="210" y="670"/>
                </a:lnTo>
                <a:lnTo>
                  <a:pt x="209" y="671"/>
                </a:lnTo>
                <a:lnTo>
                  <a:pt x="208" y="671"/>
                </a:lnTo>
                <a:lnTo>
                  <a:pt x="207" y="672"/>
                </a:lnTo>
                <a:lnTo>
                  <a:pt x="206" y="672"/>
                </a:lnTo>
                <a:lnTo>
                  <a:pt x="205" y="673"/>
                </a:lnTo>
                <a:lnTo>
                  <a:pt x="204" y="673"/>
                </a:lnTo>
                <a:lnTo>
                  <a:pt x="202" y="673"/>
                </a:lnTo>
                <a:lnTo>
                  <a:pt x="198" y="673"/>
                </a:lnTo>
                <a:lnTo>
                  <a:pt x="196" y="673"/>
                </a:lnTo>
                <a:lnTo>
                  <a:pt x="191" y="674"/>
                </a:lnTo>
                <a:lnTo>
                  <a:pt x="187" y="675"/>
                </a:lnTo>
                <a:lnTo>
                  <a:pt x="186" y="675"/>
                </a:lnTo>
                <a:lnTo>
                  <a:pt x="178" y="677"/>
                </a:lnTo>
                <a:lnTo>
                  <a:pt x="176" y="677"/>
                </a:lnTo>
                <a:lnTo>
                  <a:pt x="173" y="677"/>
                </a:lnTo>
                <a:lnTo>
                  <a:pt x="172" y="677"/>
                </a:lnTo>
                <a:lnTo>
                  <a:pt x="171" y="678"/>
                </a:lnTo>
                <a:lnTo>
                  <a:pt x="170" y="678"/>
                </a:lnTo>
                <a:lnTo>
                  <a:pt x="169" y="679"/>
                </a:lnTo>
                <a:lnTo>
                  <a:pt x="168" y="680"/>
                </a:lnTo>
                <a:lnTo>
                  <a:pt x="166" y="681"/>
                </a:lnTo>
                <a:lnTo>
                  <a:pt x="166" y="682"/>
                </a:lnTo>
                <a:lnTo>
                  <a:pt x="165" y="683"/>
                </a:lnTo>
                <a:lnTo>
                  <a:pt x="163" y="686"/>
                </a:lnTo>
                <a:lnTo>
                  <a:pt x="162" y="687"/>
                </a:lnTo>
                <a:lnTo>
                  <a:pt x="161" y="688"/>
                </a:lnTo>
                <a:lnTo>
                  <a:pt x="160" y="689"/>
                </a:lnTo>
                <a:lnTo>
                  <a:pt x="160" y="690"/>
                </a:lnTo>
                <a:lnTo>
                  <a:pt x="159" y="690"/>
                </a:lnTo>
                <a:lnTo>
                  <a:pt x="158" y="690"/>
                </a:lnTo>
                <a:lnTo>
                  <a:pt x="158" y="690"/>
                </a:lnTo>
                <a:lnTo>
                  <a:pt x="157" y="690"/>
                </a:lnTo>
                <a:lnTo>
                  <a:pt x="157" y="690"/>
                </a:lnTo>
                <a:lnTo>
                  <a:pt x="156" y="690"/>
                </a:lnTo>
                <a:lnTo>
                  <a:pt x="156" y="689"/>
                </a:lnTo>
                <a:lnTo>
                  <a:pt x="156" y="689"/>
                </a:lnTo>
                <a:lnTo>
                  <a:pt x="155" y="687"/>
                </a:lnTo>
                <a:lnTo>
                  <a:pt x="153" y="681"/>
                </a:lnTo>
                <a:lnTo>
                  <a:pt x="151" y="676"/>
                </a:lnTo>
                <a:lnTo>
                  <a:pt x="150" y="674"/>
                </a:lnTo>
                <a:lnTo>
                  <a:pt x="149" y="670"/>
                </a:lnTo>
                <a:lnTo>
                  <a:pt x="147" y="663"/>
                </a:lnTo>
                <a:lnTo>
                  <a:pt x="146" y="661"/>
                </a:lnTo>
                <a:lnTo>
                  <a:pt x="146" y="660"/>
                </a:lnTo>
                <a:lnTo>
                  <a:pt x="145" y="659"/>
                </a:lnTo>
                <a:lnTo>
                  <a:pt x="144" y="658"/>
                </a:lnTo>
                <a:lnTo>
                  <a:pt x="144" y="657"/>
                </a:lnTo>
                <a:lnTo>
                  <a:pt x="142" y="656"/>
                </a:lnTo>
                <a:lnTo>
                  <a:pt x="138" y="653"/>
                </a:lnTo>
                <a:lnTo>
                  <a:pt x="136" y="651"/>
                </a:lnTo>
                <a:lnTo>
                  <a:pt x="135" y="650"/>
                </a:lnTo>
                <a:lnTo>
                  <a:pt x="132" y="649"/>
                </a:lnTo>
                <a:lnTo>
                  <a:pt x="130" y="648"/>
                </a:lnTo>
                <a:lnTo>
                  <a:pt x="128" y="647"/>
                </a:lnTo>
                <a:lnTo>
                  <a:pt x="124" y="646"/>
                </a:lnTo>
                <a:lnTo>
                  <a:pt x="120" y="645"/>
                </a:lnTo>
                <a:lnTo>
                  <a:pt x="118" y="644"/>
                </a:lnTo>
                <a:lnTo>
                  <a:pt x="115" y="643"/>
                </a:lnTo>
                <a:lnTo>
                  <a:pt x="113" y="641"/>
                </a:lnTo>
                <a:lnTo>
                  <a:pt x="110" y="640"/>
                </a:lnTo>
                <a:lnTo>
                  <a:pt x="109" y="639"/>
                </a:lnTo>
                <a:lnTo>
                  <a:pt x="108" y="638"/>
                </a:lnTo>
                <a:lnTo>
                  <a:pt x="107" y="638"/>
                </a:lnTo>
                <a:lnTo>
                  <a:pt x="107" y="637"/>
                </a:lnTo>
                <a:lnTo>
                  <a:pt x="106" y="636"/>
                </a:lnTo>
                <a:lnTo>
                  <a:pt x="106" y="636"/>
                </a:lnTo>
                <a:lnTo>
                  <a:pt x="106" y="635"/>
                </a:lnTo>
                <a:lnTo>
                  <a:pt x="106" y="635"/>
                </a:lnTo>
                <a:lnTo>
                  <a:pt x="106" y="634"/>
                </a:lnTo>
                <a:lnTo>
                  <a:pt x="106" y="631"/>
                </a:lnTo>
                <a:lnTo>
                  <a:pt x="107" y="627"/>
                </a:lnTo>
                <a:lnTo>
                  <a:pt x="108" y="622"/>
                </a:lnTo>
                <a:lnTo>
                  <a:pt x="108" y="621"/>
                </a:lnTo>
                <a:lnTo>
                  <a:pt x="108" y="618"/>
                </a:lnTo>
                <a:lnTo>
                  <a:pt x="109" y="616"/>
                </a:lnTo>
                <a:lnTo>
                  <a:pt x="109" y="614"/>
                </a:lnTo>
                <a:lnTo>
                  <a:pt x="109" y="612"/>
                </a:lnTo>
                <a:lnTo>
                  <a:pt x="108" y="611"/>
                </a:lnTo>
                <a:lnTo>
                  <a:pt x="108" y="610"/>
                </a:lnTo>
                <a:lnTo>
                  <a:pt x="108" y="609"/>
                </a:lnTo>
                <a:lnTo>
                  <a:pt x="108" y="609"/>
                </a:lnTo>
                <a:lnTo>
                  <a:pt x="107" y="609"/>
                </a:lnTo>
                <a:lnTo>
                  <a:pt x="107" y="609"/>
                </a:lnTo>
                <a:lnTo>
                  <a:pt x="106" y="609"/>
                </a:lnTo>
                <a:lnTo>
                  <a:pt x="106" y="609"/>
                </a:lnTo>
                <a:lnTo>
                  <a:pt x="105" y="610"/>
                </a:lnTo>
                <a:lnTo>
                  <a:pt x="104" y="612"/>
                </a:lnTo>
                <a:lnTo>
                  <a:pt x="104" y="613"/>
                </a:lnTo>
                <a:lnTo>
                  <a:pt x="103" y="613"/>
                </a:lnTo>
                <a:lnTo>
                  <a:pt x="103" y="613"/>
                </a:lnTo>
                <a:lnTo>
                  <a:pt x="102" y="614"/>
                </a:lnTo>
                <a:lnTo>
                  <a:pt x="101" y="614"/>
                </a:lnTo>
                <a:lnTo>
                  <a:pt x="101" y="614"/>
                </a:lnTo>
                <a:lnTo>
                  <a:pt x="100" y="613"/>
                </a:lnTo>
                <a:lnTo>
                  <a:pt x="100" y="613"/>
                </a:lnTo>
                <a:lnTo>
                  <a:pt x="99" y="613"/>
                </a:lnTo>
                <a:lnTo>
                  <a:pt x="98" y="612"/>
                </a:lnTo>
                <a:lnTo>
                  <a:pt x="98" y="612"/>
                </a:lnTo>
                <a:lnTo>
                  <a:pt x="97" y="611"/>
                </a:lnTo>
                <a:lnTo>
                  <a:pt x="96" y="610"/>
                </a:lnTo>
                <a:lnTo>
                  <a:pt x="95" y="608"/>
                </a:lnTo>
                <a:lnTo>
                  <a:pt x="93" y="607"/>
                </a:lnTo>
                <a:lnTo>
                  <a:pt x="93" y="606"/>
                </a:lnTo>
                <a:lnTo>
                  <a:pt x="92" y="604"/>
                </a:lnTo>
                <a:lnTo>
                  <a:pt x="90" y="601"/>
                </a:lnTo>
                <a:lnTo>
                  <a:pt x="90" y="600"/>
                </a:lnTo>
                <a:lnTo>
                  <a:pt x="89" y="599"/>
                </a:lnTo>
                <a:lnTo>
                  <a:pt x="89" y="598"/>
                </a:lnTo>
                <a:lnTo>
                  <a:pt x="88" y="598"/>
                </a:lnTo>
                <a:lnTo>
                  <a:pt x="85" y="595"/>
                </a:lnTo>
                <a:lnTo>
                  <a:pt x="84" y="594"/>
                </a:lnTo>
                <a:lnTo>
                  <a:pt x="84" y="593"/>
                </a:lnTo>
                <a:lnTo>
                  <a:pt x="83" y="592"/>
                </a:lnTo>
                <a:lnTo>
                  <a:pt x="82" y="591"/>
                </a:lnTo>
                <a:lnTo>
                  <a:pt x="82" y="590"/>
                </a:lnTo>
                <a:lnTo>
                  <a:pt x="81" y="586"/>
                </a:lnTo>
                <a:lnTo>
                  <a:pt x="79" y="581"/>
                </a:lnTo>
                <a:lnTo>
                  <a:pt x="78" y="577"/>
                </a:lnTo>
                <a:lnTo>
                  <a:pt x="77" y="576"/>
                </a:lnTo>
                <a:lnTo>
                  <a:pt x="77" y="574"/>
                </a:lnTo>
                <a:lnTo>
                  <a:pt x="76" y="573"/>
                </a:lnTo>
                <a:lnTo>
                  <a:pt x="75" y="571"/>
                </a:lnTo>
                <a:lnTo>
                  <a:pt x="74" y="570"/>
                </a:lnTo>
                <a:lnTo>
                  <a:pt x="73" y="570"/>
                </a:lnTo>
                <a:lnTo>
                  <a:pt x="72" y="568"/>
                </a:lnTo>
                <a:lnTo>
                  <a:pt x="72" y="567"/>
                </a:lnTo>
                <a:lnTo>
                  <a:pt x="71" y="566"/>
                </a:lnTo>
                <a:lnTo>
                  <a:pt x="69" y="563"/>
                </a:lnTo>
                <a:lnTo>
                  <a:pt x="68" y="562"/>
                </a:lnTo>
                <a:lnTo>
                  <a:pt x="66" y="560"/>
                </a:lnTo>
                <a:lnTo>
                  <a:pt x="65" y="557"/>
                </a:lnTo>
                <a:lnTo>
                  <a:pt x="65" y="557"/>
                </a:lnTo>
                <a:lnTo>
                  <a:pt x="64" y="555"/>
                </a:lnTo>
                <a:lnTo>
                  <a:pt x="62" y="553"/>
                </a:lnTo>
                <a:lnTo>
                  <a:pt x="61" y="552"/>
                </a:lnTo>
                <a:lnTo>
                  <a:pt x="60" y="551"/>
                </a:lnTo>
                <a:lnTo>
                  <a:pt x="59" y="550"/>
                </a:lnTo>
                <a:lnTo>
                  <a:pt x="58" y="550"/>
                </a:lnTo>
                <a:lnTo>
                  <a:pt x="57" y="550"/>
                </a:lnTo>
                <a:lnTo>
                  <a:pt x="55" y="549"/>
                </a:lnTo>
                <a:lnTo>
                  <a:pt x="51" y="548"/>
                </a:lnTo>
                <a:lnTo>
                  <a:pt x="49" y="547"/>
                </a:lnTo>
                <a:lnTo>
                  <a:pt x="47" y="547"/>
                </a:lnTo>
                <a:lnTo>
                  <a:pt x="46" y="547"/>
                </a:lnTo>
                <a:lnTo>
                  <a:pt x="44" y="547"/>
                </a:lnTo>
                <a:lnTo>
                  <a:pt x="43" y="548"/>
                </a:lnTo>
                <a:lnTo>
                  <a:pt x="41" y="548"/>
                </a:lnTo>
                <a:lnTo>
                  <a:pt x="39" y="549"/>
                </a:lnTo>
                <a:lnTo>
                  <a:pt x="36" y="551"/>
                </a:lnTo>
                <a:lnTo>
                  <a:pt x="34" y="552"/>
                </a:lnTo>
                <a:lnTo>
                  <a:pt x="32" y="553"/>
                </a:lnTo>
                <a:lnTo>
                  <a:pt x="30" y="555"/>
                </a:lnTo>
                <a:lnTo>
                  <a:pt x="28" y="557"/>
                </a:lnTo>
                <a:lnTo>
                  <a:pt x="28" y="558"/>
                </a:lnTo>
                <a:lnTo>
                  <a:pt x="28" y="558"/>
                </a:lnTo>
                <a:lnTo>
                  <a:pt x="27" y="559"/>
                </a:lnTo>
                <a:lnTo>
                  <a:pt x="27" y="559"/>
                </a:lnTo>
                <a:lnTo>
                  <a:pt x="27" y="559"/>
                </a:lnTo>
                <a:lnTo>
                  <a:pt x="28" y="560"/>
                </a:lnTo>
                <a:lnTo>
                  <a:pt x="28" y="561"/>
                </a:lnTo>
                <a:lnTo>
                  <a:pt x="29" y="562"/>
                </a:lnTo>
                <a:lnTo>
                  <a:pt x="29" y="563"/>
                </a:lnTo>
                <a:lnTo>
                  <a:pt x="30" y="564"/>
                </a:lnTo>
                <a:lnTo>
                  <a:pt x="30" y="564"/>
                </a:lnTo>
                <a:lnTo>
                  <a:pt x="31" y="565"/>
                </a:lnTo>
                <a:lnTo>
                  <a:pt x="38" y="572"/>
                </a:lnTo>
                <a:lnTo>
                  <a:pt x="39" y="573"/>
                </a:lnTo>
                <a:lnTo>
                  <a:pt x="40" y="574"/>
                </a:lnTo>
                <a:lnTo>
                  <a:pt x="40" y="575"/>
                </a:lnTo>
                <a:lnTo>
                  <a:pt x="40" y="576"/>
                </a:lnTo>
                <a:lnTo>
                  <a:pt x="41" y="578"/>
                </a:lnTo>
                <a:lnTo>
                  <a:pt x="42" y="580"/>
                </a:lnTo>
                <a:lnTo>
                  <a:pt x="42" y="580"/>
                </a:lnTo>
                <a:lnTo>
                  <a:pt x="44" y="583"/>
                </a:lnTo>
                <a:lnTo>
                  <a:pt x="45" y="585"/>
                </a:lnTo>
                <a:lnTo>
                  <a:pt x="45" y="586"/>
                </a:lnTo>
                <a:lnTo>
                  <a:pt x="45" y="587"/>
                </a:lnTo>
                <a:lnTo>
                  <a:pt x="46" y="588"/>
                </a:lnTo>
                <a:lnTo>
                  <a:pt x="46" y="589"/>
                </a:lnTo>
                <a:lnTo>
                  <a:pt x="46" y="590"/>
                </a:lnTo>
                <a:lnTo>
                  <a:pt x="46" y="591"/>
                </a:lnTo>
                <a:lnTo>
                  <a:pt x="46" y="592"/>
                </a:lnTo>
                <a:lnTo>
                  <a:pt x="45" y="592"/>
                </a:lnTo>
                <a:lnTo>
                  <a:pt x="45" y="594"/>
                </a:lnTo>
                <a:lnTo>
                  <a:pt x="43" y="596"/>
                </a:lnTo>
                <a:lnTo>
                  <a:pt x="42" y="598"/>
                </a:lnTo>
                <a:lnTo>
                  <a:pt x="40" y="601"/>
                </a:lnTo>
                <a:lnTo>
                  <a:pt x="39" y="605"/>
                </a:lnTo>
                <a:lnTo>
                  <a:pt x="38" y="607"/>
                </a:lnTo>
                <a:lnTo>
                  <a:pt x="37" y="609"/>
                </a:lnTo>
                <a:lnTo>
                  <a:pt x="36" y="610"/>
                </a:lnTo>
                <a:lnTo>
                  <a:pt x="35" y="611"/>
                </a:lnTo>
                <a:lnTo>
                  <a:pt x="34" y="613"/>
                </a:lnTo>
                <a:lnTo>
                  <a:pt x="32" y="615"/>
                </a:lnTo>
                <a:lnTo>
                  <a:pt x="30" y="616"/>
                </a:lnTo>
                <a:lnTo>
                  <a:pt x="28" y="617"/>
                </a:lnTo>
                <a:lnTo>
                  <a:pt x="27" y="618"/>
                </a:lnTo>
                <a:lnTo>
                  <a:pt x="26" y="618"/>
                </a:lnTo>
                <a:lnTo>
                  <a:pt x="25" y="619"/>
                </a:lnTo>
                <a:lnTo>
                  <a:pt x="23" y="619"/>
                </a:lnTo>
                <a:lnTo>
                  <a:pt x="22" y="618"/>
                </a:lnTo>
                <a:lnTo>
                  <a:pt x="20" y="618"/>
                </a:lnTo>
                <a:lnTo>
                  <a:pt x="17" y="617"/>
                </a:lnTo>
                <a:lnTo>
                  <a:pt x="15" y="616"/>
                </a:lnTo>
                <a:lnTo>
                  <a:pt x="13" y="614"/>
                </a:lnTo>
                <a:lnTo>
                  <a:pt x="8" y="611"/>
                </a:lnTo>
                <a:lnTo>
                  <a:pt x="6" y="609"/>
                </a:lnTo>
                <a:lnTo>
                  <a:pt x="5" y="608"/>
                </a:lnTo>
                <a:lnTo>
                  <a:pt x="4" y="607"/>
                </a:lnTo>
                <a:lnTo>
                  <a:pt x="2" y="605"/>
                </a:lnTo>
                <a:lnTo>
                  <a:pt x="2" y="604"/>
                </a:lnTo>
                <a:lnTo>
                  <a:pt x="1" y="603"/>
                </a:lnTo>
                <a:lnTo>
                  <a:pt x="1" y="603"/>
                </a:lnTo>
                <a:lnTo>
                  <a:pt x="0" y="602"/>
                </a:lnTo>
                <a:lnTo>
                  <a:pt x="0" y="601"/>
                </a:lnTo>
                <a:lnTo>
                  <a:pt x="0" y="600"/>
                </a:lnTo>
                <a:lnTo>
                  <a:pt x="1" y="599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1" name="Freeform 254">
            <a:extLst>
              <a:ext uri="{FF2B5EF4-FFF2-40B4-BE49-F238E27FC236}">
                <a16:creationId xmlns:a16="http://schemas.microsoft.com/office/drawing/2014/main" id="{CE1082C9-C35F-408D-9C85-62A4117AF5BB}"/>
              </a:ext>
            </a:extLst>
          </p:cNvPr>
          <p:cNvSpPr>
            <a:spLocks/>
          </p:cNvSpPr>
          <p:nvPr/>
        </p:nvSpPr>
        <p:spPr bwMode="auto">
          <a:xfrm>
            <a:off x="10102727" y="3795322"/>
            <a:ext cx="452372" cy="1405775"/>
          </a:xfrm>
          <a:custGeom>
            <a:avLst/>
            <a:gdLst>
              <a:gd name="T0" fmla="*/ 49 w 238"/>
              <a:gd name="T1" fmla="*/ 668 h 676"/>
              <a:gd name="T2" fmla="*/ 50 w 238"/>
              <a:gd name="T3" fmla="*/ 660 h 676"/>
              <a:gd name="T4" fmla="*/ 42 w 238"/>
              <a:gd name="T5" fmla="*/ 646 h 676"/>
              <a:gd name="T6" fmla="*/ 37 w 238"/>
              <a:gd name="T7" fmla="*/ 622 h 676"/>
              <a:gd name="T8" fmla="*/ 46 w 238"/>
              <a:gd name="T9" fmla="*/ 606 h 676"/>
              <a:gd name="T10" fmla="*/ 49 w 238"/>
              <a:gd name="T11" fmla="*/ 601 h 676"/>
              <a:gd name="T12" fmla="*/ 29 w 238"/>
              <a:gd name="T13" fmla="*/ 597 h 676"/>
              <a:gd name="T14" fmla="*/ 18 w 238"/>
              <a:gd name="T15" fmla="*/ 591 h 676"/>
              <a:gd name="T16" fmla="*/ 17 w 238"/>
              <a:gd name="T17" fmla="*/ 577 h 676"/>
              <a:gd name="T18" fmla="*/ 20 w 238"/>
              <a:gd name="T19" fmla="*/ 570 h 676"/>
              <a:gd name="T20" fmla="*/ 36 w 238"/>
              <a:gd name="T21" fmla="*/ 572 h 676"/>
              <a:gd name="T22" fmla="*/ 40 w 238"/>
              <a:gd name="T23" fmla="*/ 562 h 676"/>
              <a:gd name="T24" fmla="*/ 42 w 238"/>
              <a:gd name="T25" fmla="*/ 554 h 676"/>
              <a:gd name="T26" fmla="*/ 43 w 238"/>
              <a:gd name="T27" fmla="*/ 534 h 676"/>
              <a:gd name="T28" fmla="*/ 43 w 238"/>
              <a:gd name="T29" fmla="*/ 522 h 676"/>
              <a:gd name="T30" fmla="*/ 55 w 238"/>
              <a:gd name="T31" fmla="*/ 505 h 676"/>
              <a:gd name="T32" fmla="*/ 57 w 238"/>
              <a:gd name="T33" fmla="*/ 490 h 676"/>
              <a:gd name="T34" fmla="*/ 52 w 238"/>
              <a:gd name="T35" fmla="*/ 477 h 676"/>
              <a:gd name="T36" fmla="*/ 40 w 238"/>
              <a:gd name="T37" fmla="*/ 472 h 676"/>
              <a:gd name="T38" fmla="*/ 37 w 238"/>
              <a:gd name="T39" fmla="*/ 469 h 676"/>
              <a:gd name="T40" fmla="*/ 37 w 238"/>
              <a:gd name="T41" fmla="*/ 455 h 676"/>
              <a:gd name="T42" fmla="*/ 33 w 238"/>
              <a:gd name="T43" fmla="*/ 443 h 676"/>
              <a:gd name="T44" fmla="*/ 19 w 238"/>
              <a:gd name="T45" fmla="*/ 423 h 676"/>
              <a:gd name="T46" fmla="*/ 11 w 238"/>
              <a:gd name="T47" fmla="*/ 405 h 676"/>
              <a:gd name="T48" fmla="*/ 11 w 238"/>
              <a:gd name="T49" fmla="*/ 393 h 676"/>
              <a:gd name="T50" fmla="*/ 17 w 238"/>
              <a:gd name="T51" fmla="*/ 380 h 676"/>
              <a:gd name="T52" fmla="*/ 16 w 238"/>
              <a:gd name="T53" fmla="*/ 364 h 676"/>
              <a:gd name="T54" fmla="*/ 8 w 238"/>
              <a:gd name="T55" fmla="*/ 331 h 676"/>
              <a:gd name="T56" fmla="*/ 0 w 238"/>
              <a:gd name="T57" fmla="*/ 303 h 676"/>
              <a:gd name="T58" fmla="*/ 2 w 238"/>
              <a:gd name="T59" fmla="*/ 298 h 676"/>
              <a:gd name="T60" fmla="*/ 14 w 238"/>
              <a:gd name="T61" fmla="*/ 294 h 676"/>
              <a:gd name="T62" fmla="*/ 25 w 238"/>
              <a:gd name="T63" fmla="*/ 283 h 676"/>
              <a:gd name="T64" fmla="*/ 36 w 238"/>
              <a:gd name="T65" fmla="*/ 271 h 676"/>
              <a:gd name="T66" fmla="*/ 36 w 238"/>
              <a:gd name="T67" fmla="*/ 253 h 676"/>
              <a:gd name="T68" fmla="*/ 38 w 238"/>
              <a:gd name="T69" fmla="*/ 240 h 676"/>
              <a:gd name="T70" fmla="*/ 38 w 238"/>
              <a:gd name="T71" fmla="*/ 225 h 676"/>
              <a:gd name="T72" fmla="*/ 47 w 238"/>
              <a:gd name="T73" fmla="*/ 203 h 676"/>
              <a:gd name="T74" fmla="*/ 57 w 238"/>
              <a:gd name="T75" fmla="*/ 171 h 676"/>
              <a:gd name="T76" fmla="*/ 60 w 238"/>
              <a:gd name="T77" fmla="*/ 163 h 676"/>
              <a:gd name="T78" fmla="*/ 72 w 238"/>
              <a:gd name="T79" fmla="*/ 151 h 676"/>
              <a:gd name="T80" fmla="*/ 88 w 238"/>
              <a:gd name="T81" fmla="*/ 147 h 676"/>
              <a:gd name="T82" fmla="*/ 101 w 238"/>
              <a:gd name="T83" fmla="*/ 140 h 676"/>
              <a:gd name="T84" fmla="*/ 111 w 238"/>
              <a:gd name="T85" fmla="*/ 145 h 676"/>
              <a:gd name="T86" fmla="*/ 119 w 238"/>
              <a:gd name="T87" fmla="*/ 147 h 676"/>
              <a:gd name="T88" fmla="*/ 121 w 238"/>
              <a:gd name="T89" fmla="*/ 138 h 676"/>
              <a:gd name="T90" fmla="*/ 119 w 238"/>
              <a:gd name="T91" fmla="*/ 116 h 676"/>
              <a:gd name="T92" fmla="*/ 114 w 238"/>
              <a:gd name="T93" fmla="*/ 99 h 676"/>
              <a:gd name="T94" fmla="*/ 94 w 238"/>
              <a:gd name="T95" fmla="*/ 87 h 676"/>
              <a:gd name="T96" fmla="*/ 86 w 238"/>
              <a:gd name="T97" fmla="*/ 77 h 676"/>
              <a:gd name="T98" fmla="*/ 73 w 238"/>
              <a:gd name="T99" fmla="*/ 44 h 676"/>
              <a:gd name="T100" fmla="*/ 59 w 238"/>
              <a:gd name="T101" fmla="*/ 31 h 676"/>
              <a:gd name="T102" fmla="*/ 55 w 238"/>
              <a:gd name="T103" fmla="*/ 23 h 676"/>
              <a:gd name="T104" fmla="*/ 61 w 238"/>
              <a:gd name="T105" fmla="*/ 9 h 676"/>
              <a:gd name="T106" fmla="*/ 72 w 238"/>
              <a:gd name="T107" fmla="*/ 0 h 676"/>
              <a:gd name="T108" fmla="*/ 92 w 238"/>
              <a:gd name="T109" fmla="*/ 13 h 676"/>
              <a:gd name="T110" fmla="*/ 109 w 238"/>
              <a:gd name="T111" fmla="*/ 16 h 676"/>
              <a:gd name="T112" fmla="*/ 135 w 238"/>
              <a:gd name="T113" fmla="*/ 25 h 676"/>
              <a:gd name="T114" fmla="*/ 155 w 238"/>
              <a:gd name="T115" fmla="*/ 30 h 676"/>
              <a:gd name="T116" fmla="*/ 174 w 238"/>
              <a:gd name="T117" fmla="*/ 39 h 676"/>
              <a:gd name="T118" fmla="*/ 191 w 238"/>
              <a:gd name="T119" fmla="*/ 40 h 676"/>
              <a:gd name="T120" fmla="*/ 198 w 238"/>
              <a:gd name="T121" fmla="*/ 52 h 676"/>
              <a:gd name="T122" fmla="*/ 211 w 238"/>
              <a:gd name="T123" fmla="*/ 67 h 676"/>
              <a:gd name="T124" fmla="*/ 227 w 238"/>
              <a:gd name="T125" fmla="*/ 77 h 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8" h="676">
                <a:moveTo>
                  <a:pt x="44" y="676"/>
                </a:moveTo>
                <a:lnTo>
                  <a:pt x="44" y="675"/>
                </a:lnTo>
                <a:lnTo>
                  <a:pt x="44" y="674"/>
                </a:lnTo>
                <a:lnTo>
                  <a:pt x="45" y="673"/>
                </a:lnTo>
                <a:lnTo>
                  <a:pt x="45" y="672"/>
                </a:lnTo>
                <a:lnTo>
                  <a:pt x="46" y="671"/>
                </a:lnTo>
                <a:lnTo>
                  <a:pt x="47" y="670"/>
                </a:lnTo>
                <a:lnTo>
                  <a:pt x="49" y="668"/>
                </a:lnTo>
                <a:lnTo>
                  <a:pt x="50" y="667"/>
                </a:lnTo>
                <a:lnTo>
                  <a:pt x="50" y="666"/>
                </a:lnTo>
                <a:lnTo>
                  <a:pt x="51" y="666"/>
                </a:lnTo>
                <a:lnTo>
                  <a:pt x="51" y="665"/>
                </a:lnTo>
                <a:lnTo>
                  <a:pt x="51" y="664"/>
                </a:lnTo>
                <a:lnTo>
                  <a:pt x="51" y="663"/>
                </a:lnTo>
                <a:lnTo>
                  <a:pt x="51" y="662"/>
                </a:lnTo>
                <a:lnTo>
                  <a:pt x="50" y="660"/>
                </a:lnTo>
                <a:lnTo>
                  <a:pt x="49" y="659"/>
                </a:lnTo>
                <a:lnTo>
                  <a:pt x="49" y="657"/>
                </a:lnTo>
                <a:lnTo>
                  <a:pt x="48" y="656"/>
                </a:lnTo>
                <a:lnTo>
                  <a:pt x="45" y="652"/>
                </a:lnTo>
                <a:lnTo>
                  <a:pt x="44" y="650"/>
                </a:lnTo>
                <a:lnTo>
                  <a:pt x="43" y="649"/>
                </a:lnTo>
                <a:lnTo>
                  <a:pt x="43" y="648"/>
                </a:lnTo>
                <a:lnTo>
                  <a:pt x="42" y="646"/>
                </a:lnTo>
                <a:lnTo>
                  <a:pt x="41" y="642"/>
                </a:lnTo>
                <a:lnTo>
                  <a:pt x="39" y="637"/>
                </a:lnTo>
                <a:lnTo>
                  <a:pt x="38" y="632"/>
                </a:lnTo>
                <a:lnTo>
                  <a:pt x="38" y="630"/>
                </a:lnTo>
                <a:lnTo>
                  <a:pt x="37" y="628"/>
                </a:lnTo>
                <a:lnTo>
                  <a:pt x="37" y="626"/>
                </a:lnTo>
                <a:lnTo>
                  <a:pt x="37" y="624"/>
                </a:lnTo>
                <a:lnTo>
                  <a:pt x="37" y="622"/>
                </a:lnTo>
                <a:lnTo>
                  <a:pt x="38" y="620"/>
                </a:lnTo>
                <a:lnTo>
                  <a:pt x="38" y="618"/>
                </a:lnTo>
                <a:lnTo>
                  <a:pt x="39" y="617"/>
                </a:lnTo>
                <a:lnTo>
                  <a:pt x="42" y="613"/>
                </a:lnTo>
                <a:lnTo>
                  <a:pt x="43" y="611"/>
                </a:lnTo>
                <a:lnTo>
                  <a:pt x="44" y="608"/>
                </a:lnTo>
                <a:lnTo>
                  <a:pt x="45" y="607"/>
                </a:lnTo>
                <a:lnTo>
                  <a:pt x="46" y="606"/>
                </a:lnTo>
                <a:lnTo>
                  <a:pt x="47" y="605"/>
                </a:lnTo>
                <a:lnTo>
                  <a:pt x="48" y="604"/>
                </a:lnTo>
                <a:lnTo>
                  <a:pt x="49" y="603"/>
                </a:lnTo>
                <a:lnTo>
                  <a:pt x="50" y="603"/>
                </a:lnTo>
                <a:lnTo>
                  <a:pt x="50" y="602"/>
                </a:lnTo>
                <a:lnTo>
                  <a:pt x="50" y="602"/>
                </a:lnTo>
                <a:lnTo>
                  <a:pt x="50" y="602"/>
                </a:lnTo>
                <a:lnTo>
                  <a:pt x="49" y="601"/>
                </a:lnTo>
                <a:lnTo>
                  <a:pt x="49" y="601"/>
                </a:lnTo>
                <a:lnTo>
                  <a:pt x="48" y="601"/>
                </a:lnTo>
                <a:lnTo>
                  <a:pt x="45" y="600"/>
                </a:lnTo>
                <a:lnTo>
                  <a:pt x="42" y="600"/>
                </a:lnTo>
                <a:lnTo>
                  <a:pt x="40" y="600"/>
                </a:lnTo>
                <a:lnTo>
                  <a:pt x="38" y="599"/>
                </a:lnTo>
                <a:lnTo>
                  <a:pt x="35" y="598"/>
                </a:lnTo>
                <a:lnTo>
                  <a:pt x="29" y="597"/>
                </a:lnTo>
                <a:lnTo>
                  <a:pt x="25" y="596"/>
                </a:lnTo>
                <a:lnTo>
                  <a:pt x="21" y="594"/>
                </a:lnTo>
                <a:lnTo>
                  <a:pt x="20" y="594"/>
                </a:lnTo>
                <a:lnTo>
                  <a:pt x="19" y="594"/>
                </a:lnTo>
                <a:lnTo>
                  <a:pt x="19" y="593"/>
                </a:lnTo>
                <a:lnTo>
                  <a:pt x="18" y="593"/>
                </a:lnTo>
                <a:lnTo>
                  <a:pt x="18" y="592"/>
                </a:lnTo>
                <a:lnTo>
                  <a:pt x="18" y="591"/>
                </a:lnTo>
                <a:lnTo>
                  <a:pt x="17" y="591"/>
                </a:lnTo>
                <a:lnTo>
                  <a:pt x="17" y="590"/>
                </a:lnTo>
                <a:lnTo>
                  <a:pt x="17" y="588"/>
                </a:lnTo>
                <a:lnTo>
                  <a:pt x="17" y="585"/>
                </a:lnTo>
                <a:lnTo>
                  <a:pt x="17" y="583"/>
                </a:lnTo>
                <a:lnTo>
                  <a:pt x="17" y="582"/>
                </a:lnTo>
                <a:lnTo>
                  <a:pt x="17" y="578"/>
                </a:lnTo>
                <a:lnTo>
                  <a:pt x="17" y="577"/>
                </a:lnTo>
                <a:lnTo>
                  <a:pt x="17" y="576"/>
                </a:lnTo>
                <a:lnTo>
                  <a:pt x="17" y="574"/>
                </a:lnTo>
                <a:lnTo>
                  <a:pt x="18" y="573"/>
                </a:lnTo>
                <a:lnTo>
                  <a:pt x="18" y="572"/>
                </a:lnTo>
                <a:lnTo>
                  <a:pt x="18" y="571"/>
                </a:lnTo>
                <a:lnTo>
                  <a:pt x="19" y="571"/>
                </a:lnTo>
                <a:lnTo>
                  <a:pt x="19" y="570"/>
                </a:lnTo>
                <a:lnTo>
                  <a:pt x="20" y="570"/>
                </a:lnTo>
                <a:lnTo>
                  <a:pt x="21" y="570"/>
                </a:lnTo>
                <a:lnTo>
                  <a:pt x="25" y="571"/>
                </a:lnTo>
                <a:lnTo>
                  <a:pt x="31" y="572"/>
                </a:lnTo>
                <a:lnTo>
                  <a:pt x="32" y="572"/>
                </a:lnTo>
                <a:lnTo>
                  <a:pt x="33" y="572"/>
                </a:lnTo>
                <a:lnTo>
                  <a:pt x="34" y="572"/>
                </a:lnTo>
                <a:lnTo>
                  <a:pt x="35" y="572"/>
                </a:lnTo>
                <a:lnTo>
                  <a:pt x="36" y="572"/>
                </a:lnTo>
                <a:lnTo>
                  <a:pt x="36" y="571"/>
                </a:lnTo>
                <a:lnTo>
                  <a:pt x="37" y="571"/>
                </a:lnTo>
                <a:lnTo>
                  <a:pt x="37" y="570"/>
                </a:lnTo>
                <a:lnTo>
                  <a:pt x="38" y="569"/>
                </a:lnTo>
                <a:lnTo>
                  <a:pt x="38" y="569"/>
                </a:lnTo>
                <a:lnTo>
                  <a:pt x="38" y="568"/>
                </a:lnTo>
                <a:lnTo>
                  <a:pt x="39" y="564"/>
                </a:lnTo>
                <a:lnTo>
                  <a:pt x="40" y="562"/>
                </a:lnTo>
                <a:lnTo>
                  <a:pt x="40" y="561"/>
                </a:lnTo>
                <a:lnTo>
                  <a:pt x="41" y="560"/>
                </a:lnTo>
                <a:lnTo>
                  <a:pt x="41" y="559"/>
                </a:lnTo>
                <a:lnTo>
                  <a:pt x="42" y="558"/>
                </a:lnTo>
                <a:lnTo>
                  <a:pt x="42" y="558"/>
                </a:lnTo>
                <a:lnTo>
                  <a:pt x="42" y="558"/>
                </a:lnTo>
                <a:lnTo>
                  <a:pt x="42" y="557"/>
                </a:lnTo>
                <a:lnTo>
                  <a:pt x="42" y="554"/>
                </a:lnTo>
                <a:lnTo>
                  <a:pt x="42" y="551"/>
                </a:lnTo>
                <a:lnTo>
                  <a:pt x="43" y="548"/>
                </a:lnTo>
                <a:lnTo>
                  <a:pt x="44" y="544"/>
                </a:lnTo>
                <a:lnTo>
                  <a:pt x="45" y="542"/>
                </a:lnTo>
                <a:lnTo>
                  <a:pt x="45" y="540"/>
                </a:lnTo>
                <a:lnTo>
                  <a:pt x="45" y="540"/>
                </a:lnTo>
                <a:lnTo>
                  <a:pt x="45" y="539"/>
                </a:lnTo>
                <a:lnTo>
                  <a:pt x="43" y="534"/>
                </a:lnTo>
                <a:lnTo>
                  <a:pt x="42" y="532"/>
                </a:lnTo>
                <a:lnTo>
                  <a:pt x="42" y="531"/>
                </a:lnTo>
                <a:lnTo>
                  <a:pt x="42" y="529"/>
                </a:lnTo>
                <a:lnTo>
                  <a:pt x="42" y="528"/>
                </a:lnTo>
                <a:lnTo>
                  <a:pt x="42" y="526"/>
                </a:lnTo>
                <a:lnTo>
                  <a:pt x="42" y="525"/>
                </a:lnTo>
                <a:lnTo>
                  <a:pt x="43" y="523"/>
                </a:lnTo>
                <a:lnTo>
                  <a:pt x="43" y="522"/>
                </a:lnTo>
                <a:lnTo>
                  <a:pt x="44" y="520"/>
                </a:lnTo>
                <a:lnTo>
                  <a:pt x="45" y="519"/>
                </a:lnTo>
                <a:lnTo>
                  <a:pt x="46" y="518"/>
                </a:lnTo>
                <a:lnTo>
                  <a:pt x="46" y="517"/>
                </a:lnTo>
                <a:lnTo>
                  <a:pt x="50" y="512"/>
                </a:lnTo>
                <a:lnTo>
                  <a:pt x="53" y="508"/>
                </a:lnTo>
                <a:lnTo>
                  <a:pt x="54" y="507"/>
                </a:lnTo>
                <a:lnTo>
                  <a:pt x="55" y="505"/>
                </a:lnTo>
                <a:lnTo>
                  <a:pt x="55" y="504"/>
                </a:lnTo>
                <a:lnTo>
                  <a:pt x="56" y="503"/>
                </a:lnTo>
                <a:lnTo>
                  <a:pt x="56" y="501"/>
                </a:lnTo>
                <a:lnTo>
                  <a:pt x="57" y="498"/>
                </a:lnTo>
                <a:lnTo>
                  <a:pt x="57" y="496"/>
                </a:lnTo>
                <a:lnTo>
                  <a:pt x="57" y="493"/>
                </a:lnTo>
                <a:lnTo>
                  <a:pt x="57" y="492"/>
                </a:lnTo>
                <a:lnTo>
                  <a:pt x="57" y="490"/>
                </a:lnTo>
                <a:lnTo>
                  <a:pt x="57" y="485"/>
                </a:lnTo>
                <a:lnTo>
                  <a:pt x="56" y="483"/>
                </a:lnTo>
                <a:lnTo>
                  <a:pt x="56" y="482"/>
                </a:lnTo>
                <a:lnTo>
                  <a:pt x="55" y="481"/>
                </a:lnTo>
                <a:lnTo>
                  <a:pt x="55" y="479"/>
                </a:lnTo>
                <a:lnTo>
                  <a:pt x="54" y="478"/>
                </a:lnTo>
                <a:lnTo>
                  <a:pt x="53" y="478"/>
                </a:lnTo>
                <a:lnTo>
                  <a:pt x="52" y="477"/>
                </a:lnTo>
                <a:lnTo>
                  <a:pt x="51" y="476"/>
                </a:lnTo>
                <a:lnTo>
                  <a:pt x="50" y="475"/>
                </a:lnTo>
                <a:lnTo>
                  <a:pt x="49" y="475"/>
                </a:lnTo>
                <a:lnTo>
                  <a:pt x="49" y="474"/>
                </a:lnTo>
                <a:lnTo>
                  <a:pt x="47" y="474"/>
                </a:lnTo>
                <a:lnTo>
                  <a:pt x="43" y="473"/>
                </a:lnTo>
                <a:lnTo>
                  <a:pt x="42" y="473"/>
                </a:lnTo>
                <a:lnTo>
                  <a:pt x="40" y="472"/>
                </a:lnTo>
                <a:lnTo>
                  <a:pt x="39" y="472"/>
                </a:lnTo>
                <a:lnTo>
                  <a:pt x="39" y="472"/>
                </a:lnTo>
                <a:lnTo>
                  <a:pt x="38" y="472"/>
                </a:lnTo>
                <a:lnTo>
                  <a:pt x="38" y="471"/>
                </a:lnTo>
                <a:lnTo>
                  <a:pt x="38" y="471"/>
                </a:lnTo>
                <a:lnTo>
                  <a:pt x="37" y="471"/>
                </a:lnTo>
                <a:lnTo>
                  <a:pt x="37" y="470"/>
                </a:lnTo>
                <a:lnTo>
                  <a:pt x="37" y="469"/>
                </a:lnTo>
                <a:lnTo>
                  <a:pt x="38" y="468"/>
                </a:lnTo>
                <a:lnTo>
                  <a:pt x="39" y="465"/>
                </a:lnTo>
                <a:lnTo>
                  <a:pt x="39" y="464"/>
                </a:lnTo>
                <a:lnTo>
                  <a:pt x="39" y="462"/>
                </a:lnTo>
                <a:lnTo>
                  <a:pt x="39" y="461"/>
                </a:lnTo>
                <a:lnTo>
                  <a:pt x="39" y="460"/>
                </a:lnTo>
                <a:lnTo>
                  <a:pt x="39" y="459"/>
                </a:lnTo>
                <a:lnTo>
                  <a:pt x="37" y="455"/>
                </a:lnTo>
                <a:lnTo>
                  <a:pt x="37" y="454"/>
                </a:lnTo>
                <a:lnTo>
                  <a:pt x="37" y="453"/>
                </a:lnTo>
                <a:lnTo>
                  <a:pt x="36" y="449"/>
                </a:lnTo>
                <a:lnTo>
                  <a:pt x="36" y="448"/>
                </a:lnTo>
                <a:lnTo>
                  <a:pt x="36" y="447"/>
                </a:lnTo>
                <a:lnTo>
                  <a:pt x="35" y="446"/>
                </a:lnTo>
                <a:lnTo>
                  <a:pt x="34" y="444"/>
                </a:lnTo>
                <a:lnTo>
                  <a:pt x="33" y="443"/>
                </a:lnTo>
                <a:lnTo>
                  <a:pt x="30" y="440"/>
                </a:lnTo>
                <a:lnTo>
                  <a:pt x="27" y="437"/>
                </a:lnTo>
                <a:lnTo>
                  <a:pt x="25" y="434"/>
                </a:lnTo>
                <a:lnTo>
                  <a:pt x="24" y="432"/>
                </a:lnTo>
                <a:lnTo>
                  <a:pt x="23" y="431"/>
                </a:lnTo>
                <a:lnTo>
                  <a:pt x="21" y="428"/>
                </a:lnTo>
                <a:lnTo>
                  <a:pt x="20" y="425"/>
                </a:lnTo>
                <a:lnTo>
                  <a:pt x="19" y="423"/>
                </a:lnTo>
                <a:lnTo>
                  <a:pt x="18" y="419"/>
                </a:lnTo>
                <a:lnTo>
                  <a:pt x="17" y="417"/>
                </a:lnTo>
                <a:lnTo>
                  <a:pt x="17" y="416"/>
                </a:lnTo>
                <a:lnTo>
                  <a:pt x="16" y="415"/>
                </a:lnTo>
                <a:lnTo>
                  <a:pt x="15" y="413"/>
                </a:lnTo>
                <a:lnTo>
                  <a:pt x="12" y="408"/>
                </a:lnTo>
                <a:lnTo>
                  <a:pt x="11" y="407"/>
                </a:lnTo>
                <a:lnTo>
                  <a:pt x="11" y="405"/>
                </a:lnTo>
                <a:lnTo>
                  <a:pt x="10" y="404"/>
                </a:lnTo>
                <a:lnTo>
                  <a:pt x="10" y="402"/>
                </a:lnTo>
                <a:lnTo>
                  <a:pt x="10" y="401"/>
                </a:lnTo>
                <a:lnTo>
                  <a:pt x="10" y="398"/>
                </a:lnTo>
                <a:lnTo>
                  <a:pt x="10" y="397"/>
                </a:lnTo>
                <a:lnTo>
                  <a:pt x="10" y="396"/>
                </a:lnTo>
                <a:lnTo>
                  <a:pt x="10" y="394"/>
                </a:lnTo>
                <a:lnTo>
                  <a:pt x="11" y="393"/>
                </a:lnTo>
                <a:lnTo>
                  <a:pt x="11" y="391"/>
                </a:lnTo>
                <a:lnTo>
                  <a:pt x="11" y="390"/>
                </a:lnTo>
                <a:lnTo>
                  <a:pt x="12" y="389"/>
                </a:lnTo>
                <a:lnTo>
                  <a:pt x="12" y="387"/>
                </a:lnTo>
                <a:lnTo>
                  <a:pt x="14" y="386"/>
                </a:lnTo>
                <a:lnTo>
                  <a:pt x="16" y="382"/>
                </a:lnTo>
                <a:lnTo>
                  <a:pt x="17" y="381"/>
                </a:lnTo>
                <a:lnTo>
                  <a:pt x="17" y="380"/>
                </a:lnTo>
                <a:lnTo>
                  <a:pt x="18" y="379"/>
                </a:lnTo>
                <a:lnTo>
                  <a:pt x="18" y="378"/>
                </a:lnTo>
                <a:lnTo>
                  <a:pt x="18" y="376"/>
                </a:lnTo>
                <a:lnTo>
                  <a:pt x="18" y="375"/>
                </a:lnTo>
                <a:lnTo>
                  <a:pt x="18" y="373"/>
                </a:lnTo>
                <a:lnTo>
                  <a:pt x="17" y="368"/>
                </a:lnTo>
                <a:lnTo>
                  <a:pt x="17" y="366"/>
                </a:lnTo>
                <a:lnTo>
                  <a:pt x="16" y="364"/>
                </a:lnTo>
                <a:lnTo>
                  <a:pt x="16" y="360"/>
                </a:lnTo>
                <a:lnTo>
                  <a:pt x="16" y="354"/>
                </a:lnTo>
                <a:lnTo>
                  <a:pt x="15" y="352"/>
                </a:lnTo>
                <a:lnTo>
                  <a:pt x="15" y="350"/>
                </a:lnTo>
                <a:lnTo>
                  <a:pt x="14" y="348"/>
                </a:lnTo>
                <a:lnTo>
                  <a:pt x="12" y="342"/>
                </a:lnTo>
                <a:lnTo>
                  <a:pt x="9" y="335"/>
                </a:lnTo>
                <a:lnTo>
                  <a:pt x="8" y="331"/>
                </a:lnTo>
                <a:lnTo>
                  <a:pt x="7" y="329"/>
                </a:lnTo>
                <a:lnTo>
                  <a:pt x="7" y="326"/>
                </a:lnTo>
                <a:lnTo>
                  <a:pt x="5" y="319"/>
                </a:lnTo>
                <a:lnTo>
                  <a:pt x="4" y="316"/>
                </a:lnTo>
                <a:lnTo>
                  <a:pt x="3" y="312"/>
                </a:lnTo>
                <a:lnTo>
                  <a:pt x="1" y="307"/>
                </a:lnTo>
                <a:lnTo>
                  <a:pt x="1" y="305"/>
                </a:lnTo>
                <a:lnTo>
                  <a:pt x="0" y="303"/>
                </a:lnTo>
                <a:lnTo>
                  <a:pt x="0" y="302"/>
                </a:lnTo>
                <a:lnTo>
                  <a:pt x="0" y="301"/>
                </a:lnTo>
                <a:lnTo>
                  <a:pt x="0" y="300"/>
                </a:lnTo>
                <a:lnTo>
                  <a:pt x="1" y="300"/>
                </a:lnTo>
                <a:lnTo>
                  <a:pt x="1" y="299"/>
                </a:lnTo>
                <a:lnTo>
                  <a:pt x="1" y="299"/>
                </a:lnTo>
                <a:lnTo>
                  <a:pt x="2" y="298"/>
                </a:lnTo>
                <a:lnTo>
                  <a:pt x="2" y="298"/>
                </a:lnTo>
                <a:lnTo>
                  <a:pt x="3" y="297"/>
                </a:lnTo>
                <a:lnTo>
                  <a:pt x="4" y="297"/>
                </a:lnTo>
                <a:lnTo>
                  <a:pt x="5" y="296"/>
                </a:lnTo>
                <a:lnTo>
                  <a:pt x="7" y="296"/>
                </a:lnTo>
                <a:lnTo>
                  <a:pt x="10" y="296"/>
                </a:lnTo>
                <a:lnTo>
                  <a:pt x="12" y="295"/>
                </a:lnTo>
                <a:lnTo>
                  <a:pt x="13" y="295"/>
                </a:lnTo>
                <a:lnTo>
                  <a:pt x="14" y="294"/>
                </a:lnTo>
                <a:lnTo>
                  <a:pt x="15" y="294"/>
                </a:lnTo>
                <a:lnTo>
                  <a:pt x="15" y="293"/>
                </a:lnTo>
                <a:lnTo>
                  <a:pt x="17" y="292"/>
                </a:lnTo>
                <a:lnTo>
                  <a:pt x="18" y="290"/>
                </a:lnTo>
                <a:lnTo>
                  <a:pt x="19" y="289"/>
                </a:lnTo>
                <a:lnTo>
                  <a:pt x="20" y="287"/>
                </a:lnTo>
                <a:lnTo>
                  <a:pt x="21" y="286"/>
                </a:lnTo>
                <a:lnTo>
                  <a:pt x="25" y="283"/>
                </a:lnTo>
                <a:lnTo>
                  <a:pt x="26" y="281"/>
                </a:lnTo>
                <a:lnTo>
                  <a:pt x="31" y="278"/>
                </a:lnTo>
                <a:lnTo>
                  <a:pt x="32" y="276"/>
                </a:lnTo>
                <a:lnTo>
                  <a:pt x="33" y="275"/>
                </a:lnTo>
                <a:lnTo>
                  <a:pt x="34" y="274"/>
                </a:lnTo>
                <a:lnTo>
                  <a:pt x="35" y="273"/>
                </a:lnTo>
                <a:lnTo>
                  <a:pt x="35" y="272"/>
                </a:lnTo>
                <a:lnTo>
                  <a:pt x="36" y="271"/>
                </a:lnTo>
                <a:lnTo>
                  <a:pt x="37" y="269"/>
                </a:lnTo>
                <a:lnTo>
                  <a:pt x="37" y="267"/>
                </a:lnTo>
                <a:lnTo>
                  <a:pt x="37" y="266"/>
                </a:lnTo>
                <a:lnTo>
                  <a:pt x="37" y="265"/>
                </a:lnTo>
                <a:lnTo>
                  <a:pt x="37" y="263"/>
                </a:lnTo>
                <a:lnTo>
                  <a:pt x="37" y="258"/>
                </a:lnTo>
                <a:lnTo>
                  <a:pt x="36" y="256"/>
                </a:lnTo>
                <a:lnTo>
                  <a:pt x="36" y="253"/>
                </a:lnTo>
                <a:lnTo>
                  <a:pt x="36" y="252"/>
                </a:lnTo>
                <a:lnTo>
                  <a:pt x="35" y="250"/>
                </a:lnTo>
                <a:lnTo>
                  <a:pt x="36" y="249"/>
                </a:lnTo>
                <a:lnTo>
                  <a:pt x="36" y="248"/>
                </a:lnTo>
                <a:lnTo>
                  <a:pt x="36" y="247"/>
                </a:lnTo>
                <a:lnTo>
                  <a:pt x="36" y="245"/>
                </a:lnTo>
                <a:lnTo>
                  <a:pt x="38" y="241"/>
                </a:lnTo>
                <a:lnTo>
                  <a:pt x="38" y="240"/>
                </a:lnTo>
                <a:lnTo>
                  <a:pt x="38" y="239"/>
                </a:lnTo>
                <a:lnTo>
                  <a:pt x="38" y="237"/>
                </a:lnTo>
                <a:lnTo>
                  <a:pt x="38" y="236"/>
                </a:lnTo>
                <a:lnTo>
                  <a:pt x="37" y="231"/>
                </a:lnTo>
                <a:lnTo>
                  <a:pt x="37" y="229"/>
                </a:lnTo>
                <a:lnTo>
                  <a:pt x="37" y="227"/>
                </a:lnTo>
                <a:lnTo>
                  <a:pt x="37" y="226"/>
                </a:lnTo>
                <a:lnTo>
                  <a:pt x="38" y="225"/>
                </a:lnTo>
                <a:lnTo>
                  <a:pt x="38" y="224"/>
                </a:lnTo>
                <a:lnTo>
                  <a:pt x="38" y="223"/>
                </a:lnTo>
                <a:lnTo>
                  <a:pt x="40" y="220"/>
                </a:lnTo>
                <a:lnTo>
                  <a:pt x="41" y="219"/>
                </a:lnTo>
                <a:lnTo>
                  <a:pt x="43" y="214"/>
                </a:lnTo>
                <a:lnTo>
                  <a:pt x="44" y="210"/>
                </a:lnTo>
                <a:lnTo>
                  <a:pt x="45" y="208"/>
                </a:lnTo>
                <a:lnTo>
                  <a:pt x="47" y="203"/>
                </a:lnTo>
                <a:lnTo>
                  <a:pt x="51" y="192"/>
                </a:lnTo>
                <a:lnTo>
                  <a:pt x="52" y="187"/>
                </a:lnTo>
                <a:lnTo>
                  <a:pt x="55" y="181"/>
                </a:lnTo>
                <a:lnTo>
                  <a:pt x="55" y="179"/>
                </a:lnTo>
                <a:lnTo>
                  <a:pt x="56" y="177"/>
                </a:lnTo>
                <a:lnTo>
                  <a:pt x="56" y="175"/>
                </a:lnTo>
                <a:lnTo>
                  <a:pt x="57" y="173"/>
                </a:lnTo>
                <a:lnTo>
                  <a:pt x="57" y="171"/>
                </a:lnTo>
                <a:lnTo>
                  <a:pt x="57" y="169"/>
                </a:lnTo>
                <a:lnTo>
                  <a:pt x="57" y="167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5"/>
                </a:lnTo>
                <a:lnTo>
                  <a:pt x="59" y="164"/>
                </a:lnTo>
                <a:lnTo>
                  <a:pt x="60" y="163"/>
                </a:lnTo>
                <a:lnTo>
                  <a:pt x="60" y="163"/>
                </a:lnTo>
                <a:lnTo>
                  <a:pt x="61" y="162"/>
                </a:lnTo>
                <a:lnTo>
                  <a:pt x="65" y="157"/>
                </a:lnTo>
                <a:lnTo>
                  <a:pt x="66" y="156"/>
                </a:lnTo>
                <a:lnTo>
                  <a:pt x="67" y="155"/>
                </a:lnTo>
                <a:lnTo>
                  <a:pt x="69" y="154"/>
                </a:lnTo>
                <a:lnTo>
                  <a:pt x="71" y="152"/>
                </a:lnTo>
                <a:lnTo>
                  <a:pt x="72" y="151"/>
                </a:lnTo>
                <a:lnTo>
                  <a:pt x="74" y="150"/>
                </a:lnTo>
                <a:lnTo>
                  <a:pt x="75" y="150"/>
                </a:lnTo>
                <a:lnTo>
                  <a:pt x="76" y="149"/>
                </a:lnTo>
                <a:lnTo>
                  <a:pt x="78" y="149"/>
                </a:lnTo>
                <a:lnTo>
                  <a:pt x="79" y="148"/>
                </a:lnTo>
                <a:lnTo>
                  <a:pt x="81" y="148"/>
                </a:lnTo>
                <a:lnTo>
                  <a:pt x="86" y="147"/>
                </a:lnTo>
                <a:lnTo>
                  <a:pt x="88" y="147"/>
                </a:lnTo>
                <a:lnTo>
                  <a:pt x="91" y="146"/>
                </a:lnTo>
                <a:lnTo>
                  <a:pt x="92" y="146"/>
                </a:lnTo>
                <a:lnTo>
                  <a:pt x="94" y="145"/>
                </a:lnTo>
                <a:lnTo>
                  <a:pt x="95" y="144"/>
                </a:lnTo>
                <a:lnTo>
                  <a:pt x="97" y="143"/>
                </a:lnTo>
                <a:lnTo>
                  <a:pt x="99" y="141"/>
                </a:lnTo>
                <a:lnTo>
                  <a:pt x="100" y="140"/>
                </a:lnTo>
                <a:lnTo>
                  <a:pt x="101" y="140"/>
                </a:lnTo>
                <a:lnTo>
                  <a:pt x="102" y="139"/>
                </a:lnTo>
                <a:lnTo>
                  <a:pt x="102" y="139"/>
                </a:lnTo>
                <a:lnTo>
                  <a:pt x="103" y="139"/>
                </a:lnTo>
                <a:lnTo>
                  <a:pt x="104" y="139"/>
                </a:lnTo>
                <a:lnTo>
                  <a:pt x="105" y="139"/>
                </a:lnTo>
                <a:lnTo>
                  <a:pt x="106" y="140"/>
                </a:lnTo>
                <a:lnTo>
                  <a:pt x="107" y="141"/>
                </a:lnTo>
                <a:lnTo>
                  <a:pt x="111" y="145"/>
                </a:lnTo>
                <a:lnTo>
                  <a:pt x="113" y="146"/>
                </a:lnTo>
                <a:lnTo>
                  <a:pt x="113" y="147"/>
                </a:lnTo>
                <a:lnTo>
                  <a:pt x="114" y="147"/>
                </a:lnTo>
                <a:lnTo>
                  <a:pt x="115" y="147"/>
                </a:lnTo>
                <a:lnTo>
                  <a:pt x="116" y="148"/>
                </a:lnTo>
                <a:lnTo>
                  <a:pt x="117" y="148"/>
                </a:lnTo>
                <a:lnTo>
                  <a:pt x="118" y="147"/>
                </a:lnTo>
                <a:lnTo>
                  <a:pt x="119" y="147"/>
                </a:lnTo>
                <a:lnTo>
                  <a:pt x="119" y="146"/>
                </a:lnTo>
                <a:lnTo>
                  <a:pt x="120" y="145"/>
                </a:lnTo>
                <a:lnTo>
                  <a:pt x="121" y="144"/>
                </a:lnTo>
                <a:lnTo>
                  <a:pt x="121" y="143"/>
                </a:lnTo>
                <a:lnTo>
                  <a:pt x="122" y="142"/>
                </a:lnTo>
                <a:lnTo>
                  <a:pt x="122" y="141"/>
                </a:lnTo>
                <a:lnTo>
                  <a:pt x="121" y="139"/>
                </a:lnTo>
                <a:lnTo>
                  <a:pt x="121" y="138"/>
                </a:lnTo>
                <a:lnTo>
                  <a:pt x="120" y="134"/>
                </a:lnTo>
                <a:lnTo>
                  <a:pt x="119" y="132"/>
                </a:lnTo>
                <a:lnTo>
                  <a:pt x="119" y="129"/>
                </a:lnTo>
                <a:lnTo>
                  <a:pt x="119" y="127"/>
                </a:lnTo>
                <a:lnTo>
                  <a:pt x="118" y="126"/>
                </a:lnTo>
                <a:lnTo>
                  <a:pt x="119" y="124"/>
                </a:lnTo>
                <a:lnTo>
                  <a:pt x="119" y="119"/>
                </a:lnTo>
                <a:lnTo>
                  <a:pt x="119" y="116"/>
                </a:lnTo>
                <a:lnTo>
                  <a:pt x="120" y="114"/>
                </a:lnTo>
                <a:lnTo>
                  <a:pt x="119" y="111"/>
                </a:lnTo>
                <a:lnTo>
                  <a:pt x="119" y="109"/>
                </a:lnTo>
                <a:lnTo>
                  <a:pt x="118" y="107"/>
                </a:lnTo>
                <a:lnTo>
                  <a:pt x="118" y="105"/>
                </a:lnTo>
                <a:lnTo>
                  <a:pt x="117" y="103"/>
                </a:lnTo>
                <a:lnTo>
                  <a:pt x="115" y="101"/>
                </a:lnTo>
                <a:lnTo>
                  <a:pt x="114" y="99"/>
                </a:lnTo>
                <a:lnTo>
                  <a:pt x="112" y="98"/>
                </a:lnTo>
                <a:lnTo>
                  <a:pt x="111" y="97"/>
                </a:lnTo>
                <a:lnTo>
                  <a:pt x="110" y="96"/>
                </a:lnTo>
                <a:lnTo>
                  <a:pt x="108" y="94"/>
                </a:lnTo>
                <a:lnTo>
                  <a:pt x="100" y="90"/>
                </a:lnTo>
                <a:lnTo>
                  <a:pt x="98" y="89"/>
                </a:lnTo>
                <a:lnTo>
                  <a:pt x="95" y="88"/>
                </a:lnTo>
                <a:lnTo>
                  <a:pt x="94" y="87"/>
                </a:lnTo>
                <a:lnTo>
                  <a:pt x="92" y="86"/>
                </a:lnTo>
                <a:lnTo>
                  <a:pt x="91" y="85"/>
                </a:lnTo>
                <a:lnTo>
                  <a:pt x="90" y="84"/>
                </a:lnTo>
                <a:lnTo>
                  <a:pt x="89" y="83"/>
                </a:lnTo>
                <a:lnTo>
                  <a:pt x="88" y="82"/>
                </a:lnTo>
                <a:lnTo>
                  <a:pt x="88" y="80"/>
                </a:lnTo>
                <a:lnTo>
                  <a:pt x="87" y="79"/>
                </a:lnTo>
                <a:lnTo>
                  <a:pt x="86" y="77"/>
                </a:lnTo>
                <a:lnTo>
                  <a:pt x="84" y="70"/>
                </a:lnTo>
                <a:lnTo>
                  <a:pt x="80" y="64"/>
                </a:lnTo>
                <a:lnTo>
                  <a:pt x="79" y="60"/>
                </a:lnTo>
                <a:lnTo>
                  <a:pt x="78" y="57"/>
                </a:lnTo>
                <a:lnTo>
                  <a:pt x="76" y="52"/>
                </a:lnTo>
                <a:lnTo>
                  <a:pt x="75" y="48"/>
                </a:lnTo>
                <a:lnTo>
                  <a:pt x="74" y="46"/>
                </a:lnTo>
                <a:lnTo>
                  <a:pt x="73" y="44"/>
                </a:lnTo>
                <a:lnTo>
                  <a:pt x="72" y="43"/>
                </a:lnTo>
                <a:lnTo>
                  <a:pt x="72" y="42"/>
                </a:lnTo>
                <a:lnTo>
                  <a:pt x="71" y="41"/>
                </a:lnTo>
                <a:lnTo>
                  <a:pt x="70" y="40"/>
                </a:lnTo>
                <a:lnTo>
                  <a:pt x="69" y="39"/>
                </a:lnTo>
                <a:lnTo>
                  <a:pt x="65" y="36"/>
                </a:lnTo>
                <a:lnTo>
                  <a:pt x="61" y="32"/>
                </a:lnTo>
                <a:lnTo>
                  <a:pt x="59" y="31"/>
                </a:lnTo>
                <a:lnTo>
                  <a:pt x="58" y="30"/>
                </a:lnTo>
                <a:lnTo>
                  <a:pt x="58" y="29"/>
                </a:lnTo>
                <a:lnTo>
                  <a:pt x="57" y="28"/>
                </a:lnTo>
                <a:lnTo>
                  <a:pt x="56" y="27"/>
                </a:lnTo>
                <a:lnTo>
                  <a:pt x="56" y="26"/>
                </a:lnTo>
                <a:lnTo>
                  <a:pt x="55" y="25"/>
                </a:lnTo>
                <a:lnTo>
                  <a:pt x="55" y="24"/>
                </a:lnTo>
                <a:lnTo>
                  <a:pt x="55" y="23"/>
                </a:lnTo>
                <a:lnTo>
                  <a:pt x="55" y="22"/>
                </a:lnTo>
                <a:lnTo>
                  <a:pt x="55" y="21"/>
                </a:lnTo>
                <a:lnTo>
                  <a:pt x="56" y="19"/>
                </a:lnTo>
                <a:lnTo>
                  <a:pt x="56" y="17"/>
                </a:lnTo>
                <a:lnTo>
                  <a:pt x="57" y="15"/>
                </a:lnTo>
                <a:lnTo>
                  <a:pt x="58" y="13"/>
                </a:lnTo>
                <a:lnTo>
                  <a:pt x="60" y="11"/>
                </a:lnTo>
                <a:lnTo>
                  <a:pt x="61" y="9"/>
                </a:lnTo>
                <a:lnTo>
                  <a:pt x="63" y="7"/>
                </a:lnTo>
                <a:lnTo>
                  <a:pt x="64" y="5"/>
                </a:lnTo>
                <a:lnTo>
                  <a:pt x="65" y="4"/>
                </a:lnTo>
                <a:lnTo>
                  <a:pt x="67" y="3"/>
                </a:lnTo>
                <a:lnTo>
                  <a:pt x="69" y="1"/>
                </a:lnTo>
                <a:lnTo>
                  <a:pt x="70" y="1"/>
                </a:lnTo>
                <a:lnTo>
                  <a:pt x="71" y="0"/>
                </a:lnTo>
                <a:lnTo>
                  <a:pt x="72" y="0"/>
                </a:lnTo>
                <a:lnTo>
                  <a:pt x="72" y="0"/>
                </a:lnTo>
                <a:lnTo>
                  <a:pt x="72" y="1"/>
                </a:lnTo>
                <a:lnTo>
                  <a:pt x="74" y="2"/>
                </a:lnTo>
                <a:lnTo>
                  <a:pt x="76" y="4"/>
                </a:lnTo>
                <a:lnTo>
                  <a:pt x="79" y="5"/>
                </a:lnTo>
                <a:lnTo>
                  <a:pt x="83" y="7"/>
                </a:lnTo>
                <a:lnTo>
                  <a:pt x="89" y="11"/>
                </a:lnTo>
                <a:lnTo>
                  <a:pt x="92" y="13"/>
                </a:lnTo>
                <a:lnTo>
                  <a:pt x="96" y="15"/>
                </a:lnTo>
                <a:lnTo>
                  <a:pt x="97" y="15"/>
                </a:lnTo>
                <a:lnTo>
                  <a:pt x="98" y="16"/>
                </a:lnTo>
                <a:lnTo>
                  <a:pt x="100" y="16"/>
                </a:lnTo>
                <a:lnTo>
                  <a:pt x="102" y="16"/>
                </a:lnTo>
                <a:lnTo>
                  <a:pt x="104" y="16"/>
                </a:lnTo>
                <a:lnTo>
                  <a:pt x="107" y="16"/>
                </a:lnTo>
                <a:lnTo>
                  <a:pt x="109" y="16"/>
                </a:lnTo>
                <a:lnTo>
                  <a:pt x="111" y="16"/>
                </a:lnTo>
                <a:lnTo>
                  <a:pt x="113" y="17"/>
                </a:lnTo>
                <a:lnTo>
                  <a:pt x="118" y="18"/>
                </a:lnTo>
                <a:lnTo>
                  <a:pt x="120" y="19"/>
                </a:lnTo>
                <a:lnTo>
                  <a:pt x="122" y="20"/>
                </a:lnTo>
                <a:lnTo>
                  <a:pt x="130" y="23"/>
                </a:lnTo>
                <a:lnTo>
                  <a:pt x="133" y="24"/>
                </a:lnTo>
                <a:lnTo>
                  <a:pt x="135" y="25"/>
                </a:lnTo>
                <a:lnTo>
                  <a:pt x="138" y="26"/>
                </a:lnTo>
                <a:lnTo>
                  <a:pt x="142" y="27"/>
                </a:lnTo>
                <a:lnTo>
                  <a:pt x="144" y="27"/>
                </a:lnTo>
                <a:lnTo>
                  <a:pt x="149" y="28"/>
                </a:lnTo>
                <a:lnTo>
                  <a:pt x="151" y="28"/>
                </a:lnTo>
                <a:lnTo>
                  <a:pt x="152" y="28"/>
                </a:lnTo>
                <a:lnTo>
                  <a:pt x="154" y="29"/>
                </a:lnTo>
                <a:lnTo>
                  <a:pt x="155" y="30"/>
                </a:lnTo>
                <a:lnTo>
                  <a:pt x="157" y="31"/>
                </a:lnTo>
                <a:lnTo>
                  <a:pt x="159" y="32"/>
                </a:lnTo>
                <a:lnTo>
                  <a:pt x="160" y="33"/>
                </a:lnTo>
                <a:lnTo>
                  <a:pt x="167" y="37"/>
                </a:lnTo>
                <a:lnTo>
                  <a:pt x="169" y="38"/>
                </a:lnTo>
                <a:lnTo>
                  <a:pt x="170" y="38"/>
                </a:lnTo>
                <a:lnTo>
                  <a:pt x="172" y="39"/>
                </a:lnTo>
                <a:lnTo>
                  <a:pt x="174" y="39"/>
                </a:lnTo>
                <a:lnTo>
                  <a:pt x="175" y="39"/>
                </a:lnTo>
                <a:lnTo>
                  <a:pt x="177" y="40"/>
                </a:lnTo>
                <a:lnTo>
                  <a:pt x="179" y="40"/>
                </a:lnTo>
                <a:lnTo>
                  <a:pt x="185" y="39"/>
                </a:lnTo>
                <a:lnTo>
                  <a:pt x="187" y="39"/>
                </a:lnTo>
                <a:lnTo>
                  <a:pt x="188" y="39"/>
                </a:lnTo>
                <a:lnTo>
                  <a:pt x="189" y="39"/>
                </a:lnTo>
                <a:lnTo>
                  <a:pt x="191" y="40"/>
                </a:lnTo>
                <a:lnTo>
                  <a:pt x="191" y="40"/>
                </a:lnTo>
                <a:lnTo>
                  <a:pt x="192" y="40"/>
                </a:lnTo>
                <a:lnTo>
                  <a:pt x="193" y="41"/>
                </a:lnTo>
                <a:lnTo>
                  <a:pt x="193" y="42"/>
                </a:lnTo>
                <a:lnTo>
                  <a:pt x="194" y="42"/>
                </a:lnTo>
                <a:lnTo>
                  <a:pt x="195" y="44"/>
                </a:lnTo>
                <a:lnTo>
                  <a:pt x="197" y="50"/>
                </a:lnTo>
                <a:lnTo>
                  <a:pt x="198" y="52"/>
                </a:lnTo>
                <a:lnTo>
                  <a:pt x="200" y="54"/>
                </a:lnTo>
                <a:lnTo>
                  <a:pt x="201" y="57"/>
                </a:lnTo>
                <a:lnTo>
                  <a:pt x="203" y="59"/>
                </a:lnTo>
                <a:lnTo>
                  <a:pt x="205" y="61"/>
                </a:lnTo>
                <a:lnTo>
                  <a:pt x="206" y="63"/>
                </a:lnTo>
                <a:lnTo>
                  <a:pt x="207" y="64"/>
                </a:lnTo>
                <a:lnTo>
                  <a:pt x="209" y="66"/>
                </a:lnTo>
                <a:lnTo>
                  <a:pt x="211" y="67"/>
                </a:lnTo>
                <a:lnTo>
                  <a:pt x="213" y="69"/>
                </a:lnTo>
                <a:lnTo>
                  <a:pt x="216" y="71"/>
                </a:lnTo>
                <a:lnTo>
                  <a:pt x="217" y="72"/>
                </a:lnTo>
                <a:lnTo>
                  <a:pt x="219" y="73"/>
                </a:lnTo>
                <a:lnTo>
                  <a:pt x="221" y="74"/>
                </a:lnTo>
                <a:lnTo>
                  <a:pt x="223" y="76"/>
                </a:lnTo>
                <a:lnTo>
                  <a:pt x="226" y="77"/>
                </a:lnTo>
                <a:lnTo>
                  <a:pt x="227" y="77"/>
                </a:lnTo>
                <a:lnTo>
                  <a:pt x="229" y="78"/>
                </a:lnTo>
                <a:lnTo>
                  <a:pt x="230" y="78"/>
                </a:lnTo>
                <a:lnTo>
                  <a:pt x="232" y="79"/>
                </a:lnTo>
                <a:lnTo>
                  <a:pt x="233" y="79"/>
                </a:lnTo>
                <a:lnTo>
                  <a:pt x="235" y="79"/>
                </a:lnTo>
                <a:lnTo>
                  <a:pt x="236" y="79"/>
                </a:lnTo>
                <a:lnTo>
                  <a:pt x="238" y="79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2" name="Freeform 255">
            <a:extLst>
              <a:ext uri="{FF2B5EF4-FFF2-40B4-BE49-F238E27FC236}">
                <a16:creationId xmlns:a16="http://schemas.microsoft.com/office/drawing/2014/main" id="{8CF1A89A-D5E4-44D1-A81E-39325787283C}"/>
              </a:ext>
            </a:extLst>
          </p:cNvPr>
          <p:cNvSpPr>
            <a:spLocks/>
          </p:cNvSpPr>
          <p:nvPr/>
        </p:nvSpPr>
        <p:spPr bwMode="auto">
          <a:xfrm>
            <a:off x="10452459" y="5005620"/>
            <a:ext cx="1041595" cy="942036"/>
          </a:xfrm>
          <a:custGeom>
            <a:avLst/>
            <a:gdLst>
              <a:gd name="T0" fmla="*/ 363 w 548"/>
              <a:gd name="T1" fmla="*/ 11 h 453"/>
              <a:gd name="T2" fmla="*/ 390 w 548"/>
              <a:gd name="T3" fmla="*/ 16 h 453"/>
              <a:gd name="T4" fmla="*/ 436 w 548"/>
              <a:gd name="T5" fmla="*/ 14 h 453"/>
              <a:gd name="T6" fmla="*/ 469 w 548"/>
              <a:gd name="T7" fmla="*/ 28 h 453"/>
              <a:gd name="T8" fmla="*/ 495 w 548"/>
              <a:gd name="T9" fmla="*/ 28 h 453"/>
              <a:gd name="T10" fmla="*/ 518 w 548"/>
              <a:gd name="T11" fmla="*/ 54 h 453"/>
              <a:gd name="T12" fmla="*/ 534 w 548"/>
              <a:gd name="T13" fmla="*/ 78 h 453"/>
              <a:gd name="T14" fmla="*/ 547 w 548"/>
              <a:gd name="T15" fmla="*/ 93 h 453"/>
              <a:gd name="T16" fmla="*/ 536 w 548"/>
              <a:gd name="T17" fmla="*/ 126 h 453"/>
              <a:gd name="T18" fmla="*/ 481 w 548"/>
              <a:gd name="T19" fmla="*/ 153 h 453"/>
              <a:gd name="T20" fmla="*/ 452 w 548"/>
              <a:gd name="T21" fmla="*/ 172 h 453"/>
              <a:gd name="T22" fmla="*/ 441 w 548"/>
              <a:gd name="T23" fmla="*/ 204 h 453"/>
              <a:gd name="T24" fmla="*/ 434 w 548"/>
              <a:gd name="T25" fmla="*/ 242 h 453"/>
              <a:gd name="T26" fmla="*/ 429 w 548"/>
              <a:gd name="T27" fmla="*/ 272 h 453"/>
              <a:gd name="T28" fmla="*/ 420 w 548"/>
              <a:gd name="T29" fmla="*/ 313 h 453"/>
              <a:gd name="T30" fmla="*/ 391 w 548"/>
              <a:gd name="T31" fmla="*/ 336 h 453"/>
              <a:gd name="T32" fmla="*/ 355 w 548"/>
              <a:gd name="T33" fmla="*/ 340 h 453"/>
              <a:gd name="T34" fmla="*/ 342 w 548"/>
              <a:gd name="T35" fmla="*/ 366 h 453"/>
              <a:gd name="T36" fmla="*/ 332 w 548"/>
              <a:gd name="T37" fmla="*/ 399 h 453"/>
              <a:gd name="T38" fmla="*/ 297 w 548"/>
              <a:gd name="T39" fmla="*/ 406 h 453"/>
              <a:gd name="T40" fmla="*/ 272 w 548"/>
              <a:gd name="T41" fmla="*/ 432 h 453"/>
              <a:gd name="T42" fmla="*/ 233 w 548"/>
              <a:gd name="T43" fmla="*/ 453 h 453"/>
              <a:gd name="T44" fmla="*/ 211 w 548"/>
              <a:gd name="T45" fmla="*/ 419 h 453"/>
              <a:gd name="T46" fmla="*/ 188 w 548"/>
              <a:gd name="T47" fmla="*/ 404 h 453"/>
              <a:gd name="T48" fmla="*/ 177 w 548"/>
              <a:gd name="T49" fmla="*/ 389 h 453"/>
              <a:gd name="T50" fmla="*/ 142 w 548"/>
              <a:gd name="T51" fmla="*/ 389 h 453"/>
              <a:gd name="T52" fmla="*/ 117 w 548"/>
              <a:gd name="T53" fmla="*/ 377 h 453"/>
              <a:gd name="T54" fmla="*/ 105 w 548"/>
              <a:gd name="T55" fmla="*/ 362 h 453"/>
              <a:gd name="T56" fmla="*/ 74 w 548"/>
              <a:gd name="T57" fmla="*/ 351 h 453"/>
              <a:gd name="T58" fmla="*/ 54 w 548"/>
              <a:gd name="T59" fmla="*/ 339 h 453"/>
              <a:gd name="T60" fmla="*/ 48 w 548"/>
              <a:gd name="T61" fmla="*/ 320 h 453"/>
              <a:gd name="T62" fmla="*/ 34 w 548"/>
              <a:gd name="T63" fmla="*/ 307 h 453"/>
              <a:gd name="T64" fmla="*/ 2 w 548"/>
              <a:gd name="T65" fmla="*/ 313 h 453"/>
              <a:gd name="T66" fmla="*/ 5 w 548"/>
              <a:gd name="T67" fmla="*/ 297 h 453"/>
              <a:gd name="T68" fmla="*/ 25 w 548"/>
              <a:gd name="T69" fmla="*/ 273 h 453"/>
              <a:gd name="T70" fmla="*/ 33 w 548"/>
              <a:gd name="T71" fmla="*/ 252 h 453"/>
              <a:gd name="T72" fmla="*/ 17 w 548"/>
              <a:gd name="T73" fmla="*/ 248 h 453"/>
              <a:gd name="T74" fmla="*/ 10 w 548"/>
              <a:gd name="T75" fmla="*/ 226 h 453"/>
              <a:gd name="T76" fmla="*/ 9 w 548"/>
              <a:gd name="T77" fmla="*/ 197 h 453"/>
              <a:gd name="T78" fmla="*/ 24 w 548"/>
              <a:gd name="T79" fmla="*/ 178 h 453"/>
              <a:gd name="T80" fmla="*/ 55 w 548"/>
              <a:gd name="T81" fmla="*/ 168 h 453"/>
              <a:gd name="T82" fmla="*/ 76 w 548"/>
              <a:gd name="T83" fmla="*/ 157 h 453"/>
              <a:gd name="T84" fmla="*/ 95 w 548"/>
              <a:gd name="T85" fmla="*/ 133 h 453"/>
              <a:gd name="T86" fmla="*/ 89 w 548"/>
              <a:gd name="T87" fmla="*/ 108 h 453"/>
              <a:gd name="T88" fmla="*/ 103 w 548"/>
              <a:gd name="T89" fmla="*/ 95 h 453"/>
              <a:gd name="T90" fmla="*/ 109 w 548"/>
              <a:gd name="T91" fmla="*/ 109 h 453"/>
              <a:gd name="T92" fmla="*/ 137 w 548"/>
              <a:gd name="T93" fmla="*/ 115 h 453"/>
              <a:gd name="T94" fmla="*/ 157 w 548"/>
              <a:gd name="T95" fmla="*/ 118 h 453"/>
              <a:gd name="T96" fmla="*/ 165 w 548"/>
              <a:gd name="T97" fmla="*/ 99 h 453"/>
              <a:gd name="T98" fmla="*/ 193 w 548"/>
              <a:gd name="T99" fmla="*/ 94 h 453"/>
              <a:gd name="T100" fmla="*/ 212 w 548"/>
              <a:gd name="T101" fmla="*/ 95 h 453"/>
              <a:gd name="T102" fmla="*/ 218 w 548"/>
              <a:gd name="T103" fmla="*/ 80 h 453"/>
              <a:gd name="T104" fmla="*/ 216 w 548"/>
              <a:gd name="T105" fmla="*/ 65 h 453"/>
              <a:gd name="T106" fmla="*/ 229 w 548"/>
              <a:gd name="T107" fmla="*/ 63 h 453"/>
              <a:gd name="T108" fmla="*/ 246 w 548"/>
              <a:gd name="T109" fmla="*/ 63 h 453"/>
              <a:gd name="T110" fmla="*/ 272 w 548"/>
              <a:gd name="T111" fmla="*/ 68 h 453"/>
              <a:gd name="T112" fmla="*/ 282 w 548"/>
              <a:gd name="T113" fmla="*/ 40 h 453"/>
              <a:gd name="T114" fmla="*/ 298 w 548"/>
              <a:gd name="T115" fmla="*/ 22 h 453"/>
              <a:gd name="T116" fmla="*/ 318 w 548"/>
              <a:gd name="T117" fmla="*/ 17 h 453"/>
              <a:gd name="T118" fmla="*/ 331 w 548"/>
              <a:gd name="T119" fmla="*/ 6 h 453"/>
              <a:gd name="T120" fmla="*/ 340 w 548"/>
              <a:gd name="T12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8" h="453">
                <a:moveTo>
                  <a:pt x="341" y="0"/>
                </a:moveTo>
                <a:lnTo>
                  <a:pt x="343" y="0"/>
                </a:lnTo>
                <a:lnTo>
                  <a:pt x="345" y="0"/>
                </a:lnTo>
                <a:lnTo>
                  <a:pt x="348" y="1"/>
                </a:lnTo>
                <a:lnTo>
                  <a:pt x="350" y="2"/>
                </a:lnTo>
                <a:lnTo>
                  <a:pt x="352" y="2"/>
                </a:lnTo>
                <a:lnTo>
                  <a:pt x="354" y="3"/>
                </a:lnTo>
                <a:lnTo>
                  <a:pt x="356" y="4"/>
                </a:lnTo>
                <a:lnTo>
                  <a:pt x="358" y="5"/>
                </a:lnTo>
                <a:lnTo>
                  <a:pt x="359" y="6"/>
                </a:lnTo>
                <a:lnTo>
                  <a:pt x="361" y="8"/>
                </a:lnTo>
                <a:lnTo>
                  <a:pt x="362" y="9"/>
                </a:lnTo>
                <a:lnTo>
                  <a:pt x="363" y="10"/>
                </a:lnTo>
                <a:lnTo>
                  <a:pt x="363" y="11"/>
                </a:lnTo>
                <a:lnTo>
                  <a:pt x="366" y="15"/>
                </a:lnTo>
                <a:lnTo>
                  <a:pt x="366" y="16"/>
                </a:lnTo>
                <a:lnTo>
                  <a:pt x="367" y="17"/>
                </a:lnTo>
                <a:lnTo>
                  <a:pt x="368" y="18"/>
                </a:lnTo>
                <a:lnTo>
                  <a:pt x="368" y="18"/>
                </a:lnTo>
                <a:lnTo>
                  <a:pt x="369" y="19"/>
                </a:lnTo>
                <a:lnTo>
                  <a:pt x="370" y="19"/>
                </a:lnTo>
                <a:lnTo>
                  <a:pt x="371" y="20"/>
                </a:lnTo>
                <a:lnTo>
                  <a:pt x="373" y="20"/>
                </a:lnTo>
                <a:lnTo>
                  <a:pt x="374" y="20"/>
                </a:lnTo>
                <a:lnTo>
                  <a:pt x="375" y="20"/>
                </a:lnTo>
                <a:lnTo>
                  <a:pt x="377" y="19"/>
                </a:lnTo>
                <a:lnTo>
                  <a:pt x="380" y="19"/>
                </a:lnTo>
                <a:lnTo>
                  <a:pt x="390" y="16"/>
                </a:lnTo>
                <a:lnTo>
                  <a:pt x="395" y="14"/>
                </a:lnTo>
                <a:lnTo>
                  <a:pt x="398" y="13"/>
                </a:lnTo>
                <a:lnTo>
                  <a:pt x="404" y="12"/>
                </a:lnTo>
                <a:lnTo>
                  <a:pt x="408" y="12"/>
                </a:lnTo>
                <a:lnTo>
                  <a:pt x="412" y="11"/>
                </a:lnTo>
                <a:lnTo>
                  <a:pt x="417" y="11"/>
                </a:lnTo>
                <a:lnTo>
                  <a:pt x="420" y="11"/>
                </a:lnTo>
                <a:lnTo>
                  <a:pt x="421" y="12"/>
                </a:lnTo>
                <a:lnTo>
                  <a:pt x="422" y="12"/>
                </a:lnTo>
                <a:lnTo>
                  <a:pt x="427" y="13"/>
                </a:lnTo>
                <a:lnTo>
                  <a:pt x="428" y="13"/>
                </a:lnTo>
                <a:lnTo>
                  <a:pt x="430" y="14"/>
                </a:lnTo>
                <a:lnTo>
                  <a:pt x="434" y="14"/>
                </a:lnTo>
                <a:lnTo>
                  <a:pt x="436" y="14"/>
                </a:lnTo>
                <a:lnTo>
                  <a:pt x="438" y="14"/>
                </a:lnTo>
                <a:lnTo>
                  <a:pt x="439" y="15"/>
                </a:lnTo>
                <a:lnTo>
                  <a:pt x="441" y="16"/>
                </a:lnTo>
                <a:lnTo>
                  <a:pt x="442" y="17"/>
                </a:lnTo>
                <a:lnTo>
                  <a:pt x="444" y="18"/>
                </a:lnTo>
                <a:lnTo>
                  <a:pt x="449" y="22"/>
                </a:lnTo>
                <a:lnTo>
                  <a:pt x="451" y="23"/>
                </a:lnTo>
                <a:lnTo>
                  <a:pt x="452" y="24"/>
                </a:lnTo>
                <a:lnTo>
                  <a:pt x="454" y="24"/>
                </a:lnTo>
                <a:lnTo>
                  <a:pt x="456" y="25"/>
                </a:lnTo>
                <a:lnTo>
                  <a:pt x="457" y="26"/>
                </a:lnTo>
                <a:lnTo>
                  <a:pt x="459" y="26"/>
                </a:lnTo>
                <a:lnTo>
                  <a:pt x="467" y="28"/>
                </a:lnTo>
                <a:lnTo>
                  <a:pt x="469" y="28"/>
                </a:lnTo>
                <a:lnTo>
                  <a:pt x="473" y="29"/>
                </a:lnTo>
                <a:lnTo>
                  <a:pt x="475" y="29"/>
                </a:lnTo>
                <a:lnTo>
                  <a:pt x="476" y="29"/>
                </a:lnTo>
                <a:lnTo>
                  <a:pt x="477" y="29"/>
                </a:lnTo>
                <a:lnTo>
                  <a:pt x="479" y="28"/>
                </a:lnTo>
                <a:lnTo>
                  <a:pt x="480" y="28"/>
                </a:lnTo>
                <a:lnTo>
                  <a:pt x="485" y="27"/>
                </a:lnTo>
                <a:lnTo>
                  <a:pt x="487" y="27"/>
                </a:lnTo>
                <a:lnTo>
                  <a:pt x="487" y="27"/>
                </a:lnTo>
                <a:lnTo>
                  <a:pt x="489" y="27"/>
                </a:lnTo>
                <a:lnTo>
                  <a:pt x="490" y="27"/>
                </a:lnTo>
                <a:lnTo>
                  <a:pt x="491" y="27"/>
                </a:lnTo>
                <a:lnTo>
                  <a:pt x="493" y="28"/>
                </a:lnTo>
                <a:lnTo>
                  <a:pt x="495" y="28"/>
                </a:lnTo>
                <a:lnTo>
                  <a:pt x="496" y="29"/>
                </a:lnTo>
                <a:lnTo>
                  <a:pt x="497" y="30"/>
                </a:lnTo>
                <a:lnTo>
                  <a:pt x="498" y="31"/>
                </a:lnTo>
                <a:lnTo>
                  <a:pt x="499" y="33"/>
                </a:lnTo>
                <a:lnTo>
                  <a:pt x="499" y="34"/>
                </a:lnTo>
                <a:lnTo>
                  <a:pt x="502" y="39"/>
                </a:lnTo>
                <a:lnTo>
                  <a:pt x="504" y="41"/>
                </a:lnTo>
                <a:lnTo>
                  <a:pt x="505" y="43"/>
                </a:lnTo>
                <a:lnTo>
                  <a:pt x="506" y="44"/>
                </a:lnTo>
                <a:lnTo>
                  <a:pt x="507" y="46"/>
                </a:lnTo>
                <a:lnTo>
                  <a:pt x="508" y="47"/>
                </a:lnTo>
                <a:lnTo>
                  <a:pt x="509" y="48"/>
                </a:lnTo>
                <a:lnTo>
                  <a:pt x="511" y="49"/>
                </a:lnTo>
                <a:lnTo>
                  <a:pt x="518" y="54"/>
                </a:lnTo>
                <a:lnTo>
                  <a:pt x="520" y="56"/>
                </a:lnTo>
                <a:lnTo>
                  <a:pt x="521" y="57"/>
                </a:lnTo>
                <a:lnTo>
                  <a:pt x="522" y="57"/>
                </a:lnTo>
                <a:lnTo>
                  <a:pt x="523" y="59"/>
                </a:lnTo>
                <a:lnTo>
                  <a:pt x="526" y="63"/>
                </a:lnTo>
                <a:lnTo>
                  <a:pt x="527" y="64"/>
                </a:lnTo>
                <a:lnTo>
                  <a:pt x="527" y="65"/>
                </a:lnTo>
                <a:lnTo>
                  <a:pt x="528" y="66"/>
                </a:lnTo>
                <a:lnTo>
                  <a:pt x="529" y="67"/>
                </a:lnTo>
                <a:lnTo>
                  <a:pt x="531" y="73"/>
                </a:lnTo>
                <a:lnTo>
                  <a:pt x="532" y="75"/>
                </a:lnTo>
                <a:lnTo>
                  <a:pt x="532" y="76"/>
                </a:lnTo>
                <a:lnTo>
                  <a:pt x="533" y="77"/>
                </a:lnTo>
                <a:lnTo>
                  <a:pt x="534" y="78"/>
                </a:lnTo>
                <a:lnTo>
                  <a:pt x="534" y="79"/>
                </a:lnTo>
                <a:lnTo>
                  <a:pt x="535" y="80"/>
                </a:lnTo>
                <a:lnTo>
                  <a:pt x="536" y="81"/>
                </a:lnTo>
                <a:lnTo>
                  <a:pt x="538" y="82"/>
                </a:lnTo>
                <a:lnTo>
                  <a:pt x="539" y="83"/>
                </a:lnTo>
                <a:lnTo>
                  <a:pt x="541" y="84"/>
                </a:lnTo>
                <a:lnTo>
                  <a:pt x="542" y="84"/>
                </a:lnTo>
                <a:lnTo>
                  <a:pt x="544" y="85"/>
                </a:lnTo>
                <a:lnTo>
                  <a:pt x="544" y="85"/>
                </a:lnTo>
                <a:lnTo>
                  <a:pt x="545" y="85"/>
                </a:lnTo>
                <a:lnTo>
                  <a:pt x="545" y="86"/>
                </a:lnTo>
                <a:lnTo>
                  <a:pt x="546" y="87"/>
                </a:lnTo>
                <a:lnTo>
                  <a:pt x="547" y="90"/>
                </a:lnTo>
                <a:lnTo>
                  <a:pt x="547" y="93"/>
                </a:lnTo>
                <a:lnTo>
                  <a:pt x="548" y="95"/>
                </a:lnTo>
                <a:lnTo>
                  <a:pt x="548" y="97"/>
                </a:lnTo>
                <a:lnTo>
                  <a:pt x="548" y="99"/>
                </a:lnTo>
                <a:lnTo>
                  <a:pt x="548" y="102"/>
                </a:lnTo>
                <a:lnTo>
                  <a:pt x="548" y="104"/>
                </a:lnTo>
                <a:lnTo>
                  <a:pt x="547" y="107"/>
                </a:lnTo>
                <a:lnTo>
                  <a:pt x="547" y="109"/>
                </a:lnTo>
                <a:lnTo>
                  <a:pt x="546" y="111"/>
                </a:lnTo>
                <a:lnTo>
                  <a:pt x="545" y="114"/>
                </a:lnTo>
                <a:lnTo>
                  <a:pt x="544" y="116"/>
                </a:lnTo>
                <a:lnTo>
                  <a:pt x="543" y="117"/>
                </a:lnTo>
                <a:lnTo>
                  <a:pt x="542" y="119"/>
                </a:lnTo>
                <a:lnTo>
                  <a:pt x="538" y="124"/>
                </a:lnTo>
                <a:lnTo>
                  <a:pt x="536" y="126"/>
                </a:lnTo>
                <a:lnTo>
                  <a:pt x="535" y="128"/>
                </a:lnTo>
                <a:lnTo>
                  <a:pt x="533" y="130"/>
                </a:lnTo>
                <a:lnTo>
                  <a:pt x="531" y="131"/>
                </a:lnTo>
                <a:lnTo>
                  <a:pt x="529" y="132"/>
                </a:lnTo>
                <a:lnTo>
                  <a:pt x="527" y="133"/>
                </a:lnTo>
                <a:lnTo>
                  <a:pt x="523" y="135"/>
                </a:lnTo>
                <a:lnTo>
                  <a:pt x="515" y="139"/>
                </a:lnTo>
                <a:lnTo>
                  <a:pt x="507" y="143"/>
                </a:lnTo>
                <a:lnTo>
                  <a:pt x="503" y="145"/>
                </a:lnTo>
                <a:lnTo>
                  <a:pt x="500" y="147"/>
                </a:lnTo>
                <a:lnTo>
                  <a:pt x="497" y="148"/>
                </a:lnTo>
                <a:lnTo>
                  <a:pt x="489" y="151"/>
                </a:lnTo>
                <a:lnTo>
                  <a:pt x="484" y="152"/>
                </a:lnTo>
                <a:lnTo>
                  <a:pt x="481" y="153"/>
                </a:lnTo>
                <a:lnTo>
                  <a:pt x="479" y="154"/>
                </a:lnTo>
                <a:lnTo>
                  <a:pt x="471" y="156"/>
                </a:lnTo>
                <a:lnTo>
                  <a:pt x="467" y="157"/>
                </a:lnTo>
                <a:lnTo>
                  <a:pt x="465" y="157"/>
                </a:lnTo>
                <a:lnTo>
                  <a:pt x="463" y="158"/>
                </a:lnTo>
                <a:lnTo>
                  <a:pt x="462" y="159"/>
                </a:lnTo>
                <a:lnTo>
                  <a:pt x="461" y="159"/>
                </a:lnTo>
                <a:lnTo>
                  <a:pt x="459" y="160"/>
                </a:lnTo>
                <a:lnTo>
                  <a:pt x="458" y="161"/>
                </a:lnTo>
                <a:lnTo>
                  <a:pt x="457" y="162"/>
                </a:lnTo>
                <a:lnTo>
                  <a:pt x="456" y="163"/>
                </a:lnTo>
                <a:lnTo>
                  <a:pt x="455" y="165"/>
                </a:lnTo>
                <a:lnTo>
                  <a:pt x="452" y="170"/>
                </a:lnTo>
                <a:lnTo>
                  <a:pt x="452" y="172"/>
                </a:lnTo>
                <a:lnTo>
                  <a:pt x="450" y="174"/>
                </a:lnTo>
                <a:lnTo>
                  <a:pt x="446" y="179"/>
                </a:lnTo>
                <a:lnTo>
                  <a:pt x="445" y="182"/>
                </a:lnTo>
                <a:lnTo>
                  <a:pt x="443" y="184"/>
                </a:lnTo>
                <a:lnTo>
                  <a:pt x="442" y="186"/>
                </a:lnTo>
                <a:lnTo>
                  <a:pt x="441" y="188"/>
                </a:lnTo>
                <a:lnTo>
                  <a:pt x="441" y="190"/>
                </a:lnTo>
                <a:lnTo>
                  <a:pt x="441" y="192"/>
                </a:lnTo>
                <a:lnTo>
                  <a:pt x="441" y="195"/>
                </a:lnTo>
                <a:lnTo>
                  <a:pt x="441" y="197"/>
                </a:lnTo>
                <a:lnTo>
                  <a:pt x="441" y="198"/>
                </a:lnTo>
                <a:lnTo>
                  <a:pt x="441" y="201"/>
                </a:lnTo>
                <a:lnTo>
                  <a:pt x="441" y="203"/>
                </a:lnTo>
                <a:lnTo>
                  <a:pt x="441" y="204"/>
                </a:lnTo>
                <a:lnTo>
                  <a:pt x="441" y="206"/>
                </a:lnTo>
                <a:lnTo>
                  <a:pt x="441" y="207"/>
                </a:lnTo>
                <a:lnTo>
                  <a:pt x="440" y="212"/>
                </a:lnTo>
                <a:lnTo>
                  <a:pt x="440" y="214"/>
                </a:lnTo>
                <a:lnTo>
                  <a:pt x="439" y="216"/>
                </a:lnTo>
                <a:lnTo>
                  <a:pt x="438" y="219"/>
                </a:lnTo>
                <a:lnTo>
                  <a:pt x="436" y="225"/>
                </a:lnTo>
                <a:lnTo>
                  <a:pt x="436" y="226"/>
                </a:lnTo>
                <a:lnTo>
                  <a:pt x="435" y="228"/>
                </a:lnTo>
                <a:lnTo>
                  <a:pt x="435" y="230"/>
                </a:lnTo>
                <a:lnTo>
                  <a:pt x="435" y="233"/>
                </a:lnTo>
                <a:lnTo>
                  <a:pt x="434" y="235"/>
                </a:lnTo>
                <a:lnTo>
                  <a:pt x="434" y="241"/>
                </a:lnTo>
                <a:lnTo>
                  <a:pt x="434" y="242"/>
                </a:lnTo>
                <a:lnTo>
                  <a:pt x="433" y="244"/>
                </a:lnTo>
                <a:lnTo>
                  <a:pt x="433" y="245"/>
                </a:lnTo>
                <a:lnTo>
                  <a:pt x="433" y="246"/>
                </a:lnTo>
                <a:lnTo>
                  <a:pt x="431" y="251"/>
                </a:lnTo>
                <a:lnTo>
                  <a:pt x="430" y="253"/>
                </a:lnTo>
                <a:lnTo>
                  <a:pt x="429" y="258"/>
                </a:lnTo>
                <a:lnTo>
                  <a:pt x="428" y="259"/>
                </a:lnTo>
                <a:lnTo>
                  <a:pt x="428" y="260"/>
                </a:lnTo>
                <a:lnTo>
                  <a:pt x="428" y="262"/>
                </a:lnTo>
                <a:lnTo>
                  <a:pt x="428" y="264"/>
                </a:lnTo>
                <a:lnTo>
                  <a:pt x="428" y="265"/>
                </a:lnTo>
                <a:lnTo>
                  <a:pt x="429" y="269"/>
                </a:lnTo>
                <a:lnTo>
                  <a:pt x="429" y="271"/>
                </a:lnTo>
                <a:lnTo>
                  <a:pt x="429" y="272"/>
                </a:lnTo>
                <a:lnTo>
                  <a:pt x="429" y="273"/>
                </a:lnTo>
                <a:lnTo>
                  <a:pt x="429" y="278"/>
                </a:lnTo>
                <a:lnTo>
                  <a:pt x="428" y="285"/>
                </a:lnTo>
                <a:lnTo>
                  <a:pt x="428" y="287"/>
                </a:lnTo>
                <a:lnTo>
                  <a:pt x="428" y="289"/>
                </a:lnTo>
                <a:lnTo>
                  <a:pt x="428" y="292"/>
                </a:lnTo>
                <a:lnTo>
                  <a:pt x="427" y="293"/>
                </a:lnTo>
                <a:lnTo>
                  <a:pt x="427" y="295"/>
                </a:lnTo>
                <a:lnTo>
                  <a:pt x="426" y="297"/>
                </a:lnTo>
                <a:lnTo>
                  <a:pt x="425" y="299"/>
                </a:lnTo>
                <a:lnTo>
                  <a:pt x="424" y="303"/>
                </a:lnTo>
                <a:lnTo>
                  <a:pt x="422" y="308"/>
                </a:lnTo>
                <a:lnTo>
                  <a:pt x="420" y="312"/>
                </a:lnTo>
                <a:lnTo>
                  <a:pt x="420" y="313"/>
                </a:lnTo>
                <a:lnTo>
                  <a:pt x="418" y="315"/>
                </a:lnTo>
                <a:lnTo>
                  <a:pt x="416" y="319"/>
                </a:lnTo>
                <a:lnTo>
                  <a:pt x="415" y="322"/>
                </a:lnTo>
                <a:lnTo>
                  <a:pt x="413" y="324"/>
                </a:lnTo>
                <a:lnTo>
                  <a:pt x="411" y="326"/>
                </a:lnTo>
                <a:lnTo>
                  <a:pt x="409" y="327"/>
                </a:lnTo>
                <a:lnTo>
                  <a:pt x="407" y="329"/>
                </a:lnTo>
                <a:lnTo>
                  <a:pt x="405" y="331"/>
                </a:lnTo>
                <a:lnTo>
                  <a:pt x="403" y="332"/>
                </a:lnTo>
                <a:lnTo>
                  <a:pt x="399" y="333"/>
                </a:lnTo>
                <a:lnTo>
                  <a:pt x="397" y="334"/>
                </a:lnTo>
                <a:lnTo>
                  <a:pt x="393" y="335"/>
                </a:lnTo>
                <a:lnTo>
                  <a:pt x="392" y="335"/>
                </a:lnTo>
                <a:lnTo>
                  <a:pt x="391" y="336"/>
                </a:lnTo>
                <a:lnTo>
                  <a:pt x="389" y="336"/>
                </a:lnTo>
                <a:lnTo>
                  <a:pt x="388" y="336"/>
                </a:lnTo>
                <a:lnTo>
                  <a:pt x="385" y="336"/>
                </a:lnTo>
                <a:lnTo>
                  <a:pt x="379" y="336"/>
                </a:lnTo>
                <a:lnTo>
                  <a:pt x="376" y="336"/>
                </a:lnTo>
                <a:lnTo>
                  <a:pt x="375" y="336"/>
                </a:lnTo>
                <a:lnTo>
                  <a:pt x="367" y="337"/>
                </a:lnTo>
                <a:lnTo>
                  <a:pt x="364" y="337"/>
                </a:lnTo>
                <a:lnTo>
                  <a:pt x="362" y="337"/>
                </a:lnTo>
                <a:lnTo>
                  <a:pt x="360" y="338"/>
                </a:lnTo>
                <a:lnTo>
                  <a:pt x="358" y="338"/>
                </a:lnTo>
                <a:lnTo>
                  <a:pt x="357" y="339"/>
                </a:lnTo>
                <a:lnTo>
                  <a:pt x="356" y="339"/>
                </a:lnTo>
                <a:lnTo>
                  <a:pt x="355" y="340"/>
                </a:lnTo>
                <a:lnTo>
                  <a:pt x="354" y="340"/>
                </a:lnTo>
                <a:lnTo>
                  <a:pt x="352" y="341"/>
                </a:lnTo>
                <a:lnTo>
                  <a:pt x="351" y="342"/>
                </a:lnTo>
                <a:lnTo>
                  <a:pt x="350" y="343"/>
                </a:lnTo>
                <a:lnTo>
                  <a:pt x="349" y="344"/>
                </a:lnTo>
                <a:lnTo>
                  <a:pt x="349" y="345"/>
                </a:lnTo>
                <a:lnTo>
                  <a:pt x="348" y="346"/>
                </a:lnTo>
                <a:lnTo>
                  <a:pt x="347" y="347"/>
                </a:lnTo>
                <a:lnTo>
                  <a:pt x="347" y="349"/>
                </a:lnTo>
                <a:lnTo>
                  <a:pt x="346" y="350"/>
                </a:lnTo>
                <a:lnTo>
                  <a:pt x="345" y="353"/>
                </a:lnTo>
                <a:lnTo>
                  <a:pt x="344" y="358"/>
                </a:lnTo>
                <a:lnTo>
                  <a:pt x="343" y="363"/>
                </a:lnTo>
                <a:lnTo>
                  <a:pt x="342" y="366"/>
                </a:lnTo>
                <a:lnTo>
                  <a:pt x="342" y="368"/>
                </a:lnTo>
                <a:lnTo>
                  <a:pt x="341" y="370"/>
                </a:lnTo>
                <a:lnTo>
                  <a:pt x="340" y="377"/>
                </a:lnTo>
                <a:lnTo>
                  <a:pt x="340" y="379"/>
                </a:lnTo>
                <a:lnTo>
                  <a:pt x="339" y="382"/>
                </a:lnTo>
                <a:lnTo>
                  <a:pt x="339" y="385"/>
                </a:lnTo>
                <a:lnTo>
                  <a:pt x="338" y="387"/>
                </a:lnTo>
                <a:lnTo>
                  <a:pt x="337" y="390"/>
                </a:lnTo>
                <a:lnTo>
                  <a:pt x="336" y="392"/>
                </a:lnTo>
                <a:lnTo>
                  <a:pt x="335" y="394"/>
                </a:lnTo>
                <a:lnTo>
                  <a:pt x="334" y="396"/>
                </a:lnTo>
                <a:lnTo>
                  <a:pt x="334" y="397"/>
                </a:lnTo>
                <a:lnTo>
                  <a:pt x="333" y="398"/>
                </a:lnTo>
                <a:lnTo>
                  <a:pt x="332" y="399"/>
                </a:lnTo>
                <a:lnTo>
                  <a:pt x="331" y="400"/>
                </a:lnTo>
                <a:lnTo>
                  <a:pt x="330" y="400"/>
                </a:lnTo>
                <a:lnTo>
                  <a:pt x="329" y="401"/>
                </a:lnTo>
                <a:lnTo>
                  <a:pt x="328" y="402"/>
                </a:lnTo>
                <a:lnTo>
                  <a:pt x="327" y="402"/>
                </a:lnTo>
                <a:lnTo>
                  <a:pt x="326" y="402"/>
                </a:lnTo>
                <a:lnTo>
                  <a:pt x="324" y="403"/>
                </a:lnTo>
                <a:lnTo>
                  <a:pt x="323" y="403"/>
                </a:lnTo>
                <a:lnTo>
                  <a:pt x="310" y="403"/>
                </a:lnTo>
                <a:lnTo>
                  <a:pt x="307" y="404"/>
                </a:lnTo>
                <a:lnTo>
                  <a:pt x="305" y="404"/>
                </a:lnTo>
                <a:lnTo>
                  <a:pt x="301" y="405"/>
                </a:lnTo>
                <a:lnTo>
                  <a:pt x="298" y="405"/>
                </a:lnTo>
                <a:lnTo>
                  <a:pt x="297" y="406"/>
                </a:lnTo>
                <a:lnTo>
                  <a:pt x="296" y="406"/>
                </a:lnTo>
                <a:lnTo>
                  <a:pt x="294" y="407"/>
                </a:lnTo>
                <a:lnTo>
                  <a:pt x="293" y="407"/>
                </a:lnTo>
                <a:lnTo>
                  <a:pt x="293" y="407"/>
                </a:lnTo>
                <a:lnTo>
                  <a:pt x="292" y="408"/>
                </a:lnTo>
                <a:lnTo>
                  <a:pt x="290" y="409"/>
                </a:lnTo>
                <a:lnTo>
                  <a:pt x="286" y="414"/>
                </a:lnTo>
                <a:lnTo>
                  <a:pt x="283" y="416"/>
                </a:lnTo>
                <a:lnTo>
                  <a:pt x="281" y="419"/>
                </a:lnTo>
                <a:lnTo>
                  <a:pt x="279" y="421"/>
                </a:lnTo>
                <a:lnTo>
                  <a:pt x="278" y="423"/>
                </a:lnTo>
                <a:lnTo>
                  <a:pt x="275" y="427"/>
                </a:lnTo>
                <a:lnTo>
                  <a:pt x="272" y="431"/>
                </a:lnTo>
                <a:lnTo>
                  <a:pt x="272" y="432"/>
                </a:lnTo>
                <a:lnTo>
                  <a:pt x="270" y="434"/>
                </a:lnTo>
                <a:lnTo>
                  <a:pt x="268" y="436"/>
                </a:lnTo>
                <a:lnTo>
                  <a:pt x="264" y="440"/>
                </a:lnTo>
                <a:lnTo>
                  <a:pt x="262" y="442"/>
                </a:lnTo>
                <a:lnTo>
                  <a:pt x="260" y="444"/>
                </a:lnTo>
                <a:lnTo>
                  <a:pt x="258" y="445"/>
                </a:lnTo>
                <a:lnTo>
                  <a:pt x="256" y="447"/>
                </a:lnTo>
                <a:lnTo>
                  <a:pt x="254" y="448"/>
                </a:lnTo>
                <a:lnTo>
                  <a:pt x="251" y="449"/>
                </a:lnTo>
                <a:lnTo>
                  <a:pt x="245" y="451"/>
                </a:lnTo>
                <a:lnTo>
                  <a:pt x="240" y="452"/>
                </a:lnTo>
                <a:lnTo>
                  <a:pt x="237" y="453"/>
                </a:lnTo>
                <a:lnTo>
                  <a:pt x="234" y="453"/>
                </a:lnTo>
                <a:lnTo>
                  <a:pt x="233" y="453"/>
                </a:lnTo>
                <a:lnTo>
                  <a:pt x="233" y="453"/>
                </a:lnTo>
                <a:lnTo>
                  <a:pt x="232" y="451"/>
                </a:lnTo>
                <a:lnTo>
                  <a:pt x="231" y="449"/>
                </a:lnTo>
                <a:lnTo>
                  <a:pt x="230" y="444"/>
                </a:lnTo>
                <a:lnTo>
                  <a:pt x="229" y="442"/>
                </a:lnTo>
                <a:lnTo>
                  <a:pt x="228" y="441"/>
                </a:lnTo>
                <a:lnTo>
                  <a:pt x="227" y="439"/>
                </a:lnTo>
                <a:lnTo>
                  <a:pt x="224" y="435"/>
                </a:lnTo>
                <a:lnTo>
                  <a:pt x="219" y="428"/>
                </a:lnTo>
                <a:lnTo>
                  <a:pt x="217" y="426"/>
                </a:lnTo>
                <a:lnTo>
                  <a:pt x="216" y="424"/>
                </a:lnTo>
                <a:lnTo>
                  <a:pt x="214" y="422"/>
                </a:lnTo>
                <a:lnTo>
                  <a:pt x="213" y="421"/>
                </a:lnTo>
                <a:lnTo>
                  <a:pt x="211" y="419"/>
                </a:lnTo>
                <a:lnTo>
                  <a:pt x="209" y="418"/>
                </a:lnTo>
                <a:lnTo>
                  <a:pt x="208" y="417"/>
                </a:lnTo>
                <a:lnTo>
                  <a:pt x="198" y="413"/>
                </a:lnTo>
                <a:lnTo>
                  <a:pt x="196" y="412"/>
                </a:lnTo>
                <a:lnTo>
                  <a:pt x="193" y="411"/>
                </a:lnTo>
                <a:lnTo>
                  <a:pt x="192" y="410"/>
                </a:lnTo>
                <a:lnTo>
                  <a:pt x="191" y="410"/>
                </a:lnTo>
                <a:lnTo>
                  <a:pt x="190" y="409"/>
                </a:lnTo>
                <a:lnTo>
                  <a:pt x="190" y="409"/>
                </a:lnTo>
                <a:lnTo>
                  <a:pt x="189" y="408"/>
                </a:lnTo>
                <a:lnTo>
                  <a:pt x="189" y="407"/>
                </a:lnTo>
                <a:lnTo>
                  <a:pt x="188" y="406"/>
                </a:lnTo>
                <a:lnTo>
                  <a:pt x="188" y="406"/>
                </a:lnTo>
                <a:lnTo>
                  <a:pt x="188" y="404"/>
                </a:lnTo>
                <a:lnTo>
                  <a:pt x="188" y="401"/>
                </a:lnTo>
                <a:lnTo>
                  <a:pt x="187" y="399"/>
                </a:lnTo>
                <a:lnTo>
                  <a:pt x="187" y="398"/>
                </a:lnTo>
                <a:lnTo>
                  <a:pt x="187" y="397"/>
                </a:lnTo>
                <a:lnTo>
                  <a:pt x="186" y="397"/>
                </a:lnTo>
                <a:lnTo>
                  <a:pt x="186" y="396"/>
                </a:lnTo>
                <a:lnTo>
                  <a:pt x="186" y="395"/>
                </a:lnTo>
                <a:lnTo>
                  <a:pt x="185" y="394"/>
                </a:lnTo>
                <a:lnTo>
                  <a:pt x="184" y="394"/>
                </a:lnTo>
                <a:lnTo>
                  <a:pt x="183" y="393"/>
                </a:lnTo>
                <a:lnTo>
                  <a:pt x="181" y="391"/>
                </a:lnTo>
                <a:lnTo>
                  <a:pt x="180" y="390"/>
                </a:lnTo>
                <a:lnTo>
                  <a:pt x="178" y="390"/>
                </a:lnTo>
                <a:lnTo>
                  <a:pt x="177" y="389"/>
                </a:lnTo>
                <a:lnTo>
                  <a:pt x="173" y="388"/>
                </a:lnTo>
                <a:lnTo>
                  <a:pt x="170" y="387"/>
                </a:lnTo>
                <a:lnTo>
                  <a:pt x="169" y="386"/>
                </a:lnTo>
                <a:lnTo>
                  <a:pt x="168" y="386"/>
                </a:lnTo>
                <a:lnTo>
                  <a:pt x="167" y="386"/>
                </a:lnTo>
                <a:lnTo>
                  <a:pt x="166" y="386"/>
                </a:lnTo>
                <a:lnTo>
                  <a:pt x="165" y="386"/>
                </a:lnTo>
                <a:lnTo>
                  <a:pt x="160" y="387"/>
                </a:lnTo>
                <a:lnTo>
                  <a:pt x="156" y="387"/>
                </a:lnTo>
                <a:lnTo>
                  <a:pt x="154" y="387"/>
                </a:lnTo>
                <a:lnTo>
                  <a:pt x="151" y="388"/>
                </a:lnTo>
                <a:lnTo>
                  <a:pt x="146" y="389"/>
                </a:lnTo>
                <a:lnTo>
                  <a:pt x="144" y="389"/>
                </a:lnTo>
                <a:lnTo>
                  <a:pt x="142" y="389"/>
                </a:lnTo>
                <a:lnTo>
                  <a:pt x="141" y="389"/>
                </a:lnTo>
                <a:lnTo>
                  <a:pt x="140" y="389"/>
                </a:lnTo>
                <a:lnTo>
                  <a:pt x="139" y="389"/>
                </a:lnTo>
                <a:lnTo>
                  <a:pt x="138" y="389"/>
                </a:lnTo>
                <a:lnTo>
                  <a:pt x="136" y="388"/>
                </a:lnTo>
                <a:lnTo>
                  <a:pt x="135" y="387"/>
                </a:lnTo>
                <a:lnTo>
                  <a:pt x="133" y="386"/>
                </a:lnTo>
                <a:lnTo>
                  <a:pt x="131" y="385"/>
                </a:lnTo>
                <a:lnTo>
                  <a:pt x="123" y="379"/>
                </a:lnTo>
                <a:lnTo>
                  <a:pt x="122" y="378"/>
                </a:lnTo>
                <a:lnTo>
                  <a:pt x="121" y="378"/>
                </a:lnTo>
                <a:lnTo>
                  <a:pt x="120" y="377"/>
                </a:lnTo>
                <a:lnTo>
                  <a:pt x="118" y="377"/>
                </a:lnTo>
                <a:lnTo>
                  <a:pt x="117" y="377"/>
                </a:lnTo>
                <a:lnTo>
                  <a:pt x="114" y="376"/>
                </a:lnTo>
                <a:lnTo>
                  <a:pt x="112" y="376"/>
                </a:lnTo>
                <a:lnTo>
                  <a:pt x="110" y="376"/>
                </a:lnTo>
                <a:lnTo>
                  <a:pt x="109" y="375"/>
                </a:lnTo>
                <a:lnTo>
                  <a:pt x="108" y="375"/>
                </a:lnTo>
                <a:lnTo>
                  <a:pt x="108" y="374"/>
                </a:lnTo>
                <a:lnTo>
                  <a:pt x="107" y="374"/>
                </a:lnTo>
                <a:lnTo>
                  <a:pt x="107" y="373"/>
                </a:lnTo>
                <a:lnTo>
                  <a:pt x="106" y="372"/>
                </a:lnTo>
                <a:lnTo>
                  <a:pt x="106" y="371"/>
                </a:lnTo>
                <a:lnTo>
                  <a:pt x="106" y="370"/>
                </a:lnTo>
                <a:lnTo>
                  <a:pt x="105" y="366"/>
                </a:lnTo>
                <a:lnTo>
                  <a:pt x="105" y="364"/>
                </a:lnTo>
                <a:lnTo>
                  <a:pt x="105" y="362"/>
                </a:lnTo>
                <a:lnTo>
                  <a:pt x="104" y="361"/>
                </a:lnTo>
                <a:lnTo>
                  <a:pt x="104" y="360"/>
                </a:lnTo>
                <a:lnTo>
                  <a:pt x="103" y="360"/>
                </a:lnTo>
                <a:lnTo>
                  <a:pt x="102" y="358"/>
                </a:lnTo>
                <a:lnTo>
                  <a:pt x="101" y="357"/>
                </a:lnTo>
                <a:lnTo>
                  <a:pt x="99" y="356"/>
                </a:lnTo>
                <a:lnTo>
                  <a:pt x="98" y="355"/>
                </a:lnTo>
                <a:lnTo>
                  <a:pt x="97" y="355"/>
                </a:lnTo>
                <a:lnTo>
                  <a:pt x="95" y="354"/>
                </a:lnTo>
                <a:lnTo>
                  <a:pt x="94" y="354"/>
                </a:lnTo>
                <a:lnTo>
                  <a:pt x="87" y="353"/>
                </a:lnTo>
                <a:lnTo>
                  <a:pt x="83" y="352"/>
                </a:lnTo>
                <a:lnTo>
                  <a:pt x="75" y="351"/>
                </a:lnTo>
                <a:lnTo>
                  <a:pt x="74" y="351"/>
                </a:lnTo>
                <a:lnTo>
                  <a:pt x="73" y="351"/>
                </a:lnTo>
                <a:lnTo>
                  <a:pt x="71" y="350"/>
                </a:lnTo>
                <a:lnTo>
                  <a:pt x="71" y="349"/>
                </a:lnTo>
                <a:lnTo>
                  <a:pt x="70" y="349"/>
                </a:lnTo>
                <a:lnTo>
                  <a:pt x="68" y="347"/>
                </a:lnTo>
                <a:lnTo>
                  <a:pt x="66" y="345"/>
                </a:lnTo>
                <a:lnTo>
                  <a:pt x="65" y="344"/>
                </a:lnTo>
                <a:lnTo>
                  <a:pt x="64" y="343"/>
                </a:lnTo>
                <a:lnTo>
                  <a:pt x="63" y="343"/>
                </a:lnTo>
                <a:lnTo>
                  <a:pt x="60" y="342"/>
                </a:lnTo>
                <a:lnTo>
                  <a:pt x="58" y="341"/>
                </a:lnTo>
                <a:lnTo>
                  <a:pt x="57" y="340"/>
                </a:lnTo>
                <a:lnTo>
                  <a:pt x="56" y="340"/>
                </a:lnTo>
                <a:lnTo>
                  <a:pt x="54" y="339"/>
                </a:lnTo>
                <a:lnTo>
                  <a:pt x="50" y="338"/>
                </a:lnTo>
                <a:lnTo>
                  <a:pt x="50" y="338"/>
                </a:lnTo>
                <a:lnTo>
                  <a:pt x="49" y="338"/>
                </a:lnTo>
                <a:lnTo>
                  <a:pt x="49" y="337"/>
                </a:lnTo>
                <a:lnTo>
                  <a:pt x="48" y="336"/>
                </a:lnTo>
                <a:lnTo>
                  <a:pt x="48" y="336"/>
                </a:lnTo>
                <a:lnTo>
                  <a:pt x="48" y="335"/>
                </a:lnTo>
                <a:lnTo>
                  <a:pt x="48" y="334"/>
                </a:lnTo>
                <a:lnTo>
                  <a:pt x="48" y="332"/>
                </a:lnTo>
                <a:lnTo>
                  <a:pt x="48" y="327"/>
                </a:lnTo>
                <a:lnTo>
                  <a:pt x="48" y="324"/>
                </a:lnTo>
                <a:lnTo>
                  <a:pt x="48" y="323"/>
                </a:lnTo>
                <a:lnTo>
                  <a:pt x="48" y="321"/>
                </a:lnTo>
                <a:lnTo>
                  <a:pt x="48" y="320"/>
                </a:lnTo>
                <a:lnTo>
                  <a:pt x="47" y="318"/>
                </a:lnTo>
                <a:lnTo>
                  <a:pt x="47" y="316"/>
                </a:lnTo>
                <a:lnTo>
                  <a:pt x="46" y="315"/>
                </a:lnTo>
                <a:lnTo>
                  <a:pt x="44" y="313"/>
                </a:lnTo>
                <a:lnTo>
                  <a:pt x="43" y="310"/>
                </a:lnTo>
                <a:lnTo>
                  <a:pt x="42" y="309"/>
                </a:lnTo>
                <a:lnTo>
                  <a:pt x="41" y="308"/>
                </a:lnTo>
                <a:lnTo>
                  <a:pt x="40" y="308"/>
                </a:lnTo>
                <a:lnTo>
                  <a:pt x="39" y="307"/>
                </a:lnTo>
                <a:lnTo>
                  <a:pt x="39" y="307"/>
                </a:lnTo>
                <a:lnTo>
                  <a:pt x="38" y="307"/>
                </a:lnTo>
                <a:lnTo>
                  <a:pt x="36" y="307"/>
                </a:lnTo>
                <a:lnTo>
                  <a:pt x="35" y="307"/>
                </a:lnTo>
                <a:lnTo>
                  <a:pt x="34" y="307"/>
                </a:lnTo>
                <a:lnTo>
                  <a:pt x="33" y="307"/>
                </a:lnTo>
                <a:lnTo>
                  <a:pt x="30" y="308"/>
                </a:lnTo>
                <a:lnTo>
                  <a:pt x="28" y="309"/>
                </a:lnTo>
                <a:lnTo>
                  <a:pt x="18" y="312"/>
                </a:lnTo>
                <a:lnTo>
                  <a:pt x="14" y="313"/>
                </a:lnTo>
                <a:lnTo>
                  <a:pt x="12" y="314"/>
                </a:lnTo>
                <a:lnTo>
                  <a:pt x="11" y="314"/>
                </a:lnTo>
                <a:lnTo>
                  <a:pt x="9" y="314"/>
                </a:lnTo>
                <a:lnTo>
                  <a:pt x="7" y="315"/>
                </a:lnTo>
                <a:lnTo>
                  <a:pt x="6" y="314"/>
                </a:lnTo>
                <a:lnTo>
                  <a:pt x="5" y="314"/>
                </a:lnTo>
                <a:lnTo>
                  <a:pt x="4" y="314"/>
                </a:lnTo>
                <a:lnTo>
                  <a:pt x="3" y="314"/>
                </a:lnTo>
                <a:lnTo>
                  <a:pt x="2" y="313"/>
                </a:lnTo>
                <a:lnTo>
                  <a:pt x="1" y="313"/>
                </a:lnTo>
                <a:lnTo>
                  <a:pt x="1" y="312"/>
                </a:lnTo>
                <a:lnTo>
                  <a:pt x="1" y="312"/>
                </a:lnTo>
                <a:lnTo>
                  <a:pt x="0" y="310"/>
                </a:lnTo>
                <a:lnTo>
                  <a:pt x="0" y="308"/>
                </a:lnTo>
                <a:lnTo>
                  <a:pt x="0" y="306"/>
                </a:lnTo>
                <a:lnTo>
                  <a:pt x="0" y="305"/>
                </a:lnTo>
                <a:lnTo>
                  <a:pt x="0" y="303"/>
                </a:lnTo>
                <a:lnTo>
                  <a:pt x="0" y="302"/>
                </a:lnTo>
                <a:lnTo>
                  <a:pt x="1" y="301"/>
                </a:lnTo>
                <a:lnTo>
                  <a:pt x="1" y="300"/>
                </a:lnTo>
                <a:lnTo>
                  <a:pt x="2" y="299"/>
                </a:lnTo>
                <a:lnTo>
                  <a:pt x="3" y="299"/>
                </a:lnTo>
                <a:lnTo>
                  <a:pt x="5" y="297"/>
                </a:lnTo>
                <a:lnTo>
                  <a:pt x="6" y="296"/>
                </a:lnTo>
                <a:lnTo>
                  <a:pt x="7" y="295"/>
                </a:lnTo>
                <a:lnTo>
                  <a:pt x="8" y="294"/>
                </a:lnTo>
                <a:lnTo>
                  <a:pt x="8" y="293"/>
                </a:lnTo>
                <a:lnTo>
                  <a:pt x="10" y="291"/>
                </a:lnTo>
                <a:lnTo>
                  <a:pt x="12" y="285"/>
                </a:lnTo>
                <a:lnTo>
                  <a:pt x="13" y="284"/>
                </a:lnTo>
                <a:lnTo>
                  <a:pt x="14" y="282"/>
                </a:lnTo>
                <a:lnTo>
                  <a:pt x="15" y="280"/>
                </a:lnTo>
                <a:lnTo>
                  <a:pt x="16" y="279"/>
                </a:lnTo>
                <a:lnTo>
                  <a:pt x="18" y="278"/>
                </a:lnTo>
                <a:lnTo>
                  <a:pt x="19" y="277"/>
                </a:lnTo>
                <a:lnTo>
                  <a:pt x="22" y="276"/>
                </a:lnTo>
                <a:lnTo>
                  <a:pt x="25" y="273"/>
                </a:lnTo>
                <a:lnTo>
                  <a:pt x="27" y="271"/>
                </a:lnTo>
                <a:lnTo>
                  <a:pt x="28" y="271"/>
                </a:lnTo>
                <a:lnTo>
                  <a:pt x="28" y="270"/>
                </a:lnTo>
                <a:lnTo>
                  <a:pt x="29" y="269"/>
                </a:lnTo>
                <a:lnTo>
                  <a:pt x="30" y="267"/>
                </a:lnTo>
                <a:lnTo>
                  <a:pt x="31" y="266"/>
                </a:lnTo>
                <a:lnTo>
                  <a:pt x="31" y="264"/>
                </a:lnTo>
                <a:lnTo>
                  <a:pt x="32" y="262"/>
                </a:lnTo>
                <a:lnTo>
                  <a:pt x="33" y="260"/>
                </a:lnTo>
                <a:lnTo>
                  <a:pt x="33" y="258"/>
                </a:lnTo>
                <a:lnTo>
                  <a:pt x="33" y="256"/>
                </a:lnTo>
                <a:lnTo>
                  <a:pt x="33" y="255"/>
                </a:lnTo>
                <a:lnTo>
                  <a:pt x="33" y="254"/>
                </a:lnTo>
                <a:lnTo>
                  <a:pt x="33" y="252"/>
                </a:lnTo>
                <a:lnTo>
                  <a:pt x="33" y="251"/>
                </a:lnTo>
                <a:lnTo>
                  <a:pt x="33" y="250"/>
                </a:lnTo>
                <a:lnTo>
                  <a:pt x="32" y="250"/>
                </a:lnTo>
                <a:lnTo>
                  <a:pt x="32" y="249"/>
                </a:lnTo>
                <a:lnTo>
                  <a:pt x="31" y="249"/>
                </a:lnTo>
                <a:lnTo>
                  <a:pt x="30" y="248"/>
                </a:lnTo>
                <a:lnTo>
                  <a:pt x="29" y="248"/>
                </a:lnTo>
                <a:lnTo>
                  <a:pt x="29" y="248"/>
                </a:lnTo>
                <a:lnTo>
                  <a:pt x="26" y="249"/>
                </a:lnTo>
                <a:lnTo>
                  <a:pt x="25" y="249"/>
                </a:lnTo>
                <a:lnTo>
                  <a:pt x="21" y="249"/>
                </a:lnTo>
                <a:lnTo>
                  <a:pt x="19" y="249"/>
                </a:lnTo>
                <a:lnTo>
                  <a:pt x="18" y="249"/>
                </a:lnTo>
                <a:lnTo>
                  <a:pt x="17" y="248"/>
                </a:lnTo>
                <a:lnTo>
                  <a:pt x="16" y="248"/>
                </a:lnTo>
                <a:lnTo>
                  <a:pt x="16" y="248"/>
                </a:lnTo>
                <a:lnTo>
                  <a:pt x="16" y="247"/>
                </a:lnTo>
                <a:lnTo>
                  <a:pt x="16" y="247"/>
                </a:lnTo>
                <a:lnTo>
                  <a:pt x="15" y="246"/>
                </a:lnTo>
                <a:lnTo>
                  <a:pt x="15" y="245"/>
                </a:lnTo>
                <a:lnTo>
                  <a:pt x="15" y="242"/>
                </a:lnTo>
                <a:lnTo>
                  <a:pt x="15" y="241"/>
                </a:lnTo>
                <a:lnTo>
                  <a:pt x="15" y="240"/>
                </a:lnTo>
                <a:lnTo>
                  <a:pt x="15" y="239"/>
                </a:lnTo>
                <a:lnTo>
                  <a:pt x="15" y="238"/>
                </a:lnTo>
                <a:lnTo>
                  <a:pt x="13" y="234"/>
                </a:lnTo>
                <a:lnTo>
                  <a:pt x="10" y="228"/>
                </a:lnTo>
                <a:lnTo>
                  <a:pt x="10" y="226"/>
                </a:lnTo>
                <a:lnTo>
                  <a:pt x="9" y="224"/>
                </a:lnTo>
                <a:lnTo>
                  <a:pt x="9" y="223"/>
                </a:lnTo>
                <a:lnTo>
                  <a:pt x="9" y="221"/>
                </a:lnTo>
                <a:lnTo>
                  <a:pt x="8" y="216"/>
                </a:lnTo>
                <a:lnTo>
                  <a:pt x="8" y="214"/>
                </a:lnTo>
                <a:lnTo>
                  <a:pt x="8" y="212"/>
                </a:lnTo>
                <a:lnTo>
                  <a:pt x="7" y="208"/>
                </a:lnTo>
                <a:lnTo>
                  <a:pt x="7" y="207"/>
                </a:lnTo>
                <a:lnTo>
                  <a:pt x="6" y="205"/>
                </a:lnTo>
                <a:lnTo>
                  <a:pt x="7" y="203"/>
                </a:lnTo>
                <a:lnTo>
                  <a:pt x="7" y="201"/>
                </a:lnTo>
                <a:lnTo>
                  <a:pt x="7" y="200"/>
                </a:lnTo>
                <a:lnTo>
                  <a:pt x="8" y="199"/>
                </a:lnTo>
                <a:lnTo>
                  <a:pt x="9" y="197"/>
                </a:lnTo>
                <a:lnTo>
                  <a:pt x="10" y="194"/>
                </a:lnTo>
                <a:lnTo>
                  <a:pt x="15" y="184"/>
                </a:lnTo>
                <a:lnTo>
                  <a:pt x="15" y="185"/>
                </a:lnTo>
                <a:lnTo>
                  <a:pt x="16" y="185"/>
                </a:lnTo>
                <a:lnTo>
                  <a:pt x="16" y="185"/>
                </a:lnTo>
                <a:lnTo>
                  <a:pt x="17" y="185"/>
                </a:lnTo>
                <a:lnTo>
                  <a:pt x="17" y="185"/>
                </a:lnTo>
                <a:lnTo>
                  <a:pt x="18" y="185"/>
                </a:lnTo>
                <a:lnTo>
                  <a:pt x="19" y="185"/>
                </a:lnTo>
                <a:lnTo>
                  <a:pt x="19" y="184"/>
                </a:lnTo>
                <a:lnTo>
                  <a:pt x="20" y="183"/>
                </a:lnTo>
                <a:lnTo>
                  <a:pt x="21" y="182"/>
                </a:lnTo>
                <a:lnTo>
                  <a:pt x="22" y="181"/>
                </a:lnTo>
                <a:lnTo>
                  <a:pt x="24" y="178"/>
                </a:lnTo>
                <a:lnTo>
                  <a:pt x="25" y="177"/>
                </a:lnTo>
                <a:lnTo>
                  <a:pt x="25" y="176"/>
                </a:lnTo>
                <a:lnTo>
                  <a:pt x="27" y="175"/>
                </a:lnTo>
                <a:lnTo>
                  <a:pt x="28" y="174"/>
                </a:lnTo>
                <a:lnTo>
                  <a:pt x="29" y="173"/>
                </a:lnTo>
                <a:lnTo>
                  <a:pt x="30" y="173"/>
                </a:lnTo>
                <a:lnTo>
                  <a:pt x="31" y="172"/>
                </a:lnTo>
                <a:lnTo>
                  <a:pt x="32" y="172"/>
                </a:lnTo>
                <a:lnTo>
                  <a:pt x="35" y="172"/>
                </a:lnTo>
                <a:lnTo>
                  <a:pt x="37" y="172"/>
                </a:lnTo>
                <a:lnTo>
                  <a:pt x="45" y="170"/>
                </a:lnTo>
                <a:lnTo>
                  <a:pt x="46" y="170"/>
                </a:lnTo>
                <a:lnTo>
                  <a:pt x="50" y="169"/>
                </a:lnTo>
                <a:lnTo>
                  <a:pt x="55" y="168"/>
                </a:lnTo>
                <a:lnTo>
                  <a:pt x="57" y="168"/>
                </a:lnTo>
                <a:lnTo>
                  <a:pt x="61" y="168"/>
                </a:lnTo>
                <a:lnTo>
                  <a:pt x="63" y="168"/>
                </a:lnTo>
                <a:lnTo>
                  <a:pt x="64" y="168"/>
                </a:lnTo>
                <a:lnTo>
                  <a:pt x="65" y="167"/>
                </a:lnTo>
                <a:lnTo>
                  <a:pt x="66" y="167"/>
                </a:lnTo>
                <a:lnTo>
                  <a:pt x="67" y="166"/>
                </a:lnTo>
                <a:lnTo>
                  <a:pt x="68" y="166"/>
                </a:lnTo>
                <a:lnTo>
                  <a:pt x="69" y="165"/>
                </a:lnTo>
                <a:lnTo>
                  <a:pt x="70" y="164"/>
                </a:lnTo>
                <a:lnTo>
                  <a:pt x="70" y="164"/>
                </a:lnTo>
                <a:lnTo>
                  <a:pt x="72" y="163"/>
                </a:lnTo>
                <a:lnTo>
                  <a:pt x="74" y="160"/>
                </a:lnTo>
                <a:lnTo>
                  <a:pt x="76" y="157"/>
                </a:lnTo>
                <a:lnTo>
                  <a:pt x="79" y="154"/>
                </a:lnTo>
                <a:lnTo>
                  <a:pt x="81" y="149"/>
                </a:lnTo>
                <a:lnTo>
                  <a:pt x="83" y="148"/>
                </a:lnTo>
                <a:lnTo>
                  <a:pt x="84" y="147"/>
                </a:lnTo>
                <a:lnTo>
                  <a:pt x="85" y="146"/>
                </a:lnTo>
                <a:lnTo>
                  <a:pt x="86" y="144"/>
                </a:lnTo>
                <a:lnTo>
                  <a:pt x="89" y="142"/>
                </a:lnTo>
                <a:lnTo>
                  <a:pt x="92" y="139"/>
                </a:lnTo>
                <a:lnTo>
                  <a:pt x="93" y="138"/>
                </a:lnTo>
                <a:lnTo>
                  <a:pt x="94" y="137"/>
                </a:lnTo>
                <a:lnTo>
                  <a:pt x="94" y="136"/>
                </a:lnTo>
                <a:lnTo>
                  <a:pt x="95" y="136"/>
                </a:lnTo>
                <a:lnTo>
                  <a:pt x="95" y="135"/>
                </a:lnTo>
                <a:lnTo>
                  <a:pt x="95" y="133"/>
                </a:lnTo>
                <a:lnTo>
                  <a:pt x="95" y="132"/>
                </a:lnTo>
                <a:lnTo>
                  <a:pt x="95" y="131"/>
                </a:lnTo>
                <a:lnTo>
                  <a:pt x="94" y="130"/>
                </a:lnTo>
                <a:lnTo>
                  <a:pt x="94" y="129"/>
                </a:lnTo>
                <a:lnTo>
                  <a:pt x="92" y="126"/>
                </a:lnTo>
                <a:lnTo>
                  <a:pt x="91" y="122"/>
                </a:lnTo>
                <a:lnTo>
                  <a:pt x="90" y="120"/>
                </a:lnTo>
                <a:lnTo>
                  <a:pt x="90" y="119"/>
                </a:lnTo>
                <a:lnTo>
                  <a:pt x="89" y="116"/>
                </a:lnTo>
                <a:lnTo>
                  <a:pt x="89" y="115"/>
                </a:lnTo>
                <a:lnTo>
                  <a:pt x="89" y="113"/>
                </a:lnTo>
                <a:lnTo>
                  <a:pt x="89" y="111"/>
                </a:lnTo>
                <a:lnTo>
                  <a:pt x="89" y="109"/>
                </a:lnTo>
                <a:lnTo>
                  <a:pt x="89" y="108"/>
                </a:lnTo>
                <a:lnTo>
                  <a:pt x="90" y="106"/>
                </a:lnTo>
                <a:lnTo>
                  <a:pt x="91" y="104"/>
                </a:lnTo>
                <a:lnTo>
                  <a:pt x="94" y="99"/>
                </a:lnTo>
                <a:lnTo>
                  <a:pt x="96" y="97"/>
                </a:lnTo>
                <a:lnTo>
                  <a:pt x="96" y="97"/>
                </a:lnTo>
                <a:lnTo>
                  <a:pt x="97" y="96"/>
                </a:lnTo>
                <a:lnTo>
                  <a:pt x="97" y="95"/>
                </a:lnTo>
                <a:lnTo>
                  <a:pt x="98" y="95"/>
                </a:lnTo>
                <a:lnTo>
                  <a:pt x="99" y="95"/>
                </a:lnTo>
                <a:lnTo>
                  <a:pt x="100" y="94"/>
                </a:lnTo>
                <a:lnTo>
                  <a:pt x="101" y="94"/>
                </a:lnTo>
                <a:lnTo>
                  <a:pt x="101" y="94"/>
                </a:lnTo>
                <a:lnTo>
                  <a:pt x="102" y="94"/>
                </a:lnTo>
                <a:lnTo>
                  <a:pt x="103" y="95"/>
                </a:lnTo>
                <a:lnTo>
                  <a:pt x="103" y="95"/>
                </a:lnTo>
                <a:lnTo>
                  <a:pt x="104" y="96"/>
                </a:lnTo>
                <a:lnTo>
                  <a:pt x="105" y="97"/>
                </a:lnTo>
                <a:lnTo>
                  <a:pt x="105" y="98"/>
                </a:lnTo>
                <a:lnTo>
                  <a:pt x="105" y="99"/>
                </a:lnTo>
                <a:lnTo>
                  <a:pt x="105" y="100"/>
                </a:lnTo>
                <a:lnTo>
                  <a:pt x="106" y="104"/>
                </a:lnTo>
                <a:lnTo>
                  <a:pt x="106" y="105"/>
                </a:lnTo>
                <a:lnTo>
                  <a:pt x="107" y="106"/>
                </a:lnTo>
                <a:lnTo>
                  <a:pt x="107" y="107"/>
                </a:lnTo>
                <a:lnTo>
                  <a:pt x="108" y="108"/>
                </a:lnTo>
                <a:lnTo>
                  <a:pt x="108" y="109"/>
                </a:lnTo>
                <a:lnTo>
                  <a:pt x="109" y="109"/>
                </a:lnTo>
                <a:lnTo>
                  <a:pt x="109" y="109"/>
                </a:lnTo>
                <a:lnTo>
                  <a:pt x="111" y="110"/>
                </a:lnTo>
                <a:lnTo>
                  <a:pt x="114" y="110"/>
                </a:lnTo>
                <a:lnTo>
                  <a:pt x="116" y="110"/>
                </a:lnTo>
                <a:lnTo>
                  <a:pt x="117" y="110"/>
                </a:lnTo>
                <a:lnTo>
                  <a:pt x="120" y="111"/>
                </a:lnTo>
                <a:lnTo>
                  <a:pt x="123" y="112"/>
                </a:lnTo>
                <a:lnTo>
                  <a:pt x="125" y="113"/>
                </a:lnTo>
                <a:lnTo>
                  <a:pt x="128" y="113"/>
                </a:lnTo>
                <a:lnTo>
                  <a:pt x="131" y="113"/>
                </a:lnTo>
                <a:lnTo>
                  <a:pt x="132" y="114"/>
                </a:lnTo>
                <a:lnTo>
                  <a:pt x="134" y="114"/>
                </a:lnTo>
                <a:lnTo>
                  <a:pt x="135" y="114"/>
                </a:lnTo>
                <a:lnTo>
                  <a:pt x="136" y="115"/>
                </a:lnTo>
                <a:lnTo>
                  <a:pt x="137" y="115"/>
                </a:lnTo>
                <a:lnTo>
                  <a:pt x="139" y="116"/>
                </a:lnTo>
                <a:lnTo>
                  <a:pt x="140" y="117"/>
                </a:lnTo>
                <a:lnTo>
                  <a:pt x="142" y="118"/>
                </a:lnTo>
                <a:lnTo>
                  <a:pt x="146" y="121"/>
                </a:lnTo>
                <a:lnTo>
                  <a:pt x="148" y="122"/>
                </a:lnTo>
                <a:lnTo>
                  <a:pt x="149" y="123"/>
                </a:lnTo>
                <a:lnTo>
                  <a:pt x="149" y="123"/>
                </a:lnTo>
                <a:lnTo>
                  <a:pt x="150" y="123"/>
                </a:lnTo>
                <a:lnTo>
                  <a:pt x="151" y="122"/>
                </a:lnTo>
                <a:lnTo>
                  <a:pt x="152" y="122"/>
                </a:lnTo>
                <a:lnTo>
                  <a:pt x="154" y="121"/>
                </a:lnTo>
                <a:lnTo>
                  <a:pt x="155" y="120"/>
                </a:lnTo>
                <a:lnTo>
                  <a:pt x="156" y="119"/>
                </a:lnTo>
                <a:lnTo>
                  <a:pt x="157" y="118"/>
                </a:lnTo>
                <a:lnTo>
                  <a:pt x="158" y="116"/>
                </a:lnTo>
                <a:lnTo>
                  <a:pt x="159" y="115"/>
                </a:lnTo>
                <a:lnTo>
                  <a:pt x="160" y="113"/>
                </a:lnTo>
                <a:lnTo>
                  <a:pt x="161" y="112"/>
                </a:lnTo>
                <a:lnTo>
                  <a:pt x="162" y="110"/>
                </a:lnTo>
                <a:lnTo>
                  <a:pt x="162" y="109"/>
                </a:lnTo>
                <a:lnTo>
                  <a:pt x="163" y="108"/>
                </a:lnTo>
                <a:lnTo>
                  <a:pt x="163" y="106"/>
                </a:lnTo>
                <a:lnTo>
                  <a:pt x="164" y="103"/>
                </a:lnTo>
                <a:lnTo>
                  <a:pt x="164" y="102"/>
                </a:lnTo>
                <a:lnTo>
                  <a:pt x="164" y="100"/>
                </a:lnTo>
                <a:lnTo>
                  <a:pt x="164" y="100"/>
                </a:lnTo>
                <a:lnTo>
                  <a:pt x="164" y="99"/>
                </a:lnTo>
                <a:lnTo>
                  <a:pt x="165" y="99"/>
                </a:lnTo>
                <a:lnTo>
                  <a:pt x="165" y="98"/>
                </a:lnTo>
                <a:lnTo>
                  <a:pt x="166" y="98"/>
                </a:lnTo>
                <a:lnTo>
                  <a:pt x="168" y="98"/>
                </a:lnTo>
                <a:lnTo>
                  <a:pt x="171" y="97"/>
                </a:lnTo>
                <a:lnTo>
                  <a:pt x="174" y="96"/>
                </a:lnTo>
                <a:lnTo>
                  <a:pt x="177" y="95"/>
                </a:lnTo>
                <a:lnTo>
                  <a:pt x="178" y="95"/>
                </a:lnTo>
                <a:lnTo>
                  <a:pt x="180" y="94"/>
                </a:lnTo>
                <a:lnTo>
                  <a:pt x="184" y="94"/>
                </a:lnTo>
                <a:lnTo>
                  <a:pt x="186" y="94"/>
                </a:lnTo>
                <a:lnTo>
                  <a:pt x="188" y="94"/>
                </a:lnTo>
                <a:lnTo>
                  <a:pt x="190" y="94"/>
                </a:lnTo>
                <a:lnTo>
                  <a:pt x="192" y="94"/>
                </a:lnTo>
                <a:lnTo>
                  <a:pt x="193" y="94"/>
                </a:lnTo>
                <a:lnTo>
                  <a:pt x="194" y="95"/>
                </a:lnTo>
                <a:lnTo>
                  <a:pt x="195" y="95"/>
                </a:lnTo>
                <a:lnTo>
                  <a:pt x="198" y="96"/>
                </a:lnTo>
                <a:lnTo>
                  <a:pt x="199" y="96"/>
                </a:lnTo>
                <a:lnTo>
                  <a:pt x="200" y="97"/>
                </a:lnTo>
                <a:lnTo>
                  <a:pt x="202" y="97"/>
                </a:lnTo>
                <a:lnTo>
                  <a:pt x="203" y="97"/>
                </a:lnTo>
                <a:lnTo>
                  <a:pt x="204" y="97"/>
                </a:lnTo>
                <a:lnTo>
                  <a:pt x="206" y="97"/>
                </a:lnTo>
                <a:lnTo>
                  <a:pt x="207" y="97"/>
                </a:lnTo>
                <a:lnTo>
                  <a:pt x="208" y="97"/>
                </a:lnTo>
                <a:lnTo>
                  <a:pt x="210" y="96"/>
                </a:lnTo>
                <a:lnTo>
                  <a:pt x="211" y="96"/>
                </a:lnTo>
                <a:lnTo>
                  <a:pt x="212" y="95"/>
                </a:lnTo>
                <a:lnTo>
                  <a:pt x="213" y="95"/>
                </a:lnTo>
                <a:lnTo>
                  <a:pt x="214" y="94"/>
                </a:lnTo>
                <a:lnTo>
                  <a:pt x="214" y="93"/>
                </a:lnTo>
                <a:lnTo>
                  <a:pt x="216" y="92"/>
                </a:lnTo>
                <a:lnTo>
                  <a:pt x="217" y="91"/>
                </a:lnTo>
                <a:lnTo>
                  <a:pt x="217" y="89"/>
                </a:lnTo>
                <a:lnTo>
                  <a:pt x="218" y="88"/>
                </a:lnTo>
                <a:lnTo>
                  <a:pt x="218" y="87"/>
                </a:lnTo>
                <a:lnTo>
                  <a:pt x="218" y="86"/>
                </a:lnTo>
                <a:lnTo>
                  <a:pt x="219" y="85"/>
                </a:lnTo>
                <a:lnTo>
                  <a:pt x="219" y="84"/>
                </a:lnTo>
                <a:lnTo>
                  <a:pt x="218" y="82"/>
                </a:lnTo>
                <a:lnTo>
                  <a:pt x="218" y="81"/>
                </a:lnTo>
                <a:lnTo>
                  <a:pt x="218" y="80"/>
                </a:lnTo>
                <a:lnTo>
                  <a:pt x="217" y="77"/>
                </a:lnTo>
                <a:lnTo>
                  <a:pt x="214" y="71"/>
                </a:lnTo>
                <a:lnTo>
                  <a:pt x="213" y="70"/>
                </a:lnTo>
                <a:lnTo>
                  <a:pt x="213" y="69"/>
                </a:lnTo>
                <a:lnTo>
                  <a:pt x="213" y="68"/>
                </a:lnTo>
                <a:lnTo>
                  <a:pt x="213" y="68"/>
                </a:lnTo>
                <a:lnTo>
                  <a:pt x="213" y="67"/>
                </a:lnTo>
                <a:lnTo>
                  <a:pt x="213" y="67"/>
                </a:lnTo>
                <a:lnTo>
                  <a:pt x="213" y="66"/>
                </a:lnTo>
                <a:lnTo>
                  <a:pt x="214" y="66"/>
                </a:lnTo>
                <a:lnTo>
                  <a:pt x="214" y="66"/>
                </a:lnTo>
                <a:lnTo>
                  <a:pt x="215" y="65"/>
                </a:lnTo>
                <a:lnTo>
                  <a:pt x="215" y="65"/>
                </a:lnTo>
                <a:lnTo>
                  <a:pt x="216" y="65"/>
                </a:lnTo>
                <a:lnTo>
                  <a:pt x="217" y="65"/>
                </a:lnTo>
                <a:lnTo>
                  <a:pt x="218" y="65"/>
                </a:lnTo>
                <a:lnTo>
                  <a:pt x="219" y="65"/>
                </a:lnTo>
                <a:lnTo>
                  <a:pt x="220" y="65"/>
                </a:lnTo>
                <a:lnTo>
                  <a:pt x="223" y="65"/>
                </a:lnTo>
                <a:lnTo>
                  <a:pt x="224" y="66"/>
                </a:lnTo>
                <a:lnTo>
                  <a:pt x="225" y="66"/>
                </a:lnTo>
                <a:lnTo>
                  <a:pt x="226" y="66"/>
                </a:lnTo>
                <a:lnTo>
                  <a:pt x="226" y="66"/>
                </a:lnTo>
                <a:lnTo>
                  <a:pt x="227" y="65"/>
                </a:lnTo>
                <a:lnTo>
                  <a:pt x="227" y="65"/>
                </a:lnTo>
                <a:lnTo>
                  <a:pt x="228" y="64"/>
                </a:lnTo>
                <a:lnTo>
                  <a:pt x="228" y="64"/>
                </a:lnTo>
                <a:lnTo>
                  <a:pt x="229" y="63"/>
                </a:lnTo>
                <a:lnTo>
                  <a:pt x="231" y="60"/>
                </a:lnTo>
                <a:lnTo>
                  <a:pt x="232" y="59"/>
                </a:lnTo>
                <a:lnTo>
                  <a:pt x="233" y="58"/>
                </a:lnTo>
                <a:lnTo>
                  <a:pt x="233" y="58"/>
                </a:lnTo>
                <a:lnTo>
                  <a:pt x="234" y="57"/>
                </a:lnTo>
                <a:lnTo>
                  <a:pt x="235" y="57"/>
                </a:lnTo>
                <a:lnTo>
                  <a:pt x="237" y="57"/>
                </a:lnTo>
                <a:lnTo>
                  <a:pt x="238" y="57"/>
                </a:lnTo>
                <a:lnTo>
                  <a:pt x="239" y="58"/>
                </a:lnTo>
                <a:lnTo>
                  <a:pt x="240" y="58"/>
                </a:lnTo>
                <a:lnTo>
                  <a:pt x="241" y="59"/>
                </a:lnTo>
                <a:lnTo>
                  <a:pt x="243" y="60"/>
                </a:lnTo>
                <a:lnTo>
                  <a:pt x="245" y="61"/>
                </a:lnTo>
                <a:lnTo>
                  <a:pt x="246" y="63"/>
                </a:lnTo>
                <a:lnTo>
                  <a:pt x="249" y="65"/>
                </a:lnTo>
                <a:lnTo>
                  <a:pt x="250" y="66"/>
                </a:lnTo>
                <a:lnTo>
                  <a:pt x="251" y="67"/>
                </a:lnTo>
                <a:lnTo>
                  <a:pt x="252" y="68"/>
                </a:lnTo>
                <a:lnTo>
                  <a:pt x="253" y="68"/>
                </a:lnTo>
                <a:lnTo>
                  <a:pt x="255" y="69"/>
                </a:lnTo>
                <a:lnTo>
                  <a:pt x="256" y="69"/>
                </a:lnTo>
                <a:lnTo>
                  <a:pt x="258" y="70"/>
                </a:lnTo>
                <a:lnTo>
                  <a:pt x="260" y="70"/>
                </a:lnTo>
                <a:lnTo>
                  <a:pt x="261" y="70"/>
                </a:lnTo>
                <a:lnTo>
                  <a:pt x="263" y="70"/>
                </a:lnTo>
                <a:lnTo>
                  <a:pt x="266" y="69"/>
                </a:lnTo>
                <a:lnTo>
                  <a:pt x="270" y="68"/>
                </a:lnTo>
                <a:lnTo>
                  <a:pt x="272" y="68"/>
                </a:lnTo>
                <a:lnTo>
                  <a:pt x="272" y="67"/>
                </a:lnTo>
                <a:lnTo>
                  <a:pt x="272" y="67"/>
                </a:lnTo>
                <a:lnTo>
                  <a:pt x="273" y="66"/>
                </a:lnTo>
                <a:lnTo>
                  <a:pt x="274" y="65"/>
                </a:lnTo>
                <a:lnTo>
                  <a:pt x="275" y="65"/>
                </a:lnTo>
                <a:lnTo>
                  <a:pt x="275" y="64"/>
                </a:lnTo>
                <a:lnTo>
                  <a:pt x="277" y="60"/>
                </a:lnTo>
                <a:lnTo>
                  <a:pt x="278" y="56"/>
                </a:lnTo>
                <a:lnTo>
                  <a:pt x="280" y="52"/>
                </a:lnTo>
                <a:lnTo>
                  <a:pt x="281" y="50"/>
                </a:lnTo>
                <a:lnTo>
                  <a:pt x="282" y="47"/>
                </a:lnTo>
                <a:lnTo>
                  <a:pt x="282" y="46"/>
                </a:lnTo>
                <a:lnTo>
                  <a:pt x="282" y="44"/>
                </a:lnTo>
                <a:lnTo>
                  <a:pt x="282" y="40"/>
                </a:lnTo>
                <a:lnTo>
                  <a:pt x="282" y="39"/>
                </a:lnTo>
                <a:lnTo>
                  <a:pt x="283" y="38"/>
                </a:lnTo>
                <a:lnTo>
                  <a:pt x="283" y="37"/>
                </a:lnTo>
                <a:lnTo>
                  <a:pt x="284" y="36"/>
                </a:lnTo>
                <a:lnTo>
                  <a:pt x="284" y="35"/>
                </a:lnTo>
                <a:lnTo>
                  <a:pt x="287" y="33"/>
                </a:lnTo>
                <a:lnTo>
                  <a:pt x="289" y="30"/>
                </a:lnTo>
                <a:lnTo>
                  <a:pt x="290" y="29"/>
                </a:lnTo>
                <a:lnTo>
                  <a:pt x="292" y="28"/>
                </a:lnTo>
                <a:lnTo>
                  <a:pt x="295" y="26"/>
                </a:lnTo>
                <a:lnTo>
                  <a:pt x="296" y="25"/>
                </a:lnTo>
                <a:lnTo>
                  <a:pt x="297" y="24"/>
                </a:lnTo>
                <a:lnTo>
                  <a:pt x="298" y="23"/>
                </a:lnTo>
                <a:lnTo>
                  <a:pt x="298" y="22"/>
                </a:lnTo>
                <a:lnTo>
                  <a:pt x="299" y="21"/>
                </a:lnTo>
                <a:lnTo>
                  <a:pt x="300" y="20"/>
                </a:lnTo>
                <a:lnTo>
                  <a:pt x="301" y="17"/>
                </a:lnTo>
                <a:lnTo>
                  <a:pt x="302" y="16"/>
                </a:lnTo>
                <a:lnTo>
                  <a:pt x="303" y="15"/>
                </a:lnTo>
                <a:lnTo>
                  <a:pt x="304" y="15"/>
                </a:lnTo>
                <a:lnTo>
                  <a:pt x="304" y="15"/>
                </a:lnTo>
                <a:lnTo>
                  <a:pt x="305" y="15"/>
                </a:lnTo>
                <a:lnTo>
                  <a:pt x="307" y="15"/>
                </a:lnTo>
                <a:lnTo>
                  <a:pt x="309" y="15"/>
                </a:lnTo>
                <a:lnTo>
                  <a:pt x="313" y="16"/>
                </a:lnTo>
                <a:lnTo>
                  <a:pt x="315" y="17"/>
                </a:lnTo>
                <a:lnTo>
                  <a:pt x="317" y="17"/>
                </a:lnTo>
                <a:lnTo>
                  <a:pt x="318" y="17"/>
                </a:lnTo>
                <a:lnTo>
                  <a:pt x="319" y="17"/>
                </a:lnTo>
                <a:lnTo>
                  <a:pt x="320" y="17"/>
                </a:lnTo>
                <a:lnTo>
                  <a:pt x="321" y="17"/>
                </a:lnTo>
                <a:lnTo>
                  <a:pt x="321" y="17"/>
                </a:lnTo>
                <a:lnTo>
                  <a:pt x="322" y="17"/>
                </a:lnTo>
                <a:lnTo>
                  <a:pt x="323" y="16"/>
                </a:lnTo>
                <a:lnTo>
                  <a:pt x="324" y="16"/>
                </a:lnTo>
                <a:lnTo>
                  <a:pt x="325" y="15"/>
                </a:lnTo>
                <a:lnTo>
                  <a:pt x="326" y="14"/>
                </a:lnTo>
                <a:lnTo>
                  <a:pt x="326" y="14"/>
                </a:lnTo>
                <a:lnTo>
                  <a:pt x="327" y="13"/>
                </a:lnTo>
                <a:lnTo>
                  <a:pt x="329" y="11"/>
                </a:lnTo>
                <a:lnTo>
                  <a:pt x="330" y="8"/>
                </a:lnTo>
                <a:lnTo>
                  <a:pt x="331" y="6"/>
                </a:lnTo>
                <a:lnTo>
                  <a:pt x="332" y="5"/>
                </a:lnTo>
                <a:lnTo>
                  <a:pt x="332" y="4"/>
                </a:lnTo>
                <a:lnTo>
                  <a:pt x="333" y="3"/>
                </a:lnTo>
                <a:lnTo>
                  <a:pt x="333" y="2"/>
                </a:lnTo>
                <a:lnTo>
                  <a:pt x="333" y="1"/>
                </a:lnTo>
                <a:lnTo>
                  <a:pt x="333" y="1"/>
                </a:lnTo>
                <a:lnTo>
                  <a:pt x="334" y="1"/>
                </a:lnTo>
                <a:lnTo>
                  <a:pt x="334" y="1"/>
                </a:lnTo>
                <a:lnTo>
                  <a:pt x="336" y="1"/>
                </a:lnTo>
                <a:lnTo>
                  <a:pt x="337" y="1"/>
                </a:lnTo>
                <a:lnTo>
                  <a:pt x="339" y="0"/>
                </a:lnTo>
                <a:lnTo>
                  <a:pt x="339" y="0"/>
                </a:lnTo>
                <a:lnTo>
                  <a:pt x="340" y="0"/>
                </a:lnTo>
                <a:lnTo>
                  <a:pt x="340" y="0"/>
                </a:lnTo>
                <a:lnTo>
                  <a:pt x="341" y="0"/>
                </a:lnTo>
                <a:close/>
              </a:path>
            </a:pathLst>
          </a:custGeom>
          <a:solidFill>
            <a:srgbClr val="CCCCCC"/>
          </a:solidFill>
          <a:ln w="98425">
            <a:solidFill>
              <a:srgbClr val="CCCC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3" name="Freeform 256">
            <a:extLst>
              <a:ext uri="{FF2B5EF4-FFF2-40B4-BE49-F238E27FC236}">
                <a16:creationId xmlns:a16="http://schemas.microsoft.com/office/drawing/2014/main" id="{8B0CA435-ACC7-4FD5-9C9C-FA1262A2C323}"/>
              </a:ext>
            </a:extLst>
          </p:cNvPr>
          <p:cNvSpPr>
            <a:spLocks/>
          </p:cNvSpPr>
          <p:nvPr/>
        </p:nvSpPr>
        <p:spPr bwMode="auto">
          <a:xfrm>
            <a:off x="10454359" y="3949210"/>
            <a:ext cx="1389429" cy="1233172"/>
          </a:xfrm>
          <a:custGeom>
            <a:avLst/>
            <a:gdLst>
              <a:gd name="T0" fmla="*/ 239 w 731"/>
              <a:gd name="T1" fmla="*/ 12 h 593"/>
              <a:gd name="T2" fmla="*/ 240 w 731"/>
              <a:gd name="T3" fmla="*/ 45 h 593"/>
              <a:gd name="T4" fmla="*/ 240 w 731"/>
              <a:gd name="T5" fmla="*/ 75 h 593"/>
              <a:gd name="T6" fmla="*/ 197 w 731"/>
              <a:gd name="T7" fmla="*/ 97 h 593"/>
              <a:gd name="T8" fmla="*/ 191 w 731"/>
              <a:gd name="T9" fmla="*/ 121 h 593"/>
              <a:gd name="T10" fmla="*/ 227 w 731"/>
              <a:gd name="T11" fmla="*/ 138 h 593"/>
              <a:gd name="T12" fmla="*/ 257 w 731"/>
              <a:gd name="T13" fmla="*/ 180 h 593"/>
              <a:gd name="T14" fmla="*/ 287 w 731"/>
              <a:gd name="T15" fmla="*/ 213 h 593"/>
              <a:gd name="T16" fmla="*/ 326 w 731"/>
              <a:gd name="T17" fmla="*/ 215 h 593"/>
              <a:gd name="T18" fmla="*/ 372 w 731"/>
              <a:gd name="T19" fmla="*/ 197 h 593"/>
              <a:gd name="T20" fmla="*/ 360 w 731"/>
              <a:gd name="T21" fmla="*/ 180 h 593"/>
              <a:gd name="T22" fmla="*/ 370 w 731"/>
              <a:gd name="T23" fmla="*/ 165 h 593"/>
              <a:gd name="T24" fmla="*/ 401 w 731"/>
              <a:gd name="T25" fmla="*/ 202 h 593"/>
              <a:gd name="T26" fmla="*/ 432 w 731"/>
              <a:gd name="T27" fmla="*/ 205 h 593"/>
              <a:gd name="T28" fmla="*/ 455 w 731"/>
              <a:gd name="T29" fmla="*/ 220 h 593"/>
              <a:gd name="T30" fmla="*/ 484 w 731"/>
              <a:gd name="T31" fmla="*/ 248 h 593"/>
              <a:gd name="T32" fmla="*/ 501 w 731"/>
              <a:gd name="T33" fmla="*/ 238 h 593"/>
              <a:gd name="T34" fmla="*/ 546 w 731"/>
              <a:gd name="T35" fmla="*/ 246 h 593"/>
              <a:gd name="T36" fmla="*/ 585 w 731"/>
              <a:gd name="T37" fmla="*/ 256 h 593"/>
              <a:gd name="T38" fmla="*/ 599 w 731"/>
              <a:gd name="T39" fmla="*/ 251 h 593"/>
              <a:gd name="T40" fmla="*/ 608 w 731"/>
              <a:gd name="T41" fmla="*/ 282 h 593"/>
              <a:gd name="T42" fmla="*/ 607 w 731"/>
              <a:gd name="T43" fmla="*/ 317 h 593"/>
              <a:gd name="T44" fmla="*/ 635 w 731"/>
              <a:gd name="T45" fmla="*/ 380 h 593"/>
              <a:gd name="T46" fmla="*/ 676 w 731"/>
              <a:gd name="T47" fmla="*/ 399 h 593"/>
              <a:gd name="T48" fmla="*/ 706 w 731"/>
              <a:gd name="T49" fmla="*/ 407 h 593"/>
              <a:gd name="T50" fmla="*/ 730 w 731"/>
              <a:gd name="T51" fmla="*/ 482 h 593"/>
              <a:gd name="T52" fmla="*/ 712 w 731"/>
              <a:gd name="T53" fmla="*/ 510 h 593"/>
              <a:gd name="T54" fmla="*/ 658 w 731"/>
              <a:gd name="T55" fmla="*/ 518 h 593"/>
              <a:gd name="T56" fmla="*/ 612 w 731"/>
              <a:gd name="T57" fmla="*/ 519 h 593"/>
              <a:gd name="T58" fmla="*/ 599 w 731"/>
              <a:gd name="T59" fmla="*/ 544 h 593"/>
              <a:gd name="T60" fmla="*/ 561 w 731"/>
              <a:gd name="T61" fmla="*/ 592 h 593"/>
              <a:gd name="T62" fmla="*/ 532 w 731"/>
              <a:gd name="T63" fmla="*/ 585 h 593"/>
              <a:gd name="T64" fmla="*/ 501 w 731"/>
              <a:gd name="T65" fmla="*/ 547 h 593"/>
              <a:gd name="T66" fmla="*/ 466 w 731"/>
              <a:gd name="T67" fmla="*/ 536 h 593"/>
              <a:gd name="T68" fmla="*/ 416 w 731"/>
              <a:gd name="T69" fmla="*/ 519 h 593"/>
              <a:gd name="T70" fmla="*/ 362 w 731"/>
              <a:gd name="T71" fmla="*/ 518 h 593"/>
              <a:gd name="T72" fmla="*/ 332 w 731"/>
              <a:gd name="T73" fmla="*/ 509 h 593"/>
              <a:gd name="T74" fmla="*/ 309 w 731"/>
              <a:gd name="T75" fmla="*/ 501 h 593"/>
              <a:gd name="T76" fmla="*/ 305 w 731"/>
              <a:gd name="T77" fmla="*/ 481 h 593"/>
              <a:gd name="T78" fmla="*/ 260 w 731"/>
              <a:gd name="T79" fmla="*/ 429 h 593"/>
              <a:gd name="T80" fmla="*/ 240 w 731"/>
              <a:gd name="T81" fmla="*/ 425 h 593"/>
              <a:gd name="T82" fmla="*/ 232 w 731"/>
              <a:gd name="T83" fmla="*/ 388 h 593"/>
              <a:gd name="T84" fmla="*/ 217 w 731"/>
              <a:gd name="T85" fmla="*/ 368 h 593"/>
              <a:gd name="T86" fmla="*/ 169 w 731"/>
              <a:gd name="T87" fmla="*/ 364 h 593"/>
              <a:gd name="T88" fmla="*/ 148 w 731"/>
              <a:gd name="T89" fmla="*/ 336 h 593"/>
              <a:gd name="T90" fmla="*/ 134 w 731"/>
              <a:gd name="T91" fmla="*/ 299 h 593"/>
              <a:gd name="T92" fmla="*/ 126 w 731"/>
              <a:gd name="T93" fmla="*/ 324 h 593"/>
              <a:gd name="T94" fmla="*/ 110 w 731"/>
              <a:gd name="T95" fmla="*/ 334 h 593"/>
              <a:gd name="T96" fmla="*/ 91 w 731"/>
              <a:gd name="T97" fmla="*/ 338 h 593"/>
              <a:gd name="T98" fmla="*/ 85 w 731"/>
              <a:gd name="T99" fmla="*/ 307 h 593"/>
              <a:gd name="T100" fmla="*/ 47 w 731"/>
              <a:gd name="T101" fmla="*/ 331 h 593"/>
              <a:gd name="T102" fmla="*/ 29 w 731"/>
              <a:gd name="T103" fmla="*/ 316 h 593"/>
              <a:gd name="T104" fmla="*/ 7 w 731"/>
              <a:gd name="T105" fmla="*/ 308 h 593"/>
              <a:gd name="T106" fmla="*/ 5 w 731"/>
              <a:gd name="T107" fmla="*/ 274 h 593"/>
              <a:gd name="T108" fmla="*/ 15 w 731"/>
              <a:gd name="T109" fmla="*/ 244 h 593"/>
              <a:gd name="T110" fmla="*/ 8 w 731"/>
              <a:gd name="T111" fmla="*/ 205 h 593"/>
              <a:gd name="T112" fmla="*/ 28 w 731"/>
              <a:gd name="T113" fmla="*/ 149 h 593"/>
              <a:gd name="T114" fmla="*/ 56 w 731"/>
              <a:gd name="T115" fmla="*/ 100 h 593"/>
              <a:gd name="T116" fmla="*/ 93 w 731"/>
              <a:gd name="T117" fmla="*/ 74 h 593"/>
              <a:gd name="T118" fmla="*/ 110 w 731"/>
              <a:gd name="T119" fmla="*/ 48 h 593"/>
              <a:gd name="T120" fmla="*/ 162 w 731"/>
              <a:gd name="T121" fmla="*/ 34 h 593"/>
              <a:gd name="T122" fmla="*/ 203 w 731"/>
              <a:gd name="T123" fmla="*/ 26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31" h="593">
                <a:moveTo>
                  <a:pt x="222" y="0"/>
                </a:moveTo>
                <a:lnTo>
                  <a:pt x="222" y="0"/>
                </a:lnTo>
                <a:lnTo>
                  <a:pt x="223" y="0"/>
                </a:lnTo>
                <a:lnTo>
                  <a:pt x="224" y="1"/>
                </a:lnTo>
                <a:lnTo>
                  <a:pt x="225" y="1"/>
                </a:lnTo>
                <a:lnTo>
                  <a:pt x="226" y="2"/>
                </a:lnTo>
                <a:lnTo>
                  <a:pt x="228" y="3"/>
                </a:lnTo>
                <a:lnTo>
                  <a:pt x="228" y="3"/>
                </a:lnTo>
                <a:lnTo>
                  <a:pt x="229" y="4"/>
                </a:lnTo>
                <a:lnTo>
                  <a:pt x="231" y="5"/>
                </a:lnTo>
                <a:lnTo>
                  <a:pt x="231" y="6"/>
                </a:lnTo>
                <a:lnTo>
                  <a:pt x="232" y="7"/>
                </a:lnTo>
                <a:lnTo>
                  <a:pt x="233" y="8"/>
                </a:lnTo>
                <a:lnTo>
                  <a:pt x="233" y="10"/>
                </a:lnTo>
                <a:lnTo>
                  <a:pt x="233" y="10"/>
                </a:lnTo>
                <a:lnTo>
                  <a:pt x="233" y="10"/>
                </a:lnTo>
                <a:lnTo>
                  <a:pt x="235" y="11"/>
                </a:lnTo>
                <a:lnTo>
                  <a:pt x="236" y="11"/>
                </a:lnTo>
                <a:lnTo>
                  <a:pt x="237" y="11"/>
                </a:lnTo>
                <a:lnTo>
                  <a:pt x="238" y="12"/>
                </a:lnTo>
                <a:lnTo>
                  <a:pt x="239" y="12"/>
                </a:lnTo>
                <a:lnTo>
                  <a:pt x="239" y="13"/>
                </a:lnTo>
                <a:lnTo>
                  <a:pt x="240" y="14"/>
                </a:lnTo>
                <a:lnTo>
                  <a:pt x="240" y="14"/>
                </a:lnTo>
                <a:lnTo>
                  <a:pt x="240" y="15"/>
                </a:lnTo>
                <a:lnTo>
                  <a:pt x="240" y="16"/>
                </a:lnTo>
                <a:lnTo>
                  <a:pt x="240" y="17"/>
                </a:lnTo>
                <a:lnTo>
                  <a:pt x="240" y="18"/>
                </a:lnTo>
                <a:lnTo>
                  <a:pt x="239" y="20"/>
                </a:lnTo>
                <a:lnTo>
                  <a:pt x="237" y="26"/>
                </a:lnTo>
                <a:lnTo>
                  <a:pt x="236" y="28"/>
                </a:lnTo>
                <a:lnTo>
                  <a:pt x="236" y="30"/>
                </a:lnTo>
                <a:lnTo>
                  <a:pt x="235" y="31"/>
                </a:lnTo>
                <a:lnTo>
                  <a:pt x="235" y="33"/>
                </a:lnTo>
                <a:lnTo>
                  <a:pt x="235" y="35"/>
                </a:lnTo>
                <a:lnTo>
                  <a:pt x="235" y="36"/>
                </a:lnTo>
                <a:lnTo>
                  <a:pt x="236" y="38"/>
                </a:lnTo>
                <a:lnTo>
                  <a:pt x="236" y="39"/>
                </a:lnTo>
                <a:lnTo>
                  <a:pt x="237" y="41"/>
                </a:lnTo>
                <a:lnTo>
                  <a:pt x="237" y="42"/>
                </a:lnTo>
                <a:lnTo>
                  <a:pt x="238" y="44"/>
                </a:lnTo>
                <a:lnTo>
                  <a:pt x="240" y="45"/>
                </a:lnTo>
                <a:lnTo>
                  <a:pt x="243" y="50"/>
                </a:lnTo>
                <a:lnTo>
                  <a:pt x="245" y="52"/>
                </a:lnTo>
                <a:lnTo>
                  <a:pt x="246" y="53"/>
                </a:lnTo>
                <a:lnTo>
                  <a:pt x="246" y="54"/>
                </a:lnTo>
                <a:lnTo>
                  <a:pt x="247" y="55"/>
                </a:lnTo>
                <a:lnTo>
                  <a:pt x="247" y="56"/>
                </a:lnTo>
                <a:lnTo>
                  <a:pt x="247" y="58"/>
                </a:lnTo>
                <a:lnTo>
                  <a:pt x="248" y="60"/>
                </a:lnTo>
                <a:lnTo>
                  <a:pt x="248" y="62"/>
                </a:lnTo>
                <a:lnTo>
                  <a:pt x="248" y="64"/>
                </a:lnTo>
                <a:lnTo>
                  <a:pt x="247" y="66"/>
                </a:lnTo>
                <a:lnTo>
                  <a:pt x="247" y="67"/>
                </a:lnTo>
                <a:lnTo>
                  <a:pt x="247" y="69"/>
                </a:lnTo>
                <a:lnTo>
                  <a:pt x="246" y="70"/>
                </a:lnTo>
                <a:lnTo>
                  <a:pt x="246" y="71"/>
                </a:lnTo>
                <a:lnTo>
                  <a:pt x="245" y="72"/>
                </a:lnTo>
                <a:lnTo>
                  <a:pt x="245" y="72"/>
                </a:lnTo>
                <a:lnTo>
                  <a:pt x="244" y="73"/>
                </a:lnTo>
                <a:lnTo>
                  <a:pt x="242" y="74"/>
                </a:lnTo>
                <a:lnTo>
                  <a:pt x="241" y="75"/>
                </a:lnTo>
                <a:lnTo>
                  <a:pt x="240" y="75"/>
                </a:lnTo>
                <a:lnTo>
                  <a:pt x="239" y="76"/>
                </a:lnTo>
                <a:lnTo>
                  <a:pt x="236" y="77"/>
                </a:lnTo>
                <a:lnTo>
                  <a:pt x="235" y="77"/>
                </a:lnTo>
                <a:lnTo>
                  <a:pt x="233" y="78"/>
                </a:lnTo>
                <a:lnTo>
                  <a:pt x="232" y="79"/>
                </a:lnTo>
                <a:lnTo>
                  <a:pt x="231" y="80"/>
                </a:lnTo>
                <a:lnTo>
                  <a:pt x="230" y="81"/>
                </a:lnTo>
                <a:lnTo>
                  <a:pt x="229" y="81"/>
                </a:lnTo>
                <a:lnTo>
                  <a:pt x="227" y="84"/>
                </a:lnTo>
                <a:lnTo>
                  <a:pt x="227" y="85"/>
                </a:lnTo>
                <a:lnTo>
                  <a:pt x="226" y="86"/>
                </a:lnTo>
                <a:lnTo>
                  <a:pt x="225" y="87"/>
                </a:lnTo>
                <a:lnTo>
                  <a:pt x="224" y="88"/>
                </a:lnTo>
                <a:lnTo>
                  <a:pt x="223" y="88"/>
                </a:lnTo>
                <a:lnTo>
                  <a:pt x="222" y="89"/>
                </a:lnTo>
                <a:lnTo>
                  <a:pt x="221" y="89"/>
                </a:lnTo>
                <a:lnTo>
                  <a:pt x="220" y="90"/>
                </a:lnTo>
                <a:lnTo>
                  <a:pt x="217" y="91"/>
                </a:lnTo>
                <a:lnTo>
                  <a:pt x="210" y="93"/>
                </a:lnTo>
                <a:lnTo>
                  <a:pt x="201" y="96"/>
                </a:lnTo>
                <a:lnTo>
                  <a:pt x="197" y="97"/>
                </a:lnTo>
                <a:lnTo>
                  <a:pt x="189" y="100"/>
                </a:lnTo>
                <a:lnTo>
                  <a:pt x="188" y="100"/>
                </a:lnTo>
                <a:lnTo>
                  <a:pt x="187" y="101"/>
                </a:lnTo>
                <a:lnTo>
                  <a:pt x="186" y="102"/>
                </a:lnTo>
                <a:lnTo>
                  <a:pt x="185" y="103"/>
                </a:lnTo>
                <a:lnTo>
                  <a:pt x="184" y="103"/>
                </a:lnTo>
                <a:lnTo>
                  <a:pt x="184" y="104"/>
                </a:lnTo>
                <a:lnTo>
                  <a:pt x="184" y="105"/>
                </a:lnTo>
                <a:lnTo>
                  <a:pt x="183" y="106"/>
                </a:lnTo>
                <a:lnTo>
                  <a:pt x="183" y="107"/>
                </a:lnTo>
                <a:lnTo>
                  <a:pt x="183" y="109"/>
                </a:lnTo>
                <a:lnTo>
                  <a:pt x="184" y="109"/>
                </a:lnTo>
                <a:lnTo>
                  <a:pt x="184" y="110"/>
                </a:lnTo>
                <a:lnTo>
                  <a:pt x="184" y="112"/>
                </a:lnTo>
                <a:lnTo>
                  <a:pt x="185" y="113"/>
                </a:lnTo>
                <a:lnTo>
                  <a:pt x="186" y="114"/>
                </a:lnTo>
                <a:lnTo>
                  <a:pt x="187" y="115"/>
                </a:lnTo>
                <a:lnTo>
                  <a:pt x="187" y="117"/>
                </a:lnTo>
                <a:lnTo>
                  <a:pt x="188" y="118"/>
                </a:lnTo>
                <a:lnTo>
                  <a:pt x="189" y="119"/>
                </a:lnTo>
                <a:lnTo>
                  <a:pt x="191" y="121"/>
                </a:lnTo>
                <a:lnTo>
                  <a:pt x="196" y="125"/>
                </a:lnTo>
                <a:lnTo>
                  <a:pt x="198" y="127"/>
                </a:lnTo>
                <a:lnTo>
                  <a:pt x="200" y="129"/>
                </a:lnTo>
                <a:lnTo>
                  <a:pt x="203" y="132"/>
                </a:lnTo>
                <a:lnTo>
                  <a:pt x="204" y="134"/>
                </a:lnTo>
                <a:lnTo>
                  <a:pt x="205" y="135"/>
                </a:lnTo>
                <a:lnTo>
                  <a:pt x="207" y="136"/>
                </a:lnTo>
                <a:lnTo>
                  <a:pt x="208" y="137"/>
                </a:lnTo>
                <a:lnTo>
                  <a:pt x="210" y="138"/>
                </a:lnTo>
                <a:lnTo>
                  <a:pt x="212" y="138"/>
                </a:lnTo>
                <a:lnTo>
                  <a:pt x="214" y="139"/>
                </a:lnTo>
                <a:lnTo>
                  <a:pt x="215" y="139"/>
                </a:lnTo>
                <a:lnTo>
                  <a:pt x="216" y="138"/>
                </a:lnTo>
                <a:lnTo>
                  <a:pt x="217" y="138"/>
                </a:lnTo>
                <a:lnTo>
                  <a:pt x="220" y="137"/>
                </a:lnTo>
                <a:lnTo>
                  <a:pt x="221" y="137"/>
                </a:lnTo>
                <a:lnTo>
                  <a:pt x="222" y="137"/>
                </a:lnTo>
                <a:lnTo>
                  <a:pt x="223" y="137"/>
                </a:lnTo>
                <a:lnTo>
                  <a:pt x="224" y="137"/>
                </a:lnTo>
                <a:lnTo>
                  <a:pt x="226" y="137"/>
                </a:lnTo>
                <a:lnTo>
                  <a:pt x="227" y="138"/>
                </a:lnTo>
                <a:lnTo>
                  <a:pt x="228" y="138"/>
                </a:lnTo>
                <a:lnTo>
                  <a:pt x="229" y="138"/>
                </a:lnTo>
                <a:lnTo>
                  <a:pt x="230" y="139"/>
                </a:lnTo>
                <a:lnTo>
                  <a:pt x="231" y="140"/>
                </a:lnTo>
                <a:lnTo>
                  <a:pt x="233" y="141"/>
                </a:lnTo>
                <a:lnTo>
                  <a:pt x="234" y="142"/>
                </a:lnTo>
                <a:lnTo>
                  <a:pt x="235" y="144"/>
                </a:lnTo>
                <a:lnTo>
                  <a:pt x="237" y="145"/>
                </a:lnTo>
                <a:lnTo>
                  <a:pt x="238" y="146"/>
                </a:lnTo>
                <a:lnTo>
                  <a:pt x="240" y="151"/>
                </a:lnTo>
                <a:lnTo>
                  <a:pt x="242" y="153"/>
                </a:lnTo>
                <a:lnTo>
                  <a:pt x="247" y="159"/>
                </a:lnTo>
                <a:lnTo>
                  <a:pt x="248" y="161"/>
                </a:lnTo>
                <a:lnTo>
                  <a:pt x="250" y="164"/>
                </a:lnTo>
                <a:lnTo>
                  <a:pt x="250" y="165"/>
                </a:lnTo>
                <a:lnTo>
                  <a:pt x="251" y="166"/>
                </a:lnTo>
                <a:lnTo>
                  <a:pt x="252" y="169"/>
                </a:lnTo>
                <a:lnTo>
                  <a:pt x="253" y="170"/>
                </a:lnTo>
                <a:lnTo>
                  <a:pt x="255" y="176"/>
                </a:lnTo>
                <a:lnTo>
                  <a:pt x="256" y="178"/>
                </a:lnTo>
                <a:lnTo>
                  <a:pt x="257" y="180"/>
                </a:lnTo>
                <a:lnTo>
                  <a:pt x="258" y="185"/>
                </a:lnTo>
                <a:lnTo>
                  <a:pt x="260" y="190"/>
                </a:lnTo>
                <a:lnTo>
                  <a:pt x="261" y="191"/>
                </a:lnTo>
                <a:lnTo>
                  <a:pt x="262" y="192"/>
                </a:lnTo>
                <a:lnTo>
                  <a:pt x="263" y="193"/>
                </a:lnTo>
                <a:lnTo>
                  <a:pt x="264" y="194"/>
                </a:lnTo>
                <a:lnTo>
                  <a:pt x="265" y="195"/>
                </a:lnTo>
                <a:lnTo>
                  <a:pt x="266" y="196"/>
                </a:lnTo>
                <a:lnTo>
                  <a:pt x="269" y="198"/>
                </a:lnTo>
                <a:lnTo>
                  <a:pt x="271" y="199"/>
                </a:lnTo>
                <a:lnTo>
                  <a:pt x="276" y="201"/>
                </a:lnTo>
                <a:lnTo>
                  <a:pt x="277" y="202"/>
                </a:lnTo>
                <a:lnTo>
                  <a:pt x="279" y="203"/>
                </a:lnTo>
                <a:lnTo>
                  <a:pt x="280" y="204"/>
                </a:lnTo>
                <a:lnTo>
                  <a:pt x="281" y="205"/>
                </a:lnTo>
                <a:lnTo>
                  <a:pt x="282" y="206"/>
                </a:lnTo>
                <a:lnTo>
                  <a:pt x="283" y="207"/>
                </a:lnTo>
                <a:lnTo>
                  <a:pt x="284" y="210"/>
                </a:lnTo>
                <a:lnTo>
                  <a:pt x="285" y="211"/>
                </a:lnTo>
                <a:lnTo>
                  <a:pt x="286" y="212"/>
                </a:lnTo>
                <a:lnTo>
                  <a:pt x="287" y="213"/>
                </a:lnTo>
                <a:lnTo>
                  <a:pt x="289" y="215"/>
                </a:lnTo>
                <a:lnTo>
                  <a:pt x="290" y="217"/>
                </a:lnTo>
                <a:lnTo>
                  <a:pt x="294" y="219"/>
                </a:lnTo>
                <a:lnTo>
                  <a:pt x="295" y="220"/>
                </a:lnTo>
                <a:lnTo>
                  <a:pt x="296" y="220"/>
                </a:lnTo>
                <a:lnTo>
                  <a:pt x="298" y="221"/>
                </a:lnTo>
                <a:lnTo>
                  <a:pt x="300" y="222"/>
                </a:lnTo>
                <a:lnTo>
                  <a:pt x="301" y="222"/>
                </a:lnTo>
                <a:lnTo>
                  <a:pt x="302" y="222"/>
                </a:lnTo>
                <a:lnTo>
                  <a:pt x="303" y="222"/>
                </a:lnTo>
                <a:lnTo>
                  <a:pt x="304" y="222"/>
                </a:lnTo>
                <a:lnTo>
                  <a:pt x="306" y="222"/>
                </a:lnTo>
                <a:lnTo>
                  <a:pt x="311" y="221"/>
                </a:lnTo>
                <a:lnTo>
                  <a:pt x="314" y="221"/>
                </a:lnTo>
                <a:lnTo>
                  <a:pt x="316" y="221"/>
                </a:lnTo>
                <a:lnTo>
                  <a:pt x="318" y="220"/>
                </a:lnTo>
                <a:lnTo>
                  <a:pt x="319" y="219"/>
                </a:lnTo>
                <a:lnTo>
                  <a:pt x="321" y="218"/>
                </a:lnTo>
                <a:lnTo>
                  <a:pt x="323" y="217"/>
                </a:lnTo>
                <a:lnTo>
                  <a:pt x="324" y="216"/>
                </a:lnTo>
                <a:lnTo>
                  <a:pt x="326" y="215"/>
                </a:lnTo>
                <a:lnTo>
                  <a:pt x="332" y="209"/>
                </a:lnTo>
                <a:lnTo>
                  <a:pt x="334" y="207"/>
                </a:lnTo>
                <a:lnTo>
                  <a:pt x="335" y="206"/>
                </a:lnTo>
                <a:lnTo>
                  <a:pt x="337" y="205"/>
                </a:lnTo>
                <a:lnTo>
                  <a:pt x="339" y="204"/>
                </a:lnTo>
                <a:lnTo>
                  <a:pt x="341" y="202"/>
                </a:lnTo>
                <a:lnTo>
                  <a:pt x="343" y="202"/>
                </a:lnTo>
                <a:lnTo>
                  <a:pt x="347" y="200"/>
                </a:lnTo>
                <a:lnTo>
                  <a:pt x="351" y="198"/>
                </a:lnTo>
                <a:lnTo>
                  <a:pt x="352" y="198"/>
                </a:lnTo>
                <a:lnTo>
                  <a:pt x="354" y="197"/>
                </a:lnTo>
                <a:lnTo>
                  <a:pt x="355" y="197"/>
                </a:lnTo>
                <a:lnTo>
                  <a:pt x="356" y="197"/>
                </a:lnTo>
                <a:lnTo>
                  <a:pt x="358" y="197"/>
                </a:lnTo>
                <a:lnTo>
                  <a:pt x="364" y="197"/>
                </a:lnTo>
                <a:lnTo>
                  <a:pt x="366" y="197"/>
                </a:lnTo>
                <a:lnTo>
                  <a:pt x="369" y="197"/>
                </a:lnTo>
                <a:lnTo>
                  <a:pt x="370" y="197"/>
                </a:lnTo>
                <a:lnTo>
                  <a:pt x="371" y="197"/>
                </a:lnTo>
                <a:lnTo>
                  <a:pt x="372" y="197"/>
                </a:lnTo>
                <a:lnTo>
                  <a:pt x="372" y="197"/>
                </a:lnTo>
                <a:lnTo>
                  <a:pt x="373" y="196"/>
                </a:lnTo>
                <a:lnTo>
                  <a:pt x="373" y="196"/>
                </a:lnTo>
                <a:lnTo>
                  <a:pt x="373" y="195"/>
                </a:lnTo>
                <a:lnTo>
                  <a:pt x="373" y="193"/>
                </a:lnTo>
                <a:lnTo>
                  <a:pt x="373" y="191"/>
                </a:lnTo>
                <a:lnTo>
                  <a:pt x="373" y="190"/>
                </a:lnTo>
                <a:lnTo>
                  <a:pt x="373" y="188"/>
                </a:lnTo>
                <a:lnTo>
                  <a:pt x="373" y="187"/>
                </a:lnTo>
                <a:lnTo>
                  <a:pt x="372" y="186"/>
                </a:lnTo>
                <a:lnTo>
                  <a:pt x="372" y="185"/>
                </a:lnTo>
                <a:lnTo>
                  <a:pt x="372" y="185"/>
                </a:lnTo>
                <a:lnTo>
                  <a:pt x="371" y="184"/>
                </a:lnTo>
                <a:lnTo>
                  <a:pt x="370" y="183"/>
                </a:lnTo>
                <a:lnTo>
                  <a:pt x="369" y="183"/>
                </a:lnTo>
                <a:lnTo>
                  <a:pt x="368" y="182"/>
                </a:lnTo>
                <a:lnTo>
                  <a:pt x="366" y="182"/>
                </a:lnTo>
                <a:lnTo>
                  <a:pt x="363" y="181"/>
                </a:lnTo>
                <a:lnTo>
                  <a:pt x="362" y="181"/>
                </a:lnTo>
                <a:lnTo>
                  <a:pt x="361" y="180"/>
                </a:lnTo>
                <a:lnTo>
                  <a:pt x="361" y="180"/>
                </a:lnTo>
                <a:lnTo>
                  <a:pt x="360" y="180"/>
                </a:lnTo>
                <a:lnTo>
                  <a:pt x="360" y="179"/>
                </a:lnTo>
                <a:lnTo>
                  <a:pt x="360" y="179"/>
                </a:lnTo>
                <a:lnTo>
                  <a:pt x="359" y="178"/>
                </a:lnTo>
                <a:lnTo>
                  <a:pt x="359" y="177"/>
                </a:lnTo>
                <a:lnTo>
                  <a:pt x="359" y="176"/>
                </a:lnTo>
                <a:lnTo>
                  <a:pt x="359" y="175"/>
                </a:lnTo>
                <a:lnTo>
                  <a:pt x="359" y="174"/>
                </a:lnTo>
                <a:lnTo>
                  <a:pt x="359" y="173"/>
                </a:lnTo>
                <a:lnTo>
                  <a:pt x="359" y="172"/>
                </a:lnTo>
                <a:lnTo>
                  <a:pt x="360" y="171"/>
                </a:lnTo>
                <a:lnTo>
                  <a:pt x="360" y="170"/>
                </a:lnTo>
                <a:lnTo>
                  <a:pt x="361" y="169"/>
                </a:lnTo>
                <a:lnTo>
                  <a:pt x="362" y="168"/>
                </a:lnTo>
                <a:lnTo>
                  <a:pt x="363" y="167"/>
                </a:lnTo>
                <a:lnTo>
                  <a:pt x="364" y="166"/>
                </a:lnTo>
                <a:lnTo>
                  <a:pt x="365" y="166"/>
                </a:lnTo>
                <a:lnTo>
                  <a:pt x="366" y="165"/>
                </a:lnTo>
                <a:lnTo>
                  <a:pt x="367" y="165"/>
                </a:lnTo>
                <a:lnTo>
                  <a:pt x="368" y="165"/>
                </a:lnTo>
                <a:lnTo>
                  <a:pt x="369" y="165"/>
                </a:lnTo>
                <a:lnTo>
                  <a:pt x="370" y="165"/>
                </a:lnTo>
                <a:lnTo>
                  <a:pt x="372" y="165"/>
                </a:lnTo>
                <a:lnTo>
                  <a:pt x="373" y="165"/>
                </a:lnTo>
                <a:lnTo>
                  <a:pt x="375" y="166"/>
                </a:lnTo>
                <a:lnTo>
                  <a:pt x="377" y="167"/>
                </a:lnTo>
                <a:lnTo>
                  <a:pt x="379" y="168"/>
                </a:lnTo>
                <a:lnTo>
                  <a:pt x="380" y="169"/>
                </a:lnTo>
                <a:lnTo>
                  <a:pt x="381" y="170"/>
                </a:lnTo>
                <a:lnTo>
                  <a:pt x="386" y="173"/>
                </a:lnTo>
                <a:lnTo>
                  <a:pt x="387" y="175"/>
                </a:lnTo>
                <a:lnTo>
                  <a:pt x="388" y="176"/>
                </a:lnTo>
                <a:lnTo>
                  <a:pt x="389" y="177"/>
                </a:lnTo>
                <a:lnTo>
                  <a:pt x="390" y="179"/>
                </a:lnTo>
                <a:lnTo>
                  <a:pt x="394" y="187"/>
                </a:lnTo>
                <a:lnTo>
                  <a:pt x="395" y="188"/>
                </a:lnTo>
                <a:lnTo>
                  <a:pt x="395" y="189"/>
                </a:lnTo>
                <a:lnTo>
                  <a:pt x="397" y="194"/>
                </a:lnTo>
                <a:lnTo>
                  <a:pt x="397" y="196"/>
                </a:lnTo>
                <a:lnTo>
                  <a:pt x="398" y="197"/>
                </a:lnTo>
                <a:lnTo>
                  <a:pt x="399" y="199"/>
                </a:lnTo>
                <a:lnTo>
                  <a:pt x="400" y="200"/>
                </a:lnTo>
                <a:lnTo>
                  <a:pt x="401" y="202"/>
                </a:lnTo>
                <a:lnTo>
                  <a:pt x="402" y="202"/>
                </a:lnTo>
                <a:lnTo>
                  <a:pt x="403" y="203"/>
                </a:lnTo>
                <a:lnTo>
                  <a:pt x="404" y="204"/>
                </a:lnTo>
                <a:lnTo>
                  <a:pt x="405" y="204"/>
                </a:lnTo>
                <a:lnTo>
                  <a:pt x="406" y="205"/>
                </a:lnTo>
                <a:lnTo>
                  <a:pt x="407" y="205"/>
                </a:lnTo>
                <a:lnTo>
                  <a:pt x="411" y="207"/>
                </a:lnTo>
                <a:lnTo>
                  <a:pt x="418" y="209"/>
                </a:lnTo>
                <a:lnTo>
                  <a:pt x="419" y="210"/>
                </a:lnTo>
                <a:lnTo>
                  <a:pt x="420" y="210"/>
                </a:lnTo>
                <a:lnTo>
                  <a:pt x="421" y="210"/>
                </a:lnTo>
                <a:lnTo>
                  <a:pt x="422" y="210"/>
                </a:lnTo>
                <a:lnTo>
                  <a:pt x="423" y="209"/>
                </a:lnTo>
                <a:lnTo>
                  <a:pt x="424" y="209"/>
                </a:lnTo>
                <a:lnTo>
                  <a:pt x="425" y="209"/>
                </a:lnTo>
                <a:lnTo>
                  <a:pt x="426" y="208"/>
                </a:lnTo>
                <a:lnTo>
                  <a:pt x="428" y="206"/>
                </a:lnTo>
                <a:lnTo>
                  <a:pt x="429" y="206"/>
                </a:lnTo>
                <a:lnTo>
                  <a:pt x="430" y="205"/>
                </a:lnTo>
                <a:lnTo>
                  <a:pt x="431" y="205"/>
                </a:lnTo>
                <a:lnTo>
                  <a:pt x="432" y="205"/>
                </a:lnTo>
                <a:lnTo>
                  <a:pt x="432" y="204"/>
                </a:lnTo>
                <a:lnTo>
                  <a:pt x="434" y="204"/>
                </a:lnTo>
                <a:lnTo>
                  <a:pt x="435" y="204"/>
                </a:lnTo>
                <a:lnTo>
                  <a:pt x="436" y="205"/>
                </a:lnTo>
                <a:lnTo>
                  <a:pt x="437" y="205"/>
                </a:lnTo>
                <a:lnTo>
                  <a:pt x="439" y="205"/>
                </a:lnTo>
                <a:lnTo>
                  <a:pt x="440" y="206"/>
                </a:lnTo>
                <a:lnTo>
                  <a:pt x="441" y="206"/>
                </a:lnTo>
                <a:lnTo>
                  <a:pt x="441" y="207"/>
                </a:lnTo>
                <a:lnTo>
                  <a:pt x="442" y="207"/>
                </a:lnTo>
                <a:lnTo>
                  <a:pt x="443" y="208"/>
                </a:lnTo>
                <a:lnTo>
                  <a:pt x="444" y="209"/>
                </a:lnTo>
                <a:lnTo>
                  <a:pt x="445" y="211"/>
                </a:lnTo>
                <a:lnTo>
                  <a:pt x="447" y="214"/>
                </a:lnTo>
                <a:lnTo>
                  <a:pt x="448" y="215"/>
                </a:lnTo>
                <a:lnTo>
                  <a:pt x="449" y="217"/>
                </a:lnTo>
                <a:lnTo>
                  <a:pt x="450" y="217"/>
                </a:lnTo>
                <a:lnTo>
                  <a:pt x="451" y="218"/>
                </a:lnTo>
                <a:lnTo>
                  <a:pt x="452" y="219"/>
                </a:lnTo>
                <a:lnTo>
                  <a:pt x="454" y="219"/>
                </a:lnTo>
                <a:lnTo>
                  <a:pt x="455" y="220"/>
                </a:lnTo>
                <a:lnTo>
                  <a:pt x="462" y="222"/>
                </a:lnTo>
                <a:lnTo>
                  <a:pt x="463" y="222"/>
                </a:lnTo>
                <a:lnTo>
                  <a:pt x="465" y="223"/>
                </a:lnTo>
                <a:lnTo>
                  <a:pt x="467" y="224"/>
                </a:lnTo>
                <a:lnTo>
                  <a:pt x="468" y="225"/>
                </a:lnTo>
                <a:lnTo>
                  <a:pt x="470" y="226"/>
                </a:lnTo>
                <a:lnTo>
                  <a:pt x="471" y="226"/>
                </a:lnTo>
                <a:lnTo>
                  <a:pt x="471" y="227"/>
                </a:lnTo>
                <a:lnTo>
                  <a:pt x="472" y="228"/>
                </a:lnTo>
                <a:lnTo>
                  <a:pt x="473" y="229"/>
                </a:lnTo>
                <a:lnTo>
                  <a:pt x="474" y="230"/>
                </a:lnTo>
                <a:lnTo>
                  <a:pt x="475" y="233"/>
                </a:lnTo>
                <a:lnTo>
                  <a:pt x="476" y="238"/>
                </a:lnTo>
                <a:lnTo>
                  <a:pt x="477" y="239"/>
                </a:lnTo>
                <a:lnTo>
                  <a:pt x="478" y="241"/>
                </a:lnTo>
                <a:lnTo>
                  <a:pt x="479" y="242"/>
                </a:lnTo>
                <a:lnTo>
                  <a:pt x="480" y="244"/>
                </a:lnTo>
                <a:lnTo>
                  <a:pt x="481" y="245"/>
                </a:lnTo>
                <a:lnTo>
                  <a:pt x="482" y="246"/>
                </a:lnTo>
                <a:lnTo>
                  <a:pt x="483" y="247"/>
                </a:lnTo>
                <a:lnTo>
                  <a:pt x="484" y="248"/>
                </a:lnTo>
                <a:lnTo>
                  <a:pt x="486" y="249"/>
                </a:lnTo>
                <a:lnTo>
                  <a:pt x="487" y="250"/>
                </a:lnTo>
                <a:lnTo>
                  <a:pt x="488" y="250"/>
                </a:lnTo>
                <a:lnTo>
                  <a:pt x="489" y="251"/>
                </a:lnTo>
                <a:lnTo>
                  <a:pt x="490" y="251"/>
                </a:lnTo>
                <a:lnTo>
                  <a:pt x="491" y="251"/>
                </a:lnTo>
                <a:lnTo>
                  <a:pt x="493" y="251"/>
                </a:lnTo>
                <a:lnTo>
                  <a:pt x="494" y="251"/>
                </a:lnTo>
                <a:lnTo>
                  <a:pt x="494" y="250"/>
                </a:lnTo>
                <a:lnTo>
                  <a:pt x="495" y="250"/>
                </a:lnTo>
                <a:lnTo>
                  <a:pt x="498" y="248"/>
                </a:lnTo>
                <a:lnTo>
                  <a:pt x="500" y="247"/>
                </a:lnTo>
                <a:lnTo>
                  <a:pt x="501" y="246"/>
                </a:lnTo>
                <a:lnTo>
                  <a:pt x="501" y="245"/>
                </a:lnTo>
                <a:lnTo>
                  <a:pt x="502" y="244"/>
                </a:lnTo>
                <a:lnTo>
                  <a:pt x="502" y="244"/>
                </a:lnTo>
                <a:lnTo>
                  <a:pt x="502" y="242"/>
                </a:lnTo>
                <a:lnTo>
                  <a:pt x="502" y="241"/>
                </a:lnTo>
                <a:lnTo>
                  <a:pt x="502" y="240"/>
                </a:lnTo>
                <a:lnTo>
                  <a:pt x="501" y="238"/>
                </a:lnTo>
                <a:lnTo>
                  <a:pt x="501" y="238"/>
                </a:lnTo>
                <a:lnTo>
                  <a:pt x="501" y="237"/>
                </a:lnTo>
                <a:lnTo>
                  <a:pt x="501" y="237"/>
                </a:lnTo>
                <a:lnTo>
                  <a:pt x="502" y="236"/>
                </a:lnTo>
                <a:lnTo>
                  <a:pt x="502" y="236"/>
                </a:lnTo>
                <a:lnTo>
                  <a:pt x="503" y="236"/>
                </a:lnTo>
                <a:lnTo>
                  <a:pt x="504" y="236"/>
                </a:lnTo>
                <a:lnTo>
                  <a:pt x="506" y="237"/>
                </a:lnTo>
                <a:lnTo>
                  <a:pt x="508" y="237"/>
                </a:lnTo>
                <a:lnTo>
                  <a:pt x="513" y="238"/>
                </a:lnTo>
                <a:lnTo>
                  <a:pt x="516" y="239"/>
                </a:lnTo>
                <a:lnTo>
                  <a:pt x="518" y="239"/>
                </a:lnTo>
                <a:lnTo>
                  <a:pt x="520" y="239"/>
                </a:lnTo>
                <a:lnTo>
                  <a:pt x="523" y="240"/>
                </a:lnTo>
                <a:lnTo>
                  <a:pt x="529" y="240"/>
                </a:lnTo>
                <a:lnTo>
                  <a:pt x="532" y="240"/>
                </a:lnTo>
                <a:lnTo>
                  <a:pt x="534" y="240"/>
                </a:lnTo>
                <a:lnTo>
                  <a:pt x="536" y="241"/>
                </a:lnTo>
                <a:lnTo>
                  <a:pt x="536" y="241"/>
                </a:lnTo>
                <a:lnTo>
                  <a:pt x="538" y="241"/>
                </a:lnTo>
                <a:lnTo>
                  <a:pt x="539" y="242"/>
                </a:lnTo>
                <a:lnTo>
                  <a:pt x="546" y="246"/>
                </a:lnTo>
                <a:lnTo>
                  <a:pt x="550" y="248"/>
                </a:lnTo>
                <a:lnTo>
                  <a:pt x="552" y="249"/>
                </a:lnTo>
                <a:lnTo>
                  <a:pt x="554" y="250"/>
                </a:lnTo>
                <a:lnTo>
                  <a:pt x="562" y="256"/>
                </a:lnTo>
                <a:lnTo>
                  <a:pt x="564" y="257"/>
                </a:lnTo>
                <a:lnTo>
                  <a:pt x="565" y="257"/>
                </a:lnTo>
                <a:lnTo>
                  <a:pt x="566" y="258"/>
                </a:lnTo>
                <a:lnTo>
                  <a:pt x="569" y="259"/>
                </a:lnTo>
                <a:lnTo>
                  <a:pt x="571" y="260"/>
                </a:lnTo>
                <a:lnTo>
                  <a:pt x="573" y="260"/>
                </a:lnTo>
                <a:lnTo>
                  <a:pt x="575" y="260"/>
                </a:lnTo>
                <a:lnTo>
                  <a:pt x="577" y="260"/>
                </a:lnTo>
                <a:lnTo>
                  <a:pt x="578" y="260"/>
                </a:lnTo>
                <a:lnTo>
                  <a:pt x="579" y="260"/>
                </a:lnTo>
                <a:lnTo>
                  <a:pt x="580" y="260"/>
                </a:lnTo>
                <a:lnTo>
                  <a:pt x="581" y="260"/>
                </a:lnTo>
                <a:lnTo>
                  <a:pt x="582" y="259"/>
                </a:lnTo>
                <a:lnTo>
                  <a:pt x="583" y="259"/>
                </a:lnTo>
                <a:lnTo>
                  <a:pt x="584" y="258"/>
                </a:lnTo>
                <a:lnTo>
                  <a:pt x="584" y="257"/>
                </a:lnTo>
                <a:lnTo>
                  <a:pt x="585" y="256"/>
                </a:lnTo>
                <a:lnTo>
                  <a:pt x="585" y="256"/>
                </a:lnTo>
                <a:lnTo>
                  <a:pt x="586" y="255"/>
                </a:lnTo>
                <a:lnTo>
                  <a:pt x="586" y="254"/>
                </a:lnTo>
                <a:lnTo>
                  <a:pt x="587" y="251"/>
                </a:lnTo>
                <a:lnTo>
                  <a:pt x="588" y="249"/>
                </a:lnTo>
                <a:lnTo>
                  <a:pt x="588" y="249"/>
                </a:lnTo>
                <a:lnTo>
                  <a:pt x="588" y="248"/>
                </a:lnTo>
                <a:lnTo>
                  <a:pt x="589" y="248"/>
                </a:lnTo>
                <a:lnTo>
                  <a:pt x="589" y="247"/>
                </a:lnTo>
                <a:lnTo>
                  <a:pt x="590" y="247"/>
                </a:lnTo>
                <a:lnTo>
                  <a:pt x="591" y="247"/>
                </a:lnTo>
                <a:lnTo>
                  <a:pt x="591" y="247"/>
                </a:lnTo>
                <a:lnTo>
                  <a:pt x="592" y="247"/>
                </a:lnTo>
                <a:lnTo>
                  <a:pt x="593" y="247"/>
                </a:lnTo>
                <a:lnTo>
                  <a:pt x="594" y="248"/>
                </a:lnTo>
                <a:lnTo>
                  <a:pt x="595" y="248"/>
                </a:lnTo>
                <a:lnTo>
                  <a:pt x="596" y="248"/>
                </a:lnTo>
                <a:lnTo>
                  <a:pt x="597" y="249"/>
                </a:lnTo>
                <a:lnTo>
                  <a:pt x="598" y="249"/>
                </a:lnTo>
                <a:lnTo>
                  <a:pt x="598" y="250"/>
                </a:lnTo>
                <a:lnTo>
                  <a:pt x="599" y="251"/>
                </a:lnTo>
                <a:lnTo>
                  <a:pt x="599" y="252"/>
                </a:lnTo>
                <a:lnTo>
                  <a:pt x="600" y="253"/>
                </a:lnTo>
                <a:lnTo>
                  <a:pt x="600" y="254"/>
                </a:lnTo>
                <a:lnTo>
                  <a:pt x="601" y="256"/>
                </a:lnTo>
                <a:lnTo>
                  <a:pt x="601" y="258"/>
                </a:lnTo>
                <a:lnTo>
                  <a:pt x="601" y="260"/>
                </a:lnTo>
                <a:lnTo>
                  <a:pt x="601" y="265"/>
                </a:lnTo>
                <a:lnTo>
                  <a:pt x="601" y="268"/>
                </a:lnTo>
                <a:lnTo>
                  <a:pt x="601" y="270"/>
                </a:lnTo>
                <a:lnTo>
                  <a:pt x="601" y="271"/>
                </a:lnTo>
                <a:lnTo>
                  <a:pt x="601" y="272"/>
                </a:lnTo>
                <a:lnTo>
                  <a:pt x="601" y="272"/>
                </a:lnTo>
                <a:lnTo>
                  <a:pt x="602" y="274"/>
                </a:lnTo>
                <a:lnTo>
                  <a:pt x="602" y="275"/>
                </a:lnTo>
                <a:lnTo>
                  <a:pt x="602" y="276"/>
                </a:lnTo>
                <a:lnTo>
                  <a:pt x="603" y="276"/>
                </a:lnTo>
                <a:lnTo>
                  <a:pt x="604" y="277"/>
                </a:lnTo>
                <a:lnTo>
                  <a:pt x="604" y="278"/>
                </a:lnTo>
                <a:lnTo>
                  <a:pt x="605" y="279"/>
                </a:lnTo>
                <a:lnTo>
                  <a:pt x="606" y="280"/>
                </a:lnTo>
                <a:lnTo>
                  <a:pt x="608" y="282"/>
                </a:lnTo>
                <a:lnTo>
                  <a:pt x="609" y="283"/>
                </a:lnTo>
                <a:lnTo>
                  <a:pt x="610" y="284"/>
                </a:lnTo>
                <a:lnTo>
                  <a:pt x="610" y="284"/>
                </a:lnTo>
                <a:lnTo>
                  <a:pt x="610" y="285"/>
                </a:lnTo>
                <a:lnTo>
                  <a:pt x="611" y="285"/>
                </a:lnTo>
                <a:lnTo>
                  <a:pt x="611" y="286"/>
                </a:lnTo>
                <a:lnTo>
                  <a:pt x="611" y="287"/>
                </a:lnTo>
                <a:lnTo>
                  <a:pt x="610" y="288"/>
                </a:lnTo>
                <a:lnTo>
                  <a:pt x="610" y="289"/>
                </a:lnTo>
                <a:lnTo>
                  <a:pt x="608" y="292"/>
                </a:lnTo>
                <a:lnTo>
                  <a:pt x="607" y="296"/>
                </a:lnTo>
                <a:lnTo>
                  <a:pt x="605" y="300"/>
                </a:lnTo>
                <a:lnTo>
                  <a:pt x="605" y="301"/>
                </a:lnTo>
                <a:lnTo>
                  <a:pt x="604" y="302"/>
                </a:lnTo>
                <a:lnTo>
                  <a:pt x="604" y="304"/>
                </a:lnTo>
                <a:lnTo>
                  <a:pt x="604" y="306"/>
                </a:lnTo>
                <a:lnTo>
                  <a:pt x="604" y="308"/>
                </a:lnTo>
                <a:lnTo>
                  <a:pt x="605" y="310"/>
                </a:lnTo>
                <a:lnTo>
                  <a:pt x="605" y="312"/>
                </a:lnTo>
                <a:lnTo>
                  <a:pt x="607" y="315"/>
                </a:lnTo>
                <a:lnTo>
                  <a:pt x="607" y="317"/>
                </a:lnTo>
                <a:lnTo>
                  <a:pt x="608" y="319"/>
                </a:lnTo>
                <a:lnTo>
                  <a:pt x="609" y="321"/>
                </a:lnTo>
                <a:lnTo>
                  <a:pt x="611" y="325"/>
                </a:lnTo>
                <a:lnTo>
                  <a:pt x="613" y="330"/>
                </a:lnTo>
                <a:lnTo>
                  <a:pt x="615" y="336"/>
                </a:lnTo>
                <a:lnTo>
                  <a:pt x="620" y="345"/>
                </a:lnTo>
                <a:lnTo>
                  <a:pt x="623" y="353"/>
                </a:lnTo>
                <a:lnTo>
                  <a:pt x="625" y="358"/>
                </a:lnTo>
                <a:lnTo>
                  <a:pt x="626" y="360"/>
                </a:lnTo>
                <a:lnTo>
                  <a:pt x="627" y="361"/>
                </a:lnTo>
                <a:lnTo>
                  <a:pt x="627" y="363"/>
                </a:lnTo>
                <a:lnTo>
                  <a:pt x="629" y="369"/>
                </a:lnTo>
                <a:lnTo>
                  <a:pt x="630" y="371"/>
                </a:lnTo>
                <a:lnTo>
                  <a:pt x="630" y="373"/>
                </a:lnTo>
                <a:lnTo>
                  <a:pt x="631" y="374"/>
                </a:lnTo>
                <a:lnTo>
                  <a:pt x="631" y="375"/>
                </a:lnTo>
                <a:lnTo>
                  <a:pt x="632" y="376"/>
                </a:lnTo>
                <a:lnTo>
                  <a:pt x="633" y="377"/>
                </a:lnTo>
                <a:lnTo>
                  <a:pt x="634" y="378"/>
                </a:lnTo>
                <a:lnTo>
                  <a:pt x="634" y="379"/>
                </a:lnTo>
                <a:lnTo>
                  <a:pt x="635" y="380"/>
                </a:lnTo>
                <a:lnTo>
                  <a:pt x="637" y="380"/>
                </a:lnTo>
                <a:lnTo>
                  <a:pt x="638" y="381"/>
                </a:lnTo>
                <a:lnTo>
                  <a:pt x="639" y="382"/>
                </a:lnTo>
                <a:lnTo>
                  <a:pt x="640" y="382"/>
                </a:lnTo>
                <a:lnTo>
                  <a:pt x="642" y="383"/>
                </a:lnTo>
                <a:lnTo>
                  <a:pt x="648" y="385"/>
                </a:lnTo>
                <a:lnTo>
                  <a:pt x="650" y="385"/>
                </a:lnTo>
                <a:lnTo>
                  <a:pt x="655" y="386"/>
                </a:lnTo>
                <a:lnTo>
                  <a:pt x="657" y="386"/>
                </a:lnTo>
                <a:lnTo>
                  <a:pt x="658" y="386"/>
                </a:lnTo>
                <a:lnTo>
                  <a:pt x="659" y="387"/>
                </a:lnTo>
                <a:lnTo>
                  <a:pt x="661" y="388"/>
                </a:lnTo>
                <a:lnTo>
                  <a:pt x="663" y="388"/>
                </a:lnTo>
                <a:lnTo>
                  <a:pt x="664" y="390"/>
                </a:lnTo>
                <a:lnTo>
                  <a:pt x="666" y="392"/>
                </a:lnTo>
                <a:lnTo>
                  <a:pt x="669" y="395"/>
                </a:lnTo>
                <a:lnTo>
                  <a:pt x="670" y="396"/>
                </a:lnTo>
                <a:lnTo>
                  <a:pt x="671" y="397"/>
                </a:lnTo>
                <a:lnTo>
                  <a:pt x="672" y="397"/>
                </a:lnTo>
                <a:lnTo>
                  <a:pt x="674" y="398"/>
                </a:lnTo>
                <a:lnTo>
                  <a:pt x="676" y="399"/>
                </a:lnTo>
                <a:lnTo>
                  <a:pt x="678" y="399"/>
                </a:lnTo>
                <a:lnTo>
                  <a:pt x="679" y="400"/>
                </a:lnTo>
                <a:lnTo>
                  <a:pt x="681" y="400"/>
                </a:lnTo>
                <a:lnTo>
                  <a:pt x="682" y="400"/>
                </a:lnTo>
                <a:lnTo>
                  <a:pt x="683" y="400"/>
                </a:lnTo>
                <a:lnTo>
                  <a:pt x="684" y="400"/>
                </a:lnTo>
                <a:lnTo>
                  <a:pt x="688" y="399"/>
                </a:lnTo>
                <a:lnTo>
                  <a:pt x="691" y="399"/>
                </a:lnTo>
                <a:lnTo>
                  <a:pt x="693" y="399"/>
                </a:lnTo>
                <a:lnTo>
                  <a:pt x="694" y="399"/>
                </a:lnTo>
                <a:lnTo>
                  <a:pt x="695" y="399"/>
                </a:lnTo>
                <a:lnTo>
                  <a:pt x="696" y="399"/>
                </a:lnTo>
                <a:lnTo>
                  <a:pt x="698" y="400"/>
                </a:lnTo>
                <a:lnTo>
                  <a:pt x="700" y="400"/>
                </a:lnTo>
                <a:lnTo>
                  <a:pt x="701" y="401"/>
                </a:lnTo>
                <a:lnTo>
                  <a:pt x="702" y="402"/>
                </a:lnTo>
                <a:lnTo>
                  <a:pt x="703" y="403"/>
                </a:lnTo>
                <a:lnTo>
                  <a:pt x="704" y="403"/>
                </a:lnTo>
                <a:lnTo>
                  <a:pt x="705" y="404"/>
                </a:lnTo>
                <a:lnTo>
                  <a:pt x="706" y="405"/>
                </a:lnTo>
                <a:lnTo>
                  <a:pt x="706" y="407"/>
                </a:lnTo>
                <a:lnTo>
                  <a:pt x="706" y="408"/>
                </a:lnTo>
                <a:lnTo>
                  <a:pt x="707" y="410"/>
                </a:lnTo>
                <a:lnTo>
                  <a:pt x="708" y="413"/>
                </a:lnTo>
                <a:lnTo>
                  <a:pt x="709" y="419"/>
                </a:lnTo>
                <a:lnTo>
                  <a:pt x="711" y="427"/>
                </a:lnTo>
                <a:lnTo>
                  <a:pt x="715" y="439"/>
                </a:lnTo>
                <a:lnTo>
                  <a:pt x="717" y="447"/>
                </a:lnTo>
                <a:lnTo>
                  <a:pt x="717" y="449"/>
                </a:lnTo>
                <a:lnTo>
                  <a:pt x="718" y="450"/>
                </a:lnTo>
                <a:lnTo>
                  <a:pt x="719" y="452"/>
                </a:lnTo>
                <a:lnTo>
                  <a:pt x="720" y="455"/>
                </a:lnTo>
                <a:lnTo>
                  <a:pt x="721" y="456"/>
                </a:lnTo>
                <a:lnTo>
                  <a:pt x="721" y="458"/>
                </a:lnTo>
                <a:lnTo>
                  <a:pt x="722" y="464"/>
                </a:lnTo>
                <a:lnTo>
                  <a:pt x="723" y="466"/>
                </a:lnTo>
                <a:lnTo>
                  <a:pt x="723" y="468"/>
                </a:lnTo>
                <a:lnTo>
                  <a:pt x="724" y="471"/>
                </a:lnTo>
                <a:lnTo>
                  <a:pt x="725" y="474"/>
                </a:lnTo>
                <a:lnTo>
                  <a:pt x="726" y="475"/>
                </a:lnTo>
                <a:lnTo>
                  <a:pt x="728" y="479"/>
                </a:lnTo>
                <a:lnTo>
                  <a:pt x="730" y="482"/>
                </a:lnTo>
                <a:lnTo>
                  <a:pt x="730" y="484"/>
                </a:lnTo>
                <a:lnTo>
                  <a:pt x="731" y="485"/>
                </a:lnTo>
                <a:lnTo>
                  <a:pt x="731" y="487"/>
                </a:lnTo>
                <a:lnTo>
                  <a:pt x="731" y="488"/>
                </a:lnTo>
                <a:lnTo>
                  <a:pt x="731" y="490"/>
                </a:lnTo>
                <a:lnTo>
                  <a:pt x="731" y="491"/>
                </a:lnTo>
                <a:lnTo>
                  <a:pt x="730" y="492"/>
                </a:lnTo>
                <a:lnTo>
                  <a:pt x="729" y="496"/>
                </a:lnTo>
                <a:lnTo>
                  <a:pt x="728" y="499"/>
                </a:lnTo>
                <a:lnTo>
                  <a:pt x="727" y="502"/>
                </a:lnTo>
                <a:lnTo>
                  <a:pt x="727" y="503"/>
                </a:lnTo>
                <a:lnTo>
                  <a:pt x="727" y="504"/>
                </a:lnTo>
                <a:lnTo>
                  <a:pt x="726" y="504"/>
                </a:lnTo>
                <a:lnTo>
                  <a:pt x="725" y="505"/>
                </a:lnTo>
                <a:lnTo>
                  <a:pt x="725" y="505"/>
                </a:lnTo>
                <a:lnTo>
                  <a:pt x="724" y="506"/>
                </a:lnTo>
                <a:lnTo>
                  <a:pt x="722" y="506"/>
                </a:lnTo>
                <a:lnTo>
                  <a:pt x="718" y="508"/>
                </a:lnTo>
                <a:lnTo>
                  <a:pt x="716" y="508"/>
                </a:lnTo>
                <a:lnTo>
                  <a:pt x="714" y="509"/>
                </a:lnTo>
                <a:lnTo>
                  <a:pt x="712" y="510"/>
                </a:lnTo>
                <a:lnTo>
                  <a:pt x="707" y="513"/>
                </a:lnTo>
                <a:lnTo>
                  <a:pt x="704" y="514"/>
                </a:lnTo>
                <a:lnTo>
                  <a:pt x="701" y="516"/>
                </a:lnTo>
                <a:lnTo>
                  <a:pt x="696" y="520"/>
                </a:lnTo>
                <a:lnTo>
                  <a:pt x="694" y="521"/>
                </a:lnTo>
                <a:lnTo>
                  <a:pt x="692" y="522"/>
                </a:lnTo>
                <a:lnTo>
                  <a:pt x="690" y="522"/>
                </a:lnTo>
                <a:lnTo>
                  <a:pt x="689" y="523"/>
                </a:lnTo>
                <a:lnTo>
                  <a:pt x="688" y="523"/>
                </a:lnTo>
                <a:lnTo>
                  <a:pt x="686" y="523"/>
                </a:lnTo>
                <a:lnTo>
                  <a:pt x="685" y="523"/>
                </a:lnTo>
                <a:lnTo>
                  <a:pt x="684" y="523"/>
                </a:lnTo>
                <a:lnTo>
                  <a:pt x="683" y="523"/>
                </a:lnTo>
                <a:lnTo>
                  <a:pt x="680" y="522"/>
                </a:lnTo>
                <a:lnTo>
                  <a:pt x="675" y="521"/>
                </a:lnTo>
                <a:lnTo>
                  <a:pt x="673" y="520"/>
                </a:lnTo>
                <a:lnTo>
                  <a:pt x="671" y="520"/>
                </a:lnTo>
                <a:lnTo>
                  <a:pt x="669" y="519"/>
                </a:lnTo>
                <a:lnTo>
                  <a:pt x="665" y="519"/>
                </a:lnTo>
                <a:lnTo>
                  <a:pt x="660" y="518"/>
                </a:lnTo>
                <a:lnTo>
                  <a:pt x="658" y="518"/>
                </a:lnTo>
                <a:lnTo>
                  <a:pt x="656" y="518"/>
                </a:lnTo>
                <a:lnTo>
                  <a:pt x="653" y="518"/>
                </a:lnTo>
                <a:lnTo>
                  <a:pt x="648" y="519"/>
                </a:lnTo>
                <a:lnTo>
                  <a:pt x="640" y="521"/>
                </a:lnTo>
                <a:lnTo>
                  <a:pt x="638" y="521"/>
                </a:lnTo>
                <a:lnTo>
                  <a:pt x="635" y="522"/>
                </a:lnTo>
                <a:lnTo>
                  <a:pt x="633" y="522"/>
                </a:lnTo>
                <a:lnTo>
                  <a:pt x="632" y="522"/>
                </a:lnTo>
                <a:lnTo>
                  <a:pt x="630" y="521"/>
                </a:lnTo>
                <a:lnTo>
                  <a:pt x="629" y="521"/>
                </a:lnTo>
                <a:lnTo>
                  <a:pt x="628" y="521"/>
                </a:lnTo>
                <a:lnTo>
                  <a:pt x="627" y="520"/>
                </a:lnTo>
                <a:lnTo>
                  <a:pt x="624" y="519"/>
                </a:lnTo>
                <a:lnTo>
                  <a:pt x="622" y="518"/>
                </a:lnTo>
                <a:lnTo>
                  <a:pt x="621" y="518"/>
                </a:lnTo>
                <a:lnTo>
                  <a:pt x="619" y="518"/>
                </a:lnTo>
                <a:lnTo>
                  <a:pt x="618" y="518"/>
                </a:lnTo>
                <a:lnTo>
                  <a:pt x="617" y="518"/>
                </a:lnTo>
                <a:lnTo>
                  <a:pt x="615" y="518"/>
                </a:lnTo>
                <a:lnTo>
                  <a:pt x="613" y="518"/>
                </a:lnTo>
                <a:lnTo>
                  <a:pt x="612" y="519"/>
                </a:lnTo>
                <a:lnTo>
                  <a:pt x="611" y="519"/>
                </a:lnTo>
                <a:lnTo>
                  <a:pt x="610" y="519"/>
                </a:lnTo>
                <a:lnTo>
                  <a:pt x="609" y="520"/>
                </a:lnTo>
                <a:lnTo>
                  <a:pt x="607" y="521"/>
                </a:lnTo>
                <a:lnTo>
                  <a:pt x="606" y="521"/>
                </a:lnTo>
                <a:lnTo>
                  <a:pt x="605" y="522"/>
                </a:lnTo>
                <a:lnTo>
                  <a:pt x="603" y="523"/>
                </a:lnTo>
                <a:lnTo>
                  <a:pt x="603" y="524"/>
                </a:lnTo>
                <a:lnTo>
                  <a:pt x="602" y="526"/>
                </a:lnTo>
                <a:lnTo>
                  <a:pt x="601" y="527"/>
                </a:lnTo>
                <a:lnTo>
                  <a:pt x="600" y="528"/>
                </a:lnTo>
                <a:lnTo>
                  <a:pt x="600" y="529"/>
                </a:lnTo>
                <a:lnTo>
                  <a:pt x="600" y="530"/>
                </a:lnTo>
                <a:lnTo>
                  <a:pt x="600" y="531"/>
                </a:lnTo>
                <a:lnTo>
                  <a:pt x="599" y="532"/>
                </a:lnTo>
                <a:lnTo>
                  <a:pt x="599" y="534"/>
                </a:lnTo>
                <a:lnTo>
                  <a:pt x="599" y="538"/>
                </a:lnTo>
                <a:lnTo>
                  <a:pt x="600" y="540"/>
                </a:lnTo>
                <a:lnTo>
                  <a:pt x="599" y="541"/>
                </a:lnTo>
                <a:lnTo>
                  <a:pt x="599" y="542"/>
                </a:lnTo>
                <a:lnTo>
                  <a:pt x="599" y="544"/>
                </a:lnTo>
                <a:lnTo>
                  <a:pt x="598" y="545"/>
                </a:lnTo>
                <a:lnTo>
                  <a:pt x="598" y="546"/>
                </a:lnTo>
                <a:lnTo>
                  <a:pt x="597" y="548"/>
                </a:lnTo>
                <a:lnTo>
                  <a:pt x="595" y="551"/>
                </a:lnTo>
                <a:lnTo>
                  <a:pt x="592" y="555"/>
                </a:lnTo>
                <a:lnTo>
                  <a:pt x="590" y="557"/>
                </a:lnTo>
                <a:lnTo>
                  <a:pt x="586" y="562"/>
                </a:lnTo>
                <a:lnTo>
                  <a:pt x="582" y="567"/>
                </a:lnTo>
                <a:lnTo>
                  <a:pt x="581" y="568"/>
                </a:lnTo>
                <a:lnTo>
                  <a:pt x="580" y="571"/>
                </a:lnTo>
                <a:lnTo>
                  <a:pt x="577" y="575"/>
                </a:lnTo>
                <a:lnTo>
                  <a:pt x="573" y="581"/>
                </a:lnTo>
                <a:lnTo>
                  <a:pt x="573" y="582"/>
                </a:lnTo>
                <a:lnTo>
                  <a:pt x="571" y="584"/>
                </a:lnTo>
                <a:lnTo>
                  <a:pt x="570" y="585"/>
                </a:lnTo>
                <a:lnTo>
                  <a:pt x="569" y="587"/>
                </a:lnTo>
                <a:lnTo>
                  <a:pt x="567" y="588"/>
                </a:lnTo>
                <a:lnTo>
                  <a:pt x="566" y="589"/>
                </a:lnTo>
                <a:lnTo>
                  <a:pt x="564" y="590"/>
                </a:lnTo>
                <a:lnTo>
                  <a:pt x="562" y="591"/>
                </a:lnTo>
                <a:lnTo>
                  <a:pt x="561" y="592"/>
                </a:lnTo>
                <a:lnTo>
                  <a:pt x="559" y="592"/>
                </a:lnTo>
                <a:lnTo>
                  <a:pt x="558" y="593"/>
                </a:lnTo>
                <a:lnTo>
                  <a:pt x="556" y="593"/>
                </a:lnTo>
                <a:lnTo>
                  <a:pt x="555" y="593"/>
                </a:lnTo>
                <a:lnTo>
                  <a:pt x="553" y="593"/>
                </a:lnTo>
                <a:lnTo>
                  <a:pt x="551" y="593"/>
                </a:lnTo>
                <a:lnTo>
                  <a:pt x="550" y="593"/>
                </a:lnTo>
                <a:lnTo>
                  <a:pt x="544" y="593"/>
                </a:lnTo>
                <a:lnTo>
                  <a:pt x="544" y="593"/>
                </a:lnTo>
                <a:lnTo>
                  <a:pt x="544" y="593"/>
                </a:lnTo>
                <a:lnTo>
                  <a:pt x="543" y="593"/>
                </a:lnTo>
                <a:lnTo>
                  <a:pt x="543" y="593"/>
                </a:lnTo>
                <a:lnTo>
                  <a:pt x="541" y="592"/>
                </a:lnTo>
                <a:lnTo>
                  <a:pt x="540" y="592"/>
                </a:lnTo>
                <a:lnTo>
                  <a:pt x="538" y="591"/>
                </a:lnTo>
                <a:lnTo>
                  <a:pt x="537" y="590"/>
                </a:lnTo>
                <a:lnTo>
                  <a:pt x="535" y="589"/>
                </a:lnTo>
                <a:lnTo>
                  <a:pt x="534" y="588"/>
                </a:lnTo>
                <a:lnTo>
                  <a:pt x="533" y="587"/>
                </a:lnTo>
                <a:lnTo>
                  <a:pt x="533" y="586"/>
                </a:lnTo>
                <a:lnTo>
                  <a:pt x="532" y="585"/>
                </a:lnTo>
                <a:lnTo>
                  <a:pt x="531" y="584"/>
                </a:lnTo>
                <a:lnTo>
                  <a:pt x="531" y="583"/>
                </a:lnTo>
                <a:lnTo>
                  <a:pt x="530" y="581"/>
                </a:lnTo>
                <a:lnTo>
                  <a:pt x="528" y="575"/>
                </a:lnTo>
                <a:lnTo>
                  <a:pt x="527" y="574"/>
                </a:lnTo>
                <a:lnTo>
                  <a:pt x="526" y="573"/>
                </a:lnTo>
                <a:lnTo>
                  <a:pt x="526" y="572"/>
                </a:lnTo>
                <a:lnTo>
                  <a:pt x="525" y="571"/>
                </a:lnTo>
                <a:lnTo>
                  <a:pt x="522" y="567"/>
                </a:lnTo>
                <a:lnTo>
                  <a:pt x="521" y="565"/>
                </a:lnTo>
                <a:lnTo>
                  <a:pt x="520" y="565"/>
                </a:lnTo>
                <a:lnTo>
                  <a:pt x="519" y="564"/>
                </a:lnTo>
                <a:lnTo>
                  <a:pt x="517" y="562"/>
                </a:lnTo>
                <a:lnTo>
                  <a:pt x="510" y="557"/>
                </a:lnTo>
                <a:lnTo>
                  <a:pt x="508" y="556"/>
                </a:lnTo>
                <a:lnTo>
                  <a:pt x="507" y="555"/>
                </a:lnTo>
                <a:lnTo>
                  <a:pt x="506" y="554"/>
                </a:lnTo>
                <a:lnTo>
                  <a:pt x="505" y="552"/>
                </a:lnTo>
                <a:lnTo>
                  <a:pt x="504" y="551"/>
                </a:lnTo>
                <a:lnTo>
                  <a:pt x="503" y="549"/>
                </a:lnTo>
                <a:lnTo>
                  <a:pt x="501" y="547"/>
                </a:lnTo>
                <a:lnTo>
                  <a:pt x="498" y="542"/>
                </a:lnTo>
                <a:lnTo>
                  <a:pt x="498" y="541"/>
                </a:lnTo>
                <a:lnTo>
                  <a:pt x="497" y="539"/>
                </a:lnTo>
                <a:lnTo>
                  <a:pt x="496" y="538"/>
                </a:lnTo>
                <a:lnTo>
                  <a:pt x="495" y="537"/>
                </a:lnTo>
                <a:lnTo>
                  <a:pt x="494" y="536"/>
                </a:lnTo>
                <a:lnTo>
                  <a:pt x="492" y="536"/>
                </a:lnTo>
                <a:lnTo>
                  <a:pt x="490" y="535"/>
                </a:lnTo>
                <a:lnTo>
                  <a:pt x="489" y="535"/>
                </a:lnTo>
                <a:lnTo>
                  <a:pt x="488" y="535"/>
                </a:lnTo>
                <a:lnTo>
                  <a:pt x="486" y="535"/>
                </a:lnTo>
                <a:lnTo>
                  <a:pt x="486" y="535"/>
                </a:lnTo>
                <a:lnTo>
                  <a:pt x="484" y="535"/>
                </a:lnTo>
                <a:lnTo>
                  <a:pt x="479" y="536"/>
                </a:lnTo>
                <a:lnTo>
                  <a:pt x="478" y="536"/>
                </a:lnTo>
                <a:lnTo>
                  <a:pt x="476" y="537"/>
                </a:lnTo>
                <a:lnTo>
                  <a:pt x="475" y="537"/>
                </a:lnTo>
                <a:lnTo>
                  <a:pt x="474" y="537"/>
                </a:lnTo>
                <a:lnTo>
                  <a:pt x="472" y="537"/>
                </a:lnTo>
                <a:lnTo>
                  <a:pt x="468" y="536"/>
                </a:lnTo>
                <a:lnTo>
                  <a:pt x="466" y="536"/>
                </a:lnTo>
                <a:lnTo>
                  <a:pt x="458" y="534"/>
                </a:lnTo>
                <a:lnTo>
                  <a:pt x="456" y="534"/>
                </a:lnTo>
                <a:lnTo>
                  <a:pt x="455" y="533"/>
                </a:lnTo>
                <a:lnTo>
                  <a:pt x="453" y="532"/>
                </a:lnTo>
                <a:lnTo>
                  <a:pt x="451" y="532"/>
                </a:lnTo>
                <a:lnTo>
                  <a:pt x="450" y="531"/>
                </a:lnTo>
                <a:lnTo>
                  <a:pt x="448" y="530"/>
                </a:lnTo>
                <a:lnTo>
                  <a:pt x="443" y="526"/>
                </a:lnTo>
                <a:lnTo>
                  <a:pt x="441" y="525"/>
                </a:lnTo>
                <a:lnTo>
                  <a:pt x="440" y="524"/>
                </a:lnTo>
                <a:lnTo>
                  <a:pt x="438" y="523"/>
                </a:lnTo>
                <a:lnTo>
                  <a:pt x="437" y="522"/>
                </a:lnTo>
                <a:lnTo>
                  <a:pt x="435" y="522"/>
                </a:lnTo>
                <a:lnTo>
                  <a:pt x="433" y="522"/>
                </a:lnTo>
                <a:lnTo>
                  <a:pt x="429" y="522"/>
                </a:lnTo>
                <a:lnTo>
                  <a:pt x="427" y="521"/>
                </a:lnTo>
                <a:lnTo>
                  <a:pt x="426" y="521"/>
                </a:lnTo>
                <a:lnTo>
                  <a:pt x="421" y="520"/>
                </a:lnTo>
                <a:lnTo>
                  <a:pt x="420" y="520"/>
                </a:lnTo>
                <a:lnTo>
                  <a:pt x="419" y="519"/>
                </a:lnTo>
                <a:lnTo>
                  <a:pt x="416" y="519"/>
                </a:lnTo>
                <a:lnTo>
                  <a:pt x="411" y="519"/>
                </a:lnTo>
                <a:lnTo>
                  <a:pt x="407" y="520"/>
                </a:lnTo>
                <a:lnTo>
                  <a:pt x="403" y="520"/>
                </a:lnTo>
                <a:lnTo>
                  <a:pt x="397" y="521"/>
                </a:lnTo>
                <a:lnTo>
                  <a:pt x="394" y="522"/>
                </a:lnTo>
                <a:lnTo>
                  <a:pt x="389" y="524"/>
                </a:lnTo>
                <a:lnTo>
                  <a:pt x="379" y="527"/>
                </a:lnTo>
                <a:lnTo>
                  <a:pt x="376" y="527"/>
                </a:lnTo>
                <a:lnTo>
                  <a:pt x="374" y="528"/>
                </a:lnTo>
                <a:lnTo>
                  <a:pt x="373" y="528"/>
                </a:lnTo>
                <a:lnTo>
                  <a:pt x="372" y="528"/>
                </a:lnTo>
                <a:lnTo>
                  <a:pt x="370" y="528"/>
                </a:lnTo>
                <a:lnTo>
                  <a:pt x="369" y="527"/>
                </a:lnTo>
                <a:lnTo>
                  <a:pt x="368" y="527"/>
                </a:lnTo>
                <a:lnTo>
                  <a:pt x="367" y="526"/>
                </a:lnTo>
                <a:lnTo>
                  <a:pt x="367" y="526"/>
                </a:lnTo>
                <a:lnTo>
                  <a:pt x="366" y="525"/>
                </a:lnTo>
                <a:lnTo>
                  <a:pt x="365" y="524"/>
                </a:lnTo>
                <a:lnTo>
                  <a:pt x="365" y="523"/>
                </a:lnTo>
                <a:lnTo>
                  <a:pt x="362" y="519"/>
                </a:lnTo>
                <a:lnTo>
                  <a:pt x="362" y="518"/>
                </a:lnTo>
                <a:lnTo>
                  <a:pt x="361" y="517"/>
                </a:lnTo>
                <a:lnTo>
                  <a:pt x="360" y="516"/>
                </a:lnTo>
                <a:lnTo>
                  <a:pt x="358" y="514"/>
                </a:lnTo>
                <a:lnTo>
                  <a:pt x="357" y="513"/>
                </a:lnTo>
                <a:lnTo>
                  <a:pt x="355" y="512"/>
                </a:lnTo>
                <a:lnTo>
                  <a:pt x="353" y="511"/>
                </a:lnTo>
                <a:lnTo>
                  <a:pt x="351" y="510"/>
                </a:lnTo>
                <a:lnTo>
                  <a:pt x="349" y="510"/>
                </a:lnTo>
                <a:lnTo>
                  <a:pt x="347" y="509"/>
                </a:lnTo>
                <a:lnTo>
                  <a:pt x="344" y="508"/>
                </a:lnTo>
                <a:lnTo>
                  <a:pt x="342" y="508"/>
                </a:lnTo>
                <a:lnTo>
                  <a:pt x="340" y="508"/>
                </a:lnTo>
                <a:lnTo>
                  <a:pt x="339" y="508"/>
                </a:lnTo>
                <a:lnTo>
                  <a:pt x="339" y="508"/>
                </a:lnTo>
                <a:lnTo>
                  <a:pt x="338" y="508"/>
                </a:lnTo>
                <a:lnTo>
                  <a:pt x="338" y="508"/>
                </a:lnTo>
                <a:lnTo>
                  <a:pt x="336" y="509"/>
                </a:lnTo>
                <a:lnTo>
                  <a:pt x="335" y="509"/>
                </a:lnTo>
                <a:lnTo>
                  <a:pt x="333" y="509"/>
                </a:lnTo>
                <a:lnTo>
                  <a:pt x="333" y="509"/>
                </a:lnTo>
                <a:lnTo>
                  <a:pt x="332" y="509"/>
                </a:lnTo>
                <a:lnTo>
                  <a:pt x="331" y="508"/>
                </a:lnTo>
                <a:lnTo>
                  <a:pt x="330" y="505"/>
                </a:lnTo>
                <a:lnTo>
                  <a:pt x="328" y="500"/>
                </a:lnTo>
                <a:lnTo>
                  <a:pt x="327" y="498"/>
                </a:lnTo>
                <a:lnTo>
                  <a:pt x="326" y="496"/>
                </a:lnTo>
                <a:lnTo>
                  <a:pt x="324" y="495"/>
                </a:lnTo>
                <a:lnTo>
                  <a:pt x="324" y="494"/>
                </a:lnTo>
                <a:lnTo>
                  <a:pt x="323" y="494"/>
                </a:lnTo>
                <a:lnTo>
                  <a:pt x="323" y="494"/>
                </a:lnTo>
                <a:lnTo>
                  <a:pt x="322" y="494"/>
                </a:lnTo>
                <a:lnTo>
                  <a:pt x="322" y="494"/>
                </a:lnTo>
                <a:lnTo>
                  <a:pt x="321" y="494"/>
                </a:lnTo>
                <a:lnTo>
                  <a:pt x="320" y="494"/>
                </a:lnTo>
                <a:lnTo>
                  <a:pt x="318" y="494"/>
                </a:lnTo>
                <a:lnTo>
                  <a:pt x="317" y="494"/>
                </a:lnTo>
                <a:lnTo>
                  <a:pt x="316" y="495"/>
                </a:lnTo>
                <a:lnTo>
                  <a:pt x="315" y="496"/>
                </a:lnTo>
                <a:lnTo>
                  <a:pt x="313" y="497"/>
                </a:lnTo>
                <a:lnTo>
                  <a:pt x="310" y="500"/>
                </a:lnTo>
                <a:lnTo>
                  <a:pt x="309" y="500"/>
                </a:lnTo>
                <a:lnTo>
                  <a:pt x="309" y="501"/>
                </a:lnTo>
                <a:lnTo>
                  <a:pt x="308" y="501"/>
                </a:lnTo>
                <a:lnTo>
                  <a:pt x="307" y="501"/>
                </a:lnTo>
                <a:lnTo>
                  <a:pt x="307" y="500"/>
                </a:lnTo>
                <a:lnTo>
                  <a:pt x="306" y="500"/>
                </a:lnTo>
                <a:lnTo>
                  <a:pt x="305" y="499"/>
                </a:lnTo>
                <a:lnTo>
                  <a:pt x="305" y="498"/>
                </a:lnTo>
                <a:lnTo>
                  <a:pt x="304" y="497"/>
                </a:lnTo>
                <a:lnTo>
                  <a:pt x="304" y="495"/>
                </a:lnTo>
                <a:lnTo>
                  <a:pt x="304" y="494"/>
                </a:lnTo>
                <a:lnTo>
                  <a:pt x="304" y="494"/>
                </a:lnTo>
                <a:lnTo>
                  <a:pt x="304" y="493"/>
                </a:lnTo>
                <a:lnTo>
                  <a:pt x="304" y="491"/>
                </a:lnTo>
                <a:lnTo>
                  <a:pt x="305" y="490"/>
                </a:lnTo>
                <a:lnTo>
                  <a:pt x="306" y="488"/>
                </a:lnTo>
                <a:lnTo>
                  <a:pt x="306" y="487"/>
                </a:lnTo>
                <a:lnTo>
                  <a:pt x="306" y="486"/>
                </a:lnTo>
                <a:lnTo>
                  <a:pt x="306" y="485"/>
                </a:lnTo>
                <a:lnTo>
                  <a:pt x="306" y="485"/>
                </a:lnTo>
                <a:lnTo>
                  <a:pt x="306" y="484"/>
                </a:lnTo>
                <a:lnTo>
                  <a:pt x="306" y="482"/>
                </a:lnTo>
                <a:lnTo>
                  <a:pt x="305" y="481"/>
                </a:lnTo>
                <a:lnTo>
                  <a:pt x="303" y="477"/>
                </a:lnTo>
                <a:lnTo>
                  <a:pt x="301" y="474"/>
                </a:lnTo>
                <a:lnTo>
                  <a:pt x="299" y="471"/>
                </a:lnTo>
                <a:lnTo>
                  <a:pt x="296" y="468"/>
                </a:lnTo>
                <a:lnTo>
                  <a:pt x="295" y="466"/>
                </a:lnTo>
                <a:lnTo>
                  <a:pt x="292" y="463"/>
                </a:lnTo>
                <a:lnTo>
                  <a:pt x="287" y="458"/>
                </a:lnTo>
                <a:lnTo>
                  <a:pt x="285" y="457"/>
                </a:lnTo>
                <a:lnTo>
                  <a:pt x="283" y="455"/>
                </a:lnTo>
                <a:lnTo>
                  <a:pt x="273" y="447"/>
                </a:lnTo>
                <a:lnTo>
                  <a:pt x="272" y="447"/>
                </a:lnTo>
                <a:lnTo>
                  <a:pt x="271" y="446"/>
                </a:lnTo>
                <a:lnTo>
                  <a:pt x="270" y="445"/>
                </a:lnTo>
                <a:lnTo>
                  <a:pt x="269" y="444"/>
                </a:lnTo>
                <a:lnTo>
                  <a:pt x="268" y="441"/>
                </a:lnTo>
                <a:lnTo>
                  <a:pt x="267" y="440"/>
                </a:lnTo>
                <a:lnTo>
                  <a:pt x="265" y="436"/>
                </a:lnTo>
                <a:lnTo>
                  <a:pt x="264" y="434"/>
                </a:lnTo>
                <a:lnTo>
                  <a:pt x="263" y="433"/>
                </a:lnTo>
                <a:lnTo>
                  <a:pt x="262" y="431"/>
                </a:lnTo>
                <a:lnTo>
                  <a:pt x="260" y="429"/>
                </a:lnTo>
                <a:lnTo>
                  <a:pt x="259" y="427"/>
                </a:lnTo>
                <a:lnTo>
                  <a:pt x="258" y="426"/>
                </a:lnTo>
                <a:lnTo>
                  <a:pt x="256" y="425"/>
                </a:lnTo>
                <a:lnTo>
                  <a:pt x="255" y="425"/>
                </a:lnTo>
                <a:lnTo>
                  <a:pt x="255" y="424"/>
                </a:lnTo>
                <a:lnTo>
                  <a:pt x="254" y="424"/>
                </a:lnTo>
                <a:lnTo>
                  <a:pt x="254" y="424"/>
                </a:lnTo>
                <a:lnTo>
                  <a:pt x="253" y="424"/>
                </a:lnTo>
                <a:lnTo>
                  <a:pt x="252" y="424"/>
                </a:lnTo>
                <a:lnTo>
                  <a:pt x="252" y="425"/>
                </a:lnTo>
                <a:lnTo>
                  <a:pt x="251" y="425"/>
                </a:lnTo>
                <a:lnTo>
                  <a:pt x="249" y="426"/>
                </a:lnTo>
                <a:lnTo>
                  <a:pt x="249" y="427"/>
                </a:lnTo>
                <a:lnTo>
                  <a:pt x="248" y="427"/>
                </a:lnTo>
                <a:lnTo>
                  <a:pt x="247" y="427"/>
                </a:lnTo>
                <a:lnTo>
                  <a:pt x="246" y="427"/>
                </a:lnTo>
                <a:lnTo>
                  <a:pt x="245" y="427"/>
                </a:lnTo>
                <a:lnTo>
                  <a:pt x="244" y="427"/>
                </a:lnTo>
                <a:lnTo>
                  <a:pt x="243" y="427"/>
                </a:lnTo>
                <a:lnTo>
                  <a:pt x="241" y="426"/>
                </a:lnTo>
                <a:lnTo>
                  <a:pt x="240" y="425"/>
                </a:lnTo>
                <a:lnTo>
                  <a:pt x="238" y="424"/>
                </a:lnTo>
                <a:lnTo>
                  <a:pt x="237" y="423"/>
                </a:lnTo>
                <a:lnTo>
                  <a:pt x="235" y="422"/>
                </a:lnTo>
                <a:lnTo>
                  <a:pt x="234" y="421"/>
                </a:lnTo>
                <a:lnTo>
                  <a:pt x="234" y="420"/>
                </a:lnTo>
                <a:lnTo>
                  <a:pt x="233" y="419"/>
                </a:lnTo>
                <a:lnTo>
                  <a:pt x="232" y="418"/>
                </a:lnTo>
                <a:lnTo>
                  <a:pt x="231" y="416"/>
                </a:lnTo>
                <a:lnTo>
                  <a:pt x="231" y="414"/>
                </a:lnTo>
                <a:lnTo>
                  <a:pt x="230" y="412"/>
                </a:lnTo>
                <a:lnTo>
                  <a:pt x="230" y="410"/>
                </a:lnTo>
                <a:lnTo>
                  <a:pt x="230" y="408"/>
                </a:lnTo>
                <a:lnTo>
                  <a:pt x="229" y="406"/>
                </a:lnTo>
                <a:lnTo>
                  <a:pt x="229" y="404"/>
                </a:lnTo>
                <a:lnTo>
                  <a:pt x="230" y="403"/>
                </a:lnTo>
                <a:lnTo>
                  <a:pt x="230" y="401"/>
                </a:lnTo>
                <a:lnTo>
                  <a:pt x="230" y="400"/>
                </a:lnTo>
                <a:lnTo>
                  <a:pt x="230" y="397"/>
                </a:lnTo>
                <a:lnTo>
                  <a:pt x="232" y="391"/>
                </a:lnTo>
                <a:lnTo>
                  <a:pt x="232" y="390"/>
                </a:lnTo>
                <a:lnTo>
                  <a:pt x="232" y="388"/>
                </a:lnTo>
                <a:lnTo>
                  <a:pt x="232" y="387"/>
                </a:lnTo>
                <a:lnTo>
                  <a:pt x="233" y="385"/>
                </a:lnTo>
                <a:lnTo>
                  <a:pt x="232" y="383"/>
                </a:lnTo>
                <a:lnTo>
                  <a:pt x="232" y="382"/>
                </a:lnTo>
                <a:lnTo>
                  <a:pt x="232" y="380"/>
                </a:lnTo>
                <a:lnTo>
                  <a:pt x="231" y="377"/>
                </a:lnTo>
                <a:lnTo>
                  <a:pt x="231" y="375"/>
                </a:lnTo>
                <a:lnTo>
                  <a:pt x="230" y="373"/>
                </a:lnTo>
                <a:lnTo>
                  <a:pt x="229" y="372"/>
                </a:lnTo>
                <a:lnTo>
                  <a:pt x="229" y="371"/>
                </a:lnTo>
                <a:lnTo>
                  <a:pt x="228" y="369"/>
                </a:lnTo>
                <a:lnTo>
                  <a:pt x="227" y="368"/>
                </a:lnTo>
                <a:lnTo>
                  <a:pt x="226" y="368"/>
                </a:lnTo>
                <a:lnTo>
                  <a:pt x="225" y="368"/>
                </a:lnTo>
                <a:lnTo>
                  <a:pt x="225" y="367"/>
                </a:lnTo>
                <a:lnTo>
                  <a:pt x="224" y="367"/>
                </a:lnTo>
                <a:lnTo>
                  <a:pt x="223" y="367"/>
                </a:lnTo>
                <a:lnTo>
                  <a:pt x="222" y="367"/>
                </a:lnTo>
                <a:lnTo>
                  <a:pt x="222" y="367"/>
                </a:lnTo>
                <a:lnTo>
                  <a:pt x="221" y="367"/>
                </a:lnTo>
                <a:lnTo>
                  <a:pt x="217" y="368"/>
                </a:lnTo>
                <a:lnTo>
                  <a:pt x="215" y="368"/>
                </a:lnTo>
                <a:lnTo>
                  <a:pt x="208" y="371"/>
                </a:lnTo>
                <a:lnTo>
                  <a:pt x="206" y="371"/>
                </a:lnTo>
                <a:lnTo>
                  <a:pt x="204" y="372"/>
                </a:lnTo>
                <a:lnTo>
                  <a:pt x="201" y="373"/>
                </a:lnTo>
                <a:lnTo>
                  <a:pt x="198" y="375"/>
                </a:lnTo>
                <a:lnTo>
                  <a:pt x="197" y="375"/>
                </a:lnTo>
                <a:lnTo>
                  <a:pt x="196" y="375"/>
                </a:lnTo>
                <a:lnTo>
                  <a:pt x="195" y="375"/>
                </a:lnTo>
                <a:lnTo>
                  <a:pt x="194" y="375"/>
                </a:lnTo>
                <a:lnTo>
                  <a:pt x="193" y="375"/>
                </a:lnTo>
                <a:lnTo>
                  <a:pt x="188" y="374"/>
                </a:lnTo>
                <a:lnTo>
                  <a:pt x="187" y="374"/>
                </a:lnTo>
                <a:lnTo>
                  <a:pt x="186" y="374"/>
                </a:lnTo>
                <a:lnTo>
                  <a:pt x="183" y="373"/>
                </a:lnTo>
                <a:lnTo>
                  <a:pt x="177" y="370"/>
                </a:lnTo>
                <a:lnTo>
                  <a:pt x="176" y="369"/>
                </a:lnTo>
                <a:lnTo>
                  <a:pt x="174" y="368"/>
                </a:lnTo>
                <a:lnTo>
                  <a:pt x="173" y="367"/>
                </a:lnTo>
                <a:lnTo>
                  <a:pt x="171" y="365"/>
                </a:lnTo>
                <a:lnTo>
                  <a:pt x="169" y="364"/>
                </a:lnTo>
                <a:lnTo>
                  <a:pt x="168" y="363"/>
                </a:lnTo>
                <a:lnTo>
                  <a:pt x="167" y="362"/>
                </a:lnTo>
                <a:lnTo>
                  <a:pt x="164" y="361"/>
                </a:lnTo>
                <a:lnTo>
                  <a:pt x="164" y="361"/>
                </a:lnTo>
                <a:lnTo>
                  <a:pt x="162" y="360"/>
                </a:lnTo>
                <a:lnTo>
                  <a:pt x="161" y="359"/>
                </a:lnTo>
                <a:lnTo>
                  <a:pt x="160" y="358"/>
                </a:lnTo>
                <a:lnTo>
                  <a:pt x="159" y="357"/>
                </a:lnTo>
                <a:lnTo>
                  <a:pt x="158" y="355"/>
                </a:lnTo>
                <a:lnTo>
                  <a:pt x="157" y="353"/>
                </a:lnTo>
                <a:lnTo>
                  <a:pt x="156" y="351"/>
                </a:lnTo>
                <a:lnTo>
                  <a:pt x="155" y="350"/>
                </a:lnTo>
                <a:lnTo>
                  <a:pt x="151" y="346"/>
                </a:lnTo>
                <a:lnTo>
                  <a:pt x="150" y="345"/>
                </a:lnTo>
                <a:lnTo>
                  <a:pt x="150" y="344"/>
                </a:lnTo>
                <a:lnTo>
                  <a:pt x="149" y="343"/>
                </a:lnTo>
                <a:lnTo>
                  <a:pt x="149" y="342"/>
                </a:lnTo>
                <a:lnTo>
                  <a:pt x="149" y="340"/>
                </a:lnTo>
                <a:lnTo>
                  <a:pt x="148" y="338"/>
                </a:lnTo>
                <a:lnTo>
                  <a:pt x="148" y="337"/>
                </a:lnTo>
                <a:lnTo>
                  <a:pt x="148" y="336"/>
                </a:lnTo>
                <a:lnTo>
                  <a:pt x="148" y="335"/>
                </a:lnTo>
                <a:lnTo>
                  <a:pt x="147" y="334"/>
                </a:lnTo>
                <a:lnTo>
                  <a:pt x="146" y="333"/>
                </a:lnTo>
                <a:lnTo>
                  <a:pt x="146" y="332"/>
                </a:lnTo>
                <a:lnTo>
                  <a:pt x="144" y="328"/>
                </a:lnTo>
                <a:lnTo>
                  <a:pt x="143" y="327"/>
                </a:lnTo>
                <a:lnTo>
                  <a:pt x="142" y="324"/>
                </a:lnTo>
                <a:lnTo>
                  <a:pt x="142" y="323"/>
                </a:lnTo>
                <a:lnTo>
                  <a:pt x="141" y="321"/>
                </a:lnTo>
                <a:lnTo>
                  <a:pt x="141" y="320"/>
                </a:lnTo>
                <a:lnTo>
                  <a:pt x="141" y="317"/>
                </a:lnTo>
                <a:lnTo>
                  <a:pt x="141" y="315"/>
                </a:lnTo>
                <a:lnTo>
                  <a:pt x="141" y="313"/>
                </a:lnTo>
                <a:lnTo>
                  <a:pt x="140" y="311"/>
                </a:lnTo>
                <a:lnTo>
                  <a:pt x="139" y="309"/>
                </a:lnTo>
                <a:lnTo>
                  <a:pt x="137" y="305"/>
                </a:lnTo>
                <a:lnTo>
                  <a:pt x="135" y="302"/>
                </a:lnTo>
                <a:lnTo>
                  <a:pt x="135" y="301"/>
                </a:lnTo>
                <a:lnTo>
                  <a:pt x="134" y="300"/>
                </a:lnTo>
                <a:lnTo>
                  <a:pt x="134" y="300"/>
                </a:lnTo>
                <a:lnTo>
                  <a:pt x="134" y="299"/>
                </a:lnTo>
                <a:lnTo>
                  <a:pt x="133" y="299"/>
                </a:lnTo>
                <a:lnTo>
                  <a:pt x="131" y="299"/>
                </a:lnTo>
                <a:lnTo>
                  <a:pt x="130" y="299"/>
                </a:lnTo>
                <a:lnTo>
                  <a:pt x="129" y="299"/>
                </a:lnTo>
                <a:lnTo>
                  <a:pt x="128" y="299"/>
                </a:lnTo>
                <a:lnTo>
                  <a:pt x="128" y="300"/>
                </a:lnTo>
                <a:lnTo>
                  <a:pt x="127" y="300"/>
                </a:lnTo>
                <a:lnTo>
                  <a:pt x="127" y="301"/>
                </a:lnTo>
                <a:lnTo>
                  <a:pt x="127" y="302"/>
                </a:lnTo>
                <a:lnTo>
                  <a:pt x="127" y="303"/>
                </a:lnTo>
                <a:lnTo>
                  <a:pt x="127" y="305"/>
                </a:lnTo>
                <a:lnTo>
                  <a:pt x="129" y="315"/>
                </a:lnTo>
                <a:lnTo>
                  <a:pt x="130" y="316"/>
                </a:lnTo>
                <a:lnTo>
                  <a:pt x="130" y="317"/>
                </a:lnTo>
                <a:lnTo>
                  <a:pt x="130" y="319"/>
                </a:lnTo>
                <a:lnTo>
                  <a:pt x="130" y="320"/>
                </a:lnTo>
                <a:lnTo>
                  <a:pt x="129" y="321"/>
                </a:lnTo>
                <a:lnTo>
                  <a:pt x="129" y="321"/>
                </a:lnTo>
                <a:lnTo>
                  <a:pt x="129" y="322"/>
                </a:lnTo>
                <a:lnTo>
                  <a:pt x="128" y="323"/>
                </a:lnTo>
                <a:lnTo>
                  <a:pt x="126" y="324"/>
                </a:lnTo>
                <a:lnTo>
                  <a:pt x="126" y="325"/>
                </a:lnTo>
                <a:lnTo>
                  <a:pt x="125" y="326"/>
                </a:lnTo>
                <a:lnTo>
                  <a:pt x="124" y="326"/>
                </a:lnTo>
                <a:lnTo>
                  <a:pt x="123" y="326"/>
                </a:lnTo>
                <a:lnTo>
                  <a:pt x="123" y="326"/>
                </a:lnTo>
                <a:lnTo>
                  <a:pt x="122" y="326"/>
                </a:lnTo>
                <a:lnTo>
                  <a:pt x="121" y="326"/>
                </a:lnTo>
                <a:lnTo>
                  <a:pt x="120" y="325"/>
                </a:lnTo>
                <a:lnTo>
                  <a:pt x="120" y="325"/>
                </a:lnTo>
                <a:lnTo>
                  <a:pt x="119" y="325"/>
                </a:lnTo>
                <a:lnTo>
                  <a:pt x="119" y="326"/>
                </a:lnTo>
                <a:lnTo>
                  <a:pt x="118" y="326"/>
                </a:lnTo>
                <a:lnTo>
                  <a:pt x="117" y="327"/>
                </a:lnTo>
                <a:lnTo>
                  <a:pt x="116" y="327"/>
                </a:lnTo>
                <a:lnTo>
                  <a:pt x="114" y="329"/>
                </a:lnTo>
                <a:lnTo>
                  <a:pt x="113" y="329"/>
                </a:lnTo>
                <a:lnTo>
                  <a:pt x="112" y="330"/>
                </a:lnTo>
                <a:lnTo>
                  <a:pt x="112" y="330"/>
                </a:lnTo>
                <a:lnTo>
                  <a:pt x="111" y="331"/>
                </a:lnTo>
                <a:lnTo>
                  <a:pt x="111" y="332"/>
                </a:lnTo>
                <a:lnTo>
                  <a:pt x="110" y="334"/>
                </a:lnTo>
                <a:lnTo>
                  <a:pt x="109" y="335"/>
                </a:lnTo>
                <a:lnTo>
                  <a:pt x="109" y="336"/>
                </a:lnTo>
                <a:lnTo>
                  <a:pt x="108" y="336"/>
                </a:lnTo>
                <a:lnTo>
                  <a:pt x="105" y="340"/>
                </a:lnTo>
                <a:lnTo>
                  <a:pt x="104" y="340"/>
                </a:lnTo>
                <a:lnTo>
                  <a:pt x="103" y="341"/>
                </a:lnTo>
                <a:lnTo>
                  <a:pt x="102" y="344"/>
                </a:lnTo>
                <a:lnTo>
                  <a:pt x="101" y="346"/>
                </a:lnTo>
                <a:lnTo>
                  <a:pt x="100" y="346"/>
                </a:lnTo>
                <a:lnTo>
                  <a:pt x="100" y="346"/>
                </a:lnTo>
                <a:lnTo>
                  <a:pt x="99" y="346"/>
                </a:lnTo>
                <a:lnTo>
                  <a:pt x="99" y="347"/>
                </a:lnTo>
                <a:lnTo>
                  <a:pt x="98" y="347"/>
                </a:lnTo>
                <a:lnTo>
                  <a:pt x="98" y="346"/>
                </a:lnTo>
                <a:lnTo>
                  <a:pt x="97" y="346"/>
                </a:lnTo>
                <a:lnTo>
                  <a:pt x="96" y="345"/>
                </a:lnTo>
                <a:lnTo>
                  <a:pt x="95" y="344"/>
                </a:lnTo>
                <a:lnTo>
                  <a:pt x="94" y="343"/>
                </a:lnTo>
                <a:lnTo>
                  <a:pt x="93" y="341"/>
                </a:lnTo>
                <a:lnTo>
                  <a:pt x="92" y="339"/>
                </a:lnTo>
                <a:lnTo>
                  <a:pt x="91" y="338"/>
                </a:lnTo>
                <a:lnTo>
                  <a:pt x="91" y="336"/>
                </a:lnTo>
                <a:lnTo>
                  <a:pt x="91" y="335"/>
                </a:lnTo>
                <a:lnTo>
                  <a:pt x="91" y="334"/>
                </a:lnTo>
                <a:lnTo>
                  <a:pt x="91" y="332"/>
                </a:lnTo>
                <a:lnTo>
                  <a:pt x="91" y="329"/>
                </a:lnTo>
                <a:lnTo>
                  <a:pt x="92" y="323"/>
                </a:lnTo>
                <a:lnTo>
                  <a:pt x="93" y="320"/>
                </a:lnTo>
                <a:lnTo>
                  <a:pt x="93" y="317"/>
                </a:lnTo>
                <a:lnTo>
                  <a:pt x="93" y="316"/>
                </a:lnTo>
                <a:lnTo>
                  <a:pt x="93" y="316"/>
                </a:lnTo>
                <a:lnTo>
                  <a:pt x="93" y="315"/>
                </a:lnTo>
                <a:lnTo>
                  <a:pt x="93" y="313"/>
                </a:lnTo>
                <a:lnTo>
                  <a:pt x="92" y="312"/>
                </a:lnTo>
                <a:lnTo>
                  <a:pt x="92" y="311"/>
                </a:lnTo>
                <a:lnTo>
                  <a:pt x="91" y="310"/>
                </a:lnTo>
                <a:lnTo>
                  <a:pt x="90" y="310"/>
                </a:lnTo>
                <a:lnTo>
                  <a:pt x="89" y="309"/>
                </a:lnTo>
                <a:lnTo>
                  <a:pt x="88" y="308"/>
                </a:lnTo>
                <a:lnTo>
                  <a:pt x="87" y="308"/>
                </a:lnTo>
                <a:lnTo>
                  <a:pt x="86" y="308"/>
                </a:lnTo>
                <a:lnTo>
                  <a:pt x="85" y="307"/>
                </a:lnTo>
                <a:lnTo>
                  <a:pt x="84" y="307"/>
                </a:lnTo>
                <a:lnTo>
                  <a:pt x="82" y="308"/>
                </a:lnTo>
                <a:lnTo>
                  <a:pt x="79" y="308"/>
                </a:lnTo>
                <a:lnTo>
                  <a:pt x="77" y="308"/>
                </a:lnTo>
                <a:lnTo>
                  <a:pt x="76" y="309"/>
                </a:lnTo>
                <a:lnTo>
                  <a:pt x="75" y="309"/>
                </a:lnTo>
                <a:lnTo>
                  <a:pt x="73" y="310"/>
                </a:lnTo>
                <a:lnTo>
                  <a:pt x="70" y="311"/>
                </a:lnTo>
                <a:lnTo>
                  <a:pt x="69" y="312"/>
                </a:lnTo>
                <a:lnTo>
                  <a:pt x="68" y="312"/>
                </a:lnTo>
                <a:lnTo>
                  <a:pt x="67" y="313"/>
                </a:lnTo>
                <a:lnTo>
                  <a:pt x="64" y="315"/>
                </a:lnTo>
                <a:lnTo>
                  <a:pt x="62" y="317"/>
                </a:lnTo>
                <a:lnTo>
                  <a:pt x="58" y="320"/>
                </a:lnTo>
                <a:lnTo>
                  <a:pt x="53" y="323"/>
                </a:lnTo>
                <a:lnTo>
                  <a:pt x="52" y="325"/>
                </a:lnTo>
                <a:lnTo>
                  <a:pt x="51" y="326"/>
                </a:lnTo>
                <a:lnTo>
                  <a:pt x="50" y="327"/>
                </a:lnTo>
                <a:lnTo>
                  <a:pt x="49" y="328"/>
                </a:lnTo>
                <a:lnTo>
                  <a:pt x="47" y="330"/>
                </a:lnTo>
                <a:lnTo>
                  <a:pt x="47" y="331"/>
                </a:lnTo>
                <a:lnTo>
                  <a:pt x="46" y="332"/>
                </a:lnTo>
                <a:lnTo>
                  <a:pt x="45" y="332"/>
                </a:lnTo>
                <a:lnTo>
                  <a:pt x="44" y="332"/>
                </a:lnTo>
                <a:lnTo>
                  <a:pt x="43" y="332"/>
                </a:lnTo>
                <a:lnTo>
                  <a:pt x="38" y="332"/>
                </a:lnTo>
                <a:lnTo>
                  <a:pt x="33" y="333"/>
                </a:lnTo>
                <a:lnTo>
                  <a:pt x="32" y="333"/>
                </a:lnTo>
                <a:lnTo>
                  <a:pt x="31" y="332"/>
                </a:lnTo>
                <a:lnTo>
                  <a:pt x="30" y="332"/>
                </a:lnTo>
                <a:lnTo>
                  <a:pt x="30" y="332"/>
                </a:lnTo>
                <a:lnTo>
                  <a:pt x="29" y="332"/>
                </a:lnTo>
                <a:lnTo>
                  <a:pt x="29" y="331"/>
                </a:lnTo>
                <a:lnTo>
                  <a:pt x="28" y="330"/>
                </a:lnTo>
                <a:lnTo>
                  <a:pt x="28" y="329"/>
                </a:lnTo>
                <a:lnTo>
                  <a:pt x="28" y="329"/>
                </a:lnTo>
                <a:lnTo>
                  <a:pt x="27" y="327"/>
                </a:lnTo>
                <a:lnTo>
                  <a:pt x="28" y="326"/>
                </a:lnTo>
                <a:lnTo>
                  <a:pt x="28" y="324"/>
                </a:lnTo>
                <a:lnTo>
                  <a:pt x="28" y="320"/>
                </a:lnTo>
                <a:lnTo>
                  <a:pt x="29" y="317"/>
                </a:lnTo>
                <a:lnTo>
                  <a:pt x="29" y="316"/>
                </a:lnTo>
                <a:lnTo>
                  <a:pt x="28" y="315"/>
                </a:lnTo>
                <a:lnTo>
                  <a:pt x="28" y="314"/>
                </a:lnTo>
                <a:lnTo>
                  <a:pt x="28" y="314"/>
                </a:lnTo>
                <a:lnTo>
                  <a:pt x="28" y="313"/>
                </a:lnTo>
                <a:lnTo>
                  <a:pt x="27" y="313"/>
                </a:lnTo>
                <a:lnTo>
                  <a:pt x="27" y="313"/>
                </a:lnTo>
                <a:lnTo>
                  <a:pt x="26" y="313"/>
                </a:lnTo>
                <a:lnTo>
                  <a:pt x="25" y="314"/>
                </a:lnTo>
                <a:lnTo>
                  <a:pt x="23" y="314"/>
                </a:lnTo>
                <a:lnTo>
                  <a:pt x="22" y="315"/>
                </a:lnTo>
                <a:lnTo>
                  <a:pt x="18" y="315"/>
                </a:lnTo>
                <a:lnTo>
                  <a:pt x="17" y="315"/>
                </a:lnTo>
                <a:lnTo>
                  <a:pt x="16" y="315"/>
                </a:lnTo>
                <a:lnTo>
                  <a:pt x="15" y="315"/>
                </a:lnTo>
                <a:lnTo>
                  <a:pt x="14" y="315"/>
                </a:lnTo>
                <a:lnTo>
                  <a:pt x="13" y="315"/>
                </a:lnTo>
                <a:lnTo>
                  <a:pt x="12" y="314"/>
                </a:lnTo>
                <a:lnTo>
                  <a:pt x="12" y="314"/>
                </a:lnTo>
                <a:lnTo>
                  <a:pt x="10" y="312"/>
                </a:lnTo>
                <a:lnTo>
                  <a:pt x="9" y="311"/>
                </a:lnTo>
                <a:lnTo>
                  <a:pt x="7" y="308"/>
                </a:lnTo>
                <a:lnTo>
                  <a:pt x="4" y="305"/>
                </a:lnTo>
                <a:lnTo>
                  <a:pt x="4" y="304"/>
                </a:lnTo>
                <a:lnTo>
                  <a:pt x="3" y="303"/>
                </a:lnTo>
                <a:lnTo>
                  <a:pt x="2" y="301"/>
                </a:lnTo>
                <a:lnTo>
                  <a:pt x="1" y="299"/>
                </a:lnTo>
                <a:lnTo>
                  <a:pt x="0" y="298"/>
                </a:lnTo>
                <a:lnTo>
                  <a:pt x="0" y="297"/>
                </a:lnTo>
                <a:lnTo>
                  <a:pt x="0" y="296"/>
                </a:lnTo>
                <a:lnTo>
                  <a:pt x="0" y="295"/>
                </a:lnTo>
                <a:lnTo>
                  <a:pt x="0" y="295"/>
                </a:lnTo>
                <a:lnTo>
                  <a:pt x="0" y="293"/>
                </a:lnTo>
                <a:lnTo>
                  <a:pt x="0" y="292"/>
                </a:lnTo>
                <a:lnTo>
                  <a:pt x="0" y="291"/>
                </a:lnTo>
                <a:lnTo>
                  <a:pt x="1" y="289"/>
                </a:lnTo>
                <a:lnTo>
                  <a:pt x="3" y="284"/>
                </a:lnTo>
                <a:lnTo>
                  <a:pt x="4" y="282"/>
                </a:lnTo>
                <a:lnTo>
                  <a:pt x="5" y="280"/>
                </a:lnTo>
                <a:lnTo>
                  <a:pt x="5" y="279"/>
                </a:lnTo>
                <a:lnTo>
                  <a:pt x="5" y="277"/>
                </a:lnTo>
                <a:lnTo>
                  <a:pt x="5" y="276"/>
                </a:lnTo>
                <a:lnTo>
                  <a:pt x="5" y="274"/>
                </a:lnTo>
                <a:lnTo>
                  <a:pt x="5" y="273"/>
                </a:lnTo>
                <a:lnTo>
                  <a:pt x="5" y="271"/>
                </a:lnTo>
                <a:lnTo>
                  <a:pt x="6" y="270"/>
                </a:lnTo>
                <a:lnTo>
                  <a:pt x="6" y="269"/>
                </a:lnTo>
                <a:lnTo>
                  <a:pt x="6" y="268"/>
                </a:lnTo>
                <a:lnTo>
                  <a:pt x="8" y="266"/>
                </a:lnTo>
                <a:lnTo>
                  <a:pt x="10" y="264"/>
                </a:lnTo>
                <a:lnTo>
                  <a:pt x="13" y="260"/>
                </a:lnTo>
                <a:lnTo>
                  <a:pt x="14" y="259"/>
                </a:lnTo>
                <a:lnTo>
                  <a:pt x="15" y="257"/>
                </a:lnTo>
                <a:lnTo>
                  <a:pt x="16" y="255"/>
                </a:lnTo>
                <a:lnTo>
                  <a:pt x="16" y="254"/>
                </a:lnTo>
                <a:lnTo>
                  <a:pt x="17" y="252"/>
                </a:lnTo>
                <a:lnTo>
                  <a:pt x="17" y="251"/>
                </a:lnTo>
                <a:lnTo>
                  <a:pt x="17" y="250"/>
                </a:lnTo>
                <a:lnTo>
                  <a:pt x="17" y="249"/>
                </a:lnTo>
                <a:lnTo>
                  <a:pt x="17" y="248"/>
                </a:lnTo>
                <a:lnTo>
                  <a:pt x="16" y="247"/>
                </a:lnTo>
                <a:lnTo>
                  <a:pt x="16" y="246"/>
                </a:lnTo>
                <a:lnTo>
                  <a:pt x="16" y="245"/>
                </a:lnTo>
                <a:lnTo>
                  <a:pt x="15" y="244"/>
                </a:lnTo>
                <a:lnTo>
                  <a:pt x="15" y="244"/>
                </a:lnTo>
                <a:lnTo>
                  <a:pt x="14" y="242"/>
                </a:lnTo>
                <a:lnTo>
                  <a:pt x="13" y="241"/>
                </a:lnTo>
                <a:lnTo>
                  <a:pt x="7" y="235"/>
                </a:lnTo>
                <a:lnTo>
                  <a:pt x="6" y="233"/>
                </a:lnTo>
                <a:lnTo>
                  <a:pt x="5" y="232"/>
                </a:lnTo>
                <a:lnTo>
                  <a:pt x="4" y="231"/>
                </a:lnTo>
                <a:lnTo>
                  <a:pt x="4" y="230"/>
                </a:lnTo>
                <a:lnTo>
                  <a:pt x="4" y="230"/>
                </a:lnTo>
                <a:lnTo>
                  <a:pt x="4" y="229"/>
                </a:lnTo>
                <a:lnTo>
                  <a:pt x="3" y="228"/>
                </a:lnTo>
                <a:lnTo>
                  <a:pt x="3" y="227"/>
                </a:lnTo>
                <a:lnTo>
                  <a:pt x="3" y="226"/>
                </a:lnTo>
                <a:lnTo>
                  <a:pt x="4" y="221"/>
                </a:lnTo>
                <a:lnTo>
                  <a:pt x="5" y="216"/>
                </a:lnTo>
                <a:lnTo>
                  <a:pt x="5" y="214"/>
                </a:lnTo>
                <a:lnTo>
                  <a:pt x="5" y="213"/>
                </a:lnTo>
                <a:lnTo>
                  <a:pt x="6" y="211"/>
                </a:lnTo>
                <a:lnTo>
                  <a:pt x="6" y="210"/>
                </a:lnTo>
                <a:lnTo>
                  <a:pt x="7" y="209"/>
                </a:lnTo>
                <a:lnTo>
                  <a:pt x="8" y="205"/>
                </a:lnTo>
                <a:lnTo>
                  <a:pt x="9" y="203"/>
                </a:lnTo>
                <a:lnTo>
                  <a:pt x="11" y="201"/>
                </a:lnTo>
                <a:lnTo>
                  <a:pt x="12" y="199"/>
                </a:lnTo>
                <a:lnTo>
                  <a:pt x="14" y="196"/>
                </a:lnTo>
                <a:lnTo>
                  <a:pt x="22" y="187"/>
                </a:lnTo>
                <a:lnTo>
                  <a:pt x="23" y="186"/>
                </a:lnTo>
                <a:lnTo>
                  <a:pt x="24" y="185"/>
                </a:lnTo>
                <a:lnTo>
                  <a:pt x="25" y="183"/>
                </a:lnTo>
                <a:lnTo>
                  <a:pt x="26" y="181"/>
                </a:lnTo>
                <a:lnTo>
                  <a:pt x="26" y="180"/>
                </a:lnTo>
                <a:lnTo>
                  <a:pt x="27" y="178"/>
                </a:lnTo>
                <a:lnTo>
                  <a:pt x="28" y="176"/>
                </a:lnTo>
                <a:lnTo>
                  <a:pt x="28" y="175"/>
                </a:lnTo>
                <a:lnTo>
                  <a:pt x="28" y="173"/>
                </a:lnTo>
                <a:lnTo>
                  <a:pt x="28" y="171"/>
                </a:lnTo>
                <a:lnTo>
                  <a:pt x="28" y="168"/>
                </a:lnTo>
                <a:lnTo>
                  <a:pt x="28" y="162"/>
                </a:lnTo>
                <a:lnTo>
                  <a:pt x="28" y="155"/>
                </a:lnTo>
                <a:lnTo>
                  <a:pt x="28" y="153"/>
                </a:lnTo>
                <a:lnTo>
                  <a:pt x="28" y="151"/>
                </a:lnTo>
                <a:lnTo>
                  <a:pt x="28" y="149"/>
                </a:lnTo>
                <a:lnTo>
                  <a:pt x="29" y="148"/>
                </a:lnTo>
                <a:lnTo>
                  <a:pt x="29" y="146"/>
                </a:lnTo>
                <a:lnTo>
                  <a:pt x="31" y="141"/>
                </a:lnTo>
                <a:lnTo>
                  <a:pt x="32" y="139"/>
                </a:lnTo>
                <a:lnTo>
                  <a:pt x="32" y="138"/>
                </a:lnTo>
                <a:lnTo>
                  <a:pt x="33" y="137"/>
                </a:lnTo>
                <a:lnTo>
                  <a:pt x="33" y="135"/>
                </a:lnTo>
                <a:lnTo>
                  <a:pt x="33" y="131"/>
                </a:lnTo>
                <a:lnTo>
                  <a:pt x="34" y="128"/>
                </a:lnTo>
                <a:lnTo>
                  <a:pt x="34" y="126"/>
                </a:lnTo>
                <a:lnTo>
                  <a:pt x="35" y="125"/>
                </a:lnTo>
                <a:lnTo>
                  <a:pt x="35" y="124"/>
                </a:lnTo>
                <a:lnTo>
                  <a:pt x="36" y="122"/>
                </a:lnTo>
                <a:lnTo>
                  <a:pt x="38" y="119"/>
                </a:lnTo>
                <a:lnTo>
                  <a:pt x="45" y="111"/>
                </a:lnTo>
                <a:lnTo>
                  <a:pt x="48" y="107"/>
                </a:lnTo>
                <a:lnTo>
                  <a:pt x="50" y="105"/>
                </a:lnTo>
                <a:lnTo>
                  <a:pt x="51" y="104"/>
                </a:lnTo>
                <a:lnTo>
                  <a:pt x="54" y="102"/>
                </a:lnTo>
                <a:lnTo>
                  <a:pt x="55" y="101"/>
                </a:lnTo>
                <a:lnTo>
                  <a:pt x="56" y="100"/>
                </a:lnTo>
                <a:lnTo>
                  <a:pt x="60" y="97"/>
                </a:lnTo>
                <a:lnTo>
                  <a:pt x="61" y="96"/>
                </a:lnTo>
                <a:lnTo>
                  <a:pt x="62" y="95"/>
                </a:lnTo>
                <a:lnTo>
                  <a:pt x="63" y="94"/>
                </a:lnTo>
                <a:lnTo>
                  <a:pt x="65" y="93"/>
                </a:lnTo>
                <a:lnTo>
                  <a:pt x="66" y="92"/>
                </a:lnTo>
                <a:lnTo>
                  <a:pt x="69" y="91"/>
                </a:lnTo>
                <a:lnTo>
                  <a:pt x="71" y="91"/>
                </a:lnTo>
                <a:lnTo>
                  <a:pt x="72" y="90"/>
                </a:lnTo>
                <a:lnTo>
                  <a:pt x="74" y="88"/>
                </a:lnTo>
                <a:lnTo>
                  <a:pt x="75" y="87"/>
                </a:lnTo>
                <a:lnTo>
                  <a:pt x="77" y="86"/>
                </a:lnTo>
                <a:lnTo>
                  <a:pt x="81" y="81"/>
                </a:lnTo>
                <a:lnTo>
                  <a:pt x="84" y="78"/>
                </a:lnTo>
                <a:lnTo>
                  <a:pt x="86" y="76"/>
                </a:lnTo>
                <a:lnTo>
                  <a:pt x="87" y="75"/>
                </a:lnTo>
                <a:lnTo>
                  <a:pt x="88" y="75"/>
                </a:lnTo>
                <a:lnTo>
                  <a:pt x="89" y="74"/>
                </a:lnTo>
                <a:lnTo>
                  <a:pt x="90" y="74"/>
                </a:lnTo>
                <a:lnTo>
                  <a:pt x="91" y="74"/>
                </a:lnTo>
                <a:lnTo>
                  <a:pt x="93" y="74"/>
                </a:lnTo>
                <a:lnTo>
                  <a:pt x="95" y="75"/>
                </a:lnTo>
                <a:lnTo>
                  <a:pt x="97" y="75"/>
                </a:lnTo>
                <a:lnTo>
                  <a:pt x="99" y="75"/>
                </a:lnTo>
                <a:lnTo>
                  <a:pt x="100" y="75"/>
                </a:lnTo>
                <a:lnTo>
                  <a:pt x="101" y="75"/>
                </a:lnTo>
                <a:lnTo>
                  <a:pt x="102" y="75"/>
                </a:lnTo>
                <a:lnTo>
                  <a:pt x="103" y="75"/>
                </a:lnTo>
                <a:lnTo>
                  <a:pt x="104" y="74"/>
                </a:lnTo>
                <a:lnTo>
                  <a:pt x="105" y="74"/>
                </a:lnTo>
                <a:lnTo>
                  <a:pt x="105" y="73"/>
                </a:lnTo>
                <a:lnTo>
                  <a:pt x="106" y="73"/>
                </a:lnTo>
                <a:lnTo>
                  <a:pt x="106" y="71"/>
                </a:lnTo>
                <a:lnTo>
                  <a:pt x="107" y="70"/>
                </a:lnTo>
                <a:lnTo>
                  <a:pt x="107" y="69"/>
                </a:lnTo>
                <a:lnTo>
                  <a:pt x="108" y="66"/>
                </a:lnTo>
                <a:lnTo>
                  <a:pt x="108" y="63"/>
                </a:lnTo>
                <a:lnTo>
                  <a:pt x="108" y="60"/>
                </a:lnTo>
                <a:lnTo>
                  <a:pt x="109" y="48"/>
                </a:lnTo>
                <a:lnTo>
                  <a:pt x="109" y="48"/>
                </a:lnTo>
                <a:lnTo>
                  <a:pt x="110" y="48"/>
                </a:lnTo>
                <a:lnTo>
                  <a:pt x="110" y="48"/>
                </a:lnTo>
                <a:lnTo>
                  <a:pt x="111" y="47"/>
                </a:lnTo>
                <a:lnTo>
                  <a:pt x="112" y="47"/>
                </a:lnTo>
                <a:lnTo>
                  <a:pt x="114" y="46"/>
                </a:lnTo>
                <a:lnTo>
                  <a:pt x="115" y="45"/>
                </a:lnTo>
                <a:lnTo>
                  <a:pt x="118" y="42"/>
                </a:lnTo>
                <a:lnTo>
                  <a:pt x="120" y="40"/>
                </a:lnTo>
                <a:lnTo>
                  <a:pt x="122" y="39"/>
                </a:lnTo>
                <a:lnTo>
                  <a:pt x="124" y="38"/>
                </a:lnTo>
                <a:lnTo>
                  <a:pt x="127" y="37"/>
                </a:lnTo>
                <a:lnTo>
                  <a:pt x="130" y="36"/>
                </a:lnTo>
                <a:lnTo>
                  <a:pt x="133" y="35"/>
                </a:lnTo>
                <a:lnTo>
                  <a:pt x="135" y="34"/>
                </a:lnTo>
                <a:lnTo>
                  <a:pt x="137" y="34"/>
                </a:lnTo>
                <a:lnTo>
                  <a:pt x="139" y="34"/>
                </a:lnTo>
                <a:lnTo>
                  <a:pt x="142" y="34"/>
                </a:lnTo>
                <a:lnTo>
                  <a:pt x="144" y="34"/>
                </a:lnTo>
                <a:lnTo>
                  <a:pt x="148" y="34"/>
                </a:lnTo>
                <a:lnTo>
                  <a:pt x="156" y="34"/>
                </a:lnTo>
                <a:lnTo>
                  <a:pt x="158" y="34"/>
                </a:lnTo>
                <a:lnTo>
                  <a:pt x="160" y="34"/>
                </a:lnTo>
                <a:lnTo>
                  <a:pt x="162" y="34"/>
                </a:lnTo>
                <a:lnTo>
                  <a:pt x="164" y="33"/>
                </a:lnTo>
                <a:lnTo>
                  <a:pt x="166" y="33"/>
                </a:lnTo>
                <a:lnTo>
                  <a:pt x="170" y="32"/>
                </a:lnTo>
                <a:lnTo>
                  <a:pt x="172" y="32"/>
                </a:lnTo>
                <a:lnTo>
                  <a:pt x="173" y="31"/>
                </a:lnTo>
                <a:lnTo>
                  <a:pt x="175" y="32"/>
                </a:lnTo>
                <a:lnTo>
                  <a:pt x="176" y="32"/>
                </a:lnTo>
                <a:lnTo>
                  <a:pt x="178" y="32"/>
                </a:lnTo>
                <a:lnTo>
                  <a:pt x="181" y="33"/>
                </a:lnTo>
                <a:lnTo>
                  <a:pt x="182" y="34"/>
                </a:lnTo>
                <a:lnTo>
                  <a:pt x="183" y="34"/>
                </a:lnTo>
                <a:lnTo>
                  <a:pt x="185" y="34"/>
                </a:lnTo>
                <a:lnTo>
                  <a:pt x="186" y="34"/>
                </a:lnTo>
                <a:lnTo>
                  <a:pt x="188" y="34"/>
                </a:lnTo>
                <a:lnTo>
                  <a:pt x="190" y="34"/>
                </a:lnTo>
                <a:lnTo>
                  <a:pt x="192" y="33"/>
                </a:lnTo>
                <a:lnTo>
                  <a:pt x="195" y="32"/>
                </a:lnTo>
                <a:lnTo>
                  <a:pt x="197" y="30"/>
                </a:lnTo>
                <a:lnTo>
                  <a:pt x="199" y="29"/>
                </a:lnTo>
                <a:lnTo>
                  <a:pt x="201" y="28"/>
                </a:lnTo>
                <a:lnTo>
                  <a:pt x="203" y="26"/>
                </a:lnTo>
                <a:lnTo>
                  <a:pt x="206" y="23"/>
                </a:lnTo>
                <a:lnTo>
                  <a:pt x="208" y="21"/>
                </a:lnTo>
                <a:lnTo>
                  <a:pt x="210" y="19"/>
                </a:lnTo>
                <a:lnTo>
                  <a:pt x="212" y="17"/>
                </a:lnTo>
                <a:lnTo>
                  <a:pt x="213" y="15"/>
                </a:lnTo>
                <a:lnTo>
                  <a:pt x="214" y="14"/>
                </a:lnTo>
                <a:lnTo>
                  <a:pt x="214" y="12"/>
                </a:lnTo>
                <a:lnTo>
                  <a:pt x="215" y="11"/>
                </a:lnTo>
                <a:lnTo>
                  <a:pt x="215" y="10"/>
                </a:lnTo>
                <a:lnTo>
                  <a:pt x="217" y="3"/>
                </a:lnTo>
                <a:lnTo>
                  <a:pt x="218" y="2"/>
                </a:lnTo>
                <a:lnTo>
                  <a:pt x="218" y="1"/>
                </a:lnTo>
                <a:lnTo>
                  <a:pt x="219" y="1"/>
                </a:lnTo>
                <a:lnTo>
                  <a:pt x="219" y="0"/>
                </a:lnTo>
                <a:lnTo>
                  <a:pt x="220" y="0"/>
                </a:lnTo>
                <a:lnTo>
                  <a:pt x="221" y="0"/>
                </a:lnTo>
                <a:lnTo>
                  <a:pt x="222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4" name="Freeform 257">
            <a:extLst>
              <a:ext uri="{FF2B5EF4-FFF2-40B4-BE49-F238E27FC236}">
                <a16:creationId xmlns:a16="http://schemas.microsoft.com/office/drawing/2014/main" id="{BC216BD6-3964-4876-A107-C006F84112DA}"/>
              </a:ext>
            </a:extLst>
          </p:cNvPr>
          <p:cNvSpPr>
            <a:spLocks/>
          </p:cNvSpPr>
          <p:nvPr/>
        </p:nvSpPr>
        <p:spPr bwMode="auto">
          <a:xfrm>
            <a:off x="10636830" y="3949210"/>
            <a:ext cx="1206958" cy="1233172"/>
          </a:xfrm>
          <a:custGeom>
            <a:avLst/>
            <a:gdLst>
              <a:gd name="T0" fmla="*/ 139 w 635"/>
              <a:gd name="T1" fmla="*/ 11 h 593"/>
              <a:gd name="T2" fmla="*/ 139 w 635"/>
              <a:gd name="T3" fmla="*/ 33 h 593"/>
              <a:gd name="T4" fmla="*/ 152 w 635"/>
              <a:gd name="T5" fmla="*/ 62 h 593"/>
              <a:gd name="T6" fmla="*/ 136 w 635"/>
              <a:gd name="T7" fmla="*/ 79 h 593"/>
              <a:gd name="T8" fmla="*/ 93 w 635"/>
              <a:gd name="T9" fmla="*/ 100 h 593"/>
              <a:gd name="T10" fmla="*/ 91 w 635"/>
              <a:gd name="T11" fmla="*/ 117 h 593"/>
              <a:gd name="T12" fmla="*/ 121 w 635"/>
              <a:gd name="T13" fmla="*/ 138 h 593"/>
              <a:gd name="T14" fmla="*/ 144 w 635"/>
              <a:gd name="T15" fmla="*/ 151 h 593"/>
              <a:gd name="T16" fmla="*/ 168 w 635"/>
              <a:gd name="T17" fmla="*/ 194 h 593"/>
              <a:gd name="T18" fmla="*/ 194 w 635"/>
              <a:gd name="T19" fmla="*/ 217 h 593"/>
              <a:gd name="T20" fmla="*/ 227 w 635"/>
              <a:gd name="T21" fmla="*/ 217 h 593"/>
              <a:gd name="T22" fmla="*/ 268 w 635"/>
              <a:gd name="T23" fmla="*/ 197 h 593"/>
              <a:gd name="T24" fmla="*/ 276 w 635"/>
              <a:gd name="T25" fmla="*/ 185 h 593"/>
              <a:gd name="T26" fmla="*/ 263 w 635"/>
              <a:gd name="T27" fmla="*/ 174 h 593"/>
              <a:gd name="T28" fmla="*/ 279 w 635"/>
              <a:gd name="T29" fmla="*/ 166 h 593"/>
              <a:gd name="T30" fmla="*/ 304 w 635"/>
              <a:gd name="T31" fmla="*/ 200 h 593"/>
              <a:gd name="T32" fmla="*/ 330 w 635"/>
              <a:gd name="T33" fmla="*/ 208 h 593"/>
              <a:gd name="T34" fmla="*/ 348 w 635"/>
              <a:gd name="T35" fmla="*/ 209 h 593"/>
              <a:gd name="T36" fmla="*/ 375 w 635"/>
              <a:gd name="T37" fmla="*/ 227 h 593"/>
              <a:gd name="T38" fmla="*/ 393 w 635"/>
              <a:gd name="T39" fmla="*/ 251 h 593"/>
              <a:gd name="T40" fmla="*/ 405 w 635"/>
              <a:gd name="T41" fmla="*/ 238 h 593"/>
              <a:gd name="T42" fmla="*/ 440 w 635"/>
              <a:gd name="T43" fmla="*/ 241 h 593"/>
              <a:gd name="T44" fmla="*/ 482 w 635"/>
              <a:gd name="T45" fmla="*/ 260 h 593"/>
              <a:gd name="T46" fmla="*/ 493 w 635"/>
              <a:gd name="T47" fmla="*/ 247 h 593"/>
              <a:gd name="T48" fmla="*/ 505 w 635"/>
              <a:gd name="T49" fmla="*/ 258 h 593"/>
              <a:gd name="T50" fmla="*/ 513 w 635"/>
              <a:gd name="T51" fmla="*/ 283 h 593"/>
              <a:gd name="T52" fmla="*/ 509 w 635"/>
              <a:gd name="T53" fmla="*/ 310 h 593"/>
              <a:gd name="T54" fmla="*/ 534 w 635"/>
              <a:gd name="T55" fmla="*/ 373 h 593"/>
              <a:gd name="T56" fmla="*/ 562 w 635"/>
              <a:gd name="T57" fmla="*/ 386 h 593"/>
              <a:gd name="T58" fmla="*/ 588 w 635"/>
              <a:gd name="T59" fmla="*/ 400 h 593"/>
              <a:gd name="T60" fmla="*/ 611 w 635"/>
              <a:gd name="T61" fmla="*/ 410 h 593"/>
              <a:gd name="T62" fmla="*/ 630 w 635"/>
              <a:gd name="T63" fmla="*/ 475 h 593"/>
              <a:gd name="T64" fmla="*/ 629 w 635"/>
              <a:gd name="T65" fmla="*/ 505 h 593"/>
              <a:gd name="T66" fmla="*/ 589 w 635"/>
              <a:gd name="T67" fmla="*/ 523 h 593"/>
              <a:gd name="T68" fmla="*/ 537 w 635"/>
              <a:gd name="T69" fmla="*/ 522 h 593"/>
              <a:gd name="T70" fmla="*/ 513 w 635"/>
              <a:gd name="T71" fmla="*/ 520 h 593"/>
              <a:gd name="T72" fmla="*/ 503 w 635"/>
              <a:gd name="T73" fmla="*/ 542 h 593"/>
              <a:gd name="T74" fmla="*/ 473 w 635"/>
              <a:gd name="T75" fmla="*/ 587 h 593"/>
              <a:gd name="T76" fmla="*/ 447 w 635"/>
              <a:gd name="T77" fmla="*/ 593 h 593"/>
              <a:gd name="T78" fmla="*/ 429 w 635"/>
              <a:gd name="T79" fmla="*/ 571 h 593"/>
              <a:gd name="T80" fmla="*/ 400 w 635"/>
              <a:gd name="T81" fmla="*/ 538 h 593"/>
              <a:gd name="T82" fmla="*/ 370 w 635"/>
              <a:gd name="T83" fmla="*/ 536 h 593"/>
              <a:gd name="T84" fmla="*/ 330 w 635"/>
              <a:gd name="T85" fmla="*/ 521 h 593"/>
              <a:gd name="T86" fmla="*/ 273 w 635"/>
              <a:gd name="T87" fmla="*/ 527 h 593"/>
              <a:gd name="T88" fmla="*/ 251 w 635"/>
              <a:gd name="T89" fmla="*/ 509 h 593"/>
              <a:gd name="T90" fmla="*/ 230 w 635"/>
              <a:gd name="T91" fmla="*/ 496 h 593"/>
              <a:gd name="T92" fmla="*/ 212 w 635"/>
              <a:gd name="T93" fmla="*/ 501 h 593"/>
              <a:gd name="T94" fmla="*/ 210 w 635"/>
              <a:gd name="T95" fmla="*/ 485 h 593"/>
              <a:gd name="T96" fmla="*/ 173 w 635"/>
              <a:gd name="T97" fmla="*/ 444 h 593"/>
              <a:gd name="T98" fmla="*/ 156 w 635"/>
              <a:gd name="T99" fmla="*/ 425 h 593"/>
              <a:gd name="T100" fmla="*/ 137 w 635"/>
              <a:gd name="T101" fmla="*/ 419 h 593"/>
              <a:gd name="T102" fmla="*/ 137 w 635"/>
              <a:gd name="T103" fmla="*/ 385 h 593"/>
              <a:gd name="T104" fmla="*/ 126 w 635"/>
              <a:gd name="T105" fmla="*/ 367 h 593"/>
              <a:gd name="T106" fmla="*/ 87 w 635"/>
              <a:gd name="T107" fmla="*/ 373 h 593"/>
              <a:gd name="T108" fmla="*/ 60 w 635"/>
              <a:gd name="T109" fmla="*/ 351 h 593"/>
              <a:gd name="T110" fmla="*/ 46 w 635"/>
              <a:gd name="T111" fmla="*/ 324 h 593"/>
              <a:gd name="T112" fmla="*/ 34 w 635"/>
              <a:gd name="T113" fmla="*/ 299 h 593"/>
              <a:gd name="T114" fmla="*/ 32 w 635"/>
              <a:gd name="T115" fmla="*/ 323 h 593"/>
              <a:gd name="T116" fmla="*/ 17 w 635"/>
              <a:gd name="T117" fmla="*/ 329 h 593"/>
              <a:gd name="T118" fmla="*/ 3 w 635"/>
              <a:gd name="T119" fmla="*/ 347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35" h="593">
                <a:moveTo>
                  <a:pt x="126" y="0"/>
                </a:moveTo>
                <a:lnTo>
                  <a:pt x="126" y="0"/>
                </a:lnTo>
                <a:lnTo>
                  <a:pt x="127" y="0"/>
                </a:lnTo>
                <a:lnTo>
                  <a:pt x="128" y="1"/>
                </a:lnTo>
                <a:lnTo>
                  <a:pt x="129" y="1"/>
                </a:lnTo>
                <a:lnTo>
                  <a:pt x="130" y="2"/>
                </a:lnTo>
                <a:lnTo>
                  <a:pt x="132" y="3"/>
                </a:lnTo>
                <a:lnTo>
                  <a:pt x="132" y="3"/>
                </a:lnTo>
                <a:lnTo>
                  <a:pt x="133" y="4"/>
                </a:lnTo>
                <a:lnTo>
                  <a:pt x="135" y="5"/>
                </a:lnTo>
                <a:lnTo>
                  <a:pt x="135" y="6"/>
                </a:lnTo>
                <a:lnTo>
                  <a:pt x="136" y="7"/>
                </a:lnTo>
                <a:lnTo>
                  <a:pt x="137" y="8"/>
                </a:lnTo>
                <a:lnTo>
                  <a:pt x="137" y="10"/>
                </a:lnTo>
                <a:lnTo>
                  <a:pt x="137" y="10"/>
                </a:lnTo>
                <a:lnTo>
                  <a:pt x="137" y="10"/>
                </a:lnTo>
                <a:lnTo>
                  <a:pt x="139" y="11"/>
                </a:lnTo>
                <a:lnTo>
                  <a:pt x="140" y="11"/>
                </a:lnTo>
                <a:lnTo>
                  <a:pt x="141" y="11"/>
                </a:lnTo>
                <a:lnTo>
                  <a:pt x="142" y="12"/>
                </a:lnTo>
                <a:lnTo>
                  <a:pt x="143" y="12"/>
                </a:lnTo>
                <a:lnTo>
                  <a:pt x="143" y="13"/>
                </a:lnTo>
                <a:lnTo>
                  <a:pt x="144" y="14"/>
                </a:lnTo>
                <a:lnTo>
                  <a:pt x="144" y="14"/>
                </a:lnTo>
                <a:lnTo>
                  <a:pt x="144" y="15"/>
                </a:lnTo>
                <a:lnTo>
                  <a:pt x="144" y="16"/>
                </a:lnTo>
                <a:lnTo>
                  <a:pt x="144" y="17"/>
                </a:lnTo>
                <a:lnTo>
                  <a:pt x="144" y="18"/>
                </a:lnTo>
                <a:lnTo>
                  <a:pt x="143" y="20"/>
                </a:lnTo>
                <a:lnTo>
                  <a:pt x="141" y="26"/>
                </a:lnTo>
                <a:lnTo>
                  <a:pt x="140" y="28"/>
                </a:lnTo>
                <a:lnTo>
                  <a:pt x="140" y="30"/>
                </a:lnTo>
                <a:lnTo>
                  <a:pt x="139" y="31"/>
                </a:lnTo>
                <a:lnTo>
                  <a:pt x="139" y="33"/>
                </a:lnTo>
                <a:lnTo>
                  <a:pt x="139" y="35"/>
                </a:lnTo>
                <a:lnTo>
                  <a:pt x="139" y="36"/>
                </a:lnTo>
                <a:lnTo>
                  <a:pt x="140" y="38"/>
                </a:lnTo>
                <a:lnTo>
                  <a:pt x="140" y="39"/>
                </a:lnTo>
                <a:lnTo>
                  <a:pt x="141" y="41"/>
                </a:lnTo>
                <a:lnTo>
                  <a:pt x="141" y="42"/>
                </a:lnTo>
                <a:lnTo>
                  <a:pt x="142" y="44"/>
                </a:lnTo>
                <a:lnTo>
                  <a:pt x="144" y="45"/>
                </a:lnTo>
                <a:lnTo>
                  <a:pt x="147" y="50"/>
                </a:lnTo>
                <a:lnTo>
                  <a:pt x="149" y="52"/>
                </a:lnTo>
                <a:lnTo>
                  <a:pt x="150" y="53"/>
                </a:lnTo>
                <a:lnTo>
                  <a:pt x="150" y="54"/>
                </a:lnTo>
                <a:lnTo>
                  <a:pt x="151" y="55"/>
                </a:lnTo>
                <a:lnTo>
                  <a:pt x="151" y="56"/>
                </a:lnTo>
                <a:lnTo>
                  <a:pt x="151" y="58"/>
                </a:lnTo>
                <a:lnTo>
                  <a:pt x="152" y="60"/>
                </a:lnTo>
                <a:lnTo>
                  <a:pt x="152" y="62"/>
                </a:lnTo>
                <a:lnTo>
                  <a:pt x="152" y="64"/>
                </a:lnTo>
                <a:lnTo>
                  <a:pt x="151" y="66"/>
                </a:lnTo>
                <a:lnTo>
                  <a:pt x="151" y="67"/>
                </a:lnTo>
                <a:lnTo>
                  <a:pt x="151" y="69"/>
                </a:lnTo>
                <a:lnTo>
                  <a:pt x="150" y="70"/>
                </a:lnTo>
                <a:lnTo>
                  <a:pt x="150" y="71"/>
                </a:lnTo>
                <a:lnTo>
                  <a:pt x="149" y="72"/>
                </a:lnTo>
                <a:lnTo>
                  <a:pt x="149" y="72"/>
                </a:lnTo>
                <a:lnTo>
                  <a:pt x="148" y="73"/>
                </a:lnTo>
                <a:lnTo>
                  <a:pt x="146" y="74"/>
                </a:lnTo>
                <a:lnTo>
                  <a:pt x="145" y="75"/>
                </a:lnTo>
                <a:lnTo>
                  <a:pt x="144" y="75"/>
                </a:lnTo>
                <a:lnTo>
                  <a:pt x="143" y="76"/>
                </a:lnTo>
                <a:lnTo>
                  <a:pt x="140" y="77"/>
                </a:lnTo>
                <a:lnTo>
                  <a:pt x="139" y="77"/>
                </a:lnTo>
                <a:lnTo>
                  <a:pt x="137" y="78"/>
                </a:lnTo>
                <a:lnTo>
                  <a:pt x="136" y="79"/>
                </a:lnTo>
                <a:lnTo>
                  <a:pt x="135" y="80"/>
                </a:lnTo>
                <a:lnTo>
                  <a:pt x="134" y="81"/>
                </a:lnTo>
                <a:lnTo>
                  <a:pt x="133" y="81"/>
                </a:lnTo>
                <a:lnTo>
                  <a:pt x="131" y="84"/>
                </a:lnTo>
                <a:lnTo>
                  <a:pt x="131" y="85"/>
                </a:lnTo>
                <a:lnTo>
                  <a:pt x="130" y="86"/>
                </a:lnTo>
                <a:lnTo>
                  <a:pt x="129" y="87"/>
                </a:lnTo>
                <a:lnTo>
                  <a:pt x="128" y="88"/>
                </a:lnTo>
                <a:lnTo>
                  <a:pt x="127" y="88"/>
                </a:lnTo>
                <a:lnTo>
                  <a:pt x="126" y="89"/>
                </a:lnTo>
                <a:lnTo>
                  <a:pt x="125" y="89"/>
                </a:lnTo>
                <a:lnTo>
                  <a:pt x="124" y="90"/>
                </a:lnTo>
                <a:lnTo>
                  <a:pt x="121" y="91"/>
                </a:lnTo>
                <a:lnTo>
                  <a:pt x="114" y="93"/>
                </a:lnTo>
                <a:lnTo>
                  <a:pt x="105" y="96"/>
                </a:lnTo>
                <a:lnTo>
                  <a:pt x="101" y="97"/>
                </a:lnTo>
                <a:lnTo>
                  <a:pt x="93" y="100"/>
                </a:lnTo>
                <a:lnTo>
                  <a:pt x="92" y="100"/>
                </a:lnTo>
                <a:lnTo>
                  <a:pt x="91" y="101"/>
                </a:lnTo>
                <a:lnTo>
                  <a:pt x="90" y="102"/>
                </a:lnTo>
                <a:lnTo>
                  <a:pt x="89" y="103"/>
                </a:lnTo>
                <a:lnTo>
                  <a:pt x="88" y="103"/>
                </a:lnTo>
                <a:lnTo>
                  <a:pt x="88" y="104"/>
                </a:lnTo>
                <a:lnTo>
                  <a:pt x="88" y="105"/>
                </a:lnTo>
                <a:lnTo>
                  <a:pt x="87" y="106"/>
                </a:lnTo>
                <a:lnTo>
                  <a:pt x="87" y="107"/>
                </a:lnTo>
                <a:lnTo>
                  <a:pt x="87" y="109"/>
                </a:lnTo>
                <a:lnTo>
                  <a:pt x="88" y="109"/>
                </a:lnTo>
                <a:lnTo>
                  <a:pt x="88" y="110"/>
                </a:lnTo>
                <a:lnTo>
                  <a:pt x="88" y="112"/>
                </a:lnTo>
                <a:lnTo>
                  <a:pt x="89" y="113"/>
                </a:lnTo>
                <a:lnTo>
                  <a:pt x="90" y="114"/>
                </a:lnTo>
                <a:lnTo>
                  <a:pt x="91" y="115"/>
                </a:lnTo>
                <a:lnTo>
                  <a:pt x="91" y="117"/>
                </a:lnTo>
                <a:lnTo>
                  <a:pt x="92" y="118"/>
                </a:lnTo>
                <a:lnTo>
                  <a:pt x="93" y="119"/>
                </a:lnTo>
                <a:lnTo>
                  <a:pt x="95" y="121"/>
                </a:lnTo>
                <a:lnTo>
                  <a:pt x="100" y="125"/>
                </a:lnTo>
                <a:lnTo>
                  <a:pt x="102" y="127"/>
                </a:lnTo>
                <a:lnTo>
                  <a:pt x="104" y="129"/>
                </a:lnTo>
                <a:lnTo>
                  <a:pt x="107" y="132"/>
                </a:lnTo>
                <a:lnTo>
                  <a:pt x="108" y="134"/>
                </a:lnTo>
                <a:lnTo>
                  <a:pt x="109" y="135"/>
                </a:lnTo>
                <a:lnTo>
                  <a:pt x="111" y="136"/>
                </a:lnTo>
                <a:lnTo>
                  <a:pt x="112" y="137"/>
                </a:lnTo>
                <a:lnTo>
                  <a:pt x="114" y="138"/>
                </a:lnTo>
                <a:lnTo>
                  <a:pt x="116" y="138"/>
                </a:lnTo>
                <a:lnTo>
                  <a:pt x="118" y="139"/>
                </a:lnTo>
                <a:lnTo>
                  <a:pt x="119" y="139"/>
                </a:lnTo>
                <a:lnTo>
                  <a:pt x="120" y="138"/>
                </a:lnTo>
                <a:lnTo>
                  <a:pt x="121" y="138"/>
                </a:lnTo>
                <a:lnTo>
                  <a:pt x="124" y="137"/>
                </a:lnTo>
                <a:lnTo>
                  <a:pt x="125" y="137"/>
                </a:lnTo>
                <a:lnTo>
                  <a:pt x="126" y="137"/>
                </a:lnTo>
                <a:lnTo>
                  <a:pt x="127" y="137"/>
                </a:lnTo>
                <a:lnTo>
                  <a:pt x="128" y="137"/>
                </a:lnTo>
                <a:lnTo>
                  <a:pt x="130" y="137"/>
                </a:lnTo>
                <a:lnTo>
                  <a:pt x="131" y="138"/>
                </a:lnTo>
                <a:lnTo>
                  <a:pt x="132" y="138"/>
                </a:lnTo>
                <a:lnTo>
                  <a:pt x="133" y="138"/>
                </a:lnTo>
                <a:lnTo>
                  <a:pt x="134" y="139"/>
                </a:lnTo>
                <a:lnTo>
                  <a:pt x="135" y="140"/>
                </a:lnTo>
                <a:lnTo>
                  <a:pt x="137" y="141"/>
                </a:lnTo>
                <a:lnTo>
                  <a:pt x="138" y="142"/>
                </a:lnTo>
                <a:lnTo>
                  <a:pt x="139" y="144"/>
                </a:lnTo>
                <a:lnTo>
                  <a:pt x="141" y="145"/>
                </a:lnTo>
                <a:lnTo>
                  <a:pt x="142" y="146"/>
                </a:lnTo>
                <a:lnTo>
                  <a:pt x="144" y="151"/>
                </a:lnTo>
                <a:lnTo>
                  <a:pt x="146" y="153"/>
                </a:lnTo>
                <a:lnTo>
                  <a:pt x="151" y="159"/>
                </a:lnTo>
                <a:lnTo>
                  <a:pt x="152" y="161"/>
                </a:lnTo>
                <a:lnTo>
                  <a:pt x="154" y="164"/>
                </a:lnTo>
                <a:lnTo>
                  <a:pt x="154" y="165"/>
                </a:lnTo>
                <a:lnTo>
                  <a:pt x="155" y="166"/>
                </a:lnTo>
                <a:lnTo>
                  <a:pt x="156" y="169"/>
                </a:lnTo>
                <a:lnTo>
                  <a:pt x="157" y="170"/>
                </a:lnTo>
                <a:lnTo>
                  <a:pt x="159" y="176"/>
                </a:lnTo>
                <a:lnTo>
                  <a:pt x="160" y="178"/>
                </a:lnTo>
                <a:lnTo>
                  <a:pt x="161" y="180"/>
                </a:lnTo>
                <a:lnTo>
                  <a:pt x="162" y="185"/>
                </a:lnTo>
                <a:lnTo>
                  <a:pt x="164" y="190"/>
                </a:lnTo>
                <a:lnTo>
                  <a:pt x="165" y="191"/>
                </a:lnTo>
                <a:lnTo>
                  <a:pt x="166" y="192"/>
                </a:lnTo>
                <a:lnTo>
                  <a:pt x="167" y="193"/>
                </a:lnTo>
                <a:lnTo>
                  <a:pt x="168" y="194"/>
                </a:lnTo>
                <a:lnTo>
                  <a:pt x="169" y="195"/>
                </a:lnTo>
                <a:lnTo>
                  <a:pt x="170" y="196"/>
                </a:lnTo>
                <a:lnTo>
                  <a:pt x="173" y="198"/>
                </a:lnTo>
                <a:lnTo>
                  <a:pt x="175" y="199"/>
                </a:lnTo>
                <a:lnTo>
                  <a:pt x="180" y="201"/>
                </a:lnTo>
                <a:lnTo>
                  <a:pt x="181" y="202"/>
                </a:lnTo>
                <a:lnTo>
                  <a:pt x="183" y="203"/>
                </a:lnTo>
                <a:lnTo>
                  <a:pt x="184" y="204"/>
                </a:lnTo>
                <a:lnTo>
                  <a:pt x="185" y="205"/>
                </a:lnTo>
                <a:lnTo>
                  <a:pt x="186" y="206"/>
                </a:lnTo>
                <a:lnTo>
                  <a:pt x="187" y="207"/>
                </a:lnTo>
                <a:lnTo>
                  <a:pt x="188" y="210"/>
                </a:lnTo>
                <a:lnTo>
                  <a:pt x="189" y="211"/>
                </a:lnTo>
                <a:lnTo>
                  <a:pt x="190" y="212"/>
                </a:lnTo>
                <a:lnTo>
                  <a:pt x="191" y="213"/>
                </a:lnTo>
                <a:lnTo>
                  <a:pt x="193" y="215"/>
                </a:lnTo>
                <a:lnTo>
                  <a:pt x="194" y="217"/>
                </a:lnTo>
                <a:lnTo>
                  <a:pt x="198" y="219"/>
                </a:lnTo>
                <a:lnTo>
                  <a:pt x="199" y="220"/>
                </a:lnTo>
                <a:lnTo>
                  <a:pt x="200" y="220"/>
                </a:lnTo>
                <a:lnTo>
                  <a:pt x="202" y="221"/>
                </a:lnTo>
                <a:lnTo>
                  <a:pt x="204" y="222"/>
                </a:lnTo>
                <a:lnTo>
                  <a:pt x="205" y="222"/>
                </a:lnTo>
                <a:lnTo>
                  <a:pt x="206" y="222"/>
                </a:lnTo>
                <a:lnTo>
                  <a:pt x="207" y="222"/>
                </a:lnTo>
                <a:lnTo>
                  <a:pt x="208" y="222"/>
                </a:lnTo>
                <a:lnTo>
                  <a:pt x="210" y="222"/>
                </a:lnTo>
                <a:lnTo>
                  <a:pt x="215" y="221"/>
                </a:lnTo>
                <a:lnTo>
                  <a:pt x="218" y="221"/>
                </a:lnTo>
                <a:lnTo>
                  <a:pt x="220" y="221"/>
                </a:lnTo>
                <a:lnTo>
                  <a:pt x="222" y="220"/>
                </a:lnTo>
                <a:lnTo>
                  <a:pt x="223" y="219"/>
                </a:lnTo>
                <a:lnTo>
                  <a:pt x="225" y="218"/>
                </a:lnTo>
                <a:lnTo>
                  <a:pt x="227" y="217"/>
                </a:lnTo>
                <a:lnTo>
                  <a:pt x="228" y="216"/>
                </a:lnTo>
                <a:lnTo>
                  <a:pt x="230" y="215"/>
                </a:lnTo>
                <a:lnTo>
                  <a:pt x="236" y="209"/>
                </a:lnTo>
                <a:lnTo>
                  <a:pt x="238" y="207"/>
                </a:lnTo>
                <a:lnTo>
                  <a:pt x="239" y="206"/>
                </a:lnTo>
                <a:lnTo>
                  <a:pt x="241" y="205"/>
                </a:lnTo>
                <a:lnTo>
                  <a:pt x="243" y="204"/>
                </a:lnTo>
                <a:lnTo>
                  <a:pt x="245" y="202"/>
                </a:lnTo>
                <a:lnTo>
                  <a:pt x="247" y="202"/>
                </a:lnTo>
                <a:lnTo>
                  <a:pt x="251" y="200"/>
                </a:lnTo>
                <a:lnTo>
                  <a:pt x="255" y="198"/>
                </a:lnTo>
                <a:lnTo>
                  <a:pt x="256" y="198"/>
                </a:lnTo>
                <a:lnTo>
                  <a:pt x="258" y="197"/>
                </a:lnTo>
                <a:lnTo>
                  <a:pt x="259" y="197"/>
                </a:lnTo>
                <a:lnTo>
                  <a:pt x="260" y="197"/>
                </a:lnTo>
                <a:lnTo>
                  <a:pt x="262" y="197"/>
                </a:lnTo>
                <a:lnTo>
                  <a:pt x="268" y="197"/>
                </a:lnTo>
                <a:lnTo>
                  <a:pt x="270" y="197"/>
                </a:lnTo>
                <a:lnTo>
                  <a:pt x="273" y="197"/>
                </a:lnTo>
                <a:lnTo>
                  <a:pt x="274" y="197"/>
                </a:lnTo>
                <a:lnTo>
                  <a:pt x="275" y="197"/>
                </a:lnTo>
                <a:lnTo>
                  <a:pt x="276" y="197"/>
                </a:lnTo>
                <a:lnTo>
                  <a:pt x="276" y="197"/>
                </a:lnTo>
                <a:lnTo>
                  <a:pt x="277" y="196"/>
                </a:lnTo>
                <a:lnTo>
                  <a:pt x="277" y="196"/>
                </a:lnTo>
                <a:lnTo>
                  <a:pt x="277" y="195"/>
                </a:lnTo>
                <a:lnTo>
                  <a:pt x="277" y="193"/>
                </a:lnTo>
                <a:lnTo>
                  <a:pt x="277" y="191"/>
                </a:lnTo>
                <a:lnTo>
                  <a:pt x="277" y="190"/>
                </a:lnTo>
                <a:lnTo>
                  <a:pt x="277" y="188"/>
                </a:lnTo>
                <a:lnTo>
                  <a:pt x="277" y="187"/>
                </a:lnTo>
                <a:lnTo>
                  <a:pt x="276" y="186"/>
                </a:lnTo>
                <a:lnTo>
                  <a:pt x="276" y="185"/>
                </a:lnTo>
                <a:lnTo>
                  <a:pt x="276" y="185"/>
                </a:lnTo>
                <a:lnTo>
                  <a:pt x="275" y="184"/>
                </a:lnTo>
                <a:lnTo>
                  <a:pt x="274" y="183"/>
                </a:lnTo>
                <a:lnTo>
                  <a:pt x="273" y="183"/>
                </a:lnTo>
                <a:lnTo>
                  <a:pt x="272" y="182"/>
                </a:lnTo>
                <a:lnTo>
                  <a:pt x="270" y="182"/>
                </a:lnTo>
                <a:lnTo>
                  <a:pt x="267" y="181"/>
                </a:lnTo>
                <a:lnTo>
                  <a:pt x="266" y="181"/>
                </a:lnTo>
                <a:lnTo>
                  <a:pt x="265" y="180"/>
                </a:lnTo>
                <a:lnTo>
                  <a:pt x="265" y="180"/>
                </a:lnTo>
                <a:lnTo>
                  <a:pt x="264" y="180"/>
                </a:lnTo>
                <a:lnTo>
                  <a:pt x="264" y="179"/>
                </a:lnTo>
                <a:lnTo>
                  <a:pt x="264" y="179"/>
                </a:lnTo>
                <a:lnTo>
                  <a:pt x="263" y="178"/>
                </a:lnTo>
                <a:lnTo>
                  <a:pt x="263" y="177"/>
                </a:lnTo>
                <a:lnTo>
                  <a:pt x="263" y="176"/>
                </a:lnTo>
                <a:lnTo>
                  <a:pt x="263" y="175"/>
                </a:lnTo>
                <a:lnTo>
                  <a:pt x="263" y="174"/>
                </a:lnTo>
                <a:lnTo>
                  <a:pt x="263" y="173"/>
                </a:lnTo>
                <a:lnTo>
                  <a:pt x="263" y="172"/>
                </a:lnTo>
                <a:lnTo>
                  <a:pt x="264" y="171"/>
                </a:lnTo>
                <a:lnTo>
                  <a:pt x="264" y="170"/>
                </a:lnTo>
                <a:lnTo>
                  <a:pt x="265" y="169"/>
                </a:lnTo>
                <a:lnTo>
                  <a:pt x="266" y="168"/>
                </a:lnTo>
                <a:lnTo>
                  <a:pt x="267" y="167"/>
                </a:lnTo>
                <a:lnTo>
                  <a:pt x="268" y="166"/>
                </a:lnTo>
                <a:lnTo>
                  <a:pt x="269" y="166"/>
                </a:lnTo>
                <a:lnTo>
                  <a:pt x="270" y="165"/>
                </a:lnTo>
                <a:lnTo>
                  <a:pt x="271" y="165"/>
                </a:lnTo>
                <a:lnTo>
                  <a:pt x="272" y="165"/>
                </a:lnTo>
                <a:lnTo>
                  <a:pt x="273" y="165"/>
                </a:lnTo>
                <a:lnTo>
                  <a:pt x="274" y="165"/>
                </a:lnTo>
                <a:lnTo>
                  <a:pt x="276" y="165"/>
                </a:lnTo>
                <a:lnTo>
                  <a:pt x="277" y="165"/>
                </a:lnTo>
                <a:lnTo>
                  <a:pt x="279" y="166"/>
                </a:lnTo>
                <a:lnTo>
                  <a:pt x="281" y="167"/>
                </a:lnTo>
                <a:lnTo>
                  <a:pt x="283" y="168"/>
                </a:lnTo>
                <a:lnTo>
                  <a:pt x="284" y="169"/>
                </a:lnTo>
                <a:lnTo>
                  <a:pt x="285" y="170"/>
                </a:lnTo>
                <a:lnTo>
                  <a:pt x="290" y="173"/>
                </a:lnTo>
                <a:lnTo>
                  <a:pt x="291" y="175"/>
                </a:lnTo>
                <a:lnTo>
                  <a:pt x="292" y="176"/>
                </a:lnTo>
                <a:lnTo>
                  <a:pt x="293" y="177"/>
                </a:lnTo>
                <a:lnTo>
                  <a:pt x="294" y="179"/>
                </a:lnTo>
                <a:lnTo>
                  <a:pt x="298" y="187"/>
                </a:lnTo>
                <a:lnTo>
                  <a:pt x="299" y="188"/>
                </a:lnTo>
                <a:lnTo>
                  <a:pt x="299" y="189"/>
                </a:lnTo>
                <a:lnTo>
                  <a:pt x="301" y="194"/>
                </a:lnTo>
                <a:lnTo>
                  <a:pt x="301" y="196"/>
                </a:lnTo>
                <a:lnTo>
                  <a:pt x="302" y="197"/>
                </a:lnTo>
                <a:lnTo>
                  <a:pt x="303" y="199"/>
                </a:lnTo>
                <a:lnTo>
                  <a:pt x="304" y="200"/>
                </a:lnTo>
                <a:lnTo>
                  <a:pt x="305" y="202"/>
                </a:lnTo>
                <a:lnTo>
                  <a:pt x="306" y="202"/>
                </a:lnTo>
                <a:lnTo>
                  <a:pt x="307" y="203"/>
                </a:lnTo>
                <a:lnTo>
                  <a:pt x="308" y="204"/>
                </a:lnTo>
                <a:lnTo>
                  <a:pt x="309" y="204"/>
                </a:lnTo>
                <a:lnTo>
                  <a:pt x="310" y="205"/>
                </a:lnTo>
                <a:lnTo>
                  <a:pt x="311" y="205"/>
                </a:lnTo>
                <a:lnTo>
                  <a:pt x="315" y="207"/>
                </a:lnTo>
                <a:lnTo>
                  <a:pt x="322" y="209"/>
                </a:lnTo>
                <a:lnTo>
                  <a:pt x="323" y="210"/>
                </a:lnTo>
                <a:lnTo>
                  <a:pt x="324" y="210"/>
                </a:lnTo>
                <a:lnTo>
                  <a:pt x="325" y="210"/>
                </a:lnTo>
                <a:lnTo>
                  <a:pt x="326" y="210"/>
                </a:lnTo>
                <a:lnTo>
                  <a:pt x="327" y="209"/>
                </a:lnTo>
                <a:lnTo>
                  <a:pt x="328" y="209"/>
                </a:lnTo>
                <a:lnTo>
                  <a:pt x="329" y="209"/>
                </a:lnTo>
                <a:lnTo>
                  <a:pt x="330" y="208"/>
                </a:lnTo>
                <a:lnTo>
                  <a:pt x="332" y="206"/>
                </a:lnTo>
                <a:lnTo>
                  <a:pt x="333" y="206"/>
                </a:lnTo>
                <a:lnTo>
                  <a:pt x="334" y="205"/>
                </a:lnTo>
                <a:lnTo>
                  <a:pt x="335" y="205"/>
                </a:lnTo>
                <a:lnTo>
                  <a:pt x="336" y="205"/>
                </a:lnTo>
                <a:lnTo>
                  <a:pt x="336" y="204"/>
                </a:lnTo>
                <a:lnTo>
                  <a:pt x="338" y="204"/>
                </a:lnTo>
                <a:lnTo>
                  <a:pt x="339" y="204"/>
                </a:lnTo>
                <a:lnTo>
                  <a:pt x="340" y="205"/>
                </a:lnTo>
                <a:lnTo>
                  <a:pt x="341" y="205"/>
                </a:lnTo>
                <a:lnTo>
                  <a:pt x="343" y="205"/>
                </a:lnTo>
                <a:lnTo>
                  <a:pt x="344" y="206"/>
                </a:lnTo>
                <a:lnTo>
                  <a:pt x="345" y="206"/>
                </a:lnTo>
                <a:lnTo>
                  <a:pt x="345" y="207"/>
                </a:lnTo>
                <a:lnTo>
                  <a:pt x="346" y="207"/>
                </a:lnTo>
                <a:lnTo>
                  <a:pt x="347" y="208"/>
                </a:lnTo>
                <a:lnTo>
                  <a:pt x="348" y="209"/>
                </a:lnTo>
                <a:lnTo>
                  <a:pt x="349" y="211"/>
                </a:lnTo>
                <a:lnTo>
                  <a:pt x="351" y="214"/>
                </a:lnTo>
                <a:lnTo>
                  <a:pt x="352" y="215"/>
                </a:lnTo>
                <a:lnTo>
                  <a:pt x="353" y="217"/>
                </a:lnTo>
                <a:lnTo>
                  <a:pt x="354" y="217"/>
                </a:lnTo>
                <a:lnTo>
                  <a:pt x="355" y="218"/>
                </a:lnTo>
                <a:lnTo>
                  <a:pt x="356" y="219"/>
                </a:lnTo>
                <a:lnTo>
                  <a:pt x="358" y="219"/>
                </a:lnTo>
                <a:lnTo>
                  <a:pt x="359" y="220"/>
                </a:lnTo>
                <a:lnTo>
                  <a:pt x="366" y="222"/>
                </a:lnTo>
                <a:lnTo>
                  <a:pt x="367" y="222"/>
                </a:lnTo>
                <a:lnTo>
                  <a:pt x="369" y="223"/>
                </a:lnTo>
                <a:lnTo>
                  <a:pt x="371" y="224"/>
                </a:lnTo>
                <a:lnTo>
                  <a:pt x="372" y="225"/>
                </a:lnTo>
                <a:lnTo>
                  <a:pt x="374" y="226"/>
                </a:lnTo>
                <a:lnTo>
                  <a:pt x="375" y="226"/>
                </a:lnTo>
                <a:lnTo>
                  <a:pt x="375" y="227"/>
                </a:lnTo>
                <a:lnTo>
                  <a:pt x="376" y="228"/>
                </a:lnTo>
                <a:lnTo>
                  <a:pt x="377" y="229"/>
                </a:lnTo>
                <a:lnTo>
                  <a:pt x="378" y="230"/>
                </a:lnTo>
                <a:lnTo>
                  <a:pt x="379" y="233"/>
                </a:lnTo>
                <a:lnTo>
                  <a:pt x="380" y="238"/>
                </a:lnTo>
                <a:lnTo>
                  <a:pt x="381" y="239"/>
                </a:lnTo>
                <a:lnTo>
                  <a:pt x="382" y="241"/>
                </a:lnTo>
                <a:lnTo>
                  <a:pt x="383" y="242"/>
                </a:lnTo>
                <a:lnTo>
                  <a:pt x="384" y="244"/>
                </a:lnTo>
                <a:lnTo>
                  <a:pt x="385" y="245"/>
                </a:lnTo>
                <a:lnTo>
                  <a:pt x="386" y="246"/>
                </a:lnTo>
                <a:lnTo>
                  <a:pt x="387" y="247"/>
                </a:lnTo>
                <a:lnTo>
                  <a:pt x="388" y="248"/>
                </a:lnTo>
                <a:lnTo>
                  <a:pt x="390" y="249"/>
                </a:lnTo>
                <a:lnTo>
                  <a:pt x="391" y="250"/>
                </a:lnTo>
                <a:lnTo>
                  <a:pt x="392" y="250"/>
                </a:lnTo>
                <a:lnTo>
                  <a:pt x="393" y="251"/>
                </a:lnTo>
                <a:lnTo>
                  <a:pt x="394" y="251"/>
                </a:lnTo>
                <a:lnTo>
                  <a:pt x="395" y="251"/>
                </a:lnTo>
                <a:lnTo>
                  <a:pt x="397" y="251"/>
                </a:lnTo>
                <a:lnTo>
                  <a:pt x="398" y="251"/>
                </a:lnTo>
                <a:lnTo>
                  <a:pt x="398" y="250"/>
                </a:lnTo>
                <a:lnTo>
                  <a:pt x="399" y="250"/>
                </a:lnTo>
                <a:lnTo>
                  <a:pt x="402" y="248"/>
                </a:lnTo>
                <a:lnTo>
                  <a:pt x="404" y="247"/>
                </a:lnTo>
                <a:lnTo>
                  <a:pt x="405" y="246"/>
                </a:lnTo>
                <a:lnTo>
                  <a:pt x="405" y="245"/>
                </a:lnTo>
                <a:lnTo>
                  <a:pt x="406" y="244"/>
                </a:lnTo>
                <a:lnTo>
                  <a:pt x="406" y="244"/>
                </a:lnTo>
                <a:lnTo>
                  <a:pt x="406" y="242"/>
                </a:lnTo>
                <a:lnTo>
                  <a:pt x="406" y="241"/>
                </a:lnTo>
                <a:lnTo>
                  <a:pt x="406" y="240"/>
                </a:lnTo>
                <a:lnTo>
                  <a:pt x="405" y="238"/>
                </a:lnTo>
                <a:lnTo>
                  <a:pt x="405" y="238"/>
                </a:lnTo>
                <a:lnTo>
                  <a:pt x="405" y="237"/>
                </a:lnTo>
                <a:lnTo>
                  <a:pt x="405" y="237"/>
                </a:lnTo>
                <a:lnTo>
                  <a:pt x="406" y="236"/>
                </a:lnTo>
                <a:lnTo>
                  <a:pt x="406" y="236"/>
                </a:lnTo>
                <a:lnTo>
                  <a:pt x="407" y="236"/>
                </a:lnTo>
                <a:lnTo>
                  <a:pt x="408" y="236"/>
                </a:lnTo>
                <a:lnTo>
                  <a:pt x="410" y="237"/>
                </a:lnTo>
                <a:lnTo>
                  <a:pt x="412" y="237"/>
                </a:lnTo>
                <a:lnTo>
                  <a:pt x="417" y="238"/>
                </a:lnTo>
                <a:lnTo>
                  <a:pt x="420" y="239"/>
                </a:lnTo>
                <a:lnTo>
                  <a:pt x="422" y="239"/>
                </a:lnTo>
                <a:lnTo>
                  <a:pt x="424" y="239"/>
                </a:lnTo>
                <a:lnTo>
                  <a:pt x="427" y="240"/>
                </a:lnTo>
                <a:lnTo>
                  <a:pt x="433" y="240"/>
                </a:lnTo>
                <a:lnTo>
                  <a:pt x="436" y="240"/>
                </a:lnTo>
                <a:lnTo>
                  <a:pt x="438" y="240"/>
                </a:lnTo>
                <a:lnTo>
                  <a:pt x="440" y="241"/>
                </a:lnTo>
                <a:lnTo>
                  <a:pt x="440" y="241"/>
                </a:lnTo>
                <a:lnTo>
                  <a:pt x="442" y="241"/>
                </a:lnTo>
                <a:lnTo>
                  <a:pt x="443" y="242"/>
                </a:lnTo>
                <a:lnTo>
                  <a:pt x="450" y="246"/>
                </a:lnTo>
                <a:lnTo>
                  <a:pt x="454" y="248"/>
                </a:lnTo>
                <a:lnTo>
                  <a:pt x="456" y="249"/>
                </a:lnTo>
                <a:lnTo>
                  <a:pt x="458" y="250"/>
                </a:lnTo>
                <a:lnTo>
                  <a:pt x="466" y="256"/>
                </a:lnTo>
                <a:lnTo>
                  <a:pt x="468" y="257"/>
                </a:lnTo>
                <a:lnTo>
                  <a:pt x="469" y="257"/>
                </a:lnTo>
                <a:lnTo>
                  <a:pt x="470" y="258"/>
                </a:lnTo>
                <a:lnTo>
                  <a:pt x="473" y="259"/>
                </a:lnTo>
                <a:lnTo>
                  <a:pt x="475" y="260"/>
                </a:lnTo>
                <a:lnTo>
                  <a:pt x="477" y="260"/>
                </a:lnTo>
                <a:lnTo>
                  <a:pt x="479" y="260"/>
                </a:lnTo>
                <a:lnTo>
                  <a:pt x="481" y="260"/>
                </a:lnTo>
                <a:lnTo>
                  <a:pt x="482" y="260"/>
                </a:lnTo>
                <a:lnTo>
                  <a:pt x="483" y="260"/>
                </a:lnTo>
                <a:lnTo>
                  <a:pt x="484" y="260"/>
                </a:lnTo>
                <a:lnTo>
                  <a:pt x="485" y="260"/>
                </a:lnTo>
                <a:lnTo>
                  <a:pt x="486" y="259"/>
                </a:lnTo>
                <a:lnTo>
                  <a:pt x="487" y="259"/>
                </a:lnTo>
                <a:lnTo>
                  <a:pt x="488" y="258"/>
                </a:lnTo>
                <a:lnTo>
                  <a:pt x="488" y="257"/>
                </a:lnTo>
                <a:lnTo>
                  <a:pt x="489" y="256"/>
                </a:lnTo>
                <a:lnTo>
                  <a:pt x="489" y="256"/>
                </a:lnTo>
                <a:lnTo>
                  <a:pt x="490" y="255"/>
                </a:lnTo>
                <a:lnTo>
                  <a:pt x="490" y="254"/>
                </a:lnTo>
                <a:lnTo>
                  <a:pt x="491" y="251"/>
                </a:lnTo>
                <a:lnTo>
                  <a:pt x="492" y="249"/>
                </a:lnTo>
                <a:lnTo>
                  <a:pt x="492" y="249"/>
                </a:lnTo>
                <a:lnTo>
                  <a:pt x="492" y="248"/>
                </a:lnTo>
                <a:lnTo>
                  <a:pt x="493" y="248"/>
                </a:lnTo>
                <a:lnTo>
                  <a:pt x="493" y="247"/>
                </a:lnTo>
                <a:lnTo>
                  <a:pt x="494" y="247"/>
                </a:lnTo>
                <a:lnTo>
                  <a:pt x="495" y="247"/>
                </a:lnTo>
                <a:lnTo>
                  <a:pt x="495" y="247"/>
                </a:lnTo>
                <a:lnTo>
                  <a:pt x="496" y="247"/>
                </a:lnTo>
                <a:lnTo>
                  <a:pt x="497" y="247"/>
                </a:lnTo>
                <a:lnTo>
                  <a:pt x="498" y="248"/>
                </a:lnTo>
                <a:lnTo>
                  <a:pt x="499" y="248"/>
                </a:lnTo>
                <a:lnTo>
                  <a:pt x="500" y="248"/>
                </a:lnTo>
                <a:lnTo>
                  <a:pt x="501" y="249"/>
                </a:lnTo>
                <a:lnTo>
                  <a:pt x="502" y="249"/>
                </a:lnTo>
                <a:lnTo>
                  <a:pt x="502" y="250"/>
                </a:lnTo>
                <a:lnTo>
                  <a:pt x="503" y="251"/>
                </a:lnTo>
                <a:lnTo>
                  <a:pt x="503" y="252"/>
                </a:lnTo>
                <a:lnTo>
                  <a:pt x="504" y="253"/>
                </a:lnTo>
                <a:lnTo>
                  <a:pt x="504" y="254"/>
                </a:lnTo>
                <a:lnTo>
                  <a:pt x="505" y="256"/>
                </a:lnTo>
                <a:lnTo>
                  <a:pt x="505" y="258"/>
                </a:lnTo>
                <a:lnTo>
                  <a:pt x="505" y="260"/>
                </a:lnTo>
                <a:lnTo>
                  <a:pt x="505" y="265"/>
                </a:lnTo>
                <a:lnTo>
                  <a:pt x="505" y="268"/>
                </a:lnTo>
                <a:lnTo>
                  <a:pt x="505" y="270"/>
                </a:lnTo>
                <a:lnTo>
                  <a:pt x="505" y="271"/>
                </a:lnTo>
                <a:lnTo>
                  <a:pt x="505" y="272"/>
                </a:lnTo>
                <a:lnTo>
                  <a:pt x="505" y="272"/>
                </a:lnTo>
                <a:lnTo>
                  <a:pt x="506" y="274"/>
                </a:lnTo>
                <a:lnTo>
                  <a:pt x="506" y="275"/>
                </a:lnTo>
                <a:lnTo>
                  <a:pt x="506" y="276"/>
                </a:lnTo>
                <a:lnTo>
                  <a:pt x="507" y="276"/>
                </a:lnTo>
                <a:lnTo>
                  <a:pt x="508" y="277"/>
                </a:lnTo>
                <a:lnTo>
                  <a:pt x="508" y="278"/>
                </a:lnTo>
                <a:lnTo>
                  <a:pt x="509" y="279"/>
                </a:lnTo>
                <a:lnTo>
                  <a:pt x="510" y="280"/>
                </a:lnTo>
                <a:lnTo>
                  <a:pt x="512" y="282"/>
                </a:lnTo>
                <a:lnTo>
                  <a:pt x="513" y="283"/>
                </a:lnTo>
                <a:lnTo>
                  <a:pt x="514" y="284"/>
                </a:lnTo>
                <a:lnTo>
                  <a:pt x="514" y="284"/>
                </a:lnTo>
                <a:lnTo>
                  <a:pt x="514" y="285"/>
                </a:lnTo>
                <a:lnTo>
                  <a:pt x="515" y="285"/>
                </a:lnTo>
                <a:lnTo>
                  <a:pt x="515" y="286"/>
                </a:lnTo>
                <a:lnTo>
                  <a:pt x="515" y="287"/>
                </a:lnTo>
                <a:lnTo>
                  <a:pt x="514" y="288"/>
                </a:lnTo>
                <a:lnTo>
                  <a:pt x="514" y="289"/>
                </a:lnTo>
                <a:lnTo>
                  <a:pt x="512" y="292"/>
                </a:lnTo>
                <a:lnTo>
                  <a:pt x="511" y="296"/>
                </a:lnTo>
                <a:lnTo>
                  <a:pt x="509" y="300"/>
                </a:lnTo>
                <a:lnTo>
                  <a:pt x="509" y="301"/>
                </a:lnTo>
                <a:lnTo>
                  <a:pt x="508" y="302"/>
                </a:lnTo>
                <a:lnTo>
                  <a:pt x="508" y="304"/>
                </a:lnTo>
                <a:lnTo>
                  <a:pt x="508" y="306"/>
                </a:lnTo>
                <a:lnTo>
                  <a:pt x="508" y="308"/>
                </a:lnTo>
                <a:lnTo>
                  <a:pt x="509" y="310"/>
                </a:lnTo>
                <a:lnTo>
                  <a:pt x="509" y="312"/>
                </a:lnTo>
                <a:lnTo>
                  <a:pt x="511" y="315"/>
                </a:lnTo>
                <a:lnTo>
                  <a:pt x="511" y="317"/>
                </a:lnTo>
                <a:lnTo>
                  <a:pt x="512" y="319"/>
                </a:lnTo>
                <a:lnTo>
                  <a:pt x="513" y="321"/>
                </a:lnTo>
                <a:lnTo>
                  <a:pt x="515" y="325"/>
                </a:lnTo>
                <a:lnTo>
                  <a:pt x="517" y="330"/>
                </a:lnTo>
                <a:lnTo>
                  <a:pt x="519" y="336"/>
                </a:lnTo>
                <a:lnTo>
                  <a:pt x="524" y="345"/>
                </a:lnTo>
                <a:lnTo>
                  <a:pt x="527" y="353"/>
                </a:lnTo>
                <a:lnTo>
                  <a:pt x="529" y="358"/>
                </a:lnTo>
                <a:lnTo>
                  <a:pt x="530" y="360"/>
                </a:lnTo>
                <a:lnTo>
                  <a:pt x="531" y="361"/>
                </a:lnTo>
                <a:lnTo>
                  <a:pt x="531" y="363"/>
                </a:lnTo>
                <a:lnTo>
                  <a:pt x="533" y="369"/>
                </a:lnTo>
                <a:lnTo>
                  <a:pt x="534" y="371"/>
                </a:lnTo>
                <a:lnTo>
                  <a:pt x="534" y="373"/>
                </a:lnTo>
                <a:lnTo>
                  <a:pt x="535" y="374"/>
                </a:lnTo>
                <a:lnTo>
                  <a:pt x="535" y="375"/>
                </a:lnTo>
                <a:lnTo>
                  <a:pt x="536" y="376"/>
                </a:lnTo>
                <a:lnTo>
                  <a:pt x="537" y="377"/>
                </a:lnTo>
                <a:lnTo>
                  <a:pt x="538" y="378"/>
                </a:lnTo>
                <a:lnTo>
                  <a:pt x="538" y="379"/>
                </a:lnTo>
                <a:lnTo>
                  <a:pt x="539" y="380"/>
                </a:lnTo>
                <a:lnTo>
                  <a:pt x="541" y="380"/>
                </a:lnTo>
                <a:lnTo>
                  <a:pt x="542" y="381"/>
                </a:lnTo>
                <a:lnTo>
                  <a:pt x="543" y="382"/>
                </a:lnTo>
                <a:lnTo>
                  <a:pt x="544" y="382"/>
                </a:lnTo>
                <a:lnTo>
                  <a:pt x="546" y="383"/>
                </a:lnTo>
                <a:lnTo>
                  <a:pt x="552" y="385"/>
                </a:lnTo>
                <a:lnTo>
                  <a:pt x="554" y="385"/>
                </a:lnTo>
                <a:lnTo>
                  <a:pt x="559" y="386"/>
                </a:lnTo>
                <a:lnTo>
                  <a:pt x="561" y="386"/>
                </a:lnTo>
                <a:lnTo>
                  <a:pt x="562" y="386"/>
                </a:lnTo>
                <a:lnTo>
                  <a:pt x="563" y="387"/>
                </a:lnTo>
                <a:lnTo>
                  <a:pt x="565" y="388"/>
                </a:lnTo>
                <a:lnTo>
                  <a:pt x="567" y="388"/>
                </a:lnTo>
                <a:lnTo>
                  <a:pt x="568" y="390"/>
                </a:lnTo>
                <a:lnTo>
                  <a:pt x="570" y="392"/>
                </a:lnTo>
                <a:lnTo>
                  <a:pt x="573" y="395"/>
                </a:lnTo>
                <a:lnTo>
                  <a:pt x="574" y="396"/>
                </a:lnTo>
                <a:lnTo>
                  <a:pt x="575" y="397"/>
                </a:lnTo>
                <a:lnTo>
                  <a:pt x="576" y="397"/>
                </a:lnTo>
                <a:lnTo>
                  <a:pt x="578" y="398"/>
                </a:lnTo>
                <a:lnTo>
                  <a:pt x="580" y="399"/>
                </a:lnTo>
                <a:lnTo>
                  <a:pt x="582" y="399"/>
                </a:lnTo>
                <a:lnTo>
                  <a:pt x="583" y="400"/>
                </a:lnTo>
                <a:lnTo>
                  <a:pt x="585" y="400"/>
                </a:lnTo>
                <a:lnTo>
                  <a:pt x="586" y="400"/>
                </a:lnTo>
                <a:lnTo>
                  <a:pt x="587" y="400"/>
                </a:lnTo>
                <a:lnTo>
                  <a:pt x="588" y="400"/>
                </a:lnTo>
                <a:lnTo>
                  <a:pt x="592" y="399"/>
                </a:lnTo>
                <a:lnTo>
                  <a:pt x="595" y="399"/>
                </a:lnTo>
                <a:lnTo>
                  <a:pt x="597" y="399"/>
                </a:lnTo>
                <a:lnTo>
                  <a:pt x="598" y="399"/>
                </a:lnTo>
                <a:lnTo>
                  <a:pt x="599" y="399"/>
                </a:lnTo>
                <a:lnTo>
                  <a:pt x="600" y="399"/>
                </a:lnTo>
                <a:lnTo>
                  <a:pt x="602" y="400"/>
                </a:lnTo>
                <a:lnTo>
                  <a:pt x="604" y="400"/>
                </a:lnTo>
                <a:lnTo>
                  <a:pt x="605" y="401"/>
                </a:lnTo>
                <a:lnTo>
                  <a:pt x="606" y="402"/>
                </a:lnTo>
                <a:lnTo>
                  <a:pt x="607" y="403"/>
                </a:lnTo>
                <a:lnTo>
                  <a:pt x="608" y="403"/>
                </a:lnTo>
                <a:lnTo>
                  <a:pt x="609" y="404"/>
                </a:lnTo>
                <a:lnTo>
                  <a:pt x="610" y="405"/>
                </a:lnTo>
                <a:lnTo>
                  <a:pt x="610" y="407"/>
                </a:lnTo>
                <a:lnTo>
                  <a:pt x="610" y="408"/>
                </a:lnTo>
                <a:lnTo>
                  <a:pt x="611" y="410"/>
                </a:lnTo>
                <a:lnTo>
                  <a:pt x="612" y="413"/>
                </a:lnTo>
                <a:lnTo>
                  <a:pt x="613" y="419"/>
                </a:lnTo>
                <a:lnTo>
                  <a:pt x="615" y="427"/>
                </a:lnTo>
                <a:lnTo>
                  <a:pt x="619" y="439"/>
                </a:lnTo>
                <a:lnTo>
                  <a:pt x="621" y="447"/>
                </a:lnTo>
                <a:lnTo>
                  <a:pt x="621" y="449"/>
                </a:lnTo>
                <a:lnTo>
                  <a:pt x="622" y="450"/>
                </a:lnTo>
                <a:lnTo>
                  <a:pt x="623" y="452"/>
                </a:lnTo>
                <a:lnTo>
                  <a:pt x="624" y="455"/>
                </a:lnTo>
                <a:lnTo>
                  <a:pt x="625" y="456"/>
                </a:lnTo>
                <a:lnTo>
                  <a:pt x="625" y="458"/>
                </a:lnTo>
                <a:lnTo>
                  <a:pt x="626" y="464"/>
                </a:lnTo>
                <a:lnTo>
                  <a:pt x="627" y="466"/>
                </a:lnTo>
                <a:lnTo>
                  <a:pt x="627" y="468"/>
                </a:lnTo>
                <a:lnTo>
                  <a:pt x="628" y="471"/>
                </a:lnTo>
                <a:lnTo>
                  <a:pt x="629" y="474"/>
                </a:lnTo>
                <a:lnTo>
                  <a:pt x="630" y="475"/>
                </a:lnTo>
                <a:lnTo>
                  <a:pt x="632" y="479"/>
                </a:lnTo>
                <a:lnTo>
                  <a:pt x="634" y="482"/>
                </a:lnTo>
                <a:lnTo>
                  <a:pt x="634" y="484"/>
                </a:lnTo>
                <a:lnTo>
                  <a:pt x="635" y="485"/>
                </a:lnTo>
                <a:lnTo>
                  <a:pt x="635" y="487"/>
                </a:lnTo>
                <a:lnTo>
                  <a:pt x="635" y="488"/>
                </a:lnTo>
                <a:lnTo>
                  <a:pt x="635" y="490"/>
                </a:lnTo>
                <a:lnTo>
                  <a:pt x="635" y="491"/>
                </a:lnTo>
                <a:lnTo>
                  <a:pt x="634" y="492"/>
                </a:lnTo>
                <a:lnTo>
                  <a:pt x="633" y="496"/>
                </a:lnTo>
                <a:lnTo>
                  <a:pt x="632" y="499"/>
                </a:lnTo>
                <a:lnTo>
                  <a:pt x="631" y="502"/>
                </a:lnTo>
                <a:lnTo>
                  <a:pt x="631" y="503"/>
                </a:lnTo>
                <a:lnTo>
                  <a:pt x="631" y="504"/>
                </a:lnTo>
                <a:lnTo>
                  <a:pt x="630" y="504"/>
                </a:lnTo>
                <a:lnTo>
                  <a:pt x="629" y="505"/>
                </a:lnTo>
                <a:lnTo>
                  <a:pt x="629" y="505"/>
                </a:lnTo>
                <a:lnTo>
                  <a:pt x="628" y="506"/>
                </a:lnTo>
                <a:lnTo>
                  <a:pt x="626" y="506"/>
                </a:lnTo>
                <a:lnTo>
                  <a:pt x="622" y="508"/>
                </a:lnTo>
                <a:lnTo>
                  <a:pt x="620" y="508"/>
                </a:lnTo>
                <a:lnTo>
                  <a:pt x="618" y="509"/>
                </a:lnTo>
                <a:lnTo>
                  <a:pt x="616" y="510"/>
                </a:lnTo>
                <a:lnTo>
                  <a:pt x="611" y="513"/>
                </a:lnTo>
                <a:lnTo>
                  <a:pt x="608" y="514"/>
                </a:lnTo>
                <a:lnTo>
                  <a:pt x="605" y="516"/>
                </a:lnTo>
                <a:lnTo>
                  <a:pt x="600" y="520"/>
                </a:lnTo>
                <a:lnTo>
                  <a:pt x="598" y="521"/>
                </a:lnTo>
                <a:lnTo>
                  <a:pt x="596" y="522"/>
                </a:lnTo>
                <a:lnTo>
                  <a:pt x="594" y="522"/>
                </a:lnTo>
                <a:lnTo>
                  <a:pt x="593" y="523"/>
                </a:lnTo>
                <a:lnTo>
                  <a:pt x="592" y="523"/>
                </a:lnTo>
                <a:lnTo>
                  <a:pt x="590" y="523"/>
                </a:lnTo>
                <a:lnTo>
                  <a:pt x="589" y="523"/>
                </a:lnTo>
                <a:lnTo>
                  <a:pt x="588" y="523"/>
                </a:lnTo>
                <a:lnTo>
                  <a:pt x="587" y="523"/>
                </a:lnTo>
                <a:lnTo>
                  <a:pt x="584" y="522"/>
                </a:lnTo>
                <a:lnTo>
                  <a:pt x="579" y="521"/>
                </a:lnTo>
                <a:lnTo>
                  <a:pt x="577" y="520"/>
                </a:lnTo>
                <a:lnTo>
                  <a:pt x="575" y="520"/>
                </a:lnTo>
                <a:lnTo>
                  <a:pt x="573" y="519"/>
                </a:lnTo>
                <a:lnTo>
                  <a:pt x="569" y="519"/>
                </a:lnTo>
                <a:lnTo>
                  <a:pt x="564" y="518"/>
                </a:lnTo>
                <a:lnTo>
                  <a:pt x="562" y="518"/>
                </a:lnTo>
                <a:lnTo>
                  <a:pt x="560" y="518"/>
                </a:lnTo>
                <a:lnTo>
                  <a:pt x="557" y="518"/>
                </a:lnTo>
                <a:lnTo>
                  <a:pt x="552" y="519"/>
                </a:lnTo>
                <a:lnTo>
                  <a:pt x="544" y="521"/>
                </a:lnTo>
                <a:lnTo>
                  <a:pt x="542" y="521"/>
                </a:lnTo>
                <a:lnTo>
                  <a:pt x="539" y="522"/>
                </a:lnTo>
                <a:lnTo>
                  <a:pt x="537" y="522"/>
                </a:lnTo>
                <a:lnTo>
                  <a:pt x="536" y="522"/>
                </a:lnTo>
                <a:lnTo>
                  <a:pt x="534" y="521"/>
                </a:lnTo>
                <a:lnTo>
                  <a:pt x="533" y="521"/>
                </a:lnTo>
                <a:lnTo>
                  <a:pt x="532" y="521"/>
                </a:lnTo>
                <a:lnTo>
                  <a:pt x="531" y="520"/>
                </a:lnTo>
                <a:lnTo>
                  <a:pt x="528" y="519"/>
                </a:lnTo>
                <a:lnTo>
                  <a:pt x="526" y="518"/>
                </a:lnTo>
                <a:lnTo>
                  <a:pt x="525" y="518"/>
                </a:lnTo>
                <a:lnTo>
                  <a:pt x="523" y="518"/>
                </a:lnTo>
                <a:lnTo>
                  <a:pt x="522" y="518"/>
                </a:lnTo>
                <a:lnTo>
                  <a:pt x="521" y="518"/>
                </a:lnTo>
                <a:lnTo>
                  <a:pt x="519" y="518"/>
                </a:lnTo>
                <a:lnTo>
                  <a:pt x="517" y="518"/>
                </a:lnTo>
                <a:lnTo>
                  <a:pt x="516" y="519"/>
                </a:lnTo>
                <a:lnTo>
                  <a:pt x="515" y="519"/>
                </a:lnTo>
                <a:lnTo>
                  <a:pt x="514" y="519"/>
                </a:lnTo>
                <a:lnTo>
                  <a:pt x="513" y="520"/>
                </a:lnTo>
                <a:lnTo>
                  <a:pt x="511" y="521"/>
                </a:lnTo>
                <a:lnTo>
                  <a:pt x="510" y="521"/>
                </a:lnTo>
                <a:lnTo>
                  <a:pt x="509" y="522"/>
                </a:lnTo>
                <a:lnTo>
                  <a:pt x="507" y="523"/>
                </a:lnTo>
                <a:lnTo>
                  <a:pt x="507" y="524"/>
                </a:lnTo>
                <a:lnTo>
                  <a:pt x="506" y="526"/>
                </a:lnTo>
                <a:lnTo>
                  <a:pt x="505" y="527"/>
                </a:lnTo>
                <a:lnTo>
                  <a:pt x="504" y="528"/>
                </a:lnTo>
                <a:lnTo>
                  <a:pt x="504" y="529"/>
                </a:lnTo>
                <a:lnTo>
                  <a:pt x="504" y="530"/>
                </a:lnTo>
                <a:lnTo>
                  <a:pt x="504" y="531"/>
                </a:lnTo>
                <a:lnTo>
                  <a:pt x="503" y="532"/>
                </a:lnTo>
                <a:lnTo>
                  <a:pt x="503" y="534"/>
                </a:lnTo>
                <a:lnTo>
                  <a:pt x="503" y="538"/>
                </a:lnTo>
                <a:lnTo>
                  <a:pt x="504" y="540"/>
                </a:lnTo>
                <a:lnTo>
                  <a:pt x="503" y="541"/>
                </a:lnTo>
                <a:lnTo>
                  <a:pt x="503" y="542"/>
                </a:lnTo>
                <a:lnTo>
                  <a:pt x="503" y="544"/>
                </a:lnTo>
                <a:lnTo>
                  <a:pt x="502" y="545"/>
                </a:lnTo>
                <a:lnTo>
                  <a:pt x="502" y="546"/>
                </a:lnTo>
                <a:lnTo>
                  <a:pt x="501" y="548"/>
                </a:lnTo>
                <a:lnTo>
                  <a:pt x="499" y="551"/>
                </a:lnTo>
                <a:lnTo>
                  <a:pt x="496" y="555"/>
                </a:lnTo>
                <a:lnTo>
                  <a:pt x="494" y="557"/>
                </a:lnTo>
                <a:lnTo>
                  <a:pt x="490" y="562"/>
                </a:lnTo>
                <a:lnTo>
                  <a:pt x="486" y="567"/>
                </a:lnTo>
                <a:lnTo>
                  <a:pt x="485" y="568"/>
                </a:lnTo>
                <a:lnTo>
                  <a:pt x="484" y="571"/>
                </a:lnTo>
                <a:lnTo>
                  <a:pt x="481" y="575"/>
                </a:lnTo>
                <a:lnTo>
                  <a:pt x="477" y="581"/>
                </a:lnTo>
                <a:lnTo>
                  <a:pt x="477" y="582"/>
                </a:lnTo>
                <a:lnTo>
                  <a:pt x="475" y="584"/>
                </a:lnTo>
                <a:lnTo>
                  <a:pt x="474" y="585"/>
                </a:lnTo>
                <a:lnTo>
                  <a:pt x="473" y="587"/>
                </a:lnTo>
                <a:lnTo>
                  <a:pt x="471" y="588"/>
                </a:lnTo>
                <a:lnTo>
                  <a:pt x="470" y="589"/>
                </a:lnTo>
                <a:lnTo>
                  <a:pt x="468" y="590"/>
                </a:lnTo>
                <a:lnTo>
                  <a:pt x="466" y="591"/>
                </a:lnTo>
                <a:lnTo>
                  <a:pt x="465" y="592"/>
                </a:lnTo>
                <a:lnTo>
                  <a:pt x="463" y="592"/>
                </a:lnTo>
                <a:lnTo>
                  <a:pt x="462" y="593"/>
                </a:lnTo>
                <a:lnTo>
                  <a:pt x="460" y="593"/>
                </a:lnTo>
                <a:lnTo>
                  <a:pt x="459" y="593"/>
                </a:lnTo>
                <a:lnTo>
                  <a:pt x="457" y="593"/>
                </a:lnTo>
                <a:lnTo>
                  <a:pt x="455" y="593"/>
                </a:lnTo>
                <a:lnTo>
                  <a:pt x="454" y="593"/>
                </a:lnTo>
                <a:lnTo>
                  <a:pt x="448" y="593"/>
                </a:lnTo>
                <a:lnTo>
                  <a:pt x="448" y="593"/>
                </a:lnTo>
                <a:lnTo>
                  <a:pt x="448" y="593"/>
                </a:lnTo>
                <a:lnTo>
                  <a:pt x="447" y="593"/>
                </a:lnTo>
                <a:lnTo>
                  <a:pt x="447" y="593"/>
                </a:lnTo>
                <a:lnTo>
                  <a:pt x="445" y="592"/>
                </a:lnTo>
                <a:lnTo>
                  <a:pt x="444" y="592"/>
                </a:lnTo>
                <a:lnTo>
                  <a:pt x="442" y="591"/>
                </a:lnTo>
                <a:lnTo>
                  <a:pt x="441" y="590"/>
                </a:lnTo>
                <a:lnTo>
                  <a:pt x="439" y="589"/>
                </a:lnTo>
                <a:lnTo>
                  <a:pt x="438" y="588"/>
                </a:lnTo>
                <a:lnTo>
                  <a:pt x="437" y="587"/>
                </a:lnTo>
                <a:lnTo>
                  <a:pt x="437" y="586"/>
                </a:lnTo>
                <a:lnTo>
                  <a:pt x="436" y="585"/>
                </a:lnTo>
                <a:lnTo>
                  <a:pt x="435" y="584"/>
                </a:lnTo>
                <a:lnTo>
                  <a:pt x="435" y="583"/>
                </a:lnTo>
                <a:lnTo>
                  <a:pt x="434" y="581"/>
                </a:lnTo>
                <a:lnTo>
                  <a:pt x="432" y="575"/>
                </a:lnTo>
                <a:lnTo>
                  <a:pt x="431" y="574"/>
                </a:lnTo>
                <a:lnTo>
                  <a:pt x="430" y="573"/>
                </a:lnTo>
                <a:lnTo>
                  <a:pt x="430" y="572"/>
                </a:lnTo>
                <a:lnTo>
                  <a:pt x="429" y="571"/>
                </a:lnTo>
                <a:lnTo>
                  <a:pt x="426" y="567"/>
                </a:lnTo>
                <a:lnTo>
                  <a:pt x="425" y="565"/>
                </a:lnTo>
                <a:lnTo>
                  <a:pt x="424" y="565"/>
                </a:lnTo>
                <a:lnTo>
                  <a:pt x="423" y="564"/>
                </a:lnTo>
                <a:lnTo>
                  <a:pt x="421" y="562"/>
                </a:lnTo>
                <a:lnTo>
                  <a:pt x="414" y="557"/>
                </a:lnTo>
                <a:lnTo>
                  <a:pt x="412" y="556"/>
                </a:lnTo>
                <a:lnTo>
                  <a:pt x="411" y="555"/>
                </a:lnTo>
                <a:lnTo>
                  <a:pt x="410" y="554"/>
                </a:lnTo>
                <a:lnTo>
                  <a:pt x="409" y="552"/>
                </a:lnTo>
                <a:lnTo>
                  <a:pt x="408" y="551"/>
                </a:lnTo>
                <a:lnTo>
                  <a:pt x="407" y="549"/>
                </a:lnTo>
                <a:lnTo>
                  <a:pt x="405" y="547"/>
                </a:lnTo>
                <a:lnTo>
                  <a:pt x="402" y="542"/>
                </a:lnTo>
                <a:lnTo>
                  <a:pt x="402" y="541"/>
                </a:lnTo>
                <a:lnTo>
                  <a:pt x="401" y="539"/>
                </a:lnTo>
                <a:lnTo>
                  <a:pt x="400" y="538"/>
                </a:lnTo>
                <a:lnTo>
                  <a:pt x="399" y="537"/>
                </a:lnTo>
                <a:lnTo>
                  <a:pt x="398" y="536"/>
                </a:lnTo>
                <a:lnTo>
                  <a:pt x="396" y="536"/>
                </a:lnTo>
                <a:lnTo>
                  <a:pt x="394" y="535"/>
                </a:lnTo>
                <a:lnTo>
                  <a:pt x="393" y="535"/>
                </a:lnTo>
                <a:lnTo>
                  <a:pt x="392" y="535"/>
                </a:lnTo>
                <a:lnTo>
                  <a:pt x="390" y="535"/>
                </a:lnTo>
                <a:lnTo>
                  <a:pt x="390" y="535"/>
                </a:lnTo>
                <a:lnTo>
                  <a:pt x="388" y="535"/>
                </a:lnTo>
                <a:lnTo>
                  <a:pt x="383" y="536"/>
                </a:lnTo>
                <a:lnTo>
                  <a:pt x="382" y="536"/>
                </a:lnTo>
                <a:lnTo>
                  <a:pt x="380" y="537"/>
                </a:lnTo>
                <a:lnTo>
                  <a:pt x="379" y="537"/>
                </a:lnTo>
                <a:lnTo>
                  <a:pt x="378" y="537"/>
                </a:lnTo>
                <a:lnTo>
                  <a:pt x="376" y="537"/>
                </a:lnTo>
                <a:lnTo>
                  <a:pt x="372" y="536"/>
                </a:lnTo>
                <a:lnTo>
                  <a:pt x="370" y="536"/>
                </a:lnTo>
                <a:lnTo>
                  <a:pt x="362" y="534"/>
                </a:lnTo>
                <a:lnTo>
                  <a:pt x="360" y="534"/>
                </a:lnTo>
                <a:lnTo>
                  <a:pt x="359" y="533"/>
                </a:lnTo>
                <a:lnTo>
                  <a:pt x="357" y="532"/>
                </a:lnTo>
                <a:lnTo>
                  <a:pt x="355" y="532"/>
                </a:lnTo>
                <a:lnTo>
                  <a:pt x="354" y="531"/>
                </a:lnTo>
                <a:lnTo>
                  <a:pt x="352" y="530"/>
                </a:lnTo>
                <a:lnTo>
                  <a:pt x="347" y="526"/>
                </a:lnTo>
                <a:lnTo>
                  <a:pt x="345" y="525"/>
                </a:lnTo>
                <a:lnTo>
                  <a:pt x="344" y="524"/>
                </a:lnTo>
                <a:lnTo>
                  <a:pt x="342" y="523"/>
                </a:lnTo>
                <a:lnTo>
                  <a:pt x="341" y="522"/>
                </a:lnTo>
                <a:lnTo>
                  <a:pt x="339" y="522"/>
                </a:lnTo>
                <a:lnTo>
                  <a:pt x="337" y="522"/>
                </a:lnTo>
                <a:lnTo>
                  <a:pt x="333" y="522"/>
                </a:lnTo>
                <a:lnTo>
                  <a:pt x="331" y="521"/>
                </a:lnTo>
                <a:lnTo>
                  <a:pt x="330" y="521"/>
                </a:lnTo>
                <a:lnTo>
                  <a:pt x="325" y="520"/>
                </a:lnTo>
                <a:lnTo>
                  <a:pt x="324" y="520"/>
                </a:lnTo>
                <a:lnTo>
                  <a:pt x="323" y="519"/>
                </a:lnTo>
                <a:lnTo>
                  <a:pt x="320" y="519"/>
                </a:lnTo>
                <a:lnTo>
                  <a:pt x="315" y="519"/>
                </a:lnTo>
                <a:lnTo>
                  <a:pt x="311" y="520"/>
                </a:lnTo>
                <a:lnTo>
                  <a:pt x="307" y="520"/>
                </a:lnTo>
                <a:lnTo>
                  <a:pt x="301" y="521"/>
                </a:lnTo>
                <a:lnTo>
                  <a:pt x="298" y="522"/>
                </a:lnTo>
                <a:lnTo>
                  <a:pt x="293" y="524"/>
                </a:lnTo>
                <a:lnTo>
                  <a:pt x="283" y="527"/>
                </a:lnTo>
                <a:lnTo>
                  <a:pt x="280" y="527"/>
                </a:lnTo>
                <a:lnTo>
                  <a:pt x="278" y="528"/>
                </a:lnTo>
                <a:lnTo>
                  <a:pt x="277" y="528"/>
                </a:lnTo>
                <a:lnTo>
                  <a:pt x="276" y="528"/>
                </a:lnTo>
                <a:lnTo>
                  <a:pt x="274" y="528"/>
                </a:lnTo>
                <a:lnTo>
                  <a:pt x="273" y="527"/>
                </a:lnTo>
                <a:lnTo>
                  <a:pt x="272" y="527"/>
                </a:lnTo>
                <a:lnTo>
                  <a:pt x="271" y="526"/>
                </a:lnTo>
                <a:lnTo>
                  <a:pt x="271" y="526"/>
                </a:lnTo>
                <a:lnTo>
                  <a:pt x="270" y="525"/>
                </a:lnTo>
                <a:lnTo>
                  <a:pt x="269" y="524"/>
                </a:lnTo>
                <a:lnTo>
                  <a:pt x="269" y="523"/>
                </a:lnTo>
                <a:lnTo>
                  <a:pt x="266" y="519"/>
                </a:lnTo>
                <a:lnTo>
                  <a:pt x="266" y="518"/>
                </a:lnTo>
                <a:lnTo>
                  <a:pt x="265" y="517"/>
                </a:lnTo>
                <a:lnTo>
                  <a:pt x="264" y="516"/>
                </a:lnTo>
                <a:lnTo>
                  <a:pt x="262" y="514"/>
                </a:lnTo>
                <a:lnTo>
                  <a:pt x="261" y="513"/>
                </a:lnTo>
                <a:lnTo>
                  <a:pt x="259" y="512"/>
                </a:lnTo>
                <a:lnTo>
                  <a:pt x="257" y="511"/>
                </a:lnTo>
                <a:lnTo>
                  <a:pt x="255" y="510"/>
                </a:lnTo>
                <a:lnTo>
                  <a:pt x="253" y="510"/>
                </a:lnTo>
                <a:lnTo>
                  <a:pt x="251" y="509"/>
                </a:lnTo>
                <a:lnTo>
                  <a:pt x="248" y="508"/>
                </a:lnTo>
                <a:lnTo>
                  <a:pt x="246" y="508"/>
                </a:lnTo>
                <a:lnTo>
                  <a:pt x="244" y="508"/>
                </a:lnTo>
                <a:lnTo>
                  <a:pt x="243" y="508"/>
                </a:lnTo>
                <a:lnTo>
                  <a:pt x="243" y="508"/>
                </a:lnTo>
                <a:lnTo>
                  <a:pt x="242" y="508"/>
                </a:lnTo>
                <a:lnTo>
                  <a:pt x="242" y="508"/>
                </a:lnTo>
                <a:lnTo>
                  <a:pt x="240" y="509"/>
                </a:lnTo>
                <a:lnTo>
                  <a:pt x="239" y="509"/>
                </a:lnTo>
                <a:lnTo>
                  <a:pt x="237" y="509"/>
                </a:lnTo>
                <a:lnTo>
                  <a:pt x="237" y="509"/>
                </a:lnTo>
                <a:lnTo>
                  <a:pt x="236" y="509"/>
                </a:lnTo>
                <a:lnTo>
                  <a:pt x="235" y="508"/>
                </a:lnTo>
                <a:lnTo>
                  <a:pt x="234" y="505"/>
                </a:lnTo>
                <a:lnTo>
                  <a:pt x="232" y="500"/>
                </a:lnTo>
                <a:lnTo>
                  <a:pt x="231" y="498"/>
                </a:lnTo>
                <a:lnTo>
                  <a:pt x="230" y="496"/>
                </a:lnTo>
                <a:lnTo>
                  <a:pt x="228" y="495"/>
                </a:lnTo>
                <a:lnTo>
                  <a:pt x="228" y="494"/>
                </a:lnTo>
                <a:lnTo>
                  <a:pt x="227" y="494"/>
                </a:lnTo>
                <a:lnTo>
                  <a:pt x="227" y="494"/>
                </a:lnTo>
                <a:lnTo>
                  <a:pt x="226" y="494"/>
                </a:lnTo>
                <a:lnTo>
                  <a:pt x="226" y="494"/>
                </a:lnTo>
                <a:lnTo>
                  <a:pt x="225" y="494"/>
                </a:lnTo>
                <a:lnTo>
                  <a:pt x="224" y="494"/>
                </a:lnTo>
                <a:lnTo>
                  <a:pt x="222" y="494"/>
                </a:lnTo>
                <a:lnTo>
                  <a:pt x="221" y="494"/>
                </a:lnTo>
                <a:lnTo>
                  <a:pt x="220" y="495"/>
                </a:lnTo>
                <a:lnTo>
                  <a:pt x="219" y="496"/>
                </a:lnTo>
                <a:lnTo>
                  <a:pt x="217" y="497"/>
                </a:lnTo>
                <a:lnTo>
                  <a:pt x="214" y="500"/>
                </a:lnTo>
                <a:lnTo>
                  <a:pt x="213" y="500"/>
                </a:lnTo>
                <a:lnTo>
                  <a:pt x="213" y="501"/>
                </a:lnTo>
                <a:lnTo>
                  <a:pt x="212" y="501"/>
                </a:lnTo>
                <a:lnTo>
                  <a:pt x="211" y="501"/>
                </a:lnTo>
                <a:lnTo>
                  <a:pt x="211" y="500"/>
                </a:lnTo>
                <a:lnTo>
                  <a:pt x="210" y="500"/>
                </a:lnTo>
                <a:lnTo>
                  <a:pt x="209" y="499"/>
                </a:lnTo>
                <a:lnTo>
                  <a:pt x="209" y="498"/>
                </a:lnTo>
                <a:lnTo>
                  <a:pt x="208" y="497"/>
                </a:lnTo>
                <a:lnTo>
                  <a:pt x="208" y="495"/>
                </a:lnTo>
                <a:lnTo>
                  <a:pt x="208" y="494"/>
                </a:lnTo>
                <a:lnTo>
                  <a:pt x="208" y="494"/>
                </a:lnTo>
                <a:lnTo>
                  <a:pt x="208" y="493"/>
                </a:lnTo>
                <a:lnTo>
                  <a:pt x="208" y="491"/>
                </a:lnTo>
                <a:lnTo>
                  <a:pt x="209" y="490"/>
                </a:lnTo>
                <a:lnTo>
                  <a:pt x="210" y="488"/>
                </a:lnTo>
                <a:lnTo>
                  <a:pt x="210" y="487"/>
                </a:lnTo>
                <a:lnTo>
                  <a:pt x="210" y="486"/>
                </a:lnTo>
                <a:lnTo>
                  <a:pt x="210" y="485"/>
                </a:lnTo>
                <a:lnTo>
                  <a:pt x="210" y="485"/>
                </a:lnTo>
                <a:lnTo>
                  <a:pt x="210" y="484"/>
                </a:lnTo>
                <a:lnTo>
                  <a:pt x="210" y="482"/>
                </a:lnTo>
                <a:lnTo>
                  <a:pt x="209" y="481"/>
                </a:lnTo>
                <a:lnTo>
                  <a:pt x="207" y="477"/>
                </a:lnTo>
                <a:lnTo>
                  <a:pt x="205" y="474"/>
                </a:lnTo>
                <a:lnTo>
                  <a:pt x="203" y="471"/>
                </a:lnTo>
                <a:lnTo>
                  <a:pt x="200" y="468"/>
                </a:lnTo>
                <a:lnTo>
                  <a:pt x="199" y="466"/>
                </a:lnTo>
                <a:lnTo>
                  <a:pt x="196" y="463"/>
                </a:lnTo>
                <a:lnTo>
                  <a:pt x="191" y="458"/>
                </a:lnTo>
                <a:lnTo>
                  <a:pt x="189" y="457"/>
                </a:lnTo>
                <a:lnTo>
                  <a:pt x="187" y="455"/>
                </a:lnTo>
                <a:lnTo>
                  <a:pt x="177" y="447"/>
                </a:lnTo>
                <a:lnTo>
                  <a:pt x="176" y="447"/>
                </a:lnTo>
                <a:lnTo>
                  <a:pt x="175" y="446"/>
                </a:lnTo>
                <a:lnTo>
                  <a:pt x="174" y="445"/>
                </a:lnTo>
                <a:lnTo>
                  <a:pt x="173" y="444"/>
                </a:lnTo>
                <a:lnTo>
                  <a:pt x="172" y="441"/>
                </a:lnTo>
                <a:lnTo>
                  <a:pt x="171" y="440"/>
                </a:lnTo>
                <a:lnTo>
                  <a:pt x="169" y="436"/>
                </a:lnTo>
                <a:lnTo>
                  <a:pt x="168" y="434"/>
                </a:lnTo>
                <a:lnTo>
                  <a:pt x="167" y="433"/>
                </a:lnTo>
                <a:lnTo>
                  <a:pt x="166" y="431"/>
                </a:lnTo>
                <a:lnTo>
                  <a:pt x="164" y="429"/>
                </a:lnTo>
                <a:lnTo>
                  <a:pt x="163" y="427"/>
                </a:lnTo>
                <a:lnTo>
                  <a:pt x="162" y="426"/>
                </a:lnTo>
                <a:lnTo>
                  <a:pt x="160" y="425"/>
                </a:lnTo>
                <a:lnTo>
                  <a:pt x="159" y="425"/>
                </a:lnTo>
                <a:lnTo>
                  <a:pt x="159" y="424"/>
                </a:lnTo>
                <a:lnTo>
                  <a:pt x="158" y="424"/>
                </a:lnTo>
                <a:lnTo>
                  <a:pt x="158" y="424"/>
                </a:lnTo>
                <a:lnTo>
                  <a:pt x="157" y="424"/>
                </a:lnTo>
                <a:lnTo>
                  <a:pt x="156" y="424"/>
                </a:lnTo>
                <a:lnTo>
                  <a:pt x="156" y="425"/>
                </a:lnTo>
                <a:lnTo>
                  <a:pt x="155" y="425"/>
                </a:lnTo>
                <a:lnTo>
                  <a:pt x="153" y="426"/>
                </a:lnTo>
                <a:lnTo>
                  <a:pt x="153" y="427"/>
                </a:lnTo>
                <a:lnTo>
                  <a:pt x="152" y="427"/>
                </a:lnTo>
                <a:lnTo>
                  <a:pt x="151" y="427"/>
                </a:lnTo>
                <a:lnTo>
                  <a:pt x="150" y="427"/>
                </a:lnTo>
                <a:lnTo>
                  <a:pt x="149" y="427"/>
                </a:lnTo>
                <a:lnTo>
                  <a:pt x="148" y="427"/>
                </a:lnTo>
                <a:lnTo>
                  <a:pt x="147" y="427"/>
                </a:lnTo>
                <a:lnTo>
                  <a:pt x="145" y="426"/>
                </a:lnTo>
                <a:lnTo>
                  <a:pt x="144" y="425"/>
                </a:lnTo>
                <a:lnTo>
                  <a:pt x="142" y="424"/>
                </a:lnTo>
                <a:lnTo>
                  <a:pt x="141" y="423"/>
                </a:lnTo>
                <a:lnTo>
                  <a:pt x="139" y="422"/>
                </a:lnTo>
                <a:lnTo>
                  <a:pt x="138" y="421"/>
                </a:lnTo>
                <a:lnTo>
                  <a:pt x="138" y="420"/>
                </a:lnTo>
                <a:lnTo>
                  <a:pt x="137" y="419"/>
                </a:lnTo>
                <a:lnTo>
                  <a:pt x="136" y="418"/>
                </a:lnTo>
                <a:lnTo>
                  <a:pt x="135" y="416"/>
                </a:lnTo>
                <a:lnTo>
                  <a:pt x="135" y="414"/>
                </a:lnTo>
                <a:lnTo>
                  <a:pt x="134" y="412"/>
                </a:lnTo>
                <a:lnTo>
                  <a:pt x="134" y="410"/>
                </a:lnTo>
                <a:lnTo>
                  <a:pt x="134" y="408"/>
                </a:lnTo>
                <a:lnTo>
                  <a:pt x="133" y="406"/>
                </a:lnTo>
                <a:lnTo>
                  <a:pt x="133" y="404"/>
                </a:lnTo>
                <a:lnTo>
                  <a:pt x="134" y="403"/>
                </a:lnTo>
                <a:lnTo>
                  <a:pt x="134" y="401"/>
                </a:lnTo>
                <a:lnTo>
                  <a:pt x="134" y="400"/>
                </a:lnTo>
                <a:lnTo>
                  <a:pt x="134" y="397"/>
                </a:lnTo>
                <a:lnTo>
                  <a:pt x="136" y="391"/>
                </a:lnTo>
                <a:lnTo>
                  <a:pt x="136" y="390"/>
                </a:lnTo>
                <a:lnTo>
                  <a:pt x="136" y="388"/>
                </a:lnTo>
                <a:lnTo>
                  <a:pt x="136" y="387"/>
                </a:lnTo>
                <a:lnTo>
                  <a:pt x="137" y="385"/>
                </a:lnTo>
                <a:lnTo>
                  <a:pt x="136" y="383"/>
                </a:lnTo>
                <a:lnTo>
                  <a:pt x="136" y="382"/>
                </a:lnTo>
                <a:lnTo>
                  <a:pt x="136" y="380"/>
                </a:lnTo>
                <a:lnTo>
                  <a:pt x="135" y="377"/>
                </a:lnTo>
                <a:lnTo>
                  <a:pt x="135" y="375"/>
                </a:lnTo>
                <a:lnTo>
                  <a:pt x="134" y="373"/>
                </a:lnTo>
                <a:lnTo>
                  <a:pt x="133" y="372"/>
                </a:lnTo>
                <a:lnTo>
                  <a:pt x="133" y="371"/>
                </a:lnTo>
                <a:lnTo>
                  <a:pt x="132" y="369"/>
                </a:lnTo>
                <a:lnTo>
                  <a:pt x="131" y="368"/>
                </a:lnTo>
                <a:lnTo>
                  <a:pt x="130" y="368"/>
                </a:lnTo>
                <a:lnTo>
                  <a:pt x="129" y="368"/>
                </a:lnTo>
                <a:lnTo>
                  <a:pt x="129" y="367"/>
                </a:lnTo>
                <a:lnTo>
                  <a:pt x="128" y="367"/>
                </a:lnTo>
                <a:lnTo>
                  <a:pt x="127" y="367"/>
                </a:lnTo>
                <a:lnTo>
                  <a:pt x="126" y="367"/>
                </a:lnTo>
                <a:lnTo>
                  <a:pt x="126" y="367"/>
                </a:lnTo>
                <a:lnTo>
                  <a:pt x="125" y="367"/>
                </a:lnTo>
                <a:lnTo>
                  <a:pt x="121" y="368"/>
                </a:lnTo>
                <a:lnTo>
                  <a:pt x="119" y="368"/>
                </a:lnTo>
                <a:lnTo>
                  <a:pt x="112" y="371"/>
                </a:lnTo>
                <a:lnTo>
                  <a:pt x="110" y="371"/>
                </a:lnTo>
                <a:lnTo>
                  <a:pt x="108" y="372"/>
                </a:lnTo>
                <a:lnTo>
                  <a:pt x="105" y="373"/>
                </a:lnTo>
                <a:lnTo>
                  <a:pt x="102" y="375"/>
                </a:lnTo>
                <a:lnTo>
                  <a:pt x="101" y="375"/>
                </a:lnTo>
                <a:lnTo>
                  <a:pt x="100" y="375"/>
                </a:lnTo>
                <a:lnTo>
                  <a:pt x="99" y="375"/>
                </a:lnTo>
                <a:lnTo>
                  <a:pt x="98" y="375"/>
                </a:lnTo>
                <a:lnTo>
                  <a:pt x="97" y="375"/>
                </a:lnTo>
                <a:lnTo>
                  <a:pt x="92" y="374"/>
                </a:lnTo>
                <a:lnTo>
                  <a:pt x="91" y="374"/>
                </a:lnTo>
                <a:lnTo>
                  <a:pt x="90" y="374"/>
                </a:lnTo>
                <a:lnTo>
                  <a:pt x="87" y="373"/>
                </a:lnTo>
                <a:lnTo>
                  <a:pt x="81" y="370"/>
                </a:lnTo>
                <a:lnTo>
                  <a:pt x="80" y="369"/>
                </a:lnTo>
                <a:lnTo>
                  <a:pt x="78" y="368"/>
                </a:lnTo>
                <a:lnTo>
                  <a:pt x="77" y="367"/>
                </a:lnTo>
                <a:lnTo>
                  <a:pt x="75" y="365"/>
                </a:lnTo>
                <a:lnTo>
                  <a:pt x="73" y="364"/>
                </a:lnTo>
                <a:lnTo>
                  <a:pt x="72" y="363"/>
                </a:lnTo>
                <a:lnTo>
                  <a:pt x="71" y="362"/>
                </a:lnTo>
                <a:lnTo>
                  <a:pt x="68" y="361"/>
                </a:lnTo>
                <a:lnTo>
                  <a:pt x="68" y="361"/>
                </a:lnTo>
                <a:lnTo>
                  <a:pt x="66" y="360"/>
                </a:lnTo>
                <a:lnTo>
                  <a:pt x="65" y="359"/>
                </a:lnTo>
                <a:lnTo>
                  <a:pt x="64" y="358"/>
                </a:lnTo>
                <a:lnTo>
                  <a:pt x="63" y="357"/>
                </a:lnTo>
                <a:lnTo>
                  <a:pt x="62" y="355"/>
                </a:lnTo>
                <a:lnTo>
                  <a:pt x="61" y="353"/>
                </a:lnTo>
                <a:lnTo>
                  <a:pt x="60" y="351"/>
                </a:lnTo>
                <a:lnTo>
                  <a:pt x="59" y="350"/>
                </a:lnTo>
                <a:lnTo>
                  <a:pt x="55" y="346"/>
                </a:lnTo>
                <a:lnTo>
                  <a:pt x="54" y="345"/>
                </a:lnTo>
                <a:lnTo>
                  <a:pt x="54" y="344"/>
                </a:lnTo>
                <a:lnTo>
                  <a:pt x="53" y="343"/>
                </a:lnTo>
                <a:lnTo>
                  <a:pt x="53" y="342"/>
                </a:lnTo>
                <a:lnTo>
                  <a:pt x="53" y="340"/>
                </a:lnTo>
                <a:lnTo>
                  <a:pt x="52" y="338"/>
                </a:lnTo>
                <a:lnTo>
                  <a:pt x="52" y="337"/>
                </a:lnTo>
                <a:lnTo>
                  <a:pt x="52" y="336"/>
                </a:lnTo>
                <a:lnTo>
                  <a:pt x="52" y="335"/>
                </a:lnTo>
                <a:lnTo>
                  <a:pt x="51" y="334"/>
                </a:lnTo>
                <a:lnTo>
                  <a:pt x="50" y="333"/>
                </a:lnTo>
                <a:lnTo>
                  <a:pt x="50" y="332"/>
                </a:lnTo>
                <a:lnTo>
                  <a:pt x="48" y="328"/>
                </a:lnTo>
                <a:lnTo>
                  <a:pt x="47" y="327"/>
                </a:lnTo>
                <a:lnTo>
                  <a:pt x="46" y="324"/>
                </a:lnTo>
                <a:lnTo>
                  <a:pt x="46" y="323"/>
                </a:lnTo>
                <a:lnTo>
                  <a:pt x="45" y="321"/>
                </a:lnTo>
                <a:lnTo>
                  <a:pt x="45" y="320"/>
                </a:lnTo>
                <a:lnTo>
                  <a:pt x="45" y="317"/>
                </a:lnTo>
                <a:lnTo>
                  <a:pt x="45" y="315"/>
                </a:lnTo>
                <a:lnTo>
                  <a:pt x="45" y="313"/>
                </a:lnTo>
                <a:lnTo>
                  <a:pt x="44" y="311"/>
                </a:lnTo>
                <a:lnTo>
                  <a:pt x="43" y="309"/>
                </a:lnTo>
                <a:lnTo>
                  <a:pt x="41" y="305"/>
                </a:lnTo>
                <a:lnTo>
                  <a:pt x="39" y="302"/>
                </a:lnTo>
                <a:lnTo>
                  <a:pt x="39" y="301"/>
                </a:lnTo>
                <a:lnTo>
                  <a:pt x="38" y="300"/>
                </a:lnTo>
                <a:lnTo>
                  <a:pt x="38" y="300"/>
                </a:lnTo>
                <a:lnTo>
                  <a:pt x="38" y="299"/>
                </a:lnTo>
                <a:lnTo>
                  <a:pt x="37" y="299"/>
                </a:lnTo>
                <a:lnTo>
                  <a:pt x="35" y="299"/>
                </a:lnTo>
                <a:lnTo>
                  <a:pt x="34" y="299"/>
                </a:lnTo>
                <a:lnTo>
                  <a:pt x="33" y="299"/>
                </a:lnTo>
                <a:lnTo>
                  <a:pt x="32" y="299"/>
                </a:lnTo>
                <a:lnTo>
                  <a:pt x="32" y="300"/>
                </a:lnTo>
                <a:lnTo>
                  <a:pt x="31" y="300"/>
                </a:lnTo>
                <a:lnTo>
                  <a:pt x="31" y="301"/>
                </a:lnTo>
                <a:lnTo>
                  <a:pt x="31" y="302"/>
                </a:lnTo>
                <a:lnTo>
                  <a:pt x="31" y="303"/>
                </a:lnTo>
                <a:lnTo>
                  <a:pt x="31" y="305"/>
                </a:lnTo>
                <a:lnTo>
                  <a:pt x="33" y="315"/>
                </a:lnTo>
                <a:lnTo>
                  <a:pt x="34" y="316"/>
                </a:lnTo>
                <a:lnTo>
                  <a:pt x="34" y="317"/>
                </a:lnTo>
                <a:lnTo>
                  <a:pt x="34" y="319"/>
                </a:lnTo>
                <a:lnTo>
                  <a:pt x="34" y="320"/>
                </a:lnTo>
                <a:lnTo>
                  <a:pt x="33" y="321"/>
                </a:lnTo>
                <a:lnTo>
                  <a:pt x="33" y="321"/>
                </a:lnTo>
                <a:lnTo>
                  <a:pt x="33" y="322"/>
                </a:lnTo>
                <a:lnTo>
                  <a:pt x="32" y="323"/>
                </a:lnTo>
                <a:lnTo>
                  <a:pt x="30" y="324"/>
                </a:lnTo>
                <a:lnTo>
                  <a:pt x="30" y="325"/>
                </a:lnTo>
                <a:lnTo>
                  <a:pt x="29" y="326"/>
                </a:lnTo>
                <a:lnTo>
                  <a:pt x="28" y="326"/>
                </a:lnTo>
                <a:lnTo>
                  <a:pt x="27" y="326"/>
                </a:lnTo>
                <a:lnTo>
                  <a:pt x="27" y="326"/>
                </a:lnTo>
                <a:lnTo>
                  <a:pt x="26" y="326"/>
                </a:lnTo>
                <a:lnTo>
                  <a:pt x="25" y="326"/>
                </a:lnTo>
                <a:lnTo>
                  <a:pt x="24" y="325"/>
                </a:lnTo>
                <a:lnTo>
                  <a:pt x="24" y="325"/>
                </a:lnTo>
                <a:lnTo>
                  <a:pt x="23" y="325"/>
                </a:lnTo>
                <a:lnTo>
                  <a:pt x="23" y="326"/>
                </a:lnTo>
                <a:lnTo>
                  <a:pt x="22" y="326"/>
                </a:lnTo>
                <a:lnTo>
                  <a:pt x="21" y="327"/>
                </a:lnTo>
                <a:lnTo>
                  <a:pt x="20" y="327"/>
                </a:lnTo>
                <a:lnTo>
                  <a:pt x="18" y="329"/>
                </a:lnTo>
                <a:lnTo>
                  <a:pt x="17" y="329"/>
                </a:lnTo>
                <a:lnTo>
                  <a:pt x="16" y="330"/>
                </a:lnTo>
                <a:lnTo>
                  <a:pt x="16" y="330"/>
                </a:lnTo>
                <a:lnTo>
                  <a:pt x="15" y="331"/>
                </a:lnTo>
                <a:lnTo>
                  <a:pt x="15" y="332"/>
                </a:lnTo>
                <a:lnTo>
                  <a:pt x="14" y="334"/>
                </a:lnTo>
                <a:lnTo>
                  <a:pt x="13" y="335"/>
                </a:lnTo>
                <a:lnTo>
                  <a:pt x="13" y="336"/>
                </a:lnTo>
                <a:lnTo>
                  <a:pt x="12" y="336"/>
                </a:lnTo>
                <a:lnTo>
                  <a:pt x="9" y="340"/>
                </a:lnTo>
                <a:lnTo>
                  <a:pt x="8" y="340"/>
                </a:lnTo>
                <a:lnTo>
                  <a:pt x="7" y="341"/>
                </a:lnTo>
                <a:lnTo>
                  <a:pt x="6" y="344"/>
                </a:lnTo>
                <a:lnTo>
                  <a:pt x="5" y="346"/>
                </a:lnTo>
                <a:lnTo>
                  <a:pt x="4" y="346"/>
                </a:lnTo>
                <a:lnTo>
                  <a:pt x="4" y="346"/>
                </a:lnTo>
                <a:lnTo>
                  <a:pt x="3" y="346"/>
                </a:lnTo>
                <a:lnTo>
                  <a:pt x="3" y="347"/>
                </a:lnTo>
                <a:lnTo>
                  <a:pt x="2" y="347"/>
                </a:lnTo>
                <a:lnTo>
                  <a:pt x="2" y="346"/>
                </a:lnTo>
                <a:lnTo>
                  <a:pt x="1" y="346"/>
                </a:lnTo>
                <a:lnTo>
                  <a:pt x="0" y="345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5" name="Freeform 258">
            <a:extLst>
              <a:ext uri="{FF2B5EF4-FFF2-40B4-BE49-F238E27FC236}">
                <a16:creationId xmlns:a16="http://schemas.microsoft.com/office/drawing/2014/main" id="{0AEB6FB7-3F4A-451A-8820-3832459A130A}"/>
              </a:ext>
            </a:extLst>
          </p:cNvPr>
          <p:cNvSpPr>
            <a:spLocks/>
          </p:cNvSpPr>
          <p:nvPr/>
        </p:nvSpPr>
        <p:spPr bwMode="auto">
          <a:xfrm>
            <a:off x="10454359" y="3949210"/>
            <a:ext cx="421960" cy="717445"/>
          </a:xfrm>
          <a:custGeom>
            <a:avLst/>
            <a:gdLst>
              <a:gd name="T0" fmla="*/ 92 w 222"/>
              <a:gd name="T1" fmla="*/ 339 h 345"/>
              <a:gd name="T2" fmla="*/ 91 w 222"/>
              <a:gd name="T3" fmla="*/ 332 h 345"/>
              <a:gd name="T4" fmla="*/ 93 w 222"/>
              <a:gd name="T5" fmla="*/ 316 h 345"/>
              <a:gd name="T6" fmla="*/ 92 w 222"/>
              <a:gd name="T7" fmla="*/ 311 h 345"/>
              <a:gd name="T8" fmla="*/ 87 w 222"/>
              <a:gd name="T9" fmla="*/ 308 h 345"/>
              <a:gd name="T10" fmla="*/ 79 w 222"/>
              <a:gd name="T11" fmla="*/ 308 h 345"/>
              <a:gd name="T12" fmla="*/ 70 w 222"/>
              <a:gd name="T13" fmla="*/ 311 h 345"/>
              <a:gd name="T14" fmla="*/ 62 w 222"/>
              <a:gd name="T15" fmla="*/ 317 h 345"/>
              <a:gd name="T16" fmla="*/ 50 w 222"/>
              <a:gd name="T17" fmla="*/ 327 h 345"/>
              <a:gd name="T18" fmla="*/ 45 w 222"/>
              <a:gd name="T19" fmla="*/ 332 h 345"/>
              <a:gd name="T20" fmla="*/ 32 w 222"/>
              <a:gd name="T21" fmla="*/ 333 h 345"/>
              <a:gd name="T22" fmla="*/ 29 w 222"/>
              <a:gd name="T23" fmla="*/ 331 h 345"/>
              <a:gd name="T24" fmla="*/ 28 w 222"/>
              <a:gd name="T25" fmla="*/ 326 h 345"/>
              <a:gd name="T26" fmla="*/ 28 w 222"/>
              <a:gd name="T27" fmla="*/ 315 h 345"/>
              <a:gd name="T28" fmla="*/ 27 w 222"/>
              <a:gd name="T29" fmla="*/ 313 h 345"/>
              <a:gd name="T30" fmla="*/ 18 w 222"/>
              <a:gd name="T31" fmla="*/ 315 h 345"/>
              <a:gd name="T32" fmla="*/ 13 w 222"/>
              <a:gd name="T33" fmla="*/ 315 h 345"/>
              <a:gd name="T34" fmla="*/ 7 w 222"/>
              <a:gd name="T35" fmla="*/ 308 h 345"/>
              <a:gd name="T36" fmla="*/ 1 w 222"/>
              <a:gd name="T37" fmla="*/ 299 h 345"/>
              <a:gd name="T38" fmla="*/ 0 w 222"/>
              <a:gd name="T39" fmla="*/ 295 h 345"/>
              <a:gd name="T40" fmla="*/ 3 w 222"/>
              <a:gd name="T41" fmla="*/ 284 h 345"/>
              <a:gd name="T42" fmla="*/ 5 w 222"/>
              <a:gd name="T43" fmla="*/ 276 h 345"/>
              <a:gd name="T44" fmla="*/ 6 w 222"/>
              <a:gd name="T45" fmla="*/ 269 h 345"/>
              <a:gd name="T46" fmla="*/ 14 w 222"/>
              <a:gd name="T47" fmla="*/ 259 h 345"/>
              <a:gd name="T48" fmla="*/ 17 w 222"/>
              <a:gd name="T49" fmla="*/ 251 h 345"/>
              <a:gd name="T50" fmla="*/ 16 w 222"/>
              <a:gd name="T51" fmla="*/ 246 h 345"/>
              <a:gd name="T52" fmla="*/ 13 w 222"/>
              <a:gd name="T53" fmla="*/ 241 h 345"/>
              <a:gd name="T54" fmla="*/ 4 w 222"/>
              <a:gd name="T55" fmla="*/ 230 h 345"/>
              <a:gd name="T56" fmla="*/ 3 w 222"/>
              <a:gd name="T57" fmla="*/ 226 h 345"/>
              <a:gd name="T58" fmla="*/ 6 w 222"/>
              <a:gd name="T59" fmla="*/ 211 h 345"/>
              <a:gd name="T60" fmla="*/ 11 w 222"/>
              <a:gd name="T61" fmla="*/ 201 h 345"/>
              <a:gd name="T62" fmla="*/ 24 w 222"/>
              <a:gd name="T63" fmla="*/ 185 h 345"/>
              <a:gd name="T64" fmla="*/ 28 w 222"/>
              <a:gd name="T65" fmla="*/ 176 h 345"/>
              <a:gd name="T66" fmla="*/ 28 w 222"/>
              <a:gd name="T67" fmla="*/ 162 h 345"/>
              <a:gd name="T68" fmla="*/ 29 w 222"/>
              <a:gd name="T69" fmla="*/ 148 h 345"/>
              <a:gd name="T70" fmla="*/ 33 w 222"/>
              <a:gd name="T71" fmla="*/ 137 h 345"/>
              <a:gd name="T72" fmla="*/ 35 w 222"/>
              <a:gd name="T73" fmla="*/ 125 h 345"/>
              <a:gd name="T74" fmla="*/ 48 w 222"/>
              <a:gd name="T75" fmla="*/ 107 h 345"/>
              <a:gd name="T76" fmla="*/ 56 w 222"/>
              <a:gd name="T77" fmla="*/ 100 h 345"/>
              <a:gd name="T78" fmla="*/ 65 w 222"/>
              <a:gd name="T79" fmla="*/ 93 h 345"/>
              <a:gd name="T80" fmla="*/ 74 w 222"/>
              <a:gd name="T81" fmla="*/ 88 h 345"/>
              <a:gd name="T82" fmla="*/ 86 w 222"/>
              <a:gd name="T83" fmla="*/ 76 h 345"/>
              <a:gd name="T84" fmla="*/ 91 w 222"/>
              <a:gd name="T85" fmla="*/ 74 h 345"/>
              <a:gd name="T86" fmla="*/ 100 w 222"/>
              <a:gd name="T87" fmla="*/ 75 h 345"/>
              <a:gd name="T88" fmla="*/ 105 w 222"/>
              <a:gd name="T89" fmla="*/ 74 h 345"/>
              <a:gd name="T90" fmla="*/ 107 w 222"/>
              <a:gd name="T91" fmla="*/ 69 h 345"/>
              <a:gd name="T92" fmla="*/ 109 w 222"/>
              <a:gd name="T93" fmla="*/ 48 h 345"/>
              <a:gd name="T94" fmla="*/ 114 w 222"/>
              <a:gd name="T95" fmla="*/ 46 h 345"/>
              <a:gd name="T96" fmla="*/ 124 w 222"/>
              <a:gd name="T97" fmla="*/ 38 h 345"/>
              <a:gd name="T98" fmla="*/ 137 w 222"/>
              <a:gd name="T99" fmla="*/ 34 h 345"/>
              <a:gd name="T100" fmla="*/ 156 w 222"/>
              <a:gd name="T101" fmla="*/ 34 h 345"/>
              <a:gd name="T102" fmla="*/ 166 w 222"/>
              <a:gd name="T103" fmla="*/ 33 h 345"/>
              <a:gd name="T104" fmla="*/ 176 w 222"/>
              <a:gd name="T105" fmla="*/ 32 h 345"/>
              <a:gd name="T106" fmla="*/ 185 w 222"/>
              <a:gd name="T107" fmla="*/ 34 h 345"/>
              <a:gd name="T108" fmla="*/ 195 w 222"/>
              <a:gd name="T109" fmla="*/ 32 h 345"/>
              <a:gd name="T110" fmla="*/ 206 w 222"/>
              <a:gd name="T111" fmla="*/ 23 h 345"/>
              <a:gd name="T112" fmla="*/ 214 w 222"/>
              <a:gd name="T113" fmla="*/ 14 h 345"/>
              <a:gd name="T114" fmla="*/ 218 w 222"/>
              <a:gd name="T115" fmla="*/ 2 h 345"/>
              <a:gd name="T116" fmla="*/ 221 w 222"/>
              <a:gd name="T117" fmla="*/ 0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22" h="345">
                <a:moveTo>
                  <a:pt x="96" y="345"/>
                </a:moveTo>
                <a:lnTo>
                  <a:pt x="95" y="344"/>
                </a:lnTo>
                <a:lnTo>
                  <a:pt x="94" y="343"/>
                </a:lnTo>
                <a:lnTo>
                  <a:pt x="93" y="341"/>
                </a:lnTo>
                <a:lnTo>
                  <a:pt x="92" y="339"/>
                </a:lnTo>
                <a:lnTo>
                  <a:pt x="91" y="338"/>
                </a:lnTo>
                <a:lnTo>
                  <a:pt x="91" y="336"/>
                </a:lnTo>
                <a:lnTo>
                  <a:pt x="91" y="335"/>
                </a:lnTo>
                <a:lnTo>
                  <a:pt x="91" y="334"/>
                </a:lnTo>
                <a:lnTo>
                  <a:pt x="91" y="332"/>
                </a:lnTo>
                <a:lnTo>
                  <a:pt x="91" y="329"/>
                </a:lnTo>
                <a:lnTo>
                  <a:pt x="92" y="323"/>
                </a:lnTo>
                <a:lnTo>
                  <a:pt x="93" y="320"/>
                </a:lnTo>
                <a:lnTo>
                  <a:pt x="93" y="317"/>
                </a:lnTo>
                <a:lnTo>
                  <a:pt x="93" y="316"/>
                </a:lnTo>
                <a:lnTo>
                  <a:pt x="93" y="316"/>
                </a:lnTo>
                <a:lnTo>
                  <a:pt x="93" y="315"/>
                </a:lnTo>
                <a:lnTo>
                  <a:pt x="93" y="313"/>
                </a:lnTo>
                <a:lnTo>
                  <a:pt x="92" y="312"/>
                </a:lnTo>
                <a:lnTo>
                  <a:pt x="92" y="311"/>
                </a:lnTo>
                <a:lnTo>
                  <a:pt x="91" y="310"/>
                </a:lnTo>
                <a:lnTo>
                  <a:pt x="90" y="310"/>
                </a:lnTo>
                <a:lnTo>
                  <a:pt x="89" y="309"/>
                </a:lnTo>
                <a:lnTo>
                  <a:pt x="88" y="308"/>
                </a:lnTo>
                <a:lnTo>
                  <a:pt x="87" y="308"/>
                </a:lnTo>
                <a:lnTo>
                  <a:pt x="86" y="308"/>
                </a:lnTo>
                <a:lnTo>
                  <a:pt x="85" y="307"/>
                </a:lnTo>
                <a:lnTo>
                  <a:pt x="84" y="307"/>
                </a:lnTo>
                <a:lnTo>
                  <a:pt x="82" y="308"/>
                </a:lnTo>
                <a:lnTo>
                  <a:pt x="79" y="308"/>
                </a:lnTo>
                <a:lnTo>
                  <a:pt x="77" y="308"/>
                </a:lnTo>
                <a:lnTo>
                  <a:pt x="76" y="309"/>
                </a:lnTo>
                <a:lnTo>
                  <a:pt x="75" y="309"/>
                </a:lnTo>
                <a:lnTo>
                  <a:pt x="73" y="310"/>
                </a:lnTo>
                <a:lnTo>
                  <a:pt x="70" y="311"/>
                </a:lnTo>
                <a:lnTo>
                  <a:pt x="69" y="312"/>
                </a:lnTo>
                <a:lnTo>
                  <a:pt x="68" y="312"/>
                </a:lnTo>
                <a:lnTo>
                  <a:pt x="67" y="313"/>
                </a:lnTo>
                <a:lnTo>
                  <a:pt x="64" y="315"/>
                </a:lnTo>
                <a:lnTo>
                  <a:pt x="62" y="317"/>
                </a:lnTo>
                <a:lnTo>
                  <a:pt x="58" y="320"/>
                </a:lnTo>
                <a:lnTo>
                  <a:pt x="53" y="323"/>
                </a:lnTo>
                <a:lnTo>
                  <a:pt x="52" y="325"/>
                </a:lnTo>
                <a:lnTo>
                  <a:pt x="51" y="326"/>
                </a:lnTo>
                <a:lnTo>
                  <a:pt x="50" y="327"/>
                </a:lnTo>
                <a:lnTo>
                  <a:pt x="49" y="328"/>
                </a:lnTo>
                <a:lnTo>
                  <a:pt x="47" y="330"/>
                </a:lnTo>
                <a:lnTo>
                  <a:pt x="47" y="331"/>
                </a:lnTo>
                <a:lnTo>
                  <a:pt x="46" y="332"/>
                </a:lnTo>
                <a:lnTo>
                  <a:pt x="45" y="332"/>
                </a:lnTo>
                <a:lnTo>
                  <a:pt x="44" y="332"/>
                </a:lnTo>
                <a:lnTo>
                  <a:pt x="43" y="332"/>
                </a:lnTo>
                <a:lnTo>
                  <a:pt x="38" y="332"/>
                </a:lnTo>
                <a:lnTo>
                  <a:pt x="33" y="333"/>
                </a:lnTo>
                <a:lnTo>
                  <a:pt x="32" y="333"/>
                </a:lnTo>
                <a:lnTo>
                  <a:pt x="31" y="332"/>
                </a:lnTo>
                <a:lnTo>
                  <a:pt x="30" y="332"/>
                </a:lnTo>
                <a:lnTo>
                  <a:pt x="30" y="332"/>
                </a:lnTo>
                <a:lnTo>
                  <a:pt x="29" y="332"/>
                </a:lnTo>
                <a:lnTo>
                  <a:pt x="29" y="331"/>
                </a:lnTo>
                <a:lnTo>
                  <a:pt x="28" y="330"/>
                </a:lnTo>
                <a:lnTo>
                  <a:pt x="28" y="329"/>
                </a:lnTo>
                <a:lnTo>
                  <a:pt x="28" y="329"/>
                </a:lnTo>
                <a:lnTo>
                  <a:pt x="27" y="327"/>
                </a:lnTo>
                <a:lnTo>
                  <a:pt x="28" y="326"/>
                </a:lnTo>
                <a:lnTo>
                  <a:pt x="28" y="324"/>
                </a:lnTo>
                <a:lnTo>
                  <a:pt x="28" y="320"/>
                </a:lnTo>
                <a:lnTo>
                  <a:pt x="29" y="317"/>
                </a:lnTo>
                <a:lnTo>
                  <a:pt x="29" y="316"/>
                </a:lnTo>
                <a:lnTo>
                  <a:pt x="28" y="315"/>
                </a:lnTo>
                <a:lnTo>
                  <a:pt x="28" y="314"/>
                </a:lnTo>
                <a:lnTo>
                  <a:pt x="28" y="314"/>
                </a:lnTo>
                <a:lnTo>
                  <a:pt x="28" y="313"/>
                </a:lnTo>
                <a:lnTo>
                  <a:pt x="27" y="313"/>
                </a:lnTo>
                <a:lnTo>
                  <a:pt x="27" y="313"/>
                </a:lnTo>
                <a:lnTo>
                  <a:pt x="26" y="313"/>
                </a:lnTo>
                <a:lnTo>
                  <a:pt x="25" y="314"/>
                </a:lnTo>
                <a:lnTo>
                  <a:pt x="23" y="314"/>
                </a:lnTo>
                <a:lnTo>
                  <a:pt x="22" y="315"/>
                </a:lnTo>
                <a:lnTo>
                  <a:pt x="18" y="315"/>
                </a:lnTo>
                <a:lnTo>
                  <a:pt x="17" y="315"/>
                </a:lnTo>
                <a:lnTo>
                  <a:pt x="16" y="315"/>
                </a:lnTo>
                <a:lnTo>
                  <a:pt x="15" y="315"/>
                </a:lnTo>
                <a:lnTo>
                  <a:pt x="14" y="315"/>
                </a:lnTo>
                <a:lnTo>
                  <a:pt x="13" y="315"/>
                </a:lnTo>
                <a:lnTo>
                  <a:pt x="12" y="314"/>
                </a:lnTo>
                <a:lnTo>
                  <a:pt x="12" y="314"/>
                </a:lnTo>
                <a:lnTo>
                  <a:pt x="10" y="312"/>
                </a:lnTo>
                <a:lnTo>
                  <a:pt x="9" y="311"/>
                </a:lnTo>
                <a:lnTo>
                  <a:pt x="7" y="308"/>
                </a:lnTo>
                <a:lnTo>
                  <a:pt x="4" y="305"/>
                </a:lnTo>
                <a:lnTo>
                  <a:pt x="4" y="304"/>
                </a:lnTo>
                <a:lnTo>
                  <a:pt x="3" y="303"/>
                </a:lnTo>
                <a:lnTo>
                  <a:pt x="2" y="301"/>
                </a:lnTo>
                <a:lnTo>
                  <a:pt x="1" y="299"/>
                </a:lnTo>
                <a:lnTo>
                  <a:pt x="0" y="298"/>
                </a:lnTo>
                <a:lnTo>
                  <a:pt x="0" y="297"/>
                </a:lnTo>
                <a:lnTo>
                  <a:pt x="0" y="296"/>
                </a:lnTo>
                <a:lnTo>
                  <a:pt x="0" y="295"/>
                </a:lnTo>
                <a:lnTo>
                  <a:pt x="0" y="295"/>
                </a:lnTo>
                <a:lnTo>
                  <a:pt x="0" y="293"/>
                </a:lnTo>
                <a:lnTo>
                  <a:pt x="0" y="292"/>
                </a:lnTo>
                <a:lnTo>
                  <a:pt x="0" y="291"/>
                </a:lnTo>
                <a:lnTo>
                  <a:pt x="1" y="289"/>
                </a:lnTo>
                <a:lnTo>
                  <a:pt x="3" y="284"/>
                </a:lnTo>
                <a:lnTo>
                  <a:pt x="4" y="282"/>
                </a:lnTo>
                <a:lnTo>
                  <a:pt x="5" y="280"/>
                </a:lnTo>
                <a:lnTo>
                  <a:pt x="5" y="279"/>
                </a:lnTo>
                <a:lnTo>
                  <a:pt x="5" y="277"/>
                </a:lnTo>
                <a:lnTo>
                  <a:pt x="5" y="276"/>
                </a:lnTo>
                <a:lnTo>
                  <a:pt x="5" y="274"/>
                </a:lnTo>
                <a:lnTo>
                  <a:pt x="5" y="273"/>
                </a:lnTo>
                <a:lnTo>
                  <a:pt x="5" y="271"/>
                </a:lnTo>
                <a:lnTo>
                  <a:pt x="6" y="270"/>
                </a:lnTo>
                <a:lnTo>
                  <a:pt x="6" y="269"/>
                </a:lnTo>
                <a:lnTo>
                  <a:pt x="6" y="268"/>
                </a:lnTo>
                <a:lnTo>
                  <a:pt x="8" y="266"/>
                </a:lnTo>
                <a:lnTo>
                  <a:pt x="10" y="264"/>
                </a:lnTo>
                <a:lnTo>
                  <a:pt x="13" y="260"/>
                </a:lnTo>
                <a:lnTo>
                  <a:pt x="14" y="259"/>
                </a:lnTo>
                <a:lnTo>
                  <a:pt x="15" y="257"/>
                </a:lnTo>
                <a:lnTo>
                  <a:pt x="16" y="255"/>
                </a:lnTo>
                <a:lnTo>
                  <a:pt x="16" y="254"/>
                </a:lnTo>
                <a:lnTo>
                  <a:pt x="17" y="252"/>
                </a:lnTo>
                <a:lnTo>
                  <a:pt x="17" y="251"/>
                </a:lnTo>
                <a:lnTo>
                  <a:pt x="17" y="250"/>
                </a:lnTo>
                <a:lnTo>
                  <a:pt x="17" y="249"/>
                </a:lnTo>
                <a:lnTo>
                  <a:pt x="17" y="248"/>
                </a:lnTo>
                <a:lnTo>
                  <a:pt x="16" y="247"/>
                </a:lnTo>
                <a:lnTo>
                  <a:pt x="16" y="246"/>
                </a:lnTo>
                <a:lnTo>
                  <a:pt x="16" y="245"/>
                </a:lnTo>
                <a:lnTo>
                  <a:pt x="15" y="244"/>
                </a:lnTo>
                <a:lnTo>
                  <a:pt x="15" y="244"/>
                </a:lnTo>
                <a:lnTo>
                  <a:pt x="14" y="242"/>
                </a:lnTo>
                <a:lnTo>
                  <a:pt x="13" y="241"/>
                </a:lnTo>
                <a:lnTo>
                  <a:pt x="7" y="235"/>
                </a:lnTo>
                <a:lnTo>
                  <a:pt x="6" y="233"/>
                </a:lnTo>
                <a:lnTo>
                  <a:pt x="5" y="232"/>
                </a:lnTo>
                <a:lnTo>
                  <a:pt x="4" y="231"/>
                </a:lnTo>
                <a:lnTo>
                  <a:pt x="4" y="230"/>
                </a:lnTo>
                <a:lnTo>
                  <a:pt x="4" y="230"/>
                </a:lnTo>
                <a:lnTo>
                  <a:pt x="4" y="229"/>
                </a:lnTo>
                <a:lnTo>
                  <a:pt x="3" y="228"/>
                </a:lnTo>
                <a:lnTo>
                  <a:pt x="3" y="227"/>
                </a:lnTo>
                <a:lnTo>
                  <a:pt x="3" y="226"/>
                </a:lnTo>
                <a:lnTo>
                  <a:pt x="4" y="221"/>
                </a:lnTo>
                <a:lnTo>
                  <a:pt x="5" y="216"/>
                </a:lnTo>
                <a:lnTo>
                  <a:pt x="5" y="214"/>
                </a:lnTo>
                <a:lnTo>
                  <a:pt x="5" y="213"/>
                </a:lnTo>
                <a:lnTo>
                  <a:pt x="6" y="211"/>
                </a:lnTo>
                <a:lnTo>
                  <a:pt x="6" y="210"/>
                </a:lnTo>
                <a:lnTo>
                  <a:pt x="7" y="209"/>
                </a:lnTo>
                <a:lnTo>
                  <a:pt x="8" y="205"/>
                </a:lnTo>
                <a:lnTo>
                  <a:pt x="9" y="203"/>
                </a:lnTo>
                <a:lnTo>
                  <a:pt x="11" y="201"/>
                </a:lnTo>
                <a:lnTo>
                  <a:pt x="12" y="199"/>
                </a:lnTo>
                <a:lnTo>
                  <a:pt x="14" y="196"/>
                </a:lnTo>
                <a:lnTo>
                  <a:pt x="22" y="187"/>
                </a:lnTo>
                <a:lnTo>
                  <a:pt x="23" y="186"/>
                </a:lnTo>
                <a:lnTo>
                  <a:pt x="24" y="185"/>
                </a:lnTo>
                <a:lnTo>
                  <a:pt x="25" y="183"/>
                </a:lnTo>
                <a:lnTo>
                  <a:pt x="26" y="181"/>
                </a:lnTo>
                <a:lnTo>
                  <a:pt x="26" y="180"/>
                </a:lnTo>
                <a:lnTo>
                  <a:pt x="27" y="178"/>
                </a:lnTo>
                <a:lnTo>
                  <a:pt x="28" y="176"/>
                </a:lnTo>
                <a:lnTo>
                  <a:pt x="28" y="175"/>
                </a:lnTo>
                <a:lnTo>
                  <a:pt x="28" y="173"/>
                </a:lnTo>
                <a:lnTo>
                  <a:pt x="28" y="171"/>
                </a:lnTo>
                <a:lnTo>
                  <a:pt x="28" y="168"/>
                </a:lnTo>
                <a:lnTo>
                  <a:pt x="28" y="162"/>
                </a:lnTo>
                <a:lnTo>
                  <a:pt x="28" y="155"/>
                </a:lnTo>
                <a:lnTo>
                  <a:pt x="28" y="153"/>
                </a:lnTo>
                <a:lnTo>
                  <a:pt x="28" y="151"/>
                </a:lnTo>
                <a:lnTo>
                  <a:pt x="28" y="149"/>
                </a:lnTo>
                <a:lnTo>
                  <a:pt x="29" y="148"/>
                </a:lnTo>
                <a:lnTo>
                  <a:pt x="29" y="146"/>
                </a:lnTo>
                <a:lnTo>
                  <a:pt x="31" y="141"/>
                </a:lnTo>
                <a:lnTo>
                  <a:pt x="32" y="139"/>
                </a:lnTo>
                <a:lnTo>
                  <a:pt x="32" y="138"/>
                </a:lnTo>
                <a:lnTo>
                  <a:pt x="33" y="137"/>
                </a:lnTo>
                <a:lnTo>
                  <a:pt x="33" y="135"/>
                </a:lnTo>
                <a:lnTo>
                  <a:pt x="33" y="131"/>
                </a:lnTo>
                <a:lnTo>
                  <a:pt x="34" y="128"/>
                </a:lnTo>
                <a:lnTo>
                  <a:pt x="34" y="126"/>
                </a:lnTo>
                <a:lnTo>
                  <a:pt x="35" y="125"/>
                </a:lnTo>
                <a:lnTo>
                  <a:pt x="35" y="124"/>
                </a:lnTo>
                <a:lnTo>
                  <a:pt x="36" y="122"/>
                </a:lnTo>
                <a:lnTo>
                  <a:pt x="38" y="119"/>
                </a:lnTo>
                <a:lnTo>
                  <a:pt x="45" y="111"/>
                </a:lnTo>
                <a:lnTo>
                  <a:pt x="48" y="107"/>
                </a:lnTo>
                <a:lnTo>
                  <a:pt x="50" y="105"/>
                </a:lnTo>
                <a:lnTo>
                  <a:pt x="51" y="104"/>
                </a:lnTo>
                <a:lnTo>
                  <a:pt x="54" y="102"/>
                </a:lnTo>
                <a:lnTo>
                  <a:pt x="55" y="101"/>
                </a:lnTo>
                <a:lnTo>
                  <a:pt x="56" y="100"/>
                </a:lnTo>
                <a:lnTo>
                  <a:pt x="60" y="97"/>
                </a:lnTo>
                <a:lnTo>
                  <a:pt x="61" y="96"/>
                </a:lnTo>
                <a:lnTo>
                  <a:pt x="62" y="95"/>
                </a:lnTo>
                <a:lnTo>
                  <a:pt x="63" y="94"/>
                </a:lnTo>
                <a:lnTo>
                  <a:pt x="65" y="93"/>
                </a:lnTo>
                <a:lnTo>
                  <a:pt x="66" y="92"/>
                </a:lnTo>
                <a:lnTo>
                  <a:pt x="69" y="91"/>
                </a:lnTo>
                <a:lnTo>
                  <a:pt x="71" y="91"/>
                </a:lnTo>
                <a:lnTo>
                  <a:pt x="72" y="90"/>
                </a:lnTo>
                <a:lnTo>
                  <a:pt x="74" y="88"/>
                </a:lnTo>
                <a:lnTo>
                  <a:pt x="75" y="87"/>
                </a:lnTo>
                <a:lnTo>
                  <a:pt x="77" y="86"/>
                </a:lnTo>
                <a:lnTo>
                  <a:pt x="81" y="81"/>
                </a:lnTo>
                <a:lnTo>
                  <a:pt x="84" y="78"/>
                </a:lnTo>
                <a:lnTo>
                  <a:pt x="86" y="76"/>
                </a:lnTo>
                <a:lnTo>
                  <a:pt x="87" y="75"/>
                </a:lnTo>
                <a:lnTo>
                  <a:pt x="88" y="75"/>
                </a:lnTo>
                <a:lnTo>
                  <a:pt x="89" y="74"/>
                </a:lnTo>
                <a:lnTo>
                  <a:pt x="90" y="74"/>
                </a:lnTo>
                <a:lnTo>
                  <a:pt x="91" y="74"/>
                </a:lnTo>
                <a:lnTo>
                  <a:pt x="93" y="74"/>
                </a:lnTo>
                <a:lnTo>
                  <a:pt x="95" y="75"/>
                </a:lnTo>
                <a:lnTo>
                  <a:pt x="97" y="75"/>
                </a:lnTo>
                <a:lnTo>
                  <a:pt x="99" y="75"/>
                </a:lnTo>
                <a:lnTo>
                  <a:pt x="100" y="75"/>
                </a:lnTo>
                <a:lnTo>
                  <a:pt x="101" y="75"/>
                </a:lnTo>
                <a:lnTo>
                  <a:pt x="102" y="75"/>
                </a:lnTo>
                <a:lnTo>
                  <a:pt x="103" y="75"/>
                </a:lnTo>
                <a:lnTo>
                  <a:pt x="104" y="74"/>
                </a:lnTo>
                <a:lnTo>
                  <a:pt x="105" y="74"/>
                </a:lnTo>
                <a:lnTo>
                  <a:pt x="105" y="73"/>
                </a:lnTo>
                <a:lnTo>
                  <a:pt x="106" y="73"/>
                </a:lnTo>
                <a:lnTo>
                  <a:pt x="106" y="71"/>
                </a:lnTo>
                <a:lnTo>
                  <a:pt x="107" y="70"/>
                </a:lnTo>
                <a:lnTo>
                  <a:pt x="107" y="69"/>
                </a:lnTo>
                <a:lnTo>
                  <a:pt x="108" y="66"/>
                </a:lnTo>
                <a:lnTo>
                  <a:pt x="108" y="63"/>
                </a:lnTo>
                <a:lnTo>
                  <a:pt x="108" y="60"/>
                </a:lnTo>
                <a:lnTo>
                  <a:pt x="109" y="48"/>
                </a:lnTo>
                <a:lnTo>
                  <a:pt x="109" y="48"/>
                </a:lnTo>
                <a:lnTo>
                  <a:pt x="110" y="48"/>
                </a:lnTo>
                <a:lnTo>
                  <a:pt x="110" y="48"/>
                </a:lnTo>
                <a:lnTo>
                  <a:pt x="111" y="47"/>
                </a:lnTo>
                <a:lnTo>
                  <a:pt x="112" y="47"/>
                </a:lnTo>
                <a:lnTo>
                  <a:pt x="114" y="46"/>
                </a:lnTo>
                <a:lnTo>
                  <a:pt x="115" y="45"/>
                </a:lnTo>
                <a:lnTo>
                  <a:pt x="118" y="42"/>
                </a:lnTo>
                <a:lnTo>
                  <a:pt x="120" y="40"/>
                </a:lnTo>
                <a:lnTo>
                  <a:pt x="122" y="39"/>
                </a:lnTo>
                <a:lnTo>
                  <a:pt x="124" y="38"/>
                </a:lnTo>
                <a:lnTo>
                  <a:pt x="127" y="37"/>
                </a:lnTo>
                <a:lnTo>
                  <a:pt x="130" y="36"/>
                </a:lnTo>
                <a:lnTo>
                  <a:pt x="133" y="35"/>
                </a:lnTo>
                <a:lnTo>
                  <a:pt x="135" y="34"/>
                </a:lnTo>
                <a:lnTo>
                  <a:pt x="137" y="34"/>
                </a:lnTo>
                <a:lnTo>
                  <a:pt x="139" y="34"/>
                </a:lnTo>
                <a:lnTo>
                  <a:pt x="142" y="34"/>
                </a:lnTo>
                <a:lnTo>
                  <a:pt x="144" y="34"/>
                </a:lnTo>
                <a:lnTo>
                  <a:pt x="148" y="34"/>
                </a:lnTo>
                <a:lnTo>
                  <a:pt x="156" y="34"/>
                </a:lnTo>
                <a:lnTo>
                  <a:pt x="158" y="34"/>
                </a:lnTo>
                <a:lnTo>
                  <a:pt x="160" y="34"/>
                </a:lnTo>
                <a:lnTo>
                  <a:pt x="162" y="34"/>
                </a:lnTo>
                <a:lnTo>
                  <a:pt x="164" y="33"/>
                </a:lnTo>
                <a:lnTo>
                  <a:pt x="166" y="33"/>
                </a:lnTo>
                <a:lnTo>
                  <a:pt x="170" y="32"/>
                </a:lnTo>
                <a:lnTo>
                  <a:pt x="172" y="32"/>
                </a:lnTo>
                <a:lnTo>
                  <a:pt x="173" y="31"/>
                </a:lnTo>
                <a:lnTo>
                  <a:pt x="175" y="32"/>
                </a:lnTo>
                <a:lnTo>
                  <a:pt x="176" y="32"/>
                </a:lnTo>
                <a:lnTo>
                  <a:pt x="178" y="32"/>
                </a:lnTo>
                <a:lnTo>
                  <a:pt x="181" y="33"/>
                </a:lnTo>
                <a:lnTo>
                  <a:pt x="182" y="34"/>
                </a:lnTo>
                <a:lnTo>
                  <a:pt x="183" y="34"/>
                </a:lnTo>
                <a:lnTo>
                  <a:pt x="185" y="34"/>
                </a:lnTo>
                <a:lnTo>
                  <a:pt x="186" y="34"/>
                </a:lnTo>
                <a:lnTo>
                  <a:pt x="188" y="34"/>
                </a:lnTo>
                <a:lnTo>
                  <a:pt x="190" y="34"/>
                </a:lnTo>
                <a:lnTo>
                  <a:pt x="192" y="33"/>
                </a:lnTo>
                <a:lnTo>
                  <a:pt x="195" y="32"/>
                </a:lnTo>
                <a:lnTo>
                  <a:pt x="197" y="30"/>
                </a:lnTo>
                <a:lnTo>
                  <a:pt x="199" y="29"/>
                </a:lnTo>
                <a:lnTo>
                  <a:pt x="201" y="28"/>
                </a:lnTo>
                <a:lnTo>
                  <a:pt x="203" y="26"/>
                </a:lnTo>
                <a:lnTo>
                  <a:pt x="206" y="23"/>
                </a:lnTo>
                <a:lnTo>
                  <a:pt x="208" y="21"/>
                </a:lnTo>
                <a:lnTo>
                  <a:pt x="210" y="19"/>
                </a:lnTo>
                <a:lnTo>
                  <a:pt x="212" y="17"/>
                </a:lnTo>
                <a:lnTo>
                  <a:pt x="213" y="15"/>
                </a:lnTo>
                <a:lnTo>
                  <a:pt x="214" y="14"/>
                </a:lnTo>
                <a:lnTo>
                  <a:pt x="214" y="12"/>
                </a:lnTo>
                <a:lnTo>
                  <a:pt x="215" y="11"/>
                </a:lnTo>
                <a:lnTo>
                  <a:pt x="215" y="10"/>
                </a:lnTo>
                <a:lnTo>
                  <a:pt x="217" y="3"/>
                </a:lnTo>
                <a:lnTo>
                  <a:pt x="218" y="2"/>
                </a:lnTo>
                <a:lnTo>
                  <a:pt x="218" y="1"/>
                </a:lnTo>
                <a:lnTo>
                  <a:pt x="219" y="1"/>
                </a:lnTo>
                <a:lnTo>
                  <a:pt x="219" y="0"/>
                </a:lnTo>
                <a:lnTo>
                  <a:pt x="220" y="0"/>
                </a:lnTo>
                <a:lnTo>
                  <a:pt x="221" y="0"/>
                </a:lnTo>
                <a:lnTo>
                  <a:pt x="222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6" name="Freeform 259">
            <a:extLst>
              <a:ext uri="{FF2B5EF4-FFF2-40B4-BE49-F238E27FC236}">
                <a16:creationId xmlns:a16="http://schemas.microsoft.com/office/drawing/2014/main" id="{6FAEF2CB-4523-46E6-BF8A-1E7545E30549}"/>
              </a:ext>
            </a:extLst>
          </p:cNvPr>
          <p:cNvSpPr>
            <a:spLocks/>
          </p:cNvSpPr>
          <p:nvPr/>
        </p:nvSpPr>
        <p:spPr bwMode="auto">
          <a:xfrm>
            <a:off x="8108868" y="4186278"/>
            <a:ext cx="370641" cy="311932"/>
          </a:xfrm>
          <a:custGeom>
            <a:avLst/>
            <a:gdLst>
              <a:gd name="T0" fmla="*/ 125 w 195"/>
              <a:gd name="T1" fmla="*/ 1 h 150"/>
              <a:gd name="T2" fmla="*/ 127 w 195"/>
              <a:gd name="T3" fmla="*/ 5 h 150"/>
              <a:gd name="T4" fmla="*/ 140 w 195"/>
              <a:gd name="T5" fmla="*/ 15 h 150"/>
              <a:gd name="T6" fmla="*/ 149 w 195"/>
              <a:gd name="T7" fmla="*/ 18 h 150"/>
              <a:gd name="T8" fmla="*/ 153 w 195"/>
              <a:gd name="T9" fmla="*/ 26 h 150"/>
              <a:gd name="T10" fmla="*/ 159 w 195"/>
              <a:gd name="T11" fmla="*/ 31 h 150"/>
              <a:gd name="T12" fmla="*/ 175 w 195"/>
              <a:gd name="T13" fmla="*/ 38 h 150"/>
              <a:gd name="T14" fmla="*/ 182 w 195"/>
              <a:gd name="T15" fmla="*/ 45 h 150"/>
              <a:gd name="T16" fmla="*/ 191 w 195"/>
              <a:gd name="T17" fmla="*/ 53 h 150"/>
              <a:gd name="T18" fmla="*/ 195 w 195"/>
              <a:gd name="T19" fmla="*/ 60 h 150"/>
              <a:gd name="T20" fmla="*/ 193 w 195"/>
              <a:gd name="T21" fmla="*/ 67 h 150"/>
              <a:gd name="T22" fmla="*/ 179 w 195"/>
              <a:gd name="T23" fmla="*/ 76 h 150"/>
              <a:gd name="T24" fmla="*/ 174 w 195"/>
              <a:gd name="T25" fmla="*/ 80 h 150"/>
              <a:gd name="T26" fmla="*/ 174 w 195"/>
              <a:gd name="T27" fmla="*/ 85 h 150"/>
              <a:gd name="T28" fmla="*/ 178 w 195"/>
              <a:gd name="T29" fmla="*/ 91 h 150"/>
              <a:gd name="T30" fmla="*/ 180 w 195"/>
              <a:gd name="T31" fmla="*/ 105 h 150"/>
              <a:gd name="T32" fmla="*/ 176 w 195"/>
              <a:gd name="T33" fmla="*/ 112 h 150"/>
              <a:gd name="T34" fmla="*/ 168 w 195"/>
              <a:gd name="T35" fmla="*/ 117 h 150"/>
              <a:gd name="T36" fmla="*/ 159 w 195"/>
              <a:gd name="T37" fmla="*/ 116 h 150"/>
              <a:gd name="T38" fmla="*/ 148 w 195"/>
              <a:gd name="T39" fmla="*/ 110 h 150"/>
              <a:gd name="T40" fmla="*/ 136 w 195"/>
              <a:gd name="T41" fmla="*/ 109 h 150"/>
              <a:gd name="T42" fmla="*/ 126 w 195"/>
              <a:gd name="T43" fmla="*/ 111 h 150"/>
              <a:gd name="T44" fmla="*/ 120 w 195"/>
              <a:gd name="T45" fmla="*/ 116 h 150"/>
              <a:gd name="T46" fmla="*/ 110 w 195"/>
              <a:gd name="T47" fmla="*/ 120 h 150"/>
              <a:gd name="T48" fmla="*/ 94 w 195"/>
              <a:gd name="T49" fmla="*/ 132 h 150"/>
              <a:gd name="T50" fmla="*/ 81 w 195"/>
              <a:gd name="T51" fmla="*/ 137 h 150"/>
              <a:gd name="T52" fmla="*/ 71 w 195"/>
              <a:gd name="T53" fmla="*/ 140 h 150"/>
              <a:gd name="T54" fmla="*/ 65 w 195"/>
              <a:gd name="T55" fmla="*/ 148 h 150"/>
              <a:gd name="T56" fmla="*/ 62 w 195"/>
              <a:gd name="T57" fmla="*/ 150 h 150"/>
              <a:gd name="T58" fmla="*/ 47 w 195"/>
              <a:gd name="T59" fmla="*/ 148 h 150"/>
              <a:gd name="T60" fmla="*/ 43 w 195"/>
              <a:gd name="T61" fmla="*/ 145 h 150"/>
              <a:gd name="T62" fmla="*/ 41 w 195"/>
              <a:gd name="T63" fmla="*/ 140 h 150"/>
              <a:gd name="T64" fmla="*/ 42 w 195"/>
              <a:gd name="T65" fmla="*/ 134 h 150"/>
              <a:gd name="T66" fmla="*/ 41 w 195"/>
              <a:gd name="T67" fmla="*/ 128 h 150"/>
              <a:gd name="T68" fmla="*/ 40 w 195"/>
              <a:gd name="T69" fmla="*/ 123 h 150"/>
              <a:gd name="T70" fmla="*/ 33 w 195"/>
              <a:gd name="T71" fmla="*/ 119 h 150"/>
              <a:gd name="T72" fmla="*/ 29 w 195"/>
              <a:gd name="T73" fmla="*/ 114 h 150"/>
              <a:gd name="T74" fmla="*/ 30 w 195"/>
              <a:gd name="T75" fmla="*/ 108 h 150"/>
              <a:gd name="T76" fmla="*/ 29 w 195"/>
              <a:gd name="T77" fmla="*/ 102 h 150"/>
              <a:gd name="T78" fmla="*/ 18 w 195"/>
              <a:gd name="T79" fmla="*/ 91 h 150"/>
              <a:gd name="T80" fmla="*/ 12 w 195"/>
              <a:gd name="T81" fmla="*/ 81 h 150"/>
              <a:gd name="T82" fmla="*/ 9 w 195"/>
              <a:gd name="T83" fmla="*/ 75 h 150"/>
              <a:gd name="T84" fmla="*/ 13 w 195"/>
              <a:gd name="T85" fmla="*/ 69 h 150"/>
              <a:gd name="T86" fmla="*/ 18 w 195"/>
              <a:gd name="T87" fmla="*/ 64 h 150"/>
              <a:gd name="T88" fmla="*/ 9 w 195"/>
              <a:gd name="T89" fmla="*/ 53 h 150"/>
              <a:gd name="T90" fmla="*/ 1 w 195"/>
              <a:gd name="T91" fmla="*/ 48 h 150"/>
              <a:gd name="T92" fmla="*/ 1 w 195"/>
              <a:gd name="T93" fmla="*/ 45 h 150"/>
              <a:gd name="T94" fmla="*/ 12 w 195"/>
              <a:gd name="T95" fmla="*/ 40 h 150"/>
              <a:gd name="T96" fmla="*/ 27 w 195"/>
              <a:gd name="T97" fmla="*/ 34 h 150"/>
              <a:gd name="T98" fmla="*/ 33 w 195"/>
              <a:gd name="T99" fmla="*/ 34 h 150"/>
              <a:gd name="T100" fmla="*/ 42 w 195"/>
              <a:gd name="T101" fmla="*/ 38 h 150"/>
              <a:gd name="T102" fmla="*/ 50 w 195"/>
              <a:gd name="T103" fmla="*/ 36 h 150"/>
              <a:gd name="T104" fmla="*/ 53 w 195"/>
              <a:gd name="T105" fmla="*/ 26 h 150"/>
              <a:gd name="T106" fmla="*/ 58 w 195"/>
              <a:gd name="T107" fmla="*/ 21 h 150"/>
              <a:gd name="T108" fmla="*/ 69 w 195"/>
              <a:gd name="T109" fmla="*/ 20 h 150"/>
              <a:gd name="T110" fmla="*/ 85 w 195"/>
              <a:gd name="T111" fmla="*/ 13 h 150"/>
              <a:gd name="T112" fmla="*/ 102 w 195"/>
              <a:gd name="T113" fmla="*/ 5 h 150"/>
              <a:gd name="T114" fmla="*/ 123 w 195"/>
              <a:gd name="T11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" h="150">
                <a:moveTo>
                  <a:pt x="124" y="0"/>
                </a:moveTo>
                <a:lnTo>
                  <a:pt x="125" y="0"/>
                </a:lnTo>
                <a:lnTo>
                  <a:pt x="125" y="0"/>
                </a:lnTo>
                <a:lnTo>
                  <a:pt x="125" y="0"/>
                </a:lnTo>
                <a:lnTo>
                  <a:pt x="125" y="1"/>
                </a:lnTo>
                <a:lnTo>
                  <a:pt x="125" y="1"/>
                </a:lnTo>
                <a:lnTo>
                  <a:pt x="125" y="1"/>
                </a:lnTo>
                <a:lnTo>
                  <a:pt x="125" y="2"/>
                </a:lnTo>
                <a:lnTo>
                  <a:pt x="125" y="3"/>
                </a:lnTo>
                <a:lnTo>
                  <a:pt x="126" y="4"/>
                </a:lnTo>
                <a:lnTo>
                  <a:pt x="126" y="4"/>
                </a:lnTo>
                <a:lnTo>
                  <a:pt x="127" y="5"/>
                </a:lnTo>
                <a:lnTo>
                  <a:pt x="128" y="6"/>
                </a:lnTo>
                <a:lnTo>
                  <a:pt x="129" y="6"/>
                </a:lnTo>
                <a:lnTo>
                  <a:pt x="132" y="9"/>
                </a:lnTo>
                <a:lnTo>
                  <a:pt x="135" y="10"/>
                </a:lnTo>
                <a:lnTo>
                  <a:pt x="139" y="14"/>
                </a:lnTo>
                <a:lnTo>
                  <a:pt x="140" y="15"/>
                </a:lnTo>
                <a:lnTo>
                  <a:pt x="142" y="15"/>
                </a:lnTo>
                <a:lnTo>
                  <a:pt x="143" y="16"/>
                </a:lnTo>
                <a:lnTo>
                  <a:pt x="146" y="17"/>
                </a:lnTo>
                <a:lnTo>
                  <a:pt x="147" y="17"/>
                </a:lnTo>
                <a:lnTo>
                  <a:pt x="148" y="17"/>
                </a:lnTo>
                <a:lnTo>
                  <a:pt x="149" y="18"/>
                </a:lnTo>
                <a:lnTo>
                  <a:pt x="149" y="18"/>
                </a:lnTo>
                <a:lnTo>
                  <a:pt x="150" y="19"/>
                </a:lnTo>
                <a:lnTo>
                  <a:pt x="151" y="23"/>
                </a:lnTo>
                <a:lnTo>
                  <a:pt x="152" y="24"/>
                </a:lnTo>
                <a:lnTo>
                  <a:pt x="152" y="25"/>
                </a:lnTo>
                <a:lnTo>
                  <a:pt x="153" y="26"/>
                </a:lnTo>
                <a:lnTo>
                  <a:pt x="154" y="27"/>
                </a:lnTo>
                <a:lnTo>
                  <a:pt x="155" y="28"/>
                </a:lnTo>
                <a:lnTo>
                  <a:pt x="156" y="29"/>
                </a:lnTo>
                <a:lnTo>
                  <a:pt x="157" y="30"/>
                </a:lnTo>
                <a:lnTo>
                  <a:pt x="158" y="30"/>
                </a:lnTo>
                <a:lnTo>
                  <a:pt x="159" y="31"/>
                </a:lnTo>
                <a:lnTo>
                  <a:pt x="161" y="31"/>
                </a:lnTo>
                <a:lnTo>
                  <a:pt x="166" y="33"/>
                </a:lnTo>
                <a:lnTo>
                  <a:pt x="168" y="34"/>
                </a:lnTo>
                <a:lnTo>
                  <a:pt x="173" y="36"/>
                </a:lnTo>
                <a:lnTo>
                  <a:pt x="174" y="37"/>
                </a:lnTo>
                <a:lnTo>
                  <a:pt x="175" y="38"/>
                </a:lnTo>
                <a:lnTo>
                  <a:pt x="176" y="39"/>
                </a:lnTo>
                <a:lnTo>
                  <a:pt x="177" y="40"/>
                </a:lnTo>
                <a:lnTo>
                  <a:pt x="178" y="41"/>
                </a:lnTo>
                <a:lnTo>
                  <a:pt x="180" y="44"/>
                </a:lnTo>
                <a:lnTo>
                  <a:pt x="181" y="45"/>
                </a:lnTo>
                <a:lnTo>
                  <a:pt x="182" y="45"/>
                </a:lnTo>
                <a:lnTo>
                  <a:pt x="182" y="46"/>
                </a:lnTo>
                <a:lnTo>
                  <a:pt x="183" y="47"/>
                </a:lnTo>
                <a:lnTo>
                  <a:pt x="188" y="51"/>
                </a:lnTo>
                <a:lnTo>
                  <a:pt x="189" y="52"/>
                </a:lnTo>
                <a:lnTo>
                  <a:pt x="190" y="52"/>
                </a:lnTo>
                <a:lnTo>
                  <a:pt x="191" y="53"/>
                </a:lnTo>
                <a:lnTo>
                  <a:pt x="193" y="55"/>
                </a:lnTo>
                <a:lnTo>
                  <a:pt x="193" y="56"/>
                </a:lnTo>
                <a:lnTo>
                  <a:pt x="194" y="57"/>
                </a:lnTo>
                <a:lnTo>
                  <a:pt x="195" y="58"/>
                </a:lnTo>
                <a:lnTo>
                  <a:pt x="195" y="60"/>
                </a:lnTo>
                <a:lnTo>
                  <a:pt x="195" y="60"/>
                </a:lnTo>
                <a:lnTo>
                  <a:pt x="195" y="61"/>
                </a:lnTo>
                <a:lnTo>
                  <a:pt x="195" y="62"/>
                </a:lnTo>
                <a:lnTo>
                  <a:pt x="195" y="63"/>
                </a:lnTo>
                <a:lnTo>
                  <a:pt x="194" y="65"/>
                </a:lnTo>
                <a:lnTo>
                  <a:pt x="193" y="66"/>
                </a:lnTo>
                <a:lnTo>
                  <a:pt x="193" y="67"/>
                </a:lnTo>
                <a:lnTo>
                  <a:pt x="192" y="67"/>
                </a:lnTo>
                <a:lnTo>
                  <a:pt x="191" y="68"/>
                </a:lnTo>
                <a:lnTo>
                  <a:pt x="190" y="69"/>
                </a:lnTo>
                <a:lnTo>
                  <a:pt x="189" y="70"/>
                </a:lnTo>
                <a:lnTo>
                  <a:pt x="186" y="72"/>
                </a:lnTo>
                <a:lnTo>
                  <a:pt x="179" y="76"/>
                </a:lnTo>
                <a:lnTo>
                  <a:pt x="178" y="76"/>
                </a:lnTo>
                <a:lnTo>
                  <a:pt x="177" y="77"/>
                </a:lnTo>
                <a:lnTo>
                  <a:pt x="176" y="78"/>
                </a:lnTo>
                <a:lnTo>
                  <a:pt x="175" y="79"/>
                </a:lnTo>
                <a:lnTo>
                  <a:pt x="174" y="80"/>
                </a:lnTo>
                <a:lnTo>
                  <a:pt x="174" y="80"/>
                </a:lnTo>
                <a:lnTo>
                  <a:pt x="174" y="81"/>
                </a:lnTo>
                <a:lnTo>
                  <a:pt x="173" y="82"/>
                </a:lnTo>
                <a:lnTo>
                  <a:pt x="173" y="83"/>
                </a:lnTo>
                <a:lnTo>
                  <a:pt x="174" y="84"/>
                </a:lnTo>
                <a:lnTo>
                  <a:pt x="174" y="85"/>
                </a:lnTo>
                <a:lnTo>
                  <a:pt x="174" y="85"/>
                </a:lnTo>
                <a:lnTo>
                  <a:pt x="174" y="86"/>
                </a:lnTo>
                <a:lnTo>
                  <a:pt x="176" y="87"/>
                </a:lnTo>
                <a:lnTo>
                  <a:pt x="177" y="88"/>
                </a:lnTo>
                <a:lnTo>
                  <a:pt x="177" y="89"/>
                </a:lnTo>
                <a:lnTo>
                  <a:pt x="178" y="90"/>
                </a:lnTo>
                <a:lnTo>
                  <a:pt x="178" y="91"/>
                </a:lnTo>
                <a:lnTo>
                  <a:pt x="178" y="91"/>
                </a:lnTo>
                <a:lnTo>
                  <a:pt x="178" y="92"/>
                </a:lnTo>
                <a:lnTo>
                  <a:pt x="179" y="96"/>
                </a:lnTo>
                <a:lnTo>
                  <a:pt x="180" y="101"/>
                </a:lnTo>
                <a:lnTo>
                  <a:pt x="180" y="104"/>
                </a:lnTo>
                <a:lnTo>
                  <a:pt x="180" y="105"/>
                </a:lnTo>
                <a:lnTo>
                  <a:pt x="180" y="106"/>
                </a:lnTo>
                <a:lnTo>
                  <a:pt x="179" y="107"/>
                </a:lnTo>
                <a:lnTo>
                  <a:pt x="179" y="109"/>
                </a:lnTo>
                <a:lnTo>
                  <a:pt x="178" y="110"/>
                </a:lnTo>
                <a:lnTo>
                  <a:pt x="177" y="111"/>
                </a:lnTo>
                <a:lnTo>
                  <a:pt x="176" y="112"/>
                </a:lnTo>
                <a:lnTo>
                  <a:pt x="173" y="114"/>
                </a:lnTo>
                <a:lnTo>
                  <a:pt x="171" y="116"/>
                </a:lnTo>
                <a:lnTo>
                  <a:pt x="170" y="116"/>
                </a:lnTo>
                <a:lnTo>
                  <a:pt x="170" y="117"/>
                </a:lnTo>
                <a:lnTo>
                  <a:pt x="169" y="117"/>
                </a:lnTo>
                <a:lnTo>
                  <a:pt x="168" y="117"/>
                </a:lnTo>
                <a:lnTo>
                  <a:pt x="167" y="117"/>
                </a:lnTo>
                <a:lnTo>
                  <a:pt x="165" y="117"/>
                </a:lnTo>
                <a:lnTo>
                  <a:pt x="163" y="117"/>
                </a:lnTo>
                <a:lnTo>
                  <a:pt x="162" y="117"/>
                </a:lnTo>
                <a:lnTo>
                  <a:pt x="160" y="116"/>
                </a:lnTo>
                <a:lnTo>
                  <a:pt x="159" y="116"/>
                </a:lnTo>
                <a:lnTo>
                  <a:pt x="158" y="115"/>
                </a:lnTo>
                <a:lnTo>
                  <a:pt x="156" y="114"/>
                </a:lnTo>
                <a:lnTo>
                  <a:pt x="153" y="112"/>
                </a:lnTo>
                <a:lnTo>
                  <a:pt x="151" y="111"/>
                </a:lnTo>
                <a:lnTo>
                  <a:pt x="150" y="110"/>
                </a:lnTo>
                <a:lnTo>
                  <a:pt x="148" y="110"/>
                </a:lnTo>
                <a:lnTo>
                  <a:pt x="146" y="109"/>
                </a:lnTo>
                <a:lnTo>
                  <a:pt x="145" y="109"/>
                </a:lnTo>
                <a:lnTo>
                  <a:pt x="144" y="109"/>
                </a:lnTo>
                <a:lnTo>
                  <a:pt x="143" y="109"/>
                </a:lnTo>
                <a:lnTo>
                  <a:pt x="140" y="109"/>
                </a:lnTo>
                <a:lnTo>
                  <a:pt x="136" y="109"/>
                </a:lnTo>
                <a:lnTo>
                  <a:pt x="135" y="109"/>
                </a:lnTo>
                <a:lnTo>
                  <a:pt x="133" y="109"/>
                </a:lnTo>
                <a:lnTo>
                  <a:pt x="129" y="110"/>
                </a:lnTo>
                <a:lnTo>
                  <a:pt x="128" y="110"/>
                </a:lnTo>
                <a:lnTo>
                  <a:pt x="127" y="110"/>
                </a:lnTo>
                <a:lnTo>
                  <a:pt x="126" y="111"/>
                </a:lnTo>
                <a:lnTo>
                  <a:pt x="125" y="111"/>
                </a:lnTo>
                <a:lnTo>
                  <a:pt x="124" y="112"/>
                </a:lnTo>
                <a:lnTo>
                  <a:pt x="124" y="112"/>
                </a:lnTo>
                <a:lnTo>
                  <a:pt x="123" y="113"/>
                </a:lnTo>
                <a:lnTo>
                  <a:pt x="121" y="115"/>
                </a:lnTo>
                <a:lnTo>
                  <a:pt x="120" y="116"/>
                </a:lnTo>
                <a:lnTo>
                  <a:pt x="119" y="117"/>
                </a:lnTo>
                <a:lnTo>
                  <a:pt x="117" y="118"/>
                </a:lnTo>
                <a:lnTo>
                  <a:pt x="116" y="118"/>
                </a:lnTo>
                <a:lnTo>
                  <a:pt x="115" y="119"/>
                </a:lnTo>
                <a:lnTo>
                  <a:pt x="112" y="120"/>
                </a:lnTo>
                <a:lnTo>
                  <a:pt x="110" y="120"/>
                </a:lnTo>
                <a:lnTo>
                  <a:pt x="108" y="121"/>
                </a:lnTo>
                <a:lnTo>
                  <a:pt x="107" y="122"/>
                </a:lnTo>
                <a:lnTo>
                  <a:pt x="106" y="123"/>
                </a:lnTo>
                <a:lnTo>
                  <a:pt x="103" y="125"/>
                </a:lnTo>
                <a:lnTo>
                  <a:pt x="95" y="131"/>
                </a:lnTo>
                <a:lnTo>
                  <a:pt x="94" y="132"/>
                </a:lnTo>
                <a:lnTo>
                  <a:pt x="93" y="133"/>
                </a:lnTo>
                <a:lnTo>
                  <a:pt x="92" y="133"/>
                </a:lnTo>
                <a:lnTo>
                  <a:pt x="91" y="134"/>
                </a:lnTo>
                <a:lnTo>
                  <a:pt x="88" y="135"/>
                </a:lnTo>
                <a:lnTo>
                  <a:pt x="84" y="136"/>
                </a:lnTo>
                <a:lnTo>
                  <a:pt x="81" y="137"/>
                </a:lnTo>
                <a:lnTo>
                  <a:pt x="80" y="137"/>
                </a:lnTo>
                <a:lnTo>
                  <a:pt x="78" y="138"/>
                </a:lnTo>
                <a:lnTo>
                  <a:pt x="73" y="139"/>
                </a:lnTo>
                <a:lnTo>
                  <a:pt x="72" y="139"/>
                </a:lnTo>
                <a:lnTo>
                  <a:pt x="71" y="140"/>
                </a:lnTo>
                <a:lnTo>
                  <a:pt x="71" y="140"/>
                </a:lnTo>
                <a:lnTo>
                  <a:pt x="70" y="141"/>
                </a:lnTo>
                <a:lnTo>
                  <a:pt x="69" y="142"/>
                </a:lnTo>
                <a:lnTo>
                  <a:pt x="69" y="142"/>
                </a:lnTo>
                <a:lnTo>
                  <a:pt x="68" y="144"/>
                </a:lnTo>
                <a:lnTo>
                  <a:pt x="66" y="147"/>
                </a:lnTo>
                <a:lnTo>
                  <a:pt x="65" y="148"/>
                </a:lnTo>
                <a:lnTo>
                  <a:pt x="65" y="148"/>
                </a:lnTo>
                <a:lnTo>
                  <a:pt x="65" y="149"/>
                </a:lnTo>
                <a:lnTo>
                  <a:pt x="64" y="149"/>
                </a:lnTo>
                <a:lnTo>
                  <a:pt x="64" y="149"/>
                </a:lnTo>
                <a:lnTo>
                  <a:pt x="63" y="150"/>
                </a:lnTo>
                <a:lnTo>
                  <a:pt x="62" y="150"/>
                </a:lnTo>
                <a:lnTo>
                  <a:pt x="59" y="150"/>
                </a:lnTo>
                <a:lnTo>
                  <a:pt x="57" y="150"/>
                </a:lnTo>
                <a:lnTo>
                  <a:pt x="52" y="149"/>
                </a:lnTo>
                <a:lnTo>
                  <a:pt x="50" y="149"/>
                </a:lnTo>
                <a:lnTo>
                  <a:pt x="48" y="149"/>
                </a:lnTo>
                <a:lnTo>
                  <a:pt x="47" y="148"/>
                </a:lnTo>
                <a:lnTo>
                  <a:pt x="46" y="148"/>
                </a:lnTo>
                <a:lnTo>
                  <a:pt x="45" y="148"/>
                </a:lnTo>
                <a:lnTo>
                  <a:pt x="44" y="147"/>
                </a:lnTo>
                <a:lnTo>
                  <a:pt x="44" y="147"/>
                </a:lnTo>
                <a:lnTo>
                  <a:pt x="43" y="146"/>
                </a:lnTo>
                <a:lnTo>
                  <a:pt x="43" y="145"/>
                </a:lnTo>
                <a:lnTo>
                  <a:pt x="42" y="145"/>
                </a:lnTo>
                <a:lnTo>
                  <a:pt x="42" y="144"/>
                </a:lnTo>
                <a:lnTo>
                  <a:pt x="41" y="143"/>
                </a:lnTo>
                <a:lnTo>
                  <a:pt x="41" y="142"/>
                </a:lnTo>
                <a:lnTo>
                  <a:pt x="41" y="142"/>
                </a:lnTo>
                <a:lnTo>
                  <a:pt x="41" y="140"/>
                </a:lnTo>
                <a:lnTo>
                  <a:pt x="41" y="139"/>
                </a:lnTo>
                <a:lnTo>
                  <a:pt x="42" y="137"/>
                </a:lnTo>
                <a:lnTo>
                  <a:pt x="42" y="136"/>
                </a:lnTo>
                <a:lnTo>
                  <a:pt x="42" y="135"/>
                </a:lnTo>
                <a:lnTo>
                  <a:pt x="42" y="135"/>
                </a:lnTo>
                <a:lnTo>
                  <a:pt x="42" y="134"/>
                </a:lnTo>
                <a:lnTo>
                  <a:pt x="42" y="134"/>
                </a:lnTo>
                <a:lnTo>
                  <a:pt x="41" y="133"/>
                </a:lnTo>
                <a:lnTo>
                  <a:pt x="41" y="132"/>
                </a:lnTo>
                <a:lnTo>
                  <a:pt x="41" y="132"/>
                </a:lnTo>
                <a:lnTo>
                  <a:pt x="41" y="131"/>
                </a:lnTo>
                <a:lnTo>
                  <a:pt x="41" y="128"/>
                </a:lnTo>
                <a:lnTo>
                  <a:pt x="41" y="127"/>
                </a:lnTo>
                <a:lnTo>
                  <a:pt x="41" y="126"/>
                </a:lnTo>
                <a:lnTo>
                  <a:pt x="41" y="125"/>
                </a:lnTo>
                <a:lnTo>
                  <a:pt x="41" y="124"/>
                </a:lnTo>
                <a:lnTo>
                  <a:pt x="41" y="124"/>
                </a:lnTo>
                <a:lnTo>
                  <a:pt x="40" y="123"/>
                </a:lnTo>
                <a:lnTo>
                  <a:pt x="40" y="123"/>
                </a:lnTo>
                <a:lnTo>
                  <a:pt x="39" y="122"/>
                </a:lnTo>
                <a:lnTo>
                  <a:pt x="38" y="121"/>
                </a:lnTo>
                <a:lnTo>
                  <a:pt x="35" y="120"/>
                </a:lnTo>
                <a:lnTo>
                  <a:pt x="34" y="119"/>
                </a:lnTo>
                <a:lnTo>
                  <a:pt x="33" y="119"/>
                </a:lnTo>
                <a:lnTo>
                  <a:pt x="32" y="118"/>
                </a:lnTo>
                <a:lnTo>
                  <a:pt x="31" y="117"/>
                </a:lnTo>
                <a:lnTo>
                  <a:pt x="30" y="116"/>
                </a:lnTo>
                <a:lnTo>
                  <a:pt x="29" y="116"/>
                </a:lnTo>
                <a:lnTo>
                  <a:pt x="29" y="115"/>
                </a:lnTo>
                <a:lnTo>
                  <a:pt x="29" y="114"/>
                </a:lnTo>
                <a:lnTo>
                  <a:pt x="28" y="113"/>
                </a:lnTo>
                <a:lnTo>
                  <a:pt x="28" y="113"/>
                </a:lnTo>
                <a:lnTo>
                  <a:pt x="28" y="112"/>
                </a:lnTo>
                <a:lnTo>
                  <a:pt x="29" y="111"/>
                </a:lnTo>
                <a:lnTo>
                  <a:pt x="29" y="110"/>
                </a:lnTo>
                <a:lnTo>
                  <a:pt x="30" y="108"/>
                </a:lnTo>
                <a:lnTo>
                  <a:pt x="30" y="107"/>
                </a:lnTo>
                <a:lnTo>
                  <a:pt x="30" y="106"/>
                </a:lnTo>
                <a:lnTo>
                  <a:pt x="30" y="105"/>
                </a:lnTo>
                <a:lnTo>
                  <a:pt x="30" y="104"/>
                </a:lnTo>
                <a:lnTo>
                  <a:pt x="30" y="103"/>
                </a:lnTo>
                <a:lnTo>
                  <a:pt x="29" y="102"/>
                </a:lnTo>
                <a:lnTo>
                  <a:pt x="29" y="101"/>
                </a:lnTo>
                <a:lnTo>
                  <a:pt x="28" y="100"/>
                </a:lnTo>
                <a:lnTo>
                  <a:pt x="23" y="97"/>
                </a:lnTo>
                <a:lnTo>
                  <a:pt x="21" y="95"/>
                </a:lnTo>
                <a:lnTo>
                  <a:pt x="19" y="93"/>
                </a:lnTo>
                <a:lnTo>
                  <a:pt x="18" y="91"/>
                </a:lnTo>
                <a:lnTo>
                  <a:pt x="17" y="90"/>
                </a:lnTo>
                <a:lnTo>
                  <a:pt x="16" y="88"/>
                </a:lnTo>
                <a:lnTo>
                  <a:pt x="15" y="87"/>
                </a:lnTo>
                <a:lnTo>
                  <a:pt x="13" y="83"/>
                </a:lnTo>
                <a:lnTo>
                  <a:pt x="13" y="82"/>
                </a:lnTo>
                <a:lnTo>
                  <a:pt x="12" y="81"/>
                </a:lnTo>
                <a:lnTo>
                  <a:pt x="10" y="78"/>
                </a:lnTo>
                <a:lnTo>
                  <a:pt x="9" y="77"/>
                </a:lnTo>
                <a:lnTo>
                  <a:pt x="9" y="76"/>
                </a:lnTo>
                <a:lnTo>
                  <a:pt x="9" y="76"/>
                </a:lnTo>
                <a:lnTo>
                  <a:pt x="9" y="75"/>
                </a:lnTo>
                <a:lnTo>
                  <a:pt x="9" y="75"/>
                </a:lnTo>
                <a:lnTo>
                  <a:pt x="9" y="73"/>
                </a:lnTo>
                <a:lnTo>
                  <a:pt x="10" y="72"/>
                </a:lnTo>
                <a:lnTo>
                  <a:pt x="11" y="71"/>
                </a:lnTo>
                <a:lnTo>
                  <a:pt x="12" y="70"/>
                </a:lnTo>
                <a:lnTo>
                  <a:pt x="12" y="70"/>
                </a:lnTo>
                <a:lnTo>
                  <a:pt x="13" y="69"/>
                </a:lnTo>
                <a:lnTo>
                  <a:pt x="16" y="67"/>
                </a:lnTo>
                <a:lnTo>
                  <a:pt x="17" y="66"/>
                </a:lnTo>
                <a:lnTo>
                  <a:pt x="18" y="66"/>
                </a:lnTo>
                <a:lnTo>
                  <a:pt x="18" y="65"/>
                </a:lnTo>
                <a:lnTo>
                  <a:pt x="18" y="64"/>
                </a:lnTo>
                <a:lnTo>
                  <a:pt x="18" y="64"/>
                </a:lnTo>
                <a:lnTo>
                  <a:pt x="18" y="63"/>
                </a:lnTo>
                <a:lnTo>
                  <a:pt x="18" y="62"/>
                </a:lnTo>
                <a:lnTo>
                  <a:pt x="17" y="62"/>
                </a:lnTo>
                <a:lnTo>
                  <a:pt x="15" y="60"/>
                </a:lnTo>
                <a:lnTo>
                  <a:pt x="12" y="56"/>
                </a:lnTo>
                <a:lnTo>
                  <a:pt x="9" y="53"/>
                </a:lnTo>
                <a:lnTo>
                  <a:pt x="7" y="51"/>
                </a:lnTo>
                <a:lnTo>
                  <a:pt x="6" y="51"/>
                </a:lnTo>
                <a:lnTo>
                  <a:pt x="5" y="50"/>
                </a:lnTo>
                <a:lnTo>
                  <a:pt x="4" y="49"/>
                </a:lnTo>
                <a:lnTo>
                  <a:pt x="2" y="48"/>
                </a:lnTo>
                <a:lnTo>
                  <a:pt x="1" y="48"/>
                </a:lnTo>
                <a:lnTo>
                  <a:pt x="1" y="47"/>
                </a:lnTo>
                <a:lnTo>
                  <a:pt x="0" y="47"/>
                </a:lnTo>
                <a:lnTo>
                  <a:pt x="0" y="47"/>
                </a:lnTo>
                <a:lnTo>
                  <a:pt x="0" y="46"/>
                </a:lnTo>
                <a:lnTo>
                  <a:pt x="0" y="46"/>
                </a:lnTo>
                <a:lnTo>
                  <a:pt x="1" y="45"/>
                </a:lnTo>
                <a:lnTo>
                  <a:pt x="1" y="45"/>
                </a:lnTo>
                <a:lnTo>
                  <a:pt x="2" y="44"/>
                </a:lnTo>
                <a:lnTo>
                  <a:pt x="3" y="43"/>
                </a:lnTo>
                <a:lnTo>
                  <a:pt x="5" y="43"/>
                </a:lnTo>
                <a:lnTo>
                  <a:pt x="9" y="41"/>
                </a:lnTo>
                <a:lnTo>
                  <a:pt x="12" y="40"/>
                </a:lnTo>
                <a:lnTo>
                  <a:pt x="15" y="39"/>
                </a:lnTo>
                <a:lnTo>
                  <a:pt x="19" y="38"/>
                </a:lnTo>
                <a:lnTo>
                  <a:pt x="21" y="37"/>
                </a:lnTo>
                <a:lnTo>
                  <a:pt x="23" y="36"/>
                </a:lnTo>
                <a:lnTo>
                  <a:pt x="26" y="35"/>
                </a:lnTo>
                <a:lnTo>
                  <a:pt x="27" y="34"/>
                </a:lnTo>
                <a:lnTo>
                  <a:pt x="28" y="34"/>
                </a:lnTo>
                <a:lnTo>
                  <a:pt x="29" y="34"/>
                </a:lnTo>
                <a:lnTo>
                  <a:pt x="30" y="34"/>
                </a:lnTo>
                <a:lnTo>
                  <a:pt x="31" y="34"/>
                </a:lnTo>
                <a:lnTo>
                  <a:pt x="32" y="34"/>
                </a:lnTo>
                <a:lnTo>
                  <a:pt x="33" y="34"/>
                </a:lnTo>
                <a:lnTo>
                  <a:pt x="34" y="35"/>
                </a:lnTo>
                <a:lnTo>
                  <a:pt x="36" y="36"/>
                </a:lnTo>
                <a:lnTo>
                  <a:pt x="37" y="37"/>
                </a:lnTo>
                <a:lnTo>
                  <a:pt x="39" y="37"/>
                </a:lnTo>
                <a:lnTo>
                  <a:pt x="40" y="37"/>
                </a:lnTo>
                <a:lnTo>
                  <a:pt x="42" y="38"/>
                </a:lnTo>
                <a:lnTo>
                  <a:pt x="44" y="38"/>
                </a:lnTo>
                <a:lnTo>
                  <a:pt x="46" y="38"/>
                </a:lnTo>
                <a:lnTo>
                  <a:pt x="47" y="37"/>
                </a:lnTo>
                <a:lnTo>
                  <a:pt x="48" y="37"/>
                </a:lnTo>
                <a:lnTo>
                  <a:pt x="49" y="36"/>
                </a:lnTo>
                <a:lnTo>
                  <a:pt x="50" y="36"/>
                </a:lnTo>
                <a:lnTo>
                  <a:pt x="50" y="35"/>
                </a:lnTo>
                <a:lnTo>
                  <a:pt x="50" y="34"/>
                </a:lnTo>
                <a:lnTo>
                  <a:pt x="51" y="32"/>
                </a:lnTo>
                <a:lnTo>
                  <a:pt x="52" y="29"/>
                </a:lnTo>
                <a:lnTo>
                  <a:pt x="52" y="27"/>
                </a:lnTo>
                <a:lnTo>
                  <a:pt x="53" y="26"/>
                </a:lnTo>
                <a:lnTo>
                  <a:pt x="54" y="25"/>
                </a:lnTo>
                <a:lnTo>
                  <a:pt x="54" y="24"/>
                </a:lnTo>
                <a:lnTo>
                  <a:pt x="55" y="23"/>
                </a:lnTo>
                <a:lnTo>
                  <a:pt x="56" y="22"/>
                </a:lnTo>
                <a:lnTo>
                  <a:pt x="57" y="22"/>
                </a:lnTo>
                <a:lnTo>
                  <a:pt x="58" y="21"/>
                </a:lnTo>
                <a:lnTo>
                  <a:pt x="59" y="21"/>
                </a:lnTo>
                <a:lnTo>
                  <a:pt x="60" y="21"/>
                </a:lnTo>
                <a:lnTo>
                  <a:pt x="62" y="20"/>
                </a:lnTo>
                <a:lnTo>
                  <a:pt x="66" y="20"/>
                </a:lnTo>
                <a:lnTo>
                  <a:pt x="68" y="20"/>
                </a:lnTo>
                <a:lnTo>
                  <a:pt x="69" y="20"/>
                </a:lnTo>
                <a:lnTo>
                  <a:pt x="73" y="18"/>
                </a:lnTo>
                <a:lnTo>
                  <a:pt x="75" y="18"/>
                </a:lnTo>
                <a:lnTo>
                  <a:pt x="77" y="17"/>
                </a:lnTo>
                <a:lnTo>
                  <a:pt x="83" y="14"/>
                </a:lnTo>
                <a:lnTo>
                  <a:pt x="84" y="13"/>
                </a:lnTo>
                <a:lnTo>
                  <a:pt x="85" y="13"/>
                </a:lnTo>
                <a:lnTo>
                  <a:pt x="90" y="11"/>
                </a:lnTo>
                <a:lnTo>
                  <a:pt x="93" y="10"/>
                </a:lnTo>
                <a:lnTo>
                  <a:pt x="95" y="9"/>
                </a:lnTo>
                <a:lnTo>
                  <a:pt x="99" y="7"/>
                </a:lnTo>
                <a:lnTo>
                  <a:pt x="100" y="6"/>
                </a:lnTo>
                <a:lnTo>
                  <a:pt x="102" y="5"/>
                </a:lnTo>
                <a:lnTo>
                  <a:pt x="106" y="4"/>
                </a:lnTo>
                <a:lnTo>
                  <a:pt x="109" y="3"/>
                </a:lnTo>
                <a:lnTo>
                  <a:pt x="112" y="3"/>
                </a:lnTo>
                <a:lnTo>
                  <a:pt x="119" y="1"/>
                </a:lnTo>
                <a:lnTo>
                  <a:pt x="122" y="1"/>
                </a:lnTo>
                <a:lnTo>
                  <a:pt x="123" y="0"/>
                </a:lnTo>
                <a:lnTo>
                  <a:pt x="123" y="0"/>
                </a:lnTo>
                <a:lnTo>
                  <a:pt x="123" y="0"/>
                </a:lnTo>
                <a:lnTo>
                  <a:pt x="124" y="0"/>
                </a:lnTo>
                <a:close/>
              </a:path>
            </a:pathLst>
          </a:custGeom>
          <a:solidFill>
            <a:srgbClr val="7191D1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7" name="Freeform 260">
            <a:extLst>
              <a:ext uri="{FF2B5EF4-FFF2-40B4-BE49-F238E27FC236}">
                <a16:creationId xmlns:a16="http://schemas.microsoft.com/office/drawing/2014/main" id="{0239DF2D-150D-47F7-81D0-C02ADFCCC09E}"/>
              </a:ext>
            </a:extLst>
          </p:cNvPr>
          <p:cNvSpPr>
            <a:spLocks noEditPoints="1"/>
          </p:cNvSpPr>
          <p:nvPr/>
        </p:nvSpPr>
        <p:spPr bwMode="auto">
          <a:xfrm>
            <a:off x="7439814" y="3585287"/>
            <a:ext cx="1706848" cy="1511831"/>
          </a:xfrm>
          <a:custGeom>
            <a:avLst/>
            <a:gdLst>
              <a:gd name="T0" fmla="*/ 691 w 898"/>
              <a:gd name="T1" fmla="*/ 30 h 727"/>
              <a:gd name="T2" fmla="*/ 725 w 898"/>
              <a:gd name="T3" fmla="*/ 76 h 727"/>
              <a:gd name="T4" fmla="*/ 732 w 898"/>
              <a:gd name="T5" fmla="*/ 149 h 727"/>
              <a:gd name="T6" fmla="*/ 745 w 898"/>
              <a:gd name="T7" fmla="*/ 182 h 727"/>
              <a:gd name="T8" fmla="*/ 784 w 898"/>
              <a:gd name="T9" fmla="*/ 215 h 727"/>
              <a:gd name="T10" fmla="*/ 832 w 898"/>
              <a:gd name="T11" fmla="*/ 248 h 727"/>
              <a:gd name="T12" fmla="*/ 826 w 898"/>
              <a:gd name="T13" fmla="*/ 308 h 727"/>
              <a:gd name="T14" fmla="*/ 849 w 898"/>
              <a:gd name="T15" fmla="*/ 338 h 727"/>
              <a:gd name="T16" fmla="*/ 838 w 898"/>
              <a:gd name="T17" fmla="*/ 370 h 727"/>
              <a:gd name="T18" fmla="*/ 855 w 898"/>
              <a:gd name="T19" fmla="*/ 397 h 727"/>
              <a:gd name="T20" fmla="*/ 895 w 898"/>
              <a:gd name="T21" fmla="*/ 430 h 727"/>
              <a:gd name="T22" fmla="*/ 884 w 898"/>
              <a:gd name="T23" fmla="*/ 498 h 727"/>
              <a:gd name="T24" fmla="*/ 857 w 898"/>
              <a:gd name="T25" fmla="*/ 534 h 727"/>
              <a:gd name="T26" fmla="*/ 799 w 898"/>
              <a:gd name="T27" fmla="*/ 560 h 727"/>
              <a:gd name="T28" fmla="*/ 752 w 898"/>
              <a:gd name="T29" fmla="*/ 599 h 727"/>
              <a:gd name="T30" fmla="*/ 778 w 898"/>
              <a:gd name="T31" fmla="*/ 647 h 727"/>
              <a:gd name="T32" fmla="*/ 741 w 898"/>
              <a:gd name="T33" fmla="*/ 671 h 727"/>
              <a:gd name="T34" fmla="*/ 668 w 898"/>
              <a:gd name="T35" fmla="*/ 666 h 727"/>
              <a:gd name="T36" fmla="*/ 644 w 898"/>
              <a:gd name="T37" fmla="*/ 701 h 727"/>
              <a:gd name="T38" fmla="*/ 608 w 898"/>
              <a:gd name="T39" fmla="*/ 679 h 727"/>
              <a:gd name="T40" fmla="*/ 559 w 898"/>
              <a:gd name="T41" fmla="*/ 678 h 727"/>
              <a:gd name="T42" fmla="*/ 522 w 898"/>
              <a:gd name="T43" fmla="*/ 726 h 727"/>
              <a:gd name="T44" fmla="*/ 481 w 898"/>
              <a:gd name="T45" fmla="*/ 710 h 727"/>
              <a:gd name="T46" fmla="*/ 422 w 898"/>
              <a:gd name="T47" fmla="*/ 698 h 727"/>
              <a:gd name="T48" fmla="*/ 386 w 898"/>
              <a:gd name="T49" fmla="*/ 706 h 727"/>
              <a:gd name="T50" fmla="*/ 337 w 898"/>
              <a:gd name="T51" fmla="*/ 707 h 727"/>
              <a:gd name="T52" fmla="*/ 276 w 898"/>
              <a:gd name="T53" fmla="*/ 692 h 727"/>
              <a:gd name="T54" fmla="*/ 227 w 898"/>
              <a:gd name="T55" fmla="*/ 722 h 727"/>
              <a:gd name="T56" fmla="*/ 179 w 898"/>
              <a:gd name="T57" fmla="*/ 720 h 727"/>
              <a:gd name="T58" fmla="*/ 141 w 898"/>
              <a:gd name="T59" fmla="*/ 698 h 727"/>
              <a:gd name="T60" fmla="*/ 123 w 898"/>
              <a:gd name="T61" fmla="*/ 645 h 727"/>
              <a:gd name="T62" fmla="*/ 119 w 898"/>
              <a:gd name="T63" fmla="*/ 622 h 727"/>
              <a:gd name="T64" fmla="*/ 112 w 898"/>
              <a:gd name="T65" fmla="*/ 600 h 727"/>
              <a:gd name="T66" fmla="*/ 159 w 898"/>
              <a:gd name="T67" fmla="*/ 571 h 727"/>
              <a:gd name="T68" fmla="*/ 167 w 898"/>
              <a:gd name="T69" fmla="*/ 519 h 727"/>
              <a:gd name="T70" fmla="*/ 152 w 898"/>
              <a:gd name="T71" fmla="*/ 440 h 727"/>
              <a:gd name="T72" fmla="*/ 103 w 898"/>
              <a:gd name="T73" fmla="*/ 402 h 727"/>
              <a:gd name="T74" fmla="*/ 47 w 898"/>
              <a:gd name="T75" fmla="*/ 381 h 727"/>
              <a:gd name="T76" fmla="*/ 2 w 898"/>
              <a:gd name="T77" fmla="*/ 376 h 727"/>
              <a:gd name="T78" fmla="*/ 9 w 898"/>
              <a:gd name="T79" fmla="*/ 332 h 727"/>
              <a:gd name="T80" fmla="*/ 39 w 898"/>
              <a:gd name="T81" fmla="*/ 297 h 727"/>
              <a:gd name="T82" fmla="*/ 102 w 898"/>
              <a:gd name="T83" fmla="*/ 258 h 727"/>
              <a:gd name="T84" fmla="*/ 163 w 898"/>
              <a:gd name="T85" fmla="*/ 242 h 727"/>
              <a:gd name="T86" fmla="*/ 213 w 898"/>
              <a:gd name="T87" fmla="*/ 224 h 727"/>
              <a:gd name="T88" fmla="*/ 249 w 898"/>
              <a:gd name="T89" fmla="*/ 188 h 727"/>
              <a:gd name="T90" fmla="*/ 335 w 898"/>
              <a:gd name="T91" fmla="*/ 181 h 727"/>
              <a:gd name="T92" fmla="*/ 408 w 898"/>
              <a:gd name="T93" fmla="*/ 171 h 727"/>
              <a:gd name="T94" fmla="*/ 426 w 898"/>
              <a:gd name="T95" fmla="*/ 126 h 727"/>
              <a:gd name="T96" fmla="*/ 450 w 898"/>
              <a:gd name="T97" fmla="*/ 83 h 727"/>
              <a:gd name="T98" fmla="*/ 482 w 898"/>
              <a:gd name="T99" fmla="*/ 76 h 727"/>
              <a:gd name="T100" fmla="*/ 514 w 898"/>
              <a:gd name="T101" fmla="*/ 92 h 727"/>
              <a:gd name="T102" fmla="*/ 573 w 898"/>
              <a:gd name="T103" fmla="*/ 45 h 727"/>
              <a:gd name="T104" fmla="*/ 619 w 898"/>
              <a:gd name="T105" fmla="*/ 29 h 727"/>
              <a:gd name="T106" fmla="*/ 429 w 898"/>
              <a:gd name="T107" fmla="*/ 306 h 727"/>
              <a:gd name="T108" fmla="*/ 380 w 898"/>
              <a:gd name="T109" fmla="*/ 323 h 727"/>
              <a:gd name="T110" fmla="*/ 364 w 898"/>
              <a:gd name="T111" fmla="*/ 359 h 727"/>
              <a:gd name="T112" fmla="*/ 382 w 898"/>
              <a:gd name="T113" fmla="*/ 405 h 727"/>
              <a:gd name="T114" fmla="*/ 398 w 898"/>
              <a:gd name="T115" fmla="*/ 437 h 727"/>
              <a:gd name="T116" fmla="*/ 464 w 898"/>
              <a:gd name="T117" fmla="*/ 409 h 727"/>
              <a:gd name="T118" fmla="*/ 522 w 898"/>
              <a:gd name="T119" fmla="*/ 405 h 727"/>
              <a:gd name="T120" fmla="*/ 544 w 898"/>
              <a:gd name="T121" fmla="*/ 356 h 727"/>
              <a:gd name="T122" fmla="*/ 504 w 898"/>
              <a:gd name="T123" fmla="*/ 314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98" h="727">
                <a:moveTo>
                  <a:pt x="639" y="0"/>
                </a:moveTo>
                <a:lnTo>
                  <a:pt x="640" y="1"/>
                </a:lnTo>
                <a:lnTo>
                  <a:pt x="641" y="1"/>
                </a:lnTo>
                <a:lnTo>
                  <a:pt x="642" y="2"/>
                </a:lnTo>
                <a:lnTo>
                  <a:pt x="642" y="2"/>
                </a:lnTo>
                <a:lnTo>
                  <a:pt x="645" y="5"/>
                </a:lnTo>
                <a:lnTo>
                  <a:pt x="646" y="6"/>
                </a:lnTo>
                <a:lnTo>
                  <a:pt x="648" y="7"/>
                </a:lnTo>
                <a:lnTo>
                  <a:pt x="651" y="9"/>
                </a:lnTo>
                <a:lnTo>
                  <a:pt x="652" y="10"/>
                </a:lnTo>
                <a:lnTo>
                  <a:pt x="653" y="11"/>
                </a:lnTo>
                <a:lnTo>
                  <a:pt x="654" y="13"/>
                </a:lnTo>
                <a:lnTo>
                  <a:pt x="654" y="13"/>
                </a:lnTo>
                <a:lnTo>
                  <a:pt x="655" y="14"/>
                </a:lnTo>
                <a:lnTo>
                  <a:pt x="656" y="14"/>
                </a:lnTo>
                <a:lnTo>
                  <a:pt x="657" y="15"/>
                </a:lnTo>
                <a:lnTo>
                  <a:pt x="658" y="15"/>
                </a:lnTo>
                <a:lnTo>
                  <a:pt x="658" y="15"/>
                </a:lnTo>
                <a:lnTo>
                  <a:pt x="659" y="14"/>
                </a:lnTo>
                <a:lnTo>
                  <a:pt x="660" y="14"/>
                </a:lnTo>
                <a:lnTo>
                  <a:pt x="660" y="14"/>
                </a:lnTo>
                <a:lnTo>
                  <a:pt x="662" y="13"/>
                </a:lnTo>
                <a:lnTo>
                  <a:pt x="663" y="12"/>
                </a:lnTo>
                <a:lnTo>
                  <a:pt x="664" y="11"/>
                </a:lnTo>
                <a:lnTo>
                  <a:pt x="665" y="11"/>
                </a:lnTo>
                <a:lnTo>
                  <a:pt x="666" y="11"/>
                </a:lnTo>
                <a:lnTo>
                  <a:pt x="667" y="11"/>
                </a:lnTo>
                <a:lnTo>
                  <a:pt x="668" y="11"/>
                </a:lnTo>
                <a:lnTo>
                  <a:pt x="672" y="12"/>
                </a:lnTo>
                <a:lnTo>
                  <a:pt x="673" y="12"/>
                </a:lnTo>
                <a:lnTo>
                  <a:pt x="674" y="12"/>
                </a:lnTo>
                <a:lnTo>
                  <a:pt x="675" y="13"/>
                </a:lnTo>
                <a:lnTo>
                  <a:pt x="676" y="13"/>
                </a:lnTo>
                <a:lnTo>
                  <a:pt x="677" y="14"/>
                </a:lnTo>
                <a:lnTo>
                  <a:pt x="678" y="16"/>
                </a:lnTo>
                <a:lnTo>
                  <a:pt x="682" y="20"/>
                </a:lnTo>
                <a:lnTo>
                  <a:pt x="688" y="27"/>
                </a:lnTo>
                <a:lnTo>
                  <a:pt x="691" y="30"/>
                </a:lnTo>
                <a:lnTo>
                  <a:pt x="692" y="30"/>
                </a:lnTo>
                <a:lnTo>
                  <a:pt x="692" y="31"/>
                </a:lnTo>
                <a:lnTo>
                  <a:pt x="693" y="32"/>
                </a:lnTo>
                <a:lnTo>
                  <a:pt x="695" y="32"/>
                </a:lnTo>
                <a:lnTo>
                  <a:pt x="696" y="33"/>
                </a:lnTo>
                <a:lnTo>
                  <a:pt x="699" y="34"/>
                </a:lnTo>
                <a:lnTo>
                  <a:pt x="700" y="34"/>
                </a:lnTo>
                <a:lnTo>
                  <a:pt x="701" y="35"/>
                </a:lnTo>
                <a:lnTo>
                  <a:pt x="703" y="36"/>
                </a:lnTo>
                <a:lnTo>
                  <a:pt x="705" y="38"/>
                </a:lnTo>
                <a:lnTo>
                  <a:pt x="708" y="40"/>
                </a:lnTo>
                <a:lnTo>
                  <a:pt x="709" y="41"/>
                </a:lnTo>
                <a:lnTo>
                  <a:pt x="710" y="42"/>
                </a:lnTo>
                <a:lnTo>
                  <a:pt x="711" y="43"/>
                </a:lnTo>
                <a:lnTo>
                  <a:pt x="712" y="45"/>
                </a:lnTo>
                <a:lnTo>
                  <a:pt x="713" y="46"/>
                </a:lnTo>
                <a:lnTo>
                  <a:pt x="715" y="50"/>
                </a:lnTo>
                <a:lnTo>
                  <a:pt x="716" y="52"/>
                </a:lnTo>
                <a:lnTo>
                  <a:pt x="717" y="53"/>
                </a:lnTo>
                <a:lnTo>
                  <a:pt x="718" y="53"/>
                </a:lnTo>
                <a:lnTo>
                  <a:pt x="719" y="55"/>
                </a:lnTo>
                <a:lnTo>
                  <a:pt x="720" y="55"/>
                </a:lnTo>
                <a:lnTo>
                  <a:pt x="721" y="56"/>
                </a:lnTo>
                <a:lnTo>
                  <a:pt x="722" y="57"/>
                </a:lnTo>
                <a:lnTo>
                  <a:pt x="724" y="58"/>
                </a:lnTo>
                <a:lnTo>
                  <a:pt x="727" y="59"/>
                </a:lnTo>
                <a:lnTo>
                  <a:pt x="733" y="62"/>
                </a:lnTo>
                <a:lnTo>
                  <a:pt x="734" y="62"/>
                </a:lnTo>
                <a:lnTo>
                  <a:pt x="736" y="63"/>
                </a:lnTo>
                <a:lnTo>
                  <a:pt x="735" y="64"/>
                </a:lnTo>
                <a:lnTo>
                  <a:pt x="733" y="66"/>
                </a:lnTo>
                <a:lnTo>
                  <a:pt x="730" y="69"/>
                </a:lnTo>
                <a:lnTo>
                  <a:pt x="728" y="71"/>
                </a:lnTo>
                <a:lnTo>
                  <a:pt x="727" y="72"/>
                </a:lnTo>
                <a:lnTo>
                  <a:pt x="726" y="73"/>
                </a:lnTo>
                <a:lnTo>
                  <a:pt x="726" y="74"/>
                </a:lnTo>
                <a:lnTo>
                  <a:pt x="726" y="75"/>
                </a:lnTo>
                <a:lnTo>
                  <a:pt x="725" y="76"/>
                </a:lnTo>
                <a:lnTo>
                  <a:pt x="725" y="77"/>
                </a:lnTo>
                <a:lnTo>
                  <a:pt x="725" y="78"/>
                </a:lnTo>
                <a:lnTo>
                  <a:pt x="726" y="79"/>
                </a:lnTo>
                <a:lnTo>
                  <a:pt x="726" y="80"/>
                </a:lnTo>
                <a:lnTo>
                  <a:pt x="728" y="83"/>
                </a:lnTo>
                <a:lnTo>
                  <a:pt x="729" y="85"/>
                </a:lnTo>
                <a:lnTo>
                  <a:pt x="729" y="87"/>
                </a:lnTo>
                <a:lnTo>
                  <a:pt x="730" y="90"/>
                </a:lnTo>
                <a:lnTo>
                  <a:pt x="731" y="93"/>
                </a:lnTo>
                <a:lnTo>
                  <a:pt x="732" y="94"/>
                </a:lnTo>
                <a:lnTo>
                  <a:pt x="732" y="95"/>
                </a:lnTo>
                <a:lnTo>
                  <a:pt x="732" y="96"/>
                </a:lnTo>
                <a:lnTo>
                  <a:pt x="732" y="99"/>
                </a:lnTo>
                <a:lnTo>
                  <a:pt x="732" y="105"/>
                </a:lnTo>
                <a:lnTo>
                  <a:pt x="732" y="107"/>
                </a:lnTo>
                <a:lnTo>
                  <a:pt x="732" y="109"/>
                </a:lnTo>
                <a:lnTo>
                  <a:pt x="732" y="110"/>
                </a:lnTo>
                <a:lnTo>
                  <a:pt x="733" y="111"/>
                </a:lnTo>
                <a:lnTo>
                  <a:pt x="734" y="112"/>
                </a:lnTo>
                <a:lnTo>
                  <a:pt x="735" y="114"/>
                </a:lnTo>
                <a:lnTo>
                  <a:pt x="736" y="115"/>
                </a:lnTo>
                <a:lnTo>
                  <a:pt x="736" y="117"/>
                </a:lnTo>
                <a:lnTo>
                  <a:pt x="737" y="118"/>
                </a:lnTo>
                <a:lnTo>
                  <a:pt x="738" y="119"/>
                </a:lnTo>
                <a:lnTo>
                  <a:pt x="739" y="125"/>
                </a:lnTo>
                <a:lnTo>
                  <a:pt x="739" y="127"/>
                </a:lnTo>
                <a:lnTo>
                  <a:pt x="739" y="128"/>
                </a:lnTo>
                <a:lnTo>
                  <a:pt x="739" y="130"/>
                </a:lnTo>
                <a:lnTo>
                  <a:pt x="739" y="132"/>
                </a:lnTo>
                <a:lnTo>
                  <a:pt x="739" y="134"/>
                </a:lnTo>
                <a:lnTo>
                  <a:pt x="738" y="136"/>
                </a:lnTo>
                <a:lnTo>
                  <a:pt x="738" y="137"/>
                </a:lnTo>
                <a:lnTo>
                  <a:pt x="737" y="138"/>
                </a:lnTo>
                <a:lnTo>
                  <a:pt x="735" y="142"/>
                </a:lnTo>
                <a:lnTo>
                  <a:pt x="734" y="143"/>
                </a:lnTo>
                <a:lnTo>
                  <a:pt x="734" y="144"/>
                </a:lnTo>
                <a:lnTo>
                  <a:pt x="732" y="148"/>
                </a:lnTo>
                <a:lnTo>
                  <a:pt x="732" y="149"/>
                </a:lnTo>
                <a:lnTo>
                  <a:pt x="731" y="150"/>
                </a:lnTo>
                <a:lnTo>
                  <a:pt x="731" y="150"/>
                </a:lnTo>
                <a:lnTo>
                  <a:pt x="730" y="151"/>
                </a:lnTo>
                <a:lnTo>
                  <a:pt x="729" y="152"/>
                </a:lnTo>
                <a:lnTo>
                  <a:pt x="726" y="153"/>
                </a:lnTo>
                <a:lnTo>
                  <a:pt x="725" y="154"/>
                </a:lnTo>
                <a:lnTo>
                  <a:pt x="724" y="154"/>
                </a:lnTo>
                <a:lnTo>
                  <a:pt x="724" y="155"/>
                </a:lnTo>
                <a:lnTo>
                  <a:pt x="723" y="156"/>
                </a:lnTo>
                <a:lnTo>
                  <a:pt x="722" y="157"/>
                </a:lnTo>
                <a:lnTo>
                  <a:pt x="722" y="158"/>
                </a:lnTo>
                <a:lnTo>
                  <a:pt x="722" y="159"/>
                </a:lnTo>
                <a:lnTo>
                  <a:pt x="722" y="160"/>
                </a:lnTo>
                <a:lnTo>
                  <a:pt x="722" y="161"/>
                </a:lnTo>
                <a:lnTo>
                  <a:pt x="722" y="162"/>
                </a:lnTo>
                <a:lnTo>
                  <a:pt x="723" y="163"/>
                </a:lnTo>
                <a:lnTo>
                  <a:pt x="723" y="164"/>
                </a:lnTo>
                <a:lnTo>
                  <a:pt x="725" y="167"/>
                </a:lnTo>
                <a:lnTo>
                  <a:pt x="726" y="168"/>
                </a:lnTo>
                <a:lnTo>
                  <a:pt x="726" y="169"/>
                </a:lnTo>
                <a:lnTo>
                  <a:pt x="727" y="171"/>
                </a:lnTo>
                <a:lnTo>
                  <a:pt x="727" y="173"/>
                </a:lnTo>
                <a:lnTo>
                  <a:pt x="728" y="174"/>
                </a:lnTo>
                <a:lnTo>
                  <a:pt x="728" y="175"/>
                </a:lnTo>
                <a:lnTo>
                  <a:pt x="729" y="176"/>
                </a:lnTo>
                <a:lnTo>
                  <a:pt x="730" y="177"/>
                </a:lnTo>
                <a:lnTo>
                  <a:pt x="731" y="177"/>
                </a:lnTo>
                <a:lnTo>
                  <a:pt x="732" y="178"/>
                </a:lnTo>
                <a:lnTo>
                  <a:pt x="733" y="179"/>
                </a:lnTo>
                <a:lnTo>
                  <a:pt x="734" y="179"/>
                </a:lnTo>
                <a:lnTo>
                  <a:pt x="735" y="180"/>
                </a:lnTo>
                <a:lnTo>
                  <a:pt x="736" y="180"/>
                </a:lnTo>
                <a:lnTo>
                  <a:pt x="737" y="180"/>
                </a:lnTo>
                <a:lnTo>
                  <a:pt x="738" y="181"/>
                </a:lnTo>
                <a:lnTo>
                  <a:pt x="739" y="181"/>
                </a:lnTo>
                <a:lnTo>
                  <a:pt x="743" y="181"/>
                </a:lnTo>
                <a:lnTo>
                  <a:pt x="744" y="181"/>
                </a:lnTo>
                <a:lnTo>
                  <a:pt x="745" y="182"/>
                </a:lnTo>
                <a:lnTo>
                  <a:pt x="747" y="182"/>
                </a:lnTo>
                <a:lnTo>
                  <a:pt x="748" y="183"/>
                </a:lnTo>
                <a:lnTo>
                  <a:pt x="749" y="184"/>
                </a:lnTo>
                <a:lnTo>
                  <a:pt x="750" y="184"/>
                </a:lnTo>
                <a:lnTo>
                  <a:pt x="751" y="185"/>
                </a:lnTo>
                <a:lnTo>
                  <a:pt x="752" y="187"/>
                </a:lnTo>
                <a:lnTo>
                  <a:pt x="753" y="188"/>
                </a:lnTo>
                <a:lnTo>
                  <a:pt x="754" y="189"/>
                </a:lnTo>
                <a:lnTo>
                  <a:pt x="756" y="191"/>
                </a:lnTo>
                <a:lnTo>
                  <a:pt x="758" y="192"/>
                </a:lnTo>
                <a:lnTo>
                  <a:pt x="760" y="194"/>
                </a:lnTo>
                <a:lnTo>
                  <a:pt x="760" y="195"/>
                </a:lnTo>
                <a:lnTo>
                  <a:pt x="761" y="196"/>
                </a:lnTo>
                <a:lnTo>
                  <a:pt x="762" y="197"/>
                </a:lnTo>
                <a:lnTo>
                  <a:pt x="762" y="198"/>
                </a:lnTo>
                <a:lnTo>
                  <a:pt x="762" y="199"/>
                </a:lnTo>
                <a:lnTo>
                  <a:pt x="762" y="202"/>
                </a:lnTo>
                <a:lnTo>
                  <a:pt x="762" y="204"/>
                </a:lnTo>
                <a:lnTo>
                  <a:pt x="762" y="205"/>
                </a:lnTo>
                <a:lnTo>
                  <a:pt x="763" y="207"/>
                </a:lnTo>
                <a:lnTo>
                  <a:pt x="763" y="208"/>
                </a:lnTo>
                <a:lnTo>
                  <a:pt x="764" y="209"/>
                </a:lnTo>
                <a:lnTo>
                  <a:pt x="764" y="210"/>
                </a:lnTo>
                <a:lnTo>
                  <a:pt x="764" y="211"/>
                </a:lnTo>
                <a:lnTo>
                  <a:pt x="765" y="211"/>
                </a:lnTo>
                <a:lnTo>
                  <a:pt x="766" y="212"/>
                </a:lnTo>
                <a:lnTo>
                  <a:pt x="767" y="213"/>
                </a:lnTo>
                <a:lnTo>
                  <a:pt x="768" y="214"/>
                </a:lnTo>
                <a:lnTo>
                  <a:pt x="769" y="214"/>
                </a:lnTo>
                <a:lnTo>
                  <a:pt x="770" y="215"/>
                </a:lnTo>
                <a:lnTo>
                  <a:pt x="771" y="215"/>
                </a:lnTo>
                <a:lnTo>
                  <a:pt x="772" y="216"/>
                </a:lnTo>
                <a:lnTo>
                  <a:pt x="773" y="216"/>
                </a:lnTo>
                <a:lnTo>
                  <a:pt x="774" y="216"/>
                </a:lnTo>
                <a:lnTo>
                  <a:pt x="775" y="216"/>
                </a:lnTo>
                <a:lnTo>
                  <a:pt x="776" y="216"/>
                </a:lnTo>
                <a:lnTo>
                  <a:pt x="783" y="215"/>
                </a:lnTo>
                <a:lnTo>
                  <a:pt x="784" y="215"/>
                </a:lnTo>
                <a:lnTo>
                  <a:pt x="786" y="215"/>
                </a:lnTo>
                <a:lnTo>
                  <a:pt x="792" y="216"/>
                </a:lnTo>
                <a:lnTo>
                  <a:pt x="795" y="216"/>
                </a:lnTo>
                <a:lnTo>
                  <a:pt x="800" y="217"/>
                </a:lnTo>
                <a:lnTo>
                  <a:pt x="801" y="217"/>
                </a:lnTo>
                <a:lnTo>
                  <a:pt x="803" y="217"/>
                </a:lnTo>
                <a:lnTo>
                  <a:pt x="804" y="217"/>
                </a:lnTo>
                <a:lnTo>
                  <a:pt x="806" y="216"/>
                </a:lnTo>
                <a:lnTo>
                  <a:pt x="811" y="215"/>
                </a:lnTo>
                <a:lnTo>
                  <a:pt x="814" y="213"/>
                </a:lnTo>
                <a:lnTo>
                  <a:pt x="816" y="213"/>
                </a:lnTo>
                <a:lnTo>
                  <a:pt x="817" y="212"/>
                </a:lnTo>
                <a:lnTo>
                  <a:pt x="819" y="212"/>
                </a:lnTo>
                <a:lnTo>
                  <a:pt x="820" y="212"/>
                </a:lnTo>
                <a:lnTo>
                  <a:pt x="821" y="212"/>
                </a:lnTo>
                <a:lnTo>
                  <a:pt x="821" y="212"/>
                </a:lnTo>
                <a:lnTo>
                  <a:pt x="822" y="212"/>
                </a:lnTo>
                <a:lnTo>
                  <a:pt x="823" y="213"/>
                </a:lnTo>
                <a:lnTo>
                  <a:pt x="824" y="213"/>
                </a:lnTo>
                <a:lnTo>
                  <a:pt x="826" y="215"/>
                </a:lnTo>
                <a:lnTo>
                  <a:pt x="827" y="216"/>
                </a:lnTo>
                <a:lnTo>
                  <a:pt x="829" y="217"/>
                </a:lnTo>
                <a:lnTo>
                  <a:pt x="829" y="218"/>
                </a:lnTo>
                <a:lnTo>
                  <a:pt x="830" y="219"/>
                </a:lnTo>
                <a:lnTo>
                  <a:pt x="831" y="220"/>
                </a:lnTo>
                <a:lnTo>
                  <a:pt x="831" y="221"/>
                </a:lnTo>
                <a:lnTo>
                  <a:pt x="832" y="222"/>
                </a:lnTo>
                <a:lnTo>
                  <a:pt x="832" y="224"/>
                </a:lnTo>
                <a:lnTo>
                  <a:pt x="833" y="225"/>
                </a:lnTo>
                <a:lnTo>
                  <a:pt x="833" y="227"/>
                </a:lnTo>
                <a:lnTo>
                  <a:pt x="833" y="230"/>
                </a:lnTo>
                <a:lnTo>
                  <a:pt x="833" y="234"/>
                </a:lnTo>
                <a:lnTo>
                  <a:pt x="833" y="237"/>
                </a:lnTo>
                <a:lnTo>
                  <a:pt x="833" y="239"/>
                </a:lnTo>
                <a:lnTo>
                  <a:pt x="832" y="243"/>
                </a:lnTo>
                <a:lnTo>
                  <a:pt x="832" y="244"/>
                </a:lnTo>
                <a:lnTo>
                  <a:pt x="832" y="245"/>
                </a:lnTo>
                <a:lnTo>
                  <a:pt x="832" y="248"/>
                </a:lnTo>
                <a:lnTo>
                  <a:pt x="832" y="250"/>
                </a:lnTo>
                <a:lnTo>
                  <a:pt x="832" y="252"/>
                </a:lnTo>
                <a:lnTo>
                  <a:pt x="833" y="254"/>
                </a:lnTo>
                <a:lnTo>
                  <a:pt x="833" y="255"/>
                </a:lnTo>
                <a:lnTo>
                  <a:pt x="833" y="256"/>
                </a:lnTo>
                <a:lnTo>
                  <a:pt x="834" y="258"/>
                </a:lnTo>
                <a:lnTo>
                  <a:pt x="835" y="260"/>
                </a:lnTo>
                <a:lnTo>
                  <a:pt x="837" y="263"/>
                </a:lnTo>
                <a:lnTo>
                  <a:pt x="838" y="265"/>
                </a:lnTo>
                <a:lnTo>
                  <a:pt x="839" y="267"/>
                </a:lnTo>
                <a:lnTo>
                  <a:pt x="839" y="268"/>
                </a:lnTo>
                <a:lnTo>
                  <a:pt x="840" y="271"/>
                </a:lnTo>
                <a:lnTo>
                  <a:pt x="840" y="271"/>
                </a:lnTo>
                <a:lnTo>
                  <a:pt x="840" y="272"/>
                </a:lnTo>
                <a:lnTo>
                  <a:pt x="840" y="273"/>
                </a:lnTo>
                <a:lnTo>
                  <a:pt x="840" y="275"/>
                </a:lnTo>
                <a:lnTo>
                  <a:pt x="840" y="276"/>
                </a:lnTo>
                <a:lnTo>
                  <a:pt x="840" y="277"/>
                </a:lnTo>
                <a:lnTo>
                  <a:pt x="839" y="279"/>
                </a:lnTo>
                <a:lnTo>
                  <a:pt x="838" y="281"/>
                </a:lnTo>
                <a:lnTo>
                  <a:pt x="838" y="283"/>
                </a:lnTo>
                <a:lnTo>
                  <a:pt x="837" y="284"/>
                </a:lnTo>
                <a:lnTo>
                  <a:pt x="836" y="286"/>
                </a:lnTo>
                <a:lnTo>
                  <a:pt x="834" y="289"/>
                </a:lnTo>
                <a:lnTo>
                  <a:pt x="833" y="290"/>
                </a:lnTo>
                <a:lnTo>
                  <a:pt x="831" y="292"/>
                </a:lnTo>
                <a:lnTo>
                  <a:pt x="829" y="294"/>
                </a:lnTo>
                <a:lnTo>
                  <a:pt x="828" y="296"/>
                </a:lnTo>
                <a:lnTo>
                  <a:pt x="827" y="297"/>
                </a:lnTo>
                <a:lnTo>
                  <a:pt x="827" y="298"/>
                </a:lnTo>
                <a:lnTo>
                  <a:pt x="827" y="299"/>
                </a:lnTo>
                <a:lnTo>
                  <a:pt x="827" y="299"/>
                </a:lnTo>
                <a:lnTo>
                  <a:pt x="828" y="301"/>
                </a:lnTo>
                <a:lnTo>
                  <a:pt x="828" y="303"/>
                </a:lnTo>
                <a:lnTo>
                  <a:pt x="828" y="303"/>
                </a:lnTo>
                <a:lnTo>
                  <a:pt x="828" y="304"/>
                </a:lnTo>
                <a:lnTo>
                  <a:pt x="826" y="308"/>
                </a:lnTo>
                <a:lnTo>
                  <a:pt x="826" y="308"/>
                </a:lnTo>
                <a:lnTo>
                  <a:pt x="826" y="309"/>
                </a:lnTo>
                <a:lnTo>
                  <a:pt x="827" y="309"/>
                </a:lnTo>
                <a:lnTo>
                  <a:pt x="827" y="309"/>
                </a:lnTo>
                <a:lnTo>
                  <a:pt x="828" y="310"/>
                </a:lnTo>
                <a:lnTo>
                  <a:pt x="829" y="310"/>
                </a:lnTo>
                <a:lnTo>
                  <a:pt x="834" y="312"/>
                </a:lnTo>
                <a:lnTo>
                  <a:pt x="839" y="313"/>
                </a:lnTo>
                <a:lnTo>
                  <a:pt x="840" y="314"/>
                </a:lnTo>
                <a:lnTo>
                  <a:pt x="842" y="315"/>
                </a:lnTo>
                <a:lnTo>
                  <a:pt x="845" y="315"/>
                </a:lnTo>
                <a:lnTo>
                  <a:pt x="847" y="315"/>
                </a:lnTo>
                <a:lnTo>
                  <a:pt x="848" y="316"/>
                </a:lnTo>
                <a:lnTo>
                  <a:pt x="849" y="316"/>
                </a:lnTo>
                <a:lnTo>
                  <a:pt x="850" y="317"/>
                </a:lnTo>
                <a:lnTo>
                  <a:pt x="854" y="319"/>
                </a:lnTo>
                <a:lnTo>
                  <a:pt x="855" y="320"/>
                </a:lnTo>
                <a:lnTo>
                  <a:pt x="857" y="322"/>
                </a:lnTo>
                <a:lnTo>
                  <a:pt x="857" y="322"/>
                </a:lnTo>
                <a:lnTo>
                  <a:pt x="858" y="323"/>
                </a:lnTo>
                <a:lnTo>
                  <a:pt x="858" y="324"/>
                </a:lnTo>
                <a:lnTo>
                  <a:pt x="859" y="324"/>
                </a:lnTo>
                <a:lnTo>
                  <a:pt x="859" y="325"/>
                </a:lnTo>
                <a:lnTo>
                  <a:pt x="859" y="326"/>
                </a:lnTo>
                <a:lnTo>
                  <a:pt x="859" y="327"/>
                </a:lnTo>
                <a:lnTo>
                  <a:pt x="860" y="327"/>
                </a:lnTo>
                <a:lnTo>
                  <a:pt x="859" y="329"/>
                </a:lnTo>
                <a:lnTo>
                  <a:pt x="859" y="331"/>
                </a:lnTo>
                <a:lnTo>
                  <a:pt x="859" y="333"/>
                </a:lnTo>
                <a:lnTo>
                  <a:pt x="858" y="333"/>
                </a:lnTo>
                <a:lnTo>
                  <a:pt x="858" y="334"/>
                </a:lnTo>
                <a:lnTo>
                  <a:pt x="857" y="334"/>
                </a:lnTo>
                <a:lnTo>
                  <a:pt x="857" y="335"/>
                </a:lnTo>
                <a:lnTo>
                  <a:pt x="856" y="335"/>
                </a:lnTo>
                <a:lnTo>
                  <a:pt x="855" y="336"/>
                </a:lnTo>
                <a:lnTo>
                  <a:pt x="854" y="336"/>
                </a:lnTo>
                <a:lnTo>
                  <a:pt x="853" y="337"/>
                </a:lnTo>
                <a:lnTo>
                  <a:pt x="851" y="337"/>
                </a:lnTo>
                <a:lnTo>
                  <a:pt x="849" y="338"/>
                </a:lnTo>
                <a:lnTo>
                  <a:pt x="848" y="338"/>
                </a:lnTo>
                <a:lnTo>
                  <a:pt x="848" y="339"/>
                </a:lnTo>
                <a:lnTo>
                  <a:pt x="847" y="339"/>
                </a:lnTo>
                <a:lnTo>
                  <a:pt x="847" y="340"/>
                </a:lnTo>
                <a:lnTo>
                  <a:pt x="846" y="340"/>
                </a:lnTo>
                <a:lnTo>
                  <a:pt x="846" y="341"/>
                </a:lnTo>
                <a:lnTo>
                  <a:pt x="846" y="341"/>
                </a:lnTo>
                <a:lnTo>
                  <a:pt x="846" y="342"/>
                </a:lnTo>
                <a:lnTo>
                  <a:pt x="846" y="342"/>
                </a:lnTo>
                <a:lnTo>
                  <a:pt x="847" y="343"/>
                </a:lnTo>
                <a:lnTo>
                  <a:pt x="847" y="344"/>
                </a:lnTo>
                <a:lnTo>
                  <a:pt x="849" y="345"/>
                </a:lnTo>
                <a:lnTo>
                  <a:pt x="849" y="346"/>
                </a:lnTo>
                <a:lnTo>
                  <a:pt x="849" y="346"/>
                </a:lnTo>
                <a:lnTo>
                  <a:pt x="850" y="347"/>
                </a:lnTo>
                <a:lnTo>
                  <a:pt x="850" y="347"/>
                </a:lnTo>
                <a:lnTo>
                  <a:pt x="849" y="348"/>
                </a:lnTo>
                <a:lnTo>
                  <a:pt x="848" y="350"/>
                </a:lnTo>
                <a:lnTo>
                  <a:pt x="848" y="350"/>
                </a:lnTo>
                <a:lnTo>
                  <a:pt x="847" y="351"/>
                </a:lnTo>
                <a:lnTo>
                  <a:pt x="847" y="353"/>
                </a:lnTo>
                <a:lnTo>
                  <a:pt x="847" y="357"/>
                </a:lnTo>
                <a:lnTo>
                  <a:pt x="846" y="358"/>
                </a:lnTo>
                <a:lnTo>
                  <a:pt x="846" y="359"/>
                </a:lnTo>
                <a:lnTo>
                  <a:pt x="846" y="360"/>
                </a:lnTo>
                <a:lnTo>
                  <a:pt x="845" y="361"/>
                </a:lnTo>
                <a:lnTo>
                  <a:pt x="845" y="362"/>
                </a:lnTo>
                <a:lnTo>
                  <a:pt x="844" y="362"/>
                </a:lnTo>
                <a:lnTo>
                  <a:pt x="843" y="363"/>
                </a:lnTo>
                <a:lnTo>
                  <a:pt x="842" y="364"/>
                </a:lnTo>
                <a:lnTo>
                  <a:pt x="839" y="366"/>
                </a:lnTo>
                <a:lnTo>
                  <a:pt x="838" y="367"/>
                </a:lnTo>
                <a:lnTo>
                  <a:pt x="838" y="368"/>
                </a:lnTo>
                <a:lnTo>
                  <a:pt x="838" y="368"/>
                </a:lnTo>
                <a:lnTo>
                  <a:pt x="838" y="369"/>
                </a:lnTo>
                <a:lnTo>
                  <a:pt x="838" y="369"/>
                </a:lnTo>
                <a:lnTo>
                  <a:pt x="838" y="369"/>
                </a:lnTo>
                <a:lnTo>
                  <a:pt x="838" y="370"/>
                </a:lnTo>
                <a:lnTo>
                  <a:pt x="838" y="370"/>
                </a:lnTo>
                <a:lnTo>
                  <a:pt x="839" y="372"/>
                </a:lnTo>
                <a:lnTo>
                  <a:pt x="840" y="372"/>
                </a:lnTo>
                <a:lnTo>
                  <a:pt x="840" y="373"/>
                </a:lnTo>
                <a:lnTo>
                  <a:pt x="840" y="373"/>
                </a:lnTo>
                <a:lnTo>
                  <a:pt x="840" y="373"/>
                </a:lnTo>
                <a:lnTo>
                  <a:pt x="839" y="374"/>
                </a:lnTo>
                <a:lnTo>
                  <a:pt x="839" y="374"/>
                </a:lnTo>
                <a:lnTo>
                  <a:pt x="837" y="375"/>
                </a:lnTo>
                <a:lnTo>
                  <a:pt x="836" y="376"/>
                </a:lnTo>
                <a:lnTo>
                  <a:pt x="835" y="376"/>
                </a:lnTo>
                <a:lnTo>
                  <a:pt x="834" y="377"/>
                </a:lnTo>
                <a:lnTo>
                  <a:pt x="833" y="377"/>
                </a:lnTo>
                <a:lnTo>
                  <a:pt x="833" y="378"/>
                </a:lnTo>
                <a:lnTo>
                  <a:pt x="832" y="379"/>
                </a:lnTo>
                <a:lnTo>
                  <a:pt x="832" y="379"/>
                </a:lnTo>
                <a:lnTo>
                  <a:pt x="832" y="380"/>
                </a:lnTo>
                <a:lnTo>
                  <a:pt x="832" y="380"/>
                </a:lnTo>
                <a:lnTo>
                  <a:pt x="832" y="381"/>
                </a:lnTo>
                <a:lnTo>
                  <a:pt x="832" y="382"/>
                </a:lnTo>
                <a:lnTo>
                  <a:pt x="833" y="383"/>
                </a:lnTo>
                <a:lnTo>
                  <a:pt x="833" y="385"/>
                </a:lnTo>
                <a:lnTo>
                  <a:pt x="834" y="386"/>
                </a:lnTo>
                <a:lnTo>
                  <a:pt x="835" y="387"/>
                </a:lnTo>
                <a:lnTo>
                  <a:pt x="836" y="388"/>
                </a:lnTo>
                <a:lnTo>
                  <a:pt x="837" y="388"/>
                </a:lnTo>
                <a:lnTo>
                  <a:pt x="839" y="389"/>
                </a:lnTo>
                <a:lnTo>
                  <a:pt x="840" y="390"/>
                </a:lnTo>
                <a:lnTo>
                  <a:pt x="842" y="391"/>
                </a:lnTo>
                <a:lnTo>
                  <a:pt x="844" y="391"/>
                </a:lnTo>
                <a:lnTo>
                  <a:pt x="847" y="392"/>
                </a:lnTo>
                <a:lnTo>
                  <a:pt x="848" y="393"/>
                </a:lnTo>
                <a:lnTo>
                  <a:pt x="849" y="393"/>
                </a:lnTo>
                <a:lnTo>
                  <a:pt x="851" y="394"/>
                </a:lnTo>
                <a:lnTo>
                  <a:pt x="852" y="395"/>
                </a:lnTo>
                <a:lnTo>
                  <a:pt x="853" y="395"/>
                </a:lnTo>
                <a:lnTo>
                  <a:pt x="854" y="397"/>
                </a:lnTo>
                <a:lnTo>
                  <a:pt x="855" y="397"/>
                </a:lnTo>
                <a:lnTo>
                  <a:pt x="855" y="398"/>
                </a:lnTo>
                <a:lnTo>
                  <a:pt x="856" y="398"/>
                </a:lnTo>
                <a:lnTo>
                  <a:pt x="858" y="399"/>
                </a:lnTo>
                <a:lnTo>
                  <a:pt x="861" y="399"/>
                </a:lnTo>
                <a:lnTo>
                  <a:pt x="862" y="400"/>
                </a:lnTo>
                <a:lnTo>
                  <a:pt x="864" y="400"/>
                </a:lnTo>
                <a:lnTo>
                  <a:pt x="865" y="400"/>
                </a:lnTo>
                <a:lnTo>
                  <a:pt x="866" y="400"/>
                </a:lnTo>
                <a:lnTo>
                  <a:pt x="866" y="401"/>
                </a:lnTo>
                <a:lnTo>
                  <a:pt x="867" y="401"/>
                </a:lnTo>
                <a:lnTo>
                  <a:pt x="868" y="402"/>
                </a:lnTo>
                <a:lnTo>
                  <a:pt x="869" y="403"/>
                </a:lnTo>
                <a:lnTo>
                  <a:pt x="869" y="403"/>
                </a:lnTo>
                <a:lnTo>
                  <a:pt x="871" y="404"/>
                </a:lnTo>
                <a:lnTo>
                  <a:pt x="871" y="404"/>
                </a:lnTo>
                <a:lnTo>
                  <a:pt x="872" y="404"/>
                </a:lnTo>
                <a:lnTo>
                  <a:pt x="872" y="405"/>
                </a:lnTo>
                <a:lnTo>
                  <a:pt x="872" y="406"/>
                </a:lnTo>
                <a:lnTo>
                  <a:pt x="872" y="406"/>
                </a:lnTo>
                <a:lnTo>
                  <a:pt x="873" y="408"/>
                </a:lnTo>
                <a:lnTo>
                  <a:pt x="873" y="411"/>
                </a:lnTo>
                <a:lnTo>
                  <a:pt x="873" y="412"/>
                </a:lnTo>
                <a:lnTo>
                  <a:pt x="873" y="413"/>
                </a:lnTo>
                <a:lnTo>
                  <a:pt x="874" y="414"/>
                </a:lnTo>
                <a:lnTo>
                  <a:pt x="874" y="415"/>
                </a:lnTo>
                <a:lnTo>
                  <a:pt x="875" y="415"/>
                </a:lnTo>
                <a:lnTo>
                  <a:pt x="875" y="416"/>
                </a:lnTo>
                <a:lnTo>
                  <a:pt x="877" y="418"/>
                </a:lnTo>
                <a:lnTo>
                  <a:pt x="878" y="419"/>
                </a:lnTo>
                <a:lnTo>
                  <a:pt x="880" y="420"/>
                </a:lnTo>
                <a:lnTo>
                  <a:pt x="882" y="422"/>
                </a:lnTo>
                <a:lnTo>
                  <a:pt x="885" y="424"/>
                </a:lnTo>
                <a:lnTo>
                  <a:pt x="886" y="424"/>
                </a:lnTo>
                <a:lnTo>
                  <a:pt x="890" y="426"/>
                </a:lnTo>
                <a:lnTo>
                  <a:pt x="891" y="427"/>
                </a:lnTo>
                <a:lnTo>
                  <a:pt x="893" y="428"/>
                </a:lnTo>
                <a:lnTo>
                  <a:pt x="894" y="429"/>
                </a:lnTo>
                <a:lnTo>
                  <a:pt x="895" y="430"/>
                </a:lnTo>
                <a:lnTo>
                  <a:pt x="896" y="431"/>
                </a:lnTo>
                <a:lnTo>
                  <a:pt x="897" y="432"/>
                </a:lnTo>
                <a:lnTo>
                  <a:pt x="897" y="433"/>
                </a:lnTo>
                <a:lnTo>
                  <a:pt x="897" y="434"/>
                </a:lnTo>
                <a:lnTo>
                  <a:pt x="897" y="435"/>
                </a:lnTo>
                <a:lnTo>
                  <a:pt x="897" y="436"/>
                </a:lnTo>
                <a:lnTo>
                  <a:pt x="897" y="438"/>
                </a:lnTo>
                <a:lnTo>
                  <a:pt x="897" y="441"/>
                </a:lnTo>
                <a:lnTo>
                  <a:pt x="896" y="442"/>
                </a:lnTo>
                <a:lnTo>
                  <a:pt x="896" y="443"/>
                </a:lnTo>
                <a:lnTo>
                  <a:pt x="896" y="444"/>
                </a:lnTo>
                <a:lnTo>
                  <a:pt x="896" y="445"/>
                </a:lnTo>
                <a:lnTo>
                  <a:pt x="897" y="446"/>
                </a:lnTo>
                <a:lnTo>
                  <a:pt x="897" y="450"/>
                </a:lnTo>
                <a:lnTo>
                  <a:pt x="898" y="451"/>
                </a:lnTo>
                <a:lnTo>
                  <a:pt x="898" y="453"/>
                </a:lnTo>
                <a:lnTo>
                  <a:pt x="898" y="454"/>
                </a:lnTo>
                <a:lnTo>
                  <a:pt x="897" y="455"/>
                </a:lnTo>
                <a:lnTo>
                  <a:pt x="897" y="457"/>
                </a:lnTo>
                <a:lnTo>
                  <a:pt x="896" y="459"/>
                </a:lnTo>
                <a:lnTo>
                  <a:pt x="895" y="462"/>
                </a:lnTo>
                <a:lnTo>
                  <a:pt x="893" y="467"/>
                </a:lnTo>
                <a:lnTo>
                  <a:pt x="892" y="468"/>
                </a:lnTo>
                <a:lnTo>
                  <a:pt x="891" y="469"/>
                </a:lnTo>
                <a:lnTo>
                  <a:pt x="889" y="472"/>
                </a:lnTo>
                <a:lnTo>
                  <a:pt x="888" y="473"/>
                </a:lnTo>
                <a:lnTo>
                  <a:pt x="888" y="474"/>
                </a:lnTo>
                <a:lnTo>
                  <a:pt x="888" y="475"/>
                </a:lnTo>
                <a:lnTo>
                  <a:pt x="887" y="476"/>
                </a:lnTo>
                <a:lnTo>
                  <a:pt x="887" y="477"/>
                </a:lnTo>
                <a:lnTo>
                  <a:pt x="887" y="482"/>
                </a:lnTo>
                <a:lnTo>
                  <a:pt x="886" y="487"/>
                </a:lnTo>
                <a:lnTo>
                  <a:pt x="885" y="492"/>
                </a:lnTo>
                <a:lnTo>
                  <a:pt x="885" y="495"/>
                </a:lnTo>
                <a:lnTo>
                  <a:pt x="885" y="496"/>
                </a:lnTo>
                <a:lnTo>
                  <a:pt x="885" y="496"/>
                </a:lnTo>
                <a:lnTo>
                  <a:pt x="885" y="497"/>
                </a:lnTo>
                <a:lnTo>
                  <a:pt x="884" y="498"/>
                </a:lnTo>
                <a:lnTo>
                  <a:pt x="883" y="499"/>
                </a:lnTo>
                <a:lnTo>
                  <a:pt x="882" y="499"/>
                </a:lnTo>
                <a:lnTo>
                  <a:pt x="881" y="500"/>
                </a:lnTo>
                <a:lnTo>
                  <a:pt x="878" y="503"/>
                </a:lnTo>
                <a:lnTo>
                  <a:pt x="875" y="505"/>
                </a:lnTo>
                <a:lnTo>
                  <a:pt x="874" y="506"/>
                </a:lnTo>
                <a:lnTo>
                  <a:pt x="873" y="506"/>
                </a:lnTo>
                <a:lnTo>
                  <a:pt x="872" y="507"/>
                </a:lnTo>
                <a:lnTo>
                  <a:pt x="871" y="507"/>
                </a:lnTo>
                <a:lnTo>
                  <a:pt x="870" y="508"/>
                </a:lnTo>
                <a:lnTo>
                  <a:pt x="869" y="508"/>
                </a:lnTo>
                <a:lnTo>
                  <a:pt x="866" y="508"/>
                </a:lnTo>
                <a:lnTo>
                  <a:pt x="865" y="508"/>
                </a:lnTo>
                <a:lnTo>
                  <a:pt x="864" y="509"/>
                </a:lnTo>
                <a:lnTo>
                  <a:pt x="862" y="510"/>
                </a:lnTo>
                <a:lnTo>
                  <a:pt x="861" y="510"/>
                </a:lnTo>
                <a:lnTo>
                  <a:pt x="860" y="511"/>
                </a:lnTo>
                <a:lnTo>
                  <a:pt x="859" y="511"/>
                </a:lnTo>
                <a:lnTo>
                  <a:pt x="858" y="512"/>
                </a:lnTo>
                <a:lnTo>
                  <a:pt x="857" y="514"/>
                </a:lnTo>
                <a:lnTo>
                  <a:pt x="855" y="515"/>
                </a:lnTo>
                <a:lnTo>
                  <a:pt x="855" y="516"/>
                </a:lnTo>
                <a:lnTo>
                  <a:pt x="854" y="517"/>
                </a:lnTo>
                <a:lnTo>
                  <a:pt x="854" y="518"/>
                </a:lnTo>
                <a:lnTo>
                  <a:pt x="854" y="518"/>
                </a:lnTo>
                <a:lnTo>
                  <a:pt x="853" y="519"/>
                </a:lnTo>
                <a:lnTo>
                  <a:pt x="853" y="520"/>
                </a:lnTo>
                <a:lnTo>
                  <a:pt x="853" y="521"/>
                </a:lnTo>
                <a:lnTo>
                  <a:pt x="853" y="522"/>
                </a:lnTo>
                <a:lnTo>
                  <a:pt x="853" y="523"/>
                </a:lnTo>
                <a:lnTo>
                  <a:pt x="854" y="524"/>
                </a:lnTo>
                <a:lnTo>
                  <a:pt x="855" y="528"/>
                </a:lnTo>
                <a:lnTo>
                  <a:pt x="856" y="530"/>
                </a:lnTo>
                <a:lnTo>
                  <a:pt x="856" y="531"/>
                </a:lnTo>
                <a:lnTo>
                  <a:pt x="856" y="532"/>
                </a:lnTo>
                <a:lnTo>
                  <a:pt x="857" y="533"/>
                </a:lnTo>
                <a:lnTo>
                  <a:pt x="857" y="533"/>
                </a:lnTo>
                <a:lnTo>
                  <a:pt x="857" y="534"/>
                </a:lnTo>
                <a:lnTo>
                  <a:pt x="856" y="535"/>
                </a:lnTo>
                <a:lnTo>
                  <a:pt x="856" y="536"/>
                </a:lnTo>
                <a:lnTo>
                  <a:pt x="856" y="536"/>
                </a:lnTo>
                <a:lnTo>
                  <a:pt x="855" y="536"/>
                </a:lnTo>
                <a:lnTo>
                  <a:pt x="855" y="537"/>
                </a:lnTo>
                <a:lnTo>
                  <a:pt x="854" y="538"/>
                </a:lnTo>
                <a:lnTo>
                  <a:pt x="854" y="538"/>
                </a:lnTo>
                <a:lnTo>
                  <a:pt x="853" y="539"/>
                </a:lnTo>
                <a:lnTo>
                  <a:pt x="852" y="539"/>
                </a:lnTo>
                <a:lnTo>
                  <a:pt x="850" y="539"/>
                </a:lnTo>
                <a:lnTo>
                  <a:pt x="849" y="539"/>
                </a:lnTo>
                <a:lnTo>
                  <a:pt x="848" y="539"/>
                </a:lnTo>
                <a:lnTo>
                  <a:pt x="846" y="539"/>
                </a:lnTo>
                <a:lnTo>
                  <a:pt x="842" y="539"/>
                </a:lnTo>
                <a:lnTo>
                  <a:pt x="839" y="539"/>
                </a:lnTo>
                <a:lnTo>
                  <a:pt x="839" y="539"/>
                </a:lnTo>
                <a:lnTo>
                  <a:pt x="838" y="539"/>
                </a:lnTo>
                <a:lnTo>
                  <a:pt x="837" y="540"/>
                </a:lnTo>
                <a:lnTo>
                  <a:pt x="836" y="540"/>
                </a:lnTo>
                <a:lnTo>
                  <a:pt x="835" y="541"/>
                </a:lnTo>
                <a:lnTo>
                  <a:pt x="834" y="542"/>
                </a:lnTo>
                <a:lnTo>
                  <a:pt x="833" y="544"/>
                </a:lnTo>
                <a:lnTo>
                  <a:pt x="830" y="547"/>
                </a:lnTo>
                <a:lnTo>
                  <a:pt x="829" y="548"/>
                </a:lnTo>
                <a:lnTo>
                  <a:pt x="829" y="549"/>
                </a:lnTo>
                <a:lnTo>
                  <a:pt x="827" y="550"/>
                </a:lnTo>
                <a:lnTo>
                  <a:pt x="825" y="552"/>
                </a:lnTo>
                <a:lnTo>
                  <a:pt x="823" y="553"/>
                </a:lnTo>
                <a:lnTo>
                  <a:pt x="822" y="553"/>
                </a:lnTo>
                <a:lnTo>
                  <a:pt x="820" y="554"/>
                </a:lnTo>
                <a:lnTo>
                  <a:pt x="817" y="555"/>
                </a:lnTo>
                <a:lnTo>
                  <a:pt x="815" y="555"/>
                </a:lnTo>
                <a:lnTo>
                  <a:pt x="813" y="556"/>
                </a:lnTo>
                <a:lnTo>
                  <a:pt x="808" y="557"/>
                </a:lnTo>
                <a:lnTo>
                  <a:pt x="806" y="558"/>
                </a:lnTo>
                <a:lnTo>
                  <a:pt x="803" y="559"/>
                </a:lnTo>
                <a:lnTo>
                  <a:pt x="801" y="559"/>
                </a:lnTo>
                <a:lnTo>
                  <a:pt x="799" y="560"/>
                </a:lnTo>
                <a:lnTo>
                  <a:pt x="797" y="561"/>
                </a:lnTo>
                <a:lnTo>
                  <a:pt x="792" y="564"/>
                </a:lnTo>
                <a:lnTo>
                  <a:pt x="791" y="564"/>
                </a:lnTo>
                <a:lnTo>
                  <a:pt x="790" y="565"/>
                </a:lnTo>
                <a:lnTo>
                  <a:pt x="788" y="565"/>
                </a:lnTo>
                <a:lnTo>
                  <a:pt x="787" y="566"/>
                </a:lnTo>
                <a:lnTo>
                  <a:pt x="786" y="566"/>
                </a:lnTo>
                <a:lnTo>
                  <a:pt x="785" y="566"/>
                </a:lnTo>
                <a:lnTo>
                  <a:pt x="784" y="565"/>
                </a:lnTo>
                <a:lnTo>
                  <a:pt x="783" y="565"/>
                </a:lnTo>
                <a:lnTo>
                  <a:pt x="783" y="565"/>
                </a:lnTo>
                <a:lnTo>
                  <a:pt x="782" y="565"/>
                </a:lnTo>
                <a:lnTo>
                  <a:pt x="780" y="564"/>
                </a:lnTo>
                <a:lnTo>
                  <a:pt x="780" y="564"/>
                </a:lnTo>
                <a:lnTo>
                  <a:pt x="779" y="563"/>
                </a:lnTo>
                <a:lnTo>
                  <a:pt x="778" y="564"/>
                </a:lnTo>
                <a:lnTo>
                  <a:pt x="777" y="564"/>
                </a:lnTo>
                <a:lnTo>
                  <a:pt x="776" y="564"/>
                </a:lnTo>
                <a:lnTo>
                  <a:pt x="774" y="565"/>
                </a:lnTo>
                <a:lnTo>
                  <a:pt x="773" y="565"/>
                </a:lnTo>
                <a:lnTo>
                  <a:pt x="773" y="566"/>
                </a:lnTo>
                <a:lnTo>
                  <a:pt x="772" y="566"/>
                </a:lnTo>
                <a:lnTo>
                  <a:pt x="771" y="567"/>
                </a:lnTo>
                <a:lnTo>
                  <a:pt x="771" y="568"/>
                </a:lnTo>
                <a:lnTo>
                  <a:pt x="770" y="569"/>
                </a:lnTo>
                <a:lnTo>
                  <a:pt x="770" y="570"/>
                </a:lnTo>
                <a:lnTo>
                  <a:pt x="769" y="570"/>
                </a:lnTo>
                <a:lnTo>
                  <a:pt x="768" y="573"/>
                </a:lnTo>
                <a:lnTo>
                  <a:pt x="768" y="574"/>
                </a:lnTo>
                <a:lnTo>
                  <a:pt x="766" y="577"/>
                </a:lnTo>
                <a:lnTo>
                  <a:pt x="765" y="581"/>
                </a:lnTo>
                <a:lnTo>
                  <a:pt x="764" y="583"/>
                </a:lnTo>
                <a:lnTo>
                  <a:pt x="763" y="584"/>
                </a:lnTo>
                <a:lnTo>
                  <a:pt x="762" y="585"/>
                </a:lnTo>
                <a:lnTo>
                  <a:pt x="754" y="595"/>
                </a:lnTo>
                <a:lnTo>
                  <a:pt x="753" y="596"/>
                </a:lnTo>
                <a:lnTo>
                  <a:pt x="753" y="597"/>
                </a:lnTo>
                <a:lnTo>
                  <a:pt x="752" y="599"/>
                </a:lnTo>
                <a:lnTo>
                  <a:pt x="752" y="600"/>
                </a:lnTo>
                <a:lnTo>
                  <a:pt x="751" y="602"/>
                </a:lnTo>
                <a:lnTo>
                  <a:pt x="751" y="603"/>
                </a:lnTo>
                <a:lnTo>
                  <a:pt x="751" y="604"/>
                </a:lnTo>
                <a:lnTo>
                  <a:pt x="751" y="606"/>
                </a:lnTo>
                <a:lnTo>
                  <a:pt x="750" y="607"/>
                </a:lnTo>
                <a:lnTo>
                  <a:pt x="751" y="609"/>
                </a:lnTo>
                <a:lnTo>
                  <a:pt x="751" y="610"/>
                </a:lnTo>
                <a:lnTo>
                  <a:pt x="751" y="612"/>
                </a:lnTo>
                <a:lnTo>
                  <a:pt x="751" y="614"/>
                </a:lnTo>
                <a:lnTo>
                  <a:pt x="752" y="615"/>
                </a:lnTo>
                <a:lnTo>
                  <a:pt x="752" y="617"/>
                </a:lnTo>
                <a:lnTo>
                  <a:pt x="753" y="618"/>
                </a:lnTo>
                <a:lnTo>
                  <a:pt x="753" y="619"/>
                </a:lnTo>
                <a:lnTo>
                  <a:pt x="754" y="620"/>
                </a:lnTo>
                <a:lnTo>
                  <a:pt x="755" y="621"/>
                </a:lnTo>
                <a:lnTo>
                  <a:pt x="756" y="621"/>
                </a:lnTo>
                <a:lnTo>
                  <a:pt x="761" y="624"/>
                </a:lnTo>
                <a:lnTo>
                  <a:pt x="763" y="625"/>
                </a:lnTo>
                <a:lnTo>
                  <a:pt x="767" y="626"/>
                </a:lnTo>
                <a:lnTo>
                  <a:pt x="768" y="626"/>
                </a:lnTo>
                <a:lnTo>
                  <a:pt x="770" y="627"/>
                </a:lnTo>
                <a:lnTo>
                  <a:pt x="771" y="628"/>
                </a:lnTo>
                <a:lnTo>
                  <a:pt x="772" y="628"/>
                </a:lnTo>
                <a:lnTo>
                  <a:pt x="772" y="629"/>
                </a:lnTo>
                <a:lnTo>
                  <a:pt x="773" y="630"/>
                </a:lnTo>
                <a:lnTo>
                  <a:pt x="774" y="630"/>
                </a:lnTo>
                <a:lnTo>
                  <a:pt x="775" y="633"/>
                </a:lnTo>
                <a:lnTo>
                  <a:pt x="777" y="635"/>
                </a:lnTo>
                <a:lnTo>
                  <a:pt x="777" y="636"/>
                </a:lnTo>
                <a:lnTo>
                  <a:pt x="778" y="638"/>
                </a:lnTo>
                <a:lnTo>
                  <a:pt x="778" y="639"/>
                </a:lnTo>
                <a:lnTo>
                  <a:pt x="779" y="640"/>
                </a:lnTo>
                <a:lnTo>
                  <a:pt x="779" y="642"/>
                </a:lnTo>
                <a:lnTo>
                  <a:pt x="779" y="643"/>
                </a:lnTo>
                <a:lnTo>
                  <a:pt x="779" y="645"/>
                </a:lnTo>
                <a:lnTo>
                  <a:pt x="779" y="646"/>
                </a:lnTo>
                <a:lnTo>
                  <a:pt x="778" y="647"/>
                </a:lnTo>
                <a:lnTo>
                  <a:pt x="778" y="648"/>
                </a:lnTo>
                <a:lnTo>
                  <a:pt x="778" y="650"/>
                </a:lnTo>
                <a:lnTo>
                  <a:pt x="777" y="651"/>
                </a:lnTo>
                <a:lnTo>
                  <a:pt x="776" y="651"/>
                </a:lnTo>
                <a:lnTo>
                  <a:pt x="776" y="652"/>
                </a:lnTo>
                <a:lnTo>
                  <a:pt x="775" y="653"/>
                </a:lnTo>
                <a:lnTo>
                  <a:pt x="774" y="654"/>
                </a:lnTo>
                <a:lnTo>
                  <a:pt x="772" y="656"/>
                </a:lnTo>
                <a:lnTo>
                  <a:pt x="770" y="657"/>
                </a:lnTo>
                <a:lnTo>
                  <a:pt x="769" y="657"/>
                </a:lnTo>
                <a:lnTo>
                  <a:pt x="768" y="658"/>
                </a:lnTo>
                <a:lnTo>
                  <a:pt x="766" y="658"/>
                </a:lnTo>
                <a:lnTo>
                  <a:pt x="765" y="658"/>
                </a:lnTo>
                <a:lnTo>
                  <a:pt x="764" y="658"/>
                </a:lnTo>
                <a:lnTo>
                  <a:pt x="761" y="658"/>
                </a:lnTo>
                <a:lnTo>
                  <a:pt x="760" y="658"/>
                </a:lnTo>
                <a:lnTo>
                  <a:pt x="757" y="658"/>
                </a:lnTo>
                <a:lnTo>
                  <a:pt x="755" y="657"/>
                </a:lnTo>
                <a:lnTo>
                  <a:pt x="754" y="657"/>
                </a:lnTo>
                <a:lnTo>
                  <a:pt x="754" y="658"/>
                </a:lnTo>
                <a:lnTo>
                  <a:pt x="753" y="658"/>
                </a:lnTo>
                <a:lnTo>
                  <a:pt x="752" y="658"/>
                </a:lnTo>
                <a:lnTo>
                  <a:pt x="751" y="659"/>
                </a:lnTo>
                <a:lnTo>
                  <a:pt x="749" y="660"/>
                </a:lnTo>
                <a:lnTo>
                  <a:pt x="749" y="661"/>
                </a:lnTo>
                <a:lnTo>
                  <a:pt x="748" y="661"/>
                </a:lnTo>
                <a:lnTo>
                  <a:pt x="748" y="662"/>
                </a:lnTo>
                <a:lnTo>
                  <a:pt x="747" y="662"/>
                </a:lnTo>
                <a:lnTo>
                  <a:pt x="746" y="665"/>
                </a:lnTo>
                <a:lnTo>
                  <a:pt x="746" y="667"/>
                </a:lnTo>
                <a:lnTo>
                  <a:pt x="745" y="668"/>
                </a:lnTo>
                <a:lnTo>
                  <a:pt x="744" y="670"/>
                </a:lnTo>
                <a:lnTo>
                  <a:pt x="743" y="670"/>
                </a:lnTo>
                <a:lnTo>
                  <a:pt x="743" y="671"/>
                </a:lnTo>
                <a:lnTo>
                  <a:pt x="742" y="671"/>
                </a:lnTo>
                <a:lnTo>
                  <a:pt x="742" y="671"/>
                </a:lnTo>
                <a:lnTo>
                  <a:pt x="741" y="671"/>
                </a:lnTo>
                <a:lnTo>
                  <a:pt x="741" y="671"/>
                </a:lnTo>
                <a:lnTo>
                  <a:pt x="740" y="671"/>
                </a:lnTo>
                <a:lnTo>
                  <a:pt x="739" y="670"/>
                </a:lnTo>
                <a:lnTo>
                  <a:pt x="737" y="668"/>
                </a:lnTo>
                <a:lnTo>
                  <a:pt x="735" y="668"/>
                </a:lnTo>
                <a:lnTo>
                  <a:pt x="735" y="667"/>
                </a:lnTo>
                <a:lnTo>
                  <a:pt x="733" y="667"/>
                </a:lnTo>
                <a:lnTo>
                  <a:pt x="730" y="666"/>
                </a:lnTo>
                <a:lnTo>
                  <a:pt x="729" y="666"/>
                </a:lnTo>
                <a:lnTo>
                  <a:pt x="727" y="665"/>
                </a:lnTo>
                <a:lnTo>
                  <a:pt x="723" y="664"/>
                </a:lnTo>
                <a:lnTo>
                  <a:pt x="723" y="663"/>
                </a:lnTo>
                <a:lnTo>
                  <a:pt x="722" y="663"/>
                </a:lnTo>
                <a:lnTo>
                  <a:pt x="722" y="663"/>
                </a:lnTo>
                <a:lnTo>
                  <a:pt x="721" y="663"/>
                </a:lnTo>
                <a:lnTo>
                  <a:pt x="719" y="664"/>
                </a:lnTo>
                <a:lnTo>
                  <a:pt x="717" y="665"/>
                </a:lnTo>
                <a:lnTo>
                  <a:pt x="712" y="667"/>
                </a:lnTo>
                <a:lnTo>
                  <a:pt x="709" y="668"/>
                </a:lnTo>
                <a:lnTo>
                  <a:pt x="708" y="668"/>
                </a:lnTo>
                <a:lnTo>
                  <a:pt x="706" y="669"/>
                </a:lnTo>
                <a:lnTo>
                  <a:pt x="704" y="669"/>
                </a:lnTo>
                <a:lnTo>
                  <a:pt x="702" y="669"/>
                </a:lnTo>
                <a:lnTo>
                  <a:pt x="700" y="669"/>
                </a:lnTo>
                <a:lnTo>
                  <a:pt x="698" y="669"/>
                </a:lnTo>
                <a:lnTo>
                  <a:pt x="697" y="669"/>
                </a:lnTo>
                <a:lnTo>
                  <a:pt x="691" y="668"/>
                </a:lnTo>
                <a:lnTo>
                  <a:pt x="689" y="668"/>
                </a:lnTo>
                <a:lnTo>
                  <a:pt x="685" y="668"/>
                </a:lnTo>
                <a:lnTo>
                  <a:pt x="684" y="667"/>
                </a:lnTo>
                <a:lnTo>
                  <a:pt x="682" y="667"/>
                </a:lnTo>
                <a:lnTo>
                  <a:pt x="680" y="667"/>
                </a:lnTo>
                <a:lnTo>
                  <a:pt x="675" y="665"/>
                </a:lnTo>
                <a:lnTo>
                  <a:pt x="674" y="665"/>
                </a:lnTo>
                <a:lnTo>
                  <a:pt x="672" y="665"/>
                </a:lnTo>
                <a:lnTo>
                  <a:pt x="671" y="665"/>
                </a:lnTo>
                <a:lnTo>
                  <a:pt x="670" y="665"/>
                </a:lnTo>
                <a:lnTo>
                  <a:pt x="669" y="666"/>
                </a:lnTo>
                <a:lnTo>
                  <a:pt x="668" y="666"/>
                </a:lnTo>
                <a:lnTo>
                  <a:pt x="668" y="666"/>
                </a:lnTo>
                <a:lnTo>
                  <a:pt x="667" y="667"/>
                </a:lnTo>
                <a:lnTo>
                  <a:pt x="666" y="667"/>
                </a:lnTo>
                <a:lnTo>
                  <a:pt x="666" y="668"/>
                </a:lnTo>
                <a:lnTo>
                  <a:pt x="665" y="669"/>
                </a:lnTo>
                <a:lnTo>
                  <a:pt x="665" y="669"/>
                </a:lnTo>
                <a:lnTo>
                  <a:pt x="665" y="670"/>
                </a:lnTo>
                <a:lnTo>
                  <a:pt x="665" y="671"/>
                </a:lnTo>
                <a:lnTo>
                  <a:pt x="665" y="672"/>
                </a:lnTo>
                <a:lnTo>
                  <a:pt x="666" y="675"/>
                </a:lnTo>
                <a:lnTo>
                  <a:pt x="666" y="676"/>
                </a:lnTo>
                <a:lnTo>
                  <a:pt x="666" y="677"/>
                </a:lnTo>
                <a:lnTo>
                  <a:pt x="666" y="677"/>
                </a:lnTo>
                <a:lnTo>
                  <a:pt x="666" y="678"/>
                </a:lnTo>
                <a:lnTo>
                  <a:pt x="666" y="678"/>
                </a:lnTo>
                <a:lnTo>
                  <a:pt x="665" y="679"/>
                </a:lnTo>
                <a:lnTo>
                  <a:pt x="665" y="679"/>
                </a:lnTo>
                <a:lnTo>
                  <a:pt x="664" y="680"/>
                </a:lnTo>
                <a:lnTo>
                  <a:pt x="663" y="680"/>
                </a:lnTo>
                <a:lnTo>
                  <a:pt x="662" y="681"/>
                </a:lnTo>
                <a:lnTo>
                  <a:pt x="660" y="681"/>
                </a:lnTo>
                <a:lnTo>
                  <a:pt x="654" y="683"/>
                </a:lnTo>
                <a:lnTo>
                  <a:pt x="652" y="683"/>
                </a:lnTo>
                <a:lnTo>
                  <a:pt x="652" y="684"/>
                </a:lnTo>
                <a:lnTo>
                  <a:pt x="651" y="684"/>
                </a:lnTo>
                <a:lnTo>
                  <a:pt x="651" y="684"/>
                </a:lnTo>
                <a:lnTo>
                  <a:pt x="650" y="685"/>
                </a:lnTo>
                <a:lnTo>
                  <a:pt x="650" y="686"/>
                </a:lnTo>
                <a:lnTo>
                  <a:pt x="649" y="687"/>
                </a:lnTo>
                <a:lnTo>
                  <a:pt x="649" y="688"/>
                </a:lnTo>
                <a:lnTo>
                  <a:pt x="649" y="689"/>
                </a:lnTo>
                <a:lnTo>
                  <a:pt x="648" y="690"/>
                </a:lnTo>
                <a:lnTo>
                  <a:pt x="648" y="694"/>
                </a:lnTo>
                <a:lnTo>
                  <a:pt x="647" y="696"/>
                </a:lnTo>
                <a:lnTo>
                  <a:pt x="647" y="697"/>
                </a:lnTo>
                <a:lnTo>
                  <a:pt x="645" y="700"/>
                </a:lnTo>
                <a:lnTo>
                  <a:pt x="645" y="701"/>
                </a:lnTo>
                <a:lnTo>
                  <a:pt x="644" y="701"/>
                </a:lnTo>
                <a:lnTo>
                  <a:pt x="643" y="702"/>
                </a:lnTo>
                <a:lnTo>
                  <a:pt x="643" y="702"/>
                </a:lnTo>
                <a:lnTo>
                  <a:pt x="642" y="702"/>
                </a:lnTo>
                <a:lnTo>
                  <a:pt x="641" y="702"/>
                </a:lnTo>
                <a:lnTo>
                  <a:pt x="640" y="702"/>
                </a:lnTo>
                <a:lnTo>
                  <a:pt x="639" y="702"/>
                </a:lnTo>
                <a:lnTo>
                  <a:pt x="638" y="702"/>
                </a:lnTo>
                <a:lnTo>
                  <a:pt x="637" y="702"/>
                </a:lnTo>
                <a:lnTo>
                  <a:pt x="636" y="702"/>
                </a:lnTo>
                <a:lnTo>
                  <a:pt x="635" y="701"/>
                </a:lnTo>
                <a:lnTo>
                  <a:pt x="634" y="701"/>
                </a:lnTo>
                <a:lnTo>
                  <a:pt x="633" y="700"/>
                </a:lnTo>
                <a:lnTo>
                  <a:pt x="631" y="699"/>
                </a:lnTo>
                <a:lnTo>
                  <a:pt x="631" y="698"/>
                </a:lnTo>
                <a:lnTo>
                  <a:pt x="630" y="697"/>
                </a:lnTo>
                <a:lnTo>
                  <a:pt x="629" y="696"/>
                </a:lnTo>
                <a:lnTo>
                  <a:pt x="628" y="694"/>
                </a:lnTo>
                <a:lnTo>
                  <a:pt x="626" y="690"/>
                </a:lnTo>
                <a:lnTo>
                  <a:pt x="624" y="686"/>
                </a:lnTo>
                <a:lnTo>
                  <a:pt x="623" y="684"/>
                </a:lnTo>
                <a:lnTo>
                  <a:pt x="622" y="682"/>
                </a:lnTo>
                <a:lnTo>
                  <a:pt x="621" y="680"/>
                </a:lnTo>
                <a:lnTo>
                  <a:pt x="620" y="678"/>
                </a:lnTo>
                <a:lnTo>
                  <a:pt x="620" y="677"/>
                </a:lnTo>
                <a:lnTo>
                  <a:pt x="619" y="677"/>
                </a:lnTo>
                <a:lnTo>
                  <a:pt x="619" y="677"/>
                </a:lnTo>
                <a:lnTo>
                  <a:pt x="618" y="676"/>
                </a:lnTo>
                <a:lnTo>
                  <a:pt x="618" y="676"/>
                </a:lnTo>
                <a:lnTo>
                  <a:pt x="617" y="676"/>
                </a:lnTo>
                <a:lnTo>
                  <a:pt x="617" y="676"/>
                </a:lnTo>
                <a:lnTo>
                  <a:pt x="615" y="677"/>
                </a:lnTo>
                <a:lnTo>
                  <a:pt x="614" y="677"/>
                </a:lnTo>
                <a:lnTo>
                  <a:pt x="613" y="678"/>
                </a:lnTo>
                <a:lnTo>
                  <a:pt x="611" y="679"/>
                </a:lnTo>
                <a:lnTo>
                  <a:pt x="610" y="679"/>
                </a:lnTo>
                <a:lnTo>
                  <a:pt x="609" y="680"/>
                </a:lnTo>
                <a:lnTo>
                  <a:pt x="609" y="680"/>
                </a:lnTo>
                <a:lnTo>
                  <a:pt x="608" y="679"/>
                </a:lnTo>
                <a:lnTo>
                  <a:pt x="608" y="679"/>
                </a:lnTo>
                <a:lnTo>
                  <a:pt x="606" y="679"/>
                </a:lnTo>
                <a:lnTo>
                  <a:pt x="605" y="678"/>
                </a:lnTo>
                <a:lnTo>
                  <a:pt x="604" y="677"/>
                </a:lnTo>
                <a:lnTo>
                  <a:pt x="602" y="676"/>
                </a:lnTo>
                <a:lnTo>
                  <a:pt x="600" y="674"/>
                </a:lnTo>
                <a:lnTo>
                  <a:pt x="595" y="670"/>
                </a:lnTo>
                <a:lnTo>
                  <a:pt x="594" y="669"/>
                </a:lnTo>
                <a:lnTo>
                  <a:pt x="593" y="668"/>
                </a:lnTo>
                <a:lnTo>
                  <a:pt x="592" y="667"/>
                </a:lnTo>
                <a:lnTo>
                  <a:pt x="590" y="667"/>
                </a:lnTo>
                <a:lnTo>
                  <a:pt x="585" y="664"/>
                </a:lnTo>
                <a:lnTo>
                  <a:pt x="582" y="663"/>
                </a:lnTo>
                <a:lnTo>
                  <a:pt x="581" y="662"/>
                </a:lnTo>
                <a:lnTo>
                  <a:pt x="578" y="660"/>
                </a:lnTo>
                <a:lnTo>
                  <a:pt x="577" y="659"/>
                </a:lnTo>
                <a:lnTo>
                  <a:pt x="576" y="659"/>
                </a:lnTo>
                <a:lnTo>
                  <a:pt x="575" y="659"/>
                </a:lnTo>
                <a:lnTo>
                  <a:pt x="574" y="659"/>
                </a:lnTo>
                <a:lnTo>
                  <a:pt x="574" y="659"/>
                </a:lnTo>
                <a:lnTo>
                  <a:pt x="573" y="659"/>
                </a:lnTo>
                <a:lnTo>
                  <a:pt x="572" y="659"/>
                </a:lnTo>
                <a:lnTo>
                  <a:pt x="570" y="661"/>
                </a:lnTo>
                <a:lnTo>
                  <a:pt x="567" y="663"/>
                </a:lnTo>
                <a:lnTo>
                  <a:pt x="566" y="664"/>
                </a:lnTo>
                <a:lnTo>
                  <a:pt x="566" y="665"/>
                </a:lnTo>
                <a:lnTo>
                  <a:pt x="565" y="666"/>
                </a:lnTo>
                <a:lnTo>
                  <a:pt x="564" y="667"/>
                </a:lnTo>
                <a:lnTo>
                  <a:pt x="563" y="668"/>
                </a:lnTo>
                <a:lnTo>
                  <a:pt x="563" y="669"/>
                </a:lnTo>
                <a:lnTo>
                  <a:pt x="561" y="670"/>
                </a:lnTo>
                <a:lnTo>
                  <a:pt x="560" y="671"/>
                </a:lnTo>
                <a:lnTo>
                  <a:pt x="560" y="672"/>
                </a:lnTo>
                <a:lnTo>
                  <a:pt x="559" y="673"/>
                </a:lnTo>
                <a:lnTo>
                  <a:pt x="559" y="673"/>
                </a:lnTo>
                <a:lnTo>
                  <a:pt x="559" y="674"/>
                </a:lnTo>
                <a:lnTo>
                  <a:pt x="559" y="676"/>
                </a:lnTo>
                <a:lnTo>
                  <a:pt x="559" y="678"/>
                </a:lnTo>
                <a:lnTo>
                  <a:pt x="558" y="679"/>
                </a:lnTo>
                <a:lnTo>
                  <a:pt x="557" y="683"/>
                </a:lnTo>
                <a:lnTo>
                  <a:pt x="557" y="684"/>
                </a:lnTo>
                <a:lnTo>
                  <a:pt x="557" y="686"/>
                </a:lnTo>
                <a:lnTo>
                  <a:pt x="557" y="687"/>
                </a:lnTo>
                <a:lnTo>
                  <a:pt x="557" y="688"/>
                </a:lnTo>
                <a:lnTo>
                  <a:pt x="558" y="690"/>
                </a:lnTo>
                <a:lnTo>
                  <a:pt x="559" y="693"/>
                </a:lnTo>
                <a:lnTo>
                  <a:pt x="559" y="696"/>
                </a:lnTo>
                <a:lnTo>
                  <a:pt x="560" y="697"/>
                </a:lnTo>
                <a:lnTo>
                  <a:pt x="560" y="698"/>
                </a:lnTo>
                <a:lnTo>
                  <a:pt x="560" y="699"/>
                </a:lnTo>
                <a:lnTo>
                  <a:pt x="559" y="700"/>
                </a:lnTo>
                <a:lnTo>
                  <a:pt x="559" y="701"/>
                </a:lnTo>
                <a:lnTo>
                  <a:pt x="558" y="701"/>
                </a:lnTo>
                <a:lnTo>
                  <a:pt x="558" y="702"/>
                </a:lnTo>
                <a:lnTo>
                  <a:pt x="556" y="702"/>
                </a:lnTo>
                <a:lnTo>
                  <a:pt x="555" y="703"/>
                </a:lnTo>
                <a:lnTo>
                  <a:pt x="553" y="704"/>
                </a:lnTo>
                <a:lnTo>
                  <a:pt x="552" y="704"/>
                </a:lnTo>
                <a:lnTo>
                  <a:pt x="547" y="706"/>
                </a:lnTo>
                <a:lnTo>
                  <a:pt x="545" y="706"/>
                </a:lnTo>
                <a:lnTo>
                  <a:pt x="544" y="707"/>
                </a:lnTo>
                <a:lnTo>
                  <a:pt x="543" y="707"/>
                </a:lnTo>
                <a:lnTo>
                  <a:pt x="540" y="709"/>
                </a:lnTo>
                <a:lnTo>
                  <a:pt x="538" y="711"/>
                </a:lnTo>
                <a:lnTo>
                  <a:pt x="534" y="715"/>
                </a:lnTo>
                <a:lnTo>
                  <a:pt x="532" y="717"/>
                </a:lnTo>
                <a:lnTo>
                  <a:pt x="530" y="718"/>
                </a:lnTo>
                <a:lnTo>
                  <a:pt x="528" y="720"/>
                </a:lnTo>
                <a:lnTo>
                  <a:pt x="527" y="721"/>
                </a:lnTo>
                <a:lnTo>
                  <a:pt x="526" y="724"/>
                </a:lnTo>
                <a:lnTo>
                  <a:pt x="525" y="725"/>
                </a:lnTo>
                <a:lnTo>
                  <a:pt x="525" y="726"/>
                </a:lnTo>
                <a:lnTo>
                  <a:pt x="524" y="726"/>
                </a:lnTo>
                <a:lnTo>
                  <a:pt x="523" y="726"/>
                </a:lnTo>
                <a:lnTo>
                  <a:pt x="523" y="726"/>
                </a:lnTo>
                <a:lnTo>
                  <a:pt x="522" y="726"/>
                </a:lnTo>
                <a:lnTo>
                  <a:pt x="522" y="726"/>
                </a:lnTo>
                <a:lnTo>
                  <a:pt x="521" y="726"/>
                </a:lnTo>
                <a:lnTo>
                  <a:pt x="521" y="726"/>
                </a:lnTo>
                <a:lnTo>
                  <a:pt x="520" y="725"/>
                </a:lnTo>
                <a:lnTo>
                  <a:pt x="517" y="724"/>
                </a:lnTo>
                <a:lnTo>
                  <a:pt x="516" y="723"/>
                </a:lnTo>
                <a:lnTo>
                  <a:pt x="515" y="722"/>
                </a:lnTo>
                <a:lnTo>
                  <a:pt x="513" y="721"/>
                </a:lnTo>
                <a:lnTo>
                  <a:pt x="510" y="721"/>
                </a:lnTo>
                <a:lnTo>
                  <a:pt x="508" y="720"/>
                </a:lnTo>
                <a:lnTo>
                  <a:pt x="506" y="720"/>
                </a:lnTo>
                <a:lnTo>
                  <a:pt x="503" y="719"/>
                </a:lnTo>
                <a:lnTo>
                  <a:pt x="501" y="719"/>
                </a:lnTo>
                <a:lnTo>
                  <a:pt x="500" y="719"/>
                </a:lnTo>
                <a:lnTo>
                  <a:pt x="499" y="719"/>
                </a:lnTo>
                <a:lnTo>
                  <a:pt x="499" y="718"/>
                </a:lnTo>
                <a:lnTo>
                  <a:pt x="498" y="718"/>
                </a:lnTo>
                <a:lnTo>
                  <a:pt x="497" y="717"/>
                </a:lnTo>
                <a:lnTo>
                  <a:pt x="497" y="717"/>
                </a:lnTo>
                <a:lnTo>
                  <a:pt x="497" y="716"/>
                </a:lnTo>
                <a:lnTo>
                  <a:pt x="496" y="716"/>
                </a:lnTo>
                <a:lnTo>
                  <a:pt x="496" y="715"/>
                </a:lnTo>
                <a:lnTo>
                  <a:pt x="497" y="714"/>
                </a:lnTo>
                <a:lnTo>
                  <a:pt x="497" y="711"/>
                </a:lnTo>
                <a:lnTo>
                  <a:pt x="497" y="710"/>
                </a:lnTo>
                <a:lnTo>
                  <a:pt x="497" y="709"/>
                </a:lnTo>
                <a:lnTo>
                  <a:pt x="497" y="708"/>
                </a:lnTo>
                <a:lnTo>
                  <a:pt x="497" y="708"/>
                </a:lnTo>
                <a:lnTo>
                  <a:pt x="497" y="708"/>
                </a:lnTo>
                <a:lnTo>
                  <a:pt x="496" y="708"/>
                </a:lnTo>
                <a:lnTo>
                  <a:pt x="496" y="708"/>
                </a:lnTo>
                <a:lnTo>
                  <a:pt x="493" y="709"/>
                </a:lnTo>
                <a:lnTo>
                  <a:pt x="491" y="709"/>
                </a:lnTo>
                <a:lnTo>
                  <a:pt x="489" y="710"/>
                </a:lnTo>
                <a:lnTo>
                  <a:pt x="486" y="710"/>
                </a:lnTo>
                <a:lnTo>
                  <a:pt x="485" y="710"/>
                </a:lnTo>
                <a:lnTo>
                  <a:pt x="484" y="711"/>
                </a:lnTo>
                <a:lnTo>
                  <a:pt x="481" y="710"/>
                </a:lnTo>
                <a:lnTo>
                  <a:pt x="479" y="710"/>
                </a:lnTo>
                <a:lnTo>
                  <a:pt x="474" y="710"/>
                </a:lnTo>
                <a:lnTo>
                  <a:pt x="471" y="709"/>
                </a:lnTo>
                <a:lnTo>
                  <a:pt x="470" y="709"/>
                </a:lnTo>
                <a:lnTo>
                  <a:pt x="468" y="708"/>
                </a:lnTo>
                <a:lnTo>
                  <a:pt x="467" y="708"/>
                </a:lnTo>
                <a:lnTo>
                  <a:pt x="464" y="706"/>
                </a:lnTo>
                <a:lnTo>
                  <a:pt x="463" y="706"/>
                </a:lnTo>
                <a:lnTo>
                  <a:pt x="462" y="706"/>
                </a:lnTo>
                <a:lnTo>
                  <a:pt x="461" y="706"/>
                </a:lnTo>
                <a:lnTo>
                  <a:pt x="460" y="705"/>
                </a:lnTo>
                <a:lnTo>
                  <a:pt x="457" y="705"/>
                </a:lnTo>
                <a:lnTo>
                  <a:pt x="456" y="705"/>
                </a:lnTo>
                <a:lnTo>
                  <a:pt x="454" y="705"/>
                </a:lnTo>
                <a:lnTo>
                  <a:pt x="453" y="705"/>
                </a:lnTo>
                <a:lnTo>
                  <a:pt x="453" y="706"/>
                </a:lnTo>
                <a:lnTo>
                  <a:pt x="451" y="706"/>
                </a:lnTo>
                <a:lnTo>
                  <a:pt x="449" y="707"/>
                </a:lnTo>
                <a:lnTo>
                  <a:pt x="447" y="709"/>
                </a:lnTo>
                <a:lnTo>
                  <a:pt x="447" y="709"/>
                </a:lnTo>
                <a:lnTo>
                  <a:pt x="446" y="709"/>
                </a:lnTo>
                <a:lnTo>
                  <a:pt x="446" y="709"/>
                </a:lnTo>
                <a:lnTo>
                  <a:pt x="445" y="709"/>
                </a:lnTo>
                <a:lnTo>
                  <a:pt x="444" y="709"/>
                </a:lnTo>
                <a:lnTo>
                  <a:pt x="442" y="708"/>
                </a:lnTo>
                <a:lnTo>
                  <a:pt x="441" y="707"/>
                </a:lnTo>
                <a:lnTo>
                  <a:pt x="436" y="704"/>
                </a:lnTo>
                <a:lnTo>
                  <a:pt x="435" y="703"/>
                </a:lnTo>
                <a:lnTo>
                  <a:pt x="434" y="703"/>
                </a:lnTo>
                <a:lnTo>
                  <a:pt x="431" y="702"/>
                </a:lnTo>
                <a:lnTo>
                  <a:pt x="430" y="701"/>
                </a:lnTo>
                <a:lnTo>
                  <a:pt x="429" y="700"/>
                </a:lnTo>
                <a:lnTo>
                  <a:pt x="425" y="698"/>
                </a:lnTo>
                <a:lnTo>
                  <a:pt x="424" y="698"/>
                </a:lnTo>
                <a:lnTo>
                  <a:pt x="423" y="697"/>
                </a:lnTo>
                <a:lnTo>
                  <a:pt x="423" y="698"/>
                </a:lnTo>
                <a:lnTo>
                  <a:pt x="422" y="698"/>
                </a:lnTo>
                <a:lnTo>
                  <a:pt x="422" y="698"/>
                </a:lnTo>
                <a:lnTo>
                  <a:pt x="421" y="699"/>
                </a:lnTo>
                <a:lnTo>
                  <a:pt x="421" y="699"/>
                </a:lnTo>
                <a:lnTo>
                  <a:pt x="421" y="699"/>
                </a:lnTo>
                <a:lnTo>
                  <a:pt x="421" y="700"/>
                </a:lnTo>
                <a:lnTo>
                  <a:pt x="421" y="703"/>
                </a:lnTo>
                <a:lnTo>
                  <a:pt x="421" y="705"/>
                </a:lnTo>
                <a:lnTo>
                  <a:pt x="421" y="705"/>
                </a:lnTo>
                <a:lnTo>
                  <a:pt x="421" y="706"/>
                </a:lnTo>
                <a:lnTo>
                  <a:pt x="421" y="706"/>
                </a:lnTo>
                <a:lnTo>
                  <a:pt x="420" y="706"/>
                </a:lnTo>
                <a:lnTo>
                  <a:pt x="420" y="706"/>
                </a:lnTo>
                <a:lnTo>
                  <a:pt x="419" y="706"/>
                </a:lnTo>
                <a:lnTo>
                  <a:pt x="417" y="706"/>
                </a:lnTo>
                <a:lnTo>
                  <a:pt x="415" y="706"/>
                </a:lnTo>
                <a:lnTo>
                  <a:pt x="414" y="706"/>
                </a:lnTo>
                <a:lnTo>
                  <a:pt x="413" y="707"/>
                </a:lnTo>
                <a:lnTo>
                  <a:pt x="411" y="707"/>
                </a:lnTo>
                <a:lnTo>
                  <a:pt x="410" y="708"/>
                </a:lnTo>
                <a:lnTo>
                  <a:pt x="409" y="709"/>
                </a:lnTo>
                <a:lnTo>
                  <a:pt x="405" y="712"/>
                </a:lnTo>
                <a:lnTo>
                  <a:pt x="404" y="712"/>
                </a:lnTo>
                <a:lnTo>
                  <a:pt x="403" y="713"/>
                </a:lnTo>
                <a:lnTo>
                  <a:pt x="403" y="713"/>
                </a:lnTo>
                <a:lnTo>
                  <a:pt x="400" y="714"/>
                </a:lnTo>
                <a:lnTo>
                  <a:pt x="399" y="714"/>
                </a:lnTo>
                <a:lnTo>
                  <a:pt x="398" y="714"/>
                </a:lnTo>
                <a:lnTo>
                  <a:pt x="396" y="713"/>
                </a:lnTo>
                <a:lnTo>
                  <a:pt x="394" y="713"/>
                </a:lnTo>
                <a:lnTo>
                  <a:pt x="391" y="713"/>
                </a:lnTo>
                <a:lnTo>
                  <a:pt x="390" y="712"/>
                </a:lnTo>
                <a:lnTo>
                  <a:pt x="390" y="712"/>
                </a:lnTo>
                <a:lnTo>
                  <a:pt x="390" y="712"/>
                </a:lnTo>
                <a:lnTo>
                  <a:pt x="389" y="712"/>
                </a:lnTo>
                <a:lnTo>
                  <a:pt x="389" y="711"/>
                </a:lnTo>
                <a:lnTo>
                  <a:pt x="388" y="708"/>
                </a:lnTo>
                <a:lnTo>
                  <a:pt x="387" y="708"/>
                </a:lnTo>
                <a:lnTo>
                  <a:pt x="387" y="707"/>
                </a:lnTo>
                <a:lnTo>
                  <a:pt x="386" y="706"/>
                </a:lnTo>
                <a:lnTo>
                  <a:pt x="385" y="705"/>
                </a:lnTo>
                <a:lnTo>
                  <a:pt x="384" y="704"/>
                </a:lnTo>
                <a:lnTo>
                  <a:pt x="384" y="704"/>
                </a:lnTo>
                <a:lnTo>
                  <a:pt x="383" y="703"/>
                </a:lnTo>
                <a:lnTo>
                  <a:pt x="381" y="702"/>
                </a:lnTo>
                <a:lnTo>
                  <a:pt x="379" y="701"/>
                </a:lnTo>
                <a:lnTo>
                  <a:pt x="376" y="700"/>
                </a:lnTo>
                <a:lnTo>
                  <a:pt x="376" y="700"/>
                </a:lnTo>
                <a:lnTo>
                  <a:pt x="375" y="699"/>
                </a:lnTo>
                <a:lnTo>
                  <a:pt x="374" y="699"/>
                </a:lnTo>
                <a:lnTo>
                  <a:pt x="373" y="698"/>
                </a:lnTo>
                <a:lnTo>
                  <a:pt x="373" y="697"/>
                </a:lnTo>
                <a:lnTo>
                  <a:pt x="371" y="695"/>
                </a:lnTo>
                <a:lnTo>
                  <a:pt x="370" y="694"/>
                </a:lnTo>
                <a:lnTo>
                  <a:pt x="369" y="693"/>
                </a:lnTo>
                <a:lnTo>
                  <a:pt x="368" y="692"/>
                </a:lnTo>
                <a:lnTo>
                  <a:pt x="366" y="691"/>
                </a:lnTo>
                <a:lnTo>
                  <a:pt x="364" y="690"/>
                </a:lnTo>
                <a:lnTo>
                  <a:pt x="362" y="690"/>
                </a:lnTo>
                <a:lnTo>
                  <a:pt x="361" y="689"/>
                </a:lnTo>
                <a:lnTo>
                  <a:pt x="360" y="689"/>
                </a:lnTo>
                <a:lnTo>
                  <a:pt x="359" y="689"/>
                </a:lnTo>
                <a:lnTo>
                  <a:pt x="357" y="689"/>
                </a:lnTo>
                <a:lnTo>
                  <a:pt x="356" y="690"/>
                </a:lnTo>
                <a:lnTo>
                  <a:pt x="354" y="690"/>
                </a:lnTo>
                <a:lnTo>
                  <a:pt x="349" y="691"/>
                </a:lnTo>
                <a:lnTo>
                  <a:pt x="348" y="692"/>
                </a:lnTo>
                <a:lnTo>
                  <a:pt x="347" y="692"/>
                </a:lnTo>
                <a:lnTo>
                  <a:pt x="346" y="693"/>
                </a:lnTo>
                <a:lnTo>
                  <a:pt x="345" y="694"/>
                </a:lnTo>
                <a:lnTo>
                  <a:pt x="344" y="695"/>
                </a:lnTo>
                <a:lnTo>
                  <a:pt x="343" y="698"/>
                </a:lnTo>
                <a:lnTo>
                  <a:pt x="342" y="700"/>
                </a:lnTo>
                <a:lnTo>
                  <a:pt x="341" y="702"/>
                </a:lnTo>
                <a:lnTo>
                  <a:pt x="339" y="704"/>
                </a:lnTo>
                <a:lnTo>
                  <a:pt x="338" y="706"/>
                </a:lnTo>
                <a:lnTo>
                  <a:pt x="338" y="707"/>
                </a:lnTo>
                <a:lnTo>
                  <a:pt x="337" y="707"/>
                </a:lnTo>
                <a:lnTo>
                  <a:pt x="336" y="708"/>
                </a:lnTo>
                <a:lnTo>
                  <a:pt x="335" y="708"/>
                </a:lnTo>
                <a:lnTo>
                  <a:pt x="335" y="708"/>
                </a:lnTo>
                <a:lnTo>
                  <a:pt x="334" y="708"/>
                </a:lnTo>
                <a:lnTo>
                  <a:pt x="332" y="708"/>
                </a:lnTo>
                <a:lnTo>
                  <a:pt x="330" y="708"/>
                </a:lnTo>
                <a:lnTo>
                  <a:pt x="328" y="709"/>
                </a:lnTo>
                <a:lnTo>
                  <a:pt x="323" y="709"/>
                </a:lnTo>
                <a:lnTo>
                  <a:pt x="312" y="710"/>
                </a:lnTo>
                <a:lnTo>
                  <a:pt x="310" y="710"/>
                </a:lnTo>
                <a:lnTo>
                  <a:pt x="306" y="710"/>
                </a:lnTo>
                <a:lnTo>
                  <a:pt x="304" y="710"/>
                </a:lnTo>
                <a:lnTo>
                  <a:pt x="302" y="710"/>
                </a:lnTo>
                <a:lnTo>
                  <a:pt x="299" y="711"/>
                </a:lnTo>
                <a:lnTo>
                  <a:pt x="298" y="711"/>
                </a:lnTo>
                <a:lnTo>
                  <a:pt x="296" y="711"/>
                </a:lnTo>
                <a:lnTo>
                  <a:pt x="293" y="710"/>
                </a:lnTo>
                <a:lnTo>
                  <a:pt x="292" y="710"/>
                </a:lnTo>
                <a:lnTo>
                  <a:pt x="291" y="710"/>
                </a:lnTo>
                <a:lnTo>
                  <a:pt x="289" y="711"/>
                </a:lnTo>
                <a:lnTo>
                  <a:pt x="288" y="711"/>
                </a:lnTo>
                <a:lnTo>
                  <a:pt x="286" y="711"/>
                </a:lnTo>
                <a:lnTo>
                  <a:pt x="285" y="711"/>
                </a:lnTo>
                <a:lnTo>
                  <a:pt x="283" y="711"/>
                </a:lnTo>
                <a:lnTo>
                  <a:pt x="282" y="711"/>
                </a:lnTo>
                <a:lnTo>
                  <a:pt x="281" y="710"/>
                </a:lnTo>
                <a:lnTo>
                  <a:pt x="280" y="710"/>
                </a:lnTo>
                <a:lnTo>
                  <a:pt x="279" y="709"/>
                </a:lnTo>
                <a:lnTo>
                  <a:pt x="279" y="708"/>
                </a:lnTo>
                <a:lnTo>
                  <a:pt x="278" y="708"/>
                </a:lnTo>
                <a:lnTo>
                  <a:pt x="277" y="707"/>
                </a:lnTo>
                <a:lnTo>
                  <a:pt x="277" y="706"/>
                </a:lnTo>
                <a:lnTo>
                  <a:pt x="277" y="705"/>
                </a:lnTo>
                <a:lnTo>
                  <a:pt x="277" y="703"/>
                </a:lnTo>
                <a:lnTo>
                  <a:pt x="276" y="702"/>
                </a:lnTo>
                <a:lnTo>
                  <a:pt x="276" y="700"/>
                </a:lnTo>
                <a:lnTo>
                  <a:pt x="276" y="694"/>
                </a:lnTo>
                <a:lnTo>
                  <a:pt x="276" y="692"/>
                </a:lnTo>
                <a:lnTo>
                  <a:pt x="276" y="692"/>
                </a:lnTo>
                <a:lnTo>
                  <a:pt x="276" y="691"/>
                </a:lnTo>
                <a:lnTo>
                  <a:pt x="275" y="690"/>
                </a:lnTo>
                <a:lnTo>
                  <a:pt x="275" y="690"/>
                </a:lnTo>
                <a:lnTo>
                  <a:pt x="275" y="690"/>
                </a:lnTo>
                <a:lnTo>
                  <a:pt x="272" y="691"/>
                </a:lnTo>
                <a:lnTo>
                  <a:pt x="270" y="692"/>
                </a:lnTo>
                <a:lnTo>
                  <a:pt x="268" y="692"/>
                </a:lnTo>
                <a:lnTo>
                  <a:pt x="266" y="693"/>
                </a:lnTo>
                <a:lnTo>
                  <a:pt x="263" y="695"/>
                </a:lnTo>
                <a:lnTo>
                  <a:pt x="258" y="697"/>
                </a:lnTo>
                <a:lnTo>
                  <a:pt x="256" y="698"/>
                </a:lnTo>
                <a:lnTo>
                  <a:pt x="255" y="699"/>
                </a:lnTo>
                <a:lnTo>
                  <a:pt x="255" y="699"/>
                </a:lnTo>
                <a:lnTo>
                  <a:pt x="254" y="700"/>
                </a:lnTo>
                <a:lnTo>
                  <a:pt x="254" y="701"/>
                </a:lnTo>
                <a:lnTo>
                  <a:pt x="253" y="702"/>
                </a:lnTo>
                <a:lnTo>
                  <a:pt x="252" y="705"/>
                </a:lnTo>
                <a:lnTo>
                  <a:pt x="251" y="708"/>
                </a:lnTo>
                <a:lnTo>
                  <a:pt x="250" y="709"/>
                </a:lnTo>
                <a:lnTo>
                  <a:pt x="250" y="710"/>
                </a:lnTo>
                <a:lnTo>
                  <a:pt x="249" y="712"/>
                </a:lnTo>
                <a:lnTo>
                  <a:pt x="248" y="714"/>
                </a:lnTo>
                <a:lnTo>
                  <a:pt x="247" y="714"/>
                </a:lnTo>
                <a:lnTo>
                  <a:pt x="246" y="715"/>
                </a:lnTo>
                <a:lnTo>
                  <a:pt x="246" y="715"/>
                </a:lnTo>
                <a:lnTo>
                  <a:pt x="246" y="715"/>
                </a:lnTo>
                <a:lnTo>
                  <a:pt x="243" y="716"/>
                </a:lnTo>
                <a:lnTo>
                  <a:pt x="242" y="716"/>
                </a:lnTo>
                <a:lnTo>
                  <a:pt x="241" y="717"/>
                </a:lnTo>
                <a:lnTo>
                  <a:pt x="239" y="718"/>
                </a:lnTo>
                <a:lnTo>
                  <a:pt x="237" y="719"/>
                </a:lnTo>
                <a:lnTo>
                  <a:pt x="236" y="720"/>
                </a:lnTo>
                <a:lnTo>
                  <a:pt x="235" y="720"/>
                </a:lnTo>
                <a:lnTo>
                  <a:pt x="234" y="721"/>
                </a:lnTo>
                <a:lnTo>
                  <a:pt x="233" y="721"/>
                </a:lnTo>
                <a:lnTo>
                  <a:pt x="228" y="721"/>
                </a:lnTo>
                <a:lnTo>
                  <a:pt x="227" y="722"/>
                </a:lnTo>
                <a:lnTo>
                  <a:pt x="225" y="722"/>
                </a:lnTo>
                <a:lnTo>
                  <a:pt x="224" y="723"/>
                </a:lnTo>
                <a:lnTo>
                  <a:pt x="223" y="723"/>
                </a:lnTo>
                <a:lnTo>
                  <a:pt x="221" y="725"/>
                </a:lnTo>
                <a:lnTo>
                  <a:pt x="220" y="725"/>
                </a:lnTo>
                <a:lnTo>
                  <a:pt x="219" y="726"/>
                </a:lnTo>
                <a:lnTo>
                  <a:pt x="217" y="726"/>
                </a:lnTo>
                <a:lnTo>
                  <a:pt x="216" y="727"/>
                </a:lnTo>
                <a:lnTo>
                  <a:pt x="215" y="727"/>
                </a:lnTo>
                <a:lnTo>
                  <a:pt x="213" y="727"/>
                </a:lnTo>
                <a:lnTo>
                  <a:pt x="212" y="727"/>
                </a:lnTo>
                <a:lnTo>
                  <a:pt x="211" y="726"/>
                </a:lnTo>
                <a:lnTo>
                  <a:pt x="209" y="726"/>
                </a:lnTo>
                <a:lnTo>
                  <a:pt x="208" y="725"/>
                </a:lnTo>
                <a:lnTo>
                  <a:pt x="206" y="724"/>
                </a:lnTo>
                <a:lnTo>
                  <a:pt x="205" y="724"/>
                </a:lnTo>
                <a:lnTo>
                  <a:pt x="204" y="724"/>
                </a:lnTo>
                <a:lnTo>
                  <a:pt x="204" y="723"/>
                </a:lnTo>
                <a:lnTo>
                  <a:pt x="203" y="722"/>
                </a:lnTo>
                <a:lnTo>
                  <a:pt x="202" y="722"/>
                </a:lnTo>
                <a:lnTo>
                  <a:pt x="201" y="721"/>
                </a:lnTo>
                <a:lnTo>
                  <a:pt x="199" y="720"/>
                </a:lnTo>
                <a:lnTo>
                  <a:pt x="198" y="720"/>
                </a:lnTo>
                <a:lnTo>
                  <a:pt x="195" y="717"/>
                </a:lnTo>
                <a:lnTo>
                  <a:pt x="194" y="717"/>
                </a:lnTo>
                <a:lnTo>
                  <a:pt x="193" y="716"/>
                </a:lnTo>
                <a:lnTo>
                  <a:pt x="193" y="716"/>
                </a:lnTo>
                <a:lnTo>
                  <a:pt x="192" y="716"/>
                </a:lnTo>
                <a:lnTo>
                  <a:pt x="191" y="716"/>
                </a:lnTo>
                <a:lnTo>
                  <a:pt x="189" y="716"/>
                </a:lnTo>
                <a:lnTo>
                  <a:pt x="188" y="717"/>
                </a:lnTo>
                <a:lnTo>
                  <a:pt x="185" y="719"/>
                </a:lnTo>
                <a:lnTo>
                  <a:pt x="183" y="719"/>
                </a:lnTo>
                <a:lnTo>
                  <a:pt x="182" y="719"/>
                </a:lnTo>
                <a:lnTo>
                  <a:pt x="181" y="720"/>
                </a:lnTo>
                <a:lnTo>
                  <a:pt x="181" y="720"/>
                </a:lnTo>
                <a:lnTo>
                  <a:pt x="180" y="720"/>
                </a:lnTo>
                <a:lnTo>
                  <a:pt x="179" y="720"/>
                </a:lnTo>
                <a:lnTo>
                  <a:pt x="178" y="720"/>
                </a:lnTo>
                <a:lnTo>
                  <a:pt x="178" y="719"/>
                </a:lnTo>
                <a:lnTo>
                  <a:pt x="177" y="719"/>
                </a:lnTo>
                <a:lnTo>
                  <a:pt x="174" y="716"/>
                </a:lnTo>
                <a:lnTo>
                  <a:pt x="173" y="715"/>
                </a:lnTo>
                <a:lnTo>
                  <a:pt x="172" y="715"/>
                </a:lnTo>
                <a:lnTo>
                  <a:pt x="172" y="715"/>
                </a:lnTo>
                <a:lnTo>
                  <a:pt x="171" y="715"/>
                </a:lnTo>
                <a:lnTo>
                  <a:pt x="170" y="715"/>
                </a:lnTo>
                <a:lnTo>
                  <a:pt x="170" y="715"/>
                </a:lnTo>
                <a:lnTo>
                  <a:pt x="169" y="715"/>
                </a:lnTo>
                <a:lnTo>
                  <a:pt x="166" y="716"/>
                </a:lnTo>
                <a:lnTo>
                  <a:pt x="164" y="717"/>
                </a:lnTo>
                <a:lnTo>
                  <a:pt x="158" y="719"/>
                </a:lnTo>
                <a:lnTo>
                  <a:pt x="154" y="720"/>
                </a:lnTo>
                <a:lnTo>
                  <a:pt x="153" y="720"/>
                </a:lnTo>
                <a:lnTo>
                  <a:pt x="151" y="721"/>
                </a:lnTo>
                <a:lnTo>
                  <a:pt x="149" y="721"/>
                </a:lnTo>
                <a:lnTo>
                  <a:pt x="149" y="720"/>
                </a:lnTo>
                <a:lnTo>
                  <a:pt x="148" y="720"/>
                </a:lnTo>
                <a:lnTo>
                  <a:pt x="148" y="720"/>
                </a:lnTo>
                <a:lnTo>
                  <a:pt x="147" y="720"/>
                </a:lnTo>
                <a:lnTo>
                  <a:pt x="148" y="720"/>
                </a:lnTo>
                <a:lnTo>
                  <a:pt x="148" y="718"/>
                </a:lnTo>
                <a:lnTo>
                  <a:pt x="148" y="716"/>
                </a:lnTo>
                <a:lnTo>
                  <a:pt x="148" y="714"/>
                </a:lnTo>
                <a:lnTo>
                  <a:pt x="148" y="712"/>
                </a:lnTo>
                <a:lnTo>
                  <a:pt x="148" y="710"/>
                </a:lnTo>
                <a:lnTo>
                  <a:pt x="148" y="709"/>
                </a:lnTo>
                <a:lnTo>
                  <a:pt x="147" y="707"/>
                </a:lnTo>
                <a:lnTo>
                  <a:pt x="147" y="705"/>
                </a:lnTo>
                <a:lnTo>
                  <a:pt x="146" y="703"/>
                </a:lnTo>
                <a:lnTo>
                  <a:pt x="146" y="702"/>
                </a:lnTo>
                <a:lnTo>
                  <a:pt x="145" y="701"/>
                </a:lnTo>
                <a:lnTo>
                  <a:pt x="144" y="700"/>
                </a:lnTo>
                <a:lnTo>
                  <a:pt x="143" y="699"/>
                </a:lnTo>
                <a:lnTo>
                  <a:pt x="142" y="698"/>
                </a:lnTo>
                <a:lnTo>
                  <a:pt x="141" y="698"/>
                </a:lnTo>
                <a:lnTo>
                  <a:pt x="139" y="697"/>
                </a:lnTo>
                <a:lnTo>
                  <a:pt x="139" y="696"/>
                </a:lnTo>
                <a:lnTo>
                  <a:pt x="138" y="696"/>
                </a:lnTo>
                <a:lnTo>
                  <a:pt x="138" y="695"/>
                </a:lnTo>
                <a:lnTo>
                  <a:pt x="138" y="695"/>
                </a:lnTo>
                <a:lnTo>
                  <a:pt x="138" y="694"/>
                </a:lnTo>
                <a:lnTo>
                  <a:pt x="138" y="693"/>
                </a:lnTo>
                <a:lnTo>
                  <a:pt x="138" y="687"/>
                </a:lnTo>
                <a:lnTo>
                  <a:pt x="138" y="686"/>
                </a:lnTo>
                <a:lnTo>
                  <a:pt x="138" y="682"/>
                </a:lnTo>
                <a:lnTo>
                  <a:pt x="138" y="677"/>
                </a:lnTo>
                <a:lnTo>
                  <a:pt x="139" y="675"/>
                </a:lnTo>
                <a:lnTo>
                  <a:pt x="139" y="673"/>
                </a:lnTo>
                <a:lnTo>
                  <a:pt x="140" y="667"/>
                </a:lnTo>
                <a:lnTo>
                  <a:pt x="141" y="665"/>
                </a:lnTo>
                <a:lnTo>
                  <a:pt x="141" y="664"/>
                </a:lnTo>
                <a:lnTo>
                  <a:pt x="141" y="661"/>
                </a:lnTo>
                <a:lnTo>
                  <a:pt x="141" y="659"/>
                </a:lnTo>
                <a:lnTo>
                  <a:pt x="141" y="656"/>
                </a:lnTo>
                <a:lnTo>
                  <a:pt x="141" y="654"/>
                </a:lnTo>
                <a:lnTo>
                  <a:pt x="141" y="652"/>
                </a:lnTo>
                <a:lnTo>
                  <a:pt x="140" y="652"/>
                </a:lnTo>
                <a:lnTo>
                  <a:pt x="140" y="651"/>
                </a:lnTo>
                <a:lnTo>
                  <a:pt x="139" y="650"/>
                </a:lnTo>
                <a:lnTo>
                  <a:pt x="139" y="650"/>
                </a:lnTo>
                <a:lnTo>
                  <a:pt x="138" y="649"/>
                </a:lnTo>
                <a:lnTo>
                  <a:pt x="137" y="648"/>
                </a:lnTo>
                <a:lnTo>
                  <a:pt x="135" y="648"/>
                </a:lnTo>
                <a:lnTo>
                  <a:pt x="134" y="647"/>
                </a:lnTo>
                <a:lnTo>
                  <a:pt x="132" y="647"/>
                </a:lnTo>
                <a:lnTo>
                  <a:pt x="131" y="646"/>
                </a:lnTo>
                <a:lnTo>
                  <a:pt x="129" y="646"/>
                </a:lnTo>
                <a:lnTo>
                  <a:pt x="126" y="646"/>
                </a:lnTo>
                <a:lnTo>
                  <a:pt x="125" y="646"/>
                </a:lnTo>
                <a:lnTo>
                  <a:pt x="124" y="646"/>
                </a:lnTo>
                <a:lnTo>
                  <a:pt x="124" y="646"/>
                </a:lnTo>
                <a:lnTo>
                  <a:pt x="123" y="646"/>
                </a:lnTo>
                <a:lnTo>
                  <a:pt x="123" y="645"/>
                </a:lnTo>
                <a:lnTo>
                  <a:pt x="122" y="645"/>
                </a:lnTo>
                <a:lnTo>
                  <a:pt x="122" y="645"/>
                </a:lnTo>
                <a:lnTo>
                  <a:pt x="122" y="644"/>
                </a:lnTo>
                <a:lnTo>
                  <a:pt x="122" y="644"/>
                </a:lnTo>
                <a:lnTo>
                  <a:pt x="123" y="643"/>
                </a:lnTo>
                <a:lnTo>
                  <a:pt x="123" y="642"/>
                </a:lnTo>
                <a:lnTo>
                  <a:pt x="123" y="641"/>
                </a:lnTo>
                <a:lnTo>
                  <a:pt x="122" y="640"/>
                </a:lnTo>
                <a:lnTo>
                  <a:pt x="122" y="640"/>
                </a:lnTo>
                <a:lnTo>
                  <a:pt x="121" y="639"/>
                </a:lnTo>
                <a:lnTo>
                  <a:pt x="120" y="638"/>
                </a:lnTo>
                <a:lnTo>
                  <a:pt x="118" y="637"/>
                </a:lnTo>
                <a:lnTo>
                  <a:pt x="117" y="636"/>
                </a:lnTo>
                <a:lnTo>
                  <a:pt x="116" y="636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7" y="635"/>
                </a:lnTo>
                <a:lnTo>
                  <a:pt x="118" y="634"/>
                </a:lnTo>
                <a:lnTo>
                  <a:pt x="120" y="634"/>
                </a:lnTo>
                <a:lnTo>
                  <a:pt x="121" y="634"/>
                </a:lnTo>
                <a:lnTo>
                  <a:pt x="122" y="634"/>
                </a:lnTo>
                <a:lnTo>
                  <a:pt x="123" y="633"/>
                </a:lnTo>
                <a:lnTo>
                  <a:pt x="124" y="633"/>
                </a:lnTo>
                <a:lnTo>
                  <a:pt x="124" y="632"/>
                </a:lnTo>
                <a:lnTo>
                  <a:pt x="124" y="632"/>
                </a:lnTo>
                <a:lnTo>
                  <a:pt x="125" y="631"/>
                </a:lnTo>
                <a:lnTo>
                  <a:pt x="125" y="631"/>
                </a:lnTo>
                <a:lnTo>
                  <a:pt x="124" y="630"/>
                </a:lnTo>
                <a:lnTo>
                  <a:pt x="124" y="629"/>
                </a:lnTo>
                <a:lnTo>
                  <a:pt x="123" y="628"/>
                </a:lnTo>
                <a:lnTo>
                  <a:pt x="123" y="627"/>
                </a:lnTo>
                <a:lnTo>
                  <a:pt x="122" y="626"/>
                </a:lnTo>
                <a:lnTo>
                  <a:pt x="120" y="624"/>
                </a:lnTo>
                <a:lnTo>
                  <a:pt x="120" y="623"/>
                </a:lnTo>
                <a:lnTo>
                  <a:pt x="119" y="622"/>
                </a:lnTo>
                <a:lnTo>
                  <a:pt x="119" y="622"/>
                </a:lnTo>
                <a:lnTo>
                  <a:pt x="119" y="621"/>
                </a:lnTo>
                <a:lnTo>
                  <a:pt x="119" y="620"/>
                </a:lnTo>
                <a:lnTo>
                  <a:pt x="119" y="619"/>
                </a:lnTo>
                <a:lnTo>
                  <a:pt x="119" y="619"/>
                </a:lnTo>
                <a:lnTo>
                  <a:pt x="119" y="618"/>
                </a:lnTo>
                <a:lnTo>
                  <a:pt x="119" y="618"/>
                </a:lnTo>
                <a:lnTo>
                  <a:pt x="120" y="618"/>
                </a:lnTo>
                <a:lnTo>
                  <a:pt x="125" y="615"/>
                </a:lnTo>
                <a:lnTo>
                  <a:pt x="127" y="614"/>
                </a:lnTo>
                <a:lnTo>
                  <a:pt x="127" y="614"/>
                </a:lnTo>
                <a:lnTo>
                  <a:pt x="128" y="613"/>
                </a:lnTo>
                <a:lnTo>
                  <a:pt x="128" y="613"/>
                </a:lnTo>
                <a:lnTo>
                  <a:pt x="129" y="612"/>
                </a:lnTo>
                <a:lnTo>
                  <a:pt x="128" y="612"/>
                </a:lnTo>
                <a:lnTo>
                  <a:pt x="128" y="611"/>
                </a:lnTo>
                <a:lnTo>
                  <a:pt x="128" y="611"/>
                </a:lnTo>
                <a:lnTo>
                  <a:pt x="127" y="610"/>
                </a:lnTo>
                <a:lnTo>
                  <a:pt x="127" y="610"/>
                </a:lnTo>
                <a:lnTo>
                  <a:pt x="126" y="609"/>
                </a:lnTo>
                <a:lnTo>
                  <a:pt x="125" y="609"/>
                </a:lnTo>
                <a:lnTo>
                  <a:pt x="123" y="609"/>
                </a:lnTo>
                <a:lnTo>
                  <a:pt x="122" y="609"/>
                </a:lnTo>
                <a:lnTo>
                  <a:pt x="120" y="609"/>
                </a:lnTo>
                <a:lnTo>
                  <a:pt x="118" y="609"/>
                </a:lnTo>
                <a:lnTo>
                  <a:pt x="116" y="609"/>
                </a:lnTo>
                <a:lnTo>
                  <a:pt x="115" y="609"/>
                </a:lnTo>
                <a:lnTo>
                  <a:pt x="114" y="609"/>
                </a:lnTo>
                <a:lnTo>
                  <a:pt x="113" y="609"/>
                </a:lnTo>
                <a:lnTo>
                  <a:pt x="113" y="609"/>
                </a:lnTo>
                <a:lnTo>
                  <a:pt x="112" y="608"/>
                </a:lnTo>
                <a:lnTo>
                  <a:pt x="112" y="608"/>
                </a:lnTo>
                <a:lnTo>
                  <a:pt x="111" y="607"/>
                </a:lnTo>
                <a:lnTo>
                  <a:pt x="111" y="606"/>
                </a:lnTo>
                <a:lnTo>
                  <a:pt x="111" y="605"/>
                </a:lnTo>
                <a:lnTo>
                  <a:pt x="111" y="604"/>
                </a:lnTo>
                <a:lnTo>
                  <a:pt x="111" y="603"/>
                </a:lnTo>
                <a:lnTo>
                  <a:pt x="111" y="601"/>
                </a:lnTo>
                <a:lnTo>
                  <a:pt x="112" y="600"/>
                </a:lnTo>
                <a:lnTo>
                  <a:pt x="112" y="599"/>
                </a:lnTo>
                <a:lnTo>
                  <a:pt x="113" y="598"/>
                </a:lnTo>
                <a:lnTo>
                  <a:pt x="114" y="596"/>
                </a:lnTo>
                <a:lnTo>
                  <a:pt x="118" y="591"/>
                </a:lnTo>
                <a:lnTo>
                  <a:pt x="119" y="589"/>
                </a:lnTo>
                <a:lnTo>
                  <a:pt x="120" y="588"/>
                </a:lnTo>
                <a:lnTo>
                  <a:pt x="122" y="587"/>
                </a:lnTo>
                <a:lnTo>
                  <a:pt x="123" y="586"/>
                </a:lnTo>
                <a:lnTo>
                  <a:pt x="124" y="584"/>
                </a:lnTo>
                <a:lnTo>
                  <a:pt x="125" y="584"/>
                </a:lnTo>
                <a:lnTo>
                  <a:pt x="127" y="582"/>
                </a:lnTo>
                <a:lnTo>
                  <a:pt x="128" y="581"/>
                </a:lnTo>
                <a:lnTo>
                  <a:pt x="130" y="581"/>
                </a:lnTo>
                <a:lnTo>
                  <a:pt x="132" y="580"/>
                </a:lnTo>
                <a:lnTo>
                  <a:pt x="133" y="579"/>
                </a:lnTo>
                <a:lnTo>
                  <a:pt x="134" y="579"/>
                </a:lnTo>
                <a:lnTo>
                  <a:pt x="135" y="578"/>
                </a:lnTo>
                <a:lnTo>
                  <a:pt x="137" y="578"/>
                </a:lnTo>
                <a:lnTo>
                  <a:pt x="138" y="578"/>
                </a:lnTo>
                <a:lnTo>
                  <a:pt x="139" y="578"/>
                </a:lnTo>
                <a:lnTo>
                  <a:pt x="139" y="579"/>
                </a:lnTo>
                <a:lnTo>
                  <a:pt x="140" y="579"/>
                </a:lnTo>
                <a:lnTo>
                  <a:pt x="144" y="581"/>
                </a:lnTo>
                <a:lnTo>
                  <a:pt x="145" y="582"/>
                </a:lnTo>
                <a:lnTo>
                  <a:pt x="146" y="582"/>
                </a:lnTo>
                <a:lnTo>
                  <a:pt x="147" y="582"/>
                </a:lnTo>
                <a:lnTo>
                  <a:pt x="147" y="582"/>
                </a:lnTo>
                <a:lnTo>
                  <a:pt x="148" y="582"/>
                </a:lnTo>
                <a:lnTo>
                  <a:pt x="149" y="582"/>
                </a:lnTo>
                <a:lnTo>
                  <a:pt x="150" y="582"/>
                </a:lnTo>
                <a:lnTo>
                  <a:pt x="150" y="581"/>
                </a:lnTo>
                <a:lnTo>
                  <a:pt x="151" y="581"/>
                </a:lnTo>
                <a:lnTo>
                  <a:pt x="152" y="580"/>
                </a:lnTo>
                <a:lnTo>
                  <a:pt x="153" y="579"/>
                </a:lnTo>
                <a:lnTo>
                  <a:pt x="155" y="575"/>
                </a:lnTo>
                <a:lnTo>
                  <a:pt x="156" y="574"/>
                </a:lnTo>
                <a:lnTo>
                  <a:pt x="158" y="573"/>
                </a:lnTo>
                <a:lnTo>
                  <a:pt x="159" y="571"/>
                </a:lnTo>
                <a:lnTo>
                  <a:pt x="163" y="568"/>
                </a:lnTo>
                <a:lnTo>
                  <a:pt x="165" y="566"/>
                </a:lnTo>
                <a:lnTo>
                  <a:pt x="166" y="566"/>
                </a:lnTo>
                <a:lnTo>
                  <a:pt x="166" y="565"/>
                </a:lnTo>
                <a:lnTo>
                  <a:pt x="167" y="564"/>
                </a:lnTo>
                <a:lnTo>
                  <a:pt x="167" y="563"/>
                </a:lnTo>
                <a:lnTo>
                  <a:pt x="167" y="563"/>
                </a:lnTo>
                <a:lnTo>
                  <a:pt x="167" y="562"/>
                </a:lnTo>
                <a:lnTo>
                  <a:pt x="167" y="561"/>
                </a:lnTo>
                <a:lnTo>
                  <a:pt x="167" y="560"/>
                </a:lnTo>
                <a:lnTo>
                  <a:pt x="166" y="559"/>
                </a:lnTo>
                <a:lnTo>
                  <a:pt x="165" y="558"/>
                </a:lnTo>
                <a:lnTo>
                  <a:pt x="164" y="558"/>
                </a:lnTo>
                <a:lnTo>
                  <a:pt x="162" y="557"/>
                </a:lnTo>
                <a:lnTo>
                  <a:pt x="162" y="556"/>
                </a:lnTo>
                <a:lnTo>
                  <a:pt x="161" y="556"/>
                </a:lnTo>
                <a:lnTo>
                  <a:pt x="161" y="555"/>
                </a:lnTo>
                <a:lnTo>
                  <a:pt x="161" y="554"/>
                </a:lnTo>
                <a:lnTo>
                  <a:pt x="161" y="553"/>
                </a:lnTo>
                <a:lnTo>
                  <a:pt x="162" y="551"/>
                </a:lnTo>
                <a:lnTo>
                  <a:pt x="162" y="549"/>
                </a:lnTo>
                <a:lnTo>
                  <a:pt x="162" y="548"/>
                </a:lnTo>
                <a:lnTo>
                  <a:pt x="163" y="546"/>
                </a:lnTo>
                <a:lnTo>
                  <a:pt x="163" y="545"/>
                </a:lnTo>
                <a:lnTo>
                  <a:pt x="163" y="543"/>
                </a:lnTo>
                <a:lnTo>
                  <a:pt x="163" y="539"/>
                </a:lnTo>
                <a:lnTo>
                  <a:pt x="163" y="537"/>
                </a:lnTo>
                <a:lnTo>
                  <a:pt x="163" y="536"/>
                </a:lnTo>
                <a:lnTo>
                  <a:pt x="163" y="535"/>
                </a:lnTo>
                <a:lnTo>
                  <a:pt x="163" y="534"/>
                </a:lnTo>
                <a:lnTo>
                  <a:pt x="164" y="533"/>
                </a:lnTo>
                <a:lnTo>
                  <a:pt x="165" y="529"/>
                </a:lnTo>
                <a:lnTo>
                  <a:pt x="166" y="527"/>
                </a:lnTo>
                <a:lnTo>
                  <a:pt x="166" y="525"/>
                </a:lnTo>
                <a:lnTo>
                  <a:pt x="166" y="524"/>
                </a:lnTo>
                <a:lnTo>
                  <a:pt x="167" y="522"/>
                </a:lnTo>
                <a:lnTo>
                  <a:pt x="167" y="521"/>
                </a:lnTo>
                <a:lnTo>
                  <a:pt x="167" y="519"/>
                </a:lnTo>
                <a:lnTo>
                  <a:pt x="166" y="516"/>
                </a:lnTo>
                <a:lnTo>
                  <a:pt x="166" y="513"/>
                </a:lnTo>
                <a:lnTo>
                  <a:pt x="166" y="512"/>
                </a:lnTo>
                <a:lnTo>
                  <a:pt x="167" y="506"/>
                </a:lnTo>
                <a:lnTo>
                  <a:pt x="167" y="504"/>
                </a:lnTo>
                <a:lnTo>
                  <a:pt x="168" y="502"/>
                </a:lnTo>
                <a:lnTo>
                  <a:pt x="169" y="498"/>
                </a:lnTo>
                <a:lnTo>
                  <a:pt x="170" y="495"/>
                </a:lnTo>
                <a:lnTo>
                  <a:pt x="171" y="493"/>
                </a:lnTo>
                <a:lnTo>
                  <a:pt x="171" y="492"/>
                </a:lnTo>
                <a:lnTo>
                  <a:pt x="172" y="491"/>
                </a:lnTo>
                <a:lnTo>
                  <a:pt x="173" y="490"/>
                </a:lnTo>
                <a:lnTo>
                  <a:pt x="173" y="490"/>
                </a:lnTo>
                <a:lnTo>
                  <a:pt x="176" y="488"/>
                </a:lnTo>
                <a:lnTo>
                  <a:pt x="177" y="487"/>
                </a:lnTo>
                <a:lnTo>
                  <a:pt x="177" y="486"/>
                </a:lnTo>
                <a:lnTo>
                  <a:pt x="177" y="485"/>
                </a:lnTo>
                <a:lnTo>
                  <a:pt x="178" y="484"/>
                </a:lnTo>
                <a:lnTo>
                  <a:pt x="178" y="483"/>
                </a:lnTo>
                <a:lnTo>
                  <a:pt x="178" y="482"/>
                </a:lnTo>
                <a:lnTo>
                  <a:pt x="178" y="480"/>
                </a:lnTo>
                <a:lnTo>
                  <a:pt x="178" y="475"/>
                </a:lnTo>
                <a:lnTo>
                  <a:pt x="177" y="473"/>
                </a:lnTo>
                <a:lnTo>
                  <a:pt x="177" y="467"/>
                </a:lnTo>
                <a:lnTo>
                  <a:pt x="176" y="462"/>
                </a:lnTo>
                <a:lnTo>
                  <a:pt x="176" y="460"/>
                </a:lnTo>
                <a:lnTo>
                  <a:pt x="176" y="453"/>
                </a:lnTo>
                <a:lnTo>
                  <a:pt x="176" y="452"/>
                </a:lnTo>
                <a:lnTo>
                  <a:pt x="176" y="451"/>
                </a:lnTo>
                <a:lnTo>
                  <a:pt x="175" y="451"/>
                </a:lnTo>
                <a:lnTo>
                  <a:pt x="175" y="450"/>
                </a:lnTo>
                <a:lnTo>
                  <a:pt x="174" y="450"/>
                </a:lnTo>
                <a:lnTo>
                  <a:pt x="173" y="449"/>
                </a:lnTo>
                <a:lnTo>
                  <a:pt x="164" y="444"/>
                </a:lnTo>
                <a:lnTo>
                  <a:pt x="161" y="443"/>
                </a:lnTo>
                <a:lnTo>
                  <a:pt x="159" y="442"/>
                </a:lnTo>
                <a:lnTo>
                  <a:pt x="156" y="441"/>
                </a:lnTo>
                <a:lnTo>
                  <a:pt x="152" y="440"/>
                </a:lnTo>
                <a:lnTo>
                  <a:pt x="148" y="439"/>
                </a:lnTo>
                <a:lnTo>
                  <a:pt x="147" y="439"/>
                </a:lnTo>
                <a:lnTo>
                  <a:pt x="147" y="438"/>
                </a:lnTo>
                <a:lnTo>
                  <a:pt x="146" y="438"/>
                </a:lnTo>
                <a:lnTo>
                  <a:pt x="146" y="438"/>
                </a:lnTo>
                <a:lnTo>
                  <a:pt x="146" y="437"/>
                </a:lnTo>
                <a:lnTo>
                  <a:pt x="145" y="437"/>
                </a:lnTo>
                <a:lnTo>
                  <a:pt x="145" y="436"/>
                </a:lnTo>
                <a:lnTo>
                  <a:pt x="144" y="432"/>
                </a:lnTo>
                <a:lnTo>
                  <a:pt x="144" y="431"/>
                </a:lnTo>
                <a:lnTo>
                  <a:pt x="144" y="430"/>
                </a:lnTo>
                <a:lnTo>
                  <a:pt x="144" y="429"/>
                </a:lnTo>
                <a:lnTo>
                  <a:pt x="143" y="429"/>
                </a:lnTo>
                <a:lnTo>
                  <a:pt x="143" y="428"/>
                </a:lnTo>
                <a:lnTo>
                  <a:pt x="142" y="427"/>
                </a:lnTo>
                <a:lnTo>
                  <a:pt x="141" y="427"/>
                </a:lnTo>
                <a:lnTo>
                  <a:pt x="140" y="426"/>
                </a:lnTo>
                <a:lnTo>
                  <a:pt x="139" y="425"/>
                </a:lnTo>
                <a:lnTo>
                  <a:pt x="137" y="425"/>
                </a:lnTo>
                <a:lnTo>
                  <a:pt x="136" y="424"/>
                </a:lnTo>
                <a:lnTo>
                  <a:pt x="135" y="424"/>
                </a:lnTo>
                <a:lnTo>
                  <a:pt x="130" y="423"/>
                </a:lnTo>
                <a:lnTo>
                  <a:pt x="129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1" y="417"/>
                </a:lnTo>
                <a:lnTo>
                  <a:pt x="118" y="414"/>
                </a:lnTo>
                <a:lnTo>
                  <a:pt x="117" y="413"/>
                </a:lnTo>
                <a:lnTo>
                  <a:pt x="115" y="411"/>
                </a:lnTo>
                <a:lnTo>
                  <a:pt x="111" y="407"/>
                </a:lnTo>
                <a:lnTo>
                  <a:pt x="110" y="405"/>
                </a:lnTo>
                <a:lnTo>
                  <a:pt x="109" y="404"/>
                </a:lnTo>
                <a:lnTo>
                  <a:pt x="108" y="404"/>
                </a:lnTo>
                <a:lnTo>
                  <a:pt x="107" y="403"/>
                </a:lnTo>
                <a:lnTo>
                  <a:pt x="106" y="402"/>
                </a:lnTo>
                <a:lnTo>
                  <a:pt x="105" y="402"/>
                </a:lnTo>
                <a:lnTo>
                  <a:pt x="103" y="402"/>
                </a:lnTo>
                <a:lnTo>
                  <a:pt x="102" y="401"/>
                </a:lnTo>
                <a:lnTo>
                  <a:pt x="100" y="401"/>
                </a:lnTo>
                <a:lnTo>
                  <a:pt x="99" y="402"/>
                </a:lnTo>
                <a:lnTo>
                  <a:pt x="97" y="402"/>
                </a:lnTo>
                <a:lnTo>
                  <a:pt x="92" y="403"/>
                </a:lnTo>
                <a:lnTo>
                  <a:pt x="91" y="403"/>
                </a:lnTo>
                <a:lnTo>
                  <a:pt x="89" y="404"/>
                </a:lnTo>
                <a:lnTo>
                  <a:pt x="87" y="404"/>
                </a:lnTo>
                <a:lnTo>
                  <a:pt x="86" y="404"/>
                </a:lnTo>
                <a:lnTo>
                  <a:pt x="84" y="404"/>
                </a:lnTo>
                <a:lnTo>
                  <a:pt x="82" y="404"/>
                </a:lnTo>
                <a:lnTo>
                  <a:pt x="80" y="404"/>
                </a:lnTo>
                <a:lnTo>
                  <a:pt x="78" y="404"/>
                </a:lnTo>
                <a:lnTo>
                  <a:pt x="76" y="403"/>
                </a:lnTo>
                <a:lnTo>
                  <a:pt x="75" y="403"/>
                </a:lnTo>
                <a:lnTo>
                  <a:pt x="73" y="402"/>
                </a:lnTo>
                <a:lnTo>
                  <a:pt x="72" y="402"/>
                </a:lnTo>
                <a:lnTo>
                  <a:pt x="70" y="401"/>
                </a:lnTo>
                <a:lnTo>
                  <a:pt x="69" y="400"/>
                </a:lnTo>
                <a:lnTo>
                  <a:pt x="67" y="399"/>
                </a:lnTo>
                <a:lnTo>
                  <a:pt x="62" y="395"/>
                </a:lnTo>
                <a:lnTo>
                  <a:pt x="60" y="394"/>
                </a:lnTo>
                <a:lnTo>
                  <a:pt x="57" y="392"/>
                </a:lnTo>
                <a:lnTo>
                  <a:pt x="52" y="390"/>
                </a:lnTo>
                <a:lnTo>
                  <a:pt x="51" y="389"/>
                </a:lnTo>
                <a:lnTo>
                  <a:pt x="50" y="388"/>
                </a:lnTo>
                <a:lnTo>
                  <a:pt x="49" y="387"/>
                </a:lnTo>
                <a:lnTo>
                  <a:pt x="47" y="386"/>
                </a:lnTo>
                <a:lnTo>
                  <a:pt x="47" y="385"/>
                </a:lnTo>
                <a:lnTo>
                  <a:pt x="47" y="385"/>
                </a:lnTo>
                <a:lnTo>
                  <a:pt x="46" y="384"/>
                </a:lnTo>
                <a:lnTo>
                  <a:pt x="46" y="384"/>
                </a:lnTo>
                <a:lnTo>
                  <a:pt x="46" y="384"/>
                </a:lnTo>
                <a:lnTo>
                  <a:pt x="46" y="383"/>
                </a:lnTo>
                <a:lnTo>
                  <a:pt x="46" y="383"/>
                </a:lnTo>
                <a:lnTo>
                  <a:pt x="46" y="382"/>
                </a:lnTo>
                <a:lnTo>
                  <a:pt x="47" y="382"/>
                </a:lnTo>
                <a:lnTo>
                  <a:pt x="47" y="381"/>
                </a:lnTo>
                <a:lnTo>
                  <a:pt x="48" y="381"/>
                </a:lnTo>
                <a:lnTo>
                  <a:pt x="49" y="380"/>
                </a:lnTo>
                <a:lnTo>
                  <a:pt x="52" y="379"/>
                </a:lnTo>
                <a:lnTo>
                  <a:pt x="52" y="379"/>
                </a:lnTo>
                <a:lnTo>
                  <a:pt x="52" y="378"/>
                </a:lnTo>
                <a:lnTo>
                  <a:pt x="52" y="378"/>
                </a:lnTo>
                <a:lnTo>
                  <a:pt x="52" y="378"/>
                </a:lnTo>
                <a:lnTo>
                  <a:pt x="52" y="377"/>
                </a:lnTo>
                <a:lnTo>
                  <a:pt x="51" y="377"/>
                </a:lnTo>
                <a:lnTo>
                  <a:pt x="50" y="376"/>
                </a:lnTo>
                <a:lnTo>
                  <a:pt x="48" y="375"/>
                </a:lnTo>
                <a:lnTo>
                  <a:pt x="47" y="375"/>
                </a:lnTo>
                <a:lnTo>
                  <a:pt x="46" y="375"/>
                </a:lnTo>
                <a:lnTo>
                  <a:pt x="45" y="374"/>
                </a:lnTo>
                <a:lnTo>
                  <a:pt x="44" y="374"/>
                </a:lnTo>
                <a:lnTo>
                  <a:pt x="42" y="374"/>
                </a:lnTo>
                <a:lnTo>
                  <a:pt x="38" y="375"/>
                </a:lnTo>
                <a:lnTo>
                  <a:pt x="37" y="375"/>
                </a:lnTo>
                <a:lnTo>
                  <a:pt x="36" y="375"/>
                </a:lnTo>
                <a:lnTo>
                  <a:pt x="34" y="375"/>
                </a:lnTo>
                <a:lnTo>
                  <a:pt x="31" y="374"/>
                </a:lnTo>
                <a:lnTo>
                  <a:pt x="28" y="374"/>
                </a:lnTo>
                <a:lnTo>
                  <a:pt x="27" y="374"/>
                </a:lnTo>
                <a:lnTo>
                  <a:pt x="25" y="374"/>
                </a:lnTo>
                <a:lnTo>
                  <a:pt x="22" y="374"/>
                </a:lnTo>
                <a:lnTo>
                  <a:pt x="21" y="374"/>
                </a:lnTo>
                <a:lnTo>
                  <a:pt x="20" y="374"/>
                </a:lnTo>
                <a:lnTo>
                  <a:pt x="18" y="375"/>
                </a:lnTo>
                <a:lnTo>
                  <a:pt x="15" y="376"/>
                </a:lnTo>
                <a:lnTo>
                  <a:pt x="13" y="377"/>
                </a:lnTo>
                <a:lnTo>
                  <a:pt x="12" y="377"/>
                </a:lnTo>
                <a:lnTo>
                  <a:pt x="11" y="377"/>
                </a:lnTo>
                <a:lnTo>
                  <a:pt x="10" y="378"/>
                </a:lnTo>
                <a:lnTo>
                  <a:pt x="9" y="377"/>
                </a:lnTo>
                <a:lnTo>
                  <a:pt x="8" y="377"/>
                </a:lnTo>
                <a:lnTo>
                  <a:pt x="4" y="376"/>
                </a:lnTo>
                <a:lnTo>
                  <a:pt x="3" y="376"/>
                </a:lnTo>
                <a:lnTo>
                  <a:pt x="2" y="376"/>
                </a:lnTo>
                <a:lnTo>
                  <a:pt x="2" y="375"/>
                </a:lnTo>
                <a:lnTo>
                  <a:pt x="1" y="375"/>
                </a:lnTo>
                <a:lnTo>
                  <a:pt x="1" y="375"/>
                </a:lnTo>
                <a:lnTo>
                  <a:pt x="0" y="374"/>
                </a:lnTo>
                <a:lnTo>
                  <a:pt x="0" y="373"/>
                </a:lnTo>
                <a:lnTo>
                  <a:pt x="0" y="373"/>
                </a:lnTo>
                <a:lnTo>
                  <a:pt x="0" y="372"/>
                </a:lnTo>
                <a:lnTo>
                  <a:pt x="0" y="371"/>
                </a:lnTo>
                <a:lnTo>
                  <a:pt x="1" y="370"/>
                </a:lnTo>
                <a:lnTo>
                  <a:pt x="1" y="369"/>
                </a:lnTo>
                <a:lnTo>
                  <a:pt x="2" y="368"/>
                </a:lnTo>
                <a:lnTo>
                  <a:pt x="3" y="364"/>
                </a:lnTo>
                <a:lnTo>
                  <a:pt x="4" y="363"/>
                </a:lnTo>
                <a:lnTo>
                  <a:pt x="6" y="361"/>
                </a:lnTo>
                <a:lnTo>
                  <a:pt x="8" y="358"/>
                </a:lnTo>
                <a:lnTo>
                  <a:pt x="8" y="357"/>
                </a:lnTo>
                <a:lnTo>
                  <a:pt x="9" y="356"/>
                </a:lnTo>
                <a:lnTo>
                  <a:pt x="9" y="355"/>
                </a:lnTo>
                <a:lnTo>
                  <a:pt x="9" y="355"/>
                </a:lnTo>
                <a:lnTo>
                  <a:pt x="9" y="354"/>
                </a:lnTo>
                <a:lnTo>
                  <a:pt x="9" y="352"/>
                </a:lnTo>
                <a:lnTo>
                  <a:pt x="9" y="351"/>
                </a:lnTo>
                <a:lnTo>
                  <a:pt x="8" y="350"/>
                </a:lnTo>
                <a:lnTo>
                  <a:pt x="8" y="349"/>
                </a:lnTo>
                <a:lnTo>
                  <a:pt x="7" y="347"/>
                </a:lnTo>
                <a:lnTo>
                  <a:pt x="6" y="345"/>
                </a:lnTo>
                <a:lnTo>
                  <a:pt x="5" y="344"/>
                </a:lnTo>
                <a:lnTo>
                  <a:pt x="3" y="342"/>
                </a:lnTo>
                <a:lnTo>
                  <a:pt x="3" y="341"/>
                </a:lnTo>
                <a:lnTo>
                  <a:pt x="3" y="340"/>
                </a:lnTo>
                <a:lnTo>
                  <a:pt x="2" y="340"/>
                </a:lnTo>
                <a:lnTo>
                  <a:pt x="3" y="339"/>
                </a:lnTo>
                <a:lnTo>
                  <a:pt x="3" y="338"/>
                </a:lnTo>
                <a:lnTo>
                  <a:pt x="4" y="337"/>
                </a:lnTo>
                <a:lnTo>
                  <a:pt x="4" y="336"/>
                </a:lnTo>
                <a:lnTo>
                  <a:pt x="6" y="335"/>
                </a:lnTo>
                <a:lnTo>
                  <a:pt x="8" y="333"/>
                </a:lnTo>
                <a:lnTo>
                  <a:pt x="9" y="332"/>
                </a:lnTo>
                <a:lnTo>
                  <a:pt x="11" y="331"/>
                </a:lnTo>
                <a:lnTo>
                  <a:pt x="12" y="330"/>
                </a:lnTo>
                <a:lnTo>
                  <a:pt x="13" y="330"/>
                </a:lnTo>
                <a:lnTo>
                  <a:pt x="14" y="330"/>
                </a:lnTo>
                <a:lnTo>
                  <a:pt x="15" y="329"/>
                </a:lnTo>
                <a:lnTo>
                  <a:pt x="17" y="329"/>
                </a:lnTo>
                <a:lnTo>
                  <a:pt x="20" y="329"/>
                </a:lnTo>
                <a:lnTo>
                  <a:pt x="21" y="329"/>
                </a:lnTo>
                <a:lnTo>
                  <a:pt x="22" y="328"/>
                </a:lnTo>
                <a:lnTo>
                  <a:pt x="23" y="328"/>
                </a:lnTo>
                <a:lnTo>
                  <a:pt x="24" y="328"/>
                </a:lnTo>
                <a:lnTo>
                  <a:pt x="24" y="327"/>
                </a:lnTo>
                <a:lnTo>
                  <a:pt x="25" y="327"/>
                </a:lnTo>
                <a:lnTo>
                  <a:pt x="25" y="326"/>
                </a:lnTo>
                <a:lnTo>
                  <a:pt x="27" y="324"/>
                </a:lnTo>
                <a:lnTo>
                  <a:pt x="28" y="323"/>
                </a:lnTo>
                <a:lnTo>
                  <a:pt x="28" y="322"/>
                </a:lnTo>
                <a:lnTo>
                  <a:pt x="30" y="318"/>
                </a:lnTo>
                <a:lnTo>
                  <a:pt x="30" y="317"/>
                </a:lnTo>
                <a:lnTo>
                  <a:pt x="31" y="317"/>
                </a:lnTo>
                <a:lnTo>
                  <a:pt x="31" y="316"/>
                </a:lnTo>
                <a:lnTo>
                  <a:pt x="32" y="316"/>
                </a:lnTo>
                <a:lnTo>
                  <a:pt x="34" y="315"/>
                </a:lnTo>
                <a:lnTo>
                  <a:pt x="35" y="314"/>
                </a:lnTo>
                <a:lnTo>
                  <a:pt x="35" y="314"/>
                </a:lnTo>
                <a:lnTo>
                  <a:pt x="36" y="313"/>
                </a:lnTo>
                <a:lnTo>
                  <a:pt x="36" y="313"/>
                </a:lnTo>
                <a:lnTo>
                  <a:pt x="36" y="313"/>
                </a:lnTo>
                <a:lnTo>
                  <a:pt x="36" y="312"/>
                </a:lnTo>
                <a:lnTo>
                  <a:pt x="37" y="310"/>
                </a:lnTo>
                <a:lnTo>
                  <a:pt x="37" y="309"/>
                </a:lnTo>
                <a:lnTo>
                  <a:pt x="37" y="307"/>
                </a:lnTo>
                <a:lnTo>
                  <a:pt x="37" y="306"/>
                </a:lnTo>
                <a:lnTo>
                  <a:pt x="37" y="305"/>
                </a:lnTo>
                <a:lnTo>
                  <a:pt x="38" y="303"/>
                </a:lnTo>
                <a:lnTo>
                  <a:pt x="38" y="302"/>
                </a:lnTo>
                <a:lnTo>
                  <a:pt x="38" y="300"/>
                </a:lnTo>
                <a:lnTo>
                  <a:pt x="39" y="297"/>
                </a:lnTo>
                <a:lnTo>
                  <a:pt x="39" y="296"/>
                </a:lnTo>
                <a:lnTo>
                  <a:pt x="39" y="294"/>
                </a:lnTo>
                <a:lnTo>
                  <a:pt x="40" y="293"/>
                </a:lnTo>
                <a:lnTo>
                  <a:pt x="40" y="293"/>
                </a:lnTo>
                <a:lnTo>
                  <a:pt x="41" y="292"/>
                </a:lnTo>
                <a:lnTo>
                  <a:pt x="42" y="291"/>
                </a:lnTo>
                <a:lnTo>
                  <a:pt x="45" y="289"/>
                </a:lnTo>
                <a:lnTo>
                  <a:pt x="47" y="287"/>
                </a:lnTo>
                <a:lnTo>
                  <a:pt x="48" y="286"/>
                </a:lnTo>
                <a:lnTo>
                  <a:pt x="51" y="284"/>
                </a:lnTo>
                <a:lnTo>
                  <a:pt x="52" y="283"/>
                </a:lnTo>
                <a:lnTo>
                  <a:pt x="54" y="281"/>
                </a:lnTo>
                <a:lnTo>
                  <a:pt x="57" y="279"/>
                </a:lnTo>
                <a:lnTo>
                  <a:pt x="58" y="278"/>
                </a:lnTo>
                <a:lnTo>
                  <a:pt x="60" y="277"/>
                </a:lnTo>
                <a:lnTo>
                  <a:pt x="61" y="277"/>
                </a:lnTo>
                <a:lnTo>
                  <a:pt x="63" y="276"/>
                </a:lnTo>
                <a:lnTo>
                  <a:pt x="65" y="276"/>
                </a:lnTo>
                <a:lnTo>
                  <a:pt x="66" y="276"/>
                </a:lnTo>
                <a:lnTo>
                  <a:pt x="68" y="276"/>
                </a:lnTo>
                <a:lnTo>
                  <a:pt x="71" y="276"/>
                </a:lnTo>
                <a:lnTo>
                  <a:pt x="73" y="276"/>
                </a:lnTo>
                <a:lnTo>
                  <a:pt x="75" y="276"/>
                </a:lnTo>
                <a:lnTo>
                  <a:pt x="77" y="276"/>
                </a:lnTo>
                <a:lnTo>
                  <a:pt x="79" y="275"/>
                </a:lnTo>
                <a:lnTo>
                  <a:pt x="81" y="275"/>
                </a:lnTo>
                <a:lnTo>
                  <a:pt x="84" y="274"/>
                </a:lnTo>
                <a:lnTo>
                  <a:pt x="86" y="273"/>
                </a:lnTo>
                <a:lnTo>
                  <a:pt x="87" y="272"/>
                </a:lnTo>
                <a:lnTo>
                  <a:pt x="88" y="271"/>
                </a:lnTo>
                <a:lnTo>
                  <a:pt x="90" y="270"/>
                </a:lnTo>
                <a:lnTo>
                  <a:pt x="91" y="269"/>
                </a:lnTo>
                <a:lnTo>
                  <a:pt x="93" y="267"/>
                </a:lnTo>
                <a:lnTo>
                  <a:pt x="94" y="265"/>
                </a:lnTo>
                <a:lnTo>
                  <a:pt x="95" y="264"/>
                </a:lnTo>
                <a:lnTo>
                  <a:pt x="96" y="264"/>
                </a:lnTo>
                <a:lnTo>
                  <a:pt x="99" y="261"/>
                </a:lnTo>
                <a:lnTo>
                  <a:pt x="102" y="258"/>
                </a:lnTo>
                <a:lnTo>
                  <a:pt x="108" y="253"/>
                </a:lnTo>
                <a:lnTo>
                  <a:pt x="110" y="252"/>
                </a:lnTo>
                <a:lnTo>
                  <a:pt x="111" y="251"/>
                </a:lnTo>
                <a:lnTo>
                  <a:pt x="112" y="250"/>
                </a:lnTo>
                <a:lnTo>
                  <a:pt x="113" y="250"/>
                </a:lnTo>
                <a:lnTo>
                  <a:pt x="113" y="250"/>
                </a:lnTo>
                <a:lnTo>
                  <a:pt x="114" y="250"/>
                </a:lnTo>
                <a:lnTo>
                  <a:pt x="114" y="250"/>
                </a:lnTo>
                <a:lnTo>
                  <a:pt x="115" y="250"/>
                </a:lnTo>
                <a:lnTo>
                  <a:pt x="115" y="250"/>
                </a:lnTo>
                <a:lnTo>
                  <a:pt x="117" y="251"/>
                </a:lnTo>
                <a:lnTo>
                  <a:pt x="118" y="252"/>
                </a:lnTo>
                <a:lnTo>
                  <a:pt x="119" y="252"/>
                </a:lnTo>
                <a:lnTo>
                  <a:pt x="120" y="253"/>
                </a:lnTo>
                <a:lnTo>
                  <a:pt x="122" y="253"/>
                </a:lnTo>
                <a:lnTo>
                  <a:pt x="124" y="254"/>
                </a:lnTo>
                <a:lnTo>
                  <a:pt x="126" y="254"/>
                </a:lnTo>
                <a:lnTo>
                  <a:pt x="127" y="254"/>
                </a:lnTo>
                <a:lnTo>
                  <a:pt x="129" y="254"/>
                </a:lnTo>
                <a:lnTo>
                  <a:pt x="131" y="254"/>
                </a:lnTo>
                <a:lnTo>
                  <a:pt x="138" y="254"/>
                </a:lnTo>
                <a:lnTo>
                  <a:pt x="140" y="254"/>
                </a:lnTo>
                <a:lnTo>
                  <a:pt x="142" y="254"/>
                </a:lnTo>
                <a:lnTo>
                  <a:pt x="143" y="253"/>
                </a:lnTo>
                <a:lnTo>
                  <a:pt x="145" y="253"/>
                </a:lnTo>
                <a:lnTo>
                  <a:pt x="146" y="252"/>
                </a:lnTo>
                <a:lnTo>
                  <a:pt x="148" y="252"/>
                </a:lnTo>
                <a:lnTo>
                  <a:pt x="149" y="251"/>
                </a:lnTo>
                <a:lnTo>
                  <a:pt x="152" y="249"/>
                </a:lnTo>
                <a:lnTo>
                  <a:pt x="153" y="248"/>
                </a:lnTo>
                <a:lnTo>
                  <a:pt x="154" y="247"/>
                </a:lnTo>
                <a:lnTo>
                  <a:pt x="156" y="247"/>
                </a:lnTo>
                <a:lnTo>
                  <a:pt x="156" y="247"/>
                </a:lnTo>
                <a:lnTo>
                  <a:pt x="157" y="246"/>
                </a:lnTo>
                <a:lnTo>
                  <a:pt x="158" y="246"/>
                </a:lnTo>
                <a:lnTo>
                  <a:pt x="160" y="244"/>
                </a:lnTo>
                <a:lnTo>
                  <a:pt x="161" y="243"/>
                </a:lnTo>
                <a:lnTo>
                  <a:pt x="163" y="242"/>
                </a:lnTo>
                <a:lnTo>
                  <a:pt x="167" y="237"/>
                </a:lnTo>
                <a:lnTo>
                  <a:pt x="169" y="236"/>
                </a:lnTo>
                <a:lnTo>
                  <a:pt x="170" y="235"/>
                </a:lnTo>
                <a:lnTo>
                  <a:pt x="171" y="234"/>
                </a:lnTo>
                <a:lnTo>
                  <a:pt x="173" y="233"/>
                </a:lnTo>
                <a:lnTo>
                  <a:pt x="174" y="232"/>
                </a:lnTo>
                <a:lnTo>
                  <a:pt x="175" y="232"/>
                </a:lnTo>
                <a:lnTo>
                  <a:pt x="176" y="232"/>
                </a:lnTo>
                <a:lnTo>
                  <a:pt x="177" y="232"/>
                </a:lnTo>
                <a:lnTo>
                  <a:pt x="179" y="233"/>
                </a:lnTo>
                <a:lnTo>
                  <a:pt x="180" y="234"/>
                </a:lnTo>
                <a:lnTo>
                  <a:pt x="181" y="234"/>
                </a:lnTo>
                <a:lnTo>
                  <a:pt x="182" y="235"/>
                </a:lnTo>
                <a:lnTo>
                  <a:pt x="185" y="238"/>
                </a:lnTo>
                <a:lnTo>
                  <a:pt x="186" y="239"/>
                </a:lnTo>
                <a:lnTo>
                  <a:pt x="187" y="240"/>
                </a:lnTo>
                <a:lnTo>
                  <a:pt x="188" y="240"/>
                </a:lnTo>
                <a:lnTo>
                  <a:pt x="188" y="240"/>
                </a:lnTo>
                <a:lnTo>
                  <a:pt x="189" y="240"/>
                </a:lnTo>
                <a:lnTo>
                  <a:pt x="190" y="241"/>
                </a:lnTo>
                <a:lnTo>
                  <a:pt x="190" y="241"/>
                </a:lnTo>
                <a:lnTo>
                  <a:pt x="192" y="240"/>
                </a:lnTo>
                <a:lnTo>
                  <a:pt x="192" y="240"/>
                </a:lnTo>
                <a:lnTo>
                  <a:pt x="193" y="240"/>
                </a:lnTo>
                <a:lnTo>
                  <a:pt x="194" y="239"/>
                </a:lnTo>
                <a:lnTo>
                  <a:pt x="194" y="239"/>
                </a:lnTo>
                <a:lnTo>
                  <a:pt x="196" y="238"/>
                </a:lnTo>
                <a:lnTo>
                  <a:pt x="197" y="236"/>
                </a:lnTo>
                <a:lnTo>
                  <a:pt x="200" y="233"/>
                </a:lnTo>
                <a:lnTo>
                  <a:pt x="202" y="230"/>
                </a:lnTo>
                <a:lnTo>
                  <a:pt x="203" y="230"/>
                </a:lnTo>
                <a:lnTo>
                  <a:pt x="204" y="229"/>
                </a:lnTo>
                <a:lnTo>
                  <a:pt x="206" y="227"/>
                </a:lnTo>
                <a:lnTo>
                  <a:pt x="207" y="227"/>
                </a:lnTo>
                <a:lnTo>
                  <a:pt x="208" y="226"/>
                </a:lnTo>
                <a:lnTo>
                  <a:pt x="209" y="225"/>
                </a:lnTo>
                <a:lnTo>
                  <a:pt x="211" y="225"/>
                </a:lnTo>
                <a:lnTo>
                  <a:pt x="213" y="224"/>
                </a:lnTo>
                <a:lnTo>
                  <a:pt x="214" y="224"/>
                </a:lnTo>
                <a:lnTo>
                  <a:pt x="219" y="222"/>
                </a:lnTo>
                <a:lnTo>
                  <a:pt x="220" y="222"/>
                </a:lnTo>
                <a:lnTo>
                  <a:pt x="221" y="221"/>
                </a:lnTo>
                <a:lnTo>
                  <a:pt x="223" y="221"/>
                </a:lnTo>
                <a:lnTo>
                  <a:pt x="225" y="219"/>
                </a:lnTo>
                <a:lnTo>
                  <a:pt x="227" y="218"/>
                </a:lnTo>
                <a:lnTo>
                  <a:pt x="228" y="218"/>
                </a:lnTo>
                <a:lnTo>
                  <a:pt x="229" y="216"/>
                </a:lnTo>
                <a:lnTo>
                  <a:pt x="231" y="214"/>
                </a:lnTo>
                <a:lnTo>
                  <a:pt x="232" y="213"/>
                </a:lnTo>
                <a:lnTo>
                  <a:pt x="233" y="212"/>
                </a:lnTo>
                <a:lnTo>
                  <a:pt x="234" y="211"/>
                </a:lnTo>
                <a:lnTo>
                  <a:pt x="235" y="209"/>
                </a:lnTo>
                <a:lnTo>
                  <a:pt x="235" y="208"/>
                </a:lnTo>
                <a:lnTo>
                  <a:pt x="236" y="206"/>
                </a:lnTo>
                <a:lnTo>
                  <a:pt x="236" y="206"/>
                </a:lnTo>
                <a:lnTo>
                  <a:pt x="236" y="205"/>
                </a:lnTo>
                <a:lnTo>
                  <a:pt x="237" y="204"/>
                </a:lnTo>
                <a:lnTo>
                  <a:pt x="238" y="204"/>
                </a:lnTo>
                <a:lnTo>
                  <a:pt x="239" y="204"/>
                </a:lnTo>
                <a:lnTo>
                  <a:pt x="241" y="204"/>
                </a:lnTo>
                <a:lnTo>
                  <a:pt x="243" y="204"/>
                </a:lnTo>
                <a:lnTo>
                  <a:pt x="245" y="203"/>
                </a:lnTo>
                <a:lnTo>
                  <a:pt x="246" y="203"/>
                </a:lnTo>
                <a:lnTo>
                  <a:pt x="247" y="203"/>
                </a:lnTo>
                <a:lnTo>
                  <a:pt x="247" y="202"/>
                </a:lnTo>
                <a:lnTo>
                  <a:pt x="248" y="202"/>
                </a:lnTo>
                <a:lnTo>
                  <a:pt x="248" y="201"/>
                </a:lnTo>
                <a:lnTo>
                  <a:pt x="249" y="201"/>
                </a:lnTo>
                <a:lnTo>
                  <a:pt x="249" y="200"/>
                </a:lnTo>
                <a:lnTo>
                  <a:pt x="249" y="199"/>
                </a:lnTo>
                <a:lnTo>
                  <a:pt x="249" y="197"/>
                </a:lnTo>
                <a:lnTo>
                  <a:pt x="249" y="195"/>
                </a:lnTo>
                <a:lnTo>
                  <a:pt x="249" y="194"/>
                </a:lnTo>
                <a:lnTo>
                  <a:pt x="249" y="191"/>
                </a:lnTo>
                <a:lnTo>
                  <a:pt x="249" y="189"/>
                </a:lnTo>
                <a:lnTo>
                  <a:pt x="249" y="188"/>
                </a:lnTo>
                <a:lnTo>
                  <a:pt x="249" y="187"/>
                </a:lnTo>
                <a:lnTo>
                  <a:pt x="250" y="186"/>
                </a:lnTo>
                <a:lnTo>
                  <a:pt x="250" y="186"/>
                </a:lnTo>
                <a:lnTo>
                  <a:pt x="250" y="185"/>
                </a:lnTo>
                <a:lnTo>
                  <a:pt x="251" y="183"/>
                </a:lnTo>
                <a:lnTo>
                  <a:pt x="252" y="182"/>
                </a:lnTo>
                <a:lnTo>
                  <a:pt x="253" y="181"/>
                </a:lnTo>
                <a:lnTo>
                  <a:pt x="254" y="180"/>
                </a:lnTo>
                <a:lnTo>
                  <a:pt x="255" y="180"/>
                </a:lnTo>
                <a:lnTo>
                  <a:pt x="256" y="179"/>
                </a:lnTo>
                <a:lnTo>
                  <a:pt x="258" y="178"/>
                </a:lnTo>
                <a:lnTo>
                  <a:pt x="259" y="178"/>
                </a:lnTo>
                <a:lnTo>
                  <a:pt x="260" y="178"/>
                </a:lnTo>
                <a:lnTo>
                  <a:pt x="261" y="177"/>
                </a:lnTo>
                <a:lnTo>
                  <a:pt x="262" y="177"/>
                </a:lnTo>
                <a:lnTo>
                  <a:pt x="264" y="177"/>
                </a:lnTo>
                <a:lnTo>
                  <a:pt x="271" y="178"/>
                </a:lnTo>
                <a:lnTo>
                  <a:pt x="273" y="178"/>
                </a:lnTo>
                <a:lnTo>
                  <a:pt x="276" y="179"/>
                </a:lnTo>
                <a:lnTo>
                  <a:pt x="281" y="180"/>
                </a:lnTo>
                <a:lnTo>
                  <a:pt x="287" y="182"/>
                </a:lnTo>
                <a:lnTo>
                  <a:pt x="291" y="183"/>
                </a:lnTo>
                <a:lnTo>
                  <a:pt x="293" y="183"/>
                </a:lnTo>
                <a:lnTo>
                  <a:pt x="296" y="184"/>
                </a:lnTo>
                <a:lnTo>
                  <a:pt x="305" y="185"/>
                </a:lnTo>
                <a:lnTo>
                  <a:pt x="308" y="185"/>
                </a:lnTo>
                <a:lnTo>
                  <a:pt x="312" y="185"/>
                </a:lnTo>
                <a:lnTo>
                  <a:pt x="315" y="185"/>
                </a:lnTo>
                <a:lnTo>
                  <a:pt x="318" y="185"/>
                </a:lnTo>
                <a:lnTo>
                  <a:pt x="321" y="185"/>
                </a:lnTo>
                <a:lnTo>
                  <a:pt x="324" y="184"/>
                </a:lnTo>
                <a:lnTo>
                  <a:pt x="327" y="183"/>
                </a:lnTo>
                <a:lnTo>
                  <a:pt x="329" y="183"/>
                </a:lnTo>
                <a:lnTo>
                  <a:pt x="331" y="182"/>
                </a:lnTo>
                <a:lnTo>
                  <a:pt x="332" y="181"/>
                </a:lnTo>
                <a:lnTo>
                  <a:pt x="333" y="181"/>
                </a:lnTo>
                <a:lnTo>
                  <a:pt x="334" y="181"/>
                </a:lnTo>
                <a:lnTo>
                  <a:pt x="335" y="181"/>
                </a:lnTo>
                <a:lnTo>
                  <a:pt x="336" y="181"/>
                </a:lnTo>
                <a:lnTo>
                  <a:pt x="340" y="182"/>
                </a:lnTo>
                <a:lnTo>
                  <a:pt x="342" y="183"/>
                </a:lnTo>
                <a:lnTo>
                  <a:pt x="347" y="183"/>
                </a:lnTo>
                <a:lnTo>
                  <a:pt x="352" y="184"/>
                </a:lnTo>
                <a:lnTo>
                  <a:pt x="354" y="185"/>
                </a:lnTo>
                <a:lnTo>
                  <a:pt x="356" y="185"/>
                </a:lnTo>
                <a:lnTo>
                  <a:pt x="357" y="185"/>
                </a:lnTo>
                <a:lnTo>
                  <a:pt x="358" y="185"/>
                </a:lnTo>
                <a:lnTo>
                  <a:pt x="359" y="185"/>
                </a:lnTo>
                <a:lnTo>
                  <a:pt x="360" y="184"/>
                </a:lnTo>
                <a:lnTo>
                  <a:pt x="360" y="184"/>
                </a:lnTo>
                <a:lnTo>
                  <a:pt x="362" y="183"/>
                </a:lnTo>
                <a:lnTo>
                  <a:pt x="363" y="182"/>
                </a:lnTo>
                <a:lnTo>
                  <a:pt x="364" y="181"/>
                </a:lnTo>
                <a:lnTo>
                  <a:pt x="367" y="178"/>
                </a:lnTo>
                <a:lnTo>
                  <a:pt x="368" y="177"/>
                </a:lnTo>
                <a:lnTo>
                  <a:pt x="369" y="176"/>
                </a:lnTo>
                <a:lnTo>
                  <a:pt x="370" y="176"/>
                </a:lnTo>
                <a:lnTo>
                  <a:pt x="371" y="175"/>
                </a:lnTo>
                <a:lnTo>
                  <a:pt x="372" y="175"/>
                </a:lnTo>
                <a:lnTo>
                  <a:pt x="374" y="175"/>
                </a:lnTo>
                <a:lnTo>
                  <a:pt x="383" y="173"/>
                </a:lnTo>
                <a:lnTo>
                  <a:pt x="386" y="173"/>
                </a:lnTo>
                <a:lnTo>
                  <a:pt x="392" y="172"/>
                </a:lnTo>
                <a:lnTo>
                  <a:pt x="394" y="172"/>
                </a:lnTo>
                <a:lnTo>
                  <a:pt x="395" y="172"/>
                </a:lnTo>
                <a:lnTo>
                  <a:pt x="397" y="173"/>
                </a:lnTo>
                <a:lnTo>
                  <a:pt x="401" y="173"/>
                </a:lnTo>
                <a:lnTo>
                  <a:pt x="402" y="174"/>
                </a:lnTo>
                <a:lnTo>
                  <a:pt x="403" y="174"/>
                </a:lnTo>
                <a:lnTo>
                  <a:pt x="404" y="173"/>
                </a:lnTo>
                <a:lnTo>
                  <a:pt x="405" y="173"/>
                </a:lnTo>
                <a:lnTo>
                  <a:pt x="406" y="173"/>
                </a:lnTo>
                <a:lnTo>
                  <a:pt x="407" y="172"/>
                </a:lnTo>
                <a:lnTo>
                  <a:pt x="407" y="172"/>
                </a:lnTo>
                <a:lnTo>
                  <a:pt x="408" y="171"/>
                </a:lnTo>
                <a:lnTo>
                  <a:pt x="408" y="171"/>
                </a:lnTo>
                <a:lnTo>
                  <a:pt x="409" y="169"/>
                </a:lnTo>
                <a:lnTo>
                  <a:pt x="410" y="168"/>
                </a:lnTo>
                <a:lnTo>
                  <a:pt x="410" y="167"/>
                </a:lnTo>
                <a:lnTo>
                  <a:pt x="410" y="166"/>
                </a:lnTo>
                <a:lnTo>
                  <a:pt x="411" y="160"/>
                </a:lnTo>
                <a:lnTo>
                  <a:pt x="412" y="156"/>
                </a:lnTo>
                <a:lnTo>
                  <a:pt x="412" y="155"/>
                </a:lnTo>
                <a:lnTo>
                  <a:pt x="412" y="153"/>
                </a:lnTo>
                <a:lnTo>
                  <a:pt x="412" y="152"/>
                </a:lnTo>
                <a:lnTo>
                  <a:pt x="412" y="150"/>
                </a:lnTo>
                <a:lnTo>
                  <a:pt x="412" y="148"/>
                </a:lnTo>
                <a:lnTo>
                  <a:pt x="412" y="147"/>
                </a:lnTo>
                <a:lnTo>
                  <a:pt x="412" y="145"/>
                </a:lnTo>
                <a:lnTo>
                  <a:pt x="411" y="141"/>
                </a:lnTo>
                <a:lnTo>
                  <a:pt x="410" y="140"/>
                </a:lnTo>
                <a:lnTo>
                  <a:pt x="410" y="139"/>
                </a:lnTo>
                <a:lnTo>
                  <a:pt x="410" y="137"/>
                </a:lnTo>
                <a:lnTo>
                  <a:pt x="410" y="135"/>
                </a:lnTo>
                <a:lnTo>
                  <a:pt x="410" y="134"/>
                </a:lnTo>
                <a:lnTo>
                  <a:pt x="410" y="133"/>
                </a:lnTo>
                <a:lnTo>
                  <a:pt x="410" y="130"/>
                </a:lnTo>
                <a:lnTo>
                  <a:pt x="410" y="126"/>
                </a:lnTo>
                <a:lnTo>
                  <a:pt x="410" y="125"/>
                </a:lnTo>
                <a:lnTo>
                  <a:pt x="410" y="125"/>
                </a:lnTo>
                <a:lnTo>
                  <a:pt x="410" y="124"/>
                </a:lnTo>
                <a:lnTo>
                  <a:pt x="410" y="124"/>
                </a:lnTo>
                <a:lnTo>
                  <a:pt x="411" y="124"/>
                </a:lnTo>
                <a:lnTo>
                  <a:pt x="412" y="123"/>
                </a:lnTo>
                <a:lnTo>
                  <a:pt x="412" y="123"/>
                </a:lnTo>
                <a:lnTo>
                  <a:pt x="413" y="123"/>
                </a:lnTo>
                <a:lnTo>
                  <a:pt x="414" y="123"/>
                </a:lnTo>
                <a:lnTo>
                  <a:pt x="414" y="123"/>
                </a:lnTo>
                <a:lnTo>
                  <a:pt x="415" y="123"/>
                </a:lnTo>
                <a:lnTo>
                  <a:pt x="416" y="123"/>
                </a:lnTo>
                <a:lnTo>
                  <a:pt x="421" y="125"/>
                </a:lnTo>
                <a:lnTo>
                  <a:pt x="423" y="125"/>
                </a:lnTo>
                <a:lnTo>
                  <a:pt x="424" y="126"/>
                </a:lnTo>
                <a:lnTo>
                  <a:pt x="426" y="126"/>
                </a:lnTo>
                <a:lnTo>
                  <a:pt x="427" y="126"/>
                </a:lnTo>
                <a:lnTo>
                  <a:pt x="428" y="126"/>
                </a:lnTo>
                <a:lnTo>
                  <a:pt x="429" y="126"/>
                </a:lnTo>
                <a:lnTo>
                  <a:pt x="429" y="126"/>
                </a:lnTo>
                <a:lnTo>
                  <a:pt x="429" y="125"/>
                </a:lnTo>
                <a:lnTo>
                  <a:pt x="430" y="125"/>
                </a:lnTo>
                <a:lnTo>
                  <a:pt x="430" y="125"/>
                </a:lnTo>
                <a:lnTo>
                  <a:pt x="430" y="124"/>
                </a:lnTo>
                <a:lnTo>
                  <a:pt x="430" y="122"/>
                </a:lnTo>
                <a:lnTo>
                  <a:pt x="430" y="122"/>
                </a:lnTo>
                <a:lnTo>
                  <a:pt x="432" y="118"/>
                </a:lnTo>
                <a:lnTo>
                  <a:pt x="434" y="114"/>
                </a:lnTo>
                <a:lnTo>
                  <a:pt x="435" y="113"/>
                </a:lnTo>
                <a:lnTo>
                  <a:pt x="435" y="113"/>
                </a:lnTo>
                <a:lnTo>
                  <a:pt x="436" y="112"/>
                </a:lnTo>
                <a:lnTo>
                  <a:pt x="437" y="112"/>
                </a:lnTo>
                <a:lnTo>
                  <a:pt x="441" y="111"/>
                </a:lnTo>
                <a:lnTo>
                  <a:pt x="445" y="110"/>
                </a:lnTo>
                <a:lnTo>
                  <a:pt x="448" y="109"/>
                </a:lnTo>
                <a:lnTo>
                  <a:pt x="449" y="108"/>
                </a:lnTo>
                <a:lnTo>
                  <a:pt x="450" y="108"/>
                </a:lnTo>
                <a:lnTo>
                  <a:pt x="450" y="108"/>
                </a:lnTo>
                <a:lnTo>
                  <a:pt x="451" y="107"/>
                </a:lnTo>
                <a:lnTo>
                  <a:pt x="451" y="107"/>
                </a:lnTo>
                <a:lnTo>
                  <a:pt x="451" y="106"/>
                </a:lnTo>
                <a:lnTo>
                  <a:pt x="452" y="105"/>
                </a:lnTo>
                <a:lnTo>
                  <a:pt x="452" y="104"/>
                </a:lnTo>
                <a:lnTo>
                  <a:pt x="452" y="103"/>
                </a:lnTo>
                <a:lnTo>
                  <a:pt x="453" y="102"/>
                </a:lnTo>
                <a:lnTo>
                  <a:pt x="453" y="101"/>
                </a:lnTo>
                <a:lnTo>
                  <a:pt x="453" y="100"/>
                </a:lnTo>
                <a:lnTo>
                  <a:pt x="452" y="96"/>
                </a:lnTo>
                <a:lnTo>
                  <a:pt x="452" y="94"/>
                </a:lnTo>
                <a:lnTo>
                  <a:pt x="452" y="91"/>
                </a:lnTo>
                <a:lnTo>
                  <a:pt x="451" y="87"/>
                </a:lnTo>
                <a:lnTo>
                  <a:pt x="450" y="85"/>
                </a:lnTo>
                <a:lnTo>
                  <a:pt x="450" y="84"/>
                </a:lnTo>
                <a:lnTo>
                  <a:pt x="450" y="83"/>
                </a:lnTo>
                <a:lnTo>
                  <a:pt x="451" y="82"/>
                </a:lnTo>
                <a:lnTo>
                  <a:pt x="451" y="81"/>
                </a:lnTo>
                <a:lnTo>
                  <a:pt x="451" y="80"/>
                </a:lnTo>
                <a:lnTo>
                  <a:pt x="451" y="79"/>
                </a:lnTo>
                <a:lnTo>
                  <a:pt x="452" y="78"/>
                </a:lnTo>
                <a:lnTo>
                  <a:pt x="453" y="77"/>
                </a:lnTo>
                <a:lnTo>
                  <a:pt x="454" y="76"/>
                </a:lnTo>
                <a:lnTo>
                  <a:pt x="455" y="75"/>
                </a:lnTo>
                <a:lnTo>
                  <a:pt x="455" y="75"/>
                </a:lnTo>
                <a:lnTo>
                  <a:pt x="456" y="74"/>
                </a:lnTo>
                <a:lnTo>
                  <a:pt x="457" y="74"/>
                </a:lnTo>
                <a:lnTo>
                  <a:pt x="457" y="74"/>
                </a:lnTo>
                <a:lnTo>
                  <a:pt x="458" y="73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60" y="75"/>
                </a:lnTo>
                <a:lnTo>
                  <a:pt x="460" y="75"/>
                </a:lnTo>
                <a:lnTo>
                  <a:pt x="461" y="76"/>
                </a:lnTo>
                <a:lnTo>
                  <a:pt x="462" y="76"/>
                </a:lnTo>
                <a:lnTo>
                  <a:pt x="462" y="77"/>
                </a:lnTo>
                <a:lnTo>
                  <a:pt x="463" y="77"/>
                </a:lnTo>
                <a:lnTo>
                  <a:pt x="464" y="77"/>
                </a:lnTo>
                <a:lnTo>
                  <a:pt x="464" y="77"/>
                </a:lnTo>
                <a:lnTo>
                  <a:pt x="465" y="76"/>
                </a:lnTo>
                <a:lnTo>
                  <a:pt x="466" y="76"/>
                </a:lnTo>
                <a:lnTo>
                  <a:pt x="469" y="75"/>
                </a:lnTo>
                <a:lnTo>
                  <a:pt x="470" y="74"/>
                </a:lnTo>
                <a:lnTo>
                  <a:pt x="471" y="74"/>
                </a:lnTo>
                <a:lnTo>
                  <a:pt x="472" y="73"/>
                </a:lnTo>
                <a:lnTo>
                  <a:pt x="473" y="73"/>
                </a:lnTo>
                <a:lnTo>
                  <a:pt x="475" y="74"/>
                </a:lnTo>
                <a:lnTo>
                  <a:pt x="476" y="74"/>
                </a:lnTo>
                <a:lnTo>
                  <a:pt x="479" y="76"/>
                </a:lnTo>
                <a:lnTo>
                  <a:pt x="480" y="76"/>
                </a:lnTo>
                <a:lnTo>
                  <a:pt x="482" y="76"/>
                </a:lnTo>
                <a:lnTo>
                  <a:pt x="482" y="76"/>
                </a:lnTo>
                <a:lnTo>
                  <a:pt x="483" y="76"/>
                </a:lnTo>
                <a:lnTo>
                  <a:pt x="484" y="76"/>
                </a:lnTo>
                <a:lnTo>
                  <a:pt x="485" y="76"/>
                </a:lnTo>
                <a:lnTo>
                  <a:pt x="486" y="76"/>
                </a:lnTo>
                <a:lnTo>
                  <a:pt x="488" y="75"/>
                </a:lnTo>
                <a:lnTo>
                  <a:pt x="489" y="74"/>
                </a:lnTo>
                <a:lnTo>
                  <a:pt x="491" y="74"/>
                </a:lnTo>
                <a:lnTo>
                  <a:pt x="492" y="73"/>
                </a:lnTo>
                <a:lnTo>
                  <a:pt x="493" y="73"/>
                </a:lnTo>
                <a:lnTo>
                  <a:pt x="494" y="73"/>
                </a:lnTo>
                <a:lnTo>
                  <a:pt x="494" y="73"/>
                </a:lnTo>
                <a:lnTo>
                  <a:pt x="495" y="73"/>
                </a:lnTo>
                <a:lnTo>
                  <a:pt x="496" y="74"/>
                </a:lnTo>
                <a:lnTo>
                  <a:pt x="496" y="74"/>
                </a:lnTo>
                <a:lnTo>
                  <a:pt x="497" y="75"/>
                </a:lnTo>
                <a:lnTo>
                  <a:pt x="497" y="76"/>
                </a:lnTo>
                <a:lnTo>
                  <a:pt x="498" y="77"/>
                </a:lnTo>
                <a:lnTo>
                  <a:pt x="498" y="78"/>
                </a:lnTo>
                <a:lnTo>
                  <a:pt x="499" y="82"/>
                </a:lnTo>
                <a:lnTo>
                  <a:pt x="499" y="84"/>
                </a:lnTo>
                <a:lnTo>
                  <a:pt x="500" y="86"/>
                </a:lnTo>
                <a:lnTo>
                  <a:pt x="500" y="87"/>
                </a:lnTo>
                <a:lnTo>
                  <a:pt x="501" y="88"/>
                </a:lnTo>
                <a:lnTo>
                  <a:pt x="501" y="89"/>
                </a:lnTo>
                <a:lnTo>
                  <a:pt x="502" y="90"/>
                </a:lnTo>
                <a:lnTo>
                  <a:pt x="502" y="91"/>
                </a:lnTo>
                <a:lnTo>
                  <a:pt x="503" y="91"/>
                </a:lnTo>
                <a:lnTo>
                  <a:pt x="504" y="91"/>
                </a:lnTo>
                <a:lnTo>
                  <a:pt x="505" y="92"/>
                </a:lnTo>
                <a:lnTo>
                  <a:pt x="506" y="92"/>
                </a:lnTo>
                <a:lnTo>
                  <a:pt x="507" y="93"/>
                </a:lnTo>
                <a:lnTo>
                  <a:pt x="508" y="93"/>
                </a:lnTo>
                <a:lnTo>
                  <a:pt x="509" y="93"/>
                </a:lnTo>
                <a:lnTo>
                  <a:pt x="510" y="93"/>
                </a:lnTo>
                <a:lnTo>
                  <a:pt x="510" y="93"/>
                </a:lnTo>
                <a:lnTo>
                  <a:pt x="511" y="93"/>
                </a:lnTo>
                <a:lnTo>
                  <a:pt x="512" y="92"/>
                </a:lnTo>
                <a:lnTo>
                  <a:pt x="514" y="92"/>
                </a:lnTo>
                <a:lnTo>
                  <a:pt x="515" y="91"/>
                </a:lnTo>
                <a:lnTo>
                  <a:pt x="520" y="90"/>
                </a:lnTo>
                <a:lnTo>
                  <a:pt x="521" y="89"/>
                </a:lnTo>
                <a:lnTo>
                  <a:pt x="523" y="89"/>
                </a:lnTo>
                <a:lnTo>
                  <a:pt x="526" y="89"/>
                </a:lnTo>
                <a:lnTo>
                  <a:pt x="527" y="89"/>
                </a:lnTo>
                <a:lnTo>
                  <a:pt x="530" y="89"/>
                </a:lnTo>
                <a:lnTo>
                  <a:pt x="531" y="88"/>
                </a:lnTo>
                <a:lnTo>
                  <a:pt x="540" y="88"/>
                </a:lnTo>
                <a:lnTo>
                  <a:pt x="542" y="88"/>
                </a:lnTo>
                <a:lnTo>
                  <a:pt x="542" y="87"/>
                </a:lnTo>
                <a:lnTo>
                  <a:pt x="543" y="87"/>
                </a:lnTo>
                <a:lnTo>
                  <a:pt x="544" y="86"/>
                </a:lnTo>
                <a:lnTo>
                  <a:pt x="547" y="83"/>
                </a:lnTo>
                <a:lnTo>
                  <a:pt x="552" y="80"/>
                </a:lnTo>
                <a:lnTo>
                  <a:pt x="554" y="78"/>
                </a:lnTo>
                <a:lnTo>
                  <a:pt x="555" y="77"/>
                </a:lnTo>
                <a:lnTo>
                  <a:pt x="556" y="76"/>
                </a:lnTo>
                <a:lnTo>
                  <a:pt x="557" y="74"/>
                </a:lnTo>
                <a:lnTo>
                  <a:pt x="560" y="71"/>
                </a:lnTo>
                <a:lnTo>
                  <a:pt x="560" y="70"/>
                </a:lnTo>
                <a:lnTo>
                  <a:pt x="561" y="69"/>
                </a:lnTo>
                <a:lnTo>
                  <a:pt x="562" y="68"/>
                </a:lnTo>
                <a:lnTo>
                  <a:pt x="563" y="68"/>
                </a:lnTo>
                <a:lnTo>
                  <a:pt x="566" y="65"/>
                </a:lnTo>
                <a:lnTo>
                  <a:pt x="567" y="65"/>
                </a:lnTo>
                <a:lnTo>
                  <a:pt x="568" y="64"/>
                </a:lnTo>
                <a:lnTo>
                  <a:pt x="568" y="63"/>
                </a:lnTo>
                <a:lnTo>
                  <a:pt x="569" y="62"/>
                </a:lnTo>
                <a:lnTo>
                  <a:pt x="570" y="61"/>
                </a:lnTo>
                <a:lnTo>
                  <a:pt x="570" y="60"/>
                </a:lnTo>
                <a:lnTo>
                  <a:pt x="570" y="58"/>
                </a:lnTo>
                <a:lnTo>
                  <a:pt x="571" y="56"/>
                </a:lnTo>
                <a:lnTo>
                  <a:pt x="571" y="50"/>
                </a:lnTo>
                <a:lnTo>
                  <a:pt x="572" y="49"/>
                </a:lnTo>
                <a:lnTo>
                  <a:pt x="572" y="48"/>
                </a:lnTo>
                <a:lnTo>
                  <a:pt x="573" y="46"/>
                </a:lnTo>
                <a:lnTo>
                  <a:pt x="573" y="45"/>
                </a:lnTo>
                <a:lnTo>
                  <a:pt x="574" y="45"/>
                </a:lnTo>
                <a:lnTo>
                  <a:pt x="575" y="44"/>
                </a:lnTo>
                <a:lnTo>
                  <a:pt x="576" y="44"/>
                </a:lnTo>
                <a:lnTo>
                  <a:pt x="577" y="44"/>
                </a:lnTo>
                <a:lnTo>
                  <a:pt x="579" y="44"/>
                </a:lnTo>
                <a:lnTo>
                  <a:pt x="580" y="44"/>
                </a:lnTo>
                <a:lnTo>
                  <a:pt x="582" y="44"/>
                </a:lnTo>
                <a:lnTo>
                  <a:pt x="585" y="44"/>
                </a:lnTo>
                <a:lnTo>
                  <a:pt x="588" y="45"/>
                </a:lnTo>
                <a:lnTo>
                  <a:pt x="591" y="46"/>
                </a:lnTo>
                <a:lnTo>
                  <a:pt x="596" y="47"/>
                </a:lnTo>
                <a:lnTo>
                  <a:pt x="598" y="48"/>
                </a:lnTo>
                <a:lnTo>
                  <a:pt x="600" y="48"/>
                </a:lnTo>
                <a:lnTo>
                  <a:pt x="600" y="48"/>
                </a:lnTo>
                <a:lnTo>
                  <a:pt x="601" y="48"/>
                </a:lnTo>
                <a:lnTo>
                  <a:pt x="602" y="48"/>
                </a:lnTo>
                <a:lnTo>
                  <a:pt x="603" y="48"/>
                </a:lnTo>
                <a:lnTo>
                  <a:pt x="604" y="48"/>
                </a:lnTo>
                <a:lnTo>
                  <a:pt x="605" y="47"/>
                </a:lnTo>
                <a:lnTo>
                  <a:pt x="606" y="47"/>
                </a:lnTo>
                <a:lnTo>
                  <a:pt x="607" y="46"/>
                </a:lnTo>
                <a:lnTo>
                  <a:pt x="608" y="45"/>
                </a:lnTo>
                <a:lnTo>
                  <a:pt x="609" y="44"/>
                </a:lnTo>
                <a:lnTo>
                  <a:pt x="610" y="43"/>
                </a:lnTo>
                <a:lnTo>
                  <a:pt x="611" y="43"/>
                </a:lnTo>
                <a:lnTo>
                  <a:pt x="611" y="42"/>
                </a:lnTo>
                <a:lnTo>
                  <a:pt x="612" y="41"/>
                </a:lnTo>
                <a:lnTo>
                  <a:pt x="612" y="40"/>
                </a:lnTo>
                <a:lnTo>
                  <a:pt x="613" y="39"/>
                </a:lnTo>
                <a:lnTo>
                  <a:pt x="613" y="36"/>
                </a:lnTo>
                <a:lnTo>
                  <a:pt x="614" y="34"/>
                </a:lnTo>
                <a:lnTo>
                  <a:pt x="614" y="34"/>
                </a:lnTo>
                <a:lnTo>
                  <a:pt x="614" y="33"/>
                </a:lnTo>
                <a:lnTo>
                  <a:pt x="615" y="32"/>
                </a:lnTo>
                <a:lnTo>
                  <a:pt x="615" y="32"/>
                </a:lnTo>
                <a:lnTo>
                  <a:pt x="616" y="31"/>
                </a:lnTo>
                <a:lnTo>
                  <a:pt x="617" y="30"/>
                </a:lnTo>
                <a:lnTo>
                  <a:pt x="619" y="29"/>
                </a:lnTo>
                <a:lnTo>
                  <a:pt x="620" y="28"/>
                </a:lnTo>
                <a:lnTo>
                  <a:pt x="623" y="27"/>
                </a:lnTo>
                <a:lnTo>
                  <a:pt x="628" y="24"/>
                </a:lnTo>
                <a:lnTo>
                  <a:pt x="630" y="23"/>
                </a:lnTo>
                <a:lnTo>
                  <a:pt x="631" y="23"/>
                </a:lnTo>
                <a:lnTo>
                  <a:pt x="631" y="22"/>
                </a:lnTo>
                <a:lnTo>
                  <a:pt x="632" y="21"/>
                </a:lnTo>
                <a:lnTo>
                  <a:pt x="633" y="20"/>
                </a:lnTo>
                <a:lnTo>
                  <a:pt x="633" y="19"/>
                </a:lnTo>
                <a:lnTo>
                  <a:pt x="634" y="18"/>
                </a:lnTo>
                <a:lnTo>
                  <a:pt x="634" y="17"/>
                </a:lnTo>
                <a:lnTo>
                  <a:pt x="634" y="13"/>
                </a:lnTo>
                <a:lnTo>
                  <a:pt x="635" y="11"/>
                </a:lnTo>
                <a:lnTo>
                  <a:pt x="636" y="9"/>
                </a:lnTo>
                <a:lnTo>
                  <a:pt x="637" y="6"/>
                </a:lnTo>
                <a:lnTo>
                  <a:pt x="637" y="5"/>
                </a:lnTo>
                <a:lnTo>
                  <a:pt x="638" y="3"/>
                </a:lnTo>
                <a:lnTo>
                  <a:pt x="638" y="1"/>
                </a:lnTo>
                <a:lnTo>
                  <a:pt x="638" y="0"/>
                </a:lnTo>
                <a:lnTo>
                  <a:pt x="639" y="0"/>
                </a:lnTo>
                <a:lnTo>
                  <a:pt x="639" y="0"/>
                </a:lnTo>
                <a:close/>
                <a:moveTo>
                  <a:pt x="475" y="289"/>
                </a:moveTo>
                <a:lnTo>
                  <a:pt x="475" y="289"/>
                </a:lnTo>
                <a:lnTo>
                  <a:pt x="474" y="290"/>
                </a:lnTo>
                <a:lnTo>
                  <a:pt x="471" y="290"/>
                </a:lnTo>
                <a:lnTo>
                  <a:pt x="464" y="292"/>
                </a:lnTo>
                <a:lnTo>
                  <a:pt x="461" y="292"/>
                </a:lnTo>
                <a:lnTo>
                  <a:pt x="458" y="293"/>
                </a:lnTo>
                <a:lnTo>
                  <a:pt x="454" y="294"/>
                </a:lnTo>
                <a:lnTo>
                  <a:pt x="452" y="295"/>
                </a:lnTo>
                <a:lnTo>
                  <a:pt x="451" y="296"/>
                </a:lnTo>
                <a:lnTo>
                  <a:pt x="447" y="298"/>
                </a:lnTo>
                <a:lnTo>
                  <a:pt x="445" y="299"/>
                </a:lnTo>
                <a:lnTo>
                  <a:pt x="442" y="300"/>
                </a:lnTo>
                <a:lnTo>
                  <a:pt x="437" y="302"/>
                </a:lnTo>
                <a:lnTo>
                  <a:pt x="436" y="302"/>
                </a:lnTo>
                <a:lnTo>
                  <a:pt x="435" y="303"/>
                </a:lnTo>
                <a:lnTo>
                  <a:pt x="429" y="306"/>
                </a:lnTo>
                <a:lnTo>
                  <a:pt x="427" y="307"/>
                </a:lnTo>
                <a:lnTo>
                  <a:pt x="425" y="307"/>
                </a:lnTo>
                <a:lnTo>
                  <a:pt x="421" y="309"/>
                </a:lnTo>
                <a:lnTo>
                  <a:pt x="420" y="309"/>
                </a:lnTo>
                <a:lnTo>
                  <a:pt x="418" y="309"/>
                </a:lnTo>
                <a:lnTo>
                  <a:pt x="414" y="309"/>
                </a:lnTo>
                <a:lnTo>
                  <a:pt x="412" y="310"/>
                </a:lnTo>
                <a:lnTo>
                  <a:pt x="411" y="310"/>
                </a:lnTo>
                <a:lnTo>
                  <a:pt x="410" y="310"/>
                </a:lnTo>
                <a:lnTo>
                  <a:pt x="409" y="311"/>
                </a:lnTo>
                <a:lnTo>
                  <a:pt x="408" y="311"/>
                </a:lnTo>
                <a:lnTo>
                  <a:pt x="407" y="312"/>
                </a:lnTo>
                <a:lnTo>
                  <a:pt x="406" y="313"/>
                </a:lnTo>
                <a:lnTo>
                  <a:pt x="406" y="314"/>
                </a:lnTo>
                <a:lnTo>
                  <a:pt x="405" y="315"/>
                </a:lnTo>
                <a:lnTo>
                  <a:pt x="404" y="316"/>
                </a:lnTo>
                <a:lnTo>
                  <a:pt x="404" y="318"/>
                </a:lnTo>
                <a:lnTo>
                  <a:pt x="403" y="321"/>
                </a:lnTo>
                <a:lnTo>
                  <a:pt x="402" y="323"/>
                </a:lnTo>
                <a:lnTo>
                  <a:pt x="402" y="324"/>
                </a:lnTo>
                <a:lnTo>
                  <a:pt x="402" y="325"/>
                </a:lnTo>
                <a:lnTo>
                  <a:pt x="401" y="325"/>
                </a:lnTo>
                <a:lnTo>
                  <a:pt x="400" y="326"/>
                </a:lnTo>
                <a:lnTo>
                  <a:pt x="399" y="326"/>
                </a:lnTo>
                <a:lnTo>
                  <a:pt x="398" y="327"/>
                </a:lnTo>
                <a:lnTo>
                  <a:pt x="396" y="327"/>
                </a:lnTo>
                <a:lnTo>
                  <a:pt x="394" y="327"/>
                </a:lnTo>
                <a:lnTo>
                  <a:pt x="392" y="326"/>
                </a:lnTo>
                <a:lnTo>
                  <a:pt x="391" y="326"/>
                </a:lnTo>
                <a:lnTo>
                  <a:pt x="389" y="326"/>
                </a:lnTo>
                <a:lnTo>
                  <a:pt x="388" y="325"/>
                </a:lnTo>
                <a:lnTo>
                  <a:pt x="386" y="324"/>
                </a:lnTo>
                <a:lnTo>
                  <a:pt x="385" y="323"/>
                </a:lnTo>
                <a:lnTo>
                  <a:pt x="384" y="323"/>
                </a:lnTo>
                <a:lnTo>
                  <a:pt x="383" y="323"/>
                </a:lnTo>
                <a:lnTo>
                  <a:pt x="382" y="323"/>
                </a:lnTo>
                <a:lnTo>
                  <a:pt x="381" y="323"/>
                </a:lnTo>
                <a:lnTo>
                  <a:pt x="380" y="323"/>
                </a:lnTo>
                <a:lnTo>
                  <a:pt x="379" y="323"/>
                </a:lnTo>
                <a:lnTo>
                  <a:pt x="378" y="324"/>
                </a:lnTo>
                <a:lnTo>
                  <a:pt x="375" y="325"/>
                </a:lnTo>
                <a:lnTo>
                  <a:pt x="373" y="326"/>
                </a:lnTo>
                <a:lnTo>
                  <a:pt x="371" y="327"/>
                </a:lnTo>
                <a:lnTo>
                  <a:pt x="367" y="328"/>
                </a:lnTo>
                <a:lnTo>
                  <a:pt x="364" y="329"/>
                </a:lnTo>
                <a:lnTo>
                  <a:pt x="361" y="330"/>
                </a:lnTo>
                <a:lnTo>
                  <a:pt x="357" y="332"/>
                </a:lnTo>
                <a:lnTo>
                  <a:pt x="355" y="332"/>
                </a:lnTo>
                <a:lnTo>
                  <a:pt x="354" y="333"/>
                </a:lnTo>
                <a:lnTo>
                  <a:pt x="353" y="334"/>
                </a:lnTo>
                <a:lnTo>
                  <a:pt x="353" y="334"/>
                </a:lnTo>
                <a:lnTo>
                  <a:pt x="352" y="335"/>
                </a:lnTo>
                <a:lnTo>
                  <a:pt x="352" y="335"/>
                </a:lnTo>
                <a:lnTo>
                  <a:pt x="352" y="336"/>
                </a:lnTo>
                <a:lnTo>
                  <a:pt x="352" y="336"/>
                </a:lnTo>
                <a:lnTo>
                  <a:pt x="353" y="336"/>
                </a:lnTo>
                <a:lnTo>
                  <a:pt x="353" y="337"/>
                </a:lnTo>
                <a:lnTo>
                  <a:pt x="354" y="337"/>
                </a:lnTo>
                <a:lnTo>
                  <a:pt x="356" y="338"/>
                </a:lnTo>
                <a:lnTo>
                  <a:pt x="357" y="339"/>
                </a:lnTo>
                <a:lnTo>
                  <a:pt x="358" y="340"/>
                </a:lnTo>
                <a:lnTo>
                  <a:pt x="359" y="340"/>
                </a:lnTo>
                <a:lnTo>
                  <a:pt x="361" y="342"/>
                </a:lnTo>
                <a:lnTo>
                  <a:pt x="364" y="345"/>
                </a:lnTo>
                <a:lnTo>
                  <a:pt x="367" y="349"/>
                </a:lnTo>
                <a:lnTo>
                  <a:pt x="369" y="351"/>
                </a:lnTo>
                <a:lnTo>
                  <a:pt x="370" y="351"/>
                </a:lnTo>
                <a:lnTo>
                  <a:pt x="370" y="352"/>
                </a:lnTo>
                <a:lnTo>
                  <a:pt x="370" y="353"/>
                </a:lnTo>
                <a:lnTo>
                  <a:pt x="370" y="353"/>
                </a:lnTo>
                <a:lnTo>
                  <a:pt x="370" y="354"/>
                </a:lnTo>
                <a:lnTo>
                  <a:pt x="370" y="355"/>
                </a:lnTo>
                <a:lnTo>
                  <a:pt x="369" y="355"/>
                </a:lnTo>
                <a:lnTo>
                  <a:pt x="368" y="356"/>
                </a:lnTo>
                <a:lnTo>
                  <a:pt x="365" y="358"/>
                </a:lnTo>
                <a:lnTo>
                  <a:pt x="364" y="359"/>
                </a:lnTo>
                <a:lnTo>
                  <a:pt x="364" y="359"/>
                </a:lnTo>
                <a:lnTo>
                  <a:pt x="363" y="360"/>
                </a:lnTo>
                <a:lnTo>
                  <a:pt x="362" y="361"/>
                </a:lnTo>
                <a:lnTo>
                  <a:pt x="361" y="362"/>
                </a:lnTo>
                <a:lnTo>
                  <a:pt x="361" y="364"/>
                </a:lnTo>
                <a:lnTo>
                  <a:pt x="361" y="364"/>
                </a:lnTo>
                <a:lnTo>
                  <a:pt x="361" y="365"/>
                </a:lnTo>
                <a:lnTo>
                  <a:pt x="361" y="365"/>
                </a:lnTo>
                <a:lnTo>
                  <a:pt x="361" y="366"/>
                </a:lnTo>
                <a:lnTo>
                  <a:pt x="362" y="367"/>
                </a:lnTo>
                <a:lnTo>
                  <a:pt x="364" y="370"/>
                </a:lnTo>
                <a:lnTo>
                  <a:pt x="365" y="371"/>
                </a:lnTo>
                <a:lnTo>
                  <a:pt x="365" y="372"/>
                </a:lnTo>
                <a:lnTo>
                  <a:pt x="367" y="376"/>
                </a:lnTo>
                <a:lnTo>
                  <a:pt x="368" y="377"/>
                </a:lnTo>
                <a:lnTo>
                  <a:pt x="369" y="379"/>
                </a:lnTo>
                <a:lnTo>
                  <a:pt x="370" y="380"/>
                </a:lnTo>
                <a:lnTo>
                  <a:pt x="371" y="382"/>
                </a:lnTo>
                <a:lnTo>
                  <a:pt x="373" y="384"/>
                </a:lnTo>
                <a:lnTo>
                  <a:pt x="375" y="386"/>
                </a:lnTo>
                <a:lnTo>
                  <a:pt x="380" y="389"/>
                </a:lnTo>
                <a:lnTo>
                  <a:pt x="381" y="390"/>
                </a:lnTo>
                <a:lnTo>
                  <a:pt x="381" y="391"/>
                </a:lnTo>
                <a:lnTo>
                  <a:pt x="382" y="392"/>
                </a:lnTo>
                <a:lnTo>
                  <a:pt x="382" y="393"/>
                </a:lnTo>
                <a:lnTo>
                  <a:pt x="382" y="394"/>
                </a:lnTo>
                <a:lnTo>
                  <a:pt x="382" y="395"/>
                </a:lnTo>
                <a:lnTo>
                  <a:pt x="382" y="396"/>
                </a:lnTo>
                <a:lnTo>
                  <a:pt x="382" y="397"/>
                </a:lnTo>
                <a:lnTo>
                  <a:pt x="381" y="399"/>
                </a:lnTo>
                <a:lnTo>
                  <a:pt x="381" y="400"/>
                </a:lnTo>
                <a:lnTo>
                  <a:pt x="380" y="401"/>
                </a:lnTo>
                <a:lnTo>
                  <a:pt x="380" y="402"/>
                </a:lnTo>
                <a:lnTo>
                  <a:pt x="380" y="402"/>
                </a:lnTo>
                <a:lnTo>
                  <a:pt x="381" y="403"/>
                </a:lnTo>
                <a:lnTo>
                  <a:pt x="381" y="404"/>
                </a:lnTo>
                <a:lnTo>
                  <a:pt x="381" y="405"/>
                </a:lnTo>
                <a:lnTo>
                  <a:pt x="382" y="405"/>
                </a:lnTo>
                <a:lnTo>
                  <a:pt x="383" y="406"/>
                </a:lnTo>
                <a:lnTo>
                  <a:pt x="384" y="407"/>
                </a:lnTo>
                <a:lnTo>
                  <a:pt x="385" y="408"/>
                </a:lnTo>
                <a:lnTo>
                  <a:pt x="386" y="408"/>
                </a:lnTo>
                <a:lnTo>
                  <a:pt x="387" y="409"/>
                </a:lnTo>
                <a:lnTo>
                  <a:pt x="390" y="410"/>
                </a:lnTo>
                <a:lnTo>
                  <a:pt x="391" y="411"/>
                </a:lnTo>
                <a:lnTo>
                  <a:pt x="392" y="412"/>
                </a:lnTo>
                <a:lnTo>
                  <a:pt x="392" y="412"/>
                </a:lnTo>
                <a:lnTo>
                  <a:pt x="393" y="413"/>
                </a:lnTo>
                <a:lnTo>
                  <a:pt x="393" y="413"/>
                </a:lnTo>
                <a:lnTo>
                  <a:pt x="393" y="414"/>
                </a:lnTo>
                <a:lnTo>
                  <a:pt x="393" y="415"/>
                </a:lnTo>
                <a:lnTo>
                  <a:pt x="393" y="416"/>
                </a:lnTo>
                <a:lnTo>
                  <a:pt x="393" y="417"/>
                </a:lnTo>
                <a:lnTo>
                  <a:pt x="393" y="420"/>
                </a:lnTo>
                <a:lnTo>
                  <a:pt x="393" y="421"/>
                </a:lnTo>
                <a:lnTo>
                  <a:pt x="393" y="421"/>
                </a:lnTo>
                <a:lnTo>
                  <a:pt x="393" y="422"/>
                </a:lnTo>
                <a:lnTo>
                  <a:pt x="394" y="423"/>
                </a:lnTo>
                <a:lnTo>
                  <a:pt x="394" y="423"/>
                </a:lnTo>
                <a:lnTo>
                  <a:pt x="394" y="424"/>
                </a:lnTo>
                <a:lnTo>
                  <a:pt x="394" y="424"/>
                </a:lnTo>
                <a:lnTo>
                  <a:pt x="394" y="425"/>
                </a:lnTo>
                <a:lnTo>
                  <a:pt x="394" y="426"/>
                </a:lnTo>
                <a:lnTo>
                  <a:pt x="393" y="428"/>
                </a:lnTo>
                <a:lnTo>
                  <a:pt x="393" y="429"/>
                </a:lnTo>
                <a:lnTo>
                  <a:pt x="393" y="431"/>
                </a:lnTo>
                <a:lnTo>
                  <a:pt x="393" y="431"/>
                </a:lnTo>
                <a:lnTo>
                  <a:pt x="393" y="432"/>
                </a:lnTo>
                <a:lnTo>
                  <a:pt x="394" y="433"/>
                </a:lnTo>
                <a:lnTo>
                  <a:pt x="394" y="434"/>
                </a:lnTo>
                <a:lnTo>
                  <a:pt x="395" y="434"/>
                </a:lnTo>
                <a:lnTo>
                  <a:pt x="395" y="435"/>
                </a:lnTo>
                <a:lnTo>
                  <a:pt x="396" y="436"/>
                </a:lnTo>
                <a:lnTo>
                  <a:pt x="396" y="436"/>
                </a:lnTo>
                <a:lnTo>
                  <a:pt x="397" y="437"/>
                </a:lnTo>
                <a:lnTo>
                  <a:pt x="398" y="437"/>
                </a:lnTo>
                <a:lnTo>
                  <a:pt x="399" y="437"/>
                </a:lnTo>
                <a:lnTo>
                  <a:pt x="400" y="438"/>
                </a:lnTo>
                <a:lnTo>
                  <a:pt x="402" y="438"/>
                </a:lnTo>
                <a:lnTo>
                  <a:pt x="404" y="438"/>
                </a:lnTo>
                <a:lnTo>
                  <a:pt x="409" y="439"/>
                </a:lnTo>
                <a:lnTo>
                  <a:pt x="411" y="439"/>
                </a:lnTo>
                <a:lnTo>
                  <a:pt x="414" y="439"/>
                </a:lnTo>
                <a:lnTo>
                  <a:pt x="415" y="439"/>
                </a:lnTo>
                <a:lnTo>
                  <a:pt x="416" y="438"/>
                </a:lnTo>
                <a:lnTo>
                  <a:pt x="416" y="438"/>
                </a:lnTo>
                <a:lnTo>
                  <a:pt x="417" y="438"/>
                </a:lnTo>
                <a:lnTo>
                  <a:pt x="417" y="437"/>
                </a:lnTo>
                <a:lnTo>
                  <a:pt x="417" y="437"/>
                </a:lnTo>
                <a:lnTo>
                  <a:pt x="418" y="436"/>
                </a:lnTo>
                <a:lnTo>
                  <a:pt x="420" y="433"/>
                </a:lnTo>
                <a:lnTo>
                  <a:pt x="421" y="431"/>
                </a:lnTo>
                <a:lnTo>
                  <a:pt x="421" y="431"/>
                </a:lnTo>
                <a:lnTo>
                  <a:pt x="422" y="430"/>
                </a:lnTo>
                <a:lnTo>
                  <a:pt x="423" y="429"/>
                </a:lnTo>
                <a:lnTo>
                  <a:pt x="423" y="429"/>
                </a:lnTo>
                <a:lnTo>
                  <a:pt x="424" y="428"/>
                </a:lnTo>
                <a:lnTo>
                  <a:pt x="425" y="428"/>
                </a:lnTo>
                <a:lnTo>
                  <a:pt x="430" y="427"/>
                </a:lnTo>
                <a:lnTo>
                  <a:pt x="432" y="426"/>
                </a:lnTo>
                <a:lnTo>
                  <a:pt x="433" y="426"/>
                </a:lnTo>
                <a:lnTo>
                  <a:pt x="436" y="425"/>
                </a:lnTo>
                <a:lnTo>
                  <a:pt x="440" y="424"/>
                </a:lnTo>
                <a:lnTo>
                  <a:pt x="443" y="423"/>
                </a:lnTo>
                <a:lnTo>
                  <a:pt x="444" y="422"/>
                </a:lnTo>
                <a:lnTo>
                  <a:pt x="445" y="422"/>
                </a:lnTo>
                <a:lnTo>
                  <a:pt x="446" y="421"/>
                </a:lnTo>
                <a:lnTo>
                  <a:pt x="447" y="420"/>
                </a:lnTo>
                <a:lnTo>
                  <a:pt x="455" y="414"/>
                </a:lnTo>
                <a:lnTo>
                  <a:pt x="458" y="412"/>
                </a:lnTo>
                <a:lnTo>
                  <a:pt x="459" y="411"/>
                </a:lnTo>
                <a:lnTo>
                  <a:pt x="460" y="410"/>
                </a:lnTo>
                <a:lnTo>
                  <a:pt x="462" y="409"/>
                </a:lnTo>
                <a:lnTo>
                  <a:pt x="464" y="409"/>
                </a:lnTo>
                <a:lnTo>
                  <a:pt x="467" y="408"/>
                </a:lnTo>
                <a:lnTo>
                  <a:pt x="468" y="407"/>
                </a:lnTo>
                <a:lnTo>
                  <a:pt x="469" y="407"/>
                </a:lnTo>
                <a:lnTo>
                  <a:pt x="471" y="406"/>
                </a:lnTo>
                <a:lnTo>
                  <a:pt x="472" y="405"/>
                </a:lnTo>
                <a:lnTo>
                  <a:pt x="473" y="404"/>
                </a:lnTo>
                <a:lnTo>
                  <a:pt x="475" y="402"/>
                </a:lnTo>
                <a:lnTo>
                  <a:pt x="476" y="401"/>
                </a:lnTo>
                <a:lnTo>
                  <a:pt x="476" y="401"/>
                </a:lnTo>
                <a:lnTo>
                  <a:pt x="477" y="400"/>
                </a:lnTo>
                <a:lnTo>
                  <a:pt x="478" y="400"/>
                </a:lnTo>
                <a:lnTo>
                  <a:pt x="479" y="399"/>
                </a:lnTo>
                <a:lnTo>
                  <a:pt x="480" y="399"/>
                </a:lnTo>
                <a:lnTo>
                  <a:pt x="481" y="399"/>
                </a:lnTo>
                <a:lnTo>
                  <a:pt x="485" y="398"/>
                </a:lnTo>
                <a:lnTo>
                  <a:pt x="487" y="398"/>
                </a:lnTo>
                <a:lnTo>
                  <a:pt x="488" y="398"/>
                </a:lnTo>
                <a:lnTo>
                  <a:pt x="492" y="398"/>
                </a:lnTo>
                <a:lnTo>
                  <a:pt x="495" y="398"/>
                </a:lnTo>
                <a:lnTo>
                  <a:pt x="496" y="398"/>
                </a:lnTo>
                <a:lnTo>
                  <a:pt x="497" y="398"/>
                </a:lnTo>
                <a:lnTo>
                  <a:pt x="498" y="398"/>
                </a:lnTo>
                <a:lnTo>
                  <a:pt x="500" y="399"/>
                </a:lnTo>
                <a:lnTo>
                  <a:pt x="502" y="399"/>
                </a:lnTo>
                <a:lnTo>
                  <a:pt x="503" y="400"/>
                </a:lnTo>
                <a:lnTo>
                  <a:pt x="505" y="401"/>
                </a:lnTo>
                <a:lnTo>
                  <a:pt x="508" y="403"/>
                </a:lnTo>
                <a:lnTo>
                  <a:pt x="510" y="404"/>
                </a:lnTo>
                <a:lnTo>
                  <a:pt x="511" y="405"/>
                </a:lnTo>
                <a:lnTo>
                  <a:pt x="512" y="405"/>
                </a:lnTo>
                <a:lnTo>
                  <a:pt x="514" y="406"/>
                </a:lnTo>
                <a:lnTo>
                  <a:pt x="515" y="406"/>
                </a:lnTo>
                <a:lnTo>
                  <a:pt x="517" y="406"/>
                </a:lnTo>
                <a:lnTo>
                  <a:pt x="519" y="406"/>
                </a:lnTo>
                <a:lnTo>
                  <a:pt x="520" y="406"/>
                </a:lnTo>
                <a:lnTo>
                  <a:pt x="521" y="406"/>
                </a:lnTo>
                <a:lnTo>
                  <a:pt x="522" y="406"/>
                </a:lnTo>
                <a:lnTo>
                  <a:pt x="522" y="405"/>
                </a:lnTo>
                <a:lnTo>
                  <a:pt x="523" y="405"/>
                </a:lnTo>
                <a:lnTo>
                  <a:pt x="525" y="403"/>
                </a:lnTo>
                <a:lnTo>
                  <a:pt x="528" y="401"/>
                </a:lnTo>
                <a:lnTo>
                  <a:pt x="529" y="400"/>
                </a:lnTo>
                <a:lnTo>
                  <a:pt x="530" y="399"/>
                </a:lnTo>
                <a:lnTo>
                  <a:pt x="531" y="398"/>
                </a:lnTo>
                <a:lnTo>
                  <a:pt x="531" y="396"/>
                </a:lnTo>
                <a:lnTo>
                  <a:pt x="532" y="395"/>
                </a:lnTo>
                <a:lnTo>
                  <a:pt x="532" y="394"/>
                </a:lnTo>
                <a:lnTo>
                  <a:pt x="532" y="393"/>
                </a:lnTo>
                <a:lnTo>
                  <a:pt x="532" y="390"/>
                </a:lnTo>
                <a:lnTo>
                  <a:pt x="531" y="385"/>
                </a:lnTo>
                <a:lnTo>
                  <a:pt x="530" y="381"/>
                </a:lnTo>
                <a:lnTo>
                  <a:pt x="530" y="380"/>
                </a:lnTo>
                <a:lnTo>
                  <a:pt x="530" y="380"/>
                </a:lnTo>
                <a:lnTo>
                  <a:pt x="530" y="379"/>
                </a:lnTo>
                <a:lnTo>
                  <a:pt x="529" y="378"/>
                </a:lnTo>
                <a:lnTo>
                  <a:pt x="529" y="377"/>
                </a:lnTo>
                <a:lnTo>
                  <a:pt x="528" y="376"/>
                </a:lnTo>
                <a:lnTo>
                  <a:pt x="526" y="375"/>
                </a:lnTo>
                <a:lnTo>
                  <a:pt x="526" y="374"/>
                </a:lnTo>
                <a:lnTo>
                  <a:pt x="526" y="374"/>
                </a:lnTo>
                <a:lnTo>
                  <a:pt x="526" y="373"/>
                </a:lnTo>
                <a:lnTo>
                  <a:pt x="525" y="372"/>
                </a:lnTo>
                <a:lnTo>
                  <a:pt x="525" y="371"/>
                </a:lnTo>
                <a:lnTo>
                  <a:pt x="526" y="370"/>
                </a:lnTo>
                <a:lnTo>
                  <a:pt x="526" y="369"/>
                </a:lnTo>
                <a:lnTo>
                  <a:pt x="526" y="369"/>
                </a:lnTo>
                <a:lnTo>
                  <a:pt x="527" y="368"/>
                </a:lnTo>
                <a:lnTo>
                  <a:pt x="528" y="367"/>
                </a:lnTo>
                <a:lnTo>
                  <a:pt x="529" y="366"/>
                </a:lnTo>
                <a:lnTo>
                  <a:pt x="530" y="365"/>
                </a:lnTo>
                <a:lnTo>
                  <a:pt x="531" y="365"/>
                </a:lnTo>
                <a:lnTo>
                  <a:pt x="538" y="361"/>
                </a:lnTo>
                <a:lnTo>
                  <a:pt x="541" y="359"/>
                </a:lnTo>
                <a:lnTo>
                  <a:pt x="542" y="358"/>
                </a:lnTo>
                <a:lnTo>
                  <a:pt x="543" y="357"/>
                </a:lnTo>
                <a:lnTo>
                  <a:pt x="544" y="356"/>
                </a:lnTo>
                <a:lnTo>
                  <a:pt x="545" y="356"/>
                </a:lnTo>
                <a:lnTo>
                  <a:pt x="545" y="355"/>
                </a:lnTo>
                <a:lnTo>
                  <a:pt x="546" y="354"/>
                </a:lnTo>
                <a:lnTo>
                  <a:pt x="547" y="352"/>
                </a:lnTo>
                <a:lnTo>
                  <a:pt x="547" y="351"/>
                </a:lnTo>
                <a:lnTo>
                  <a:pt x="547" y="350"/>
                </a:lnTo>
                <a:lnTo>
                  <a:pt x="547" y="349"/>
                </a:lnTo>
                <a:lnTo>
                  <a:pt x="547" y="349"/>
                </a:lnTo>
                <a:lnTo>
                  <a:pt x="547" y="347"/>
                </a:lnTo>
                <a:lnTo>
                  <a:pt x="546" y="346"/>
                </a:lnTo>
                <a:lnTo>
                  <a:pt x="545" y="345"/>
                </a:lnTo>
                <a:lnTo>
                  <a:pt x="545" y="344"/>
                </a:lnTo>
                <a:lnTo>
                  <a:pt x="543" y="342"/>
                </a:lnTo>
                <a:lnTo>
                  <a:pt x="542" y="341"/>
                </a:lnTo>
                <a:lnTo>
                  <a:pt x="541" y="341"/>
                </a:lnTo>
                <a:lnTo>
                  <a:pt x="540" y="340"/>
                </a:lnTo>
                <a:lnTo>
                  <a:pt x="535" y="336"/>
                </a:lnTo>
                <a:lnTo>
                  <a:pt x="534" y="335"/>
                </a:lnTo>
                <a:lnTo>
                  <a:pt x="534" y="334"/>
                </a:lnTo>
                <a:lnTo>
                  <a:pt x="533" y="334"/>
                </a:lnTo>
                <a:lnTo>
                  <a:pt x="532" y="333"/>
                </a:lnTo>
                <a:lnTo>
                  <a:pt x="530" y="330"/>
                </a:lnTo>
                <a:lnTo>
                  <a:pt x="529" y="329"/>
                </a:lnTo>
                <a:lnTo>
                  <a:pt x="528" y="328"/>
                </a:lnTo>
                <a:lnTo>
                  <a:pt x="527" y="327"/>
                </a:lnTo>
                <a:lnTo>
                  <a:pt x="526" y="326"/>
                </a:lnTo>
                <a:lnTo>
                  <a:pt x="525" y="325"/>
                </a:lnTo>
                <a:lnTo>
                  <a:pt x="520" y="323"/>
                </a:lnTo>
                <a:lnTo>
                  <a:pt x="518" y="322"/>
                </a:lnTo>
                <a:lnTo>
                  <a:pt x="513" y="320"/>
                </a:lnTo>
                <a:lnTo>
                  <a:pt x="511" y="320"/>
                </a:lnTo>
                <a:lnTo>
                  <a:pt x="510" y="319"/>
                </a:lnTo>
                <a:lnTo>
                  <a:pt x="509" y="319"/>
                </a:lnTo>
                <a:lnTo>
                  <a:pt x="508" y="318"/>
                </a:lnTo>
                <a:lnTo>
                  <a:pt x="507" y="317"/>
                </a:lnTo>
                <a:lnTo>
                  <a:pt x="506" y="316"/>
                </a:lnTo>
                <a:lnTo>
                  <a:pt x="505" y="315"/>
                </a:lnTo>
                <a:lnTo>
                  <a:pt x="504" y="314"/>
                </a:lnTo>
                <a:lnTo>
                  <a:pt x="504" y="313"/>
                </a:lnTo>
                <a:lnTo>
                  <a:pt x="503" y="312"/>
                </a:lnTo>
                <a:lnTo>
                  <a:pt x="502" y="308"/>
                </a:lnTo>
                <a:lnTo>
                  <a:pt x="501" y="307"/>
                </a:lnTo>
                <a:lnTo>
                  <a:pt x="501" y="307"/>
                </a:lnTo>
                <a:lnTo>
                  <a:pt x="500" y="306"/>
                </a:lnTo>
                <a:lnTo>
                  <a:pt x="499" y="306"/>
                </a:lnTo>
                <a:lnTo>
                  <a:pt x="498" y="306"/>
                </a:lnTo>
                <a:lnTo>
                  <a:pt x="495" y="305"/>
                </a:lnTo>
                <a:lnTo>
                  <a:pt x="494" y="304"/>
                </a:lnTo>
                <a:lnTo>
                  <a:pt x="492" y="304"/>
                </a:lnTo>
                <a:lnTo>
                  <a:pt x="491" y="303"/>
                </a:lnTo>
                <a:lnTo>
                  <a:pt x="487" y="299"/>
                </a:lnTo>
                <a:lnTo>
                  <a:pt x="484" y="298"/>
                </a:lnTo>
                <a:lnTo>
                  <a:pt x="481" y="295"/>
                </a:lnTo>
                <a:lnTo>
                  <a:pt x="480" y="295"/>
                </a:lnTo>
                <a:lnTo>
                  <a:pt x="479" y="294"/>
                </a:lnTo>
                <a:lnTo>
                  <a:pt x="478" y="293"/>
                </a:lnTo>
                <a:lnTo>
                  <a:pt x="478" y="293"/>
                </a:lnTo>
                <a:lnTo>
                  <a:pt x="477" y="292"/>
                </a:lnTo>
                <a:lnTo>
                  <a:pt x="477" y="291"/>
                </a:lnTo>
                <a:lnTo>
                  <a:pt x="477" y="290"/>
                </a:lnTo>
                <a:lnTo>
                  <a:pt x="477" y="290"/>
                </a:lnTo>
                <a:lnTo>
                  <a:pt x="477" y="290"/>
                </a:lnTo>
                <a:lnTo>
                  <a:pt x="477" y="289"/>
                </a:lnTo>
                <a:lnTo>
                  <a:pt x="476" y="289"/>
                </a:lnTo>
                <a:lnTo>
                  <a:pt x="475" y="289"/>
                </a:lnTo>
                <a:lnTo>
                  <a:pt x="475" y="289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8" name="Freeform 261">
            <a:extLst>
              <a:ext uri="{FF2B5EF4-FFF2-40B4-BE49-F238E27FC236}">
                <a16:creationId xmlns:a16="http://schemas.microsoft.com/office/drawing/2014/main" id="{A6B15975-9BF5-497B-8828-F7F96DDB9678}"/>
              </a:ext>
            </a:extLst>
          </p:cNvPr>
          <p:cNvSpPr>
            <a:spLocks/>
          </p:cNvSpPr>
          <p:nvPr/>
        </p:nvSpPr>
        <p:spPr bwMode="auto">
          <a:xfrm>
            <a:off x="7964414" y="3585287"/>
            <a:ext cx="1182250" cy="1509751"/>
          </a:xfrm>
          <a:custGeom>
            <a:avLst/>
            <a:gdLst>
              <a:gd name="T0" fmla="*/ 382 w 622"/>
              <a:gd name="T1" fmla="*/ 15 h 726"/>
              <a:gd name="T2" fmla="*/ 401 w 622"/>
              <a:gd name="T3" fmla="*/ 14 h 726"/>
              <a:gd name="T4" fmla="*/ 434 w 622"/>
              <a:gd name="T5" fmla="*/ 42 h 726"/>
              <a:gd name="T6" fmla="*/ 459 w 622"/>
              <a:gd name="T7" fmla="*/ 64 h 726"/>
              <a:gd name="T8" fmla="*/ 455 w 622"/>
              <a:gd name="T9" fmla="*/ 93 h 726"/>
              <a:gd name="T10" fmla="*/ 463 w 622"/>
              <a:gd name="T11" fmla="*/ 127 h 726"/>
              <a:gd name="T12" fmla="*/ 450 w 622"/>
              <a:gd name="T13" fmla="*/ 153 h 726"/>
              <a:gd name="T14" fmla="*/ 451 w 622"/>
              <a:gd name="T15" fmla="*/ 173 h 726"/>
              <a:gd name="T16" fmla="*/ 471 w 622"/>
              <a:gd name="T17" fmla="*/ 182 h 726"/>
              <a:gd name="T18" fmla="*/ 486 w 622"/>
              <a:gd name="T19" fmla="*/ 204 h 726"/>
              <a:gd name="T20" fmla="*/ 499 w 622"/>
              <a:gd name="T21" fmla="*/ 216 h 726"/>
              <a:gd name="T22" fmla="*/ 544 w 622"/>
              <a:gd name="T23" fmla="*/ 212 h 726"/>
              <a:gd name="T24" fmla="*/ 557 w 622"/>
              <a:gd name="T25" fmla="*/ 230 h 726"/>
              <a:gd name="T26" fmla="*/ 563 w 622"/>
              <a:gd name="T27" fmla="*/ 267 h 726"/>
              <a:gd name="T28" fmla="*/ 553 w 622"/>
              <a:gd name="T29" fmla="*/ 294 h 726"/>
              <a:gd name="T30" fmla="*/ 558 w 622"/>
              <a:gd name="T31" fmla="*/ 312 h 726"/>
              <a:gd name="T32" fmla="*/ 583 w 622"/>
              <a:gd name="T33" fmla="*/ 326 h 726"/>
              <a:gd name="T34" fmla="*/ 572 w 622"/>
              <a:gd name="T35" fmla="*/ 339 h 726"/>
              <a:gd name="T36" fmla="*/ 572 w 622"/>
              <a:gd name="T37" fmla="*/ 350 h 726"/>
              <a:gd name="T38" fmla="*/ 562 w 622"/>
              <a:gd name="T39" fmla="*/ 369 h 726"/>
              <a:gd name="T40" fmla="*/ 556 w 622"/>
              <a:gd name="T41" fmla="*/ 379 h 726"/>
              <a:gd name="T42" fmla="*/ 572 w 622"/>
              <a:gd name="T43" fmla="*/ 393 h 726"/>
              <a:gd name="T44" fmla="*/ 592 w 622"/>
              <a:gd name="T45" fmla="*/ 402 h 726"/>
              <a:gd name="T46" fmla="*/ 601 w 622"/>
              <a:gd name="T47" fmla="*/ 418 h 726"/>
              <a:gd name="T48" fmla="*/ 621 w 622"/>
              <a:gd name="T49" fmla="*/ 438 h 726"/>
              <a:gd name="T50" fmla="*/ 615 w 622"/>
              <a:gd name="T51" fmla="*/ 469 h 726"/>
              <a:gd name="T52" fmla="*/ 605 w 622"/>
              <a:gd name="T53" fmla="*/ 500 h 726"/>
              <a:gd name="T54" fmla="*/ 581 w 622"/>
              <a:gd name="T55" fmla="*/ 514 h 726"/>
              <a:gd name="T56" fmla="*/ 581 w 622"/>
              <a:gd name="T57" fmla="*/ 533 h 726"/>
              <a:gd name="T58" fmla="*/ 563 w 622"/>
              <a:gd name="T59" fmla="*/ 539 h 726"/>
              <a:gd name="T60" fmla="*/ 537 w 622"/>
              <a:gd name="T61" fmla="*/ 556 h 726"/>
              <a:gd name="T62" fmla="*/ 506 w 622"/>
              <a:gd name="T63" fmla="*/ 565 h 726"/>
              <a:gd name="T64" fmla="*/ 492 w 622"/>
              <a:gd name="T65" fmla="*/ 574 h 726"/>
              <a:gd name="T66" fmla="*/ 475 w 622"/>
              <a:gd name="T67" fmla="*/ 610 h 726"/>
              <a:gd name="T68" fmla="*/ 496 w 622"/>
              <a:gd name="T69" fmla="*/ 629 h 726"/>
              <a:gd name="T70" fmla="*/ 500 w 622"/>
              <a:gd name="T71" fmla="*/ 651 h 726"/>
              <a:gd name="T72" fmla="*/ 477 w 622"/>
              <a:gd name="T73" fmla="*/ 658 h 726"/>
              <a:gd name="T74" fmla="*/ 465 w 622"/>
              <a:gd name="T75" fmla="*/ 671 h 726"/>
              <a:gd name="T76" fmla="*/ 436 w 622"/>
              <a:gd name="T77" fmla="*/ 667 h 726"/>
              <a:gd name="T78" fmla="*/ 396 w 622"/>
              <a:gd name="T79" fmla="*/ 665 h 726"/>
              <a:gd name="T80" fmla="*/ 390 w 622"/>
              <a:gd name="T81" fmla="*/ 677 h 726"/>
              <a:gd name="T82" fmla="*/ 373 w 622"/>
              <a:gd name="T83" fmla="*/ 688 h 726"/>
              <a:gd name="T84" fmla="*/ 360 w 622"/>
              <a:gd name="T85" fmla="*/ 702 h 726"/>
              <a:gd name="T86" fmla="*/ 343 w 622"/>
              <a:gd name="T87" fmla="*/ 677 h 726"/>
              <a:gd name="T88" fmla="*/ 326 w 622"/>
              <a:gd name="T89" fmla="*/ 676 h 726"/>
              <a:gd name="T90" fmla="*/ 296 w 622"/>
              <a:gd name="T91" fmla="*/ 659 h 726"/>
              <a:gd name="T92" fmla="*/ 282 w 622"/>
              <a:gd name="T93" fmla="*/ 679 h 726"/>
              <a:gd name="T94" fmla="*/ 279 w 622"/>
              <a:gd name="T95" fmla="*/ 703 h 726"/>
              <a:gd name="T96" fmla="*/ 248 w 622"/>
              <a:gd name="T97" fmla="*/ 726 h 726"/>
              <a:gd name="T98" fmla="*/ 224 w 622"/>
              <a:gd name="T99" fmla="*/ 719 h 726"/>
              <a:gd name="T100" fmla="*/ 220 w 622"/>
              <a:gd name="T101" fmla="*/ 708 h 726"/>
              <a:gd name="T102" fmla="*/ 185 w 622"/>
              <a:gd name="T103" fmla="*/ 706 h 726"/>
              <a:gd name="T104" fmla="*/ 160 w 622"/>
              <a:gd name="T105" fmla="*/ 704 h 726"/>
              <a:gd name="T106" fmla="*/ 145 w 622"/>
              <a:gd name="T107" fmla="*/ 705 h 726"/>
              <a:gd name="T108" fmla="*/ 127 w 622"/>
              <a:gd name="T109" fmla="*/ 713 h 726"/>
              <a:gd name="T110" fmla="*/ 108 w 622"/>
              <a:gd name="T111" fmla="*/ 704 h 726"/>
              <a:gd name="T112" fmla="*/ 86 w 622"/>
              <a:gd name="T113" fmla="*/ 690 h 726"/>
              <a:gd name="T114" fmla="*/ 62 w 622"/>
              <a:gd name="T115" fmla="*/ 706 h 726"/>
              <a:gd name="T116" fmla="*/ 22 w 622"/>
              <a:gd name="T117" fmla="*/ 711 h 726"/>
              <a:gd name="T118" fmla="*/ 1 w 622"/>
              <a:gd name="T119" fmla="*/ 706 h 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2" h="726">
                <a:moveTo>
                  <a:pt x="363" y="0"/>
                </a:moveTo>
                <a:lnTo>
                  <a:pt x="364" y="1"/>
                </a:lnTo>
                <a:lnTo>
                  <a:pt x="365" y="1"/>
                </a:lnTo>
                <a:lnTo>
                  <a:pt x="366" y="2"/>
                </a:lnTo>
                <a:lnTo>
                  <a:pt x="366" y="2"/>
                </a:lnTo>
                <a:lnTo>
                  <a:pt x="369" y="5"/>
                </a:lnTo>
                <a:lnTo>
                  <a:pt x="370" y="6"/>
                </a:lnTo>
                <a:lnTo>
                  <a:pt x="372" y="7"/>
                </a:lnTo>
                <a:lnTo>
                  <a:pt x="375" y="9"/>
                </a:lnTo>
                <a:lnTo>
                  <a:pt x="376" y="10"/>
                </a:lnTo>
                <a:lnTo>
                  <a:pt x="377" y="11"/>
                </a:lnTo>
                <a:lnTo>
                  <a:pt x="378" y="13"/>
                </a:lnTo>
                <a:lnTo>
                  <a:pt x="378" y="13"/>
                </a:lnTo>
                <a:lnTo>
                  <a:pt x="379" y="14"/>
                </a:lnTo>
                <a:lnTo>
                  <a:pt x="380" y="14"/>
                </a:lnTo>
                <a:lnTo>
                  <a:pt x="381" y="15"/>
                </a:lnTo>
                <a:lnTo>
                  <a:pt x="382" y="15"/>
                </a:lnTo>
                <a:lnTo>
                  <a:pt x="382" y="15"/>
                </a:lnTo>
                <a:lnTo>
                  <a:pt x="383" y="14"/>
                </a:lnTo>
                <a:lnTo>
                  <a:pt x="384" y="14"/>
                </a:lnTo>
                <a:lnTo>
                  <a:pt x="384" y="14"/>
                </a:lnTo>
                <a:lnTo>
                  <a:pt x="386" y="13"/>
                </a:lnTo>
                <a:lnTo>
                  <a:pt x="387" y="12"/>
                </a:lnTo>
                <a:lnTo>
                  <a:pt x="388" y="11"/>
                </a:lnTo>
                <a:lnTo>
                  <a:pt x="389" y="11"/>
                </a:lnTo>
                <a:lnTo>
                  <a:pt x="390" y="11"/>
                </a:lnTo>
                <a:lnTo>
                  <a:pt x="391" y="11"/>
                </a:lnTo>
                <a:lnTo>
                  <a:pt x="392" y="11"/>
                </a:lnTo>
                <a:lnTo>
                  <a:pt x="396" y="12"/>
                </a:lnTo>
                <a:lnTo>
                  <a:pt x="397" y="12"/>
                </a:lnTo>
                <a:lnTo>
                  <a:pt x="398" y="12"/>
                </a:lnTo>
                <a:lnTo>
                  <a:pt x="399" y="13"/>
                </a:lnTo>
                <a:lnTo>
                  <a:pt x="400" y="13"/>
                </a:lnTo>
                <a:lnTo>
                  <a:pt x="401" y="14"/>
                </a:lnTo>
                <a:lnTo>
                  <a:pt x="402" y="16"/>
                </a:lnTo>
                <a:lnTo>
                  <a:pt x="406" y="20"/>
                </a:lnTo>
                <a:lnTo>
                  <a:pt x="412" y="27"/>
                </a:lnTo>
                <a:lnTo>
                  <a:pt x="415" y="30"/>
                </a:lnTo>
                <a:lnTo>
                  <a:pt x="416" y="30"/>
                </a:lnTo>
                <a:lnTo>
                  <a:pt x="416" y="31"/>
                </a:lnTo>
                <a:lnTo>
                  <a:pt x="417" y="32"/>
                </a:lnTo>
                <a:lnTo>
                  <a:pt x="419" y="32"/>
                </a:lnTo>
                <a:lnTo>
                  <a:pt x="420" y="33"/>
                </a:lnTo>
                <a:lnTo>
                  <a:pt x="423" y="34"/>
                </a:lnTo>
                <a:lnTo>
                  <a:pt x="424" y="34"/>
                </a:lnTo>
                <a:lnTo>
                  <a:pt x="425" y="35"/>
                </a:lnTo>
                <a:lnTo>
                  <a:pt x="427" y="36"/>
                </a:lnTo>
                <a:lnTo>
                  <a:pt x="429" y="38"/>
                </a:lnTo>
                <a:lnTo>
                  <a:pt x="432" y="40"/>
                </a:lnTo>
                <a:lnTo>
                  <a:pt x="433" y="41"/>
                </a:lnTo>
                <a:lnTo>
                  <a:pt x="434" y="42"/>
                </a:lnTo>
                <a:lnTo>
                  <a:pt x="435" y="43"/>
                </a:lnTo>
                <a:lnTo>
                  <a:pt x="436" y="45"/>
                </a:lnTo>
                <a:lnTo>
                  <a:pt x="437" y="46"/>
                </a:lnTo>
                <a:lnTo>
                  <a:pt x="439" y="50"/>
                </a:lnTo>
                <a:lnTo>
                  <a:pt x="440" y="52"/>
                </a:lnTo>
                <a:lnTo>
                  <a:pt x="441" y="53"/>
                </a:lnTo>
                <a:lnTo>
                  <a:pt x="442" y="53"/>
                </a:lnTo>
                <a:lnTo>
                  <a:pt x="443" y="55"/>
                </a:lnTo>
                <a:lnTo>
                  <a:pt x="444" y="55"/>
                </a:lnTo>
                <a:lnTo>
                  <a:pt x="445" y="56"/>
                </a:lnTo>
                <a:lnTo>
                  <a:pt x="446" y="57"/>
                </a:lnTo>
                <a:lnTo>
                  <a:pt x="448" y="58"/>
                </a:lnTo>
                <a:lnTo>
                  <a:pt x="451" y="59"/>
                </a:lnTo>
                <a:lnTo>
                  <a:pt x="457" y="62"/>
                </a:lnTo>
                <a:lnTo>
                  <a:pt x="458" y="62"/>
                </a:lnTo>
                <a:lnTo>
                  <a:pt x="460" y="63"/>
                </a:lnTo>
                <a:lnTo>
                  <a:pt x="459" y="64"/>
                </a:lnTo>
                <a:lnTo>
                  <a:pt x="457" y="66"/>
                </a:lnTo>
                <a:lnTo>
                  <a:pt x="454" y="69"/>
                </a:lnTo>
                <a:lnTo>
                  <a:pt x="452" y="71"/>
                </a:lnTo>
                <a:lnTo>
                  <a:pt x="451" y="72"/>
                </a:lnTo>
                <a:lnTo>
                  <a:pt x="450" y="73"/>
                </a:lnTo>
                <a:lnTo>
                  <a:pt x="450" y="74"/>
                </a:lnTo>
                <a:lnTo>
                  <a:pt x="450" y="75"/>
                </a:lnTo>
                <a:lnTo>
                  <a:pt x="449" y="76"/>
                </a:lnTo>
                <a:lnTo>
                  <a:pt x="449" y="77"/>
                </a:lnTo>
                <a:lnTo>
                  <a:pt x="449" y="78"/>
                </a:lnTo>
                <a:lnTo>
                  <a:pt x="450" y="79"/>
                </a:lnTo>
                <a:lnTo>
                  <a:pt x="450" y="80"/>
                </a:lnTo>
                <a:lnTo>
                  <a:pt x="452" y="83"/>
                </a:lnTo>
                <a:lnTo>
                  <a:pt x="453" y="85"/>
                </a:lnTo>
                <a:lnTo>
                  <a:pt x="453" y="87"/>
                </a:lnTo>
                <a:lnTo>
                  <a:pt x="454" y="90"/>
                </a:lnTo>
                <a:lnTo>
                  <a:pt x="455" y="93"/>
                </a:lnTo>
                <a:lnTo>
                  <a:pt x="456" y="94"/>
                </a:lnTo>
                <a:lnTo>
                  <a:pt x="456" y="95"/>
                </a:lnTo>
                <a:lnTo>
                  <a:pt x="456" y="96"/>
                </a:lnTo>
                <a:lnTo>
                  <a:pt x="456" y="99"/>
                </a:lnTo>
                <a:lnTo>
                  <a:pt x="456" y="105"/>
                </a:lnTo>
                <a:lnTo>
                  <a:pt x="456" y="107"/>
                </a:lnTo>
                <a:lnTo>
                  <a:pt x="456" y="109"/>
                </a:lnTo>
                <a:lnTo>
                  <a:pt x="456" y="110"/>
                </a:lnTo>
                <a:lnTo>
                  <a:pt x="457" y="111"/>
                </a:lnTo>
                <a:lnTo>
                  <a:pt x="458" y="112"/>
                </a:lnTo>
                <a:lnTo>
                  <a:pt x="459" y="114"/>
                </a:lnTo>
                <a:lnTo>
                  <a:pt x="460" y="115"/>
                </a:lnTo>
                <a:lnTo>
                  <a:pt x="460" y="117"/>
                </a:lnTo>
                <a:lnTo>
                  <a:pt x="461" y="118"/>
                </a:lnTo>
                <a:lnTo>
                  <a:pt x="462" y="119"/>
                </a:lnTo>
                <a:lnTo>
                  <a:pt x="463" y="125"/>
                </a:lnTo>
                <a:lnTo>
                  <a:pt x="463" y="127"/>
                </a:lnTo>
                <a:lnTo>
                  <a:pt x="463" y="128"/>
                </a:lnTo>
                <a:lnTo>
                  <a:pt x="463" y="130"/>
                </a:lnTo>
                <a:lnTo>
                  <a:pt x="463" y="132"/>
                </a:lnTo>
                <a:lnTo>
                  <a:pt x="463" y="134"/>
                </a:lnTo>
                <a:lnTo>
                  <a:pt x="462" y="136"/>
                </a:lnTo>
                <a:lnTo>
                  <a:pt x="462" y="137"/>
                </a:lnTo>
                <a:lnTo>
                  <a:pt x="461" y="138"/>
                </a:lnTo>
                <a:lnTo>
                  <a:pt x="459" y="142"/>
                </a:lnTo>
                <a:lnTo>
                  <a:pt x="458" y="143"/>
                </a:lnTo>
                <a:lnTo>
                  <a:pt x="458" y="144"/>
                </a:lnTo>
                <a:lnTo>
                  <a:pt x="456" y="148"/>
                </a:lnTo>
                <a:lnTo>
                  <a:pt x="456" y="149"/>
                </a:lnTo>
                <a:lnTo>
                  <a:pt x="455" y="150"/>
                </a:lnTo>
                <a:lnTo>
                  <a:pt x="455" y="150"/>
                </a:lnTo>
                <a:lnTo>
                  <a:pt x="454" y="151"/>
                </a:lnTo>
                <a:lnTo>
                  <a:pt x="453" y="152"/>
                </a:lnTo>
                <a:lnTo>
                  <a:pt x="450" y="153"/>
                </a:lnTo>
                <a:lnTo>
                  <a:pt x="449" y="154"/>
                </a:lnTo>
                <a:lnTo>
                  <a:pt x="448" y="154"/>
                </a:lnTo>
                <a:lnTo>
                  <a:pt x="448" y="155"/>
                </a:lnTo>
                <a:lnTo>
                  <a:pt x="447" y="156"/>
                </a:lnTo>
                <a:lnTo>
                  <a:pt x="446" y="157"/>
                </a:lnTo>
                <a:lnTo>
                  <a:pt x="446" y="158"/>
                </a:lnTo>
                <a:lnTo>
                  <a:pt x="446" y="159"/>
                </a:lnTo>
                <a:lnTo>
                  <a:pt x="446" y="160"/>
                </a:lnTo>
                <a:lnTo>
                  <a:pt x="446" y="161"/>
                </a:lnTo>
                <a:lnTo>
                  <a:pt x="446" y="162"/>
                </a:lnTo>
                <a:lnTo>
                  <a:pt x="447" y="163"/>
                </a:lnTo>
                <a:lnTo>
                  <a:pt x="447" y="164"/>
                </a:lnTo>
                <a:lnTo>
                  <a:pt x="449" y="167"/>
                </a:lnTo>
                <a:lnTo>
                  <a:pt x="450" y="168"/>
                </a:lnTo>
                <a:lnTo>
                  <a:pt x="450" y="169"/>
                </a:lnTo>
                <a:lnTo>
                  <a:pt x="451" y="171"/>
                </a:lnTo>
                <a:lnTo>
                  <a:pt x="451" y="173"/>
                </a:lnTo>
                <a:lnTo>
                  <a:pt x="452" y="174"/>
                </a:lnTo>
                <a:lnTo>
                  <a:pt x="452" y="175"/>
                </a:lnTo>
                <a:lnTo>
                  <a:pt x="453" y="176"/>
                </a:lnTo>
                <a:lnTo>
                  <a:pt x="454" y="177"/>
                </a:lnTo>
                <a:lnTo>
                  <a:pt x="455" y="177"/>
                </a:lnTo>
                <a:lnTo>
                  <a:pt x="456" y="178"/>
                </a:lnTo>
                <a:lnTo>
                  <a:pt x="457" y="179"/>
                </a:lnTo>
                <a:lnTo>
                  <a:pt x="458" y="179"/>
                </a:lnTo>
                <a:lnTo>
                  <a:pt x="459" y="180"/>
                </a:lnTo>
                <a:lnTo>
                  <a:pt x="460" y="180"/>
                </a:lnTo>
                <a:lnTo>
                  <a:pt x="461" y="180"/>
                </a:lnTo>
                <a:lnTo>
                  <a:pt x="462" y="181"/>
                </a:lnTo>
                <a:lnTo>
                  <a:pt x="463" y="181"/>
                </a:lnTo>
                <a:lnTo>
                  <a:pt x="467" y="181"/>
                </a:lnTo>
                <a:lnTo>
                  <a:pt x="468" y="181"/>
                </a:lnTo>
                <a:lnTo>
                  <a:pt x="469" y="182"/>
                </a:lnTo>
                <a:lnTo>
                  <a:pt x="471" y="182"/>
                </a:lnTo>
                <a:lnTo>
                  <a:pt x="472" y="183"/>
                </a:lnTo>
                <a:lnTo>
                  <a:pt x="473" y="184"/>
                </a:lnTo>
                <a:lnTo>
                  <a:pt x="474" y="184"/>
                </a:lnTo>
                <a:lnTo>
                  <a:pt x="475" y="185"/>
                </a:lnTo>
                <a:lnTo>
                  <a:pt x="476" y="187"/>
                </a:lnTo>
                <a:lnTo>
                  <a:pt x="477" y="188"/>
                </a:lnTo>
                <a:lnTo>
                  <a:pt x="478" y="189"/>
                </a:lnTo>
                <a:lnTo>
                  <a:pt x="480" y="191"/>
                </a:lnTo>
                <a:lnTo>
                  <a:pt x="482" y="192"/>
                </a:lnTo>
                <a:lnTo>
                  <a:pt x="484" y="194"/>
                </a:lnTo>
                <a:lnTo>
                  <a:pt x="484" y="195"/>
                </a:lnTo>
                <a:lnTo>
                  <a:pt x="485" y="196"/>
                </a:lnTo>
                <a:lnTo>
                  <a:pt x="486" y="197"/>
                </a:lnTo>
                <a:lnTo>
                  <a:pt x="486" y="198"/>
                </a:lnTo>
                <a:lnTo>
                  <a:pt x="486" y="199"/>
                </a:lnTo>
                <a:lnTo>
                  <a:pt x="486" y="202"/>
                </a:lnTo>
                <a:lnTo>
                  <a:pt x="486" y="204"/>
                </a:lnTo>
                <a:lnTo>
                  <a:pt x="486" y="205"/>
                </a:lnTo>
                <a:lnTo>
                  <a:pt x="487" y="207"/>
                </a:lnTo>
                <a:lnTo>
                  <a:pt x="487" y="208"/>
                </a:lnTo>
                <a:lnTo>
                  <a:pt x="488" y="209"/>
                </a:lnTo>
                <a:lnTo>
                  <a:pt x="488" y="210"/>
                </a:lnTo>
                <a:lnTo>
                  <a:pt x="488" y="211"/>
                </a:lnTo>
                <a:lnTo>
                  <a:pt x="489" y="211"/>
                </a:lnTo>
                <a:lnTo>
                  <a:pt x="490" y="212"/>
                </a:lnTo>
                <a:lnTo>
                  <a:pt x="491" y="213"/>
                </a:lnTo>
                <a:lnTo>
                  <a:pt x="492" y="214"/>
                </a:lnTo>
                <a:lnTo>
                  <a:pt x="493" y="214"/>
                </a:lnTo>
                <a:lnTo>
                  <a:pt x="494" y="215"/>
                </a:lnTo>
                <a:lnTo>
                  <a:pt x="495" y="215"/>
                </a:lnTo>
                <a:lnTo>
                  <a:pt x="496" y="216"/>
                </a:lnTo>
                <a:lnTo>
                  <a:pt x="497" y="216"/>
                </a:lnTo>
                <a:lnTo>
                  <a:pt x="498" y="216"/>
                </a:lnTo>
                <a:lnTo>
                  <a:pt x="499" y="216"/>
                </a:lnTo>
                <a:lnTo>
                  <a:pt x="500" y="216"/>
                </a:lnTo>
                <a:lnTo>
                  <a:pt x="507" y="215"/>
                </a:lnTo>
                <a:lnTo>
                  <a:pt x="508" y="215"/>
                </a:lnTo>
                <a:lnTo>
                  <a:pt x="510" y="215"/>
                </a:lnTo>
                <a:lnTo>
                  <a:pt x="516" y="216"/>
                </a:lnTo>
                <a:lnTo>
                  <a:pt x="519" y="216"/>
                </a:lnTo>
                <a:lnTo>
                  <a:pt x="524" y="217"/>
                </a:lnTo>
                <a:lnTo>
                  <a:pt x="525" y="217"/>
                </a:lnTo>
                <a:lnTo>
                  <a:pt x="527" y="217"/>
                </a:lnTo>
                <a:lnTo>
                  <a:pt x="528" y="217"/>
                </a:lnTo>
                <a:lnTo>
                  <a:pt x="530" y="216"/>
                </a:lnTo>
                <a:lnTo>
                  <a:pt x="535" y="215"/>
                </a:lnTo>
                <a:lnTo>
                  <a:pt x="538" y="213"/>
                </a:lnTo>
                <a:lnTo>
                  <a:pt x="540" y="213"/>
                </a:lnTo>
                <a:lnTo>
                  <a:pt x="541" y="212"/>
                </a:lnTo>
                <a:lnTo>
                  <a:pt x="543" y="212"/>
                </a:lnTo>
                <a:lnTo>
                  <a:pt x="544" y="212"/>
                </a:lnTo>
                <a:lnTo>
                  <a:pt x="545" y="212"/>
                </a:lnTo>
                <a:lnTo>
                  <a:pt x="545" y="212"/>
                </a:lnTo>
                <a:lnTo>
                  <a:pt x="546" y="212"/>
                </a:lnTo>
                <a:lnTo>
                  <a:pt x="547" y="213"/>
                </a:lnTo>
                <a:lnTo>
                  <a:pt x="548" y="213"/>
                </a:lnTo>
                <a:lnTo>
                  <a:pt x="550" y="215"/>
                </a:lnTo>
                <a:lnTo>
                  <a:pt x="551" y="216"/>
                </a:lnTo>
                <a:lnTo>
                  <a:pt x="553" y="217"/>
                </a:lnTo>
                <a:lnTo>
                  <a:pt x="553" y="218"/>
                </a:lnTo>
                <a:lnTo>
                  <a:pt x="554" y="219"/>
                </a:lnTo>
                <a:lnTo>
                  <a:pt x="555" y="220"/>
                </a:lnTo>
                <a:lnTo>
                  <a:pt x="555" y="221"/>
                </a:lnTo>
                <a:lnTo>
                  <a:pt x="556" y="222"/>
                </a:lnTo>
                <a:lnTo>
                  <a:pt x="556" y="224"/>
                </a:lnTo>
                <a:lnTo>
                  <a:pt x="557" y="225"/>
                </a:lnTo>
                <a:lnTo>
                  <a:pt x="557" y="227"/>
                </a:lnTo>
                <a:lnTo>
                  <a:pt x="557" y="230"/>
                </a:lnTo>
                <a:lnTo>
                  <a:pt x="557" y="234"/>
                </a:lnTo>
                <a:lnTo>
                  <a:pt x="557" y="237"/>
                </a:lnTo>
                <a:lnTo>
                  <a:pt x="557" y="239"/>
                </a:lnTo>
                <a:lnTo>
                  <a:pt x="556" y="243"/>
                </a:lnTo>
                <a:lnTo>
                  <a:pt x="556" y="244"/>
                </a:lnTo>
                <a:lnTo>
                  <a:pt x="556" y="245"/>
                </a:lnTo>
                <a:lnTo>
                  <a:pt x="556" y="248"/>
                </a:lnTo>
                <a:lnTo>
                  <a:pt x="556" y="250"/>
                </a:lnTo>
                <a:lnTo>
                  <a:pt x="556" y="252"/>
                </a:lnTo>
                <a:lnTo>
                  <a:pt x="557" y="254"/>
                </a:lnTo>
                <a:lnTo>
                  <a:pt x="557" y="255"/>
                </a:lnTo>
                <a:lnTo>
                  <a:pt x="557" y="256"/>
                </a:lnTo>
                <a:lnTo>
                  <a:pt x="558" y="258"/>
                </a:lnTo>
                <a:lnTo>
                  <a:pt x="559" y="260"/>
                </a:lnTo>
                <a:lnTo>
                  <a:pt x="561" y="263"/>
                </a:lnTo>
                <a:lnTo>
                  <a:pt x="562" y="265"/>
                </a:lnTo>
                <a:lnTo>
                  <a:pt x="563" y="267"/>
                </a:lnTo>
                <a:lnTo>
                  <a:pt x="563" y="268"/>
                </a:lnTo>
                <a:lnTo>
                  <a:pt x="564" y="271"/>
                </a:lnTo>
                <a:lnTo>
                  <a:pt x="564" y="271"/>
                </a:lnTo>
                <a:lnTo>
                  <a:pt x="564" y="272"/>
                </a:lnTo>
                <a:lnTo>
                  <a:pt x="564" y="273"/>
                </a:lnTo>
                <a:lnTo>
                  <a:pt x="564" y="275"/>
                </a:lnTo>
                <a:lnTo>
                  <a:pt x="564" y="276"/>
                </a:lnTo>
                <a:lnTo>
                  <a:pt x="564" y="277"/>
                </a:lnTo>
                <a:lnTo>
                  <a:pt x="563" y="279"/>
                </a:lnTo>
                <a:lnTo>
                  <a:pt x="562" y="281"/>
                </a:lnTo>
                <a:lnTo>
                  <a:pt x="562" y="283"/>
                </a:lnTo>
                <a:lnTo>
                  <a:pt x="561" y="284"/>
                </a:lnTo>
                <a:lnTo>
                  <a:pt x="560" y="286"/>
                </a:lnTo>
                <a:lnTo>
                  <a:pt x="558" y="289"/>
                </a:lnTo>
                <a:lnTo>
                  <a:pt x="557" y="290"/>
                </a:lnTo>
                <a:lnTo>
                  <a:pt x="555" y="292"/>
                </a:lnTo>
                <a:lnTo>
                  <a:pt x="553" y="294"/>
                </a:lnTo>
                <a:lnTo>
                  <a:pt x="552" y="296"/>
                </a:lnTo>
                <a:lnTo>
                  <a:pt x="551" y="297"/>
                </a:lnTo>
                <a:lnTo>
                  <a:pt x="551" y="298"/>
                </a:lnTo>
                <a:lnTo>
                  <a:pt x="551" y="299"/>
                </a:lnTo>
                <a:lnTo>
                  <a:pt x="551" y="299"/>
                </a:lnTo>
                <a:lnTo>
                  <a:pt x="552" y="301"/>
                </a:lnTo>
                <a:lnTo>
                  <a:pt x="552" y="303"/>
                </a:lnTo>
                <a:lnTo>
                  <a:pt x="552" y="303"/>
                </a:lnTo>
                <a:lnTo>
                  <a:pt x="552" y="304"/>
                </a:lnTo>
                <a:lnTo>
                  <a:pt x="550" y="308"/>
                </a:lnTo>
                <a:lnTo>
                  <a:pt x="550" y="308"/>
                </a:lnTo>
                <a:lnTo>
                  <a:pt x="550" y="309"/>
                </a:lnTo>
                <a:lnTo>
                  <a:pt x="551" y="309"/>
                </a:lnTo>
                <a:lnTo>
                  <a:pt x="551" y="309"/>
                </a:lnTo>
                <a:lnTo>
                  <a:pt x="552" y="310"/>
                </a:lnTo>
                <a:lnTo>
                  <a:pt x="553" y="310"/>
                </a:lnTo>
                <a:lnTo>
                  <a:pt x="558" y="312"/>
                </a:lnTo>
                <a:lnTo>
                  <a:pt x="563" y="313"/>
                </a:lnTo>
                <a:lnTo>
                  <a:pt x="564" y="314"/>
                </a:lnTo>
                <a:lnTo>
                  <a:pt x="566" y="315"/>
                </a:lnTo>
                <a:lnTo>
                  <a:pt x="569" y="315"/>
                </a:lnTo>
                <a:lnTo>
                  <a:pt x="571" y="315"/>
                </a:lnTo>
                <a:lnTo>
                  <a:pt x="572" y="316"/>
                </a:lnTo>
                <a:lnTo>
                  <a:pt x="573" y="316"/>
                </a:lnTo>
                <a:lnTo>
                  <a:pt x="574" y="317"/>
                </a:lnTo>
                <a:lnTo>
                  <a:pt x="578" y="319"/>
                </a:lnTo>
                <a:lnTo>
                  <a:pt x="579" y="320"/>
                </a:lnTo>
                <a:lnTo>
                  <a:pt x="581" y="322"/>
                </a:lnTo>
                <a:lnTo>
                  <a:pt x="581" y="322"/>
                </a:lnTo>
                <a:lnTo>
                  <a:pt x="582" y="323"/>
                </a:lnTo>
                <a:lnTo>
                  <a:pt x="582" y="324"/>
                </a:lnTo>
                <a:lnTo>
                  <a:pt x="583" y="324"/>
                </a:lnTo>
                <a:lnTo>
                  <a:pt x="583" y="325"/>
                </a:lnTo>
                <a:lnTo>
                  <a:pt x="583" y="326"/>
                </a:lnTo>
                <a:lnTo>
                  <a:pt x="583" y="327"/>
                </a:lnTo>
                <a:lnTo>
                  <a:pt x="584" y="327"/>
                </a:lnTo>
                <a:lnTo>
                  <a:pt x="583" y="329"/>
                </a:lnTo>
                <a:lnTo>
                  <a:pt x="583" y="331"/>
                </a:lnTo>
                <a:lnTo>
                  <a:pt x="583" y="333"/>
                </a:lnTo>
                <a:lnTo>
                  <a:pt x="582" y="333"/>
                </a:lnTo>
                <a:lnTo>
                  <a:pt x="582" y="334"/>
                </a:lnTo>
                <a:lnTo>
                  <a:pt x="581" y="334"/>
                </a:lnTo>
                <a:lnTo>
                  <a:pt x="581" y="335"/>
                </a:lnTo>
                <a:lnTo>
                  <a:pt x="580" y="335"/>
                </a:lnTo>
                <a:lnTo>
                  <a:pt x="579" y="336"/>
                </a:lnTo>
                <a:lnTo>
                  <a:pt x="578" y="336"/>
                </a:lnTo>
                <a:lnTo>
                  <a:pt x="577" y="337"/>
                </a:lnTo>
                <a:lnTo>
                  <a:pt x="575" y="337"/>
                </a:lnTo>
                <a:lnTo>
                  <a:pt x="573" y="338"/>
                </a:lnTo>
                <a:lnTo>
                  <a:pt x="572" y="338"/>
                </a:lnTo>
                <a:lnTo>
                  <a:pt x="572" y="339"/>
                </a:lnTo>
                <a:lnTo>
                  <a:pt x="571" y="339"/>
                </a:lnTo>
                <a:lnTo>
                  <a:pt x="571" y="340"/>
                </a:lnTo>
                <a:lnTo>
                  <a:pt x="570" y="340"/>
                </a:lnTo>
                <a:lnTo>
                  <a:pt x="570" y="341"/>
                </a:lnTo>
                <a:lnTo>
                  <a:pt x="570" y="341"/>
                </a:lnTo>
                <a:lnTo>
                  <a:pt x="570" y="342"/>
                </a:lnTo>
                <a:lnTo>
                  <a:pt x="570" y="342"/>
                </a:lnTo>
                <a:lnTo>
                  <a:pt x="571" y="343"/>
                </a:lnTo>
                <a:lnTo>
                  <a:pt x="571" y="344"/>
                </a:lnTo>
                <a:lnTo>
                  <a:pt x="573" y="345"/>
                </a:lnTo>
                <a:lnTo>
                  <a:pt x="573" y="346"/>
                </a:lnTo>
                <a:lnTo>
                  <a:pt x="573" y="346"/>
                </a:lnTo>
                <a:lnTo>
                  <a:pt x="574" y="347"/>
                </a:lnTo>
                <a:lnTo>
                  <a:pt x="574" y="347"/>
                </a:lnTo>
                <a:lnTo>
                  <a:pt x="573" y="348"/>
                </a:lnTo>
                <a:lnTo>
                  <a:pt x="572" y="350"/>
                </a:lnTo>
                <a:lnTo>
                  <a:pt x="572" y="350"/>
                </a:lnTo>
                <a:lnTo>
                  <a:pt x="571" y="351"/>
                </a:lnTo>
                <a:lnTo>
                  <a:pt x="571" y="353"/>
                </a:lnTo>
                <a:lnTo>
                  <a:pt x="571" y="357"/>
                </a:lnTo>
                <a:lnTo>
                  <a:pt x="570" y="358"/>
                </a:lnTo>
                <a:lnTo>
                  <a:pt x="570" y="359"/>
                </a:lnTo>
                <a:lnTo>
                  <a:pt x="570" y="360"/>
                </a:lnTo>
                <a:lnTo>
                  <a:pt x="569" y="361"/>
                </a:lnTo>
                <a:lnTo>
                  <a:pt x="569" y="362"/>
                </a:lnTo>
                <a:lnTo>
                  <a:pt x="568" y="362"/>
                </a:lnTo>
                <a:lnTo>
                  <a:pt x="567" y="363"/>
                </a:lnTo>
                <a:lnTo>
                  <a:pt x="566" y="364"/>
                </a:lnTo>
                <a:lnTo>
                  <a:pt x="563" y="366"/>
                </a:lnTo>
                <a:lnTo>
                  <a:pt x="562" y="367"/>
                </a:lnTo>
                <a:lnTo>
                  <a:pt x="562" y="368"/>
                </a:lnTo>
                <a:lnTo>
                  <a:pt x="562" y="368"/>
                </a:lnTo>
                <a:lnTo>
                  <a:pt x="562" y="369"/>
                </a:lnTo>
                <a:lnTo>
                  <a:pt x="562" y="369"/>
                </a:lnTo>
                <a:lnTo>
                  <a:pt x="562" y="369"/>
                </a:lnTo>
                <a:lnTo>
                  <a:pt x="562" y="370"/>
                </a:lnTo>
                <a:lnTo>
                  <a:pt x="562" y="370"/>
                </a:lnTo>
                <a:lnTo>
                  <a:pt x="563" y="372"/>
                </a:lnTo>
                <a:lnTo>
                  <a:pt x="564" y="372"/>
                </a:lnTo>
                <a:lnTo>
                  <a:pt x="564" y="373"/>
                </a:lnTo>
                <a:lnTo>
                  <a:pt x="564" y="373"/>
                </a:lnTo>
                <a:lnTo>
                  <a:pt x="564" y="373"/>
                </a:lnTo>
                <a:lnTo>
                  <a:pt x="563" y="374"/>
                </a:lnTo>
                <a:lnTo>
                  <a:pt x="563" y="374"/>
                </a:lnTo>
                <a:lnTo>
                  <a:pt x="561" y="375"/>
                </a:lnTo>
                <a:lnTo>
                  <a:pt x="560" y="376"/>
                </a:lnTo>
                <a:lnTo>
                  <a:pt x="559" y="376"/>
                </a:lnTo>
                <a:lnTo>
                  <a:pt x="558" y="377"/>
                </a:lnTo>
                <a:lnTo>
                  <a:pt x="557" y="377"/>
                </a:lnTo>
                <a:lnTo>
                  <a:pt x="557" y="378"/>
                </a:lnTo>
                <a:lnTo>
                  <a:pt x="556" y="379"/>
                </a:lnTo>
                <a:lnTo>
                  <a:pt x="556" y="379"/>
                </a:lnTo>
                <a:lnTo>
                  <a:pt x="556" y="380"/>
                </a:lnTo>
                <a:lnTo>
                  <a:pt x="556" y="380"/>
                </a:lnTo>
                <a:lnTo>
                  <a:pt x="556" y="381"/>
                </a:lnTo>
                <a:lnTo>
                  <a:pt x="556" y="382"/>
                </a:lnTo>
                <a:lnTo>
                  <a:pt x="557" y="383"/>
                </a:lnTo>
                <a:lnTo>
                  <a:pt x="557" y="385"/>
                </a:lnTo>
                <a:lnTo>
                  <a:pt x="558" y="386"/>
                </a:lnTo>
                <a:lnTo>
                  <a:pt x="559" y="387"/>
                </a:lnTo>
                <a:lnTo>
                  <a:pt x="560" y="388"/>
                </a:lnTo>
                <a:lnTo>
                  <a:pt x="561" y="388"/>
                </a:lnTo>
                <a:lnTo>
                  <a:pt x="563" y="389"/>
                </a:lnTo>
                <a:lnTo>
                  <a:pt x="564" y="390"/>
                </a:lnTo>
                <a:lnTo>
                  <a:pt x="566" y="391"/>
                </a:lnTo>
                <a:lnTo>
                  <a:pt x="568" y="391"/>
                </a:lnTo>
                <a:lnTo>
                  <a:pt x="571" y="392"/>
                </a:lnTo>
                <a:lnTo>
                  <a:pt x="572" y="393"/>
                </a:lnTo>
                <a:lnTo>
                  <a:pt x="573" y="393"/>
                </a:lnTo>
                <a:lnTo>
                  <a:pt x="575" y="394"/>
                </a:lnTo>
                <a:lnTo>
                  <a:pt x="576" y="395"/>
                </a:lnTo>
                <a:lnTo>
                  <a:pt x="577" y="395"/>
                </a:lnTo>
                <a:lnTo>
                  <a:pt x="578" y="397"/>
                </a:lnTo>
                <a:lnTo>
                  <a:pt x="579" y="397"/>
                </a:lnTo>
                <a:lnTo>
                  <a:pt x="579" y="398"/>
                </a:lnTo>
                <a:lnTo>
                  <a:pt x="580" y="398"/>
                </a:lnTo>
                <a:lnTo>
                  <a:pt x="582" y="399"/>
                </a:lnTo>
                <a:lnTo>
                  <a:pt x="585" y="399"/>
                </a:lnTo>
                <a:lnTo>
                  <a:pt x="586" y="400"/>
                </a:lnTo>
                <a:lnTo>
                  <a:pt x="588" y="400"/>
                </a:lnTo>
                <a:lnTo>
                  <a:pt x="589" y="400"/>
                </a:lnTo>
                <a:lnTo>
                  <a:pt x="590" y="400"/>
                </a:lnTo>
                <a:lnTo>
                  <a:pt x="590" y="401"/>
                </a:lnTo>
                <a:lnTo>
                  <a:pt x="591" y="401"/>
                </a:lnTo>
                <a:lnTo>
                  <a:pt x="592" y="402"/>
                </a:lnTo>
                <a:lnTo>
                  <a:pt x="593" y="403"/>
                </a:lnTo>
                <a:lnTo>
                  <a:pt x="593" y="403"/>
                </a:lnTo>
                <a:lnTo>
                  <a:pt x="595" y="404"/>
                </a:lnTo>
                <a:lnTo>
                  <a:pt x="595" y="404"/>
                </a:lnTo>
                <a:lnTo>
                  <a:pt x="596" y="404"/>
                </a:lnTo>
                <a:lnTo>
                  <a:pt x="596" y="405"/>
                </a:lnTo>
                <a:lnTo>
                  <a:pt x="596" y="406"/>
                </a:lnTo>
                <a:lnTo>
                  <a:pt x="596" y="406"/>
                </a:lnTo>
                <a:lnTo>
                  <a:pt x="597" y="408"/>
                </a:lnTo>
                <a:lnTo>
                  <a:pt x="597" y="411"/>
                </a:lnTo>
                <a:lnTo>
                  <a:pt x="597" y="412"/>
                </a:lnTo>
                <a:lnTo>
                  <a:pt x="597" y="413"/>
                </a:lnTo>
                <a:lnTo>
                  <a:pt x="598" y="414"/>
                </a:lnTo>
                <a:lnTo>
                  <a:pt x="598" y="415"/>
                </a:lnTo>
                <a:lnTo>
                  <a:pt x="599" y="415"/>
                </a:lnTo>
                <a:lnTo>
                  <a:pt x="599" y="416"/>
                </a:lnTo>
                <a:lnTo>
                  <a:pt x="601" y="418"/>
                </a:lnTo>
                <a:lnTo>
                  <a:pt x="602" y="419"/>
                </a:lnTo>
                <a:lnTo>
                  <a:pt x="604" y="420"/>
                </a:lnTo>
                <a:lnTo>
                  <a:pt x="606" y="422"/>
                </a:lnTo>
                <a:lnTo>
                  <a:pt x="609" y="424"/>
                </a:lnTo>
                <a:lnTo>
                  <a:pt x="610" y="424"/>
                </a:lnTo>
                <a:lnTo>
                  <a:pt x="614" y="426"/>
                </a:lnTo>
                <a:lnTo>
                  <a:pt x="615" y="427"/>
                </a:lnTo>
                <a:lnTo>
                  <a:pt x="617" y="428"/>
                </a:lnTo>
                <a:lnTo>
                  <a:pt x="618" y="429"/>
                </a:lnTo>
                <a:lnTo>
                  <a:pt x="619" y="430"/>
                </a:lnTo>
                <a:lnTo>
                  <a:pt x="620" y="431"/>
                </a:lnTo>
                <a:lnTo>
                  <a:pt x="621" y="432"/>
                </a:lnTo>
                <a:lnTo>
                  <a:pt x="621" y="433"/>
                </a:lnTo>
                <a:lnTo>
                  <a:pt x="621" y="434"/>
                </a:lnTo>
                <a:lnTo>
                  <a:pt x="621" y="435"/>
                </a:lnTo>
                <a:lnTo>
                  <a:pt x="621" y="436"/>
                </a:lnTo>
                <a:lnTo>
                  <a:pt x="621" y="438"/>
                </a:lnTo>
                <a:lnTo>
                  <a:pt x="621" y="441"/>
                </a:lnTo>
                <a:lnTo>
                  <a:pt x="620" y="442"/>
                </a:lnTo>
                <a:lnTo>
                  <a:pt x="620" y="443"/>
                </a:lnTo>
                <a:lnTo>
                  <a:pt x="620" y="444"/>
                </a:lnTo>
                <a:lnTo>
                  <a:pt x="620" y="445"/>
                </a:lnTo>
                <a:lnTo>
                  <a:pt x="621" y="446"/>
                </a:lnTo>
                <a:lnTo>
                  <a:pt x="621" y="450"/>
                </a:lnTo>
                <a:lnTo>
                  <a:pt x="622" y="451"/>
                </a:lnTo>
                <a:lnTo>
                  <a:pt x="622" y="453"/>
                </a:lnTo>
                <a:lnTo>
                  <a:pt x="622" y="454"/>
                </a:lnTo>
                <a:lnTo>
                  <a:pt x="621" y="455"/>
                </a:lnTo>
                <a:lnTo>
                  <a:pt x="621" y="457"/>
                </a:lnTo>
                <a:lnTo>
                  <a:pt x="620" y="459"/>
                </a:lnTo>
                <a:lnTo>
                  <a:pt x="619" y="462"/>
                </a:lnTo>
                <a:lnTo>
                  <a:pt x="617" y="467"/>
                </a:lnTo>
                <a:lnTo>
                  <a:pt x="616" y="468"/>
                </a:lnTo>
                <a:lnTo>
                  <a:pt x="615" y="469"/>
                </a:lnTo>
                <a:lnTo>
                  <a:pt x="613" y="472"/>
                </a:lnTo>
                <a:lnTo>
                  <a:pt x="612" y="473"/>
                </a:lnTo>
                <a:lnTo>
                  <a:pt x="612" y="474"/>
                </a:lnTo>
                <a:lnTo>
                  <a:pt x="612" y="475"/>
                </a:lnTo>
                <a:lnTo>
                  <a:pt x="611" y="476"/>
                </a:lnTo>
                <a:lnTo>
                  <a:pt x="611" y="477"/>
                </a:lnTo>
                <a:lnTo>
                  <a:pt x="611" y="482"/>
                </a:lnTo>
                <a:lnTo>
                  <a:pt x="610" y="487"/>
                </a:lnTo>
                <a:lnTo>
                  <a:pt x="609" y="492"/>
                </a:lnTo>
                <a:lnTo>
                  <a:pt x="609" y="495"/>
                </a:lnTo>
                <a:lnTo>
                  <a:pt x="609" y="496"/>
                </a:lnTo>
                <a:lnTo>
                  <a:pt x="609" y="496"/>
                </a:lnTo>
                <a:lnTo>
                  <a:pt x="609" y="497"/>
                </a:lnTo>
                <a:lnTo>
                  <a:pt x="608" y="498"/>
                </a:lnTo>
                <a:lnTo>
                  <a:pt x="607" y="499"/>
                </a:lnTo>
                <a:lnTo>
                  <a:pt x="606" y="499"/>
                </a:lnTo>
                <a:lnTo>
                  <a:pt x="605" y="500"/>
                </a:lnTo>
                <a:lnTo>
                  <a:pt x="602" y="503"/>
                </a:lnTo>
                <a:lnTo>
                  <a:pt x="599" y="505"/>
                </a:lnTo>
                <a:lnTo>
                  <a:pt x="598" y="506"/>
                </a:lnTo>
                <a:lnTo>
                  <a:pt x="597" y="506"/>
                </a:lnTo>
                <a:lnTo>
                  <a:pt x="596" y="507"/>
                </a:lnTo>
                <a:lnTo>
                  <a:pt x="595" y="507"/>
                </a:lnTo>
                <a:lnTo>
                  <a:pt x="594" y="508"/>
                </a:lnTo>
                <a:lnTo>
                  <a:pt x="593" y="508"/>
                </a:lnTo>
                <a:lnTo>
                  <a:pt x="590" y="508"/>
                </a:lnTo>
                <a:lnTo>
                  <a:pt x="589" y="508"/>
                </a:lnTo>
                <a:lnTo>
                  <a:pt x="588" y="509"/>
                </a:lnTo>
                <a:lnTo>
                  <a:pt x="586" y="510"/>
                </a:lnTo>
                <a:lnTo>
                  <a:pt x="585" y="510"/>
                </a:lnTo>
                <a:lnTo>
                  <a:pt x="584" y="511"/>
                </a:lnTo>
                <a:lnTo>
                  <a:pt x="583" y="511"/>
                </a:lnTo>
                <a:lnTo>
                  <a:pt x="582" y="512"/>
                </a:lnTo>
                <a:lnTo>
                  <a:pt x="581" y="514"/>
                </a:lnTo>
                <a:lnTo>
                  <a:pt x="579" y="515"/>
                </a:lnTo>
                <a:lnTo>
                  <a:pt x="579" y="516"/>
                </a:lnTo>
                <a:lnTo>
                  <a:pt x="578" y="517"/>
                </a:lnTo>
                <a:lnTo>
                  <a:pt x="578" y="518"/>
                </a:lnTo>
                <a:lnTo>
                  <a:pt x="578" y="518"/>
                </a:lnTo>
                <a:lnTo>
                  <a:pt x="577" y="519"/>
                </a:lnTo>
                <a:lnTo>
                  <a:pt x="577" y="520"/>
                </a:lnTo>
                <a:lnTo>
                  <a:pt x="577" y="521"/>
                </a:lnTo>
                <a:lnTo>
                  <a:pt x="577" y="522"/>
                </a:lnTo>
                <a:lnTo>
                  <a:pt x="577" y="523"/>
                </a:lnTo>
                <a:lnTo>
                  <a:pt x="578" y="524"/>
                </a:lnTo>
                <a:lnTo>
                  <a:pt x="579" y="528"/>
                </a:lnTo>
                <a:lnTo>
                  <a:pt x="580" y="530"/>
                </a:lnTo>
                <a:lnTo>
                  <a:pt x="580" y="531"/>
                </a:lnTo>
                <a:lnTo>
                  <a:pt x="580" y="532"/>
                </a:lnTo>
                <a:lnTo>
                  <a:pt x="581" y="533"/>
                </a:lnTo>
                <a:lnTo>
                  <a:pt x="581" y="533"/>
                </a:lnTo>
                <a:lnTo>
                  <a:pt x="581" y="534"/>
                </a:lnTo>
                <a:lnTo>
                  <a:pt x="580" y="535"/>
                </a:lnTo>
                <a:lnTo>
                  <a:pt x="580" y="536"/>
                </a:lnTo>
                <a:lnTo>
                  <a:pt x="580" y="536"/>
                </a:lnTo>
                <a:lnTo>
                  <a:pt x="579" y="536"/>
                </a:lnTo>
                <a:lnTo>
                  <a:pt x="579" y="537"/>
                </a:lnTo>
                <a:lnTo>
                  <a:pt x="578" y="538"/>
                </a:lnTo>
                <a:lnTo>
                  <a:pt x="578" y="538"/>
                </a:lnTo>
                <a:lnTo>
                  <a:pt x="577" y="539"/>
                </a:lnTo>
                <a:lnTo>
                  <a:pt x="576" y="539"/>
                </a:lnTo>
                <a:lnTo>
                  <a:pt x="574" y="539"/>
                </a:lnTo>
                <a:lnTo>
                  <a:pt x="573" y="539"/>
                </a:lnTo>
                <a:lnTo>
                  <a:pt x="572" y="539"/>
                </a:lnTo>
                <a:lnTo>
                  <a:pt x="570" y="539"/>
                </a:lnTo>
                <a:lnTo>
                  <a:pt x="566" y="539"/>
                </a:lnTo>
                <a:lnTo>
                  <a:pt x="563" y="539"/>
                </a:lnTo>
                <a:lnTo>
                  <a:pt x="563" y="539"/>
                </a:lnTo>
                <a:lnTo>
                  <a:pt x="562" y="539"/>
                </a:lnTo>
                <a:lnTo>
                  <a:pt x="561" y="540"/>
                </a:lnTo>
                <a:lnTo>
                  <a:pt x="560" y="540"/>
                </a:lnTo>
                <a:lnTo>
                  <a:pt x="559" y="541"/>
                </a:lnTo>
                <a:lnTo>
                  <a:pt x="558" y="542"/>
                </a:lnTo>
                <a:lnTo>
                  <a:pt x="557" y="544"/>
                </a:lnTo>
                <a:lnTo>
                  <a:pt x="554" y="547"/>
                </a:lnTo>
                <a:lnTo>
                  <a:pt x="553" y="548"/>
                </a:lnTo>
                <a:lnTo>
                  <a:pt x="553" y="549"/>
                </a:lnTo>
                <a:lnTo>
                  <a:pt x="551" y="550"/>
                </a:lnTo>
                <a:lnTo>
                  <a:pt x="549" y="552"/>
                </a:lnTo>
                <a:lnTo>
                  <a:pt x="547" y="553"/>
                </a:lnTo>
                <a:lnTo>
                  <a:pt x="546" y="553"/>
                </a:lnTo>
                <a:lnTo>
                  <a:pt x="544" y="554"/>
                </a:lnTo>
                <a:lnTo>
                  <a:pt x="541" y="555"/>
                </a:lnTo>
                <a:lnTo>
                  <a:pt x="539" y="555"/>
                </a:lnTo>
                <a:lnTo>
                  <a:pt x="537" y="556"/>
                </a:lnTo>
                <a:lnTo>
                  <a:pt x="532" y="557"/>
                </a:lnTo>
                <a:lnTo>
                  <a:pt x="530" y="558"/>
                </a:lnTo>
                <a:lnTo>
                  <a:pt x="527" y="559"/>
                </a:lnTo>
                <a:lnTo>
                  <a:pt x="525" y="559"/>
                </a:lnTo>
                <a:lnTo>
                  <a:pt x="523" y="560"/>
                </a:lnTo>
                <a:lnTo>
                  <a:pt x="521" y="561"/>
                </a:lnTo>
                <a:lnTo>
                  <a:pt x="516" y="564"/>
                </a:lnTo>
                <a:lnTo>
                  <a:pt x="515" y="564"/>
                </a:lnTo>
                <a:lnTo>
                  <a:pt x="514" y="565"/>
                </a:lnTo>
                <a:lnTo>
                  <a:pt x="512" y="565"/>
                </a:lnTo>
                <a:lnTo>
                  <a:pt x="511" y="566"/>
                </a:lnTo>
                <a:lnTo>
                  <a:pt x="510" y="566"/>
                </a:lnTo>
                <a:lnTo>
                  <a:pt x="509" y="566"/>
                </a:lnTo>
                <a:lnTo>
                  <a:pt x="508" y="565"/>
                </a:lnTo>
                <a:lnTo>
                  <a:pt x="507" y="565"/>
                </a:lnTo>
                <a:lnTo>
                  <a:pt x="507" y="565"/>
                </a:lnTo>
                <a:lnTo>
                  <a:pt x="506" y="565"/>
                </a:lnTo>
                <a:lnTo>
                  <a:pt x="504" y="564"/>
                </a:lnTo>
                <a:lnTo>
                  <a:pt x="504" y="564"/>
                </a:lnTo>
                <a:lnTo>
                  <a:pt x="503" y="563"/>
                </a:lnTo>
                <a:lnTo>
                  <a:pt x="502" y="564"/>
                </a:lnTo>
                <a:lnTo>
                  <a:pt x="501" y="564"/>
                </a:lnTo>
                <a:lnTo>
                  <a:pt x="500" y="564"/>
                </a:lnTo>
                <a:lnTo>
                  <a:pt x="498" y="565"/>
                </a:lnTo>
                <a:lnTo>
                  <a:pt x="497" y="565"/>
                </a:lnTo>
                <a:lnTo>
                  <a:pt x="497" y="566"/>
                </a:lnTo>
                <a:lnTo>
                  <a:pt x="496" y="566"/>
                </a:lnTo>
                <a:lnTo>
                  <a:pt x="495" y="567"/>
                </a:lnTo>
                <a:lnTo>
                  <a:pt x="495" y="568"/>
                </a:lnTo>
                <a:lnTo>
                  <a:pt x="494" y="569"/>
                </a:lnTo>
                <a:lnTo>
                  <a:pt x="494" y="570"/>
                </a:lnTo>
                <a:lnTo>
                  <a:pt x="493" y="570"/>
                </a:lnTo>
                <a:lnTo>
                  <a:pt x="492" y="573"/>
                </a:lnTo>
                <a:lnTo>
                  <a:pt x="492" y="574"/>
                </a:lnTo>
                <a:lnTo>
                  <a:pt x="490" y="577"/>
                </a:lnTo>
                <a:lnTo>
                  <a:pt x="489" y="581"/>
                </a:lnTo>
                <a:lnTo>
                  <a:pt x="488" y="583"/>
                </a:lnTo>
                <a:lnTo>
                  <a:pt x="487" y="584"/>
                </a:lnTo>
                <a:lnTo>
                  <a:pt x="486" y="585"/>
                </a:lnTo>
                <a:lnTo>
                  <a:pt x="478" y="595"/>
                </a:lnTo>
                <a:lnTo>
                  <a:pt x="477" y="596"/>
                </a:lnTo>
                <a:lnTo>
                  <a:pt x="477" y="597"/>
                </a:lnTo>
                <a:lnTo>
                  <a:pt x="476" y="599"/>
                </a:lnTo>
                <a:lnTo>
                  <a:pt x="476" y="600"/>
                </a:lnTo>
                <a:lnTo>
                  <a:pt x="475" y="602"/>
                </a:lnTo>
                <a:lnTo>
                  <a:pt x="475" y="603"/>
                </a:lnTo>
                <a:lnTo>
                  <a:pt x="475" y="604"/>
                </a:lnTo>
                <a:lnTo>
                  <a:pt x="475" y="606"/>
                </a:lnTo>
                <a:lnTo>
                  <a:pt x="474" y="607"/>
                </a:lnTo>
                <a:lnTo>
                  <a:pt x="475" y="609"/>
                </a:lnTo>
                <a:lnTo>
                  <a:pt x="475" y="610"/>
                </a:lnTo>
                <a:lnTo>
                  <a:pt x="475" y="612"/>
                </a:lnTo>
                <a:lnTo>
                  <a:pt x="475" y="614"/>
                </a:lnTo>
                <a:lnTo>
                  <a:pt x="476" y="615"/>
                </a:lnTo>
                <a:lnTo>
                  <a:pt x="476" y="617"/>
                </a:lnTo>
                <a:lnTo>
                  <a:pt x="477" y="618"/>
                </a:lnTo>
                <a:lnTo>
                  <a:pt x="477" y="619"/>
                </a:lnTo>
                <a:lnTo>
                  <a:pt x="478" y="620"/>
                </a:lnTo>
                <a:lnTo>
                  <a:pt x="479" y="621"/>
                </a:lnTo>
                <a:lnTo>
                  <a:pt x="480" y="621"/>
                </a:lnTo>
                <a:lnTo>
                  <a:pt x="485" y="624"/>
                </a:lnTo>
                <a:lnTo>
                  <a:pt x="487" y="625"/>
                </a:lnTo>
                <a:lnTo>
                  <a:pt x="491" y="626"/>
                </a:lnTo>
                <a:lnTo>
                  <a:pt x="492" y="626"/>
                </a:lnTo>
                <a:lnTo>
                  <a:pt x="494" y="627"/>
                </a:lnTo>
                <a:lnTo>
                  <a:pt x="495" y="628"/>
                </a:lnTo>
                <a:lnTo>
                  <a:pt x="496" y="628"/>
                </a:lnTo>
                <a:lnTo>
                  <a:pt x="496" y="629"/>
                </a:lnTo>
                <a:lnTo>
                  <a:pt x="497" y="630"/>
                </a:lnTo>
                <a:lnTo>
                  <a:pt x="498" y="630"/>
                </a:lnTo>
                <a:lnTo>
                  <a:pt x="499" y="633"/>
                </a:lnTo>
                <a:lnTo>
                  <a:pt x="501" y="635"/>
                </a:lnTo>
                <a:lnTo>
                  <a:pt x="501" y="636"/>
                </a:lnTo>
                <a:lnTo>
                  <a:pt x="502" y="638"/>
                </a:lnTo>
                <a:lnTo>
                  <a:pt x="502" y="639"/>
                </a:lnTo>
                <a:lnTo>
                  <a:pt x="503" y="640"/>
                </a:lnTo>
                <a:lnTo>
                  <a:pt x="503" y="642"/>
                </a:lnTo>
                <a:lnTo>
                  <a:pt x="503" y="643"/>
                </a:lnTo>
                <a:lnTo>
                  <a:pt x="503" y="645"/>
                </a:lnTo>
                <a:lnTo>
                  <a:pt x="503" y="646"/>
                </a:lnTo>
                <a:lnTo>
                  <a:pt x="502" y="647"/>
                </a:lnTo>
                <a:lnTo>
                  <a:pt x="502" y="648"/>
                </a:lnTo>
                <a:lnTo>
                  <a:pt x="502" y="650"/>
                </a:lnTo>
                <a:lnTo>
                  <a:pt x="501" y="651"/>
                </a:lnTo>
                <a:lnTo>
                  <a:pt x="500" y="651"/>
                </a:lnTo>
                <a:lnTo>
                  <a:pt x="500" y="652"/>
                </a:lnTo>
                <a:lnTo>
                  <a:pt x="499" y="653"/>
                </a:lnTo>
                <a:lnTo>
                  <a:pt x="498" y="654"/>
                </a:lnTo>
                <a:lnTo>
                  <a:pt x="496" y="656"/>
                </a:lnTo>
                <a:lnTo>
                  <a:pt x="494" y="657"/>
                </a:lnTo>
                <a:lnTo>
                  <a:pt x="493" y="657"/>
                </a:lnTo>
                <a:lnTo>
                  <a:pt x="492" y="658"/>
                </a:lnTo>
                <a:lnTo>
                  <a:pt x="490" y="658"/>
                </a:lnTo>
                <a:lnTo>
                  <a:pt x="489" y="658"/>
                </a:lnTo>
                <a:lnTo>
                  <a:pt x="488" y="658"/>
                </a:lnTo>
                <a:lnTo>
                  <a:pt x="485" y="658"/>
                </a:lnTo>
                <a:lnTo>
                  <a:pt x="484" y="658"/>
                </a:lnTo>
                <a:lnTo>
                  <a:pt x="481" y="658"/>
                </a:lnTo>
                <a:lnTo>
                  <a:pt x="479" y="657"/>
                </a:lnTo>
                <a:lnTo>
                  <a:pt x="478" y="657"/>
                </a:lnTo>
                <a:lnTo>
                  <a:pt x="478" y="658"/>
                </a:lnTo>
                <a:lnTo>
                  <a:pt x="477" y="658"/>
                </a:lnTo>
                <a:lnTo>
                  <a:pt x="476" y="658"/>
                </a:lnTo>
                <a:lnTo>
                  <a:pt x="475" y="659"/>
                </a:lnTo>
                <a:lnTo>
                  <a:pt x="473" y="660"/>
                </a:lnTo>
                <a:lnTo>
                  <a:pt x="473" y="661"/>
                </a:lnTo>
                <a:lnTo>
                  <a:pt x="472" y="661"/>
                </a:lnTo>
                <a:lnTo>
                  <a:pt x="472" y="662"/>
                </a:lnTo>
                <a:lnTo>
                  <a:pt x="471" y="662"/>
                </a:lnTo>
                <a:lnTo>
                  <a:pt x="470" y="665"/>
                </a:lnTo>
                <a:lnTo>
                  <a:pt x="470" y="667"/>
                </a:lnTo>
                <a:lnTo>
                  <a:pt x="469" y="668"/>
                </a:lnTo>
                <a:lnTo>
                  <a:pt x="468" y="670"/>
                </a:lnTo>
                <a:lnTo>
                  <a:pt x="467" y="670"/>
                </a:lnTo>
                <a:lnTo>
                  <a:pt x="467" y="671"/>
                </a:lnTo>
                <a:lnTo>
                  <a:pt x="466" y="671"/>
                </a:lnTo>
                <a:lnTo>
                  <a:pt x="466" y="671"/>
                </a:lnTo>
                <a:lnTo>
                  <a:pt x="465" y="671"/>
                </a:lnTo>
                <a:lnTo>
                  <a:pt x="465" y="671"/>
                </a:lnTo>
                <a:lnTo>
                  <a:pt x="464" y="671"/>
                </a:lnTo>
                <a:lnTo>
                  <a:pt x="463" y="670"/>
                </a:lnTo>
                <a:lnTo>
                  <a:pt x="461" y="668"/>
                </a:lnTo>
                <a:lnTo>
                  <a:pt x="459" y="668"/>
                </a:lnTo>
                <a:lnTo>
                  <a:pt x="459" y="667"/>
                </a:lnTo>
                <a:lnTo>
                  <a:pt x="457" y="667"/>
                </a:lnTo>
                <a:lnTo>
                  <a:pt x="454" y="666"/>
                </a:lnTo>
                <a:lnTo>
                  <a:pt x="453" y="666"/>
                </a:lnTo>
                <a:lnTo>
                  <a:pt x="451" y="665"/>
                </a:lnTo>
                <a:lnTo>
                  <a:pt x="447" y="664"/>
                </a:lnTo>
                <a:lnTo>
                  <a:pt x="447" y="663"/>
                </a:lnTo>
                <a:lnTo>
                  <a:pt x="446" y="663"/>
                </a:lnTo>
                <a:lnTo>
                  <a:pt x="446" y="663"/>
                </a:lnTo>
                <a:lnTo>
                  <a:pt x="445" y="663"/>
                </a:lnTo>
                <a:lnTo>
                  <a:pt x="443" y="664"/>
                </a:lnTo>
                <a:lnTo>
                  <a:pt x="441" y="665"/>
                </a:lnTo>
                <a:lnTo>
                  <a:pt x="436" y="667"/>
                </a:lnTo>
                <a:lnTo>
                  <a:pt x="433" y="668"/>
                </a:lnTo>
                <a:lnTo>
                  <a:pt x="432" y="668"/>
                </a:lnTo>
                <a:lnTo>
                  <a:pt x="430" y="669"/>
                </a:lnTo>
                <a:lnTo>
                  <a:pt x="428" y="669"/>
                </a:lnTo>
                <a:lnTo>
                  <a:pt x="426" y="669"/>
                </a:lnTo>
                <a:lnTo>
                  <a:pt x="424" y="669"/>
                </a:lnTo>
                <a:lnTo>
                  <a:pt x="422" y="669"/>
                </a:lnTo>
                <a:lnTo>
                  <a:pt x="421" y="669"/>
                </a:lnTo>
                <a:lnTo>
                  <a:pt x="415" y="668"/>
                </a:lnTo>
                <a:lnTo>
                  <a:pt x="413" y="668"/>
                </a:lnTo>
                <a:lnTo>
                  <a:pt x="409" y="668"/>
                </a:lnTo>
                <a:lnTo>
                  <a:pt x="408" y="667"/>
                </a:lnTo>
                <a:lnTo>
                  <a:pt x="406" y="667"/>
                </a:lnTo>
                <a:lnTo>
                  <a:pt x="404" y="667"/>
                </a:lnTo>
                <a:lnTo>
                  <a:pt x="399" y="665"/>
                </a:lnTo>
                <a:lnTo>
                  <a:pt x="398" y="665"/>
                </a:lnTo>
                <a:lnTo>
                  <a:pt x="396" y="665"/>
                </a:lnTo>
                <a:lnTo>
                  <a:pt x="395" y="665"/>
                </a:lnTo>
                <a:lnTo>
                  <a:pt x="394" y="665"/>
                </a:lnTo>
                <a:lnTo>
                  <a:pt x="393" y="666"/>
                </a:lnTo>
                <a:lnTo>
                  <a:pt x="392" y="666"/>
                </a:lnTo>
                <a:lnTo>
                  <a:pt x="392" y="666"/>
                </a:lnTo>
                <a:lnTo>
                  <a:pt x="391" y="667"/>
                </a:lnTo>
                <a:lnTo>
                  <a:pt x="390" y="667"/>
                </a:lnTo>
                <a:lnTo>
                  <a:pt x="390" y="668"/>
                </a:lnTo>
                <a:lnTo>
                  <a:pt x="389" y="669"/>
                </a:lnTo>
                <a:lnTo>
                  <a:pt x="389" y="669"/>
                </a:lnTo>
                <a:lnTo>
                  <a:pt x="389" y="670"/>
                </a:lnTo>
                <a:lnTo>
                  <a:pt x="389" y="671"/>
                </a:lnTo>
                <a:lnTo>
                  <a:pt x="389" y="672"/>
                </a:lnTo>
                <a:lnTo>
                  <a:pt x="390" y="675"/>
                </a:lnTo>
                <a:lnTo>
                  <a:pt x="390" y="676"/>
                </a:lnTo>
                <a:lnTo>
                  <a:pt x="390" y="677"/>
                </a:lnTo>
                <a:lnTo>
                  <a:pt x="390" y="677"/>
                </a:lnTo>
                <a:lnTo>
                  <a:pt x="390" y="678"/>
                </a:lnTo>
                <a:lnTo>
                  <a:pt x="390" y="678"/>
                </a:lnTo>
                <a:lnTo>
                  <a:pt x="389" y="679"/>
                </a:lnTo>
                <a:lnTo>
                  <a:pt x="389" y="679"/>
                </a:lnTo>
                <a:lnTo>
                  <a:pt x="388" y="680"/>
                </a:lnTo>
                <a:lnTo>
                  <a:pt x="387" y="680"/>
                </a:lnTo>
                <a:lnTo>
                  <a:pt x="386" y="681"/>
                </a:lnTo>
                <a:lnTo>
                  <a:pt x="384" y="681"/>
                </a:lnTo>
                <a:lnTo>
                  <a:pt x="378" y="683"/>
                </a:lnTo>
                <a:lnTo>
                  <a:pt x="376" y="683"/>
                </a:lnTo>
                <a:lnTo>
                  <a:pt x="376" y="684"/>
                </a:lnTo>
                <a:lnTo>
                  <a:pt x="375" y="684"/>
                </a:lnTo>
                <a:lnTo>
                  <a:pt x="375" y="684"/>
                </a:lnTo>
                <a:lnTo>
                  <a:pt x="374" y="685"/>
                </a:lnTo>
                <a:lnTo>
                  <a:pt x="374" y="686"/>
                </a:lnTo>
                <a:lnTo>
                  <a:pt x="373" y="687"/>
                </a:lnTo>
                <a:lnTo>
                  <a:pt x="373" y="688"/>
                </a:lnTo>
                <a:lnTo>
                  <a:pt x="373" y="689"/>
                </a:lnTo>
                <a:lnTo>
                  <a:pt x="372" y="690"/>
                </a:lnTo>
                <a:lnTo>
                  <a:pt x="372" y="694"/>
                </a:lnTo>
                <a:lnTo>
                  <a:pt x="371" y="696"/>
                </a:lnTo>
                <a:lnTo>
                  <a:pt x="371" y="697"/>
                </a:lnTo>
                <a:lnTo>
                  <a:pt x="369" y="700"/>
                </a:lnTo>
                <a:lnTo>
                  <a:pt x="369" y="701"/>
                </a:lnTo>
                <a:lnTo>
                  <a:pt x="368" y="701"/>
                </a:lnTo>
                <a:lnTo>
                  <a:pt x="367" y="702"/>
                </a:lnTo>
                <a:lnTo>
                  <a:pt x="367" y="702"/>
                </a:lnTo>
                <a:lnTo>
                  <a:pt x="366" y="702"/>
                </a:lnTo>
                <a:lnTo>
                  <a:pt x="365" y="702"/>
                </a:lnTo>
                <a:lnTo>
                  <a:pt x="364" y="702"/>
                </a:lnTo>
                <a:lnTo>
                  <a:pt x="363" y="702"/>
                </a:lnTo>
                <a:lnTo>
                  <a:pt x="362" y="702"/>
                </a:lnTo>
                <a:lnTo>
                  <a:pt x="361" y="702"/>
                </a:lnTo>
                <a:lnTo>
                  <a:pt x="360" y="702"/>
                </a:lnTo>
                <a:lnTo>
                  <a:pt x="359" y="701"/>
                </a:lnTo>
                <a:lnTo>
                  <a:pt x="358" y="701"/>
                </a:lnTo>
                <a:lnTo>
                  <a:pt x="357" y="700"/>
                </a:lnTo>
                <a:lnTo>
                  <a:pt x="355" y="699"/>
                </a:lnTo>
                <a:lnTo>
                  <a:pt x="355" y="698"/>
                </a:lnTo>
                <a:lnTo>
                  <a:pt x="354" y="697"/>
                </a:lnTo>
                <a:lnTo>
                  <a:pt x="353" y="696"/>
                </a:lnTo>
                <a:lnTo>
                  <a:pt x="352" y="694"/>
                </a:lnTo>
                <a:lnTo>
                  <a:pt x="350" y="690"/>
                </a:lnTo>
                <a:lnTo>
                  <a:pt x="348" y="686"/>
                </a:lnTo>
                <a:lnTo>
                  <a:pt x="347" y="684"/>
                </a:lnTo>
                <a:lnTo>
                  <a:pt x="346" y="682"/>
                </a:lnTo>
                <a:lnTo>
                  <a:pt x="345" y="680"/>
                </a:lnTo>
                <a:lnTo>
                  <a:pt x="344" y="678"/>
                </a:lnTo>
                <a:lnTo>
                  <a:pt x="344" y="677"/>
                </a:lnTo>
                <a:lnTo>
                  <a:pt x="343" y="677"/>
                </a:lnTo>
                <a:lnTo>
                  <a:pt x="343" y="677"/>
                </a:lnTo>
                <a:lnTo>
                  <a:pt x="342" y="676"/>
                </a:lnTo>
                <a:lnTo>
                  <a:pt x="342" y="676"/>
                </a:lnTo>
                <a:lnTo>
                  <a:pt x="341" y="676"/>
                </a:lnTo>
                <a:lnTo>
                  <a:pt x="341" y="676"/>
                </a:lnTo>
                <a:lnTo>
                  <a:pt x="339" y="677"/>
                </a:lnTo>
                <a:lnTo>
                  <a:pt x="338" y="677"/>
                </a:lnTo>
                <a:lnTo>
                  <a:pt x="337" y="678"/>
                </a:lnTo>
                <a:lnTo>
                  <a:pt x="335" y="679"/>
                </a:lnTo>
                <a:lnTo>
                  <a:pt x="334" y="679"/>
                </a:lnTo>
                <a:lnTo>
                  <a:pt x="333" y="680"/>
                </a:lnTo>
                <a:lnTo>
                  <a:pt x="333" y="680"/>
                </a:lnTo>
                <a:lnTo>
                  <a:pt x="332" y="679"/>
                </a:lnTo>
                <a:lnTo>
                  <a:pt x="332" y="679"/>
                </a:lnTo>
                <a:lnTo>
                  <a:pt x="330" y="679"/>
                </a:lnTo>
                <a:lnTo>
                  <a:pt x="329" y="678"/>
                </a:lnTo>
                <a:lnTo>
                  <a:pt x="328" y="677"/>
                </a:lnTo>
                <a:lnTo>
                  <a:pt x="326" y="676"/>
                </a:lnTo>
                <a:lnTo>
                  <a:pt x="324" y="674"/>
                </a:lnTo>
                <a:lnTo>
                  <a:pt x="319" y="670"/>
                </a:lnTo>
                <a:lnTo>
                  <a:pt x="318" y="669"/>
                </a:lnTo>
                <a:lnTo>
                  <a:pt x="317" y="668"/>
                </a:lnTo>
                <a:lnTo>
                  <a:pt x="316" y="667"/>
                </a:lnTo>
                <a:lnTo>
                  <a:pt x="314" y="667"/>
                </a:lnTo>
                <a:lnTo>
                  <a:pt x="309" y="664"/>
                </a:lnTo>
                <a:lnTo>
                  <a:pt x="306" y="663"/>
                </a:lnTo>
                <a:lnTo>
                  <a:pt x="305" y="662"/>
                </a:lnTo>
                <a:lnTo>
                  <a:pt x="302" y="660"/>
                </a:lnTo>
                <a:lnTo>
                  <a:pt x="301" y="659"/>
                </a:lnTo>
                <a:lnTo>
                  <a:pt x="300" y="659"/>
                </a:lnTo>
                <a:lnTo>
                  <a:pt x="299" y="659"/>
                </a:lnTo>
                <a:lnTo>
                  <a:pt x="298" y="659"/>
                </a:lnTo>
                <a:lnTo>
                  <a:pt x="298" y="659"/>
                </a:lnTo>
                <a:lnTo>
                  <a:pt x="297" y="659"/>
                </a:lnTo>
                <a:lnTo>
                  <a:pt x="296" y="659"/>
                </a:lnTo>
                <a:lnTo>
                  <a:pt x="294" y="661"/>
                </a:lnTo>
                <a:lnTo>
                  <a:pt x="291" y="663"/>
                </a:lnTo>
                <a:lnTo>
                  <a:pt x="290" y="664"/>
                </a:lnTo>
                <a:lnTo>
                  <a:pt x="290" y="665"/>
                </a:lnTo>
                <a:lnTo>
                  <a:pt x="289" y="666"/>
                </a:lnTo>
                <a:lnTo>
                  <a:pt x="288" y="667"/>
                </a:lnTo>
                <a:lnTo>
                  <a:pt x="287" y="668"/>
                </a:lnTo>
                <a:lnTo>
                  <a:pt x="287" y="669"/>
                </a:lnTo>
                <a:lnTo>
                  <a:pt x="285" y="670"/>
                </a:lnTo>
                <a:lnTo>
                  <a:pt x="284" y="671"/>
                </a:lnTo>
                <a:lnTo>
                  <a:pt x="284" y="672"/>
                </a:lnTo>
                <a:lnTo>
                  <a:pt x="283" y="673"/>
                </a:lnTo>
                <a:lnTo>
                  <a:pt x="283" y="673"/>
                </a:lnTo>
                <a:lnTo>
                  <a:pt x="283" y="674"/>
                </a:lnTo>
                <a:lnTo>
                  <a:pt x="283" y="676"/>
                </a:lnTo>
                <a:lnTo>
                  <a:pt x="283" y="678"/>
                </a:lnTo>
                <a:lnTo>
                  <a:pt x="282" y="679"/>
                </a:lnTo>
                <a:lnTo>
                  <a:pt x="281" y="683"/>
                </a:lnTo>
                <a:lnTo>
                  <a:pt x="281" y="684"/>
                </a:lnTo>
                <a:lnTo>
                  <a:pt x="281" y="686"/>
                </a:lnTo>
                <a:lnTo>
                  <a:pt x="281" y="687"/>
                </a:lnTo>
                <a:lnTo>
                  <a:pt x="281" y="688"/>
                </a:lnTo>
                <a:lnTo>
                  <a:pt x="282" y="690"/>
                </a:lnTo>
                <a:lnTo>
                  <a:pt x="283" y="693"/>
                </a:lnTo>
                <a:lnTo>
                  <a:pt x="283" y="696"/>
                </a:lnTo>
                <a:lnTo>
                  <a:pt x="284" y="697"/>
                </a:lnTo>
                <a:lnTo>
                  <a:pt x="284" y="698"/>
                </a:lnTo>
                <a:lnTo>
                  <a:pt x="284" y="699"/>
                </a:lnTo>
                <a:lnTo>
                  <a:pt x="283" y="700"/>
                </a:lnTo>
                <a:lnTo>
                  <a:pt x="283" y="701"/>
                </a:lnTo>
                <a:lnTo>
                  <a:pt x="282" y="701"/>
                </a:lnTo>
                <a:lnTo>
                  <a:pt x="282" y="702"/>
                </a:lnTo>
                <a:lnTo>
                  <a:pt x="280" y="702"/>
                </a:lnTo>
                <a:lnTo>
                  <a:pt x="279" y="703"/>
                </a:lnTo>
                <a:lnTo>
                  <a:pt x="277" y="704"/>
                </a:lnTo>
                <a:lnTo>
                  <a:pt x="276" y="704"/>
                </a:lnTo>
                <a:lnTo>
                  <a:pt x="271" y="706"/>
                </a:lnTo>
                <a:lnTo>
                  <a:pt x="269" y="706"/>
                </a:lnTo>
                <a:lnTo>
                  <a:pt x="268" y="707"/>
                </a:lnTo>
                <a:lnTo>
                  <a:pt x="267" y="707"/>
                </a:lnTo>
                <a:lnTo>
                  <a:pt x="264" y="709"/>
                </a:lnTo>
                <a:lnTo>
                  <a:pt x="262" y="711"/>
                </a:lnTo>
                <a:lnTo>
                  <a:pt x="258" y="715"/>
                </a:lnTo>
                <a:lnTo>
                  <a:pt x="256" y="717"/>
                </a:lnTo>
                <a:lnTo>
                  <a:pt x="254" y="718"/>
                </a:lnTo>
                <a:lnTo>
                  <a:pt x="252" y="720"/>
                </a:lnTo>
                <a:lnTo>
                  <a:pt x="251" y="721"/>
                </a:lnTo>
                <a:lnTo>
                  <a:pt x="250" y="724"/>
                </a:lnTo>
                <a:lnTo>
                  <a:pt x="249" y="725"/>
                </a:lnTo>
                <a:lnTo>
                  <a:pt x="249" y="726"/>
                </a:lnTo>
                <a:lnTo>
                  <a:pt x="248" y="726"/>
                </a:lnTo>
                <a:lnTo>
                  <a:pt x="247" y="726"/>
                </a:lnTo>
                <a:lnTo>
                  <a:pt x="247" y="726"/>
                </a:lnTo>
                <a:lnTo>
                  <a:pt x="246" y="726"/>
                </a:lnTo>
                <a:lnTo>
                  <a:pt x="246" y="726"/>
                </a:lnTo>
                <a:lnTo>
                  <a:pt x="245" y="726"/>
                </a:lnTo>
                <a:lnTo>
                  <a:pt x="245" y="726"/>
                </a:lnTo>
                <a:lnTo>
                  <a:pt x="244" y="725"/>
                </a:lnTo>
                <a:lnTo>
                  <a:pt x="241" y="724"/>
                </a:lnTo>
                <a:lnTo>
                  <a:pt x="240" y="723"/>
                </a:lnTo>
                <a:lnTo>
                  <a:pt x="239" y="722"/>
                </a:lnTo>
                <a:lnTo>
                  <a:pt x="237" y="721"/>
                </a:lnTo>
                <a:lnTo>
                  <a:pt x="234" y="721"/>
                </a:lnTo>
                <a:lnTo>
                  <a:pt x="232" y="720"/>
                </a:lnTo>
                <a:lnTo>
                  <a:pt x="230" y="720"/>
                </a:lnTo>
                <a:lnTo>
                  <a:pt x="227" y="719"/>
                </a:lnTo>
                <a:lnTo>
                  <a:pt x="225" y="719"/>
                </a:lnTo>
                <a:lnTo>
                  <a:pt x="224" y="719"/>
                </a:lnTo>
                <a:lnTo>
                  <a:pt x="223" y="719"/>
                </a:lnTo>
                <a:lnTo>
                  <a:pt x="223" y="718"/>
                </a:lnTo>
                <a:lnTo>
                  <a:pt x="222" y="718"/>
                </a:lnTo>
                <a:lnTo>
                  <a:pt x="221" y="717"/>
                </a:lnTo>
                <a:lnTo>
                  <a:pt x="221" y="717"/>
                </a:lnTo>
                <a:lnTo>
                  <a:pt x="221" y="716"/>
                </a:lnTo>
                <a:lnTo>
                  <a:pt x="220" y="716"/>
                </a:lnTo>
                <a:lnTo>
                  <a:pt x="220" y="715"/>
                </a:lnTo>
                <a:lnTo>
                  <a:pt x="221" y="714"/>
                </a:lnTo>
                <a:lnTo>
                  <a:pt x="221" y="711"/>
                </a:lnTo>
                <a:lnTo>
                  <a:pt x="221" y="710"/>
                </a:lnTo>
                <a:lnTo>
                  <a:pt x="221" y="709"/>
                </a:lnTo>
                <a:lnTo>
                  <a:pt x="221" y="708"/>
                </a:lnTo>
                <a:lnTo>
                  <a:pt x="221" y="708"/>
                </a:lnTo>
                <a:lnTo>
                  <a:pt x="221" y="708"/>
                </a:lnTo>
                <a:lnTo>
                  <a:pt x="220" y="708"/>
                </a:lnTo>
                <a:lnTo>
                  <a:pt x="220" y="708"/>
                </a:lnTo>
                <a:lnTo>
                  <a:pt x="217" y="709"/>
                </a:lnTo>
                <a:lnTo>
                  <a:pt x="215" y="709"/>
                </a:lnTo>
                <a:lnTo>
                  <a:pt x="213" y="710"/>
                </a:lnTo>
                <a:lnTo>
                  <a:pt x="210" y="710"/>
                </a:lnTo>
                <a:lnTo>
                  <a:pt x="209" y="710"/>
                </a:lnTo>
                <a:lnTo>
                  <a:pt x="208" y="711"/>
                </a:lnTo>
                <a:lnTo>
                  <a:pt x="205" y="710"/>
                </a:lnTo>
                <a:lnTo>
                  <a:pt x="203" y="710"/>
                </a:lnTo>
                <a:lnTo>
                  <a:pt x="198" y="710"/>
                </a:lnTo>
                <a:lnTo>
                  <a:pt x="195" y="709"/>
                </a:lnTo>
                <a:lnTo>
                  <a:pt x="194" y="709"/>
                </a:lnTo>
                <a:lnTo>
                  <a:pt x="192" y="708"/>
                </a:lnTo>
                <a:lnTo>
                  <a:pt x="191" y="708"/>
                </a:lnTo>
                <a:lnTo>
                  <a:pt x="188" y="706"/>
                </a:lnTo>
                <a:lnTo>
                  <a:pt x="187" y="706"/>
                </a:lnTo>
                <a:lnTo>
                  <a:pt x="186" y="706"/>
                </a:lnTo>
                <a:lnTo>
                  <a:pt x="185" y="706"/>
                </a:lnTo>
                <a:lnTo>
                  <a:pt x="184" y="705"/>
                </a:lnTo>
                <a:lnTo>
                  <a:pt x="181" y="705"/>
                </a:lnTo>
                <a:lnTo>
                  <a:pt x="180" y="705"/>
                </a:lnTo>
                <a:lnTo>
                  <a:pt x="178" y="705"/>
                </a:lnTo>
                <a:lnTo>
                  <a:pt x="177" y="705"/>
                </a:lnTo>
                <a:lnTo>
                  <a:pt x="177" y="706"/>
                </a:lnTo>
                <a:lnTo>
                  <a:pt x="175" y="706"/>
                </a:lnTo>
                <a:lnTo>
                  <a:pt x="173" y="707"/>
                </a:lnTo>
                <a:lnTo>
                  <a:pt x="171" y="709"/>
                </a:lnTo>
                <a:lnTo>
                  <a:pt x="171" y="709"/>
                </a:lnTo>
                <a:lnTo>
                  <a:pt x="170" y="709"/>
                </a:lnTo>
                <a:lnTo>
                  <a:pt x="170" y="709"/>
                </a:lnTo>
                <a:lnTo>
                  <a:pt x="169" y="709"/>
                </a:lnTo>
                <a:lnTo>
                  <a:pt x="168" y="709"/>
                </a:lnTo>
                <a:lnTo>
                  <a:pt x="166" y="708"/>
                </a:lnTo>
                <a:lnTo>
                  <a:pt x="165" y="707"/>
                </a:lnTo>
                <a:lnTo>
                  <a:pt x="160" y="704"/>
                </a:lnTo>
                <a:lnTo>
                  <a:pt x="159" y="703"/>
                </a:lnTo>
                <a:lnTo>
                  <a:pt x="158" y="703"/>
                </a:lnTo>
                <a:lnTo>
                  <a:pt x="155" y="702"/>
                </a:lnTo>
                <a:lnTo>
                  <a:pt x="154" y="701"/>
                </a:lnTo>
                <a:lnTo>
                  <a:pt x="153" y="700"/>
                </a:lnTo>
                <a:lnTo>
                  <a:pt x="149" y="698"/>
                </a:lnTo>
                <a:lnTo>
                  <a:pt x="148" y="698"/>
                </a:lnTo>
                <a:lnTo>
                  <a:pt x="147" y="697"/>
                </a:lnTo>
                <a:lnTo>
                  <a:pt x="147" y="698"/>
                </a:lnTo>
                <a:lnTo>
                  <a:pt x="146" y="698"/>
                </a:lnTo>
                <a:lnTo>
                  <a:pt x="146" y="698"/>
                </a:lnTo>
                <a:lnTo>
                  <a:pt x="145" y="699"/>
                </a:lnTo>
                <a:lnTo>
                  <a:pt x="145" y="699"/>
                </a:lnTo>
                <a:lnTo>
                  <a:pt x="145" y="699"/>
                </a:lnTo>
                <a:lnTo>
                  <a:pt x="145" y="700"/>
                </a:lnTo>
                <a:lnTo>
                  <a:pt x="145" y="703"/>
                </a:lnTo>
                <a:lnTo>
                  <a:pt x="145" y="705"/>
                </a:lnTo>
                <a:lnTo>
                  <a:pt x="145" y="705"/>
                </a:lnTo>
                <a:lnTo>
                  <a:pt x="145" y="706"/>
                </a:lnTo>
                <a:lnTo>
                  <a:pt x="145" y="706"/>
                </a:lnTo>
                <a:lnTo>
                  <a:pt x="144" y="706"/>
                </a:lnTo>
                <a:lnTo>
                  <a:pt x="144" y="706"/>
                </a:lnTo>
                <a:lnTo>
                  <a:pt x="143" y="706"/>
                </a:lnTo>
                <a:lnTo>
                  <a:pt x="141" y="706"/>
                </a:lnTo>
                <a:lnTo>
                  <a:pt x="139" y="706"/>
                </a:lnTo>
                <a:lnTo>
                  <a:pt x="138" y="706"/>
                </a:lnTo>
                <a:lnTo>
                  <a:pt x="137" y="707"/>
                </a:lnTo>
                <a:lnTo>
                  <a:pt x="135" y="707"/>
                </a:lnTo>
                <a:lnTo>
                  <a:pt x="134" y="708"/>
                </a:lnTo>
                <a:lnTo>
                  <a:pt x="133" y="709"/>
                </a:lnTo>
                <a:lnTo>
                  <a:pt x="129" y="712"/>
                </a:lnTo>
                <a:lnTo>
                  <a:pt x="128" y="712"/>
                </a:lnTo>
                <a:lnTo>
                  <a:pt x="127" y="713"/>
                </a:lnTo>
                <a:lnTo>
                  <a:pt x="127" y="713"/>
                </a:lnTo>
                <a:lnTo>
                  <a:pt x="124" y="714"/>
                </a:lnTo>
                <a:lnTo>
                  <a:pt x="123" y="714"/>
                </a:lnTo>
                <a:lnTo>
                  <a:pt x="122" y="714"/>
                </a:lnTo>
                <a:lnTo>
                  <a:pt x="120" y="713"/>
                </a:lnTo>
                <a:lnTo>
                  <a:pt x="118" y="713"/>
                </a:lnTo>
                <a:lnTo>
                  <a:pt x="115" y="713"/>
                </a:lnTo>
                <a:lnTo>
                  <a:pt x="114" y="712"/>
                </a:lnTo>
                <a:lnTo>
                  <a:pt x="114" y="712"/>
                </a:lnTo>
                <a:lnTo>
                  <a:pt x="114" y="712"/>
                </a:lnTo>
                <a:lnTo>
                  <a:pt x="113" y="712"/>
                </a:lnTo>
                <a:lnTo>
                  <a:pt x="113" y="711"/>
                </a:lnTo>
                <a:lnTo>
                  <a:pt x="112" y="708"/>
                </a:lnTo>
                <a:lnTo>
                  <a:pt x="111" y="708"/>
                </a:lnTo>
                <a:lnTo>
                  <a:pt x="111" y="707"/>
                </a:lnTo>
                <a:lnTo>
                  <a:pt x="110" y="706"/>
                </a:lnTo>
                <a:lnTo>
                  <a:pt x="109" y="705"/>
                </a:lnTo>
                <a:lnTo>
                  <a:pt x="108" y="704"/>
                </a:lnTo>
                <a:lnTo>
                  <a:pt x="108" y="704"/>
                </a:lnTo>
                <a:lnTo>
                  <a:pt x="107" y="703"/>
                </a:lnTo>
                <a:lnTo>
                  <a:pt x="105" y="702"/>
                </a:lnTo>
                <a:lnTo>
                  <a:pt x="103" y="701"/>
                </a:lnTo>
                <a:lnTo>
                  <a:pt x="100" y="700"/>
                </a:lnTo>
                <a:lnTo>
                  <a:pt x="100" y="700"/>
                </a:lnTo>
                <a:lnTo>
                  <a:pt x="99" y="699"/>
                </a:lnTo>
                <a:lnTo>
                  <a:pt x="98" y="699"/>
                </a:lnTo>
                <a:lnTo>
                  <a:pt x="97" y="698"/>
                </a:lnTo>
                <a:lnTo>
                  <a:pt x="97" y="697"/>
                </a:lnTo>
                <a:lnTo>
                  <a:pt x="95" y="695"/>
                </a:lnTo>
                <a:lnTo>
                  <a:pt x="94" y="694"/>
                </a:lnTo>
                <a:lnTo>
                  <a:pt x="93" y="693"/>
                </a:lnTo>
                <a:lnTo>
                  <a:pt x="92" y="692"/>
                </a:lnTo>
                <a:lnTo>
                  <a:pt x="90" y="691"/>
                </a:lnTo>
                <a:lnTo>
                  <a:pt x="88" y="690"/>
                </a:lnTo>
                <a:lnTo>
                  <a:pt x="86" y="690"/>
                </a:lnTo>
                <a:lnTo>
                  <a:pt x="85" y="689"/>
                </a:lnTo>
                <a:lnTo>
                  <a:pt x="84" y="689"/>
                </a:lnTo>
                <a:lnTo>
                  <a:pt x="83" y="689"/>
                </a:lnTo>
                <a:lnTo>
                  <a:pt x="81" y="689"/>
                </a:lnTo>
                <a:lnTo>
                  <a:pt x="80" y="690"/>
                </a:lnTo>
                <a:lnTo>
                  <a:pt x="78" y="690"/>
                </a:lnTo>
                <a:lnTo>
                  <a:pt x="73" y="691"/>
                </a:lnTo>
                <a:lnTo>
                  <a:pt x="72" y="692"/>
                </a:lnTo>
                <a:lnTo>
                  <a:pt x="71" y="692"/>
                </a:lnTo>
                <a:lnTo>
                  <a:pt x="70" y="693"/>
                </a:lnTo>
                <a:lnTo>
                  <a:pt x="69" y="694"/>
                </a:lnTo>
                <a:lnTo>
                  <a:pt x="68" y="695"/>
                </a:lnTo>
                <a:lnTo>
                  <a:pt x="67" y="698"/>
                </a:lnTo>
                <a:lnTo>
                  <a:pt x="66" y="700"/>
                </a:lnTo>
                <a:lnTo>
                  <a:pt x="65" y="702"/>
                </a:lnTo>
                <a:lnTo>
                  <a:pt x="63" y="704"/>
                </a:lnTo>
                <a:lnTo>
                  <a:pt x="62" y="706"/>
                </a:lnTo>
                <a:lnTo>
                  <a:pt x="62" y="707"/>
                </a:lnTo>
                <a:lnTo>
                  <a:pt x="61" y="707"/>
                </a:lnTo>
                <a:lnTo>
                  <a:pt x="60" y="708"/>
                </a:lnTo>
                <a:lnTo>
                  <a:pt x="59" y="708"/>
                </a:lnTo>
                <a:lnTo>
                  <a:pt x="59" y="708"/>
                </a:lnTo>
                <a:lnTo>
                  <a:pt x="58" y="708"/>
                </a:lnTo>
                <a:lnTo>
                  <a:pt x="56" y="708"/>
                </a:lnTo>
                <a:lnTo>
                  <a:pt x="54" y="708"/>
                </a:lnTo>
                <a:lnTo>
                  <a:pt x="52" y="709"/>
                </a:lnTo>
                <a:lnTo>
                  <a:pt x="47" y="709"/>
                </a:lnTo>
                <a:lnTo>
                  <a:pt x="36" y="710"/>
                </a:lnTo>
                <a:lnTo>
                  <a:pt x="34" y="710"/>
                </a:lnTo>
                <a:lnTo>
                  <a:pt x="30" y="710"/>
                </a:lnTo>
                <a:lnTo>
                  <a:pt x="28" y="710"/>
                </a:lnTo>
                <a:lnTo>
                  <a:pt x="26" y="710"/>
                </a:lnTo>
                <a:lnTo>
                  <a:pt x="23" y="711"/>
                </a:lnTo>
                <a:lnTo>
                  <a:pt x="22" y="711"/>
                </a:lnTo>
                <a:lnTo>
                  <a:pt x="20" y="711"/>
                </a:lnTo>
                <a:lnTo>
                  <a:pt x="17" y="710"/>
                </a:lnTo>
                <a:lnTo>
                  <a:pt x="16" y="710"/>
                </a:lnTo>
                <a:lnTo>
                  <a:pt x="15" y="710"/>
                </a:lnTo>
                <a:lnTo>
                  <a:pt x="13" y="711"/>
                </a:lnTo>
                <a:lnTo>
                  <a:pt x="12" y="711"/>
                </a:lnTo>
                <a:lnTo>
                  <a:pt x="10" y="711"/>
                </a:lnTo>
                <a:lnTo>
                  <a:pt x="9" y="711"/>
                </a:lnTo>
                <a:lnTo>
                  <a:pt x="7" y="711"/>
                </a:lnTo>
                <a:lnTo>
                  <a:pt x="6" y="711"/>
                </a:lnTo>
                <a:lnTo>
                  <a:pt x="5" y="710"/>
                </a:lnTo>
                <a:lnTo>
                  <a:pt x="4" y="710"/>
                </a:lnTo>
                <a:lnTo>
                  <a:pt x="3" y="709"/>
                </a:lnTo>
                <a:lnTo>
                  <a:pt x="3" y="708"/>
                </a:lnTo>
                <a:lnTo>
                  <a:pt x="2" y="708"/>
                </a:lnTo>
                <a:lnTo>
                  <a:pt x="1" y="707"/>
                </a:lnTo>
                <a:lnTo>
                  <a:pt x="1" y="706"/>
                </a:lnTo>
                <a:lnTo>
                  <a:pt x="1" y="705"/>
                </a:lnTo>
                <a:lnTo>
                  <a:pt x="1" y="703"/>
                </a:lnTo>
                <a:lnTo>
                  <a:pt x="0" y="702"/>
                </a:lnTo>
                <a:lnTo>
                  <a:pt x="0" y="70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9" name="Freeform 262">
            <a:extLst>
              <a:ext uri="{FF2B5EF4-FFF2-40B4-BE49-F238E27FC236}">
                <a16:creationId xmlns:a16="http://schemas.microsoft.com/office/drawing/2014/main" id="{D6FE1D06-324E-4538-B42F-50E43DF47E8D}"/>
              </a:ext>
            </a:extLst>
          </p:cNvPr>
          <p:cNvSpPr>
            <a:spLocks/>
          </p:cNvSpPr>
          <p:nvPr/>
        </p:nvSpPr>
        <p:spPr bwMode="auto">
          <a:xfrm>
            <a:off x="7439814" y="3585287"/>
            <a:ext cx="1214561" cy="1511831"/>
          </a:xfrm>
          <a:custGeom>
            <a:avLst/>
            <a:gdLst>
              <a:gd name="T0" fmla="*/ 255 w 639"/>
              <a:gd name="T1" fmla="*/ 699 h 727"/>
              <a:gd name="T2" fmla="*/ 242 w 639"/>
              <a:gd name="T3" fmla="*/ 716 h 727"/>
              <a:gd name="T4" fmla="*/ 217 w 639"/>
              <a:gd name="T5" fmla="*/ 726 h 727"/>
              <a:gd name="T6" fmla="*/ 198 w 639"/>
              <a:gd name="T7" fmla="*/ 720 h 727"/>
              <a:gd name="T8" fmla="*/ 178 w 639"/>
              <a:gd name="T9" fmla="*/ 720 h 727"/>
              <a:gd name="T10" fmla="*/ 151 w 639"/>
              <a:gd name="T11" fmla="*/ 721 h 727"/>
              <a:gd name="T12" fmla="*/ 146 w 639"/>
              <a:gd name="T13" fmla="*/ 702 h 727"/>
              <a:gd name="T14" fmla="*/ 138 w 639"/>
              <a:gd name="T15" fmla="*/ 677 h 727"/>
              <a:gd name="T16" fmla="*/ 137 w 639"/>
              <a:gd name="T17" fmla="*/ 648 h 727"/>
              <a:gd name="T18" fmla="*/ 123 w 639"/>
              <a:gd name="T19" fmla="*/ 643 h 727"/>
              <a:gd name="T20" fmla="*/ 120 w 639"/>
              <a:gd name="T21" fmla="*/ 634 h 727"/>
              <a:gd name="T22" fmla="*/ 119 w 639"/>
              <a:gd name="T23" fmla="*/ 622 h 727"/>
              <a:gd name="T24" fmla="*/ 128 w 639"/>
              <a:gd name="T25" fmla="*/ 611 h 727"/>
              <a:gd name="T26" fmla="*/ 112 w 639"/>
              <a:gd name="T27" fmla="*/ 608 h 727"/>
              <a:gd name="T28" fmla="*/ 124 w 639"/>
              <a:gd name="T29" fmla="*/ 584 h 727"/>
              <a:gd name="T30" fmla="*/ 146 w 639"/>
              <a:gd name="T31" fmla="*/ 582 h 727"/>
              <a:gd name="T32" fmla="*/ 166 w 639"/>
              <a:gd name="T33" fmla="*/ 566 h 727"/>
              <a:gd name="T34" fmla="*/ 161 w 639"/>
              <a:gd name="T35" fmla="*/ 553 h 727"/>
              <a:gd name="T36" fmla="*/ 166 w 639"/>
              <a:gd name="T37" fmla="*/ 524 h 727"/>
              <a:gd name="T38" fmla="*/ 173 w 639"/>
              <a:gd name="T39" fmla="*/ 490 h 727"/>
              <a:gd name="T40" fmla="*/ 176 w 639"/>
              <a:gd name="T41" fmla="*/ 451 h 727"/>
              <a:gd name="T42" fmla="*/ 145 w 639"/>
              <a:gd name="T43" fmla="*/ 437 h 727"/>
              <a:gd name="T44" fmla="*/ 129 w 639"/>
              <a:gd name="T45" fmla="*/ 423 h 727"/>
              <a:gd name="T46" fmla="*/ 102 w 639"/>
              <a:gd name="T47" fmla="*/ 401 h 727"/>
              <a:gd name="T48" fmla="*/ 72 w 639"/>
              <a:gd name="T49" fmla="*/ 402 h 727"/>
              <a:gd name="T50" fmla="*/ 46 w 639"/>
              <a:gd name="T51" fmla="*/ 384 h 727"/>
              <a:gd name="T52" fmla="*/ 48 w 639"/>
              <a:gd name="T53" fmla="*/ 375 h 727"/>
              <a:gd name="T54" fmla="*/ 20 w 639"/>
              <a:gd name="T55" fmla="*/ 374 h 727"/>
              <a:gd name="T56" fmla="*/ 0 w 639"/>
              <a:gd name="T57" fmla="*/ 373 h 727"/>
              <a:gd name="T58" fmla="*/ 9 w 639"/>
              <a:gd name="T59" fmla="*/ 352 h 727"/>
              <a:gd name="T60" fmla="*/ 8 w 639"/>
              <a:gd name="T61" fmla="*/ 333 h 727"/>
              <a:gd name="T62" fmla="*/ 27 w 639"/>
              <a:gd name="T63" fmla="*/ 324 h 727"/>
              <a:gd name="T64" fmla="*/ 37 w 639"/>
              <a:gd name="T65" fmla="*/ 309 h 727"/>
              <a:gd name="T66" fmla="*/ 48 w 639"/>
              <a:gd name="T67" fmla="*/ 286 h 727"/>
              <a:gd name="T68" fmla="*/ 79 w 639"/>
              <a:gd name="T69" fmla="*/ 275 h 727"/>
              <a:gd name="T70" fmla="*/ 111 w 639"/>
              <a:gd name="T71" fmla="*/ 251 h 727"/>
              <a:gd name="T72" fmla="*/ 129 w 639"/>
              <a:gd name="T73" fmla="*/ 254 h 727"/>
              <a:gd name="T74" fmla="*/ 158 w 639"/>
              <a:gd name="T75" fmla="*/ 246 h 727"/>
              <a:gd name="T76" fmla="*/ 182 w 639"/>
              <a:gd name="T77" fmla="*/ 235 h 727"/>
              <a:gd name="T78" fmla="*/ 200 w 639"/>
              <a:gd name="T79" fmla="*/ 233 h 727"/>
              <a:gd name="T80" fmla="*/ 227 w 639"/>
              <a:gd name="T81" fmla="*/ 218 h 727"/>
              <a:gd name="T82" fmla="*/ 243 w 639"/>
              <a:gd name="T83" fmla="*/ 204 h 727"/>
              <a:gd name="T84" fmla="*/ 249 w 639"/>
              <a:gd name="T85" fmla="*/ 187 h 727"/>
              <a:gd name="T86" fmla="*/ 271 w 639"/>
              <a:gd name="T87" fmla="*/ 178 h 727"/>
              <a:gd name="T88" fmla="*/ 329 w 639"/>
              <a:gd name="T89" fmla="*/ 183 h 727"/>
              <a:gd name="T90" fmla="*/ 360 w 639"/>
              <a:gd name="T91" fmla="*/ 184 h 727"/>
              <a:gd name="T92" fmla="*/ 395 w 639"/>
              <a:gd name="T93" fmla="*/ 172 h 727"/>
              <a:gd name="T94" fmla="*/ 411 w 639"/>
              <a:gd name="T95" fmla="*/ 160 h 727"/>
              <a:gd name="T96" fmla="*/ 410 w 639"/>
              <a:gd name="T97" fmla="*/ 130 h 727"/>
              <a:gd name="T98" fmla="*/ 424 w 639"/>
              <a:gd name="T99" fmla="*/ 126 h 727"/>
              <a:gd name="T100" fmla="*/ 436 w 639"/>
              <a:gd name="T101" fmla="*/ 112 h 727"/>
              <a:gd name="T102" fmla="*/ 453 w 639"/>
              <a:gd name="T103" fmla="*/ 100 h 727"/>
              <a:gd name="T104" fmla="*/ 455 w 639"/>
              <a:gd name="T105" fmla="*/ 75 h 727"/>
              <a:gd name="T106" fmla="*/ 464 w 639"/>
              <a:gd name="T107" fmla="*/ 77 h 727"/>
              <a:gd name="T108" fmla="*/ 485 w 639"/>
              <a:gd name="T109" fmla="*/ 76 h 727"/>
              <a:gd name="T110" fmla="*/ 499 w 639"/>
              <a:gd name="T111" fmla="*/ 82 h 727"/>
              <a:gd name="T112" fmla="*/ 510 w 639"/>
              <a:gd name="T113" fmla="*/ 93 h 727"/>
              <a:gd name="T114" fmla="*/ 544 w 639"/>
              <a:gd name="T115" fmla="*/ 86 h 727"/>
              <a:gd name="T116" fmla="*/ 569 w 639"/>
              <a:gd name="T117" fmla="*/ 62 h 727"/>
              <a:gd name="T118" fmla="*/ 582 w 639"/>
              <a:gd name="T119" fmla="*/ 44 h 727"/>
              <a:gd name="T120" fmla="*/ 609 w 639"/>
              <a:gd name="T121" fmla="*/ 44 h 727"/>
              <a:gd name="T122" fmla="*/ 620 w 639"/>
              <a:gd name="T123" fmla="*/ 28 h 727"/>
              <a:gd name="T124" fmla="*/ 638 w 639"/>
              <a:gd name="T125" fmla="*/ 3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39" h="727">
                <a:moveTo>
                  <a:pt x="276" y="700"/>
                </a:moveTo>
                <a:lnTo>
                  <a:pt x="276" y="694"/>
                </a:lnTo>
                <a:lnTo>
                  <a:pt x="276" y="692"/>
                </a:lnTo>
                <a:lnTo>
                  <a:pt x="276" y="692"/>
                </a:lnTo>
                <a:lnTo>
                  <a:pt x="276" y="691"/>
                </a:lnTo>
                <a:lnTo>
                  <a:pt x="275" y="690"/>
                </a:lnTo>
                <a:lnTo>
                  <a:pt x="275" y="690"/>
                </a:lnTo>
                <a:lnTo>
                  <a:pt x="275" y="690"/>
                </a:lnTo>
                <a:lnTo>
                  <a:pt x="272" y="691"/>
                </a:lnTo>
                <a:lnTo>
                  <a:pt x="270" y="692"/>
                </a:lnTo>
                <a:lnTo>
                  <a:pt x="268" y="692"/>
                </a:lnTo>
                <a:lnTo>
                  <a:pt x="266" y="693"/>
                </a:lnTo>
                <a:lnTo>
                  <a:pt x="263" y="695"/>
                </a:lnTo>
                <a:lnTo>
                  <a:pt x="258" y="697"/>
                </a:lnTo>
                <a:lnTo>
                  <a:pt x="256" y="698"/>
                </a:lnTo>
                <a:lnTo>
                  <a:pt x="255" y="699"/>
                </a:lnTo>
                <a:lnTo>
                  <a:pt x="255" y="699"/>
                </a:lnTo>
                <a:lnTo>
                  <a:pt x="254" y="700"/>
                </a:lnTo>
                <a:lnTo>
                  <a:pt x="254" y="701"/>
                </a:lnTo>
                <a:lnTo>
                  <a:pt x="253" y="702"/>
                </a:lnTo>
                <a:lnTo>
                  <a:pt x="252" y="705"/>
                </a:lnTo>
                <a:lnTo>
                  <a:pt x="251" y="708"/>
                </a:lnTo>
                <a:lnTo>
                  <a:pt x="250" y="709"/>
                </a:lnTo>
                <a:lnTo>
                  <a:pt x="250" y="710"/>
                </a:lnTo>
                <a:lnTo>
                  <a:pt x="249" y="712"/>
                </a:lnTo>
                <a:lnTo>
                  <a:pt x="248" y="714"/>
                </a:lnTo>
                <a:lnTo>
                  <a:pt x="247" y="714"/>
                </a:lnTo>
                <a:lnTo>
                  <a:pt x="246" y="715"/>
                </a:lnTo>
                <a:lnTo>
                  <a:pt x="246" y="715"/>
                </a:lnTo>
                <a:lnTo>
                  <a:pt x="246" y="715"/>
                </a:lnTo>
                <a:lnTo>
                  <a:pt x="243" y="716"/>
                </a:lnTo>
                <a:lnTo>
                  <a:pt x="242" y="716"/>
                </a:lnTo>
                <a:lnTo>
                  <a:pt x="241" y="717"/>
                </a:lnTo>
                <a:lnTo>
                  <a:pt x="239" y="718"/>
                </a:lnTo>
                <a:lnTo>
                  <a:pt x="237" y="719"/>
                </a:lnTo>
                <a:lnTo>
                  <a:pt x="236" y="720"/>
                </a:lnTo>
                <a:lnTo>
                  <a:pt x="235" y="720"/>
                </a:lnTo>
                <a:lnTo>
                  <a:pt x="234" y="721"/>
                </a:lnTo>
                <a:lnTo>
                  <a:pt x="233" y="721"/>
                </a:lnTo>
                <a:lnTo>
                  <a:pt x="228" y="721"/>
                </a:lnTo>
                <a:lnTo>
                  <a:pt x="227" y="722"/>
                </a:lnTo>
                <a:lnTo>
                  <a:pt x="225" y="722"/>
                </a:lnTo>
                <a:lnTo>
                  <a:pt x="224" y="723"/>
                </a:lnTo>
                <a:lnTo>
                  <a:pt x="223" y="723"/>
                </a:lnTo>
                <a:lnTo>
                  <a:pt x="221" y="725"/>
                </a:lnTo>
                <a:lnTo>
                  <a:pt x="220" y="725"/>
                </a:lnTo>
                <a:lnTo>
                  <a:pt x="219" y="726"/>
                </a:lnTo>
                <a:lnTo>
                  <a:pt x="217" y="726"/>
                </a:lnTo>
                <a:lnTo>
                  <a:pt x="216" y="727"/>
                </a:lnTo>
                <a:lnTo>
                  <a:pt x="215" y="727"/>
                </a:lnTo>
                <a:lnTo>
                  <a:pt x="213" y="727"/>
                </a:lnTo>
                <a:lnTo>
                  <a:pt x="212" y="727"/>
                </a:lnTo>
                <a:lnTo>
                  <a:pt x="211" y="726"/>
                </a:lnTo>
                <a:lnTo>
                  <a:pt x="209" y="726"/>
                </a:lnTo>
                <a:lnTo>
                  <a:pt x="208" y="725"/>
                </a:lnTo>
                <a:lnTo>
                  <a:pt x="206" y="724"/>
                </a:lnTo>
                <a:lnTo>
                  <a:pt x="205" y="724"/>
                </a:lnTo>
                <a:lnTo>
                  <a:pt x="204" y="724"/>
                </a:lnTo>
                <a:lnTo>
                  <a:pt x="204" y="723"/>
                </a:lnTo>
                <a:lnTo>
                  <a:pt x="203" y="722"/>
                </a:lnTo>
                <a:lnTo>
                  <a:pt x="202" y="722"/>
                </a:lnTo>
                <a:lnTo>
                  <a:pt x="201" y="721"/>
                </a:lnTo>
                <a:lnTo>
                  <a:pt x="199" y="720"/>
                </a:lnTo>
                <a:lnTo>
                  <a:pt x="198" y="720"/>
                </a:lnTo>
                <a:lnTo>
                  <a:pt x="195" y="717"/>
                </a:lnTo>
                <a:lnTo>
                  <a:pt x="194" y="717"/>
                </a:lnTo>
                <a:lnTo>
                  <a:pt x="193" y="716"/>
                </a:lnTo>
                <a:lnTo>
                  <a:pt x="193" y="716"/>
                </a:lnTo>
                <a:lnTo>
                  <a:pt x="192" y="716"/>
                </a:lnTo>
                <a:lnTo>
                  <a:pt x="191" y="716"/>
                </a:lnTo>
                <a:lnTo>
                  <a:pt x="189" y="716"/>
                </a:lnTo>
                <a:lnTo>
                  <a:pt x="188" y="717"/>
                </a:lnTo>
                <a:lnTo>
                  <a:pt x="185" y="719"/>
                </a:lnTo>
                <a:lnTo>
                  <a:pt x="183" y="719"/>
                </a:lnTo>
                <a:lnTo>
                  <a:pt x="182" y="719"/>
                </a:lnTo>
                <a:lnTo>
                  <a:pt x="181" y="720"/>
                </a:lnTo>
                <a:lnTo>
                  <a:pt x="181" y="720"/>
                </a:lnTo>
                <a:lnTo>
                  <a:pt x="180" y="720"/>
                </a:lnTo>
                <a:lnTo>
                  <a:pt x="179" y="720"/>
                </a:lnTo>
                <a:lnTo>
                  <a:pt x="178" y="720"/>
                </a:lnTo>
                <a:lnTo>
                  <a:pt x="178" y="719"/>
                </a:lnTo>
                <a:lnTo>
                  <a:pt x="177" y="719"/>
                </a:lnTo>
                <a:lnTo>
                  <a:pt x="174" y="716"/>
                </a:lnTo>
                <a:lnTo>
                  <a:pt x="173" y="715"/>
                </a:lnTo>
                <a:lnTo>
                  <a:pt x="172" y="715"/>
                </a:lnTo>
                <a:lnTo>
                  <a:pt x="172" y="715"/>
                </a:lnTo>
                <a:lnTo>
                  <a:pt x="171" y="715"/>
                </a:lnTo>
                <a:lnTo>
                  <a:pt x="170" y="715"/>
                </a:lnTo>
                <a:lnTo>
                  <a:pt x="170" y="715"/>
                </a:lnTo>
                <a:lnTo>
                  <a:pt x="169" y="715"/>
                </a:lnTo>
                <a:lnTo>
                  <a:pt x="166" y="716"/>
                </a:lnTo>
                <a:lnTo>
                  <a:pt x="164" y="717"/>
                </a:lnTo>
                <a:lnTo>
                  <a:pt x="158" y="719"/>
                </a:lnTo>
                <a:lnTo>
                  <a:pt x="154" y="720"/>
                </a:lnTo>
                <a:lnTo>
                  <a:pt x="153" y="720"/>
                </a:lnTo>
                <a:lnTo>
                  <a:pt x="151" y="721"/>
                </a:lnTo>
                <a:lnTo>
                  <a:pt x="149" y="721"/>
                </a:lnTo>
                <a:lnTo>
                  <a:pt x="149" y="720"/>
                </a:lnTo>
                <a:lnTo>
                  <a:pt x="148" y="720"/>
                </a:lnTo>
                <a:lnTo>
                  <a:pt x="148" y="720"/>
                </a:lnTo>
                <a:lnTo>
                  <a:pt x="147" y="720"/>
                </a:lnTo>
                <a:lnTo>
                  <a:pt x="148" y="720"/>
                </a:lnTo>
                <a:lnTo>
                  <a:pt x="148" y="718"/>
                </a:lnTo>
                <a:lnTo>
                  <a:pt x="148" y="716"/>
                </a:lnTo>
                <a:lnTo>
                  <a:pt x="148" y="714"/>
                </a:lnTo>
                <a:lnTo>
                  <a:pt x="148" y="712"/>
                </a:lnTo>
                <a:lnTo>
                  <a:pt x="148" y="710"/>
                </a:lnTo>
                <a:lnTo>
                  <a:pt x="148" y="709"/>
                </a:lnTo>
                <a:lnTo>
                  <a:pt x="147" y="707"/>
                </a:lnTo>
                <a:lnTo>
                  <a:pt x="147" y="705"/>
                </a:lnTo>
                <a:lnTo>
                  <a:pt x="146" y="703"/>
                </a:lnTo>
                <a:lnTo>
                  <a:pt x="146" y="702"/>
                </a:lnTo>
                <a:lnTo>
                  <a:pt x="145" y="701"/>
                </a:lnTo>
                <a:lnTo>
                  <a:pt x="144" y="700"/>
                </a:lnTo>
                <a:lnTo>
                  <a:pt x="143" y="699"/>
                </a:lnTo>
                <a:lnTo>
                  <a:pt x="142" y="698"/>
                </a:lnTo>
                <a:lnTo>
                  <a:pt x="141" y="698"/>
                </a:lnTo>
                <a:lnTo>
                  <a:pt x="139" y="697"/>
                </a:lnTo>
                <a:lnTo>
                  <a:pt x="139" y="696"/>
                </a:lnTo>
                <a:lnTo>
                  <a:pt x="138" y="696"/>
                </a:lnTo>
                <a:lnTo>
                  <a:pt x="138" y="695"/>
                </a:lnTo>
                <a:lnTo>
                  <a:pt x="138" y="695"/>
                </a:lnTo>
                <a:lnTo>
                  <a:pt x="138" y="694"/>
                </a:lnTo>
                <a:lnTo>
                  <a:pt x="138" y="693"/>
                </a:lnTo>
                <a:lnTo>
                  <a:pt x="138" y="687"/>
                </a:lnTo>
                <a:lnTo>
                  <a:pt x="138" y="686"/>
                </a:lnTo>
                <a:lnTo>
                  <a:pt x="138" y="682"/>
                </a:lnTo>
                <a:lnTo>
                  <a:pt x="138" y="677"/>
                </a:lnTo>
                <a:lnTo>
                  <a:pt x="139" y="675"/>
                </a:lnTo>
                <a:lnTo>
                  <a:pt x="139" y="673"/>
                </a:lnTo>
                <a:lnTo>
                  <a:pt x="140" y="667"/>
                </a:lnTo>
                <a:lnTo>
                  <a:pt x="141" y="665"/>
                </a:lnTo>
                <a:lnTo>
                  <a:pt x="141" y="664"/>
                </a:lnTo>
                <a:lnTo>
                  <a:pt x="141" y="661"/>
                </a:lnTo>
                <a:lnTo>
                  <a:pt x="141" y="659"/>
                </a:lnTo>
                <a:lnTo>
                  <a:pt x="141" y="656"/>
                </a:lnTo>
                <a:lnTo>
                  <a:pt x="141" y="654"/>
                </a:lnTo>
                <a:lnTo>
                  <a:pt x="141" y="652"/>
                </a:lnTo>
                <a:lnTo>
                  <a:pt x="140" y="652"/>
                </a:lnTo>
                <a:lnTo>
                  <a:pt x="140" y="651"/>
                </a:lnTo>
                <a:lnTo>
                  <a:pt x="139" y="650"/>
                </a:lnTo>
                <a:lnTo>
                  <a:pt x="139" y="650"/>
                </a:lnTo>
                <a:lnTo>
                  <a:pt x="138" y="649"/>
                </a:lnTo>
                <a:lnTo>
                  <a:pt x="137" y="648"/>
                </a:lnTo>
                <a:lnTo>
                  <a:pt x="135" y="648"/>
                </a:lnTo>
                <a:lnTo>
                  <a:pt x="134" y="647"/>
                </a:lnTo>
                <a:lnTo>
                  <a:pt x="132" y="647"/>
                </a:lnTo>
                <a:lnTo>
                  <a:pt x="131" y="646"/>
                </a:lnTo>
                <a:lnTo>
                  <a:pt x="129" y="646"/>
                </a:lnTo>
                <a:lnTo>
                  <a:pt x="126" y="646"/>
                </a:lnTo>
                <a:lnTo>
                  <a:pt x="125" y="646"/>
                </a:lnTo>
                <a:lnTo>
                  <a:pt x="124" y="646"/>
                </a:lnTo>
                <a:lnTo>
                  <a:pt x="124" y="646"/>
                </a:lnTo>
                <a:lnTo>
                  <a:pt x="123" y="646"/>
                </a:lnTo>
                <a:lnTo>
                  <a:pt x="123" y="645"/>
                </a:lnTo>
                <a:lnTo>
                  <a:pt x="122" y="645"/>
                </a:lnTo>
                <a:lnTo>
                  <a:pt x="122" y="645"/>
                </a:lnTo>
                <a:lnTo>
                  <a:pt x="122" y="644"/>
                </a:lnTo>
                <a:lnTo>
                  <a:pt x="122" y="644"/>
                </a:lnTo>
                <a:lnTo>
                  <a:pt x="123" y="643"/>
                </a:lnTo>
                <a:lnTo>
                  <a:pt x="123" y="642"/>
                </a:lnTo>
                <a:lnTo>
                  <a:pt x="123" y="641"/>
                </a:lnTo>
                <a:lnTo>
                  <a:pt x="122" y="640"/>
                </a:lnTo>
                <a:lnTo>
                  <a:pt x="122" y="640"/>
                </a:lnTo>
                <a:lnTo>
                  <a:pt x="121" y="639"/>
                </a:lnTo>
                <a:lnTo>
                  <a:pt x="120" y="638"/>
                </a:lnTo>
                <a:lnTo>
                  <a:pt x="118" y="637"/>
                </a:lnTo>
                <a:lnTo>
                  <a:pt x="117" y="636"/>
                </a:lnTo>
                <a:lnTo>
                  <a:pt x="116" y="636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7" y="635"/>
                </a:lnTo>
                <a:lnTo>
                  <a:pt x="118" y="634"/>
                </a:lnTo>
                <a:lnTo>
                  <a:pt x="120" y="634"/>
                </a:lnTo>
                <a:lnTo>
                  <a:pt x="121" y="634"/>
                </a:lnTo>
                <a:lnTo>
                  <a:pt x="122" y="634"/>
                </a:lnTo>
                <a:lnTo>
                  <a:pt x="123" y="633"/>
                </a:lnTo>
                <a:lnTo>
                  <a:pt x="124" y="633"/>
                </a:lnTo>
                <a:lnTo>
                  <a:pt x="124" y="632"/>
                </a:lnTo>
                <a:lnTo>
                  <a:pt x="124" y="632"/>
                </a:lnTo>
                <a:lnTo>
                  <a:pt x="125" y="631"/>
                </a:lnTo>
                <a:lnTo>
                  <a:pt x="125" y="631"/>
                </a:lnTo>
                <a:lnTo>
                  <a:pt x="124" y="630"/>
                </a:lnTo>
                <a:lnTo>
                  <a:pt x="124" y="629"/>
                </a:lnTo>
                <a:lnTo>
                  <a:pt x="123" y="628"/>
                </a:lnTo>
                <a:lnTo>
                  <a:pt x="123" y="627"/>
                </a:lnTo>
                <a:lnTo>
                  <a:pt x="122" y="626"/>
                </a:lnTo>
                <a:lnTo>
                  <a:pt x="120" y="624"/>
                </a:lnTo>
                <a:lnTo>
                  <a:pt x="120" y="623"/>
                </a:lnTo>
                <a:lnTo>
                  <a:pt x="119" y="622"/>
                </a:lnTo>
                <a:lnTo>
                  <a:pt x="119" y="622"/>
                </a:lnTo>
                <a:lnTo>
                  <a:pt x="119" y="621"/>
                </a:lnTo>
                <a:lnTo>
                  <a:pt x="119" y="620"/>
                </a:lnTo>
                <a:lnTo>
                  <a:pt x="119" y="619"/>
                </a:lnTo>
                <a:lnTo>
                  <a:pt x="119" y="619"/>
                </a:lnTo>
                <a:lnTo>
                  <a:pt x="119" y="618"/>
                </a:lnTo>
                <a:lnTo>
                  <a:pt x="119" y="618"/>
                </a:lnTo>
                <a:lnTo>
                  <a:pt x="120" y="618"/>
                </a:lnTo>
                <a:lnTo>
                  <a:pt x="125" y="615"/>
                </a:lnTo>
                <a:lnTo>
                  <a:pt x="127" y="614"/>
                </a:lnTo>
                <a:lnTo>
                  <a:pt x="127" y="614"/>
                </a:lnTo>
                <a:lnTo>
                  <a:pt x="128" y="613"/>
                </a:lnTo>
                <a:lnTo>
                  <a:pt x="128" y="613"/>
                </a:lnTo>
                <a:lnTo>
                  <a:pt x="129" y="612"/>
                </a:lnTo>
                <a:lnTo>
                  <a:pt x="128" y="612"/>
                </a:lnTo>
                <a:lnTo>
                  <a:pt x="128" y="611"/>
                </a:lnTo>
                <a:lnTo>
                  <a:pt x="128" y="611"/>
                </a:lnTo>
                <a:lnTo>
                  <a:pt x="127" y="610"/>
                </a:lnTo>
                <a:lnTo>
                  <a:pt x="127" y="610"/>
                </a:lnTo>
                <a:lnTo>
                  <a:pt x="126" y="609"/>
                </a:lnTo>
                <a:lnTo>
                  <a:pt x="125" y="609"/>
                </a:lnTo>
                <a:lnTo>
                  <a:pt x="123" y="609"/>
                </a:lnTo>
                <a:lnTo>
                  <a:pt x="122" y="609"/>
                </a:lnTo>
                <a:lnTo>
                  <a:pt x="120" y="609"/>
                </a:lnTo>
                <a:lnTo>
                  <a:pt x="118" y="609"/>
                </a:lnTo>
                <a:lnTo>
                  <a:pt x="116" y="609"/>
                </a:lnTo>
                <a:lnTo>
                  <a:pt x="115" y="609"/>
                </a:lnTo>
                <a:lnTo>
                  <a:pt x="114" y="609"/>
                </a:lnTo>
                <a:lnTo>
                  <a:pt x="113" y="609"/>
                </a:lnTo>
                <a:lnTo>
                  <a:pt x="113" y="609"/>
                </a:lnTo>
                <a:lnTo>
                  <a:pt x="112" y="608"/>
                </a:lnTo>
                <a:lnTo>
                  <a:pt x="112" y="608"/>
                </a:lnTo>
                <a:lnTo>
                  <a:pt x="111" y="607"/>
                </a:lnTo>
                <a:lnTo>
                  <a:pt x="111" y="606"/>
                </a:lnTo>
                <a:lnTo>
                  <a:pt x="111" y="605"/>
                </a:lnTo>
                <a:lnTo>
                  <a:pt x="111" y="604"/>
                </a:lnTo>
                <a:lnTo>
                  <a:pt x="111" y="603"/>
                </a:lnTo>
                <a:lnTo>
                  <a:pt x="111" y="601"/>
                </a:lnTo>
                <a:lnTo>
                  <a:pt x="112" y="600"/>
                </a:lnTo>
                <a:lnTo>
                  <a:pt x="112" y="599"/>
                </a:lnTo>
                <a:lnTo>
                  <a:pt x="113" y="598"/>
                </a:lnTo>
                <a:lnTo>
                  <a:pt x="114" y="596"/>
                </a:lnTo>
                <a:lnTo>
                  <a:pt x="118" y="591"/>
                </a:lnTo>
                <a:lnTo>
                  <a:pt x="119" y="589"/>
                </a:lnTo>
                <a:lnTo>
                  <a:pt x="120" y="588"/>
                </a:lnTo>
                <a:lnTo>
                  <a:pt x="122" y="587"/>
                </a:lnTo>
                <a:lnTo>
                  <a:pt x="123" y="586"/>
                </a:lnTo>
                <a:lnTo>
                  <a:pt x="124" y="584"/>
                </a:lnTo>
                <a:lnTo>
                  <a:pt x="125" y="584"/>
                </a:lnTo>
                <a:lnTo>
                  <a:pt x="127" y="582"/>
                </a:lnTo>
                <a:lnTo>
                  <a:pt x="128" y="581"/>
                </a:lnTo>
                <a:lnTo>
                  <a:pt x="130" y="581"/>
                </a:lnTo>
                <a:lnTo>
                  <a:pt x="132" y="580"/>
                </a:lnTo>
                <a:lnTo>
                  <a:pt x="133" y="579"/>
                </a:lnTo>
                <a:lnTo>
                  <a:pt x="134" y="579"/>
                </a:lnTo>
                <a:lnTo>
                  <a:pt x="135" y="578"/>
                </a:lnTo>
                <a:lnTo>
                  <a:pt x="137" y="578"/>
                </a:lnTo>
                <a:lnTo>
                  <a:pt x="138" y="578"/>
                </a:lnTo>
                <a:lnTo>
                  <a:pt x="139" y="578"/>
                </a:lnTo>
                <a:lnTo>
                  <a:pt x="139" y="579"/>
                </a:lnTo>
                <a:lnTo>
                  <a:pt x="140" y="579"/>
                </a:lnTo>
                <a:lnTo>
                  <a:pt x="144" y="581"/>
                </a:lnTo>
                <a:lnTo>
                  <a:pt x="145" y="582"/>
                </a:lnTo>
                <a:lnTo>
                  <a:pt x="146" y="582"/>
                </a:lnTo>
                <a:lnTo>
                  <a:pt x="147" y="582"/>
                </a:lnTo>
                <a:lnTo>
                  <a:pt x="147" y="582"/>
                </a:lnTo>
                <a:lnTo>
                  <a:pt x="148" y="582"/>
                </a:lnTo>
                <a:lnTo>
                  <a:pt x="149" y="582"/>
                </a:lnTo>
                <a:lnTo>
                  <a:pt x="150" y="582"/>
                </a:lnTo>
                <a:lnTo>
                  <a:pt x="150" y="581"/>
                </a:lnTo>
                <a:lnTo>
                  <a:pt x="151" y="581"/>
                </a:lnTo>
                <a:lnTo>
                  <a:pt x="152" y="580"/>
                </a:lnTo>
                <a:lnTo>
                  <a:pt x="153" y="579"/>
                </a:lnTo>
                <a:lnTo>
                  <a:pt x="155" y="575"/>
                </a:lnTo>
                <a:lnTo>
                  <a:pt x="156" y="574"/>
                </a:lnTo>
                <a:lnTo>
                  <a:pt x="158" y="573"/>
                </a:lnTo>
                <a:lnTo>
                  <a:pt x="159" y="571"/>
                </a:lnTo>
                <a:lnTo>
                  <a:pt x="163" y="568"/>
                </a:lnTo>
                <a:lnTo>
                  <a:pt x="165" y="566"/>
                </a:lnTo>
                <a:lnTo>
                  <a:pt x="166" y="566"/>
                </a:lnTo>
                <a:lnTo>
                  <a:pt x="166" y="565"/>
                </a:lnTo>
                <a:lnTo>
                  <a:pt x="167" y="564"/>
                </a:lnTo>
                <a:lnTo>
                  <a:pt x="167" y="563"/>
                </a:lnTo>
                <a:lnTo>
                  <a:pt x="167" y="563"/>
                </a:lnTo>
                <a:lnTo>
                  <a:pt x="167" y="562"/>
                </a:lnTo>
                <a:lnTo>
                  <a:pt x="167" y="561"/>
                </a:lnTo>
                <a:lnTo>
                  <a:pt x="167" y="560"/>
                </a:lnTo>
                <a:lnTo>
                  <a:pt x="166" y="559"/>
                </a:lnTo>
                <a:lnTo>
                  <a:pt x="165" y="558"/>
                </a:lnTo>
                <a:lnTo>
                  <a:pt x="164" y="558"/>
                </a:lnTo>
                <a:lnTo>
                  <a:pt x="162" y="557"/>
                </a:lnTo>
                <a:lnTo>
                  <a:pt x="162" y="556"/>
                </a:lnTo>
                <a:lnTo>
                  <a:pt x="161" y="556"/>
                </a:lnTo>
                <a:lnTo>
                  <a:pt x="161" y="555"/>
                </a:lnTo>
                <a:lnTo>
                  <a:pt x="161" y="554"/>
                </a:lnTo>
                <a:lnTo>
                  <a:pt x="161" y="553"/>
                </a:lnTo>
                <a:lnTo>
                  <a:pt x="162" y="551"/>
                </a:lnTo>
                <a:lnTo>
                  <a:pt x="162" y="549"/>
                </a:lnTo>
                <a:lnTo>
                  <a:pt x="162" y="548"/>
                </a:lnTo>
                <a:lnTo>
                  <a:pt x="163" y="546"/>
                </a:lnTo>
                <a:lnTo>
                  <a:pt x="163" y="545"/>
                </a:lnTo>
                <a:lnTo>
                  <a:pt x="163" y="543"/>
                </a:lnTo>
                <a:lnTo>
                  <a:pt x="163" y="539"/>
                </a:lnTo>
                <a:lnTo>
                  <a:pt x="163" y="537"/>
                </a:lnTo>
                <a:lnTo>
                  <a:pt x="163" y="536"/>
                </a:lnTo>
                <a:lnTo>
                  <a:pt x="163" y="535"/>
                </a:lnTo>
                <a:lnTo>
                  <a:pt x="163" y="534"/>
                </a:lnTo>
                <a:lnTo>
                  <a:pt x="164" y="533"/>
                </a:lnTo>
                <a:lnTo>
                  <a:pt x="165" y="529"/>
                </a:lnTo>
                <a:lnTo>
                  <a:pt x="166" y="527"/>
                </a:lnTo>
                <a:lnTo>
                  <a:pt x="166" y="525"/>
                </a:lnTo>
                <a:lnTo>
                  <a:pt x="166" y="524"/>
                </a:lnTo>
                <a:lnTo>
                  <a:pt x="167" y="522"/>
                </a:lnTo>
                <a:lnTo>
                  <a:pt x="167" y="521"/>
                </a:lnTo>
                <a:lnTo>
                  <a:pt x="167" y="519"/>
                </a:lnTo>
                <a:lnTo>
                  <a:pt x="166" y="516"/>
                </a:lnTo>
                <a:lnTo>
                  <a:pt x="166" y="513"/>
                </a:lnTo>
                <a:lnTo>
                  <a:pt x="166" y="512"/>
                </a:lnTo>
                <a:lnTo>
                  <a:pt x="167" y="506"/>
                </a:lnTo>
                <a:lnTo>
                  <a:pt x="167" y="504"/>
                </a:lnTo>
                <a:lnTo>
                  <a:pt x="168" y="502"/>
                </a:lnTo>
                <a:lnTo>
                  <a:pt x="169" y="498"/>
                </a:lnTo>
                <a:lnTo>
                  <a:pt x="170" y="495"/>
                </a:lnTo>
                <a:lnTo>
                  <a:pt x="171" y="493"/>
                </a:lnTo>
                <a:lnTo>
                  <a:pt x="171" y="492"/>
                </a:lnTo>
                <a:lnTo>
                  <a:pt x="172" y="491"/>
                </a:lnTo>
                <a:lnTo>
                  <a:pt x="173" y="490"/>
                </a:lnTo>
                <a:lnTo>
                  <a:pt x="173" y="490"/>
                </a:lnTo>
                <a:lnTo>
                  <a:pt x="176" y="488"/>
                </a:lnTo>
                <a:lnTo>
                  <a:pt x="177" y="487"/>
                </a:lnTo>
                <a:lnTo>
                  <a:pt x="177" y="486"/>
                </a:lnTo>
                <a:lnTo>
                  <a:pt x="177" y="485"/>
                </a:lnTo>
                <a:lnTo>
                  <a:pt x="178" y="484"/>
                </a:lnTo>
                <a:lnTo>
                  <a:pt x="178" y="483"/>
                </a:lnTo>
                <a:lnTo>
                  <a:pt x="178" y="482"/>
                </a:lnTo>
                <a:lnTo>
                  <a:pt x="178" y="480"/>
                </a:lnTo>
                <a:lnTo>
                  <a:pt x="178" y="475"/>
                </a:lnTo>
                <a:lnTo>
                  <a:pt x="177" y="473"/>
                </a:lnTo>
                <a:lnTo>
                  <a:pt x="177" y="467"/>
                </a:lnTo>
                <a:lnTo>
                  <a:pt x="176" y="462"/>
                </a:lnTo>
                <a:lnTo>
                  <a:pt x="176" y="460"/>
                </a:lnTo>
                <a:lnTo>
                  <a:pt x="176" y="453"/>
                </a:lnTo>
                <a:lnTo>
                  <a:pt x="176" y="452"/>
                </a:lnTo>
                <a:lnTo>
                  <a:pt x="176" y="451"/>
                </a:lnTo>
                <a:lnTo>
                  <a:pt x="175" y="451"/>
                </a:lnTo>
                <a:lnTo>
                  <a:pt x="175" y="450"/>
                </a:lnTo>
                <a:lnTo>
                  <a:pt x="174" y="450"/>
                </a:lnTo>
                <a:lnTo>
                  <a:pt x="173" y="449"/>
                </a:lnTo>
                <a:lnTo>
                  <a:pt x="164" y="444"/>
                </a:lnTo>
                <a:lnTo>
                  <a:pt x="161" y="443"/>
                </a:lnTo>
                <a:lnTo>
                  <a:pt x="159" y="442"/>
                </a:lnTo>
                <a:lnTo>
                  <a:pt x="156" y="441"/>
                </a:lnTo>
                <a:lnTo>
                  <a:pt x="152" y="440"/>
                </a:lnTo>
                <a:lnTo>
                  <a:pt x="148" y="439"/>
                </a:lnTo>
                <a:lnTo>
                  <a:pt x="147" y="439"/>
                </a:lnTo>
                <a:lnTo>
                  <a:pt x="147" y="438"/>
                </a:lnTo>
                <a:lnTo>
                  <a:pt x="146" y="438"/>
                </a:lnTo>
                <a:lnTo>
                  <a:pt x="146" y="438"/>
                </a:lnTo>
                <a:lnTo>
                  <a:pt x="146" y="437"/>
                </a:lnTo>
                <a:lnTo>
                  <a:pt x="145" y="437"/>
                </a:lnTo>
                <a:lnTo>
                  <a:pt x="145" y="436"/>
                </a:lnTo>
                <a:lnTo>
                  <a:pt x="144" y="432"/>
                </a:lnTo>
                <a:lnTo>
                  <a:pt x="144" y="431"/>
                </a:lnTo>
                <a:lnTo>
                  <a:pt x="144" y="430"/>
                </a:lnTo>
                <a:lnTo>
                  <a:pt x="144" y="429"/>
                </a:lnTo>
                <a:lnTo>
                  <a:pt x="143" y="429"/>
                </a:lnTo>
                <a:lnTo>
                  <a:pt x="143" y="428"/>
                </a:lnTo>
                <a:lnTo>
                  <a:pt x="142" y="427"/>
                </a:lnTo>
                <a:lnTo>
                  <a:pt x="141" y="427"/>
                </a:lnTo>
                <a:lnTo>
                  <a:pt x="140" y="426"/>
                </a:lnTo>
                <a:lnTo>
                  <a:pt x="139" y="425"/>
                </a:lnTo>
                <a:lnTo>
                  <a:pt x="137" y="425"/>
                </a:lnTo>
                <a:lnTo>
                  <a:pt x="136" y="424"/>
                </a:lnTo>
                <a:lnTo>
                  <a:pt x="135" y="424"/>
                </a:lnTo>
                <a:lnTo>
                  <a:pt x="130" y="423"/>
                </a:lnTo>
                <a:lnTo>
                  <a:pt x="129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1" y="417"/>
                </a:lnTo>
                <a:lnTo>
                  <a:pt x="118" y="414"/>
                </a:lnTo>
                <a:lnTo>
                  <a:pt x="117" y="413"/>
                </a:lnTo>
                <a:lnTo>
                  <a:pt x="115" y="411"/>
                </a:lnTo>
                <a:lnTo>
                  <a:pt x="111" y="407"/>
                </a:lnTo>
                <a:lnTo>
                  <a:pt x="110" y="405"/>
                </a:lnTo>
                <a:lnTo>
                  <a:pt x="109" y="404"/>
                </a:lnTo>
                <a:lnTo>
                  <a:pt x="108" y="404"/>
                </a:lnTo>
                <a:lnTo>
                  <a:pt x="107" y="403"/>
                </a:lnTo>
                <a:lnTo>
                  <a:pt x="106" y="402"/>
                </a:lnTo>
                <a:lnTo>
                  <a:pt x="105" y="402"/>
                </a:lnTo>
                <a:lnTo>
                  <a:pt x="103" y="402"/>
                </a:lnTo>
                <a:lnTo>
                  <a:pt x="102" y="401"/>
                </a:lnTo>
                <a:lnTo>
                  <a:pt x="100" y="401"/>
                </a:lnTo>
                <a:lnTo>
                  <a:pt x="99" y="402"/>
                </a:lnTo>
                <a:lnTo>
                  <a:pt x="97" y="402"/>
                </a:lnTo>
                <a:lnTo>
                  <a:pt x="92" y="403"/>
                </a:lnTo>
                <a:lnTo>
                  <a:pt x="91" y="403"/>
                </a:lnTo>
                <a:lnTo>
                  <a:pt x="89" y="404"/>
                </a:lnTo>
                <a:lnTo>
                  <a:pt x="87" y="404"/>
                </a:lnTo>
                <a:lnTo>
                  <a:pt x="86" y="404"/>
                </a:lnTo>
                <a:lnTo>
                  <a:pt x="84" y="404"/>
                </a:lnTo>
                <a:lnTo>
                  <a:pt x="82" y="404"/>
                </a:lnTo>
                <a:lnTo>
                  <a:pt x="80" y="404"/>
                </a:lnTo>
                <a:lnTo>
                  <a:pt x="78" y="404"/>
                </a:lnTo>
                <a:lnTo>
                  <a:pt x="76" y="403"/>
                </a:lnTo>
                <a:lnTo>
                  <a:pt x="75" y="403"/>
                </a:lnTo>
                <a:lnTo>
                  <a:pt x="73" y="402"/>
                </a:lnTo>
                <a:lnTo>
                  <a:pt x="72" y="402"/>
                </a:lnTo>
                <a:lnTo>
                  <a:pt x="70" y="401"/>
                </a:lnTo>
                <a:lnTo>
                  <a:pt x="69" y="400"/>
                </a:lnTo>
                <a:lnTo>
                  <a:pt x="67" y="399"/>
                </a:lnTo>
                <a:lnTo>
                  <a:pt x="62" y="395"/>
                </a:lnTo>
                <a:lnTo>
                  <a:pt x="60" y="394"/>
                </a:lnTo>
                <a:lnTo>
                  <a:pt x="57" y="392"/>
                </a:lnTo>
                <a:lnTo>
                  <a:pt x="52" y="390"/>
                </a:lnTo>
                <a:lnTo>
                  <a:pt x="51" y="389"/>
                </a:lnTo>
                <a:lnTo>
                  <a:pt x="50" y="388"/>
                </a:lnTo>
                <a:lnTo>
                  <a:pt x="49" y="387"/>
                </a:lnTo>
                <a:lnTo>
                  <a:pt x="47" y="386"/>
                </a:lnTo>
                <a:lnTo>
                  <a:pt x="47" y="385"/>
                </a:lnTo>
                <a:lnTo>
                  <a:pt x="47" y="385"/>
                </a:lnTo>
                <a:lnTo>
                  <a:pt x="46" y="384"/>
                </a:lnTo>
                <a:lnTo>
                  <a:pt x="46" y="384"/>
                </a:lnTo>
                <a:lnTo>
                  <a:pt x="46" y="384"/>
                </a:lnTo>
                <a:lnTo>
                  <a:pt x="46" y="383"/>
                </a:lnTo>
                <a:lnTo>
                  <a:pt x="46" y="383"/>
                </a:lnTo>
                <a:lnTo>
                  <a:pt x="46" y="382"/>
                </a:lnTo>
                <a:lnTo>
                  <a:pt x="47" y="382"/>
                </a:lnTo>
                <a:lnTo>
                  <a:pt x="47" y="381"/>
                </a:lnTo>
                <a:lnTo>
                  <a:pt x="48" y="381"/>
                </a:lnTo>
                <a:lnTo>
                  <a:pt x="49" y="380"/>
                </a:lnTo>
                <a:lnTo>
                  <a:pt x="52" y="379"/>
                </a:lnTo>
                <a:lnTo>
                  <a:pt x="52" y="379"/>
                </a:lnTo>
                <a:lnTo>
                  <a:pt x="52" y="378"/>
                </a:lnTo>
                <a:lnTo>
                  <a:pt x="52" y="378"/>
                </a:lnTo>
                <a:lnTo>
                  <a:pt x="52" y="378"/>
                </a:lnTo>
                <a:lnTo>
                  <a:pt x="52" y="377"/>
                </a:lnTo>
                <a:lnTo>
                  <a:pt x="51" y="377"/>
                </a:lnTo>
                <a:lnTo>
                  <a:pt x="50" y="376"/>
                </a:lnTo>
                <a:lnTo>
                  <a:pt x="48" y="375"/>
                </a:lnTo>
                <a:lnTo>
                  <a:pt x="47" y="375"/>
                </a:lnTo>
                <a:lnTo>
                  <a:pt x="46" y="375"/>
                </a:lnTo>
                <a:lnTo>
                  <a:pt x="45" y="374"/>
                </a:lnTo>
                <a:lnTo>
                  <a:pt x="44" y="374"/>
                </a:lnTo>
                <a:lnTo>
                  <a:pt x="42" y="374"/>
                </a:lnTo>
                <a:lnTo>
                  <a:pt x="38" y="375"/>
                </a:lnTo>
                <a:lnTo>
                  <a:pt x="37" y="375"/>
                </a:lnTo>
                <a:lnTo>
                  <a:pt x="36" y="375"/>
                </a:lnTo>
                <a:lnTo>
                  <a:pt x="34" y="375"/>
                </a:lnTo>
                <a:lnTo>
                  <a:pt x="31" y="374"/>
                </a:lnTo>
                <a:lnTo>
                  <a:pt x="28" y="374"/>
                </a:lnTo>
                <a:lnTo>
                  <a:pt x="27" y="374"/>
                </a:lnTo>
                <a:lnTo>
                  <a:pt x="25" y="374"/>
                </a:lnTo>
                <a:lnTo>
                  <a:pt x="22" y="374"/>
                </a:lnTo>
                <a:lnTo>
                  <a:pt x="21" y="374"/>
                </a:lnTo>
                <a:lnTo>
                  <a:pt x="20" y="374"/>
                </a:lnTo>
                <a:lnTo>
                  <a:pt x="18" y="375"/>
                </a:lnTo>
                <a:lnTo>
                  <a:pt x="15" y="376"/>
                </a:lnTo>
                <a:lnTo>
                  <a:pt x="13" y="377"/>
                </a:lnTo>
                <a:lnTo>
                  <a:pt x="12" y="377"/>
                </a:lnTo>
                <a:lnTo>
                  <a:pt x="11" y="377"/>
                </a:lnTo>
                <a:lnTo>
                  <a:pt x="10" y="378"/>
                </a:lnTo>
                <a:lnTo>
                  <a:pt x="9" y="377"/>
                </a:lnTo>
                <a:lnTo>
                  <a:pt x="8" y="377"/>
                </a:lnTo>
                <a:lnTo>
                  <a:pt x="4" y="376"/>
                </a:lnTo>
                <a:lnTo>
                  <a:pt x="3" y="376"/>
                </a:lnTo>
                <a:lnTo>
                  <a:pt x="2" y="376"/>
                </a:lnTo>
                <a:lnTo>
                  <a:pt x="2" y="375"/>
                </a:lnTo>
                <a:lnTo>
                  <a:pt x="1" y="375"/>
                </a:lnTo>
                <a:lnTo>
                  <a:pt x="1" y="375"/>
                </a:lnTo>
                <a:lnTo>
                  <a:pt x="0" y="374"/>
                </a:lnTo>
                <a:lnTo>
                  <a:pt x="0" y="373"/>
                </a:lnTo>
                <a:lnTo>
                  <a:pt x="0" y="373"/>
                </a:lnTo>
                <a:lnTo>
                  <a:pt x="0" y="372"/>
                </a:lnTo>
                <a:lnTo>
                  <a:pt x="0" y="371"/>
                </a:lnTo>
                <a:lnTo>
                  <a:pt x="1" y="370"/>
                </a:lnTo>
                <a:lnTo>
                  <a:pt x="1" y="369"/>
                </a:lnTo>
                <a:lnTo>
                  <a:pt x="2" y="368"/>
                </a:lnTo>
                <a:lnTo>
                  <a:pt x="3" y="364"/>
                </a:lnTo>
                <a:lnTo>
                  <a:pt x="4" y="363"/>
                </a:lnTo>
                <a:lnTo>
                  <a:pt x="6" y="361"/>
                </a:lnTo>
                <a:lnTo>
                  <a:pt x="8" y="358"/>
                </a:lnTo>
                <a:lnTo>
                  <a:pt x="8" y="357"/>
                </a:lnTo>
                <a:lnTo>
                  <a:pt x="9" y="356"/>
                </a:lnTo>
                <a:lnTo>
                  <a:pt x="9" y="355"/>
                </a:lnTo>
                <a:lnTo>
                  <a:pt x="9" y="355"/>
                </a:lnTo>
                <a:lnTo>
                  <a:pt x="9" y="354"/>
                </a:lnTo>
                <a:lnTo>
                  <a:pt x="9" y="352"/>
                </a:lnTo>
                <a:lnTo>
                  <a:pt x="9" y="351"/>
                </a:lnTo>
                <a:lnTo>
                  <a:pt x="8" y="350"/>
                </a:lnTo>
                <a:lnTo>
                  <a:pt x="8" y="349"/>
                </a:lnTo>
                <a:lnTo>
                  <a:pt x="7" y="347"/>
                </a:lnTo>
                <a:lnTo>
                  <a:pt x="6" y="345"/>
                </a:lnTo>
                <a:lnTo>
                  <a:pt x="5" y="344"/>
                </a:lnTo>
                <a:lnTo>
                  <a:pt x="3" y="342"/>
                </a:lnTo>
                <a:lnTo>
                  <a:pt x="3" y="341"/>
                </a:lnTo>
                <a:lnTo>
                  <a:pt x="3" y="340"/>
                </a:lnTo>
                <a:lnTo>
                  <a:pt x="2" y="340"/>
                </a:lnTo>
                <a:lnTo>
                  <a:pt x="3" y="339"/>
                </a:lnTo>
                <a:lnTo>
                  <a:pt x="3" y="338"/>
                </a:lnTo>
                <a:lnTo>
                  <a:pt x="4" y="337"/>
                </a:lnTo>
                <a:lnTo>
                  <a:pt x="4" y="336"/>
                </a:lnTo>
                <a:lnTo>
                  <a:pt x="6" y="335"/>
                </a:lnTo>
                <a:lnTo>
                  <a:pt x="8" y="333"/>
                </a:lnTo>
                <a:lnTo>
                  <a:pt x="9" y="332"/>
                </a:lnTo>
                <a:lnTo>
                  <a:pt x="11" y="331"/>
                </a:lnTo>
                <a:lnTo>
                  <a:pt x="12" y="330"/>
                </a:lnTo>
                <a:lnTo>
                  <a:pt x="13" y="330"/>
                </a:lnTo>
                <a:lnTo>
                  <a:pt x="14" y="330"/>
                </a:lnTo>
                <a:lnTo>
                  <a:pt x="15" y="329"/>
                </a:lnTo>
                <a:lnTo>
                  <a:pt x="17" y="329"/>
                </a:lnTo>
                <a:lnTo>
                  <a:pt x="20" y="329"/>
                </a:lnTo>
                <a:lnTo>
                  <a:pt x="21" y="329"/>
                </a:lnTo>
                <a:lnTo>
                  <a:pt x="22" y="328"/>
                </a:lnTo>
                <a:lnTo>
                  <a:pt x="23" y="328"/>
                </a:lnTo>
                <a:lnTo>
                  <a:pt x="24" y="328"/>
                </a:lnTo>
                <a:lnTo>
                  <a:pt x="24" y="327"/>
                </a:lnTo>
                <a:lnTo>
                  <a:pt x="25" y="327"/>
                </a:lnTo>
                <a:lnTo>
                  <a:pt x="25" y="326"/>
                </a:lnTo>
                <a:lnTo>
                  <a:pt x="27" y="324"/>
                </a:lnTo>
                <a:lnTo>
                  <a:pt x="28" y="323"/>
                </a:lnTo>
                <a:lnTo>
                  <a:pt x="28" y="322"/>
                </a:lnTo>
                <a:lnTo>
                  <a:pt x="30" y="318"/>
                </a:lnTo>
                <a:lnTo>
                  <a:pt x="30" y="317"/>
                </a:lnTo>
                <a:lnTo>
                  <a:pt x="31" y="317"/>
                </a:lnTo>
                <a:lnTo>
                  <a:pt x="31" y="316"/>
                </a:lnTo>
                <a:lnTo>
                  <a:pt x="32" y="316"/>
                </a:lnTo>
                <a:lnTo>
                  <a:pt x="34" y="315"/>
                </a:lnTo>
                <a:lnTo>
                  <a:pt x="35" y="314"/>
                </a:lnTo>
                <a:lnTo>
                  <a:pt x="35" y="314"/>
                </a:lnTo>
                <a:lnTo>
                  <a:pt x="36" y="313"/>
                </a:lnTo>
                <a:lnTo>
                  <a:pt x="36" y="313"/>
                </a:lnTo>
                <a:lnTo>
                  <a:pt x="36" y="313"/>
                </a:lnTo>
                <a:lnTo>
                  <a:pt x="36" y="312"/>
                </a:lnTo>
                <a:lnTo>
                  <a:pt x="37" y="310"/>
                </a:lnTo>
                <a:lnTo>
                  <a:pt x="37" y="309"/>
                </a:lnTo>
                <a:lnTo>
                  <a:pt x="37" y="307"/>
                </a:lnTo>
                <a:lnTo>
                  <a:pt x="37" y="306"/>
                </a:lnTo>
                <a:lnTo>
                  <a:pt x="37" y="305"/>
                </a:lnTo>
                <a:lnTo>
                  <a:pt x="38" y="303"/>
                </a:lnTo>
                <a:lnTo>
                  <a:pt x="38" y="302"/>
                </a:lnTo>
                <a:lnTo>
                  <a:pt x="38" y="300"/>
                </a:lnTo>
                <a:lnTo>
                  <a:pt x="39" y="297"/>
                </a:lnTo>
                <a:lnTo>
                  <a:pt x="39" y="296"/>
                </a:lnTo>
                <a:lnTo>
                  <a:pt x="39" y="294"/>
                </a:lnTo>
                <a:lnTo>
                  <a:pt x="40" y="293"/>
                </a:lnTo>
                <a:lnTo>
                  <a:pt x="40" y="293"/>
                </a:lnTo>
                <a:lnTo>
                  <a:pt x="41" y="292"/>
                </a:lnTo>
                <a:lnTo>
                  <a:pt x="42" y="291"/>
                </a:lnTo>
                <a:lnTo>
                  <a:pt x="45" y="289"/>
                </a:lnTo>
                <a:lnTo>
                  <a:pt x="47" y="287"/>
                </a:lnTo>
                <a:lnTo>
                  <a:pt x="48" y="286"/>
                </a:lnTo>
                <a:lnTo>
                  <a:pt x="51" y="284"/>
                </a:lnTo>
                <a:lnTo>
                  <a:pt x="52" y="283"/>
                </a:lnTo>
                <a:lnTo>
                  <a:pt x="54" y="281"/>
                </a:lnTo>
                <a:lnTo>
                  <a:pt x="57" y="279"/>
                </a:lnTo>
                <a:lnTo>
                  <a:pt x="58" y="278"/>
                </a:lnTo>
                <a:lnTo>
                  <a:pt x="60" y="277"/>
                </a:lnTo>
                <a:lnTo>
                  <a:pt x="61" y="277"/>
                </a:lnTo>
                <a:lnTo>
                  <a:pt x="63" y="276"/>
                </a:lnTo>
                <a:lnTo>
                  <a:pt x="65" y="276"/>
                </a:lnTo>
                <a:lnTo>
                  <a:pt x="66" y="276"/>
                </a:lnTo>
                <a:lnTo>
                  <a:pt x="68" y="276"/>
                </a:lnTo>
                <a:lnTo>
                  <a:pt x="71" y="276"/>
                </a:lnTo>
                <a:lnTo>
                  <a:pt x="73" y="276"/>
                </a:lnTo>
                <a:lnTo>
                  <a:pt x="75" y="276"/>
                </a:lnTo>
                <a:lnTo>
                  <a:pt x="77" y="276"/>
                </a:lnTo>
                <a:lnTo>
                  <a:pt x="79" y="275"/>
                </a:lnTo>
                <a:lnTo>
                  <a:pt x="81" y="275"/>
                </a:lnTo>
                <a:lnTo>
                  <a:pt x="84" y="274"/>
                </a:lnTo>
                <a:lnTo>
                  <a:pt x="86" y="273"/>
                </a:lnTo>
                <a:lnTo>
                  <a:pt x="87" y="272"/>
                </a:lnTo>
                <a:lnTo>
                  <a:pt x="88" y="271"/>
                </a:lnTo>
                <a:lnTo>
                  <a:pt x="90" y="270"/>
                </a:lnTo>
                <a:lnTo>
                  <a:pt x="91" y="269"/>
                </a:lnTo>
                <a:lnTo>
                  <a:pt x="93" y="267"/>
                </a:lnTo>
                <a:lnTo>
                  <a:pt x="94" y="265"/>
                </a:lnTo>
                <a:lnTo>
                  <a:pt x="95" y="264"/>
                </a:lnTo>
                <a:lnTo>
                  <a:pt x="96" y="264"/>
                </a:lnTo>
                <a:lnTo>
                  <a:pt x="99" y="261"/>
                </a:lnTo>
                <a:lnTo>
                  <a:pt x="102" y="258"/>
                </a:lnTo>
                <a:lnTo>
                  <a:pt x="108" y="253"/>
                </a:lnTo>
                <a:lnTo>
                  <a:pt x="110" y="252"/>
                </a:lnTo>
                <a:lnTo>
                  <a:pt x="111" y="251"/>
                </a:lnTo>
                <a:lnTo>
                  <a:pt x="112" y="250"/>
                </a:lnTo>
                <a:lnTo>
                  <a:pt x="113" y="250"/>
                </a:lnTo>
                <a:lnTo>
                  <a:pt x="113" y="250"/>
                </a:lnTo>
                <a:lnTo>
                  <a:pt x="114" y="250"/>
                </a:lnTo>
                <a:lnTo>
                  <a:pt x="114" y="250"/>
                </a:lnTo>
                <a:lnTo>
                  <a:pt x="115" y="250"/>
                </a:lnTo>
                <a:lnTo>
                  <a:pt x="115" y="250"/>
                </a:lnTo>
                <a:lnTo>
                  <a:pt x="117" y="251"/>
                </a:lnTo>
                <a:lnTo>
                  <a:pt x="118" y="252"/>
                </a:lnTo>
                <a:lnTo>
                  <a:pt x="119" y="252"/>
                </a:lnTo>
                <a:lnTo>
                  <a:pt x="120" y="253"/>
                </a:lnTo>
                <a:lnTo>
                  <a:pt x="122" y="253"/>
                </a:lnTo>
                <a:lnTo>
                  <a:pt x="124" y="254"/>
                </a:lnTo>
                <a:lnTo>
                  <a:pt x="126" y="254"/>
                </a:lnTo>
                <a:lnTo>
                  <a:pt x="127" y="254"/>
                </a:lnTo>
                <a:lnTo>
                  <a:pt x="129" y="254"/>
                </a:lnTo>
                <a:lnTo>
                  <a:pt x="131" y="254"/>
                </a:lnTo>
                <a:lnTo>
                  <a:pt x="138" y="254"/>
                </a:lnTo>
                <a:lnTo>
                  <a:pt x="140" y="254"/>
                </a:lnTo>
                <a:lnTo>
                  <a:pt x="142" y="254"/>
                </a:lnTo>
                <a:lnTo>
                  <a:pt x="143" y="253"/>
                </a:lnTo>
                <a:lnTo>
                  <a:pt x="145" y="253"/>
                </a:lnTo>
                <a:lnTo>
                  <a:pt x="146" y="252"/>
                </a:lnTo>
                <a:lnTo>
                  <a:pt x="148" y="252"/>
                </a:lnTo>
                <a:lnTo>
                  <a:pt x="149" y="251"/>
                </a:lnTo>
                <a:lnTo>
                  <a:pt x="152" y="249"/>
                </a:lnTo>
                <a:lnTo>
                  <a:pt x="153" y="248"/>
                </a:lnTo>
                <a:lnTo>
                  <a:pt x="154" y="247"/>
                </a:lnTo>
                <a:lnTo>
                  <a:pt x="156" y="247"/>
                </a:lnTo>
                <a:lnTo>
                  <a:pt x="156" y="247"/>
                </a:lnTo>
                <a:lnTo>
                  <a:pt x="157" y="246"/>
                </a:lnTo>
                <a:lnTo>
                  <a:pt x="158" y="246"/>
                </a:lnTo>
                <a:lnTo>
                  <a:pt x="160" y="244"/>
                </a:lnTo>
                <a:lnTo>
                  <a:pt x="161" y="243"/>
                </a:lnTo>
                <a:lnTo>
                  <a:pt x="163" y="242"/>
                </a:lnTo>
                <a:lnTo>
                  <a:pt x="167" y="237"/>
                </a:lnTo>
                <a:lnTo>
                  <a:pt x="169" y="236"/>
                </a:lnTo>
                <a:lnTo>
                  <a:pt x="170" y="235"/>
                </a:lnTo>
                <a:lnTo>
                  <a:pt x="171" y="234"/>
                </a:lnTo>
                <a:lnTo>
                  <a:pt x="173" y="233"/>
                </a:lnTo>
                <a:lnTo>
                  <a:pt x="174" y="232"/>
                </a:lnTo>
                <a:lnTo>
                  <a:pt x="175" y="232"/>
                </a:lnTo>
                <a:lnTo>
                  <a:pt x="176" y="232"/>
                </a:lnTo>
                <a:lnTo>
                  <a:pt x="177" y="232"/>
                </a:lnTo>
                <a:lnTo>
                  <a:pt x="179" y="233"/>
                </a:lnTo>
                <a:lnTo>
                  <a:pt x="180" y="234"/>
                </a:lnTo>
                <a:lnTo>
                  <a:pt x="181" y="234"/>
                </a:lnTo>
                <a:lnTo>
                  <a:pt x="182" y="235"/>
                </a:lnTo>
                <a:lnTo>
                  <a:pt x="185" y="238"/>
                </a:lnTo>
                <a:lnTo>
                  <a:pt x="186" y="239"/>
                </a:lnTo>
                <a:lnTo>
                  <a:pt x="187" y="240"/>
                </a:lnTo>
                <a:lnTo>
                  <a:pt x="188" y="240"/>
                </a:lnTo>
                <a:lnTo>
                  <a:pt x="188" y="240"/>
                </a:lnTo>
                <a:lnTo>
                  <a:pt x="189" y="240"/>
                </a:lnTo>
                <a:lnTo>
                  <a:pt x="190" y="241"/>
                </a:lnTo>
                <a:lnTo>
                  <a:pt x="190" y="241"/>
                </a:lnTo>
                <a:lnTo>
                  <a:pt x="192" y="240"/>
                </a:lnTo>
                <a:lnTo>
                  <a:pt x="192" y="240"/>
                </a:lnTo>
                <a:lnTo>
                  <a:pt x="193" y="240"/>
                </a:lnTo>
                <a:lnTo>
                  <a:pt x="194" y="239"/>
                </a:lnTo>
                <a:lnTo>
                  <a:pt x="194" y="239"/>
                </a:lnTo>
                <a:lnTo>
                  <a:pt x="196" y="238"/>
                </a:lnTo>
                <a:lnTo>
                  <a:pt x="197" y="236"/>
                </a:lnTo>
                <a:lnTo>
                  <a:pt x="200" y="233"/>
                </a:lnTo>
                <a:lnTo>
                  <a:pt x="202" y="230"/>
                </a:lnTo>
                <a:lnTo>
                  <a:pt x="203" y="230"/>
                </a:lnTo>
                <a:lnTo>
                  <a:pt x="204" y="229"/>
                </a:lnTo>
                <a:lnTo>
                  <a:pt x="206" y="227"/>
                </a:lnTo>
                <a:lnTo>
                  <a:pt x="207" y="227"/>
                </a:lnTo>
                <a:lnTo>
                  <a:pt x="208" y="226"/>
                </a:lnTo>
                <a:lnTo>
                  <a:pt x="209" y="225"/>
                </a:lnTo>
                <a:lnTo>
                  <a:pt x="211" y="225"/>
                </a:lnTo>
                <a:lnTo>
                  <a:pt x="213" y="224"/>
                </a:lnTo>
                <a:lnTo>
                  <a:pt x="214" y="224"/>
                </a:lnTo>
                <a:lnTo>
                  <a:pt x="219" y="222"/>
                </a:lnTo>
                <a:lnTo>
                  <a:pt x="220" y="222"/>
                </a:lnTo>
                <a:lnTo>
                  <a:pt x="221" y="221"/>
                </a:lnTo>
                <a:lnTo>
                  <a:pt x="223" y="221"/>
                </a:lnTo>
                <a:lnTo>
                  <a:pt x="225" y="219"/>
                </a:lnTo>
                <a:lnTo>
                  <a:pt x="227" y="218"/>
                </a:lnTo>
                <a:lnTo>
                  <a:pt x="228" y="218"/>
                </a:lnTo>
                <a:lnTo>
                  <a:pt x="229" y="216"/>
                </a:lnTo>
                <a:lnTo>
                  <a:pt x="231" y="214"/>
                </a:lnTo>
                <a:lnTo>
                  <a:pt x="232" y="213"/>
                </a:lnTo>
                <a:lnTo>
                  <a:pt x="233" y="212"/>
                </a:lnTo>
                <a:lnTo>
                  <a:pt x="234" y="211"/>
                </a:lnTo>
                <a:lnTo>
                  <a:pt x="235" y="209"/>
                </a:lnTo>
                <a:lnTo>
                  <a:pt x="235" y="208"/>
                </a:lnTo>
                <a:lnTo>
                  <a:pt x="236" y="206"/>
                </a:lnTo>
                <a:lnTo>
                  <a:pt x="236" y="206"/>
                </a:lnTo>
                <a:lnTo>
                  <a:pt x="236" y="205"/>
                </a:lnTo>
                <a:lnTo>
                  <a:pt x="237" y="204"/>
                </a:lnTo>
                <a:lnTo>
                  <a:pt x="238" y="204"/>
                </a:lnTo>
                <a:lnTo>
                  <a:pt x="239" y="204"/>
                </a:lnTo>
                <a:lnTo>
                  <a:pt x="241" y="204"/>
                </a:lnTo>
                <a:lnTo>
                  <a:pt x="243" y="204"/>
                </a:lnTo>
                <a:lnTo>
                  <a:pt x="245" y="203"/>
                </a:lnTo>
                <a:lnTo>
                  <a:pt x="246" y="203"/>
                </a:lnTo>
                <a:lnTo>
                  <a:pt x="247" y="203"/>
                </a:lnTo>
                <a:lnTo>
                  <a:pt x="247" y="202"/>
                </a:lnTo>
                <a:lnTo>
                  <a:pt x="248" y="202"/>
                </a:lnTo>
                <a:lnTo>
                  <a:pt x="248" y="201"/>
                </a:lnTo>
                <a:lnTo>
                  <a:pt x="249" y="201"/>
                </a:lnTo>
                <a:lnTo>
                  <a:pt x="249" y="200"/>
                </a:lnTo>
                <a:lnTo>
                  <a:pt x="249" y="199"/>
                </a:lnTo>
                <a:lnTo>
                  <a:pt x="249" y="197"/>
                </a:lnTo>
                <a:lnTo>
                  <a:pt x="249" y="195"/>
                </a:lnTo>
                <a:lnTo>
                  <a:pt x="249" y="194"/>
                </a:lnTo>
                <a:lnTo>
                  <a:pt x="249" y="191"/>
                </a:lnTo>
                <a:lnTo>
                  <a:pt x="249" y="189"/>
                </a:lnTo>
                <a:lnTo>
                  <a:pt x="249" y="188"/>
                </a:lnTo>
                <a:lnTo>
                  <a:pt x="249" y="187"/>
                </a:lnTo>
                <a:lnTo>
                  <a:pt x="250" y="186"/>
                </a:lnTo>
                <a:lnTo>
                  <a:pt x="250" y="186"/>
                </a:lnTo>
                <a:lnTo>
                  <a:pt x="250" y="185"/>
                </a:lnTo>
                <a:lnTo>
                  <a:pt x="251" y="183"/>
                </a:lnTo>
                <a:lnTo>
                  <a:pt x="252" y="182"/>
                </a:lnTo>
                <a:lnTo>
                  <a:pt x="253" y="181"/>
                </a:lnTo>
                <a:lnTo>
                  <a:pt x="254" y="180"/>
                </a:lnTo>
                <a:lnTo>
                  <a:pt x="255" y="180"/>
                </a:lnTo>
                <a:lnTo>
                  <a:pt x="256" y="179"/>
                </a:lnTo>
                <a:lnTo>
                  <a:pt x="258" y="178"/>
                </a:lnTo>
                <a:lnTo>
                  <a:pt x="259" y="178"/>
                </a:lnTo>
                <a:lnTo>
                  <a:pt x="260" y="178"/>
                </a:lnTo>
                <a:lnTo>
                  <a:pt x="261" y="177"/>
                </a:lnTo>
                <a:lnTo>
                  <a:pt x="262" y="177"/>
                </a:lnTo>
                <a:lnTo>
                  <a:pt x="264" y="177"/>
                </a:lnTo>
                <a:lnTo>
                  <a:pt x="271" y="178"/>
                </a:lnTo>
                <a:lnTo>
                  <a:pt x="273" y="178"/>
                </a:lnTo>
                <a:lnTo>
                  <a:pt x="276" y="179"/>
                </a:lnTo>
                <a:lnTo>
                  <a:pt x="281" y="180"/>
                </a:lnTo>
                <a:lnTo>
                  <a:pt x="287" y="182"/>
                </a:lnTo>
                <a:lnTo>
                  <a:pt x="291" y="183"/>
                </a:lnTo>
                <a:lnTo>
                  <a:pt x="293" y="183"/>
                </a:lnTo>
                <a:lnTo>
                  <a:pt x="296" y="184"/>
                </a:lnTo>
                <a:lnTo>
                  <a:pt x="305" y="185"/>
                </a:lnTo>
                <a:lnTo>
                  <a:pt x="308" y="185"/>
                </a:lnTo>
                <a:lnTo>
                  <a:pt x="312" y="185"/>
                </a:lnTo>
                <a:lnTo>
                  <a:pt x="315" y="185"/>
                </a:lnTo>
                <a:lnTo>
                  <a:pt x="318" y="185"/>
                </a:lnTo>
                <a:lnTo>
                  <a:pt x="321" y="185"/>
                </a:lnTo>
                <a:lnTo>
                  <a:pt x="324" y="184"/>
                </a:lnTo>
                <a:lnTo>
                  <a:pt x="327" y="183"/>
                </a:lnTo>
                <a:lnTo>
                  <a:pt x="329" y="183"/>
                </a:lnTo>
                <a:lnTo>
                  <a:pt x="331" y="182"/>
                </a:lnTo>
                <a:lnTo>
                  <a:pt x="332" y="181"/>
                </a:lnTo>
                <a:lnTo>
                  <a:pt x="333" y="181"/>
                </a:lnTo>
                <a:lnTo>
                  <a:pt x="334" y="181"/>
                </a:lnTo>
                <a:lnTo>
                  <a:pt x="335" y="181"/>
                </a:lnTo>
                <a:lnTo>
                  <a:pt x="336" y="181"/>
                </a:lnTo>
                <a:lnTo>
                  <a:pt x="340" y="182"/>
                </a:lnTo>
                <a:lnTo>
                  <a:pt x="342" y="183"/>
                </a:lnTo>
                <a:lnTo>
                  <a:pt x="347" y="183"/>
                </a:lnTo>
                <a:lnTo>
                  <a:pt x="352" y="184"/>
                </a:lnTo>
                <a:lnTo>
                  <a:pt x="354" y="185"/>
                </a:lnTo>
                <a:lnTo>
                  <a:pt x="356" y="185"/>
                </a:lnTo>
                <a:lnTo>
                  <a:pt x="357" y="185"/>
                </a:lnTo>
                <a:lnTo>
                  <a:pt x="358" y="185"/>
                </a:lnTo>
                <a:lnTo>
                  <a:pt x="359" y="185"/>
                </a:lnTo>
                <a:lnTo>
                  <a:pt x="360" y="184"/>
                </a:lnTo>
                <a:lnTo>
                  <a:pt x="360" y="184"/>
                </a:lnTo>
                <a:lnTo>
                  <a:pt x="362" y="183"/>
                </a:lnTo>
                <a:lnTo>
                  <a:pt x="363" y="182"/>
                </a:lnTo>
                <a:lnTo>
                  <a:pt x="364" y="181"/>
                </a:lnTo>
                <a:lnTo>
                  <a:pt x="367" y="178"/>
                </a:lnTo>
                <a:lnTo>
                  <a:pt x="368" y="177"/>
                </a:lnTo>
                <a:lnTo>
                  <a:pt x="369" y="176"/>
                </a:lnTo>
                <a:lnTo>
                  <a:pt x="370" y="176"/>
                </a:lnTo>
                <a:lnTo>
                  <a:pt x="371" y="175"/>
                </a:lnTo>
                <a:lnTo>
                  <a:pt x="372" y="175"/>
                </a:lnTo>
                <a:lnTo>
                  <a:pt x="374" y="175"/>
                </a:lnTo>
                <a:lnTo>
                  <a:pt x="383" y="173"/>
                </a:lnTo>
                <a:lnTo>
                  <a:pt x="386" y="173"/>
                </a:lnTo>
                <a:lnTo>
                  <a:pt x="392" y="172"/>
                </a:lnTo>
                <a:lnTo>
                  <a:pt x="394" y="172"/>
                </a:lnTo>
                <a:lnTo>
                  <a:pt x="395" y="172"/>
                </a:lnTo>
                <a:lnTo>
                  <a:pt x="397" y="173"/>
                </a:lnTo>
                <a:lnTo>
                  <a:pt x="401" y="173"/>
                </a:lnTo>
                <a:lnTo>
                  <a:pt x="402" y="174"/>
                </a:lnTo>
                <a:lnTo>
                  <a:pt x="403" y="174"/>
                </a:lnTo>
                <a:lnTo>
                  <a:pt x="404" y="173"/>
                </a:lnTo>
                <a:lnTo>
                  <a:pt x="405" y="173"/>
                </a:lnTo>
                <a:lnTo>
                  <a:pt x="406" y="173"/>
                </a:lnTo>
                <a:lnTo>
                  <a:pt x="407" y="172"/>
                </a:lnTo>
                <a:lnTo>
                  <a:pt x="407" y="172"/>
                </a:lnTo>
                <a:lnTo>
                  <a:pt x="408" y="171"/>
                </a:lnTo>
                <a:lnTo>
                  <a:pt x="408" y="171"/>
                </a:lnTo>
                <a:lnTo>
                  <a:pt x="409" y="169"/>
                </a:lnTo>
                <a:lnTo>
                  <a:pt x="410" y="168"/>
                </a:lnTo>
                <a:lnTo>
                  <a:pt x="410" y="167"/>
                </a:lnTo>
                <a:lnTo>
                  <a:pt x="410" y="166"/>
                </a:lnTo>
                <a:lnTo>
                  <a:pt x="411" y="160"/>
                </a:lnTo>
                <a:lnTo>
                  <a:pt x="412" y="156"/>
                </a:lnTo>
                <a:lnTo>
                  <a:pt x="412" y="155"/>
                </a:lnTo>
                <a:lnTo>
                  <a:pt x="412" y="153"/>
                </a:lnTo>
                <a:lnTo>
                  <a:pt x="412" y="152"/>
                </a:lnTo>
                <a:lnTo>
                  <a:pt x="412" y="150"/>
                </a:lnTo>
                <a:lnTo>
                  <a:pt x="412" y="148"/>
                </a:lnTo>
                <a:lnTo>
                  <a:pt x="412" y="147"/>
                </a:lnTo>
                <a:lnTo>
                  <a:pt x="412" y="145"/>
                </a:lnTo>
                <a:lnTo>
                  <a:pt x="411" y="141"/>
                </a:lnTo>
                <a:lnTo>
                  <a:pt x="410" y="140"/>
                </a:lnTo>
                <a:lnTo>
                  <a:pt x="410" y="139"/>
                </a:lnTo>
                <a:lnTo>
                  <a:pt x="410" y="137"/>
                </a:lnTo>
                <a:lnTo>
                  <a:pt x="410" y="135"/>
                </a:lnTo>
                <a:lnTo>
                  <a:pt x="410" y="134"/>
                </a:lnTo>
                <a:lnTo>
                  <a:pt x="410" y="133"/>
                </a:lnTo>
                <a:lnTo>
                  <a:pt x="410" y="130"/>
                </a:lnTo>
                <a:lnTo>
                  <a:pt x="410" y="126"/>
                </a:lnTo>
                <a:lnTo>
                  <a:pt x="410" y="125"/>
                </a:lnTo>
                <a:lnTo>
                  <a:pt x="410" y="125"/>
                </a:lnTo>
                <a:lnTo>
                  <a:pt x="410" y="124"/>
                </a:lnTo>
                <a:lnTo>
                  <a:pt x="410" y="124"/>
                </a:lnTo>
                <a:lnTo>
                  <a:pt x="411" y="124"/>
                </a:lnTo>
                <a:lnTo>
                  <a:pt x="412" y="123"/>
                </a:lnTo>
                <a:lnTo>
                  <a:pt x="412" y="123"/>
                </a:lnTo>
                <a:lnTo>
                  <a:pt x="413" y="123"/>
                </a:lnTo>
                <a:lnTo>
                  <a:pt x="414" y="123"/>
                </a:lnTo>
                <a:lnTo>
                  <a:pt x="414" y="123"/>
                </a:lnTo>
                <a:lnTo>
                  <a:pt x="415" y="123"/>
                </a:lnTo>
                <a:lnTo>
                  <a:pt x="416" y="123"/>
                </a:lnTo>
                <a:lnTo>
                  <a:pt x="421" y="125"/>
                </a:lnTo>
                <a:lnTo>
                  <a:pt x="423" y="125"/>
                </a:lnTo>
                <a:lnTo>
                  <a:pt x="424" y="126"/>
                </a:lnTo>
                <a:lnTo>
                  <a:pt x="426" y="126"/>
                </a:lnTo>
                <a:lnTo>
                  <a:pt x="427" y="126"/>
                </a:lnTo>
                <a:lnTo>
                  <a:pt x="428" y="126"/>
                </a:lnTo>
                <a:lnTo>
                  <a:pt x="429" y="126"/>
                </a:lnTo>
                <a:lnTo>
                  <a:pt x="429" y="126"/>
                </a:lnTo>
                <a:lnTo>
                  <a:pt x="429" y="125"/>
                </a:lnTo>
                <a:lnTo>
                  <a:pt x="430" y="125"/>
                </a:lnTo>
                <a:lnTo>
                  <a:pt x="430" y="125"/>
                </a:lnTo>
                <a:lnTo>
                  <a:pt x="430" y="124"/>
                </a:lnTo>
                <a:lnTo>
                  <a:pt x="430" y="122"/>
                </a:lnTo>
                <a:lnTo>
                  <a:pt x="430" y="122"/>
                </a:lnTo>
                <a:lnTo>
                  <a:pt x="432" y="118"/>
                </a:lnTo>
                <a:lnTo>
                  <a:pt x="434" y="114"/>
                </a:lnTo>
                <a:lnTo>
                  <a:pt x="435" y="113"/>
                </a:lnTo>
                <a:lnTo>
                  <a:pt x="435" y="113"/>
                </a:lnTo>
                <a:lnTo>
                  <a:pt x="436" y="112"/>
                </a:lnTo>
                <a:lnTo>
                  <a:pt x="437" y="112"/>
                </a:lnTo>
                <a:lnTo>
                  <a:pt x="441" y="111"/>
                </a:lnTo>
                <a:lnTo>
                  <a:pt x="445" y="110"/>
                </a:lnTo>
                <a:lnTo>
                  <a:pt x="448" y="109"/>
                </a:lnTo>
                <a:lnTo>
                  <a:pt x="449" y="108"/>
                </a:lnTo>
                <a:lnTo>
                  <a:pt x="450" y="108"/>
                </a:lnTo>
                <a:lnTo>
                  <a:pt x="450" y="108"/>
                </a:lnTo>
                <a:lnTo>
                  <a:pt x="451" y="107"/>
                </a:lnTo>
                <a:lnTo>
                  <a:pt x="451" y="107"/>
                </a:lnTo>
                <a:lnTo>
                  <a:pt x="451" y="106"/>
                </a:lnTo>
                <a:lnTo>
                  <a:pt x="452" y="105"/>
                </a:lnTo>
                <a:lnTo>
                  <a:pt x="452" y="104"/>
                </a:lnTo>
                <a:lnTo>
                  <a:pt x="452" y="103"/>
                </a:lnTo>
                <a:lnTo>
                  <a:pt x="453" y="102"/>
                </a:lnTo>
                <a:lnTo>
                  <a:pt x="453" y="101"/>
                </a:lnTo>
                <a:lnTo>
                  <a:pt x="453" y="100"/>
                </a:lnTo>
                <a:lnTo>
                  <a:pt x="452" y="96"/>
                </a:lnTo>
                <a:lnTo>
                  <a:pt x="452" y="94"/>
                </a:lnTo>
                <a:lnTo>
                  <a:pt x="452" y="91"/>
                </a:lnTo>
                <a:lnTo>
                  <a:pt x="451" y="87"/>
                </a:lnTo>
                <a:lnTo>
                  <a:pt x="450" y="85"/>
                </a:lnTo>
                <a:lnTo>
                  <a:pt x="450" y="84"/>
                </a:lnTo>
                <a:lnTo>
                  <a:pt x="450" y="83"/>
                </a:lnTo>
                <a:lnTo>
                  <a:pt x="451" y="82"/>
                </a:lnTo>
                <a:lnTo>
                  <a:pt x="451" y="81"/>
                </a:lnTo>
                <a:lnTo>
                  <a:pt x="451" y="80"/>
                </a:lnTo>
                <a:lnTo>
                  <a:pt x="451" y="79"/>
                </a:lnTo>
                <a:lnTo>
                  <a:pt x="452" y="78"/>
                </a:lnTo>
                <a:lnTo>
                  <a:pt x="453" y="77"/>
                </a:lnTo>
                <a:lnTo>
                  <a:pt x="454" y="76"/>
                </a:lnTo>
                <a:lnTo>
                  <a:pt x="455" y="75"/>
                </a:lnTo>
                <a:lnTo>
                  <a:pt x="455" y="75"/>
                </a:lnTo>
                <a:lnTo>
                  <a:pt x="456" y="74"/>
                </a:lnTo>
                <a:lnTo>
                  <a:pt x="457" y="74"/>
                </a:lnTo>
                <a:lnTo>
                  <a:pt x="457" y="74"/>
                </a:lnTo>
                <a:lnTo>
                  <a:pt x="458" y="73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60" y="75"/>
                </a:lnTo>
                <a:lnTo>
                  <a:pt x="460" y="75"/>
                </a:lnTo>
                <a:lnTo>
                  <a:pt x="461" y="76"/>
                </a:lnTo>
                <a:lnTo>
                  <a:pt x="462" y="76"/>
                </a:lnTo>
                <a:lnTo>
                  <a:pt x="462" y="77"/>
                </a:lnTo>
                <a:lnTo>
                  <a:pt x="463" y="77"/>
                </a:lnTo>
                <a:lnTo>
                  <a:pt x="464" y="77"/>
                </a:lnTo>
                <a:lnTo>
                  <a:pt x="464" y="77"/>
                </a:lnTo>
                <a:lnTo>
                  <a:pt x="465" y="76"/>
                </a:lnTo>
                <a:lnTo>
                  <a:pt x="466" y="76"/>
                </a:lnTo>
                <a:lnTo>
                  <a:pt x="469" y="75"/>
                </a:lnTo>
                <a:lnTo>
                  <a:pt x="470" y="74"/>
                </a:lnTo>
                <a:lnTo>
                  <a:pt x="471" y="74"/>
                </a:lnTo>
                <a:lnTo>
                  <a:pt x="472" y="73"/>
                </a:lnTo>
                <a:lnTo>
                  <a:pt x="473" y="73"/>
                </a:lnTo>
                <a:lnTo>
                  <a:pt x="475" y="74"/>
                </a:lnTo>
                <a:lnTo>
                  <a:pt x="476" y="74"/>
                </a:lnTo>
                <a:lnTo>
                  <a:pt x="479" y="76"/>
                </a:lnTo>
                <a:lnTo>
                  <a:pt x="480" y="76"/>
                </a:lnTo>
                <a:lnTo>
                  <a:pt x="482" y="76"/>
                </a:lnTo>
                <a:lnTo>
                  <a:pt x="482" y="76"/>
                </a:lnTo>
                <a:lnTo>
                  <a:pt x="483" y="76"/>
                </a:lnTo>
                <a:lnTo>
                  <a:pt x="484" y="76"/>
                </a:lnTo>
                <a:lnTo>
                  <a:pt x="485" y="76"/>
                </a:lnTo>
                <a:lnTo>
                  <a:pt x="486" y="76"/>
                </a:lnTo>
                <a:lnTo>
                  <a:pt x="488" y="75"/>
                </a:lnTo>
                <a:lnTo>
                  <a:pt x="489" y="74"/>
                </a:lnTo>
                <a:lnTo>
                  <a:pt x="491" y="74"/>
                </a:lnTo>
                <a:lnTo>
                  <a:pt x="492" y="73"/>
                </a:lnTo>
                <a:lnTo>
                  <a:pt x="493" y="73"/>
                </a:lnTo>
                <a:lnTo>
                  <a:pt x="494" y="73"/>
                </a:lnTo>
                <a:lnTo>
                  <a:pt x="494" y="73"/>
                </a:lnTo>
                <a:lnTo>
                  <a:pt x="495" y="73"/>
                </a:lnTo>
                <a:lnTo>
                  <a:pt x="496" y="74"/>
                </a:lnTo>
                <a:lnTo>
                  <a:pt x="496" y="74"/>
                </a:lnTo>
                <a:lnTo>
                  <a:pt x="497" y="75"/>
                </a:lnTo>
                <a:lnTo>
                  <a:pt x="497" y="76"/>
                </a:lnTo>
                <a:lnTo>
                  <a:pt x="498" y="77"/>
                </a:lnTo>
                <a:lnTo>
                  <a:pt x="498" y="78"/>
                </a:lnTo>
                <a:lnTo>
                  <a:pt x="499" y="82"/>
                </a:lnTo>
                <a:lnTo>
                  <a:pt x="499" y="84"/>
                </a:lnTo>
                <a:lnTo>
                  <a:pt x="500" y="86"/>
                </a:lnTo>
                <a:lnTo>
                  <a:pt x="500" y="87"/>
                </a:lnTo>
                <a:lnTo>
                  <a:pt x="501" y="88"/>
                </a:lnTo>
                <a:lnTo>
                  <a:pt x="501" y="89"/>
                </a:lnTo>
                <a:lnTo>
                  <a:pt x="502" y="90"/>
                </a:lnTo>
                <a:lnTo>
                  <a:pt x="502" y="91"/>
                </a:lnTo>
                <a:lnTo>
                  <a:pt x="503" y="91"/>
                </a:lnTo>
                <a:lnTo>
                  <a:pt x="504" y="91"/>
                </a:lnTo>
                <a:lnTo>
                  <a:pt x="505" y="92"/>
                </a:lnTo>
                <a:lnTo>
                  <a:pt x="506" y="92"/>
                </a:lnTo>
                <a:lnTo>
                  <a:pt x="507" y="93"/>
                </a:lnTo>
                <a:lnTo>
                  <a:pt x="508" y="93"/>
                </a:lnTo>
                <a:lnTo>
                  <a:pt x="509" y="93"/>
                </a:lnTo>
                <a:lnTo>
                  <a:pt x="510" y="93"/>
                </a:lnTo>
                <a:lnTo>
                  <a:pt x="510" y="93"/>
                </a:lnTo>
                <a:lnTo>
                  <a:pt x="511" y="93"/>
                </a:lnTo>
                <a:lnTo>
                  <a:pt x="512" y="92"/>
                </a:lnTo>
                <a:lnTo>
                  <a:pt x="514" y="92"/>
                </a:lnTo>
                <a:lnTo>
                  <a:pt x="515" y="91"/>
                </a:lnTo>
                <a:lnTo>
                  <a:pt x="520" y="90"/>
                </a:lnTo>
                <a:lnTo>
                  <a:pt x="521" y="89"/>
                </a:lnTo>
                <a:lnTo>
                  <a:pt x="523" y="89"/>
                </a:lnTo>
                <a:lnTo>
                  <a:pt x="526" y="89"/>
                </a:lnTo>
                <a:lnTo>
                  <a:pt x="527" y="89"/>
                </a:lnTo>
                <a:lnTo>
                  <a:pt x="530" y="89"/>
                </a:lnTo>
                <a:lnTo>
                  <a:pt x="531" y="88"/>
                </a:lnTo>
                <a:lnTo>
                  <a:pt x="540" y="88"/>
                </a:lnTo>
                <a:lnTo>
                  <a:pt x="542" y="88"/>
                </a:lnTo>
                <a:lnTo>
                  <a:pt x="542" y="87"/>
                </a:lnTo>
                <a:lnTo>
                  <a:pt x="543" y="87"/>
                </a:lnTo>
                <a:lnTo>
                  <a:pt x="544" y="86"/>
                </a:lnTo>
                <a:lnTo>
                  <a:pt x="547" y="83"/>
                </a:lnTo>
                <a:lnTo>
                  <a:pt x="552" y="80"/>
                </a:lnTo>
                <a:lnTo>
                  <a:pt x="554" y="78"/>
                </a:lnTo>
                <a:lnTo>
                  <a:pt x="555" y="77"/>
                </a:lnTo>
                <a:lnTo>
                  <a:pt x="556" y="76"/>
                </a:lnTo>
                <a:lnTo>
                  <a:pt x="557" y="74"/>
                </a:lnTo>
                <a:lnTo>
                  <a:pt x="560" y="71"/>
                </a:lnTo>
                <a:lnTo>
                  <a:pt x="560" y="70"/>
                </a:lnTo>
                <a:lnTo>
                  <a:pt x="561" y="69"/>
                </a:lnTo>
                <a:lnTo>
                  <a:pt x="562" y="68"/>
                </a:lnTo>
                <a:lnTo>
                  <a:pt x="563" y="68"/>
                </a:lnTo>
                <a:lnTo>
                  <a:pt x="566" y="65"/>
                </a:lnTo>
                <a:lnTo>
                  <a:pt x="567" y="65"/>
                </a:lnTo>
                <a:lnTo>
                  <a:pt x="568" y="64"/>
                </a:lnTo>
                <a:lnTo>
                  <a:pt x="568" y="63"/>
                </a:lnTo>
                <a:lnTo>
                  <a:pt x="569" y="62"/>
                </a:lnTo>
                <a:lnTo>
                  <a:pt x="570" y="61"/>
                </a:lnTo>
                <a:lnTo>
                  <a:pt x="570" y="60"/>
                </a:lnTo>
                <a:lnTo>
                  <a:pt x="570" y="58"/>
                </a:lnTo>
                <a:lnTo>
                  <a:pt x="571" y="56"/>
                </a:lnTo>
                <a:lnTo>
                  <a:pt x="571" y="50"/>
                </a:lnTo>
                <a:lnTo>
                  <a:pt x="572" y="49"/>
                </a:lnTo>
                <a:lnTo>
                  <a:pt x="572" y="48"/>
                </a:lnTo>
                <a:lnTo>
                  <a:pt x="573" y="46"/>
                </a:lnTo>
                <a:lnTo>
                  <a:pt x="573" y="45"/>
                </a:lnTo>
                <a:lnTo>
                  <a:pt x="574" y="45"/>
                </a:lnTo>
                <a:lnTo>
                  <a:pt x="575" y="44"/>
                </a:lnTo>
                <a:lnTo>
                  <a:pt x="576" y="44"/>
                </a:lnTo>
                <a:lnTo>
                  <a:pt x="577" y="44"/>
                </a:lnTo>
                <a:lnTo>
                  <a:pt x="579" y="44"/>
                </a:lnTo>
                <a:lnTo>
                  <a:pt x="580" y="44"/>
                </a:lnTo>
                <a:lnTo>
                  <a:pt x="582" y="44"/>
                </a:lnTo>
                <a:lnTo>
                  <a:pt x="585" y="44"/>
                </a:lnTo>
                <a:lnTo>
                  <a:pt x="588" y="45"/>
                </a:lnTo>
                <a:lnTo>
                  <a:pt x="591" y="46"/>
                </a:lnTo>
                <a:lnTo>
                  <a:pt x="596" y="47"/>
                </a:lnTo>
                <a:lnTo>
                  <a:pt x="598" y="48"/>
                </a:lnTo>
                <a:lnTo>
                  <a:pt x="600" y="48"/>
                </a:lnTo>
                <a:lnTo>
                  <a:pt x="600" y="48"/>
                </a:lnTo>
                <a:lnTo>
                  <a:pt x="601" y="48"/>
                </a:lnTo>
                <a:lnTo>
                  <a:pt x="602" y="48"/>
                </a:lnTo>
                <a:lnTo>
                  <a:pt x="603" y="48"/>
                </a:lnTo>
                <a:lnTo>
                  <a:pt x="604" y="48"/>
                </a:lnTo>
                <a:lnTo>
                  <a:pt x="605" y="47"/>
                </a:lnTo>
                <a:lnTo>
                  <a:pt x="606" y="47"/>
                </a:lnTo>
                <a:lnTo>
                  <a:pt x="607" y="46"/>
                </a:lnTo>
                <a:lnTo>
                  <a:pt x="608" y="45"/>
                </a:lnTo>
                <a:lnTo>
                  <a:pt x="609" y="44"/>
                </a:lnTo>
                <a:lnTo>
                  <a:pt x="610" y="43"/>
                </a:lnTo>
                <a:lnTo>
                  <a:pt x="611" y="43"/>
                </a:lnTo>
                <a:lnTo>
                  <a:pt x="611" y="42"/>
                </a:lnTo>
                <a:lnTo>
                  <a:pt x="612" y="41"/>
                </a:lnTo>
                <a:lnTo>
                  <a:pt x="612" y="40"/>
                </a:lnTo>
                <a:lnTo>
                  <a:pt x="613" y="39"/>
                </a:lnTo>
                <a:lnTo>
                  <a:pt x="613" y="36"/>
                </a:lnTo>
                <a:lnTo>
                  <a:pt x="614" y="34"/>
                </a:lnTo>
                <a:lnTo>
                  <a:pt x="614" y="34"/>
                </a:lnTo>
                <a:lnTo>
                  <a:pt x="614" y="33"/>
                </a:lnTo>
                <a:lnTo>
                  <a:pt x="615" y="32"/>
                </a:lnTo>
                <a:lnTo>
                  <a:pt x="615" y="32"/>
                </a:lnTo>
                <a:lnTo>
                  <a:pt x="616" y="31"/>
                </a:lnTo>
                <a:lnTo>
                  <a:pt x="617" y="30"/>
                </a:lnTo>
                <a:lnTo>
                  <a:pt x="619" y="29"/>
                </a:lnTo>
                <a:lnTo>
                  <a:pt x="620" y="28"/>
                </a:lnTo>
                <a:lnTo>
                  <a:pt x="623" y="27"/>
                </a:lnTo>
                <a:lnTo>
                  <a:pt x="628" y="24"/>
                </a:lnTo>
                <a:lnTo>
                  <a:pt x="630" y="23"/>
                </a:lnTo>
                <a:lnTo>
                  <a:pt x="631" y="23"/>
                </a:lnTo>
                <a:lnTo>
                  <a:pt x="631" y="22"/>
                </a:lnTo>
                <a:lnTo>
                  <a:pt x="632" y="21"/>
                </a:lnTo>
                <a:lnTo>
                  <a:pt x="633" y="20"/>
                </a:lnTo>
                <a:lnTo>
                  <a:pt x="633" y="19"/>
                </a:lnTo>
                <a:lnTo>
                  <a:pt x="634" y="18"/>
                </a:lnTo>
                <a:lnTo>
                  <a:pt x="634" y="17"/>
                </a:lnTo>
                <a:lnTo>
                  <a:pt x="634" y="13"/>
                </a:lnTo>
                <a:lnTo>
                  <a:pt x="635" y="11"/>
                </a:lnTo>
                <a:lnTo>
                  <a:pt x="636" y="9"/>
                </a:lnTo>
                <a:lnTo>
                  <a:pt x="637" y="6"/>
                </a:lnTo>
                <a:lnTo>
                  <a:pt x="637" y="5"/>
                </a:lnTo>
                <a:lnTo>
                  <a:pt x="638" y="3"/>
                </a:lnTo>
                <a:lnTo>
                  <a:pt x="638" y="1"/>
                </a:lnTo>
                <a:lnTo>
                  <a:pt x="638" y="0"/>
                </a:lnTo>
                <a:lnTo>
                  <a:pt x="639" y="0"/>
                </a:lnTo>
                <a:lnTo>
                  <a:pt x="639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0" name="Freeform 263">
            <a:extLst>
              <a:ext uri="{FF2B5EF4-FFF2-40B4-BE49-F238E27FC236}">
                <a16:creationId xmlns:a16="http://schemas.microsoft.com/office/drawing/2014/main" id="{0E85BB07-8A3B-42F3-BF00-734A1D005C45}"/>
              </a:ext>
            </a:extLst>
          </p:cNvPr>
          <p:cNvSpPr>
            <a:spLocks/>
          </p:cNvSpPr>
          <p:nvPr/>
        </p:nvSpPr>
        <p:spPr bwMode="auto">
          <a:xfrm>
            <a:off x="8108868" y="4186278"/>
            <a:ext cx="370641" cy="311932"/>
          </a:xfrm>
          <a:custGeom>
            <a:avLst/>
            <a:gdLst>
              <a:gd name="T0" fmla="*/ 109 w 195"/>
              <a:gd name="T1" fmla="*/ 3 h 150"/>
              <a:gd name="T2" fmla="*/ 93 w 195"/>
              <a:gd name="T3" fmla="*/ 10 h 150"/>
              <a:gd name="T4" fmla="*/ 75 w 195"/>
              <a:gd name="T5" fmla="*/ 18 h 150"/>
              <a:gd name="T6" fmla="*/ 60 w 195"/>
              <a:gd name="T7" fmla="*/ 21 h 150"/>
              <a:gd name="T8" fmla="*/ 54 w 195"/>
              <a:gd name="T9" fmla="*/ 24 h 150"/>
              <a:gd name="T10" fmla="*/ 50 w 195"/>
              <a:gd name="T11" fmla="*/ 34 h 150"/>
              <a:gd name="T12" fmla="*/ 46 w 195"/>
              <a:gd name="T13" fmla="*/ 38 h 150"/>
              <a:gd name="T14" fmla="*/ 36 w 195"/>
              <a:gd name="T15" fmla="*/ 36 h 150"/>
              <a:gd name="T16" fmla="*/ 29 w 195"/>
              <a:gd name="T17" fmla="*/ 34 h 150"/>
              <a:gd name="T18" fmla="*/ 19 w 195"/>
              <a:gd name="T19" fmla="*/ 38 h 150"/>
              <a:gd name="T20" fmla="*/ 2 w 195"/>
              <a:gd name="T21" fmla="*/ 44 h 150"/>
              <a:gd name="T22" fmla="*/ 0 w 195"/>
              <a:gd name="T23" fmla="*/ 47 h 150"/>
              <a:gd name="T24" fmla="*/ 6 w 195"/>
              <a:gd name="T25" fmla="*/ 51 h 150"/>
              <a:gd name="T26" fmla="*/ 18 w 195"/>
              <a:gd name="T27" fmla="*/ 62 h 150"/>
              <a:gd name="T28" fmla="*/ 17 w 195"/>
              <a:gd name="T29" fmla="*/ 66 h 150"/>
              <a:gd name="T30" fmla="*/ 10 w 195"/>
              <a:gd name="T31" fmla="*/ 72 h 150"/>
              <a:gd name="T32" fmla="*/ 9 w 195"/>
              <a:gd name="T33" fmla="*/ 77 h 150"/>
              <a:gd name="T34" fmla="*/ 16 w 195"/>
              <a:gd name="T35" fmla="*/ 88 h 150"/>
              <a:gd name="T36" fmla="*/ 28 w 195"/>
              <a:gd name="T37" fmla="*/ 100 h 150"/>
              <a:gd name="T38" fmla="*/ 30 w 195"/>
              <a:gd name="T39" fmla="*/ 106 h 150"/>
              <a:gd name="T40" fmla="*/ 28 w 195"/>
              <a:gd name="T41" fmla="*/ 113 h 150"/>
              <a:gd name="T42" fmla="*/ 31 w 195"/>
              <a:gd name="T43" fmla="*/ 117 h 150"/>
              <a:gd name="T44" fmla="*/ 39 w 195"/>
              <a:gd name="T45" fmla="*/ 122 h 150"/>
              <a:gd name="T46" fmla="*/ 41 w 195"/>
              <a:gd name="T47" fmla="*/ 126 h 150"/>
              <a:gd name="T48" fmla="*/ 41 w 195"/>
              <a:gd name="T49" fmla="*/ 133 h 150"/>
              <a:gd name="T50" fmla="*/ 42 w 195"/>
              <a:gd name="T51" fmla="*/ 137 h 150"/>
              <a:gd name="T52" fmla="*/ 42 w 195"/>
              <a:gd name="T53" fmla="*/ 144 h 150"/>
              <a:gd name="T54" fmla="*/ 45 w 195"/>
              <a:gd name="T55" fmla="*/ 148 h 150"/>
              <a:gd name="T56" fmla="*/ 57 w 195"/>
              <a:gd name="T57" fmla="*/ 150 h 150"/>
              <a:gd name="T58" fmla="*/ 65 w 195"/>
              <a:gd name="T59" fmla="*/ 149 h 150"/>
              <a:gd name="T60" fmla="*/ 69 w 195"/>
              <a:gd name="T61" fmla="*/ 142 h 150"/>
              <a:gd name="T62" fmla="*/ 78 w 195"/>
              <a:gd name="T63" fmla="*/ 138 h 150"/>
              <a:gd name="T64" fmla="*/ 92 w 195"/>
              <a:gd name="T65" fmla="*/ 133 h 150"/>
              <a:gd name="T66" fmla="*/ 107 w 195"/>
              <a:gd name="T67" fmla="*/ 122 h 150"/>
              <a:gd name="T68" fmla="*/ 117 w 195"/>
              <a:gd name="T69" fmla="*/ 118 h 150"/>
              <a:gd name="T70" fmla="*/ 124 w 195"/>
              <a:gd name="T71" fmla="*/ 112 h 150"/>
              <a:gd name="T72" fmla="*/ 133 w 195"/>
              <a:gd name="T73" fmla="*/ 109 h 150"/>
              <a:gd name="T74" fmla="*/ 145 w 195"/>
              <a:gd name="T75" fmla="*/ 109 h 150"/>
              <a:gd name="T76" fmla="*/ 156 w 195"/>
              <a:gd name="T77" fmla="*/ 114 h 150"/>
              <a:gd name="T78" fmla="*/ 165 w 195"/>
              <a:gd name="T79" fmla="*/ 117 h 150"/>
              <a:gd name="T80" fmla="*/ 171 w 195"/>
              <a:gd name="T81" fmla="*/ 116 h 150"/>
              <a:gd name="T82" fmla="*/ 179 w 195"/>
              <a:gd name="T83" fmla="*/ 107 h 150"/>
              <a:gd name="T84" fmla="*/ 178 w 195"/>
              <a:gd name="T85" fmla="*/ 92 h 150"/>
              <a:gd name="T86" fmla="*/ 176 w 195"/>
              <a:gd name="T87" fmla="*/ 87 h 150"/>
              <a:gd name="T88" fmla="*/ 173 w 195"/>
              <a:gd name="T89" fmla="*/ 82 h 150"/>
              <a:gd name="T90" fmla="*/ 177 w 195"/>
              <a:gd name="T91" fmla="*/ 77 h 150"/>
              <a:gd name="T92" fmla="*/ 191 w 195"/>
              <a:gd name="T93" fmla="*/ 68 h 150"/>
              <a:gd name="T94" fmla="*/ 195 w 195"/>
              <a:gd name="T95" fmla="*/ 62 h 150"/>
              <a:gd name="T96" fmla="*/ 193 w 195"/>
              <a:gd name="T97" fmla="*/ 56 h 150"/>
              <a:gd name="T98" fmla="*/ 183 w 195"/>
              <a:gd name="T99" fmla="*/ 47 h 150"/>
              <a:gd name="T100" fmla="*/ 177 w 195"/>
              <a:gd name="T101" fmla="*/ 40 h 150"/>
              <a:gd name="T102" fmla="*/ 166 w 195"/>
              <a:gd name="T103" fmla="*/ 33 h 150"/>
              <a:gd name="T104" fmla="*/ 155 w 195"/>
              <a:gd name="T105" fmla="*/ 28 h 150"/>
              <a:gd name="T106" fmla="*/ 150 w 195"/>
              <a:gd name="T107" fmla="*/ 19 h 150"/>
              <a:gd name="T108" fmla="*/ 143 w 195"/>
              <a:gd name="T109" fmla="*/ 16 h 150"/>
              <a:gd name="T110" fmla="*/ 129 w 195"/>
              <a:gd name="T111" fmla="*/ 6 h 150"/>
              <a:gd name="T112" fmla="*/ 125 w 195"/>
              <a:gd name="T113" fmla="*/ 2 h 150"/>
              <a:gd name="T114" fmla="*/ 123 w 195"/>
              <a:gd name="T11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" h="150">
                <a:moveTo>
                  <a:pt x="123" y="0"/>
                </a:moveTo>
                <a:lnTo>
                  <a:pt x="123" y="0"/>
                </a:lnTo>
                <a:lnTo>
                  <a:pt x="122" y="1"/>
                </a:lnTo>
                <a:lnTo>
                  <a:pt x="119" y="1"/>
                </a:lnTo>
                <a:lnTo>
                  <a:pt x="112" y="3"/>
                </a:lnTo>
                <a:lnTo>
                  <a:pt x="109" y="3"/>
                </a:lnTo>
                <a:lnTo>
                  <a:pt x="106" y="4"/>
                </a:lnTo>
                <a:lnTo>
                  <a:pt x="102" y="5"/>
                </a:lnTo>
                <a:lnTo>
                  <a:pt x="100" y="6"/>
                </a:lnTo>
                <a:lnTo>
                  <a:pt x="99" y="7"/>
                </a:lnTo>
                <a:lnTo>
                  <a:pt x="95" y="9"/>
                </a:lnTo>
                <a:lnTo>
                  <a:pt x="93" y="10"/>
                </a:lnTo>
                <a:lnTo>
                  <a:pt x="90" y="11"/>
                </a:lnTo>
                <a:lnTo>
                  <a:pt x="85" y="13"/>
                </a:lnTo>
                <a:lnTo>
                  <a:pt x="84" y="13"/>
                </a:lnTo>
                <a:lnTo>
                  <a:pt x="83" y="14"/>
                </a:lnTo>
                <a:lnTo>
                  <a:pt x="77" y="17"/>
                </a:lnTo>
                <a:lnTo>
                  <a:pt x="75" y="18"/>
                </a:lnTo>
                <a:lnTo>
                  <a:pt x="73" y="18"/>
                </a:lnTo>
                <a:lnTo>
                  <a:pt x="69" y="20"/>
                </a:lnTo>
                <a:lnTo>
                  <a:pt x="68" y="20"/>
                </a:lnTo>
                <a:lnTo>
                  <a:pt x="66" y="20"/>
                </a:lnTo>
                <a:lnTo>
                  <a:pt x="62" y="20"/>
                </a:lnTo>
                <a:lnTo>
                  <a:pt x="60" y="21"/>
                </a:lnTo>
                <a:lnTo>
                  <a:pt x="59" y="21"/>
                </a:lnTo>
                <a:lnTo>
                  <a:pt x="58" y="21"/>
                </a:lnTo>
                <a:lnTo>
                  <a:pt x="57" y="22"/>
                </a:lnTo>
                <a:lnTo>
                  <a:pt x="56" y="22"/>
                </a:lnTo>
                <a:lnTo>
                  <a:pt x="55" y="23"/>
                </a:lnTo>
                <a:lnTo>
                  <a:pt x="54" y="24"/>
                </a:lnTo>
                <a:lnTo>
                  <a:pt x="54" y="25"/>
                </a:lnTo>
                <a:lnTo>
                  <a:pt x="53" y="26"/>
                </a:lnTo>
                <a:lnTo>
                  <a:pt x="52" y="27"/>
                </a:lnTo>
                <a:lnTo>
                  <a:pt x="52" y="29"/>
                </a:lnTo>
                <a:lnTo>
                  <a:pt x="51" y="32"/>
                </a:lnTo>
                <a:lnTo>
                  <a:pt x="50" y="34"/>
                </a:lnTo>
                <a:lnTo>
                  <a:pt x="50" y="35"/>
                </a:lnTo>
                <a:lnTo>
                  <a:pt x="50" y="36"/>
                </a:lnTo>
                <a:lnTo>
                  <a:pt x="49" y="36"/>
                </a:lnTo>
                <a:lnTo>
                  <a:pt x="48" y="37"/>
                </a:lnTo>
                <a:lnTo>
                  <a:pt x="47" y="37"/>
                </a:lnTo>
                <a:lnTo>
                  <a:pt x="46" y="38"/>
                </a:lnTo>
                <a:lnTo>
                  <a:pt x="44" y="38"/>
                </a:lnTo>
                <a:lnTo>
                  <a:pt x="42" y="38"/>
                </a:lnTo>
                <a:lnTo>
                  <a:pt x="40" y="37"/>
                </a:lnTo>
                <a:lnTo>
                  <a:pt x="39" y="37"/>
                </a:lnTo>
                <a:lnTo>
                  <a:pt x="37" y="37"/>
                </a:lnTo>
                <a:lnTo>
                  <a:pt x="36" y="36"/>
                </a:lnTo>
                <a:lnTo>
                  <a:pt x="34" y="35"/>
                </a:lnTo>
                <a:lnTo>
                  <a:pt x="33" y="34"/>
                </a:lnTo>
                <a:lnTo>
                  <a:pt x="32" y="34"/>
                </a:lnTo>
                <a:lnTo>
                  <a:pt x="31" y="34"/>
                </a:lnTo>
                <a:lnTo>
                  <a:pt x="30" y="34"/>
                </a:lnTo>
                <a:lnTo>
                  <a:pt x="29" y="34"/>
                </a:lnTo>
                <a:lnTo>
                  <a:pt x="28" y="34"/>
                </a:lnTo>
                <a:lnTo>
                  <a:pt x="27" y="34"/>
                </a:lnTo>
                <a:lnTo>
                  <a:pt x="26" y="35"/>
                </a:lnTo>
                <a:lnTo>
                  <a:pt x="23" y="36"/>
                </a:lnTo>
                <a:lnTo>
                  <a:pt x="21" y="37"/>
                </a:lnTo>
                <a:lnTo>
                  <a:pt x="19" y="38"/>
                </a:lnTo>
                <a:lnTo>
                  <a:pt x="15" y="39"/>
                </a:lnTo>
                <a:lnTo>
                  <a:pt x="12" y="40"/>
                </a:lnTo>
                <a:lnTo>
                  <a:pt x="9" y="41"/>
                </a:lnTo>
                <a:lnTo>
                  <a:pt x="5" y="43"/>
                </a:lnTo>
                <a:lnTo>
                  <a:pt x="3" y="43"/>
                </a:lnTo>
                <a:lnTo>
                  <a:pt x="2" y="44"/>
                </a:lnTo>
                <a:lnTo>
                  <a:pt x="1" y="45"/>
                </a:lnTo>
                <a:lnTo>
                  <a:pt x="1" y="45"/>
                </a:lnTo>
                <a:lnTo>
                  <a:pt x="0" y="46"/>
                </a:lnTo>
                <a:lnTo>
                  <a:pt x="0" y="46"/>
                </a:lnTo>
                <a:lnTo>
                  <a:pt x="0" y="47"/>
                </a:lnTo>
                <a:lnTo>
                  <a:pt x="0" y="47"/>
                </a:lnTo>
                <a:lnTo>
                  <a:pt x="1" y="47"/>
                </a:lnTo>
                <a:lnTo>
                  <a:pt x="1" y="48"/>
                </a:lnTo>
                <a:lnTo>
                  <a:pt x="2" y="48"/>
                </a:lnTo>
                <a:lnTo>
                  <a:pt x="4" y="49"/>
                </a:lnTo>
                <a:lnTo>
                  <a:pt x="5" y="50"/>
                </a:lnTo>
                <a:lnTo>
                  <a:pt x="6" y="51"/>
                </a:lnTo>
                <a:lnTo>
                  <a:pt x="7" y="51"/>
                </a:lnTo>
                <a:lnTo>
                  <a:pt x="9" y="53"/>
                </a:lnTo>
                <a:lnTo>
                  <a:pt x="12" y="56"/>
                </a:lnTo>
                <a:lnTo>
                  <a:pt x="15" y="60"/>
                </a:lnTo>
                <a:lnTo>
                  <a:pt x="17" y="62"/>
                </a:lnTo>
                <a:lnTo>
                  <a:pt x="18" y="62"/>
                </a:lnTo>
                <a:lnTo>
                  <a:pt x="18" y="63"/>
                </a:lnTo>
                <a:lnTo>
                  <a:pt x="18" y="64"/>
                </a:lnTo>
                <a:lnTo>
                  <a:pt x="18" y="64"/>
                </a:lnTo>
                <a:lnTo>
                  <a:pt x="18" y="65"/>
                </a:lnTo>
                <a:lnTo>
                  <a:pt x="18" y="66"/>
                </a:lnTo>
                <a:lnTo>
                  <a:pt x="17" y="66"/>
                </a:lnTo>
                <a:lnTo>
                  <a:pt x="16" y="67"/>
                </a:lnTo>
                <a:lnTo>
                  <a:pt x="13" y="69"/>
                </a:lnTo>
                <a:lnTo>
                  <a:pt x="12" y="70"/>
                </a:lnTo>
                <a:lnTo>
                  <a:pt x="12" y="70"/>
                </a:lnTo>
                <a:lnTo>
                  <a:pt x="11" y="71"/>
                </a:lnTo>
                <a:lnTo>
                  <a:pt x="10" y="72"/>
                </a:lnTo>
                <a:lnTo>
                  <a:pt x="9" y="73"/>
                </a:lnTo>
                <a:lnTo>
                  <a:pt x="9" y="75"/>
                </a:lnTo>
                <a:lnTo>
                  <a:pt x="9" y="75"/>
                </a:lnTo>
                <a:lnTo>
                  <a:pt x="9" y="76"/>
                </a:lnTo>
                <a:lnTo>
                  <a:pt x="9" y="76"/>
                </a:lnTo>
                <a:lnTo>
                  <a:pt x="9" y="77"/>
                </a:lnTo>
                <a:lnTo>
                  <a:pt x="10" y="78"/>
                </a:lnTo>
                <a:lnTo>
                  <a:pt x="12" y="81"/>
                </a:lnTo>
                <a:lnTo>
                  <a:pt x="13" y="82"/>
                </a:lnTo>
                <a:lnTo>
                  <a:pt x="13" y="83"/>
                </a:lnTo>
                <a:lnTo>
                  <a:pt x="15" y="87"/>
                </a:lnTo>
                <a:lnTo>
                  <a:pt x="16" y="88"/>
                </a:lnTo>
                <a:lnTo>
                  <a:pt x="17" y="90"/>
                </a:lnTo>
                <a:lnTo>
                  <a:pt x="18" y="91"/>
                </a:lnTo>
                <a:lnTo>
                  <a:pt x="19" y="93"/>
                </a:lnTo>
                <a:lnTo>
                  <a:pt x="21" y="95"/>
                </a:lnTo>
                <a:lnTo>
                  <a:pt x="23" y="97"/>
                </a:lnTo>
                <a:lnTo>
                  <a:pt x="28" y="100"/>
                </a:lnTo>
                <a:lnTo>
                  <a:pt x="29" y="101"/>
                </a:lnTo>
                <a:lnTo>
                  <a:pt x="29" y="102"/>
                </a:lnTo>
                <a:lnTo>
                  <a:pt x="30" y="103"/>
                </a:lnTo>
                <a:lnTo>
                  <a:pt x="30" y="104"/>
                </a:lnTo>
                <a:lnTo>
                  <a:pt x="30" y="105"/>
                </a:lnTo>
                <a:lnTo>
                  <a:pt x="30" y="106"/>
                </a:lnTo>
                <a:lnTo>
                  <a:pt x="30" y="107"/>
                </a:lnTo>
                <a:lnTo>
                  <a:pt x="30" y="108"/>
                </a:lnTo>
                <a:lnTo>
                  <a:pt x="29" y="110"/>
                </a:lnTo>
                <a:lnTo>
                  <a:pt x="29" y="111"/>
                </a:lnTo>
                <a:lnTo>
                  <a:pt x="28" y="112"/>
                </a:lnTo>
                <a:lnTo>
                  <a:pt x="28" y="113"/>
                </a:lnTo>
                <a:lnTo>
                  <a:pt x="28" y="113"/>
                </a:lnTo>
                <a:lnTo>
                  <a:pt x="29" y="114"/>
                </a:lnTo>
                <a:lnTo>
                  <a:pt x="29" y="115"/>
                </a:lnTo>
                <a:lnTo>
                  <a:pt x="29" y="116"/>
                </a:lnTo>
                <a:lnTo>
                  <a:pt x="30" y="116"/>
                </a:lnTo>
                <a:lnTo>
                  <a:pt x="31" y="117"/>
                </a:lnTo>
                <a:lnTo>
                  <a:pt x="32" y="118"/>
                </a:lnTo>
                <a:lnTo>
                  <a:pt x="33" y="119"/>
                </a:lnTo>
                <a:lnTo>
                  <a:pt x="34" y="119"/>
                </a:lnTo>
                <a:lnTo>
                  <a:pt x="35" y="120"/>
                </a:lnTo>
                <a:lnTo>
                  <a:pt x="38" y="121"/>
                </a:lnTo>
                <a:lnTo>
                  <a:pt x="39" y="122"/>
                </a:lnTo>
                <a:lnTo>
                  <a:pt x="40" y="123"/>
                </a:lnTo>
                <a:lnTo>
                  <a:pt x="40" y="123"/>
                </a:lnTo>
                <a:lnTo>
                  <a:pt x="41" y="124"/>
                </a:lnTo>
                <a:lnTo>
                  <a:pt x="41" y="124"/>
                </a:lnTo>
                <a:lnTo>
                  <a:pt x="41" y="125"/>
                </a:lnTo>
                <a:lnTo>
                  <a:pt x="41" y="126"/>
                </a:lnTo>
                <a:lnTo>
                  <a:pt x="41" y="127"/>
                </a:lnTo>
                <a:lnTo>
                  <a:pt x="41" y="128"/>
                </a:lnTo>
                <a:lnTo>
                  <a:pt x="41" y="131"/>
                </a:lnTo>
                <a:lnTo>
                  <a:pt x="41" y="132"/>
                </a:lnTo>
                <a:lnTo>
                  <a:pt x="41" y="132"/>
                </a:lnTo>
                <a:lnTo>
                  <a:pt x="41" y="133"/>
                </a:lnTo>
                <a:lnTo>
                  <a:pt x="42" y="134"/>
                </a:lnTo>
                <a:lnTo>
                  <a:pt x="42" y="134"/>
                </a:lnTo>
                <a:lnTo>
                  <a:pt x="42" y="135"/>
                </a:lnTo>
                <a:lnTo>
                  <a:pt x="42" y="135"/>
                </a:lnTo>
                <a:lnTo>
                  <a:pt x="42" y="136"/>
                </a:lnTo>
                <a:lnTo>
                  <a:pt x="42" y="137"/>
                </a:lnTo>
                <a:lnTo>
                  <a:pt x="41" y="139"/>
                </a:lnTo>
                <a:lnTo>
                  <a:pt x="41" y="140"/>
                </a:lnTo>
                <a:lnTo>
                  <a:pt x="41" y="142"/>
                </a:lnTo>
                <a:lnTo>
                  <a:pt x="41" y="142"/>
                </a:lnTo>
                <a:lnTo>
                  <a:pt x="41" y="143"/>
                </a:lnTo>
                <a:lnTo>
                  <a:pt x="42" y="144"/>
                </a:lnTo>
                <a:lnTo>
                  <a:pt x="42" y="145"/>
                </a:lnTo>
                <a:lnTo>
                  <a:pt x="43" y="145"/>
                </a:lnTo>
                <a:lnTo>
                  <a:pt x="43" y="146"/>
                </a:lnTo>
                <a:lnTo>
                  <a:pt x="44" y="147"/>
                </a:lnTo>
                <a:lnTo>
                  <a:pt x="44" y="147"/>
                </a:lnTo>
                <a:lnTo>
                  <a:pt x="45" y="148"/>
                </a:lnTo>
                <a:lnTo>
                  <a:pt x="46" y="148"/>
                </a:lnTo>
                <a:lnTo>
                  <a:pt x="47" y="148"/>
                </a:lnTo>
                <a:lnTo>
                  <a:pt x="48" y="149"/>
                </a:lnTo>
                <a:lnTo>
                  <a:pt x="50" y="149"/>
                </a:lnTo>
                <a:lnTo>
                  <a:pt x="52" y="149"/>
                </a:lnTo>
                <a:lnTo>
                  <a:pt x="57" y="150"/>
                </a:lnTo>
                <a:lnTo>
                  <a:pt x="59" y="150"/>
                </a:lnTo>
                <a:lnTo>
                  <a:pt x="62" y="150"/>
                </a:lnTo>
                <a:lnTo>
                  <a:pt x="63" y="150"/>
                </a:lnTo>
                <a:lnTo>
                  <a:pt x="64" y="149"/>
                </a:lnTo>
                <a:lnTo>
                  <a:pt x="64" y="149"/>
                </a:lnTo>
                <a:lnTo>
                  <a:pt x="65" y="149"/>
                </a:lnTo>
                <a:lnTo>
                  <a:pt x="65" y="148"/>
                </a:lnTo>
                <a:lnTo>
                  <a:pt x="65" y="148"/>
                </a:lnTo>
                <a:lnTo>
                  <a:pt x="66" y="147"/>
                </a:lnTo>
                <a:lnTo>
                  <a:pt x="68" y="144"/>
                </a:lnTo>
                <a:lnTo>
                  <a:pt x="69" y="142"/>
                </a:lnTo>
                <a:lnTo>
                  <a:pt x="69" y="142"/>
                </a:lnTo>
                <a:lnTo>
                  <a:pt x="70" y="141"/>
                </a:lnTo>
                <a:lnTo>
                  <a:pt x="71" y="140"/>
                </a:lnTo>
                <a:lnTo>
                  <a:pt x="71" y="140"/>
                </a:lnTo>
                <a:lnTo>
                  <a:pt x="72" y="139"/>
                </a:lnTo>
                <a:lnTo>
                  <a:pt x="73" y="139"/>
                </a:lnTo>
                <a:lnTo>
                  <a:pt x="78" y="138"/>
                </a:lnTo>
                <a:lnTo>
                  <a:pt x="80" y="137"/>
                </a:lnTo>
                <a:lnTo>
                  <a:pt x="81" y="137"/>
                </a:lnTo>
                <a:lnTo>
                  <a:pt x="84" y="136"/>
                </a:lnTo>
                <a:lnTo>
                  <a:pt x="88" y="135"/>
                </a:lnTo>
                <a:lnTo>
                  <a:pt x="91" y="134"/>
                </a:lnTo>
                <a:lnTo>
                  <a:pt x="92" y="133"/>
                </a:lnTo>
                <a:lnTo>
                  <a:pt x="93" y="133"/>
                </a:lnTo>
                <a:lnTo>
                  <a:pt x="94" y="132"/>
                </a:lnTo>
                <a:lnTo>
                  <a:pt x="95" y="131"/>
                </a:lnTo>
                <a:lnTo>
                  <a:pt x="103" y="125"/>
                </a:lnTo>
                <a:lnTo>
                  <a:pt x="106" y="123"/>
                </a:lnTo>
                <a:lnTo>
                  <a:pt x="107" y="122"/>
                </a:lnTo>
                <a:lnTo>
                  <a:pt x="108" y="121"/>
                </a:lnTo>
                <a:lnTo>
                  <a:pt x="110" y="120"/>
                </a:lnTo>
                <a:lnTo>
                  <a:pt x="112" y="120"/>
                </a:lnTo>
                <a:lnTo>
                  <a:pt x="115" y="119"/>
                </a:lnTo>
                <a:lnTo>
                  <a:pt x="116" y="118"/>
                </a:lnTo>
                <a:lnTo>
                  <a:pt x="117" y="118"/>
                </a:lnTo>
                <a:lnTo>
                  <a:pt x="119" y="117"/>
                </a:lnTo>
                <a:lnTo>
                  <a:pt x="120" y="116"/>
                </a:lnTo>
                <a:lnTo>
                  <a:pt x="121" y="115"/>
                </a:lnTo>
                <a:lnTo>
                  <a:pt x="123" y="113"/>
                </a:lnTo>
                <a:lnTo>
                  <a:pt x="124" y="112"/>
                </a:lnTo>
                <a:lnTo>
                  <a:pt x="124" y="112"/>
                </a:lnTo>
                <a:lnTo>
                  <a:pt x="125" y="111"/>
                </a:lnTo>
                <a:lnTo>
                  <a:pt x="126" y="111"/>
                </a:lnTo>
                <a:lnTo>
                  <a:pt x="127" y="110"/>
                </a:lnTo>
                <a:lnTo>
                  <a:pt x="128" y="110"/>
                </a:lnTo>
                <a:lnTo>
                  <a:pt x="129" y="110"/>
                </a:lnTo>
                <a:lnTo>
                  <a:pt x="133" y="109"/>
                </a:lnTo>
                <a:lnTo>
                  <a:pt x="135" y="109"/>
                </a:lnTo>
                <a:lnTo>
                  <a:pt x="136" y="109"/>
                </a:lnTo>
                <a:lnTo>
                  <a:pt x="140" y="109"/>
                </a:lnTo>
                <a:lnTo>
                  <a:pt x="143" y="109"/>
                </a:lnTo>
                <a:lnTo>
                  <a:pt x="144" y="109"/>
                </a:lnTo>
                <a:lnTo>
                  <a:pt x="145" y="109"/>
                </a:lnTo>
                <a:lnTo>
                  <a:pt x="146" y="109"/>
                </a:lnTo>
                <a:lnTo>
                  <a:pt x="148" y="110"/>
                </a:lnTo>
                <a:lnTo>
                  <a:pt x="150" y="110"/>
                </a:lnTo>
                <a:lnTo>
                  <a:pt x="151" y="111"/>
                </a:lnTo>
                <a:lnTo>
                  <a:pt x="153" y="112"/>
                </a:lnTo>
                <a:lnTo>
                  <a:pt x="156" y="114"/>
                </a:lnTo>
                <a:lnTo>
                  <a:pt x="158" y="115"/>
                </a:lnTo>
                <a:lnTo>
                  <a:pt x="159" y="116"/>
                </a:lnTo>
                <a:lnTo>
                  <a:pt x="160" y="116"/>
                </a:lnTo>
                <a:lnTo>
                  <a:pt x="162" y="117"/>
                </a:lnTo>
                <a:lnTo>
                  <a:pt x="163" y="117"/>
                </a:lnTo>
                <a:lnTo>
                  <a:pt x="165" y="117"/>
                </a:lnTo>
                <a:lnTo>
                  <a:pt x="167" y="117"/>
                </a:lnTo>
                <a:lnTo>
                  <a:pt x="168" y="117"/>
                </a:lnTo>
                <a:lnTo>
                  <a:pt x="169" y="117"/>
                </a:lnTo>
                <a:lnTo>
                  <a:pt x="170" y="117"/>
                </a:lnTo>
                <a:lnTo>
                  <a:pt x="170" y="116"/>
                </a:lnTo>
                <a:lnTo>
                  <a:pt x="171" y="116"/>
                </a:lnTo>
                <a:lnTo>
                  <a:pt x="173" y="114"/>
                </a:lnTo>
                <a:lnTo>
                  <a:pt x="176" y="112"/>
                </a:lnTo>
                <a:lnTo>
                  <a:pt x="177" y="111"/>
                </a:lnTo>
                <a:lnTo>
                  <a:pt x="178" y="110"/>
                </a:lnTo>
                <a:lnTo>
                  <a:pt x="179" y="109"/>
                </a:lnTo>
                <a:lnTo>
                  <a:pt x="179" y="107"/>
                </a:lnTo>
                <a:lnTo>
                  <a:pt x="180" y="106"/>
                </a:lnTo>
                <a:lnTo>
                  <a:pt x="180" y="105"/>
                </a:lnTo>
                <a:lnTo>
                  <a:pt x="180" y="104"/>
                </a:lnTo>
                <a:lnTo>
                  <a:pt x="180" y="101"/>
                </a:lnTo>
                <a:lnTo>
                  <a:pt x="179" y="96"/>
                </a:lnTo>
                <a:lnTo>
                  <a:pt x="178" y="92"/>
                </a:lnTo>
                <a:lnTo>
                  <a:pt x="178" y="91"/>
                </a:lnTo>
                <a:lnTo>
                  <a:pt x="178" y="91"/>
                </a:lnTo>
                <a:lnTo>
                  <a:pt x="178" y="90"/>
                </a:lnTo>
                <a:lnTo>
                  <a:pt x="177" y="89"/>
                </a:lnTo>
                <a:lnTo>
                  <a:pt x="177" y="88"/>
                </a:lnTo>
                <a:lnTo>
                  <a:pt x="176" y="87"/>
                </a:lnTo>
                <a:lnTo>
                  <a:pt x="174" y="86"/>
                </a:lnTo>
                <a:lnTo>
                  <a:pt x="174" y="85"/>
                </a:lnTo>
                <a:lnTo>
                  <a:pt x="174" y="85"/>
                </a:lnTo>
                <a:lnTo>
                  <a:pt x="174" y="84"/>
                </a:lnTo>
                <a:lnTo>
                  <a:pt x="173" y="83"/>
                </a:lnTo>
                <a:lnTo>
                  <a:pt x="173" y="82"/>
                </a:lnTo>
                <a:lnTo>
                  <a:pt x="174" y="81"/>
                </a:lnTo>
                <a:lnTo>
                  <a:pt x="174" y="80"/>
                </a:lnTo>
                <a:lnTo>
                  <a:pt x="174" y="80"/>
                </a:lnTo>
                <a:lnTo>
                  <a:pt x="175" y="79"/>
                </a:lnTo>
                <a:lnTo>
                  <a:pt x="176" y="78"/>
                </a:lnTo>
                <a:lnTo>
                  <a:pt x="177" y="77"/>
                </a:lnTo>
                <a:lnTo>
                  <a:pt x="178" y="76"/>
                </a:lnTo>
                <a:lnTo>
                  <a:pt x="179" y="76"/>
                </a:lnTo>
                <a:lnTo>
                  <a:pt x="186" y="72"/>
                </a:lnTo>
                <a:lnTo>
                  <a:pt x="189" y="70"/>
                </a:lnTo>
                <a:lnTo>
                  <a:pt x="190" y="69"/>
                </a:lnTo>
                <a:lnTo>
                  <a:pt x="191" y="68"/>
                </a:lnTo>
                <a:lnTo>
                  <a:pt x="192" y="67"/>
                </a:lnTo>
                <a:lnTo>
                  <a:pt x="193" y="67"/>
                </a:lnTo>
                <a:lnTo>
                  <a:pt x="193" y="66"/>
                </a:lnTo>
                <a:lnTo>
                  <a:pt x="194" y="65"/>
                </a:lnTo>
                <a:lnTo>
                  <a:pt x="195" y="63"/>
                </a:lnTo>
                <a:lnTo>
                  <a:pt x="195" y="62"/>
                </a:lnTo>
                <a:lnTo>
                  <a:pt x="195" y="61"/>
                </a:lnTo>
                <a:lnTo>
                  <a:pt x="195" y="60"/>
                </a:lnTo>
                <a:lnTo>
                  <a:pt x="195" y="60"/>
                </a:lnTo>
                <a:lnTo>
                  <a:pt x="195" y="58"/>
                </a:lnTo>
                <a:lnTo>
                  <a:pt x="194" y="57"/>
                </a:lnTo>
                <a:lnTo>
                  <a:pt x="193" y="56"/>
                </a:lnTo>
                <a:lnTo>
                  <a:pt x="193" y="55"/>
                </a:lnTo>
                <a:lnTo>
                  <a:pt x="191" y="53"/>
                </a:lnTo>
                <a:lnTo>
                  <a:pt x="190" y="52"/>
                </a:lnTo>
                <a:lnTo>
                  <a:pt x="189" y="52"/>
                </a:lnTo>
                <a:lnTo>
                  <a:pt x="188" y="51"/>
                </a:lnTo>
                <a:lnTo>
                  <a:pt x="183" y="47"/>
                </a:lnTo>
                <a:lnTo>
                  <a:pt x="182" y="46"/>
                </a:lnTo>
                <a:lnTo>
                  <a:pt x="182" y="45"/>
                </a:lnTo>
                <a:lnTo>
                  <a:pt x="181" y="45"/>
                </a:lnTo>
                <a:lnTo>
                  <a:pt x="180" y="44"/>
                </a:lnTo>
                <a:lnTo>
                  <a:pt x="178" y="41"/>
                </a:lnTo>
                <a:lnTo>
                  <a:pt x="177" y="40"/>
                </a:lnTo>
                <a:lnTo>
                  <a:pt x="176" y="39"/>
                </a:lnTo>
                <a:lnTo>
                  <a:pt x="175" y="38"/>
                </a:lnTo>
                <a:lnTo>
                  <a:pt x="174" y="37"/>
                </a:lnTo>
                <a:lnTo>
                  <a:pt x="173" y="36"/>
                </a:lnTo>
                <a:lnTo>
                  <a:pt x="168" y="34"/>
                </a:lnTo>
                <a:lnTo>
                  <a:pt x="166" y="33"/>
                </a:lnTo>
                <a:lnTo>
                  <a:pt x="161" y="31"/>
                </a:lnTo>
                <a:lnTo>
                  <a:pt x="159" y="31"/>
                </a:lnTo>
                <a:lnTo>
                  <a:pt x="158" y="30"/>
                </a:lnTo>
                <a:lnTo>
                  <a:pt x="157" y="30"/>
                </a:lnTo>
                <a:lnTo>
                  <a:pt x="156" y="29"/>
                </a:lnTo>
                <a:lnTo>
                  <a:pt x="155" y="28"/>
                </a:lnTo>
                <a:lnTo>
                  <a:pt x="154" y="27"/>
                </a:lnTo>
                <a:lnTo>
                  <a:pt x="153" y="26"/>
                </a:lnTo>
                <a:lnTo>
                  <a:pt x="152" y="25"/>
                </a:lnTo>
                <a:lnTo>
                  <a:pt x="152" y="24"/>
                </a:lnTo>
                <a:lnTo>
                  <a:pt x="151" y="23"/>
                </a:lnTo>
                <a:lnTo>
                  <a:pt x="150" y="19"/>
                </a:lnTo>
                <a:lnTo>
                  <a:pt x="149" y="18"/>
                </a:lnTo>
                <a:lnTo>
                  <a:pt x="149" y="18"/>
                </a:lnTo>
                <a:lnTo>
                  <a:pt x="148" y="17"/>
                </a:lnTo>
                <a:lnTo>
                  <a:pt x="147" y="17"/>
                </a:lnTo>
                <a:lnTo>
                  <a:pt x="146" y="17"/>
                </a:lnTo>
                <a:lnTo>
                  <a:pt x="143" y="16"/>
                </a:lnTo>
                <a:lnTo>
                  <a:pt x="142" y="15"/>
                </a:lnTo>
                <a:lnTo>
                  <a:pt x="140" y="15"/>
                </a:lnTo>
                <a:lnTo>
                  <a:pt x="139" y="14"/>
                </a:lnTo>
                <a:lnTo>
                  <a:pt x="135" y="10"/>
                </a:lnTo>
                <a:lnTo>
                  <a:pt x="132" y="9"/>
                </a:lnTo>
                <a:lnTo>
                  <a:pt x="129" y="6"/>
                </a:lnTo>
                <a:lnTo>
                  <a:pt x="128" y="6"/>
                </a:lnTo>
                <a:lnTo>
                  <a:pt x="127" y="5"/>
                </a:lnTo>
                <a:lnTo>
                  <a:pt x="126" y="4"/>
                </a:lnTo>
                <a:lnTo>
                  <a:pt x="126" y="4"/>
                </a:lnTo>
                <a:lnTo>
                  <a:pt x="125" y="3"/>
                </a:lnTo>
                <a:lnTo>
                  <a:pt x="125" y="2"/>
                </a:lnTo>
                <a:lnTo>
                  <a:pt x="125" y="1"/>
                </a:lnTo>
                <a:lnTo>
                  <a:pt x="125" y="1"/>
                </a:lnTo>
                <a:lnTo>
                  <a:pt x="125" y="1"/>
                </a:lnTo>
                <a:lnTo>
                  <a:pt x="125" y="0"/>
                </a:lnTo>
                <a:lnTo>
                  <a:pt x="124" y="0"/>
                </a:lnTo>
                <a:lnTo>
                  <a:pt x="123" y="0"/>
                </a:lnTo>
                <a:lnTo>
                  <a:pt x="123" y="0"/>
                </a:lnTo>
              </a:path>
            </a:pathLst>
          </a:custGeom>
          <a:solidFill>
            <a:srgbClr val="315397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1" name="Freeform 264">
            <a:extLst>
              <a:ext uri="{FF2B5EF4-FFF2-40B4-BE49-F238E27FC236}">
                <a16:creationId xmlns:a16="http://schemas.microsoft.com/office/drawing/2014/main" id="{72E897BA-5AC2-4D2A-8023-EE4F9FBC9327}"/>
              </a:ext>
            </a:extLst>
          </p:cNvPr>
          <p:cNvSpPr>
            <a:spLocks/>
          </p:cNvSpPr>
          <p:nvPr/>
        </p:nvSpPr>
        <p:spPr bwMode="auto">
          <a:xfrm>
            <a:off x="7525346" y="4955711"/>
            <a:ext cx="1684040" cy="1434889"/>
          </a:xfrm>
          <a:custGeom>
            <a:avLst/>
            <a:gdLst>
              <a:gd name="T0" fmla="*/ 253 w 886"/>
              <a:gd name="T1" fmla="*/ 52 h 690"/>
              <a:gd name="T2" fmla="*/ 309 w 886"/>
              <a:gd name="T3" fmla="*/ 31 h 690"/>
              <a:gd name="T4" fmla="*/ 343 w 886"/>
              <a:gd name="T5" fmla="*/ 49 h 690"/>
              <a:gd name="T6" fmla="*/ 376 w 886"/>
              <a:gd name="T7" fmla="*/ 46 h 690"/>
              <a:gd name="T8" fmla="*/ 406 w 886"/>
              <a:gd name="T9" fmla="*/ 47 h 690"/>
              <a:gd name="T10" fmla="*/ 452 w 886"/>
              <a:gd name="T11" fmla="*/ 49 h 690"/>
              <a:gd name="T12" fmla="*/ 478 w 886"/>
              <a:gd name="T13" fmla="*/ 67 h 690"/>
              <a:gd name="T14" fmla="*/ 514 w 886"/>
              <a:gd name="T15" fmla="*/ 37 h 690"/>
              <a:gd name="T16" fmla="*/ 529 w 886"/>
              <a:gd name="T17" fmla="*/ 0 h 690"/>
              <a:gd name="T18" fmla="*/ 572 w 886"/>
              <a:gd name="T19" fmla="*/ 17 h 690"/>
              <a:gd name="T20" fmla="*/ 598 w 886"/>
              <a:gd name="T21" fmla="*/ 43 h 690"/>
              <a:gd name="T22" fmla="*/ 591 w 886"/>
              <a:gd name="T23" fmla="*/ 66 h 690"/>
              <a:gd name="T24" fmla="*/ 589 w 886"/>
              <a:gd name="T25" fmla="*/ 124 h 690"/>
              <a:gd name="T26" fmla="*/ 598 w 886"/>
              <a:gd name="T27" fmla="*/ 169 h 690"/>
              <a:gd name="T28" fmla="*/ 617 w 886"/>
              <a:gd name="T29" fmla="*/ 215 h 690"/>
              <a:gd name="T30" fmla="*/ 664 w 886"/>
              <a:gd name="T31" fmla="*/ 224 h 690"/>
              <a:gd name="T32" fmla="*/ 671 w 886"/>
              <a:gd name="T33" fmla="*/ 241 h 690"/>
              <a:gd name="T34" fmla="*/ 712 w 886"/>
              <a:gd name="T35" fmla="*/ 251 h 690"/>
              <a:gd name="T36" fmla="*/ 769 w 886"/>
              <a:gd name="T37" fmla="*/ 259 h 690"/>
              <a:gd name="T38" fmla="*/ 782 w 886"/>
              <a:gd name="T39" fmla="*/ 300 h 690"/>
              <a:gd name="T40" fmla="*/ 839 w 886"/>
              <a:gd name="T41" fmla="*/ 321 h 690"/>
              <a:gd name="T42" fmla="*/ 872 w 886"/>
              <a:gd name="T43" fmla="*/ 322 h 690"/>
              <a:gd name="T44" fmla="*/ 880 w 886"/>
              <a:gd name="T45" fmla="*/ 351 h 690"/>
              <a:gd name="T46" fmla="*/ 851 w 886"/>
              <a:gd name="T47" fmla="*/ 390 h 690"/>
              <a:gd name="T48" fmla="*/ 858 w 886"/>
              <a:gd name="T49" fmla="*/ 414 h 690"/>
              <a:gd name="T50" fmla="*/ 875 w 886"/>
              <a:gd name="T51" fmla="*/ 440 h 690"/>
              <a:gd name="T52" fmla="*/ 861 w 886"/>
              <a:gd name="T53" fmla="*/ 460 h 690"/>
              <a:gd name="T54" fmla="*/ 800 w 886"/>
              <a:gd name="T55" fmla="*/ 424 h 690"/>
              <a:gd name="T56" fmla="*/ 750 w 886"/>
              <a:gd name="T57" fmla="*/ 411 h 690"/>
              <a:gd name="T58" fmla="*/ 703 w 886"/>
              <a:gd name="T59" fmla="*/ 437 h 690"/>
              <a:gd name="T60" fmla="*/ 689 w 886"/>
              <a:gd name="T61" fmla="*/ 404 h 690"/>
              <a:gd name="T62" fmla="*/ 638 w 886"/>
              <a:gd name="T63" fmla="*/ 391 h 690"/>
              <a:gd name="T64" fmla="*/ 621 w 886"/>
              <a:gd name="T65" fmla="*/ 436 h 690"/>
              <a:gd name="T66" fmla="*/ 613 w 886"/>
              <a:gd name="T67" fmla="*/ 522 h 690"/>
              <a:gd name="T68" fmla="*/ 604 w 886"/>
              <a:gd name="T69" fmla="*/ 557 h 690"/>
              <a:gd name="T70" fmla="*/ 547 w 886"/>
              <a:gd name="T71" fmla="*/ 552 h 690"/>
              <a:gd name="T72" fmla="*/ 509 w 886"/>
              <a:gd name="T73" fmla="*/ 614 h 690"/>
              <a:gd name="T74" fmla="*/ 497 w 886"/>
              <a:gd name="T75" fmla="*/ 673 h 690"/>
              <a:gd name="T76" fmla="*/ 466 w 886"/>
              <a:gd name="T77" fmla="*/ 654 h 690"/>
              <a:gd name="T78" fmla="*/ 414 w 886"/>
              <a:gd name="T79" fmla="*/ 648 h 690"/>
              <a:gd name="T80" fmla="*/ 388 w 886"/>
              <a:gd name="T81" fmla="*/ 656 h 690"/>
              <a:gd name="T82" fmla="*/ 360 w 886"/>
              <a:gd name="T83" fmla="*/ 679 h 690"/>
              <a:gd name="T84" fmla="*/ 302 w 886"/>
              <a:gd name="T85" fmla="*/ 675 h 690"/>
              <a:gd name="T86" fmla="*/ 226 w 886"/>
              <a:gd name="T87" fmla="*/ 661 h 690"/>
              <a:gd name="T88" fmla="*/ 205 w 886"/>
              <a:gd name="T89" fmla="*/ 631 h 690"/>
              <a:gd name="T90" fmla="*/ 203 w 886"/>
              <a:gd name="T91" fmla="*/ 599 h 690"/>
              <a:gd name="T92" fmla="*/ 146 w 886"/>
              <a:gd name="T93" fmla="*/ 555 h 690"/>
              <a:gd name="T94" fmla="*/ 105 w 886"/>
              <a:gd name="T95" fmla="*/ 511 h 690"/>
              <a:gd name="T96" fmla="*/ 70 w 886"/>
              <a:gd name="T97" fmla="*/ 475 h 690"/>
              <a:gd name="T98" fmla="*/ 29 w 886"/>
              <a:gd name="T99" fmla="*/ 432 h 690"/>
              <a:gd name="T100" fmla="*/ 1 w 886"/>
              <a:gd name="T101" fmla="*/ 405 h 690"/>
              <a:gd name="T102" fmla="*/ 24 w 886"/>
              <a:gd name="T103" fmla="*/ 360 h 690"/>
              <a:gd name="T104" fmla="*/ 26 w 886"/>
              <a:gd name="T105" fmla="*/ 302 h 690"/>
              <a:gd name="T106" fmla="*/ 67 w 886"/>
              <a:gd name="T107" fmla="*/ 284 h 690"/>
              <a:gd name="T108" fmla="*/ 70 w 886"/>
              <a:gd name="T109" fmla="*/ 245 h 690"/>
              <a:gd name="T110" fmla="*/ 75 w 886"/>
              <a:gd name="T111" fmla="*/ 221 h 690"/>
              <a:gd name="T112" fmla="*/ 84 w 886"/>
              <a:gd name="T113" fmla="*/ 197 h 690"/>
              <a:gd name="T114" fmla="*/ 106 w 886"/>
              <a:gd name="T115" fmla="*/ 151 h 690"/>
              <a:gd name="T116" fmla="*/ 102 w 886"/>
              <a:gd name="T117" fmla="*/ 94 h 690"/>
              <a:gd name="T118" fmla="*/ 104 w 886"/>
              <a:gd name="T119" fmla="*/ 62 h 690"/>
              <a:gd name="T120" fmla="*/ 147 w 886"/>
              <a:gd name="T121" fmla="*/ 57 h 690"/>
              <a:gd name="T122" fmla="*/ 182 w 886"/>
              <a:gd name="T123" fmla="*/ 63 h 690"/>
              <a:gd name="T124" fmla="*/ 218 w 886"/>
              <a:gd name="T125" fmla="*/ 36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86" h="690">
                <a:moveTo>
                  <a:pt x="230" y="31"/>
                </a:moveTo>
                <a:lnTo>
                  <a:pt x="230" y="31"/>
                </a:lnTo>
                <a:lnTo>
                  <a:pt x="231" y="32"/>
                </a:lnTo>
                <a:lnTo>
                  <a:pt x="231" y="33"/>
                </a:lnTo>
                <a:lnTo>
                  <a:pt x="231" y="33"/>
                </a:lnTo>
                <a:lnTo>
                  <a:pt x="231" y="35"/>
                </a:lnTo>
                <a:lnTo>
                  <a:pt x="231" y="41"/>
                </a:lnTo>
                <a:lnTo>
                  <a:pt x="231" y="43"/>
                </a:lnTo>
                <a:lnTo>
                  <a:pt x="232" y="44"/>
                </a:lnTo>
                <a:lnTo>
                  <a:pt x="232" y="46"/>
                </a:lnTo>
                <a:lnTo>
                  <a:pt x="232" y="47"/>
                </a:lnTo>
                <a:lnTo>
                  <a:pt x="232" y="48"/>
                </a:lnTo>
                <a:lnTo>
                  <a:pt x="233" y="49"/>
                </a:lnTo>
                <a:lnTo>
                  <a:pt x="234" y="49"/>
                </a:lnTo>
                <a:lnTo>
                  <a:pt x="234" y="50"/>
                </a:lnTo>
                <a:lnTo>
                  <a:pt x="235" y="51"/>
                </a:lnTo>
                <a:lnTo>
                  <a:pt x="236" y="51"/>
                </a:lnTo>
                <a:lnTo>
                  <a:pt x="237" y="52"/>
                </a:lnTo>
                <a:lnTo>
                  <a:pt x="238" y="52"/>
                </a:lnTo>
                <a:lnTo>
                  <a:pt x="240" y="52"/>
                </a:lnTo>
                <a:lnTo>
                  <a:pt x="241" y="52"/>
                </a:lnTo>
                <a:lnTo>
                  <a:pt x="243" y="52"/>
                </a:lnTo>
                <a:lnTo>
                  <a:pt x="244" y="52"/>
                </a:lnTo>
                <a:lnTo>
                  <a:pt x="246" y="51"/>
                </a:lnTo>
                <a:lnTo>
                  <a:pt x="247" y="51"/>
                </a:lnTo>
                <a:lnTo>
                  <a:pt x="248" y="51"/>
                </a:lnTo>
                <a:lnTo>
                  <a:pt x="251" y="52"/>
                </a:lnTo>
                <a:lnTo>
                  <a:pt x="253" y="52"/>
                </a:lnTo>
                <a:lnTo>
                  <a:pt x="254" y="52"/>
                </a:lnTo>
                <a:lnTo>
                  <a:pt x="257" y="51"/>
                </a:lnTo>
                <a:lnTo>
                  <a:pt x="259" y="51"/>
                </a:lnTo>
                <a:lnTo>
                  <a:pt x="261" y="51"/>
                </a:lnTo>
                <a:lnTo>
                  <a:pt x="265" y="51"/>
                </a:lnTo>
                <a:lnTo>
                  <a:pt x="267" y="51"/>
                </a:lnTo>
                <a:lnTo>
                  <a:pt x="278" y="50"/>
                </a:lnTo>
                <a:lnTo>
                  <a:pt x="283" y="50"/>
                </a:lnTo>
                <a:lnTo>
                  <a:pt x="285" y="49"/>
                </a:lnTo>
                <a:lnTo>
                  <a:pt x="287" y="49"/>
                </a:lnTo>
                <a:lnTo>
                  <a:pt x="289" y="49"/>
                </a:lnTo>
                <a:lnTo>
                  <a:pt x="290" y="49"/>
                </a:lnTo>
                <a:lnTo>
                  <a:pt x="290" y="49"/>
                </a:lnTo>
                <a:lnTo>
                  <a:pt x="291" y="49"/>
                </a:lnTo>
                <a:lnTo>
                  <a:pt x="292" y="48"/>
                </a:lnTo>
                <a:lnTo>
                  <a:pt x="293" y="48"/>
                </a:lnTo>
                <a:lnTo>
                  <a:pt x="293" y="47"/>
                </a:lnTo>
                <a:lnTo>
                  <a:pt x="294" y="45"/>
                </a:lnTo>
                <a:lnTo>
                  <a:pt x="296" y="43"/>
                </a:lnTo>
                <a:lnTo>
                  <a:pt x="297" y="41"/>
                </a:lnTo>
                <a:lnTo>
                  <a:pt x="298" y="39"/>
                </a:lnTo>
                <a:lnTo>
                  <a:pt x="299" y="36"/>
                </a:lnTo>
                <a:lnTo>
                  <a:pt x="300" y="35"/>
                </a:lnTo>
                <a:lnTo>
                  <a:pt x="301" y="34"/>
                </a:lnTo>
                <a:lnTo>
                  <a:pt x="302" y="33"/>
                </a:lnTo>
                <a:lnTo>
                  <a:pt x="303" y="33"/>
                </a:lnTo>
                <a:lnTo>
                  <a:pt x="304" y="32"/>
                </a:lnTo>
                <a:lnTo>
                  <a:pt x="309" y="31"/>
                </a:lnTo>
                <a:lnTo>
                  <a:pt x="311" y="31"/>
                </a:lnTo>
                <a:lnTo>
                  <a:pt x="312" y="30"/>
                </a:lnTo>
                <a:lnTo>
                  <a:pt x="314" y="30"/>
                </a:lnTo>
                <a:lnTo>
                  <a:pt x="315" y="30"/>
                </a:lnTo>
                <a:lnTo>
                  <a:pt x="316" y="30"/>
                </a:lnTo>
                <a:lnTo>
                  <a:pt x="317" y="31"/>
                </a:lnTo>
                <a:lnTo>
                  <a:pt x="319" y="31"/>
                </a:lnTo>
                <a:lnTo>
                  <a:pt x="321" y="32"/>
                </a:lnTo>
                <a:lnTo>
                  <a:pt x="323" y="33"/>
                </a:lnTo>
                <a:lnTo>
                  <a:pt x="324" y="34"/>
                </a:lnTo>
                <a:lnTo>
                  <a:pt x="325" y="35"/>
                </a:lnTo>
                <a:lnTo>
                  <a:pt x="326" y="36"/>
                </a:lnTo>
                <a:lnTo>
                  <a:pt x="328" y="38"/>
                </a:lnTo>
                <a:lnTo>
                  <a:pt x="328" y="39"/>
                </a:lnTo>
                <a:lnTo>
                  <a:pt x="329" y="40"/>
                </a:lnTo>
                <a:lnTo>
                  <a:pt x="330" y="40"/>
                </a:lnTo>
                <a:lnTo>
                  <a:pt x="331" y="41"/>
                </a:lnTo>
                <a:lnTo>
                  <a:pt x="331" y="41"/>
                </a:lnTo>
                <a:lnTo>
                  <a:pt x="334" y="42"/>
                </a:lnTo>
                <a:lnTo>
                  <a:pt x="336" y="43"/>
                </a:lnTo>
                <a:lnTo>
                  <a:pt x="338" y="44"/>
                </a:lnTo>
                <a:lnTo>
                  <a:pt x="339" y="45"/>
                </a:lnTo>
                <a:lnTo>
                  <a:pt x="339" y="45"/>
                </a:lnTo>
                <a:lnTo>
                  <a:pt x="340" y="46"/>
                </a:lnTo>
                <a:lnTo>
                  <a:pt x="341" y="47"/>
                </a:lnTo>
                <a:lnTo>
                  <a:pt x="342" y="48"/>
                </a:lnTo>
                <a:lnTo>
                  <a:pt x="342" y="49"/>
                </a:lnTo>
                <a:lnTo>
                  <a:pt x="343" y="49"/>
                </a:lnTo>
                <a:lnTo>
                  <a:pt x="344" y="52"/>
                </a:lnTo>
                <a:lnTo>
                  <a:pt x="344" y="53"/>
                </a:lnTo>
                <a:lnTo>
                  <a:pt x="345" y="53"/>
                </a:lnTo>
                <a:lnTo>
                  <a:pt x="345" y="53"/>
                </a:lnTo>
                <a:lnTo>
                  <a:pt x="345" y="53"/>
                </a:lnTo>
                <a:lnTo>
                  <a:pt x="346" y="54"/>
                </a:lnTo>
                <a:lnTo>
                  <a:pt x="349" y="54"/>
                </a:lnTo>
                <a:lnTo>
                  <a:pt x="351" y="54"/>
                </a:lnTo>
                <a:lnTo>
                  <a:pt x="353" y="55"/>
                </a:lnTo>
                <a:lnTo>
                  <a:pt x="354" y="55"/>
                </a:lnTo>
                <a:lnTo>
                  <a:pt x="355" y="55"/>
                </a:lnTo>
                <a:lnTo>
                  <a:pt x="358" y="54"/>
                </a:lnTo>
                <a:lnTo>
                  <a:pt x="358" y="54"/>
                </a:lnTo>
                <a:lnTo>
                  <a:pt x="359" y="53"/>
                </a:lnTo>
                <a:lnTo>
                  <a:pt x="360" y="53"/>
                </a:lnTo>
                <a:lnTo>
                  <a:pt x="364" y="50"/>
                </a:lnTo>
                <a:lnTo>
                  <a:pt x="365" y="49"/>
                </a:lnTo>
                <a:lnTo>
                  <a:pt x="366" y="48"/>
                </a:lnTo>
                <a:lnTo>
                  <a:pt x="368" y="48"/>
                </a:lnTo>
                <a:lnTo>
                  <a:pt x="369" y="47"/>
                </a:lnTo>
                <a:lnTo>
                  <a:pt x="370" y="47"/>
                </a:lnTo>
                <a:lnTo>
                  <a:pt x="372" y="47"/>
                </a:lnTo>
                <a:lnTo>
                  <a:pt x="374" y="47"/>
                </a:lnTo>
                <a:lnTo>
                  <a:pt x="375" y="47"/>
                </a:lnTo>
                <a:lnTo>
                  <a:pt x="375" y="47"/>
                </a:lnTo>
                <a:lnTo>
                  <a:pt x="376" y="47"/>
                </a:lnTo>
                <a:lnTo>
                  <a:pt x="376" y="47"/>
                </a:lnTo>
                <a:lnTo>
                  <a:pt x="376" y="46"/>
                </a:lnTo>
                <a:lnTo>
                  <a:pt x="376" y="46"/>
                </a:lnTo>
                <a:lnTo>
                  <a:pt x="376" y="44"/>
                </a:lnTo>
                <a:lnTo>
                  <a:pt x="376" y="41"/>
                </a:lnTo>
                <a:lnTo>
                  <a:pt x="376" y="40"/>
                </a:lnTo>
                <a:lnTo>
                  <a:pt x="376" y="40"/>
                </a:lnTo>
                <a:lnTo>
                  <a:pt x="376" y="40"/>
                </a:lnTo>
                <a:lnTo>
                  <a:pt x="377" y="39"/>
                </a:lnTo>
                <a:lnTo>
                  <a:pt x="377" y="39"/>
                </a:lnTo>
                <a:lnTo>
                  <a:pt x="378" y="39"/>
                </a:lnTo>
                <a:lnTo>
                  <a:pt x="378" y="38"/>
                </a:lnTo>
                <a:lnTo>
                  <a:pt x="379" y="39"/>
                </a:lnTo>
                <a:lnTo>
                  <a:pt x="380" y="39"/>
                </a:lnTo>
                <a:lnTo>
                  <a:pt x="384" y="41"/>
                </a:lnTo>
                <a:lnTo>
                  <a:pt x="385" y="42"/>
                </a:lnTo>
                <a:lnTo>
                  <a:pt x="386" y="43"/>
                </a:lnTo>
                <a:lnTo>
                  <a:pt x="389" y="44"/>
                </a:lnTo>
                <a:lnTo>
                  <a:pt x="390" y="44"/>
                </a:lnTo>
                <a:lnTo>
                  <a:pt x="391" y="45"/>
                </a:lnTo>
                <a:lnTo>
                  <a:pt x="396" y="48"/>
                </a:lnTo>
                <a:lnTo>
                  <a:pt x="397" y="49"/>
                </a:lnTo>
                <a:lnTo>
                  <a:pt x="399" y="50"/>
                </a:lnTo>
                <a:lnTo>
                  <a:pt x="400" y="50"/>
                </a:lnTo>
                <a:lnTo>
                  <a:pt x="401" y="50"/>
                </a:lnTo>
                <a:lnTo>
                  <a:pt x="401" y="50"/>
                </a:lnTo>
                <a:lnTo>
                  <a:pt x="402" y="50"/>
                </a:lnTo>
                <a:lnTo>
                  <a:pt x="402" y="50"/>
                </a:lnTo>
                <a:lnTo>
                  <a:pt x="404" y="48"/>
                </a:lnTo>
                <a:lnTo>
                  <a:pt x="406" y="47"/>
                </a:lnTo>
                <a:lnTo>
                  <a:pt x="408" y="47"/>
                </a:lnTo>
                <a:lnTo>
                  <a:pt x="408" y="46"/>
                </a:lnTo>
                <a:lnTo>
                  <a:pt x="409" y="46"/>
                </a:lnTo>
                <a:lnTo>
                  <a:pt x="411" y="46"/>
                </a:lnTo>
                <a:lnTo>
                  <a:pt x="412" y="46"/>
                </a:lnTo>
                <a:lnTo>
                  <a:pt x="415" y="46"/>
                </a:lnTo>
                <a:lnTo>
                  <a:pt x="416" y="47"/>
                </a:lnTo>
                <a:lnTo>
                  <a:pt x="417" y="47"/>
                </a:lnTo>
                <a:lnTo>
                  <a:pt x="418" y="47"/>
                </a:lnTo>
                <a:lnTo>
                  <a:pt x="419" y="47"/>
                </a:lnTo>
                <a:lnTo>
                  <a:pt x="422" y="49"/>
                </a:lnTo>
                <a:lnTo>
                  <a:pt x="423" y="49"/>
                </a:lnTo>
                <a:lnTo>
                  <a:pt x="425" y="50"/>
                </a:lnTo>
                <a:lnTo>
                  <a:pt x="426" y="50"/>
                </a:lnTo>
                <a:lnTo>
                  <a:pt x="429" y="51"/>
                </a:lnTo>
                <a:lnTo>
                  <a:pt x="434" y="51"/>
                </a:lnTo>
                <a:lnTo>
                  <a:pt x="436" y="51"/>
                </a:lnTo>
                <a:lnTo>
                  <a:pt x="439" y="52"/>
                </a:lnTo>
                <a:lnTo>
                  <a:pt x="440" y="51"/>
                </a:lnTo>
                <a:lnTo>
                  <a:pt x="441" y="51"/>
                </a:lnTo>
                <a:lnTo>
                  <a:pt x="444" y="51"/>
                </a:lnTo>
                <a:lnTo>
                  <a:pt x="446" y="50"/>
                </a:lnTo>
                <a:lnTo>
                  <a:pt x="448" y="50"/>
                </a:lnTo>
                <a:lnTo>
                  <a:pt x="451" y="49"/>
                </a:lnTo>
                <a:lnTo>
                  <a:pt x="451" y="49"/>
                </a:lnTo>
                <a:lnTo>
                  <a:pt x="452" y="49"/>
                </a:lnTo>
                <a:lnTo>
                  <a:pt x="452" y="49"/>
                </a:lnTo>
                <a:lnTo>
                  <a:pt x="452" y="49"/>
                </a:lnTo>
                <a:lnTo>
                  <a:pt x="452" y="50"/>
                </a:lnTo>
                <a:lnTo>
                  <a:pt x="452" y="51"/>
                </a:lnTo>
                <a:lnTo>
                  <a:pt x="452" y="52"/>
                </a:lnTo>
                <a:lnTo>
                  <a:pt x="452" y="55"/>
                </a:lnTo>
                <a:lnTo>
                  <a:pt x="451" y="56"/>
                </a:lnTo>
                <a:lnTo>
                  <a:pt x="451" y="57"/>
                </a:lnTo>
                <a:lnTo>
                  <a:pt x="452" y="57"/>
                </a:lnTo>
                <a:lnTo>
                  <a:pt x="452" y="58"/>
                </a:lnTo>
                <a:lnTo>
                  <a:pt x="452" y="58"/>
                </a:lnTo>
                <a:lnTo>
                  <a:pt x="453" y="59"/>
                </a:lnTo>
                <a:lnTo>
                  <a:pt x="454" y="59"/>
                </a:lnTo>
                <a:lnTo>
                  <a:pt x="454" y="60"/>
                </a:lnTo>
                <a:lnTo>
                  <a:pt x="455" y="60"/>
                </a:lnTo>
                <a:lnTo>
                  <a:pt x="456" y="60"/>
                </a:lnTo>
                <a:lnTo>
                  <a:pt x="458" y="60"/>
                </a:lnTo>
                <a:lnTo>
                  <a:pt x="461" y="61"/>
                </a:lnTo>
                <a:lnTo>
                  <a:pt x="463" y="61"/>
                </a:lnTo>
                <a:lnTo>
                  <a:pt x="465" y="62"/>
                </a:lnTo>
                <a:lnTo>
                  <a:pt x="468" y="62"/>
                </a:lnTo>
                <a:lnTo>
                  <a:pt x="470" y="63"/>
                </a:lnTo>
                <a:lnTo>
                  <a:pt x="471" y="64"/>
                </a:lnTo>
                <a:lnTo>
                  <a:pt x="472" y="65"/>
                </a:lnTo>
                <a:lnTo>
                  <a:pt x="475" y="66"/>
                </a:lnTo>
                <a:lnTo>
                  <a:pt x="476" y="67"/>
                </a:lnTo>
                <a:lnTo>
                  <a:pt x="476" y="67"/>
                </a:lnTo>
                <a:lnTo>
                  <a:pt x="477" y="67"/>
                </a:lnTo>
                <a:lnTo>
                  <a:pt x="477" y="67"/>
                </a:lnTo>
                <a:lnTo>
                  <a:pt x="478" y="67"/>
                </a:lnTo>
                <a:lnTo>
                  <a:pt x="478" y="67"/>
                </a:lnTo>
                <a:lnTo>
                  <a:pt x="479" y="67"/>
                </a:lnTo>
                <a:lnTo>
                  <a:pt x="480" y="67"/>
                </a:lnTo>
                <a:lnTo>
                  <a:pt x="480" y="66"/>
                </a:lnTo>
                <a:lnTo>
                  <a:pt x="481" y="65"/>
                </a:lnTo>
                <a:lnTo>
                  <a:pt x="482" y="62"/>
                </a:lnTo>
                <a:lnTo>
                  <a:pt x="483" y="61"/>
                </a:lnTo>
                <a:lnTo>
                  <a:pt x="485" y="59"/>
                </a:lnTo>
                <a:lnTo>
                  <a:pt x="487" y="58"/>
                </a:lnTo>
                <a:lnTo>
                  <a:pt x="489" y="56"/>
                </a:lnTo>
                <a:lnTo>
                  <a:pt x="493" y="52"/>
                </a:lnTo>
                <a:lnTo>
                  <a:pt x="495" y="50"/>
                </a:lnTo>
                <a:lnTo>
                  <a:pt x="498" y="48"/>
                </a:lnTo>
                <a:lnTo>
                  <a:pt x="499" y="48"/>
                </a:lnTo>
                <a:lnTo>
                  <a:pt x="500" y="47"/>
                </a:lnTo>
                <a:lnTo>
                  <a:pt x="502" y="47"/>
                </a:lnTo>
                <a:lnTo>
                  <a:pt x="507" y="45"/>
                </a:lnTo>
                <a:lnTo>
                  <a:pt x="508" y="45"/>
                </a:lnTo>
                <a:lnTo>
                  <a:pt x="510" y="44"/>
                </a:lnTo>
                <a:lnTo>
                  <a:pt x="511" y="43"/>
                </a:lnTo>
                <a:lnTo>
                  <a:pt x="513" y="43"/>
                </a:lnTo>
                <a:lnTo>
                  <a:pt x="513" y="42"/>
                </a:lnTo>
                <a:lnTo>
                  <a:pt x="514" y="42"/>
                </a:lnTo>
                <a:lnTo>
                  <a:pt x="514" y="41"/>
                </a:lnTo>
                <a:lnTo>
                  <a:pt x="515" y="40"/>
                </a:lnTo>
                <a:lnTo>
                  <a:pt x="515" y="39"/>
                </a:lnTo>
                <a:lnTo>
                  <a:pt x="515" y="38"/>
                </a:lnTo>
                <a:lnTo>
                  <a:pt x="514" y="37"/>
                </a:lnTo>
                <a:lnTo>
                  <a:pt x="514" y="34"/>
                </a:lnTo>
                <a:lnTo>
                  <a:pt x="513" y="31"/>
                </a:lnTo>
                <a:lnTo>
                  <a:pt x="512" y="29"/>
                </a:lnTo>
                <a:lnTo>
                  <a:pt x="512" y="28"/>
                </a:lnTo>
                <a:lnTo>
                  <a:pt x="512" y="27"/>
                </a:lnTo>
                <a:lnTo>
                  <a:pt x="512" y="25"/>
                </a:lnTo>
                <a:lnTo>
                  <a:pt x="512" y="24"/>
                </a:lnTo>
                <a:lnTo>
                  <a:pt x="513" y="20"/>
                </a:lnTo>
                <a:lnTo>
                  <a:pt x="514" y="19"/>
                </a:lnTo>
                <a:lnTo>
                  <a:pt x="514" y="17"/>
                </a:lnTo>
                <a:lnTo>
                  <a:pt x="514" y="15"/>
                </a:lnTo>
                <a:lnTo>
                  <a:pt x="514" y="14"/>
                </a:lnTo>
                <a:lnTo>
                  <a:pt x="514" y="14"/>
                </a:lnTo>
                <a:lnTo>
                  <a:pt x="515" y="13"/>
                </a:lnTo>
                <a:lnTo>
                  <a:pt x="515" y="12"/>
                </a:lnTo>
                <a:lnTo>
                  <a:pt x="516" y="11"/>
                </a:lnTo>
                <a:lnTo>
                  <a:pt x="518" y="10"/>
                </a:lnTo>
                <a:lnTo>
                  <a:pt x="518" y="9"/>
                </a:lnTo>
                <a:lnTo>
                  <a:pt x="519" y="8"/>
                </a:lnTo>
                <a:lnTo>
                  <a:pt x="520" y="7"/>
                </a:lnTo>
                <a:lnTo>
                  <a:pt x="521" y="6"/>
                </a:lnTo>
                <a:lnTo>
                  <a:pt x="521" y="5"/>
                </a:lnTo>
                <a:lnTo>
                  <a:pt x="522" y="4"/>
                </a:lnTo>
                <a:lnTo>
                  <a:pt x="525" y="2"/>
                </a:lnTo>
                <a:lnTo>
                  <a:pt x="527" y="0"/>
                </a:lnTo>
                <a:lnTo>
                  <a:pt x="528" y="0"/>
                </a:lnTo>
                <a:lnTo>
                  <a:pt x="529" y="0"/>
                </a:lnTo>
                <a:lnTo>
                  <a:pt x="529" y="0"/>
                </a:lnTo>
                <a:lnTo>
                  <a:pt x="530" y="0"/>
                </a:lnTo>
                <a:lnTo>
                  <a:pt x="531" y="0"/>
                </a:lnTo>
                <a:lnTo>
                  <a:pt x="532" y="0"/>
                </a:lnTo>
                <a:lnTo>
                  <a:pt x="533" y="1"/>
                </a:lnTo>
                <a:lnTo>
                  <a:pt x="536" y="3"/>
                </a:lnTo>
                <a:lnTo>
                  <a:pt x="537" y="4"/>
                </a:lnTo>
                <a:lnTo>
                  <a:pt x="540" y="5"/>
                </a:lnTo>
                <a:lnTo>
                  <a:pt x="545" y="8"/>
                </a:lnTo>
                <a:lnTo>
                  <a:pt x="547" y="8"/>
                </a:lnTo>
                <a:lnTo>
                  <a:pt x="548" y="9"/>
                </a:lnTo>
                <a:lnTo>
                  <a:pt x="549" y="10"/>
                </a:lnTo>
                <a:lnTo>
                  <a:pt x="550" y="11"/>
                </a:lnTo>
                <a:lnTo>
                  <a:pt x="555" y="15"/>
                </a:lnTo>
                <a:lnTo>
                  <a:pt x="557" y="17"/>
                </a:lnTo>
                <a:lnTo>
                  <a:pt x="559" y="18"/>
                </a:lnTo>
                <a:lnTo>
                  <a:pt x="560" y="19"/>
                </a:lnTo>
                <a:lnTo>
                  <a:pt x="561" y="20"/>
                </a:lnTo>
                <a:lnTo>
                  <a:pt x="563" y="20"/>
                </a:lnTo>
                <a:lnTo>
                  <a:pt x="563" y="20"/>
                </a:lnTo>
                <a:lnTo>
                  <a:pt x="564" y="21"/>
                </a:lnTo>
                <a:lnTo>
                  <a:pt x="564" y="21"/>
                </a:lnTo>
                <a:lnTo>
                  <a:pt x="565" y="20"/>
                </a:lnTo>
                <a:lnTo>
                  <a:pt x="566" y="20"/>
                </a:lnTo>
                <a:lnTo>
                  <a:pt x="568" y="19"/>
                </a:lnTo>
                <a:lnTo>
                  <a:pt x="569" y="18"/>
                </a:lnTo>
                <a:lnTo>
                  <a:pt x="570" y="18"/>
                </a:lnTo>
                <a:lnTo>
                  <a:pt x="572" y="17"/>
                </a:lnTo>
                <a:lnTo>
                  <a:pt x="572" y="17"/>
                </a:lnTo>
                <a:lnTo>
                  <a:pt x="573" y="17"/>
                </a:lnTo>
                <a:lnTo>
                  <a:pt x="573" y="17"/>
                </a:lnTo>
                <a:lnTo>
                  <a:pt x="574" y="18"/>
                </a:lnTo>
                <a:lnTo>
                  <a:pt x="574" y="18"/>
                </a:lnTo>
                <a:lnTo>
                  <a:pt x="575" y="18"/>
                </a:lnTo>
                <a:lnTo>
                  <a:pt x="575" y="19"/>
                </a:lnTo>
                <a:lnTo>
                  <a:pt x="576" y="21"/>
                </a:lnTo>
                <a:lnTo>
                  <a:pt x="577" y="23"/>
                </a:lnTo>
                <a:lnTo>
                  <a:pt x="578" y="25"/>
                </a:lnTo>
                <a:lnTo>
                  <a:pt x="579" y="27"/>
                </a:lnTo>
                <a:lnTo>
                  <a:pt x="581" y="31"/>
                </a:lnTo>
                <a:lnTo>
                  <a:pt x="583" y="35"/>
                </a:lnTo>
                <a:lnTo>
                  <a:pt x="584" y="37"/>
                </a:lnTo>
                <a:lnTo>
                  <a:pt x="585" y="38"/>
                </a:lnTo>
                <a:lnTo>
                  <a:pt x="586" y="39"/>
                </a:lnTo>
                <a:lnTo>
                  <a:pt x="586" y="40"/>
                </a:lnTo>
                <a:lnTo>
                  <a:pt x="588" y="41"/>
                </a:lnTo>
                <a:lnTo>
                  <a:pt x="589" y="42"/>
                </a:lnTo>
                <a:lnTo>
                  <a:pt x="590" y="42"/>
                </a:lnTo>
                <a:lnTo>
                  <a:pt x="591" y="43"/>
                </a:lnTo>
                <a:lnTo>
                  <a:pt x="592" y="43"/>
                </a:lnTo>
                <a:lnTo>
                  <a:pt x="593" y="43"/>
                </a:lnTo>
                <a:lnTo>
                  <a:pt x="594" y="43"/>
                </a:lnTo>
                <a:lnTo>
                  <a:pt x="595" y="43"/>
                </a:lnTo>
                <a:lnTo>
                  <a:pt x="596" y="43"/>
                </a:lnTo>
                <a:lnTo>
                  <a:pt x="597" y="43"/>
                </a:lnTo>
                <a:lnTo>
                  <a:pt x="598" y="43"/>
                </a:lnTo>
                <a:lnTo>
                  <a:pt x="598" y="43"/>
                </a:lnTo>
                <a:lnTo>
                  <a:pt x="599" y="42"/>
                </a:lnTo>
                <a:lnTo>
                  <a:pt x="600" y="42"/>
                </a:lnTo>
                <a:lnTo>
                  <a:pt x="600" y="42"/>
                </a:lnTo>
                <a:lnTo>
                  <a:pt x="600" y="43"/>
                </a:lnTo>
                <a:lnTo>
                  <a:pt x="601" y="49"/>
                </a:lnTo>
                <a:lnTo>
                  <a:pt x="601" y="50"/>
                </a:lnTo>
                <a:lnTo>
                  <a:pt x="601" y="52"/>
                </a:lnTo>
                <a:lnTo>
                  <a:pt x="601" y="53"/>
                </a:lnTo>
                <a:lnTo>
                  <a:pt x="601" y="54"/>
                </a:lnTo>
                <a:lnTo>
                  <a:pt x="601" y="54"/>
                </a:lnTo>
                <a:lnTo>
                  <a:pt x="601" y="55"/>
                </a:lnTo>
                <a:lnTo>
                  <a:pt x="600" y="56"/>
                </a:lnTo>
                <a:lnTo>
                  <a:pt x="600" y="57"/>
                </a:lnTo>
                <a:lnTo>
                  <a:pt x="599" y="58"/>
                </a:lnTo>
                <a:lnTo>
                  <a:pt x="598" y="58"/>
                </a:lnTo>
                <a:lnTo>
                  <a:pt x="597" y="59"/>
                </a:lnTo>
                <a:lnTo>
                  <a:pt x="595" y="59"/>
                </a:lnTo>
                <a:lnTo>
                  <a:pt x="594" y="60"/>
                </a:lnTo>
                <a:lnTo>
                  <a:pt x="593" y="60"/>
                </a:lnTo>
                <a:lnTo>
                  <a:pt x="592" y="61"/>
                </a:lnTo>
                <a:lnTo>
                  <a:pt x="592" y="62"/>
                </a:lnTo>
                <a:lnTo>
                  <a:pt x="591" y="62"/>
                </a:lnTo>
                <a:lnTo>
                  <a:pt x="591" y="62"/>
                </a:lnTo>
                <a:lnTo>
                  <a:pt x="591" y="63"/>
                </a:lnTo>
                <a:lnTo>
                  <a:pt x="591" y="64"/>
                </a:lnTo>
                <a:lnTo>
                  <a:pt x="591" y="64"/>
                </a:lnTo>
                <a:lnTo>
                  <a:pt x="591" y="65"/>
                </a:lnTo>
                <a:lnTo>
                  <a:pt x="591" y="66"/>
                </a:lnTo>
                <a:lnTo>
                  <a:pt x="592" y="67"/>
                </a:lnTo>
                <a:lnTo>
                  <a:pt x="595" y="71"/>
                </a:lnTo>
                <a:lnTo>
                  <a:pt x="595" y="72"/>
                </a:lnTo>
                <a:lnTo>
                  <a:pt x="596" y="74"/>
                </a:lnTo>
                <a:lnTo>
                  <a:pt x="596" y="75"/>
                </a:lnTo>
                <a:lnTo>
                  <a:pt x="597" y="77"/>
                </a:lnTo>
                <a:lnTo>
                  <a:pt x="597" y="78"/>
                </a:lnTo>
                <a:lnTo>
                  <a:pt x="597" y="79"/>
                </a:lnTo>
                <a:lnTo>
                  <a:pt x="598" y="82"/>
                </a:lnTo>
                <a:lnTo>
                  <a:pt x="598" y="84"/>
                </a:lnTo>
                <a:lnTo>
                  <a:pt x="598" y="85"/>
                </a:lnTo>
                <a:lnTo>
                  <a:pt x="597" y="89"/>
                </a:lnTo>
                <a:lnTo>
                  <a:pt x="597" y="91"/>
                </a:lnTo>
                <a:lnTo>
                  <a:pt x="597" y="92"/>
                </a:lnTo>
                <a:lnTo>
                  <a:pt x="597" y="96"/>
                </a:lnTo>
                <a:lnTo>
                  <a:pt x="597" y="97"/>
                </a:lnTo>
                <a:lnTo>
                  <a:pt x="597" y="100"/>
                </a:lnTo>
                <a:lnTo>
                  <a:pt x="596" y="102"/>
                </a:lnTo>
                <a:lnTo>
                  <a:pt x="596" y="103"/>
                </a:lnTo>
                <a:lnTo>
                  <a:pt x="595" y="105"/>
                </a:lnTo>
                <a:lnTo>
                  <a:pt x="595" y="107"/>
                </a:lnTo>
                <a:lnTo>
                  <a:pt x="593" y="112"/>
                </a:lnTo>
                <a:lnTo>
                  <a:pt x="591" y="116"/>
                </a:lnTo>
                <a:lnTo>
                  <a:pt x="590" y="120"/>
                </a:lnTo>
                <a:lnTo>
                  <a:pt x="590" y="121"/>
                </a:lnTo>
                <a:lnTo>
                  <a:pt x="589" y="122"/>
                </a:lnTo>
                <a:lnTo>
                  <a:pt x="589" y="123"/>
                </a:lnTo>
                <a:lnTo>
                  <a:pt x="589" y="124"/>
                </a:lnTo>
                <a:lnTo>
                  <a:pt x="590" y="125"/>
                </a:lnTo>
                <a:lnTo>
                  <a:pt x="590" y="126"/>
                </a:lnTo>
                <a:lnTo>
                  <a:pt x="590" y="126"/>
                </a:lnTo>
                <a:lnTo>
                  <a:pt x="590" y="127"/>
                </a:lnTo>
                <a:lnTo>
                  <a:pt x="589" y="132"/>
                </a:lnTo>
                <a:lnTo>
                  <a:pt x="588" y="136"/>
                </a:lnTo>
                <a:lnTo>
                  <a:pt x="587" y="138"/>
                </a:lnTo>
                <a:lnTo>
                  <a:pt x="586" y="140"/>
                </a:lnTo>
                <a:lnTo>
                  <a:pt x="585" y="144"/>
                </a:lnTo>
                <a:lnTo>
                  <a:pt x="585" y="145"/>
                </a:lnTo>
                <a:lnTo>
                  <a:pt x="584" y="147"/>
                </a:lnTo>
                <a:lnTo>
                  <a:pt x="584" y="149"/>
                </a:lnTo>
                <a:lnTo>
                  <a:pt x="584" y="150"/>
                </a:lnTo>
                <a:lnTo>
                  <a:pt x="584" y="151"/>
                </a:lnTo>
                <a:lnTo>
                  <a:pt x="585" y="153"/>
                </a:lnTo>
                <a:lnTo>
                  <a:pt x="585" y="153"/>
                </a:lnTo>
                <a:lnTo>
                  <a:pt x="585" y="154"/>
                </a:lnTo>
                <a:lnTo>
                  <a:pt x="586" y="156"/>
                </a:lnTo>
                <a:lnTo>
                  <a:pt x="587" y="157"/>
                </a:lnTo>
                <a:lnTo>
                  <a:pt x="588" y="158"/>
                </a:lnTo>
                <a:lnTo>
                  <a:pt x="590" y="160"/>
                </a:lnTo>
                <a:lnTo>
                  <a:pt x="593" y="162"/>
                </a:lnTo>
                <a:lnTo>
                  <a:pt x="594" y="163"/>
                </a:lnTo>
                <a:lnTo>
                  <a:pt x="595" y="164"/>
                </a:lnTo>
                <a:lnTo>
                  <a:pt x="595" y="165"/>
                </a:lnTo>
                <a:lnTo>
                  <a:pt x="596" y="166"/>
                </a:lnTo>
                <a:lnTo>
                  <a:pt x="597" y="168"/>
                </a:lnTo>
                <a:lnTo>
                  <a:pt x="598" y="169"/>
                </a:lnTo>
                <a:lnTo>
                  <a:pt x="598" y="169"/>
                </a:lnTo>
                <a:lnTo>
                  <a:pt x="598" y="170"/>
                </a:lnTo>
                <a:lnTo>
                  <a:pt x="598" y="170"/>
                </a:lnTo>
                <a:lnTo>
                  <a:pt x="597" y="171"/>
                </a:lnTo>
                <a:lnTo>
                  <a:pt x="597" y="172"/>
                </a:lnTo>
                <a:lnTo>
                  <a:pt x="595" y="174"/>
                </a:lnTo>
                <a:lnTo>
                  <a:pt x="594" y="176"/>
                </a:lnTo>
                <a:lnTo>
                  <a:pt x="593" y="178"/>
                </a:lnTo>
                <a:lnTo>
                  <a:pt x="592" y="179"/>
                </a:lnTo>
                <a:lnTo>
                  <a:pt x="591" y="180"/>
                </a:lnTo>
                <a:lnTo>
                  <a:pt x="591" y="181"/>
                </a:lnTo>
                <a:lnTo>
                  <a:pt x="591" y="182"/>
                </a:lnTo>
                <a:lnTo>
                  <a:pt x="591" y="183"/>
                </a:lnTo>
                <a:lnTo>
                  <a:pt x="591" y="184"/>
                </a:lnTo>
                <a:lnTo>
                  <a:pt x="591" y="185"/>
                </a:lnTo>
                <a:lnTo>
                  <a:pt x="592" y="186"/>
                </a:lnTo>
                <a:lnTo>
                  <a:pt x="592" y="187"/>
                </a:lnTo>
                <a:lnTo>
                  <a:pt x="593" y="189"/>
                </a:lnTo>
                <a:lnTo>
                  <a:pt x="596" y="193"/>
                </a:lnTo>
                <a:lnTo>
                  <a:pt x="599" y="197"/>
                </a:lnTo>
                <a:lnTo>
                  <a:pt x="599" y="198"/>
                </a:lnTo>
                <a:lnTo>
                  <a:pt x="600" y="199"/>
                </a:lnTo>
                <a:lnTo>
                  <a:pt x="605" y="204"/>
                </a:lnTo>
                <a:lnTo>
                  <a:pt x="606" y="205"/>
                </a:lnTo>
                <a:lnTo>
                  <a:pt x="609" y="208"/>
                </a:lnTo>
                <a:lnTo>
                  <a:pt x="611" y="210"/>
                </a:lnTo>
                <a:lnTo>
                  <a:pt x="614" y="213"/>
                </a:lnTo>
                <a:lnTo>
                  <a:pt x="617" y="215"/>
                </a:lnTo>
                <a:lnTo>
                  <a:pt x="619" y="217"/>
                </a:lnTo>
                <a:lnTo>
                  <a:pt x="620" y="217"/>
                </a:lnTo>
                <a:lnTo>
                  <a:pt x="620" y="217"/>
                </a:lnTo>
                <a:lnTo>
                  <a:pt x="622" y="218"/>
                </a:lnTo>
                <a:lnTo>
                  <a:pt x="623" y="218"/>
                </a:lnTo>
                <a:lnTo>
                  <a:pt x="624" y="218"/>
                </a:lnTo>
                <a:lnTo>
                  <a:pt x="625" y="218"/>
                </a:lnTo>
                <a:lnTo>
                  <a:pt x="626" y="217"/>
                </a:lnTo>
                <a:lnTo>
                  <a:pt x="628" y="217"/>
                </a:lnTo>
                <a:lnTo>
                  <a:pt x="633" y="214"/>
                </a:lnTo>
                <a:lnTo>
                  <a:pt x="635" y="213"/>
                </a:lnTo>
                <a:lnTo>
                  <a:pt x="637" y="213"/>
                </a:lnTo>
                <a:lnTo>
                  <a:pt x="638" y="212"/>
                </a:lnTo>
                <a:lnTo>
                  <a:pt x="640" y="212"/>
                </a:lnTo>
                <a:lnTo>
                  <a:pt x="641" y="212"/>
                </a:lnTo>
                <a:lnTo>
                  <a:pt x="642" y="212"/>
                </a:lnTo>
                <a:lnTo>
                  <a:pt x="643" y="212"/>
                </a:lnTo>
                <a:lnTo>
                  <a:pt x="644" y="212"/>
                </a:lnTo>
                <a:lnTo>
                  <a:pt x="645" y="213"/>
                </a:lnTo>
                <a:lnTo>
                  <a:pt x="646" y="213"/>
                </a:lnTo>
                <a:lnTo>
                  <a:pt x="647" y="214"/>
                </a:lnTo>
                <a:lnTo>
                  <a:pt x="650" y="217"/>
                </a:lnTo>
                <a:lnTo>
                  <a:pt x="652" y="218"/>
                </a:lnTo>
                <a:lnTo>
                  <a:pt x="654" y="220"/>
                </a:lnTo>
                <a:lnTo>
                  <a:pt x="656" y="221"/>
                </a:lnTo>
                <a:lnTo>
                  <a:pt x="658" y="221"/>
                </a:lnTo>
                <a:lnTo>
                  <a:pt x="659" y="222"/>
                </a:lnTo>
                <a:lnTo>
                  <a:pt x="664" y="224"/>
                </a:lnTo>
                <a:lnTo>
                  <a:pt x="666" y="224"/>
                </a:lnTo>
                <a:lnTo>
                  <a:pt x="668" y="225"/>
                </a:lnTo>
                <a:lnTo>
                  <a:pt x="669" y="226"/>
                </a:lnTo>
                <a:lnTo>
                  <a:pt x="670" y="226"/>
                </a:lnTo>
                <a:lnTo>
                  <a:pt x="670" y="227"/>
                </a:lnTo>
                <a:lnTo>
                  <a:pt x="671" y="227"/>
                </a:lnTo>
                <a:lnTo>
                  <a:pt x="671" y="228"/>
                </a:lnTo>
                <a:lnTo>
                  <a:pt x="672" y="229"/>
                </a:lnTo>
                <a:lnTo>
                  <a:pt x="672" y="230"/>
                </a:lnTo>
                <a:lnTo>
                  <a:pt x="672" y="230"/>
                </a:lnTo>
                <a:lnTo>
                  <a:pt x="672" y="231"/>
                </a:lnTo>
                <a:lnTo>
                  <a:pt x="671" y="233"/>
                </a:lnTo>
                <a:lnTo>
                  <a:pt x="671" y="234"/>
                </a:lnTo>
                <a:lnTo>
                  <a:pt x="671" y="234"/>
                </a:lnTo>
                <a:lnTo>
                  <a:pt x="670" y="235"/>
                </a:lnTo>
                <a:lnTo>
                  <a:pt x="670" y="236"/>
                </a:lnTo>
                <a:lnTo>
                  <a:pt x="669" y="236"/>
                </a:lnTo>
                <a:lnTo>
                  <a:pt x="668" y="237"/>
                </a:lnTo>
                <a:lnTo>
                  <a:pt x="667" y="238"/>
                </a:lnTo>
                <a:lnTo>
                  <a:pt x="666" y="238"/>
                </a:lnTo>
                <a:lnTo>
                  <a:pt x="666" y="238"/>
                </a:lnTo>
                <a:lnTo>
                  <a:pt x="666" y="239"/>
                </a:lnTo>
                <a:lnTo>
                  <a:pt x="666" y="239"/>
                </a:lnTo>
                <a:lnTo>
                  <a:pt x="667" y="239"/>
                </a:lnTo>
                <a:lnTo>
                  <a:pt x="668" y="240"/>
                </a:lnTo>
                <a:lnTo>
                  <a:pt x="669" y="240"/>
                </a:lnTo>
                <a:lnTo>
                  <a:pt x="670" y="241"/>
                </a:lnTo>
                <a:lnTo>
                  <a:pt x="671" y="241"/>
                </a:lnTo>
                <a:lnTo>
                  <a:pt x="672" y="241"/>
                </a:lnTo>
                <a:lnTo>
                  <a:pt x="676" y="242"/>
                </a:lnTo>
                <a:lnTo>
                  <a:pt x="678" y="242"/>
                </a:lnTo>
                <a:lnTo>
                  <a:pt x="679" y="242"/>
                </a:lnTo>
                <a:lnTo>
                  <a:pt x="680" y="243"/>
                </a:lnTo>
                <a:lnTo>
                  <a:pt x="680" y="243"/>
                </a:lnTo>
                <a:lnTo>
                  <a:pt x="681" y="243"/>
                </a:lnTo>
                <a:lnTo>
                  <a:pt x="682" y="244"/>
                </a:lnTo>
                <a:lnTo>
                  <a:pt x="683" y="245"/>
                </a:lnTo>
                <a:lnTo>
                  <a:pt x="685" y="246"/>
                </a:lnTo>
                <a:lnTo>
                  <a:pt x="686" y="248"/>
                </a:lnTo>
                <a:lnTo>
                  <a:pt x="689" y="252"/>
                </a:lnTo>
                <a:lnTo>
                  <a:pt x="690" y="252"/>
                </a:lnTo>
                <a:lnTo>
                  <a:pt x="691" y="253"/>
                </a:lnTo>
                <a:lnTo>
                  <a:pt x="692" y="254"/>
                </a:lnTo>
                <a:lnTo>
                  <a:pt x="693" y="254"/>
                </a:lnTo>
                <a:lnTo>
                  <a:pt x="693" y="255"/>
                </a:lnTo>
                <a:lnTo>
                  <a:pt x="694" y="255"/>
                </a:lnTo>
                <a:lnTo>
                  <a:pt x="696" y="256"/>
                </a:lnTo>
                <a:lnTo>
                  <a:pt x="698" y="256"/>
                </a:lnTo>
                <a:lnTo>
                  <a:pt x="699" y="256"/>
                </a:lnTo>
                <a:lnTo>
                  <a:pt x="701" y="256"/>
                </a:lnTo>
                <a:lnTo>
                  <a:pt x="702" y="256"/>
                </a:lnTo>
                <a:lnTo>
                  <a:pt x="704" y="255"/>
                </a:lnTo>
                <a:lnTo>
                  <a:pt x="705" y="254"/>
                </a:lnTo>
                <a:lnTo>
                  <a:pt x="709" y="252"/>
                </a:lnTo>
                <a:lnTo>
                  <a:pt x="711" y="252"/>
                </a:lnTo>
                <a:lnTo>
                  <a:pt x="712" y="251"/>
                </a:lnTo>
                <a:lnTo>
                  <a:pt x="712" y="251"/>
                </a:lnTo>
                <a:lnTo>
                  <a:pt x="713" y="251"/>
                </a:lnTo>
                <a:lnTo>
                  <a:pt x="714" y="251"/>
                </a:lnTo>
                <a:lnTo>
                  <a:pt x="715" y="251"/>
                </a:lnTo>
                <a:lnTo>
                  <a:pt x="716" y="252"/>
                </a:lnTo>
                <a:lnTo>
                  <a:pt x="723" y="253"/>
                </a:lnTo>
                <a:lnTo>
                  <a:pt x="728" y="255"/>
                </a:lnTo>
                <a:lnTo>
                  <a:pt x="731" y="256"/>
                </a:lnTo>
                <a:lnTo>
                  <a:pt x="733" y="257"/>
                </a:lnTo>
                <a:lnTo>
                  <a:pt x="735" y="258"/>
                </a:lnTo>
                <a:lnTo>
                  <a:pt x="736" y="259"/>
                </a:lnTo>
                <a:lnTo>
                  <a:pt x="737" y="259"/>
                </a:lnTo>
                <a:lnTo>
                  <a:pt x="738" y="261"/>
                </a:lnTo>
                <a:lnTo>
                  <a:pt x="739" y="262"/>
                </a:lnTo>
                <a:lnTo>
                  <a:pt x="740" y="262"/>
                </a:lnTo>
                <a:lnTo>
                  <a:pt x="741" y="263"/>
                </a:lnTo>
                <a:lnTo>
                  <a:pt x="741" y="263"/>
                </a:lnTo>
                <a:lnTo>
                  <a:pt x="742" y="263"/>
                </a:lnTo>
                <a:lnTo>
                  <a:pt x="747" y="262"/>
                </a:lnTo>
                <a:lnTo>
                  <a:pt x="749" y="262"/>
                </a:lnTo>
                <a:lnTo>
                  <a:pt x="753" y="261"/>
                </a:lnTo>
                <a:lnTo>
                  <a:pt x="755" y="260"/>
                </a:lnTo>
                <a:lnTo>
                  <a:pt x="756" y="260"/>
                </a:lnTo>
                <a:lnTo>
                  <a:pt x="760" y="260"/>
                </a:lnTo>
                <a:lnTo>
                  <a:pt x="764" y="259"/>
                </a:lnTo>
                <a:lnTo>
                  <a:pt x="765" y="259"/>
                </a:lnTo>
                <a:lnTo>
                  <a:pt x="767" y="259"/>
                </a:lnTo>
                <a:lnTo>
                  <a:pt x="769" y="259"/>
                </a:lnTo>
                <a:lnTo>
                  <a:pt x="770" y="259"/>
                </a:lnTo>
                <a:lnTo>
                  <a:pt x="771" y="260"/>
                </a:lnTo>
                <a:lnTo>
                  <a:pt x="772" y="260"/>
                </a:lnTo>
                <a:lnTo>
                  <a:pt x="773" y="260"/>
                </a:lnTo>
                <a:lnTo>
                  <a:pt x="774" y="261"/>
                </a:lnTo>
                <a:lnTo>
                  <a:pt x="774" y="262"/>
                </a:lnTo>
                <a:lnTo>
                  <a:pt x="775" y="263"/>
                </a:lnTo>
                <a:lnTo>
                  <a:pt x="776" y="264"/>
                </a:lnTo>
                <a:lnTo>
                  <a:pt x="776" y="265"/>
                </a:lnTo>
                <a:lnTo>
                  <a:pt x="777" y="266"/>
                </a:lnTo>
                <a:lnTo>
                  <a:pt x="777" y="269"/>
                </a:lnTo>
                <a:lnTo>
                  <a:pt x="778" y="271"/>
                </a:lnTo>
                <a:lnTo>
                  <a:pt x="778" y="272"/>
                </a:lnTo>
                <a:lnTo>
                  <a:pt x="778" y="274"/>
                </a:lnTo>
                <a:lnTo>
                  <a:pt x="778" y="275"/>
                </a:lnTo>
                <a:lnTo>
                  <a:pt x="778" y="276"/>
                </a:lnTo>
                <a:lnTo>
                  <a:pt x="778" y="279"/>
                </a:lnTo>
                <a:lnTo>
                  <a:pt x="777" y="283"/>
                </a:lnTo>
                <a:lnTo>
                  <a:pt x="777" y="286"/>
                </a:lnTo>
                <a:lnTo>
                  <a:pt x="777" y="288"/>
                </a:lnTo>
                <a:lnTo>
                  <a:pt x="777" y="290"/>
                </a:lnTo>
                <a:lnTo>
                  <a:pt x="777" y="291"/>
                </a:lnTo>
                <a:lnTo>
                  <a:pt x="778" y="293"/>
                </a:lnTo>
                <a:lnTo>
                  <a:pt x="779" y="295"/>
                </a:lnTo>
                <a:lnTo>
                  <a:pt x="780" y="297"/>
                </a:lnTo>
                <a:lnTo>
                  <a:pt x="780" y="298"/>
                </a:lnTo>
                <a:lnTo>
                  <a:pt x="781" y="299"/>
                </a:lnTo>
                <a:lnTo>
                  <a:pt x="782" y="300"/>
                </a:lnTo>
                <a:lnTo>
                  <a:pt x="785" y="302"/>
                </a:lnTo>
                <a:lnTo>
                  <a:pt x="786" y="304"/>
                </a:lnTo>
                <a:lnTo>
                  <a:pt x="790" y="306"/>
                </a:lnTo>
                <a:lnTo>
                  <a:pt x="794" y="310"/>
                </a:lnTo>
                <a:lnTo>
                  <a:pt x="795" y="311"/>
                </a:lnTo>
                <a:lnTo>
                  <a:pt x="797" y="312"/>
                </a:lnTo>
                <a:lnTo>
                  <a:pt x="799" y="314"/>
                </a:lnTo>
                <a:lnTo>
                  <a:pt x="806" y="318"/>
                </a:lnTo>
                <a:lnTo>
                  <a:pt x="809" y="320"/>
                </a:lnTo>
                <a:lnTo>
                  <a:pt x="810" y="320"/>
                </a:lnTo>
                <a:lnTo>
                  <a:pt x="811" y="320"/>
                </a:lnTo>
                <a:lnTo>
                  <a:pt x="811" y="320"/>
                </a:lnTo>
                <a:lnTo>
                  <a:pt x="812" y="320"/>
                </a:lnTo>
                <a:lnTo>
                  <a:pt x="812" y="320"/>
                </a:lnTo>
                <a:lnTo>
                  <a:pt x="813" y="320"/>
                </a:lnTo>
                <a:lnTo>
                  <a:pt x="815" y="319"/>
                </a:lnTo>
                <a:lnTo>
                  <a:pt x="816" y="319"/>
                </a:lnTo>
                <a:lnTo>
                  <a:pt x="818" y="318"/>
                </a:lnTo>
                <a:lnTo>
                  <a:pt x="819" y="318"/>
                </a:lnTo>
                <a:lnTo>
                  <a:pt x="820" y="319"/>
                </a:lnTo>
                <a:lnTo>
                  <a:pt x="821" y="319"/>
                </a:lnTo>
                <a:lnTo>
                  <a:pt x="822" y="319"/>
                </a:lnTo>
                <a:lnTo>
                  <a:pt x="827" y="320"/>
                </a:lnTo>
                <a:lnTo>
                  <a:pt x="828" y="321"/>
                </a:lnTo>
                <a:lnTo>
                  <a:pt x="830" y="321"/>
                </a:lnTo>
                <a:lnTo>
                  <a:pt x="832" y="321"/>
                </a:lnTo>
                <a:lnTo>
                  <a:pt x="835" y="321"/>
                </a:lnTo>
                <a:lnTo>
                  <a:pt x="839" y="321"/>
                </a:lnTo>
                <a:lnTo>
                  <a:pt x="841" y="321"/>
                </a:lnTo>
                <a:lnTo>
                  <a:pt x="843" y="321"/>
                </a:lnTo>
                <a:lnTo>
                  <a:pt x="844" y="320"/>
                </a:lnTo>
                <a:lnTo>
                  <a:pt x="846" y="320"/>
                </a:lnTo>
                <a:lnTo>
                  <a:pt x="849" y="318"/>
                </a:lnTo>
                <a:lnTo>
                  <a:pt x="851" y="318"/>
                </a:lnTo>
                <a:lnTo>
                  <a:pt x="853" y="317"/>
                </a:lnTo>
                <a:lnTo>
                  <a:pt x="857" y="317"/>
                </a:lnTo>
                <a:lnTo>
                  <a:pt x="857" y="317"/>
                </a:lnTo>
                <a:lnTo>
                  <a:pt x="859" y="316"/>
                </a:lnTo>
                <a:lnTo>
                  <a:pt x="861" y="315"/>
                </a:lnTo>
                <a:lnTo>
                  <a:pt x="861" y="315"/>
                </a:lnTo>
                <a:lnTo>
                  <a:pt x="862" y="315"/>
                </a:lnTo>
                <a:lnTo>
                  <a:pt x="863" y="315"/>
                </a:lnTo>
                <a:lnTo>
                  <a:pt x="864" y="315"/>
                </a:lnTo>
                <a:lnTo>
                  <a:pt x="864" y="315"/>
                </a:lnTo>
                <a:lnTo>
                  <a:pt x="865" y="315"/>
                </a:lnTo>
                <a:lnTo>
                  <a:pt x="866" y="315"/>
                </a:lnTo>
                <a:lnTo>
                  <a:pt x="867" y="316"/>
                </a:lnTo>
                <a:lnTo>
                  <a:pt x="868" y="316"/>
                </a:lnTo>
                <a:lnTo>
                  <a:pt x="869" y="317"/>
                </a:lnTo>
                <a:lnTo>
                  <a:pt x="870" y="318"/>
                </a:lnTo>
                <a:lnTo>
                  <a:pt x="871" y="318"/>
                </a:lnTo>
                <a:lnTo>
                  <a:pt x="871" y="319"/>
                </a:lnTo>
                <a:lnTo>
                  <a:pt x="871" y="320"/>
                </a:lnTo>
                <a:lnTo>
                  <a:pt x="872" y="321"/>
                </a:lnTo>
                <a:lnTo>
                  <a:pt x="872" y="322"/>
                </a:lnTo>
                <a:lnTo>
                  <a:pt x="872" y="322"/>
                </a:lnTo>
                <a:lnTo>
                  <a:pt x="871" y="323"/>
                </a:lnTo>
                <a:lnTo>
                  <a:pt x="871" y="324"/>
                </a:lnTo>
                <a:lnTo>
                  <a:pt x="871" y="325"/>
                </a:lnTo>
                <a:lnTo>
                  <a:pt x="871" y="326"/>
                </a:lnTo>
                <a:lnTo>
                  <a:pt x="871" y="327"/>
                </a:lnTo>
                <a:lnTo>
                  <a:pt x="872" y="327"/>
                </a:lnTo>
                <a:lnTo>
                  <a:pt x="872" y="328"/>
                </a:lnTo>
                <a:lnTo>
                  <a:pt x="873" y="329"/>
                </a:lnTo>
                <a:lnTo>
                  <a:pt x="874" y="330"/>
                </a:lnTo>
                <a:lnTo>
                  <a:pt x="876" y="331"/>
                </a:lnTo>
                <a:lnTo>
                  <a:pt x="878" y="333"/>
                </a:lnTo>
                <a:lnTo>
                  <a:pt x="880" y="333"/>
                </a:lnTo>
                <a:lnTo>
                  <a:pt x="880" y="334"/>
                </a:lnTo>
                <a:lnTo>
                  <a:pt x="881" y="335"/>
                </a:lnTo>
                <a:lnTo>
                  <a:pt x="884" y="339"/>
                </a:lnTo>
                <a:lnTo>
                  <a:pt x="885" y="340"/>
                </a:lnTo>
                <a:lnTo>
                  <a:pt x="885" y="341"/>
                </a:lnTo>
                <a:lnTo>
                  <a:pt x="886" y="342"/>
                </a:lnTo>
                <a:lnTo>
                  <a:pt x="886" y="343"/>
                </a:lnTo>
                <a:lnTo>
                  <a:pt x="886" y="344"/>
                </a:lnTo>
                <a:lnTo>
                  <a:pt x="885" y="345"/>
                </a:lnTo>
                <a:lnTo>
                  <a:pt x="885" y="347"/>
                </a:lnTo>
                <a:lnTo>
                  <a:pt x="884" y="349"/>
                </a:lnTo>
                <a:lnTo>
                  <a:pt x="884" y="349"/>
                </a:lnTo>
                <a:lnTo>
                  <a:pt x="883" y="350"/>
                </a:lnTo>
                <a:lnTo>
                  <a:pt x="882" y="350"/>
                </a:lnTo>
                <a:lnTo>
                  <a:pt x="882" y="351"/>
                </a:lnTo>
                <a:lnTo>
                  <a:pt x="880" y="351"/>
                </a:lnTo>
                <a:lnTo>
                  <a:pt x="879" y="352"/>
                </a:lnTo>
                <a:lnTo>
                  <a:pt x="876" y="353"/>
                </a:lnTo>
                <a:lnTo>
                  <a:pt x="873" y="353"/>
                </a:lnTo>
                <a:lnTo>
                  <a:pt x="872" y="354"/>
                </a:lnTo>
                <a:lnTo>
                  <a:pt x="871" y="354"/>
                </a:lnTo>
                <a:lnTo>
                  <a:pt x="870" y="354"/>
                </a:lnTo>
                <a:lnTo>
                  <a:pt x="870" y="355"/>
                </a:lnTo>
                <a:lnTo>
                  <a:pt x="869" y="355"/>
                </a:lnTo>
                <a:lnTo>
                  <a:pt x="868" y="356"/>
                </a:lnTo>
                <a:lnTo>
                  <a:pt x="867" y="359"/>
                </a:lnTo>
                <a:lnTo>
                  <a:pt x="866" y="361"/>
                </a:lnTo>
                <a:lnTo>
                  <a:pt x="865" y="362"/>
                </a:lnTo>
                <a:lnTo>
                  <a:pt x="864" y="364"/>
                </a:lnTo>
                <a:lnTo>
                  <a:pt x="864" y="365"/>
                </a:lnTo>
                <a:lnTo>
                  <a:pt x="863" y="368"/>
                </a:lnTo>
                <a:lnTo>
                  <a:pt x="863" y="369"/>
                </a:lnTo>
                <a:lnTo>
                  <a:pt x="863" y="370"/>
                </a:lnTo>
                <a:lnTo>
                  <a:pt x="862" y="371"/>
                </a:lnTo>
                <a:lnTo>
                  <a:pt x="861" y="372"/>
                </a:lnTo>
                <a:lnTo>
                  <a:pt x="859" y="376"/>
                </a:lnTo>
                <a:lnTo>
                  <a:pt x="859" y="377"/>
                </a:lnTo>
                <a:lnTo>
                  <a:pt x="858" y="378"/>
                </a:lnTo>
                <a:lnTo>
                  <a:pt x="857" y="382"/>
                </a:lnTo>
                <a:lnTo>
                  <a:pt x="856" y="383"/>
                </a:lnTo>
                <a:lnTo>
                  <a:pt x="856" y="384"/>
                </a:lnTo>
                <a:lnTo>
                  <a:pt x="855" y="385"/>
                </a:lnTo>
                <a:lnTo>
                  <a:pt x="854" y="386"/>
                </a:lnTo>
                <a:lnTo>
                  <a:pt x="851" y="390"/>
                </a:lnTo>
                <a:lnTo>
                  <a:pt x="849" y="392"/>
                </a:lnTo>
                <a:lnTo>
                  <a:pt x="848" y="392"/>
                </a:lnTo>
                <a:lnTo>
                  <a:pt x="846" y="395"/>
                </a:lnTo>
                <a:lnTo>
                  <a:pt x="845" y="397"/>
                </a:lnTo>
                <a:lnTo>
                  <a:pt x="844" y="398"/>
                </a:lnTo>
                <a:lnTo>
                  <a:pt x="843" y="400"/>
                </a:lnTo>
                <a:lnTo>
                  <a:pt x="843" y="400"/>
                </a:lnTo>
                <a:lnTo>
                  <a:pt x="843" y="401"/>
                </a:lnTo>
                <a:lnTo>
                  <a:pt x="843" y="402"/>
                </a:lnTo>
                <a:lnTo>
                  <a:pt x="843" y="402"/>
                </a:lnTo>
                <a:lnTo>
                  <a:pt x="843" y="403"/>
                </a:lnTo>
                <a:lnTo>
                  <a:pt x="843" y="404"/>
                </a:lnTo>
                <a:lnTo>
                  <a:pt x="843" y="404"/>
                </a:lnTo>
                <a:lnTo>
                  <a:pt x="844" y="404"/>
                </a:lnTo>
                <a:lnTo>
                  <a:pt x="845" y="405"/>
                </a:lnTo>
                <a:lnTo>
                  <a:pt x="845" y="405"/>
                </a:lnTo>
                <a:lnTo>
                  <a:pt x="848" y="405"/>
                </a:lnTo>
                <a:lnTo>
                  <a:pt x="849" y="405"/>
                </a:lnTo>
                <a:lnTo>
                  <a:pt x="850" y="405"/>
                </a:lnTo>
                <a:lnTo>
                  <a:pt x="851" y="406"/>
                </a:lnTo>
                <a:lnTo>
                  <a:pt x="852" y="406"/>
                </a:lnTo>
                <a:lnTo>
                  <a:pt x="852" y="406"/>
                </a:lnTo>
                <a:lnTo>
                  <a:pt x="853" y="407"/>
                </a:lnTo>
                <a:lnTo>
                  <a:pt x="854" y="408"/>
                </a:lnTo>
                <a:lnTo>
                  <a:pt x="855" y="409"/>
                </a:lnTo>
                <a:lnTo>
                  <a:pt x="856" y="412"/>
                </a:lnTo>
                <a:lnTo>
                  <a:pt x="857" y="413"/>
                </a:lnTo>
                <a:lnTo>
                  <a:pt x="858" y="414"/>
                </a:lnTo>
                <a:lnTo>
                  <a:pt x="859" y="415"/>
                </a:lnTo>
                <a:lnTo>
                  <a:pt x="860" y="416"/>
                </a:lnTo>
                <a:lnTo>
                  <a:pt x="862" y="417"/>
                </a:lnTo>
                <a:lnTo>
                  <a:pt x="864" y="418"/>
                </a:lnTo>
                <a:lnTo>
                  <a:pt x="867" y="419"/>
                </a:lnTo>
                <a:lnTo>
                  <a:pt x="869" y="421"/>
                </a:lnTo>
                <a:lnTo>
                  <a:pt x="871" y="421"/>
                </a:lnTo>
                <a:lnTo>
                  <a:pt x="872" y="422"/>
                </a:lnTo>
                <a:lnTo>
                  <a:pt x="875" y="424"/>
                </a:lnTo>
                <a:lnTo>
                  <a:pt x="876" y="425"/>
                </a:lnTo>
                <a:lnTo>
                  <a:pt x="877" y="426"/>
                </a:lnTo>
                <a:lnTo>
                  <a:pt x="877" y="427"/>
                </a:lnTo>
                <a:lnTo>
                  <a:pt x="878" y="428"/>
                </a:lnTo>
                <a:lnTo>
                  <a:pt x="879" y="429"/>
                </a:lnTo>
                <a:lnTo>
                  <a:pt x="879" y="430"/>
                </a:lnTo>
                <a:lnTo>
                  <a:pt x="881" y="433"/>
                </a:lnTo>
                <a:lnTo>
                  <a:pt x="881" y="434"/>
                </a:lnTo>
                <a:lnTo>
                  <a:pt x="882" y="435"/>
                </a:lnTo>
                <a:lnTo>
                  <a:pt x="882" y="435"/>
                </a:lnTo>
                <a:lnTo>
                  <a:pt x="882" y="436"/>
                </a:lnTo>
                <a:lnTo>
                  <a:pt x="880" y="438"/>
                </a:lnTo>
                <a:lnTo>
                  <a:pt x="879" y="439"/>
                </a:lnTo>
                <a:lnTo>
                  <a:pt x="879" y="439"/>
                </a:lnTo>
                <a:lnTo>
                  <a:pt x="878" y="439"/>
                </a:lnTo>
                <a:lnTo>
                  <a:pt x="878" y="440"/>
                </a:lnTo>
                <a:lnTo>
                  <a:pt x="876" y="440"/>
                </a:lnTo>
                <a:lnTo>
                  <a:pt x="876" y="440"/>
                </a:lnTo>
                <a:lnTo>
                  <a:pt x="875" y="440"/>
                </a:lnTo>
                <a:lnTo>
                  <a:pt x="875" y="441"/>
                </a:lnTo>
                <a:lnTo>
                  <a:pt x="875" y="442"/>
                </a:lnTo>
                <a:lnTo>
                  <a:pt x="875" y="442"/>
                </a:lnTo>
                <a:lnTo>
                  <a:pt x="874" y="444"/>
                </a:lnTo>
                <a:lnTo>
                  <a:pt x="874" y="445"/>
                </a:lnTo>
                <a:lnTo>
                  <a:pt x="873" y="446"/>
                </a:lnTo>
                <a:lnTo>
                  <a:pt x="872" y="446"/>
                </a:lnTo>
                <a:lnTo>
                  <a:pt x="872" y="447"/>
                </a:lnTo>
                <a:lnTo>
                  <a:pt x="872" y="447"/>
                </a:lnTo>
                <a:lnTo>
                  <a:pt x="872" y="447"/>
                </a:lnTo>
                <a:lnTo>
                  <a:pt x="873" y="448"/>
                </a:lnTo>
                <a:lnTo>
                  <a:pt x="873" y="448"/>
                </a:lnTo>
                <a:lnTo>
                  <a:pt x="873" y="448"/>
                </a:lnTo>
                <a:lnTo>
                  <a:pt x="873" y="449"/>
                </a:lnTo>
                <a:lnTo>
                  <a:pt x="872" y="449"/>
                </a:lnTo>
                <a:lnTo>
                  <a:pt x="870" y="450"/>
                </a:lnTo>
                <a:lnTo>
                  <a:pt x="870" y="451"/>
                </a:lnTo>
                <a:lnTo>
                  <a:pt x="869" y="451"/>
                </a:lnTo>
                <a:lnTo>
                  <a:pt x="868" y="451"/>
                </a:lnTo>
                <a:lnTo>
                  <a:pt x="868" y="452"/>
                </a:lnTo>
                <a:lnTo>
                  <a:pt x="867" y="452"/>
                </a:lnTo>
                <a:lnTo>
                  <a:pt x="867" y="453"/>
                </a:lnTo>
                <a:lnTo>
                  <a:pt x="865" y="458"/>
                </a:lnTo>
                <a:lnTo>
                  <a:pt x="864" y="460"/>
                </a:lnTo>
                <a:lnTo>
                  <a:pt x="863" y="461"/>
                </a:lnTo>
                <a:lnTo>
                  <a:pt x="863" y="461"/>
                </a:lnTo>
                <a:lnTo>
                  <a:pt x="862" y="461"/>
                </a:lnTo>
                <a:lnTo>
                  <a:pt x="861" y="460"/>
                </a:lnTo>
                <a:lnTo>
                  <a:pt x="859" y="459"/>
                </a:lnTo>
                <a:lnTo>
                  <a:pt x="857" y="458"/>
                </a:lnTo>
                <a:lnTo>
                  <a:pt x="855" y="456"/>
                </a:lnTo>
                <a:lnTo>
                  <a:pt x="853" y="454"/>
                </a:lnTo>
                <a:lnTo>
                  <a:pt x="851" y="452"/>
                </a:lnTo>
                <a:lnTo>
                  <a:pt x="849" y="450"/>
                </a:lnTo>
                <a:lnTo>
                  <a:pt x="845" y="445"/>
                </a:lnTo>
                <a:lnTo>
                  <a:pt x="843" y="443"/>
                </a:lnTo>
                <a:lnTo>
                  <a:pt x="842" y="442"/>
                </a:lnTo>
                <a:lnTo>
                  <a:pt x="841" y="441"/>
                </a:lnTo>
                <a:lnTo>
                  <a:pt x="839" y="439"/>
                </a:lnTo>
                <a:lnTo>
                  <a:pt x="837" y="438"/>
                </a:lnTo>
                <a:lnTo>
                  <a:pt x="836" y="437"/>
                </a:lnTo>
                <a:lnTo>
                  <a:pt x="834" y="437"/>
                </a:lnTo>
                <a:lnTo>
                  <a:pt x="833" y="436"/>
                </a:lnTo>
                <a:lnTo>
                  <a:pt x="831" y="436"/>
                </a:lnTo>
                <a:lnTo>
                  <a:pt x="829" y="435"/>
                </a:lnTo>
                <a:lnTo>
                  <a:pt x="826" y="435"/>
                </a:lnTo>
                <a:lnTo>
                  <a:pt x="825" y="434"/>
                </a:lnTo>
                <a:lnTo>
                  <a:pt x="819" y="433"/>
                </a:lnTo>
                <a:lnTo>
                  <a:pt x="817" y="432"/>
                </a:lnTo>
                <a:lnTo>
                  <a:pt x="815" y="432"/>
                </a:lnTo>
                <a:lnTo>
                  <a:pt x="814" y="432"/>
                </a:lnTo>
                <a:lnTo>
                  <a:pt x="812" y="431"/>
                </a:lnTo>
                <a:lnTo>
                  <a:pt x="811" y="430"/>
                </a:lnTo>
                <a:lnTo>
                  <a:pt x="809" y="429"/>
                </a:lnTo>
                <a:lnTo>
                  <a:pt x="806" y="428"/>
                </a:lnTo>
                <a:lnTo>
                  <a:pt x="800" y="424"/>
                </a:lnTo>
                <a:lnTo>
                  <a:pt x="795" y="420"/>
                </a:lnTo>
                <a:lnTo>
                  <a:pt x="793" y="418"/>
                </a:lnTo>
                <a:lnTo>
                  <a:pt x="791" y="417"/>
                </a:lnTo>
                <a:lnTo>
                  <a:pt x="788" y="416"/>
                </a:lnTo>
                <a:lnTo>
                  <a:pt x="786" y="415"/>
                </a:lnTo>
                <a:lnTo>
                  <a:pt x="783" y="414"/>
                </a:lnTo>
                <a:lnTo>
                  <a:pt x="782" y="414"/>
                </a:lnTo>
                <a:lnTo>
                  <a:pt x="780" y="413"/>
                </a:lnTo>
                <a:lnTo>
                  <a:pt x="778" y="413"/>
                </a:lnTo>
                <a:lnTo>
                  <a:pt x="776" y="413"/>
                </a:lnTo>
                <a:lnTo>
                  <a:pt x="773" y="413"/>
                </a:lnTo>
                <a:lnTo>
                  <a:pt x="769" y="414"/>
                </a:lnTo>
                <a:lnTo>
                  <a:pt x="768" y="414"/>
                </a:lnTo>
                <a:lnTo>
                  <a:pt x="766" y="414"/>
                </a:lnTo>
                <a:lnTo>
                  <a:pt x="764" y="413"/>
                </a:lnTo>
                <a:lnTo>
                  <a:pt x="762" y="413"/>
                </a:lnTo>
                <a:lnTo>
                  <a:pt x="761" y="413"/>
                </a:lnTo>
                <a:lnTo>
                  <a:pt x="760" y="412"/>
                </a:lnTo>
                <a:lnTo>
                  <a:pt x="758" y="412"/>
                </a:lnTo>
                <a:lnTo>
                  <a:pt x="755" y="410"/>
                </a:lnTo>
                <a:lnTo>
                  <a:pt x="754" y="410"/>
                </a:lnTo>
                <a:lnTo>
                  <a:pt x="753" y="410"/>
                </a:lnTo>
                <a:lnTo>
                  <a:pt x="753" y="410"/>
                </a:lnTo>
                <a:lnTo>
                  <a:pt x="752" y="410"/>
                </a:lnTo>
                <a:lnTo>
                  <a:pt x="752" y="410"/>
                </a:lnTo>
                <a:lnTo>
                  <a:pt x="751" y="410"/>
                </a:lnTo>
                <a:lnTo>
                  <a:pt x="751" y="410"/>
                </a:lnTo>
                <a:lnTo>
                  <a:pt x="750" y="411"/>
                </a:lnTo>
                <a:lnTo>
                  <a:pt x="750" y="412"/>
                </a:lnTo>
                <a:lnTo>
                  <a:pt x="750" y="413"/>
                </a:lnTo>
                <a:lnTo>
                  <a:pt x="748" y="417"/>
                </a:lnTo>
                <a:lnTo>
                  <a:pt x="748" y="419"/>
                </a:lnTo>
                <a:lnTo>
                  <a:pt x="746" y="421"/>
                </a:lnTo>
                <a:lnTo>
                  <a:pt x="745" y="425"/>
                </a:lnTo>
                <a:lnTo>
                  <a:pt x="744" y="426"/>
                </a:lnTo>
                <a:lnTo>
                  <a:pt x="743" y="427"/>
                </a:lnTo>
                <a:lnTo>
                  <a:pt x="742" y="428"/>
                </a:lnTo>
                <a:lnTo>
                  <a:pt x="741" y="428"/>
                </a:lnTo>
                <a:lnTo>
                  <a:pt x="740" y="429"/>
                </a:lnTo>
                <a:lnTo>
                  <a:pt x="740" y="429"/>
                </a:lnTo>
                <a:lnTo>
                  <a:pt x="738" y="429"/>
                </a:lnTo>
                <a:lnTo>
                  <a:pt x="737" y="429"/>
                </a:lnTo>
                <a:lnTo>
                  <a:pt x="733" y="430"/>
                </a:lnTo>
                <a:lnTo>
                  <a:pt x="729" y="430"/>
                </a:lnTo>
                <a:lnTo>
                  <a:pt x="727" y="430"/>
                </a:lnTo>
                <a:lnTo>
                  <a:pt x="725" y="430"/>
                </a:lnTo>
                <a:lnTo>
                  <a:pt x="723" y="431"/>
                </a:lnTo>
                <a:lnTo>
                  <a:pt x="720" y="432"/>
                </a:lnTo>
                <a:lnTo>
                  <a:pt x="718" y="433"/>
                </a:lnTo>
                <a:lnTo>
                  <a:pt x="713" y="435"/>
                </a:lnTo>
                <a:lnTo>
                  <a:pt x="711" y="436"/>
                </a:lnTo>
                <a:lnTo>
                  <a:pt x="710" y="436"/>
                </a:lnTo>
                <a:lnTo>
                  <a:pt x="709" y="436"/>
                </a:lnTo>
                <a:lnTo>
                  <a:pt x="708" y="437"/>
                </a:lnTo>
                <a:lnTo>
                  <a:pt x="705" y="437"/>
                </a:lnTo>
                <a:lnTo>
                  <a:pt x="703" y="437"/>
                </a:lnTo>
                <a:lnTo>
                  <a:pt x="703" y="437"/>
                </a:lnTo>
                <a:lnTo>
                  <a:pt x="702" y="437"/>
                </a:lnTo>
                <a:lnTo>
                  <a:pt x="701" y="436"/>
                </a:lnTo>
                <a:lnTo>
                  <a:pt x="701" y="436"/>
                </a:lnTo>
                <a:lnTo>
                  <a:pt x="700" y="436"/>
                </a:lnTo>
                <a:lnTo>
                  <a:pt x="700" y="436"/>
                </a:lnTo>
                <a:lnTo>
                  <a:pt x="700" y="435"/>
                </a:lnTo>
                <a:lnTo>
                  <a:pt x="700" y="435"/>
                </a:lnTo>
                <a:lnTo>
                  <a:pt x="700" y="434"/>
                </a:lnTo>
                <a:lnTo>
                  <a:pt x="699" y="433"/>
                </a:lnTo>
                <a:lnTo>
                  <a:pt x="699" y="432"/>
                </a:lnTo>
                <a:lnTo>
                  <a:pt x="700" y="427"/>
                </a:lnTo>
                <a:lnTo>
                  <a:pt x="700" y="426"/>
                </a:lnTo>
                <a:lnTo>
                  <a:pt x="700" y="425"/>
                </a:lnTo>
                <a:lnTo>
                  <a:pt x="699" y="424"/>
                </a:lnTo>
                <a:lnTo>
                  <a:pt x="699" y="422"/>
                </a:lnTo>
                <a:lnTo>
                  <a:pt x="698" y="419"/>
                </a:lnTo>
                <a:lnTo>
                  <a:pt x="698" y="418"/>
                </a:lnTo>
                <a:lnTo>
                  <a:pt x="697" y="414"/>
                </a:lnTo>
                <a:lnTo>
                  <a:pt x="696" y="411"/>
                </a:lnTo>
                <a:lnTo>
                  <a:pt x="695" y="410"/>
                </a:lnTo>
                <a:lnTo>
                  <a:pt x="695" y="409"/>
                </a:lnTo>
                <a:lnTo>
                  <a:pt x="694" y="409"/>
                </a:lnTo>
                <a:lnTo>
                  <a:pt x="693" y="408"/>
                </a:lnTo>
                <a:lnTo>
                  <a:pt x="693" y="407"/>
                </a:lnTo>
                <a:lnTo>
                  <a:pt x="692" y="406"/>
                </a:lnTo>
                <a:lnTo>
                  <a:pt x="690" y="405"/>
                </a:lnTo>
                <a:lnTo>
                  <a:pt x="689" y="404"/>
                </a:lnTo>
                <a:lnTo>
                  <a:pt x="687" y="404"/>
                </a:lnTo>
                <a:lnTo>
                  <a:pt x="685" y="404"/>
                </a:lnTo>
                <a:lnTo>
                  <a:pt x="683" y="403"/>
                </a:lnTo>
                <a:lnTo>
                  <a:pt x="680" y="403"/>
                </a:lnTo>
                <a:lnTo>
                  <a:pt x="678" y="403"/>
                </a:lnTo>
                <a:lnTo>
                  <a:pt x="674" y="403"/>
                </a:lnTo>
                <a:lnTo>
                  <a:pt x="672" y="403"/>
                </a:lnTo>
                <a:lnTo>
                  <a:pt x="670" y="403"/>
                </a:lnTo>
                <a:lnTo>
                  <a:pt x="668" y="402"/>
                </a:lnTo>
                <a:lnTo>
                  <a:pt x="666" y="402"/>
                </a:lnTo>
                <a:lnTo>
                  <a:pt x="665" y="402"/>
                </a:lnTo>
                <a:lnTo>
                  <a:pt x="663" y="401"/>
                </a:lnTo>
                <a:lnTo>
                  <a:pt x="662" y="401"/>
                </a:lnTo>
                <a:lnTo>
                  <a:pt x="661" y="400"/>
                </a:lnTo>
                <a:lnTo>
                  <a:pt x="660" y="399"/>
                </a:lnTo>
                <a:lnTo>
                  <a:pt x="659" y="398"/>
                </a:lnTo>
                <a:lnTo>
                  <a:pt x="656" y="396"/>
                </a:lnTo>
                <a:lnTo>
                  <a:pt x="655" y="395"/>
                </a:lnTo>
                <a:lnTo>
                  <a:pt x="654" y="395"/>
                </a:lnTo>
                <a:lnTo>
                  <a:pt x="654" y="394"/>
                </a:lnTo>
                <a:lnTo>
                  <a:pt x="653" y="394"/>
                </a:lnTo>
                <a:lnTo>
                  <a:pt x="652" y="393"/>
                </a:lnTo>
                <a:lnTo>
                  <a:pt x="651" y="393"/>
                </a:lnTo>
                <a:lnTo>
                  <a:pt x="646" y="392"/>
                </a:lnTo>
                <a:lnTo>
                  <a:pt x="641" y="391"/>
                </a:lnTo>
                <a:lnTo>
                  <a:pt x="640" y="391"/>
                </a:lnTo>
                <a:lnTo>
                  <a:pt x="639" y="391"/>
                </a:lnTo>
                <a:lnTo>
                  <a:pt x="638" y="391"/>
                </a:lnTo>
                <a:lnTo>
                  <a:pt x="636" y="391"/>
                </a:lnTo>
                <a:lnTo>
                  <a:pt x="635" y="392"/>
                </a:lnTo>
                <a:lnTo>
                  <a:pt x="633" y="392"/>
                </a:lnTo>
                <a:lnTo>
                  <a:pt x="631" y="393"/>
                </a:lnTo>
                <a:lnTo>
                  <a:pt x="630" y="394"/>
                </a:lnTo>
                <a:lnTo>
                  <a:pt x="629" y="395"/>
                </a:lnTo>
                <a:lnTo>
                  <a:pt x="629" y="395"/>
                </a:lnTo>
                <a:lnTo>
                  <a:pt x="628" y="396"/>
                </a:lnTo>
                <a:lnTo>
                  <a:pt x="628" y="396"/>
                </a:lnTo>
                <a:lnTo>
                  <a:pt x="628" y="397"/>
                </a:lnTo>
                <a:lnTo>
                  <a:pt x="627" y="400"/>
                </a:lnTo>
                <a:lnTo>
                  <a:pt x="627" y="402"/>
                </a:lnTo>
                <a:lnTo>
                  <a:pt x="626" y="403"/>
                </a:lnTo>
                <a:lnTo>
                  <a:pt x="626" y="405"/>
                </a:lnTo>
                <a:lnTo>
                  <a:pt x="625" y="407"/>
                </a:lnTo>
                <a:lnTo>
                  <a:pt x="623" y="410"/>
                </a:lnTo>
                <a:lnTo>
                  <a:pt x="622" y="412"/>
                </a:lnTo>
                <a:lnTo>
                  <a:pt x="622" y="413"/>
                </a:lnTo>
                <a:lnTo>
                  <a:pt x="621" y="415"/>
                </a:lnTo>
                <a:lnTo>
                  <a:pt x="621" y="417"/>
                </a:lnTo>
                <a:lnTo>
                  <a:pt x="620" y="418"/>
                </a:lnTo>
                <a:lnTo>
                  <a:pt x="620" y="420"/>
                </a:lnTo>
                <a:lnTo>
                  <a:pt x="620" y="421"/>
                </a:lnTo>
                <a:lnTo>
                  <a:pt x="620" y="423"/>
                </a:lnTo>
                <a:lnTo>
                  <a:pt x="620" y="426"/>
                </a:lnTo>
                <a:lnTo>
                  <a:pt x="620" y="429"/>
                </a:lnTo>
                <a:lnTo>
                  <a:pt x="620" y="432"/>
                </a:lnTo>
                <a:lnTo>
                  <a:pt x="621" y="436"/>
                </a:lnTo>
                <a:lnTo>
                  <a:pt x="621" y="442"/>
                </a:lnTo>
                <a:lnTo>
                  <a:pt x="622" y="447"/>
                </a:lnTo>
                <a:lnTo>
                  <a:pt x="622" y="449"/>
                </a:lnTo>
                <a:lnTo>
                  <a:pt x="624" y="457"/>
                </a:lnTo>
                <a:lnTo>
                  <a:pt x="624" y="459"/>
                </a:lnTo>
                <a:lnTo>
                  <a:pt x="624" y="461"/>
                </a:lnTo>
                <a:lnTo>
                  <a:pt x="624" y="463"/>
                </a:lnTo>
                <a:lnTo>
                  <a:pt x="624" y="465"/>
                </a:lnTo>
                <a:lnTo>
                  <a:pt x="624" y="467"/>
                </a:lnTo>
                <a:lnTo>
                  <a:pt x="624" y="469"/>
                </a:lnTo>
                <a:lnTo>
                  <a:pt x="623" y="472"/>
                </a:lnTo>
                <a:lnTo>
                  <a:pt x="621" y="481"/>
                </a:lnTo>
                <a:lnTo>
                  <a:pt x="621" y="482"/>
                </a:lnTo>
                <a:lnTo>
                  <a:pt x="620" y="485"/>
                </a:lnTo>
                <a:lnTo>
                  <a:pt x="620" y="486"/>
                </a:lnTo>
                <a:lnTo>
                  <a:pt x="619" y="489"/>
                </a:lnTo>
                <a:lnTo>
                  <a:pt x="619" y="491"/>
                </a:lnTo>
                <a:lnTo>
                  <a:pt x="619" y="493"/>
                </a:lnTo>
                <a:lnTo>
                  <a:pt x="619" y="496"/>
                </a:lnTo>
                <a:lnTo>
                  <a:pt x="619" y="501"/>
                </a:lnTo>
                <a:lnTo>
                  <a:pt x="619" y="502"/>
                </a:lnTo>
                <a:lnTo>
                  <a:pt x="619" y="503"/>
                </a:lnTo>
                <a:lnTo>
                  <a:pt x="619" y="504"/>
                </a:lnTo>
                <a:lnTo>
                  <a:pt x="618" y="505"/>
                </a:lnTo>
                <a:lnTo>
                  <a:pt x="617" y="508"/>
                </a:lnTo>
                <a:lnTo>
                  <a:pt x="616" y="511"/>
                </a:lnTo>
                <a:lnTo>
                  <a:pt x="614" y="517"/>
                </a:lnTo>
                <a:lnTo>
                  <a:pt x="613" y="522"/>
                </a:lnTo>
                <a:lnTo>
                  <a:pt x="612" y="524"/>
                </a:lnTo>
                <a:lnTo>
                  <a:pt x="612" y="526"/>
                </a:lnTo>
                <a:lnTo>
                  <a:pt x="612" y="528"/>
                </a:lnTo>
                <a:lnTo>
                  <a:pt x="611" y="531"/>
                </a:lnTo>
                <a:lnTo>
                  <a:pt x="611" y="533"/>
                </a:lnTo>
                <a:lnTo>
                  <a:pt x="611" y="535"/>
                </a:lnTo>
                <a:lnTo>
                  <a:pt x="611" y="536"/>
                </a:lnTo>
                <a:lnTo>
                  <a:pt x="612" y="538"/>
                </a:lnTo>
                <a:lnTo>
                  <a:pt x="612" y="539"/>
                </a:lnTo>
                <a:lnTo>
                  <a:pt x="612" y="540"/>
                </a:lnTo>
                <a:lnTo>
                  <a:pt x="613" y="541"/>
                </a:lnTo>
                <a:lnTo>
                  <a:pt x="615" y="544"/>
                </a:lnTo>
                <a:lnTo>
                  <a:pt x="616" y="545"/>
                </a:lnTo>
                <a:lnTo>
                  <a:pt x="616" y="546"/>
                </a:lnTo>
                <a:lnTo>
                  <a:pt x="617" y="547"/>
                </a:lnTo>
                <a:lnTo>
                  <a:pt x="617" y="548"/>
                </a:lnTo>
                <a:lnTo>
                  <a:pt x="617" y="550"/>
                </a:lnTo>
                <a:lnTo>
                  <a:pt x="617" y="551"/>
                </a:lnTo>
                <a:lnTo>
                  <a:pt x="616" y="552"/>
                </a:lnTo>
                <a:lnTo>
                  <a:pt x="616" y="553"/>
                </a:lnTo>
                <a:lnTo>
                  <a:pt x="615" y="554"/>
                </a:lnTo>
                <a:lnTo>
                  <a:pt x="614" y="555"/>
                </a:lnTo>
                <a:lnTo>
                  <a:pt x="612" y="556"/>
                </a:lnTo>
                <a:lnTo>
                  <a:pt x="611" y="557"/>
                </a:lnTo>
                <a:lnTo>
                  <a:pt x="610" y="557"/>
                </a:lnTo>
                <a:lnTo>
                  <a:pt x="609" y="557"/>
                </a:lnTo>
                <a:lnTo>
                  <a:pt x="607" y="557"/>
                </a:lnTo>
                <a:lnTo>
                  <a:pt x="604" y="557"/>
                </a:lnTo>
                <a:lnTo>
                  <a:pt x="602" y="556"/>
                </a:lnTo>
                <a:lnTo>
                  <a:pt x="595" y="555"/>
                </a:lnTo>
                <a:lnTo>
                  <a:pt x="591" y="553"/>
                </a:lnTo>
                <a:lnTo>
                  <a:pt x="589" y="553"/>
                </a:lnTo>
                <a:lnTo>
                  <a:pt x="587" y="552"/>
                </a:lnTo>
                <a:lnTo>
                  <a:pt x="582" y="550"/>
                </a:lnTo>
                <a:lnTo>
                  <a:pt x="581" y="550"/>
                </a:lnTo>
                <a:lnTo>
                  <a:pt x="578" y="548"/>
                </a:lnTo>
                <a:lnTo>
                  <a:pt x="577" y="548"/>
                </a:lnTo>
                <a:lnTo>
                  <a:pt x="575" y="547"/>
                </a:lnTo>
                <a:lnTo>
                  <a:pt x="573" y="547"/>
                </a:lnTo>
                <a:lnTo>
                  <a:pt x="567" y="546"/>
                </a:lnTo>
                <a:lnTo>
                  <a:pt x="563" y="545"/>
                </a:lnTo>
                <a:lnTo>
                  <a:pt x="561" y="545"/>
                </a:lnTo>
                <a:lnTo>
                  <a:pt x="560" y="545"/>
                </a:lnTo>
                <a:lnTo>
                  <a:pt x="558" y="545"/>
                </a:lnTo>
                <a:lnTo>
                  <a:pt x="557" y="545"/>
                </a:lnTo>
                <a:lnTo>
                  <a:pt x="555" y="545"/>
                </a:lnTo>
                <a:lnTo>
                  <a:pt x="554" y="545"/>
                </a:lnTo>
                <a:lnTo>
                  <a:pt x="553" y="546"/>
                </a:lnTo>
                <a:lnTo>
                  <a:pt x="552" y="546"/>
                </a:lnTo>
                <a:lnTo>
                  <a:pt x="551" y="546"/>
                </a:lnTo>
                <a:lnTo>
                  <a:pt x="551" y="547"/>
                </a:lnTo>
                <a:lnTo>
                  <a:pt x="550" y="548"/>
                </a:lnTo>
                <a:lnTo>
                  <a:pt x="549" y="548"/>
                </a:lnTo>
                <a:lnTo>
                  <a:pt x="548" y="549"/>
                </a:lnTo>
                <a:lnTo>
                  <a:pt x="548" y="551"/>
                </a:lnTo>
                <a:lnTo>
                  <a:pt x="547" y="552"/>
                </a:lnTo>
                <a:lnTo>
                  <a:pt x="547" y="553"/>
                </a:lnTo>
                <a:lnTo>
                  <a:pt x="546" y="558"/>
                </a:lnTo>
                <a:lnTo>
                  <a:pt x="545" y="565"/>
                </a:lnTo>
                <a:lnTo>
                  <a:pt x="544" y="567"/>
                </a:lnTo>
                <a:lnTo>
                  <a:pt x="544" y="571"/>
                </a:lnTo>
                <a:lnTo>
                  <a:pt x="543" y="573"/>
                </a:lnTo>
                <a:lnTo>
                  <a:pt x="543" y="574"/>
                </a:lnTo>
                <a:lnTo>
                  <a:pt x="542" y="575"/>
                </a:lnTo>
                <a:lnTo>
                  <a:pt x="542" y="576"/>
                </a:lnTo>
                <a:lnTo>
                  <a:pt x="541" y="578"/>
                </a:lnTo>
                <a:lnTo>
                  <a:pt x="539" y="580"/>
                </a:lnTo>
                <a:lnTo>
                  <a:pt x="537" y="582"/>
                </a:lnTo>
                <a:lnTo>
                  <a:pt x="535" y="585"/>
                </a:lnTo>
                <a:lnTo>
                  <a:pt x="534" y="586"/>
                </a:lnTo>
                <a:lnTo>
                  <a:pt x="532" y="588"/>
                </a:lnTo>
                <a:lnTo>
                  <a:pt x="531" y="589"/>
                </a:lnTo>
                <a:lnTo>
                  <a:pt x="529" y="590"/>
                </a:lnTo>
                <a:lnTo>
                  <a:pt x="525" y="593"/>
                </a:lnTo>
                <a:lnTo>
                  <a:pt x="520" y="597"/>
                </a:lnTo>
                <a:lnTo>
                  <a:pt x="518" y="598"/>
                </a:lnTo>
                <a:lnTo>
                  <a:pt x="517" y="600"/>
                </a:lnTo>
                <a:lnTo>
                  <a:pt x="516" y="601"/>
                </a:lnTo>
                <a:lnTo>
                  <a:pt x="515" y="602"/>
                </a:lnTo>
                <a:lnTo>
                  <a:pt x="514" y="604"/>
                </a:lnTo>
                <a:lnTo>
                  <a:pt x="512" y="606"/>
                </a:lnTo>
                <a:lnTo>
                  <a:pt x="511" y="609"/>
                </a:lnTo>
                <a:lnTo>
                  <a:pt x="510" y="611"/>
                </a:lnTo>
                <a:lnTo>
                  <a:pt x="509" y="614"/>
                </a:lnTo>
                <a:lnTo>
                  <a:pt x="508" y="618"/>
                </a:lnTo>
                <a:lnTo>
                  <a:pt x="507" y="620"/>
                </a:lnTo>
                <a:lnTo>
                  <a:pt x="507" y="622"/>
                </a:lnTo>
                <a:lnTo>
                  <a:pt x="507" y="624"/>
                </a:lnTo>
                <a:lnTo>
                  <a:pt x="506" y="626"/>
                </a:lnTo>
                <a:lnTo>
                  <a:pt x="506" y="627"/>
                </a:lnTo>
                <a:lnTo>
                  <a:pt x="506" y="629"/>
                </a:lnTo>
                <a:lnTo>
                  <a:pt x="507" y="637"/>
                </a:lnTo>
                <a:lnTo>
                  <a:pt x="507" y="640"/>
                </a:lnTo>
                <a:lnTo>
                  <a:pt x="507" y="642"/>
                </a:lnTo>
                <a:lnTo>
                  <a:pt x="507" y="645"/>
                </a:lnTo>
                <a:lnTo>
                  <a:pt x="506" y="652"/>
                </a:lnTo>
                <a:lnTo>
                  <a:pt x="506" y="657"/>
                </a:lnTo>
                <a:lnTo>
                  <a:pt x="506" y="658"/>
                </a:lnTo>
                <a:lnTo>
                  <a:pt x="506" y="660"/>
                </a:lnTo>
                <a:lnTo>
                  <a:pt x="505" y="661"/>
                </a:lnTo>
                <a:lnTo>
                  <a:pt x="505" y="663"/>
                </a:lnTo>
                <a:lnTo>
                  <a:pt x="504" y="664"/>
                </a:lnTo>
                <a:lnTo>
                  <a:pt x="504" y="666"/>
                </a:lnTo>
                <a:lnTo>
                  <a:pt x="503" y="667"/>
                </a:lnTo>
                <a:lnTo>
                  <a:pt x="502" y="668"/>
                </a:lnTo>
                <a:lnTo>
                  <a:pt x="501" y="670"/>
                </a:lnTo>
                <a:lnTo>
                  <a:pt x="500" y="671"/>
                </a:lnTo>
                <a:lnTo>
                  <a:pt x="500" y="671"/>
                </a:lnTo>
                <a:lnTo>
                  <a:pt x="499" y="672"/>
                </a:lnTo>
                <a:lnTo>
                  <a:pt x="498" y="672"/>
                </a:lnTo>
                <a:lnTo>
                  <a:pt x="498" y="672"/>
                </a:lnTo>
                <a:lnTo>
                  <a:pt x="497" y="673"/>
                </a:lnTo>
                <a:lnTo>
                  <a:pt x="496" y="673"/>
                </a:lnTo>
                <a:lnTo>
                  <a:pt x="495" y="673"/>
                </a:lnTo>
                <a:lnTo>
                  <a:pt x="494" y="673"/>
                </a:lnTo>
                <a:lnTo>
                  <a:pt x="492" y="674"/>
                </a:lnTo>
                <a:lnTo>
                  <a:pt x="491" y="674"/>
                </a:lnTo>
                <a:lnTo>
                  <a:pt x="490" y="673"/>
                </a:lnTo>
                <a:lnTo>
                  <a:pt x="489" y="673"/>
                </a:lnTo>
                <a:lnTo>
                  <a:pt x="488" y="673"/>
                </a:lnTo>
                <a:lnTo>
                  <a:pt x="487" y="673"/>
                </a:lnTo>
                <a:lnTo>
                  <a:pt x="486" y="672"/>
                </a:lnTo>
                <a:lnTo>
                  <a:pt x="486" y="672"/>
                </a:lnTo>
                <a:lnTo>
                  <a:pt x="485" y="671"/>
                </a:lnTo>
                <a:lnTo>
                  <a:pt x="484" y="670"/>
                </a:lnTo>
                <a:lnTo>
                  <a:pt x="483" y="670"/>
                </a:lnTo>
                <a:lnTo>
                  <a:pt x="482" y="668"/>
                </a:lnTo>
                <a:lnTo>
                  <a:pt x="479" y="664"/>
                </a:lnTo>
                <a:lnTo>
                  <a:pt x="478" y="663"/>
                </a:lnTo>
                <a:lnTo>
                  <a:pt x="477" y="662"/>
                </a:lnTo>
                <a:lnTo>
                  <a:pt x="476" y="661"/>
                </a:lnTo>
                <a:lnTo>
                  <a:pt x="474" y="660"/>
                </a:lnTo>
                <a:lnTo>
                  <a:pt x="473" y="660"/>
                </a:lnTo>
                <a:lnTo>
                  <a:pt x="471" y="659"/>
                </a:lnTo>
                <a:lnTo>
                  <a:pt x="470" y="658"/>
                </a:lnTo>
                <a:lnTo>
                  <a:pt x="469" y="658"/>
                </a:lnTo>
                <a:lnTo>
                  <a:pt x="468" y="657"/>
                </a:lnTo>
                <a:lnTo>
                  <a:pt x="467" y="656"/>
                </a:lnTo>
                <a:lnTo>
                  <a:pt x="466" y="655"/>
                </a:lnTo>
                <a:lnTo>
                  <a:pt x="466" y="654"/>
                </a:lnTo>
                <a:lnTo>
                  <a:pt x="463" y="651"/>
                </a:lnTo>
                <a:lnTo>
                  <a:pt x="462" y="650"/>
                </a:lnTo>
                <a:lnTo>
                  <a:pt x="461" y="649"/>
                </a:lnTo>
                <a:lnTo>
                  <a:pt x="461" y="648"/>
                </a:lnTo>
                <a:lnTo>
                  <a:pt x="460" y="648"/>
                </a:lnTo>
                <a:lnTo>
                  <a:pt x="459" y="648"/>
                </a:lnTo>
                <a:lnTo>
                  <a:pt x="458" y="647"/>
                </a:lnTo>
                <a:lnTo>
                  <a:pt x="457" y="648"/>
                </a:lnTo>
                <a:lnTo>
                  <a:pt x="456" y="648"/>
                </a:lnTo>
                <a:lnTo>
                  <a:pt x="455" y="648"/>
                </a:lnTo>
                <a:lnTo>
                  <a:pt x="454" y="649"/>
                </a:lnTo>
                <a:lnTo>
                  <a:pt x="445" y="654"/>
                </a:lnTo>
                <a:lnTo>
                  <a:pt x="444" y="655"/>
                </a:lnTo>
                <a:lnTo>
                  <a:pt x="442" y="656"/>
                </a:lnTo>
                <a:lnTo>
                  <a:pt x="441" y="656"/>
                </a:lnTo>
                <a:lnTo>
                  <a:pt x="440" y="657"/>
                </a:lnTo>
                <a:lnTo>
                  <a:pt x="439" y="657"/>
                </a:lnTo>
                <a:lnTo>
                  <a:pt x="438" y="657"/>
                </a:lnTo>
                <a:lnTo>
                  <a:pt x="437" y="657"/>
                </a:lnTo>
                <a:lnTo>
                  <a:pt x="436" y="657"/>
                </a:lnTo>
                <a:lnTo>
                  <a:pt x="435" y="657"/>
                </a:lnTo>
                <a:lnTo>
                  <a:pt x="434" y="656"/>
                </a:lnTo>
                <a:lnTo>
                  <a:pt x="430" y="655"/>
                </a:lnTo>
                <a:lnTo>
                  <a:pt x="424" y="653"/>
                </a:lnTo>
                <a:lnTo>
                  <a:pt x="422" y="652"/>
                </a:lnTo>
                <a:lnTo>
                  <a:pt x="417" y="650"/>
                </a:lnTo>
                <a:lnTo>
                  <a:pt x="415" y="649"/>
                </a:lnTo>
                <a:lnTo>
                  <a:pt x="414" y="648"/>
                </a:lnTo>
                <a:lnTo>
                  <a:pt x="413" y="648"/>
                </a:lnTo>
                <a:lnTo>
                  <a:pt x="412" y="647"/>
                </a:lnTo>
                <a:lnTo>
                  <a:pt x="411" y="646"/>
                </a:lnTo>
                <a:lnTo>
                  <a:pt x="409" y="643"/>
                </a:lnTo>
                <a:lnTo>
                  <a:pt x="407" y="642"/>
                </a:lnTo>
                <a:lnTo>
                  <a:pt x="403" y="638"/>
                </a:lnTo>
                <a:lnTo>
                  <a:pt x="401" y="636"/>
                </a:lnTo>
                <a:lnTo>
                  <a:pt x="400" y="635"/>
                </a:lnTo>
                <a:lnTo>
                  <a:pt x="399" y="634"/>
                </a:lnTo>
                <a:lnTo>
                  <a:pt x="398" y="634"/>
                </a:lnTo>
                <a:lnTo>
                  <a:pt x="398" y="634"/>
                </a:lnTo>
                <a:lnTo>
                  <a:pt x="396" y="634"/>
                </a:lnTo>
                <a:lnTo>
                  <a:pt x="396" y="634"/>
                </a:lnTo>
                <a:lnTo>
                  <a:pt x="395" y="634"/>
                </a:lnTo>
                <a:lnTo>
                  <a:pt x="394" y="635"/>
                </a:lnTo>
                <a:lnTo>
                  <a:pt x="393" y="635"/>
                </a:lnTo>
                <a:lnTo>
                  <a:pt x="393" y="636"/>
                </a:lnTo>
                <a:lnTo>
                  <a:pt x="392" y="636"/>
                </a:lnTo>
                <a:lnTo>
                  <a:pt x="392" y="637"/>
                </a:lnTo>
                <a:lnTo>
                  <a:pt x="391" y="637"/>
                </a:lnTo>
                <a:lnTo>
                  <a:pt x="391" y="638"/>
                </a:lnTo>
                <a:lnTo>
                  <a:pt x="391" y="639"/>
                </a:lnTo>
                <a:lnTo>
                  <a:pt x="391" y="644"/>
                </a:lnTo>
                <a:lnTo>
                  <a:pt x="390" y="646"/>
                </a:lnTo>
                <a:lnTo>
                  <a:pt x="390" y="648"/>
                </a:lnTo>
                <a:lnTo>
                  <a:pt x="389" y="651"/>
                </a:lnTo>
                <a:lnTo>
                  <a:pt x="388" y="655"/>
                </a:lnTo>
                <a:lnTo>
                  <a:pt x="388" y="656"/>
                </a:lnTo>
                <a:lnTo>
                  <a:pt x="387" y="658"/>
                </a:lnTo>
                <a:lnTo>
                  <a:pt x="387" y="659"/>
                </a:lnTo>
                <a:lnTo>
                  <a:pt x="386" y="661"/>
                </a:lnTo>
                <a:lnTo>
                  <a:pt x="385" y="662"/>
                </a:lnTo>
                <a:lnTo>
                  <a:pt x="384" y="663"/>
                </a:lnTo>
                <a:lnTo>
                  <a:pt x="383" y="664"/>
                </a:lnTo>
                <a:lnTo>
                  <a:pt x="382" y="665"/>
                </a:lnTo>
                <a:lnTo>
                  <a:pt x="381" y="666"/>
                </a:lnTo>
                <a:lnTo>
                  <a:pt x="381" y="667"/>
                </a:lnTo>
                <a:lnTo>
                  <a:pt x="380" y="667"/>
                </a:lnTo>
                <a:lnTo>
                  <a:pt x="379" y="667"/>
                </a:lnTo>
                <a:lnTo>
                  <a:pt x="378" y="668"/>
                </a:lnTo>
                <a:lnTo>
                  <a:pt x="377" y="668"/>
                </a:lnTo>
                <a:lnTo>
                  <a:pt x="372" y="668"/>
                </a:lnTo>
                <a:lnTo>
                  <a:pt x="370" y="669"/>
                </a:lnTo>
                <a:lnTo>
                  <a:pt x="368" y="669"/>
                </a:lnTo>
                <a:lnTo>
                  <a:pt x="367" y="669"/>
                </a:lnTo>
                <a:lnTo>
                  <a:pt x="367" y="670"/>
                </a:lnTo>
                <a:lnTo>
                  <a:pt x="366" y="670"/>
                </a:lnTo>
                <a:lnTo>
                  <a:pt x="365" y="671"/>
                </a:lnTo>
                <a:lnTo>
                  <a:pt x="365" y="671"/>
                </a:lnTo>
                <a:lnTo>
                  <a:pt x="364" y="673"/>
                </a:lnTo>
                <a:lnTo>
                  <a:pt x="363" y="675"/>
                </a:lnTo>
                <a:lnTo>
                  <a:pt x="362" y="677"/>
                </a:lnTo>
                <a:lnTo>
                  <a:pt x="362" y="677"/>
                </a:lnTo>
                <a:lnTo>
                  <a:pt x="362" y="678"/>
                </a:lnTo>
                <a:lnTo>
                  <a:pt x="361" y="679"/>
                </a:lnTo>
                <a:lnTo>
                  <a:pt x="360" y="679"/>
                </a:lnTo>
                <a:lnTo>
                  <a:pt x="359" y="680"/>
                </a:lnTo>
                <a:lnTo>
                  <a:pt x="358" y="680"/>
                </a:lnTo>
                <a:lnTo>
                  <a:pt x="356" y="681"/>
                </a:lnTo>
                <a:lnTo>
                  <a:pt x="354" y="682"/>
                </a:lnTo>
                <a:lnTo>
                  <a:pt x="353" y="682"/>
                </a:lnTo>
                <a:lnTo>
                  <a:pt x="352" y="682"/>
                </a:lnTo>
                <a:lnTo>
                  <a:pt x="351" y="683"/>
                </a:lnTo>
                <a:lnTo>
                  <a:pt x="350" y="684"/>
                </a:lnTo>
                <a:lnTo>
                  <a:pt x="349" y="684"/>
                </a:lnTo>
                <a:lnTo>
                  <a:pt x="346" y="687"/>
                </a:lnTo>
                <a:lnTo>
                  <a:pt x="345" y="688"/>
                </a:lnTo>
                <a:lnTo>
                  <a:pt x="344" y="689"/>
                </a:lnTo>
                <a:lnTo>
                  <a:pt x="343" y="690"/>
                </a:lnTo>
                <a:lnTo>
                  <a:pt x="342" y="690"/>
                </a:lnTo>
                <a:lnTo>
                  <a:pt x="340" y="690"/>
                </a:lnTo>
                <a:lnTo>
                  <a:pt x="339" y="690"/>
                </a:lnTo>
                <a:lnTo>
                  <a:pt x="339" y="690"/>
                </a:lnTo>
                <a:lnTo>
                  <a:pt x="338" y="690"/>
                </a:lnTo>
                <a:lnTo>
                  <a:pt x="337" y="689"/>
                </a:lnTo>
                <a:lnTo>
                  <a:pt x="333" y="688"/>
                </a:lnTo>
                <a:lnTo>
                  <a:pt x="328" y="685"/>
                </a:lnTo>
                <a:lnTo>
                  <a:pt x="324" y="683"/>
                </a:lnTo>
                <a:lnTo>
                  <a:pt x="313" y="678"/>
                </a:lnTo>
                <a:lnTo>
                  <a:pt x="311" y="677"/>
                </a:lnTo>
                <a:lnTo>
                  <a:pt x="309" y="676"/>
                </a:lnTo>
                <a:lnTo>
                  <a:pt x="308" y="676"/>
                </a:lnTo>
                <a:lnTo>
                  <a:pt x="307" y="675"/>
                </a:lnTo>
                <a:lnTo>
                  <a:pt x="302" y="675"/>
                </a:lnTo>
                <a:lnTo>
                  <a:pt x="299" y="674"/>
                </a:lnTo>
                <a:lnTo>
                  <a:pt x="297" y="674"/>
                </a:lnTo>
                <a:lnTo>
                  <a:pt x="291" y="671"/>
                </a:lnTo>
                <a:lnTo>
                  <a:pt x="284" y="669"/>
                </a:lnTo>
                <a:lnTo>
                  <a:pt x="280" y="668"/>
                </a:lnTo>
                <a:lnTo>
                  <a:pt x="279" y="668"/>
                </a:lnTo>
                <a:lnTo>
                  <a:pt x="277" y="667"/>
                </a:lnTo>
                <a:lnTo>
                  <a:pt x="274" y="667"/>
                </a:lnTo>
                <a:lnTo>
                  <a:pt x="269" y="667"/>
                </a:lnTo>
                <a:lnTo>
                  <a:pt x="268" y="667"/>
                </a:lnTo>
                <a:lnTo>
                  <a:pt x="266" y="667"/>
                </a:lnTo>
                <a:lnTo>
                  <a:pt x="260" y="666"/>
                </a:lnTo>
                <a:lnTo>
                  <a:pt x="258" y="665"/>
                </a:lnTo>
                <a:lnTo>
                  <a:pt x="254" y="665"/>
                </a:lnTo>
                <a:lnTo>
                  <a:pt x="253" y="665"/>
                </a:lnTo>
                <a:lnTo>
                  <a:pt x="251" y="665"/>
                </a:lnTo>
                <a:lnTo>
                  <a:pt x="246" y="666"/>
                </a:lnTo>
                <a:lnTo>
                  <a:pt x="244" y="666"/>
                </a:lnTo>
                <a:lnTo>
                  <a:pt x="242" y="666"/>
                </a:lnTo>
                <a:lnTo>
                  <a:pt x="241" y="666"/>
                </a:lnTo>
                <a:lnTo>
                  <a:pt x="240" y="666"/>
                </a:lnTo>
                <a:lnTo>
                  <a:pt x="239" y="666"/>
                </a:lnTo>
                <a:lnTo>
                  <a:pt x="238" y="665"/>
                </a:lnTo>
                <a:lnTo>
                  <a:pt x="235" y="664"/>
                </a:lnTo>
                <a:lnTo>
                  <a:pt x="234" y="663"/>
                </a:lnTo>
                <a:lnTo>
                  <a:pt x="231" y="663"/>
                </a:lnTo>
                <a:lnTo>
                  <a:pt x="227" y="662"/>
                </a:lnTo>
                <a:lnTo>
                  <a:pt x="226" y="661"/>
                </a:lnTo>
                <a:lnTo>
                  <a:pt x="225" y="661"/>
                </a:lnTo>
                <a:lnTo>
                  <a:pt x="224" y="661"/>
                </a:lnTo>
                <a:lnTo>
                  <a:pt x="222" y="659"/>
                </a:lnTo>
                <a:lnTo>
                  <a:pt x="219" y="656"/>
                </a:lnTo>
                <a:lnTo>
                  <a:pt x="218" y="655"/>
                </a:lnTo>
                <a:lnTo>
                  <a:pt x="217" y="655"/>
                </a:lnTo>
                <a:lnTo>
                  <a:pt x="216" y="653"/>
                </a:lnTo>
                <a:lnTo>
                  <a:pt x="215" y="652"/>
                </a:lnTo>
                <a:lnTo>
                  <a:pt x="215" y="651"/>
                </a:lnTo>
                <a:lnTo>
                  <a:pt x="214" y="650"/>
                </a:lnTo>
                <a:lnTo>
                  <a:pt x="213" y="647"/>
                </a:lnTo>
                <a:lnTo>
                  <a:pt x="212" y="646"/>
                </a:lnTo>
                <a:lnTo>
                  <a:pt x="212" y="645"/>
                </a:lnTo>
                <a:lnTo>
                  <a:pt x="211" y="645"/>
                </a:lnTo>
                <a:lnTo>
                  <a:pt x="211" y="644"/>
                </a:lnTo>
                <a:lnTo>
                  <a:pt x="209" y="642"/>
                </a:lnTo>
                <a:lnTo>
                  <a:pt x="208" y="641"/>
                </a:lnTo>
                <a:lnTo>
                  <a:pt x="207" y="640"/>
                </a:lnTo>
                <a:lnTo>
                  <a:pt x="206" y="639"/>
                </a:lnTo>
                <a:lnTo>
                  <a:pt x="205" y="638"/>
                </a:lnTo>
                <a:lnTo>
                  <a:pt x="205" y="637"/>
                </a:lnTo>
                <a:lnTo>
                  <a:pt x="204" y="636"/>
                </a:lnTo>
                <a:lnTo>
                  <a:pt x="204" y="635"/>
                </a:lnTo>
                <a:lnTo>
                  <a:pt x="204" y="634"/>
                </a:lnTo>
                <a:lnTo>
                  <a:pt x="204" y="634"/>
                </a:lnTo>
                <a:lnTo>
                  <a:pt x="205" y="633"/>
                </a:lnTo>
                <a:lnTo>
                  <a:pt x="205" y="632"/>
                </a:lnTo>
                <a:lnTo>
                  <a:pt x="205" y="631"/>
                </a:lnTo>
                <a:lnTo>
                  <a:pt x="206" y="630"/>
                </a:lnTo>
                <a:lnTo>
                  <a:pt x="207" y="630"/>
                </a:lnTo>
                <a:lnTo>
                  <a:pt x="207" y="629"/>
                </a:lnTo>
                <a:lnTo>
                  <a:pt x="209" y="628"/>
                </a:lnTo>
                <a:lnTo>
                  <a:pt x="210" y="627"/>
                </a:lnTo>
                <a:lnTo>
                  <a:pt x="211" y="626"/>
                </a:lnTo>
                <a:lnTo>
                  <a:pt x="215" y="625"/>
                </a:lnTo>
                <a:lnTo>
                  <a:pt x="216" y="624"/>
                </a:lnTo>
                <a:lnTo>
                  <a:pt x="216" y="624"/>
                </a:lnTo>
                <a:lnTo>
                  <a:pt x="217" y="623"/>
                </a:lnTo>
                <a:lnTo>
                  <a:pt x="217" y="622"/>
                </a:lnTo>
                <a:lnTo>
                  <a:pt x="218" y="622"/>
                </a:lnTo>
                <a:lnTo>
                  <a:pt x="218" y="621"/>
                </a:lnTo>
                <a:lnTo>
                  <a:pt x="219" y="620"/>
                </a:lnTo>
                <a:lnTo>
                  <a:pt x="219" y="618"/>
                </a:lnTo>
                <a:lnTo>
                  <a:pt x="219" y="617"/>
                </a:lnTo>
                <a:lnTo>
                  <a:pt x="219" y="616"/>
                </a:lnTo>
                <a:lnTo>
                  <a:pt x="218" y="615"/>
                </a:lnTo>
                <a:lnTo>
                  <a:pt x="218" y="614"/>
                </a:lnTo>
                <a:lnTo>
                  <a:pt x="217" y="614"/>
                </a:lnTo>
                <a:lnTo>
                  <a:pt x="217" y="613"/>
                </a:lnTo>
                <a:lnTo>
                  <a:pt x="216" y="612"/>
                </a:lnTo>
                <a:lnTo>
                  <a:pt x="212" y="609"/>
                </a:lnTo>
                <a:lnTo>
                  <a:pt x="210" y="608"/>
                </a:lnTo>
                <a:lnTo>
                  <a:pt x="209" y="607"/>
                </a:lnTo>
                <a:lnTo>
                  <a:pt x="208" y="605"/>
                </a:lnTo>
                <a:lnTo>
                  <a:pt x="205" y="601"/>
                </a:lnTo>
                <a:lnTo>
                  <a:pt x="203" y="599"/>
                </a:lnTo>
                <a:lnTo>
                  <a:pt x="201" y="597"/>
                </a:lnTo>
                <a:lnTo>
                  <a:pt x="200" y="595"/>
                </a:lnTo>
                <a:lnTo>
                  <a:pt x="198" y="594"/>
                </a:lnTo>
                <a:lnTo>
                  <a:pt x="197" y="593"/>
                </a:lnTo>
                <a:lnTo>
                  <a:pt x="196" y="592"/>
                </a:lnTo>
                <a:lnTo>
                  <a:pt x="195" y="591"/>
                </a:lnTo>
                <a:lnTo>
                  <a:pt x="194" y="591"/>
                </a:lnTo>
                <a:lnTo>
                  <a:pt x="193" y="590"/>
                </a:lnTo>
                <a:lnTo>
                  <a:pt x="190" y="589"/>
                </a:lnTo>
                <a:lnTo>
                  <a:pt x="186" y="588"/>
                </a:lnTo>
                <a:lnTo>
                  <a:pt x="184" y="587"/>
                </a:lnTo>
                <a:lnTo>
                  <a:pt x="182" y="586"/>
                </a:lnTo>
                <a:lnTo>
                  <a:pt x="180" y="585"/>
                </a:lnTo>
                <a:lnTo>
                  <a:pt x="178" y="584"/>
                </a:lnTo>
                <a:lnTo>
                  <a:pt x="177" y="584"/>
                </a:lnTo>
                <a:lnTo>
                  <a:pt x="172" y="580"/>
                </a:lnTo>
                <a:lnTo>
                  <a:pt x="171" y="579"/>
                </a:lnTo>
                <a:lnTo>
                  <a:pt x="170" y="578"/>
                </a:lnTo>
                <a:lnTo>
                  <a:pt x="168" y="577"/>
                </a:lnTo>
                <a:lnTo>
                  <a:pt x="167" y="575"/>
                </a:lnTo>
                <a:lnTo>
                  <a:pt x="165" y="573"/>
                </a:lnTo>
                <a:lnTo>
                  <a:pt x="159" y="566"/>
                </a:lnTo>
                <a:lnTo>
                  <a:pt x="156" y="564"/>
                </a:lnTo>
                <a:lnTo>
                  <a:pt x="154" y="562"/>
                </a:lnTo>
                <a:lnTo>
                  <a:pt x="152" y="560"/>
                </a:lnTo>
                <a:lnTo>
                  <a:pt x="150" y="559"/>
                </a:lnTo>
                <a:lnTo>
                  <a:pt x="148" y="557"/>
                </a:lnTo>
                <a:lnTo>
                  <a:pt x="146" y="555"/>
                </a:lnTo>
                <a:lnTo>
                  <a:pt x="144" y="554"/>
                </a:lnTo>
                <a:lnTo>
                  <a:pt x="142" y="553"/>
                </a:lnTo>
                <a:lnTo>
                  <a:pt x="140" y="552"/>
                </a:lnTo>
                <a:lnTo>
                  <a:pt x="138" y="551"/>
                </a:lnTo>
                <a:lnTo>
                  <a:pt x="136" y="550"/>
                </a:lnTo>
                <a:lnTo>
                  <a:pt x="134" y="549"/>
                </a:lnTo>
                <a:lnTo>
                  <a:pt x="125" y="547"/>
                </a:lnTo>
                <a:lnTo>
                  <a:pt x="123" y="546"/>
                </a:lnTo>
                <a:lnTo>
                  <a:pt x="121" y="545"/>
                </a:lnTo>
                <a:lnTo>
                  <a:pt x="120" y="545"/>
                </a:lnTo>
                <a:lnTo>
                  <a:pt x="118" y="544"/>
                </a:lnTo>
                <a:lnTo>
                  <a:pt x="117" y="543"/>
                </a:lnTo>
                <a:lnTo>
                  <a:pt x="117" y="543"/>
                </a:lnTo>
                <a:lnTo>
                  <a:pt x="116" y="542"/>
                </a:lnTo>
                <a:lnTo>
                  <a:pt x="115" y="541"/>
                </a:lnTo>
                <a:lnTo>
                  <a:pt x="115" y="539"/>
                </a:lnTo>
                <a:lnTo>
                  <a:pt x="114" y="537"/>
                </a:lnTo>
                <a:lnTo>
                  <a:pt x="114" y="536"/>
                </a:lnTo>
                <a:lnTo>
                  <a:pt x="113" y="532"/>
                </a:lnTo>
                <a:lnTo>
                  <a:pt x="113" y="530"/>
                </a:lnTo>
                <a:lnTo>
                  <a:pt x="113" y="529"/>
                </a:lnTo>
                <a:lnTo>
                  <a:pt x="112" y="527"/>
                </a:lnTo>
                <a:lnTo>
                  <a:pt x="111" y="524"/>
                </a:lnTo>
                <a:lnTo>
                  <a:pt x="108" y="518"/>
                </a:lnTo>
                <a:lnTo>
                  <a:pt x="107" y="516"/>
                </a:lnTo>
                <a:lnTo>
                  <a:pt x="107" y="514"/>
                </a:lnTo>
                <a:lnTo>
                  <a:pt x="105" y="512"/>
                </a:lnTo>
                <a:lnTo>
                  <a:pt x="105" y="511"/>
                </a:lnTo>
                <a:lnTo>
                  <a:pt x="104" y="511"/>
                </a:lnTo>
                <a:lnTo>
                  <a:pt x="103" y="510"/>
                </a:lnTo>
                <a:lnTo>
                  <a:pt x="103" y="509"/>
                </a:lnTo>
                <a:lnTo>
                  <a:pt x="99" y="507"/>
                </a:lnTo>
                <a:lnTo>
                  <a:pt x="98" y="506"/>
                </a:lnTo>
                <a:lnTo>
                  <a:pt x="97" y="505"/>
                </a:lnTo>
                <a:lnTo>
                  <a:pt x="97" y="504"/>
                </a:lnTo>
                <a:lnTo>
                  <a:pt x="96" y="504"/>
                </a:lnTo>
                <a:lnTo>
                  <a:pt x="95" y="503"/>
                </a:lnTo>
                <a:lnTo>
                  <a:pt x="95" y="501"/>
                </a:lnTo>
                <a:lnTo>
                  <a:pt x="94" y="500"/>
                </a:lnTo>
                <a:lnTo>
                  <a:pt x="93" y="498"/>
                </a:lnTo>
                <a:lnTo>
                  <a:pt x="92" y="496"/>
                </a:lnTo>
                <a:lnTo>
                  <a:pt x="90" y="490"/>
                </a:lnTo>
                <a:lnTo>
                  <a:pt x="88" y="485"/>
                </a:lnTo>
                <a:lnTo>
                  <a:pt x="87" y="482"/>
                </a:lnTo>
                <a:lnTo>
                  <a:pt x="86" y="480"/>
                </a:lnTo>
                <a:lnTo>
                  <a:pt x="85" y="479"/>
                </a:lnTo>
                <a:lnTo>
                  <a:pt x="84" y="477"/>
                </a:lnTo>
                <a:lnTo>
                  <a:pt x="83" y="476"/>
                </a:lnTo>
                <a:lnTo>
                  <a:pt x="82" y="475"/>
                </a:lnTo>
                <a:lnTo>
                  <a:pt x="82" y="475"/>
                </a:lnTo>
                <a:lnTo>
                  <a:pt x="81" y="475"/>
                </a:lnTo>
                <a:lnTo>
                  <a:pt x="80" y="474"/>
                </a:lnTo>
                <a:lnTo>
                  <a:pt x="79" y="474"/>
                </a:lnTo>
                <a:lnTo>
                  <a:pt x="75" y="475"/>
                </a:lnTo>
                <a:lnTo>
                  <a:pt x="72" y="475"/>
                </a:lnTo>
                <a:lnTo>
                  <a:pt x="70" y="475"/>
                </a:lnTo>
                <a:lnTo>
                  <a:pt x="66" y="475"/>
                </a:lnTo>
                <a:lnTo>
                  <a:pt x="65" y="475"/>
                </a:lnTo>
                <a:lnTo>
                  <a:pt x="63" y="475"/>
                </a:lnTo>
                <a:lnTo>
                  <a:pt x="61" y="474"/>
                </a:lnTo>
                <a:lnTo>
                  <a:pt x="60" y="474"/>
                </a:lnTo>
                <a:lnTo>
                  <a:pt x="58" y="473"/>
                </a:lnTo>
                <a:lnTo>
                  <a:pt x="58" y="473"/>
                </a:lnTo>
                <a:lnTo>
                  <a:pt x="57" y="472"/>
                </a:lnTo>
                <a:lnTo>
                  <a:pt x="56" y="471"/>
                </a:lnTo>
                <a:lnTo>
                  <a:pt x="55" y="470"/>
                </a:lnTo>
                <a:lnTo>
                  <a:pt x="51" y="466"/>
                </a:lnTo>
                <a:lnTo>
                  <a:pt x="50" y="465"/>
                </a:lnTo>
                <a:lnTo>
                  <a:pt x="49" y="463"/>
                </a:lnTo>
                <a:lnTo>
                  <a:pt x="47" y="461"/>
                </a:lnTo>
                <a:lnTo>
                  <a:pt x="46" y="458"/>
                </a:lnTo>
                <a:lnTo>
                  <a:pt x="43" y="453"/>
                </a:lnTo>
                <a:lnTo>
                  <a:pt x="42" y="450"/>
                </a:lnTo>
                <a:lnTo>
                  <a:pt x="40" y="444"/>
                </a:lnTo>
                <a:lnTo>
                  <a:pt x="37" y="439"/>
                </a:lnTo>
                <a:lnTo>
                  <a:pt x="36" y="435"/>
                </a:lnTo>
                <a:lnTo>
                  <a:pt x="35" y="434"/>
                </a:lnTo>
                <a:lnTo>
                  <a:pt x="35" y="433"/>
                </a:lnTo>
                <a:lnTo>
                  <a:pt x="34" y="433"/>
                </a:lnTo>
                <a:lnTo>
                  <a:pt x="34" y="433"/>
                </a:lnTo>
                <a:lnTo>
                  <a:pt x="34" y="432"/>
                </a:lnTo>
                <a:lnTo>
                  <a:pt x="33" y="432"/>
                </a:lnTo>
                <a:lnTo>
                  <a:pt x="32" y="432"/>
                </a:lnTo>
                <a:lnTo>
                  <a:pt x="29" y="432"/>
                </a:lnTo>
                <a:lnTo>
                  <a:pt x="28" y="432"/>
                </a:lnTo>
                <a:lnTo>
                  <a:pt x="27" y="432"/>
                </a:lnTo>
                <a:lnTo>
                  <a:pt x="26" y="431"/>
                </a:lnTo>
                <a:lnTo>
                  <a:pt x="25" y="430"/>
                </a:lnTo>
                <a:lnTo>
                  <a:pt x="24" y="429"/>
                </a:lnTo>
                <a:lnTo>
                  <a:pt x="23" y="427"/>
                </a:lnTo>
                <a:lnTo>
                  <a:pt x="21" y="424"/>
                </a:lnTo>
                <a:lnTo>
                  <a:pt x="20" y="423"/>
                </a:lnTo>
                <a:lnTo>
                  <a:pt x="19" y="422"/>
                </a:lnTo>
                <a:lnTo>
                  <a:pt x="18" y="421"/>
                </a:lnTo>
                <a:lnTo>
                  <a:pt x="17" y="420"/>
                </a:lnTo>
                <a:lnTo>
                  <a:pt x="16" y="419"/>
                </a:lnTo>
                <a:lnTo>
                  <a:pt x="15" y="419"/>
                </a:lnTo>
                <a:lnTo>
                  <a:pt x="14" y="418"/>
                </a:lnTo>
                <a:lnTo>
                  <a:pt x="13" y="418"/>
                </a:lnTo>
                <a:lnTo>
                  <a:pt x="12" y="418"/>
                </a:lnTo>
                <a:lnTo>
                  <a:pt x="10" y="417"/>
                </a:lnTo>
                <a:lnTo>
                  <a:pt x="8" y="417"/>
                </a:lnTo>
                <a:lnTo>
                  <a:pt x="6" y="417"/>
                </a:lnTo>
                <a:lnTo>
                  <a:pt x="5" y="417"/>
                </a:lnTo>
                <a:lnTo>
                  <a:pt x="4" y="417"/>
                </a:lnTo>
                <a:lnTo>
                  <a:pt x="4" y="417"/>
                </a:lnTo>
                <a:lnTo>
                  <a:pt x="4" y="415"/>
                </a:lnTo>
                <a:lnTo>
                  <a:pt x="2" y="410"/>
                </a:lnTo>
                <a:lnTo>
                  <a:pt x="1" y="409"/>
                </a:lnTo>
                <a:lnTo>
                  <a:pt x="1" y="407"/>
                </a:lnTo>
                <a:lnTo>
                  <a:pt x="1" y="406"/>
                </a:lnTo>
                <a:lnTo>
                  <a:pt x="1" y="405"/>
                </a:lnTo>
                <a:lnTo>
                  <a:pt x="0" y="403"/>
                </a:lnTo>
                <a:lnTo>
                  <a:pt x="0" y="401"/>
                </a:lnTo>
                <a:lnTo>
                  <a:pt x="0" y="399"/>
                </a:lnTo>
                <a:lnTo>
                  <a:pt x="0" y="397"/>
                </a:lnTo>
                <a:lnTo>
                  <a:pt x="1" y="395"/>
                </a:lnTo>
                <a:lnTo>
                  <a:pt x="1" y="393"/>
                </a:lnTo>
                <a:lnTo>
                  <a:pt x="2" y="389"/>
                </a:lnTo>
                <a:lnTo>
                  <a:pt x="2" y="387"/>
                </a:lnTo>
                <a:lnTo>
                  <a:pt x="3" y="384"/>
                </a:lnTo>
                <a:lnTo>
                  <a:pt x="3" y="383"/>
                </a:lnTo>
                <a:lnTo>
                  <a:pt x="4" y="381"/>
                </a:lnTo>
                <a:lnTo>
                  <a:pt x="5" y="379"/>
                </a:lnTo>
                <a:lnTo>
                  <a:pt x="6" y="376"/>
                </a:lnTo>
                <a:lnTo>
                  <a:pt x="8" y="373"/>
                </a:lnTo>
                <a:lnTo>
                  <a:pt x="9" y="371"/>
                </a:lnTo>
                <a:lnTo>
                  <a:pt x="10" y="370"/>
                </a:lnTo>
                <a:lnTo>
                  <a:pt x="11" y="369"/>
                </a:lnTo>
                <a:lnTo>
                  <a:pt x="12" y="368"/>
                </a:lnTo>
                <a:lnTo>
                  <a:pt x="13" y="367"/>
                </a:lnTo>
                <a:lnTo>
                  <a:pt x="14" y="367"/>
                </a:lnTo>
                <a:lnTo>
                  <a:pt x="15" y="366"/>
                </a:lnTo>
                <a:lnTo>
                  <a:pt x="16" y="366"/>
                </a:lnTo>
                <a:lnTo>
                  <a:pt x="19" y="364"/>
                </a:lnTo>
                <a:lnTo>
                  <a:pt x="20" y="364"/>
                </a:lnTo>
                <a:lnTo>
                  <a:pt x="21" y="363"/>
                </a:lnTo>
                <a:lnTo>
                  <a:pt x="23" y="362"/>
                </a:lnTo>
                <a:lnTo>
                  <a:pt x="23" y="361"/>
                </a:lnTo>
                <a:lnTo>
                  <a:pt x="24" y="360"/>
                </a:lnTo>
                <a:lnTo>
                  <a:pt x="25" y="359"/>
                </a:lnTo>
                <a:lnTo>
                  <a:pt x="25" y="359"/>
                </a:lnTo>
                <a:lnTo>
                  <a:pt x="26" y="358"/>
                </a:lnTo>
                <a:lnTo>
                  <a:pt x="26" y="357"/>
                </a:lnTo>
                <a:lnTo>
                  <a:pt x="26" y="356"/>
                </a:lnTo>
                <a:lnTo>
                  <a:pt x="27" y="355"/>
                </a:lnTo>
                <a:lnTo>
                  <a:pt x="27" y="353"/>
                </a:lnTo>
                <a:lnTo>
                  <a:pt x="27" y="351"/>
                </a:lnTo>
                <a:lnTo>
                  <a:pt x="27" y="349"/>
                </a:lnTo>
                <a:lnTo>
                  <a:pt x="27" y="347"/>
                </a:lnTo>
                <a:lnTo>
                  <a:pt x="25" y="341"/>
                </a:lnTo>
                <a:lnTo>
                  <a:pt x="25" y="340"/>
                </a:lnTo>
                <a:lnTo>
                  <a:pt x="24" y="338"/>
                </a:lnTo>
                <a:lnTo>
                  <a:pt x="23" y="334"/>
                </a:lnTo>
                <a:lnTo>
                  <a:pt x="22" y="333"/>
                </a:lnTo>
                <a:lnTo>
                  <a:pt x="22" y="331"/>
                </a:lnTo>
                <a:lnTo>
                  <a:pt x="22" y="330"/>
                </a:lnTo>
                <a:lnTo>
                  <a:pt x="22" y="329"/>
                </a:lnTo>
                <a:lnTo>
                  <a:pt x="22" y="327"/>
                </a:lnTo>
                <a:lnTo>
                  <a:pt x="23" y="324"/>
                </a:lnTo>
                <a:lnTo>
                  <a:pt x="23" y="322"/>
                </a:lnTo>
                <a:lnTo>
                  <a:pt x="24" y="320"/>
                </a:lnTo>
                <a:lnTo>
                  <a:pt x="24" y="314"/>
                </a:lnTo>
                <a:lnTo>
                  <a:pt x="24" y="312"/>
                </a:lnTo>
                <a:lnTo>
                  <a:pt x="25" y="309"/>
                </a:lnTo>
                <a:lnTo>
                  <a:pt x="26" y="304"/>
                </a:lnTo>
                <a:lnTo>
                  <a:pt x="26" y="303"/>
                </a:lnTo>
                <a:lnTo>
                  <a:pt x="26" y="302"/>
                </a:lnTo>
                <a:lnTo>
                  <a:pt x="27" y="302"/>
                </a:lnTo>
                <a:lnTo>
                  <a:pt x="27" y="302"/>
                </a:lnTo>
                <a:lnTo>
                  <a:pt x="28" y="302"/>
                </a:lnTo>
                <a:lnTo>
                  <a:pt x="29" y="302"/>
                </a:lnTo>
                <a:lnTo>
                  <a:pt x="30" y="302"/>
                </a:lnTo>
                <a:lnTo>
                  <a:pt x="35" y="303"/>
                </a:lnTo>
                <a:lnTo>
                  <a:pt x="37" y="303"/>
                </a:lnTo>
                <a:lnTo>
                  <a:pt x="38" y="303"/>
                </a:lnTo>
                <a:lnTo>
                  <a:pt x="39" y="303"/>
                </a:lnTo>
                <a:lnTo>
                  <a:pt x="40" y="303"/>
                </a:lnTo>
                <a:lnTo>
                  <a:pt x="41" y="303"/>
                </a:lnTo>
                <a:lnTo>
                  <a:pt x="42" y="302"/>
                </a:lnTo>
                <a:lnTo>
                  <a:pt x="44" y="302"/>
                </a:lnTo>
                <a:lnTo>
                  <a:pt x="45" y="301"/>
                </a:lnTo>
                <a:lnTo>
                  <a:pt x="46" y="301"/>
                </a:lnTo>
                <a:lnTo>
                  <a:pt x="48" y="300"/>
                </a:lnTo>
                <a:lnTo>
                  <a:pt x="50" y="298"/>
                </a:lnTo>
                <a:lnTo>
                  <a:pt x="54" y="295"/>
                </a:lnTo>
                <a:lnTo>
                  <a:pt x="55" y="294"/>
                </a:lnTo>
                <a:lnTo>
                  <a:pt x="57" y="293"/>
                </a:lnTo>
                <a:lnTo>
                  <a:pt x="59" y="292"/>
                </a:lnTo>
                <a:lnTo>
                  <a:pt x="63" y="290"/>
                </a:lnTo>
                <a:lnTo>
                  <a:pt x="64" y="290"/>
                </a:lnTo>
                <a:lnTo>
                  <a:pt x="65" y="290"/>
                </a:lnTo>
                <a:lnTo>
                  <a:pt x="65" y="289"/>
                </a:lnTo>
                <a:lnTo>
                  <a:pt x="66" y="288"/>
                </a:lnTo>
                <a:lnTo>
                  <a:pt x="66" y="288"/>
                </a:lnTo>
                <a:lnTo>
                  <a:pt x="67" y="284"/>
                </a:lnTo>
                <a:lnTo>
                  <a:pt x="69" y="279"/>
                </a:lnTo>
                <a:lnTo>
                  <a:pt x="69" y="277"/>
                </a:lnTo>
                <a:lnTo>
                  <a:pt x="70" y="276"/>
                </a:lnTo>
                <a:lnTo>
                  <a:pt x="71" y="275"/>
                </a:lnTo>
                <a:lnTo>
                  <a:pt x="72" y="273"/>
                </a:lnTo>
                <a:lnTo>
                  <a:pt x="73" y="272"/>
                </a:lnTo>
                <a:lnTo>
                  <a:pt x="75" y="270"/>
                </a:lnTo>
                <a:lnTo>
                  <a:pt x="75" y="269"/>
                </a:lnTo>
                <a:lnTo>
                  <a:pt x="76" y="269"/>
                </a:lnTo>
                <a:lnTo>
                  <a:pt x="76" y="268"/>
                </a:lnTo>
                <a:lnTo>
                  <a:pt x="76" y="267"/>
                </a:lnTo>
                <a:lnTo>
                  <a:pt x="76" y="266"/>
                </a:lnTo>
                <a:lnTo>
                  <a:pt x="76" y="265"/>
                </a:lnTo>
                <a:lnTo>
                  <a:pt x="76" y="264"/>
                </a:lnTo>
                <a:lnTo>
                  <a:pt x="76" y="262"/>
                </a:lnTo>
                <a:lnTo>
                  <a:pt x="75" y="261"/>
                </a:lnTo>
                <a:lnTo>
                  <a:pt x="75" y="260"/>
                </a:lnTo>
                <a:lnTo>
                  <a:pt x="74" y="259"/>
                </a:lnTo>
                <a:lnTo>
                  <a:pt x="72" y="256"/>
                </a:lnTo>
                <a:lnTo>
                  <a:pt x="71" y="255"/>
                </a:lnTo>
                <a:lnTo>
                  <a:pt x="70" y="253"/>
                </a:lnTo>
                <a:lnTo>
                  <a:pt x="69" y="251"/>
                </a:lnTo>
                <a:lnTo>
                  <a:pt x="69" y="250"/>
                </a:lnTo>
                <a:lnTo>
                  <a:pt x="69" y="249"/>
                </a:lnTo>
                <a:lnTo>
                  <a:pt x="69" y="248"/>
                </a:lnTo>
                <a:lnTo>
                  <a:pt x="69" y="247"/>
                </a:lnTo>
                <a:lnTo>
                  <a:pt x="69" y="246"/>
                </a:lnTo>
                <a:lnTo>
                  <a:pt x="70" y="245"/>
                </a:lnTo>
                <a:lnTo>
                  <a:pt x="70" y="244"/>
                </a:lnTo>
                <a:lnTo>
                  <a:pt x="71" y="243"/>
                </a:lnTo>
                <a:lnTo>
                  <a:pt x="72" y="242"/>
                </a:lnTo>
                <a:lnTo>
                  <a:pt x="74" y="241"/>
                </a:lnTo>
                <a:lnTo>
                  <a:pt x="75" y="238"/>
                </a:lnTo>
                <a:lnTo>
                  <a:pt x="76" y="238"/>
                </a:lnTo>
                <a:lnTo>
                  <a:pt x="77" y="237"/>
                </a:lnTo>
                <a:lnTo>
                  <a:pt x="79" y="236"/>
                </a:lnTo>
                <a:lnTo>
                  <a:pt x="79" y="236"/>
                </a:lnTo>
                <a:lnTo>
                  <a:pt x="80" y="236"/>
                </a:lnTo>
                <a:lnTo>
                  <a:pt x="80" y="235"/>
                </a:lnTo>
                <a:lnTo>
                  <a:pt x="81" y="235"/>
                </a:lnTo>
                <a:lnTo>
                  <a:pt x="81" y="234"/>
                </a:lnTo>
                <a:lnTo>
                  <a:pt x="82" y="232"/>
                </a:lnTo>
                <a:lnTo>
                  <a:pt x="82" y="231"/>
                </a:lnTo>
                <a:lnTo>
                  <a:pt x="82" y="231"/>
                </a:lnTo>
                <a:lnTo>
                  <a:pt x="82" y="230"/>
                </a:lnTo>
                <a:lnTo>
                  <a:pt x="82" y="230"/>
                </a:lnTo>
                <a:lnTo>
                  <a:pt x="81" y="229"/>
                </a:lnTo>
                <a:lnTo>
                  <a:pt x="81" y="229"/>
                </a:lnTo>
                <a:lnTo>
                  <a:pt x="79" y="227"/>
                </a:lnTo>
                <a:lnTo>
                  <a:pt x="78" y="226"/>
                </a:lnTo>
                <a:lnTo>
                  <a:pt x="77" y="225"/>
                </a:lnTo>
                <a:lnTo>
                  <a:pt x="76" y="225"/>
                </a:lnTo>
                <a:lnTo>
                  <a:pt x="76" y="224"/>
                </a:lnTo>
                <a:lnTo>
                  <a:pt x="76" y="223"/>
                </a:lnTo>
                <a:lnTo>
                  <a:pt x="75" y="222"/>
                </a:lnTo>
                <a:lnTo>
                  <a:pt x="75" y="221"/>
                </a:lnTo>
                <a:lnTo>
                  <a:pt x="75" y="221"/>
                </a:lnTo>
                <a:lnTo>
                  <a:pt x="75" y="220"/>
                </a:lnTo>
                <a:lnTo>
                  <a:pt x="75" y="219"/>
                </a:lnTo>
                <a:lnTo>
                  <a:pt x="75" y="218"/>
                </a:lnTo>
                <a:lnTo>
                  <a:pt x="75" y="218"/>
                </a:lnTo>
                <a:lnTo>
                  <a:pt x="75" y="217"/>
                </a:lnTo>
                <a:lnTo>
                  <a:pt x="75" y="217"/>
                </a:lnTo>
                <a:lnTo>
                  <a:pt x="76" y="216"/>
                </a:lnTo>
                <a:lnTo>
                  <a:pt x="76" y="216"/>
                </a:lnTo>
                <a:lnTo>
                  <a:pt x="77" y="216"/>
                </a:lnTo>
                <a:lnTo>
                  <a:pt x="80" y="214"/>
                </a:lnTo>
                <a:lnTo>
                  <a:pt x="81" y="213"/>
                </a:lnTo>
                <a:lnTo>
                  <a:pt x="81" y="213"/>
                </a:lnTo>
                <a:lnTo>
                  <a:pt x="82" y="212"/>
                </a:lnTo>
                <a:lnTo>
                  <a:pt x="82" y="212"/>
                </a:lnTo>
                <a:lnTo>
                  <a:pt x="83" y="211"/>
                </a:lnTo>
                <a:lnTo>
                  <a:pt x="83" y="210"/>
                </a:lnTo>
                <a:lnTo>
                  <a:pt x="83" y="209"/>
                </a:lnTo>
                <a:lnTo>
                  <a:pt x="84" y="209"/>
                </a:lnTo>
                <a:lnTo>
                  <a:pt x="84" y="208"/>
                </a:lnTo>
                <a:lnTo>
                  <a:pt x="84" y="207"/>
                </a:lnTo>
                <a:lnTo>
                  <a:pt x="84" y="206"/>
                </a:lnTo>
                <a:lnTo>
                  <a:pt x="83" y="204"/>
                </a:lnTo>
                <a:lnTo>
                  <a:pt x="83" y="202"/>
                </a:lnTo>
                <a:lnTo>
                  <a:pt x="83" y="201"/>
                </a:lnTo>
                <a:lnTo>
                  <a:pt x="83" y="200"/>
                </a:lnTo>
                <a:lnTo>
                  <a:pt x="84" y="199"/>
                </a:lnTo>
                <a:lnTo>
                  <a:pt x="84" y="197"/>
                </a:lnTo>
                <a:lnTo>
                  <a:pt x="84" y="196"/>
                </a:lnTo>
                <a:lnTo>
                  <a:pt x="85" y="195"/>
                </a:lnTo>
                <a:lnTo>
                  <a:pt x="86" y="194"/>
                </a:lnTo>
                <a:lnTo>
                  <a:pt x="88" y="192"/>
                </a:lnTo>
                <a:lnTo>
                  <a:pt x="89" y="191"/>
                </a:lnTo>
                <a:lnTo>
                  <a:pt x="91" y="189"/>
                </a:lnTo>
                <a:lnTo>
                  <a:pt x="94" y="187"/>
                </a:lnTo>
                <a:lnTo>
                  <a:pt x="98" y="184"/>
                </a:lnTo>
                <a:lnTo>
                  <a:pt x="99" y="183"/>
                </a:lnTo>
                <a:lnTo>
                  <a:pt x="100" y="183"/>
                </a:lnTo>
                <a:lnTo>
                  <a:pt x="100" y="181"/>
                </a:lnTo>
                <a:lnTo>
                  <a:pt x="101" y="180"/>
                </a:lnTo>
                <a:lnTo>
                  <a:pt x="102" y="178"/>
                </a:lnTo>
                <a:lnTo>
                  <a:pt x="103" y="174"/>
                </a:lnTo>
                <a:lnTo>
                  <a:pt x="104" y="172"/>
                </a:lnTo>
                <a:lnTo>
                  <a:pt x="105" y="170"/>
                </a:lnTo>
                <a:lnTo>
                  <a:pt x="107" y="167"/>
                </a:lnTo>
                <a:lnTo>
                  <a:pt x="108" y="166"/>
                </a:lnTo>
                <a:lnTo>
                  <a:pt x="108" y="165"/>
                </a:lnTo>
                <a:lnTo>
                  <a:pt x="109" y="163"/>
                </a:lnTo>
                <a:lnTo>
                  <a:pt x="109" y="160"/>
                </a:lnTo>
                <a:lnTo>
                  <a:pt x="110" y="159"/>
                </a:lnTo>
                <a:lnTo>
                  <a:pt x="110" y="158"/>
                </a:lnTo>
                <a:lnTo>
                  <a:pt x="110" y="156"/>
                </a:lnTo>
                <a:lnTo>
                  <a:pt x="109" y="155"/>
                </a:lnTo>
                <a:lnTo>
                  <a:pt x="109" y="154"/>
                </a:lnTo>
                <a:lnTo>
                  <a:pt x="108" y="154"/>
                </a:lnTo>
                <a:lnTo>
                  <a:pt x="106" y="151"/>
                </a:lnTo>
                <a:lnTo>
                  <a:pt x="105" y="150"/>
                </a:lnTo>
                <a:lnTo>
                  <a:pt x="104" y="148"/>
                </a:lnTo>
                <a:lnTo>
                  <a:pt x="102" y="144"/>
                </a:lnTo>
                <a:lnTo>
                  <a:pt x="101" y="142"/>
                </a:lnTo>
                <a:lnTo>
                  <a:pt x="101" y="140"/>
                </a:lnTo>
                <a:lnTo>
                  <a:pt x="100" y="137"/>
                </a:lnTo>
                <a:lnTo>
                  <a:pt x="100" y="135"/>
                </a:lnTo>
                <a:lnTo>
                  <a:pt x="100" y="133"/>
                </a:lnTo>
                <a:lnTo>
                  <a:pt x="100" y="131"/>
                </a:lnTo>
                <a:lnTo>
                  <a:pt x="101" y="127"/>
                </a:lnTo>
                <a:lnTo>
                  <a:pt x="101" y="125"/>
                </a:lnTo>
                <a:lnTo>
                  <a:pt x="101" y="124"/>
                </a:lnTo>
                <a:lnTo>
                  <a:pt x="102" y="122"/>
                </a:lnTo>
                <a:lnTo>
                  <a:pt x="103" y="120"/>
                </a:lnTo>
                <a:lnTo>
                  <a:pt x="104" y="119"/>
                </a:lnTo>
                <a:lnTo>
                  <a:pt x="107" y="114"/>
                </a:lnTo>
                <a:lnTo>
                  <a:pt x="108" y="113"/>
                </a:lnTo>
                <a:lnTo>
                  <a:pt x="108" y="112"/>
                </a:lnTo>
                <a:lnTo>
                  <a:pt x="108" y="112"/>
                </a:lnTo>
                <a:lnTo>
                  <a:pt x="107" y="111"/>
                </a:lnTo>
                <a:lnTo>
                  <a:pt x="107" y="109"/>
                </a:lnTo>
                <a:lnTo>
                  <a:pt x="106" y="108"/>
                </a:lnTo>
                <a:lnTo>
                  <a:pt x="105" y="105"/>
                </a:lnTo>
                <a:lnTo>
                  <a:pt x="104" y="102"/>
                </a:lnTo>
                <a:lnTo>
                  <a:pt x="103" y="100"/>
                </a:lnTo>
                <a:lnTo>
                  <a:pt x="103" y="99"/>
                </a:lnTo>
                <a:lnTo>
                  <a:pt x="102" y="96"/>
                </a:lnTo>
                <a:lnTo>
                  <a:pt x="102" y="94"/>
                </a:lnTo>
                <a:lnTo>
                  <a:pt x="102" y="88"/>
                </a:lnTo>
                <a:lnTo>
                  <a:pt x="101" y="87"/>
                </a:lnTo>
                <a:lnTo>
                  <a:pt x="101" y="85"/>
                </a:lnTo>
                <a:lnTo>
                  <a:pt x="101" y="83"/>
                </a:lnTo>
                <a:lnTo>
                  <a:pt x="100" y="82"/>
                </a:lnTo>
                <a:lnTo>
                  <a:pt x="100" y="81"/>
                </a:lnTo>
                <a:lnTo>
                  <a:pt x="100" y="81"/>
                </a:lnTo>
                <a:lnTo>
                  <a:pt x="98" y="79"/>
                </a:lnTo>
                <a:lnTo>
                  <a:pt x="97" y="78"/>
                </a:lnTo>
                <a:lnTo>
                  <a:pt x="97" y="77"/>
                </a:lnTo>
                <a:lnTo>
                  <a:pt x="97" y="76"/>
                </a:lnTo>
                <a:lnTo>
                  <a:pt x="97" y="76"/>
                </a:lnTo>
                <a:lnTo>
                  <a:pt x="97" y="75"/>
                </a:lnTo>
                <a:lnTo>
                  <a:pt x="97" y="74"/>
                </a:lnTo>
                <a:lnTo>
                  <a:pt x="97" y="74"/>
                </a:lnTo>
                <a:lnTo>
                  <a:pt x="97" y="72"/>
                </a:lnTo>
                <a:lnTo>
                  <a:pt x="99" y="66"/>
                </a:lnTo>
                <a:lnTo>
                  <a:pt x="99" y="65"/>
                </a:lnTo>
                <a:lnTo>
                  <a:pt x="100" y="64"/>
                </a:lnTo>
                <a:lnTo>
                  <a:pt x="100" y="63"/>
                </a:lnTo>
                <a:lnTo>
                  <a:pt x="101" y="62"/>
                </a:lnTo>
                <a:lnTo>
                  <a:pt x="101" y="61"/>
                </a:lnTo>
                <a:lnTo>
                  <a:pt x="102" y="61"/>
                </a:lnTo>
                <a:lnTo>
                  <a:pt x="102" y="61"/>
                </a:lnTo>
                <a:lnTo>
                  <a:pt x="103" y="61"/>
                </a:lnTo>
                <a:lnTo>
                  <a:pt x="103" y="61"/>
                </a:lnTo>
                <a:lnTo>
                  <a:pt x="104" y="61"/>
                </a:lnTo>
                <a:lnTo>
                  <a:pt x="104" y="62"/>
                </a:lnTo>
                <a:lnTo>
                  <a:pt x="106" y="62"/>
                </a:lnTo>
                <a:lnTo>
                  <a:pt x="108" y="61"/>
                </a:lnTo>
                <a:lnTo>
                  <a:pt x="109" y="61"/>
                </a:lnTo>
                <a:lnTo>
                  <a:pt x="113" y="60"/>
                </a:lnTo>
                <a:lnTo>
                  <a:pt x="119" y="58"/>
                </a:lnTo>
                <a:lnTo>
                  <a:pt x="121" y="57"/>
                </a:lnTo>
                <a:lnTo>
                  <a:pt x="124" y="56"/>
                </a:lnTo>
                <a:lnTo>
                  <a:pt x="125" y="56"/>
                </a:lnTo>
                <a:lnTo>
                  <a:pt x="125" y="56"/>
                </a:lnTo>
                <a:lnTo>
                  <a:pt x="126" y="56"/>
                </a:lnTo>
                <a:lnTo>
                  <a:pt x="127" y="56"/>
                </a:lnTo>
                <a:lnTo>
                  <a:pt x="127" y="56"/>
                </a:lnTo>
                <a:lnTo>
                  <a:pt x="128" y="56"/>
                </a:lnTo>
                <a:lnTo>
                  <a:pt x="129" y="57"/>
                </a:lnTo>
                <a:lnTo>
                  <a:pt x="132" y="60"/>
                </a:lnTo>
                <a:lnTo>
                  <a:pt x="133" y="60"/>
                </a:lnTo>
                <a:lnTo>
                  <a:pt x="133" y="61"/>
                </a:lnTo>
                <a:lnTo>
                  <a:pt x="134" y="61"/>
                </a:lnTo>
                <a:lnTo>
                  <a:pt x="135" y="61"/>
                </a:lnTo>
                <a:lnTo>
                  <a:pt x="136" y="61"/>
                </a:lnTo>
                <a:lnTo>
                  <a:pt x="136" y="61"/>
                </a:lnTo>
                <a:lnTo>
                  <a:pt x="137" y="60"/>
                </a:lnTo>
                <a:lnTo>
                  <a:pt x="138" y="60"/>
                </a:lnTo>
                <a:lnTo>
                  <a:pt x="140" y="60"/>
                </a:lnTo>
                <a:lnTo>
                  <a:pt x="143" y="58"/>
                </a:lnTo>
                <a:lnTo>
                  <a:pt x="144" y="57"/>
                </a:lnTo>
                <a:lnTo>
                  <a:pt x="146" y="57"/>
                </a:lnTo>
                <a:lnTo>
                  <a:pt x="147" y="57"/>
                </a:lnTo>
                <a:lnTo>
                  <a:pt x="148" y="57"/>
                </a:lnTo>
                <a:lnTo>
                  <a:pt x="148" y="57"/>
                </a:lnTo>
                <a:lnTo>
                  <a:pt x="149" y="58"/>
                </a:lnTo>
                <a:lnTo>
                  <a:pt x="150" y="58"/>
                </a:lnTo>
                <a:lnTo>
                  <a:pt x="153" y="61"/>
                </a:lnTo>
                <a:lnTo>
                  <a:pt x="154" y="61"/>
                </a:lnTo>
                <a:lnTo>
                  <a:pt x="156" y="62"/>
                </a:lnTo>
                <a:lnTo>
                  <a:pt x="157" y="63"/>
                </a:lnTo>
                <a:lnTo>
                  <a:pt x="158" y="63"/>
                </a:lnTo>
                <a:lnTo>
                  <a:pt x="159" y="64"/>
                </a:lnTo>
                <a:lnTo>
                  <a:pt x="159" y="65"/>
                </a:lnTo>
                <a:lnTo>
                  <a:pt x="160" y="65"/>
                </a:lnTo>
                <a:lnTo>
                  <a:pt x="161" y="65"/>
                </a:lnTo>
                <a:lnTo>
                  <a:pt x="163" y="66"/>
                </a:lnTo>
                <a:lnTo>
                  <a:pt x="164" y="67"/>
                </a:lnTo>
                <a:lnTo>
                  <a:pt x="166" y="67"/>
                </a:lnTo>
                <a:lnTo>
                  <a:pt x="167" y="68"/>
                </a:lnTo>
                <a:lnTo>
                  <a:pt x="168" y="68"/>
                </a:lnTo>
                <a:lnTo>
                  <a:pt x="170" y="68"/>
                </a:lnTo>
                <a:lnTo>
                  <a:pt x="171" y="68"/>
                </a:lnTo>
                <a:lnTo>
                  <a:pt x="172" y="67"/>
                </a:lnTo>
                <a:lnTo>
                  <a:pt x="174" y="67"/>
                </a:lnTo>
                <a:lnTo>
                  <a:pt x="175" y="66"/>
                </a:lnTo>
                <a:lnTo>
                  <a:pt x="176" y="66"/>
                </a:lnTo>
                <a:lnTo>
                  <a:pt x="178" y="64"/>
                </a:lnTo>
                <a:lnTo>
                  <a:pt x="179" y="64"/>
                </a:lnTo>
                <a:lnTo>
                  <a:pt x="180" y="63"/>
                </a:lnTo>
                <a:lnTo>
                  <a:pt x="182" y="63"/>
                </a:lnTo>
                <a:lnTo>
                  <a:pt x="183" y="62"/>
                </a:lnTo>
                <a:lnTo>
                  <a:pt x="188" y="62"/>
                </a:lnTo>
                <a:lnTo>
                  <a:pt x="189" y="62"/>
                </a:lnTo>
                <a:lnTo>
                  <a:pt x="190" y="61"/>
                </a:lnTo>
                <a:lnTo>
                  <a:pt x="191" y="61"/>
                </a:lnTo>
                <a:lnTo>
                  <a:pt x="192" y="60"/>
                </a:lnTo>
                <a:lnTo>
                  <a:pt x="194" y="59"/>
                </a:lnTo>
                <a:lnTo>
                  <a:pt x="196" y="58"/>
                </a:lnTo>
                <a:lnTo>
                  <a:pt x="197" y="57"/>
                </a:lnTo>
                <a:lnTo>
                  <a:pt x="198" y="57"/>
                </a:lnTo>
                <a:lnTo>
                  <a:pt x="201" y="56"/>
                </a:lnTo>
                <a:lnTo>
                  <a:pt x="201" y="56"/>
                </a:lnTo>
                <a:lnTo>
                  <a:pt x="201" y="56"/>
                </a:lnTo>
                <a:lnTo>
                  <a:pt x="202" y="55"/>
                </a:lnTo>
                <a:lnTo>
                  <a:pt x="203" y="55"/>
                </a:lnTo>
                <a:lnTo>
                  <a:pt x="204" y="53"/>
                </a:lnTo>
                <a:lnTo>
                  <a:pt x="205" y="51"/>
                </a:lnTo>
                <a:lnTo>
                  <a:pt x="205" y="50"/>
                </a:lnTo>
                <a:lnTo>
                  <a:pt x="206" y="49"/>
                </a:lnTo>
                <a:lnTo>
                  <a:pt x="207" y="46"/>
                </a:lnTo>
                <a:lnTo>
                  <a:pt x="208" y="43"/>
                </a:lnTo>
                <a:lnTo>
                  <a:pt x="209" y="42"/>
                </a:lnTo>
                <a:lnTo>
                  <a:pt x="209" y="41"/>
                </a:lnTo>
                <a:lnTo>
                  <a:pt x="210" y="40"/>
                </a:lnTo>
                <a:lnTo>
                  <a:pt x="210" y="40"/>
                </a:lnTo>
                <a:lnTo>
                  <a:pt x="211" y="39"/>
                </a:lnTo>
                <a:lnTo>
                  <a:pt x="213" y="38"/>
                </a:lnTo>
                <a:lnTo>
                  <a:pt x="218" y="36"/>
                </a:lnTo>
                <a:lnTo>
                  <a:pt x="221" y="34"/>
                </a:lnTo>
                <a:lnTo>
                  <a:pt x="223" y="33"/>
                </a:lnTo>
                <a:lnTo>
                  <a:pt x="225" y="33"/>
                </a:lnTo>
                <a:lnTo>
                  <a:pt x="227" y="32"/>
                </a:lnTo>
                <a:lnTo>
                  <a:pt x="230" y="31"/>
                </a:lnTo>
                <a:lnTo>
                  <a:pt x="230" y="31"/>
                </a:lnTo>
                <a:close/>
              </a:path>
            </a:pathLst>
          </a:custGeom>
          <a:solidFill>
            <a:srgbClr val="7191D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2" name="Freeform 265">
            <a:extLst>
              <a:ext uri="{FF2B5EF4-FFF2-40B4-BE49-F238E27FC236}">
                <a16:creationId xmlns:a16="http://schemas.microsoft.com/office/drawing/2014/main" id="{8FB11F28-B0D8-47C1-938F-A2AE9BC0E266}"/>
              </a:ext>
            </a:extLst>
          </p:cNvPr>
          <p:cNvSpPr>
            <a:spLocks/>
          </p:cNvSpPr>
          <p:nvPr/>
        </p:nvSpPr>
        <p:spPr bwMode="auto">
          <a:xfrm>
            <a:off x="7962513" y="4955711"/>
            <a:ext cx="1246873" cy="1224854"/>
          </a:xfrm>
          <a:custGeom>
            <a:avLst/>
            <a:gdLst>
              <a:gd name="T0" fmla="*/ 6 w 656"/>
              <a:gd name="T1" fmla="*/ 51 h 589"/>
              <a:gd name="T2" fmla="*/ 37 w 656"/>
              <a:gd name="T3" fmla="*/ 51 h 589"/>
              <a:gd name="T4" fmla="*/ 70 w 656"/>
              <a:gd name="T5" fmla="*/ 35 h 589"/>
              <a:gd name="T6" fmla="*/ 96 w 656"/>
              <a:gd name="T7" fmla="*/ 36 h 589"/>
              <a:gd name="T8" fmla="*/ 114 w 656"/>
              <a:gd name="T9" fmla="*/ 52 h 589"/>
              <a:gd name="T10" fmla="*/ 136 w 656"/>
              <a:gd name="T11" fmla="*/ 48 h 589"/>
              <a:gd name="T12" fmla="*/ 147 w 656"/>
              <a:gd name="T13" fmla="*/ 39 h 589"/>
              <a:gd name="T14" fmla="*/ 171 w 656"/>
              <a:gd name="T15" fmla="*/ 50 h 589"/>
              <a:gd name="T16" fmla="*/ 195 w 656"/>
              <a:gd name="T17" fmla="*/ 50 h 589"/>
              <a:gd name="T18" fmla="*/ 222 w 656"/>
              <a:gd name="T19" fmla="*/ 51 h 589"/>
              <a:gd name="T20" fmla="*/ 238 w 656"/>
              <a:gd name="T21" fmla="*/ 62 h 589"/>
              <a:gd name="T22" fmla="*/ 255 w 656"/>
              <a:gd name="T23" fmla="*/ 59 h 589"/>
              <a:gd name="T24" fmla="*/ 285 w 656"/>
              <a:gd name="T25" fmla="*/ 40 h 589"/>
              <a:gd name="T26" fmla="*/ 285 w 656"/>
              <a:gd name="T27" fmla="*/ 13 h 589"/>
              <a:gd name="T28" fmla="*/ 302 w 656"/>
              <a:gd name="T29" fmla="*/ 0 h 589"/>
              <a:gd name="T30" fmla="*/ 334 w 656"/>
              <a:gd name="T31" fmla="*/ 21 h 589"/>
              <a:gd name="T32" fmla="*/ 348 w 656"/>
              <a:gd name="T33" fmla="*/ 25 h 589"/>
              <a:gd name="T34" fmla="*/ 367 w 656"/>
              <a:gd name="T35" fmla="*/ 43 h 589"/>
              <a:gd name="T36" fmla="*/ 368 w 656"/>
              <a:gd name="T37" fmla="*/ 58 h 589"/>
              <a:gd name="T38" fmla="*/ 366 w 656"/>
              <a:gd name="T39" fmla="*/ 74 h 589"/>
              <a:gd name="T40" fmla="*/ 365 w 656"/>
              <a:gd name="T41" fmla="*/ 107 h 589"/>
              <a:gd name="T42" fmla="*/ 355 w 656"/>
              <a:gd name="T43" fmla="*/ 145 h 589"/>
              <a:gd name="T44" fmla="*/ 367 w 656"/>
              <a:gd name="T45" fmla="*/ 168 h 589"/>
              <a:gd name="T46" fmla="*/ 362 w 656"/>
              <a:gd name="T47" fmla="*/ 186 h 589"/>
              <a:gd name="T48" fmla="*/ 393 w 656"/>
              <a:gd name="T49" fmla="*/ 218 h 589"/>
              <a:gd name="T50" fmla="*/ 420 w 656"/>
              <a:gd name="T51" fmla="*/ 217 h 589"/>
              <a:gd name="T52" fmla="*/ 442 w 656"/>
              <a:gd name="T53" fmla="*/ 231 h 589"/>
              <a:gd name="T54" fmla="*/ 441 w 656"/>
              <a:gd name="T55" fmla="*/ 241 h 589"/>
              <a:gd name="T56" fmla="*/ 463 w 656"/>
              <a:gd name="T57" fmla="*/ 255 h 589"/>
              <a:gd name="T58" fmla="*/ 493 w 656"/>
              <a:gd name="T59" fmla="*/ 253 h 589"/>
              <a:gd name="T60" fmla="*/ 526 w 656"/>
              <a:gd name="T61" fmla="*/ 260 h 589"/>
              <a:gd name="T62" fmla="*/ 548 w 656"/>
              <a:gd name="T63" fmla="*/ 271 h 589"/>
              <a:gd name="T64" fmla="*/ 555 w 656"/>
              <a:gd name="T65" fmla="*/ 302 h 589"/>
              <a:gd name="T66" fmla="*/ 588 w 656"/>
              <a:gd name="T67" fmla="*/ 318 h 589"/>
              <a:gd name="T68" fmla="*/ 623 w 656"/>
              <a:gd name="T69" fmla="*/ 317 h 589"/>
              <a:gd name="T70" fmla="*/ 641 w 656"/>
              <a:gd name="T71" fmla="*/ 319 h 589"/>
              <a:gd name="T72" fmla="*/ 650 w 656"/>
              <a:gd name="T73" fmla="*/ 334 h 589"/>
              <a:gd name="T74" fmla="*/ 646 w 656"/>
              <a:gd name="T75" fmla="*/ 353 h 589"/>
              <a:gd name="T76" fmla="*/ 631 w 656"/>
              <a:gd name="T77" fmla="*/ 372 h 589"/>
              <a:gd name="T78" fmla="*/ 613 w 656"/>
              <a:gd name="T79" fmla="*/ 401 h 589"/>
              <a:gd name="T80" fmla="*/ 625 w 656"/>
              <a:gd name="T81" fmla="*/ 409 h 589"/>
              <a:gd name="T82" fmla="*/ 649 w 656"/>
              <a:gd name="T83" fmla="*/ 429 h 589"/>
              <a:gd name="T84" fmla="*/ 645 w 656"/>
              <a:gd name="T85" fmla="*/ 442 h 589"/>
              <a:gd name="T86" fmla="*/ 638 w 656"/>
              <a:gd name="T87" fmla="*/ 452 h 589"/>
              <a:gd name="T88" fmla="*/ 612 w 656"/>
              <a:gd name="T89" fmla="*/ 442 h 589"/>
              <a:gd name="T90" fmla="*/ 579 w 656"/>
              <a:gd name="T91" fmla="*/ 429 h 589"/>
              <a:gd name="T92" fmla="*/ 534 w 656"/>
              <a:gd name="T93" fmla="*/ 413 h 589"/>
              <a:gd name="T94" fmla="*/ 518 w 656"/>
              <a:gd name="T95" fmla="*/ 419 h 589"/>
              <a:gd name="T96" fmla="*/ 488 w 656"/>
              <a:gd name="T97" fmla="*/ 433 h 589"/>
              <a:gd name="T98" fmla="*/ 469 w 656"/>
              <a:gd name="T99" fmla="*/ 433 h 589"/>
              <a:gd name="T100" fmla="*/ 460 w 656"/>
              <a:gd name="T101" fmla="*/ 405 h 589"/>
              <a:gd name="T102" fmla="*/ 429 w 656"/>
              <a:gd name="T103" fmla="*/ 398 h 589"/>
              <a:gd name="T104" fmla="*/ 400 w 656"/>
              <a:gd name="T105" fmla="*/ 394 h 589"/>
              <a:gd name="T106" fmla="*/ 390 w 656"/>
              <a:gd name="T107" fmla="*/ 420 h 589"/>
              <a:gd name="T108" fmla="*/ 393 w 656"/>
              <a:gd name="T109" fmla="*/ 472 h 589"/>
              <a:gd name="T110" fmla="*/ 383 w 656"/>
              <a:gd name="T111" fmla="*/ 522 h 589"/>
              <a:gd name="T112" fmla="*/ 387 w 656"/>
              <a:gd name="T113" fmla="*/ 550 h 589"/>
              <a:gd name="T114" fmla="*/ 352 w 656"/>
              <a:gd name="T115" fmla="*/ 550 h 589"/>
              <a:gd name="T116" fmla="*/ 321 w 656"/>
              <a:gd name="T117" fmla="*/ 547 h 589"/>
              <a:gd name="T118" fmla="*/ 307 w 656"/>
              <a:gd name="T119" fmla="*/ 582 h 5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56" h="589">
                <a:moveTo>
                  <a:pt x="0" y="31"/>
                </a:moveTo>
                <a:lnTo>
                  <a:pt x="0" y="31"/>
                </a:lnTo>
                <a:lnTo>
                  <a:pt x="1" y="32"/>
                </a:lnTo>
                <a:lnTo>
                  <a:pt x="1" y="33"/>
                </a:lnTo>
                <a:lnTo>
                  <a:pt x="1" y="33"/>
                </a:lnTo>
                <a:lnTo>
                  <a:pt x="1" y="35"/>
                </a:lnTo>
                <a:lnTo>
                  <a:pt x="1" y="41"/>
                </a:lnTo>
                <a:lnTo>
                  <a:pt x="1" y="43"/>
                </a:lnTo>
                <a:lnTo>
                  <a:pt x="2" y="44"/>
                </a:lnTo>
                <a:lnTo>
                  <a:pt x="2" y="46"/>
                </a:lnTo>
                <a:lnTo>
                  <a:pt x="2" y="47"/>
                </a:lnTo>
                <a:lnTo>
                  <a:pt x="2" y="48"/>
                </a:lnTo>
                <a:lnTo>
                  <a:pt x="3" y="49"/>
                </a:lnTo>
                <a:lnTo>
                  <a:pt x="4" y="49"/>
                </a:lnTo>
                <a:lnTo>
                  <a:pt x="4" y="50"/>
                </a:lnTo>
                <a:lnTo>
                  <a:pt x="5" y="51"/>
                </a:lnTo>
                <a:lnTo>
                  <a:pt x="6" y="51"/>
                </a:lnTo>
                <a:lnTo>
                  <a:pt x="7" y="52"/>
                </a:lnTo>
                <a:lnTo>
                  <a:pt x="8" y="52"/>
                </a:lnTo>
                <a:lnTo>
                  <a:pt x="10" y="52"/>
                </a:lnTo>
                <a:lnTo>
                  <a:pt x="11" y="52"/>
                </a:lnTo>
                <a:lnTo>
                  <a:pt x="13" y="52"/>
                </a:lnTo>
                <a:lnTo>
                  <a:pt x="14" y="52"/>
                </a:lnTo>
                <a:lnTo>
                  <a:pt x="16" y="51"/>
                </a:lnTo>
                <a:lnTo>
                  <a:pt x="17" y="51"/>
                </a:lnTo>
                <a:lnTo>
                  <a:pt x="18" y="51"/>
                </a:lnTo>
                <a:lnTo>
                  <a:pt x="21" y="52"/>
                </a:lnTo>
                <a:lnTo>
                  <a:pt x="23" y="52"/>
                </a:lnTo>
                <a:lnTo>
                  <a:pt x="24" y="52"/>
                </a:lnTo>
                <a:lnTo>
                  <a:pt x="27" y="51"/>
                </a:lnTo>
                <a:lnTo>
                  <a:pt x="29" y="51"/>
                </a:lnTo>
                <a:lnTo>
                  <a:pt x="31" y="51"/>
                </a:lnTo>
                <a:lnTo>
                  <a:pt x="35" y="51"/>
                </a:lnTo>
                <a:lnTo>
                  <a:pt x="37" y="51"/>
                </a:lnTo>
                <a:lnTo>
                  <a:pt x="48" y="50"/>
                </a:lnTo>
                <a:lnTo>
                  <a:pt x="53" y="50"/>
                </a:lnTo>
                <a:lnTo>
                  <a:pt x="55" y="49"/>
                </a:lnTo>
                <a:lnTo>
                  <a:pt x="57" y="49"/>
                </a:lnTo>
                <a:lnTo>
                  <a:pt x="59" y="49"/>
                </a:lnTo>
                <a:lnTo>
                  <a:pt x="60" y="49"/>
                </a:lnTo>
                <a:lnTo>
                  <a:pt x="60" y="49"/>
                </a:lnTo>
                <a:lnTo>
                  <a:pt x="61" y="49"/>
                </a:lnTo>
                <a:lnTo>
                  <a:pt x="62" y="48"/>
                </a:lnTo>
                <a:lnTo>
                  <a:pt x="63" y="48"/>
                </a:lnTo>
                <a:lnTo>
                  <a:pt x="63" y="47"/>
                </a:lnTo>
                <a:lnTo>
                  <a:pt x="64" y="45"/>
                </a:lnTo>
                <a:lnTo>
                  <a:pt x="66" y="43"/>
                </a:lnTo>
                <a:lnTo>
                  <a:pt x="67" y="41"/>
                </a:lnTo>
                <a:lnTo>
                  <a:pt x="68" y="39"/>
                </a:lnTo>
                <a:lnTo>
                  <a:pt x="69" y="36"/>
                </a:lnTo>
                <a:lnTo>
                  <a:pt x="70" y="35"/>
                </a:lnTo>
                <a:lnTo>
                  <a:pt x="71" y="34"/>
                </a:lnTo>
                <a:lnTo>
                  <a:pt x="72" y="33"/>
                </a:lnTo>
                <a:lnTo>
                  <a:pt x="73" y="33"/>
                </a:lnTo>
                <a:lnTo>
                  <a:pt x="74" y="32"/>
                </a:lnTo>
                <a:lnTo>
                  <a:pt x="79" y="31"/>
                </a:lnTo>
                <a:lnTo>
                  <a:pt x="81" y="31"/>
                </a:lnTo>
                <a:lnTo>
                  <a:pt x="82" y="30"/>
                </a:lnTo>
                <a:lnTo>
                  <a:pt x="84" y="30"/>
                </a:lnTo>
                <a:lnTo>
                  <a:pt x="85" y="30"/>
                </a:lnTo>
                <a:lnTo>
                  <a:pt x="86" y="30"/>
                </a:lnTo>
                <a:lnTo>
                  <a:pt x="87" y="31"/>
                </a:lnTo>
                <a:lnTo>
                  <a:pt x="89" y="31"/>
                </a:lnTo>
                <a:lnTo>
                  <a:pt x="91" y="32"/>
                </a:lnTo>
                <a:lnTo>
                  <a:pt x="93" y="33"/>
                </a:lnTo>
                <a:lnTo>
                  <a:pt x="94" y="34"/>
                </a:lnTo>
                <a:lnTo>
                  <a:pt x="95" y="35"/>
                </a:lnTo>
                <a:lnTo>
                  <a:pt x="96" y="36"/>
                </a:lnTo>
                <a:lnTo>
                  <a:pt x="98" y="38"/>
                </a:lnTo>
                <a:lnTo>
                  <a:pt x="98" y="39"/>
                </a:lnTo>
                <a:lnTo>
                  <a:pt x="99" y="40"/>
                </a:lnTo>
                <a:lnTo>
                  <a:pt x="100" y="40"/>
                </a:lnTo>
                <a:lnTo>
                  <a:pt x="101" y="41"/>
                </a:lnTo>
                <a:lnTo>
                  <a:pt x="101" y="41"/>
                </a:lnTo>
                <a:lnTo>
                  <a:pt x="104" y="42"/>
                </a:lnTo>
                <a:lnTo>
                  <a:pt x="106" y="43"/>
                </a:lnTo>
                <a:lnTo>
                  <a:pt x="108" y="44"/>
                </a:lnTo>
                <a:lnTo>
                  <a:pt x="109" y="45"/>
                </a:lnTo>
                <a:lnTo>
                  <a:pt x="109" y="45"/>
                </a:lnTo>
                <a:lnTo>
                  <a:pt x="110" y="46"/>
                </a:lnTo>
                <a:lnTo>
                  <a:pt x="111" y="47"/>
                </a:lnTo>
                <a:lnTo>
                  <a:pt x="112" y="48"/>
                </a:lnTo>
                <a:lnTo>
                  <a:pt x="112" y="49"/>
                </a:lnTo>
                <a:lnTo>
                  <a:pt x="113" y="49"/>
                </a:lnTo>
                <a:lnTo>
                  <a:pt x="114" y="52"/>
                </a:lnTo>
                <a:lnTo>
                  <a:pt x="114" y="53"/>
                </a:lnTo>
                <a:lnTo>
                  <a:pt x="115" y="53"/>
                </a:lnTo>
                <a:lnTo>
                  <a:pt x="115" y="53"/>
                </a:lnTo>
                <a:lnTo>
                  <a:pt x="115" y="53"/>
                </a:lnTo>
                <a:lnTo>
                  <a:pt x="116" y="54"/>
                </a:lnTo>
                <a:lnTo>
                  <a:pt x="119" y="54"/>
                </a:lnTo>
                <a:lnTo>
                  <a:pt x="121" y="54"/>
                </a:lnTo>
                <a:lnTo>
                  <a:pt x="123" y="55"/>
                </a:lnTo>
                <a:lnTo>
                  <a:pt x="124" y="55"/>
                </a:lnTo>
                <a:lnTo>
                  <a:pt x="125" y="55"/>
                </a:lnTo>
                <a:lnTo>
                  <a:pt x="128" y="54"/>
                </a:lnTo>
                <a:lnTo>
                  <a:pt x="128" y="54"/>
                </a:lnTo>
                <a:lnTo>
                  <a:pt x="129" y="53"/>
                </a:lnTo>
                <a:lnTo>
                  <a:pt x="130" y="53"/>
                </a:lnTo>
                <a:lnTo>
                  <a:pt x="134" y="50"/>
                </a:lnTo>
                <a:lnTo>
                  <a:pt x="135" y="49"/>
                </a:lnTo>
                <a:lnTo>
                  <a:pt x="136" y="48"/>
                </a:lnTo>
                <a:lnTo>
                  <a:pt x="138" y="48"/>
                </a:lnTo>
                <a:lnTo>
                  <a:pt x="139" y="47"/>
                </a:lnTo>
                <a:lnTo>
                  <a:pt x="140" y="47"/>
                </a:lnTo>
                <a:lnTo>
                  <a:pt x="142" y="47"/>
                </a:lnTo>
                <a:lnTo>
                  <a:pt x="144" y="47"/>
                </a:lnTo>
                <a:lnTo>
                  <a:pt x="145" y="47"/>
                </a:lnTo>
                <a:lnTo>
                  <a:pt x="145" y="47"/>
                </a:lnTo>
                <a:lnTo>
                  <a:pt x="146" y="47"/>
                </a:lnTo>
                <a:lnTo>
                  <a:pt x="146" y="47"/>
                </a:lnTo>
                <a:lnTo>
                  <a:pt x="146" y="46"/>
                </a:lnTo>
                <a:lnTo>
                  <a:pt x="146" y="46"/>
                </a:lnTo>
                <a:lnTo>
                  <a:pt x="146" y="44"/>
                </a:lnTo>
                <a:lnTo>
                  <a:pt x="146" y="41"/>
                </a:lnTo>
                <a:lnTo>
                  <a:pt x="146" y="40"/>
                </a:lnTo>
                <a:lnTo>
                  <a:pt x="146" y="40"/>
                </a:lnTo>
                <a:lnTo>
                  <a:pt x="146" y="40"/>
                </a:lnTo>
                <a:lnTo>
                  <a:pt x="147" y="39"/>
                </a:lnTo>
                <a:lnTo>
                  <a:pt x="147" y="39"/>
                </a:lnTo>
                <a:lnTo>
                  <a:pt x="148" y="39"/>
                </a:lnTo>
                <a:lnTo>
                  <a:pt x="148" y="38"/>
                </a:lnTo>
                <a:lnTo>
                  <a:pt x="149" y="39"/>
                </a:lnTo>
                <a:lnTo>
                  <a:pt x="150" y="39"/>
                </a:lnTo>
                <a:lnTo>
                  <a:pt x="154" y="41"/>
                </a:lnTo>
                <a:lnTo>
                  <a:pt x="155" y="42"/>
                </a:lnTo>
                <a:lnTo>
                  <a:pt x="156" y="43"/>
                </a:lnTo>
                <a:lnTo>
                  <a:pt x="159" y="44"/>
                </a:lnTo>
                <a:lnTo>
                  <a:pt x="160" y="44"/>
                </a:lnTo>
                <a:lnTo>
                  <a:pt x="161" y="45"/>
                </a:lnTo>
                <a:lnTo>
                  <a:pt x="166" y="48"/>
                </a:lnTo>
                <a:lnTo>
                  <a:pt x="167" y="49"/>
                </a:lnTo>
                <a:lnTo>
                  <a:pt x="169" y="50"/>
                </a:lnTo>
                <a:lnTo>
                  <a:pt x="170" y="50"/>
                </a:lnTo>
                <a:lnTo>
                  <a:pt x="171" y="50"/>
                </a:lnTo>
                <a:lnTo>
                  <a:pt x="171" y="50"/>
                </a:lnTo>
                <a:lnTo>
                  <a:pt x="172" y="50"/>
                </a:lnTo>
                <a:lnTo>
                  <a:pt x="172" y="50"/>
                </a:lnTo>
                <a:lnTo>
                  <a:pt x="174" y="48"/>
                </a:lnTo>
                <a:lnTo>
                  <a:pt x="176" y="47"/>
                </a:lnTo>
                <a:lnTo>
                  <a:pt x="178" y="47"/>
                </a:lnTo>
                <a:lnTo>
                  <a:pt x="178" y="46"/>
                </a:lnTo>
                <a:lnTo>
                  <a:pt x="179" y="46"/>
                </a:lnTo>
                <a:lnTo>
                  <a:pt x="181" y="46"/>
                </a:lnTo>
                <a:lnTo>
                  <a:pt x="182" y="46"/>
                </a:lnTo>
                <a:lnTo>
                  <a:pt x="185" y="46"/>
                </a:lnTo>
                <a:lnTo>
                  <a:pt x="186" y="47"/>
                </a:lnTo>
                <a:lnTo>
                  <a:pt x="187" y="47"/>
                </a:lnTo>
                <a:lnTo>
                  <a:pt x="188" y="47"/>
                </a:lnTo>
                <a:lnTo>
                  <a:pt x="189" y="47"/>
                </a:lnTo>
                <a:lnTo>
                  <a:pt x="192" y="49"/>
                </a:lnTo>
                <a:lnTo>
                  <a:pt x="193" y="49"/>
                </a:lnTo>
                <a:lnTo>
                  <a:pt x="195" y="50"/>
                </a:lnTo>
                <a:lnTo>
                  <a:pt x="196" y="50"/>
                </a:lnTo>
                <a:lnTo>
                  <a:pt x="199" y="51"/>
                </a:lnTo>
                <a:lnTo>
                  <a:pt x="204" y="51"/>
                </a:lnTo>
                <a:lnTo>
                  <a:pt x="206" y="51"/>
                </a:lnTo>
                <a:lnTo>
                  <a:pt x="209" y="52"/>
                </a:lnTo>
                <a:lnTo>
                  <a:pt x="210" y="51"/>
                </a:lnTo>
                <a:lnTo>
                  <a:pt x="211" y="51"/>
                </a:lnTo>
                <a:lnTo>
                  <a:pt x="214" y="51"/>
                </a:lnTo>
                <a:lnTo>
                  <a:pt x="216" y="50"/>
                </a:lnTo>
                <a:lnTo>
                  <a:pt x="218" y="50"/>
                </a:lnTo>
                <a:lnTo>
                  <a:pt x="221" y="49"/>
                </a:lnTo>
                <a:lnTo>
                  <a:pt x="221" y="49"/>
                </a:lnTo>
                <a:lnTo>
                  <a:pt x="222" y="49"/>
                </a:lnTo>
                <a:lnTo>
                  <a:pt x="222" y="49"/>
                </a:lnTo>
                <a:lnTo>
                  <a:pt x="222" y="49"/>
                </a:lnTo>
                <a:lnTo>
                  <a:pt x="222" y="50"/>
                </a:lnTo>
                <a:lnTo>
                  <a:pt x="222" y="51"/>
                </a:lnTo>
                <a:lnTo>
                  <a:pt x="222" y="52"/>
                </a:lnTo>
                <a:lnTo>
                  <a:pt x="222" y="55"/>
                </a:lnTo>
                <a:lnTo>
                  <a:pt x="221" y="56"/>
                </a:lnTo>
                <a:lnTo>
                  <a:pt x="221" y="57"/>
                </a:lnTo>
                <a:lnTo>
                  <a:pt x="222" y="57"/>
                </a:lnTo>
                <a:lnTo>
                  <a:pt x="222" y="58"/>
                </a:lnTo>
                <a:lnTo>
                  <a:pt x="222" y="58"/>
                </a:lnTo>
                <a:lnTo>
                  <a:pt x="223" y="59"/>
                </a:lnTo>
                <a:lnTo>
                  <a:pt x="224" y="59"/>
                </a:lnTo>
                <a:lnTo>
                  <a:pt x="224" y="60"/>
                </a:lnTo>
                <a:lnTo>
                  <a:pt x="225" y="60"/>
                </a:lnTo>
                <a:lnTo>
                  <a:pt x="226" y="60"/>
                </a:lnTo>
                <a:lnTo>
                  <a:pt x="228" y="60"/>
                </a:lnTo>
                <a:lnTo>
                  <a:pt x="231" y="61"/>
                </a:lnTo>
                <a:lnTo>
                  <a:pt x="233" y="61"/>
                </a:lnTo>
                <a:lnTo>
                  <a:pt x="235" y="62"/>
                </a:lnTo>
                <a:lnTo>
                  <a:pt x="238" y="62"/>
                </a:lnTo>
                <a:lnTo>
                  <a:pt x="240" y="63"/>
                </a:lnTo>
                <a:lnTo>
                  <a:pt x="241" y="64"/>
                </a:lnTo>
                <a:lnTo>
                  <a:pt x="242" y="65"/>
                </a:lnTo>
                <a:lnTo>
                  <a:pt x="245" y="66"/>
                </a:lnTo>
                <a:lnTo>
                  <a:pt x="246" y="67"/>
                </a:lnTo>
                <a:lnTo>
                  <a:pt x="246" y="67"/>
                </a:lnTo>
                <a:lnTo>
                  <a:pt x="247" y="67"/>
                </a:lnTo>
                <a:lnTo>
                  <a:pt x="247" y="67"/>
                </a:lnTo>
                <a:lnTo>
                  <a:pt x="248" y="67"/>
                </a:lnTo>
                <a:lnTo>
                  <a:pt x="248" y="67"/>
                </a:lnTo>
                <a:lnTo>
                  <a:pt x="249" y="67"/>
                </a:lnTo>
                <a:lnTo>
                  <a:pt x="250" y="67"/>
                </a:lnTo>
                <a:lnTo>
                  <a:pt x="250" y="66"/>
                </a:lnTo>
                <a:lnTo>
                  <a:pt x="251" y="65"/>
                </a:lnTo>
                <a:lnTo>
                  <a:pt x="252" y="62"/>
                </a:lnTo>
                <a:lnTo>
                  <a:pt x="253" y="61"/>
                </a:lnTo>
                <a:lnTo>
                  <a:pt x="255" y="59"/>
                </a:lnTo>
                <a:lnTo>
                  <a:pt x="257" y="58"/>
                </a:lnTo>
                <a:lnTo>
                  <a:pt x="259" y="56"/>
                </a:lnTo>
                <a:lnTo>
                  <a:pt x="263" y="52"/>
                </a:lnTo>
                <a:lnTo>
                  <a:pt x="265" y="50"/>
                </a:lnTo>
                <a:lnTo>
                  <a:pt x="268" y="48"/>
                </a:lnTo>
                <a:lnTo>
                  <a:pt x="269" y="48"/>
                </a:lnTo>
                <a:lnTo>
                  <a:pt x="270" y="47"/>
                </a:lnTo>
                <a:lnTo>
                  <a:pt x="272" y="47"/>
                </a:lnTo>
                <a:lnTo>
                  <a:pt x="277" y="45"/>
                </a:lnTo>
                <a:lnTo>
                  <a:pt x="278" y="45"/>
                </a:lnTo>
                <a:lnTo>
                  <a:pt x="280" y="44"/>
                </a:lnTo>
                <a:lnTo>
                  <a:pt x="281" y="43"/>
                </a:lnTo>
                <a:lnTo>
                  <a:pt x="283" y="43"/>
                </a:lnTo>
                <a:lnTo>
                  <a:pt x="283" y="42"/>
                </a:lnTo>
                <a:lnTo>
                  <a:pt x="284" y="42"/>
                </a:lnTo>
                <a:lnTo>
                  <a:pt x="284" y="41"/>
                </a:lnTo>
                <a:lnTo>
                  <a:pt x="285" y="40"/>
                </a:lnTo>
                <a:lnTo>
                  <a:pt x="285" y="39"/>
                </a:lnTo>
                <a:lnTo>
                  <a:pt x="285" y="38"/>
                </a:lnTo>
                <a:lnTo>
                  <a:pt x="284" y="37"/>
                </a:lnTo>
                <a:lnTo>
                  <a:pt x="284" y="34"/>
                </a:lnTo>
                <a:lnTo>
                  <a:pt x="283" y="31"/>
                </a:lnTo>
                <a:lnTo>
                  <a:pt x="282" y="29"/>
                </a:lnTo>
                <a:lnTo>
                  <a:pt x="282" y="28"/>
                </a:lnTo>
                <a:lnTo>
                  <a:pt x="282" y="27"/>
                </a:lnTo>
                <a:lnTo>
                  <a:pt x="282" y="25"/>
                </a:lnTo>
                <a:lnTo>
                  <a:pt x="282" y="24"/>
                </a:lnTo>
                <a:lnTo>
                  <a:pt x="283" y="20"/>
                </a:lnTo>
                <a:lnTo>
                  <a:pt x="284" y="19"/>
                </a:lnTo>
                <a:lnTo>
                  <a:pt x="284" y="17"/>
                </a:lnTo>
                <a:lnTo>
                  <a:pt x="284" y="15"/>
                </a:lnTo>
                <a:lnTo>
                  <a:pt x="284" y="14"/>
                </a:lnTo>
                <a:lnTo>
                  <a:pt x="284" y="14"/>
                </a:lnTo>
                <a:lnTo>
                  <a:pt x="285" y="13"/>
                </a:lnTo>
                <a:lnTo>
                  <a:pt x="285" y="12"/>
                </a:lnTo>
                <a:lnTo>
                  <a:pt x="286" y="11"/>
                </a:lnTo>
                <a:lnTo>
                  <a:pt x="288" y="10"/>
                </a:lnTo>
                <a:lnTo>
                  <a:pt x="288" y="9"/>
                </a:lnTo>
                <a:lnTo>
                  <a:pt x="289" y="8"/>
                </a:lnTo>
                <a:lnTo>
                  <a:pt x="290" y="7"/>
                </a:lnTo>
                <a:lnTo>
                  <a:pt x="291" y="6"/>
                </a:lnTo>
                <a:lnTo>
                  <a:pt x="291" y="5"/>
                </a:lnTo>
                <a:lnTo>
                  <a:pt x="292" y="4"/>
                </a:lnTo>
                <a:lnTo>
                  <a:pt x="295" y="2"/>
                </a:lnTo>
                <a:lnTo>
                  <a:pt x="297" y="0"/>
                </a:lnTo>
                <a:lnTo>
                  <a:pt x="298" y="0"/>
                </a:lnTo>
                <a:lnTo>
                  <a:pt x="299" y="0"/>
                </a:lnTo>
                <a:lnTo>
                  <a:pt x="299" y="0"/>
                </a:lnTo>
                <a:lnTo>
                  <a:pt x="300" y="0"/>
                </a:lnTo>
                <a:lnTo>
                  <a:pt x="301" y="0"/>
                </a:lnTo>
                <a:lnTo>
                  <a:pt x="302" y="0"/>
                </a:lnTo>
                <a:lnTo>
                  <a:pt x="303" y="1"/>
                </a:lnTo>
                <a:lnTo>
                  <a:pt x="306" y="3"/>
                </a:lnTo>
                <a:lnTo>
                  <a:pt x="307" y="4"/>
                </a:lnTo>
                <a:lnTo>
                  <a:pt x="310" y="5"/>
                </a:lnTo>
                <a:lnTo>
                  <a:pt x="315" y="8"/>
                </a:lnTo>
                <a:lnTo>
                  <a:pt x="317" y="8"/>
                </a:lnTo>
                <a:lnTo>
                  <a:pt x="318" y="9"/>
                </a:lnTo>
                <a:lnTo>
                  <a:pt x="319" y="10"/>
                </a:lnTo>
                <a:lnTo>
                  <a:pt x="320" y="11"/>
                </a:lnTo>
                <a:lnTo>
                  <a:pt x="325" y="15"/>
                </a:lnTo>
                <a:lnTo>
                  <a:pt x="327" y="17"/>
                </a:lnTo>
                <a:lnTo>
                  <a:pt x="329" y="18"/>
                </a:lnTo>
                <a:lnTo>
                  <a:pt x="330" y="19"/>
                </a:lnTo>
                <a:lnTo>
                  <a:pt x="331" y="20"/>
                </a:lnTo>
                <a:lnTo>
                  <a:pt x="333" y="20"/>
                </a:lnTo>
                <a:lnTo>
                  <a:pt x="333" y="20"/>
                </a:lnTo>
                <a:lnTo>
                  <a:pt x="334" y="21"/>
                </a:lnTo>
                <a:lnTo>
                  <a:pt x="334" y="21"/>
                </a:lnTo>
                <a:lnTo>
                  <a:pt x="335" y="20"/>
                </a:lnTo>
                <a:lnTo>
                  <a:pt x="336" y="20"/>
                </a:lnTo>
                <a:lnTo>
                  <a:pt x="338" y="19"/>
                </a:lnTo>
                <a:lnTo>
                  <a:pt x="339" y="18"/>
                </a:lnTo>
                <a:lnTo>
                  <a:pt x="340" y="18"/>
                </a:lnTo>
                <a:lnTo>
                  <a:pt x="342" y="17"/>
                </a:lnTo>
                <a:lnTo>
                  <a:pt x="342" y="17"/>
                </a:lnTo>
                <a:lnTo>
                  <a:pt x="343" y="17"/>
                </a:lnTo>
                <a:lnTo>
                  <a:pt x="343" y="17"/>
                </a:lnTo>
                <a:lnTo>
                  <a:pt x="344" y="18"/>
                </a:lnTo>
                <a:lnTo>
                  <a:pt x="344" y="18"/>
                </a:lnTo>
                <a:lnTo>
                  <a:pt x="345" y="18"/>
                </a:lnTo>
                <a:lnTo>
                  <a:pt x="345" y="19"/>
                </a:lnTo>
                <a:lnTo>
                  <a:pt x="346" y="21"/>
                </a:lnTo>
                <a:lnTo>
                  <a:pt x="347" y="23"/>
                </a:lnTo>
                <a:lnTo>
                  <a:pt x="348" y="25"/>
                </a:lnTo>
                <a:lnTo>
                  <a:pt x="349" y="27"/>
                </a:lnTo>
                <a:lnTo>
                  <a:pt x="351" y="31"/>
                </a:lnTo>
                <a:lnTo>
                  <a:pt x="353" y="35"/>
                </a:lnTo>
                <a:lnTo>
                  <a:pt x="354" y="37"/>
                </a:lnTo>
                <a:lnTo>
                  <a:pt x="355" y="38"/>
                </a:lnTo>
                <a:lnTo>
                  <a:pt x="356" y="39"/>
                </a:lnTo>
                <a:lnTo>
                  <a:pt x="356" y="40"/>
                </a:lnTo>
                <a:lnTo>
                  <a:pt x="358" y="41"/>
                </a:lnTo>
                <a:lnTo>
                  <a:pt x="359" y="42"/>
                </a:lnTo>
                <a:lnTo>
                  <a:pt x="360" y="42"/>
                </a:lnTo>
                <a:lnTo>
                  <a:pt x="361" y="43"/>
                </a:lnTo>
                <a:lnTo>
                  <a:pt x="362" y="43"/>
                </a:lnTo>
                <a:lnTo>
                  <a:pt x="363" y="43"/>
                </a:lnTo>
                <a:lnTo>
                  <a:pt x="364" y="43"/>
                </a:lnTo>
                <a:lnTo>
                  <a:pt x="365" y="43"/>
                </a:lnTo>
                <a:lnTo>
                  <a:pt x="366" y="43"/>
                </a:lnTo>
                <a:lnTo>
                  <a:pt x="367" y="43"/>
                </a:lnTo>
                <a:lnTo>
                  <a:pt x="368" y="43"/>
                </a:lnTo>
                <a:lnTo>
                  <a:pt x="368" y="43"/>
                </a:lnTo>
                <a:lnTo>
                  <a:pt x="369" y="42"/>
                </a:lnTo>
                <a:lnTo>
                  <a:pt x="370" y="42"/>
                </a:lnTo>
                <a:lnTo>
                  <a:pt x="370" y="42"/>
                </a:lnTo>
                <a:lnTo>
                  <a:pt x="370" y="43"/>
                </a:lnTo>
                <a:lnTo>
                  <a:pt x="371" y="49"/>
                </a:lnTo>
                <a:lnTo>
                  <a:pt x="371" y="50"/>
                </a:lnTo>
                <a:lnTo>
                  <a:pt x="371" y="52"/>
                </a:lnTo>
                <a:lnTo>
                  <a:pt x="371" y="53"/>
                </a:lnTo>
                <a:lnTo>
                  <a:pt x="371" y="54"/>
                </a:lnTo>
                <a:lnTo>
                  <a:pt x="371" y="54"/>
                </a:lnTo>
                <a:lnTo>
                  <a:pt x="371" y="55"/>
                </a:lnTo>
                <a:lnTo>
                  <a:pt x="370" y="56"/>
                </a:lnTo>
                <a:lnTo>
                  <a:pt x="370" y="57"/>
                </a:lnTo>
                <a:lnTo>
                  <a:pt x="369" y="58"/>
                </a:lnTo>
                <a:lnTo>
                  <a:pt x="368" y="58"/>
                </a:lnTo>
                <a:lnTo>
                  <a:pt x="367" y="59"/>
                </a:lnTo>
                <a:lnTo>
                  <a:pt x="365" y="59"/>
                </a:lnTo>
                <a:lnTo>
                  <a:pt x="364" y="60"/>
                </a:lnTo>
                <a:lnTo>
                  <a:pt x="363" y="60"/>
                </a:lnTo>
                <a:lnTo>
                  <a:pt x="362" y="61"/>
                </a:lnTo>
                <a:lnTo>
                  <a:pt x="362" y="62"/>
                </a:lnTo>
                <a:lnTo>
                  <a:pt x="361" y="62"/>
                </a:lnTo>
                <a:lnTo>
                  <a:pt x="361" y="62"/>
                </a:lnTo>
                <a:lnTo>
                  <a:pt x="361" y="63"/>
                </a:lnTo>
                <a:lnTo>
                  <a:pt x="361" y="64"/>
                </a:lnTo>
                <a:lnTo>
                  <a:pt x="361" y="64"/>
                </a:lnTo>
                <a:lnTo>
                  <a:pt x="361" y="65"/>
                </a:lnTo>
                <a:lnTo>
                  <a:pt x="361" y="66"/>
                </a:lnTo>
                <a:lnTo>
                  <a:pt x="362" y="67"/>
                </a:lnTo>
                <a:lnTo>
                  <a:pt x="365" y="71"/>
                </a:lnTo>
                <a:lnTo>
                  <a:pt x="365" y="72"/>
                </a:lnTo>
                <a:lnTo>
                  <a:pt x="366" y="74"/>
                </a:lnTo>
                <a:lnTo>
                  <a:pt x="366" y="75"/>
                </a:lnTo>
                <a:lnTo>
                  <a:pt x="367" y="77"/>
                </a:lnTo>
                <a:lnTo>
                  <a:pt x="367" y="78"/>
                </a:lnTo>
                <a:lnTo>
                  <a:pt x="367" y="79"/>
                </a:lnTo>
                <a:lnTo>
                  <a:pt x="368" y="82"/>
                </a:lnTo>
                <a:lnTo>
                  <a:pt x="368" y="84"/>
                </a:lnTo>
                <a:lnTo>
                  <a:pt x="368" y="85"/>
                </a:lnTo>
                <a:lnTo>
                  <a:pt x="367" y="89"/>
                </a:lnTo>
                <a:lnTo>
                  <a:pt x="367" y="91"/>
                </a:lnTo>
                <a:lnTo>
                  <a:pt x="367" y="92"/>
                </a:lnTo>
                <a:lnTo>
                  <a:pt x="367" y="96"/>
                </a:lnTo>
                <a:lnTo>
                  <a:pt x="367" y="97"/>
                </a:lnTo>
                <a:lnTo>
                  <a:pt x="367" y="100"/>
                </a:lnTo>
                <a:lnTo>
                  <a:pt x="366" y="102"/>
                </a:lnTo>
                <a:lnTo>
                  <a:pt x="366" y="103"/>
                </a:lnTo>
                <a:lnTo>
                  <a:pt x="365" y="105"/>
                </a:lnTo>
                <a:lnTo>
                  <a:pt x="365" y="107"/>
                </a:lnTo>
                <a:lnTo>
                  <a:pt x="363" y="112"/>
                </a:lnTo>
                <a:lnTo>
                  <a:pt x="361" y="116"/>
                </a:lnTo>
                <a:lnTo>
                  <a:pt x="360" y="120"/>
                </a:lnTo>
                <a:lnTo>
                  <a:pt x="360" y="121"/>
                </a:lnTo>
                <a:lnTo>
                  <a:pt x="359" y="122"/>
                </a:lnTo>
                <a:lnTo>
                  <a:pt x="359" y="123"/>
                </a:lnTo>
                <a:lnTo>
                  <a:pt x="359" y="124"/>
                </a:lnTo>
                <a:lnTo>
                  <a:pt x="360" y="125"/>
                </a:lnTo>
                <a:lnTo>
                  <a:pt x="360" y="126"/>
                </a:lnTo>
                <a:lnTo>
                  <a:pt x="360" y="126"/>
                </a:lnTo>
                <a:lnTo>
                  <a:pt x="360" y="127"/>
                </a:lnTo>
                <a:lnTo>
                  <a:pt x="359" y="132"/>
                </a:lnTo>
                <a:lnTo>
                  <a:pt x="358" y="136"/>
                </a:lnTo>
                <a:lnTo>
                  <a:pt x="357" y="138"/>
                </a:lnTo>
                <a:lnTo>
                  <a:pt x="356" y="140"/>
                </a:lnTo>
                <a:lnTo>
                  <a:pt x="355" y="144"/>
                </a:lnTo>
                <a:lnTo>
                  <a:pt x="355" y="145"/>
                </a:lnTo>
                <a:lnTo>
                  <a:pt x="354" y="147"/>
                </a:lnTo>
                <a:lnTo>
                  <a:pt x="354" y="149"/>
                </a:lnTo>
                <a:lnTo>
                  <a:pt x="354" y="150"/>
                </a:lnTo>
                <a:lnTo>
                  <a:pt x="354" y="151"/>
                </a:lnTo>
                <a:lnTo>
                  <a:pt x="355" y="153"/>
                </a:lnTo>
                <a:lnTo>
                  <a:pt x="355" y="153"/>
                </a:lnTo>
                <a:lnTo>
                  <a:pt x="355" y="154"/>
                </a:lnTo>
                <a:lnTo>
                  <a:pt x="356" y="156"/>
                </a:lnTo>
                <a:lnTo>
                  <a:pt x="357" y="157"/>
                </a:lnTo>
                <a:lnTo>
                  <a:pt x="358" y="158"/>
                </a:lnTo>
                <a:lnTo>
                  <a:pt x="360" y="160"/>
                </a:lnTo>
                <a:lnTo>
                  <a:pt x="363" y="162"/>
                </a:lnTo>
                <a:lnTo>
                  <a:pt x="364" y="163"/>
                </a:lnTo>
                <a:lnTo>
                  <a:pt x="365" y="164"/>
                </a:lnTo>
                <a:lnTo>
                  <a:pt x="365" y="165"/>
                </a:lnTo>
                <a:lnTo>
                  <a:pt x="366" y="166"/>
                </a:lnTo>
                <a:lnTo>
                  <a:pt x="367" y="168"/>
                </a:lnTo>
                <a:lnTo>
                  <a:pt x="368" y="169"/>
                </a:lnTo>
                <a:lnTo>
                  <a:pt x="368" y="169"/>
                </a:lnTo>
                <a:lnTo>
                  <a:pt x="368" y="170"/>
                </a:lnTo>
                <a:lnTo>
                  <a:pt x="368" y="170"/>
                </a:lnTo>
                <a:lnTo>
                  <a:pt x="367" y="171"/>
                </a:lnTo>
                <a:lnTo>
                  <a:pt x="367" y="172"/>
                </a:lnTo>
                <a:lnTo>
                  <a:pt x="365" y="174"/>
                </a:lnTo>
                <a:lnTo>
                  <a:pt x="364" y="176"/>
                </a:lnTo>
                <a:lnTo>
                  <a:pt x="363" y="178"/>
                </a:lnTo>
                <a:lnTo>
                  <a:pt x="362" y="179"/>
                </a:lnTo>
                <a:lnTo>
                  <a:pt x="361" y="180"/>
                </a:lnTo>
                <a:lnTo>
                  <a:pt x="361" y="181"/>
                </a:lnTo>
                <a:lnTo>
                  <a:pt x="361" y="182"/>
                </a:lnTo>
                <a:lnTo>
                  <a:pt x="361" y="183"/>
                </a:lnTo>
                <a:lnTo>
                  <a:pt x="361" y="184"/>
                </a:lnTo>
                <a:lnTo>
                  <a:pt x="361" y="185"/>
                </a:lnTo>
                <a:lnTo>
                  <a:pt x="362" y="186"/>
                </a:lnTo>
                <a:lnTo>
                  <a:pt x="362" y="187"/>
                </a:lnTo>
                <a:lnTo>
                  <a:pt x="363" y="189"/>
                </a:lnTo>
                <a:lnTo>
                  <a:pt x="366" y="193"/>
                </a:lnTo>
                <a:lnTo>
                  <a:pt x="369" y="197"/>
                </a:lnTo>
                <a:lnTo>
                  <a:pt x="369" y="198"/>
                </a:lnTo>
                <a:lnTo>
                  <a:pt x="370" y="199"/>
                </a:lnTo>
                <a:lnTo>
                  <a:pt x="375" y="204"/>
                </a:lnTo>
                <a:lnTo>
                  <a:pt x="376" y="205"/>
                </a:lnTo>
                <a:lnTo>
                  <a:pt x="379" y="208"/>
                </a:lnTo>
                <a:lnTo>
                  <a:pt x="381" y="210"/>
                </a:lnTo>
                <a:lnTo>
                  <a:pt x="384" y="213"/>
                </a:lnTo>
                <a:lnTo>
                  <a:pt x="387" y="215"/>
                </a:lnTo>
                <a:lnTo>
                  <a:pt x="389" y="217"/>
                </a:lnTo>
                <a:lnTo>
                  <a:pt x="390" y="217"/>
                </a:lnTo>
                <a:lnTo>
                  <a:pt x="390" y="217"/>
                </a:lnTo>
                <a:lnTo>
                  <a:pt x="392" y="218"/>
                </a:lnTo>
                <a:lnTo>
                  <a:pt x="393" y="218"/>
                </a:lnTo>
                <a:lnTo>
                  <a:pt x="394" y="218"/>
                </a:lnTo>
                <a:lnTo>
                  <a:pt x="395" y="218"/>
                </a:lnTo>
                <a:lnTo>
                  <a:pt x="396" y="217"/>
                </a:lnTo>
                <a:lnTo>
                  <a:pt x="398" y="217"/>
                </a:lnTo>
                <a:lnTo>
                  <a:pt x="403" y="214"/>
                </a:lnTo>
                <a:lnTo>
                  <a:pt x="405" y="213"/>
                </a:lnTo>
                <a:lnTo>
                  <a:pt x="407" y="213"/>
                </a:lnTo>
                <a:lnTo>
                  <a:pt x="408" y="212"/>
                </a:lnTo>
                <a:lnTo>
                  <a:pt x="410" y="212"/>
                </a:lnTo>
                <a:lnTo>
                  <a:pt x="411" y="212"/>
                </a:lnTo>
                <a:lnTo>
                  <a:pt x="412" y="212"/>
                </a:lnTo>
                <a:lnTo>
                  <a:pt x="413" y="212"/>
                </a:lnTo>
                <a:lnTo>
                  <a:pt x="414" y="212"/>
                </a:lnTo>
                <a:lnTo>
                  <a:pt x="415" y="213"/>
                </a:lnTo>
                <a:lnTo>
                  <a:pt x="416" y="213"/>
                </a:lnTo>
                <a:lnTo>
                  <a:pt x="417" y="214"/>
                </a:lnTo>
                <a:lnTo>
                  <a:pt x="420" y="217"/>
                </a:lnTo>
                <a:lnTo>
                  <a:pt x="422" y="218"/>
                </a:lnTo>
                <a:lnTo>
                  <a:pt x="424" y="220"/>
                </a:lnTo>
                <a:lnTo>
                  <a:pt x="426" y="221"/>
                </a:lnTo>
                <a:lnTo>
                  <a:pt x="428" y="221"/>
                </a:lnTo>
                <a:lnTo>
                  <a:pt x="429" y="222"/>
                </a:lnTo>
                <a:lnTo>
                  <a:pt x="434" y="224"/>
                </a:lnTo>
                <a:lnTo>
                  <a:pt x="436" y="224"/>
                </a:lnTo>
                <a:lnTo>
                  <a:pt x="438" y="225"/>
                </a:lnTo>
                <a:lnTo>
                  <a:pt x="439" y="226"/>
                </a:lnTo>
                <a:lnTo>
                  <a:pt x="440" y="226"/>
                </a:lnTo>
                <a:lnTo>
                  <a:pt x="440" y="227"/>
                </a:lnTo>
                <a:lnTo>
                  <a:pt x="441" y="227"/>
                </a:lnTo>
                <a:lnTo>
                  <a:pt x="441" y="228"/>
                </a:lnTo>
                <a:lnTo>
                  <a:pt x="442" y="229"/>
                </a:lnTo>
                <a:lnTo>
                  <a:pt x="442" y="230"/>
                </a:lnTo>
                <a:lnTo>
                  <a:pt x="442" y="230"/>
                </a:lnTo>
                <a:lnTo>
                  <a:pt x="442" y="231"/>
                </a:lnTo>
                <a:lnTo>
                  <a:pt x="441" y="233"/>
                </a:lnTo>
                <a:lnTo>
                  <a:pt x="441" y="234"/>
                </a:lnTo>
                <a:lnTo>
                  <a:pt x="441" y="234"/>
                </a:lnTo>
                <a:lnTo>
                  <a:pt x="440" y="235"/>
                </a:lnTo>
                <a:lnTo>
                  <a:pt x="440" y="236"/>
                </a:lnTo>
                <a:lnTo>
                  <a:pt x="439" y="236"/>
                </a:lnTo>
                <a:lnTo>
                  <a:pt x="438" y="237"/>
                </a:lnTo>
                <a:lnTo>
                  <a:pt x="437" y="238"/>
                </a:lnTo>
                <a:lnTo>
                  <a:pt x="436" y="238"/>
                </a:lnTo>
                <a:lnTo>
                  <a:pt x="436" y="238"/>
                </a:lnTo>
                <a:lnTo>
                  <a:pt x="436" y="239"/>
                </a:lnTo>
                <a:lnTo>
                  <a:pt x="436" y="239"/>
                </a:lnTo>
                <a:lnTo>
                  <a:pt x="437" y="239"/>
                </a:lnTo>
                <a:lnTo>
                  <a:pt x="438" y="240"/>
                </a:lnTo>
                <a:lnTo>
                  <a:pt x="439" y="240"/>
                </a:lnTo>
                <a:lnTo>
                  <a:pt x="440" y="241"/>
                </a:lnTo>
                <a:lnTo>
                  <a:pt x="441" y="241"/>
                </a:lnTo>
                <a:lnTo>
                  <a:pt x="442" y="241"/>
                </a:lnTo>
                <a:lnTo>
                  <a:pt x="446" y="242"/>
                </a:lnTo>
                <a:lnTo>
                  <a:pt x="448" y="242"/>
                </a:lnTo>
                <a:lnTo>
                  <a:pt x="449" y="242"/>
                </a:lnTo>
                <a:lnTo>
                  <a:pt x="450" y="243"/>
                </a:lnTo>
                <a:lnTo>
                  <a:pt x="450" y="243"/>
                </a:lnTo>
                <a:lnTo>
                  <a:pt x="451" y="243"/>
                </a:lnTo>
                <a:lnTo>
                  <a:pt x="452" y="244"/>
                </a:lnTo>
                <a:lnTo>
                  <a:pt x="453" y="245"/>
                </a:lnTo>
                <a:lnTo>
                  <a:pt x="455" y="246"/>
                </a:lnTo>
                <a:lnTo>
                  <a:pt x="456" y="248"/>
                </a:lnTo>
                <a:lnTo>
                  <a:pt x="459" y="252"/>
                </a:lnTo>
                <a:lnTo>
                  <a:pt x="460" y="252"/>
                </a:lnTo>
                <a:lnTo>
                  <a:pt x="461" y="253"/>
                </a:lnTo>
                <a:lnTo>
                  <a:pt x="462" y="254"/>
                </a:lnTo>
                <a:lnTo>
                  <a:pt x="463" y="254"/>
                </a:lnTo>
                <a:lnTo>
                  <a:pt x="463" y="255"/>
                </a:lnTo>
                <a:lnTo>
                  <a:pt x="464" y="255"/>
                </a:lnTo>
                <a:lnTo>
                  <a:pt x="466" y="256"/>
                </a:lnTo>
                <a:lnTo>
                  <a:pt x="468" y="256"/>
                </a:lnTo>
                <a:lnTo>
                  <a:pt x="469" y="256"/>
                </a:lnTo>
                <a:lnTo>
                  <a:pt x="471" y="256"/>
                </a:lnTo>
                <a:lnTo>
                  <a:pt x="472" y="256"/>
                </a:lnTo>
                <a:lnTo>
                  <a:pt x="474" y="255"/>
                </a:lnTo>
                <a:lnTo>
                  <a:pt x="475" y="254"/>
                </a:lnTo>
                <a:lnTo>
                  <a:pt x="479" y="252"/>
                </a:lnTo>
                <a:lnTo>
                  <a:pt x="481" y="252"/>
                </a:lnTo>
                <a:lnTo>
                  <a:pt x="482" y="251"/>
                </a:lnTo>
                <a:lnTo>
                  <a:pt x="482" y="251"/>
                </a:lnTo>
                <a:lnTo>
                  <a:pt x="483" y="251"/>
                </a:lnTo>
                <a:lnTo>
                  <a:pt x="484" y="251"/>
                </a:lnTo>
                <a:lnTo>
                  <a:pt x="485" y="251"/>
                </a:lnTo>
                <a:lnTo>
                  <a:pt x="486" y="252"/>
                </a:lnTo>
                <a:lnTo>
                  <a:pt x="493" y="253"/>
                </a:lnTo>
                <a:lnTo>
                  <a:pt x="498" y="255"/>
                </a:lnTo>
                <a:lnTo>
                  <a:pt x="501" y="256"/>
                </a:lnTo>
                <a:lnTo>
                  <a:pt x="503" y="257"/>
                </a:lnTo>
                <a:lnTo>
                  <a:pt x="505" y="258"/>
                </a:lnTo>
                <a:lnTo>
                  <a:pt x="506" y="259"/>
                </a:lnTo>
                <a:lnTo>
                  <a:pt x="507" y="259"/>
                </a:lnTo>
                <a:lnTo>
                  <a:pt x="508" y="261"/>
                </a:lnTo>
                <a:lnTo>
                  <a:pt x="509" y="262"/>
                </a:lnTo>
                <a:lnTo>
                  <a:pt x="510" y="262"/>
                </a:lnTo>
                <a:lnTo>
                  <a:pt x="511" y="263"/>
                </a:lnTo>
                <a:lnTo>
                  <a:pt x="511" y="263"/>
                </a:lnTo>
                <a:lnTo>
                  <a:pt x="512" y="263"/>
                </a:lnTo>
                <a:lnTo>
                  <a:pt x="517" y="262"/>
                </a:lnTo>
                <a:lnTo>
                  <a:pt x="519" y="262"/>
                </a:lnTo>
                <a:lnTo>
                  <a:pt x="523" y="261"/>
                </a:lnTo>
                <a:lnTo>
                  <a:pt x="525" y="260"/>
                </a:lnTo>
                <a:lnTo>
                  <a:pt x="526" y="260"/>
                </a:lnTo>
                <a:lnTo>
                  <a:pt x="530" y="260"/>
                </a:lnTo>
                <a:lnTo>
                  <a:pt x="534" y="259"/>
                </a:lnTo>
                <a:lnTo>
                  <a:pt x="535" y="259"/>
                </a:lnTo>
                <a:lnTo>
                  <a:pt x="537" y="259"/>
                </a:lnTo>
                <a:lnTo>
                  <a:pt x="539" y="259"/>
                </a:lnTo>
                <a:lnTo>
                  <a:pt x="540" y="259"/>
                </a:lnTo>
                <a:lnTo>
                  <a:pt x="541" y="260"/>
                </a:lnTo>
                <a:lnTo>
                  <a:pt x="542" y="260"/>
                </a:lnTo>
                <a:lnTo>
                  <a:pt x="543" y="260"/>
                </a:lnTo>
                <a:lnTo>
                  <a:pt x="544" y="261"/>
                </a:lnTo>
                <a:lnTo>
                  <a:pt x="544" y="262"/>
                </a:lnTo>
                <a:lnTo>
                  <a:pt x="545" y="263"/>
                </a:lnTo>
                <a:lnTo>
                  <a:pt x="546" y="264"/>
                </a:lnTo>
                <a:lnTo>
                  <a:pt x="546" y="265"/>
                </a:lnTo>
                <a:lnTo>
                  <a:pt x="547" y="266"/>
                </a:lnTo>
                <a:lnTo>
                  <a:pt x="547" y="269"/>
                </a:lnTo>
                <a:lnTo>
                  <a:pt x="548" y="271"/>
                </a:lnTo>
                <a:lnTo>
                  <a:pt x="548" y="272"/>
                </a:lnTo>
                <a:lnTo>
                  <a:pt x="548" y="274"/>
                </a:lnTo>
                <a:lnTo>
                  <a:pt x="548" y="275"/>
                </a:lnTo>
                <a:lnTo>
                  <a:pt x="548" y="276"/>
                </a:lnTo>
                <a:lnTo>
                  <a:pt x="548" y="279"/>
                </a:lnTo>
                <a:lnTo>
                  <a:pt x="547" y="283"/>
                </a:lnTo>
                <a:lnTo>
                  <a:pt x="547" y="286"/>
                </a:lnTo>
                <a:lnTo>
                  <a:pt x="547" y="288"/>
                </a:lnTo>
                <a:lnTo>
                  <a:pt x="547" y="290"/>
                </a:lnTo>
                <a:lnTo>
                  <a:pt x="547" y="291"/>
                </a:lnTo>
                <a:lnTo>
                  <a:pt x="548" y="293"/>
                </a:lnTo>
                <a:lnTo>
                  <a:pt x="549" y="295"/>
                </a:lnTo>
                <a:lnTo>
                  <a:pt x="550" y="297"/>
                </a:lnTo>
                <a:lnTo>
                  <a:pt x="550" y="298"/>
                </a:lnTo>
                <a:lnTo>
                  <a:pt x="551" y="299"/>
                </a:lnTo>
                <a:lnTo>
                  <a:pt x="552" y="300"/>
                </a:lnTo>
                <a:lnTo>
                  <a:pt x="555" y="302"/>
                </a:lnTo>
                <a:lnTo>
                  <a:pt x="556" y="304"/>
                </a:lnTo>
                <a:lnTo>
                  <a:pt x="560" y="306"/>
                </a:lnTo>
                <a:lnTo>
                  <a:pt x="564" y="310"/>
                </a:lnTo>
                <a:lnTo>
                  <a:pt x="565" y="311"/>
                </a:lnTo>
                <a:lnTo>
                  <a:pt x="567" y="312"/>
                </a:lnTo>
                <a:lnTo>
                  <a:pt x="569" y="314"/>
                </a:lnTo>
                <a:lnTo>
                  <a:pt x="576" y="318"/>
                </a:lnTo>
                <a:lnTo>
                  <a:pt x="579" y="320"/>
                </a:lnTo>
                <a:lnTo>
                  <a:pt x="580" y="320"/>
                </a:lnTo>
                <a:lnTo>
                  <a:pt x="581" y="320"/>
                </a:lnTo>
                <a:lnTo>
                  <a:pt x="581" y="320"/>
                </a:lnTo>
                <a:lnTo>
                  <a:pt x="582" y="320"/>
                </a:lnTo>
                <a:lnTo>
                  <a:pt x="582" y="320"/>
                </a:lnTo>
                <a:lnTo>
                  <a:pt x="583" y="320"/>
                </a:lnTo>
                <a:lnTo>
                  <a:pt x="585" y="319"/>
                </a:lnTo>
                <a:lnTo>
                  <a:pt x="586" y="319"/>
                </a:lnTo>
                <a:lnTo>
                  <a:pt x="588" y="318"/>
                </a:lnTo>
                <a:lnTo>
                  <a:pt x="589" y="318"/>
                </a:lnTo>
                <a:lnTo>
                  <a:pt x="590" y="319"/>
                </a:lnTo>
                <a:lnTo>
                  <a:pt x="591" y="319"/>
                </a:lnTo>
                <a:lnTo>
                  <a:pt x="592" y="319"/>
                </a:lnTo>
                <a:lnTo>
                  <a:pt x="597" y="320"/>
                </a:lnTo>
                <a:lnTo>
                  <a:pt x="598" y="321"/>
                </a:lnTo>
                <a:lnTo>
                  <a:pt x="600" y="321"/>
                </a:lnTo>
                <a:lnTo>
                  <a:pt x="602" y="321"/>
                </a:lnTo>
                <a:lnTo>
                  <a:pt x="605" y="321"/>
                </a:lnTo>
                <a:lnTo>
                  <a:pt x="609" y="321"/>
                </a:lnTo>
                <a:lnTo>
                  <a:pt x="611" y="321"/>
                </a:lnTo>
                <a:lnTo>
                  <a:pt x="613" y="321"/>
                </a:lnTo>
                <a:lnTo>
                  <a:pt x="614" y="320"/>
                </a:lnTo>
                <a:lnTo>
                  <a:pt x="616" y="320"/>
                </a:lnTo>
                <a:lnTo>
                  <a:pt x="619" y="318"/>
                </a:lnTo>
                <a:lnTo>
                  <a:pt x="621" y="318"/>
                </a:lnTo>
                <a:lnTo>
                  <a:pt x="623" y="317"/>
                </a:lnTo>
                <a:lnTo>
                  <a:pt x="627" y="317"/>
                </a:lnTo>
                <a:lnTo>
                  <a:pt x="627" y="317"/>
                </a:lnTo>
                <a:lnTo>
                  <a:pt x="629" y="316"/>
                </a:lnTo>
                <a:lnTo>
                  <a:pt x="631" y="315"/>
                </a:lnTo>
                <a:lnTo>
                  <a:pt x="631" y="315"/>
                </a:lnTo>
                <a:lnTo>
                  <a:pt x="632" y="315"/>
                </a:lnTo>
                <a:lnTo>
                  <a:pt x="633" y="315"/>
                </a:lnTo>
                <a:lnTo>
                  <a:pt x="634" y="315"/>
                </a:lnTo>
                <a:lnTo>
                  <a:pt x="634" y="315"/>
                </a:lnTo>
                <a:lnTo>
                  <a:pt x="635" y="315"/>
                </a:lnTo>
                <a:lnTo>
                  <a:pt x="636" y="315"/>
                </a:lnTo>
                <a:lnTo>
                  <a:pt x="637" y="316"/>
                </a:lnTo>
                <a:lnTo>
                  <a:pt x="638" y="316"/>
                </a:lnTo>
                <a:lnTo>
                  <a:pt x="639" y="317"/>
                </a:lnTo>
                <a:lnTo>
                  <a:pt x="640" y="318"/>
                </a:lnTo>
                <a:lnTo>
                  <a:pt x="641" y="318"/>
                </a:lnTo>
                <a:lnTo>
                  <a:pt x="641" y="319"/>
                </a:lnTo>
                <a:lnTo>
                  <a:pt x="641" y="320"/>
                </a:lnTo>
                <a:lnTo>
                  <a:pt x="642" y="321"/>
                </a:lnTo>
                <a:lnTo>
                  <a:pt x="642" y="322"/>
                </a:lnTo>
                <a:lnTo>
                  <a:pt x="642" y="322"/>
                </a:lnTo>
                <a:lnTo>
                  <a:pt x="641" y="323"/>
                </a:lnTo>
                <a:lnTo>
                  <a:pt x="641" y="324"/>
                </a:lnTo>
                <a:lnTo>
                  <a:pt x="641" y="325"/>
                </a:lnTo>
                <a:lnTo>
                  <a:pt x="641" y="326"/>
                </a:lnTo>
                <a:lnTo>
                  <a:pt x="641" y="327"/>
                </a:lnTo>
                <a:lnTo>
                  <a:pt x="642" y="327"/>
                </a:lnTo>
                <a:lnTo>
                  <a:pt x="642" y="328"/>
                </a:lnTo>
                <a:lnTo>
                  <a:pt x="643" y="329"/>
                </a:lnTo>
                <a:lnTo>
                  <a:pt x="644" y="330"/>
                </a:lnTo>
                <a:lnTo>
                  <a:pt x="646" y="331"/>
                </a:lnTo>
                <a:lnTo>
                  <a:pt x="648" y="333"/>
                </a:lnTo>
                <a:lnTo>
                  <a:pt x="650" y="333"/>
                </a:lnTo>
                <a:lnTo>
                  <a:pt x="650" y="334"/>
                </a:lnTo>
                <a:lnTo>
                  <a:pt x="651" y="335"/>
                </a:lnTo>
                <a:lnTo>
                  <a:pt x="654" y="339"/>
                </a:lnTo>
                <a:lnTo>
                  <a:pt x="655" y="340"/>
                </a:lnTo>
                <a:lnTo>
                  <a:pt x="655" y="341"/>
                </a:lnTo>
                <a:lnTo>
                  <a:pt x="656" y="342"/>
                </a:lnTo>
                <a:lnTo>
                  <a:pt x="656" y="343"/>
                </a:lnTo>
                <a:lnTo>
                  <a:pt x="656" y="344"/>
                </a:lnTo>
                <a:lnTo>
                  <a:pt x="655" y="345"/>
                </a:lnTo>
                <a:lnTo>
                  <a:pt x="655" y="347"/>
                </a:lnTo>
                <a:lnTo>
                  <a:pt x="654" y="349"/>
                </a:lnTo>
                <a:lnTo>
                  <a:pt x="654" y="349"/>
                </a:lnTo>
                <a:lnTo>
                  <a:pt x="653" y="350"/>
                </a:lnTo>
                <a:lnTo>
                  <a:pt x="652" y="350"/>
                </a:lnTo>
                <a:lnTo>
                  <a:pt x="652" y="351"/>
                </a:lnTo>
                <a:lnTo>
                  <a:pt x="650" y="351"/>
                </a:lnTo>
                <a:lnTo>
                  <a:pt x="649" y="352"/>
                </a:lnTo>
                <a:lnTo>
                  <a:pt x="646" y="353"/>
                </a:lnTo>
                <a:lnTo>
                  <a:pt x="643" y="353"/>
                </a:lnTo>
                <a:lnTo>
                  <a:pt x="642" y="354"/>
                </a:lnTo>
                <a:lnTo>
                  <a:pt x="641" y="354"/>
                </a:lnTo>
                <a:lnTo>
                  <a:pt x="640" y="354"/>
                </a:lnTo>
                <a:lnTo>
                  <a:pt x="640" y="355"/>
                </a:lnTo>
                <a:lnTo>
                  <a:pt x="639" y="355"/>
                </a:lnTo>
                <a:lnTo>
                  <a:pt x="638" y="356"/>
                </a:lnTo>
                <a:lnTo>
                  <a:pt x="637" y="359"/>
                </a:lnTo>
                <a:lnTo>
                  <a:pt x="636" y="361"/>
                </a:lnTo>
                <a:lnTo>
                  <a:pt x="635" y="362"/>
                </a:lnTo>
                <a:lnTo>
                  <a:pt x="634" y="364"/>
                </a:lnTo>
                <a:lnTo>
                  <a:pt x="634" y="365"/>
                </a:lnTo>
                <a:lnTo>
                  <a:pt x="633" y="368"/>
                </a:lnTo>
                <a:lnTo>
                  <a:pt x="633" y="369"/>
                </a:lnTo>
                <a:lnTo>
                  <a:pt x="633" y="370"/>
                </a:lnTo>
                <a:lnTo>
                  <a:pt x="632" y="371"/>
                </a:lnTo>
                <a:lnTo>
                  <a:pt x="631" y="372"/>
                </a:lnTo>
                <a:lnTo>
                  <a:pt x="629" y="376"/>
                </a:lnTo>
                <a:lnTo>
                  <a:pt x="629" y="377"/>
                </a:lnTo>
                <a:lnTo>
                  <a:pt x="628" y="378"/>
                </a:lnTo>
                <a:lnTo>
                  <a:pt x="627" y="382"/>
                </a:lnTo>
                <a:lnTo>
                  <a:pt x="626" y="383"/>
                </a:lnTo>
                <a:lnTo>
                  <a:pt x="626" y="384"/>
                </a:lnTo>
                <a:lnTo>
                  <a:pt x="625" y="385"/>
                </a:lnTo>
                <a:lnTo>
                  <a:pt x="624" y="386"/>
                </a:lnTo>
                <a:lnTo>
                  <a:pt x="621" y="390"/>
                </a:lnTo>
                <a:lnTo>
                  <a:pt x="619" y="392"/>
                </a:lnTo>
                <a:lnTo>
                  <a:pt x="618" y="392"/>
                </a:lnTo>
                <a:lnTo>
                  <a:pt x="616" y="395"/>
                </a:lnTo>
                <a:lnTo>
                  <a:pt x="615" y="397"/>
                </a:lnTo>
                <a:lnTo>
                  <a:pt x="614" y="398"/>
                </a:lnTo>
                <a:lnTo>
                  <a:pt x="613" y="400"/>
                </a:lnTo>
                <a:lnTo>
                  <a:pt x="613" y="400"/>
                </a:lnTo>
                <a:lnTo>
                  <a:pt x="613" y="401"/>
                </a:lnTo>
                <a:lnTo>
                  <a:pt x="613" y="402"/>
                </a:lnTo>
                <a:lnTo>
                  <a:pt x="613" y="402"/>
                </a:lnTo>
                <a:lnTo>
                  <a:pt x="613" y="403"/>
                </a:lnTo>
                <a:lnTo>
                  <a:pt x="613" y="404"/>
                </a:lnTo>
                <a:lnTo>
                  <a:pt x="613" y="404"/>
                </a:lnTo>
                <a:lnTo>
                  <a:pt x="614" y="404"/>
                </a:lnTo>
                <a:lnTo>
                  <a:pt x="615" y="405"/>
                </a:lnTo>
                <a:lnTo>
                  <a:pt x="615" y="405"/>
                </a:lnTo>
                <a:lnTo>
                  <a:pt x="618" y="405"/>
                </a:lnTo>
                <a:lnTo>
                  <a:pt x="619" y="405"/>
                </a:lnTo>
                <a:lnTo>
                  <a:pt x="620" y="405"/>
                </a:lnTo>
                <a:lnTo>
                  <a:pt x="621" y="406"/>
                </a:lnTo>
                <a:lnTo>
                  <a:pt x="622" y="406"/>
                </a:lnTo>
                <a:lnTo>
                  <a:pt x="622" y="406"/>
                </a:lnTo>
                <a:lnTo>
                  <a:pt x="623" y="407"/>
                </a:lnTo>
                <a:lnTo>
                  <a:pt x="624" y="408"/>
                </a:lnTo>
                <a:lnTo>
                  <a:pt x="625" y="409"/>
                </a:lnTo>
                <a:lnTo>
                  <a:pt x="626" y="412"/>
                </a:lnTo>
                <a:lnTo>
                  <a:pt x="627" y="413"/>
                </a:lnTo>
                <a:lnTo>
                  <a:pt x="628" y="414"/>
                </a:lnTo>
                <a:lnTo>
                  <a:pt x="629" y="415"/>
                </a:lnTo>
                <a:lnTo>
                  <a:pt x="630" y="416"/>
                </a:lnTo>
                <a:lnTo>
                  <a:pt x="632" y="417"/>
                </a:lnTo>
                <a:lnTo>
                  <a:pt x="634" y="418"/>
                </a:lnTo>
                <a:lnTo>
                  <a:pt x="637" y="419"/>
                </a:lnTo>
                <a:lnTo>
                  <a:pt x="639" y="421"/>
                </a:lnTo>
                <a:lnTo>
                  <a:pt x="641" y="421"/>
                </a:lnTo>
                <a:lnTo>
                  <a:pt x="642" y="422"/>
                </a:lnTo>
                <a:lnTo>
                  <a:pt x="645" y="424"/>
                </a:lnTo>
                <a:lnTo>
                  <a:pt x="646" y="425"/>
                </a:lnTo>
                <a:lnTo>
                  <a:pt x="647" y="426"/>
                </a:lnTo>
                <a:lnTo>
                  <a:pt x="647" y="427"/>
                </a:lnTo>
                <a:lnTo>
                  <a:pt x="648" y="428"/>
                </a:lnTo>
                <a:lnTo>
                  <a:pt x="649" y="429"/>
                </a:lnTo>
                <a:lnTo>
                  <a:pt x="649" y="430"/>
                </a:lnTo>
                <a:lnTo>
                  <a:pt x="651" y="433"/>
                </a:lnTo>
                <a:lnTo>
                  <a:pt x="651" y="434"/>
                </a:lnTo>
                <a:lnTo>
                  <a:pt x="652" y="435"/>
                </a:lnTo>
                <a:lnTo>
                  <a:pt x="652" y="435"/>
                </a:lnTo>
                <a:lnTo>
                  <a:pt x="652" y="436"/>
                </a:lnTo>
                <a:lnTo>
                  <a:pt x="650" y="438"/>
                </a:lnTo>
                <a:lnTo>
                  <a:pt x="649" y="439"/>
                </a:lnTo>
                <a:lnTo>
                  <a:pt x="649" y="439"/>
                </a:lnTo>
                <a:lnTo>
                  <a:pt x="648" y="439"/>
                </a:lnTo>
                <a:lnTo>
                  <a:pt x="648" y="440"/>
                </a:lnTo>
                <a:lnTo>
                  <a:pt x="646" y="440"/>
                </a:lnTo>
                <a:lnTo>
                  <a:pt x="646" y="440"/>
                </a:lnTo>
                <a:lnTo>
                  <a:pt x="645" y="440"/>
                </a:lnTo>
                <a:lnTo>
                  <a:pt x="645" y="441"/>
                </a:lnTo>
                <a:lnTo>
                  <a:pt x="645" y="442"/>
                </a:lnTo>
                <a:lnTo>
                  <a:pt x="645" y="442"/>
                </a:lnTo>
                <a:lnTo>
                  <a:pt x="644" y="444"/>
                </a:lnTo>
                <a:lnTo>
                  <a:pt x="644" y="445"/>
                </a:lnTo>
                <a:lnTo>
                  <a:pt x="643" y="446"/>
                </a:lnTo>
                <a:lnTo>
                  <a:pt x="642" y="446"/>
                </a:lnTo>
                <a:lnTo>
                  <a:pt x="642" y="447"/>
                </a:lnTo>
                <a:lnTo>
                  <a:pt x="642" y="447"/>
                </a:lnTo>
                <a:lnTo>
                  <a:pt x="642" y="447"/>
                </a:lnTo>
                <a:lnTo>
                  <a:pt x="643" y="448"/>
                </a:lnTo>
                <a:lnTo>
                  <a:pt x="643" y="448"/>
                </a:lnTo>
                <a:lnTo>
                  <a:pt x="643" y="448"/>
                </a:lnTo>
                <a:lnTo>
                  <a:pt x="643" y="449"/>
                </a:lnTo>
                <a:lnTo>
                  <a:pt x="642" y="449"/>
                </a:lnTo>
                <a:lnTo>
                  <a:pt x="640" y="450"/>
                </a:lnTo>
                <a:lnTo>
                  <a:pt x="640" y="451"/>
                </a:lnTo>
                <a:lnTo>
                  <a:pt x="639" y="451"/>
                </a:lnTo>
                <a:lnTo>
                  <a:pt x="638" y="451"/>
                </a:lnTo>
                <a:lnTo>
                  <a:pt x="638" y="452"/>
                </a:lnTo>
                <a:lnTo>
                  <a:pt x="637" y="452"/>
                </a:lnTo>
                <a:lnTo>
                  <a:pt x="637" y="453"/>
                </a:lnTo>
                <a:lnTo>
                  <a:pt x="635" y="458"/>
                </a:lnTo>
                <a:lnTo>
                  <a:pt x="634" y="460"/>
                </a:lnTo>
                <a:lnTo>
                  <a:pt x="633" y="461"/>
                </a:lnTo>
                <a:lnTo>
                  <a:pt x="633" y="461"/>
                </a:lnTo>
                <a:lnTo>
                  <a:pt x="632" y="461"/>
                </a:lnTo>
                <a:lnTo>
                  <a:pt x="631" y="460"/>
                </a:lnTo>
                <a:lnTo>
                  <a:pt x="629" y="459"/>
                </a:lnTo>
                <a:lnTo>
                  <a:pt x="627" y="458"/>
                </a:lnTo>
                <a:lnTo>
                  <a:pt x="625" y="456"/>
                </a:lnTo>
                <a:lnTo>
                  <a:pt x="623" y="454"/>
                </a:lnTo>
                <a:lnTo>
                  <a:pt x="621" y="452"/>
                </a:lnTo>
                <a:lnTo>
                  <a:pt x="619" y="450"/>
                </a:lnTo>
                <a:lnTo>
                  <a:pt x="615" y="445"/>
                </a:lnTo>
                <a:lnTo>
                  <a:pt x="613" y="443"/>
                </a:lnTo>
                <a:lnTo>
                  <a:pt x="612" y="442"/>
                </a:lnTo>
                <a:lnTo>
                  <a:pt x="611" y="441"/>
                </a:lnTo>
                <a:lnTo>
                  <a:pt x="609" y="439"/>
                </a:lnTo>
                <a:lnTo>
                  <a:pt x="607" y="438"/>
                </a:lnTo>
                <a:lnTo>
                  <a:pt x="606" y="437"/>
                </a:lnTo>
                <a:lnTo>
                  <a:pt x="604" y="437"/>
                </a:lnTo>
                <a:lnTo>
                  <a:pt x="603" y="436"/>
                </a:lnTo>
                <a:lnTo>
                  <a:pt x="601" y="436"/>
                </a:lnTo>
                <a:lnTo>
                  <a:pt x="599" y="435"/>
                </a:lnTo>
                <a:lnTo>
                  <a:pt x="596" y="435"/>
                </a:lnTo>
                <a:lnTo>
                  <a:pt x="595" y="434"/>
                </a:lnTo>
                <a:lnTo>
                  <a:pt x="589" y="433"/>
                </a:lnTo>
                <a:lnTo>
                  <a:pt x="587" y="432"/>
                </a:lnTo>
                <a:lnTo>
                  <a:pt x="585" y="432"/>
                </a:lnTo>
                <a:lnTo>
                  <a:pt x="584" y="432"/>
                </a:lnTo>
                <a:lnTo>
                  <a:pt x="582" y="431"/>
                </a:lnTo>
                <a:lnTo>
                  <a:pt x="581" y="430"/>
                </a:lnTo>
                <a:lnTo>
                  <a:pt x="579" y="429"/>
                </a:lnTo>
                <a:lnTo>
                  <a:pt x="576" y="428"/>
                </a:lnTo>
                <a:lnTo>
                  <a:pt x="570" y="424"/>
                </a:lnTo>
                <a:lnTo>
                  <a:pt x="565" y="420"/>
                </a:lnTo>
                <a:lnTo>
                  <a:pt x="563" y="418"/>
                </a:lnTo>
                <a:lnTo>
                  <a:pt x="561" y="417"/>
                </a:lnTo>
                <a:lnTo>
                  <a:pt x="558" y="416"/>
                </a:lnTo>
                <a:lnTo>
                  <a:pt x="556" y="415"/>
                </a:lnTo>
                <a:lnTo>
                  <a:pt x="553" y="414"/>
                </a:lnTo>
                <a:lnTo>
                  <a:pt x="552" y="414"/>
                </a:lnTo>
                <a:lnTo>
                  <a:pt x="550" y="413"/>
                </a:lnTo>
                <a:lnTo>
                  <a:pt x="548" y="413"/>
                </a:lnTo>
                <a:lnTo>
                  <a:pt x="546" y="413"/>
                </a:lnTo>
                <a:lnTo>
                  <a:pt x="543" y="413"/>
                </a:lnTo>
                <a:lnTo>
                  <a:pt x="539" y="414"/>
                </a:lnTo>
                <a:lnTo>
                  <a:pt x="538" y="414"/>
                </a:lnTo>
                <a:lnTo>
                  <a:pt x="536" y="414"/>
                </a:lnTo>
                <a:lnTo>
                  <a:pt x="534" y="413"/>
                </a:lnTo>
                <a:lnTo>
                  <a:pt x="532" y="413"/>
                </a:lnTo>
                <a:lnTo>
                  <a:pt x="531" y="413"/>
                </a:lnTo>
                <a:lnTo>
                  <a:pt x="530" y="412"/>
                </a:lnTo>
                <a:lnTo>
                  <a:pt x="528" y="412"/>
                </a:lnTo>
                <a:lnTo>
                  <a:pt x="525" y="410"/>
                </a:lnTo>
                <a:lnTo>
                  <a:pt x="524" y="410"/>
                </a:lnTo>
                <a:lnTo>
                  <a:pt x="523" y="410"/>
                </a:lnTo>
                <a:lnTo>
                  <a:pt x="523" y="410"/>
                </a:lnTo>
                <a:lnTo>
                  <a:pt x="522" y="410"/>
                </a:lnTo>
                <a:lnTo>
                  <a:pt x="522" y="410"/>
                </a:lnTo>
                <a:lnTo>
                  <a:pt x="521" y="410"/>
                </a:lnTo>
                <a:lnTo>
                  <a:pt x="521" y="410"/>
                </a:lnTo>
                <a:lnTo>
                  <a:pt x="520" y="411"/>
                </a:lnTo>
                <a:lnTo>
                  <a:pt x="520" y="412"/>
                </a:lnTo>
                <a:lnTo>
                  <a:pt x="520" y="413"/>
                </a:lnTo>
                <a:lnTo>
                  <a:pt x="518" y="417"/>
                </a:lnTo>
                <a:lnTo>
                  <a:pt x="518" y="419"/>
                </a:lnTo>
                <a:lnTo>
                  <a:pt x="516" y="421"/>
                </a:lnTo>
                <a:lnTo>
                  <a:pt x="515" y="425"/>
                </a:lnTo>
                <a:lnTo>
                  <a:pt x="514" y="426"/>
                </a:lnTo>
                <a:lnTo>
                  <a:pt x="513" y="427"/>
                </a:lnTo>
                <a:lnTo>
                  <a:pt x="512" y="428"/>
                </a:lnTo>
                <a:lnTo>
                  <a:pt x="511" y="428"/>
                </a:lnTo>
                <a:lnTo>
                  <a:pt x="510" y="429"/>
                </a:lnTo>
                <a:lnTo>
                  <a:pt x="510" y="429"/>
                </a:lnTo>
                <a:lnTo>
                  <a:pt x="508" y="429"/>
                </a:lnTo>
                <a:lnTo>
                  <a:pt x="507" y="429"/>
                </a:lnTo>
                <a:lnTo>
                  <a:pt x="503" y="430"/>
                </a:lnTo>
                <a:lnTo>
                  <a:pt x="499" y="430"/>
                </a:lnTo>
                <a:lnTo>
                  <a:pt x="497" y="430"/>
                </a:lnTo>
                <a:lnTo>
                  <a:pt x="495" y="430"/>
                </a:lnTo>
                <a:lnTo>
                  <a:pt x="493" y="431"/>
                </a:lnTo>
                <a:lnTo>
                  <a:pt x="490" y="432"/>
                </a:lnTo>
                <a:lnTo>
                  <a:pt x="488" y="433"/>
                </a:lnTo>
                <a:lnTo>
                  <a:pt x="483" y="435"/>
                </a:lnTo>
                <a:lnTo>
                  <a:pt x="481" y="436"/>
                </a:lnTo>
                <a:lnTo>
                  <a:pt x="480" y="436"/>
                </a:lnTo>
                <a:lnTo>
                  <a:pt x="479" y="436"/>
                </a:lnTo>
                <a:lnTo>
                  <a:pt x="478" y="437"/>
                </a:lnTo>
                <a:lnTo>
                  <a:pt x="475" y="437"/>
                </a:lnTo>
                <a:lnTo>
                  <a:pt x="473" y="437"/>
                </a:lnTo>
                <a:lnTo>
                  <a:pt x="473" y="437"/>
                </a:lnTo>
                <a:lnTo>
                  <a:pt x="472" y="437"/>
                </a:lnTo>
                <a:lnTo>
                  <a:pt x="471" y="436"/>
                </a:lnTo>
                <a:lnTo>
                  <a:pt x="471" y="436"/>
                </a:lnTo>
                <a:lnTo>
                  <a:pt x="470" y="436"/>
                </a:lnTo>
                <a:lnTo>
                  <a:pt x="470" y="436"/>
                </a:lnTo>
                <a:lnTo>
                  <a:pt x="470" y="435"/>
                </a:lnTo>
                <a:lnTo>
                  <a:pt x="470" y="435"/>
                </a:lnTo>
                <a:lnTo>
                  <a:pt x="470" y="434"/>
                </a:lnTo>
                <a:lnTo>
                  <a:pt x="469" y="433"/>
                </a:lnTo>
                <a:lnTo>
                  <a:pt x="469" y="432"/>
                </a:lnTo>
                <a:lnTo>
                  <a:pt x="470" y="427"/>
                </a:lnTo>
                <a:lnTo>
                  <a:pt x="470" y="426"/>
                </a:lnTo>
                <a:lnTo>
                  <a:pt x="470" y="425"/>
                </a:lnTo>
                <a:lnTo>
                  <a:pt x="469" y="424"/>
                </a:lnTo>
                <a:lnTo>
                  <a:pt x="469" y="422"/>
                </a:lnTo>
                <a:lnTo>
                  <a:pt x="468" y="419"/>
                </a:lnTo>
                <a:lnTo>
                  <a:pt x="468" y="418"/>
                </a:lnTo>
                <a:lnTo>
                  <a:pt x="467" y="414"/>
                </a:lnTo>
                <a:lnTo>
                  <a:pt x="466" y="411"/>
                </a:lnTo>
                <a:lnTo>
                  <a:pt x="465" y="410"/>
                </a:lnTo>
                <a:lnTo>
                  <a:pt x="465" y="409"/>
                </a:lnTo>
                <a:lnTo>
                  <a:pt x="464" y="409"/>
                </a:lnTo>
                <a:lnTo>
                  <a:pt x="463" y="408"/>
                </a:lnTo>
                <a:lnTo>
                  <a:pt x="463" y="407"/>
                </a:lnTo>
                <a:lnTo>
                  <a:pt x="462" y="406"/>
                </a:lnTo>
                <a:lnTo>
                  <a:pt x="460" y="405"/>
                </a:lnTo>
                <a:lnTo>
                  <a:pt x="459" y="404"/>
                </a:lnTo>
                <a:lnTo>
                  <a:pt x="457" y="404"/>
                </a:lnTo>
                <a:lnTo>
                  <a:pt x="455" y="404"/>
                </a:lnTo>
                <a:lnTo>
                  <a:pt x="453" y="403"/>
                </a:lnTo>
                <a:lnTo>
                  <a:pt x="450" y="403"/>
                </a:lnTo>
                <a:lnTo>
                  <a:pt x="448" y="403"/>
                </a:lnTo>
                <a:lnTo>
                  <a:pt x="444" y="403"/>
                </a:lnTo>
                <a:lnTo>
                  <a:pt x="442" y="403"/>
                </a:lnTo>
                <a:lnTo>
                  <a:pt x="440" y="403"/>
                </a:lnTo>
                <a:lnTo>
                  <a:pt x="438" y="402"/>
                </a:lnTo>
                <a:lnTo>
                  <a:pt x="436" y="402"/>
                </a:lnTo>
                <a:lnTo>
                  <a:pt x="435" y="402"/>
                </a:lnTo>
                <a:lnTo>
                  <a:pt x="433" y="401"/>
                </a:lnTo>
                <a:lnTo>
                  <a:pt x="432" y="401"/>
                </a:lnTo>
                <a:lnTo>
                  <a:pt x="431" y="400"/>
                </a:lnTo>
                <a:lnTo>
                  <a:pt x="430" y="399"/>
                </a:lnTo>
                <a:lnTo>
                  <a:pt x="429" y="398"/>
                </a:lnTo>
                <a:lnTo>
                  <a:pt x="426" y="396"/>
                </a:lnTo>
                <a:lnTo>
                  <a:pt x="425" y="395"/>
                </a:lnTo>
                <a:lnTo>
                  <a:pt x="424" y="395"/>
                </a:lnTo>
                <a:lnTo>
                  <a:pt x="424" y="394"/>
                </a:lnTo>
                <a:lnTo>
                  <a:pt x="423" y="394"/>
                </a:lnTo>
                <a:lnTo>
                  <a:pt x="422" y="393"/>
                </a:lnTo>
                <a:lnTo>
                  <a:pt x="421" y="393"/>
                </a:lnTo>
                <a:lnTo>
                  <a:pt x="416" y="392"/>
                </a:lnTo>
                <a:lnTo>
                  <a:pt x="411" y="391"/>
                </a:lnTo>
                <a:lnTo>
                  <a:pt x="410" y="391"/>
                </a:lnTo>
                <a:lnTo>
                  <a:pt x="409" y="391"/>
                </a:lnTo>
                <a:lnTo>
                  <a:pt x="408" y="391"/>
                </a:lnTo>
                <a:lnTo>
                  <a:pt x="406" y="391"/>
                </a:lnTo>
                <a:lnTo>
                  <a:pt x="405" y="392"/>
                </a:lnTo>
                <a:lnTo>
                  <a:pt x="403" y="392"/>
                </a:lnTo>
                <a:lnTo>
                  <a:pt x="401" y="393"/>
                </a:lnTo>
                <a:lnTo>
                  <a:pt x="400" y="394"/>
                </a:lnTo>
                <a:lnTo>
                  <a:pt x="399" y="395"/>
                </a:lnTo>
                <a:lnTo>
                  <a:pt x="399" y="395"/>
                </a:lnTo>
                <a:lnTo>
                  <a:pt x="398" y="396"/>
                </a:lnTo>
                <a:lnTo>
                  <a:pt x="398" y="396"/>
                </a:lnTo>
                <a:lnTo>
                  <a:pt x="398" y="397"/>
                </a:lnTo>
                <a:lnTo>
                  <a:pt x="397" y="400"/>
                </a:lnTo>
                <a:lnTo>
                  <a:pt x="397" y="402"/>
                </a:lnTo>
                <a:lnTo>
                  <a:pt x="396" y="403"/>
                </a:lnTo>
                <a:lnTo>
                  <a:pt x="396" y="405"/>
                </a:lnTo>
                <a:lnTo>
                  <a:pt x="395" y="407"/>
                </a:lnTo>
                <a:lnTo>
                  <a:pt x="393" y="410"/>
                </a:lnTo>
                <a:lnTo>
                  <a:pt x="392" y="412"/>
                </a:lnTo>
                <a:lnTo>
                  <a:pt x="392" y="413"/>
                </a:lnTo>
                <a:lnTo>
                  <a:pt x="391" y="415"/>
                </a:lnTo>
                <a:lnTo>
                  <a:pt x="391" y="417"/>
                </a:lnTo>
                <a:lnTo>
                  <a:pt x="390" y="418"/>
                </a:lnTo>
                <a:lnTo>
                  <a:pt x="390" y="420"/>
                </a:lnTo>
                <a:lnTo>
                  <a:pt x="390" y="421"/>
                </a:lnTo>
                <a:lnTo>
                  <a:pt x="390" y="423"/>
                </a:lnTo>
                <a:lnTo>
                  <a:pt x="390" y="426"/>
                </a:lnTo>
                <a:lnTo>
                  <a:pt x="390" y="429"/>
                </a:lnTo>
                <a:lnTo>
                  <a:pt x="390" y="432"/>
                </a:lnTo>
                <a:lnTo>
                  <a:pt x="391" y="436"/>
                </a:lnTo>
                <a:lnTo>
                  <a:pt x="391" y="442"/>
                </a:lnTo>
                <a:lnTo>
                  <a:pt x="392" y="447"/>
                </a:lnTo>
                <a:lnTo>
                  <a:pt x="392" y="449"/>
                </a:lnTo>
                <a:lnTo>
                  <a:pt x="394" y="457"/>
                </a:lnTo>
                <a:lnTo>
                  <a:pt x="394" y="459"/>
                </a:lnTo>
                <a:lnTo>
                  <a:pt x="394" y="461"/>
                </a:lnTo>
                <a:lnTo>
                  <a:pt x="394" y="463"/>
                </a:lnTo>
                <a:lnTo>
                  <a:pt x="394" y="465"/>
                </a:lnTo>
                <a:lnTo>
                  <a:pt x="394" y="467"/>
                </a:lnTo>
                <a:lnTo>
                  <a:pt x="394" y="469"/>
                </a:lnTo>
                <a:lnTo>
                  <a:pt x="393" y="472"/>
                </a:lnTo>
                <a:lnTo>
                  <a:pt x="391" y="481"/>
                </a:lnTo>
                <a:lnTo>
                  <a:pt x="391" y="482"/>
                </a:lnTo>
                <a:lnTo>
                  <a:pt x="390" y="485"/>
                </a:lnTo>
                <a:lnTo>
                  <a:pt x="390" y="486"/>
                </a:lnTo>
                <a:lnTo>
                  <a:pt x="389" y="489"/>
                </a:lnTo>
                <a:lnTo>
                  <a:pt x="389" y="491"/>
                </a:lnTo>
                <a:lnTo>
                  <a:pt x="389" y="493"/>
                </a:lnTo>
                <a:lnTo>
                  <a:pt x="389" y="496"/>
                </a:lnTo>
                <a:lnTo>
                  <a:pt x="389" y="501"/>
                </a:lnTo>
                <a:lnTo>
                  <a:pt x="389" y="502"/>
                </a:lnTo>
                <a:lnTo>
                  <a:pt x="389" y="503"/>
                </a:lnTo>
                <a:lnTo>
                  <a:pt x="389" y="504"/>
                </a:lnTo>
                <a:lnTo>
                  <a:pt x="388" y="505"/>
                </a:lnTo>
                <a:lnTo>
                  <a:pt x="387" y="508"/>
                </a:lnTo>
                <a:lnTo>
                  <a:pt x="386" y="511"/>
                </a:lnTo>
                <a:lnTo>
                  <a:pt x="384" y="517"/>
                </a:lnTo>
                <a:lnTo>
                  <a:pt x="383" y="522"/>
                </a:lnTo>
                <a:lnTo>
                  <a:pt x="382" y="524"/>
                </a:lnTo>
                <a:lnTo>
                  <a:pt x="382" y="526"/>
                </a:lnTo>
                <a:lnTo>
                  <a:pt x="382" y="528"/>
                </a:lnTo>
                <a:lnTo>
                  <a:pt x="381" y="531"/>
                </a:lnTo>
                <a:lnTo>
                  <a:pt x="381" y="533"/>
                </a:lnTo>
                <a:lnTo>
                  <a:pt x="381" y="535"/>
                </a:lnTo>
                <a:lnTo>
                  <a:pt x="381" y="536"/>
                </a:lnTo>
                <a:lnTo>
                  <a:pt x="382" y="538"/>
                </a:lnTo>
                <a:lnTo>
                  <a:pt x="382" y="539"/>
                </a:lnTo>
                <a:lnTo>
                  <a:pt x="382" y="540"/>
                </a:lnTo>
                <a:lnTo>
                  <a:pt x="383" y="541"/>
                </a:lnTo>
                <a:lnTo>
                  <a:pt x="385" y="544"/>
                </a:lnTo>
                <a:lnTo>
                  <a:pt x="386" y="545"/>
                </a:lnTo>
                <a:lnTo>
                  <a:pt x="386" y="546"/>
                </a:lnTo>
                <a:lnTo>
                  <a:pt x="387" y="547"/>
                </a:lnTo>
                <a:lnTo>
                  <a:pt x="387" y="548"/>
                </a:lnTo>
                <a:lnTo>
                  <a:pt x="387" y="550"/>
                </a:lnTo>
                <a:lnTo>
                  <a:pt x="387" y="551"/>
                </a:lnTo>
                <a:lnTo>
                  <a:pt x="386" y="552"/>
                </a:lnTo>
                <a:lnTo>
                  <a:pt x="386" y="553"/>
                </a:lnTo>
                <a:lnTo>
                  <a:pt x="385" y="554"/>
                </a:lnTo>
                <a:lnTo>
                  <a:pt x="384" y="555"/>
                </a:lnTo>
                <a:lnTo>
                  <a:pt x="382" y="556"/>
                </a:lnTo>
                <a:lnTo>
                  <a:pt x="381" y="557"/>
                </a:lnTo>
                <a:lnTo>
                  <a:pt x="380" y="557"/>
                </a:lnTo>
                <a:lnTo>
                  <a:pt x="379" y="557"/>
                </a:lnTo>
                <a:lnTo>
                  <a:pt x="377" y="557"/>
                </a:lnTo>
                <a:lnTo>
                  <a:pt x="374" y="557"/>
                </a:lnTo>
                <a:lnTo>
                  <a:pt x="372" y="556"/>
                </a:lnTo>
                <a:lnTo>
                  <a:pt x="365" y="555"/>
                </a:lnTo>
                <a:lnTo>
                  <a:pt x="361" y="553"/>
                </a:lnTo>
                <a:lnTo>
                  <a:pt x="359" y="553"/>
                </a:lnTo>
                <a:lnTo>
                  <a:pt x="357" y="552"/>
                </a:lnTo>
                <a:lnTo>
                  <a:pt x="352" y="550"/>
                </a:lnTo>
                <a:lnTo>
                  <a:pt x="351" y="550"/>
                </a:lnTo>
                <a:lnTo>
                  <a:pt x="348" y="548"/>
                </a:lnTo>
                <a:lnTo>
                  <a:pt x="347" y="548"/>
                </a:lnTo>
                <a:lnTo>
                  <a:pt x="345" y="547"/>
                </a:lnTo>
                <a:lnTo>
                  <a:pt x="343" y="547"/>
                </a:lnTo>
                <a:lnTo>
                  <a:pt x="337" y="546"/>
                </a:lnTo>
                <a:lnTo>
                  <a:pt x="333" y="545"/>
                </a:lnTo>
                <a:lnTo>
                  <a:pt x="331" y="545"/>
                </a:lnTo>
                <a:lnTo>
                  <a:pt x="330" y="545"/>
                </a:lnTo>
                <a:lnTo>
                  <a:pt x="328" y="545"/>
                </a:lnTo>
                <a:lnTo>
                  <a:pt x="327" y="545"/>
                </a:lnTo>
                <a:lnTo>
                  <a:pt x="325" y="545"/>
                </a:lnTo>
                <a:lnTo>
                  <a:pt x="324" y="545"/>
                </a:lnTo>
                <a:lnTo>
                  <a:pt x="323" y="546"/>
                </a:lnTo>
                <a:lnTo>
                  <a:pt x="322" y="546"/>
                </a:lnTo>
                <a:lnTo>
                  <a:pt x="321" y="546"/>
                </a:lnTo>
                <a:lnTo>
                  <a:pt x="321" y="547"/>
                </a:lnTo>
                <a:lnTo>
                  <a:pt x="320" y="548"/>
                </a:lnTo>
                <a:lnTo>
                  <a:pt x="319" y="548"/>
                </a:lnTo>
                <a:lnTo>
                  <a:pt x="318" y="549"/>
                </a:lnTo>
                <a:lnTo>
                  <a:pt x="318" y="551"/>
                </a:lnTo>
                <a:lnTo>
                  <a:pt x="317" y="552"/>
                </a:lnTo>
                <a:lnTo>
                  <a:pt x="317" y="553"/>
                </a:lnTo>
                <a:lnTo>
                  <a:pt x="316" y="558"/>
                </a:lnTo>
                <a:lnTo>
                  <a:pt x="315" y="565"/>
                </a:lnTo>
                <a:lnTo>
                  <a:pt x="314" y="567"/>
                </a:lnTo>
                <a:lnTo>
                  <a:pt x="314" y="571"/>
                </a:lnTo>
                <a:lnTo>
                  <a:pt x="313" y="573"/>
                </a:lnTo>
                <a:lnTo>
                  <a:pt x="313" y="574"/>
                </a:lnTo>
                <a:lnTo>
                  <a:pt x="312" y="575"/>
                </a:lnTo>
                <a:lnTo>
                  <a:pt x="312" y="576"/>
                </a:lnTo>
                <a:lnTo>
                  <a:pt x="311" y="578"/>
                </a:lnTo>
                <a:lnTo>
                  <a:pt x="309" y="580"/>
                </a:lnTo>
                <a:lnTo>
                  <a:pt x="307" y="582"/>
                </a:lnTo>
                <a:lnTo>
                  <a:pt x="305" y="585"/>
                </a:lnTo>
                <a:lnTo>
                  <a:pt x="304" y="586"/>
                </a:lnTo>
                <a:lnTo>
                  <a:pt x="302" y="588"/>
                </a:lnTo>
                <a:lnTo>
                  <a:pt x="301" y="589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3" name="Freeform 266">
            <a:extLst>
              <a:ext uri="{FF2B5EF4-FFF2-40B4-BE49-F238E27FC236}">
                <a16:creationId xmlns:a16="http://schemas.microsoft.com/office/drawing/2014/main" id="{A8EA0E96-2F9D-4E52-8268-591498E5BC7D}"/>
              </a:ext>
            </a:extLst>
          </p:cNvPr>
          <p:cNvSpPr>
            <a:spLocks/>
          </p:cNvSpPr>
          <p:nvPr/>
        </p:nvSpPr>
        <p:spPr bwMode="auto">
          <a:xfrm>
            <a:off x="7525346" y="5020176"/>
            <a:ext cx="1009283" cy="1370422"/>
          </a:xfrm>
          <a:custGeom>
            <a:avLst/>
            <a:gdLst>
              <a:gd name="T0" fmla="*/ 510 w 531"/>
              <a:gd name="T1" fmla="*/ 580 h 659"/>
              <a:gd name="T2" fmla="*/ 507 w 531"/>
              <a:gd name="T3" fmla="*/ 614 h 659"/>
              <a:gd name="T4" fmla="*/ 500 w 531"/>
              <a:gd name="T5" fmla="*/ 640 h 659"/>
              <a:gd name="T6" fmla="*/ 489 w 531"/>
              <a:gd name="T7" fmla="*/ 642 h 659"/>
              <a:gd name="T8" fmla="*/ 476 w 531"/>
              <a:gd name="T9" fmla="*/ 630 h 659"/>
              <a:gd name="T10" fmla="*/ 461 w 531"/>
              <a:gd name="T11" fmla="*/ 618 h 659"/>
              <a:gd name="T12" fmla="*/ 441 w 531"/>
              <a:gd name="T13" fmla="*/ 625 h 659"/>
              <a:gd name="T14" fmla="*/ 415 w 531"/>
              <a:gd name="T15" fmla="*/ 618 h 659"/>
              <a:gd name="T16" fmla="*/ 398 w 531"/>
              <a:gd name="T17" fmla="*/ 603 h 659"/>
              <a:gd name="T18" fmla="*/ 391 w 531"/>
              <a:gd name="T19" fmla="*/ 613 h 659"/>
              <a:gd name="T20" fmla="*/ 382 w 531"/>
              <a:gd name="T21" fmla="*/ 634 h 659"/>
              <a:gd name="T22" fmla="*/ 366 w 531"/>
              <a:gd name="T23" fmla="*/ 639 h 659"/>
              <a:gd name="T24" fmla="*/ 356 w 531"/>
              <a:gd name="T25" fmla="*/ 650 h 659"/>
              <a:gd name="T26" fmla="*/ 340 w 531"/>
              <a:gd name="T27" fmla="*/ 659 h 659"/>
              <a:gd name="T28" fmla="*/ 307 w 531"/>
              <a:gd name="T29" fmla="*/ 644 h 659"/>
              <a:gd name="T30" fmla="*/ 266 w 531"/>
              <a:gd name="T31" fmla="*/ 636 h 659"/>
              <a:gd name="T32" fmla="*/ 238 w 531"/>
              <a:gd name="T33" fmla="*/ 634 h 659"/>
              <a:gd name="T34" fmla="*/ 216 w 531"/>
              <a:gd name="T35" fmla="*/ 622 h 659"/>
              <a:gd name="T36" fmla="*/ 206 w 531"/>
              <a:gd name="T37" fmla="*/ 608 h 659"/>
              <a:gd name="T38" fmla="*/ 207 w 531"/>
              <a:gd name="T39" fmla="*/ 598 h 659"/>
              <a:gd name="T40" fmla="*/ 219 w 531"/>
              <a:gd name="T41" fmla="*/ 587 h 659"/>
              <a:gd name="T42" fmla="*/ 205 w 531"/>
              <a:gd name="T43" fmla="*/ 570 h 659"/>
              <a:gd name="T44" fmla="*/ 184 w 531"/>
              <a:gd name="T45" fmla="*/ 556 h 659"/>
              <a:gd name="T46" fmla="*/ 156 w 531"/>
              <a:gd name="T47" fmla="*/ 533 h 659"/>
              <a:gd name="T48" fmla="*/ 125 w 531"/>
              <a:gd name="T49" fmla="*/ 516 h 659"/>
              <a:gd name="T50" fmla="*/ 113 w 531"/>
              <a:gd name="T51" fmla="*/ 501 h 659"/>
              <a:gd name="T52" fmla="*/ 103 w 531"/>
              <a:gd name="T53" fmla="*/ 478 h 659"/>
              <a:gd name="T54" fmla="*/ 88 w 531"/>
              <a:gd name="T55" fmla="*/ 454 h 659"/>
              <a:gd name="T56" fmla="*/ 72 w 531"/>
              <a:gd name="T57" fmla="*/ 444 h 659"/>
              <a:gd name="T58" fmla="*/ 51 w 531"/>
              <a:gd name="T59" fmla="*/ 435 h 659"/>
              <a:gd name="T60" fmla="*/ 34 w 531"/>
              <a:gd name="T61" fmla="*/ 402 h 659"/>
              <a:gd name="T62" fmla="*/ 21 w 531"/>
              <a:gd name="T63" fmla="*/ 393 h 659"/>
              <a:gd name="T64" fmla="*/ 6 w 531"/>
              <a:gd name="T65" fmla="*/ 386 h 659"/>
              <a:gd name="T66" fmla="*/ 0 w 531"/>
              <a:gd name="T67" fmla="*/ 368 h 659"/>
              <a:gd name="T68" fmla="*/ 9 w 531"/>
              <a:gd name="T69" fmla="*/ 340 h 659"/>
              <a:gd name="T70" fmla="*/ 23 w 531"/>
              <a:gd name="T71" fmla="*/ 330 h 659"/>
              <a:gd name="T72" fmla="*/ 25 w 531"/>
              <a:gd name="T73" fmla="*/ 310 h 659"/>
              <a:gd name="T74" fmla="*/ 24 w 531"/>
              <a:gd name="T75" fmla="*/ 283 h 659"/>
              <a:gd name="T76" fmla="*/ 37 w 531"/>
              <a:gd name="T77" fmla="*/ 272 h 659"/>
              <a:gd name="T78" fmla="*/ 55 w 531"/>
              <a:gd name="T79" fmla="*/ 263 h 659"/>
              <a:gd name="T80" fmla="*/ 70 w 531"/>
              <a:gd name="T81" fmla="*/ 245 h 659"/>
              <a:gd name="T82" fmla="*/ 76 w 531"/>
              <a:gd name="T83" fmla="*/ 231 h 659"/>
              <a:gd name="T84" fmla="*/ 69 w 531"/>
              <a:gd name="T85" fmla="*/ 215 h 659"/>
              <a:gd name="T86" fmla="*/ 80 w 531"/>
              <a:gd name="T87" fmla="*/ 204 h 659"/>
              <a:gd name="T88" fmla="*/ 77 w 531"/>
              <a:gd name="T89" fmla="*/ 194 h 659"/>
              <a:gd name="T90" fmla="*/ 75 w 531"/>
              <a:gd name="T91" fmla="*/ 186 h 659"/>
              <a:gd name="T92" fmla="*/ 84 w 531"/>
              <a:gd name="T93" fmla="*/ 178 h 659"/>
              <a:gd name="T94" fmla="*/ 86 w 531"/>
              <a:gd name="T95" fmla="*/ 163 h 659"/>
              <a:gd name="T96" fmla="*/ 104 w 531"/>
              <a:gd name="T97" fmla="*/ 141 h 659"/>
              <a:gd name="T98" fmla="*/ 108 w 531"/>
              <a:gd name="T99" fmla="*/ 123 h 659"/>
              <a:gd name="T100" fmla="*/ 101 w 531"/>
              <a:gd name="T101" fmla="*/ 94 h 659"/>
              <a:gd name="T102" fmla="*/ 105 w 531"/>
              <a:gd name="T103" fmla="*/ 74 h 659"/>
              <a:gd name="T104" fmla="*/ 100 w 531"/>
              <a:gd name="T105" fmla="*/ 50 h 659"/>
              <a:gd name="T106" fmla="*/ 100 w 531"/>
              <a:gd name="T107" fmla="*/ 33 h 659"/>
              <a:gd name="T108" fmla="*/ 109 w 531"/>
              <a:gd name="T109" fmla="*/ 30 h 659"/>
              <a:gd name="T110" fmla="*/ 132 w 531"/>
              <a:gd name="T111" fmla="*/ 29 h 659"/>
              <a:gd name="T112" fmla="*/ 146 w 531"/>
              <a:gd name="T113" fmla="*/ 26 h 659"/>
              <a:gd name="T114" fmla="*/ 159 w 531"/>
              <a:gd name="T115" fmla="*/ 34 h 659"/>
              <a:gd name="T116" fmla="*/ 175 w 531"/>
              <a:gd name="T117" fmla="*/ 35 h 659"/>
              <a:gd name="T118" fmla="*/ 194 w 531"/>
              <a:gd name="T119" fmla="*/ 28 h 659"/>
              <a:gd name="T120" fmla="*/ 206 w 531"/>
              <a:gd name="T121" fmla="*/ 18 h 659"/>
              <a:gd name="T122" fmla="*/ 225 w 531"/>
              <a:gd name="T123" fmla="*/ 2 h 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1" h="659">
                <a:moveTo>
                  <a:pt x="531" y="558"/>
                </a:moveTo>
                <a:lnTo>
                  <a:pt x="529" y="559"/>
                </a:lnTo>
                <a:lnTo>
                  <a:pt x="525" y="562"/>
                </a:lnTo>
                <a:lnTo>
                  <a:pt x="520" y="566"/>
                </a:lnTo>
                <a:lnTo>
                  <a:pt x="518" y="567"/>
                </a:lnTo>
                <a:lnTo>
                  <a:pt x="517" y="569"/>
                </a:lnTo>
                <a:lnTo>
                  <a:pt x="516" y="570"/>
                </a:lnTo>
                <a:lnTo>
                  <a:pt x="515" y="571"/>
                </a:lnTo>
                <a:lnTo>
                  <a:pt x="514" y="573"/>
                </a:lnTo>
                <a:lnTo>
                  <a:pt x="512" y="575"/>
                </a:lnTo>
                <a:lnTo>
                  <a:pt x="511" y="578"/>
                </a:lnTo>
                <a:lnTo>
                  <a:pt x="510" y="580"/>
                </a:lnTo>
                <a:lnTo>
                  <a:pt x="509" y="583"/>
                </a:lnTo>
                <a:lnTo>
                  <a:pt x="508" y="587"/>
                </a:lnTo>
                <a:lnTo>
                  <a:pt x="507" y="589"/>
                </a:lnTo>
                <a:lnTo>
                  <a:pt x="507" y="591"/>
                </a:lnTo>
                <a:lnTo>
                  <a:pt x="507" y="593"/>
                </a:lnTo>
                <a:lnTo>
                  <a:pt x="506" y="595"/>
                </a:lnTo>
                <a:lnTo>
                  <a:pt x="506" y="596"/>
                </a:lnTo>
                <a:lnTo>
                  <a:pt x="506" y="598"/>
                </a:lnTo>
                <a:lnTo>
                  <a:pt x="507" y="606"/>
                </a:lnTo>
                <a:lnTo>
                  <a:pt x="507" y="609"/>
                </a:lnTo>
                <a:lnTo>
                  <a:pt x="507" y="611"/>
                </a:lnTo>
                <a:lnTo>
                  <a:pt x="507" y="614"/>
                </a:lnTo>
                <a:lnTo>
                  <a:pt x="506" y="621"/>
                </a:lnTo>
                <a:lnTo>
                  <a:pt x="506" y="626"/>
                </a:lnTo>
                <a:lnTo>
                  <a:pt x="506" y="627"/>
                </a:lnTo>
                <a:lnTo>
                  <a:pt x="506" y="629"/>
                </a:lnTo>
                <a:lnTo>
                  <a:pt x="505" y="630"/>
                </a:lnTo>
                <a:lnTo>
                  <a:pt x="505" y="632"/>
                </a:lnTo>
                <a:lnTo>
                  <a:pt x="504" y="633"/>
                </a:lnTo>
                <a:lnTo>
                  <a:pt x="504" y="635"/>
                </a:lnTo>
                <a:lnTo>
                  <a:pt x="503" y="636"/>
                </a:lnTo>
                <a:lnTo>
                  <a:pt x="502" y="637"/>
                </a:lnTo>
                <a:lnTo>
                  <a:pt x="501" y="639"/>
                </a:lnTo>
                <a:lnTo>
                  <a:pt x="500" y="640"/>
                </a:lnTo>
                <a:lnTo>
                  <a:pt x="500" y="640"/>
                </a:lnTo>
                <a:lnTo>
                  <a:pt x="499" y="641"/>
                </a:lnTo>
                <a:lnTo>
                  <a:pt x="498" y="641"/>
                </a:lnTo>
                <a:lnTo>
                  <a:pt x="498" y="641"/>
                </a:lnTo>
                <a:lnTo>
                  <a:pt x="497" y="642"/>
                </a:lnTo>
                <a:lnTo>
                  <a:pt x="496" y="642"/>
                </a:lnTo>
                <a:lnTo>
                  <a:pt x="495" y="642"/>
                </a:lnTo>
                <a:lnTo>
                  <a:pt x="494" y="642"/>
                </a:lnTo>
                <a:lnTo>
                  <a:pt x="492" y="643"/>
                </a:lnTo>
                <a:lnTo>
                  <a:pt x="491" y="643"/>
                </a:lnTo>
                <a:lnTo>
                  <a:pt x="490" y="642"/>
                </a:lnTo>
                <a:lnTo>
                  <a:pt x="489" y="642"/>
                </a:lnTo>
                <a:lnTo>
                  <a:pt x="488" y="642"/>
                </a:lnTo>
                <a:lnTo>
                  <a:pt x="487" y="642"/>
                </a:lnTo>
                <a:lnTo>
                  <a:pt x="486" y="641"/>
                </a:lnTo>
                <a:lnTo>
                  <a:pt x="486" y="641"/>
                </a:lnTo>
                <a:lnTo>
                  <a:pt x="485" y="640"/>
                </a:lnTo>
                <a:lnTo>
                  <a:pt x="484" y="639"/>
                </a:lnTo>
                <a:lnTo>
                  <a:pt x="483" y="639"/>
                </a:lnTo>
                <a:lnTo>
                  <a:pt x="482" y="637"/>
                </a:lnTo>
                <a:lnTo>
                  <a:pt x="479" y="633"/>
                </a:lnTo>
                <a:lnTo>
                  <a:pt x="478" y="632"/>
                </a:lnTo>
                <a:lnTo>
                  <a:pt x="477" y="631"/>
                </a:lnTo>
                <a:lnTo>
                  <a:pt x="476" y="630"/>
                </a:lnTo>
                <a:lnTo>
                  <a:pt x="474" y="629"/>
                </a:lnTo>
                <a:lnTo>
                  <a:pt x="473" y="629"/>
                </a:lnTo>
                <a:lnTo>
                  <a:pt x="471" y="628"/>
                </a:lnTo>
                <a:lnTo>
                  <a:pt x="470" y="627"/>
                </a:lnTo>
                <a:lnTo>
                  <a:pt x="469" y="627"/>
                </a:lnTo>
                <a:lnTo>
                  <a:pt x="468" y="626"/>
                </a:lnTo>
                <a:lnTo>
                  <a:pt x="467" y="625"/>
                </a:lnTo>
                <a:lnTo>
                  <a:pt x="466" y="624"/>
                </a:lnTo>
                <a:lnTo>
                  <a:pt x="466" y="623"/>
                </a:lnTo>
                <a:lnTo>
                  <a:pt x="463" y="620"/>
                </a:lnTo>
                <a:lnTo>
                  <a:pt x="462" y="619"/>
                </a:lnTo>
                <a:lnTo>
                  <a:pt x="461" y="618"/>
                </a:lnTo>
                <a:lnTo>
                  <a:pt x="461" y="617"/>
                </a:lnTo>
                <a:lnTo>
                  <a:pt x="460" y="617"/>
                </a:lnTo>
                <a:lnTo>
                  <a:pt x="459" y="617"/>
                </a:lnTo>
                <a:lnTo>
                  <a:pt x="458" y="616"/>
                </a:lnTo>
                <a:lnTo>
                  <a:pt x="457" y="617"/>
                </a:lnTo>
                <a:lnTo>
                  <a:pt x="456" y="617"/>
                </a:lnTo>
                <a:lnTo>
                  <a:pt x="455" y="617"/>
                </a:lnTo>
                <a:lnTo>
                  <a:pt x="454" y="618"/>
                </a:lnTo>
                <a:lnTo>
                  <a:pt x="445" y="623"/>
                </a:lnTo>
                <a:lnTo>
                  <a:pt x="444" y="624"/>
                </a:lnTo>
                <a:lnTo>
                  <a:pt x="442" y="625"/>
                </a:lnTo>
                <a:lnTo>
                  <a:pt x="441" y="625"/>
                </a:lnTo>
                <a:lnTo>
                  <a:pt x="440" y="626"/>
                </a:lnTo>
                <a:lnTo>
                  <a:pt x="439" y="626"/>
                </a:lnTo>
                <a:lnTo>
                  <a:pt x="438" y="626"/>
                </a:lnTo>
                <a:lnTo>
                  <a:pt x="437" y="626"/>
                </a:lnTo>
                <a:lnTo>
                  <a:pt x="436" y="626"/>
                </a:lnTo>
                <a:lnTo>
                  <a:pt x="435" y="626"/>
                </a:lnTo>
                <a:lnTo>
                  <a:pt x="434" y="625"/>
                </a:lnTo>
                <a:lnTo>
                  <a:pt x="430" y="624"/>
                </a:lnTo>
                <a:lnTo>
                  <a:pt x="424" y="622"/>
                </a:lnTo>
                <a:lnTo>
                  <a:pt x="422" y="621"/>
                </a:lnTo>
                <a:lnTo>
                  <a:pt x="417" y="619"/>
                </a:lnTo>
                <a:lnTo>
                  <a:pt x="415" y="618"/>
                </a:lnTo>
                <a:lnTo>
                  <a:pt x="414" y="617"/>
                </a:lnTo>
                <a:lnTo>
                  <a:pt x="413" y="617"/>
                </a:lnTo>
                <a:lnTo>
                  <a:pt x="412" y="616"/>
                </a:lnTo>
                <a:lnTo>
                  <a:pt x="411" y="615"/>
                </a:lnTo>
                <a:lnTo>
                  <a:pt x="409" y="612"/>
                </a:lnTo>
                <a:lnTo>
                  <a:pt x="407" y="611"/>
                </a:lnTo>
                <a:lnTo>
                  <a:pt x="403" y="607"/>
                </a:lnTo>
                <a:lnTo>
                  <a:pt x="401" y="605"/>
                </a:lnTo>
                <a:lnTo>
                  <a:pt x="400" y="604"/>
                </a:lnTo>
                <a:lnTo>
                  <a:pt x="399" y="603"/>
                </a:lnTo>
                <a:lnTo>
                  <a:pt x="398" y="603"/>
                </a:lnTo>
                <a:lnTo>
                  <a:pt x="398" y="603"/>
                </a:lnTo>
                <a:lnTo>
                  <a:pt x="396" y="603"/>
                </a:lnTo>
                <a:lnTo>
                  <a:pt x="396" y="603"/>
                </a:lnTo>
                <a:lnTo>
                  <a:pt x="395" y="603"/>
                </a:lnTo>
                <a:lnTo>
                  <a:pt x="394" y="604"/>
                </a:lnTo>
                <a:lnTo>
                  <a:pt x="393" y="604"/>
                </a:lnTo>
                <a:lnTo>
                  <a:pt x="393" y="605"/>
                </a:lnTo>
                <a:lnTo>
                  <a:pt x="392" y="605"/>
                </a:lnTo>
                <a:lnTo>
                  <a:pt x="392" y="606"/>
                </a:lnTo>
                <a:lnTo>
                  <a:pt x="391" y="606"/>
                </a:lnTo>
                <a:lnTo>
                  <a:pt x="391" y="607"/>
                </a:lnTo>
                <a:lnTo>
                  <a:pt x="391" y="608"/>
                </a:lnTo>
                <a:lnTo>
                  <a:pt x="391" y="613"/>
                </a:lnTo>
                <a:lnTo>
                  <a:pt x="390" y="615"/>
                </a:lnTo>
                <a:lnTo>
                  <a:pt x="390" y="617"/>
                </a:lnTo>
                <a:lnTo>
                  <a:pt x="389" y="620"/>
                </a:lnTo>
                <a:lnTo>
                  <a:pt x="388" y="624"/>
                </a:lnTo>
                <a:lnTo>
                  <a:pt x="388" y="625"/>
                </a:lnTo>
                <a:lnTo>
                  <a:pt x="387" y="627"/>
                </a:lnTo>
                <a:lnTo>
                  <a:pt x="387" y="628"/>
                </a:lnTo>
                <a:lnTo>
                  <a:pt x="386" y="630"/>
                </a:lnTo>
                <a:lnTo>
                  <a:pt x="385" y="631"/>
                </a:lnTo>
                <a:lnTo>
                  <a:pt x="384" y="632"/>
                </a:lnTo>
                <a:lnTo>
                  <a:pt x="383" y="633"/>
                </a:lnTo>
                <a:lnTo>
                  <a:pt x="382" y="634"/>
                </a:lnTo>
                <a:lnTo>
                  <a:pt x="381" y="635"/>
                </a:lnTo>
                <a:lnTo>
                  <a:pt x="381" y="636"/>
                </a:lnTo>
                <a:lnTo>
                  <a:pt x="380" y="636"/>
                </a:lnTo>
                <a:lnTo>
                  <a:pt x="379" y="636"/>
                </a:lnTo>
                <a:lnTo>
                  <a:pt x="378" y="637"/>
                </a:lnTo>
                <a:lnTo>
                  <a:pt x="377" y="637"/>
                </a:lnTo>
                <a:lnTo>
                  <a:pt x="372" y="637"/>
                </a:lnTo>
                <a:lnTo>
                  <a:pt x="370" y="638"/>
                </a:lnTo>
                <a:lnTo>
                  <a:pt x="368" y="638"/>
                </a:lnTo>
                <a:lnTo>
                  <a:pt x="367" y="638"/>
                </a:lnTo>
                <a:lnTo>
                  <a:pt x="367" y="639"/>
                </a:lnTo>
                <a:lnTo>
                  <a:pt x="366" y="639"/>
                </a:lnTo>
                <a:lnTo>
                  <a:pt x="365" y="640"/>
                </a:lnTo>
                <a:lnTo>
                  <a:pt x="365" y="640"/>
                </a:lnTo>
                <a:lnTo>
                  <a:pt x="364" y="642"/>
                </a:lnTo>
                <a:lnTo>
                  <a:pt x="363" y="644"/>
                </a:lnTo>
                <a:lnTo>
                  <a:pt x="362" y="646"/>
                </a:lnTo>
                <a:lnTo>
                  <a:pt x="362" y="646"/>
                </a:lnTo>
                <a:lnTo>
                  <a:pt x="362" y="647"/>
                </a:lnTo>
                <a:lnTo>
                  <a:pt x="361" y="648"/>
                </a:lnTo>
                <a:lnTo>
                  <a:pt x="360" y="648"/>
                </a:lnTo>
                <a:lnTo>
                  <a:pt x="359" y="649"/>
                </a:lnTo>
                <a:lnTo>
                  <a:pt x="358" y="649"/>
                </a:lnTo>
                <a:lnTo>
                  <a:pt x="356" y="650"/>
                </a:lnTo>
                <a:lnTo>
                  <a:pt x="354" y="651"/>
                </a:lnTo>
                <a:lnTo>
                  <a:pt x="353" y="651"/>
                </a:lnTo>
                <a:lnTo>
                  <a:pt x="352" y="651"/>
                </a:lnTo>
                <a:lnTo>
                  <a:pt x="351" y="652"/>
                </a:lnTo>
                <a:lnTo>
                  <a:pt x="350" y="653"/>
                </a:lnTo>
                <a:lnTo>
                  <a:pt x="349" y="653"/>
                </a:lnTo>
                <a:lnTo>
                  <a:pt x="346" y="656"/>
                </a:lnTo>
                <a:lnTo>
                  <a:pt x="345" y="657"/>
                </a:lnTo>
                <a:lnTo>
                  <a:pt x="344" y="658"/>
                </a:lnTo>
                <a:lnTo>
                  <a:pt x="343" y="659"/>
                </a:lnTo>
                <a:lnTo>
                  <a:pt x="342" y="659"/>
                </a:lnTo>
                <a:lnTo>
                  <a:pt x="340" y="659"/>
                </a:lnTo>
                <a:lnTo>
                  <a:pt x="339" y="659"/>
                </a:lnTo>
                <a:lnTo>
                  <a:pt x="339" y="659"/>
                </a:lnTo>
                <a:lnTo>
                  <a:pt x="338" y="659"/>
                </a:lnTo>
                <a:lnTo>
                  <a:pt x="337" y="658"/>
                </a:lnTo>
                <a:lnTo>
                  <a:pt x="333" y="657"/>
                </a:lnTo>
                <a:lnTo>
                  <a:pt x="328" y="654"/>
                </a:lnTo>
                <a:lnTo>
                  <a:pt x="324" y="652"/>
                </a:lnTo>
                <a:lnTo>
                  <a:pt x="313" y="647"/>
                </a:lnTo>
                <a:lnTo>
                  <a:pt x="311" y="646"/>
                </a:lnTo>
                <a:lnTo>
                  <a:pt x="309" y="645"/>
                </a:lnTo>
                <a:lnTo>
                  <a:pt x="308" y="645"/>
                </a:lnTo>
                <a:lnTo>
                  <a:pt x="307" y="644"/>
                </a:lnTo>
                <a:lnTo>
                  <a:pt x="302" y="644"/>
                </a:lnTo>
                <a:lnTo>
                  <a:pt x="299" y="643"/>
                </a:lnTo>
                <a:lnTo>
                  <a:pt x="297" y="643"/>
                </a:lnTo>
                <a:lnTo>
                  <a:pt x="291" y="640"/>
                </a:lnTo>
                <a:lnTo>
                  <a:pt x="284" y="638"/>
                </a:lnTo>
                <a:lnTo>
                  <a:pt x="280" y="637"/>
                </a:lnTo>
                <a:lnTo>
                  <a:pt x="279" y="637"/>
                </a:lnTo>
                <a:lnTo>
                  <a:pt x="277" y="636"/>
                </a:lnTo>
                <a:lnTo>
                  <a:pt x="274" y="636"/>
                </a:lnTo>
                <a:lnTo>
                  <a:pt x="269" y="636"/>
                </a:lnTo>
                <a:lnTo>
                  <a:pt x="268" y="636"/>
                </a:lnTo>
                <a:lnTo>
                  <a:pt x="266" y="636"/>
                </a:lnTo>
                <a:lnTo>
                  <a:pt x="260" y="635"/>
                </a:lnTo>
                <a:lnTo>
                  <a:pt x="258" y="634"/>
                </a:lnTo>
                <a:lnTo>
                  <a:pt x="254" y="634"/>
                </a:lnTo>
                <a:lnTo>
                  <a:pt x="253" y="634"/>
                </a:lnTo>
                <a:lnTo>
                  <a:pt x="251" y="634"/>
                </a:lnTo>
                <a:lnTo>
                  <a:pt x="246" y="635"/>
                </a:lnTo>
                <a:lnTo>
                  <a:pt x="244" y="635"/>
                </a:lnTo>
                <a:lnTo>
                  <a:pt x="242" y="635"/>
                </a:lnTo>
                <a:lnTo>
                  <a:pt x="241" y="635"/>
                </a:lnTo>
                <a:lnTo>
                  <a:pt x="240" y="635"/>
                </a:lnTo>
                <a:lnTo>
                  <a:pt x="239" y="635"/>
                </a:lnTo>
                <a:lnTo>
                  <a:pt x="238" y="634"/>
                </a:lnTo>
                <a:lnTo>
                  <a:pt x="235" y="633"/>
                </a:lnTo>
                <a:lnTo>
                  <a:pt x="234" y="632"/>
                </a:lnTo>
                <a:lnTo>
                  <a:pt x="231" y="632"/>
                </a:lnTo>
                <a:lnTo>
                  <a:pt x="227" y="631"/>
                </a:lnTo>
                <a:lnTo>
                  <a:pt x="226" y="630"/>
                </a:lnTo>
                <a:lnTo>
                  <a:pt x="225" y="630"/>
                </a:lnTo>
                <a:lnTo>
                  <a:pt x="224" y="630"/>
                </a:lnTo>
                <a:lnTo>
                  <a:pt x="222" y="628"/>
                </a:lnTo>
                <a:lnTo>
                  <a:pt x="219" y="625"/>
                </a:lnTo>
                <a:lnTo>
                  <a:pt x="218" y="624"/>
                </a:lnTo>
                <a:lnTo>
                  <a:pt x="217" y="624"/>
                </a:lnTo>
                <a:lnTo>
                  <a:pt x="216" y="622"/>
                </a:lnTo>
                <a:lnTo>
                  <a:pt x="215" y="621"/>
                </a:lnTo>
                <a:lnTo>
                  <a:pt x="215" y="620"/>
                </a:lnTo>
                <a:lnTo>
                  <a:pt x="214" y="619"/>
                </a:lnTo>
                <a:lnTo>
                  <a:pt x="213" y="616"/>
                </a:lnTo>
                <a:lnTo>
                  <a:pt x="212" y="615"/>
                </a:lnTo>
                <a:lnTo>
                  <a:pt x="212" y="614"/>
                </a:lnTo>
                <a:lnTo>
                  <a:pt x="211" y="614"/>
                </a:lnTo>
                <a:lnTo>
                  <a:pt x="211" y="613"/>
                </a:lnTo>
                <a:lnTo>
                  <a:pt x="209" y="611"/>
                </a:lnTo>
                <a:lnTo>
                  <a:pt x="208" y="610"/>
                </a:lnTo>
                <a:lnTo>
                  <a:pt x="207" y="609"/>
                </a:lnTo>
                <a:lnTo>
                  <a:pt x="206" y="608"/>
                </a:lnTo>
                <a:lnTo>
                  <a:pt x="205" y="607"/>
                </a:lnTo>
                <a:lnTo>
                  <a:pt x="205" y="606"/>
                </a:lnTo>
                <a:lnTo>
                  <a:pt x="204" y="605"/>
                </a:lnTo>
                <a:lnTo>
                  <a:pt x="204" y="604"/>
                </a:lnTo>
                <a:lnTo>
                  <a:pt x="204" y="603"/>
                </a:lnTo>
                <a:lnTo>
                  <a:pt x="204" y="603"/>
                </a:lnTo>
                <a:lnTo>
                  <a:pt x="205" y="602"/>
                </a:lnTo>
                <a:lnTo>
                  <a:pt x="205" y="601"/>
                </a:lnTo>
                <a:lnTo>
                  <a:pt x="205" y="600"/>
                </a:lnTo>
                <a:lnTo>
                  <a:pt x="206" y="599"/>
                </a:lnTo>
                <a:lnTo>
                  <a:pt x="207" y="599"/>
                </a:lnTo>
                <a:lnTo>
                  <a:pt x="207" y="598"/>
                </a:lnTo>
                <a:lnTo>
                  <a:pt x="209" y="597"/>
                </a:lnTo>
                <a:lnTo>
                  <a:pt x="210" y="596"/>
                </a:lnTo>
                <a:lnTo>
                  <a:pt x="211" y="595"/>
                </a:lnTo>
                <a:lnTo>
                  <a:pt x="215" y="594"/>
                </a:lnTo>
                <a:lnTo>
                  <a:pt x="216" y="593"/>
                </a:lnTo>
                <a:lnTo>
                  <a:pt x="216" y="593"/>
                </a:lnTo>
                <a:lnTo>
                  <a:pt x="217" y="592"/>
                </a:lnTo>
                <a:lnTo>
                  <a:pt x="217" y="591"/>
                </a:lnTo>
                <a:lnTo>
                  <a:pt x="218" y="591"/>
                </a:lnTo>
                <a:lnTo>
                  <a:pt x="218" y="590"/>
                </a:lnTo>
                <a:lnTo>
                  <a:pt x="219" y="589"/>
                </a:lnTo>
                <a:lnTo>
                  <a:pt x="219" y="587"/>
                </a:lnTo>
                <a:lnTo>
                  <a:pt x="219" y="586"/>
                </a:lnTo>
                <a:lnTo>
                  <a:pt x="219" y="585"/>
                </a:lnTo>
                <a:lnTo>
                  <a:pt x="218" y="584"/>
                </a:lnTo>
                <a:lnTo>
                  <a:pt x="218" y="583"/>
                </a:lnTo>
                <a:lnTo>
                  <a:pt x="217" y="583"/>
                </a:lnTo>
                <a:lnTo>
                  <a:pt x="217" y="582"/>
                </a:lnTo>
                <a:lnTo>
                  <a:pt x="216" y="581"/>
                </a:lnTo>
                <a:lnTo>
                  <a:pt x="212" y="578"/>
                </a:lnTo>
                <a:lnTo>
                  <a:pt x="210" y="577"/>
                </a:lnTo>
                <a:lnTo>
                  <a:pt x="209" y="576"/>
                </a:lnTo>
                <a:lnTo>
                  <a:pt x="208" y="574"/>
                </a:lnTo>
                <a:lnTo>
                  <a:pt x="205" y="570"/>
                </a:lnTo>
                <a:lnTo>
                  <a:pt x="203" y="568"/>
                </a:lnTo>
                <a:lnTo>
                  <a:pt x="201" y="566"/>
                </a:lnTo>
                <a:lnTo>
                  <a:pt x="200" y="564"/>
                </a:lnTo>
                <a:lnTo>
                  <a:pt x="198" y="563"/>
                </a:lnTo>
                <a:lnTo>
                  <a:pt x="197" y="562"/>
                </a:lnTo>
                <a:lnTo>
                  <a:pt x="196" y="561"/>
                </a:lnTo>
                <a:lnTo>
                  <a:pt x="195" y="560"/>
                </a:lnTo>
                <a:lnTo>
                  <a:pt x="194" y="560"/>
                </a:lnTo>
                <a:lnTo>
                  <a:pt x="193" y="559"/>
                </a:lnTo>
                <a:lnTo>
                  <a:pt x="190" y="558"/>
                </a:lnTo>
                <a:lnTo>
                  <a:pt x="186" y="557"/>
                </a:lnTo>
                <a:lnTo>
                  <a:pt x="184" y="556"/>
                </a:lnTo>
                <a:lnTo>
                  <a:pt x="182" y="555"/>
                </a:lnTo>
                <a:lnTo>
                  <a:pt x="180" y="554"/>
                </a:lnTo>
                <a:lnTo>
                  <a:pt x="178" y="553"/>
                </a:lnTo>
                <a:lnTo>
                  <a:pt x="177" y="553"/>
                </a:lnTo>
                <a:lnTo>
                  <a:pt x="172" y="549"/>
                </a:lnTo>
                <a:lnTo>
                  <a:pt x="171" y="548"/>
                </a:lnTo>
                <a:lnTo>
                  <a:pt x="170" y="547"/>
                </a:lnTo>
                <a:lnTo>
                  <a:pt x="168" y="546"/>
                </a:lnTo>
                <a:lnTo>
                  <a:pt x="167" y="544"/>
                </a:lnTo>
                <a:lnTo>
                  <a:pt x="165" y="542"/>
                </a:lnTo>
                <a:lnTo>
                  <a:pt x="159" y="535"/>
                </a:lnTo>
                <a:lnTo>
                  <a:pt x="156" y="533"/>
                </a:lnTo>
                <a:lnTo>
                  <a:pt x="154" y="531"/>
                </a:lnTo>
                <a:lnTo>
                  <a:pt x="152" y="529"/>
                </a:lnTo>
                <a:lnTo>
                  <a:pt x="150" y="528"/>
                </a:lnTo>
                <a:lnTo>
                  <a:pt x="148" y="526"/>
                </a:lnTo>
                <a:lnTo>
                  <a:pt x="146" y="524"/>
                </a:lnTo>
                <a:lnTo>
                  <a:pt x="144" y="523"/>
                </a:lnTo>
                <a:lnTo>
                  <a:pt x="142" y="522"/>
                </a:lnTo>
                <a:lnTo>
                  <a:pt x="140" y="521"/>
                </a:lnTo>
                <a:lnTo>
                  <a:pt x="138" y="520"/>
                </a:lnTo>
                <a:lnTo>
                  <a:pt x="136" y="519"/>
                </a:lnTo>
                <a:lnTo>
                  <a:pt x="134" y="518"/>
                </a:lnTo>
                <a:lnTo>
                  <a:pt x="125" y="516"/>
                </a:lnTo>
                <a:lnTo>
                  <a:pt x="123" y="515"/>
                </a:lnTo>
                <a:lnTo>
                  <a:pt x="121" y="514"/>
                </a:lnTo>
                <a:lnTo>
                  <a:pt x="120" y="514"/>
                </a:lnTo>
                <a:lnTo>
                  <a:pt x="118" y="513"/>
                </a:lnTo>
                <a:lnTo>
                  <a:pt x="117" y="512"/>
                </a:lnTo>
                <a:lnTo>
                  <a:pt x="117" y="512"/>
                </a:lnTo>
                <a:lnTo>
                  <a:pt x="116" y="511"/>
                </a:lnTo>
                <a:lnTo>
                  <a:pt x="115" y="510"/>
                </a:lnTo>
                <a:lnTo>
                  <a:pt x="115" y="508"/>
                </a:lnTo>
                <a:lnTo>
                  <a:pt x="114" y="506"/>
                </a:lnTo>
                <a:lnTo>
                  <a:pt x="114" y="505"/>
                </a:lnTo>
                <a:lnTo>
                  <a:pt x="113" y="501"/>
                </a:lnTo>
                <a:lnTo>
                  <a:pt x="113" y="499"/>
                </a:lnTo>
                <a:lnTo>
                  <a:pt x="113" y="498"/>
                </a:lnTo>
                <a:lnTo>
                  <a:pt x="112" y="496"/>
                </a:lnTo>
                <a:lnTo>
                  <a:pt x="111" y="493"/>
                </a:lnTo>
                <a:lnTo>
                  <a:pt x="108" y="487"/>
                </a:lnTo>
                <a:lnTo>
                  <a:pt x="107" y="485"/>
                </a:lnTo>
                <a:lnTo>
                  <a:pt x="107" y="483"/>
                </a:lnTo>
                <a:lnTo>
                  <a:pt x="105" y="481"/>
                </a:lnTo>
                <a:lnTo>
                  <a:pt x="105" y="480"/>
                </a:lnTo>
                <a:lnTo>
                  <a:pt x="104" y="480"/>
                </a:lnTo>
                <a:lnTo>
                  <a:pt x="103" y="479"/>
                </a:lnTo>
                <a:lnTo>
                  <a:pt x="103" y="478"/>
                </a:lnTo>
                <a:lnTo>
                  <a:pt x="99" y="476"/>
                </a:lnTo>
                <a:lnTo>
                  <a:pt x="98" y="475"/>
                </a:lnTo>
                <a:lnTo>
                  <a:pt x="97" y="474"/>
                </a:lnTo>
                <a:lnTo>
                  <a:pt x="97" y="473"/>
                </a:lnTo>
                <a:lnTo>
                  <a:pt x="96" y="473"/>
                </a:lnTo>
                <a:lnTo>
                  <a:pt x="95" y="472"/>
                </a:lnTo>
                <a:lnTo>
                  <a:pt x="95" y="470"/>
                </a:lnTo>
                <a:lnTo>
                  <a:pt x="94" y="469"/>
                </a:lnTo>
                <a:lnTo>
                  <a:pt x="93" y="467"/>
                </a:lnTo>
                <a:lnTo>
                  <a:pt x="92" y="465"/>
                </a:lnTo>
                <a:lnTo>
                  <a:pt x="90" y="459"/>
                </a:lnTo>
                <a:lnTo>
                  <a:pt x="88" y="454"/>
                </a:lnTo>
                <a:lnTo>
                  <a:pt x="87" y="451"/>
                </a:lnTo>
                <a:lnTo>
                  <a:pt x="86" y="449"/>
                </a:lnTo>
                <a:lnTo>
                  <a:pt x="85" y="448"/>
                </a:lnTo>
                <a:lnTo>
                  <a:pt x="84" y="446"/>
                </a:lnTo>
                <a:lnTo>
                  <a:pt x="83" y="445"/>
                </a:lnTo>
                <a:lnTo>
                  <a:pt x="82" y="444"/>
                </a:lnTo>
                <a:lnTo>
                  <a:pt x="82" y="444"/>
                </a:lnTo>
                <a:lnTo>
                  <a:pt x="81" y="444"/>
                </a:lnTo>
                <a:lnTo>
                  <a:pt x="80" y="443"/>
                </a:lnTo>
                <a:lnTo>
                  <a:pt x="79" y="443"/>
                </a:lnTo>
                <a:lnTo>
                  <a:pt x="75" y="444"/>
                </a:lnTo>
                <a:lnTo>
                  <a:pt x="72" y="444"/>
                </a:lnTo>
                <a:lnTo>
                  <a:pt x="70" y="444"/>
                </a:lnTo>
                <a:lnTo>
                  <a:pt x="66" y="444"/>
                </a:lnTo>
                <a:lnTo>
                  <a:pt x="65" y="444"/>
                </a:lnTo>
                <a:lnTo>
                  <a:pt x="63" y="444"/>
                </a:lnTo>
                <a:lnTo>
                  <a:pt x="61" y="443"/>
                </a:lnTo>
                <a:lnTo>
                  <a:pt x="60" y="443"/>
                </a:lnTo>
                <a:lnTo>
                  <a:pt x="58" y="442"/>
                </a:lnTo>
                <a:lnTo>
                  <a:pt x="58" y="442"/>
                </a:lnTo>
                <a:lnTo>
                  <a:pt x="57" y="441"/>
                </a:lnTo>
                <a:lnTo>
                  <a:pt x="56" y="440"/>
                </a:lnTo>
                <a:lnTo>
                  <a:pt x="55" y="439"/>
                </a:lnTo>
                <a:lnTo>
                  <a:pt x="51" y="435"/>
                </a:lnTo>
                <a:lnTo>
                  <a:pt x="50" y="434"/>
                </a:lnTo>
                <a:lnTo>
                  <a:pt x="49" y="432"/>
                </a:lnTo>
                <a:lnTo>
                  <a:pt x="47" y="430"/>
                </a:lnTo>
                <a:lnTo>
                  <a:pt x="46" y="427"/>
                </a:lnTo>
                <a:lnTo>
                  <a:pt x="43" y="422"/>
                </a:lnTo>
                <a:lnTo>
                  <a:pt x="42" y="419"/>
                </a:lnTo>
                <a:lnTo>
                  <a:pt x="40" y="413"/>
                </a:lnTo>
                <a:lnTo>
                  <a:pt x="37" y="408"/>
                </a:lnTo>
                <a:lnTo>
                  <a:pt x="36" y="404"/>
                </a:lnTo>
                <a:lnTo>
                  <a:pt x="35" y="403"/>
                </a:lnTo>
                <a:lnTo>
                  <a:pt x="35" y="402"/>
                </a:lnTo>
                <a:lnTo>
                  <a:pt x="34" y="402"/>
                </a:lnTo>
                <a:lnTo>
                  <a:pt x="34" y="402"/>
                </a:lnTo>
                <a:lnTo>
                  <a:pt x="34" y="401"/>
                </a:lnTo>
                <a:lnTo>
                  <a:pt x="33" y="401"/>
                </a:lnTo>
                <a:lnTo>
                  <a:pt x="32" y="401"/>
                </a:lnTo>
                <a:lnTo>
                  <a:pt x="29" y="401"/>
                </a:lnTo>
                <a:lnTo>
                  <a:pt x="28" y="401"/>
                </a:lnTo>
                <a:lnTo>
                  <a:pt x="27" y="401"/>
                </a:lnTo>
                <a:lnTo>
                  <a:pt x="26" y="400"/>
                </a:lnTo>
                <a:lnTo>
                  <a:pt x="25" y="399"/>
                </a:lnTo>
                <a:lnTo>
                  <a:pt x="24" y="398"/>
                </a:lnTo>
                <a:lnTo>
                  <a:pt x="23" y="396"/>
                </a:lnTo>
                <a:lnTo>
                  <a:pt x="21" y="393"/>
                </a:lnTo>
                <a:lnTo>
                  <a:pt x="20" y="392"/>
                </a:lnTo>
                <a:lnTo>
                  <a:pt x="19" y="391"/>
                </a:lnTo>
                <a:lnTo>
                  <a:pt x="18" y="390"/>
                </a:lnTo>
                <a:lnTo>
                  <a:pt x="17" y="389"/>
                </a:lnTo>
                <a:lnTo>
                  <a:pt x="16" y="388"/>
                </a:lnTo>
                <a:lnTo>
                  <a:pt x="15" y="388"/>
                </a:lnTo>
                <a:lnTo>
                  <a:pt x="14" y="387"/>
                </a:lnTo>
                <a:lnTo>
                  <a:pt x="13" y="387"/>
                </a:lnTo>
                <a:lnTo>
                  <a:pt x="12" y="387"/>
                </a:lnTo>
                <a:lnTo>
                  <a:pt x="10" y="386"/>
                </a:lnTo>
                <a:lnTo>
                  <a:pt x="8" y="386"/>
                </a:lnTo>
                <a:lnTo>
                  <a:pt x="6" y="386"/>
                </a:lnTo>
                <a:lnTo>
                  <a:pt x="5" y="386"/>
                </a:lnTo>
                <a:lnTo>
                  <a:pt x="4" y="386"/>
                </a:lnTo>
                <a:lnTo>
                  <a:pt x="4" y="386"/>
                </a:lnTo>
                <a:lnTo>
                  <a:pt x="4" y="384"/>
                </a:lnTo>
                <a:lnTo>
                  <a:pt x="2" y="379"/>
                </a:lnTo>
                <a:lnTo>
                  <a:pt x="1" y="378"/>
                </a:lnTo>
                <a:lnTo>
                  <a:pt x="1" y="376"/>
                </a:lnTo>
                <a:lnTo>
                  <a:pt x="1" y="375"/>
                </a:lnTo>
                <a:lnTo>
                  <a:pt x="1" y="374"/>
                </a:lnTo>
                <a:lnTo>
                  <a:pt x="0" y="372"/>
                </a:lnTo>
                <a:lnTo>
                  <a:pt x="0" y="370"/>
                </a:lnTo>
                <a:lnTo>
                  <a:pt x="0" y="368"/>
                </a:lnTo>
                <a:lnTo>
                  <a:pt x="0" y="366"/>
                </a:lnTo>
                <a:lnTo>
                  <a:pt x="1" y="364"/>
                </a:lnTo>
                <a:lnTo>
                  <a:pt x="1" y="362"/>
                </a:lnTo>
                <a:lnTo>
                  <a:pt x="2" y="358"/>
                </a:lnTo>
                <a:lnTo>
                  <a:pt x="2" y="356"/>
                </a:lnTo>
                <a:lnTo>
                  <a:pt x="3" y="353"/>
                </a:lnTo>
                <a:lnTo>
                  <a:pt x="3" y="352"/>
                </a:lnTo>
                <a:lnTo>
                  <a:pt x="4" y="350"/>
                </a:lnTo>
                <a:lnTo>
                  <a:pt x="5" y="348"/>
                </a:lnTo>
                <a:lnTo>
                  <a:pt x="6" y="345"/>
                </a:lnTo>
                <a:lnTo>
                  <a:pt x="8" y="342"/>
                </a:lnTo>
                <a:lnTo>
                  <a:pt x="9" y="340"/>
                </a:lnTo>
                <a:lnTo>
                  <a:pt x="10" y="339"/>
                </a:lnTo>
                <a:lnTo>
                  <a:pt x="11" y="338"/>
                </a:lnTo>
                <a:lnTo>
                  <a:pt x="12" y="337"/>
                </a:lnTo>
                <a:lnTo>
                  <a:pt x="13" y="336"/>
                </a:lnTo>
                <a:lnTo>
                  <a:pt x="14" y="336"/>
                </a:lnTo>
                <a:lnTo>
                  <a:pt x="15" y="335"/>
                </a:lnTo>
                <a:lnTo>
                  <a:pt x="16" y="335"/>
                </a:lnTo>
                <a:lnTo>
                  <a:pt x="19" y="333"/>
                </a:lnTo>
                <a:lnTo>
                  <a:pt x="20" y="333"/>
                </a:lnTo>
                <a:lnTo>
                  <a:pt x="21" y="332"/>
                </a:lnTo>
                <a:lnTo>
                  <a:pt x="23" y="331"/>
                </a:lnTo>
                <a:lnTo>
                  <a:pt x="23" y="330"/>
                </a:lnTo>
                <a:lnTo>
                  <a:pt x="24" y="329"/>
                </a:lnTo>
                <a:lnTo>
                  <a:pt x="25" y="328"/>
                </a:lnTo>
                <a:lnTo>
                  <a:pt x="25" y="328"/>
                </a:lnTo>
                <a:lnTo>
                  <a:pt x="26" y="327"/>
                </a:lnTo>
                <a:lnTo>
                  <a:pt x="26" y="326"/>
                </a:lnTo>
                <a:lnTo>
                  <a:pt x="26" y="325"/>
                </a:lnTo>
                <a:lnTo>
                  <a:pt x="27" y="324"/>
                </a:lnTo>
                <a:lnTo>
                  <a:pt x="27" y="322"/>
                </a:lnTo>
                <a:lnTo>
                  <a:pt x="27" y="320"/>
                </a:lnTo>
                <a:lnTo>
                  <a:pt x="27" y="318"/>
                </a:lnTo>
                <a:lnTo>
                  <a:pt x="27" y="316"/>
                </a:lnTo>
                <a:lnTo>
                  <a:pt x="25" y="310"/>
                </a:lnTo>
                <a:lnTo>
                  <a:pt x="25" y="309"/>
                </a:lnTo>
                <a:lnTo>
                  <a:pt x="24" y="307"/>
                </a:lnTo>
                <a:lnTo>
                  <a:pt x="23" y="303"/>
                </a:lnTo>
                <a:lnTo>
                  <a:pt x="22" y="302"/>
                </a:lnTo>
                <a:lnTo>
                  <a:pt x="22" y="300"/>
                </a:lnTo>
                <a:lnTo>
                  <a:pt x="22" y="299"/>
                </a:lnTo>
                <a:lnTo>
                  <a:pt x="22" y="298"/>
                </a:lnTo>
                <a:lnTo>
                  <a:pt x="22" y="296"/>
                </a:lnTo>
                <a:lnTo>
                  <a:pt x="23" y="293"/>
                </a:lnTo>
                <a:lnTo>
                  <a:pt x="23" y="291"/>
                </a:lnTo>
                <a:lnTo>
                  <a:pt x="24" y="289"/>
                </a:lnTo>
                <a:lnTo>
                  <a:pt x="24" y="283"/>
                </a:lnTo>
                <a:lnTo>
                  <a:pt x="24" y="281"/>
                </a:lnTo>
                <a:lnTo>
                  <a:pt x="25" y="278"/>
                </a:lnTo>
                <a:lnTo>
                  <a:pt x="26" y="273"/>
                </a:lnTo>
                <a:lnTo>
                  <a:pt x="26" y="272"/>
                </a:lnTo>
                <a:lnTo>
                  <a:pt x="26" y="271"/>
                </a:lnTo>
                <a:lnTo>
                  <a:pt x="27" y="271"/>
                </a:lnTo>
                <a:lnTo>
                  <a:pt x="27" y="271"/>
                </a:lnTo>
                <a:lnTo>
                  <a:pt x="28" y="271"/>
                </a:lnTo>
                <a:lnTo>
                  <a:pt x="29" y="271"/>
                </a:lnTo>
                <a:lnTo>
                  <a:pt x="30" y="271"/>
                </a:lnTo>
                <a:lnTo>
                  <a:pt x="35" y="272"/>
                </a:lnTo>
                <a:lnTo>
                  <a:pt x="37" y="272"/>
                </a:lnTo>
                <a:lnTo>
                  <a:pt x="38" y="272"/>
                </a:lnTo>
                <a:lnTo>
                  <a:pt x="39" y="272"/>
                </a:lnTo>
                <a:lnTo>
                  <a:pt x="40" y="272"/>
                </a:lnTo>
                <a:lnTo>
                  <a:pt x="41" y="272"/>
                </a:lnTo>
                <a:lnTo>
                  <a:pt x="42" y="271"/>
                </a:lnTo>
                <a:lnTo>
                  <a:pt x="44" y="271"/>
                </a:lnTo>
                <a:lnTo>
                  <a:pt x="45" y="270"/>
                </a:lnTo>
                <a:lnTo>
                  <a:pt x="46" y="270"/>
                </a:lnTo>
                <a:lnTo>
                  <a:pt x="48" y="269"/>
                </a:lnTo>
                <a:lnTo>
                  <a:pt x="50" y="267"/>
                </a:lnTo>
                <a:lnTo>
                  <a:pt x="54" y="264"/>
                </a:lnTo>
                <a:lnTo>
                  <a:pt x="55" y="263"/>
                </a:lnTo>
                <a:lnTo>
                  <a:pt x="57" y="262"/>
                </a:lnTo>
                <a:lnTo>
                  <a:pt x="59" y="261"/>
                </a:lnTo>
                <a:lnTo>
                  <a:pt x="63" y="259"/>
                </a:lnTo>
                <a:lnTo>
                  <a:pt x="64" y="259"/>
                </a:lnTo>
                <a:lnTo>
                  <a:pt x="65" y="259"/>
                </a:lnTo>
                <a:lnTo>
                  <a:pt x="65" y="258"/>
                </a:lnTo>
                <a:lnTo>
                  <a:pt x="66" y="257"/>
                </a:lnTo>
                <a:lnTo>
                  <a:pt x="66" y="257"/>
                </a:lnTo>
                <a:lnTo>
                  <a:pt x="67" y="253"/>
                </a:lnTo>
                <a:lnTo>
                  <a:pt x="69" y="248"/>
                </a:lnTo>
                <a:lnTo>
                  <a:pt x="69" y="246"/>
                </a:lnTo>
                <a:lnTo>
                  <a:pt x="70" y="245"/>
                </a:lnTo>
                <a:lnTo>
                  <a:pt x="71" y="244"/>
                </a:lnTo>
                <a:lnTo>
                  <a:pt x="72" y="242"/>
                </a:lnTo>
                <a:lnTo>
                  <a:pt x="73" y="241"/>
                </a:lnTo>
                <a:lnTo>
                  <a:pt x="75" y="239"/>
                </a:lnTo>
                <a:lnTo>
                  <a:pt x="75" y="238"/>
                </a:lnTo>
                <a:lnTo>
                  <a:pt x="76" y="238"/>
                </a:lnTo>
                <a:lnTo>
                  <a:pt x="76" y="237"/>
                </a:lnTo>
                <a:lnTo>
                  <a:pt x="76" y="236"/>
                </a:lnTo>
                <a:lnTo>
                  <a:pt x="76" y="235"/>
                </a:lnTo>
                <a:lnTo>
                  <a:pt x="76" y="234"/>
                </a:lnTo>
                <a:lnTo>
                  <a:pt x="76" y="233"/>
                </a:lnTo>
                <a:lnTo>
                  <a:pt x="76" y="231"/>
                </a:lnTo>
                <a:lnTo>
                  <a:pt x="75" y="230"/>
                </a:lnTo>
                <a:lnTo>
                  <a:pt x="75" y="229"/>
                </a:lnTo>
                <a:lnTo>
                  <a:pt x="74" y="228"/>
                </a:lnTo>
                <a:lnTo>
                  <a:pt x="72" y="225"/>
                </a:lnTo>
                <a:lnTo>
                  <a:pt x="71" y="224"/>
                </a:lnTo>
                <a:lnTo>
                  <a:pt x="70" y="222"/>
                </a:lnTo>
                <a:lnTo>
                  <a:pt x="69" y="220"/>
                </a:lnTo>
                <a:lnTo>
                  <a:pt x="69" y="219"/>
                </a:lnTo>
                <a:lnTo>
                  <a:pt x="69" y="218"/>
                </a:lnTo>
                <a:lnTo>
                  <a:pt x="69" y="217"/>
                </a:lnTo>
                <a:lnTo>
                  <a:pt x="69" y="216"/>
                </a:lnTo>
                <a:lnTo>
                  <a:pt x="69" y="215"/>
                </a:lnTo>
                <a:lnTo>
                  <a:pt x="70" y="214"/>
                </a:lnTo>
                <a:lnTo>
                  <a:pt x="70" y="213"/>
                </a:lnTo>
                <a:lnTo>
                  <a:pt x="71" y="212"/>
                </a:lnTo>
                <a:lnTo>
                  <a:pt x="72" y="211"/>
                </a:lnTo>
                <a:lnTo>
                  <a:pt x="74" y="210"/>
                </a:lnTo>
                <a:lnTo>
                  <a:pt x="75" y="207"/>
                </a:lnTo>
                <a:lnTo>
                  <a:pt x="76" y="207"/>
                </a:lnTo>
                <a:lnTo>
                  <a:pt x="77" y="206"/>
                </a:lnTo>
                <a:lnTo>
                  <a:pt x="79" y="205"/>
                </a:lnTo>
                <a:lnTo>
                  <a:pt x="79" y="205"/>
                </a:lnTo>
                <a:lnTo>
                  <a:pt x="80" y="205"/>
                </a:lnTo>
                <a:lnTo>
                  <a:pt x="80" y="204"/>
                </a:lnTo>
                <a:lnTo>
                  <a:pt x="81" y="204"/>
                </a:lnTo>
                <a:lnTo>
                  <a:pt x="81" y="203"/>
                </a:lnTo>
                <a:lnTo>
                  <a:pt x="82" y="201"/>
                </a:lnTo>
                <a:lnTo>
                  <a:pt x="82" y="200"/>
                </a:lnTo>
                <a:lnTo>
                  <a:pt x="82" y="200"/>
                </a:lnTo>
                <a:lnTo>
                  <a:pt x="82" y="199"/>
                </a:lnTo>
                <a:lnTo>
                  <a:pt x="82" y="199"/>
                </a:lnTo>
                <a:lnTo>
                  <a:pt x="81" y="198"/>
                </a:lnTo>
                <a:lnTo>
                  <a:pt x="81" y="198"/>
                </a:lnTo>
                <a:lnTo>
                  <a:pt x="79" y="196"/>
                </a:lnTo>
                <a:lnTo>
                  <a:pt x="78" y="195"/>
                </a:lnTo>
                <a:lnTo>
                  <a:pt x="77" y="194"/>
                </a:lnTo>
                <a:lnTo>
                  <a:pt x="76" y="194"/>
                </a:lnTo>
                <a:lnTo>
                  <a:pt x="76" y="193"/>
                </a:lnTo>
                <a:lnTo>
                  <a:pt x="76" y="192"/>
                </a:lnTo>
                <a:lnTo>
                  <a:pt x="75" y="191"/>
                </a:lnTo>
                <a:lnTo>
                  <a:pt x="75" y="190"/>
                </a:lnTo>
                <a:lnTo>
                  <a:pt x="75" y="190"/>
                </a:lnTo>
                <a:lnTo>
                  <a:pt x="75" y="189"/>
                </a:lnTo>
                <a:lnTo>
                  <a:pt x="75" y="188"/>
                </a:lnTo>
                <a:lnTo>
                  <a:pt x="75" y="187"/>
                </a:lnTo>
                <a:lnTo>
                  <a:pt x="75" y="187"/>
                </a:lnTo>
                <a:lnTo>
                  <a:pt x="75" y="186"/>
                </a:lnTo>
                <a:lnTo>
                  <a:pt x="75" y="186"/>
                </a:lnTo>
                <a:lnTo>
                  <a:pt x="76" y="185"/>
                </a:lnTo>
                <a:lnTo>
                  <a:pt x="76" y="185"/>
                </a:lnTo>
                <a:lnTo>
                  <a:pt x="77" y="185"/>
                </a:lnTo>
                <a:lnTo>
                  <a:pt x="80" y="183"/>
                </a:lnTo>
                <a:lnTo>
                  <a:pt x="81" y="182"/>
                </a:lnTo>
                <a:lnTo>
                  <a:pt x="81" y="182"/>
                </a:lnTo>
                <a:lnTo>
                  <a:pt x="82" y="181"/>
                </a:lnTo>
                <a:lnTo>
                  <a:pt x="82" y="181"/>
                </a:lnTo>
                <a:lnTo>
                  <a:pt x="83" y="180"/>
                </a:lnTo>
                <a:lnTo>
                  <a:pt x="83" y="179"/>
                </a:lnTo>
                <a:lnTo>
                  <a:pt x="83" y="178"/>
                </a:lnTo>
                <a:lnTo>
                  <a:pt x="84" y="178"/>
                </a:lnTo>
                <a:lnTo>
                  <a:pt x="84" y="177"/>
                </a:lnTo>
                <a:lnTo>
                  <a:pt x="84" y="176"/>
                </a:lnTo>
                <a:lnTo>
                  <a:pt x="84" y="175"/>
                </a:lnTo>
                <a:lnTo>
                  <a:pt x="83" y="173"/>
                </a:lnTo>
                <a:lnTo>
                  <a:pt x="83" y="171"/>
                </a:lnTo>
                <a:lnTo>
                  <a:pt x="83" y="170"/>
                </a:lnTo>
                <a:lnTo>
                  <a:pt x="83" y="169"/>
                </a:lnTo>
                <a:lnTo>
                  <a:pt x="84" y="168"/>
                </a:lnTo>
                <a:lnTo>
                  <a:pt x="84" y="166"/>
                </a:lnTo>
                <a:lnTo>
                  <a:pt x="84" y="165"/>
                </a:lnTo>
                <a:lnTo>
                  <a:pt x="85" y="164"/>
                </a:lnTo>
                <a:lnTo>
                  <a:pt x="86" y="163"/>
                </a:lnTo>
                <a:lnTo>
                  <a:pt x="88" y="161"/>
                </a:lnTo>
                <a:lnTo>
                  <a:pt x="89" y="160"/>
                </a:lnTo>
                <a:lnTo>
                  <a:pt x="91" y="158"/>
                </a:lnTo>
                <a:lnTo>
                  <a:pt x="94" y="156"/>
                </a:lnTo>
                <a:lnTo>
                  <a:pt x="98" y="153"/>
                </a:lnTo>
                <a:lnTo>
                  <a:pt x="99" y="152"/>
                </a:lnTo>
                <a:lnTo>
                  <a:pt x="100" y="152"/>
                </a:lnTo>
                <a:lnTo>
                  <a:pt x="100" y="150"/>
                </a:lnTo>
                <a:lnTo>
                  <a:pt x="101" y="149"/>
                </a:lnTo>
                <a:lnTo>
                  <a:pt x="102" y="147"/>
                </a:lnTo>
                <a:lnTo>
                  <a:pt x="103" y="143"/>
                </a:lnTo>
                <a:lnTo>
                  <a:pt x="104" y="141"/>
                </a:lnTo>
                <a:lnTo>
                  <a:pt x="105" y="139"/>
                </a:lnTo>
                <a:lnTo>
                  <a:pt x="107" y="136"/>
                </a:lnTo>
                <a:lnTo>
                  <a:pt x="108" y="135"/>
                </a:lnTo>
                <a:lnTo>
                  <a:pt x="108" y="134"/>
                </a:lnTo>
                <a:lnTo>
                  <a:pt x="109" y="132"/>
                </a:lnTo>
                <a:lnTo>
                  <a:pt x="109" y="129"/>
                </a:lnTo>
                <a:lnTo>
                  <a:pt x="110" y="128"/>
                </a:lnTo>
                <a:lnTo>
                  <a:pt x="110" y="127"/>
                </a:lnTo>
                <a:lnTo>
                  <a:pt x="110" y="125"/>
                </a:lnTo>
                <a:lnTo>
                  <a:pt x="109" y="124"/>
                </a:lnTo>
                <a:lnTo>
                  <a:pt x="109" y="123"/>
                </a:lnTo>
                <a:lnTo>
                  <a:pt x="108" y="123"/>
                </a:lnTo>
                <a:lnTo>
                  <a:pt x="106" y="120"/>
                </a:lnTo>
                <a:lnTo>
                  <a:pt x="105" y="119"/>
                </a:lnTo>
                <a:lnTo>
                  <a:pt x="104" y="117"/>
                </a:lnTo>
                <a:lnTo>
                  <a:pt x="102" y="113"/>
                </a:lnTo>
                <a:lnTo>
                  <a:pt x="101" y="111"/>
                </a:lnTo>
                <a:lnTo>
                  <a:pt x="101" y="109"/>
                </a:lnTo>
                <a:lnTo>
                  <a:pt x="100" y="106"/>
                </a:lnTo>
                <a:lnTo>
                  <a:pt x="100" y="104"/>
                </a:lnTo>
                <a:lnTo>
                  <a:pt x="100" y="102"/>
                </a:lnTo>
                <a:lnTo>
                  <a:pt x="100" y="100"/>
                </a:lnTo>
                <a:lnTo>
                  <a:pt x="101" y="96"/>
                </a:lnTo>
                <a:lnTo>
                  <a:pt x="101" y="94"/>
                </a:lnTo>
                <a:lnTo>
                  <a:pt x="101" y="93"/>
                </a:lnTo>
                <a:lnTo>
                  <a:pt x="102" y="91"/>
                </a:lnTo>
                <a:lnTo>
                  <a:pt x="103" y="89"/>
                </a:lnTo>
                <a:lnTo>
                  <a:pt x="104" y="88"/>
                </a:lnTo>
                <a:lnTo>
                  <a:pt x="107" y="83"/>
                </a:lnTo>
                <a:lnTo>
                  <a:pt x="108" y="82"/>
                </a:lnTo>
                <a:lnTo>
                  <a:pt x="108" y="81"/>
                </a:lnTo>
                <a:lnTo>
                  <a:pt x="108" y="81"/>
                </a:lnTo>
                <a:lnTo>
                  <a:pt x="107" y="80"/>
                </a:lnTo>
                <a:lnTo>
                  <a:pt x="107" y="78"/>
                </a:lnTo>
                <a:lnTo>
                  <a:pt x="106" y="77"/>
                </a:lnTo>
                <a:lnTo>
                  <a:pt x="105" y="74"/>
                </a:lnTo>
                <a:lnTo>
                  <a:pt x="104" y="71"/>
                </a:lnTo>
                <a:lnTo>
                  <a:pt x="103" y="69"/>
                </a:lnTo>
                <a:lnTo>
                  <a:pt x="103" y="68"/>
                </a:lnTo>
                <a:lnTo>
                  <a:pt x="102" y="65"/>
                </a:lnTo>
                <a:lnTo>
                  <a:pt x="102" y="63"/>
                </a:lnTo>
                <a:lnTo>
                  <a:pt x="102" y="57"/>
                </a:lnTo>
                <a:lnTo>
                  <a:pt x="101" y="56"/>
                </a:lnTo>
                <a:lnTo>
                  <a:pt x="101" y="54"/>
                </a:lnTo>
                <a:lnTo>
                  <a:pt x="101" y="52"/>
                </a:lnTo>
                <a:lnTo>
                  <a:pt x="100" y="51"/>
                </a:lnTo>
                <a:lnTo>
                  <a:pt x="100" y="50"/>
                </a:lnTo>
                <a:lnTo>
                  <a:pt x="100" y="50"/>
                </a:lnTo>
                <a:lnTo>
                  <a:pt x="98" y="48"/>
                </a:lnTo>
                <a:lnTo>
                  <a:pt x="97" y="47"/>
                </a:lnTo>
                <a:lnTo>
                  <a:pt x="97" y="46"/>
                </a:lnTo>
                <a:lnTo>
                  <a:pt x="97" y="45"/>
                </a:lnTo>
                <a:lnTo>
                  <a:pt x="97" y="45"/>
                </a:lnTo>
                <a:lnTo>
                  <a:pt x="97" y="44"/>
                </a:lnTo>
                <a:lnTo>
                  <a:pt x="97" y="43"/>
                </a:lnTo>
                <a:lnTo>
                  <a:pt x="97" y="43"/>
                </a:lnTo>
                <a:lnTo>
                  <a:pt x="97" y="41"/>
                </a:lnTo>
                <a:lnTo>
                  <a:pt x="99" y="35"/>
                </a:lnTo>
                <a:lnTo>
                  <a:pt x="99" y="34"/>
                </a:lnTo>
                <a:lnTo>
                  <a:pt x="100" y="33"/>
                </a:lnTo>
                <a:lnTo>
                  <a:pt x="100" y="32"/>
                </a:lnTo>
                <a:lnTo>
                  <a:pt x="101" y="31"/>
                </a:lnTo>
                <a:lnTo>
                  <a:pt x="101" y="30"/>
                </a:lnTo>
                <a:lnTo>
                  <a:pt x="102" y="30"/>
                </a:lnTo>
                <a:lnTo>
                  <a:pt x="102" y="30"/>
                </a:lnTo>
                <a:lnTo>
                  <a:pt x="103" y="30"/>
                </a:lnTo>
                <a:lnTo>
                  <a:pt x="103" y="30"/>
                </a:lnTo>
                <a:lnTo>
                  <a:pt x="104" y="30"/>
                </a:lnTo>
                <a:lnTo>
                  <a:pt x="104" y="31"/>
                </a:lnTo>
                <a:lnTo>
                  <a:pt x="106" y="31"/>
                </a:lnTo>
                <a:lnTo>
                  <a:pt x="108" y="30"/>
                </a:lnTo>
                <a:lnTo>
                  <a:pt x="109" y="30"/>
                </a:lnTo>
                <a:lnTo>
                  <a:pt x="113" y="29"/>
                </a:lnTo>
                <a:lnTo>
                  <a:pt x="119" y="27"/>
                </a:lnTo>
                <a:lnTo>
                  <a:pt x="121" y="26"/>
                </a:lnTo>
                <a:lnTo>
                  <a:pt x="124" y="25"/>
                </a:lnTo>
                <a:lnTo>
                  <a:pt x="125" y="25"/>
                </a:lnTo>
                <a:lnTo>
                  <a:pt x="125" y="25"/>
                </a:lnTo>
                <a:lnTo>
                  <a:pt x="126" y="25"/>
                </a:lnTo>
                <a:lnTo>
                  <a:pt x="127" y="25"/>
                </a:lnTo>
                <a:lnTo>
                  <a:pt x="127" y="25"/>
                </a:lnTo>
                <a:lnTo>
                  <a:pt x="128" y="25"/>
                </a:lnTo>
                <a:lnTo>
                  <a:pt x="129" y="26"/>
                </a:lnTo>
                <a:lnTo>
                  <a:pt x="132" y="29"/>
                </a:lnTo>
                <a:lnTo>
                  <a:pt x="133" y="29"/>
                </a:lnTo>
                <a:lnTo>
                  <a:pt x="133" y="30"/>
                </a:lnTo>
                <a:lnTo>
                  <a:pt x="134" y="30"/>
                </a:lnTo>
                <a:lnTo>
                  <a:pt x="135" y="30"/>
                </a:lnTo>
                <a:lnTo>
                  <a:pt x="136" y="30"/>
                </a:lnTo>
                <a:lnTo>
                  <a:pt x="136" y="30"/>
                </a:lnTo>
                <a:lnTo>
                  <a:pt x="137" y="29"/>
                </a:lnTo>
                <a:lnTo>
                  <a:pt x="138" y="29"/>
                </a:lnTo>
                <a:lnTo>
                  <a:pt x="140" y="29"/>
                </a:lnTo>
                <a:lnTo>
                  <a:pt x="143" y="27"/>
                </a:lnTo>
                <a:lnTo>
                  <a:pt x="144" y="26"/>
                </a:lnTo>
                <a:lnTo>
                  <a:pt x="146" y="26"/>
                </a:lnTo>
                <a:lnTo>
                  <a:pt x="147" y="26"/>
                </a:lnTo>
                <a:lnTo>
                  <a:pt x="148" y="26"/>
                </a:lnTo>
                <a:lnTo>
                  <a:pt x="148" y="26"/>
                </a:lnTo>
                <a:lnTo>
                  <a:pt x="149" y="27"/>
                </a:lnTo>
                <a:lnTo>
                  <a:pt x="150" y="27"/>
                </a:lnTo>
                <a:lnTo>
                  <a:pt x="153" y="30"/>
                </a:lnTo>
                <a:lnTo>
                  <a:pt x="154" y="30"/>
                </a:lnTo>
                <a:lnTo>
                  <a:pt x="156" y="31"/>
                </a:lnTo>
                <a:lnTo>
                  <a:pt x="157" y="32"/>
                </a:lnTo>
                <a:lnTo>
                  <a:pt x="158" y="32"/>
                </a:lnTo>
                <a:lnTo>
                  <a:pt x="159" y="33"/>
                </a:lnTo>
                <a:lnTo>
                  <a:pt x="159" y="34"/>
                </a:lnTo>
                <a:lnTo>
                  <a:pt x="160" y="34"/>
                </a:lnTo>
                <a:lnTo>
                  <a:pt x="161" y="34"/>
                </a:lnTo>
                <a:lnTo>
                  <a:pt x="163" y="35"/>
                </a:lnTo>
                <a:lnTo>
                  <a:pt x="164" y="36"/>
                </a:lnTo>
                <a:lnTo>
                  <a:pt x="166" y="36"/>
                </a:lnTo>
                <a:lnTo>
                  <a:pt x="167" y="37"/>
                </a:lnTo>
                <a:lnTo>
                  <a:pt x="168" y="37"/>
                </a:lnTo>
                <a:lnTo>
                  <a:pt x="170" y="37"/>
                </a:lnTo>
                <a:lnTo>
                  <a:pt x="171" y="37"/>
                </a:lnTo>
                <a:lnTo>
                  <a:pt x="172" y="36"/>
                </a:lnTo>
                <a:lnTo>
                  <a:pt x="174" y="36"/>
                </a:lnTo>
                <a:lnTo>
                  <a:pt x="175" y="35"/>
                </a:lnTo>
                <a:lnTo>
                  <a:pt x="176" y="35"/>
                </a:lnTo>
                <a:lnTo>
                  <a:pt x="178" y="33"/>
                </a:lnTo>
                <a:lnTo>
                  <a:pt x="179" y="33"/>
                </a:lnTo>
                <a:lnTo>
                  <a:pt x="180" y="32"/>
                </a:lnTo>
                <a:lnTo>
                  <a:pt x="182" y="32"/>
                </a:lnTo>
                <a:lnTo>
                  <a:pt x="183" y="31"/>
                </a:lnTo>
                <a:lnTo>
                  <a:pt x="188" y="31"/>
                </a:lnTo>
                <a:lnTo>
                  <a:pt x="189" y="31"/>
                </a:lnTo>
                <a:lnTo>
                  <a:pt x="190" y="30"/>
                </a:lnTo>
                <a:lnTo>
                  <a:pt x="191" y="30"/>
                </a:lnTo>
                <a:lnTo>
                  <a:pt x="192" y="29"/>
                </a:lnTo>
                <a:lnTo>
                  <a:pt x="194" y="28"/>
                </a:lnTo>
                <a:lnTo>
                  <a:pt x="196" y="27"/>
                </a:lnTo>
                <a:lnTo>
                  <a:pt x="197" y="26"/>
                </a:lnTo>
                <a:lnTo>
                  <a:pt x="198" y="26"/>
                </a:lnTo>
                <a:lnTo>
                  <a:pt x="201" y="25"/>
                </a:lnTo>
                <a:lnTo>
                  <a:pt x="201" y="25"/>
                </a:lnTo>
                <a:lnTo>
                  <a:pt x="201" y="25"/>
                </a:lnTo>
                <a:lnTo>
                  <a:pt x="202" y="24"/>
                </a:lnTo>
                <a:lnTo>
                  <a:pt x="203" y="24"/>
                </a:lnTo>
                <a:lnTo>
                  <a:pt x="204" y="22"/>
                </a:lnTo>
                <a:lnTo>
                  <a:pt x="205" y="20"/>
                </a:lnTo>
                <a:lnTo>
                  <a:pt x="205" y="19"/>
                </a:lnTo>
                <a:lnTo>
                  <a:pt x="206" y="18"/>
                </a:lnTo>
                <a:lnTo>
                  <a:pt x="207" y="15"/>
                </a:lnTo>
                <a:lnTo>
                  <a:pt x="208" y="12"/>
                </a:lnTo>
                <a:lnTo>
                  <a:pt x="209" y="11"/>
                </a:lnTo>
                <a:lnTo>
                  <a:pt x="209" y="10"/>
                </a:lnTo>
                <a:lnTo>
                  <a:pt x="210" y="9"/>
                </a:lnTo>
                <a:lnTo>
                  <a:pt x="210" y="9"/>
                </a:lnTo>
                <a:lnTo>
                  <a:pt x="211" y="8"/>
                </a:lnTo>
                <a:lnTo>
                  <a:pt x="213" y="7"/>
                </a:lnTo>
                <a:lnTo>
                  <a:pt x="218" y="5"/>
                </a:lnTo>
                <a:lnTo>
                  <a:pt x="221" y="3"/>
                </a:lnTo>
                <a:lnTo>
                  <a:pt x="223" y="2"/>
                </a:lnTo>
                <a:lnTo>
                  <a:pt x="225" y="2"/>
                </a:lnTo>
                <a:lnTo>
                  <a:pt x="227" y="1"/>
                </a:lnTo>
                <a:lnTo>
                  <a:pt x="230" y="0"/>
                </a:lnTo>
                <a:lnTo>
                  <a:pt x="230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4" name="Freeform 267">
            <a:extLst>
              <a:ext uri="{FF2B5EF4-FFF2-40B4-BE49-F238E27FC236}">
                <a16:creationId xmlns:a16="http://schemas.microsoft.com/office/drawing/2014/main" id="{F25634BD-D69E-473C-B079-44087595D35B}"/>
              </a:ext>
            </a:extLst>
          </p:cNvPr>
          <p:cNvSpPr>
            <a:spLocks/>
          </p:cNvSpPr>
          <p:nvPr/>
        </p:nvSpPr>
        <p:spPr bwMode="auto">
          <a:xfrm>
            <a:off x="6628207" y="4271540"/>
            <a:ext cx="1149937" cy="1580457"/>
          </a:xfrm>
          <a:custGeom>
            <a:avLst/>
            <a:gdLst>
              <a:gd name="T0" fmla="*/ 405 w 605"/>
              <a:gd name="T1" fmla="*/ 2 h 760"/>
              <a:gd name="T2" fmla="*/ 424 w 605"/>
              <a:gd name="T3" fmla="*/ 15 h 760"/>
              <a:gd name="T4" fmla="*/ 433 w 605"/>
              <a:gd name="T5" fmla="*/ 31 h 760"/>
              <a:gd name="T6" fmla="*/ 439 w 605"/>
              <a:gd name="T7" fmla="*/ 47 h 760"/>
              <a:gd name="T8" fmla="*/ 477 w 605"/>
              <a:gd name="T9" fmla="*/ 46 h 760"/>
              <a:gd name="T10" fmla="*/ 476 w 605"/>
              <a:gd name="T11" fmla="*/ 57 h 760"/>
              <a:gd name="T12" fmla="*/ 518 w 605"/>
              <a:gd name="T13" fmla="*/ 73 h 760"/>
              <a:gd name="T14" fmla="*/ 556 w 605"/>
              <a:gd name="T15" fmla="*/ 93 h 760"/>
              <a:gd name="T16" fmla="*/ 574 w 605"/>
              <a:gd name="T17" fmla="*/ 109 h 760"/>
              <a:gd name="T18" fmla="*/ 605 w 605"/>
              <a:gd name="T19" fmla="*/ 153 h 760"/>
              <a:gd name="T20" fmla="*/ 594 w 605"/>
              <a:gd name="T21" fmla="*/ 192 h 760"/>
              <a:gd name="T22" fmla="*/ 589 w 605"/>
              <a:gd name="T23" fmla="*/ 226 h 760"/>
              <a:gd name="T24" fmla="*/ 578 w 605"/>
              <a:gd name="T25" fmla="*/ 251 h 760"/>
              <a:gd name="T26" fmla="*/ 554 w 605"/>
              <a:gd name="T27" fmla="*/ 252 h 760"/>
              <a:gd name="T28" fmla="*/ 540 w 605"/>
              <a:gd name="T29" fmla="*/ 279 h 760"/>
              <a:gd name="T30" fmla="*/ 547 w 605"/>
              <a:gd name="T31" fmla="*/ 288 h 760"/>
              <a:gd name="T32" fmla="*/ 550 w 605"/>
              <a:gd name="T33" fmla="*/ 303 h 760"/>
              <a:gd name="T34" fmla="*/ 549 w 605"/>
              <a:gd name="T35" fmla="*/ 314 h 760"/>
              <a:gd name="T36" fmla="*/ 568 w 605"/>
              <a:gd name="T37" fmla="*/ 324 h 760"/>
              <a:gd name="T38" fmla="*/ 569 w 605"/>
              <a:gd name="T39" fmla="*/ 368 h 760"/>
              <a:gd name="T40" fmla="*/ 571 w 605"/>
              <a:gd name="T41" fmla="*/ 394 h 760"/>
              <a:gd name="T42" fmla="*/ 575 w 605"/>
              <a:gd name="T43" fmla="*/ 429 h 760"/>
              <a:gd name="T44" fmla="*/ 573 w 605"/>
              <a:gd name="T45" fmla="*/ 471 h 760"/>
              <a:gd name="T46" fmla="*/ 572 w 605"/>
              <a:gd name="T47" fmla="*/ 510 h 760"/>
              <a:gd name="T48" fmla="*/ 555 w 605"/>
              <a:gd name="T49" fmla="*/ 538 h 760"/>
              <a:gd name="T50" fmla="*/ 548 w 605"/>
              <a:gd name="T51" fmla="*/ 553 h 760"/>
              <a:gd name="T52" fmla="*/ 546 w 605"/>
              <a:gd name="T53" fmla="*/ 570 h 760"/>
              <a:gd name="T54" fmla="*/ 548 w 605"/>
              <a:gd name="T55" fmla="*/ 596 h 760"/>
              <a:gd name="T56" fmla="*/ 526 w 605"/>
              <a:gd name="T57" fmla="*/ 624 h 760"/>
              <a:gd name="T58" fmla="*/ 497 w 605"/>
              <a:gd name="T59" fmla="*/ 638 h 760"/>
              <a:gd name="T60" fmla="*/ 498 w 605"/>
              <a:gd name="T61" fmla="*/ 686 h 760"/>
              <a:gd name="T62" fmla="*/ 476 w 605"/>
              <a:gd name="T63" fmla="*/ 710 h 760"/>
              <a:gd name="T64" fmla="*/ 473 w 605"/>
              <a:gd name="T65" fmla="*/ 745 h 760"/>
              <a:gd name="T66" fmla="*/ 452 w 605"/>
              <a:gd name="T67" fmla="*/ 760 h 760"/>
              <a:gd name="T68" fmla="*/ 414 w 605"/>
              <a:gd name="T69" fmla="*/ 726 h 760"/>
              <a:gd name="T70" fmla="*/ 382 w 605"/>
              <a:gd name="T71" fmla="*/ 660 h 760"/>
              <a:gd name="T72" fmla="*/ 336 w 605"/>
              <a:gd name="T73" fmla="*/ 643 h 760"/>
              <a:gd name="T74" fmla="*/ 312 w 605"/>
              <a:gd name="T75" fmla="*/ 608 h 760"/>
              <a:gd name="T76" fmla="*/ 272 w 605"/>
              <a:gd name="T77" fmla="*/ 556 h 760"/>
              <a:gd name="T78" fmla="*/ 252 w 605"/>
              <a:gd name="T79" fmla="*/ 521 h 760"/>
              <a:gd name="T80" fmla="*/ 199 w 605"/>
              <a:gd name="T81" fmla="*/ 491 h 760"/>
              <a:gd name="T82" fmla="*/ 167 w 605"/>
              <a:gd name="T83" fmla="*/ 493 h 760"/>
              <a:gd name="T84" fmla="*/ 139 w 605"/>
              <a:gd name="T85" fmla="*/ 458 h 760"/>
              <a:gd name="T86" fmla="*/ 101 w 605"/>
              <a:gd name="T87" fmla="*/ 426 h 760"/>
              <a:gd name="T88" fmla="*/ 94 w 605"/>
              <a:gd name="T89" fmla="*/ 373 h 760"/>
              <a:gd name="T90" fmla="*/ 68 w 605"/>
              <a:gd name="T91" fmla="*/ 344 h 760"/>
              <a:gd name="T92" fmla="*/ 49 w 605"/>
              <a:gd name="T93" fmla="*/ 302 h 760"/>
              <a:gd name="T94" fmla="*/ 45 w 605"/>
              <a:gd name="T95" fmla="*/ 266 h 760"/>
              <a:gd name="T96" fmla="*/ 2 w 605"/>
              <a:gd name="T97" fmla="*/ 229 h 760"/>
              <a:gd name="T98" fmla="*/ 25 w 605"/>
              <a:gd name="T99" fmla="*/ 197 h 760"/>
              <a:gd name="T100" fmla="*/ 47 w 605"/>
              <a:gd name="T101" fmla="*/ 147 h 760"/>
              <a:gd name="T102" fmla="*/ 89 w 605"/>
              <a:gd name="T103" fmla="*/ 123 h 760"/>
              <a:gd name="T104" fmla="*/ 117 w 605"/>
              <a:gd name="T105" fmla="*/ 127 h 760"/>
              <a:gd name="T106" fmla="*/ 134 w 605"/>
              <a:gd name="T107" fmla="*/ 112 h 760"/>
              <a:gd name="T108" fmla="*/ 176 w 605"/>
              <a:gd name="T109" fmla="*/ 104 h 760"/>
              <a:gd name="T110" fmla="*/ 220 w 605"/>
              <a:gd name="T111" fmla="*/ 112 h 760"/>
              <a:gd name="T112" fmla="*/ 241 w 605"/>
              <a:gd name="T113" fmla="*/ 85 h 760"/>
              <a:gd name="T114" fmla="*/ 283 w 605"/>
              <a:gd name="T115" fmla="*/ 58 h 760"/>
              <a:gd name="T116" fmla="*/ 324 w 605"/>
              <a:gd name="T117" fmla="*/ 51 h 760"/>
              <a:gd name="T118" fmla="*/ 353 w 605"/>
              <a:gd name="T119" fmla="*/ 64 h 760"/>
              <a:gd name="T120" fmla="*/ 366 w 605"/>
              <a:gd name="T121" fmla="*/ 34 h 760"/>
              <a:gd name="T122" fmla="*/ 378 w 605"/>
              <a:gd name="T123" fmla="*/ 15 h 760"/>
              <a:gd name="T124" fmla="*/ 393 w 605"/>
              <a:gd name="T125" fmla="*/ 1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05" h="760">
                <a:moveTo>
                  <a:pt x="395" y="0"/>
                </a:moveTo>
                <a:lnTo>
                  <a:pt x="395" y="1"/>
                </a:lnTo>
                <a:lnTo>
                  <a:pt x="395" y="1"/>
                </a:lnTo>
                <a:lnTo>
                  <a:pt x="395" y="1"/>
                </a:lnTo>
                <a:lnTo>
                  <a:pt x="395" y="3"/>
                </a:lnTo>
                <a:lnTo>
                  <a:pt x="395" y="4"/>
                </a:lnTo>
                <a:lnTo>
                  <a:pt x="395" y="5"/>
                </a:lnTo>
                <a:lnTo>
                  <a:pt x="396" y="7"/>
                </a:lnTo>
                <a:lnTo>
                  <a:pt x="396" y="7"/>
                </a:lnTo>
                <a:lnTo>
                  <a:pt x="397" y="8"/>
                </a:lnTo>
                <a:lnTo>
                  <a:pt x="397" y="8"/>
                </a:lnTo>
                <a:lnTo>
                  <a:pt x="398" y="8"/>
                </a:lnTo>
                <a:lnTo>
                  <a:pt x="399" y="8"/>
                </a:lnTo>
                <a:lnTo>
                  <a:pt x="399" y="8"/>
                </a:lnTo>
                <a:lnTo>
                  <a:pt x="400" y="8"/>
                </a:lnTo>
                <a:lnTo>
                  <a:pt x="400" y="7"/>
                </a:lnTo>
                <a:lnTo>
                  <a:pt x="401" y="6"/>
                </a:lnTo>
                <a:lnTo>
                  <a:pt x="403" y="4"/>
                </a:lnTo>
                <a:lnTo>
                  <a:pt x="404" y="3"/>
                </a:lnTo>
                <a:lnTo>
                  <a:pt x="404" y="3"/>
                </a:lnTo>
                <a:lnTo>
                  <a:pt x="405" y="2"/>
                </a:lnTo>
                <a:lnTo>
                  <a:pt x="406" y="2"/>
                </a:lnTo>
                <a:lnTo>
                  <a:pt x="407" y="2"/>
                </a:lnTo>
                <a:lnTo>
                  <a:pt x="407" y="2"/>
                </a:lnTo>
                <a:lnTo>
                  <a:pt x="408" y="2"/>
                </a:lnTo>
                <a:lnTo>
                  <a:pt x="408" y="4"/>
                </a:lnTo>
                <a:lnTo>
                  <a:pt x="410" y="6"/>
                </a:lnTo>
                <a:lnTo>
                  <a:pt x="412" y="8"/>
                </a:lnTo>
                <a:lnTo>
                  <a:pt x="413" y="10"/>
                </a:lnTo>
                <a:lnTo>
                  <a:pt x="413" y="11"/>
                </a:lnTo>
                <a:lnTo>
                  <a:pt x="414" y="14"/>
                </a:lnTo>
                <a:lnTo>
                  <a:pt x="415" y="15"/>
                </a:lnTo>
                <a:lnTo>
                  <a:pt x="415" y="15"/>
                </a:lnTo>
                <a:lnTo>
                  <a:pt x="415" y="16"/>
                </a:lnTo>
                <a:lnTo>
                  <a:pt x="416" y="16"/>
                </a:lnTo>
                <a:lnTo>
                  <a:pt x="417" y="16"/>
                </a:lnTo>
                <a:lnTo>
                  <a:pt x="417" y="16"/>
                </a:lnTo>
                <a:lnTo>
                  <a:pt x="418" y="16"/>
                </a:lnTo>
                <a:lnTo>
                  <a:pt x="419" y="16"/>
                </a:lnTo>
                <a:lnTo>
                  <a:pt x="422" y="15"/>
                </a:lnTo>
                <a:lnTo>
                  <a:pt x="423" y="15"/>
                </a:lnTo>
                <a:lnTo>
                  <a:pt x="424" y="15"/>
                </a:lnTo>
                <a:lnTo>
                  <a:pt x="426" y="14"/>
                </a:lnTo>
                <a:lnTo>
                  <a:pt x="427" y="13"/>
                </a:lnTo>
                <a:lnTo>
                  <a:pt x="428" y="12"/>
                </a:lnTo>
                <a:lnTo>
                  <a:pt x="429" y="11"/>
                </a:lnTo>
                <a:lnTo>
                  <a:pt x="430" y="10"/>
                </a:lnTo>
                <a:lnTo>
                  <a:pt x="430" y="11"/>
                </a:lnTo>
                <a:lnTo>
                  <a:pt x="430" y="12"/>
                </a:lnTo>
                <a:lnTo>
                  <a:pt x="432" y="14"/>
                </a:lnTo>
                <a:lnTo>
                  <a:pt x="433" y="15"/>
                </a:lnTo>
                <a:lnTo>
                  <a:pt x="434" y="17"/>
                </a:lnTo>
                <a:lnTo>
                  <a:pt x="435" y="19"/>
                </a:lnTo>
                <a:lnTo>
                  <a:pt x="435" y="20"/>
                </a:lnTo>
                <a:lnTo>
                  <a:pt x="436" y="21"/>
                </a:lnTo>
                <a:lnTo>
                  <a:pt x="436" y="22"/>
                </a:lnTo>
                <a:lnTo>
                  <a:pt x="436" y="24"/>
                </a:lnTo>
                <a:lnTo>
                  <a:pt x="436" y="25"/>
                </a:lnTo>
                <a:lnTo>
                  <a:pt x="436" y="25"/>
                </a:lnTo>
                <a:lnTo>
                  <a:pt x="436" y="26"/>
                </a:lnTo>
                <a:lnTo>
                  <a:pt x="435" y="27"/>
                </a:lnTo>
                <a:lnTo>
                  <a:pt x="435" y="28"/>
                </a:lnTo>
                <a:lnTo>
                  <a:pt x="433" y="31"/>
                </a:lnTo>
                <a:lnTo>
                  <a:pt x="431" y="33"/>
                </a:lnTo>
                <a:lnTo>
                  <a:pt x="430" y="34"/>
                </a:lnTo>
                <a:lnTo>
                  <a:pt x="429" y="38"/>
                </a:lnTo>
                <a:lnTo>
                  <a:pt x="428" y="39"/>
                </a:lnTo>
                <a:lnTo>
                  <a:pt x="428" y="40"/>
                </a:lnTo>
                <a:lnTo>
                  <a:pt x="427" y="41"/>
                </a:lnTo>
                <a:lnTo>
                  <a:pt x="427" y="42"/>
                </a:lnTo>
                <a:lnTo>
                  <a:pt x="427" y="43"/>
                </a:lnTo>
                <a:lnTo>
                  <a:pt x="427" y="43"/>
                </a:lnTo>
                <a:lnTo>
                  <a:pt x="427" y="44"/>
                </a:lnTo>
                <a:lnTo>
                  <a:pt x="428" y="45"/>
                </a:lnTo>
                <a:lnTo>
                  <a:pt x="428" y="45"/>
                </a:lnTo>
                <a:lnTo>
                  <a:pt x="429" y="45"/>
                </a:lnTo>
                <a:lnTo>
                  <a:pt x="429" y="46"/>
                </a:lnTo>
                <a:lnTo>
                  <a:pt x="430" y="46"/>
                </a:lnTo>
                <a:lnTo>
                  <a:pt x="431" y="46"/>
                </a:lnTo>
                <a:lnTo>
                  <a:pt x="435" y="47"/>
                </a:lnTo>
                <a:lnTo>
                  <a:pt x="436" y="47"/>
                </a:lnTo>
                <a:lnTo>
                  <a:pt x="437" y="48"/>
                </a:lnTo>
                <a:lnTo>
                  <a:pt x="438" y="47"/>
                </a:lnTo>
                <a:lnTo>
                  <a:pt x="439" y="47"/>
                </a:lnTo>
                <a:lnTo>
                  <a:pt x="440" y="47"/>
                </a:lnTo>
                <a:lnTo>
                  <a:pt x="442" y="46"/>
                </a:lnTo>
                <a:lnTo>
                  <a:pt x="445" y="45"/>
                </a:lnTo>
                <a:lnTo>
                  <a:pt x="447" y="44"/>
                </a:lnTo>
                <a:lnTo>
                  <a:pt x="448" y="44"/>
                </a:lnTo>
                <a:lnTo>
                  <a:pt x="449" y="44"/>
                </a:lnTo>
                <a:lnTo>
                  <a:pt x="452" y="44"/>
                </a:lnTo>
                <a:lnTo>
                  <a:pt x="454" y="44"/>
                </a:lnTo>
                <a:lnTo>
                  <a:pt x="455" y="44"/>
                </a:lnTo>
                <a:lnTo>
                  <a:pt x="458" y="44"/>
                </a:lnTo>
                <a:lnTo>
                  <a:pt x="461" y="45"/>
                </a:lnTo>
                <a:lnTo>
                  <a:pt x="463" y="45"/>
                </a:lnTo>
                <a:lnTo>
                  <a:pt x="464" y="45"/>
                </a:lnTo>
                <a:lnTo>
                  <a:pt x="465" y="45"/>
                </a:lnTo>
                <a:lnTo>
                  <a:pt x="469" y="44"/>
                </a:lnTo>
                <a:lnTo>
                  <a:pt x="471" y="44"/>
                </a:lnTo>
                <a:lnTo>
                  <a:pt x="472" y="44"/>
                </a:lnTo>
                <a:lnTo>
                  <a:pt x="473" y="45"/>
                </a:lnTo>
                <a:lnTo>
                  <a:pt x="474" y="45"/>
                </a:lnTo>
                <a:lnTo>
                  <a:pt x="475" y="45"/>
                </a:lnTo>
                <a:lnTo>
                  <a:pt x="477" y="46"/>
                </a:lnTo>
                <a:lnTo>
                  <a:pt x="478" y="47"/>
                </a:lnTo>
                <a:lnTo>
                  <a:pt x="479" y="47"/>
                </a:lnTo>
                <a:lnTo>
                  <a:pt x="479" y="48"/>
                </a:lnTo>
                <a:lnTo>
                  <a:pt x="479" y="48"/>
                </a:lnTo>
                <a:lnTo>
                  <a:pt x="479" y="48"/>
                </a:lnTo>
                <a:lnTo>
                  <a:pt x="479" y="49"/>
                </a:lnTo>
                <a:lnTo>
                  <a:pt x="479" y="49"/>
                </a:lnTo>
                <a:lnTo>
                  <a:pt x="476" y="50"/>
                </a:lnTo>
                <a:lnTo>
                  <a:pt x="475" y="51"/>
                </a:lnTo>
                <a:lnTo>
                  <a:pt x="474" y="51"/>
                </a:lnTo>
                <a:lnTo>
                  <a:pt x="474" y="52"/>
                </a:lnTo>
                <a:lnTo>
                  <a:pt x="473" y="52"/>
                </a:lnTo>
                <a:lnTo>
                  <a:pt x="473" y="53"/>
                </a:lnTo>
                <a:lnTo>
                  <a:pt x="473" y="53"/>
                </a:lnTo>
                <a:lnTo>
                  <a:pt x="473" y="54"/>
                </a:lnTo>
                <a:lnTo>
                  <a:pt x="473" y="54"/>
                </a:lnTo>
                <a:lnTo>
                  <a:pt x="473" y="54"/>
                </a:lnTo>
                <a:lnTo>
                  <a:pt x="474" y="55"/>
                </a:lnTo>
                <a:lnTo>
                  <a:pt x="474" y="55"/>
                </a:lnTo>
                <a:lnTo>
                  <a:pt x="474" y="56"/>
                </a:lnTo>
                <a:lnTo>
                  <a:pt x="476" y="57"/>
                </a:lnTo>
                <a:lnTo>
                  <a:pt x="477" y="58"/>
                </a:lnTo>
                <a:lnTo>
                  <a:pt x="478" y="59"/>
                </a:lnTo>
                <a:lnTo>
                  <a:pt x="479" y="60"/>
                </a:lnTo>
                <a:lnTo>
                  <a:pt x="484" y="62"/>
                </a:lnTo>
                <a:lnTo>
                  <a:pt x="487" y="64"/>
                </a:lnTo>
                <a:lnTo>
                  <a:pt x="489" y="65"/>
                </a:lnTo>
                <a:lnTo>
                  <a:pt x="494" y="69"/>
                </a:lnTo>
                <a:lnTo>
                  <a:pt x="496" y="70"/>
                </a:lnTo>
                <a:lnTo>
                  <a:pt x="497" y="71"/>
                </a:lnTo>
                <a:lnTo>
                  <a:pt x="499" y="72"/>
                </a:lnTo>
                <a:lnTo>
                  <a:pt x="500" y="72"/>
                </a:lnTo>
                <a:lnTo>
                  <a:pt x="502" y="73"/>
                </a:lnTo>
                <a:lnTo>
                  <a:pt x="503" y="73"/>
                </a:lnTo>
                <a:lnTo>
                  <a:pt x="505" y="74"/>
                </a:lnTo>
                <a:lnTo>
                  <a:pt x="507" y="74"/>
                </a:lnTo>
                <a:lnTo>
                  <a:pt x="509" y="74"/>
                </a:lnTo>
                <a:lnTo>
                  <a:pt x="511" y="74"/>
                </a:lnTo>
                <a:lnTo>
                  <a:pt x="513" y="74"/>
                </a:lnTo>
                <a:lnTo>
                  <a:pt x="514" y="74"/>
                </a:lnTo>
                <a:lnTo>
                  <a:pt x="516" y="74"/>
                </a:lnTo>
                <a:lnTo>
                  <a:pt x="518" y="73"/>
                </a:lnTo>
                <a:lnTo>
                  <a:pt x="519" y="73"/>
                </a:lnTo>
                <a:lnTo>
                  <a:pt x="524" y="72"/>
                </a:lnTo>
                <a:lnTo>
                  <a:pt x="526" y="72"/>
                </a:lnTo>
                <a:lnTo>
                  <a:pt x="527" y="71"/>
                </a:lnTo>
                <a:lnTo>
                  <a:pt x="529" y="71"/>
                </a:lnTo>
                <a:lnTo>
                  <a:pt x="530" y="72"/>
                </a:lnTo>
                <a:lnTo>
                  <a:pt x="532" y="72"/>
                </a:lnTo>
                <a:lnTo>
                  <a:pt x="533" y="72"/>
                </a:lnTo>
                <a:lnTo>
                  <a:pt x="534" y="73"/>
                </a:lnTo>
                <a:lnTo>
                  <a:pt x="535" y="74"/>
                </a:lnTo>
                <a:lnTo>
                  <a:pt x="536" y="74"/>
                </a:lnTo>
                <a:lnTo>
                  <a:pt x="537" y="75"/>
                </a:lnTo>
                <a:lnTo>
                  <a:pt x="538" y="77"/>
                </a:lnTo>
                <a:lnTo>
                  <a:pt x="542" y="81"/>
                </a:lnTo>
                <a:lnTo>
                  <a:pt x="544" y="83"/>
                </a:lnTo>
                <a:lnTo>
                  <a:pt x="545" y="84"/>
                </a:lnTo>
                <a:lnTo>
                  <a:pt x="548" y="87"/>
                </a:lnTo>
                <a:lnTo>
                  <a:pt x="552" y="91"/>
                </a:lnTo>
                <a:lnTo>
                  <a:pt x="553" y="92"/>
                </a:lnTo>
                <a:lnTo>
                  <a:pt x="554" y="92"/>
                </a:lnTo>
                <a:lnTo>
                  <a:pt x="556" y="93"/>
                </a:lnTo>
                <a:lnTo>
                  <a:pt x="557" y="93"/>
                </a:lnTo>
                <a:lnTo>
                  <a:pt x="562" y="94"/>
                </a:lnTo>
                <a:lnTo>
                  <a:pt x="563" y="94"/>
                </a:lnTo>
                <a:lnTo>
                  <a:pt x="564" y="95"/>
                </a:lnTo>
                <a:lnTo>
                  <a:pt x="566" y="95"/>
                </a:lnTo>
                <a:lnTo>
                  <a:pt x="567" y="96"/>
                </a:lnTo>
                <a:lnTo>
                  <a:pt x="568" y="97"/>
                </a:lnTo>
                <a:lnTo>
                  <a:pt x="569" y="97"/>
                </a:lnTo>
                <a:lnTo>
                  <a:pt x="570" y="98"/>
                </a:lnTo>
                <a:lnTo>
                  <a:pt x="570" y="99"/>
                </a:lnTo>
                <a:lnTo>
                  <a:pt x="571" y="99"/>
                </a:lnTo>
                <a:lnTo>
                  <a:pt x="571" y="100"/>
                </a:lnTo>
                <a:lnTo>
                  <a:pt x="571" y="101"/>
                </a:lnTo>
                <a:lnTo>
                  <a:pt x="571" y="102"/>
                </a:lnTo>
                <a:lnTo>
                  <a:pt x="572" y="106"/>
                </a:lnTo>
                <a:lnTo>
                  <a:pt x="572" y="107"/>
                </a:lnTo>
                <a:lnTo>
                  <a:pt x="573" y="107"/>
                </a:lnTo>
                <a:lnTo>
                  <a:pt x="573" y="108"/>
                </a:lnTo>
                <a:lnTo>
                  <a:pt x="573" y="108"/>
                </a:lnTo>
                <a:lnTo>
                  <a:pt x="574" y="108"/>
                </a:lnTo>
                <a:lnTo>
                  <a:pt x="574" y="109"/>
                </a:lnTo>
                <a:lnTo>
                  <a:pt x="575" y="109"/>
                </a:lnTo>
                <a:lnTo>
                  <a:pt x="579" y="110"/>
                </a:lnTo>
                <a:lnTo>
                  <a:pt x="583" y="111"/>
                </a:lnTo>
                <a:lnTo>
                  <a:pt x="586" y="112"/>
                </a:lnTo>
                <a:lnTo>
                  <a:pt x="588" y="113"/>
                </a:lnTo>
                <a:lnTo>
                  <a:pt x="591" y="114"/>
                </a:lnTo>
                <a:lnTo>
                  <a:pt x="600" y="119"/>
                </a:lnTo>
                <a:lnTo>
                  <a:pt x="601" y="120"/>
                </a:lnTo>
                <a:lnTo>
                  <a:pt x="602" y="120"/>
                </a:lnTo>
                <a:lnTo>
                  <a:pt x="602" y="121"/>
                </a:lnTo>
                <a:lnTo>
                  <a:pt x="603" y="121"/>
                </a:lnTo>
                <a:lnTo>
                  <a:pt x="603" y="122"/>
                </a:lnTo>
                <a:lnTo>
                  <a:pt x="603" y="123"/>
                </a:lnTo>
                <a:lnTo>
                  <a:pt x="603" y="130"/>
                </a:lnTo>
                <a:lnTo>
                  <a:pt x="603" y="132"/>
                </a:lnTo>
                <a:lnTo>
                  <a:pt x="604" y="137"/>
                </a:lnTo>
                <a:lnTo>
                  <a:pt x="604" y="143"/>
                </a:lnTo>
                <a:lnTo>
                  <a:pt x="605" y="145"/>
                </a:lnTo>
                <a:lnTo>
                  <a:pt x="605" y="150"/>
                </a:lnTo>
                <a:lnTo>
                  <a:pt x="605" y="152"/>
                </a:lnTo>
                <a:lnTo>
                  <a:pt x="605" y="153"/>
                </a:lnTo>
                <a:lnTo>
                  <a:pt x="605" y="154"/>
                </a:lnTo>
                <a:lnTo>
                  <a:pt x="604" y="155"/>
                </a:lnTo>
                <a:lnTo>
                  <a:pt x="604" y="156"/>
                </a:lnTo>
                <a:lnTo>
                  <a:pt x="604" y="157"/>
                </a:lnTo>
                <a:lnTo>
                  <a:pt x="603" y="158"/>
                </a:lnTo>
                <a:lnTo>
                  <a:pt x="600" y="160"/>
                </a:lnTo>
                <a:lnTo>
                  <a:pt x="600" y="160"/>
                </a:lnTo>
                <a:lnTo>
                  <a:pt x="599" y="161"/>
                </a:lnTo>
                <a:lnTo>
                  <a:pt x="598" y="162"/>
                </a:lnTo>
                <a:lnTo>
                  <a:pt x="598" y="163"/>
                </a:lnTo>
                <a:lnTo>
                  <a:pt x="597" y="165"/>
                </a:lnTo>
                <a:lnTo>
                  <a:pt x="596" y="168"/>
                </a:lnTo>
                <a:lnTo>
                  <a:pt x="595" y="172"/>
                </a:lnTo>
                <a:lnTo>
                  <a:pt x="594" y="174"/>
                </a:lnTo>
                <a:lnTo>
                  <a:pt x="594" y="176"/>
                </a:lnTo>
                <a:lnTo>
                  <a:pt x="593" y="182"/>
                </a:lnTo>
                <a:lnTo>
                  <a:pt x="593" y="183"/>
                </a:lnTo>
                <a:lnTo>
                  <a:pt x="593" y="186"/>
                </a:lnTo>
                <a:lnTo>
                  <a:pt x="594" y="189"/>
                </a:lnTo>
                <a:lnTo>
                  <a:pt x="594" y="191"/>
                </a:lnTo>
                <a:lnTo>
                  <a:pt x="594" y="192"/>
                </a:lnTo>
                <a:lnTo>
                  <a:pt x="593" y="194"/>
                </a:lnTo>
                <a:lnTo>
                  <a:pt x="593" y="195"/>
                </a:lnTo>
                <a:lnTo>
                  <a:pt x="593" y="197"/>
                </a:lnTo>
                <a:lnTo>
                  <a:pt x="592" y="199"/>
                </a:lnTo>
                <a:lnTo>
                  <a:pt x="591" y="203"/>
                </a:lnTo>
                <a:lnTo>
                  <a:pt x="590" y="204"/>
                </a:lnTo>
                <a:lnTo>
                  <a:pt x="590" y="205"/>
                </a:lnTo>
                <a:lnTo>
                  <a:pt x="590" y="206"/>
                </a:lnTo>
                <a:lnTo>
                  <a:pt x="590" y="207"/>
                </a:lnTo>
                <a:lnTo>
                  <a:pt x="590" y="209"/>
                </a:lnTo>
                <a:lnTo>
                  <a:pt x="590" y="213"/>
                </a:lnTo>
                <a:lnTo>
                  <a:pt x="590" y="215"/>
                </a:lnTo>
                <a:lnTo>
                  <a:pt x="590" y="216"/>
                </a:lnTo>
                <a:lnTo>
                  <a:pt x="589" y="218"/>
                </a:lnTo>
                <a:lnTo>
                  <a:pt x="589" y="219"/>
                </a:lnTo>
                <a:lnTo>
                  <a:pt x="589" y="221"/>
                </a:lnTo>
                <a:lnTo>
                  <a:pt x="588" y="223"/>
                </a:lnTo>
                <a:lnTo>
                  <a:pt x="588" y="224"/>
                </a:lnTo>
                <a:lnTo>
                  <a:pt x="588" y="225"/>
                </a:lnTo>
                <a:lnTo>
                  <a:pt x="588" y="226"/>
                </a:lnTo>
                <a:lnTo>
                  <a:pt x="589" y="226"/>
                </a:lnTo>
                <a:lnTo>
                  <a:pt x="589" y="227"/>
                </a:lnTo>
                <a:lnTo>
                  <a:pt x="591" y="228"/>
                </a:lnTo>
                <a:lnTo>
                  <a:pt x="592" y="228"/>
                </a:lnTo>
                <a:lnTo>
                  <a:pt x="593" y="229"/>
                </a:lnTo>
                <a:lnTo>
                  <a:pt x="594" y="230"/>
                </a:lnTo>
                <a:lnTo>
                  <a:pt x="594" y="231"/>
                </a:lnTo>
                <a:lnTo>
                  <a:pt x="594" y="232"/>
                </a:lnTo>
                <a:lnTo>
                  <a:pt x="594" y="233"/>
                </a:lnTo>
                <a:lnTo>
                  <a:pt x="594" y="233"/>
                </a:lnTo>
                <a:lnTo>
                  <a:pt x="594" y="234"/>
                </a:lnTo>
                <a:lnTo>
                  <a:pt x="593" y="235"/>
                </a:lnTo>
                <a:lnTo>
                  <a:pt x="593" y="236"/>
                </a:lnTo>
                <a:lnTo>
                  <a:pt x="592" y="236"/>
                </a:lnTo>
                <a:lnTo>
                  <a:pt x="590" y="238"/>
                </a:lnTo>
                <a:lnTo>
                  <a:pt x="586" y="241"/>
                </a:lnTo>
                <a:lnTo>
                  <a:pt x="585" y="243"/>
                </a:lnTo>
                <a:lnTo>
                  <a:pt x="583" y="244"/>
                </a:lnTo>
                <a:lnTo>
                  <a:pt x="582" y="245"/>
                </a:lnTo>
                <a:lnTo>
                  <a:pt x="580" y="249"/>
                </a:lnTo>
                <a:lnTo>
                  <a:pt x="579" y="250"/>
                </a:lnTo>
                <a:lnTo>
                  <a:pt x="578" y="251"/>
                </a:lnTo>
                <a:lnTo>
                  <a:pt x="577" y="251"/>
                </a:lnTo>
                <a:lnTo>
                  <a:pt x="577" y="252"/>
                </a:lnTo>
                <a:lnTo>
                  <a:pt x="576" y="252"/>
                </a:lnTo>
                <a:lnTo>
                  <a:pt x="575" y="252"/>
                </a:lnTo>
                <a:lnTo>
                  <a:pt x="574" y="252"/>
                </a:lnTo>
                <a:lnTo>
                  <a:pt x="574" y="252"/>
                </a:lnTo>
                <a:lnTo>
                  <a:pt x="573" y="252"/>
                </a:lnTo>
                <a:lnTo>
                  <a:pt x="572" y="252"/>
                </a:lnTo>
                <a:lnTo>
                  <a:pt x="571" y="251"/>
                </a:lnTo>
                <a:lnTo>
                  <a:pt x="567" y="249"/>
                </a:lnTo>
                <a:lnTo>
                  <a:pt x="566" y="249"/>
                </a:lnTo>
                <a:lnTo>
                  <a:pt x="566" y="248"/>
                </a:lnTo>
                <a:lnTo>
                  <a:pt x="565" y="248"/>
                </a:lnTo>
                <a:lnTo>
                  <a:pt x="564" y="248"/>
                </a:lnTo>
                <a:lnTo>
                  <a:pt x="562" y="248"/>
                </a:lnTo>
                <a:lnTo>
                  <a:pt x="561" y="249"/>
                </a:lnTo>
                <a:lnTo>
                  <a:pt x="560" y="249"/>
                </a:lnTo>
                <a:lnTo>
                  <a:pt x="559" y="250"/>
                </a:lnTo>
                <a:lnTo>
                  <a:pt x="557" y="251"/>
                </a:lnTo>
                <a:lnTo>
                  <a:pt x="555" y="251"/>
                </a:lnTo>
                <a:lnTo>
                  <a:pt x="554" y="252"/>
                </a:lnTo>
                <a:lnTo>
                  <a:pt x="552" y="254"/>
                </a:lnTo>
                <a:lnTo>
                  <a:pt x="551" y="254"/>
                </a:lnTo>
                <a:lnTo>
                  <a:pt x="550" y="256"/>
                </a:lnTo>
                <a:lnTo>
                  <a:pt x="549" y="257"/>
                </a:lnTo>
                <a:lnTo>
                  <a:pt x="547" y="258"/>
                </a:lnTo>
                <a:lnTo>
                  <a:pt x="546" y="259"/>
                </a:lnTo>
                <a:lnTo>
                  <a:pt x="545" y="261"/>
                </a:lnTo>
                <a:lnTo>
                  <a:pt x="541" y="266"/>
                </a:lnTo>
                <a:lnTo>
                  <a:pt x="540" y="268"/>
                </a:lnTo>
                <a:lnTo>
                  <a:pt x="539" y="269"/>
                </a:lnTo>
                <a:lnTo>
                  <a:pt x="539" y="270"/>
                </a:lnTo>
                <a:lnTo>
                  <a:pt x="538" y="271"/>
                </a:lnTo>
                <a:lnTo>
                  <a:pt x="538" y="273"/>
                </a:lnTo>
                <a:lnTo>
                  <a:pt x="538" y="274"/>
                </a:lnTo>
                <a:lnTo>
                  <a:pt x="538" y="275"/>
                </a:lnTo>
                <a:lnTo>
                  <a:pt x="538" y="276"/>
                </a:lnTo>
                <a:lnTo>
                  <a:pt x="538" y="277"/>
                </a:lnTo>
                <a:lnTo>
                  <a:pt x="539" y="278"/>
                </a:lnTo>
                <a:lnTo>
                  <a:pt x="539" y="278"/>
                </a:lnTo>
                <a:lnTo>
                  <a:pt x="540" y="279"/>
                </a:lnTo>
                <a:lnTo>
                  <a:pt x="540" y="279"/>
                </a:lnTo>
                <a:lnTo>
                  <a:pt x="541" y="279"/>
                </a:lnTo>
                <a:lnTo>
                  <a:pt x="542" y="279"/>
                </a:lnTo>
                <a:lnTo>
                  <a:pt x="543" y="279"/>
                </a:lnTo>
                <a:lnTo>
                  <a:pt x="545" y="279"/>
                </a:lnTo>
                <a:lnTo>
                  <a:pt x="547" y="279"/>
                </a:lnTo>
                <a:lnTo>
                  <a:pt x="549" y="279"/>
                </a:lnTo>
                <a:lnTo>
                  <a:pt x="550" y="279"/>
                </a:lnTo>
                <a:lnTo>
                  <a:pt x="552" y="279"/>
                </a:lnTo>
                <a:lnTo>
                  <a:pt x="553" y="279"/>
                </a:lnTo>
                <a:lnTo>
                  <a:pt x="554" y="280"/>
                </a:lnTo>
                <a:lnTo>
                  <a:pt x="554" y="280"/>
                </a:lnTo>
                <a:lnTo>
                  <a:pt x="555" y="281"/>
                </a:lnTo>
                <a:lnTo>
                  <a:pt x="555" y="281"/>
                </a:lnTo>
                <a:lnTo>
                  <a:pt x="555" y="282"/>
                </a:lnTo>
                <a:lnTo>
                  <a:pt x="556" y="282"/>
                </a:lnTo>
                <a:lnTo>
                  <a:pt x="555" y="283"/>
                </a:lnTo>
                <a:lnTo>
                  <a:pt x="555" y="283"/>
                </a:lnTo>
                <a:lnTo>
                  <a:pt x="554" y="284"/>
                </a:lnTo>
                <a:lnTo>
                  <a:pt x="554" y="284"/>
                </a:lnTo>
                <a:lnTo>
                  <a:pt x="552" y="285"/>
                </a:lnTo>
                <a:lnTo>
                  <a:pt x="547" y="288"/>
                </a:lnTo>
                <a:lnTo>
                  <a:pt x="546" y="288"/>
                </a:lnTo>
                <a:lnTo>
                  <a:pt x="546" y="288"/>
                </a:lnTo>
                <a:lnTo>
                  <a:pt x="546" y="289"/>
                </a:lnTo>
                <a:lnTo>
                  <a:pt x="546" y="289"/>
                </a:lnTo>
                <a:lnTo>
                  <a:pt x="546" y="290"/>
                </a:lnTo>
                <a:lnTo>
                  <a:pt x="546" y="291"/>
                </a:lnTo>
                <a:lnTo>
                  <a:pt x="546" y="292"/>
                </a:lnTo>
                <a:lnTo>
                  <a:pt x="546" y="292"/>
                </a:lnTo>
                <a:lnTo>
                  <a:pt x="547" y="293"/>
                </a:lnTo>
                <a:lnTo>
                  <a:pt x="547" y="294"/>
                </a:lnTo>
                <a:lnTo>
                  <a:pt x="549" y="296"/>
                </a:lnTo>
                <a:lnTo>
                  <a:pt x="550" y="297"/>
                </a:lnTo>
                <a:lnTo>
                  <a:pt x="550" y="298"/>
                </a:lnTo>
                <a:lnTo>
                  <a:pt x="551" y="299"/>
                </a:lnTo>
                <a:lnTo>
                  <a:pt x="551" y="300"/>
                </a:lnTo>
                <a:lnTo>
                  <a:pt x="552" y="301"/>
                </a:lnTo>
                <a:lnTo>
                  <a:pt x="552" y="301"/>
                </a:lnTo>
                <a:lnTo>
                  <a:pt x="551" y="302"/>
                </a:lnTo>
                <a:lnTo>
                  <a:pt x="551" y="302"/>
                </a:lnTo>
                <a:lnTo>
                  <a:pt x="551" y="303"/>
                </a:lnTo>
                <a:lnTo>
                  <a:pt x="550" y="303"/>
                </a:lnTo>
                <a:lnTo>
                  <a:pt x="549" y="304"/>
                </a:lnTo>
                <a:lnTo>
                  <a:pt x="548" y="304"/>
                </a:lnTo>
                <a:lnTo>
                  <a:pt x="547" y="304"/>
                </a:lnTo>
                <a:lnTo>
                  <a:pt x="545" y="304"/>
                </a:lnTo>
                <a:lnTo>
                  <a:pt x="544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6"/>
                </a:lnTo>
                <a:lnTo>
                  <a:pt x="544" y="306"/>
                </a:lnTo>
                <a:lnTo>
                  <a:pt x="545" y="307"/>
                </a:lnTo>
                <a:lnTo>
                  <a:pt x="547" y="308"/>
                </a:lnTo>
                <a:lnTo>
                  <a:pt x="548" y="309"/>
                </a:lnTo>
                <a:lnTo>
                  <a:pt x="549" y="310"/>
                </a:lnTo>
                <a:lnTo>
                  <a:pt x="549" y="310"/>
                </a:lnTo>
                <a:lnTo>
                  <a:pt x="550" y="311"/>
                </a:lnTo>
                <a:lnTo>
                  <a:pt x="550" y="312"/>
                </a:lnTo>
                <a:lnTo>
                  <a:pt x="550" y="313"/>
                </a:lnTo>
                <a:lnTo>
                  <a:pt x="549" y="314"/>
                </a:lnTo>
                <a:lnTo>
                  <a:pt x="549" y="314"/>
                </a:lnTo>
                <a:lnTo>
                  <a:pt x="549" y="315"/>
                </a:lnTo>
                <a:lnTo>
                  <a:pt x="549" y="315"/>
                </a:lnTo>
                <a:lnTo>
                  <a:pt x="550" y="315"/>
                </a:lnTo>
                <a:lnTo>
                  <a:pt x="550" y="316"/>
                </a:lnTo>
                <a:lnTo>
                  <a:pt x="551" y="316"/>
                </a:lnTo>
                <a:lnTo>
                  <a:pt x="551" y="316"/>
                </a:lnTo>
                <a:lnTo>
                  <a:pt x="552" y="316"/>
                </a:lnTo>
                <a:lnTo>
                  <a:pt x="553" y="316"/>
                </a:lnTo>
                <a:lnTo>
                  <a:pt x="556" y="316"/>
                </a:lnTo>
                <a:lnTo>
                  <a:pt x="558" y="316"/>
                </a:lnTo>
                <a:lnTo>
                  <a:pt x="559" y="317"/>
                </a:lnTo>
                <a:lnTo>
                  <a:pt x="561" y="317"/>
                </a:lnTo>
                <a:lnTo>
                  <a:pt x="562" y="318"/>
                </a:lnTo>
                <a:lnTo>
                  <a:pt x="564" y="318"/>
                </a:lnTo>
                <a:lnTo>
                  <a:pt x="565" y="319"/>
                </a:lnTo>
                <a:lnTo>
                  <a:pt x="566" y="320"/>
                </a:lnTo>
                <a:lnTo>
                  <a:pt x="566" y="320"/>
                </a:lnTo>
                <a:lnTo>
                  <a:pt x="567" y="321"/>
                </a:lnTo>
                <a:lnTo>
                  <a:pt x="567" y="322"/>
                </a:lnTo>
                <a:lnTo>
                  <a:pt x="568" y="322"/>
                </a:lnTo>
                <a:lnTo>
                  <a:pt x="568" y="324"/>
                </a:lnTo>
                <a:lnTo>
                  <a:pt x="568" y="326"/>
                </a:lnTo>
                <a:lnTo>
                  <a:pt x="568" y="329"/>
                </a:lnTo>
                <a:lnTo>
                  <a:pt x="568" y="331"/>
                </a:lnTo>
                <a:lnTo>
                  <a:pt x="568" y="334"/>
                </a:lnTo>
                <a:lnTo>
                  <a:pt x="568" y="335"/>
                </a:lnTo>
                <a:lnTo>
                  <a:pt x="567" y="337"/>
                </a:lnTo>
                <a:lnTo>
                  <a:pt x="566" y="343"/>
                </a:lnTo>
                <a:lnTo>
                  <a:pt x="566" y="345"/>
                </a:lnTo>
                <a:lnTo>
                  <a:pt x="565" y="347"/>
                </a:lnTo>
                <a:lnTo>
                  <a:pt x="565" y="352"/>
                </a:lnTo>
                <a:lnTo>
                  <a:pt x="565" y="356"/>
                </a:lnTo>
                <a:lnTo>
                  <a:pt x="565" y="357"/>
                </a:lnTo>
                <a:lnTo>
                  <a:pt x="565" y="363"/>
                </a:lnTo>
                <a:lnTo>
                  <a:pt x="565" y="364"/>
                </a:lnTo>
                <a:lnTo>
                  <a:pt x="565" y="365"/>
                </a:lnTo>
                <a:lnTo>
                  <a:pt x="565" y="365"/>
                </a:lnTo>
                <a:lnTo>
                  <a:pt x="565" y="366"/>
                </a:lnTo>
                <a:lnTo>
                  <a:pt x="566" y="366"/>
                </a:lnTo>
                <a:lnTo>
                  <a:pt x="566" y="367"/>
                </a:lnTo>
                <a:lnTo>
                  <a:pt x="568" y="368"/>
                </a:lnTo>
                <a:lnTo>
                  <a:pt x="569" y="368"/>
                </a:lnTo>
                <a:lnTo>
                  <a:pt x="570" y="369"/>
                </a:lnTo>
                <a:lnTo>
                  <a:pt x="571" y="370"/>
                </a:lnTo>
                <a:lnTo>
                  <a:pt x="572" y="371"/>
                </a:lnTo>
                <a:lnTo>
                  <a:pt x="573" y="372"/>
                </a:lnTo>
                <a:lnTo>
                  <a:pt x="573" y="373"/>
                </a:lnTo>
                <a:lnTo>
                  <a:pt x="574" y="375"/>
                </a:lnTo>
                <a:lnTo>
                  <a:pt x="574" y="377"/>
                </a:lnTo>
                <a:lnTo>
                  <a:pt x="575" y="379"/>
                </a:lnTo>
                <a:lnTo>
                  <a:pt x="575" y="380"/>
                </a:lnTo>
                <a:lnTo>
                  <a:pt x="575" y="382"/>
                </a:lnTo>
                <a:lnTo>
                  <a:pt x="575" y="384"/>
                </a:lnTo>
                <a:lnTo>
                  <a:pt x="575" y="386"/>
                </a:lnTo>
                <a:lnTo>
                  <a:pt x="575" y="388"/>
                </a:lnTo>
                <a:lnTo>
                  <a:pt x="575" y="390"/>
                </a:lnTo>
                <a:lnTo>
                  <a:pt x="574" y="390"/>
                </a:lnTo>
                <a:lnTo>
                  <a:pt x="574" y="390"/>
                </a:lnTo>
                <a:lnTo>
                  <a:pt x="573" y="390"/>
                </a:lnTo>
                <a:lnTo>
                  <a:pt x="573" y="391"/>
                </a:lnTo>
                <a:lnTo>
                  <a:pt x="572" y="392"/>
                </a:lnTo>
                <a:lnTo>
                  <a:pt x="572" y="393"/>
                </a:lnTo>
                <a:lnTo>
                  <a:pt x="571" y="394"/>
                </a:lnTo>
                <a:lnTo>
                  <a:pt x="571" y="395"/>
                </a:lnTo>
                <a:lnTo>
                  <a:pt x="569" y="401"/>
                </a:lnTo>
                <a:lnTo>
                  <a:pt x="569" y="403"/>
                </a:lnTo>
                <a:lnTo>
                  <a:pt x="569" y="403"/>
                </a:lnTo>
                <a:lnTo>
                  <a:pt x="569" y="404"/>
                </a:lnTo>
                <a:lnTo>
                  <a:pt x="569" y="405"/>
                </a:lnTo>
                <a:lnTo>
                  <a:pt x="569" y="405"/>
                </a:lnTo>
                <a:lnTo>
                  <a:pt x="569" y="406"/>
                </a:lnTo>
                <a:lnTo>
                  <a:pt x="569" y="407"/>
                </a:lnTo>
                <a:lnTo>
                  <a:pt x="570" y="408"/>
                </a:lnTo>
                <a:lnTo>
                  <a:pt x="572" y="410"/>
                </a:lnTo>
                <a:lnTo>
                  <a:pt x="572" y="410"/>
                </a:lnTo>
                <a:lnTo>
                  <a:pt x="572" y="411"/>
                </a:lnTo>
                <a:lnTo>
                  <a:pt x="573" y="412"/>
                </a:lnTo>
                <a:lnTo>
                  <a:pt x="573" y="414"/>
                </a:lnTo>
                <a:lnTo>
                  <a:pt x="573" y="416"/>
                </a:lnTo>
                <a:lnTo>
                  <a:pt x="574" y="417"/>
                </a:lnTo>
                <a:lnTo>
                  <a:pt x="574" y="423"/>
                </a:lnTo>
                <a:lnTo>
                  <a:pt x="574" y="425"/>
                </a:lnTo>
                <a:lnTo>
                  <a:pt x="575" y="428"/>
                </a:lnTo>
                <a:lnTo>
                  <a:pt x="575" y="429"/>
                </a:lnTo>
                <a:lnTo>
                  <a:pt x="576" y="431"/>
                </a:lnTo>
                <a:lnTo>
                  <a:pt x="577" y="434"/>
                </a:lnTo>
                <a:lnTo>
                  <a:pt x="578" y="437"/>
                </a:lnTo>
                <a:lnTo>
                  <a:pt x="579" y="438"/>
                </a:lnTo>
                <a:lnTo>
                  <a:pt x="579" y="440"/>
                </a:lnTo>
                <a:lnTo>
                  <a:pt x="580" y="441"/>
                </a:lnTo>
                <a:lnTo>
                  <a:pt x="580" y="441"/>
                </a:lnTo>
                <a:lnTo>
                  <a:pt x="580" y="442"/>
                </a:lnTo>
                <a:lnTo>
                  <a:pt x="579" y="443"/>
                </a:lnTo>
                <a:lnTo>
                  <a:pt x="576" y="448"/>
                </a:lnTo>
                <a:lnTo>
                  <a:pt x="575" y="449"/>
                </a:lnTo>
                <a:lnTo>
                  <a:pt x="574" y="451"/>
                </a:lnTo>
                <a:lnTo>
                  <a:pt x="573" y="453"/>
                </a:lnTo>
                <a:lnTo>
                  <a:pt x="573" y="454"/>
                </a:lnTo>
                <a:lnTo>
                  <a:pt x="573" y="456"/>
                </a:lnTo>
                <a:lnTo>
                  <a:pt x="572" y="460"/>
                </a:lnTo>
                <a:lnTo>
                  <a:pt x="572" y="462"/>
                </a:lnTo>
                <a:lnTo>
                  <a:pt x="572" y="464"/>
                </a:lnTo>
                <a:lnTo>
                  <a:pt x="572" y="466"/>
                </a:lnTo>
                <a:lnTo>
                  <a:pt x="573" y="469"/>
                </a:lnTo>
                <a:lnTo>
                  <a:pt x="573" y="471"/>
                </a:lnTo>
                <a:lnTo>
                  <a:pt x="574" y="473"/>
                </a:lnTo>
                <a:lnTo>
                  <a:pt x="576" y="477"/>
                </a:lnTo>
                <a:lnTo>
                  <a:pt x="577" y="479"/>
                </a:lnTo>
                <a:lnTo>
                  <a:pt x="578" y="480"/>
                </a:lnTo>
                <a:lnTo>
                  <a:pt x="580" y="483"/>
                </a:lnTo>
                <a:lnTo>
                  <a:pt x="581" y="483"/>
                </a:lnTo>
                <a:lnTo>
                  <a:pt x="581" y="484"/>
                </a:lnTo>
                <a:lnTo>
                  <a:pt x="582" y="485"/>
                </a:lnTo>
                <a:lnTo>
                  <a:pt x="582" y="487"/>
                </a:lnTo>
                <a:lnTo>
                  <a:pt x="582" y="488"/>
                </a:lnTo>
                <a:lnTo>
                  <a:pt x="581" y="489"/>
                </a:lnTo>
                <a:lnTo>
                  <a:pt x="581" y="492"/>
                </a:lnTo>
                <a:lnTo>
                  <a:pt x="580" y="494"/>
                </a:lnTo>
                <a:lnTo>
                  <a:pt x="580" y="495"/>
                </a:lnTo>
                <a:lnTo>
                  <a:pt x="579" y="496"/>
                </a:lnTo>
                <a:lnTo>
                  <a:pt x="577" y="499"/>
                </a:lnTo>
                <a:lnTo>
                  <a:pt x="576" y="501"/>
                </a:lnTo>
                <a:lnTo>
                  <a:pt x="575" y="503"/>
                </a:lnTo>
                <a:lnTo>
                  <a:pt x="574" y="507"/>
                </a:lnTo>
                <a:lnTo>
                  <a:pt x="573" y="509"/>
                </a:lnTo>
                <a:lnTo>
                  <a:pt x="572" y="510"/>
                </a:lnTo>
                <a:lnTo>
                  <a:pt x="572" y="512"/>
                </a:lnTo>
                <a:lnTo>
                  <a:pt x="571" y="512"/>
                </a:lnTo>
                <a:lnTo>
                  <a:pt x="570" y="513"/>
                </a:lnTo>
                <a:lnTo>
                  <a:pt x="566" y="516"/>
                </a:lnTo>
                <a:lnTo>
                  <a:pt x="563" y="518"/>
                </a:lnTo>
                <a:lnTo>
                  <a:pt x="561" y="520"/>
                </a:lnTo>
                <a:lnTo>
                  <a:pt x="560" y="521"/>
                </a:lnTo>
                <a:lnTo>
                  <a:pt x="558" y="523"/>
                </a:lnTo>
                <a:lnTo>
                  <a:pt x="557" y="524"/>
                </a:lnTo>
                <a:lnTo>
                  <a:pt x="556" y="525"/>
                </a:lnTo>
                <a:lnTo>
                  <a:pt x="556" y="526"/>
                </a:lnTo>
                <a:lnTo>
                  <a:pt x="556" y="528"/>
                </a:lnTo>
                <a:lnTo>
                  <a:pt x="555" y="529"/>
                </a:lnTo>
                <a:lnTo>
                  <a:pt x="555" y="530"/>
                </a:lnTo>
                <a:lnTo>
                  <a:pt x="555" y="531"/>
                </a:lnTo>
                <a:lnTo>
                  <a:pt x="555" y="533"/>
                </a:lnTo>
                <a:lnTo>
                  <a:pt x="556" y="535"/>
                </a:lnTo>
                <a:lnTo>
                  <a:pt x="556" y="536"/>
                </a:lnTo>
                <a:lnTo>
                  <a:pt x="556" y="537"/>
                </a:lnTo>
                <a:lnTo>
                  <a:pt x="556" y="538"/>
                </a:lnTo>
                <a:lnTo>
                  <a:pt x="555" y="538"/>
                </a:lnTo>
                <a:lnTo>
                  <a:pt x="555" y="539"/>
                </a:lnTo>
                <a:lnTo>
                  <a:pt x="555" y="540"/>
                </a:lnTo>
                <a:lnTo>
                  <a:pt x="554" y="541"/>
                </a:lnTo>
                <a:lnTo>
                  <a:pt x="554" y="541"/>
                </a:lnTo>
                <a:lnTo>
                  <a:pt x="553" y="542"/>
                </a:lnTo>
                <a:lnTo>
                  <a:pt x="553" y="542"/>
                </a:lnTo>
                <a:lnTo>
                  <a:pt x="552" y="543"/>
                </a:lnTo>
                <a:lnTo>
                  <a:pt x="549" y="545"/>
                </a:lnTo>
                <a:lnTo>
                  <a:pt x="548" y="545"/>
                </a:lnTo>
                <a:lnTo>
                  <a:pt x="548" y="545"/>
                </a:lnTo>
                <a:lnTo>
                  <a:pt x="547" y="546"/>
                </a:lnTo>
                <a:lnTo>
                  <a:pt x="547" y="546"/>
                </a:lnTo>
                <a:lnTo>
                  <a:pt x="547" y="547"/>
                </a:lnTo>
                <a:lnTo>
                  <a:pt x="547" y="547"/>
                </a:lnTo>
                <a:lnTo>
                  <a:pt x="547" y="548"/>
                </a:lnTo>
                <a:lnTo>
                  <a:pt x="547" y="549"/>
                </a:lnTo>
                <a:lnTo>
                  <a:pt x="547" y="550"/>
                </a:lnTo>
                <a:lnTo>
                  <a:pt x="547" y="550"/>
                </a:lnTo>
                <a:lnTo>
                  <a:pt x="547" y="551"/>
                </a:lnTo>
                <a:lnTo>
                  <a:pt x="548" y="552"/>
                </a:lnTo>
                <a:lnTo>
                  <a:pt x="548" y="553"/>
                </a:lnTo>
                <a:lnTo>
                  <a:pt x="548" y="554"/>
                </a:lnTo>
                <a:lnTo>
                  <a:pt x="549" y="554"/>
                </a:lnTo>
                <a:lnTo>
                  <a:pt x="550" y="555"/>
                </a:lnTo>
                <a:lnTo>
                  <a:pt x="551" y="556"/>
                </a:lnTo>
                <a:lnTo>
                  <a:pt x="553" y="558"/>
                </a:lnTo>
                <a:lnTo>
                  <a:pt x="553" y="558"/>
                </a:lnTo>
                <a:lnTo>
                  <a:pt x="554" y="559"/>
                </a:lnTo>
                <a:lnTo>
                  <a:pt x="554" y="559"/>
                </a:lnTo>
                <a:lnTo>
                  <a:pt x="554" y="560"/>
                </a:lnTo>
                <a:lnTo>
                  <a:pt x="554" y="560"/>
                </a:lnTo>
                <a:lnTo>
                  <a:pt x="554" y="561"/>
                </a:lnTo>
                <a:lnTo>
                  <a:pt x="553" y="563"/>
                </a:lnTo>
                <a:lnTo>
                  <a:pt x="553" y="564"/>
                </a:lnTo>
                <a:lnTo>
                  <a:pt x="552" y="564"/>
                </a:lnTo>
                <a:lnTo>
                  <a:pt x="552" y="565"/>
                </a:lnTo>
                <a:lnTo>
                  <a:pt x="551" y="565"/>
                </a:lnTo>
                <a:lnTo>
                  <a:pt x="551" y="565"/>
                </a:lnTo>
                <a:lnTo>
                  <a:pt x="549" y="566"/>
                </a:lnTo>
                <a:lnTo>
                  <a:pt x="548" y="567"/>
                </a:lnTo>
                <a:lnTo>
                  <a:pt x="547" y="567"/>
                </a:lnTo>
                <a:lnTo>
                  <a:pt x="546" y="570"/>
                </a:lnTo>
                <a:lnTo>
                  <a:pt x="544" y="571"/>
                </a:lnTo>
                <a:lnTo>
                  <a:pt x="543" y="572"/>
                </a:lnTo>
                <a:lnTo>
                  <a:pt x="542" y="573"/>
                </a:lnTo>
                <a:lnTo>
                  <a:pt x="542" y="574"/>
                </a:lnTo>
                <a:lnTo>
                  <a:pt x="541" y="575"/>
                </a:lnTo>
                <a:lnTo>
                  <a:pt x="541" y="576"/>
                </a:lnTo>
                <a:lnTo>
                  <a:pt x="541" y="577"/>
                </a:lnTo>
                <a:lnTo>
                  <a:pt x="541" y="578"/>
                </a:lnTo>
                <a:lnTo>
                  <a:pt x="541" y="579"/>
                </a:lnTo>
                <a:lnTo>
                  <a:pt x="541" y="580"/>
                </a:lnTo>
                <a:lnTo>
                  <a:pt x="542" y="582"/>
                </a:lnTo>
                <a:lnTo>
                  <a:pt x="543" y="584"/>
                </a:lnTo>
                <a:lnTo>
                  <a:pt x="544" y="585"/>
                </a:lnTo>
                <a:lnTo>
                  <a:pt x="546" y="588"/>
                </a:lnTo>
                <a:lnTo>
                  <a:pt x="547" y="589"/>
                </a:lnTo>
                <a:lnTo>
                  <a:pt x="547" y="590"/>
                </a:lnTo>
                <a:lnTo>
                  <a:pt x="548" y="591"/>
                </a:lnTo>
                <a:lnTo>
                  <a:pt x="548" y="593"/>
                </a:lnTo>
                <a:lnTo>
                  <a:pt x="548" y="594"/>
                </a:lnTo>
                <a:lnTo>
                  <a:pt x="548" y="595"/>
                </a:lnTo>
                <a:lnTo>
                  <a:pt x="548" y="596"/>
                </a:lnTo>
                <a:lnTo>
                  <a:pt x="548" y="597"/>
                </a:lnTo>
                <a:lnTo>
                  <a:pt x="548" y="598"/>
                </a:lnTo>
                <a:lnTo>
                  <a:pt x="547" y="598"/>
                </a:lnTo>
                <a:lnTo>
                  <a:pt x="547" y="599"/>
                </a:lnTo>
                <a:lnTo>
                  <a:pt x="545" y="601"/>
                </a:lnTo>
                <a:lnTo>
                  <a:pt x="544" y="602"/>
                </a:lnTo>
                <a:lnTo>
                  <a:pt x="543" y="604"/>
                </a:lnTo>
                <a:lnTo>
                  <a:pt x="542" y="605"/>
                </a:lnTo>
                <a:lnTo>
                  <a:pt x="541" y="606"/>
                </a:lnTo>
                <a:lnTo>
                  <a:pt x="541" y="608"/>
                </a:lnTo>
                <a:lnTo>
                  <a:pt x="539" y="613"/>
                </a:lnTo>
                <a:lnTo>
                  <a:pt x="538" y="617"/>
                </a:lnTo>
                <a:lnTo>
                  <a:pt x="538" y="617"/>
                </a:lnTo>
                <a:lnTo>
                  <a:pt x="537" y="618"/>
                </a:lnTo>
                <a:lnTo>
                  <a:pt x="537" y="619"/>
                </a:lnTo>
                <a:lnTo>
                  <a:pt x="536" y="619"/>
                </a:lnTo>
                <a:lnTo>
                  <a:pt x="535" y="619"/>
                </a:lnTo>
                <a:lnTo>
                  <a:pt x="531" y="621"/>
                </a:lnTo>
                <a:lnTo>
                  <a:pt x="529" y="622"/>
                </a:lnTo>
                <a:lnTo>
                  <a:pt x="527" y="623"/>
                </a:lnTo>
                <a:lnTo>
                  <a:pt x="526" y="624"/>
                </a:lnTo>
                <a:lnTo>
                  <a:pt x="522" y="627"/>
                </a:lnTo>
                <a:lnTo>
                  <a:pt x="520" y="629"/>
                </a:lnTo>
                <a:lnTo>
                  <a:pt x="518" y="630"/>
                </a:lnTo>
                <a:lnTo>
                  <a:pt x="517" y="630"/>
                </a:lnTo>
                <a:lnTo>
                  <a:pt x="516" y="631"/>
                </a:lnTo>
                <a:lnTo>
                  <a:pt x="514" y="631"/>
                </a:lnTo>
                <a:lnTo>
                  <a:pt x="513" y="632"/>
                </a:lnTo>
                <a:lnTo>
                  <a:pt x="512" y="632"/>
                </a:lnTo>
                <a:lnTo>
                  <a:pt x="511" y="632"/>
                </a:lnTo>
                <a:lnTo>
                  <a:pt x="510" y="632"/>
                </a:lnTo>
                <a:lnTo>
                  <a:pt x="509" y="632"/>
                </a:lnTo>
                <a:lnTo>
                  <a:pt x="507" y="632"/>
                </a:lnTo>
                <a:lnTo>
                  <a:pt x="502" y="631"/>
                </a:lnTo>
                <a:lnTo>
                  <a:pt x="501" y="631"/>
                </a:lnTo>
                <a:lnTo>
                  <a:pt x="500" y="631"/>
                </a:lnTo>
                <a:lnTo>
                  <a:pt x="499" y="631"/>
                </a:lnTo>
                <a:lnTo>
                  <a:pt x="499" y="631"/>
                </a:lnTo>
                <a:lnTo>
                  <a:pt x="498" y="631"/>
                </a:lnTo>
                <a:lnTo>
                  <a:pt x="498" y="632"/>
                </a:lnTo>
                <a:lnTo>
                  <a:pt x="498" y="633"/>
                </a:lnTo>
                <a:lnTo>
                  <a:pt x="497" y="638"/>
                </a:lnTo>
                <a:lnTo>
                  <a:pt x="496" y="641"/>
                </a:lnTo>
                <a:lnTo>
                  <a:pt x="496" y="643"/>
                </a:lnTo>
                <a:lnTo>
                  <a:pt x="496" y="649"/>
                </a:lnTo>
                <a:lnTo>
                  <a:pt x="495" y="651"/>
                </a:lnTo>
                <a:lnTo>
                  <a:pt x="495" y="653"/>
                </a:lnTo>
                <a:lnTo>
                  <a:pt x="494" y="656"/>
                </a:lnTo>
                <a:lnTo>
                  <a:pt x="494" y="658"/>
                </a:lnTo>
                <a:lnTo>
                  <a:pt x="494" y="659"/>
                </a:lnTo>
                <a:lnTo>
                  <a:pt x="494" y="660"/>
                </a:lnTo>
                <a:lnTo>
                  <a:pt x="494" y="662"/>
                </a:lnTo>
                <a:lnTo>
                  <a:pt x="495" y="663"/>
                </a:lnTo>
                <a:lnTo>
                  <a:pt x="496" y="667"/>
                </a:lnTo>
                <a:lnTo>
                  <a:pt x="497" y="669"/>
                </a:lnTo>
                <a:lnTo>
                  <a:pt x="497" y="670"/>
                </a:lnTo>
                <a:lnTo>
                  <a:pt x="499" y="676"/>
                </a:lnTo>
                <a:lnTo>
                  <a:pt x="499" y="678"/>
                </a:lnTo>
                <a:lnTo>
                  <a:pt x="499" y="680"/>
                </a:lnTo>
                <a:lnTo>
                  <a:pt x="499" y="682"/>
                </a:lnTo>
                <a:lnTo>
                  <a:pt x="499" y="684"/>
                </a:lnTo>
                <a:lnTo>
                  <a:pt x="498" y="685"/>
                </a:lnTo>
                <a:lnTo>
                  <a:pt x="498" y="686"/>
                </a:lnTo>
                <a:lnTo>
                  <a:pt x="498" y="687"/>
                </a:lnTo>
                <a:lnTo>
                  <a:pt x="497" y="688"/>
                </a:lnTo>
                <a:lnTo>
                  <a:pt x="497" y="688"/>
                </a:lnTo>
                <a:lnTo>
                  <a:pt x="496" y="689"/>
                </a:lnTo>
                <a:lnTo>
                  <a:pt x="495" y="690"/>
                </a:lnTo>
                <a:lnTo>
                  <a:pt x="495" y="691"/>
                </a:lnTo>
                <a:lnTo>
                  <a:pt x="493" y="692"/>
                </a:lnTo>
                <a:lnTo>
                  <a:pt x="492" y="693"/>
                </a:lnTo>
                <a:lnTo>
                  <a:pt x="491" y="693"/>
                </a:lnTo>
                <a:lnTo>
                  <a:pt x="488" y="695"/>
                </a:lnTo>
                <a:lnTo>
                  <a:pt x="487" y="695"/>
                </a:lnTo>
                <a:lnTo>
                  <a:pt x="486" y="696"/>
                </a:lnTo>
                <a:lnTo>
                  <a:pt x="485" y="696"/>
                </a:lnTo>
                <a:lnTo>
                  <a:pt x="484" y="697"/>
                </a:lnTo>
                <a:lnTo>
                  <a:pt x="483" y="698"/>
                </a:lnTo>
                <a:lnTo>
                  <a:pt x="482" y="699"/>
                </a:lnTo>
                <a:lnTo>
                  <a:pt x="481" y="700"/>
                </a:lnTo>
                <a:lnTo>
                  <a:pt x="480" y="702"/>
                </a:lnTo>
                <a:lnTo>
                  <a:pt x="478" y="705"/>
                </a:lnTo>
                <a:lnTo>
                  <a:pt x="477" y="708"/>
                </a:lnTo>
                <a:lnTo>
                  <a:pt x="476" y="710"/>
                </a:lnTo>
                <a:lnTo>
                  <a:pt x="475" y="712"/>
                </a:lnTo>
                <a:lnTo>
                  <a:pt x="475" y="713"/>
                </a:lnTo>
                <a:lnTo>
                  <a:pt x="474" y="716"/>
                </a:lnTo>
                <a:lnTo>
                  <a:pt x="474" y="718"/>
                </a:lnTo>
                <a:lnTo>
                  <a:pt x="473" y="722"/>
                </a:lnTo>
                <a:lnTo>
                  <a:pt x="473" y="724"/>
                </a:lnTo>
                <a:lnTo>
                  <a:pt x="472" y="726"/>
                </a:lnTo>
                <a:lnTo>
                  <a:pt x="472" y="728"/>
                </a:lnTo>
                <a:lnTo>
                  <a:pt x="472" y="730"/>
                </a:lnTo>
                <a:lnTo>
                  <a:pt x="472" y="732"/>
                </a:lnTo>
                <a:lnTo>
                  <a:pt x="473" y="734"/>
                </a:lnTo>
                <a:lnTo>
                  <a:pt x="473" y="735"/>
                </a:lnTo>
                <a:lnTo>
                  <a:pt x="473" y="736"/>
                </a:lnTo>
                <a:lnTo>
                  <a:pt x="473" y="738"/>
                </a:lnTo>
                <a:lnTo>
                  <a:pt x="474" y="739"/>
                </a:lnTo>
                <a:lnTo>
                  <a:pt x="476" y="744"/>
                </a:lnTo>
                <a:lnTo>
                  <a:pt x="476" y="746"/>
                </a:lnTo>
                <a:lnTo>
                  <a:pt x="476" y="746"/>
                </a:lnTo>
                <a:lnTo>
                  <a:pt x="475" y="746"/>
                </a:lnTo>
                <a:lnTo>
                  <a:pt x="474" y="745"/>
                </a:lnTo>
                <a:lnTo>
                  <a:pt x="473" y="745"/>
                </a:lnTo>
                <a:lnTo>
                  <a:pt x="472" y="745"/>
                </a:lnTo>
                <a:lnTo>
                  <a:pt x="471" y="745"/>
                </a:lnTo>
                <a:lnTo>
                  <a:pt x="469" y="745"/>
                </a:lnTo>
                <a:lnTo>
                  <a:pt x="468" y="745"/>
                </a:lnTo>
                <a:lnTo>
                  <a:pt x="466" y="746"/>
                </a:lnTo>
                <a:lnTo>
                  <a:pt x="465" y="747"/>
                </a:lnTo>
                <a:lnTo>
                  <a:pt x="463" y="747"/>
                </a:lnTo>
                <a:lnTo>
                  <a:pt x="462" y="748"/>
                </a:lnTo>
                <a:lnTo>
                  <a:pt x="461" y="749"/>
                </a:lnTo>
                <a:lnTo>
                  <a:pt x="460" y="750"/>
                </a:lnTo>
                <a:lnTo>
                  <a:pt x="459" y="751"/>
                </a:lnTo>
                <a:lnTo>
                  <a:pt x="459" y="752"/>
                </a:lnTo>
                <a:lnTo>
                  <a:pt x="458" y="753"/>
                </a:lnTo>
                <a:lnTo>
                  <a:pt x="456" y="757"/>
                </a:lnTo>
                <a:lnTo>
                  <a:pt x="455" y="758"/>
                </a:lnTo>
                <a:lnTo>
                  <a:pt x="455" y="758"/>
                </a:lnTo>
                <a:lnTo>
                  <a:pt x="455" y="759"/>
                </a:lnTo>
                <a:lnTo>
                  <a:pt x="454" y="759"/>
                </a:lnTo>
                <a:lnTo>
                  <a:pt x="454" y="759"/>
                </a:lnTo>
                <a:lnTo>
                  <a:pt x="453" y="759"/>
                </a:lnTo>
                <a:lnTo>
                  <a:pt x="452" y="760"/>
                </a:lnTo>
                <a:lnTo>
                  <a:pt x="451" y="759"/>
                </a:lnTo>
                <a:lnTo>
                  <a:pt x="450" y="759"/>
                </a:lnTo>
                <a:lnTo>
                  <a:pt x="449" y="759"/>
                </a:lnTo>
                <a:lnTo>
                  <a:pt x="448" y="758"/>
                </a:lnTo>
                <a:lnTo>
                  <a:pt x="446" y="757"/>
                </a:lnTo>
                <a:lnTo>
                  <a:pt x="442" y="755"/>
                </a:lnTo>
                <a:lnTo>
                  <a:pt x="440" y="753"/>
                </a:lnTo>
                <a:lnTo>
                  <a:pt x="436" y="750"/>
                </a:lnTo>
                <a:lnTo>
                  <a:pt x="430" y="746"/>
                </a:lnTo>
                <a:lnTo>
                  <a:pt x="427" y="744"/>
                </a:lnTo>
                <a:lnTo>
                  <a:pt x="424" y="742"/>
                </a:lnTo>
                <a:lnTo>
                  <a:pt x="423" y="741"/>
                </a:lnTo>
                <a:lnTo>
                  <a:pt x="421" y="739"/>
                </a:lnTo>
                <a:lnTo>
                  <a:pt x="419" y="737"/>
                </a:lnTo>
                <a:lnTo>
                  <a:pt x="418" y="735"/>
                </a:lnTo>
                <a:lnTo>
                  <a:pt x="417" y="734"/>
                </a:lnTo>
                <a:lnTo>
                  <a:pt x="416" y="732"/>
                </a:lnTo>
                <a:lnTo>
                  <a:pt x="416" y="731"/>
                </a:lnTo>
                <a:lnTo>
                  <a:pt x="415" y="730"/>
                </a:lnTo>
                <a:lnTo>
                  <a:pt x="415" y="728"/>
                </a:lnTo>
                <a:lnTo>
                  <a:pt x="414" y="726"/>
                </a:lnTo>
                <a:lnTo>
                  <a:pt x="414" y="720"/>
                </a:lnTo>
                <a:lnTo>
                  <a:pt x="413" y="714"/>
                </a:lnTo>
                <a:lnTo>
                  <a:pt x="413" y="709"/>
                </a:lnTo>
                <a:lnTo>
                  <a:pt x="413" y="707"/>
                </a:lnTo>
                <a:lnTo>
                  <a:pt x="412" y="704"/>
                </a:lnTo>
                <a:lnTo>
                  <a:pt x="412" y="702"/>
                </a:lnTo>
                <a:lnTo>
                  <a:pt x="411" y="699"/>
                </a:lnTo>
                <a:lnTo>
                  <a:pt x="410" y="694"/>
                </a:lnTo>
                <a:lnTo>
                  <a:pt x="409" y="692"/>
                </a:lnTo>
                <a:lnTo>
                  <a:pt x="408" y="691"/>
                </a:lnTo>
                <a:lnTo>
                  <a:pt x="408" y="690"/>
                </a:lnTo>
                <a:lnTo>
                  <a:pt x="407" y="689"/>
                </a:lnTo>
                <a:lnTo>
                  <a:pt x="406" y="687"/>
                </a:lnTo>
                <a:lnTo>
                  <a:pt x="403" y="683"/>
                </a:lnTo>
                <a:lnTo>
                  <a:pt x="399" y="679"/>
                </a:lnTo>
                <a:lnTo>
                  <a:pt x="395" y="674"/>
                </a:lnTo>
                <a:lnTo>
                  <a:pt x="388" y="666"/>
                </a:lnTo>
                <a:lnTo>
                  <a:pt x="387" y="665"/>
                </a:lnTo>
                <a:lnTo>
                  <a:pt x="385" y="663"/>
                </a:lnTo>
                <a:lnTo>
                  <a:pt x="384" y="661"/>
                </a:lnTo>
                <a:lnTo>
                  <a:pt x="382" y="660"/>
                </a:lnTo>
                <a:lnTo>
                  <a:pt x="380" y="657"/>
                </a:lnTo>
                <a:lnTo>
                  <a:pt x="378" y="656"/>
                </a:lnTo>
                <a:lnTo>
                  <a:pt x="376" y="655"/>
                </a:lnTo>
                <a:lnTo>
                  <a:pt x="374" y="653"/>
                </a:lnTo>
                <a:lnTo>
                  <a:pt x="372" y="651"/>
                </a:lnTo>
                <a:lnTo>
                  <a:pt x="370" y="650"/>
                </a:lnTo>
                <a:lnTo>
                  <a:pt x="368" y="649"/>
                </a:lnTo>
                <a:lnTo>
                  <a:pt x="365" y="647"/>
                </a:lnTo>
                <a:lnTo>
                  <a:pt x="364" y="647"/>
                </a:lnTo>
                <a:lnTo>
                  <a:pt x="363" y="646"/>
                </a:lnTo>
                <a:lnTo>
                  <a:pt x="360" y="646"/>
                </a:lnTo>
                <a:lnTo>
                  <a:pt x="358" y="646"/>
                </a:lnTo>
                <a:lnTo>
                  <a:pt x="356" y="645"/>
                </a:lnTo>
                <a:lnTo>
                  <a:pt x="353" y="645"/>
                </a:lnTo>
                <a:lnTo>
                  <a:pt x="347" y="645"/>
                </a:lnTo>
                <a:lnTo>
                  <a:pt x="344" y="645"/>
                </a:lnTo>
                <a:lnTo>
                  <a:pt x="343" y="645"/>
                </a:lnTo>
                <a:lnTo>
                  <a:pt x="341" y="645"/>
                </a:lnTo>
                <a:lnTo>
                  <a:pt x="340" y="644"/>
                </a:lnTo>
                <a:lnTo>
                  <a:pt x="338" y="644"/>
                </a:lnTo>
                <a:lnTo>
                  <a:pt x="336" y="643"/>
                </a:lnTo>
                <a:lnTo>
                  <a:pt x="334" y="642"/>
                </a:lnTo>
                <a:lnTo>
                  <a:pt x="332" y="641"/>
                </a:lnTo>
                <a:lnTo>
                  <a:pt x="330" y="640"/>
                </a:lnTo>
                <a:lnTo>
                  <a:pt x="328" y="639"/>
                </a:lnTo>
                <a:lnTo>
                  <a:pt x="326" y="637"/>
                </a:lnTo>
                <a:lnTo>
                  <a:pt x="324" y="636"/>
                </a:lnTo>
                <a:lnTo>
                  <a:pt x="323" y="634"/>
                </a:lnTo>
                <a:lnTo>
                  <a:pt x="321" y="633"/>
                </a:lnTo>
                <a:lnTo>
                  <a:pt x="320" y="631"/>
                </a:lnTo>
                <a:lnTo>
                  <a:pt x="320" y="630"/>
                </a:lnTo>
                <a:lnTo>
                  <a:pt x="319" y="629"/>
                </a:lnTo>
                <a:lnTo>
                  <a:pt x="318" y="627"/>
                </a:lnTo>
                <a:lnTo>
                  <a:pt x="318" y="625"/>
                </a:lnTo>
                <a:lnTo>
                  <a:pt x="317" y="623"/>
                </a:lnTo>
                <a:lnTo>
                  <a:pt x="316" y="617"/>
                </a:lnTo>
                <a:lnTo>
                  <a:pt x="315" y="615"/>
                </a:lnTo>
                <a:lnTo>
                  <a:pt x="315" y="613"/>
                </a:lnTo>
                <a:lnTo>
                  <a:pt x="314" y="612"/>
                </a:lnTo>
                <a:lnTo>
                  <a:pt x="313" y="610"/>
                </a:lnTo>
                <a:lnTo>
                  <a:pt x="313" y="609"/>
                </a:lnTo>
                <a:lnTo>
                  <a:pt x="312" y="608"/>
                </a:lnTo>
                <a:lnTo>
                  <a:pt x="311" y="606"/>
                </a:lnTo>
                <a:lnTo>
                  <a:pt x="308" y="603"/>
                </a:lnTo>
                <a:lnTo>
                  <a:pt x="303" y="597"/>
                </a:lnTo>
                <a:lnTo>
                  <a:pt x="296" y="590"/>
                </a:lnTo>
                <a:lnTo>
                  <a:pt x="295" y="589"/>
                </a:lnTo>
                <a:lnTo>
                  <a:pt x="294" y="588"/>
                </a:lnTo>
                <a:lnTo>
                  <a:pt x="293" y="587"/>
                </a:lnTo>
                <a:lnTo>
                  <a:pt x="292" y="585"/>
                </a:lnTo>
                <a:lnTo>
                  <a:pt x="292" y="584"/>
                </a:lnTo>
                <a:lnTo>
                  <a:pt x="290" y="580"/>
                </a:lnTo>
                <a:lnTo>
                  <a:pt x="289" y="578"/>
                </a:lnTo>
                <a:lnTo>
                  <a:pt x="287" y="576"/>
                </a:lnTo>
                <a:lnTo>
                  <a:pt x="284" y="572"/>
                </a:lnTo>
                <a:lnTo>
                  <a:pt x="283" y="571"/>
                </a:lnTo>
                <a:lnTo>
                  <a:pt x="282" y="569"/>
                </a:lnTo>
                <a:lnTo>
                  <a:pt x="279" y="564"/>
                </a:lnTo>
                <a:lnTo>
                  <a:pt x="279" y="563"/>
                </a:lnTo>
                <a:lnTo>
                  <a:pt x="278" y="562"/>
                </a:lnTo>
                <a:lnTo>
                  <a:pt x="277" y="561"/>
                </a:lnTo>
                <a:lnTo>
                  <a:pt x="276" y="560"/>
                </a:lnTo>
                <a:lnTo>
                  <a:pt x="272" y="556"/>
                </a:lnTo>
                <a:lnTo>
                  <a:pt x="270" y="555"/>
                </a:lnTo>
                <a:lnTo>
                  <a:pt x="269" y="553"/>
                </a:lnTo>
                <a:lnTo>
                  <a:pt x="267" y="551"/>
                </a:lnTo>
                <a:lnTo>
                  <a:pt x="266" y="549"/>
                </a:lnTo>
                <a:lnTo>
                  <a:pt x="265" y="548"/>
                </a:lnTo>
                <a:lnTo>
                  <a:pt x="261" y="545"/>
                </a:lnTo>
                <a:lnTo>
                  <a:pt x="260" y="544"/>
                </a:lnTo>
                <a:lnTo>
                  <a:pt x="260" y="543"/>
                </a:lnTo>
                <a:lnTo>
                  <a:pt x="259" y="542"/>
                </a:lnTo>
                <a:lnTo>
                  <a:pt x="258" y="541"/>
                </a:lnTo>
                <a:lnTo>
                  <a:pt x="258" y="539"/>
                </a:lnTo>
                <a:lnTo>
                  <a:pt x="257" y="538"/>
                </a:lnTo>
                <a:lnTo>
                  <a:pt x="257" y="536"/>
                </a:lnTo>
                <a:lnTo>
                  <a:pt x="256" y="530"/>
                </a:lnTo>
                <a:lnTo>
                  <a:pt x="255" y="528"/>
                </a:lnTo>
                <a:lnTo>
                  <a:pt x="255" y="527"/>
                </a:lnTo>
                <a:lnTo>
                  <a:pt x="255" y="525"/>
                </a:lnTo>
                <a:lnTo>
                  <a:pt x="254" y="524"/>
                </a:lnTo>
                <a:lnTo>
                  <a:pt x="254" y="523"/>
                </a:lnTo>
                <a:lnTo>
                  <a:pt x="253" y="522"/>
                </a:lnTo>
                <a:lnTo>
                  <a:pt x="252" y="521"/>
                </a:lnTo>
                <a:lnTo>
                  <a:pt x="249" y="517"/>
                </a:lnTo>
                <a:lnTo>
                  <a:pt x="245" y="514"/>
                </a:lnTo>
                <a:lnTo>
                  <a:pt x="241" y="509"/>
                </a:lnTo>
                <a:lnTo>
                  <a:pt x="238" y="506"/>
                </a:lnTo>
                <a:lnTo>
                  <a:pt x="236" y="504"/>
                </a:lnTo>
                <a:lnTo>
                  <a:pt x="234" y="503"/>
                </a:lnTo>
                <a:lnTo>
                  <a:pt x="233" y="501"/>
                </a:lnTo>
                <a:lnTo>
                  <a:pt x="231" y="500"/>
                </a:lnTo>
                <a:lnTo>
                  <a:pt x="230" y="499"/>
                </a:lnTo>
                <a:lnTo>
                  <a:pt x="228" y="498"/>
                </a:lnTo>
                <a:lnTo>
                  <a:pt x="226" y="497"/>
                </a:lnTo>
                <a:lnTo>
                  <a:pt x="224" y="496"/>
                </a:lnTo>
                <a:lnTo>
                  <a:pt x="222" y="495"/>
                </a:lnTo>
                <a:lnTo>
                  <a:pt x="221" y="495"/>
                </a:lnTo>
                <a:lnTo>
                  <a:pt x="217" y="493"/>
                </a:lnTo>
                <a:lnTo>
                  <a:pt x="214" y="493"/>
                </a:lnTo>
                <a:lnTo>
                  <a:pt x="206" y="491"/>
                </a:lnTo>
                <a:lnTo>
                  <a:pt x="204" y="491"/>
                </a:lnTo>
                <a:lnTo>
                  <a:pt x="201" y="490"/>
                </a:lnTo>
                <a:lnTo>
                  <a:pt x="200" y="491"/>
                </a:lnTo>
                <a:lnTo>
                  <a:pt x="199" y="491"/>
                </a:lnTo>
                <a:lnTo>
                  <a:pt x="199" y="491"/>
                </a:lnTo>
                <a:lnTo>
                  <a:pt x="198" y="491"/>
                </a:lnTo>
                <a:lnTo>
                  <a:pt x="197" y="492"/>
                </a:lnTo>
                <a:lnTo>
                  <a:pt x="196" y="492"/>
                </a:lnTo>
                <a:lnTo>
                  <a:pt x="196" y="493"/>
                </a:lnTo>
                <a:lnTo>
                  <a:pt x="195" y="495"/>
                </a:lnTo>
                <a:lnTo>
                  <a:pt x="194" y="496"/>
                </a:lnTo>
                <a:lnTo>
                  <a:pt x="194" y="496"/>
                </a:lnTo>
                <a:lnTo>
                  <a:pt x="193" y="497"/>
                </a:lnTo>
                <a:lnTo>
                  <a:pt x="192" y="497"/>
                </a:lnTo>
                <a:lnTo>
                  <a:pt x="192" y="497"/>
                </a:lnTo>
                <a:lnTo>
                  <a:pt x="191" y="497"/>
                </a:lnTo>
                <a:lnTo>
                  <a:pt x="189" y="497"/>
                </a:lnTo>
                <a:lnTo>
                  <a:pt x="187" y="497"/>
                </a:lnTo>
                <a:lnTo>
                  <a:pt x="184" y="496"/>
                </a:lnTo>
                <a:lnTo>
                  <a:pt x="180" y="495"/>
                </a:lnTo>
                <a:lnTo>
                  <a:pt x="179" y="495"/>
                </a:lnTo>
                <a:lnTo>
                  <a:pt x="177" y="494"/>
                </a:lnTo>
                <a:lnTo>
                  <a:pt x="172" y="494"/>
                </a:lnTo>
                <a:lnTo>
                  <a:pt x="169" y="494"/>
                </a:lnTo>
                <a:lnTo>
                  <a:pt x="167" y="493"/>
                </a:lnTo>
                <a:lnTo>
                  <a:pt x="165" y="493"/>
                </a:lnTo>
                <a:lnTo>
                  <a:pt x="163" y="492"/>
                </a:lnTo>
                <a:lnTo>
                  <a:pt x="161" y="492"/>
                </a:lnTo>
                <a:lnTo>
                  <a:pt x="159" y="491"/>
                </a:lnTo>
                <a:lnTo>
                  <a:pt x="157" y="490"/>
                </a:lnTo>
                <a:lnTo>
                  <a:pt x="156" y="489"/>
                </a:lnTo>
                <a:lnTo>
                  <a:pt x="155" y="489"/>
                </a:lnTo>
                <a:lnTo>
                  <a:pt x="154" y="488"/>
                </a:lnTo>
                <a:lnTo>
                  <a:pt x="153" y="487"/>
                </a:lnTo>
                <a:lnTo>
                  <a:pt x="152" y="485"/>
                </a:lnTo>
                <a:lnTo>
                  <a:pt x="152" y="485"/>
                </a:lnTo>
                <a:lnTo>
                  <a:pt x="149" y="481"/>
                </a:lnTo>
                <a:lnTo>
                  <a:pt x="147" y="476"/>
                </a:lnTo>
                <a:lnTo>
                  <a:pt x="145" y="473"/>
                </a:lnTo>
                <a:lnTo>
                  <a:pt x="145" y="471"/>
                </a:lnTo>
                <a:lnTo>
                  <a:pt x="144" y="470"/>
                </a:lnTo>
                <a:lnTo>
                  <a:pt x="143" y="465"/>
                </a:lnTo>
                <a:lnTo>
                  <a:pt x="142" y="463"/>
                </a:lnTo>
                <a:lnTo>
                  <a:pt x="141" y="461"/>
                </a:lnTo>
                <a:lnTo>
                  <a:pt x="140" y="460"/>
                </a:lnTo>
                <a:lnTo>
                  <a:pt x="139" y="458"/>
                </a:lnTo>
                <a:lnTo>
                  <a:pt x="138" y="456"/>
                </a:lnTo>
                <a:lnTo>
                  <a:pt x="137" y="455"/>
                </a:lnTo>
                <a:lnTo>
                  <a:pt x="136" y="453"/>
                </a:lnTo>
                <a:lnTo>
                  <a:pt x="133" y="450"/>
                </a:lnTo>
                <a:lnTo>
                  <a:pt x="131" y="448"/>
                </a:lnTo>
                <a:lnTo>
                  <a:pt x="124" y="442"/>
                </a:lnTo>
                <a:lnTo>
                  <a:pt x="122" y="441"/>
                </a:lnTo>
                <a:lnTo>
                  <a:pt x="120" y="440"/>
                </a:lnTo>
                <a:lnTo>
                  <a:pt x="118" y="439"/>
                </a:lnTo>
                <a:lnTo>
                  <a:pt x="116" y="438"/>
                </a:lnTo>
                <a:lnTo>
                  <a:pt x="111" y="435"/>
                </a:lnTo>
                <a:lnTo>
                  <a:pt x="109" y="435"/>
                </a:lnTo>
                <a:lnTo>
                  <a:pt x="108" y="434"/>
                </a:lnTo>
                <a:lnTo>
                  <a:pt x="106" y="433"/>
                </a:lnTo>
                <a:lnTo>
                  <a:pt x="105" y="431"/>
                </a:lnTo>
                <a:lnTo>
                  <a:pt x="104" y="430"/>
                </a:lnTo>
                <a:lnTo>
                  <a:pt x="103" y="429"/>
                </a:lnTo>
                <a:lnTo>
                  <a:pt x="102" y="429"/>
                </a:lnTo>
                <a:lnTo>
                  <a:pt x="102" y="428"/>
                </a:lnTo>
                <a:lnTo>
                  <a:pt x="101" y="427"/>
                </a:lnTo>
                <a:lnTo>
                  <a:pt x="101" y="426"/>
                </a:lnTo>
                <a:lnTo>
                  <a:pt x="101" y="425"/>
                </a:lnTo>
                <a:lnTo>
                  <a:pt x="100" y="422"/>
                </a:lnTo>
                <a:lnTo>
                  <a:pt x="99" y="418"/>
                </a:lnTo>
                <a:lnTo>
                  <a:pt x="98" y="415"/>
                </a:lnTo>
                <a:lnTo>
                  <a:pt x="97" y="411"/>
                </a:lnTo>
                <a:lnTo>
                  <a:pt x="95" y="406"/>
                </a:lnTo>
                <a:lnTo>
                  <a:pt x="94" y="405"/>
                </a:lnTo>
                <a:lnTo>
                  <a:pt x="94" y="403"/>
                </a:lnTo>
                <a:lnTo>
                  <a:pt x="94" y="402"/>
                </a:lnTo>
                <a:lnTo>
                  <a:pt x="94" y="400"/>
                </a:lnTo>
                <a:lnTo>
                  <a:pt x="94" y="399"/>
                </a:lnTo>
                <a:lnTo>
                  <a:pt x="95" y="396"/>
                </a:lnTo>
                <a:lnTo>
                  <a:pt x="95" y="393"/>
                </a:lnTo>
                <a:lnTo>
                  <a:pt x="95" y="391"/>
                </a:lnTo>
                <a:lnTo>
                  <a:pt x="95" y="387"/>
                </a:lnTo>
                <a:lnTo>
                  <a:pt x="95" y="382"/>
                </a:lnTo>
                <a:lnTo>
                  <a:pt x="95" y="380"/>
                </a:lnTo>
                <a:lnTo>
                  <a:pt x="95" y="378"/>
                </a:lnTo>
                <a:lnTo>
                  <a:pt x="95" y="376"/>
                </a:lnTo>
                <a:lnTo>
                  <a:pt x="94" y="374"/>
                </a:lnTo>
                <a:lnTo>
                  <a:pt x="94" y="373"/>
                </a:lnTo>
                <a:lnTo>
                  <a:pt x="93" y="372"/>
                </a:lnTo>
                <a:lnTo>
                  <a:pt x="92" y="371"/>
                </a:lnTo>
                <a:lnTo>
                  <a:pt x="91" y="370"/>
                </a:lnTo>
                <a:lnTo>
                  <a:pt x="90" y="369"/>
                </a:lnTo>
                <a:lnTo>
                  <a:pt x="87" y="368"/>
                </a:lnTo>
                <a:lnTo>
                  <a:pt x="85" y="367"/>
                </a:lnTo>
                <a:lnTo>
                  <a:pt x="82" y="366"/>
                </a:lnTo>
                <a:lnTo>
                  <a:pt x="81" y="365"/>
                </a:lnTo>
                <a:lnTo>
                  <a:pt x="80" y="365"/>
                </a:lnTo>
                <a:lnTo>
                  <a:pt x="78" y="364"/>
                </a:lnTo>
                <a:lnTo>
                  <a:pt x="77" y="363"/>
                </a:lnTo>
                <a:lnTo>
                  <a:pt x="77" y="362"/>
                </a:lnTo>
                <a:lnTo>
                  <a:pt x="76" y="361"/>
                </a:lnTo>
                <a:lnTo>
                  <a:pt x="75" y="359"/>
                </a:lnTo>
                <a:lnTo>
                  <a:pt x="73" y="356"/>
                </a:lnTo>
                <a:lnTo>
                  <a:pt x="72" y="354"/>
                </a:lnTo>
                <a:lnTo>
                  <a:pt x="71" y="352"/>
                </a:lnTo>
                <a:lnTo>
                  <a:pt x="70" y="350"/>
                </a:lnTo>
                <a:lnTo>
                  <a:pt x="69" y="348"/>
                </a:lnTo>
                <a:lnTo>
                  <a:pt x="69" y="346"/>
                </a:lnTo>
                <a:lnTo>
                  <a:pt x="68" y="344"/>
                </a:lnTo>
                <a:lnTo>
                  <a:pt x="68" y="342"/>
                </a:lnTo>
                <a:lnTo>
                  <a:pt x="67" y="340"/>
                </a:lnTo>
                <a:lnTo>
                  <a:pt x="67" y="332"/>
                </a:lnTo>
                <a:lnTo>
                  <a:pt x="66" y="330"/>
                </a:lnTo>
                <a:lnTo>
                  <a:pt x="66" y="328"/>
                </a:lnTo>
                <a:lnTo>
                  <a:pt x="65" y="326"/>
                </a:lnTo>
                <a:lnTo>
                  <a:pt x="63" y="319"/>
                </a:lnTo>
                <a:lnTo>
                  <a:pt x="63" y="317"/>
                </a:lnTo>
                <a:lnTo>
                  <a:pt x="62" y="315"/>
                </a:lnTo>
                <a:lnTo>
                  <a:pt x="61" y="313"/>
                </a:lnTo>
                <a:lnTo>
                  <a:pt x="60" y="312"/>
                </a:lnTo>
                <a:lnTo>
                  <a:pt x="59" y="310"/>
                </a:lnTo>
                <a:lnTo>
                  <a:pt x="58" y="310"/>
                </a:lnTo>
                <a:lnTo>
                  <a:pt x="57" y="309"/>
                </a:lnTo>
                <a:lnTo>
                  <a:pt x="57" y="308"/>
                </a:lnTo>
                <a:lnTo>
                  <a:pt x="53" y="307"/>
                </a:lnTo>
                <a:lnTo>
                  <a:pt x="53" y="306"/>
                </a:lnTo>
                <a:lnTo>
                  <a:pt x="52" y="306"/>
                </a:lnTo>
                <a:lnTo>
                  <a:pt x="51" y="305"/>
                </a:lnTo>
                <a:lnTo>
                  <a:pt x="51" y="304"/>
                </a:lnTo>
                <a:lnTo>
                  <a:pt x="49" y="302"/>
                </a:lnTo>
                <a:lnTo>
                  <a:pt x="48" y="301"/>
                </a:lnTo>
                <a:lnTo>
                  <a:pt x="48" y="300"/>
                </a:lnTo>
                <a:lnTo>
                  <a:pt x="48" y="298"/>
                </a:lnTo>
                <a:lnTo>
                  <a:pt x="48" y="295"/>
                </a:lnTo>
                <a:lnTo>
                  <a:pt x="47" y="294"/>
                </a:lnTo>
                <a:lnTo>
                  <a:pt x="47" y="292"/>
                </a:lnTo>
                <a:lnTo>
                  <a:pt x="47" y="291"/>
                </a:lnTo>
                <a:lnTo>
                  <a:pt x="47" y="290"/>
                </a:lnTo>
                <a:lnTo>
                  <a:pt x="47" y="288"/>
                </a:lnTo>
                <a:lnTo>
                  <a:pt x="48" y="285"/>
                </a:lnTo>
                <a:lnTo>
                  <a:pt x="48" y="282"/>
                </a:lnTo>
                <a:lnTo>
                  <a:pt x="49" y="278"/>
                </a:lnTo>
                <a:lnTo>
                  <a:pt x="49" y="277"/>
                </a:lnTo>
                <a:lnTo>
                  <a:pt x="49" y="276"/>
                </a:lnTo>
                <a:lnTo>
                  <a:pt x="49" y="274"/>
                </a:lnTo>
                <a:lnTo>
                  <a:pt x="49" y="272"/>
                </a:lnTo>
                <a:lnTo>
                  <a:pt x="48" y="271"/>
                </a:lnTo>
                <a:lnTo>
                  <a:pt x="47" y="269"/>
                </a:lnTo>
                <a:lnTo>
                  <a:pt x="47" y="268"/>
                </a:lnTo>
                <a:lnTo>
                  <a:pt x="46" y="267"/>
                </a:lnTo>
                <a:lnTo>
                  <a:pt x="45" y="266"/>
                </a:lnTo>
                <a:lnTo>
                  <a:pt x="44" y="265"/>
                </a:lnTo>
                <a:lnTo>
                  <a:pt x="43" y="265"/>
                </a:lnTo>
                <a:lnTo>
                  <a:pt x="42" y="264"/>
                </a:lnTo>
                <a:lnTo>
                  <a:pt x="37" y="262"/>
                </a:lnTo>
                <a:lnTo>
                  <a:pt x="35" y="261"/>
                </a:lnTo>
                <a:lnTo>
                  <a:pt x="34" y="261"/>
                </a:lnTo>
                <a:lnTo>
                  <a:pt x="30" y="258"/>
                </a:lnTo>
                <a:lnTo>
                  <a:pt x="23" y="254"/>
                </a:lnTo>
                <a:lnTo>
                  <a:pt x="20" y="252"/>
                </a:lnTo>
                <a:lnTo>
                  <a:pt x="19" y="252"/>
                </a:lnTo>
                <a:lnTo>
                  <a:pt x="17" y="251"/>
                </a:lnTo>
                <a:lnTo>
                  <a:pt x="16" y="250"/>
                </a:lnTo>
                <a:lnTo>
                  <a:pt x="15" y="249"/>
                </a:lnTo>
                <a:lnTo>
                  <a:pt x="14" y="248"/>
                </a:lnTo>
                <a:lnTo>
                  <a:pt x="13" y="247"/>
                </a:lnTo>
                <a:lnTo>
                  <a:pt x="12" y="245"/>
                </a:lnTo>
                <a:lnTo>
                  <a:pt x="11" y="244"/>
                </a:lnTo>
                <a:lnTo>
                  <a:pt x="9" y="241"/>
                </a:lnTo>
                <a:lnTo>
                  <a:pt x="6" y="236"/>
                </a:lnTo>
                <a:lnTo>
                  <a:pt x="3" y="231"/>
                </a:lnTo>
                <a:lnTo>
                  <a:pt x="2" y="229"/>
                </a:lnTo>
                <a:lnTo>
                  <a:pt x="1" y="227"/>
                </a:lnTo>
                <a:lnTo>
                  <a:pt x="1" y="225"/>
                </a:lnTo>
                <a:lnTo>
                  <a:pt x="0" y="223"/>
                </a:lnTo>
                <a:lnTo>
                  <a:pt x="0" y="221"/>
                </a:lnTo>
                <a:lnTo>
                  <a:pt x="0" y="219"/>
                </a:lnTo>
                <a:lnTo>
                  <a:pt x="0" y="218"/>
                </a:lnTo>
                <a:lnTo>
                  <a:pt x="1" y="217"/>
                </a:lnTo>
                <a:lnTo>
                  <a:pt x="1" y="215"/>
                </a:lnTo>
                <a:lnTo>
                  <a:pt x="2" y="214"/>
                </a:lnTo>
                <a:lnTo>
                  <a:pt x="3" y="213"/>
                </a:lnTo>
                <a:lnTo>
                  <a:pt x="4" y="212"/>
                </a:lnTo>
                <a:lnTo>
                  <a:pt x="4" y="211"/>
                </a:lnTo>
                <a:lnTo>
                  <a:pt x="6" y="210"/>
                </a:lnTo>
                <a:lnTo>
                  <a:pt x="8" y="208"/>
                </a:lnTo>
                <a:lnTo>
                  <a:pt x="11" y="206"/>
                </a:lnTo>
                <a:lnTo>
                  <a:pt x="19" y="202"/>
                </a:lnTo>
                <a:lnTo>
                  <a:pt x="20" y="201"/>
                </a:lnTo>
                <a:lnTo>
                  <a:pt x="22" y="200"/>
                </a:lnTo>
                <a:lnTo>
                  <a:pt x="23" y="199"/>
                </a:lnTo>
                <a:lnTo>
                  <a:pt x="24" y="198"/>
                </a:lnTo>
                <a:lnTo>
                  <a:pt x="25" y="197"/>
                </a:lnTo>
                <a:lnTo>
                  <a:pt x="26" y="196"/>
                </a:lnTo>
                <a:lnTo>
                  <a:pt x="26" y="195"/>
                </a:lnTo>
                <a:lnTo>
                  <a:pt x="27" y="194"/>
                </a:lnTo>
                <a:lnTo>
                  <a:pt x="27" y="192"/>
                </a:lnTo>
                <a:lnTo>
                  <a:pt x="28" y="188"/>
                </a:lnTo>
                <a:lnTo>
                  <a:pt x="28" y="183"/>
                </a:lnTo>
                <a:lnTo>
                  <a:pt x="29" y="180"/>
                </a:lnTo>
                <a:lnTo>
                  <a:pt x="32" y="171"/>
                </a:lnTo>
                <a:lnTo>
                  <a:pt x="32" y="169"/>
                </a:lnTo>
                <a:lnTo>
                  <a:pt x="33" y="168"/>
                </a:lnTo>
                <a:lnTo>
                  <a:pt x="34" y="166"/>
                </a:lnTo>
                <a:lnTo>
                  <a:pt x="35" y="165"/>
                </a:lnTo>
                <a:lnTo>
                  <a:pt x="36" y="164"/>
                </a:lnTo>
                <a:lnTo>
                  <a:pt x="38" y="162"/>
                </a:lnTo>
                <a:lnTo>
                  <a:pt x="39" y="161"/>
                </a:lnTo>
                <a:lnTo>
                  <a:pt x="40" y="160"/>
                </a:lnTo>
                <a:lnTo>
                  <a:pt x="41" y="158"/>
                </a:lnTo>
                <a:lnTo>
                  <a:pt x="43" y="154"/>
                </a:lnTo>
                <a:lnTo>
                  <a:pt x="44" y="153"/>
                </a:lnTo>
                <a:lnTo>
                  <a:pt x="46" y="149"/>
                </a:lnTo>
                <a:lnTo>
                  <a:pt x="47" y="147"/>
                </a:lnTo>
                <a:lnTo>
                  <a:pt x="48" y="145"/>
                </a:lnTo>
                <a:lnTo>
                  <a:pt x="52" y="139"/>
                </a:lnTo>
                <a:lnTo>
                  <a:pt x="54" y="135"/>
                </a:lnTo>
                <a:lnTo>
                  <a:pt x="55" y="134"/>
                </a:lnTo>
                <a:lnTo>
                  <a:pt x="57" y="131"/>
                </a:lnTo>
                <a:lnTo>
                  <a:pt x="58" y="129"/>
                </a:lnTo>
                <a:lnTo>
                  <a:pt x="62" y="124"/>
                </a:lnTo>
                <a:lnTo>
                  <a:pt x="63" y="123"/>
                </a:lnTo>
                <a:lnTo>
                  <a:pt x="64" y="121"/>
                </a:lnTo>
                <a:lnTo>
                  <a:pt x="64" y="121"/>
                </a:lnTo>
                <a:lnTo>
                  <a:pt x="67" y="121"/>
                </a:lnTo>
                <a:lnTo>
                  <a:pt x="73" y="123"/>
                </a:lnTo>
                <a:lnTo>
                  <a:pt x="79" y="125"/>
                </a:lnTo>
                <a:lnTo>
                  <a:pt x="81" y="125"/>
                </a:lnTo>
                <a:lnTo>
                  <a:pt x="82" y="125"/>
                </a:lnTo>
                <a:lnTo>
                  <a:pt x="83" y="125"/>
                </a:lnTo>
                <a:lnTo>
                  <a:pt x="84" y="125"/>
                </a:lnTo>
                <a:lnTo>
                  <a:pt x="85" y="125"/>
                </a:lnTo>
                <a:lnTo>
                  <a:pt x="86" y="124"/>
                </a:lnTo>
                <a:lnTo>
                  <a:pt x="88" y="124"/>
                </a:lnTo>
                <a:lnTo>
                  <a:pt x="89" y="123"/>
                </a:lnTo>
                <a:lnTo>
                  <a:pt x="91" y="121"/>
                </a:lnTo>
                <a:lnTo>
                  <a:pt x="92" y="120"/>
                </a:lnTo>
                <a:lnTo>
                  <a:pt x="94" y="119"/>
                </a:lnTo>
                <a:lnTo>
                  <a:pt x="96" y="118"/>
                </a:lnTo>
                <a:lnTo>
                  <a:pt x="98" y="118"/>
                </a:lnTo>
                <a:lnTo>
                  <a:pt x="99" y="117"/>
                </a:lnTo>
                <a:lnTo>
                  <a:pt x="101" y="117"/>
                </a:lnTo>
                <a:lnTo>
                  <a:pt x="103" y="117"/>
                </a:lnTo>
                <a:lnTo>
                  <a:pt x="104" y="117"/>
                </a:lnTo>
                <a:lnTo>
                  <a:pt x="105" y="118"/>
                </a:lnTo>
                <a:lnTo>
                  <a:pt x="107" y="118"/>
                </a:lnTo>
                <a:lnTo>
                  <a:pt x="108" y="119"/>
                </a:lnTo>
                <a:lnTo>
                  <a:pt x="110" y="120"/>
                </a:lnTo>
                <a:lnTo>
                  <a:pt x="111" y="121"/>
                </a:lnTo>
                <a:lnTo>
                  <a:pt x="112" y="122"/>
                </a:lnTo>
                <a:lnTo>
                  <a:pt x="113" y="123"/>
                </a:lnTo>
                <a:lnTo>
                  <a:pt x="115" y="126"/>
                </a:lnTo>
                <a:lnTo>
                  <a:pt x="116" y="127"/>
                </a:lnTo>
                <a:lnTo>
                  <a:pt x="116" y="127"/>
                </a:lnTo>
                <a:lnTo>
                  <a:pt x="117" y="127"/>
                </a:lnTo>
                <a:lnTo>
                  <a:pt x="117" y="127"/>
                </a:lnTo>
                <a:lnTo>
                  <a:pt x="118" y="127"/>
                </a:lnTo>
                <a:lnTo>
                  <a:pt x="118" y="127"/>
                </a:lnTo>
                <a:lnTo>
                  <a:pt x="118" y="127"/>
                </a:lnTo>
                <a:lnTo>
                  <a:pt x="119" y="127"/>
                </a:lnTo>
                <a:lnTo>
                  <a:pt x="119" y="127"/>
                </a:lnTo>
                <a:lnTo>
                  <a:pt x="119" y="126"/>
                </a:lnTo>
                <a:lnTo>
                  <a:pt x="120" y="124"/>
                </a:lnTo>
                <a:lnTo>
                  <a:pt x="120" y="123"/>
                </a:lnTo>
                <a:lnTo>
                  <a:pt x="121" y="122"/>
                </a:lnTo>
                <a:lnTo>
                  <a:pt x="122" y="121"/>
                </a:lnTo>
                <a:lnTo>
                  <a:pt x="123" y="121"/>
                </a:lnTo>
                <a:lnTo>
                  <a:pt x="124" y="120"/>
                </a:lnTo>
                <a:lnTo>
                  <a:pt x="125" y="119"/>
                </a:lnTo>
                <a:lnTo>
                  <a:pt x="128" y="117"/>
                </a:lnTo>
                <a:lnTo>
                  <a:pt x="129" y="117"/>
                </a:lnTo>
                <a:lnTo>
                  <a:pt x="130" y="116"/>
                </a:lnTo>
                <a:lnTo>
                  <a:pt x="131" y="115"/>
                </a:lnTo>
                <a:lnTo>
                  <a:pt x="132" y="113"/>
                </a:lnTo>
                <a:lnTo>
                  <a:pt x="133" y="113"/>
                </a:lnTo>
                <a:lnTo>
                  <a:pt x="133" y="112"/>
                </a:lnTo>
                <a:lnTo>
                  <a:pt x="134" y="112"/>
                </a:lnTo>
                <a:lnTo>
                  <a:pt x="136" y="111"/>
                </a:lnTo>
                <a:lnTo>
                  <a:pt x="139" y="110"/>
                </a:lnTo>
                <a:lnTo>
                  <a:pt x="141" y="110"/>
                </a:lnTo>
                <a:lnTo>
                  <a:pt x="142" y="109"/>
                </a:lnTo>
                <a:lnTo>
                  <a:pt x="146" y="108"/>
                </a:lnTo>
                <a:lnTo>
                  <a:pt x="147" y="107"/>
                </a:lnTo>
                <a:lnTo>
                  <a:pt x="149" y="107"/>
                </a:lnTo>
                <a:lnTo>
                  <a:pt x="154" y="106"/>
                </a:lnTo>
                <a:lnTo>
                  <a:pt x="155" y="106"/>
                </a:lnTo>
                <a:lnTo>
                  <a:pt x="158" y="106"/>
                </a:lnTo>
                <a:lnTo>
                  <a:pt x="159" y="106"/>
                </a:lnTo>
                <a:lnTo>
                  <a:pt x="161" y="105"/>
                </a:lnTo>
                <a:lnTo>
                  <a:pt x="165" y="104"/>
                </a:lnTo>
                <a:lnTo>
                  <a:pt x="166" y="103"/>
                </a:lnTo>
                <a:lnTo>
                  <a:pt x="167" y="103"/>
                </a:lnTo>
                <a:lnTo>
                  <a:pt x="168" y="103"/>
                </a:lnTo>
                <a:lnTo>
                  <a:pt x="170" y="103"/>
                </a:lnTo>
                <a:lnTo>
                  <a:pt x="171" y="103"/>
                </a:lnTo>
                <a:lnTo>
                  <a:pt x="173" y="103"/>
                </a:lnTo>
                <a:lnTo>
                  <a:pt x="174" y="104"/>
                </a:lnTo>
                <a:lnTo>
                  <a:pt x="176" y="104"/>
                </a:lnTo>
                <a:lnTo>
                  <a:pt x="178" y="105"/>
                </a:lnTo>
                <a:lnTo>
                  <a:pt x="180" y="106"/>
                </a:lnTo>
                <a:lnTo>
                  <a:pt x="186" y="107"/>
                </a:lnTo>
                <a:lnTo>
                  <a:pt x="188" y="108"/>
                </a:lnTo>
                <a:lnTo>
                  <a:pt x="192" y="110"/>
                </a:lnTo>
                <a:lnTo>
                  <a:pt x="193" y="110"/>
                </a:lnTo>
                <a:lnTo>
                  <a:pt x="195" y="110"/>
                </a:lnTo>
                <a:lnTo>
                  <a:pt x="196" y="110"/>
                </a:lnTo>
                <a:lnTo>
                  <a:pt x="197" y="110"/>
                </a:lnTo>
                <a:lnTo>
                  <a:pt x="200" y="110"/>
                </a:lnTo>
                <a:lnTo>
                  <a:pt x="201" y="110"/>
                </a:lnTo>
                <a:lnTo>
                  <a:pt x="203" y="110"/>
                </a:lnTo>
                <a:lnTo>
                  <a:pt x="206" y="110"/>
                </a:lnTo>
                <a:lnTo>
                  <a:pt x="208" y="110"/>
                </a:lnTo>
                <a:lnTo>
                  <a:pt x="209" y="109"/>
                </a:lnTo>
                <a:lnTo>
                  <a:pt x="210" y="109"/>
                </a:lnTo>
                <a:lnTo>
                  <a:pt x="212" y="110"/>
                </a:lnTo>
                <a:lnTo>
                  <a:pt x="213" y="110"/>
                </a:lnTo>
                <a:lnTo>
                  <a:pt x="215" y="110"/>
                </a:lnTo>
                <a:lnTo>
                  <a:pt x="219" y="112"/>
                </a:lnTo>
                <a:lnTo>
                  <a:pt x="220" y="112"/>
                </a:lnTo>
                <a:lnTo>
                  <a:pt x="221" y="112"/>
                </a:lnTo>
                <a:lnTo>
                  <a:pt x="222" y="113"/>
                </a:lnTo>
                <a:lnTo>
                  <a:pt x="223" y="112"/>
                </a:lnTo>
                <a:lnTo>
                  <a:pt x="225" y="112"/>
                </a:lnTo>
                <a:lnTo>
                  <a:pt x="226" y="112"/>
                </a:lnTo>
                <a:lnTo>
                  <a:pt x="228" y="111"/>
                </a:lnTo>
                <a:lnTo>
                  <a:pt x="230" y="110"/>
                </a:lnTo>
                <a:lnTo>
                  <a:pt x="231" y="109"/>
                </a:lnTo>
                <a:lnTo>
                  <a:pt x="233" y="108"/>
                </a:lnTo>
                <a:lnTo>
                  <a:pt x="235" y="106"/>
                </a:lnTo>
                <a:lnTo>
                  <a:pt x="236" y="104"/>
                </a:lnTo>
                <a:lnTo>
                  <a:pt x="238" y="103"/>
                </a:lnTo>
                <a:lnTo>
                  <a:pt x="238" y="101"/>
                </a:lnTo>
                <a:lnTo>
                  <a:pt x="239" y="101"/>
                </a:lnTo>
                <a:lnTo>
                  <a:pt x="239" y="100"/>
                </a:lnTo>
                <a:lnTo>
                  <a:pt x="241" y="93"/>
                </a:lnTo>
                <a:lnTo>
                  <a:pt x="241" y="92"/>
                </a:lnTo>
                <a:lnTo>
                  <a:pt x="241" y="91"/>
                </a:lnTo>
                <a:lnTo>
                  <a:pt x="241" y="86"/>
                </a:lnTo>
                <a:lnTo>
                  <a:pt x="241" y="85"/>
                </a:lnTo>
                <a:lnTo>
                  <a:pt x="241" y="85"/>
                </a:lnTo>
                <a:lnTo>
                  <a:pt x="241" y="84"/>
                </a:lnTo>
                <a:lnTo>
                  <a:pt x="242" y="83"/>
                </a:lnTo>
                <a:lnTo>
                  <a:pt x="242" y="82"/>
                </a:lnTo>
                <a:lnTo>
                  <a:pt x="243" y="82"/>
                </a:lnTo>
                <a:lnTo>
                  <a:pt x="244" y="81"/>
                </a:lnTo>
                <a:lnTo>
                  <a:pt x="245" y="80"/>
                </a:lnTo>
                <a:lnTo>
                  <a:pt x="246" y="80"/>
                </a:lnTo>
                <a:lnTo>
                  <a:pt x="249" y="78"/>
                </a:lnTo>
                <a:lnTo>
                  <a:pt x="254" y="76"/>
                </a:lnTo>
                <a:lnTo>
                  <a:pt x="255" y="76"/>
                </a:lnTo>
                <a:lnTo>
                  <a:pt x="257" y="74"/>
                </a:lnTo>
                <a:lnTo>
                  <a:pt x="258" y="73"/>
                </a:lnTo>
                <a:lnTo>
                  <a:pt x="260" y="72"/>
                </a:lnTo>
                <a:lnTo>
                  <a:pt x="263" y="71"/>
                </a:lnTo>
                <a:lnTo>
                  <a:pt x="264" y="70"/>
                </a:lnTo>
                <a:lnTo>
                  <a:pt x="271" y="66"/>
                </a:lnTo>
                <a:lnTo>
                  <a:pt x="274" y="64"/>
                </a:lnTo>
                <a:lnTo>
                  <a:pt x="276" y="62"/>
                </a:lnTo>
                <a:lnTo>
                  <a:pt x="279" y="60"/>
                </a:lnTo>
                <a:lnTo>
                  <a:pt x="282" y="58"/>
                </a:lnTo>
                <a:lnTo>
                  <a:pt x="283" y="58"/>
                </a:lnTo>
                <a:lnTo>
                  <a:pt x="285" y="56"/>
                </a:lnTo>
                <a:lnTo>
                  <a:pt x="288" y="54"/>
                </a:lnTo>
                <a:lnTo>
                  <a:pt x="291" y="51"/>
                </a:lnTo>
                <a:lnTo>
                  <a:pt x="293" y="49"/>
                </a:lnTo>
                <a:lnTo>
                  <a:pt x="293" y="48"/>
                </a:lnTo>
                <a:lnTo>
                  <a:pt x="294" y="48"/>
                </a:lnTo>
                <a:lnTo>
                  <a:pt x="295" y="47"/>
                </a:lnTo>
                <a:lnTo>
                  <a:pt x="296" y="47"/>
                </a:lnTo>
                <a:lnTo>
                  <a:pt x="297" y="46"/>
                </a:lnTo>
                <a:lnTo>
                  <a:pt x="298" y="46"/>
                </a:lnTo>
                <a:lnTo>
                  <a:pt x="298" y="46"/>
                </a:lnTo>
                <a:lnTo>
                  <a:pt x="299" y="46"/>
                </a:lnTo>
                <a:lnTo>
                  <a:pt x="303" y="47"/>
                </a:lnTo>
                <a:lnTo>
                  <a:pt x="306" y="48"/>
                </a:lnTo>
                <a:lnTo>
                  <a:pt x="308" y="48"/>
                </a:lnTo>
                <a:lnTo>
                  <a:pt x="312" y="49"/>
                </a:lnTo>
                <a:lnTo>
                  <a:pt x="317" y="49"/>
                </a:lnTo>
                <a:lnTo>
                  <a:pt x="318" y="49"/>
                </a:lnTo>
                <a:lnTo>
                  <a:pt x="320" y="50"/>
                </a:lnTo>
                <a:lnTo>
                  <a:pt x="323" y="51"/>
                </a:lnTo>
                <a:lnTo>
                  <a:pt x="324" y="51"/>
                </a:lnTo>
                <a:lnTo>
                  <a:pt x="325" y="51"/>
                </a:lnTo>
                <a:lnTo>
                  <a:pt x="326" y="52"/>
                </a:lnTo>
                <a:lnTo>
                  <a:pt x="328" y="54"/>
                </a:lnTo>
                <a:lnTo>
                  <a:pt x="330" y="55"/>
                </a:lnTo>
                <a:lnTo>
                  <a:pt x="333" y="57"/>
                </a:lnTo>
                <a:lnTo>
                  <a:pt x="333" y="58"/>
                </a:lnTo>
                <a:lnTo>
                  <a:pt x="335" y="59"/>
                </a:lnTo>
                <a:lnTo>
                  <a:pt x="339" y="62"/>
                </a:lnTo>
                <a:lnTo>
                  <a:pt x="341" y="63"/>
                </a:lnTo>
                <a:lnTo>
                  <a:pt x="343" y="64"/>
                </a:lnTo>
                <a:lnTo>
                  <a:pt x="344" y="65"/>
                </a:lnTo>
                <a:lnTo>
                  <a:pt x="345" y="65"/>
                </a:lnTo>
                <a:lnTo>
                  <a:pt x="346" y="66"/>
                </a:lnTo>
                <a:lnTo>
                  <a:pt x="347" y="66"/>
                </a:lnTo>
                <a:lnTo>
                  <a:pt x="348" y="66"/>
                </a:lnTo>
                <a:lnTo>
                  <a:pt x="349" y="66"/>
                </a:lnTo>
                <a:lnTo>
                  <a:pt x="350" y="66"/>
                </a:lnTo>
                <a:lnTo>
                  <a:pt x="351" y="66"/>
                </a:lnTo>
                <a:lnTo>
                  <a:pt x="351" y="65"/>
                </a:lnTo>
                <a:lnTo>
                  <a:pt x="352" y="65"/>
                </a:lnTo>
                <a:lnTo>
                  <a:pt x="353" y="64"/>
                </a:lnTo>
                <a:lnTo>
                  <a:pt x="353" y="63"/>
                </a:lnTo>
                <a:lnTo>
                  <a:pt x="354" y="62"/>
                </a:lnTo>
                <a:lnTo>
                  <a:pt x="354" y="60"/>
                </a:lnTo>
                <a:lnTo>
                  <a:pt x="356" y="52"/>
                </a:lnTo>
                <a:lnTo>
                  <a:pt x="357" y="50"/>
                </a:lnTo>
                <a:lnTo>
                  <a:pt x="357" y="49"/>
                </a:lnTo>
                <a:lnTo>
                  <a:pt x="357" y="47"/>
                </a:lnTo>
                <a:lnTo>
                  <a:pt x="357" y="44"/>
                </a:lnTo>
                <a:lnTo>
                  <a:pt x="357" y="43"/>
                </a:lnTo>
                <a:lnTo>
                  <a:pt x="356" y="41"/>
                </a:lnTo>
                <a:lnTo>
                  <a:pt x="356" y="40"/>
                </a:lnTo>
                <a:lnTo>
                  <a:pt x="357" y="39"/>
                </a:lnTo>
                <a:lnTo>
                  <a:pt x="357" y="38"/>
                </a:lnTo>
                <a:lnTo>
                  <a:pt x="357" y="37"/>
                </a:lnTo>
                <a:lnTo>
                  <a:pt x="358" y="37"/>
                </a:lnTo>
                <a:lnTo>
                  <a:pt x="358" y="36"/>
                </a:lnTo>
                <a:lnTo>
                  <a:pt x="359" y="36"/>
                </a:lnTo>
                <a:lnTo>
                  <a:pt x="361" y="35"/>
                </a:lnTo>
                <a:lnTo>
                  <a:pt x="363" y="35"/>
                </a:lnTo>
                <a:lnTo>
                  <a:pt x="364" y="35"/>
                </a:lnTo>
                <a:lnTo>
                  <a:pt x="366" y="34"/>
                </a:lnTo>
                <a:lnTo>
                  <a:pt x="371" y="32"/>
                </a:lnTo>
                <a:lnTo>
                  <a:pt x="372" y="31"/>
                </a:lnTo>
                <a:lnTo>
                  <a:pt x="373" y="31"/>
                </a:lnTo>
                <a:lnTo>
                  <a:pt x="375" y="29"/>
                </a:lnTo>
                <a:lnTo>
                  <a:pt x="377" y="28"/>
                </a:lnTo>
                <a:lnTo>
                  <a:pt x="378" y="28"/>
                </a:lnTo>
                <a:lnTo>
                  <a:pt x="379" y="27"/>
                </a:lnTo>
                <a:lnTo>
                  <a:pt x="379" y="26"/>
                </a:lnTo>
                <a:lnTo>
                  <a:pt x="380" y="25"/>
                </a:lnTo>
                <a:lnTo>
                  <a:pt x="380" y="25"/>
                </a:lnTo>
                <a:lnTo>
                  <a:pt x="381" y="24"/>
                </a:lnTo>
                <a:lnTo>
                  <a:pt x="381" y="22"/>
                </a:lnTo>
                <a:lnTo>
                  <a:pt x="381" y="22"/>
                </a:lnTo>
                <a:lnTo>
                  <a:pt x="381" y="21"/>
                </a:lnTo>
                <a:lnTo>
                  <a:pt x="381" y="20"/>
                </a:lnTo>
                <a:lnTo>
                  <a:pt x="380" y="20"/>
                </a:lnTo>
                <a:lnTo>
                  <a:pt x="380" y="19"/>
                </a:lnTo>
                <a:lnTo>
                  <a:pt x="378" y="17"/>
                </a:lnTo>
                <a:lnTo>
                  <a:pt x="378" y="16"/>
                </a:lnTo>
                <a:lnTo>
                  <a:pt x="378" y="16"/>
                </a:lnTo>
                <a:lnTo>
                  <a:pt x="378" y="15"/>
                </a:lnTo>
                <a:lnTo>
                  <a:pt x="378" y="14"/>
                </a:lnTo>
                <a:lnTo>
                  <a:pt x="378" y="13"/>
                </a:lnTo>
                <a:lnTo>
                  <a:pt x="378" y="12"/>
                </a:lnTo>
                <a:lnTo>
                  <a:pt x="378" y="10"/>
                </a:lnTo>
                <a:lnTo>
                  <a:pt x="379" y="8"/>
                </a:lnTo>
                <a:lnTo>
                  <a:pt x="380" y="6"/>
                </a:lnTo>
                <a:lnTo>
                  <a:pt x="381" y="5"/>
                </a:lnTo>
                <a:lnTo>
                  <a:pt x="381" y="4"/>
                </a:lnTo>
                <a:lnTo>
                  <a:pt x="382" y="4"/>
                </a:lnTo>
                <a:lnTo>
                  <a:pt x="383" y="3"/>
                </a:lnTo>
                <a:lnTo>
                  <a:pt x="384" y="3"/>
                </a:lnTo>
                <a:lnTo>
                  <a:pt x="385" y="3"/>
                </a:lnTo>
                <a:lnTo>
                  <a:pt x="386" y="2"/>
                </a:lnTo>
                <a:lnTo>
                  <a:pt x="386" y="2"/>
                </a:lnTo>
                <a:lnTo>
                  <a:pt x="387" y="2"/>
                </a:lnTo>
                <a:lnTo>
                  <a:pt x="387" y="2"/>
                </a:lnTo>
                <a:lnTo>
                  <a:pt x="387" y="2"/>
                </a:lnTo>
                <a:lnTo>
                  <a:pt x="388" y="2"/>
                </a:lnTo>
                <a:lnTo>
                  <a:pt x="390" y="2"/>
                </a:lnTo>
                <a:lnTo>
                  <a:pt x="393" y="2"/>
                </a:lnTo>
                <a:lnTo>
                  <a:pt x="393" y="1"/>
                </a:lnTo>
                <a:lnTo>
                  <a:pt x="394" y="1"/>
                </a:lnTo>
                <a:lnTo>
                  <a:pt x="394" y="1"/>
                </a:lnTo>
                <a:lnTo>
                  <a:pt x="394" y="0"/>
                </a:lnTo>
                <a:lnTo>
                  <a:pt x="394" y="0"/>
                </a:lnTo>
                <a:lnTo>
                  <a:pt x="395" y="0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5" name="Freeform 268">
            <a:extLst>
              <a:ext uri="{FF2B5EF4-FFF2-40B4-BE49-F238E27FC236}">
                <a16:creationId xmlns:a16="http://schemas.microsoft.com/office/drawing/2014/main" id="{A703C9E0-01E8-404E-9DA1-698768E29AC9}"/>
              </a:ext>
            </a:extLst>
          </p:cNvPr>
          <p:cNvSpPr>
            <a:spLocks/>
          </p:cNvSpPr>
          <p:nvPr/>
        </p:nvSpPr>
        <p:spPr bwMode="auto">
          <a:xfrm>
            <a:off x="6651014" y="4271540"/>
            <a:ext cx="1127128" cy="1580457"/>
          </a:xfrm>
          <a:custGeom>
            <a:avLst/>
            <a:gdLst>
              <a:gd name="T0" fmla="*/ 389 w 593"/>
              <a:gd name="T1" fmla="*/ 6 h 760"/>
              <a:gd name="T2" fmla="*/ 403 w 593"/>
              <a:gd name="T3" fmla="*/ 16 h 760"/>
              <a:gd name="T4" fmla="*/ 421 w 593"/>
              <a:gd name="T5" fmla="*/ 15 h 760"/>
              <a:gd name="T6" fmla="*/ 416 w 593"/>
              <a:gd name="T7" fmla="*/ 40 h 760"/>
              <a:gd name="T8" fmla="*/ 428 w 593"/>
              <a:gd name="T9" fmla="*/ 47 h 760"/>
              <a:gd name="T10" fmla="*/ 461 w 593"/>
              <a:gd name="T11" fmla="*/ 45 h 760"/>
              <a:gd name="T12" fmla="*/ 461 w 593"/>
              <a:gd name="T13" fmla="*/ 53 h 760"/>
              <a:gd name="T14" fmla="*/ 487 w 593"/>
              <a:gd name="T15" fmla="*/ 72 h 760"/>
              <a:gd name="T16" fmla="*/ 518 w 593"/>
              <a:gd name="T17" fmla="*/ 72 h 760"/>
              <a:gd name="T18" fmla="*/ 550 w 593"/>
              <a:gd name="T19" fmla="*/ 94 h 760"/>
              <a:gd name="T20" fmla="*/ 561 w 593"/>
              <a:gd name="T21" fmla="*/ 108 h 760"/>
              <a:gd name="T22" fmla="*/ 591 w 593"/>
              <a:gd name="T23" fmla="*/ 132 h 760"/>
              <a:gd name="T24" fmla="*/ 585 w 593"/>
              <a:gd name="T25" fmla="*/ 165 h 760"/>
              <a:gd name="T26" fmla="*/ 578 w 593"/>
              <a:gd name="T27" fmla="*/ 205 h 760"/>
              <a:gd name="T28" fmla="*/ 580 w 593"/>
              <a:gd name="T29" fmla="*/ 228 h 760"/>
              <a:gd name="T30" fmla="*/ 567 w 593"/>
              <a:gd name="T31" fmla="*/ 250 h 760"/>
              <a:gd name="T32" fmla="*/ 549 w 593"/>
              <a:gd name="T33" fmla="*/ 249 h 760"/>
              <a:gd name="T34" fmla="*/ 526 w 593"/>
              <a:gd name="T35" fmla="*/ 271 h 760"/>
              <a:gd name="T36" fmla="*/ 540 w 593"/>
              <a:gd name="T37" fmla="*/ 279 h 760"/>
              <a:gd name="T38" fmla="*/ 534 w 593"/>
              <a:gd name="T39" fmla="*/ 289 h 760"/>
              <a:gd name="T40" fmla="*/ 538 w 593"/>
              <a:gd name="T41" fmla="*/ 303 h 760"/>
              <a:gd name="T42" fmla="*/ 538 w 593"/>
              <a:gd name="T43" fmla="*/ 311 h 760"/>
              <a:gd name="T44" fmla="*/ 550 w 593"/>
              <a:gd name="T45" fmla="*/ 318 h 760"/>
              <a:gd name="T46" fmla="*/ 553 w 593"/>
              <a:gd name="T47" fmla="*/ 347 h 760"/>
              <a:gd name="T48" fmla="*/ 561 w 593"/>
              <a:gd name="T49" fmla="*/ 373 h 760"/>
              <a:gd name="T50" fmla="*/ 559 w 593"/>
              <a:gd name="T51" fmla="*/ 395 h 760"/>
              <a:gd name="T52" fmla="*/ 562 w 593"/>
              <a:gd name="T53" fmla="*/ 423 h 760"/>
              <a:gd name="T54" fmla="*/ 561 w 593"/>
              <a:gd name="T55" fmla="*/ 454 h 760"/>
              <a:gd name="T56" fmla="*/ 570 w 593"/>
              <a:gd name="T57" fmla="*/ 488 h 760"/>
              <a:gd name="T58" fmla="*/ 549 w 593"/>
              <a:gd name="T59" fmla="*/ 520 h 760"/>
              <a:gd name="T60" fmla="*/ 543 w 593"/>
              <a:gd name="T61" fmla="*/ 540 h 760"/>
              <a:gd name="T62" fmla="*/ 535 w 593"/>
              <a:gd name="T63" fmla="*/ 551 h 760"/>
              <a:gd name="T64" fmla="*/ 540 w 593"/>
              <a:gd name="T65" fmla="*/ 565 h 760"/>
              <a:gd name="T66" fmla="*/ 530 w 593"/>
              <a:gd name="T67" fmla="*/ 582 h 760"/>
              <a:gd name="T68" fmla="*/ 531 w 593"/>
              <a:gd name="T69" fmla="*/ 604 h 760"/>
              <a:gd name="T70" fmla="*/ 506 w 593"/>
              <a:gd name="T71" fmla="*/ 630 h 760"/>
              <a:gd name="T72" fmla="*/ 486 w 593"/>
              <a:gd name="T73" fmla="*/ 633 h 760"/>
              <a:gd name="T74" fmla="*/ 487 w 593"/>
              <a:gd name="T75" fmla="*/ 678 h 760"/>
              <a:gd name="T76" fmla="*/ 474 w 593"/>
              <a:gd name="T77" fmla="*/ 696 h 760"/>
              <a:gd name="T78" fmla="*/ 460 w 593"/>
              <a:gd name="T79" fmla="*/ 728 h 760"/>
              <a:gd name="T80" fmla="*/ 456 w 593"/>
              <a:gd name="T81" fmla="*/ 745 h 760"/>
              <a:gd name="T82" fmla="*/ 440 w 593"/>
              <a:gd name="T83" fmla="*/ 760 h 760"/>
              <a:gd name="T84" fmla="*/ 404 w 593"/>
              <a:gd name="T85" fmla="*/ 732 h 760"/>
              <a:gd name="T86" fmla="*/ 394 w 593"/>
              <a:gd name="T87" fmla="*/ 687 h 760"/>
              <a:gd name="T88" fmla="*/ 352 w 593"/>
              <a:gd name="T89" fmla="*/ 647 h 760"/>
              <a:gd name="T90" fmla="*/ 314 w 593"/>
              <a:gd name="T91" fmla="*/ 637 h 760"/>
              <a:gd name="T92" fmla="*/ 299 w 593"/>
              <a:gd name="T93" fmla="*/ 606 h 760"/>
              <a:gd name="T94" fmla="*/ 266 w 593"/>
              <a:gd name="T95" fmla="*/ 562 h 760"/>
              <a:gd name="T96" fmla="*/ 244 w 593"/>
              <a:gd name="T97" fmla="*/ 530 h 760"/>
              <a:gd name="T98" fmla="*/ 216 w 593"/>
              <a:gd name="T99" fmla="*/ 498 h 760"/>
              <a:gd name="T100" fmla="*/ 183 w 593"/>
              <a:gd name="T101" fmla="*/ 495 h 760"/>
              <a:gd name="T102" fmla="*/ 151 w 593"/>
              <a:gd name="T103" fmla="*/ 492 h 760"/>
              <a:gd name="T104" fmla="*/ 129 w 593"/>
              <a:gd name="T105" fmla="*/ 461 h 760"/>
              <a:gd name="T106" fmla="*/ 93 w 593"/>
              <a:gd name="T107" fmla="*/ 431 h 760"/>
              <a:gd name="T108" fmla="*/ 82 w 593"/>
              <a:gd name="T109" fmla="*/ 399 h 760"/>
              <a:gd name="T110" fmla="*/ 70 w 593"/>
              <a:gd name="T111" fmla="*/ 366 h 760"/>
              <a:gd name="T112" fmla="*/ 55 w 593"/>
              <a:gd name="T113" fmla="*/ 332 h 760"/>
              <a:gd name="T114" fmla="*/ 39 w 593"/>
              <a:gd name="T115" fmla="*/ 304 h 760"/>
              <a:gd name="T116" fmla="*/ 37 w 593"/>
              <a:gd name="T117" fmla="*/ 272 h 760"/>
              <a:gd name="T118" fmla="*/ 4 w 593"/>
              <a:gd name="T119" fmla="*/ 250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93" h="760">
                <a:moveTo>
                  <a:pt x="383" y="0"/>
                </a:moveTo>
                <a:lnTo>
                  <a:pt x="383" y="1"/>
                </a:lnTo>
                <a:lnTo>
                  <a:pt x="383" y="1"/>
                </a:lnTo>
                <a:lnTo>
                  <a:pt x="383" y="1"/>
                </a:lnTo>
                <a:lnTo>
                  <a:pt x="383" y="3"/>
                </a:lnTo>
                <a:lnTo>
                  <a:pt x="383" y="4"/>
                </a:lnTo>
                <a:lnTo>
                  <a:pt x="383" y="5"/>
                </a:lnTo>
                <a:lnTo>
                  <a:pt x="384" y="7"/>
                </a:lnTo>
                <a:lnTo>
                  <a:pt x="384" y="7"/>
                </a:lnTo>
                <a:lnTo>
                  <a:pt x="385" y="8"/>
                </a:lnTo>
                <a:lnTo>
                  <a:pt x="385" y="8"/>
                </a:lnTo>
                <a:lnTo>
                  <a:pt x="386" y="8"/>
                </a:lnTo>
                <a:lnTo>
                  <a:pt x="387" y="8"/>
                </a:lnTo>
                <a:lnTo>
                  <a:pt x="387" y="8"/>
                </a:lnTo>
                <a:lnTo>
                  <a:pt x="388" y="8"/>
                </a:lnTo>
                <a:lnTo>
                  <a:pt x="388" y="7"/>
                </a:lnTo>
                <a:lnTo>
                  <a:pt x="389" y="6"/>
                </a:lnTo>
                <a:lnTo>
                  <a:pt x="391" y="4"/>
                </a:lnTo>
                <a:lnTo>
                  <a:pt x="392" y="3"/>
                </a:lnTo>
                <a:lnTo>
                  <a:pt x="392" y="3"/>
                </a:lnTo>
                <a:lnTo>
                  <a:pt x="393" y="2"/>
                </a:lnTo>
                <a:lnTo>
                  <a:pt x="394" y="2"/>
                </a:lnTo>
                <a:lnTo>
                  <a:pt x="395" y="2"/>
                </a:lnTo>
                <a:lnTo>
                  <a:pt x="395" y="2"/>
                </a:lnTo>
                <a:lnTo>
                  <a:pt x="396" y="2"/>
                </a:lnTo>
                <a:lnTo>
                  <a:pt x="396" y="4"/>
                </a:lnTo>
                <a:lnTo>
                  <a:pt x="398" y="6"/>
                </a:lnTo>
                <a:lnTo>
                  <a:pt x="400" y="8"/>
                </a:lnTo>
                <a:lnTo>
                  <a:pt x="401" y="10"/>
                </a:lnTo>
                <a:lnTo>
                  <a:pt x="401" y="11"/>
                </a:lnTo>
                <a:lnTo>
                  <a:pt x="402" y="14"/>
                </a:lnTo>
                <a:lnTo>
                  <a:pt x="403" y="15"/>
                </a:lnTo>
                <a:lnTo>
                  <a:pt x="403" y="15"/>
                </a:lnTo>
                <a:lnTo>
                  <a:pt x="403" y="16"/>
                </a:lnTo>
                <a:lnTo>
                  <a:pt x="404" y="16"/>
                </a:lnTo>
                <a:lnTo>
                  <a:pt x="405" y="16"/>
                </a:lnTo>
                <a:lnTo>
                  <a:pt x="405" y="16"/>
                </a:lnTo>
                <a:lnTo>
                  <a:pt x="406" y="16"/>
                </a:lnTo>
                <a:lnTo>
                  <a:pt x="407" y="16"/>
                </a:lnTo>
                <a:lnTo>
                  <a:pt x="410" y="15"/>
                </a:lnTo>
                <a:lnTo>
                  <a:pt x="411" y="15"/>
                </a:lnTo>
                <a:lnTo>
                  <a:pt x="412" y="15"/>
                </a:lnTo>
                <a:lnTo>
                  <a:pt x="414" y="14"/>
                </a:lnTo>
                <a:lnTo>
                  <a:pt x="415" y="13"/>
                </a:lnTo>
                <a:lnTo>
                  <a:pt x="416" y="12"/>
                </a:lnTo>
                <a:lnTo>
                  <a:pt x="417" y="11"/>
                </a:lnTo>
                <a:lnTo>
                  <a:pt x="418" y="10"/>
                </a:lnTo>
                <a:lnTo>
                  <a:pt x="418" y="11"/>
                </a:lnTo>
                <a:lnTo>
                  <a:pt x="418" y="12"/>
                </a:lnTo>
                <a:lnTo>
                  <a:pt x="420" y="14"/>
                </a:lnTo>
                <a:lnTo>
                  <a:pt x="421" y="15"/>
                </a:lnTo>
                <a:lnTo>
                  <a:pt x="422" y="17"/>
                </a:lnTo>
                <a:lnTo>
                  <a:pt x="423" y="19"/>
                </a:lnTo>
                <a:lnTo>
                  <a:pt x="423" y="20"/>
                </a:lnTo>
                <a:lnTo>
                  <a:pt x="424" y="21"/>
                </a:lnTo>
                <a:lnTo>
                  <a:pt x="424" y="22"/>
                </a:lnTo>
                <a:lnTo>
                  <a:pt x="424" y="24"/>
                </a:lnTo>
                <a:lnTo>
                  <a:pt x="424" y="25"/>
                </a:lnTo>
                <a:lnTo>
                  <a:pt x="424" y="25"/>
                </a:lnTo>
                <a:lnTo>
                  <a:pt x="424" y="26"/>
                </a:lnTo>
                <a:lnTo>
                  <a:pt x="423" y="27"/>
                </a:lnTo>
                <a:lnTo>
                  <a:pt x="423" y="28"/>
                </a:lnTo>
                <a:lnTo>
                  <a:pt x="421" y="31"/>
                </a:lnTo>
                <a:lnTo>
                  <a:pt x="419" y="33"/>
                </a:lnTo>
                <a:lnTo>
                  <a:pt x="418" y="34"/>
                </a:lnTo>
                <a:lnTo>
                  <a:pt x="417" y="38"/>
                </a:lnTo>
                <a:lnTo>
                  <a:pt x="416" y="39"/>
                </a:lnTo>
                <a:lnTo>
                  <a:pt x="416" y="40"/>
                </a:lnTo>
                <a:lnTo>
                  <a:pt x="415" y="41"/>
                </a:lnTo>
                <a:lnTo>
                  <a:pt x="415" y="42"/>
                </a:lnTo>
                <a:lnTo>
                  <a:pt x="415" y="43"/>
                </a:lnTo>
                <a:lnTo>
                  <a:pt x="415" y="43"/>
                </a:lnTo>
                <a:lnTo>
                  <a:pt x="415" y="44"/>
                </a:lnTo>
                <a:lnTo>
                  <a:pt x="416" y="45"/>
                </a:lnTo>
                <a:lnTo>
                  <a:pt x="416" y="45"/>
                </a:lnTo>
                <a:lnTo>
                  <a:pt x="417" y="45"/>
                </a:lnTo>
                <a:lnTo>
                  <a:pt x="417" y="46"/>
                </a:lnTo>
                <a:lnTo>
                  <a:pt x="418" y="46"/>
                </a:lnTo>
                <a:lnTo>
                  <a:pt x="419" y="46"/>
                </a:lnTo>
                <a:lnTo>
                  <a:pt x="423" y="47"/>
                </a:lnTo>
                <a:lnTo>
                  <a:pt x="424" y="47"/>
                </a:lnTo>
                <a:lnTo>
                  <a:pt x="425" y="48"/>
                </a:lnTo>
                <a:lnTo>
                  <a:pt x="426" y="47"/>
                </a:lnTo>
                <a:lnTo>
                  <a:pt x="427" y="47"/>
                </a:lnTo>
                <a:lnTo>
                  <a:pt x="428" y="47"/>
                </a:lnTo>
                <a:lnTo>
                  <a:pt x="430" y="46"/>
                </a:lnTo>
                <a:lnTo>
                  <a:pt x="433" y="45"/>
                </a:lnTo>
                <a:lnTo>
                  <a:pt x="435" y="44"/>
                </a:lnTo>
                <a:lnTo>
                  <a:pt x="436" y="44"/>
                </a:lnTo>
                <a:lnTo>
                  <a:pt x="437" y="44"/>
                </a:lnTo>
                <a:lnTo>
                  <a:pt x="440" y="44"/>
                </a:lnTo>
                <a:lnTo>
                  <a:pt x="442" y="44"/>
                </a:lnTo>
                <a:lnTo>
                  <a:pt x="443" y="44"/>
                </a:lnTo>
                <a:lnTo>
                  <a:pt x="446" y="44"/>
                </a:lnTo>
                <a:lnTo>
                  <a:pt x="449" y="45"/>
                </a:lnTo>
                <a:lnTo>
                  <a:pt x="451" y="45"/>
                </a:lnTo>
                <a:lnTo>
                  <a:pt x="452" y="45"/>
                </a:lnTo>
                <a:lnTo>
                  <a:pt x="453" y="45"/>
                </a:lnTo>
                <a:lnTo>
                  <a:pt x="457" y="44"/>
                </a:lnTo>
                <a:lnTo>
                  <a:pt x="459" y="44"/>
                </a:lnTo>
                <a:lnTo>
                  <a:pt x="460" y="44"/>
                </a:lnTo>
                <a:lnTo>
                  <a:pt x="461" y="45"/>
                </a:lnTo>
                <a:lnTo>
                  <a:pt x="462" y="45"/>
                </a:lnTo>
                <a:lnTo>
                  <a:pt x="463" y="45"/>
                </a:lnTo>
                <a:lnTo>
                  <a:pt x="465" y="46"/>
                </a:lnTo>
                <a:lnTo>
                  <a:pt x="466" y="47"/>
                </a:lnTo>
                <a:lnTo>
                  <a:pt x="467" y="47"/>
                </a:lnTo>
                <a:lnTo>
                  <a:pt x="467" y="48"/>
                </a:lnTo>
                <a:lnTo>
                  <a:pt x="467" y="48"/>
                </a:lnTo>
                <a:lnTo>
                  <a:pt x="467" y="48"/>
                </a:lnTo>
                <a:lnTo>
                  <a:pt x="467" y="49"/>
                </a:lnTo>
                <a:lnTo>
                  <a:pt x="467" y="49"/>
                </a:lnTo>
                <a:lnTo>
                  <a:pt x="464" y="50"/>
                </a:lnTo>
                <a:lnTo>
                  <a:pt x="463" y="51"/>
                </a:lnTo>
                <a:lnTo>
                  <a:pt x="462" y="51"/>
                </a:lnTo>
                <a:lnTo>
                  <a:pt x="462" y="52"/>
                </a:lnTo>
                <a:lnTo>
                  <a:pt x="461" y="52"/>
                </a:lnTo>
                <a:lnTo>
                  <a:pt x="461" y="53"/>
                </a:lnTo>
                <a:lnTo>
                  <a:pt x="461" y="53"/>
                </a:lnTo>
                <a:lnTo>
                  <a:pt x="461" y="54"/>
                </a:lnTo>
                <a:lnTo>
                  <a:pt x="461" y="54"/>
                </a:lnTo>
                <a:lnTo>
                  <a:pt x="461" y="54"/>
                </a:lnTo>
                <a:lnTo>
                  <a:pt x="462" y="55"/>
                </a:lnTo>
                <a:lnTo>
                  <a:pt x="462" y="55"/>
                </a:lnTo>
                <a:lnTo>
                  <a:pt x="462" y="56"/>
                </a:lnTo>
                <a:lnTo>
                  <a:pt x="464" y="57"/>
                </a:lnTo>
                <a:lnTo>
                  <a:pt x="465" y="58"/>
                </a:lnTo>
                <a:lnTo>
                  <a:pt x="466" y="59"/>
                </a:lnTo>
                <a:lnTo>
                  <a:pt x="467" y="60"/>
                </a:lnTo>
                <a:lnTo>
                  <a:pt x="472" y="62"/>
                </a:lnTo>
                <a:lnTo>
                  <a:pt x="475" y="64"/>
                </a:lnTo>
                <a:lnTo>
                  <a:pt x="477" y="65"/>
                </a:lnTo>
                <a:lnTo>
                  <a:pt x="482" y="69"/>
                </a:lnTo>
                <a:lnTo>
                  <a:pt x="484" y="70"/>
                </a:lnTo>
                <a:lnTo>
                  <a:pt x="485" y="71"/>
                </a:lnTo>
                <a:lnTo>
                  <a:pt x="487" y="72"/>
                </a:lnTo>
                <a:lnTo>
                  <a:pt x="488" y="72"/>
                </a:lnTo>
                <a:lnTo>
                  <a:pt x="490" y="73"/>
                </a:lnTo>
                <a:lnTo>
                  <a:pt x="491" y="73"/>
                </a:lnTo>
                <a:lnTo>
                  <a:pt x="493" y="74"/>
                </a:lnTo>
                <a:lnTo>
                  <a:pt x="495" y="74"/>
                </a:lnTo>
                <a:lnTo>
                  <a:pt x="497" y="74"/>
                </a:lnTo>
                <a:lnTo>
                  <a:pt x="499" y="74"/>
                </a:lnTo>
                <a:lnTo>
                  <a:pt x="501" y="74"/>
                </a:lnTo>
                <a:lnTo>
                  <a:pt x="502" y="74"/>
                </a:lnTo>
                <a:lnTo>
                  <a:pt x="504" y="74"/>
                </a:lnTo>
                <a:lnTo>
                  <a:pt x="506" y="73"/>
                </a:lnTo>
                <a:lnTo>
                  <a:pt x="507" y="73"/>
                </a:lnTo>
                <a:lnTo>
                  <a:pt x="512" y="72"/>
                </a:lnTo>
                <a:lnTo>
                  <a:pt x="514" y="72"/>
                </a:lnTo>
                <a:lnTo>
                  <a:pt x="515" y="71"/>
                </a:lnTo>
                <a:lnTo>
                  <a:pt x="517" y="71"/>
                </a:lnTo>
                <a:lnTo>
                  <a:pt x="518" y="72"/>
                </a:lnTo>
                <a:lnTo>
                  <a:pt x="520" y="72"/>
                </a:lnTo>
                <a:lnTo>
                  <a:pt x="521" y="72"/>
                </a:lnTo>
                <a:lnTo>
                  <a:pt x="522" y="73"/>
                </a:lnTo>
                <a:lnTo>
                  <a:pt x="523" y="74"/>
                </a:lnTo>
                <a:lnTo>
                  <a:pt x="524" y="74"/>
                </a:lnTo>
                <a:lnTo>
                  <a:pt x="525" y="75"/>
                </a:lnTo>
                <a:lnTo>
                  <a:pt x="526" y="77"/>
                </a:lnTo>
                <a:lnTo>
                  <a:pt x="530" y="81"/>
                </a:lnTo>
                <a:lnTo>
                  <a:pt x="532" y="83"/>
                </a:lnTo>
                <a:lnTo>
                  <a:pt x="533" y="84"/>
                </a:lnTo>
                <a:lnTo>
                  <a:pt x="536" y="87"/>
                </a:lnTo>
                <a:lnTo>
                  <a:pt x="540" y="91"/>
                </a:lnTo>
                <a:lnTo>
                  <a:pt x="541" y="92"/>
                </a:lnTo>
                <a:lnTo>
                  <a:pt x="542" y="92"/>
                </a:lnTo>
                <a:lnTo>
                  <a:pt x="544" y="93"/>
                </a:lnTo>
                <a:lnTo>
                  <a:pt x="545" y="93"/>
                </a:lnTo>
                <a:lnTo>
                  <a:pt x="550" y="94"/>
                </a:lnTo>
                <a:lnTo>
                  <a:pt x="551" y="94"/>
                </a:lnTo>
                <a:lnTo>
                  <a:pt x="552" y="95"/>
                </a:lnTo>
                <a:lnTo>
                  <a:pt x="554" y="95"/>
                </a:lnTo>
                <a:lnTo>
                  <a:pt x="555" y="96"/>
                </a:lnTo>
                <a:lnTo>
                  <a:pt x="556" y="97"/>
                </a:lnTo>
                <a:lnTo>
                  <a:pt x="557" y="97"/>
                </a:lnTo>
                <a:lnTo>
                  <a:pt x="558" y="98"/>
                </a:lnTo>
                <a:lnTo>
                  <a:pt x="558" y="99"/>
                </a:lnTo>
                <a:lnTo>
                  <a:pt x="559" y="99"/>
                </a:lnTo>
                <a:lnTo>
                  <a:pt x="559" y="100"/>
                </a:lnTo>
                <a:lnTo>
                  <a:pt x="559" y="101"/>
                </a:lnTo>
                <a:lnTo>
                  <a:pt x="559" y="102"/>
                </a:lnTo>
                <a:lnTo>
                  <a:pt x="560" y="106"/>
                </a:lnTo>
                <a:lnTo>
                  <a:pt x="560" y="107"/>
                </a:lnTo>
                <a:lnTo>
                  <a:pt x="561" y="107"/>
                </a:lnTo>
                <a:lnTo>
                  <a:pt x="561" y="108"/>
                </a:lnTo>
                <a:lnTo>
                  <a:pt x="561" y="108"/>
                </a:lnTo>
                <a:lnTo>
                  <a:pt x="562" y="108"/>
                </a:lnTo>
                <a:lnTo>
                  <a:pt x="562" y="109"/>
                </a:lnTo>
                <a:lnTo>
                  <a:pt x="563" y="109"/>
                </a:lnTo>
                <a:lnTo>
                  <a:pt x="567" y="110"/>
                </a:lnTo>
                <a:lnTo>
                  <a:pt x="571" y="111"/>
                </a:lnTo>
                <a:lnTo>
                  <a:pt x="574" y="112"/>
                </a:lnTo>
                <a:lnTo>
                  <a:pt x="576" y="113"/>
                </a:lnTo>
                <a:lnTo>
                  <a:pt x="579" y="114"/>
                </a:lnTo>
                <a:lnTo>
                  <a:pt x="588" y="119"/>
                </a:lnTo>
                <a:lnTo>
                  <a:pt x="589" y="120"/>
                </a:lnTo>
                <a:lnTo>
                  <a:pt x="590" y="120"/>
                </a:lnTo>
                <a:lnTo>
                  <a:pt x="590" y="121"/>
                </a:lnTo>
                <a:lnTo>
                  <a:pt x="591" y="121"/>
                </a:lnTo>
                <a:lnTo>
                  <a:pt x="591" y="122"/>
                </a:lnTo>
                <a:lnTo>
                  <a:pt x="591" y="123"/>
                </a:lnTo>
                <a:lnTo>
                  <a:pt x="591" y="130"/>
                </a:lnTo>
                <a:lnTo>
                  <a:pt x="591" y="132"/>
                </a:lnTo>
                <a:lnTo>
                  <a:pt x="592" y="137"/>
                </a:lnTo>
                <a:lnTo>
                  <a:pt x="592" y="143"/>
                </a:lnTo>
                <a:lnTo>
                  <a:pt x="593" y="145"/>
                </a:lnTo>
                <a:lnTo>
                  <a:pt x="593" y="150"/>
                </a:lnTo>
                <a:lnTo>
                  <a:pt x="593" y="152"/>
                </a:lnTo>
                <a:lnTo>
                  <a:pt x="593" y="153"/>
                </a:lnTo>
                <a:lnTo>
                  <a:pt x="593" y="154"/>
                </a:lnTo>
                <a:lnTo>
                  <a:pt x="592" y="155"/>
                </a:lnTo>
                <a:lnTo>
                  <a:pt x="592" y="156"/>
                </a:lnTo>
                <a:lnTo>
                  <a:pt x="592" y="157"/>
                </a:lnTo>
                <a:lnTo>
                  <a:pt x="591" y="158"/>
                </a:lnTo>
                <a:lnTo>
                  <a:pt x="588" y="160"/>
                </a:lnTo>
                <a:lnTo>
                  <a:pt x="588" y="160"/>
                </a:lnTo>
                <a:lnTo>
                  <a:pt x="587" y="161"/>
                </a:lnTo>
                <a:lnTo>
                  <a:pt x="586" y="162"/>
                </a:lnTo>
                <a:lnTo>
                  <a:pt x="586" y="163"/>
                </a:lnTo>
                <a:lnTo>
                  <a:pt x="585" y="165"/>
                </a:lnTo>
                <a:lnTo>
                  <a:pt x="584" y="168"/>
                </a:lnTo>
                <a:lnTo>
                  <a:pt x="583" y="172"/>
                </a:lnTo>
                <a:lnTo>
                  <a:pt x="582" y="174"/>
                </a:lnTo>
                <a:lnTo>
                  <a:pt x="582" y="176"/>
                </a:lnTo>
                <a:lnTo>
                  <a:pt x="581" y="182"/>
                </a:lnTo>
                <a:lnTo>
                  <a:pt x="581" y="183"/>
                </a:lnTo>
                <a:lnTo>
                  <a:pt x="581" y="186"/>
                </a:lnTo>
                <a:lnTo>
                  <a:pt x="582" y="189"/>
                </a:lnTo>
                <a:lnTo>
                  <a:pt x="582" y="191"/>
                </a:lnTo>
                <a:lnTo>
                  <a:pt x="582" y="192"/>
                </a:lnTo>
                <a:lnTo>
                  <a:pt x="581" y="194"/>
                </a:lnTo>
                <a:lnTo>
                  <a:pt x="581" y="195"/>
                </a:lnTo>
                <a:lnTo>
                  <a:pt x="581" y="197"/>
                </a:lnTo>
                <a:lnTo>
                  <a:pt x="580" y="199"/>
                </a:lnTo>
                <a:lnTo>
                  <a:pt x="579" y="203"/>
                </a:lnTo>
                <a:lnTo>
                  <a:pt x="578" y="204"/>
                </a:lnTo>
                <a:lnTo>
                  <a:pt x="578" y="205"/>
                </a:lnTo>
                <a:lnTo>
                  <a:pt x="578" y="206"/>
                </a:lnTo>
                <a:lnTo>
                  <a:pt x="578" y="207"/>
                </a:lnTo>
                <a:lnTo>
                  <a:pt x="578" y="209"/>
                </a:lnTo>
                <a:lnTo>
                  <a:pt x="578" y="213"/>
                </a:lnTo>
                <a:lnTo>
                  <a:pt x="578" y="215"/>
                </a:lnTo>
                <a:lnTo>
                  <a:pt x="578" y="216"/>
                </a:lnTo>
                <a:lnTo>
                  <a:pt x="577" y="218"/>
                </a:lnTo>
                <a:lnTo>
                  <a:pt x="577" y="219"/>
                </a:lnTo>
                <a:lnTo>
                  <a:pt x="577" y="221"/>
                </a:lnTo>
                <a:lnTo>
                  <a:pt x="576" y="223"/>
                </a:lnTo>
                <a:lnTo>
                  <a:pt x="576" y="224"/>
                </a:lnTo>
                <a:lnTo>
                  <a:pt x="576" y="225"/>
                </a:lnTo>
                <a:lnTo>
                  <a:pt x="576" y="226"/>
                </a:lnTo>
                <a:lnTo>
                  <a:pt x="577" y="226"/>
                </a:lnTo>
                <a:lnTo>
                  <a:pt x="577" y="227"/>
                </a:lnTo>
                <a:lnTo>
                  <a:pt x="579" y="228"/>
                </a:lnTo>
                <a:lnTo>
                  <a:pt x="580" y="228"/>
                </a:lnTo>
                <a:lnTo>
                  <a:pt x="581" y="229"/>
                </a:lnTo>
                <a:lnTo>
                  <a:pt x="582" y="230"/>
                </a:lnTo>
                <a:lnTo>
                  <a:pt x="582" y="231"/>
                </a:lnTo>
                <a:lnTo>
                  <a:pt x="582" y="232"/>
                </a:lnTo>
                <a:lnTo>
                  <a:pt x="582" y="233"/>
                </a:lnTo>
                <a:lnTo>
                  <a:pt x="582" y="233"/>
                </a:lnTo>
                <a:lnTo>
                  <a:pt x="582" y="234"/>
                </a:lnTo>
                <a:lnTo>
                  <a:pt x="581" y="235"/>
                </a:lnTo>
                <a:lnTo>
                  <a:pt x="581" y="236"/>
                </a:lnTo>
                <a:lnTo>
                  <a:pt x="580" y="236"/>
                </a:lnTo>
                <a:lnTo>
                  <a:pt x="578" y="238"/>
                </a:lnTo>
                <a:lnTo>
                  <a:pt x="574" y="241"/>
                </a:lnTo>
                <a:lnTo>
                  <a:pt x="573" y="243"/>
                </a:lnTo>
                <a:lnTo>
                  <a:pt x="571" y="244"/>
                </a:lnTo>
                <a:lnTo>
                  <a:pt x="570" y="245"/>
                </a:lnTo>
                <a:lnTo>
                  <a:pt x="568" y="249"/>
                </a:lnTo>
                <a:lnTo>
                  <a:pt x="567" y="250"/>
                </a:lnTo>
                <a:lnTo>
                  <a:pt x="566" y="251"/>
                </a:lnTo>
                <a:lnTo>
                  <a:pt x="565" y="251"/>
                </a:lnTo>
                <a:lnTo>
                  <a:pt x="565" y="252"/>
                </a:lnTo>
                <a:lnTo>
                  <a:pt x="564" y="252"/>
                </a:lnTo>
                <a:lnTo>
                  <a:pt x="563" y="252"/>
                </a:lnTo>
                <a:lnTo>
                  <a:pt x="562" y="252"/>
                </a:lnTo>
                <a:lnTo>
                  <a:pt x="562" y="252"/>
                </a:lnTo>
                <a:lnTo>
                  <a:pt x="561" y="252"/>
                </a:lnTo>
                <a:lnTo>
                  <a:pt x="560" y="252"/>
                </a:lnTo>
                <a:lnTo>
                  <a:pt x="559" y="251"/>
                </a:lnTo>
                <a:lnTo>
                  <a:pt x="555" y="249"/>
                </a:lnTo>
                <a:lnTo>
                  <a:pt x="554" y="249"/>
                </a:lnTo>
                <a:lnTo>
                  <a:pt x="554" y="248"/>
                </a:lnTo>
                <a:lnTo>
                  <a:pt x="553" y="248"/>
                </a:lnTo>
                <a:lnTo>
                  <a:pt x="552" y="248"/>
                </a:lnTo>
                <a:lnTo>
                  <a:pt x="550" y="248"/>
                </a:lnTo>
                <a:lnTo>
                  <a:pt x="549" y="249"/>
                </a:lnTo>
                <a:lnTo>
                  <a:pt x="548" y="249"/>
                </a:lnTo>
                <a:lnTo>
                  <a:pt x="547" y="250"/>
                </a:lnTo>
                <a:lnTo>
                  <a:pt x="545" y="251"/>
                </a:lnTo>
                <a:lnTo>
                  <a:pt x="543" y="251"/>
                </a:lnTo>
                <a:lnTo>
                  <a:pt x="542" y="252"/>
                </a:lnTo>
                <a:lnTo>
                  <a:pt x="540" y="254"/>
                </a:lnTo>
                <a:lnTo>
                  <a:pt x="539" y="254"/>
                </a:lnTo>
                <a:lnTo>
                  <a:pt x="538" y="256"/>
                </a:lnTo>
                <a:lnTo>
                  <a:pt x="537" y="257"/>
                </a:lnTo>
                <a:lnTo>
                  <a:pt x="535" y="258"/>
                </a:lnTo>
                <a:lnTo>
                  <a:pt x="534" y="259"/>
                </a:lnTo>
                <a:lnTo>
                  <a:pt x="533" y="261"/>
                </a:lnTo>
                <a:lnTo>
                  <a:pt x="529" y="266"/>
                </a:lnTo>
                <a:lnTo>
                  <a:pt x="528" y="268"/>
                </a:lnTo>
                <a:lnTo>
                  <a:pt x="527" y="269"/>
                </a:lnTo>
                <a:lnTo>
                  <a:pt x="527" y="270"/>
                </a:lnTo>
                <a:lnTo>
                  <a:pt x="526" y="271"/>
                </a:lnTo>
                <a:lnTo>
                  <a:pt x="526" y="273"/>
                </a:lnTo>
                <a:lnTo>
                  <a:pt x="526" y="274"/>
                </a:lnTo>
                <a:lnTo>
                  <a:pt x="526" y="275"/>
                </a:lnTo>
                <a:lnTo>
                  <a:pt x="526" y="276"/>
                </a:lnTo>
                <a:lnTo>
                  <a:pt x="526" y="277"/>
                </a:lnTo>
                <a:lnTo>
                  <a:pt x="527" y="278"/>
                </a:lnTo>
                <a:lnTo>
                  <a:pt x="527" y="278"/>
                </a:lnTo>
                <a:lnTo>
                  <a:pt x="528" y="279"/>
                </a:lnTo>
                <a:lnTo>
                  <a:pt x="528" y="279"/>
                </a:lnTo>
                <a:lnTo>
                  <a:pt x="529" y="279"/>
                </a:lnTo>
                <a:lnTo>
                  <a:pt x="530" y="279"/>
                </a:lnTo>
                <a:lnTo>
                  <a:pt x="531" y="279"/>
                </a:lnTo>
                <a:lnTo>
                  <a:pt x="533" y="279"/>
                </a:lnTo>
                <a:lnTo>
                  <a:pt x="535" y="279"/>
                </a:lnTo>
                <a:lnTo>
                  <a:pt x="537" y="279"/>
                </a:lnTo>
                <a:lnTo>
                  <a:pt x="538" y="279"/>
                </a:lnTo>
                <a:lnTo>
                  <a:pt x="540" y="279"/>
                </a:lnTo>
                <a:lnTo>
                  <a:pt x="541" y="279"/>
                </a:lnTo>
                <a:lnTo>
                  <a:pt x="542" y="280"/>
                </a:lnTo>
                <a:lnTo>
                  <a:pt x="542" y="280"/>
                </a:lnTo>
                <a:lnTo>
                  <a:pt x="543" y="281"/>
                </a:lnTo>
                <a:lnTo>
                  <a:pt x="543" y="281"/>
                </a:lnTo>
                <a:lnTo>
                  <a:pt x="543" y="282"/>
                </a:lnTo>
                <a:lnTo>
                  <a:pt x="544" y="282"/>
                </a:lnTo>
                <a:lnTo>
                  <a:pt x="543" y="283"/>
                </a:lnTo>
                <a:lnTo>
                  <a:pt x="543" y="283"/>
                </a:lnTo>
                <a:lnTo>
                  <a:pt x="542" y="284"/>
                </a:lnTo>
                <a:lnTo>
                  <a:pt x="542" y="284"/>
                </a:lnTo>
                <a:lnTo>
                  <a:pt x="540" y="285"/>
                </a:lnTo>
                <a:lnTo>
                  <a:pt x="535" y="288"/>
                </a:lnTo>
                <a:lnTo>
                  <a:pt x="534" y="288"/>
                </a:lnTo>
                <a:lnTo>
                  <a:pt x="534" y="288"/>
                </a:lnTo>
                <a:lnTo>
                  <a:pt x="534" y="289"/>
                </a:lnTo>
                <a:lnTo>
                  <a:pt x="534" y="289"/>
                </a:lnTo>
                <a:lnTo>
                  <a:pt x="534" y="290"/>
                </a:lnTo>
                <a:lnTo>
                  <a:pt x="534" y="291"/>
                </a:lnTo>
                <a:lnTo>
                  <a:pt x="534" y="292"/>
                </a:lnTo>
                <a:lnTo>
                  <a:pt x="534" y="292"/>
                </a:lnTo>
                <a:lnTo>
                  <a:pt x="535" y="293"/>
                </a:lnTo>
                <a:lnTo>
                  <a:pt x="535" y="294"/>
                </a:lnTo>
                <a:lnTo>
                  <a:pt x="537" y="296"/>
                </a:lnTo>
                <a:lnTo>
                  <a:pt x="538" y="297"/>
                </a:lnTo>
                <a:lnTo>
                  <a:pt x="538" y="298"/>
                </a:lnTo>
                <a:lnTo>
                  <a:pt x="539" y="299"/>
                </a:lnTo>
                <a:lnTo>
                  <a:pt x="539" y="300"/>
                </a:lnTo>
                <a:lnTo>
                  <a:pt x="540" y="301"/>
                </a:lnTo>
                <a:lnTo>
                  <a:pt x="540" y="301"/>
                </a:lnTo>
                <a:lnTo>
                  <a:pt x="539" y="302"/>
                </a:lnTo>
                <a:lnTo>
                  <a:pt x="539" y="302"/>
                </a:lnTo>
                <a:lnTo>
                  <a:pt x="539" y="303"/>
                </a:lnTo>
                <a:lnTo>
                  <a:pt x="538" y="303"/>
                </a:lnTo>
                <a:lnTo>
                  <a:pt x="537" y="304"/>
                </a:lnTo>
                <a:lnTo>
                  <a:pt x="536" y="304"/>
                </a:lnTo>
                <a:lnTo>
                  <a:pt x="535" y="304"/>
                </a:lnTo>
                <a:lnTo>
                  <a:pt x="533" y="304"/>
                </a:lnTo>
                <a:lnTo>
                  <a:pt x="532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6"/>
                </a:lnTo>
                <a:lnTo>
                  <a:pt x="532" y="306"/>
                </a:lnTo>
                <a:lnTo>
                  <a:pt x="533" y="307"/>
                </a:lnTo>
                <a:lnTo>
                  <a:pt x="535" y="308"/>
                </a:lnTo>
                <a:lnTo>
                  <a:pt x="536" y="309"/>
                </a:lnTo>
                <a:lnTo>
                  <a:pt x="537" y="310"/>
                </a:lnTo>
                <a:lnTo>
                  <a:pt x="537" y="310"/>
                </a:lnTo>
                <a:lnTo>
                  <a:pt x="538" y="311"/>
                </a:lnTo>
                <a:lnTo>
                  <a:pt x="538" y="312"/>
                </a:lnTo>
                <a:lnTo>
                  <a:pt x="538" y="313"/>
                </a:lnTo>
                <a:lnTo>
                  <a:pt x="537" y="314"/>
                </a:lnTo>
                <a:lnTo>
                  <a:pt x="537" y="314"/>
                </a:lnTo>
                <a:lnTo>
                  <a:pt x="537" y="315"/>
                </a:lnTo>
                <a:lnTo>
                  <a:pt x="537" y="315"/>
                </a:lnTo>
                <a:lnTo>
                  <a:pt x="538" y="315"/>
                </a:lnTo>
                <a:lnTo>
                  <a:pt x="538" y="316"/>
                </a:lnTo>
                <a:lnTo>
                  <a:pt x="539" y="316"/>
                </a:lnTo>
                <a:lnTo>
                  <a:pt x="539" y="316"/>
                </a:lnTo>
                <a:lnTo>
                  <a:pt x="540" y="316"/>
                </a:lnTo>
                <a:lnTo>
                  <a:pt x="541" y="316"/>
                </a:lnTo>
                <a:lnTo>
                  <a:pt x="544" y="316"/>
                </a:lnTo>
                <a:lnTo>
                  <a:pt x="546" y="316"/>
                </a:lnTo>
                <a:lnTo>
                  <a:pt x="547" y="317"/>
                </a:lnTo>
                <a:lnTo>
                  <a:pt x="549" y="317"/>
                </a:lnTo>
                <a:lnTo>
                  <a:pt x="550" y="318"/>
                </a:lnTo>
                <a:lnTo>
                  <a:pt x="552" y="318"/>
                </a:lnTo>
                <a:lnTo>
                  <a:pt x="553" y="319"/>
                </a:lnTo>
                <a:lnTo>
                  <a:pt x="554" y="320"/>
                </a:lnTo>
                <a:lnTo>
                  <a:pt x="554" y="320"/>
                </a:lnTo>
                <a:lnTo>
                  <a:pt x="555" y="321"/>
                </a:lnTo>
                <a:lnTo>
                  <a:pt x="555" y="322"/>
                </a:lnTo>
                <a:lnTo>
                  <a:pt x="556" y="322"/>
                </a:lnTo>
                <a:lnTo>
                  <a:pt x="556" y="324"/>
                </a:lnTo>
                <a:lnTo>
                  <a:pt x="556" y="326"/>
                </a:lnTo>
                <a:lnTo>
                  <a:pt x="556" y="329"/>
                </a:lnTo>
                <a:lnTo>
                  <a:pt x="556" y="331"/>
                </a:lnTo>
                <a:lnTo>
                  <a:pt x="556" y="334"/>
                </a:lnTo>
                <a:lnTo>
                  <a:pt x="556" y="335"/>
                </a:lnTo>
                <a:lnTo>
                  <a:pt x="555" y="337"/>
                </a:lnTo>
                <a:lnTo>
                  <a:pt x="554" y="343"/>
                </a:lnTo>
                <a:lnTo>
                  <a:pt x="554" y="345"/>
                </a:lnTo>
                <a:lnTo>
                  <a:pt x="553" y="347"/>
                </a:lnTo>
                <a:lnTo>
                  <a:pt x="553" y="352"/>
                </a:lnTo>
                <a:lnTo>
                  <a:pt x="553" y="356"/>
                </a:lnTo>
                <a:lnTo>
                  <a:pt x="553" y="357"/>
                </a:lnTo>
                <a:lnTo>
                  <a:pt x="553" y="363"/>
                </a:lnTo>
                <a:lnTo>
                  <a:pt x="553" y="364"/>
                </a:lnTo>
                <a:lnTo>
                  <a:pt x="553" y="365"/>
                </a:lnTo>
                <a:lnTo>
                  <a:pt x="553" y="365"/>
                </a:lnTo>
                <a:lnTo>
                  <a:pt x="553" y="366"/>
                </a:lnTo>
                <a:lnTo>
                  <a:pt x="554" y="366"/>
                </a:lnTo>
                <a:lnTo>
                  <a:pt x="554" y="367"/>
                </a:lnTo>
                <a:lnTo>
                  <a:pt x="556" y="368"/>
                </a:lnTo>
                <a:lnTo>
                  <a:pt x="557" y="368"/>
                </a:lnTo>
                <a:lnTo>
                  <a:pt x="558" y="369"/>
                </a:lnTo>
                <a:lnTo>
                  <a:pt x="559" y="370"/>
                </a:lnTo>
                <a:lnTo>
                  <a:pt x="560" y="371"/>
                </a:lnTo>
                <a:lnTo>
                  <a:pt x="561" y="372"/>
                </a:lnTo>
                <a:lnTo>
                  <a:pt x="561" y="373"/>
                </a:lnTo>
                <a:lnTo>
                  <a:pt x="562" y="375"/>
                </a:lnTo>
                <a:lnTo>
                  <a:pt x="562" y="377"/>
                </a:lnTo>
                <a:lnTo>
                  <a:pt x="563" y="379"/>
                </a:lnTo>
                <a:lnTo>
                  <a:pt x="563" y="380"/>
                </a:lnTo>
                <a:lnTo>
                  <a:pt x="563" y="382"/>
                </a:lnTo>
                <a:lnTo>
                  <a:pt x="563" y="384"/>
                </a:lnTo>
                <a:lnTo>
                  <a:pt x="563" y="386"/>
                </a:lnTo>
                <a:lnTo>
                  <a:pt x="563" y="388"/>
                </a:lnTo>
                <a:lnTo>
                  <a:pt x="563" y="390"/>
                </a:lnTo>
                <a:lnTo>
                  <a:pt x="562" y="390"/>
                </a:lnTo>
                <a:lnTo>
                  <a:pt x="562" y="390"/>
                </a:lnTo>
                <a:lnTo>
                  <a:pt x="561" y="390"/>
                </a:lnTo>
                <a:lnTo>
                  <a:pt x="561" y="391"/>
                </a:lnTo>
                <a:lnTo>
                  <a:pt x="560" y="392"/>
                </a:lnTo>
                <a:lnTo>
                  <a:pt x="560" y="393"/>
                </a:lnTo>
                <a:lnTo>
                  <a:pt x="559" y="394"/>
                </a:lnTo>
                <a:lnTo>
                  <a:pt x="559" y="395"/>
                </a:lnTo>
                <a:lnTo>
                  <a:pt x="557" y="401"/>
                </a:lnTo>
                <a:lnTo>
                  <a:pt x="557" y="403"/>
                </a:lnTo>
                <a:lnTo>
                  <a:pt x="557" y="403"/>
                </a:lnTo>
                <a:lnTo>
                  <a:pt x="557" y="404"/>
                </a:lnTo>
                <a:lnTo>
                  <a:pt x="557" y="405"/>
                </a:lnTo>
                <a:lnTo>
                  <a:pt x="557" y="405"/>
                </a:lnTo>
                <a:lnTo>
                  <a:pt x="557" y="406"/>
                </a:lnTo>
                <a:lnTo>
                  <a:pt x="557" y="407"/>
                </a:lnTo>
                <a:lnTo>
                  <a:pt x="558" y="408"/>
                </a:lnTo>
                <a:lnTo>
                  <a:pt x="560" y="410"/>
                </a:lnTo>
                <a:lnTo>
                  <a:pt x="560" y="410"/>
                </a:lnTo>
                <a:lnTo>
                  <a:pt x="560" y="411"/>
                </a:lnTo>
                <a:lnTo>
                  <a:pt x="561" y="412"/>
                </a:lnTo>
                <a:lnTo>
                  <a:pt x="561" y="414"/>
                </a:lnTo>
                <a:lnTo>
                  <a:pt x="561" y="416"/>
                </a:lnTo>
                <a:lnTo>
                  <a:pt x="562" y="417"/>
                </a:lnTo>
                <a:lnTo>
                  <a:pt x="562" y="423"/>
                </a:lnTo>
                <a:lnTo>
                  <a:pt x="562" y="425"/>
                </a:lnTo>
                <a:lnTo>
                  <a:pt x="563" y="428"/>
                </a:lnTo>
                <a:lnTo>
                  <a:pt x="563" y="429"/>
                </a:lnTo>
                <a:lnTo>
                  <a:pt x="564" y="431"/>
                </a:lnTo>
                <a:lnTo>
                  <a:pt x="565" y="434"/>
                </a:lnTo>
                <a:lnTo>
                  <a:pt x="566" y="437"/>
                </a:lnTo>
                <a:lnTo>
                  <a:pt x="567" y="438"/>
                </a:lnTo>
                <a:lnTo>
                  <a:pt x="567" y="440"/>
                </a:lnTo>
                <a:lnTo>
                  <a:pt x="568" y="441"/>
                </a:lnTo>
                <a:lnTo>
                  <a:pt x="568" y="441"/>
                </a:lnTo>
                <a:lnTo>
                  <a:pt x="568" y="442"/>
                </a:lnTo>
                <a:lnTo>
                  <a:pt x="567" y="443"/>
                </a:lnTo>
                <a:lnTo>
                  <a:pt x="564" y="448"/>
                </a:lnTo>
                <a:lnTo>
                  <a:pt x="563" y="449"/>
                </a:lnTo>
                <a:lnTo>
                  <a:pt x="562" y="451"/>
                </a:lnTo>
                <a:lnTo>
                  <a:pt x="561" y="453"/>
                </a:lnTo>
                <a:lnTo>
                  <a:pt x="561" y="454"/>
                </a:lnTo>
                <a:lnTo>
                  <a:pt x="561" y="456"/>
                </a:lnTo>
                <a:lnTo>
                  <a:pt x="560" y="460"/>
                </a:lnTo>
                <a:lnTo>
                  <a:pt x="560" y="462"/>
                </a:lnTo>
                <a:lnTo>
                  <a:pt x="560" y="464"/>
                </a:lnTo>
                <a:lnTo>
                  <a:pt x="560" y="466"/>
                </a:lnTo>
                <a:lnTo>
                  <a:pt x="561" y="469"/>
                </a:lnTo>
                <a:lnTo>
                  <a:pt x="561" y="471"/>
                </a:lnTo>
                <a:lnTo>
                  <a:pt x="562" y="473"/>
                </a:lnTo>
                <a:lnTo>
                  <a:pt x="564" y="477"/>
                </a:lnTo>
                <a:lnTo>
                  <a:pt x="565" y="479"/>
                </a:lnTo>
                <a:lnTo>
                  <a:pt x="566" y="480"/>
                </a:lnTo>
                <a:lnTo>
                  <a:pt x="568" y="483"/>
                </a:lnTo>
                <a:lnTo>
                  <a:pt x="569" y="483"/>
                </a:lnTo>
                <a:lnTo>
                  <a:pt x="569" y="484"/>
                </a:lnTo>
                <a:lnTo>
                  <a:pt x="570" y="485"/>
                </a:lnTo>
                <a:lnTo>
                  <a:pt x="570" y="487"/>
                </a:lnTo>
                <a:lnTo>
                  <a:pt x="570" y="488"/>
                </a:lnTo>
                <a:lnTo>
                  <a:pt x="569" y="489"/>
                </a:lnTo>
                <a:lnTo>
                  <a:pt x="569" y="492"/>
                </a:lnTo>
                <a:lnTo>
                  <a:pt x="568" y="494"/>
                </a:lnTo>
                <a:lnTo>
                  <a:pt x="568" y="495"/>
                </a:lnTo>
                <a:lnTo>
                  <a:pt x="567" y="496"/>
                </a:lnTo>
                <a:lnTo>
                  <a:pt x="565" y="499"/>
                </a:lnTo>
                <a:lnTo>
                  <a:pt x="564" y="501"/>
                </a:lnTo>
                <a:lnTo>
                  <a:pt x="563" y="503"/>
                </a:lnTo>
                <a:lnTo>
                  <a:pt x="562" y="507"/>
                </a:lnTo>
                <a:lnTo>
                  <a:pt x="561" y="509"/>
                </a:lnTo>
                <a:lnTo>
                  <a:pt x="560" y="510"/>
                </a:lnTo>
                <a:lnTo>
                  <a:pt x="560" y="512"/>
                </a:lnTo>
                <a:lnTo>
                  <a:pt x="559" y="512"/>
                </a:lnTo>
                <a:lnTo>
                  <a:pt x="558" y="513"/>
                </a:lnTo>
                <a:lnTo>
                  <a:pt x="554" y="516"/>
                </a:lnTo>
                <a:lnTo>
                  <a:pt x="551" y="518"/>
                </a:lnTo>
                <a:lnTo>
                  <a:pt x="549" y="520"/>
                </a:lnTo>
                <a:lnTo>
                  <a:pt x="548" y="521"/>
                </a:lnTo>
                <a:lnTo>
                  <a:pt x="546" y="523"/>
                </a:lnTo>
                <a:lnTo>
                  <a:pt x="545" y="524"/>
                </a:lnTo>
                <a:lnTo>
                  <a:pt x="544" y="525"/>
                </a:lnTo>
                <a:lnTo>
                  <a:pt x="544" y="526"/>
                </a:lnTo>
                <a:lnTo>
                  <a:pt x="544" y="528"/>
                </a:lnTo>
                <a:lnTo>
                  <a:pt x="543" y="529"/>
                </a:lnTo>
                <a:lnTo>
                  <a:pt x="543" y="530"/>
                </a:lnTo>
                <a:lnTo>
                  <a:pt x="543" y="531"/>
                </a:lnTo>
                <a:lnTo>
                  <a:pt x="543" y="533"/>
                </a:lnTo>
                <a:lnTo>
                  <a:pt x="544" y="535"/>
                </a:lnTo>
                <a:lnTo>
                  <a:pt x="544" y="536"/>
                </a:lnTo>
                <a:lnTo>
                  <a:pt x="544" y="537"/>
                </a:lnTo>
                <a:lnTo>
                  <a:pt x="544" y="538"/>
                </a:lnTo>
                <a:lnTo>
                  <a:pt x="543" y="538"/>
                </a:lnTo>
                <a:lnTo>
                  <a:pt x="543" y="539"/>
                </a:lnTo>
                <a:lnTo>
                  <a:pt x="543" y="540"/>
                </a:lnTo>
                <a:lnTo>
                  <a:pt x="542" y="541"/>
                </a:lnTo>
                <a:lnTo>
                  <a:pt x="542" y="541"/>
                </a:lnTo>
                <a:lnTo>
                  <a:pt x="541" y="542"/>
                </a:lnTo>
                <a:lnTo>
                  <a:pt x="541" y="542"/>
                </a:lnTo>
                <a:lnTo>
                  <a:pt x="540" y="543"/>
                </a:lnTo>
                <a:lnTo>
                  <a:pt x="537" y="545"/>
                </a:lnTo>
                <a:lnTo>
                  <a:pt x="536" y="545"/>
                </a:lnTo>
                <a:lnTo>
                  <a:pt x="536" y="545"/>
                </a:lnTo>
                <a:lnTo>
                  <a:pt x="535" y="546"/>
                </a:lnTo>
                <a:lnTo>
                  <a:pt x="535" y="546"/>
                </a:lnTo>
                <a:lnTo>
                  <a:pt x="535" y="547"/>
                </a:lnTo>
                <a:lnTo>
                  <a:pt x="535" y="547"/>
                </a:lnTo>
                <a:lnTo>
                  <a:pt x="535" y="548"/>
                </a:lnTo>
                <a:lnTo>
                  <a:pt x="535" y="549"/>
                </a:lnTo>
                <a:lnTo>
                  <a:pt x="535" y="550"/>
                </a:lnTo>
                <a:lnTo>
                  <a:pt x="535" y="550"/>
                </a:lnTo>
                <a:lnTo>
                  <a:pt x="535" y="551"/>
                </a:lnTo>
                <a:lnTo>
                  <a:pt x="536" y="552"/>
                </a:lnTo>
                <a:lnTo>
                  <a:pt x="536" y="553"/>
                </a:lnTo>
                <a:lnTo>
                  <a:pt x="536" y="554"/>
                </a:lnTo>
                <a:lnTo>
                  <a:pt x="537" y="554"/>
                </a:lnTo>
                <a:lnTo>
                  <a:pt x="538" y="555"/>
                </a:lnTo>
                <a:lnTo>
                  <a:pt x="539" y="556"/>
                </a:lnTo>
                <a:lnTo>
                  <a:pt x="541" y="558"/>
                </a:lnTo>
                <a:lnTo>
                  <a:pt x="541" y="558"/>
                </a:lnTo>
                <a:lnTo>
                  <a:pt x="542" y="559"/>
                </a:lnTo>
                <a:lnTo>
                  <a:pt x="542" y="559"/>
                </a:lnTo>
                <a:lnTo>
                  <a:pt x="542" y="560"/>
                </a:lnTo>
                <a:lnTo>
                  <a:pt x="542" y="560"/>
                </a:lnTo>
                <a:lnTo>
                  <a:pt x="542" y="561"/>
                </a:lnTo>
                <a:lnTo>
                  <a:pt x="541" y="563"/>
                </a:lnTo>
                <a:lnTo>
                  <a:pt x="541" y="564"/>
                </a:lnTo>
                <a:lnTo>
                  <a:pt x="540" y="564"/>
                </a:lnTo>
                <a:lnTo>
                  <a:pt x="540" y="565"/>
                </a:lnTo>
                <a:lnTo>
                  <a:pt x="539" y="565"/>
                </a:lnTo>
                <a:lnTo>
                  <a:pt x="539" y="565"/>
                </a:lnTo>
                <a:lnTo>
                  <a:pt x="537" y="566"/>
                </a:lnTo>
                <a:lnTo>
                  <a:pt x="536" y="567"/>
                </a:lnTo>
                <a:lnTo>
                  <a:pt x="535" y="567"/>
                </a:lnTo>
                <a:lnTo>
                  <a:pt x="534" y="570"/>
                </a:lnTo>
                <a:lnTo>
                  <a:pt x="532" y="571"/>
                </a:lnTo>
                <a:lnTo>
                  <a:pt x="531" y="572"/>
                </a:lnTo>
                <a:lnTo>
                  <a:pt x="530" y="573"/>
                </a:lnTo>
                <a:lnTo>
                  <a:pt x="530" y="574"/>
                </a:lnTo>
                <a:lnTo>
                  <a:pt x="529" y="575"/>
                </a:lnTo>
                <a:lnTo>
                  <a:pt x="529" y="576"/>
                </a:lnTo>
                <a:lnTo>
                  <a:pt x="529" y="577"/>
                </a:lnTo>
                <a:lnTo>
                  <a:pt x="529" y="578"/>
                </a:lnTo>
                <a:lnTo>
                  <a:pt x="529" y="579"/>
                </a:lnTo>
                <a:lnTo>
                  <a:pt x="529" y="580"/>
                </a:lnTo>
                <a:lnTo>
                  <a:pt x="530" y="582"/>
                </a:lnTo>
                <a:lnTo>
                  <a:pt x="531" y="584"/>
                </a:lnTo>
                <a:lnTo>
                  <a:pt x="532" y="585"/>
                </a:lnTo>
                <a:lnTo>
                  <a:pt x="534" y="588"/>
                </a:lnTo>
                <a:lnTo>
                  <a:pt x="535" y="589"/>
                </a:lnTo>
                <a:lnTo>
                  <a:pt x="535" y="590"/>
                </a:lnTo>
                <a:lnTo>
                  <a:pt x="536" y="591"/>
                </a:lnTo>
                <a:lnTo>
                  <a:pt x="536" y="593"/>
                </a:lnTo>
                <a:lnTo>
                  <a:pt x="536" y="594"/>
                </a:lnTo>
                <a:lnTo>
                  <a:pt x="536" y="595"/>
                </a:lnTo>
                <a:lnTo>
                  <a:pt x="536" y="596"/>
                </a:lnTo>
                <a:lnTo>
                  <a:pt x="536" y="597"/>
                </a:lnTo>
                <a:lnTo>
                  <a:pt x="536" y="598"/>
                </a:lnTo>
                <a:lnTo>
                  <a:pt x="535" y="598"/>
                </a:lnTo>
                <a:lnTo>
                  <a:pt x="535" y="599"/>
                </a:lnTo>
                <a:lnTo>
                  <a:pt x="533" y="601"/>
                </a:lnTo>
                <a:lnTo>
                  <a:pt x="532" y="602"/>
                </a:lnTo>
                <a:lnTo>
                  <a:pt x="531" y="604"/>
                </a:lnTo>
                <a:lnTo>
                  <a:pt x="530" y="605"/>
                </a:lnTo>
                <a:lnTo>
                  <a:pt x="529" y="606"/>
                </a:lnTo>
                <a:lnTo>
                  <a:pt x="529" y="608"/>
                </a:lnTo>
                <a:lnTo>
                  <a:pt x="527" y="613"/>
                </a:lnTo>
                <a:lnTo>
                  <a:pt x="526" y="617"/>
                </a:lnTo>
                <a:lnTo>
                  <a:pt x="526" y="617"/>
                </a:lnTo>
                <a:lnTo>
                  <a:pt x="525" y="618"/>
                </a:lnTo>
                <a:lnTo>
                  <a:pt x="525" y="619"/>
                </a:lnTo>
                <a:lnTo>
                  <a:pt x="524" y="619"/>
                </a:lnTo>
                <a:lnTo>
                  <a:pt x="523" y="619"/>
                </a:lnTo>
                <a:lnTo>
                  <a:pt x="519" y="621"/>
                </a:lnTo>
                <a:lnTo>
                  <a:pt x="517" y="622"/>
                </a:lnTo>
                <a:lnTo>
                  <a:pt x="515" y="623"/>
                </a:lnTo>
                <a:lnTo>
                  <a:pt x="514" y="624"/>
                </a:lnTo>
                <a:lnTo>
                  <a:pt x="510" y="627"/>
                </a:lnTo>
                <a:lnTo>
                  <a:pt x="508" y="629"/>
                </a:lnTo>
                <a:lnTo>
                  <a:pt x="506" y="630"/>
                </a:lnTo>
                <a:lnTo>
                  <a:pt x="505" y="630"/>
                </a:lnTo>
                <a:lnTo>
                  <a:pt x="504" y="631"/>
                </a:lnTo>
                <a:lnTo>
                  <a:pt x="502" y="631"/>
                </a:lnTo>
                <a:lnTo>
                  <a:pt x="501" y="632"/>
                </a:lnTo>
                <a:lnTo>
                  <a:pt x="500" y="632"/>
                </a:lnTo>
                <a:lnTo>
                  <a:pt x="499" y="632"/>
                </a:lnTo>
                <a:lnTo>
                  <a:pt x="498" y="632"/>
                </a:lnTo>
                <a:lnTo>
                  <a:pt x="497" y="632"/>
                </a:lnTo>
                <a:lnTo>
                  <a:pt x="495" y="632"/>
                </a:lnTo>
                <a:lnTo>
                  <a:pt x="490" y="631"/>
                </a:lnTo>
                <a:lnTo>
                  <a:pt x="489" y="631"/>
                </a:lnTo>
                <a:lnTo>
                  <a:pt x="488" y="631"/>
                </a:lnTo>
                <a:lnTo>
                  <a:pt x="487" y="631"/>
                </a:lnTo>
                <a:lnTo>
                  <a:pt x="487" y="631"/>
                </a:lnTo>
                <a:lnTo>
                  <a:pt x="486" y="631"/>
                </a:lnTo>
                <a:lnTo>
                  <a:pt x="486" y="632"/>
                </a:lnTo>
                <a:lnTo>
                  <a:pt x="486" y="633"/>
                </a:lnTo>
                <a:lnTo>
                  <a:pt x="485" y="638"/>
                </a:lnTo>
                <a:lnTo>
                  <a:pt x="484" y="641"/>
                </a:lnTo>
                <a:lnTo>
                  <a:pt x="484" y="643"/>
                </a:lnTo>
                <a:lnTo>
                  <a:pt x="484" y="649"/>
                </a:lnTo>
                <a:lnTo>
                  <a:pt x="483" y="651"/>
                </a:lnTo>
                <a:lnTo>
                  <a:pt x="483" y="653"/>
                </a:lnTo>
                <a:lnTo>
                  <a:pt x="482" y="656"/>
                </a:lnTo>
                <a:lnTo>
                  <a:pt x="482" y="658"/>
                </a:lnTo>
                <a:lnTo>
                  <a:pt x="482" y="659"/>
                </a:lnTo>
                <a:lnTo>
                  <a:pt x="482" y="660"/>
                </a:lnTo>
                <a:lnTo>
                  <a:pt x="482" y="662"/>
                </a:lnTo>
                <a:lnTo>
                  <a:pt x="483" y="663"/>
                </a:lnTo>
                <a:lnTo>
                  <a:pt x="484" y="667"/>
                </a:lnTo>
                <a:lnTo>
                  <a:pt x="485" y="669"/>
                </a:lnTo>
                <a:lnTo>
                  <a:pt x="485" y="670"/>
                </a:lnTo>
                <a:lnTo>
                  <a:pt x="487" y="676"/>
                </a:lnTo>
                <a:lnTo>
                  <a:pt x="487" y="678"/>
                </a:lnTo>
                <a:lnTo>
                  <a:pt x="487" y="680"/>
                </a:lnTo>
                <a:lnTo>
                  <a:pt x="487" y="682"/>
                </a:lnTo>
                <a:lnTo>
                  <a:pt x="487" y="684"/>
                </a:lnTo>
                <a:lnTo>
                  <a:pt x="486" y="685"/>
                </a:lnTo>
                <a:lnTo>
                  <a:pt x="486" y="686"/>
                </a:lnTo>
                <a:lnTo>
                  <a:pt x="486" y="687"/>
                </a:lnTo>
                <a:lnTo>
                  <a:pt x="485" y="688"/>
                </a:lnTo>
                <a:lnTo>
                  <a:pt x="485" y="688"/>
                </a:lnTo>
                <a:lnTo>
                  <a:pt x="484" y="689"/>
                </a:lnTo>
                <a:lnTo>
                  <a:pt x="483" y="690"/>
                </a:lnTo>
                <a:lnTo>
                  <a:pt x="483" y="691"/>
                </a:lnTo>
                <a:lnTo>
                  <a:pt x="481" y="692"/>
                </a:lnTo>
                <a:lnTo>
                  <a:pt x="480" y="693"/>
                </a:lnTo>
                <a:lnTo>
                  <a:pt x="479" y="693"/>
                </a:lnTo>
                <a:lnTo>
                  <a:pt x="476" y="695"/>
                </a:lnTo>
                <a:lnTo>
                  <a:pt x="475" y="695"/>
                </a:lnTo>
                <a:lnTo>
                  <a:pt x="474" y="696"/>
                </a:lnTo>
                <a:lnTo>
                  <a:pt x="473" y="696"/>
                </a:lnTo>
                <a:lnTo>
                  <a:pt x="472" y="697"/>
                </a:lnTo>
                <a:lnTo>
                  <a:pt x="471" y="698"/>
                </a:lnTo>
                <a:lnTo>
                  <a:pt x="470" y="699"/>
                </a:lnTo>
                <a:lnTo>
                  <a:pt x="469" y="700"/>
                </a:lnTo>
                <a:lnTo>
                  <a:pt x="468" y="702"/>
                </a:lnTo>
                <a:lnTo>
                  <a:pt x="466" y="705"/>
                </a:lnTo>
                <a:lnTo>
                  <a:pt x="465" y="708"/>
                </a:lnTo>
                <a:lnTo>
                  <a:pt x="464" y="710"/>
                </a:lnTo>
                <a:lnTo>
                  <a:pt x="463" y="712"/>
                </a:lnTo>
                <a:lnTo>
                  <a:pt x="463" y="713"/>
                </a:lnTo>
                <a:lnTo>
                  <a:pt x="462" y="716"/>
                </a:lnTo>
                <a:lnTo>
                  <a:pt x="462" y="718"/>
                </a:lnTo>
                <a:lnTo>
                  <a:pt x="461" y="722"/>
                </a:lnTo>
                <a:lnTo>
                  <a:pt x="461" y="724"/>
                </a:lnTo>
                <a:lnTo>
                  <a:pt x="460" y="726"/>
                </a:lnTo>
                <a:lnTo>
                  <a:pt x="460" y="728"/>
                </a:lnTo>
                <a:lnTo>
                  <a:pt x="460" y="730"/>
                </a:lnTo>
                <a:lnTo>
                  <a:pt x="460" y="732"/>
                </a:lnTo>
                <a:lnTo>
                  <a:pt x="461" y="734"/>
                </a:lnTo>
                <a:lnTo>
                  <a:pt x="461" y="735"/>
                </a:lnTo>
                <a:lnTo>
                  <a:pt x="461" y="736"/>
                </a:lnTo>
                <a:lnTo>
                  <a:pt x="461" y="738"/>
                </a:lnTo>
                <a:lnTo>
                  <a:pt x="462" y="739"/>
                </a:lnTo>
                <a:lnTo>
                  <a:pt x="464" y="744"/>
                </a:lnTo>
                <a:lnTo>
                  <a:pt x="464" y="746"/>
                </a:lnTo>
                <a:lnTo>
                  <a:pt x="464" y="746"/>
                </a:lnTo>
                <a:lnTo>
                  <a:pt x="463" y="746"/>
                </a:lnTo>
                <a:lnTo>
                  <a:pt x="462" y="745"/>
                </a:lnTo>
                <a:lnTo>
                  <a:pt x="461" y="745"/>
                </a:lnTo>
                <a:lnTo>
                  <a:pt x="460" y="745"/>
                </a:lnTo>
                <a:lnTo>
                  <a:pt x="459" y="745"/>
                </a:lnTo>
                <a:lnTo>
                  <a:pt x="457" y="745"/>
                </a:lnTo>
                <a:lnTo>
                  <a:pt x="456" y="745"/>
                </a:lnTo>
                <a:lnTo>
                  <a:pt x="454" y="746"/>
                </a:lnTo>
                <a:lnTo>
                  <a:pt x="453" y="747"/>
                </a:lnTo>
                <a:lnTo>
                  <a:pt x="451" y="747"/>
                </a:lnTo>
                <a:lnTo>
                  <a:pt x="450" y="748"/>
                </a:lnTo>
                <a:lnTo>
                  <a:pt x="449" y="749"/>
                </a:lnTo>
                <a:lnTo>
                  <a:pt x="448" y="750"/>
                </a:lnTo>
                <a:lnTo>
                  <a:pt x="447" y="751"/>
                </a:lnTo>
                <a:lnTo>
                  <a:pt x="447" y="752"/>
                </a:lnTo>
                <a:lnTo>
                  <a:pt x="446" y="753"/>
                </a:lnTo>
                <a:lnTo>
                  <a:pt x="444" y="757"/>
                </a:lnTo>
                <a:lnTo>
                  <a:pt x="443" y="758"/>
                </a:lnTo>
                <a:lnTo>
                  <a:pt x="443" y="758"/>
                </a:lnTo>
                <a:lnTo>
                  <a:pt x="443" y="759"/>
                </a:lnTo>
                <a:lnTo>
                  <a:pt x="442" y="759"/>
                </a:lnTo>
                <a:lnTo>
                  <a:pt x="442" y="759"/>
                </a:lnTo>
                <a:lnTo>
                  <a:pt x="441" y="759"/>
                </a:lnTo>
                <a:lnTo>
                  <a:pt x="440" y="760"/>
                </a:lnTo>
                <a:lnTo>
                  <a:pt x="439" y="759"/>
                </a:lnTo>
                <a:lnTo>
                  <a:pt x="438" y="759"/>
                </a:lnTo>
                <a:lnTo>
                  <a:pt x="437" y="759"/>
                </a:lnTo>
                <a:lnTo>
                  <a:pt x="436" y="758"/>
                </a:lnTo>
                <a:lnTo>
                  <a:pt x="434" y="757"/>
                </a:lnTo>
                <a:lnTo>
                  <a:pt x="430" y="755"/>
                </a:lnTo>
                <a:lnTo>
                  <a:pt x="428" y="753"/>
                </a:lnTo>
                <a:lnTo>
                  <a:pt x="424" y="750"/>
                </a:lnTo>
                <a:lnTo>
                  <a:pt x="418" y="746"/>
                </a:lnTo>
                <a:lnTo>
                  <a:pt x="415" y="744"/>
                </a:lnTo>
                <a:lnTo>
                  <a:pt x="412" y="742"/>
                </a:lnTo>
                <a:lnTo>
                  <a:pt x="411" y="741"/>
                </a:lnTo>
                <a:lnTo>
                  <a:pt x="409" y="739"/>
                </a:lnTo>
                <a:lnTo>
                  <a:pt x="407" y="737"/>
                </a:lnTo>
                <a:lnTo>
                  <a:pt x="406" y="735"/>
                </a:lnTo>
                <a:lnTo>
                  <a:pt x="405" y="734"/>
                </a:lnTo>
                <a:lnTo>
                  <a:pt x="404" y="732"/>
                </a:lnTo>
                <a:lnTo>
                  <a:pt x="404" y="731"/>
                </a:lnTo>
                <a:lnTo>
                  <a:pt x="403" y="730"/>
                </a:lnTo>
                <a:lnTo>
                  <a:pt x="403" y="728"/>
                </a:lnTo>
                <a:lnTo>
                  <a:pt x="402" y="726"/>
                </a:lnTo>
                <a:lnTo>
                  <a:pt x="402" y="720"/>
                </a:lnTo>
                <a:lnTo>
                  <a:pt x="401" y="714"/>
                </a:lnTo>
                <a:lnTo>
                  <a:pt x="401" y="709"/>
                </a:lnTo>
                <a:lnTo>
                  <a:pt x="401" y="707"/>
                </a:lnTo>
                <a:lnTo>
                  <a:pt x="400" y="704"/>
                </a:lnTo>
                <a:lnTo>
                  <a:pt x="400" y="702"/>
                </a:lnTo>
                <a:lnTo>
                  <a:pt x="399" y="699"/>
                </a:lnTo>
                <a:lnTo>
                  <a:pt x="398" y="694"/>
                </a:lnTo>
                <a:lnTo>
                  <a:pt x="397" y="692"/>
                </a:lnTo>
                <a:lnTo>
                  <a:pt x="396" y="691"/>
                </a:lnTo>
                <a:lnTo>
                  <a:pt x="396" y="690"/>
                </a:lnTo>
                <a:lnTo>
                  <a:pt x="395" y="689"/>
                </a:lnTo>
                <a:lnTo>
                  <a:pt x="394" y="687"/>
                </a:lnTo>
                <a:lnTo>
                  <a:pt x="391" y="683"/>
                </a:lnTo>
                <a:lnTo>
                  <a:pt x="387" y="679"/>
                </a:lnTo>
                <a:lnTo>
                  <a:pt x="383" y="674"/>
                </a:lnTo>
                <a:lnTo>
                  <a:pt x="376" y="666"/>
                </a:lnTo>
                <a:lnTo>
                  <a:pt x="375" y="665"/>
                </a:lnTo>
                <a:lnTo>
                  <a:pt x="373" y="663"/>
                </a:lnTo>
                <a:lnTo>
                  <a:pt x="372" y="661"/>
                </a:lnTo>
                <a:lnTo>
                  <a:pt x="370" y="660"/>
                </a:lnTo>
                <a:lnTo>
                  <a:pt x="368" y="657"/>
                </a:lnTo>
                <a:lnTo>
                  <a:pt x="366" y="656"/>
                </a:lnTo>
                <a:lnTo>
                  <a:pt x="364" y="655"/>
                </a:lnTo>
                <a:lnTo>
                  <a:pt x="362" y="653"/>
                </a:lnTo>
                <a:lnTo>
                  <a:pt x="360" y="651"/>
                </a:lnTo>
                <a:lnTo>
                  <a:pt x="358" y="650"/>
                </a:lnTo>
                <a:lnTo>
                  <a:pt x="356" y="649"/>
                </a:lnTo>
                <a:lnTo>
                  <a:pt x="353" y="647"/>
                </a:lnTo>
                <a:lnTo>
                  <a:pt x="352" y="647"/>
                </a:lnTo>
                <a:lnTo>
                  <a:pt x="351" y="646"/>
                </a:lnTo>
                <a:lnTo>
                  <a:pt x="348" y="646"/>
                </a:lnTo>
                <a:lnTo>
                  <a:pt x="346" y="646"/>
                </a:lnTo>
                <a:lnTo>
                  <a:pt x="344" y="645"/>
                </a:lnTo>
                <a:lnTo>
                  <a:pt x="341" y="645"/>
                </a:lnTo>
                <a:lnTo>
                  <a:pt x="335" y="645"/>
                </a:lnTo>
                <a:lnTo>
                  <a:pt x="332" y="645"/>
                </a:lnTo>
                <a:lnTo>
                  <a:pt x="331" y="645"/>
                </a:lnTo>
                <a:lnTo>
                  <a:pt x="329" y="645"/>
                </a:lnTo>
                <a:lnTo>
                  <a:pt x="328" y="644"/>
                </a:lnTo>
                <a:lnTo>
                  <a:pt x="326" y="644"/>
                </a:lnTo>
                <a:lnTo>
                  <a:pt x="324" y="643"/>
                </a:lnTo>
                <a:lnTo>
                  <a:pt x="322" y="642"/>
                </a:lnTo>
                <a:lnTo>
                  <a:pt x="320" y="641"/>
                </a:lnTo>
                <a:lnTo>
                  <a:pt x="318" y="640"/>
                </a:lnTo>
                <a:lnTo>
                  <a:pt x="316" y="639"/>
                </a:lnTo>
                <a:lnTo>
                  <a:pt x="314" y="637"/>
                </a:lnTo>
                <a:lnTo>
                  <a:pt x="312" y="636"/>
                </a:lnTo>
                <a:lnTo>
                  <a:pt x="311" y="634"/>
                </a:lnTo>
                <a:lnTo>
                  <a:pt x="309" y="633"/>
                </a:lnTo>
                <a:lnTo>
                  <a:pt x="308" y="631"/>
                </a:lnTo>
                <a:lnTo>
                  <a:pt x="308" y="630"/>
                </a:lnTo>
                <a:lnTo>
                  <a:pt x="307" y="629"/>
                </a:lnTo>
                <a:lnTo>
                  <a:pt x="306" y="627"/>
                </a:lnTo>
                <a:lnTo>
                  <a:pt x="306" y="625"/>
                </a:lnTo>
                <a:lnTo>
                  <a:pt x="305" y="623"/>
                </a:lnTo>
                <a:lnTo>
                  <a:pt x="304" y="617"/>
                </a:lnTo>
                <a:lnTo>
                  <a:pt x="303" y="615"/>
                </a:lnTo>
                <a:lnTo>
                  <a:pt x="303" y="613"/>
                </a:lnTo>
                <a:lnTo>
                  <a:pt x="302" y="612"/>
                </a:lnTo>
                <a:lnTo>
                  <a:pt x="301" y="610"/>
                </a:lnTo>
                <a:lnTo>
                  <a:pt x="301" y="609"/>
                </a:lnTo>
                <a:lnTo>
                  <a:pt x="300" y="608"/>
                </a:lnTo>
                <a:lnTo>
                  <a:pt x="299" y="606"/>
                </a:lnTo>
                <a:lnTo>
                  <a:pt x="296" y="603"/>
                </a:lnTo>
                <a:lnTo>
                  <a:pt x="291" y="597"/>
                </a:lnTo>
                <a:lnTo>
                  <a:pt x="284" y="590"/>
                </a:lnTo>
                <a:lnTo>
                  <a:pt x="283" y="589"/>
                </a:lnTo>
                <a:lnTo>
                  <a:pt x="282" y="588"/>
                </a:lnTo>
                <a:lnTo>
                  <a:pt x="281" y="587"/>
                </a:lnTo>
                <a:lnTo>
                  <a:pt x="280" y="585"/>
                </a:lnTo>
                <a:lnTo>
                  <a:pt x="280" y="584"/>
                </a:lnTo>
                <a:lnTo>
                  <a:pt x="278" y="580"/>
                </a:lnTo>
                <a:lnTo>
                  <a:pt x="277" y="578"/>
                </a:lnTo>
                <a:lnTo>
                  <a:pt x="275" y="576"/>
                </a:lnTo>
                <a:lnTo>
                  <a:pt x="272" y="572"/>
                </a:lnTo>
                <a:lnTo>
                  <a:pt x="271" y="571"/>
                </a:lnTo>
                <a:lnTo>
                  <a:pt x="270" y="569"/>
                </a:lnTo>
                <a:lnTo>
                  <a:pt x="267" y="564"/>
                </a:lnTo>
                <a:lnTo>
                  <a:pt x="267" y="563"/>
                </a:lnTo>
                <a:lnTo>
                  <a:pt x="266" y="562"/>
                </a:lnTo>
                <a:lnTo>
                  <a:pt x="265" y="561"/>
                </a:lnTo>
                <a:lnTo>
                  <a:pt x="264" y="560"/>
                </a:lnTo>
                <a:lnTo>
                  <a:pt x="260" y="556"/>
                </a:lnTo>
                <a:lnTo>
                  <a:pt x="258" y="555"/>
                </a:lnTo>
                <a:lnTo>
                  <a:pt x="257" y="553"/>
                </a:lnTo>
                <a:lnTo>
                  <a:pt x="255" y="551"/>
                </a:lnTo>
                <a:lnTo>
                  <a:pt x="254" y="549"/>
                </a:lnTo>
                <a:lnTo>
                  <a:pt x="253" y="548"/>
                </a:lnTo>
                <a:lnTo>
                  <a:pt x="249" y="545"/>
                </a:lnTo>
                <a:lnTo>
                  <a:pt x="248" y="544"/>
                </a:lnTo>
                <a:lnTo>
                  <a:pt x="248" y="543"/>
                </a:lnTo>
                <a:lnTo>
                  <a:pt x="247" y="542"/>
                </a:lnTo>
                <a:lnTo>
                  <a:pt x="246" y="541"/>
                </a:lnTo>
                <a:lnTo>
                  <a:pt x="246" y="539"/>
                </a:lnTo>
                <a:lnTo>
                  <a:pt x="245" y="538"/>
                </a:lnTo>
                <a:lnTo>
                  <a:pt x="245" y="536"/>
                </a:lnTo>
                <a:lnTo>
                  <a:pt x="244" y="530"/>
                </a:lnTo>
                <a:lnTo>
                  <a:pt x="243" y="528"/>
                </a:lnTo>
                <a:lnTo>
                  <a:pt x="243" y="527"/>
                </a:lnTo>
                <a:lnTo>
                  <a:pt x="243" y="525"/>
                </a:lnTo>
                <a:lnTo>
                  <a:pt x="242" y="524"/>
                </a:lnTo>
                <a:lnTo>
                  <a:pt x="242" y="523"/>
                </a:lnTo>
                <a:lnTo>
                  <a:pt x="241" y="522"/>
                </a:lnTo>
                <a:lnTo>
                  <a:pt x="240" y="521"/>
                </a:lnTo>
                <a:lnTo>
                  <a:pt x="237" y="517"/>
                </a:lnTo>
                <a:lnTo>
                  <a:pt x="233" y="514"/>
                </a:lnTo>
                <a:lnTo>
                  <a:pt x="229" y="509"/>
                </a:lnTo>
                <a:lnTo>
                  <a:pt x="226" y="506"/>
                </a:lnTo>
                <a:lnTo>
                  <a:pt x="224" y="504"/>
                </a:lnTo>
                <a:lnTo>
                  <a:pt x="222" y="503"/>
                </a:lnTo>
                <a:lnTo>
                  <a:pt x="221" y="501"/>
                </a:lnTo>
                <a:lnTo>
                  <a:pt x="219" y="500"/>
                </a:lnTo>
                <a:lnTo>
                  <a:pt x="218" y="499"/>
                </a:lnTo>
                <a:lnTo>
                  <a:pt x="216" y="498"/>
                </a:lnTo>
                <a:lnTo>
                  <a:pt x="214" y="497"/>
                </a:lnTo>
                <a:lnTo>
                  <a:pt x="212" y="496"/>
                </a:lnTo>
                <a:lnTo>
                  <a:pt x="210" y="495"/>
                </a:lnTo>
                <a:lnTo>
                  <a:pt x="209" y="495"/>
                </a:lnTo>
                <a:lnTo>
                  <a:pt x="205" y="493"/>
                </a:lnTo>
                <a:lnTo>
                  <a:pt x="202" y="493"/>
                </a:lnTo>
                <a:lnTo>
                  <a:pt x="194" y="491"/>
                </a:lnTo>
                <a:lnTo>
                  <a:pt x="192" y="491"/>
                </a:lnTo>
                <a:lnTo>
                  <a:pt x="189" y="490"/>
                </a:lnTo>
                <a:lnTo>
                  <a:pt x="188" y="491"/>
                </a:lnTo>
                <a:lnTo>
                  <a:pt x="187" y="491"/>
                </a:lnTo>
                <a:lnTo>
                  <a:pt x="187" y="491"/>
                </a:lnTo>
                <a:lnTo>
                  <a:pt x="186" y="491"/>
                </a:lnTo>
                <a:lnTo>
                  <a:pt x="185" y="492"/>
                </a:lnTo>
                <a:lnTo>
                  <a:pt x="184" y="492"/>
                </a:lnTo>
                <a:lnTo>
                  <a:pt x="184" y="493"/>
                </a:lnTo>
                <a:lnTo>
                  <a:pt x="183" y="495"/>
                </a:lnTo>
                <a:lnTo>
                  <a:pt x="182" y="496"/>
                </a:lnTo>
                <a:lnTo>
                  <a:pt x="182" y="496"/>
                </a:lnTo>
                <a:lnTo>
                  <a:pt x="181" y="497"/>
                </a:lnTo>
                <a:lnTo>
                  <a:pt x="180" y="497"/>
                </a:lnTo>
                <a:lnTo>
                  <a:pt x="180" y="497"/>
                </a:lnTo>
                <a:lnTo>
                  <a:pt x="179" y="497"/>
                </a:lnTo>
                <a:lnTo>
                  <a:pt x="177" y="497"/>
                </a:lnTo>
                <a:lnTo>
                  <a:pt x="175" y="497"/>
                </a:lnTo>
                <a:lnTo>
                  <a:pt x="172" y="496"/>
                </a:lnTo>
                <a:lnTo>
                  <a:pt x="168" y="495"/>
                </a:lnTo>
                <a:lnTo>
                  <a:pt x="167" y="495"/>
                </a:lnTo>
                <a:lnTo>
                  <a:pt x="165" y="494"/>
                </a:lnTo>
                <a:lnTo>
                  <a:pt x="160" y="494"/>
                </a:lnTo>
                <a:lnTo>
                  <a:pt x="157" y="494"/>
                </a:lnTo>
                <a:lnTo>
                  <a:pt x="155" y="493"/>
                </a:lnTo>
                <a:lnTo>
                  <a:pt x="153" y="493"/>
                </a:lnTo>
                <a:lnTo>
                  <a:pt x="151" y="492"/>
                </a:lnTo>
                <a:lnTo>
                  <a:pt x="149" y="492"/>
                </a:lnTo>
                <a:lnTo>
                  <a:pt x="147" y="491"/>
                </a:lnTo>
                <a:lnTo>
                  <a:pt x="145" y="490"/>
                </a:lnTo>
                <a:lnTo>
                  <a:pt x="144" y="489"/>
                </a:lnTo>
                <a:lnTo>
                  <a:pt x="143" y="489"/>
                </a:lnTo>
                <a:lnTo>
                  <a:pt x="142" y="488"/>
                </a:lnTo>
                <a:lnTo>
                  <a:pt x="141" y="487"/>
                </a:lnTo>
                <a:lnTo>
                  <a:pt x="140" y="485"/>
                </a:lnTo>
                <a:lnTo>
                  <a:pt x="140" y="485"/>
                </a:lnTo>
                <a:lnTo>
                  <a:pt x="137" y="481"/>
                </a:lnTo>
                <a:lnTo>
                  <a:pt x="135" y="476"/>
                </a:lnTo>
                <a:lnTo>
                  <a:pt x="133" y="473"/>
                </a:lnTo>
                <a:lnTo>
                  <a:pt x="133" y="471"/>
                </a:lnTo>
                <a:lnTo>
                  <a:pt x="132" y="470"/>
                </a:lnTo>
                <a:lnTo>
                  <a:pt x="131" y="465"/>
                </a:lnTo>
                <a:lnTo>
                  <a:pt x="130" y="463"/>
                </a:lnTo>
                <a:lnTo>
                  <a:pt x="129" y="461"/>
                </a:lnTo>
                <a:lnTo>
                  <a:pt x="128" y="460"/>
                </a:lnTo>
                <a:lnTo>
                  <a:pt x="127" y="458"/>
                </a:lnTo>
                <a:lnTo>
                  <a:pt x="126" y="456"/>
                </a:lnTo>
                <a:lnTo>
                  <a:pt x="125" y="455"/>
                </a:lnTo>
                <a:lnTo>
                  <a:pt x="124" y="453"/>
                </a:lnTo>
                <a:lnTo>
                  <a:pt x="121" y="450"/>
                </a:lnTo>
                <a:lnTo>
                  <a:pt x="119" y="448"/>
                </a:lnTo>
                <a:lnTo>
                  <a:pt x="112" y="442"/>
                </a:lnTo>
                <a:lnTo>
                  <a:pt x="110" y="441"/>
                </a:lnTo>
                <a:lnTo>
                  <a:pt x="108" y="440"/>
                </a:lnTo>
                <a:lnTo>
                  <a:pt x="106" y="439"/>
                </a:lnTo>
                <a:lnTo>
                  <a:pt x="104" y="438"/>
                </a:lnTo>
                <a:lnTo>
                  <a:pt x="99" y="435"/>
                </a:lnTo>
                <a:lnTo>
                  <a:pt x="97" y="435"/>
                </a:lnTo>
                <a:lnTo>
                  <a:pt x="96" y="434"/>
                </a:lnTo>
                <a:lnTo>
                  <a:pt x="94" y="433"/>
                </a:lnTo>
                <a:lnTo>
                  <a:pt x="93" y="431"/>
                </a:lnTo>
                <a:lnTo>
                  <a:pt x="92" y="430"/>
                </a:lnTo>
                <a:lnTo>
                  <a:pt x="91" y="429"/>
                </a:lnTo>
                <a:lnTo>
                  <a:pt x="90" y="429"/>
                </a:lnTo>
                <a:lnTo>
                  <a:pt x="90" y="428"/>
                </a:lnTo>
                <a:lnTo>
                  <a:pt x="89" y="427"/>
                </a:lnTo>
                <a:lnTo>
                  <a:pt x="89" y="426"/>
                </a:lnTo>
                <a:lnTo>
                  <a:pt x="89" y="425"/>
                </a:lnTo>
                <a:lnTo>
                  <a:pt x="88" y="422"/>
                </a:lnTo>
                <a:lnTo>
                  <a:pt x="87" y="418"/>
                </a:lnTo>
                <a:lnTo>
                  <a:pt x="86" y="415"/>
                </a:lnTo>
                <a:lnTo>
                  <a:pt x="85" y="411"/>
                </a:lnTo>
                <a:lnTo>
                  <a:pt x="83" y="406"/>
                </a:lnTo>
                <a:lnTo>
                  <a:pt x="82" y="405"/>
                </a:lnTo>
                <a:lnTo>
                  <a:pt x="82" y="403"/>
                </a:lnTo>
                <a:lnTo>
                  <a:pt x="82" y="402"/>
                </a:lnTo>
                <a:lnTo>
                  <a:pt x="82" y="400"/>
                </a:lnTo>
                <a:lnTo>
                  <a:pt x="82" y="399"/>
                </a:lnTo>
                <a:lnTo>
                  <a:pt x="83" y="396"/>
                </a:lnTo>
                <a:lnTo>
                  <a:pt x="83" y="393"/>
                </a:lnTo>
                <a:lnTo>
                  <a:pt x="83" y="391"/>
                </a:lnTo>
                <a:lnTo>
                  <a:pt x="83" y="387"/>
                </a:lnTo>
                <a:lnTo>
                  <a:pt x="83" y="382"/>
                </a:lnTo>
                <a:lnTo>
                  <a:pt x="83" y="380"/>
                </a:lnTo>
                <a:lnTo>
                  <a:pt x="83" y="378"/>
                </a:lnTo>
                <a:lnTo>
                  <a:pt x="83" y="376"/>
                </a:lnTo>
                <a:lnTo>
                  <a:pt x="82" y="374"/>
                </a:lnTo>
                <a:lnTo>
                  <a:pt x="82" y="373"/>
                </a:lnTo>
                <a:lnTo>
                  <a:pt x="81" y="372"/>
                </a:lnTo>
                <a:lnTo>
                  <a:pt x="80" y="371"/>
                </a:lnTo>
                <a:lnTo>
                  <a:pt x="79" y="370"/>
                </a:lnTo>
                <a:lnTo>
                  <a:pt x="78" y="369"/>
                </a:lnTo>
                <a:lnTo>
                  <a:pt x="75" y="368"/>
                </a:lnTo>
                <a:lnTo>
                  <a:pt x="73" y="367"/>
                </a:lnTo>
                <a:lnTo>
                  <a:pt x="70" y="366"/>
                </a:lnTo>
                <a:lnTo>
                  <a:pt x="69" y="365"/>
                </a:lnTo>
                <a:lnTo>
                  <a:pt x="68" y="365"/>
                </a:lnTo>
                <a:lnTo>
                  <a:pt x="66" y="364"/>
                </a:lnTo>
                <a:lnTo>
                  <a:pt x="65" y="363"/>
                </a:lnTo>
                <a:lnTo>
                  <a:pt x="65" y="362"/>
                </a:lnTo>
                <a:lnTo>
                  <a:pt x="64" y="361"/>
                </a:lnTo>
                <a:lnTo>
                  <a:pt x="63" y="359"/>
                </a:lnTo>
                <a:lnTo>
                  <a:pt x="61" y="356"/>
                </a:lnTo>
                <a:lnTo>
                  <a:pt x="60" y="354"/>
                </a:lnTo>
                <a:lnTo>
                  <a:pt x="59" y="352"/>
                </a:lnTo>
                <a:lnTo>
                  <a:pt x="58" y="350"/>
                </a:lnTo>
                <a:lnTo>
                  <a:pt x="57" y="348"/>
                </a:lnTo>
                <a:lnTo>
                  <a:pt x="57" y="346"/>
                </a:lnTo>
                <a:lnTo>
                  <a:pt x="56" y="344"/>
                </a:lnTo>
                <a:lnTo>
                  <a:pt x="56" y="342"/>
                </a:lnTo>
                <a:lnTo>
                  <a:pt x="55" y="340"/>
                </a:lnTo>
                <a:lnTo>
                  <a:pt x="55" y="332"/>
                </a:lnTo>
                <a:lnTo>
                  <a:pt x="54" y="330"/>
                </a:lnTo>
                <a:lnTo>
                  <a:pt x="54" y="328"/>
                </a:lnTo>
                <a:lnTo>
                  <a:pt x="53" y="326"/>
                </a:lnTo>
                <a:lnTo>
                  <a:pt x="51" y="319"/>
                </a:lnTo>
                <a:lnTo>
                  <a:pt x="51" y="317"/>
                </a:lnTo>
                <a:lnTo>
                  <a:pt x="50" y="315"/>
                </a:lnTo>
                <a:lnTo>
                  <a:pt x="49" y="313"/>
                </a:lnTo>
                <a:lnTo>
                  <a:pt x="48" y="312"/>
                </a:lnTo>
                <a:lnTo>
                  <a:pt x="47" y="310"/>
                </a:lnTo>
                <a:lnTo>
                  <a:pt x="46" y="310"/>
                </a:lnTo>
                <a:lnTo>
                  <a:pt x="45" y="309"/>
                </a:lnTo>
                <a:lnTo>
                  <a:pt x="45" y="308"/>
                </a:lnTo>
                <a:lnTo>
                  <a:pt x="41" y="307"/>
                </a:lnTo>
                <a:lnTo>
                  <a:pt x="41" y="306"/>
                </a:lnTo>
                <a:lnTo>
                  <a:pt x="40" y="306"/>
                </a:lnTo>
                <a:lnTo>
                  <a:pt x="39" y="305"/>
                </a:lnTo>
                <a:lnTo>
                  <a:pt x="39" y="304"/>
                </a:lnTo>
                <a:lnTo>
                  <a:pt x="37" y="302"/>
                </a:lnTo>
                <a:lnTo>
                  <a:pt x="36" y="301"/>
                </a:lnTo>
                <a:lnTo>
                  <a:pt x="36" y="300"/>
                </a:lnTo>
                <a:lnTo>
                  <a:pt x="36" y="298"/>
                </a:lnTo>
                <a:lnTo>
                  <a:pt x="36" y="295"/>
                </a:lnTo>
                <a:lnTo>
                  <a:pt x="35" y="294"/>
                </a:lnTo>
                <a:lnTo>
                  <a:pt x="35" y="292"/>
                </a:lnTo>
                <a:lnTo>
                  <a:pt x="35" y="291"/>
                </a:lnTo>
                <a:lnTo>
                  <a:pt x="35" y="290"/>
                </a:lnTo>
                <a:lnTo>
                  <a:pt x="35" y="288"/>
                </a:lnTo>
                <a:lnTo>
                  <a:pt x="36" y="285"/>
                </a:lnTo>
                <a:lnTo>
                  <a:pt x="36" y="282"/>
                </a:lnTo>
                <a:lnTo>
                  <a:pt x="37" y="278"/>
                </a:lnTo>
                <a:lnTo>
                  <a:pt x="37" y="277"/>
                </a:lnTo>
                <a:lnTo>
                  <a:pt x="37" y="276"/>
                </a:lnTo>
                <a:lnTo>
                  <a:pt x="37" y="274"/>
                </a:lnTo>
                <a:lnTo>
                  <a:pt x="37" y="272"/>
                </a:lnTo>
                <a:lnTo>
                  <a:pt x="36" y="271"/>
                </a:lnTo>
                <a:lnTo>
                  <a:pt x="35" y="269"/>
                </a:lnTo>
                <a:lnTo>
                  <a:pt x="35" y="268"/>
                </a:lnTo>
                <a:lnTo>
                  <a:pt x="34" y="267"/>
                </a:lnTo>
                <a:lnTo>
                  <a:pt x="33" y="266"/>
                </a:lnTo>
                <a:lnTo>
                  <a:pt x="32" y="265"/>
                </a:lnTo>
                <a:lnTo>
                  <a:pt x="31" y="265"/>
                </a:lnTo>
                <a:lnTo>
                  <a:pt x="30" y="264"/>
                </a:lnTo>
                <a:lnTo>
                  <a:pt x="25" y="262"/>
                </a:lnTo>
                <a:lnTo>
                  <a:pt x="23" y="261"/>
                </a:lnTo>
                <a:lnTo>
                  <a:pt x="22" y="261"/>
                </a:lnTo>
                <a:lnTo>
                  <a:pt x="18" y="258"/>
                </a:lnTo>
                <a:lnTo>
                  <a:pt x="11" y="254"/>
                </a:lnTo>
                <a:lnTo>
                  <a:pt x="8" y="252"/>
                </a:lnTo>
                <a:lnTo>
                  <a:pt x="7" y="252"/>
                </a:lnTo>
                <a:lnTo>
                  <a:pt x="5" y="251"/>
                </a:lnTo>
                <a:lnTo>
                  <a:pt x="4" y="250"/>
                </a:lnTo>
                <a:lnTo>
                  <a:pt x="3" y="249"/>
                </a:lnTo>
                <a:lnTo>
                  <a:pt x="2" y="248"/>
                </a:lnTo>
                <a:lnTo>
                  <a:pt x="1" y="247"/>
                </a:lnTo>
                <a:lnTo>
                  <a:pt x="0" y="245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6" name="Freeform 269">
            <a:extLst>
              <a:ext uri="{FF2B5EF4-FFF2-40B4-BE49-F238E27FC236}">
                <a16:creationId xmlns:a16="http://schemas.microsoft.com/office/drawing/2014/main" id="{A61F8EFC-E525-41A8-8291-BFAB76324FAA}"/>
              </a:ext>
            </a:extLst>
          </p:cNvPr>
          <p:cNvSpPr>
            <a:spLocks/>
          </p:cNvSpPr>
          <p:nvPr/>
        </p:nvSpPr>
        <p:spPr bwMode="auto">
          <a:xfrm>
            <a:off x="6628207" y="4271540"/>
            <a:ext cx="750785" cy="509489"/>
          </a:xfrm>
          <a:custGeom>
            <a:avLst/>
            <a:gdLst>
              <a:gd name="T0" fmla="*/ 3 w 395"/>
              <a:gd name="T1" fmla="*/ 231 h 245"/>
              <a:gd name="T2" fmla="*/ 0 w 395"/>
              <a:gd name="T3" fmla="*/ 221 h 245"/>
              <a:gd name="T4" fmla="*/ 2 w 395"/>
              <a:gd name="T5" fmla="*/ 214 h 245"/>
              <a:gd name="T6" fmla="*/ 8 w 395"/>
              <a:gd name="T7" fmla="*/ 208 h 245"/>
              <a:gd name="T8" fmla="*/ 23 w 395"/>
              <a:gd name="T9" fmla="*/ 199 h 245"/>
              <a:gd name="T10" fmla="*/ 27 w 395"/>
              <a:gd name="T11" fmla="*/ 194 h 245"/>
              <a:gd name="T12" fmla="*/ 32 w 395"/>
              <a:gd name="T13" fmla="*/ 171 h 245"/>
              <a:gd name="T14" fmla="*/ 36 w 395"/>
              <a:gd name="T15" fmla="*/ 164 h 245"/>
              <a:gd name="T16" fmla="*/ 43 w 395"/>
              <a:gd name="T17" fmla="*/ 154 h 245"/>
              <a:gd name="T18" fmla="*/ 52 w 395"/>
              <a:gd name="T19" fmla="*/ 139 h 245"/>
              <a:gd name="T20" fmla="*/ 62 w 395"/>
              <a:gd name="T21" fmla="*/ 124 h 245"/>
              <a:gd name="T22" fmla="*/ 73 w 395"/>
              <a:gd name="T23" fmla="*/ 123 h 245"/>
              <a:gd name="T24" fmla="*/ 84 w 395"/>
              <a:gd name="T25" fmla="*/ 125 h 245"/>
              <a:gd name="T26" fmla="*/ 91 w 395"/>
              <a:gd name="T27" fmla="*/ 121 h 245"/>
              <a:gd name="T28" fmla="*/ 99 w 395"/>
              <a:gd name="T29" fmla="*/ 117 h 245"/>
              <a:gd name="T30" fmla="*/ 107 w 395"/>
              <a:gd name="T31" fmla="*/ 118 h 245"/>
              <a:gd name="T32" fmla="*/ 113 w 395"/>
              <a:gd name="T33" fmla="*/ 123 h 245"/>
              <a:gd name="T34" fmla="*/ 117 w 395"/>
              <a:gd name="T35" fmla="*/ 127 h 245"/>
              <a:gd name="T36" fmla="*/ 119 w 395"/>
              <a:gd name="T37" fmla="*/ 127 h 245"/>
              <a:gd name="T38" fmla="*/ 122 w 395"/>
              <a:gd name="T39" fmla="*/ 121 h 245"/>
              <a:gd name="T40" fmla="*/ 129 w 395"/>
              <a:gd name="T41" fmla="*/ 117 h 245"/>
              <a:gd name="T42" fmla="*/ 133 w 395"/>
              <a:gd name="T43" fmla="*/ 112 h 245"/>
              <a:gd name="T44" fmla="*/ 142 w 395"/>
              <a:gd name="T45" fmla="*/ 109 h 245"/>
              <a:gd name="T46" fmla="*/ 155 w 395"/>
              <a:gd name="T47" fmla="*/ 106 h 245"/>
              <a:gd name="T48" fmla="*/ 166 w 395"/>
              <a:gd name="T49" fmla="*/ 103 h 245"/>
              <a:gd name="T50" fmla="*/ 173 w 395"/>
              <a:gd name="T51" fmla="*/ 103 h 245"/>
              <a:gd name="T52" fmla="*/ 186 w 395"/>
              <a:gd name="T53" fmla="*/ 107 h 245"/>
              <a:gd name="T54" fmla="*/ 196 w 395"/>
              <a:gd name="T55" fmla="*/ 110 h 245"/>
              <a:gd name="T56" fmla="*/ 206 w 395"/>
              <a:gd name="T57" fmla="*/ 110 h 245"/>
              <a:gd name="T58" fmla="*/ 213 w 395"/>
              <a:gd name="T59" fmla="*/ 110 h 245"/>
              <a:gd name="T60" fmla="*/ 222 w 395"/>
              <a:gd name="T61" fmla="*/ 113 h 245"/>
              <a:gd name="T62" fmla="*/ 230 w 395"/>
              <a:gd name="T63" fmla="*/ 110 h 245"/>
              <a:gd name="T64" fmla="*/ 238 w 395"/>
              <a:gd name="T65" fmla="*/ 103 h 245"/>
              <a:gd name="T66" fmla="*/ 241 w 395"/>
              <a:gd name="T67" fmla="*/ 92 h 245"/>
              <a:gd name="T68" fmla="*/ 241 w 395"/>
              <a:gd name="T69" fmla="*/ 84 h 245"/>
              <a:gd name="T70" fmla="*/ 245 w 395"/>
              <a:gd name="T71" fmla="*/ 80 h 245"/>
              <a:gd name="T72" fmla="*/ 257 w 395"/>
              <a:gd name="T73" fmla="*/ 74 h 245"/>
              <a:gd name="T74" fmla="*/ 271 w 395"/>
              <a:gd name="T75" fmla="*/ 66 h 245"/>
              <a:gd name="T76" fmla="*/ 283 w 395"/>
              <a:gd name="T77" fmla="*/ 58 h 245"/>
              <a:gd name="T78" fmla="*/ 293 w 395"/>
              <a:gd name="T79" fmla="*/ 48 h 245"/>
              <a:gd name="T80" fmla="*/ 298 w 395"/>
              <a:gd name="T81" fmla="*/ 46 h 245"/>
              <a:gd name="T82" fmla="*/ 308 w 395"/>
              <a:gd name="T83" fmla="*/ 48 h 245"/>
              <a:gd name="T84" fmla="*/ 323 w 395"/>
              <a:gd name="T85" fmla="*/ 51 h 245"/>
              <a:gd name="T86" fmla="*/ 330 w 395"/>
              <a:gd name="T87" fmla="*/ 55 h 245"/>
              <a:gd name="T88" fmla="*/ 341 w 395"/>
              <a:gd name="T89" fmla="*/ 63 h 245"/>
              <a:gd name="T90" fmla="*/ 347 w 395"/>
              <a:gd name="T91" fmla="*/ 66 h 245"/>
              <a:gd name="T92" fmla="*/ 351 w 395"/>
              <a:gd name="T93" fmla="*/ 65 h 245"/>
              <a:gd name="T94" fmla="*/ 354 w 395"/>
              <a:gd name="T95" fmla="*/ 60 h 245"/>
              <a:gd name="T96" fmla="*/ 357 w 395"/>
              <a:gd name="T97" fmla="*/ 44 h 245"/>
              <a:gd name="T98" fmla="*/ 357 w 395"/>
              <a:gd name="T99" fmla="*/ 38 h 245"/>
              <a:gd name="T100" fmla="*/ 361 w 395"/>
              <a:gd name="T101" fmla="*/ 35 h 245"/>
              <a:gd name="T102" fmla="*/ 372 w 395"/>
              <a:gd name="T103" fmla="*/ 31 h 245"/>
              <a:gd name="T104" fmla="*/ 379 w 395"/>
              <a:gd name="T105" fmla="*/ 27 h 245"/>
              <a:gd name="T106" fmla="*/ 381 w 395"/>
              <a:gd name="T107" fmla="*/ 22 h 245"/>
              <a:gd name="T108" fmla="*/ 380 w 395"/>
              <a:gd name="T109" fmla="*/ 19 h 245"/>
              <a:gd name="T110" fmla="*/ 378 w 395"/>
              <a:gd name="T111" fmla="*/ 14 h 245"/>
              <a:gd name="T112" fmla="*/ 380 w 395"/>
              <a:gd name="T113" fmla="*/ 6 h 245"/>
              <a:gd name="T114" fmla="*/ 384 w 395"/>
              <a:gd name="T115" fmla="*/ 3 h 245"/>
              <a:gd name="T116" fmla="*/ 387 w 395"/>
              <a:gd name="T117" fmla="*/ 2 h 245"/>
              <a:gd name="T118" fmla="*/ 393 w 395"/>
              <a:gd name="T119" fmla="*/ 1 h 245"/>
              <a:gd name="T120" fmla="*/ 395 w 395"/>
              <a:gd name="T121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5" h="245">
                <a:moveTo>
                  <a:pt x="12" y="245"/>
                </a:moveTo>
                <a:lnTo>
                  <a:pt x="11" y="244"/>
                </a:lnTo>
                <a:lnTo>
                  <a:pt x="9" y="241"/>
                </a:lnTo>
                <a:lnTo>
                  <a:pt x="6" y="236"/>
                </a:lnTo>
                <a:lnTo>
                  <a:pt x="3" y="231"/>
                </a:lnTo>
                <a:lnTo>
                  <a:pt x="2" y="229"/>
                </a:lnTo>
                <a:lnTo>
                  <a:pt x="1" y="227"/>
                </a:lnTo>
                <a:lnTo>
                  <a:pt x="1" y="225"/>
                </a:lnTo>
                <a:lnTo>
                  <a:pt x="0" y="223"/>
                </a:lnTo>
                <a:lnTo>
                  <a:pt x="0" y="221"/>
                </a:lnTo>
                <a:lnTo>
                  <a:pt x="0" y="219"/>
                </a:lnTo>
                <a:lnTo>
                  <a:pt x="0" y="218"/>
                </a:lnTo>
                <a:lnTo>
                  <a:pt x="1" y="217"/>
                </a:lnTo>
                <a:lnTo>
                  <a:pt x="1" y="215"/>
                </a:lnTo>
                <a:lnTo>
                  <a:pt x="2" y="214"/>
                </a:lnTo>
                <a:lnTo>
                  <a:pt x="3" y="213"/>
                </a:lnTo>
                <a:lnTo>
                  <a:pt x="4" y="212"/>
                </a:lnTo>
                <a:lnTo>
                  <a:pt x="4" y="211"/>
                </a:lnTo>
                <a:lnTo>
                  <a:pt x="6" y="210"/>
                </a:lnTo>
                <a:lnTo>
                  <a:pt x="8" y="208"/>
                </a:lnTo>
                <a:lnTo>
                  <a:pt x="11" y="206"/>
                </a:lnTo>
                <a:lnTo>
                  <a:pt x="19" y="202"/>
                </a:lnTo>
                <a:lnTo>
                  <a:pt x="20" y="201"/>
                </a:lnTo>
                <a:lnTo>
                  <a:pt x="22" y="200"/>
                </a:lnTo>
                <a:lnTo>
                  <a:pt x="23" y="199"/>
                </a:lnTo>
                <a:lnTo>
                  <a:pt x="24" y="198"/>
                </a:lnTo>
                <a:lnTo>
                  <a:pt x="25" y="197"/>
                </a:lnTo>
                <a:lnTo>
                  <a:pt x="26" y="196"/>
                </a:lnTo>
                <a:lnTo>
                  <a:pt x="26" y="195"/>
                </a:lnTo>
                <a:lnTo>
                  <a:pt x="27" y="194"/>
                </a:lnTo>
                <a:lnTo>
                  <a:pt x="27" y="192"/>
                </a:lnTo>
                <a:lnTo>
                  <a:pt x="28" y="188"/>
                </a:lnTo>
                <a:lnTo>
                  <a:pt x="28" y="183"/>
                </a:lnTo>
                <a:lnTo>
                  <a:pt x="29" y="180"/>
                </a:lnTo>
                <a:lnTo>
                  <a:pt x="32" y="171"/>
                </a:lnTo>
                <a:lnTo>
                  <a:pt x="32" y="169"/>
                </a:lnTo>
                <a:lnTo>
                  <a:pt x="33" y="168"/>
                </a:lnTo>
                <a:lnTo>
                  <a:pt x="34" y="166"/>
                </a:lnTo>
                <a:lnTo>
                  <a:pt x="35" y="165"/>
                </a:lnTo>
                <a:lnTo>
                  <a:pt x="36" y="164"/>
                </a:lnTo>
                <a:lnTo>
                  <a:pt x="38" y="162"/>
                </a:lnTo>
                <a:lnTo>
                  <a:pt x="39" y="161"/>
                </a:lnTo>
                <a:lnTo>
                  <a:pt x="40" y="160"/>
                </a:lnTo>
                <a:lnTo>
                  <a:pt x="41" y="158"/>
                </a:lnTo>
                <a:lnTo>
                  <a:pt x="43" y="154"/>
                </a:lnTo>
                <a:lnTo>
                  <a:pt x="44" y="153"/>
                </a:lnTo>
                <a:lnTo>
                  <a:pt x="46" y="149"/>
                </a:lnTo>
                <a:lnTo>
                  <a:pt x="47" y="147"/>
                </a:lnTo>
                <a:lnTo>
                  <a:pt x="48" y="145"/>
                </a:lnTo>
                <a:lnTo>
                  <a:pt x="52" y="139"/>
                </a:lnTo>
                <a:lnTo>
                  <a:pt x="54" y="135"/>
                </a:lnTo>
                <a:lnTo>
                  <a:pt x="55" y="134"/>
                </a:lnTo>
                <a:lnTo>
                  <a:pt x="57" y="131"/>
                </a:lnTo>
                <a:lnTo>
                  <a:pt x="58" y="129"/>
                </a:lnTo>
                <a:lnTo>
                  <a:pt x="62" y="124"/>
                </a:lnTo>
                <a:lnTo>
                  <a:pt x="63" y="123"/>
                </a:lnTo>
                <a:lnTo>
                  <a:pt x="64" y="121"/>
                </a:lnTo>
                <a:lnTo>
                  <a:pt x="64" y="121"/>
                </a:lnTo>
                <a:lnTo>
                  <a:pt x="67" y="121"/>
                </a:lnTo>
                <a:lnTo>
                  <a:pt x="73" y="123"/>
                </a:lnTo>
                <a:lnTo>
                  <a:pt x="79" y="125"/>
                </a:lnTo>
                <a:lnTo>
                  <a:pt x="81" y="125"/>
                </a:lnTo>
                <a:lnTo>
                  <a:pt x="82" y="125"/>
                </a:lnTo>
                <a:lnTo>
                  <a:pt x="83" y="125"/>
                </a:lnTo>
                <a:lnTo>
                  <a:pt x="84" y="125"/>
                </a:lnTo>
                <a:lnTo>
                  <a:pt x="85" y="125"/>
                </a:lnTo>
                <a:lnTo>
                  <a:pt x="86" y="124"/>
                </a:lnTo>
                <a:lnTo>
                  <a:pt x="88" y="124"/>
                </a:lnTo>
                <a:lnTo>
                  <a:pt x="89" y="123"/>
                </a:lnTo>
                <a:lnTo>
                  <a:pt x="91" y="121"/>
                </a:lnTo>
                <a:lnTo>
                  <a:pt x="92" y="120"/>
                </a:lnTo>
                <a:lnTo>
                  <a:pt x="94" y="119"/>
                </a:lnTo>
                <a:lnTo>
                  <a:pt x="96" y="118"/>
                </a:lnTo>
                <a:lnTo>
                  <a:pt x="98" y="118"/>
                </a:lnTo>
                <a:lnTo>
                  <a:pt x="99" y="117"/>
                </a:lnTo>
                <a:lnTo>
                  <a:pt x="101" y="117"/>
                </a:lnTo>
                <a:lnTo>
                  <a:pt x="103" y="117"/>
                </a:lnTo>
                <a:lnTo>
                  <a:pt x="104" y="117"/>
                </a:lnTo>
                <a:lnTo>
                  <a:pt x="105" y="118"/>
                </a:lnTo>
                <a:lnTo>
                  <a:pt x="107" y="118"/>
                </a:lnTo>
                <a:lnTo>
                  <a:pt x="108" y="119"/>
                </a:lnTo>
                <a:lnTo>
                  <a:pt x="110" y="120"/>
                </a:lnTo>
                <a:lnTo>
                  <a:pt x="111" y="121"/>
                </a:lnTo>
                <a:lnTo>
                  <a:pt x="112" y="122"/>
                </a:lnTo>
                <a:lnTo>
                  <a:pt x="113" y="123"/>
                </a:lnTo>
                <a:lnTo>
                  <a:pt x="115" y="126"/>
                </a:lnTo>
                <a:lnTo>
                  <a:pt x="116" y="127"/>
                </a:lnTo>
                <a:lnTo>
                  <a:pt x="116" y="127"/>
                </a:lnTo>
                <a:lnTo>
                  <a:pt x="117" y="127"/>
                </a:lnTo>
                <a:lnTo>
                  <a:pt x="117" y="127"/>
                </a:lnTo>
                <a:lnTo>
                  <a:pt x="118" y="127"/>
                </a:lnTo>
                <a:lnTo>
                  <a:pt x="118" y="127"/>
                </a:lnTo>
                <a:lnTo>
                  <a:pt x="118" y="127"/>
                </a:lnTo>
                <a:lnTo>
                  <a:pt x="119" y="127"/>
                </a:lnTo>
                <a:lnTo>
                  <a:pt x="119" y="127"/>
                </a:lnTo>
                <a:lnTo>
                  <a:pt x="119" y="126"/>
                </a:lnTo>
                <a:lnTo>
                  <a:pt x="120" y="124"/>
                </a:lnTo>
                <a:lnTo>
                  <a:pt x="120" y="123"/>
                </a:lnTo>
                <a:lnTo>
                  <a:pt x="121" y="122"/>
                </a:lnTo>
                <a:lnTo>
                  <a:pt x="122" y="121"/>
                </a:lnTo>
                <a:lnTo>
                  <a:pt x="123" y="121"/>
                </a:lnTo>
                <a:lnTo>
                  <a:pt x="124" y="120"/>
                </a:lnTo>
                <a:lnTo>
                  <a:pt x="125" y="119"/>
                </a:lnTo>
                <a:lnTo>
                  <a:pt x="128" y="117"/>
                </a:lnTo>
                <a:lnTo>
                  <a:pt x="129" y="117"/>
                </a:lnTo>
                <a:lnTo>
                  <a:pt x="130" y="116"/>
                </a:lnTo>
                <a:lnTo>
                  <a:pt x="131" y="115"/>
                </a:lnTo>
                <a:lnTo>
                  <a:pt x="132" y="113"/>
                </a:lnTo>
                <a:lnTo>
                  <a:pt x="133" y="113"/>
                </a:lnTo>
                <a:lnTo>
                  <a:pt x="133" y="112"/>
                </a:lnTo>
                <a:lnTo>
                  <a:pt x="134" y="112"/>
                </a:lnTo>
                <a:lnTo>
                  <a:pt x="136" y="111"/>
                </a:lnTo>
                <a:lnTo>
                  <a:pt x="139" y="110"/>
                </a:lnTo>
                <a:lnTo>
                  <a:pt x="141" y="110"/>
                </a:lnTo>
                <a:lnTo>
                  <a:pt x="142" y="109"/>
                </a:lnTo>
                <a:lnTo>
                  <a:pt x="146" y="108"/>
                </a:lnTo>
                <a:lnTo>
                  <a:pt x="147" y="107"/>
                </a:lnTo>
                <a:lnTo>
                  <a:pt x="149" y="107"/>
                </a:lnTo>
                <a:lnTo>
                  <a:pt x="154" y="106"/>
                </a:lnTo>
                <a:lnTo>
                  <a:pt x="155" y="106"/>
                </a:lnTo>
                <a:lnTo>
                  <a:pt x="158" y="106"/>
                </a:lnTo>
                <a:lnTo>
                  <a:pt x="159" y="106"/>
                </a:lnTo>
                <a:lnTo>
                  <a:pt x="161" y="105"/>
                </a:lnTo>
                <a:lnTo>
                  <a:pt x="165" y="104"/>
                </a:lnTo>
                <a:lnTo>
                  <a:pt x="166" y="103"/>
                </a:lnTo>
                <a:lnTo>
                  <a:pt x="167" y="103"/>
                </a:lnTo>
                <a:lnTo>
                  <a:pt x="168" y="103"/>
                </a:lnTo>
                <a:lnTo>
                  <a:pt x="170" y="103"/>
                </a:lnTo>
                <a:lnTo>
                  <a:pt x="171" y="103"/>
                </a:lnTo>
                <a:lnTo>
                  <a:pt x="173" y="103"/>
                </a:lnTo>
                <a:lnTo>
                  <a:pt x="174" y="104"/>
                </a:lnTo>
                <a:lnTo>
                  <a:pt x="176" y="104"/>
                </a:lnTo>
                <a:lnTo>
                  <a:pt x="178" y="105"/>
                </a:lnTo>
                <a:lnTo>
                  <a:pt x="180" y="106"/>
                </a:lnTo>
                <a:lnTo>
                  <a:pt x="186" y="107"/>
                </a:lnTo>
                <a:lnTo>
                  <a:pt x="188" y="108"/>
                </a:lnTo>
                <a:lnTo>
                  <a:pt x="192" y="110"/>
                </a:lnTo>
                <a:lnTo>
                  <a:pt x="193" y="110"/>
                </a:lnTo>
                <a:lnTo>
                  <a:pt x="195" y="110"/>
                </a:lnTo>
                <a:lnTo>
                  <a:pt x="196" y="110"/>
                </a:lnTo>
                <a:lnTo>
                  <a:pt x="197" y="110"/>
                </a:lnTo>
                <a:lnTo>
                  <a:pt x="200" y="110"/>
                </a:lnTo>
                <a:lnTo>
                  <a:pt x="201" y="110"/>
                </a:lnTo>
                <a:lnTo>
                  <a:pt x="203" y="110"/>
                </a:lnTo>
                <a:lnTo>
                  <a:pt x="206" y="110"/>
                </a:lnTo>
                <a:lnTo>
                  <a:pt x="208" y="110"/>
                </a:lnTo>
                <a:lnTo>
                  <a:pt x="209" y="109"/>
                </a:lnTo>
                <a:lnTo>
                  <a:pt x="210" y="109"/>
                </a:lnTo>
                <a:lnTo>
                  <a:pt x="212" y="110"/>
                </a:lnTo>
                <a:lnTo>
                  <a:pt x="213" y="110"/>
                </a:lnTo>
                <a:lnTo>
                  <a:pt x="215" y="110"/>
                </a:lnTo>
                <a:lnTo>
                  <a:pt x="219" y="112"/>
                </a:lnTo>
                <a:lnTo>
                  <a:pt x="220" y="112"/>
                </a:lnTo>
                <a:lnTo>
                  <a:pt x="221" y="112"/>
                </a:lnTo>
                <a:lnTo>
                  <a:pt x="222" y="113"/>
                </a:lnTo>
                <a:lnTo>
                  <a:pt x="223" y="112"/>
                </a:lnTo>
                <a:lnTo>
                  <a:pt x="225" y="112"/>
                </a:lnTo>
                <a:lnTo>
                  <a:pt x="226" y="112"/>
                </a:lnTo>
                <a:lnTo>
                  <a:pt x="228" y="111"/>
                </a:lnTo>
                <a:lnTo>
                  <a:pt x="230" y="110"/>
                </a:lnTo>
                <a:lnTo>
                  <a:pt x="231" y="109"/>
                </a:lnTo>
                <a:lnTo>
                  <a:pt x="233" y="108"/>
                </a:lnTo>
                <a:lnTo>
                  <a:pt x="235" y="106"/>
                </a:lnTo>
                <a:lnTo>
                  <a:pt x="236" y="104"/>
                </a:lnTo>
                <a:lnTo>
                  <a:pt x="238" y="103"/>
                </a:lnTo>
                <a:lnTo>
                  <a:pt x="238" y="101"/>
                </a:lnTo>
                <a:lnTo>
                  <a:pt x="239" y="101"/>
                </a:lnTo>
                <a:lnTo>
                  <a:pt x="239" y="100"/>
                </a:lnTo>
                <a:lnTo>
                  <a:pt x="241" y="93"/>
                </a:lnTo>
                <a:lnTo>
                  <a:pt x="241" y="92"/>
                </a:lnTo>
                <a:lnTo>
                  <a:pt x="241" y="91"/>
                </a:lnTo>
                <a:lnTo>
                  <a:pt x="241" y="86"/>
                </a:lnTo>
                <a:lnTo>
                  <a:pt x="241" y="85"/>
                </a:lnTo>
                <a:lnTo>
                  <a:pt x="241" y="85"/>
                </a:lnTo>
                <a:lnTo>
                  <a:pt x="241" y="84"/>
                </a:lnTo>
                <a:lnTo>
                  <a:pt x="242" y="83"/>
                </a:lnTo>
                <a:lnTo>
                  <a:pt x="242" y="82"/>
                </a:lnTo>
                <a:lnTo>
                  <a:pt x="243" y="82"/>
                </a:lnTo>
                <a:lnTo>
                  <a:pt x="244" y="81"/>
                </a:lnTo>
                <a:lnTo>
                  <a:pt x="245" y="80"/>
                </a:lnTo>
                <a:lnTo>
                  <a:pt x="246" y="80"/>
                </a:lnTo>
                <a:lnTo>
                  <a:pt x="249" y="78"/>
                </a:lnTo>
                <a:lnTo>
                  <a:pt x="254" y="76"/>
                </a:lnTo>
                <a:lnTo>
                  <a:pt x="255" y="76"/>
                </a:lnTo>
                <a:lnTo>
                  <a:pt x="257" y="74"/>
                </a:lnTo>
                <a:lnTo>
                  <a:pt x="258" y="73"/>
                </a:lnTo>
                <a:lnTo>
                  <a:pt x="260" y="72"/>
                </a:lnTo>
                <a:lnTo>
                  <a:pt x="263" y="71"/>
                </a:lnTo>
                <a:lnTo>
                  <a:pt x="264" y="70"/>
                </a:lnTo>
                <a:lnTo>
                  <a:pt x="271" y="66"/>
                </a:lnTo>
                <a:lnTo>
                  <a:pt x="274" y="64"/>
                </a:lnTo>
                <a:lnTo>
                  <a:pt x="276" y="62"/>
                </a:lnTo>
                <a:lnTo>
                  <a:pt x="279" y="60"/>
                </a:lnTo>
                <a:lnTo>
                  <a:pt x="282" y="58"/>
                </a:lnTo>
                <a:lnTo>
                  <a:pt x="283" y="58"/>
                </a:lnTo>
                <a:lnTo>
                  <a:pt x="285" y="56"/>
                </a:lnTo>
                <a:lnTo>
                  <a:pt x="288" y="54"/>
                </a:lnTo>
                <a:lnTo>
                  <a:pt x="291" y="51"/>
                </a:lnTo>
                <a:lnTo>
                  <a:pt x="293" y="49"/>
                </a:lnTo>
                <a:lnTo>
                  <a:pt x="293" y="48"/>
                </a:lnTo>
                <a:lnTo>
                  <a:pt x="294" y="48"/>
                </a:lnTo>
                <a:lnTo>
                  <a:pt x="295" y="47"/>
                </a:lnTo>
                <a:lnTo>
                  <a:pt x="296" y="47"/>
                </a:lnTo>
                <a:lnTo>
                  <a:pt x="297" y="46"/>
                </a:lnTo>
                <a:lnTo>
                  <a:pt x="298" y="46"/>
                </a:lnTo>
                <a:lnTo>
                  <a:pt x="298" y="46"/>
                </a:lnTo>
                <a:lnTo>
                  <a:pt x="299" y="46"/>
                </a:lnTo>
                <a:lnTo>
                  <a:pt x="303" y="47"/>
                </a:lnTo>
                <a:lnTo>
                  <a:pt x="306" y="48"/>
                </a:lnTo>
                <a:lnTo>
                  <a:pt x="308" y="48"/>
                </a:lnTo>
                <a:lnTo>
                  <a:pt x="312" y="49"/>
                </a:lnTo>
                <a:lnTo>
                  <a:pt x="317" y="49"/>
                </a:lnTo>
                <a:lnTo>
                  <a:pt x="318" y="49"/>
                </a:lnTo>
                <a:lnTo>
                  <a:pt x="320" y="50"/>
                </a:lnTo>
                <a:lnTo>
                  <a:pt x="323" y="51"/>
                </a:lnTo>
                <a:lnTo>
                  <a:pt x="324" y="51"/>
                </a:lnTo>
                <a:lnTo>
                  <a:pt x="325" y="51"/>
                </a:lnTo>
                <a:lnTo>
                  <a:pt x="326" y="52"/>
                </a:lnTo>
                <a:lnTo>
                  <a:pt x="328" y="54"/>
                </a:lnTo>
                <a:lnTo>
                  <a:pt x="330" y="55"/>
                </a:lnTo>
                <a:lnTo>
                  <a:pt x="333" y="57"/>
                </a:lnTo>
                <a:lnTo>
                  <a:pt x="333" y="58"/>
                </a:lnTo>
                <a:lnTo>
                  <a:pt x="335" y="59"/>
                </a:lnTo>
                <a:lnTo>
                  <a:pt x="339" y="62"/>
                </a:lnTo>
                <a:lnTo>
                  <a:pt x="341" y="63"/>
                </a:lnTo>
                <a:lnTo>
                  <a:pt x="343" y="64"/>
                </a:lnTo>
                <a:lnTo>
                  <a:pt x="344" y="65"/>
                </a:lnTo>
                <a:lnTo>
                  <a:pt x="345" y="65"/>
                </a:lnTo>
                <a:lnTo>
                  <a:pt x="346" y="66"/>
                </a:lnTo>
                <a:lnTo>
                  <a:pt x="347" y="66"/>
                </a:lnTo>
                <a:lnTo>
                  <a:pt x="348" y="66"/>
                </a:lnTo>
                <a:lnTo>
                  <a:pt x="349" y="66"/>
                </a:lnTo>
                <a:lnTo>
                  <a:pt x="350" y="66"/>
                </a:lnTo>
                <a:lnTo>
                  <a:pt x="351" y="66"/>
                </a:lnTo>
                <a:lnTo>
                  <a:pt x="351" y="65"/>
                </a:lnTo>
                <a:lnTo>
                  <a:pt x="352" y="65"/>
                </a:lnTo>
                <a:lnTo>
                  <a:pt x="353" y="64"/>
                </a:lnTo>
                <a:lnTo>
                  <a:pt x="353" y="63"/>
                </a:lnTo>
                <a:lnTo>
                  <a:pt x="354" y="62"/>
                </a:lnTo>
                <a:lnTo>
                  <a:pt x="354" y="60"/>
                </a:lnTo>
                <a:lnTo>
                  <a:pt x="356" y="52"/>
                </a:lnTo>
                <a:lnTo>
                  <a:pt x="357" y="50"/>
                </a:lnTo>
                <a:lnTo>
                  <a:pt x="357" y="49"/>
                </a:lnTo>
                <a:lnTo>
                  <a:pt x="357" y="47"/>
                </a:lnTo>
                <a:lnTo>
                  <a:pt x="357" y="44"/>
                </a:lnTo>
                <a:lnTo>
                  <a:pt x="357" y="43"/>
                </a:lnTo>
                <a:lnTo>
                  <a:pt x="356" y="41"/>
                </a:lnTo>
                <a:lnTo>
                  <a:pt x="356" y="40"/>
                </a:lnTo>
                <a:lnTo>
                  <a:pt x="357" y="39"/>
                </a:lnTo>
                <a:lnTo>
                  <a:pt x="357" y="38"/>
                </a:lnTo>
                <a:lnTo>
                  <a:pt x="357" y="37"/>
                </a:lnTo>
                <a:lnTo>
                  <a:pt x="358" y="37"/>
                </a:lnTo>
                <a:lnTo>
                  <a:pt x="358" y="36"/>
                </a:lnTo>
                <a:lnTo>
                  <a:pt x="359" y="36"/>
                </a:lnTo>
                <a:lnTo>
                  <a:pt x="361" y="35"/>
                </a:lnTo>
                <a:lnTo>
                  <a:pt x="363" y="35"/>
                </a:lnTo>
                <a:lnTo>
                  <a:pt x="364" y="35"/>
                </a:lnTo>
                <a:lnTo>
                  <a:pt x="366" y="34"/>
                </a:lnTo>
                <a:lnTo>
                  <a:pt x="371" y="32"/>
                </a:lnTo>
                <a:lnTo>
                  <a:pt x="372" y="31"/>
                </a:lnTo>
                <a:lnTo>
                  <a:pt x="373" y="31"/>
                </a:lnTo>
                <a:lnTo>
                  <a:pt x="375" y="29"/>
                </a:lnTo>
                <a:lnTo>
                  <a:pt x="377" y="28"/>
                </a:lnTo>
                <a:lnTo>
                  <a:pt x="378" y="28"/>
                </a:lnTo>
                <a:lnTo>
                  <a:pt x="379" y="27"/>
                </a:lnTo>
                <a:lnTo>
                  <a:pt x="379" y="26"/>
                </a:lnTo>
                <a:lnTo>
                  <a:pt x="380" y="25"/>
                </a:lnTo>
                <a:lnTo>
                  <a:pt x="380" y="25"/>
                </a:lnTo>
                <a:lnTo>
                  <a:pt x="381" y="24"/>
                </a:lnTo>
                <a:lnTo>
                  <a:pt x="381" y="22"/>
                </a:lnTo>
                <a:lnTo>
                  <a:pt x="381" y="22"/>
                </a:lnTo>
                <a:lnTo>
                  <a:pt x="381" y="21"/>
                </a:lnTo>
                <a:lnTo>
                  <a:pt x="381" y="20"/>
                </a:lnTo>
                <a:lnTo>
                  <a:pt x="380" y="20"/>
                </a:lnTo>
                <a:lnTo>
                  <a:pt x="380" y="19"/>
                </a:lnTo>
                <a:lnTo>
                  <a:pt x="378" y="17"/>
                </a:lnTo>
                <a:lnTo>
                  <a:pt x="378" y="16"/>
                </a:lnTo>
                <a:lnTo>
                  <a:pt x="378" y="16"/>
                </a:lnTo>
                <a:lnTo>
                  <a:pt x="378" y="15"/>
                </a:lnTo>
                <a:lnTo>
                  <a:pt x="378" y="14"/>
                </a:lnTo>
                <a:lnTo>
                  <a:pt x="378" y="13"/>
                </a:lnTo>
                <a:lnTo>
                  <a:pt x="378" y="12"/>
                </a:lnTo>
                <a:lnTo>
                  <a:pt x="378" y="10"/>
                </a:lnTo>
                <a:lnTo>
                  <a:pt x="379" y="8"/>
                </a:lnTo>
                <a:lnTo>
                  <a:pt x="380" y="6"/>
                </a:lnTo>
                <a:lnTo>
                  <a:pt x="381" y="5"/>
                </a:lnTo>
                <a:lnTo>
                  <a:pt x="381" y="4"/>
                </a:lnTo>
                <a:lnTo>
                  <a:pt x="382" y="4"/>
                </a:lnTo>
                <a:lnTo>
                  <a:pt x="383" y="3"/>
                </a:lnTo>
                <a:lnTo>
                  <a:pt x="384" y="3"/>
                </a:lnTo>
                <a:lnTo>
                  <a:pt x="385" y="3"/>
                </a:lnTo>
                <a:lnTo>
                  <a:pt x="386" y="2"/>
                </a:lnTo>
                <a:lnTo>
                  <a:pt x="386" y="2"/>
                </a:lnTo>
                <a:lnTo>
                  <a:pt x="387" y="2"/>
                </a:lnTo>
                <a:lnTo>
                  <a:pt x="387" y="2"/>
                </a:lnTo>
                <a:lnTo>
                  <a:pt x="387" y="2"/>
                </a:lnTo>
                <a:lnTo>
                  <a:pt x="388" y="2"/>
                </a:lnTo>
                <a:lnTo>
                  <a:pt x="390" y="2"/>
                </a:lnTo>
                <a:lnTo>
                  <a:pt x="393" y="2"/>
                </a:lnTo>
                <a:lnTo>
                  <a:pt x="393" y="1"/>
                </a:lnTo>
                <a:lnTo>
                  <a:pt x="394" y="1"/>
                </a:lnTo>
                <a:lnTo>
                  <a:pt x="394" y="1"/>
                </a:lnTo>
                <a:lnTo>
                  <a:pt x="394" y="0"/>
                </a:lnTo>
                <a:lnTo>
                  <a:pt x="394" y="0"/>
                </a:lnTo>
                <a:lnTo>
                  <a:pt x="395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7" name="Freeform 270">
            <a:extLst>
              <a:ext uri="{FF2B5EF4-FFF2-40B4-BE49-F238E27FC236}">
                <a16:creationId xmlns:a16="http://schemas.microsoft.com/office/drawing/2014/main" id="{9E37A2F5-BFCC-451E-9C36-41F9544A97D1}"/>
              </a:ext>
            </a:extLst>
          </p:cNvPr>
          <p:cNvSpPr>
            <a:spLocks/>
          </p:cNvSpPr>
          <p:nvPr/>
        </p:nvSpPr>
        <p:spPr bwMode="auto">
          <a:xfrm>
            <a:off x="6405821" y="3774528"/>
            <a:ext cx="954162" cy="761115"/>
          </a:xfrm>
          <a:custGeom>
            <a:avLst/>
            <a:gdLst>
              <a:gd name="T0" fmla="*/ 347 w 502"/>
              <a:gd name="T1" fmla="*/ 27 h 366"/>
              <a:gd name="T2" fmla="*/ 372 w 502"/>
              <a:gd name="T3" fmla="*/ 45 h 366"/>
              <a:gd name="T4" fmla="*/ 410 w 502"/>
              <a:gd name="T5" fmla="*/ 52 h 366"/>
              <a:gd name="T6" fmla="*/ 422 w 502"/>
              <a:gd name="T7" fmla="*/ 69 h 366"/>
              <a:gd name="T8" fmla="*/ 433 w 502"/>
              <a:gd name="T9" fmla="*/ 73 h 366"/>
              <a:gd name="T10" fmla="*/ 466 w 502"/>
              <a:gd name="T11" fmla="*/ 73 h 366"/>
              <a:gd name="T12" fmla="*/ 477 w 502"/>
              <a:gd name="T13" fmla="*/ 90 h 366"/>
              <a:gd name="T14" fmla="*/ 472 w 502"/>
              <a:gd name="T15" fmla="*/ 121 h 366"/>
              <a:gd name="T16" fmla="*/ 474 w 502"/>
              <a:gd name="T17" fmla="*/ 148 h 366"/>
              <a:gd name="T18" fmla="*/ 482 w 502"/>
              <a:gd name="T19" fmla="*/ 168 h 366"/>
              <a:gd name="T20" fmla="*/ 494 w 502"/>
              <a:gd name="T21" fmla="*/ 199 h 366"/>
              <a:gd name="T22" fmla="*/ 492 w 502"/>
              <a:gd name="T23" fmla="*/ 213 h 366"/>
              <a:gd name="T24" fmla="*/ 477 w 502"/>
              <a:gd name="T25" fmla="*/ 216 h 366"/>
              <a:gd name="T26" fmla="*/ 489 w 502"/>
              <a:gd name="T27" fmla="*/ 225 h 366"/>
              <a:gd name="T28" fmla="*/ 500 w 502"/>
              <a:gd name="T29" fmla="*/ 242 h 366"/>
              <a:gd name="T30" fmla="*/ 497 w 502"/>
              <a:gd name="T31" fmla="*/ 259 h 366"/>
              <a:gd name="T32" fmla="*/ 488 w 502"/>
              <a:gd name="T33" fmla="*/ 271 h 366"/>
              <a:gd name="T34" fmla="*/ 474 w 502"/>
              <a:gd name="T35" fmla="*/ 286 h 366"/>
              <a:gd name="T36" fmla="*/ 463 w 502"/>
              <a:gd name="T37" fmla="*/ 305 h 366"/>
              <a:gd name="T38" fmla="*/ 437 w 502"/>
              <a:gd name="T39" fmla="*/ 289 h 366"/>
              <a:gd name="T40" fmla="*/ 410 w 502"/>
              <a:gd name="T41" fmla="*/ 288 h 366"/>
              <a:gd name="T42" fmla="*/ 372 w 502"/>
              <a:gd name="T43" fmla="*/ 315 h 366"/>
              <a:gd name="T44" fmla="*/ 358 w 502"/>
              <a:gd name="T45" fmla="*/ 332 h 366"/>
              <a:gd name="T46" fmla="*/ 338 w 502"/>
              <a:gd name="T47" fmla="*/ 351 h 366"/>
              <a:gd name="T48" fmla="*/ 312 w 502"/>
              <a:gd name="T49" fmla="*/ 349 h 366"/>
              <a:gd name="T50" fmla="*/ 282 w 502"/>
              <a:gd name="T51" fmla="*/ 343 h 366"/>
              <a:gd name="T52" fmla="*/ 250 w 502"/>
              <a:gd name="T53" fmla="*/ 352 h 366"/>
              <a:gd name="T54" fmla="*/ 236 w 502"/>
              <a:gd name="T55" fmla="*/ 366 h 366"/>
              <a:gd name="T56" fmla="*/ 222 w 502"/>
              <a:gd name="T57" fmla="*/ 357 h 366"/>
              <a:gd name="T58" fmla="*/ 200 w 502"/>
              <a:gd name="T59" fmla="*/ 364 h 366"/>
              <a:gd name="T60" fmla="*/ 175 w 502"/>
              <a:gd name="T61" fmla="*/ 351 h 366"/>
              <a:gd name="T62" fmla="*/ 152 w 502"/>
              <a:gd name="T63" fmla="*/ 331 h 366"/>
              <a:gd name="T64" fmla="*/ 156 w 502"/>
              <a:gd name="T65" fmla="*/ 312 h 366"/>
              <a:gd name="T66" fmla="*/ 135 w 502"/>
              <a:gd name="T67" fmla="*/ 302 h 366"/>
              <a:gd name="T68" fmla="*/ 113 w 502"/>
              <a:gd name="T69" fmla="*/ 285 h 366"/>
              <a:gd name="T70" fmla="*/ 87 w 502"/>
              <a:gd name="T71" fmla="*/ 265 h 366"/>
              <a:gd name="T72" fmla="*/ 65 w 502"/>
              <a:gd name="T73" fmla="*/ 252 h 366"/>
              <a:gd name="T74" fmla="*/ 56 w 502"/>
              <a:gd name="T75" fmla="*/ 231 h 366"/>
              <a:gd name="T76" fmla="*/ 39 w 502"/>
              <a:gd name="T77" fmla="*/ 214 h 366"/>
              <a:gd name="T78" fmla="*/ 43 w 502"/>
              <a:gd name="T79" fmla="*/ 178 h 366"/>
              <a:gd name="T80" fmla="*/ 26 w 502"/>
              <a:gd name="T81" fmla="*/ 150 h 366"/>
              <a:gd name="T82" fmla="*/ 4 w 502"/>
              <a:gd name="T83" fmla="*/ 133 h 366"/>
              <a:gd name="T84" fmla="*/ 3 w 502"/>
              <a:gd name="T85" fmla="*/ 119 h 366"/>
              <a:gd name="T86" fmla="*/ 13 w 502"/>
              <a:gd name="T87" fmla="*/ 103 h 366"/>
              <a:gd name="T88" fmla="*/ 6 w 502"/>
              <a:gd name="T89" fmla="*/ 82 h 366"/>
              <a:gd name="T90" fmla="*/ 34 w 502"/>
              <a:gd name="T91" fmla="*/ 83 h 366"/>
              <a:gd name="T92" fmla="*/ 46 w 502"/>
              <a:gd name="T93" fmla="*/ 110 h 366"/>
              <a:gd name="T94" fmla="*/ 66 w 502"/>
              <a:gd name="T95" fmla="*/ 123 h 366"/>
              <a:gd name="T96" fmla="*/ 63 w 502"/>
              <a:gd name="T97" fmla="*/ 134 h 366"/>
              <a:gd name="T98" fmla="*/ 76 w 502"/>
              <a:gd name="T99" fmla="*/ 159 h 366"/>
              <a:gd name="T100" fmla="*/ 83 w 502"/>
              <a:gd name="T101" fmla="*/ 179 h 366"/>
              <a:gd name="T102" fmla="*/ 95 w 502"/>
              <a:gd name="T103" fmla="*/ 172 h 366"/>
              <a:gd name="T104" fmla="*/ 98 w 502"/>
              <a:gd name="T105" fmla="*/ 140 h 366"/>
              <a:gd name="T106" fmla="*/ 106 w 502"/>
              <a:gd name="T107" fmla="*/ 128 h 366"/>
              <a:gd name="T108" fmla="*/ 126 w 502"/>
              <a:gd name="T109" fmla="*/ 98 h 366"/>
              <a:gd name="T110" fmla="*/ 142 w 502"/>
              <a:gd name="T111" fmla="*/ 79 h 366"/>
              <a:gd name="T112" fmla="*/ 164 w 502"/>
              <a:gd name="T113" fmla="*/ 62 h 366"/>
              <a:gd name="T114" fmla="*/ 182 w 502"/>
              <a:gd name="T115" fmla="*/ 38 h 366"/>
              <a:gd name="T116" fmla="*/ 242 w 502"/>
              <a:gd name="T117" fmla="*/ 30 h 366"/>
              <a:gd name="T118" fmla="*/ 270 w 502"/>
              <a:gd name="T119" fmla="*/ 20 h 366"/>
              <a:gd name="T120" fmla="*/ 295 w 502"/>
              <a:gd name="T121" fmla="*/ 11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02" h="366">
                <a:moveTo>
                  <a:pt x="308" y="1"/>
                </a:moveTo>
                <a:lnTo>
                  <a:pt x="310" y="2"/>
                </a:lnTo>
                <a:lnTo>
                  <a:pt x="312" y="4"/>
                </a:lnTo>
                <a:lnTo>
                  <a:pt x="314" y="5"/>
                </a:lnTo>
                <a:lnTo>
                  <a:pt x="320" y="10"/>
                </a:lnTo>
                <a:lnTo>
                  <a:pt x="327" y="14"/>
                </a:lnTo>
                <a:lnTo>
                  <a:pt x="331" y="17"/>
                </a:lnTo>
                <a:lnTo>
                  <a:pt x="333" y="18"/>
                </a:lnTo>
                <a:lnTo>
                  <a:pt x="337" y="21"/>
                </a:lnTo>
                <a:lnTo>
                  <a:pt x="339" y="23"/>
                </a:lnTo>
                <a:lnTo>
                  <a:pt x="340" y="24"/>
                </a:lnTo>
                <a:lnTo>
                  <a:pt x="341" y="25"/>
                </a:lnTo>
                <a:lnTo>
                  <a:pt x="344" y="26"/>
                </a:lnTo>
                <a:lnTo>
                  <a:pt x="345" y="26"/>
                </a:lnTo>
                <a:lnTo>
                  <a:pt x="347" y="27"/>
                </a:lnTo>
                <a:lnTo>
                  <a:pt x="349" y="29"/>
                </a:lnTo>
                <a:lnTo>
                  <a:pt x="352" y="32"/>
                </a:lnTo>
                <a:lnTo>
                  <a:pt x="354" y="33"/>
                </a:lnTo>
                <a:lnTo>
                  <a:pt x="356" y="36"/>
                </a:lnTo>
                <a:lnTo>
                  <a:pt x="357" y="37"/>
                </a:lnTo>
                <a:lnTo>
                  <a:pt x="357" y="37"/>
                </a:lnTo>
                <a:lnTo>
                  <a:pt x="358" y="38"/>
                </a:lnTo>
                <a:lnTo>
                  <a:pt x="358" y="38"/>
                </a:lnTo>
                <a:lnTo>
                  <a:pt x="359" y="38"/>
                </a:lnTo>
                <a:lnTo>
                  <a:pt x="359" y="38"/>
                </a:lnTo>
                <a:lnTo>
                  <a:pt x="364" y="41"/>
                </a:lnTo>
                <a:lnTo>
                  <a:pt x="366" y="43"/>
                </a:lnTo>
                <a:lnTo>
                  <a:pt x="368" y="43"/>
                </a:lnTo>
                <a:lnTo>
                  <a:pt x="369" y="44"/>
                </a:lnTo>
                <a:lnTo>
                  <a:pt x="372" y="45"/>
                </a:lnTo>
                <a:lnTo>
                  <a:pt x="376" y="46"/>
                </a:lnTo>
                <a:lnTo>
                  <a:pt x="379" y="46"/>
                </a:lnTo>
                <a:lnTo>
                  <a:pt x="381" y="46"/>
                </a:lnTo>
                <a:lnTo>
                  <a:pt x="386" y="47"/>
                </a:lnTo>
                <a:lnTo>
                  <a:pt x="388" y="47"/>
                </a:lnTo>
                <a:lnTo>
                  <a:pt x="389" y="47"/>
                </a:lnTo>
                <a:lnTo>
                  <a:pt x="394" y="49"/>
                </a:lnTo>
                <a:lnTo>
                  <a:pt x="397" y="49"/>
                </a:lnTo>
                <a:lnTo>
                  <a:pt x="399" y="50"/>
                </a:lnTo>
                <a:lnTo>
                  <a:pt x="402" y="50"/>
                </a:lnTo>
                <a:lnTo>
                  <a:pt x="404" y="50"/>
                </a:lnTo>
                <a:lnTo>
                  <a:pt x="406" y="51"/>
                </a:lnTo>
                <a:lnTo>
                  <a:pt x="408" y="51"/>
                </a:lnTo>
                <a:lnTo>
                  <a:pt x="409" y="51"/>
                </a:lnTo>
                <a:lnTo>
                  <a:pt x="410" y="52"/>
                </a:lnTo>
                <a:lnTo>
                  <a:pt x="412" y="53"/>
                </a:lnTo>
                <a:lnTo>
                  <a:pt x="416" y="55"/>
                </a:lnTo>
                <a:lnTo>
                  <a:pt x="418" y="56"/>
                </a:lnTo>
                <a:lnTo>
                  <a:pt x="419" y="56"/>
                </a:lnTo>
                <a:lnTo>
                  <a:pt x="419" y="57"/>
                </a:lnTo>
                <a:lnTo>
                  <a:pt x="420" y="58"/>
                </a:lnTo>
                <a:lnTo>
                  <a:pt x="420" y="58"/>
                </a:lnTo>
                <a:lnTo>
                  <a:pt x="421" y="59"/>
                </a:lnTo>
                <a:lnTo>
                  <a:pt x="421" y="60"/>
                </a:lnTo>
                <a:lnTo>
                  <a:pt x="421" y="61"/>
                </a:lnTo>
                <a:lnTo>
                  <a:pt x="422" y="62"/>
                </a:lnTo>
                <a:lnTo>
                  <a:pt x="422" y="63"/>
                </a:lnTo>
                <a:lnTo>
                  <a:pt x="422" y="66"/>
                </a:lnTo>
                <a:lnTo>
                  <a:pt x="422" y="68"/>
                </a:lnTo>
                <a:lnTo>
                  <a:pt x="422" y="69"/>
                </a:lnTo>
                <a:lnTo>
                  <a:pt x="422" y="70"/>
                </a:lnTo>
                <a:lnTo>
                  <a:pt x="422" y="70"/>
                </a:lnTo>
                <a:lnTo>
                  <a:pt x="423" y="71"/>
                </a:lnTo>
                <a:lnTo>
                  <a:pt x="423" y="71"/>
                </a:lnTo>
                <a:lnTo>
                  <a:pt x="424" y="72"/>
                </a:lnTo>
                <a:lnTo>
                  <a:pt x="424" y="72"/>
                </a:lnTo>
                <a:lnTo>
                  <a:pt x="425" y="72"/>
                </a:lnTo>
                <a:lnTo>
                  <a:pt x="426" y="73"/>
                </a:lnTo>
                <a:lnTo>
                  <a:pt x="427" y="73"/>
                </a:lnTo>
                <a:lnTo>
                  <a:pt x="427" y="73"/>
                </a:lnTo>
                <a:lnTo>
                  <a:pt x="428" y="74"/>
                </a:lnTo>
                <a:lnTo>
                  <a:pt x="429" y="74"/>
                </a:lnTo>
                <a:lnTo>
                  <a:pt x="429" y="73"/>
                </a:lnTo>
                <a:lnTo>
                  <a:pt x="430" y="73"/>
                </a:lnTo>
                <a:lnTo>
                  <a:pt x="433" y="73"/>
                </a:lnTo>
                <a:lnTo>
                  <a:pt x="435" y="72"/>
                </a:lnTo>
                <a:lnTo>
                  <a:pt x="436" y="72"/>
                </a:lnTo>
                <a:lnTo>
                  <a:pt x="437" y="72"/>
                </a:lnTo>
                <a:lnTo>
                  <a:pt x="439" y="72"/>
                </a:lnTo>
                <a:lnTo>
                  <a:pt x="441" y="72"/>
                </a:lnTo>
                <a:lnTo>
                  <a:pt x="446" y="73"/>
                </a:lnTo>
                <a:lnTo>
                  <a:pt x="449" y="73"/>
                </a:lnTo>
                <a:lnTo>
                  <a:pt x="451" y="73"/>
                </a:lnTo>
                <a:lnTo>
                  <a:pt x="456" y="73"/>
                </a:lnTo>
                <a:lnTo>
                  <a:pt x="457" y="73"/>
                </a:lnTo>
                <a:lnTo>
                  <a:pt x="458" y="73"/>
                </a:lnTo>
                <a:lnTo>
                  <a:pt x="464" y="73"/>
                </a:lnTo>
                <a:lnTo>
                  <a:pt x="465" y="72"/>
                </a:lnTo>
                <a:lnTo>
                  <a:pt x="466" y="73"/>
                </a:lnTo>
                <a:lnTo>
                  <a:pt x="466" y="73"/>
                </a:lnTo>
                <a:lnTo>
                  <a:pt x="467" y="73"/>
                </a:lnTo>
                <a:lnTo>
                  <a:pt x="468" y="73"/>
                </a:lnTo>
                <a:lnTo>
                  <a:pt x="469" y="74"/>
                </a:lnTo>
                <a:lnTo>
                  <a:pt x="470" y="75"/>
                </a:lnTo>
                <a:lnTo>
                  <a:pt x="471" y="75"/>
                </a:lnTo>
                <a:lnTo>
                  <a:pt x="472" y="76"/>
                </a:lnTo>
                <a:lnTo>
                  <a:pt x="472" y="77"/>
                </a:lnTo>
                <a:lnTo>
                  <a:pt x="473" y="79"/>
                </a:lnTo>
                <a:lnTo>
                  <a:pt x="474" y="80"/>
                </a:lnTo>
                <a:lnTo>
                  <a:pt x="475" y="82"/>
                </a:lnTo>
                <a:lnTo>
                  <a:pt x="476" y="84"/>
                </a:lnTo>
                <a:lnTo>
                  <a:pt x="476" y="85"/>
                </a:lnTo>
                <a:lnTo>
                  <a:pt x="476" y="87"/>
                </a:lnTo>
                <a:lnTo>
                  <a:pt x="476" y="88"/>
                </a:lnTo>
                <a:lnTo>
                  <a:pt x="477" y="90"/>
                </a:lnTo>
                <a:lnTo>
                  <a:pt x="477" y="91"/>
                </a:lnTo>
                <a:lnTo>
                  <a:pt x="476" y="93"/>
                </a:lnTo>
                <a:lnTo>
                  <a:pt x="476" y="95"/>
                </a:lnTo>
                <a:lnTo>
                  <a:pt x="475" y="99"/>
                </a:lnTo>
                <a:lnTo>
                  <a:pt x="475" y="100"/>
                </a:lnTo>
                <a:lnTo>
                  <a:pt x="474" y="101"/>
                </a:lnTo>
                <a:lnTo>
                  <a:pt x="474" y="102"/>
                </a:lnTo>
                <a:lnTo>
                  <a:pt x="474" y="103"/>
                </a:lnTo>
                <a:lnTo>
                  <a:pt x="474" y="108"/>
                </a:lnTo>
                <a:lnTo>
                  <a:pt x="474" y="109"/>
                </a:lnTo>
                <a:lnTo>
                  <a:pt x="474" y="110"/>
                </a:lnTo>
                <a:lnTo>
                  <a:pt x="474" y="111"/>
                </a:lnTo>
                <a:lnTo>
                  <a:pt x="473" y="114"/>
                </a:lnTo>
                <a:lnTo>
                  <a:pt x="472" y="119"/>
                </a:lnTo>
                <a:lnTo>
                  <a:pt x="472" y="121"/>
                </a:lnTo>
                <a:lnTo>
                  <a:pt x="471" y="123"/>
                </a:lnTo>
                <a:lnTo>
                  <a:pt x="471" y="124"/>
                </a:lnTo>
                <a:lnTo>
                  <a:pt x="472" y="125"/>
                </a:lnTo>
                <a:lnTo>
                  <a:pt x="472" y="126"/>
                </a:lnTo>
                <a:lnTo>
                  <a:pt x="473" y="129"/>
                </a:lnTo>
                <a:lnTo>
                  <a:pt x="474" y="131"/>
                </a:lnTo>
                <a:lnTo>
                  <a:pt x="475" y="135"/>
                </a:lnTo>
                <a:lnTo>
                  <a:pt x="475" y="137"/>
                </a:lnTo>
                <a:lnTo>
                  <a:pt x="475" y="139"/>
                </a:lnTo>
                <a:lnTo>
                  <a:pt x="475" y="141"/>
                </a:lnTo>
                <a:lnTo>
                  <a:pt x="475" y="142"/>
                </a:lnTo>
                <a:lnTo>
                  <a:pt x="474" y="145"/>
                </a:lnTo>
                <a:lnTo>
                  <a:pt x="474" y="146"/>
                </a:lnTo>
                <a:lnTo>
                  <a:pt x="474" y="147"/>
                </a:lnTo>
                <a:lnTo>
                  <a:pt x="474" y="148"/>
                </a:lnTo>
                <a:lnTo>
                  <a:pt x="474" y="149"/>
                </a:lnTo>
                <a:lnTo>
                  <a:pt x="475" y="150"/>
                </a:lnTo>
                <a:lnTo>
                  <a:pt x="475" y="151"/>
                </a:lnTo>
                <a:lnTo>
                  <a:pt x="476" y="151"/>
                </a:lnTo>
                <a:lnTo>
                  <a:pt x="477" y="152"/>
                </a:lnTo>
                <a:lnTo>
                  <a:pt x="479" y="154"/>
                </a:lnTo>
                <a:lnTo>
                  <a:pt x="480" y="155"/>
                </a:lnTo>
                <a:lnTo>
                  <a:pt x="480" y="156"/>
                </a:lnTo>
                <a:lnTo>
                  <a:pt x="481" y="157"/>
                </a:lnTo>
                <a:lnTo>
                  <a:pt x="481" y="158"/>
                </a:lnTo>
                <a:lnTo>
                  <a:pt x="481" y="161"/>
                </a:lnTo>
                <a:lnTo>
                  <a:pt x="481" y="162"/>
                </a:lnTo>
                <a:lnTo>
                  <a:pt x="481" y="166"/>
                </a:lnTo>
                <a:lnTo>
                  <a:pt x="481" y="167"/>
                </a:lnTo>
                <a:lnTo>
                  <a:pt x="482" y="168"/>
                </a:lnTo>
                <a:lnTo>
                  <a:pt x="482" y="169"/>
                </a:lnTo>
                <a:lnTo>
                  <a:pt x="483" y="169"/>
                </a:lnTo>
                <a:lnTo>
                  <a:pt x="485" y="173"/>
                </a:lnTo>
                <a:lnTo>
                  <a:pt x="486" y="175"/>
                </a:lnTo>
                <a:lnTo>
                  <a:pt x="488" y="178"/>
                </a:lnTo>
                <a:lnTo>
                  <a:pt x="489" y="180"/>
                </a:lnTo>
                <a:lnTo>
                  <a:pt x="491" y="185"/>
                </a:lnTo>
                <a:lnTo>
                  <a:pt x="492" y="188"/>
                </a:lnTo>
                <a:lnTo>
                  <a:pt x="493" y="190"/>
                </a:lnTo>
                <a:lnTo>
                  <a:pt x="494" y="194"/>
                </a:lnTo>
                <a:lnTo>
                  <a:pt x="494" y="196"/>
                </a:lnTo>
                <a:lnTo>
                  <a:pt x="494" y="197"/>
                </a:lnTo>
                <a:lnTo>
                  <a:pt x="494" y="198"/>
                </a:lnTo>
                <a:lnTo>
                  <a:pt x="494" y="199"/>
                </a:lnTo>
                <a:lnTo>
                  <a:pt x="494" y="199"/>
                </a:lnTo>
                <a:lnTo>
                  <a:pt x="494" y="200"/>
                </a:lnTo>
                <a:lnTo>
                  <a:pt x="494" y="201"/>
                </a:lnTo>
                <a:lnTo>
                  <a:pt x="493" y="202"/>
                </a:lnTo>
                <a:lnTo>
                  <a:pt x="492" y="204"/>
                </a:lnTo>
                <a:lnTo>
                  <a:pt x="492" y="204"/>
                </a:lnTo>
                <a:lnTo>
                  <a:pt x="492" y="205"/>
                </a:lnTo>
                <a:lnTo>
                  <a:pt x="492" y="206"/>
                </a:lnTo>
                <a:lnTo>
                  <a:pt x="492" y="207"/>
                </a:lnTo>
                <a:lnTo>
                  <a:pt x="493" y="209"/>
                </a:lnTo>
                <a:lnTo>
                  <a:pt x="493" y="211"/>
                </a:lnTo>
                <a:lnTo>
                  <a:pt x="493" y="212"/>
                </a:lnTo>
                <a:lnTo>
                  <a:pt x="493" y="212"/>
                </a:lnTo>
                <a:lnTo>
                  <a:pt x="493" y="213"/>
                </a:lnTo>
                <a:lnTo>
                  <a:pt x="492" y="213"/>
                </a:lnTo>
                <a:lnTo>
                  <a:pt x="492" y="213"/>
                </a:lnTo>
                <a:lnTo>
                  <a:pt x="492" y="214"/>
                </a:lnTo>
                <a:lnTo>
                  <a:pt x="491" y="214"/>
                </a:lnTo>
                <a:lnTo>
                  <a:pt x="491" y="214"/>
                </a:lnTo>
                <a:lnTo>
                  <a:pt x="490" y="214"/>
                </a:lnTo>
                <a:lnTo>
                  <a:pt x="487" y="213"/>
                </a:lnTo>
                <a:lnTo>
                  <a:pt x="484" y="213"/>
                </a:lnTo>
                <a:lnTo>
                  <a:pt x="483" y="213"/>
                </a:lnTo>
                <a:lnTo>
                  <a:pt x="482" y="213"/>
                </a:lnTo>
                <a:lnTo>
                  <a:pt x="481" y="213"/>
                </a:lnTo>
                <a:lnTo>
                  <a:pt x="480" y="214"/>
                </a:lnTo>
                <a:lnTo>
                  <a:pt x="479" y="214"/>
                </a:lnTo>
                <a:lnTo>
                  <a:pt x="478" y="214"/>
                </a:lnTo>
                <a:lnTo>
                  <a:pt x="478" y="215"/>
                </a:lnTo>
                <a:lnTo>
                  <a:pt x="477" y="215"/>
                </a:lnTo>
                <a:lnTo>
                  <a:pt x="477" y="216"/>
                </a:lnTo>
                <a:lnTo>
                  <a:pt x="476" y="217"/>
                </a:lnTo>
                <a:lnTo>
                  <a:pt x="476" y="218"/>
                </a:lnTo>
                <a:lnTo>
                  <a:pt x="476" y="219"/>
                </a:lnTo>
                <a:lnTo>
                  <a:pt x="476" y="219"/>
                </a:lnTo>
                <a:lnTo>
                  <a:pt x="476" y="219"/>
                </a:lnTo>
                <a:lnTo>
                  <a:pt x="476" y="220"/>
                </a:lnTo>
                <a:lnTo>
                  <a:pt x="477" y="220"/>
                </a:lnTo>
                <a:lnTo>
                  <a:pt x="478" y="221"/>
                </a:lnTo>
                <a:lnTo>
                  <a:pt x="479" y="222"/>
                </a:lnTo>
                <a:lnTo>
                  <a:pt x="480" y="222"/>
                </a:lnTo>
                <a:lnTo>
                  <a:pt x="481" y="223"/>
                </a:lnTo>
                <a:lnTo>
                  <a:pt x="486" y="224"/>
                </a:lnTo>
                <a:lnTo>
                  <a:pt x="487" y="224"/>
                </a:lnTo>
                <a:lnTo>
                  <a:pt x="488" y="224"/>
                </a:lnTo>
                <a:lnTo>
                  <a:pt x="489" y="225"/>
                </a:lnTo>
                <a:lnTo>
                  <a:pt x="491" y="226"/>
                </a:lnTo>
                <a:lnTo>
                  <a:pt x="492" y="226"/>
                </a:lnTo>
                <a:lnTo>
                  <a:pt x="493" y="227"/>
                </a:lnTo>
                <a:lnTo>
                  <a:pt x="494" y="228"/>
                </a:lnTo>
                <a:lnTo>
                  <a:pt x="495" y="229"/>
                </a:lnTo>
                <a:lnTo>
                  <a:pt x="498" y="233"/>
                </a:lnTo>
                <a:lnTo>
                  <a:pt x="499" y="235"/>
                </a:lnTo>
                <a:lnTo>
                  <a:pt x="500" y="236"/>
                </a:lnTo>
                <a:lnTo>
                  <a:pt x="500" y="237"/>
                </a:lnTo>
                <a:lnTo>
                  <a:pt x="501" y="239"/>
                </a:lnTo>
                <a:lnTo>
                  <a:pt x="502" y="241"/>
                </a:lnTo>
                <a:lnTo>
                  <a:pt x="502" y="241"/>
                </a:lnTo>
                <a:lnTo>
                  <a:pt x="502" y="242"/>
                </a:lnTo>
                <a:lnTo>
                  <a:pt x="501" y="242"/>
                </a:lnTo>
                <a:lnTo>
                  <a:pt x="500" y="242"/>
                </a:lnTo>
                <a:lnTo>
                  <a:pt x="499" y="243"/>
                </a:lnTo>
                <a:lnTo>
                  <a:pt x="498" y="243"/>
                </a:lnTo>
                <a:lnTo>
                  <a:pt x="498" y="244"/>
                </a:lnTo>
                <a:lnTo>
                  <a:pt x="497" y="245"/>
                </a:lnTo>
                <a:lnTo>
                  <a:pt x="496" y="247"/>
                </a:lnTo>
                <a:lnTo>
                  <a:pt x="495" y="249"/>
                </a:lnTo>
                <a:lnTo>
                  <a:pt x="495" y="251"/>
                </a:lnTo>
                <a:lnTo>
                  <a:pt x="495" y="252"/>
                </a:lnTo>
                <a:lnTo>
                  <a:pt x="495" y="253"/>
                </a:lnTo>
                <a:lnTo>
                  <a:pt x="495" y="254"/>
                </a:lnTo>
                <a:lnTo>
                  <a:pt x="495" y="255"/>
                </a:lnTo>
                <a:lnTo>
                  <a:pt x="495" y="255"/>
                </a:lnTo>
                <a:lnTo>
                  <a:pt x="495" y="256"/>
                </a:lnTo>
                <a:lnTo>
                  <a:pt x="497" y="258"/>
                </a:lnTo>
                <a:lnTo>
                  <a:pt x="497" y="259"/>
                </a:lnTo>
                <a:lnTo>
                  <a:pt x="498" y="259"/>
                </a:lnTo>
                <a:lnTo>
                  <a:pt x="498" y="260"/>
                </a:lnTo>
                <a:lnTo>
                  <a:pt x="498" y="261"/>
                </a:lnTo>
                <a:lnTo>
                  <a:pt x="498" y="261"/>
                </a:lnTo>
                <a:lnTo>
                  <a:pt x="498" y="263"/>
                </a:lnTo>
                <a:lnTo>
                  <a:pt x="497" y="264"/>
                </a:lnTo>
                <a:lnTo>
                  <a:pt x="497" y="264"/>
                </a:lnTo>
                <a:lnTo>
                  <a:pt x="496" y="265"/>
                </a:lnTo>
                <a:lnTo>
                  <a:pt x="496" y="266"/>
                </a:lnTo>
                <a:lnTo>
                  <a:pt x="495" y="267"/>
                </a:lnTo>
                <a:lnTo>
                  <a:pt x="494" y="267"/>
                </a:lnTo>
                <a:lnTo>
                  <a:pt x="492" y="268"/>
                </a:lnTo>
                <a:lnTo>
                  <a:pt x="490" y="270"/>
                </a:lnTo>
                <a:lnTo>
                  <a:pt x="489" y="270"/>
                </a:lnTo>
                <a:lnTo>
                  <a:pt x="488" y="271"/>
                </a:lnTo>
                <a:lnTo>
                  <a:pt x="483" y="273"/>
                </a:lnTo>
                <a:lnTo>
                  <a:pt x="481" y="274"/>
                </a:lnTo>
                <a:lnTo>
                  <a:pt x="480" y="274"/>
                </a:lnTo>
                <a:lnTo>
                  <a:pt x="478" y="274"/>
                </a:lnTo>
                <a:lnTo>
                  <a:pt x="476" y="275"/>
                </a:lnTo>
                <a:lnTo>
                  <a:pt x="475" y="275"/>
                </a:lnTo>
                <a:lnTo>
                  <a:pt x="475" y="276"/>
                </a:lnTo>
                <a:lnTo>
                  <a:pt x="474" y="276"/>
                </a:lnTo>
                <a:lnTo>
                  <a:pt x="474" y="277"/>
                </a:lnTo>
                <a:lnTo>
                  <a:pt x="474" y="278"/>
                </a:lnTo>
                <a:lnTo>
                  <a:pt x="473" y="279"/>
                </a:lnTo>
                <a:lnTo>
                  <a:pt x="473" y="280"/>
                </a:lnTo>
                <a:lnTo>
                  <a:pt x="474" y="282"/>
                </a:lnTo>
                <a:lnTo>
                  <a:pt x="474" y="283"/>
                </a:lnTo>
                <a:lnTo>
                  <a:pt x="474" y="286"/>
                </a:lnTo>
                <a:lnTo>
                  <a:pt x="474" y="288"/>
                </a:lnTo>
                <a:lnTo>
                  <a:pt x="474" y="289"/>
                </a:lnTo>
                <a:lnTo>
                  <a:pt x="473" y="291"/>
                </a:lnTo>
                <a:lnTo>
                  <a:pt x="471" y="299"/>
                </a:lnTo>
                <a:lnTo>
                  <a:pt x="471" y="301"/>
                </a:lnTo>
                <a:lnTo>
                  <a:pt x="470" y="302"/>
                </a:lnTo>
                <a:lnTo>
                  <a:pt x="470" y="303"/>
                </a:lnTo>
                <a:lnTo>
                  <a:pt x="469" y="304"/>
                </a:lnTo>
                <a:lnTo>
                  <a:pt x="468" y="304"/>
                </a:lnTo>
                <a:lnTo>
                  <a:pt x="468" y="305"/>
                </a:lnTo>
                <a:lnTo>
                  <a:pt x="467" y="305"/>
                </a:lnTo>
                <a:lnTo>
                  <a:pt x="466" y="305"/>
                </a:lnTo>
                <a:lnTo>
                  <a:pt x="465" y="305"/>
                </a:lnTo>
                <a:lnTo>
                  <a:pt x="464" y="305"/>
                </a:lnTo>
                <a:lnTo>
                  <a:pt x="463" y="305"/>
                </a:lnTo>
                <a:lnTo>
                  <a:pt x="462" y="304"/>
                </a:lnTo>
                <a:lnTo>
                  <a:pt x="461" y="304"/>
                </a:lnTo>
                <a:lnTo>
                  <a:pt x="460" y="303"/>
                </a:lnTo>
                <a:lnTo>
                  <a:pt x="458" y="302"/>
                </a:lnTo>
                <a:lnTo>
                  <a:pt x="456" y="301"/>
                </a:lnTo>
                <a:lnTo>
                  <a:pt x="452" y="298"/>
                </a:lnTo>
                <a:lnTo>
                  <a:pt x="450" y="297"/>
                </a:lnTo>
                <a:lnTo>
                  <a:pt x="450" y="296"/>
                </a:lnTo>
                <a:lnTo>
                  <a:pt x="447" y="294"/>
                </a:lnTo>
                <a:lnTo>
                  <a:pt x="445" y="293"/>
                </a:lnTo>
                <a:lnTo>
                  <a:pt x="443" y="291"/>
                </a:lnTo>
                <a:lnTo>
                  <a:pt x="442" y="290"/>
                </a:lnTo>
                <a:lnTo>
                  <a:pt x="441" y="290"/>
                </a:lnTo>
                <a:lnTo>
                  <a:pt x="440" y="290"/>
                </a:lnTo>
                <a:lnTo>
                  <a:pt x="437" y="289"/>
                </a:lnTo>
                <a:lnTo>
                  <a:pt x="435" y="288"/>
                </a:lnTo>
                <a:lnTo>
                  <a:pt x="434" y="288"/>
                </a:lnTo>
                <a:lnTo>
                  <a:pt x="429" y="288"/>
                </a:lnTo>
                <a:lnTo>
                  <a:pt x="425" y="287"/>
                </a:lnTo>
                <a:lnTo>
                  <a:pt x="423" y="287"/>
                </a:lnTo>
                <a:lnTo>
                  <a:pt x="420" y="286"/>
                </a:lnTo>
                <a:lnTo>
                  <a:pt x="416" y="285"/>
                </a:lnTo>
                <a:lnTo>
                  <a:pt x="415" y="285"/>
                </a:lnTo>
                <a:lnTo>
                  <a:pt x="415" y="285"/>
                </a:lnTo>
                <a:lnTo>
                  <a:pt x="414" y="285"/>
                </a:lnTo>
                <a:lnTo>
                  <a:pt x="413" y="286"/>
                </a:lnTo>
                <a:lnTo>
                  <a:pt x="412" y="286"/>
                </a:lnTo>
                <a:lnTo>
                  <a:pt x="411" y="287"/>
                </a:lnTo>
                <a:lnTo>
                  <a:pt x="410" y="287"/>
                </a:lnTo>
                <a:lnTo>
                  <a:pt x="410" y="288"/>
                </a:lnTo>
                <a:lnTo>
                  <a:pt x="408" y="290"/>
                </a:lnTo>
                <a:lnTo>
                  <a:pt x="405" y="293"/>
                </a:lnTo>
                <a:lnTo>
                  <a:pt x="402" y="295"/>
                </a:lnTo>
                <a:lnTo>
                  <a:pt x="400" y="297"/>
                </a:lnTo>
                <a:lnTo>
                  <a:pt x="399" y="297"/>
                </a:lnTo>
                <a:lnTo>
                  <a:pt x="396" y="299"/>
                </a:lnTo>
                <a:lnTo>
                  <a:pt x="393" y="301"/>
                </a:lnTo>
                <a:lnTo>
                  <a:pt x="391" y="303"/>
                </a:lnTo>
                <a:lnTo>
                  <a:pt x="388" y="305"/>
                </a:lnTo>
                <a:lnTo>
                  <a:pt x="381" y="309"/>
                </a:lnTo>
                <a:lnTo>
                  <a:pt x="380" y="310"/>
                </a:lnTo>
                <a:lnTo>
                  <a:pt x="377" y="311"/>
                </a:lnTo>
                <a:lnTo>
                  <a:pt x="375" y="312"/>
                </a:lnTo>
                <a:lnTo>
                  <a:pt x="374" y="313"/>
                </a:lnTo>
                <a:lnTo>
                  <a:pt x="372" y="315"/>
                </a:lnTo>
                <a:lnTo>
                  <a:pt x="371" y="315"/>
                </a:lnTo>
                <a:lnTo>
                  <a:pt x="366" y="317"/>
                </a:lnTo>
                <a:lnTo>
                  <a:pt x="363" y="319"/>
                </a:lnTo>
                <a:lnTo>
                  <a:pt x="362" y="319"/>
                </a:lnTo>
                <a:lnTo>
                  <a:pt x="361" y="320"/>
                </a:lnTo>
                <a:lnTo>
                  <a:pt x="360" y="321"/>
                </a:lnTo>
                <a:lnTo>
                  <a:pt x="359" y="321"/>
                </a:lnTo>
                <a:lnTo>
                  <a:pt x="359" y="322"/>
                </a:lnTo>
                <a:lnTo>
                  <a:pt x="358" y="323"/>
                </a:lnTo>
                <a:lnTo>
                  <a:pt x="358" y="324"/>
                </a:lnTo>
                <a:lnTo>
                  <a:pt x="358" y="324"/>
                </a:lnTo>
                <a:lnTo>
                  <a:pt x="358" y="325"/>
                </a:lnTo>
                <a:lnTo>
                  <a:pt x="358" y="330"/>
                </a:lnTo>
                <a:lnTo>
                  <a:pt x="358" y="331"/>
                </a:lnTo>
                <a:lnTo>
                  <a:pt x="358" y="332"/>
                </a:lnTo>
                <a:lnTo>
                  <a:pt x="356" y="339"/>
                </a:lnTo>
                <a:lnTo>
                  <a:pt x="356" y="340"/>
                </a:lnTo>
                <a:lnTo>
                  <a:pt x="355" y="340"/>
                </a:lnTo>
                <a:lnTo>
                  <a:pt x="355" y="342"/>
                </a:lnTo>
                <a:lnTo>
                  <a:pt x="353" y="343"/>
                </a:lnTo>
                <a:lnTo>
                  <a:pt x="352" y="345"/>
                </a:lnTo>
                <a:lnTo>
                  <a:pt x="350" y="347"/>
                </a:lnTo>
                <a:lnTo>
                  <a:pt x="348" y="348"/>
                </a:lnTo>
                <a:lnTo>
                  <a:pt x="347" y="349"/>
                </a:lnTo>
                <a:lnTo>
                  <a:pt x="345" y="350"/>
                </a:lnTo>
                <a:lnTo>
                  <a:pt x="343" y="351"/>
                </a:lnTo>
                <a:lnTo>
                  <a:pt x="342" y="351"/>
                </a:lnTo>
                <a:lnTo>
                  <a:pt x="340" y="351"/>
                </a:lnTo>
                <a:lnTo>
                  <a:pt x="339" y="352"/>
                </a:lnTo>
                <a:lnTo>
                  <a:pt x="338" y="351"/>
                </a:lnTo>
                <a:lnTo>
                  <a:pt x="337" y="351"/>
                </a:lnTo>
                <a:lnTo>
                  <a:pt x="336" y="351"/>
                </a:lnTo>
                <a:lnTo>
                  <a:pt x="332" y="349"/>
                </a:lnTo>
                <a:lnTo>
                  <a:pt x="330" y="349"/>
                </a:lnTo>
                <a:lnTo>
                  <a:pt x="329" y="349"/>
                </a:lnTo>
                <a:lnTo>
                  <a:pt x="327" y="348"/>
                </a:lnTo>
                <a:lnTo>
                  <a:pt x="326" y="348"/>
                </a:lnTo>
                <a:lnTo>
                  <a:pt x="325" y="349"/>
                </a:lnTo>
                <a:lnTo>
                  <a:pt x="323" y="349"/>
                </a:lnTo>
                <a:lnTo>
                  <a:pt x="320" y="349"/>
                </a:lnTo>
                <a:lnTo>
                  <a:pt x="318" y="349"/>
                </a:lnTo>
                <a:lnTo>
                  <a:pt x="317" y="349"/>
                </a:lnTo>
                <a:lnTo>
                  <a:pt x="314" y="349"/>
                </a:lnTo>
                <a:lnTo>
                  <a:pt x="313" y="349"/>
                </a:lnTo>
                <a:lnTo>
                  <a:pt x="312" y="349"/>
                </a:lnTo>
                <a:lnTo>
                  <a:pt x="310" y="349"/>
                </a:lnTo>
                <a:lnTo>
                  <a:pt x="309" y="349"/>
                </a:lnTo>
                <a:lnTo>
                  <a:pt x="305" y="347"/>
                </a:lnTo>
                <a:lnTo>
                  <a:pt x="303" y="346"/>
                </a:lnTo>
                <a:lnTo>
                  <a:pt x="297" y="345"/>
                </a:lnTo>
                <a:lnTo>
                  <a:pt x="295" y="344"/>
                </a:lnTo>
                <a:lnTo>
                  <a:pt x="293" y="343"/>
                </a:lnTo>
                <a:lnTo>
                  <a:pt x="291" y="343"/>
                </a:lnTo>
                <a:lnTo>
                  <a:pt x="290" y="342"/>
                </a:lnTo>
                <a:lnTo>
                  <a:pt x="288" y="342"/>
                </a:lnTo>
                <a:lnTo>
                  <a:pt x="287" y="342"/>
                </a:lnTo>
                <a:lnTo>
                  <a:pt x="285" y="342"/>
                </a:lnTo>
                <a:lnTo>
                  <a:pt x="284" y="342"/>
                </a:lnTo>
                <a:lnTo>
                  <a:pt x="283" y="342"/>
                </a:lnTo>
                <a:lnTo>
                  <a:pt x="282" y="343"/>
                </a:lnTo>
                <a:lnTo>
                  <a:pt x="278" y="344"/>
                </a:lnTo>
                <a:lnTo>
                  <a:pt x="276" y="345"/>
                </a:lnTo>
                <a:lnTo>
                  <a:pt x="275" y="345"/>
                </a:lnTo>
                <a:lnTo>
                  <a:pt x="272" y="345"/>
                </a:lnTo>
                <a:lnTo>
                  <a:pt x="271" y="345"/>
                </a:lnTo>
                <a:lnTo>
                  <a:pt x="266" y="346"/>
                </a:lnTo>
                <a:lnTo>
                  <a:pt x="264" y="346"/>
                </a:lnTo>
                <a:lnTo>
                  <a:pt x="263" y="347"/>
                </a:lnTo>
                <a:lnTo>
                  <a:pt x="259" y="348"/>
                </a:lnTo>
                <a:lnTo>
                  <a:pt x="258" y="349"/>
                </a:lnTo>
                <a:lnTo>
                  <a:pt x="256" y="349"/>
                </a:lnTo>
                <a:lnTo>
                  <a:pt x="253" y="350"/>
                </a:lnTo>
                <a:lnTo>
                  <a:pt x="251" y="351"/>
                </a:lnTo>
                <a:lnTo>
                  <a:pt x="250" y="351"/>
                </a:lnTo>
                <a:lnTo>
                  <a:pt x="250" y="352"/>
                </a:lnTo>
                <a:lnTo>
                  <a:pt x="249" y="352"/>
                </a:lnTo>
                <a:lnTo>
                  <a:pt x="248" y="354"/>
                </a:lnTo>
                <a:lnTo>
                  <a:pt x="247" y="355"/>
                </a:lnTo>
                <a:lnTo>
                  <a:pt x="246" y="356"/>
                </a:lnTo>
                <a:lnTo>
                  <a:pt x="245" y="356"/>
                </a:lnTo>
                <a:lnTo>
                  <a:pt x="242" y="358"/>
                </a:lnTo>
                <a:lnTo>
                  <a:pt x="241" y="359"/>
                </a:lnTo>
                <a:lnTo>
                  <a:pt x="240" y="360"/>
                </a:lnTo>
                <a:lnTo>
                  <a:pt x="239" y="360"/>
                </a:lnTo>
                <a:lnTo>
                  <a:pt x="238" y="361"/>
                </a:lnTo>
                <a:lnTo>
                  <a:pt x="237" y="362"/>
                </a:lnTo>
                <a:lnTo>
                  <a:pt x="237" y="363"/>
                </a:lnTo>
                <a:lnTo>
                  <a:pt x="236" y="365"/>
                </a:lnTo>
                <a:lnTo>
                  <a:pt x="236" y="366"/>
                </a:lnTo>
                <a:lnTo>
                  <a:pt x="236" y="366"/>
                </a:lnTo>
                <a:lnTo>
                  <a:pt x="235" y="366"/>
                </a:lnTo>
                <a:lnTo>
                  <a:pt x="235" y="366"/>
                </a:lnTo>
                <a:lnTo>
                  <a:pt x="235" y="366"/>
                </a:lnTo>
                <a:lnTo>
                  <a:pt x="234" y="366"/>
                </a:lnTo>
                <a:lnTo>
                  <a:pt x="234" y="366"/>
                </a:lnTo>
                <a:lnTo>
                  <a:pt x="233" y="366"/>
                </a:lnTo>
                <a:lnTo>
                  <a:pt x="233" y="366"/>
                </a:lnTo>
                <a:lnTo>
                  <a:pt x="232" y="365"/>
                </a:lnTo>
                <a:lnTo>
                  <a:pt x="230" y="362"/>
                </a:lnTo>
                <a:lnTo>
                  <a:pt x="229" y="361"/>
                </a:lnTo>
                <a:lnTo>
                  <a:pt x="228" y="360"/>
                </a:lnTo>
                <a:lnTo>
                  <a:pt x="227" y="359"/>
                </a:lnTo>
                <a:lnTo>
                  <a:pt x="225" y="358"/>
                </a:lnTo>
                <a:lnTo>
                  <a:pt x="224" y="357"/>
                </a:lnTo>
                <a:lnTo>
                  <a:pt x="222" y="357"/>
                </a:lnTo>
                <a:lnTo>
                  <a:pt x="221" y="356"/>
                </a:lnTo>
                <a:lnTo>
                  <a:pt x="220" y="356"/>
                </a:lnTo>
                <a:lnTo>
                  <a:pt x="218" y="356"/>
                </a:lnTo>
                <a:lnTo>
                  <a:pt x="216" y="356"/>
                </a:lnTo>
                <a:lnTo>
                  <a:pt x="215" y="357"/>
                </a:lnTo>
                <a:lnTo>
                  <a:pt x="213" y="357"/>
                </a:lnTo>
                <a:lnTo>
                  <a:pt x="211" y="358"/>
                </a:lnTo>
                <a:lnTo>
                  <a:pt x="209" y="359"/>
                </a:lnTo>
                <a:lnTo>
                  <a:pt x="208" y="360"/>
                </a:lnTo>
                <a:lnTo>
                  <a:pt x="206" y="362"/>
                </a:lnTo>
                <a:lnTo>
                  <a:pt x="205" y="363"/>
                </a:lnTo>
                <a:lnTo>
                  <a:pt x="203" y="363"/>
                </a:lnTo>
                <a:lnTo>
                  <a:pt x="202" y="364"/>
                </a:lnTo>
                <a:lnTo>
                  <a:pt x="201" y="364"/>
                </a:lnTo>
                <a:lnTo>
                  <a:pt x="200" y="364"/>
                </a:lnTo>
                <a:lnTo>
                  <a:pt x="199" y="364"/>
                </a:lnTo>
                <a:lnTo>
                  <a:pt x="198" y="364"/>
                </a:lnTo>
                <a:lnTo>
                  <a:pt x="196" y="364"/>
                </a:lnTo>
                <a:lnTo>
                  <a:pt x="190" y="362"/>
                </a:lnTo>
                <a:lnTo>
                  <a:pt x="184" y="360"/>
                </a:lnTo>
                <a:lnTo>
                  <a:pt x="181" y="360"/>
                </a:lnTo>
                <a:lnTo>
                  <a:pt x="182" y="359"/>
                </a:lnTo>
                <a:lnTo>
                  <a:pt x="182" y="358"/>
                </a:lnTo>
                <a:lnTo>
                  <a:pt x="181" y="357"/>
                </a:lnTo>
                <a:lnTo>
                  <a:pt x="180" y="356"/>
                </a:lnTo>
                <a:lnTo>
                  <a:pt x="180" y="355"/>
                </a:lnTo>
                <a:lnTo>
                  <a:pt x="179" y="354"/>
                </a:lnTo>
                <a:lnTo>
                  <a:pt x="178" y="352"/>
                </a:lnTo>
                <a:lnTo>
                  <a:pt x="176" y="351"/>
                </a:lnTo>
                <a:lnTo>
                  <a:pt x="175" y="351"/>
                </a:lnTo>
                <a:lnTo>
                  <a:pt x="174" y="349"/>
                </a:lnTo>
                <a:lnTo>
                  <a:pt x="171" y="348"/>
                </a:lnTo>
                <a:lnTo>
                  <a:pt x="169" y="346"/>
                </a:lnTo>
                <a:lnTo>
                  <a:pt x="161" y="342"/>
                </a:lnTo>
                <a:lnTo>
                  <a:pt x="159" y="341"/>
                </a:lnTo>
                <a:lnTo>
                  <a:pt x="156" y="339"/>
                </a:lnTo>
                <a:lnTo>
                  <a:pt x="155" y="338"/>
                </a:lnTo>
                <a:lnTo>
                  <a:pt x="154" y="337"/>
                </a:lnTo>
                <a:lnTo>
                  <a:pt x="154" y="336"/>
                </a:lnTo>
                <a:lnTo>
                  <a:pt x="153" y="336"/>
                </a:lnTo>
                <a:lnTo>
                  <a:pt x="153" y="334"/>
                </a:lnTo>
                <a:lnTo>
                  <a:pt x="152" y="333"/>
                </a:lnTo>
                <a:lnTo>
                  <a:pt x="152" y="333"/>
                </a:lnTo>
                <a:lnTo>
                  <a:pt x="152" y="331"/>
                </a:lnTo>
                <a:lnTo>
                  <a:pt x="152" y="331"/>
                </a:lnTo>
                <a:lnTo>
                  <a:pt x="152" y="330"/>
                </a:lnTo>
                <a:lnTo>
                  <a:pt x="153" y="328"/>
                </a:lnTo>
                <a:lnTo>
                  <a:pt x="153" y="327"/>
                </a:lnTo>
                <a:lnTo>
                  <a:pt x="154" y="326"/>
                </a:lnTo>
                <a:lnTo>
                  <a:pt x="156" y="323"/>
                </a:lnTo>
                <a:lnTo>
                  <a:pt x="156" y="321"/>
                </a:lnTo>
                <a:lnTo>
                  <a:pt x="157" y="320"/>
                </a:lnTo>
                <a:lnTo>
                  <a:pt x="157" y="319"/>
                </a:lnTo>
                <a:lnTo>
                  <a:pt x="157" y="317"/>
                </a:lnTo>
                <a:lnTo>
                  <a:pt x="157" y="316"/>
                </a:lnTo>
                <a:lnTo>
                  <a:pt x="157" y="315"/>
                </a:lnTo>
                <a:lnTo>
                  <a:pt x="157" y="314"/>
                </a:lnTo>
                <a:lnTo>
                  <a:pt x="157" y="314"/>
                </a:lnTo>
                <a:lnTo>
                  <a:pt x="157" y="313"/>
                </a:lnTo>
                <a:lnTo>
                  <a:pt x="156" y="312"/>
                </a:lnTo>
                <a:lnTo>
                  <a:pt x="156" y="311"/>
                </a:lnTo>
                <a:lnTo>
                  <a:pt x="155" y="310"/>
                </a:lnTo>
                <a:lnTo>
                  <a:pt x="154" y="309"/>
                </a:lnTo>
                <a:lnTo>
                  <a:pt x="152" y="307"/>
                </a:lnTo>
                <a:lnTo>
                  <a:pt x="150" y="305"/>
                </a:lnTo>
                <a:lnTo>
                  <a:pt x="148" y="304"/>
                </a:lnTo>
                <a:lnTo>
                  <a:pt x="147" y="304"/>
                </a:lnTo>
                <a:lnTo>
                  <a:pt x="147" y="304"/>
                </a:lnTo>
                <a:lnTo>
                  <a:pt x="145" y="303"/>
                </a:lnTo>
                <a:lnTo>
                  <a:pt x="144" y="303"/>
                </a:lnTo>
                <a:lnTo>
                  <a:pt x="142" y="303"/>
                </a:lnTo>
                <a:lnTo>
                  <a:pt x="139" y="303"/>
                </a:lnTo>
                <a:lnTo>
                  <a:pt x="137" y="303"/>
                </a:lnTo>
                <a:lnTo>
                  <a:pt x="136" y="302"/>
                </a:lnTo>
                <a:lnTo>
                  <a:pt x="135" y="302"/>
                </a:lnTo>
                <a:lnTo>
                  <a:pt x="135" y="301"/>
                </a:lnTo>
                <a:lnTo>
                  <a:pt x="134" y="301"/>
                </a:lnTo>
                <a:lnTo>
                  <a:pt x="134" y="300"/>
                </a:lnTo>
                <a:lnTo>
                  <a:pt x="132" y="298"/>
                </a:lnTo>
                <a:lnTo>
                  <a:pt x="132" y="297"/>
                </a:lnTo>
                <a:lnTo>
                  <a:pt x="131" y="297"/>
                </a:lnTo>
                <a:lnTo>
                  <a:pt x="130" y="296"/>
                </a:lnTo>
                <a:lnTo>
                  <a:pt x="127" y="294"/>
                </a:lnTo>
                <a:lnTo>
                  <a:pt x="123" y="291"/>
                </a:lnTo>
                <a:lnTo>
                  <a:pt x="121" y="290"/>
                </a:lnTo>
                <a:lnTo>
                  <a:pt x="119" y="288"/>
                </a:lnTo>
                <a:lnTo>
                  <a:pt x="118" y="288"/>
                </a:lnTo>
                <a:lnTo>
                  <a:pt x="117" y="287"/>
                </a:lnTo>
                <a:lnTo>
                  <a:pt x="115" y="286"/>
                </a:lnTo>
                <a:lnTo>
                  <a:pt x="113" y="285"/>
                </a:lnTo>
                <a:lnTo>
                  <a:pt x="112" y="284"/>
                </a:lnTo>
                <a:lnTo>
                  <a:pt x="108" y="282"/>
                </a:lnTo>
                <a:lnTo>
                  <a:pt x="107" y="281"/>
                </a:lnTo>
                <a:lnTo>
                  <a:pt x="104" y="279"/>
                </a:lnTo>
                <a:lnTo>
                  <a:pt x="99" y="274"/>
                </a:lnTo>
                <a:lnTo>
                  <a:pt x="98" y="273"/>
                </a:lnTo>
                <a:lnTo>
                  <a:pt x="97" y="272"/>
                </a:lnTo>
                <a:lnTo>
                  <a:pt x="96" y="272"/>
                </a:lnTo>
                <a:lnTo>
                  <a:pt x="95" y="271"/>
                </a:lnTo>
                <a:lnTo>
                  <a:pt x="92" y="270"/>
                </a:lnTo>
                <a:lnTo>
                  <a:pt x="91" y="270"/>
                </a:lnTo>
                <a:lnTo>
                  <a:pt x="91" y="269"/>
                </a:lnTo>
                <a:lnTo>
                  <a:pt x="90" y="268"/>
                </a:lnTo>
                <a:lnTo>
                  <a:pt x="88" y="267"/>
                </a:lnTo>
                <a:lnTo>
                  <a:pt x="87" y="265"/>
                </a:lnTo>
                <a:lnTo>
                  <a:pt x="85" y="263"/>
                </a:lnTo>
                <a:lnTo>
                  <a:pt x="84" y="262"/>
                </a:lnTo>
                <a:lnTo>
                  <a:pt x="83" y="261"/>
                </a:lnTo>
                <a:lnTo>
                  <a:pt x="82" y="260"/>
                </a:lnTo>
                <a:lnTo>
                  <a:pt x="80" y="259"/>
                </a:lnTo>
                <a:lnTo>
                  <a:pt x="78" y="258"/>
                </a:lnTo>
                <a:lnTo>
                  <a:pt x="76" y="257"/>
                </a:lnTo>
                <a:lnTo>
                  <a:pt x="72" y="256"/>
                </a:lnTo>
                <a:lnTo>
                  <a:pt x="71" y="256"/>
                </a:lnTo>
                <a:lnTo>
                  <a:pt x="68" y="254"/>
                </a:lnTo>
                <a:lnTo>
                  <a:pt x="67" y="254"/>
                </a:lnTo>
                <a:lnTo>
                  <a:pt x="67" y="253"/>
                </a:lnTo>
                <a:lnTo>
                  <a:pt x="66" y="253"/>
                </a:lnTo>
                <a:lnTo>
                  <a:pt x="66" y="252"/>
                </a:lnTo>
                <a:lnTo>
                  <a:pt x="65" y="252"/>
                </a:lnTo>
                <a:lnTo>
                  <a:pt x="65" y="251"/>
                </a:lnTo>
                <a:lnTo>
                  <a:pt x="65" y="250"/>
                </a:lnTo>
                <a:lnTo>
                  <a:pt x="65" y="249"/>
                </a:lnTo>
                <a:lnTo>
                  <a:pt x="65" y="247"/>
                </a:lnTo>
                <a:lnTo>
                  <a:pt x="65" y="245"/>
                </a:lnTo>
                <a:lnTo>
                  <a:pt x="65" y="244"/>
                </a:lnTo>
                <a:lnTo>
                  <a:pt x="65" y="243"/>
                </a:lnTo>
                <a:lnTo>
                  <a:pt x="64" y="242"/>
                </a:lnTo>
                <a:lnTo>
                  <a:pt x="63" y="240"/>
                </a:lnTo>
                <a:lnTo>
                  <a:pt x="62" y="238"/>
                </a:lnTo>
                <a:lnTo>
                  <a:pt x="60" y="235"/>
                </a:lnTo>
                <a:lnTo>
                  <a:pt x="59" y="234"/>
                </a:lnTo>
                <a:lnTo>
                  <a:pt x="58" y="233"/>
                </a:lnTo>
                <a:lnTo>
                  <a:pt x="57" y="232"/>
                </a:lnTo>
                <a:lnTo>
                  <a:pt x="56" y="231"/>
                </a:lnTo>
                <a:lnTo>
                  <a:pt x="55" y="231"/>
                </a:lnTo>
                <a:lnTo>
                  <a:pt x="52" y="230"/>
                </a:lnTo>
                <a:lnTo>
                  <a:pt x="51" y="229"/>
                </a:lnTo>
                <a:lnTo>
                  <a:pt x="50" y="228"/>
                </a:lnTo>
                <a:lnTo>
                  <a:pt x="48" y="227"/>
                </a:lnTo>
                <a:lnTo>
                  <a:pt x="45" y="225"/>
                </a:lnTo>
                <a:lnTo>
                  <a:pt x="44" y="224"/>
                </a:lnTo>
                <a:lnTo>
                  <a:pt x="43" y="223"/>
                </a:lnTo>
                <a:lnTo>
                  <a:pt x="43" y="223"/>
                </a:lnTo>
                <a:lnTo>
                  <a:pt x="42" y="222"/>
                </a:lnTo>
                <a:lnTo>
                  <a:pt x="41" y="221"/>
                </a:lnTo>
                <a:lnTo>
                  <a:pt x="40" y="219"/>
                </a:lnTo>
                <a:lnTo>
                  <a:pt x="40" y="218"/>
                </a:lnTo>
                <a:lnTo>
                  <a:pt x="39" y="216"/>
                </a:lnTo>
                <a:lnTo>
                  <a:pt x="39" y="214"/>
                </a:lnTo>
                <a:lnTo>
                  <a:pt x="38" y="212"/>
                </a:lnTo>
                <a:lnTo>
                  <a:pt x="38" y="210"/>
                </a:lnTo>
                <a:lnTo>
                  <a:pt x="38" y="207"/>
                </a:lnTo>
                <a:lnTo>
                  <a:pt x="38" y="205"/>
                </a:lnTo>
                <a:lnTo>
                  <a:pt x="38" y="202"/>
                </a:lnTo>
                <a:lnTo>
                  <a:pt x="39" y="201"/>
                </a:lnTo>
                <a:lnTo>
                  <a:pt x="39" y="200"/>
                </a:lnTo>
                <a:lnTo>
                  <a:pt x="41" y="193"/>
                </a:lnTo>
                <a:lnTo>
                  <a:pt x="42" y="188"/>
                </a:lnTo>
                <a:lnTo>
                  <a:pt x="43" y="187"/>
                </a:lnTo>
                <a:lnTo>
                  <a:pt x="43" y="185"/>
                </a:lnTo>
                <a:lnTo>
                  <a:pt x="43" y="184"/>
                </a:lnTo>
                <a:lnTo>
                  <a:pt x="43" y="182"/>
                </a:lnTo>
                <a:lnTo>
                  <a:pt x="43" y="180"/>
                </a:lnTo>
                <a:lnTo>
                  <a:pt x="43" y="178"/>
                </a:lnTo>
                <a:lnTo>
                  <a:pt x="42" y="176"/>
                </a:lnTo>
                <a:lnTo>
                  <a:pt x="41" y="173"/>
                </a:lnTo>
                <a:lnTo>
                  <a:pt x="41" y="171"/>
                </a:lnTo>
                <a:lnTo>
                  <a:pt x="40" y="170"/>
                </a:lnTo>
                <a:lnTo>
                  <a:pt x="38" y="166"/>
                </a:lnTo>
                <a:lnTo>
                  <a:pt x="37" y="164"/>
                </a:lnTo>
                <a:lnTo>
                  <a:pt x="37" y="163"/>
                </a:lnTo>
                <a:lnTo>
                  <a:pt x="36" y="162"/>
                </a:lnTo>
                <a:lnTo>
                  <a:pt x="35" y="160"/>
                </a:lnTo>
                <a:lnTo>
                  <a:pt x="33" y="158"/>
                </a:lnTo>
                <a:lnTo>
                  <a:pt x="31" y="156"/>
                </a:lnTo>
                <a:lnTo>
                  <a:pt x="30" y="154"/>
                </a:lnTo>
                <a:lnTo>
                  <a:pt x="27" y="152"/>
                </a:lnTo>
                <a:lnTo>
                  <a:pt x="26" y="151"/>
                </a:lnTo>
                <a:lnTo>
                  <a:pt x="26" y="150"/>
                </a:lnTo>
                <a:lnTo>
                  <a:pt x="24" y="146"/>
                </a:lnTo>
                <a:lnTo>
                  <a:pt x="23" y="145"/>
                </a:lnTo>
                <a:lnTo>
                  <a:pt x="21" y="143"/>
                </a:lnTo>
                <a:lnTo>
                  <a:pt x="19" y="141"/>
                </a:lnTo>
                <a:lnTo>
                  <a:pt x="19" y="140"/>
                </a:lnTo>
                <a:lnTo>
                  <a:pt x="18" y="140"/>
                </a:lnTo>
                <a:lnTo>
                  <a:pt x="16" y="139"/>
                </a:lnTo>
                <a:lnTo>
                  <a:pt x="13" y="138"/>
                </a:lnTo>
                <a:lnTo>
                  <a:pt x="11" y="138"/>
                </a:lnTo>
                <a:lnTo>
                  <a:pt x="10" y="137"/>
                </a:lnTo>
                <a:lnTo>
                  <a:pt x="9" y="136"/>
                </a:lnTo>
                <a:lnTo>
                  <a:pt x="7" y="136"/>
                </a:lnTo>
                <a:lnTo>
                  <a:pt x="6" y="135"/>
                </a:lnTo>
                <a:lnTo>
                  <a:pt x="5" y="134"/>
                </a:lnTo>
                <a:lnTo>
                  <a:pt x="4" y="133"/>
                </a:lnTo>
                <a:lnTo>
                  <a:pt x="3" y="132"/>
                </a:lnTo>
                <a:lnTo>
                  <a:pt x="2" y="131"/>
                </a:lnTo>
                <a:lnTo>
                  <a:pt x="1" y="130"/>
                </a:lnTo>
                <a:lnTo>
                  <a:pt x="1" y="129"/>
                </a:lnTo>
                <a:lnTo>
                  <a:pt x="0" y="128"/>
                </a:lnTo>
                <a:lnTo>
                  <a:pt x="0" y="127"/>
                </a:lnTo>
                <a:lnTo>
                  <a:pt x="0" y="127"/>
                </a:lnTo>
                <a:lnTo>
                  <a:pt x="0" y="126"/>
                </a:lnTo>
                <a:lnTo>
                  <a:pt x="0" y="125"/>
                </a:lnTo>
                <a:lnTo>
                  <a:pt x="0" y="124"/>
                </a:lnTo>
                <a:lnTo>
                  <a:pt x="0" y="123"/>
                </a:lnTo>
                <a:lnTo>
                  <a:pt x="1" y="122"/>
                </a:lnTo>
                <a:lnTo>
                  <a:pt x="1" y="121"/>
                </a:lnTo>
                <a:lnTo>
                  <a:pt x="2" y="121"/>
                </a:lnTo>
                <a:lnTo>
                  <a:pt x="3" y="119"/>
                </a:lnTo>
                <a:lnTo>
                  <a:pt x="4" y="118"/>
                </a:lnTo>
                <a:lnTo>
                  <a:pt x="6" y="117"/>
                </a:lnTo>
                <a:lnTo>
                  <a:pt x="8" y="115"/>
                </a:lnTo>
                <a:lnTo>
                  <a:pt x="9" y="114"/>
                </a:lnTo>
                <a:lnTo>
                  <a:pt x="10" y="113"/>
                </a:lnTo>
                <a:lnTo>
                  <a:pt x="11" y="112"/>
                </a:lnTo>
                <a:lnTo>
                  <a:pt x="12" y="111"/>
                </a:lnTo>
                <a:lnTo>
                  <a:pt x="13" y="110"/>
                </a:lnTo>
                <a:lnTo>
                  <a:pt x="13" y="109"/>
                </a:lnTo>
                <a:lnTo>
                  <a:pt x="13" y="108"/>
                </a:lnTo>
                <a:lnTo>
                  <a:pt x="13" y="107"/>
                </a:lnTo>
                <a:lnTo>
                  <a:pt x="13" y="106"/>
                </a:lnTo>
                <a:lnTo>
                  <a:pt x="13" y="106"/>
                </a:lnTo>
                <a:lnTo>
                  <a:pt x="13" y="105"/>
                </a:lnTo>
                <a:lnTo>
                  <a:pt x="13" y="103"/>
                </a:lnTo>
                <a:lnTo>
                  <a:pt x="12" y="100"/>
                </a:lnTo>
                <a:lnTo>
                  <a:pt x="11" y="98"/>
                </a:lnTo>
                <a:lnTo>
                  <a:pt x="11" y="96"/>
                </a:lnTo>
                <a:lnTo>
                  <a:pt x="10" y="92"/>
                </a:lnTo>
                <a:lnTo>
                  <a:pt x="10" y="91"/>
                </a:lnTo>
                <a:lnTo>
                  <a:pt x="9" y="89"/>
                </a:lnTo>
                <a:lnTo>
                  <a:pt x="8" y="88"/>
                </a:lnTo>
                <a:lnTo>
                  <a:pt x="8" y="87"/>
                </a:lnTo>
                <a:lnTo>
                  <a:pt x="6" y="85"/>
                </a:lnTo>
                <a:lnTo>
                  <a:pt x="6" y="84"/>
                </a:lnTo>
                <a:lnTo>
                  <a:pt x="5" y="84"/>
                </a:lnTo>
                <a:lnTo>
                  <a:pt x="5" y="83"/>
                </a:lnTo>
                <a:lnTo>
                  <a:pt x="5" y="83"/>
                </a:lnTo>
                <a:lnTo>
                  <a:pt x="6" y="83"/>
                </a:lnTo>
                <a:lnTo>
                  <a:pt x="6" y="82"/>
                </a:lnTo>
                <a:lnTo>
                  <a:pt x="6" y="82"/>
                </a:lnTo>
                <a:lnTo>
                  <a:pt x="7" y="82"/>
                </a:lnTo>
                <a:lnTo>
                  <a:pt x="7" y="82"/>
                </a:lnTo>
                <a:lnTo>
                  <a:pt x="9" y="82"/>
                </a:lnTo>
                <a:lnTo>
                  <a:pt x="11" y="82"/>
                </a:lnTo>
                <a:lnTo>
                  <a:pt x="12" y="82"/>
                </a:lnTo>
                <a:lnTo>
                  <a:pt x="17" y="81"/>
                </a:lnTo>
                <a:lnTo>
                  <a:pt x="20" y="81"/>
                </a:lnTo>
                <a:lnTo>
                  <a:pt x="23" y="81"/>
                </a:lnTo>
                <a:lnTo>
                  <a:pt x="26" y="81"/>
                </a:lnTo>
                <a:lnTo>
                  <a:pt x="28" y="81"/>
                </a:lnTo>
                <a:lnTo>
                  <a:pt x="30" y="82"/>
                </a:lnTo>
                <a:lnTo>
                  <a:pt x="31" y="82"/>
                </a:lnTo>
                <a:lnTo>
                  <a:pt x="33" y="83"/>
                </a:lnTo>
                <a:lnTo>
                  <a:pt x="34" y="83"/>
                </a:lnTo>
                <a:lnTo>
                  <a:pt x="35" y="84"/>
                </a:lnTo>
                <a:lnTo>
                  <a:pt x="36" y="85"/>
                </a:lnTo>
                <a:lnTo>
                  <a:pt x="37" y="86"/>
                </a:lnTo>
                <a:lnTo>
                  <a:pt x="38" y="87"/>
                </a:lnTo>
                <a:lnTo>
                  <a:pt x="39" y="89"/>
                </a:lnTo>
                <a:lnTo>
                  <a:pt x="40" y="91"/>
                </a:lnTo>
                <a:lnTo>
                  <a:pt x="41" y="92"/>
                </a:lnTo>
                <a:lnTo>
                  <a:pt x="41" y="93"/>
                </a:lnTo>
                <a:lnTo>
                  <a:pt x="42" y="94"/>
                </a:lnTo>
                <a:lnTo>
                  <a:pt x="42" y="99"/>
                </a:lnTo>
                <a:lnTo>
                  <a:pt x="43" y="101"/>
                </a:lnTo>
                <a:lnTo>
                  <a:pt x="44" y="106"/>
                </a:lnTo>
                <a:lnTo>
                  <a:pt x="45" y="107"/>
                </a:lnTo>
                <a:lnTo>
                  <a:pt x="45" y="109"/>
                </a:lnTo>
                <a:lnTo>
                  <a:pt x="46" y="110"/>
                </a:lnTo>
                <a:lnTo>
                  <a:pt x="46" y="111"/>
                </a:lnTo>
                <a:lnTo>
                  <a:pt x="47" y="112"/>
                </a:lnTo>
                <a:lnTo>
                  <a:pt x="48" y="113"/>
                </a:lnTo>
                <a:lnTo>
                  <a:pt x="49" y="113"/>
                </a:lnTo>
                <a:lnTo>
                  <a:pt x="51" y="114"/>
                </a:lnTo>
                <a:lnTo>
                  <a:pt x="52" y="115"/>
                </a:lnTo>
                <a:lnTo>
                  <a:pt x="53" y="115"/>
                </a:lnTo>
                <a:lnTo>
                  <a:pt x="60" y="118"/>
                </a:lnTo>
                <a:lnTo>
                  <a:pt x="61" y="118"/>
                </a:lnTo>
                <a:lnTo>
                  <a:pt x="62" y="119"/>
                </a:lnTo>
                <a:lnTo>
                  <a:pt x="64" y="119"/>
                </a:lnTo>
                <a:lnTo>
                  <a:pt x="64" y="120"/>
                </a:lnTo>
                <a:lnTo>
                  <a:pt x="65" y="121"/>
                </a:lnTo>
                <a:lnTo>
                  <a:pt x="66" y="122"/>
                </a:lnTo>
                <a:lnTo>
                  <a:pt x="66" y="123"/>
                </a:lnTo>
                <a:lnTo>
                  <a:pt x="66" y="124"/>
                </a:lnTo>
                <a:lnTo>
                  <a:pt x="66" y="125"/>
                </a:lnTo>
                <a:lnTo>
                  <a:pt x="66" y="126"/>
                </a:lnTo>
                <a:lnTo>
                  <a:pt x="66" y="126"/>
                </a:lnTo>
                <a:lnTo>
                  <a:pt x="66" y="127"/>
                </a:lnTo>
                <a:lnTo>
                  <a:pt x="65" y="127"/>
                </a:lnTo>
                <a:lnTo>
                  <a:pt x="64" y="128"/>
                </a:lnTo>
                <a:lnTo>
                  <a:pt x="63" y="128"/>
                </a:lnTo>
                <a:lnTo>
                  <a:pt x="63" y="129"/>
                </a:lnTo>
                <a:lnTo>
                  <a:pt x="63" y="130"/>
                </a:lnTo>
                <a:lnTo>
                  <a:pt x="62" y="130"/>
                </a:lnTo>
                <a:lnTo>
                  <a:pt x="62" y="131"/>
                </a:lnTo>
                <a:lnTo>
                  <a:pt x="62" y="132"/>
                </a:lnTo>
                <a:lnTo>
                  <a:pt x="63" y="133"/>
                </a:lnTo>
                <a:lnTo>
                  <a:pt x="63" y="134"/>
                </a:lnTo>
                <a:lnTo>
                  <a:pt x="64" y="136"/>
                </a:lnTo>
                <a:lnTo>
                  <a:pt x="65" y="137"/>
                </a:lnTo>
                <a:lnTo>
                  <a:pt x="67" y="138"/>
                </a:lnTo>
                <a:lnTo>
                  <a:pt x="68" y="140"/>
                </a:lnTo>
                <a:lnTo>
                  <a:pt x="72" y="143"/>
                </a:lnTo>
                <a:lnTo>
                  <a:pt x="73" y="144"/>
                </a:lnTo>
                <a:lnTo>
                  <a:pt x="74" y="145"/>
                </a:lnTo>
                <a:lnTo>
                  <a:pt x="75" y="146"/>
                </a:lnTo>
                <a:lnTo>
                  <a:pt x="76" y="149"/>
                </a:lnTo>
                <a:lnTo>
                  <a:pt x="77" y="150"/>
                </a:lnTo>
                <a:lnTo>
                  <a:pt x="77" y="150"/>
                </a:lnTo>
                <a:lnTo>
                  <a:pt x="77" y="151"/>
                </a:lnTo>
                <a:lnTo>
                  <a:pt x="77" y="152"/>
                </a:lnTo>
                <a:lnTo>
                  <a:pt x="76" y="155"/>
                </a:lnTo>
                <a:lnTo>
                  <a:pt x="76" y="159"/>
                </a:lnTo>
                <a:lnTo>
                  <a:pt x="76" y="161"/>
                </a:lnTo>
                <a:lnTo>
                  <a:pt x="75" y="164"/>
                </a:lnTo>
                <a:lnTo>
                  <a:pt x="75" y="165"/>
                </a:lnTo>
                <a:lnTo>
                  <a:pt x="75" y="166"/>
                </a:lnTo>
                <a:lnTo>
                  <a:pt x="75" y="167"/>
                </a:lnTo>
                <a:lnTo>
                  <a:pt x="75" y="167"/>
                </a:lnTo>
                <a:lnTo>
                  <a:pt x="76" y="169"/>
                </a:lnTo>
                <a:lnTo>
                  <a:pt x="76" y="171"/>
                </a:lnTo>
                <a:lnTo>
                  <a:pt x="77" y="173"/>
                </a:lnTo>
                <a:lnTo>
                  <a:pt x="79" y="175"/>
                </a:lnTo>
                <a:lnTo>
                  <a:pt x="80" y="177"/>
                </a:lnTo>
                <a:lnTo>
                  <a:pt x="81" y="177"/>
                </a:lnTo>
                <a:lnTo>
                  <a:pt x="81" y="178"/>
                </a:lnTo>
                <a:lnTo>
                  <a:pt x="82" y="178"/>
                </a:lnTo>
                <a:lnTo>
                  <a:pt x="83" y="179"/>
                </a:lnTo>
                <a:lnTo>
                  <a:pt x="84" y="179"/>
                </a:lnTo>
                <a:lnTo>
                  <a:pt x="85" y="180"/>
                </a:lnTo>
                <a:lnTo>
                  <a:pt x="87" y="180"/>
                </a:lnTo>
                <a:lnTo>
                  <a:pt x="88" y="181"/>
                </a:lnTo>
                <a:lnTo>
                  <a:pt x="89" y="181"/>
                </a:lnTo>
                <a:lnTo>
                  <a:pt x="90" y="181"/>
                </a:lnTo>
                <a:lnTo>
                  <a:pt x="91" y="181"/>
                </a:lnTo>
                <a:lnTo>
                  <a:pt x="92" y="181"/>
                </a:lnTo>
                <a:lnTo>
                  <a:pt x="93" y="180"/>
                </a:lnTo>
                <a:lnTo>
                  <a:pt x="93" y="180"/>
                </a:lnTo>
                <a:lnTo>
                  <a:pt x="94" y="180"/>
                </a:lnTo>
                <a:lnTo>
                  <a:pt x="94" y="179"/>
                </a:lnTo>
                <a:lnTo>
                  <a:pt x="94" y="178"/>
                </a:lnTo>
                <a:lnTo>
                  <a:pt x="95" y="175"/>
                </a:lnTo>
                <a:lnTo>
                  <a:pt x="95" y="172"/>
                </a:lnTo>
                <a:lnTo>
                  <a:pt x="96" y="170"/>
                </a:lnTo>
                <a:lnTo>
                  <a:pt x="96" y="169"/>
                </a:lnTo>
                <a:lnTo>
                  <a:pt x="96" y="167"/>
                </a:lnTo>
                <a:lnTo>
                  <a:pt x="95" y="165"/>
                </a:lnTo>
                <a:lnTo>
                  <a:pt x="95" y="162"/>
                </a:lnTo>
                <a:lnTo>
                  <a:pt x="95" y="161"/>
                </a:lnTo>
                <a:lnTo>
                  <a:pt x="95" y="159"/>
                </a:lnTo>
                <a:lnTo>
                  <a:pt x="95" y="157"/>
                </a:lnTo>
                <a:lnTo>
                  <a:pt x="95" y="154"/>
                </a:lnTo>
                <a:lnTo>
                  <a:pt x="96" y="150"/>
                </a:lnTo>
                <a:lnTo>
                  <a:pt x="96" y="146"/>
                </a:lnTo>
                <a:lnTo>
                  <a:pt x="97" y="144"/>
                </a:lnTo>
                <a:lnTo>
                  <a:pt x="97" y="142"/>
                </a:lnTo>
                <a:lnTo>
                  <a:pt x="97" y="141"/>
                </a:lnTo>
                <a:lnTo>
                  <a:pt x="98" y="140"/>
                </a:lnTo>
                <a:lnTo>
                  <a:pt x="98" y="140"/>
                </a:lnTo>
                <a:lnTo>
                  <a:pt x="99" y="139"/>
                </a:lnTo>
                <a:lnTo>
                  <a:pt x="99" y="139"/>
                </a:lnTo>
                <a:lnTo>
                  <a:pt x="100" y="138"/>
                </a:lnTo>
                <a:lnTo>
                  <a:pt x="102" y="138"/>
                </a:lnTo>
                <a:lnTo>
                  <a:pt x="103" y="137"/>
                </a:lnTo>
                <a:lnTo>
                  <a:pt x="104" y="137"/>
                </a:lnTo>
                <a:lnTo>
                  <a:pt x="104" y="137"/>
                </a:lnTo>
                <a:lnTo>
                  <a:pt x="105" y="136"/>
                </a:lnTo>
                <a:lnTo>
                  <a:pt x="105" y="135"/>
                </a:lnTo>
                <a:lnTo>
                  <a:pt x="105" y="134"/>
                </a:lnTo>
                <a:lnTo>
                  <a:pt x="106" y="133"/>
                </a:lnTo>
                <a:lnTo>
                  <a:pt x="106" y="132"/>
                </a:lnTo>
                <a:lnTo>
                  <a:pt x="106" y="129"/>
                </a:lnTo>
                <a:lnTo>
                  <a:pt x="106" y="128"/>
                </a:lnTo>
                <a:lnTo>
                  <a:pt x="107" y="126"/>
                </a:lnTo>
                <a:lnTo>
                  <a:pt x="107" y="124"/>
                </a:lnTo>
                <a:lnTo>
                  <a:pt x="108" y="122"/>
                </a:lnTo>
                <a:lnTo>
                  <a:pt x="109" y="120"/>
                </a:lnTo>
                <a:lnTo>
                  <a:pt x="110" y="117"/>
                </a:lnTo>
                <a:lnTo>
                  <a:pt x="111" y="115"/>
                </a:lnTo>
                <a:lnTo>
                  <a:pt x="112" y="114"/>
                </a:lnTo>
                <a:lnTo>
                  <a:pt x="113" y="113"/>
                </a:lnTo>
                <a:lnTo>
                  <a:pt x="115" y="110"/>
                </a:lnTo>
                <a:lnTo>
                  <a:pt x="117" y="108"/>
                </a:lnTo>
                <a:lnTo>
                  <a:pt x="121" y="104"/>
                </a:lnTo>
                <a:lnTo>
                  <a:pt x="123" y="103"/>
                </a:lnTo>
                <a:lnTo>
                  <a:pt x="124" y="102"/>
                </a:lnTo>
                <a:lnTo>
                  <a:pt x="125" y="100"/>
                </a:lnTo>
                <a:lnTo>
                  <a:pt x="126" y="98"/>
                </a:lnTo>
                <a:lnTo>
                  <a:pt x="126" y="96"/>
                </a:lnTo>
                <a:lnTo>
                  <a:pt x="128" y="92"/>
                </a:lnTo>
                <a:lnTo>
                  <a:pt x="129" y="90"/>
                </a:lnTo>
                <a:lnTo>
                  <a:pt x="129" y="89"/>
                </a:lnTo>
                <a:lnTo>
                  <a:pt x="130" y="88"/>
                </a:lnTo>
                <a:lnTo>
                  <a:pt x="130" y="87"/>
                </a:lnTo>
                <a:lnTo>
                  <a:pt x="131" y="86"/>
                </a:lnTo>
                <a:lnTo>
                  <a:pt x="132" y="86"/>
                </a:lnTo>
                <a:lnTo>
                  <a:pt x="133" y="85"/>
                </a:lnTo>
                <a:lnTo>
                  <a:pt x="134" y="84"/>
                </a:lnTo>
                <a:lnTo>
                  <a:pt x="138" y="82"/>
                </a:lnTo>
                <a:lnTo>
                  <a:pt x="139" y="81"/>
                </a:lnTo>
                <a:lnTo>
                  <a:pt x="140" y="81"/>
                </a:lnTo>
                <a:lnTo>
                  <a:pt x="141" y="80"/>
                </a:lnTo>
                <a:lnTo>
                  <a:pt x="142" y="79"/>
                </a:lnTo>
                <a:lnTo>
                  <a:pt x="145" y="75"/>
                </a:lnTo>
                <a:lnTo>
                  <a:pt x="147" y="74"/>
                </a:lnTo>
                <a:lnTo>
                  <a:pt x="149" y="72"/>
                </a:lnTo>
                <a:lnTo>
                  <a:pt x="151" y="71"/>
                </a:lnTo>
                <a:lnTo>
                  <a:pt x="153" y="69"/>
                </a:lnTo>
                <a:lnTo>
                  <a:pt x="155" y="68"/>
                </a:lnTo>
                <a:lnTo>
                  <a:pt x="157" y="67"/>
                </a:lnTo>
                <a:lnTo>
                  <a:pt x="160" y="67"/>
                </a:lnTo>
                <a:lnTo>
                  <a:pt x="161" y="66"/>
                </a:lnTo>
                <a:lnTo>
                  <a:pt x="162" y="66"/>
                </a:lnTo>
                <a:lnTo>
                  <a:pt x="162" y="65"/>
                </a:lnTo>
                <a:lnTo>
                  <a:pt x="163" y="64"/>
                </a:lnTo>
                <a:lnTo>
                  <a:pt x="163" y="64"/>
                </a:lnTo>
                <a:lnTo>
                  <a:pt x="164" y="63"/>
                </a:lnTo>
                <a:lnTo>
                  <a:pt x="164" y="62"/>
                </a:lnTo>
                <a:lnTo>
                  <a:pt x="165" y="60"/>
                </a:lnTo>
                <a:lnTo>
                  <a:pt x="166" y="56"/>
                </a:lnTo>
                <a:lnTo>
                  <a:pt x="167" y="54"/>
                </a:lnTo>
                <a:lnTo>
                  <a:pt x="167" y="53"/>
                </a:lnTo>
                <a:lnTo>
                  <a:pt x="168" y="50"/>
                </a:lnTo>
                <a:lnTo>
                  <a:pt x="170" y="48"/>
                </a:lnTo>
                <a:lnTo>
                  <a:pt x="172" y="45"/>
                </a:lnTo>
                <a:lnTo>
                  <a:pt x="173" y="44"/>
                </a:lnTo>
                <a:lnTo>
                  <a:pt x="174" y="43"/>
                </a:lnTo>
                <a:lnTo>
                  <a:pt x="175" y="42"/>
                </a:lnTo>
                <a:lnTo>
                  <a:pt x="176" y="41"/>
                </a:lnTo>
                <a:lnTo>
                  <a:pt x="178" y="40"/>
                </a:lnTo>
                <a:lnTo>
                  <a:pt x="178" y="39"/>
                </a:lnTo>
                <a:lnTo>
                  <a:pt x="179" y="39"/>
                </a:lnTo>
                <a:lnTo>
                  <a:pt x="182" y="38"/>
                </a:lnTo>
                <a:lnTo>
                  <a:pt x="185" y="37"/>
                </a:lnTo>
                <a:lnTo>
                  <a:pt x="189" y="36"/>
                </a:lnTo>
                <a:lnTo>
                  <a:pt x="195" y="35"/>
                </a:lnTo>
                <a:lnTo>
                  <a:pt x="198" y="34"/>
                </a:lnTo>
                <a:lnTo>
                  <a:pt x="205" y="32"/>
                </a:lnTo>
                <a:lnTo>
                  <a:pt x="213" y="31"/>
                </a:lnTo>
                <a:lnTo>
                  <a:pt x="218" y="29"/>
                </a:lnTo>
                <a:lnTo>
                  <a:pt x="220" y="29"/>
                </a:lnTo>
                <a:lnTo>
                  <a:pt x="221" y="29"/>
                </a:lnTo>
                <a:lnTo>
                  <a:pt x="223" y="28"/>
                </a:lnTo>
                <a:lnTo>
                  <a:pt x="225" y="28"/>
                </a:lnTo>
                <a:lnTo>
                  <a:pt x="228" y="28"/>
                </a:lnTo>
                <a:lnTo>
                  <a:pt x="233" y="29"/>
                </a:lnTo>
                <a:lnTo>
                  <a:pt x="240" y="29"/>
                </a:lnTo>
                <a:lnTo>
                  <a:pt x="242" y="30"/>
                </a:lnTo>
                <a:lnTo>
                  <a:pt x="244" y="30"/>
                </a:lnTo>
                <a:lnTo>
                  <a:pt x="245" y="31"/>
                </a:lnTo>
                <a:lnTo>
                  <a:pt x="247" y="31"/>
                </a:lnTo>
                <a:lnTo>
                  <a:pt x="251" y="33"/>
                </a:lnTo>
                <a:lnTo>
                  <a:pt x="253" y="34"/>
                </a:lnTo>
                <a:lnTo>
                  <a:pt x="254" y="34"/>
                </a:lnTo>
                <a:lnTo>
                  <a:pt x="255" y="35"/>
                </a:lnTo>
                <a:lnTo>
                  <a:pt x="255" y="35"/>
                </a:lnTo>
                <a:lnTo>
                  <a:pt x="256" y="34"/>
                </a:lnTo>
                <a:lnTo>
                  <a:pt x="257" y="34"/>
                </a:lnTo>
                <a:lnTo>
                  <a:pt x="258" y="34"/>
                </a:lnTo>
                <a:lnTo>
                  <a:pt x="258" y="33"/>
                </a:lnTo>
                <a:lnTo>
                  <a:pt x="259" y="33"/>
                </a:lnTo>
                <a:lnTo>
                  <a:pt x="269" y="21"/>
                </a:lnTo>
                <a:lnTo>
                  <a:pt x="270" y="20"/>
                </a:lnTo>
                <a:lnTo>
                  <a:pt x="272" y="19"/>
                </a:lnTo>
                <a:lnTo>
                  <a:pt x="273" y="18"/>
                </a:lnTo>
                <a:lnTo>
                  <a:pt x="274" y="17"/>
                </a:lnTo>
                <a:lnTo>
                  <a:pt x="277" y="15"/>
                </a:lnTo>
                <a:lnTo>
                  <a:pt x="279" y="14"/>
                </a:lnTo>
                <a:lnTo>
                  <a:pt x="282" y="13"/>
                </a:lnTo>
                <a:lnTo>
                  <a:pt x="285" y="12"/>
                </a:lnTo>
                <a:lnTo>
                  <a:pt x="288" y="11"/>
                </a:lnTo>
                <a:lnTo>
                  <a:pt x="289" y="10"/>
                </a:lnTo>
                <a:lnTo>
                  <a:pt x="291" y="10"/>
                </a:lnTo>
                <a:lnTo>
                  <a:pt x="292" y="10"/>
                </a:lnTo>
                <a:lnTo>
                  <a:pt x="293" y="10"/>
                </a:lnTo>
                <a:lnTo>
                  <a:pt x="294" y="10"/>
                </a:lnTo>
                <a:lnTo>
                  <a:pt x="294" y="10"/>
                </a:lnTo>
                <a:lnTo>
                  <a:pt x="295" y="11"/>
                </a:lnTo>
                <a:lnTo>
                  <a:pt x="298" y="12"/>
                </a:lnTo>
                <a:lnTo>
                  <a:pt x="299" y="12"/>
                </a:lnTo>
                <a:lnTo>
                  <a:pt x="300" y="12"/>
                </a:lnTo>
                <a:lnTo>
                  <a:pt x="300" y="12"/>
                </a:lnTo>
                <a:lnTo>
                  <a:pt x="301" y="12"/>
                </a:lnTo>
                <a:lnTo>
                  <a:pt x="301" y="12"/>
                </a:lnTo>
                <a:lnTo>
                  <a:pt x="301" y="12"/>
                </a:lnTo>
                <a:lnTo>
                  <a:pt x="302" y="11"/>
                </a:lnTo>
                <a:lnTo>
                  <a:pt x="302" y="10"/>
                </a:lnTo>
                <a:lnTo>
                  <a:pt x="303" y="10"/>
                </a:lnTo>
                <a:lnTo>
                  <a:pt x="305" y="4"/>
                </a:lnTo>
                <a:lnTo>
                  <a:pt x="307" y="1"/>
                </a:lnTo>
                <a:lnTo>
                  <a:pt x="307" y="0"/>
                </a:lnTo>
                <a:lnTo>
                  <a:pt x="308" y="1"/>
                </a:lnTo>
                <a:close/>
              </a:path>
            </a:pathLst>
          </a:custGeom>
          <a:solidFill>
            <a:srgbClr val="B0C2E5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8" name="Freeform 271">
            <a:extLst>
              <a:ext uri="{FF2B5EF4-FFF2-40B4-BE49-F238E27FC236}">
                <a16:creationId xmlns:a16="http://schemas.microsoft.com/office/drawing/2014/main" id="{74AF8986-15FE-4DEA-AD57-6011920532E4}"/>
              </a:ext>
            </a:extLst>
          </p:cNvPr>
          <p:cNvSpPr>
            <a:spLocks/>
          </p:cNvSpPr>
          <p:nvPr/>
        </p:nvSpPr>
        <p:spPr bwMode="auto">
          <a:xfrm>
            <a:off x="7086281" y="2988457"/>
            <a:ext cx="1359017" cy="1316354"/>
          </a:xfrm>
          <a:custGeom>
            <a:avLst/>
            <a:gdLst>
              <a:gd name="T0" fmla="*/ 616 w 715"/>
              <a:gd name="T1" fmla="*/ 21 h 633"/>
              <a:gd name="T2" fmla="*/ 651 w 715"/>
              <a:gd name="T3" fmla="*/ 12 h 633"/>
              <a:gd name="T4" fmla="*/ 670 w 715"/>
              <a:gd name="T5" fmla="*/ 31 h 633"/>
              <a:gd name="T6" fmla="*/ 689 w 715"/>
              <a:gd name="T7" fmla="*/ 67 h 633"/>
              <a:gd name="T8" fmla="*/ 693 w 715"/>
              <a:gd name="T9" fmla="*/ 90 h 633"/>
              <a:gd name="T10" fmla="*/ 706 w 715"/>
              <a:gd name="T11" fmla="*/ 120 h 633"/>
              <a:gd name="T12" fmla="*/ 680 w 715"/>
              <a:gd name="T13" fmla="*/ 154 h 633"/>
              <a:gd name="T14" fmla="*/ 650 w 715"/>
              <a:gd name="T15" fmla="*/ 162 h 633"/>
              <a:gd name="T16" fmla="*/ 632 w 715"/>
              <a:gd name="T17" fmla="*/ 180 h 633"/>
              <a:gd name="T18" fmla="*/ 618 w 715"/>
              <a:gd name="T19" fmla="*/ 210 h 633"/>
              <a:gd name="T20" fmla="*/ 591 w 715"/>
              <a:gd name="T21" fmla="*/ 249 h 633"/>
              <a:gd name="T22" fmla="*/ 603 w 715"/>
              <a:gd name="T23" fmla="*/ 296 h 633"/>
              <a:gd name="T24" fmla="*/ 638 w 715"/>
              <a:gd name="T25" fmla="*/ 350 h 633"/>
              <a:gd name="T26" fmla="*/ 637 w 715"/>
              <a:gd name="T27" fmla="*/ 367 h 633"/>
              <a:gd name="T28" fmla="*/ 631 w 715"/>
              <a:gd name="T29" fmla="*/ 397 h 633"/>
              <a:gd name="T30" fmla="*/ 601 w 715"/>
              <a:gd name="T31" fmla="*/ 410 h 633"/>
              <a:gd name="T32" fmla="*/ 598 w 715"/>
              <a:gd name="T33" fmla="*/ 437 h 633"/>
              <a:gd name="T34" fmla="*/ 578 w 715"/>
              <a:gd name="T35" fmla="*/ 459 h 633"/>
              <a:gd name="T36" fmla="*/ 526 w 715"/>
              <a:gd name="T37" fmla="*/ 469 h 633"/>
              <a:gd name="T38" fmla="*/ 457 w 715"/>
              <a:gd name="T39" fmla="*/ 465 h 633"/>
              <a:gd name="T40" fmla="*/ 435 w 715"/>
              <a:gd name="T41" fmla="*/ 486 h 633"/>
              <a:gd name="T42" fmla="*/ 415 w 715"/>
              <a:gd name="T43" fmla="*/ 503 h 633"/>
              <a:gd name="T44" fmla="*/ 379 w 715"/>
              <a:gd name="T45" fmla="*/ 527 h 633"/>
              <a:gd name="T46" fmla="*/ 353 w 715"/>
              <a:gd name="T47" fmla="*/ 524 h 633"/>
              <a:gd name="T48" fmla="*/ 310 w 715"/>
              <a:gd name="T49" fmla="*/ 541 h 633"/>
              <a:gd name="T50" fmla="*/ 276 w 715"/>
              <a:gd name="T51" fmla="*/ 557 h 633"/>
              <a:gd name="T52" fmla="*/ 233 w 715"/>
              <a:gd name="T53" fmla="*/ 574 h 633"/>
              <a:gd name="T54" fmla="*/ 220 w 715"/>
              <a:gd name="T55" fmla="*/ 602 h 633"/>
              <a:gd name="T56" fmla="*/ 195 w 715"/>
              <a:gd name="T57" fmla="*/ 619 h 633"/>
              <a:gd name="T58" fmla="*/ 174 w 715"/>
              <a:gd name="T59" fmla="*/ 632 h 633"/>
              <a:gd name="T60" fmla="*/ 155 w 715"/>
              <a:gd name="T61" fmla="*/ 624 h 633"/>
              <a:gd name="T62" fmla="*/ 144 w 715"/>
              <a:gd name="T63" fmla="*/ 619 h 633"/>
              <a:gd name="T64" fmla="*/ 118 w 715"/>
              <a:gd name="T65" fmla="*/ 597 h 633"/>
              <a:gd name="T66" fmla="*/ 135 w 715"/>
              <a:gd name="T67" fmla="*/ 590 h 633"/>
              <a:gd name="T68" fmla="*/ 127 w 715"/>
              <a:gd name="T69" fmla="*/ 551 h 633"/>
              <a:gd name="T70" fmla="*/ 117 w 715"/>
              <a:gd name="T71" fmla="*/ 519 h 633"/>
              <a:gd name="T72" fmla="*/ 118 w 715"/>
              <a:gd name="T73" fmla="*/ 471 h 633"/>
              <a:gd name="T74" fmla="*/ 98 w 715"/>
              <a:gd name="T75" fmla="*/ 451 h 633"/>
              <a:gd name="T76" fmla="*/ 64 w 715"/>
              <a:gd name="T77" fmla="*/ 448 h 633"/>
              <a:gd name="T78" fmla="*/ 39 w 715"/>
              <a:gd name="T79" fmla="*/ 427 h 633"/>
              <a:gd name="T80" fmla="*/ 9 w 715"/>
              <a:gd name="T81" fmla="*/ 409 h 633"/>
              <a:gd name="T82" fmla="*/ 37 w 715"/>
              <a:gd name="T83" fmla="*/ 354 h 633"/>
              <a:gd name="T84" fmla="*/ 77 w 715"/>
              <a:gd name="T85" fmla="*/ 348 h 633"/>
              <a:gd name="T86" fmla="*/ 111 w 715"/>
              <a:gd name="T87" fmla="*/ 341 h 633"/>
              <a:gd name="T88" fmla="*/ 133 w 715"/>
              <a:gd name="T89" fmla="*/ 297 h 633"/>
              <a:gd name="T90" fmla="*/ 158 w 715"/>
              <a:gd name="T91" fmla="*/ 301 h 633"/>
              <a:gd name="T92" fmla="*/ 184 w 715"/>
              <a:gd name="T93" fmla="*/ 264 h 633"/>
              <a:gd name="T94" fmla="*/ 212 w 715"/>
              <a:gd name="T95" fmla="*/ 287 h 633"/>
              <a:gd name="T96" fmla="*/ 244 w 715"/>
              <a:gd name="T97" fmla="*/ 260 h 633"/>
              <a:gd name="T98" fmla="*/ 252 w 715"/>
              <a:gd name="T99" fmla="*/ 225 h 633"/>
              <a:gd name="T100" fmla="*/ 295 w 715"/>
              <a:gd name="T101" fmla="*/ 212 h 633"/>
              <a:gd name="T102" fmla="*/ 328 w 715"/>
              <a:gd name="T103" fmla="*/ 212 h 633"/>
              <a:gd name="T104" fmla="*/ 383 w 715"/>
              <a:gd name="T105" fmla="*/ 211 h 633"/>
              <a:gd name="T106" fmla="*/ 401 w 715"/>
              <a:gd name="T107" fmla="*/ 180 h 633"/>
              <a:gd name="T108" fmla="*/ 435 w 715"/>
              <a:gd name="T109" fmla="*/ 158 h 633"/>
              <a:gd name="T110" fmla="*/ 485 w 715"/>
              <a:gd name="T111" fmla="*/ 150 h 633"/>
              <a:gd name="T112" fmla="*/ 549 w 715"/>
              <a:gd name="T113" fmla="*/ 110 h 633"/>
              <a:gd name="T114" fmla="*/ 599 w 715"/>
              <a:gd name="T115" fmla="*/ 103 h 633"/>
              <a:gd name="T116" fmla="*/ 606 w 715"/>
              <a:gd name="T117" fmla="*/ 78 h 633"/>
              <a:gd name="T118" fmla="*/ 577 w 715"/>
              <a:gd name="T119" fmla="*/ 56 h 633"/>
              <a:gd name="T120" fmla="*/ 557 w 715"/>
              <a:gd name="T121" fmla="*/ 43 h 633"/>
              <a:gd name="T122" fmla="*/ 566 w 715"/>
              <a:gd name="T123" fmla="*/ 8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15" h="633">
                <a:moveTo>
                  <a:pt x="573" y="0"/>
                </a:moveTo>
                <a:lnTo>
                  <a:pt x="574" y="0"/>
                </a:lnTo>
                <a:lnTo>
                  <a:pt x="575" y="1"/>
                </a:lnTo>
                <a:lnTo>
                  <a:pt x="577" y="2"/>
                </a:lnTo>
                <a:lnTo>
                  <a:pt x="582" y="5"/>
                </a:lnTo>
                <a:lnTo>
                  <a:pt x="584" y="6"/>
                </a:lnTo>
                <a:lnTo>
                  <a:pt x="586" y="7"/>
                </a:lnTo>
                <a:lnTo>
                  <a:pt x="587" y="7"/>
                </a:lnTo>
                <a:lnTo>
                  <a:pt x="589" y="8"/>
                </a:lnTo>
                <a:lnTo>
                  <a:pt x="594" y="9"/>
                </a:lnTo>
                <a:lnTo>
                  <a:pt x="596" y="10"/>
                </a:lnTo>
                <a:lnTo>
                  <a:pt x="597" y="10"/>
                </a:lnTo>
                <a:lnTo>
                  <a:pt x="599" y="11"/>
                </a:lnTo>
                <a:lnTo>
                  <a:pt x="601" y="12"/>
                </a:lnTo>
                <a:lnTo>
                  <a:pt x="603" y="13"/>
                </a:lnTo>
                <a:lnTo>
                  <a:pt x="604" y="14"/>
                </a:lnTo>
                <a:lnTo>
                  <a:pt x="607" y="17"/>
                </a:lnTo>
                <a:lnTo>
                  <a:pt x="608" y="18"/>
                </a:lnTo>
                <a:lnTo>
                  <a:pt x="610" y="19"/>
                </a:lnTo>
                <a:lnTo>
                  <a:pt x="611" y="20"/>
                </a:lnTo>
                <a:lnTo>
                  <a:pt x="613" y="20"/>
                </a:lnTo>
                <a:lnTo>
                  <a:pt x="615" y="21"/>
                </a:lnTo>
                <a:lnTo>
                  <a:pt x="616" y="21"/>
                </a:lnTo>
                <a:lnTo>
                  <a:pt x="618" y="21"/>
                </a:lnTo>
                <a:lnTo>
                  <a:pt x="619" y="21"/>
                </a:lnTo>
                <a:lnTo>
                  <a:pt x="620" y="21"/>
                </a:lnTo>
                <a:lnTo>
                  <a:pt x="622" y="21"/>
                </a:lnTo>
                <a:lnTo>
                  <a:pt x="623" y="20"/>
                </a:lnTo>
                <a:lnTo>
                  <a:pt x="625" y="20"/>
                </a:lnTo>
                <a:lnTo>
                  <a:pt x="630" y="18"/>
                </a:lnTo>
                <a:lnTo>
                  <a:pt x="631" y="17"/>
                </a:lnTo>
                <a:lnTo>
                  <a:pt x="633" y="17"/>
                </a:lnTo>
                <a:lnTo>
                  <a:pt x="635" y="16"/>
                </a:lnTo>
                <a:lnTo>
                  <a:pt x="637" y="16"/>
                </a:lnTo>
                <a:lnTo>
                  <a:pt x="639" y="16"/>
                </a:lnTo>
                <a:lnTo>
                  <a:pt x="640" y="17"/>
                </a:lnTo>
                <a:lnTo>
                  <a:pt x="643" y="17"/>
                </a:lnTo>
                <a:lnTo>
                  <a:pt x="644" y="17"/>
                </a:lnTo>
                <a:lnTo>
                  <a:pt x="646" y="17"/>
                </a:lnTo>
                <a:lnTo>
                  <a:pt x="647" y="17"/>
                </a:lnTo>
                <a:lnTo>
                  <a:pt x="647" y="17"/>
                </a:lnTo>
                <a:lnTo>
                  <a:pt x="648" y="17"/>
                </a:lnTo>
                <a:lnTo>
                  <a:pt x="649" y="16"/>
                </a:lnTo>
                <a:lnTo>
                  <a:pt x="649" y="16"/>
                </a:lnTo>
                <a:lnTo>
                  <a:pt x="650" y="15"/>
                </a:lnTo>
                <a:lnTo>
                  <a:pt x="651" y="12"/>
                </a:lnTo>
                <a:lnTo>
                  <a:pt x="652" y="12"/>
                </a:lnTo>
                <a:lnTo>
                  <a:pt x="652" y="11"/>
                </a:lnTo>
                <a:lnTo>
                  <a:pt x="653" y="11"/>
                </a:lnTo>
                <a:lnTo>
                  <a:pt x="653" y="11"/>
                </a:lnTo>
                <a:lnTo>
                  <a:pt x="653" y="11"/>
                </a:lnTo>
                <a:lnTo>
                  <a:pt x="654" y="11"/>
                </a:lnTo>
                <a:lnTo>
                  <a:pt x="654" y="12"/>
                </a:lnTo>
                <a:lnTo>
                  <a:pt x="654" y="12"/>
                </a:lnTo>
                <a:lnTo>
                  <a:pt x="655" y="12"/>
                </a:lnTo>
                <a:lnTo>
                  <a:pt x="655" y="13"/>
                </a:lnTo>
                <a:lnTo>
                  <a:pt x="655" y="16"/>
                </a:lnTo>
                <a:lnTo>
                  <a:pt x="656" y="17"/>
                </a:lnTo>
                <a:lnTo>
                  <a:pt x="656" y="18"/>
                </a:lnTo>
                <a:lnTo>
                  <a:pt x="656" y="19"/>
                </a:lnTo>
                <a:lnTo>
                  <a:pt x="657" y="20"/>
                </a:lnTo>
                <a:lnTo>
                  <a:pt x="658" y="21"/>
                </a:lnTo>
                <a:lnTo>
                  <a:pt x="658" y="21"/>
                </a:lnTo>
                <a:lnTo>
                  <a:pt x="659" y="22"/>
                </a:lnTo>
                <a:lnTo>
                  <a:pt x="661" y="23"/>
                </a:lnTo>
                <a:lnTo>
                  <a:pt x="665" y="26"/>
                </a:lnTo>
                <a:lnTo>
                  <a:pt x="666" y="28"/>
                </a:lnTo>
                <a:lnTo>
                  <a:pt x="669" y="30"/>
                </a:lnTo>
                <a:lnTo>
                  <a:pt x="670" y="31"/>
                </a:lnTo>
                <a:lnTo>
                  <a:pt x="671" y="31"/>
                </a:lnTo>
                <a:lnTo>
                  <a:pt x="672" y="32"/>
                </a:lnTo>
                <a:lnTo>
                  <a:pt x="674" y="32"/>
                </a:lnTo>
                <a:lnTo>
                  <a:pt x="678" y="33"/>
                </a:lnTo>
                <a:lnTo>
                  <a:pt x="679" y="33"/>
                </a:lnTo>
                <a:lnTo>
                  <a:pt x="680" y="34"/>
                </a:lnTo>
                <a:lnTo>
                  <a:pt x="681" y="34"/>
                </a:lnTo>
                <a:lnTo>
                  <a:pt x="682" y="35"/>
                </a:lnTo>
                <a:lnTo>
                  <a:pt x="684" y="36"/>
                </a:lnTo>
                <a:lnTo>
                  <a:pt x="685" y="38"/>
                </a:lnTo>
                <a:lnTo>
                  <a:pt x="687" y="40"/>
                </a:lnTo>
                <a:lnTo>
                  <a:pt x="689" y="42"/>
                </a:lnTo>
                <a:lnTo>
                  <a:pt x="690" y="45"/>
                </a:lnTo>
                <a:lnTo>
                  <a:pt x="691" y="46"/>
                </a:lnTo>
                <a:lnTo>
                  <a:pt x="692" y="48"/>
                </a:lnTo>
                <a:lnTo>
                  <a:pt x="692" y="50"/>
                </a:lnTo>
                <a:lnTo>
                  <a:pt x="693" y="52"/>
                </a:lnTo>
                <a:lnTo>
                  <a:pt x="693" y="54"/>
                </a:lnTo>
                <a:lnTo>
                  <a:pt x="692" y="56"/>
                </a:lnTo>
                <a:lnTo>
                  <a:pt x="692" y="58"/>
                </a:lnTo>
                <a:lnTo>
                  <a:pt x="691" y="61"/>
                </a:lnTo>
                <a:lnTo>
                  <a:pt x="691" y="64"/>
                </a:lnTo>
                <a:lnTo>
                  <a:pt x="689" y="67"/>
                </a:lnTo>
                <a:lnTo>
                  <a:pt x="688" y="71"/>
                </a:lnTo>
                <a:lnTo>
                  <a:pt x="686" y="74"/>
                </a:lnTo>
                <a:lnTo>
                  <a:pt x="684" y="78"/>
                </a:lnTo>
                <a:lnTo>
                  <a:pt x="684" y="79"/>
                </a:lnTo>
                <a:lnTo>
                  <a:pt x="683" y="81"/>
                </a:lnTo>
                <a:lnTo>
                  <a:pt x="683" y="82"/>
                </a:lnTo>
                <a:lnTo>
                  <a:pt x="682" y="83"/>
                </a:lnTo>
                <a:lnTo>
                  <a:pt x="682" y="84"/>
                </a:lnTo>
                <a:lnTo>
                  <a:pt x="682" y="85"/>
                </a:lnTo>
                <a:lnTo>
                  <a:pt x="682" y="86"/>
                </a:lnTo>
                <a:lnTo>
                  <a:pt x="682" y="86"/>
                </a:lnTo>
                <a:lnTo>
                  <a:pt x="683" y="87"/>
                </a:lnTo>
                <a:lnTo>
                  <a:pt x="683" y="87"/>
                </a:lnTo>
                <a:lnTo>
                  <a:pt x="683" y="88"/>
                </a:lnTo>
                <a:lnTo>
                  <a:pt x="684" y="89"/>
                </a:lnTo>
                <a:lnTo>
                  <a:pt x="685" y="89"/>
                </a:lnTo>
                <a:lnTo>
                  <a:pt x="686" y="90"/>
                </a:lnTo>
                <a:lnTo>
                  <a:pt x="686" y="90"/>
                </a:lnTo>
                <a:lnTo>
                  <a:pt x="687" y="90"/>
                </a:lnTo>
                <a:lnTo>
                  <a:pt x="688" y="90"/>
                </a:lnTo>
                <a:lnTo>
                  <a:pt x="689" y="90"/>
                </a:lnTo>
                <a:lnTo>
                  <a:pt x="691" y="90"/>
                </a:lnTo>
                <a:lnTo>
                  <a:pt x="693" y="90"/>
                </a:lnTo>
                <a:lnTo>
                  <a:pt x="696" y="89"/>
                </a:lnTo>
                <a:lnTo>
                  <a:pt x="702" y="87"/>
                </a:lnTo>
                <a:lnTo>
                  <a:pt x="705" y="86"/>
                </a:lnTo>
                <a:lnTo>
                  <a:pt x="707" y="86"/>
                </a:lnTo>
                <a:lnTo>
                  <a:pt x="708" y="86"/>
                </a:lnTo>
                <a:lnTo>
                  <a:pt x="709" y="86"/>
                </a:lnTo>
                <a:lnTo>
                  <a:pt x="710" y="86"/>
                </a:lnTo>
                <a:lnTo>
                  <a:pt x="711" y="86"/>
                </a:lnTo>
                <a:lnTo>
                  <a:pt x="712" y="86"/>
                </a:lnTo>
                <a:lnTo>
                  <a:pt x="713" y="86"/>
                </a:lnTo>
                <a:lnTo>
                  <a:pt x="713" y="87"/>
                </a:lnTo>
                <a:lnTo>
                  <a:pt x="714" y="88"/>
                </a:lnTo>
                <a:lnTo>
                  <a:pt x="714" y="88"/>
                </a:lnTo>
                <a:lnTo>
                  <a:pt x="715" y="89"/>
                </a:lnTo>
                <a:lnTo>
                  <a:pt x="715" y="90"/>
                </a:lnTo>
                <a:lnTo>
                  <a:pt x="715" y="92"/>
                </a:lnTo>
                <a:lnTo>
                  <a:pt x="715" y="94"/>
                </a:lnTo>
                <a:lnTo>
                  <a:pt x="715" y="96"/>
                </a:lnTo>
                <a:lnTo>
                  <a:pt x="714" y="98"/>
                </a:lnTo>
                <a:lnTo>
                  <a:pt x="714" y="100"/>
                </a:lnTo>
                <a:lnTo>
                  <a:pt x="712" y="104"/>
                </a:lnTo>
                <a:lnTo>
                  <a:pt x="711" y="107"/>
                </a:lnTo>
                <a:lnTo>
                  <a:pt x="706" y="120"/>
                </a:lnTo>
                <a:lnTo>
                  <a:pt x="703" y="128"/>
                </a:lnTo>
                <a:lnTo>
                  <a:pt x="702" y="130"/>
                </a:lnTo>
                <a:lnTo>
                  <a:pt x="702" y="130"/>
                </a:lnTo>
                <a:lnTo>
                  <a:pt x="702" y="130"/>
                </a:lnTo>
                <a:lnTo>
                  <a:pt x="702" y="131"/>
                </a:lnTo>
                <a:lnTo>
                  <a:pt x="702" y="131"/>
                </a:lnTo>
                <a:lnTo>
                  <a:pt x="701" y="132"/>
                </a:lnTo>
                <a:lnTo>
                  <a:pt x="701" y="133"/>
                </a:lnTo>
                <a:lnTo>
                  <a:pt x="699" y="134"/>
                </a:lnTo>
                <a:lnTo>
                  <a:pt x="697" y="136"/>
                </a:lnTo>
                <a:lnTo>
                  <a:pt x="696" y="137"/>
                </a:lnTo>
                <a:lnTo>
                  <a:pt x="693" y="139"/>
                </a:lnTo>
                <a:lnTo>
                  <a:pt x="692" y="140"/>
                </a:lnTo>
                <a:lnTo>
                  <a:pt x="688" y="143"/>
                </a:lnTo>
                <a:lnTo>
                  <a:pt x="686" y="144"/>
                </a:lnTo>
                <a:lnTo>
                  <a:pt x="685" y="145"/>
                </a:lnTo>
                <a:lnTo>
                  <a:pt x="684" y="145"/>
                </a:lnTo>
                <a:lnTo>
                  <a:pt x="683" y="146"/>
                </a:lnTo>
                <a:lnTo>
                  <a:pt x="683" y="147"/>
                </a:lnTo>
                <a:lnTo>
                  <a:pt x="682" y="148"/>
                </a:lnTo>
                <a:lnTo>
                  <a:pt x="682" y="149"/>
                </a:lnTo>
                <a:lnTo>
                  <a:pt x="681" y="152"/>
                </a:lnTo>
                <a:lnTo>
                  <a:pt x="680" y="154"/>
                </a:lnTo>
                <a:lnTo>
                  <a:pt x="678" y="161"/>
                </a:lnTo>
                <a:lnTo>
                  <a:pt x="677" y="163"/>
                </a:lnTo>
                <a:lnTo>
                  <a:pt x="677" y="164"/>
                </a:lnTo>
                <a:lnTo>
                  <a:pt x="676" y="165"/>
                </a:lnTo>
                <a:lnTo>
                  <a:pt x="676" y="166"/>
                </a:lnTo>
                <a:lnTo>
                  <a:pt x="675" y="167"/>
                </a:lnTo>
                <a:lnTo>
                  <a:pt x="674" y="167"/>
                </a:lnTo>
                <a:lnTo>
                  <a:pt x="673" y="168"/>
                </a:lnTo>
                <a:lnTo>
                  <a:pt x="673" y="168"/>
                </a:lnTo>
                <a:lnTo>
                  <a:pt x="672" y="169"/>
                </a:lnTo>
                <a:lnTo>
                  <a:pt x="671" y="169"/>
                </a:lnTo>
                <a:lnTo>
                  <a:pt x="670" y="169"/>
                </a:lnTo>
                <a:lnTo>
                  <a:pt x="669" y="169"/>
                </a:lnTo>
                <a:lnTo>
                  <a:pt x="668" y="170"/>
                </a:lnTo>
                <a:lnTo>
                  <a:pt x="667" y="169"/>
                </a:lnTo>
                <a:lnTo>
                  <a:pt x="665" y="169"/>
                </a:lnTo>
                <a:lnTo>
                  <a:pt x="664" y="169"/>
                </a:lnTo>
                <a:lnTo>
                  <a:pt x="662" y="169"/>
                </a:lnTo>
                <a:lnTo>
                  <a:pt x="660" y="168"/>
                </a:lnTo>
                <a:lnTo>
                  <a:pt x="658" y="167"/>
                </a:lnTo>
                <a:lnTo>
                  <a:pt x="657" y="166"/>
                </a:lnTo>
                <a:lnTo>
                  <a:pt x="653" y="164"/>
                </a:lnTo>
                <a:lnTo>
                  <a:pt x="650" y="162"/>
                </a:lnTo>
                <a:lnTo>
                  <a:pt x="649" y="162"/>
                </a:lnTo>
                <a:lnTo>
                  <a:pt x="646" y="161"/>
                </a:lnTo>
                <a:lnTo>
                  <a:pt x="643" y="160"/>
                </a:lnTo>
                <a:lnTo>
                  <a:pt x="642" y="159"/>
                </a:lnTo>
                <a:lnTo>
                  <a:pt x="641" y="159"/>
                </a:lnTo>
                <a:lnTo>
                  <a:pt x="640" y="159"/>
                </a:lnTo>
                <a:lnTo>
                  <a:pt x="639" y="159"/>
                </a:lnTo>
                <a:lnTo>
                  <a:pt x="638" y="159"/>
                </a:lnTo>
                <a:lnTo>
                  <a:pt x="635" y="160"/>
                </a:lnTo>
                <a:lnTo>
                  <a:pt x="634" y="160"/>
                </a:lnTo>
                <a:lnTo>
                  <a:pt x="633" y="161"/>
                </a:lnTo>
                <a:lnTo>
                  <a:pt x="633" y="161"/>
                </a:lnTo>
                <a:lnTo>
                  <a:pt x="632" y="161"/>
                </a:lnTo>
                <a:lnTo>
                  <a:pt x="632" y="162"/>
                </a:lnTo>
                <a:lnTo>
                  <a:pt x="632" y="163"/>
                </a:lnTo>
                <a:lnTo>
                  <a:pt x="632" y="163"/>
                </a:lnTo>
                <a:lnTo>
                  <a:pt x="632" y="165"/>
                </a:lnTo>
                <a:lnTo>
                  <a:pt x="632" y="170"/>
                </a:lnTo>
                <a:lnTo>
                  <a:pt x="633" y="172"/>
                </a:lnTo>
                <a:lnTo>
                  <a:pt x="633" y="174"/>
                </a:lnTo>
                <a:lnTo>
                  <a:pt x="633" y="175"/>
                </a:lnTo>
                <a:lnTo>
                  <a:pt x="632" y="179"/>
                </a:lnTo>
                <a:lnTo>
                  <a:pt x="632" y="180"/>
                </a:lnTo>
                <a:lnTo>
                  <a:pt x="631" y="181"/>
                </a:lnTo>
                <a:lnTo>
                  <a:pt x="631" y="182"/>
                </a:lnTo>
                <a:lnTo>
                  <a:pt x="630" y="183"/>
                </a:lnTo>
                <a:lnTo>
                  <a:pt x="629" y="184"/>
                </a:lnTo>
                <a:lnTo>
                  <a:pt x="627" y="187"/>
                </a:lnTo>
                <a:lnTo>
                  <a:pt x="626" y="188"/>
                </a:lnTo>
                <a:lnTo>
                  <a:pt x="625" y="189"/>
                </a:lnTo>
                <a:lnTo>
                  <a:pt x="624" y="190"/>
                </a:lnTo>
                <a:lnTo>
                  <a:pt x="624" y="191"/>
                </a:lnTo>
                <a:lnTo>
                  <a:pt x="623" y="193"/>
                </a:lnTo>
                <a:lnTo>
                  <a:pt x="622" y="194"/>
                </a:lnTo>
                <a:lnTo>
                  <a:pt x="622" y="196"/>
                </a:lnTo>
                <a:lnTo>
                  <a:pt x="621" y="198"/>
                </a:lnTo>
                <a:lnTo>
                  <a:pt x="620" y="200"/>
                </a:lnTo>
                <a:lnTo>
                  <a:pt x="620" y="202"/>
                </a:lnTo>
                <a:lnTo>
                  <a:pt x="620" y="203"/>
                </a:lnTo>
                <a:lnTo>
                  <a:pt x="620" y="204"/>
                </a:lnTo>
                <a:lnTo>
                  <a:pt x="620" y="207"/>
                </a:lnTo>
                <a:lnTo>
                  <a:pt x="620" y="208"/>
                </a:lnTo>
                <a:lnTo>
                  <a:pt x="619" y="208"/>
                </a:lnTo>
                <a:lnTo>
                  <a:pt x="619" y="209"/>
                </a:lnTo>
                <a:lnTo>
                  <a:pt x="618" y="209"/>
                </a:lnTo>
                <a:lnTo>
                  <a:pt x="618" y="210"/>
                </a:lnTo>
                <a:lnTo>
                  <a:pt x="618" y="210"/>
                </a:lnTo>
                <a:lnTo>
                  <a:pt x="616" y="211"/>
                </a:lnTo>
                <a:lnTo>
                  <a:pt x="615" y="211"/>
                </a:lnTo>
                <a:lnTo>
                  <a:pt x="614" y="212"/>
                </a:lnTo>
                <a:lnTo>
                  <a:pt x="611" y="215"/>
                </a:lnTo>
                <a:lnTo>
                  <a:pt x="606" y="219"/>
                </a:lnTo>
                <a:lnTo>
                  <a:pt x="605" y="220"/>
                </a:lnTo>
                <a:lnTo>
                  <a:pt x="604" y="221"/>
                </a:lnTo>
                <a:lnTo>
                  <a:pt x="603" y="222"/>
                </a:lnTo>
                <a:lnTo>
                  <a:pt x="602" y="223"/>
                </a:lnTo>
                <a:lnTo>
                  <a:pt x="601" y="224"/>
                </a:lnTo>
                <a:lnTo>
                  <a:pt x="601" y="225"/>
                </a:lnTo>
                <a:lnTo>
                  <a:pt x="600" y="227"/>
                </a:lnTo>
                <a:lnTo>
                  <a:pt x="599" y="229"/>
                </a:lnTo>
                <a:lnTo>
                  <a:pt x="599" y="231"/>
                </a:lnTo>
                <a:lnTo>
                  <a:pt x="598" y="232"/>
                </a:lnTo>
                <a:lnTo>
                  <a:pt x="598" y="237"/>
                </a:lnTo>
                <a:lnTo>
                  <a:pt x="597" y="238"/>
                </a:lnTo>
                <a:lnTo>
                  <a:pt x="597" y="239"/>
                </a:lnTo>
                <a:lnTo>
                  <a:pt x="597" y="241"/>
                </a:lnTo>
                <a:lnTo>
                  <a:pt x="596" y="242"/>
                </a:lnTo>
                <a:lnTo>
                  <a:pt x="592" y="247"/>
                </a:lnTo>
                <a:lnTo>
                  <a:pt x="591" y="249"/>
                </a:lnTo>
                <a:lnTo>
                  <a:pt x="591" y="250"/>
                </a:lnTo>
                <a:lnTo>
                  <a:pt x="590" y="251"/>
                </a:lnTo>
                <a:lnTo>
                  <a:pt x="590" y="252"/>
                </a:lnTo>
                <a:lnTo>
                  <a:pt x="590" y="253"/>
                </a:lnTo>
                <a:lnTo>
                  <a:pt x="589" y="255"/>
                </a:lnTo>
                <a:lnTo>
                  <a:pt x="589" y="256"/>
                </a:lnTo>
                <a:lnTo>
                  <a:pt x="589" y="257"/>
                </a:lnTo>
                <a:lnTo>
                  <a:pt x="589" y="258"/>
                </a:lnTo>
                <a:lnTo>
                  <a:pt x="590" y="259"/>
                </a:lnTo>
                <a:lnTo>
                  <a:pt x="590" y="260"/>
                </a:lnTo>
                <a:lnTo>
                  <a:pt x="591" y="263"/>
                </a:lnTo>
                <a:lnTo>
                  <a:pt x="592" y="263"/>
                </a:lnTo>
                <a:lnTo>
                  <a:pt x="593" y="265"/>
                </a:lnTo>
                <a:lnTo>
                  <a:pt x="594" y="269"/>
                </a:lnTo>
                <a:lnTo>
                  <a:pt x="594" y="271"/>
                </a:lnTo>
                <a:lnTo>
                  <a:pt x="595" y="273"/>
                </a:lnTo>
                <a:lnTo>
                  <a:pt x="595" y="277"/>
                </a:lnTo>
                <a:lnTo>
                  <a:pt x="596" y="279"/>
                </a:lnTo>
                <a:lnTo>
                  <a:pt x="596" y="280"/>
                </a:lnTo>
                <a:lnTo>
                  <a:pt x="597" y="283"/>
                </a:lnTo>
                <a:lnTo>
                  <a:pt x="598" y="285"/>
                </a:lnTo>
                <a:lnTo>
                  <a:pt x="601" y="290"/>
                </a:lnTo>
                <a:lnTo>
                  <a:pt x="603" y="296"/>
                </a:lnTo>
                <a:lnTo>
                  <a:pt x="604" y="298"/>
                </a:lnTo>
                <a:lnTo>
                  <a:pt x="605" y="300"/>
                </a:lnTo>
                <a:lnTo>
                  <a:pt x="607" y="302"/>
                </a:lnTo>
                <a:lnTo>
                  <a:pt x="608" y="304"/>
                </a:lnTo>
                <a:lnTo>
                  <a:pt x="610" y="306"/>
                </a:lnTo>
                <a:lnTo>
                  <a:pt x="610" y="307"/>
                </a:lnTo>
                <a:lnTo>
                  <a:pt x="612" y="310"/>
                </a:lnTo>
                <a:lnTo>
                  <a:pt x="613" y="313"/>
                </a:lnTo>
                <a:lnTo>
                  <a:pt x="614" y="315"/>
                </a:lnTo>
                <a:lnTo>
                  <a:pt x="615" y="317"/>
                </a:lnTo>
                <a:lnTo>
                  <a:pt x="618" y="325"/>
                </a:lnTo>
                <a:lnTo>
                  <a:pt x="619" y="327"/>
                </a:lnTo>
                <a:lnTo>
                  <a:pt x="619" y="328"/>
                </a:lnTo>
                <a:lnTo>
                  <a:pt x="623" y="335"/>
                </a:lnTo>
                <a:lnTo>
                  <a:pt x="626" y="340"/>
                </a:lnTo>
                <a:lnTo>
                  <a:pt x="627" y="341"/>
                </a:lnTo>
                <a:lnTo>
                  <a:pt x="627" y="342"/>
                </a:lnTo>
                <a:lnTo>
                  <a:pt x="628" y="344"/>
                </a:lnTo>
                <a:lnTo>
                  <a:pt x="629" y="344"/>
                </a:lnTo>
                <a:lnTo>
                  <a:pt x="631" y="345"/>
                </a:lnTo>
                <a:lnTo>
                  <a:pt x="634" y="347"/>
                </a:lnTo>
                <a:lnTo>
                  <a:pt x="636" y="348"/>
                </a:lnTo>
                <a:lnTo>
                  <a:pt x="638" y="350"/>
                </a:lnTo>
                <a:lnTo>
                  <a:pt x="639" y="351"/>
                </a:lnTo>
                <a:lnTo>
                  <a:pt x="640" y="352"/>
                </a:lnTo>
                <a:lnTo>
                  <a:pt x="641" y="354"/>
                </a:lnTo>
                <a:lnTo>
                  <a:pt x="642" y="355"/>
                </a:lnTo>
                <a:lnTo>
                  <a:pt x="643" y="356"/>
                </a:lnTo>
                <a:lnTo>
                  <a:pt x="644" y="358"/>
                </a:lnTo>
                <a:lnTo>
                  <a:pt x="645" y="360"/>
                </a:lnTo>
                <a:lnTo>
                  <a:pt x="645" y="360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4" y="360"/>
                </a:lnTo>
                <a:lnTo>
                  <a:pt x="643" y="361"/>
                </a:lnTo>
                <a:lnTo>
                  <a:pt x="643" y="361"/>
                </a:lnTo>
                <a:lnTo>
                  <a:pt x="642" y="361"/>
                </a:lnTo>
                <a:lnTo>
                  <a:pt x="641" y="362"/>
                </a:lnTo>
                <a:lnTo>
                  <a:pt x="641" y="362"/>
                </a:lnTo>
                <a:lnTo>
                  <a:pt x="640" y="363"/>
                </a:lnTo>
                <a:lnTo>
                  <a:pt x="639" y="364"/>
                </a:lnTo>
                <a:lnTo>
                  <a:pt x="638" y="365"/>
                </a:lnTo>
                <a:lnTo>
                  <a:pt x="637" y="366"/>
                </a:lnTo>
                <a:lnTo>
                  <a:pt x="637" y="367"/>
                </a:lnTo>
                <a:lnTo>
                  <a:pt x="637" y="368"/>
                </a:lnTo>
                <a:lnTo>
                  <a:pt x="637" y="369"/>
                </a:lnTo>
                <a:lnTo>
                  <a:pt x="636" y="370"/>
                </a:lnTo>
                <a:lnTo>
                  <a:pt x="636" y="371"/>
                </a:lnTo>
                <a:lnTo>
                  <a:pt x="636" y="372"/>
                </a:lnTo>
                <a:lnTo>
                  <a:pt x="637" y="374"/>
                </a:lnTo>
                <a:lnTo>
                  <a:pt x="638" y="378"/>
                </a:lnTo>
                <a:lnTo>
                  <a:pt x="638" y="381"/>
                </a:lnTo>
                <a:lnTo>
                  <a:pt x="638" y="383"/>
                </a:lnTo>
                <a:lnTo>
                  <a:pt x="639" y="387"/>
                </a:lnTo>
                <a:lnTo>
                  <a:pt x="639" y="388"/>
                </a:lnTo>
                <a:lnTo>
                  <a:pt x="639" y="389"/>
                </a:lnTo>
                <a:lnTo>
                  <a:pt x="638" y="390"/>
                </a:lnTo>
                <a:lnTo>
                  <a:pt x="638" y="391"/>
                </a:lnTo>
                <a:lnTo>
                  <a:pt x="638" y="392"/>
                </a:lnTo>
                <a:lnTo>
                  <a:pt x="637" y="393"/>
                </a:lnTo>
                <a:lnTo>
                  <a:pt x="637" y="394"/>
                </a:lnTo>
                <a:lnTo>
                  <a:pt x="637" y="394"/>
                </a:lnTo>
                <a:lnTo>
                  <a:pt x="636" y="395"/>
                </a:lnTo>
                <a:lnTo>
                  <a:pt x="636" y="395"/>
                </a:lnTo>
                <a:lnTo>
                  <a:pt x="635" y="395"/>
                </a:lnTo>
                <a:lnTo>
                  <a:pt x="634" y="396"/>
                </a:lnTo>
                <a:lnTo>
                  <a:pt x="631" y="397"/>
                </a:lnTo>
                <a:lnTo>
                  <a:pt x="627" y="398"/>
                </a:lnTo>
                <a:lnTo>
                  <a:pt x="623" y="399"/>
                </a:lnTo>
                <a:lnTo>
                  <a:pt x="622" y="399"/>
                </a:lnTo>
                <a:lnTo>
                  <a:pt x="621" y="400"/>
                </a:lnTo>
                <a:lnTo>
                  <a:pt x="621" y="400"/>
                </a:lnTo>
                <a:lnTo>
                  <a:pt x="620" y="401"/>
                </a:lnTo>
                <a:lnTo>
                  <a:pt x="618" y="405"/>
                </a:lnTo>
                <a:lnTo>
                  <a:pt x="616" y="409"/>
                </a:lnTo>
                <a:lnTo>
                  <a:pt x="616" y="409"/>
                </a:lnTo>
                <a:lnTo>
                  <a:pt x="616" y="411"/>
                </a:lnTo>
                <a:lnTo>
                  <a:pt x="616" y="412"/>
                </a:lnTo>
                <a:lnTo>
                  <a:pt x="616" y="412"/>
                </a:lnTo>
                <a:lnTo>
                  <a:pt x="615" y="412"/>
                </a:lnTo>
                <a:lnTo>
                  <a:pt x="615" y="413"/>
                </a:lnTo>
                <a:lnTo>
                  <a:pt x="615" y="413"/>
                </a:lnTo>
                <a:lnTo>
                  <a:pt x="614" y="413"/>
                </a:lnTo>
                <a:lnTo>
                  <a:pt x="613" y="413"/>
                </a:lnTo>
                <a:lnTo>
                  <a:pt x="612" y="413"/>
                </a:lnTo>
                <a:lnTo>
                  <a:pt x="610" y="413"/>
                </a:lnTo>
                <a:lnTo>
                  <a:pt x="609" y="412"/>
                </a:lnTo>
                <a:lnTo>
                  <a:pt x="607" y="412"/>
                </a:lnTo>
                <a:lnTo>
                  <a:pt x="602" y="410"/>
                </a:lnTo>
                <a:lnTo>
                  <a:pt x="601" y="410"/>
                </a:lnTo>
                <a:lnTo>
                  <a:pt x="600" y="410"/>
                </a:lnTo>
                <a:lnTo>
                  <a:pt x="600" y="410"/>
                </a:lnTo>
                <a:lnTo>
                  <a:pt x="599" y="410"/>
                </a:lnTo>
                <a:lnTo>
                  <a:pt x="598" y="410"/>
                </a:lnTo>
                <a:lnTo>
                  <a:pt x="598" y="410"/>
                </a:lnTo>
                <a:lnTo>
                  <a:pt x="597" y="411"/>
                </a:lnTo>
                <a:lnTo>
                  <a:pt x="596" y="411"/>
                </a:lnTo>
                <a:lnTo>
                  <a:pt x="596" y="411"/>
                </a:lnTo>
                <a:lnTo>
                  <a:pt x="596" y="412"/>
                </a:lnTo>
                <a:lnTo>
                  <a:pt x="596" y="412"/>
                </a:lnTo>
                <a:lnTo>
                  <a:pt x="596" y="413"/>
                </a:lnTo>
                <a:lnTo>
                  <a:pt x="596" y="417"/>
                </a:lnTo>
                <a:lnTo>
                  <a:pt x="596" y="420"/>
                </a:lnTo>
                <a:lnTo>
                  <a:pt x="596" y="421"/>
                </a:lnTo>
                <a:lnTo>
                  <a:pt x="596" y="422"/>
                </a:lnTo>
                <a:lnTo>
                  <a:pt x="596" y="424"/>
                </a:lnTo>
                <a:lnTo>
                  <a:pt x="596" y="426"/>
                </a:lnTo>
                <a:lnTo>
                  <a:pt x="596" y="427"/>
                </a:lnTo>
                <a:lnTo>
                  <a:pt x="597" y="428"/>
                </a:lnTo>
                <a:lnTo>
                  <a:pt x="598" y="432"/>
                </a:lnTo>
                <a:lnTo>
                  <a:pt x="598" y="434"/>
                </a:lnTo>
                <a:lnTo>
                  <a:pt x="598" y="435"/>
                </a:lnTo>
                <a:lnTo>
                  <a:pt x="598" y="437"/>
                </a:lnTo>
                <a:lnTo>
                  <a:pt x="598" y="439"/>
                </a:lnTo>
                <a:lnTo>
                  <a:pt x="598" y="440"/>
                </a:lnTo>
                <a:lnTo>
                  <a:pt x="598" y="442"/>
                </a:lnTo>
                <a:lnTo>
                  <a:pt x="598" y="443"/>
                </a:lnTo>
                <a:lnTo>
                  <a:pt x="597" y="447"/>
                </a:lnTo>
                <a:lnTo>
                  <a:pt x="596" y="453"/>
                </a:lnTo>
                <a:lnTo>
                  <a:pt x="596" y="454"/>
                </a:lnTo>
                <a:lnTo>
                  <a:pt x="596" y="455"/>
                </a:lnTo>
                <a:lnTo>
                  <a:pt x="595" y="456"/>
                </a:lnTo>
                <a:lnTo>
                  <a:pt x="594" y="458"/>
                </a:lnTo>
                <a:lnTo>
                  <a:pt x="594" y="458"/>
                </a:lnTo>
                <a:lnTo>
                  <a:pt x="593" y="459"/>
                </a:lnTo>
                <a:lnTo>
                  <a:pt x="593" y="459"/>
                </a:lnTo>
                <a:lnTo>
                  <a:pt x="592" y="460"/>
                </a:lnTo>
                <a:lnTo>
                  <a:pt x="591" y="460"/>
                </a:lnTo>
                <a:lnTo>
                  <a:pt x="590" y="460"/>
                </a:lnTo>
                <a:lnTo>
                  <a:pt x="589" y="461"/>
                </a:lnTo>
                <a:lnTo>
                  <a:pt x="588" y="461"/>
                </a:lnTo>
                <a:lnTo>
                  <a:pt x="587" y="460"/>
                </a:lnTo>
                <a:lnTo>
                  <a:pt x="583" y="460"/>
                </a:lnTo>
                <a:lnTo>
                  <a:pt x="581" y="459"/>
                </a:lnTo>
                <a:lnTo>
                  <a:pt x="580" y="459"/>
                </a:lnTo>
                <a:lnTo>
                  <a:pt x="578" y="459"/>
                </a:lnTo>
                <a:lnTo>
                  <a:pt x="572" y="460"/>
                </a:lnTo>
                <a:lnTo>
                  <a:pt x="569" y="460"/>
                </a:lnTo>
                <a:lnTo>
                  <a:pt x="560" y="462"/>
                </a:lnTo>
                <a:lnTo>
                  <a:pt x="558" y="462"/>
                </a:lnTo>
                <a:lnTo>
                  <a:pt x="557" y="462"/>
                </a:lnTo>
                <a:lnTo>
                  <a:pt x="556" y="463"/>
                </a:lnTo>
                <a:lnTo>
                  <a:pt x="555" y="463"/>
                </a:lnTo>
                <a:lnTo>
                  <a:pt x="554" y="464"/>
                </a:lnTo>
                <a:lnTo>
                  <a:pt x="553" y="465"/>
                </a:lnTo>
                <a:lnTo>
                  <a:pt x="550" y="468"/>
                </a:lnTo>
                <a:lnTo>
                  <a:pt x="549" y="469"/>
                </a:lnTo>
                <a:lnTo>
                  <a:pt x="548" y="470"/>
                </a:lnTo>
                <a:lnTo>
                  <a:pt x="546" y="471"/>
                </a:lnTo>
                <a:lnTo>
                  <a:pt x="546" y="471"/>
                </a:lnTo>
                <a:lnTo>
                  <a:pt x="545" y="472"/>
                </a:lnTo>
                <a:lnTo>
                  <a:pt x="544" y="472"/>
                </a:lnTo>
                <a:lnTo>
                  <a:pt x="543" y="472"/>
                </a:lnTo>
                <a:lnTo>
                  <a:pt x="542" y="472"/>
                </a:lnTo>
                <a:lnTo>
                  <a:pt x="540" y="472"/>
                </a:lnTo>
                <a:lnTo>
                  <a:pt x="538" y="471"/>
                </a:lnTo>
                <a:lnTo>
                  <a:pt x="533" y="470"/>
                </a:lnTo>
                <a:lnTo>
                  <a:pt x="528" y="470"/>
                </a:lnTo>
                <a:lnTo>
                  <a:pt x="526" y="469"/>
                </a:lnTo>
                <a:lnTo>
                  <a:pt x="522" y="468"/>
                </a:lnTo>
                <a:lnTo>
                  <a:pt x="521" y="468"/>
                </a:lnTo>
                <a:lnTo>
                  <a:pt x="520" y="468"/>
                </a:lnTo>
                <a:lnTo>
                  <a:pt x="519" y="468"/>
                </a:lnTo>
                <a:lnTo>
                  <a:pt x="518" y="468"/>
                </a:lnTo>
                <a:lnTo>
                  <a:pt x="517" y="469"/>
                </a:lnTo>
                <a:lnTo>
                  <a:pt x="515" y="470"/>
                </a:lnTo>
                <a:lnTo>
                  <a:pt x="513" y="470"/>
                </a:lnTo>
                <a:lnTo>
                  <a:pt x="510" y="471"/>
                </a:lnTo>
                <a:lnTo>
                  <a:pt x="507" y="472"/>
                </a:lnTo>
                <a:lnTo>
                  <a:pt x="504" y="472"/>
                </a:lnTo>
                <a:lnTo>
                  <a:pt x="501" y="472"/>
                </a:lnTo>
                <a:lnTo>
                  <a:pt x="498" y="472"/>
                </a:lnTo>
                <a:lnTo>
                  <a:pt x="494" y="472"/>
                </a:lnTo>
                <a:lnTo>
                  <a:pt x="491" y="472"/>
                </a:lnTo>
                <a:lnTo>
                  <a:pt x="482" y="471"/>
                </a:lnTo>
                <a:lnTo>
                  <a:pt x="479" y="470"/>
                </a:lnTo>
                <a:lnTo>
                  <a:pt x="477" y="470"/>
                </a:lnTo>
                <a:lnTo>
                  <a:pt x="473" y="469"/>
                </a:lnTo>
                <a:lnTo>
                  <a:pt x="467" y="467"/>
                </a:lnTo>
                <a:lnTo>
                  <a:pt x="462" y="466"/>
                </a:lnTo>
                <a:lnTo>
                  <a:pt x="459" y="465"/>
                </a:lnTo>
                <a:lnTo>
                  <a:pt x="457" y="465"/>
                </a:lnTo>
                <a:lnTo>
                  <a:pt x="450" y="464"/>
                </a:lnTo>
                <a:lnTo>
                  <a:pt x="448" y="464"/>
                </a:lnTo>
                <a:lnTo>
                  <a:pt x="447" y="464"/>
                </a:lnTo>
                <a:lnTo>
                  <a:pt x="446" y="465"/>
                </a:lnTo>
                <a:lnTo>
                  <a:pt x="445" y="465"/>
                </a:lnTo>
                <a:lnTo>
                  <a:pt x="444" y="465"/>
                </a:lnTo>
                <a:lnTo>
                  <a:pt x="442" y="466"/>
                </a:lnTo>
                <a:lnTo>
                  <a:pt x="441" y="467"/>
                </a:lnTo>
                <a:lnTo>
                  <a:pt x="440" y="467"/>
                </a:lnTo>
                <a:lnTo>
                  <a:pt x="439" y="468"/>
                </a:lnTo>
                <a:lnTo>
                  <a:pt x="438" y="469"/>
                </a:lnTo>
                <a:lnTo>
                  <a:pt x="437" y="470"/>
                </a:lnTo>
                <a:lnTo>
                  <a:pt x="436" y="472"/>
                </a:lnTo>
                <a:lnTo>
                  <a:pt x="436" y="473"/>
                </a:lnTo>
                <a:lnTo>
                  <a:pt x="436" y="473"/>
                </a:lnTo>
                <a:lnTo>
                  <a:pt x="435" y="474"/>
                </a:lnTo>
                <a:lnTo>
                  <a:pt x="435" y="475"/>
                </a:lnTo>
                <a:lnTo>
                  <a:pt x="435" y="476"/>
                </a:lnTo>
                <a:lnTo>
                  <a:pt x="435" y="478"/>
                </a:lnTo>
                <a:lnTo>
                  <a:pt x="435" y="481"/>
                </a:lnTo>
                <a:lnTo>
                  <a:pt x="435" y="482"/>
                </a:lnTo>
                <a:lnTo>
                  <a:pt x="435" y="484"/>
                </a:lnTo>
                <a:lnTo>
                  <a:pt x="435" y="486"/>
                </a:lnTo>
                <a:lnTo>
                  <a:pt x="435" y="487"/>
                </a:lnTo>
                <a:lnTo>
                  <a:pt x="435" y="488"/>
                </a:lnTo>
                <a:lnTo>
                  <a:pt x="434" y="488"/>
                </a:lnTo>
                <a:lnTo>
                  <a:pt x="434" y="489"/>
                </a:lnTo>
                <a:lnTo>
                  <a:pt x="433" y="489"/>
                </a:lnTo>
                <a:lnTo>
                  <a:pt x="433" y="490"/>
                </a:lnTo>
                <a:lnTo>
                  <a:pt x="432" y="490"/>
                </a:lnTo>
                <a:lnTo>
                  <a:pt x="431" y="490"/>
                </a:lnTo>
                <a:lnTo>
                  <a:pt x="429" y="491"/>
                </a:lnTo>
                <a:lnTo>
                  <a:pt x="427" y="491"/>
                </a:lnTo>
                <a:lnTo>
                  <a:pt x="425" y="491"/>
                </a:lnTo>
                <a:lnTo>
                  <a:pt x="424" y="491"/>
                </a:lnTo>
                <a:lnTo>
                  <a:pt x="423" y="491"/>
                </a:lnTo>
                <a:lnTo>
                  <a:pt x="422" y="492"/>
                </a:lnTo>
                <a:lnTo>
                  <a:pt x="422" y="493"/>
                </a:lnTo>
                <a:lnTo>
                  <a:pt x="422" y="493"/>
                </a:lnTo>
                <a:lnTo>
                  <a:pt x="421" y="495"/>
                </a:lnTo>
                <a:lnTo>
                  <a:pt x="421" y="496"/>
                </a:lnTo>
                <a:lnTo>
                  <a:pt x="420" y="498"/>
                </a:lnTo>
                <a:lnTo>
                  <a:pt x="419" y="499"/>
                </a:lnTo>
                <a:lnTo>
                  <a:pt x="418" y="500"/>
                </a:lnTo>
                <a:lnTo>
                  <a:pt x="417" y="501"/>
                </a:lnTo>
                <a:lnTo>
                  <a:pt x="415" y="503"/>
                </a:lnTo>
                <a:lnTo>
                  <a:pt x="414" y="505"/>
                </a:lnTo>
                <a:lnTo>
                  <a:pt x="413" y="505"/>
                </a:lnTo>
                <a:lnTo>
                  <a:pt x="411" y="506"/>
                </a:lnTo>
                <a:lnTo>
                  <a:pt x="409" y="508"/>
                </a:lnTo>
                <a:lnTo>
                  <a:pt x="407" y="508"/>
                </a:lnTo>
                <a:lnTo>
                  <a:pt x="406" y="509"/>
                </a:lnTo>
                <a:lnTo>
                  <a:pt x="405" y="509"/>
                </a:lnTo>
                <a:lnTo>
                  <a:pt x="400" y="511"/>
                </a:lnTo>
                <a:lnTo>
                  <a:pt x="399" y="511"/>
                </a:lnTo>
                <a:lnTo>
                  <a:pt x="397" y="512"/>
                </a:lnTo>
                <a:lnTo>
                  <a:pt x="395" y="512"/>
                </a:lnTo>
                <a:lnTo>
                  <a:pt x="394" y="513"/>
                </a:lnTo>
                <a:lnTo>
                  <a:pt x="393" y="514"/>
                </a:lnTo>
                <a:lnTo>
                  <a:pt x="392" y="514"/>
                </a:lnTo>
                <a:lnTo>
                  <a:pt x="390" y="516"/>
                </a:lnTo>
                <a:lnTo>
                  <a:pt x="389" y="517"/>
                </a:lnTo>
                <a:lnTo>
                  <a:pt x="388" y="517"/>
                </a:lnTo>
                <a:lnTo>
                  <a:pt x="386" y="520"/>
                </a:lnTo>
                <a:lnTo>
                  <a:pt x="383" y="523"/>
                </a:lnTo>
                <a:lnTo>
                  <a:pt x="382" y="525"/>
                </a:lnTo>
                <a:lnTo>
                  <a:pt x="380" y="526"/>
                </a:lnTo>
                <a:lnTo>
                  <a:pt x="380" y="526"/>
                </a:lnTo>
                <a:lnTo>
                  <a:pt x="379" y="527"/>
                </a:lnTo>
                <a:lnTo>
                  <a:pt x="378" y="527"/>
                </a:lnTo>
                <a:lnTo>
                  <a:pt x="378" y="527"/>
                </a:lnTo>
                <a:lnTo>
                  <a:pt x="376" y="528"/>
                </a:lnTo>
                <a:lnTo>
                  <a:pt x="376" y="528"/>
                </a:lnTo>
                <a:lnTo>
                  <a:pt x="375" y="527"/>
                </a:lnTo>
                <a:lnTo>
                  <a:pt x="374" y="527"/>
                </a:lnTo>
                <a:lnTo>
                  <a:pt x="374" y="527"/>
                </a:lnTo>
                <a:lnTo>
                  <a:pt x="373" y="527"/>
                </a:lnTo>
                <a:lnTo>
                  <a:pt x="372" y="526"/>
                </a:lnTo>
                <a:lnTo>
                  <a:pt x="371" y="525"/>
                </a:lnTo>
                <a:lnTo>
                  <a:pt x="368" y="522"/>
                </a:lnTo>
                <a:lnTo>
                  <a:pt x="367" y="521"/>
                </a:lnTo>
                <a:lnTo>
                  <a:pt x="366" y="521"/>
                </a:lnTo>
                <a:lnTo>
                  <a:pt x="365" y="520"/>
                </a:lnTo>
                <a:lnTo>
                  <a:pt x="363" y="519"/>
                </a:lnTo>
                <a:lnTo>
                  <a:pt x="362" y="519"/>
                </a:lnTo>
                <a:lnTo>
                  <a:pt x="361" y="519"/>
                </a:lnTo>
                <a:lnTo>
                  <a:pt x="360" y="519"/>
                </a:lnTo>
                <a:lnTo>
                  <a:pt x="359" y="520"/>
                </a:lnTo>
                <a:lnTo>
                  <a:pt x="357" y="521"/>
                </a:lnTo>
                <a:lnTo>
                  <a:pt x="356" y="522"/>
                </a:lnTo>
                <a:lnTo>
                  <a:pt x="355" y="523"/>
                </a:lnTo>
                <a:lnTo>
                  <a:pt x="353" y="524"/>
                </a:lnTo>
                <a:lnTo>
                  <a:pt x="349" y="529"/>
                </a:lnTo>
                <a:lnTo>
                  <a:pt x="347" y="530"/>
                </a:lnTo>
                <a:lnTo>
                  <a:pt x="346" y="531"/>
                </a:lnTo>
                <a:lnTo>
                  <a:pt x="344" y="533"/>
                </a:lnTo>
                <a:lnTo>
                  <a:pt x="343" y="533"/>
                </a:lnTo>
                <a:lnTo>
                  <a:pt x="342" y="534"/>
                </a:lnTo>
                <a:lnTo>
                  <a:pt x="342" y="534"/>
                </a:lnTo>
                <a:lnTo>
                  <a:pt x="340" y="534"/>
                </a:lnTo>
                <a:lnTo>
                  <a:pt x="339" y="535"/>
                </a:lnTo>
                <a:lnTo>
                  <a:pt x="338" y="536"/>
                </a:lnTo>
                <a:lnTo>
                  <a:pt x="335" y="538"/>
                </a:lnTo>
                <a:lnTo>
                  <a:pt x="334" y="539"/>
                </a:lnTo>
                <a:lnTo>
                  <a:pt x="332" y="539"/>
                </a:lnTo>
                <a:lnTo>
                  <a:pt x="331" y="540"/>
                </a:lnTo>
                <a:lnTo>
                  <a:pt x="329" y="540"/>
                </a:lnTo>
                <a:lnTo>
                  <a:pt x="328" y="541"/>
                </a:lnTo>
                <a:lnTo>
                  <a:pt x="326" y="541"/>
                </a:lnTo>
                <a:lnTo>
                  <a:pt x="324" y="541"/>
                </a:lnTo>
                <a:lnTo>
                  <a:pt x="317" y="541"/>
                </a:lnTo>
                <a:lnTo>
                  <a:pt x="315" y="541"/>
                </a:lnTo>
                <a:lnTo>
                  <a:pt x="313" y="541"/>
                </a:lnTo>
                <a:lnTo>
                  <a:pt x="312" y="541"/>
                </a:lnTo>
                <a:lnTo>
                  <a:pt x="310" y="541"/>
                </a:lnTo>
                <a:lnTo>
                  <a:pt x="308" y="540"/>
                </a:lnTo>
                <a:lnTo>
                  <a:pt x="306" y="540"/>
                </a:lnTo>
                <a:lnTo>
                  <a:pt x="305" y="539"/>
                </a:lnTo>
                <a:lnTo>
                  <a:pt x="304" y="539"/>
                </a:lnTo>
                <a:lnTo>
                  <a:pt x="303" y="538"/>
                </a:lnTo>
                <a:lnTo>
                  <a:pt x="301" y="537"/>
                </a:lnTo>
                <a:lnTo>
                  <a:pt x="301" y="537"/>
                </a:lnTo>
                <a:lnTo>
                  <a:pt x="300" y="537"/>
                </a:lnTo>
                <a:lnTo>
                  <a:pt x="300" y="537"/>
                </a:lnTo>
                <a:lnTo>
                  <a:pt x="299" y="537"/>
                </a:lnTo>
                <a:lnTo>
                  <a:pt x="299" y="537"/>
                </a:lnTo>
                <a:lnTo>
                  <a:pt x="298" y="537"/>
                </a:lnTo>
                <a:lnTo>
                  <a:pt x="297" y="538"/>
                </a:lnTo>
                <a:lnTo>
                  <a:pt x="296" y="539"/>
                </a:lnTo>
                <a:lnTo>
                  <a:pt x="294" y="540"/>
                </a:lnTo>
                <a:lnTo>
                  <a:pt x="288" y="545"/>
                </a:lnTo>
                <a:lnTo>
                  <a:pt x="285" y="548"/>
                </a:lnTo>
                <a:lnTo>
                  <a:pt x="282" y="551"/>
                </a:lnTo>
                <a:lnTo>
                  <a:pt x="281" y="551"/>
                </a:lnTo>
                <a:lnTo>
                  <a:pt x="280" y="552"/>
                </a:lnTo>
                <a:lnTo>
                  <a:pt x="279" y="554"/>
                </a:lnTo>
                <a:lnTo>
                  <a:pt x="277" y="556"/>
                </a:lnTo>
                <a:lnTo>
                  <a:pt x="276" y="557"/>
                </a:lnTo>
                <a:lnTo>
                  <a:pt x="274" y="558"/>
                </a:lnTo>
                <a:lnTo>
                  <a:pt x="273" y="559"/>
                </a:lnTo>
                <a:lnTo>
                  <a:pt x="272" y="560"/>
                </a:lnTo>
                <a:lnTo>
                  <a:pt x="270" y="561"/>
                </a:lnTo>
                <a:lnTo>
                  <a:pt x="267" y="562"/>
                </a:lnTo>
                <a:lnTo>
                  <a:pt x="265" y="562"/>
                </a:lnTo>
                <a:lnTo>
                  <a:pt x="263" y="563"/>
                </a:lnTo>
                <a:lnTo>
                  <a:pt x="261" y="563"/>
                </a:lnTo>
                <a:lnTo>
                  <a:pt x="259" y="563"/>
                </a:lnTo>
                <a:lnTo>
                  <a:pt x="257" y="563"/>
                </a:lnTo>
                <a:lnTo>
                  <a:pt x="254" y="563"/>
                </a:lnTo>
                <a:lnTo>
                  <a:pt x="252" y="563"/>
                </a:lnTo>
                <a:lnTo>
                  <a:pt x="251" y="563"/>
                </a:lnTo>
                <a:lnTo>
                  <a:pt x="249" y="563"/>
                </a:lnTo>
                <a:lnTo>
                  <a:pt x="247" y="564"/>
                </a:lnTo>
                <a:lnTo>
                  <a:pt x="246" y="564"/>
                </a:lnTo>
                <a:lnTo>
                  <a:pt x="244" y="565"/>
                </a:lnTo>
                <a:lnTo>
                  <a:pt x="243" y="566"/>
                </a:lnTo>
                <a:lnTo>
                  <a:pt x="240" y="568"/>
                </a:lnTo>
                <a:lnTo>
                  <a:pt x="238" y="570"/>
                </a:lnTo>
                <a:lnTo>
                  <a:pt x="237" y="571"/>
                </a:lnTo>
                <a:lnTo>
                  <a:pt x="234" y="573"/>
                </a:lnTo>
                <a:lnTo>
                  <a:pt x="233" y="574"/>
                </a:lnTo>
                <a:lnTo>
                  <a:pt x="231" y="576"/>
                </a:lnTo>
                <a:lnTo>
                  <a:pt x="228" y="578"/>
                </a:lnTo>
                <a:lnTo>
                  <a:pt x="227" y="579"/>
                </a:lnTo>
                <a:lnTo>
                  <a:pt x="226" y="580"/>
                </a:lnTo>
                <a:lnTo>
                  <a:pt x="226" y="580"/>
                </a:lnTo>
                <a:lnTo>
                  <a:pt x="225" y="581"/>
                </a:lnTo>
                <a:lnTo>
                  <a:pt x="225" y="583"/>
                </a:lnTo>
                <a:lnTo>
                  <a:pt x="225" y="584"/>
                </a:lnTo>
                <a:lnTo>
                  <a:pt x="224" y="587"/>
                </a:lnTo>
                <a:lnTo>
                  <a:pt x="224" y="589"/>
                </a:lnTo>
                <a:lnTo>
                  <a:pt x="224" y="590"/>
                </a:lnTo>
                <a:lnTo>
                  <a:pt x="223" y="592"/>
                </a:lnTo>
                <a:lnTo>
                  <a:pt x="223" y="593"/>
                </a:lnTo>
                <a:lnTo>
                  <a:pt x="223" y="594"/>
                </a:lnTo>
                <a:lnTo>
                  <a:pt x="223" y="596"/>
                </a:lnTo>
                <a:lnTo>
                  <a:pt x="223" y="597"/>
                </a:lnTo>
                <a:lnTo>
                  <a:pt x="222" y="599"/>
                </a:lnTo>
                <a:lnTo>
                  <a:pt x="222" y="600"/>
                </a:lnTo>
                <a:lnTo>
                  <a:pt x="222" y="600"/>
                </a:lnTo>
                <a:lnTo>
                  <a:pt x="222" y="600"/>
                </a:lnTo>
                <a:lnTo>
                  <a:pt x="221" y="601"/>
                </a:lnTo>
                <a:lnTo>
                  <a:pt x="221" y="601"/>
                </a:lnTo>
                <a:lnTo>
                  <a:pt x="220" y="602"/>
                </a:lnTo>
                <a:lnTo>
                  <a:pt x="218" y="603"/>
                </a:lnTo>
                <a:lnTo>
                  <a:pt x="217" y="603"/>
                </a:lnTo>
                <a:lnTo>
                  <a:pt x="217" y="604"/>
                </a:lnTo>
                <a:lnTo>
                  <a:pt x="216" y="604"/>
                </a:lnTo>
                <a:lnTo>
                  <a:pt x="216" y="605"/>
                </a:lnTo>
                <a:lnTo>
                  <a:pt x="214" y="609"/>
                </a:lnTo>
                <a:lnTo>
                  <a:pt x="214" y="610"/>
                </a:lnTo>
                <a:lnTo>
                  <a:pt x="213" y="611"/>
                </a:lnTo>
                <a:lnTo>
                  <a:pt x="211" y="613"/>
                </a:lnTo>
                <a:lnTo>
                  <a:pt x="211" y="614"/>
                </a:lnTo>
                <a:lnTo>
                  <a:pt x="210" y="614"/>
                </a:lnTo>
                <a:lnTo>
                  <a:pt x="210" y="615"/>
                </a:lnTo>
                <a:lnTo>
                  <a:pt x="209" y="615"/>
                </a:lnTo>
                <a:lnTo>
                  <a:pt x="208" y="615"/>
                </a:lnTo>
                <a:lnTo>
                  <a:pt x="207" y="616"/>
                </a:lnTo>
                <a:lnTo>
                  <a:pt x="206" y="616"/>
                </a:lnTo>
                <a:lnTo>
                  <a:pt x="203" y="616"/>
                </a:lnTo>
                <a:lnTo>
                  <a:pt x="201" y="616"/>
                </a:lnTo>
                <a:lnTo>
                  <a:pt x="200" y="617"/>
                </a:lnTo>
                <a:lnTo>
                  <a:pt x="199" y="617"/>
                </a:lnTo>
                <a:lnTo>
                  <a:pt x="198" y="617"/>
                </a:lnTo>
                <a:lnTo>
                  <a:pt x="197" y="618"/>
                </a:lnTo>
                <a:lnTo>
                  <a:pt x="195" y="619"/>
                </a:lnTo>
                <a:lnTo>
                  <a:pt x="194" y="620"/>
                </a:lnTo>
                <a:lnTo>
                  <a:pt x="192" y="622"/>
                </a:lnTo>
                <a:lnTo>
                  <a:pt x="190" y="623"/>
                </a:lnTo>
                <a:lnTo>
                  <a:pt x="190" y="624"/>
                </a:lnTo>
                <a:lnTo>
                  <a:pt x="189" y="625"/>
                </a:lnTo>
                <a:lnTo>
                  <a:pt x="189" y="626"/>
                </a:lnTo>
                <a:lnTo>
                  <a:pt x="188" y="627"/>
                </a:lnTo>
                <a:lnTo>
                  <a:pt x="189" y="627"/>
                </a:lnTo>
                <a:lnTo>
                  <a:pt x="188" y="628"/>
                </a:lnTo>
                <a:lnTo>
                  <a:pt x="187" y="629"/>
                </a:lnTo>
                <a:lnTo>
                  <a:pt x="186" y="630"/>
                </a:lnTo>
                <a:lnTo>
                  <a:pt x="185" y="631"/>
                </a:lnTo>
                <a:lnTo>
                  <a:pt x="183" y="632"/>
                </a:lnTo>
                <a:lnTo>
                  <a:pt x="182" y="632"/>
                </a:lnTo>
                <a:lnTo>
                  <a:pt x="181" y="632"/>
                </a:lnTo>
                <a:lnTo>
                  <a:pt x="178" y="633"/>
                </a:lnTo>
                <a:lnTo>
                  <a:pt x="177" y="633"/>
                </a:lnTo>
                <a:lnTo>
                  <a:pt x="176" y="633"/>
                </a:lnTo>
                <a:lnTo>
                  <a:pt x="176" y="633"/>
                </a:lnTo>
                <a:lnTo>
                  <a:pt x="175" y="633"/>
                </a:lnTo>
                <a:lnTo>
                  <a:pt x="174" y="633"/>
                </a:lnTo>
                <a:lnTo>
                  <a:pt x="174" y="632"/>
                </a:lnTo>
                <a:lnTo>
                  <a:pt x="174" y="632"/>
                </a:lnTo>
                <a:lnTo>
                  <a:pt x="173" y="631"/>
                </a:lnTo>
                <a:lnTo>
                  <a:pt x="172" y="628"/>
                </a:lnTo>
                <a:lnTo>
                  <a:pt x="172" y="627"/>
                </a:lnTo>
                <a:lnTo>
                  <a:pt x="171" y="625"/>
                </a:lnTo>
                <a:lnTo>
                  <a:pt x="169" y="623"/>
                </a:lnTo>
                <a:lnTo>
                  <a:pt x="167" y="621"/>
                </a:lnTo>
                <a:lnTo>
                  <a:pt x="167" y="619"/>
                </a:lnTo>
                <a:lnTo>
                  <a:pt x="166" y="619"/>
                </a:lnTo>
                <a:lnTo>
                  <a:pt x="166" y="619"/>
                </a:lnTo>
                <a:lnTo>
                  <a:pt x="165" y="619"/>
                </a:lnTo>
                <a:lnTo>
                  <a:pt x="164" y="619"/>
                </a:lnTo>
                <a:lnTo>
                  <a:pt x="163" y="620"/>
                </a:lnTo>
                <a:lnTo>
                  <a:pt x="163" y="620"/>
                </a:lnTo>
                <a:lnTo>
                  <a:pt x="162" y="621"/>
                </a:lnTo>
                <a:lnTo>
                  <a:pt x="160" y="623"/>
                </a:lnTo>
                <a:lnTo>
                  <a:pt x="159" y="624"/>
                </a:lnTo>
                <a:lnTo>
                  <a:pt x="159" y="625"/>
                </a:lnTo>
                <a:lnTo>
                  <a:pt x="158" y="625"/>
                </a:lnTo>
                <a:lnTo>
                  <a:pt x="158" y="625"/>
                </a:lnTo>
                <a:lnTo>
                  <a:pt x="157" y="625"/>
                </a:lnTo>
                <a:lnTo>
                  <a:pt x="156" y="625"/>
                </a:lnTo>
                <a:lnTo>
                  <a:pt x="156" y="625"/>
                </a:lnTo>
                <a:lnTo>
                  <a:pt x="155" y="624"/>
                </a:lnTo>
                <a:lnTo>
                  <a:pt x="155" y="624"/>
                </a:lnTo>
                <a:lnTo>
                  <a:pt x="154" y="622"/>
                </a:lnTo>
                <a:lnTo>
                  <a:pt x="154" y="621"/>
                </a:lnTo>
                <a:lnTo>
                  <a:pt x="154" y="620"/>
                </a:lnTo>
                <a:lnTo>
                  <a:pt x="154" y="618"/>
                </a:lnTo>
                <a:lnTo>
                  <a:pt x="154" y="618"/>
                </a:lnTo>
                <a:lnTo>
                  <a:pt x="154" y="618"/>
                </a:lnTo>
                <a:lnTo>
                  <a:pt x="154" y="617"/>
                </a:lnTo>
                <a:lnTo>
                  <a:pt x="153" y="617"/>
                </a:lnTo>
                <a:lnTo>
                  <a:pt x="153" y="617"/>
                </a:lnTo>
                <a:lnTo>
                  <a:pt x="153" y="618"/>
                </a:lnTo>
                <a:lnTo>
                  <a:pt x="153" y="618"/>
                </a:lnTo>
                <a:lnTo>
                  <a:pt x="152" y="618"/>
                </a:lnTo>
                <a:lnTo>
                  <a:pt x="152" y="619"/>
                </a:lnTo>
                <a:lnTo>
                  <a:pt x="149" y="619"/>
                </a:lnTo>
                <a:lnTo>
                  <a:pt x="147" y="619"/>
                </a:lnTo>
                <a:lnTo>
                  <a:pt x="146" y="619"/>
                </a:lnTo>
                <a:lnTo>
                  <a:pt x="146" y="619"/>
                </a:lnTo>
                <a:lnTo>
                  <a:pt x="146" y="619"/>
                </a:lnTo>
                <a:lnTo>
                  <a:pt x="145" y="619"/>
                </a:lnTo>
                <a:lnTo>
                  <a:pt x="145" y="619"/>
                </a:lnTo>
                <a:lnTo>
                  <a:pt x="144" y="620"/>
                </a:lnTo>
                <a:lnTo>
                  <a:pt x="144" y="619"/>
                </a:lnTo>
                <a:lnTo>
                  <a:pt x="144" y="619"/>
                </a:lnTo>
                <a:lnTo>
                  <a:pt x="143" y="617"/>
                </a:lnTo>
                <a:lnTo>
                  <a:pt x="142" y="615"/>
                </a:lnTo>
                <a:lnTo>
                  <a:pt x="142" y="614"/>
                </a:lnTo>
                <a:lnTo>
                  <a:pt x="141" y="613"/>
                </a:lnTo>
                <a:lnTo>
                  <a:pt x="140" y="611"/>
                </a:lnTo>
                <a:lnTo>
                  <a:pt x="137" y="607"/>
                </a:lnTo>
                <a:lnTo>
                  <a:pt x="136" y="606"/>
                </a:lnTo>
                <a:lnTo>
                  <a:pt x="135" y="605"/>
                </a:lnTo>
                <a:lnTo>
                  <a:pt x="134" y="604"/>
                </a:lnTo>
                <a:lnTo>
                  <a:pt x="133" y="604"/>
                </a:lnTo>
                <a:lnTo>
                  <a:pt x="131" y="603"/>
                </a:lnTo>
                <a:lnTo>
                  <a:pt x="130" y="602"/>
                </a:lnTo>
                <a:lnTo>
                  <a:pt x="129" y="602"/>
                </a:lnTo>
                <a:lnTo>
                  <a:pt x="128" y="602"/>
                </a:lnTo>
                <a:lnTo>
                  <a:pt x="123" y="601"/>
                </a:lnTo>
                <a:lnTo>
                  <a:pt x="122" y="600"/>
                </a:lnTo>
                <a:lnTo>
                  <a:pt x="121" y="600"/>
                </a:lnTo>
                <a:lnTo>
                  <a:pt x="120" y="599"/>
                </a:lnTo>
                <a:lnTo>
                  <a:pt x="119" y="598"/>
                </a:lnTo>
                <a:lnTo>
                  <a:pt x="118" y="598"/>
                </a:lnTo>
                <a:lnTo>
                  <a:pt x="118" y="597"/>
                </a:lnTo>
                <a:lnTo>
                  <a:pt x="118" y="597"/>
                </a:lnTo>
                <a:lnTo>
                  <a:pt x="118" y="597"/>
                </a:lnTo>
                <a:lnTo>
                  <a:pt x="118" y="596"/>
                </a:lnTo>
                <a:lnTo>
                  <a:pt x="118" y="595"/>
                </a:lnTo>
                <a:lnTo>
                  <a:pt x="119" y="594"/>
                </a:lnTo>
                <a:lnTo>
                  <a:pt x="119" y="593"/>
                </a:lnTo>
                <a:lnTo>
                  <a:pt x="120" y="593"/>
                </a:lnTo>
                <a:lnTo>
                  <a:pt x="120" y="592"/>
                </a:lnTo>
                <a:lnTo>
                  <a:pt x="121" y="592"/>
                </a:lnTo>
                <a:lnTo>
                  <a:pt x="122" y="592"/>
                </a:lnTo>
                <a:lnTo>
                  <a:pt x="123" y="591"/>
                </a:lnTo>
                <a:lnTo>
                  <a:pt x="124" y="591"/>
                </a:lnTo>
                <a:lnTo>
                  <a:pt x="125" y="591"/>
                </a:lnTo>
                <a:lnTo>
                  <a:pt x="126" y="591"/>
                </a:lnTo>
                <a:lnTo>
                  <a:pt x="129" y="591"/>
                </a:lnTo>
                <a:lnTo>
                  <a:pt x="132" y="592"/>
                </a:lnTo>
                <a:lnTo>
                  <a:pt x="133" y="592"/>
                </a:lnTo>
                <a:lnTo>
                  <a:pt x="133" y="592"/>
                </a:lnTo>
                <a:lnTo>
                  <a:pt x="134" y="592"/>
                </a:lnTo>
                <a:lnTo>
                  <a:pt x="134" y="591"/>
                </a:lnTo>
                <a:lnTo>
                  <a:pt x="134" y="591"/>
                </a:lnTo>
                <a:lnTo>
                  <a:pt x="135" y="591"/>
                </a:lnTo>
                <a:lnTo>
                  <a:pt x="135" y="590"/>
                </a:lnTo>
                <a:lnTo>
                  <a:pt x="135" y="590"/>
                </a:lnTo>
                <a:lnTo>
                  <a:pt x="135" y="589"/>
                </a:lnTo>
                <a:lnTo>
                  <a:pt x="135" y="587"/>
                </a:lnTo>
                <a:lnTo>
                  <a:pt x="134" y="585"/>
                </a:lnTo>
                <a:lnTo>
                  <a:pt x="134" y="584"/>
                </a:lnTo>
                <a:lnTo>
                  <a:pt x="134" y="583"/>
                </a:lnTo>
                <a:lnTo>
                  <a:pt x="134" y="582"/>
                </a:lnTo>
                <a:lnTo>
                  <a:pt x="134" y="582"/>
                </a:lnTo>
                <a:lnTo>
                  <a:pt x="135" y="580"/>
                </a:lnTo>
                <a:lnTo>
                  <a:pt x="136" y="579"/>
                </a:lnTo>
                <a:lnTo>
                  <a:pt x="136" y="578"/>
                </a:lnTo>
                <a:lnTo>
                  <a:pt x="136" y="577"/>
                </a:lnTo>
                <a:lnTo>
                  <a:pt x="136" y="577"/>
                </a:lnTo>
                <a:lnTo>
                  <a:pt x="136" y="576"/>
                </a:lnTo>
                <a:lnTo>
                  <a:pt x="136" y="575"/>
                </a:lnTo>
                <a:lnTo>
                  <a:pt x="136" y="574"/>
                </a:lnTo>
                <a:lnTo>
                  <a:pt x="136" y="572"/>
                </a:lnTo>
                <a:lnTo>
                  <a:pt x="135" y="568"/>
                </a:lnTo>
                <a:lnTo>
                  <a:pt x="134" y="566"/>
                </a:lnTo>
                <a:lnTo>
                  <a:pt x="133" y="563"/>
                </a:lnTo>
                <a:lnTo>
                  <a:pt x="131" y="558"/>
                </a:lnTo>
                <a:lnTo>
                  <a:pt x="130" y="556"/>
                </a:lnTo>
                <a:lnTo>
                  <a:pt x="128" y="553"/>
                </a:lnTo>
                <a:lnTo>
                  <a:pt x="127" y="551"/>
                </a:lnTo>
                <a:lnTo>
                  <a:pt x="125" y="547"/>
                </a:lnTo>
                <a:lnTo>
                  <a:pt x="124" y="547"/>
                </a:lnTo>
                <a:lnTo>
                  <a:pt x="124" y="546"/>
                </a:lnTo>
                <a:lnTo>
                  <a:pt x="123" y="545"/>
                </a:lnTo>
                <a:lnTo>
                  <a:pt x="123" y="544"/>
                </a:lnTo>
                <a:lnTo>
                  <a:pt x="123" y="540"/>
                </a:lnTo>
                <a:lnTo>
                  <a:pt x="123" y="539"/>
                </a:lnTo>
                <a:lnTo>
                  <a:pt x="123" y="536"/>
                </a:lnTo>
                <a:lnTo>
                  <a:pt x="123" y="535"/>
                </a:lnTo>
                <a:lnTo>
                  <a:pt x="122" y="534"/>
                </a:lnTo>
                <a:lnTo>
                  <a:pt x="122" y="533"/>
                </a:lnTo>
                <a:lnTo>
                  <a:pt x="121" y="532"/>
                </a:lnTo>
                <a:lnTo>
                  <a:pt x="119" y="530"/>
                </a:lnTo>
                <a:lnTo>
                  <a:pt x="118" y="529"/>
                </a:lnTo>
                <a:lnTo>
                  <a:pt x="117" y="529"/>
                </a:lnTo>
                <a:lnTo>
                  <a:pt x="117" y="528"/>
                </a:lnTo>
                <a:lnTo>
                  <a:pt x="116" y="527"/>
                </a:lnTo>
                <a:lnTo>
                  <a:pt x="116" y="526"/>
                </a:lnTo>
                <a:lnTo>
                  <a:pt x="116" y="525"/>
                </a:lnTo>
                <a:lnTo>
                  <a:pt x="116" y="524"/>
                </a:lnTo>
                <a:lnTo>
                  <a:pt x="116" y="523"/>
                </a:lnTo>
                <a:lnTo>
                  <a:pt x="117" y="520"/>
                </a:lnTo>
                <a:lnTo>
                  <a:pt x="117" y="519"/>
                </a:lnTo>
                <a:lnTo>
                  <a:pt x="117" y="517"/>
                </a:lnTo>
                <a:lnTo>
                  <a:pt x="117" y="515"/>
                </a:lnTo>
                <a:lnTo>
                  <a:pt x="117" y="513"/>
                </a:lnTo>
                <a:lnTo>
                  <a:pt x="116" y="509"/>
                </a:lnTo>
                <a:lnTo>
                  <a:pt x="115" y="507"/>
                </a:lnTo>
                <a:lnTo>
                  <a:pt x="114" y="504"/>
                </a:lnTo>
                <a:lnTo>
                  <a:pt x="114" y="503"/>
                </a:lnTo>
                <a:lnTo>
                  <a:pt x="113" y="502"/>
                </a:lnTo>
                <a:lnTo>
                  <a:pt x="113" y="501"/>
                </a:lnTo>
                <a:lnTo>
                  <a:pt x="114" y="499"/>
                </a:lnTo>
                <a:lnTo>
                  <a:pt x="114" y="497"/>
                </a:lnTo>
                <a:lnTo>
                  <a:pt x="115" y="492"/>
                </a:lnTo>
                <a:lnTo>
                  <a:pt x="116" y="489"/>
                </a:lnTo>
                <a:lnTo>
                  <a:pt x="116" y="488"/>
                </a:lnTo>
                <a:lnTo>
                  <a:pt x="116" y="487"/>
                </a:lnTo>
                <a:lnTo>
                  <a:pt x="116" y="486"/>
                </a:lnTo>
                <a:lnTo>
                  <a:pt x="116" y="481"/>
                </a:lnTo>
                <a:lnTo>
                  <a:pt x="116" y="480"/>
                </a:lnTo>
                <a:lnTo>
                  <a:pt x="116" y="479"/>
                </a:lnTo>
                <a:lnTo>
                  <a:pt x="117" y="478"/>
                </a:lnTo>
                <a:lnTo>
                  <a:pt x="117" y="477"/>
                </a:lnTo>
                <a:lnTo>
                  <a:pt x="118" y="473"/>
                </a:lnTo>
                <a:lnTo>
                  <a:pt x="118" y="471"/>
                </a:lnTo>
                <a:lnTo>
                  <a:pt x="119" y="469"/>
                </a:lnTo>
                <a:lnTo>
                  <a:pt x="119" y="468"/>
                </a:lnTo>
                <a:lnTo>
                  <a:pt x="118" y="466"/>
                </a:lnTo>
                <a:lnTo>
                  <a:pt x="118" y="465"/>
                </a:lnTo>
                <a:lnTo>
                  <a:pt x="118" y="463"/>
                </a:lnTo>
                <a:lnTo>
                  <a:pt x="118" y="462"/>
                </a:lnTo>
                <a:lnTo>
                  <a:pt x="117" y="460"/>
                </a:lnTo>
                <a:lnTo>
                  <a:pt x="116" y="458"/>
                </a:lnTo>
                <a:lnTo>
                  <a:pt x="115" y="457"/>
                </a:lnTo>
                <a:lnTo>
                  <a:pt x="114" y="455"/>
                </a:lnTo>
                <a:lnTo>
                  <a:pt x="114" y="454"/>
                </a:lnTo>
                <a:lnTo>
                  <a:pt x="113" y="453"/>
                </a:lnTo>
                <a:lnTo>
                  <a:pt x="112" y="453"/>
                </a:lnTo>
                <a:lnTo>
                  <a:pt x="111" y="452"/>
                </a:lnTo>
                <a:lnTo>
                  <a:pt x="110" y="451"/>
                </a:lnTo>
                <a:lnTo>
                  <a:pt x="109" y="451"/>
                </a:lnTo>
                <a:lnTo>
                  <a:pt x="108" y="451"/>
                </a:lnTo>
                <a:lnTo>
                  <a:pt x="108" y="451"/>
                </a:lnTo>
                <a:lnTo>
                  <a:pt x="107" y="450"/>
                </a:lnTo>
                <a:lnTo>
                  <a:pt x="106" y="451"/>
                </a:lnTo>
                <a:lnTo>
                  <a:pt x="100" y="451"/>
                </a:lnTo>
                <a:lnTo>
                  <a:pt x="99" y="451"/>
                </a:lnTo>
                <a:lnTo>
                  <a:pt x="98" y="451"/>
                </a:lnTo>
                <a:lnTo>
                  <a:pt x="93" y="451"/>
                </a:lnTo>
                <a:lnTo>
                  <a:pt x="91" y="451"/>
                </a:lnTo>
                <a:lnTo>
                  <a:pt x="88" y="451"/>
                </a:lnTo>
                <a:lnTo>
                  <a:pt x="83" y="450"/>
                </a:lnTo>
                <a:lnTo>
                  <a:pt x="81" y="450"/>
                </a:lnTo>
                <a:lnTo>
                  <a:pt x="79" y="450"/>
                </a:lnTo>
                <a:lnTo>
                  <a:pt x="78" y="450"/>
                </a:lnTo>
                <a:lnTo>
                  <a:pt x="77" y="450"/>
                </a:lnTo>
                <a:lnTo>
                  <a:pt x="75" y="451"/>
                </a:lnTo>
                <a:lnTo>
                  <a:pt x="72" y="451"/>
                </a:lnTo>
                <a:lnTo>
                  <a:pt x="71" y="451"/>
                </a:lnTo>
                <a:lnTo>
                  <a:pt x="71" y="452"/>
                </a:lnTo>
                <a:lnTo>
                  <a:pt x="70" y="452"/>
                </a:lnTo>
                <a:lnTo>
                  <a:pt x="69" y="451"/>
                </a:lnTo>
                <a:lnTo>
                  <a:pt x="69" y="451"/>
                </a:lnTo>
                <a:lnTo>
                  <a:pt x="68" y="451"/>
                </a:lnTo>
                <a:lnTo>
                  <a:pt x="67" y="450"/>
                </a:lnTo>
                <a:lnTo>
                  <a:pt x="66" y="450"/>
                </a:lnTo>
                <a:lnTo>
                  <a:pt x="66" y="450"/>
                </a:lnTo>
                <a:lnTo>
                  <a:pt x="65" y="449"/>
                </a:lnTo>
                <a:lnTo>
                  <a:pt x="65" y="449"/>
                </a:lnTo>
                <a:lnTo>
                  <a:pt x="64" y="448"/>
                </a:lnTo>
                <a:lnTo>
                  <a:pt x="64" y="448"/>
                </a:lnTo>
                <a:lnTo>
                  <a:pt x="64" y="447"/>
                </a:lnTo>
                <a:lnTo>
                  <a:pt x="64" y="446"/>
                </a:lnTo>
                <a:lnTo>
                  <a:pt x="64" y="444"/>
                </a:lnTo>
                <a:lnTo>
                  <a:pt x="64" y="441"/>
                </a:lnTo>
                <a:lnTo>
                  <a:pt x="64" y="440"/>
                </a:lnTo>
                <a:lnTo>
                  <a:pt x="63" y="439"/>
                </a:lnTo>
                <a:lnTo>
                  <a:pt x="63" y="438"/>
                </a:lnTo>
                <a:lnTo>
                  <a:pt x="63" y="437"/>
                </a:lnTo>
                <a:lnTo>
                  <a:pt x="62" y="436"/>
                </a:lnTo>
                <a:lnTo>
                  <a:pt x="62" y="436"/>
                </a:lnTo>
                <a:lnTo>
                  <a:pt x="61" y="435"/>
                </a:lnTo>
                <a:lnTo>
                  <a:pt x="61" y="434"/>
                </a:lnTo>
                <a:lnTo>
                  <a:pt x="60" y="434"/>
                </a:lnTo>
                <a:lnTo>
                  <a:pt x="58" y="433"/>
                </a:lnTo>
                <a:lnTo>
                  <a:pt x="54" y="431"/>
                </a:lnTo>
                <a:lnTo>
                  <a:pt x="52" y="430"/>
                </a:lnTo>
                <a:lnTo>
                  <a:pt x="51" y="429"/>
                </a:lnTo>
                <a:lnTo>
                  <a:pt x="50" y="429"/>
                </a:lnTo>
                <a:lnTo>
                  <a:pt x="48" y="429"/>
                </a:lnTo>
                <a:lnTo>
                  <a:pt x="46" y="428"/>
                </a:lnTo>
                <a:lnTo>
                  <a:pt x="44" y="428"/>
                </a:lnTo>
                <a:lnTo>
                  <a:pt x="41" y="428"/>
                </a:lnTo>
                <a:lnTo>
                  <a:pt x="39" y="427"/>
                </a:lnTo>
                <a:lnTo>
                  <a:pt x="36" y="427"/>
                </a:lnTo>
                <a:lnTo>
                  <a:pt x="31" y="425"/>
                </a:lnTo>
                <a:lnTo>
                  <a:pt x="30" y="425"/>
                </a:lnTo>
                <a:lnTo>
                  <a:pt x="28" y="425"/>
                </a:lnTo>
                <a:lnTo>
                  <a:pt x="23" y="424"/>
                </a:lnTo>
                <a:lnTo>
                  <a:pt x="21" y="424"/>
                </a:lnTo>
                <a:lnTo>
                  <a:pt x="18" y="424"/>
                </a:lnTo>
                <a:lnTo>
                  <a:pt x="14" y="423"/>
                </a:lnTo>
                <a:lnTo>
                  <a:pt x="11" y="422"/>
                </a:lnTo>
                <a:lnTo>
                  <a:pt x="10" y="421"/>
                </a:lnTo>
                <a:lnTo>
                  <a:pt x="8" y="421"/>
                </a:lnTo>
                <a:lnTo>
                  <a:pt x="6" y="419"/>
                </a:lnTo>
                <a:lnTo>
                  <a:pt x="1" y="416"/>
                </a:lnTo>
                <a:lnTo>
                  <a:pt x="1" y="416"/>
                </a:lnTo>
                <a:lnTo>
                  <a:pt x="0" y="415"/>
                </a:lnTo>
                <a:lnTo>
                  <a:pt x="0" y="415"/>
                </a:lnTo>
                <a:lnTo>
                  <a:pt x="1" y="415"/>
                </a:lnTo>
                <a:lnTo>
                  <a:pt x="1" y="414"/>
                </a:lnTo>
                <a:lnTo>
                  <a:pt x="1" y="414"/>
                </a:lnTo>
                <a:lnTo>
                  <a:pt x="2" y="413"/>
                </a:lnTo>
                <a:lnTo>
                  <a:pt x="3" y="412"/>
                </a:lnTo>
                <a:lnTo>
                  <a:pt x="4" y="412"/>
                </a:lnTo>
                <a:lnTo>
                  <a:pt x="9" y="409"/>
                </a:lnTo>
                <a:lnTo>
                  <a:pt x="12" y="407"/>
                </a:lnTo>
                <a:lnTo>
                  <a:pt x="15" y="405"/>
                </a:lnTo>
                <a:lnTo>
                  <a:pt x="16" y="404"/>
                </a:lnTo>
                <a:lnTo>
                  <a:pt x="17" y="403"/>
                </a:lnTo>
                <a:lnTo>
                  <a:pt x="19" y="401"/>
                </a:lnTo>
                <a:lnTo>
                  <a:pt x="26" y="394"/>
                </a:lnTo>
                <a:lnTo>
                  <a:pt x="27" y="392"/>
                </a:lnTo>
                <a:lnTo>
                  <a:pt x="29" y="390"/>
                </a:lnTo>
                <a:lnTo>
                  <a:pt x="30" y="388"/>
                </a:lnTo>
                <a:lnTo>
                  <a:pt x="30" y="387"/>
                </a:lnTo>
                <a:lnTo>
                  <a:pt x="31" y="385"/>
                </a:lnTo>
                <a:lnTo>
                  <a:pt x="31" y="384"/>
                </a:lnTo>
                <a:lnTo>
                  <a:pt x="32" y="381"/>
                </a:lnTo>
                <a:lnTo>
                  <a:pt x="32" y="374"/>
                </a:lnTo>
                <a:lnTo>
                  <a:pt x="33" y="370"/>
                </a:lnTo>
                <a:lnTo>
                  <a:pt x="33" y="366"/>
                </a:lnTo>
                <a:lnTo>
                  <a:pt x="34" y="364"/>
                </a:lnTo>
                <a:lnTo>
                  <a:pt x="34" y="362"/>
                </a:lnTo>
                <a:lnTo>
                  <a:pt x="35" y="360"/>
                </a:lnTo>
                <a:lnTo>
                  <a:pt x="35" y="359"/>
                </a:lnTo>
                <a:lnTo>
                  <a:pt x="36" y="357"/>
                </a:lnTo>
                <a:lnTo>
                  <a:pt x="37" y="356"/>
                </a:lnTo>
                <a:lnTo>
                  <a:pt x="37" y="354"/>
                </a:lnTo>
                <a:lnTo>
                  <a:pt x="38" y="354"/>
                </a:lnTo>
                <a:lnTo>
                  <a:pt x="39" y="353"/>
                </a:lnTo>
                <a:lnTo>
                  <a:pt x="39" y="352"/>
                </a:lnTo>
                <a:lnTo>
                  <a:pt x="40" y="351"/>
                </a:lnTo>
                <a:lnTo>
                  <a:pt x="41" y="351"/>
                </a:lnTo>
                <a:lnTo>
                  <a:pt x="42" y="351"/>
                </a:lnTo>
                <a:lnTo>
                  <a:pt x="43" y="351"/>
                </a:lnTo>
                <a:lnTo>
                  <a:pt x="44" y="351"/>
                </a:lnTo>
                <a:lnTo>
                  <a:pt x="45" y="351"/>
                </a:lnTo>
                <a:lnTo>
                  <a:pt x="50" y="352"/>
                </a:lnTo>
                <a:lnTo>
                  <a:pt x="51" y="352"/>
                </a:lnTo>
                <a:lnTo>
                  <a:pt x="53" y="352"/>
                </a:lnTo>
                <a:lnTo>
                  <a:pt x="55" y="352"/>
                </a:lnTo>
                <a:lnTo>
                  <a:pt x="56" y="353"/>
                </a:lnTo>
                <a:lnTo>
                  <a:pt x="58" y="352"/>
                </a:lnTo>
                <a:lnTo>
                  <a:pt x="60" y="352"/>
                </a:lnTo>
                <a:lnTo>
                  <a:pt x="63" y="352"/>
                </a:lnTo>
                <a:lnTo>
                  <a:pt x="65" y="351"/>
                </a:lnTo>
                <a:lnTo>
                  <a:pt x="68" y="351"/>
                </a:lnTo>
                <a:lnTo>
                  <a:pt x="73" y="349"/>
                </a:lnTo>
                <a:lnTo>
                  <a:pt x="74" y="348"/>
                </a:lnTo>
                <a:lnTo>
                  <a:pt x="76" y="348"/>
                </a:lnTo>
                <a:lnTo>
                  <a:pt x="77" y="348"/>
                </a:lnTo>
                <a:lnTo>
                  <a:pt x="78" y="348"/>
                </a:lnTo>
                <a:lnTo>
                  <a:pt x="79" y="348"/>
                </a:lnTo>
                <a:lnTo>
                  <a:pt x="80" y="348"/>
                </a:lnTo>
                <a:lnTo>
                  <a:pt x="81" y="348"/>
                </a:lnTo>
                <a:lnTo>
                  <a:pt x="84" y="350"/>
                </a:lnTo>
                <a:lnTo>
                  <a:pt x="85" y="350"/>
                </a:lnTo>
                <a:lnTo>
                  <a:pt x="86" y="350"/>
                </a:lnTo>
                <a:lnTo>
                  <a:pt x="91" y="351"/>
                </a:lnTo>
                <a:lnTo>
                  <a:pt x="95" y="352"/>
                </a:lnTo>
                <a:lnTo>
                  <a:pt x="97" y="352"/>
                </a:lnTo>
                <a:lnTo>
                  <a:pt x="98" y="352"/>
                </a:lnTo>
                <a:lnTo>
                  <a:pt x="99" y="352"/>
                </a:lnTo>
                <a:lnTo>
                  <a:pt x="100" y="352"/>
                </a:lnTo>
                <a:lnTo>
                  <a:pt x="101" y="352"/>
                </a:lnTo>
                <a:lnTo>
                  <a:pt x="102" y="351"/>
                </a:lnTo>
                <a:lnTo>
                  <a:pt x="103" y="351"/>
                </a:lnTo>
                <a:lnTo>
                  <a:pt x="104" y="351"/>
                </a:lnTo>
                <a:lnTo>
                  <a:pt x="104" y="350"/>
                </a:lnTo>
                <a:lnTo>
                  <a:pt x="105" y="350"/>
                </a:lnTo>
                <a:lnTo>
                  <a:pt x="106" y="349"/>
                </a:lnTo>
                <a:lnTo>
                  <a:pt x="107" y="348"/>
                </a:lnTo>
                <a:lnTo>
                  <a:pt x="110" y="343"/>
                </a:lnTo>
                <a:lnTo>
                  <a:pt x="111" y="341"/>
                </a:lnTo>
                <a:lnTo>
                  <a:pt x="111" y="340"/>
                </a:lnTo>
                <a:lnTo>
                  <a:pt x="115" y="333"/>
                </a:lnTo>
                <a:lnTo>
                  <a:pt x="116" y="331"/>
                </a:lnTo>
                <a:lnTo>
                  <a:pt x="117" y="329"/>
                </a:lnTo>
                <a:lnTo>
                  <a:pt x="118" y="325"/>
                </a:lnTo>
                <a:lnTo>
                  <a:pt x="119" y="324"/>
                </a:lnTo>
                <a:lnTo>
                  <a:pt x="119" y="321"/>
                </a:lnTo>
                <a:lnTo>
                  <a:pt x="120" y="318"/>
                </a:lnTo>
                <a:lnTo>
                  <a:pt x="120" y="316"/>
                </a:lnTo>
                <a:lnTo>
                  <a:pt x="120" y="315"/>
                </a:lnTo>
                <a:lnTo>
                  <a:pt x="121" y="313"/>
                </a:lnTo>
                <a:lnTo>
                  <a:pt x="123" y="307"/>
                </a:lnTo>
                <a:lnTo>
                  <a:pt x="124" y="305"/>
                </a:lnTo>
                <a:lnTo>
                  <a:pt x="125" y="304"/>
                </a:lnTo>
                <a:lnTo>
                  <a:pt x="125" y="303"/>
                </a:lnTo>
                <a:lnTo>
                  <a:pt x="126" y="302"/>
                </a:lnTo>
                <a:lnTo>
                  <a:pt x="127" y="301"/>
                </a:lnTo>
                <a:lnTo>
                  <a:pt x="128" y="300"/>
                </a:lnTo>
                <a:lnTo>
                  <a:pt x="129" y="299"/>
                </a:lnTo>
                <a:lnTo>
                  <a:pt x="130" y="299"/>
                </a:lnTo>
                <a:lnTo>
                  <a:pt x="131" y="298"/>
                </a:lnTo>
                <a:lnTo>
                  <a:pt x="132" y="298"/>
                </a:lnTo>
                <a:lnTo>
                  <a:pt x="133" y="297"/>
                </a:lnTo>
                <a:lnTo>
                  <a:pt x="134" y="297"/>
                </a:lnTo>
                <a:lnTo>
                  <a:pt x="135" y="297"/>
                </a:lnTo>
                <a:lnTo>
                  <a:pt x="136" y="297"/>
                </a:lnTo>
                <a:lnTo>
                  <a:pt x="137" y="298"/>
                </a:lnTo>
                <a:lnTo>
                  <a:pt x="139" y="298"/>
                </a:lnTo>
                <a:lnTo>
                  <a:pt x="140" y="299"/>
                </a:lnTo>
                <a:lnTo>
                  <a:pt x="141" y="299"/>
                </a:lnTo>
                <a:lnTo>
                  <a:pt x="142" y="300"/>
                </a:lnTo>
                <a:lnTo>
                  <a:pt x="145" y="302"/>
                </a:lnTo>
                <a:lnTo>
                  <a:pt x="146" y="303"/>
                </a:lnTo>
                <a:lnTo>
                  <a:pt x="148" y="303"/>
                </a:lnTo>
                <a:lnTo>
                  <a:pt x="149" y="304"/>
                </a:lnTo>
                <a:lnTo>
                  <a:pt x="150" y="304"/>
                </a:lnTo>
                <a:lnTo>
                  <a:pt x="151" y="304"/>
                </a:lnTo>
                <a:lnTo>
                  <a:pt x="152" y="304"/>
                </a:lnTo>
                <a:lnTo>
                  <a:pt x="153" y="304"/>
                </a:lnTo>
                <a:lnTo>
                  <a:pt x="154" y="303"/>
                </a:lnTo>
                <a:lnTo>
                  <a:pt x="155" y="303"/>
                </a:lnTo>
                <a:lnTo>
                  <a:pt x="156" y="303"/>
                </a:lnTo>
                <a:lnTo>
                  <a:pt x="156" y="302"/>
                </a:lnTo>
                <a:lnTo>
                  <a:pt x="157" y="302"/>
                </a:lnTo>
                <a:lnTo>
                  <a:pt x="158" y="301"/>
                </a:lnTo>
                <a:lnTo>
                  <a:pt x="158" y="301"/>
                </a:lnTo>
                <a:lnTo>
                  <a:pt x="159" y="300"/>
                </a:lnTo>
                <a:lnTo>
                  <a:pt x="159" y="298"/>
                </a:lnTo>
                <a:lnTo>
                  <a:pt x="161" y="294"/>
                </a:lnTo>
                <a:lnTo>
                  <a:pt x="162" y="292"/>
                </a:lnTo>
                <a:lnTo>
                  <a:pt x="163" y="290"/>
                </a:lnTo>
                <a:lnTo>
                  <a:pt x="163" y="289"/>
                </a:lnTo>
                <a:lnTo>
                  <a:pt x="164" y="289"/>
                </a:lnTo>
                <a:lnTo>
                  <a:pt x="165" y="287"/>
                </a:lnTo>
                <a:lnTo>
                  <a:pt x="168" y="285"/>
                </a:lnTo>
                <a:lnTo>
                  <a:pt x="170" y="284"/>
                </a:lnTo>
                <a:lnTo>
                  <a:pt x="173" y="281"/>
                </a:lnTo>
                <a:lnTo>
                  <a:pt x="176" y="279"/>
                </a:lnTo>
                <a:lnTo>
                  <a:pt x="177" y="278"/>
                </a:lnTo>
                <a:lnTo>
                  <a:pt x="178" y="278"/>
                </a:lnTo>
                <a:lnTo>
                  <a:pt x="178" y="277"/>
                </a:lnTo>
                <a:lnTo>
                  <a:pt x="179" y="276"/>
                </a:lnTo>
                <a:lnTo>
                  <a:pt x="180" y="274"/>
                </a:lnTo>
                <a:lnTo>
                  <a:pt x="181" y="272"/>
                </a:lnTo>
                <a:lnTo>
                  <a:pt x="182" y="270"/>
                </a:lnTo>
                <a:lnTo>
                  <a:pt x="183" y="266"/>
                </a:lnTo>
                <a:lnTo>
                  <a:pt x="183" y="265"/>
                </a:lnTo>
                <a:lnTo>
                  <a:pt x="184" y="264"/>
                </a:lnTo>
                <a:lnTo>
                  <a:pt x="184" y="264"/>
                </a:lnTo>
                <a:lnTo>
                  <a:pt x="184" y="263"/>
                </a:lnTo>
                <a:lnTo>
                  <a:pt x="184" y="263"/>
                </a:lnTo>
                <a:lnTo>
                  <a:pt x="185" y="263"/>
                </a:lnTo>
                <a:lnTo>
                  <a:pt x="186" y="263"/>
                </a:lnTo>
                <a:lnTo>
                  <a:pt x="186" y="263"/>
                </a:lnTo>
                <a:lnTo>
                  <a:pt x="187" y="263"/>
                </a:lnTo>
                <a:lnTo>
                  <a:pt x="188" y="264"/>
                </a:lnTo>
                <a:lnTo>
                  <a:pt x="189" y="264"/>
                </a:lnTo>
                <a:lnTo>
                  <a:pt x="189" y="265"/>
                </a:lnTo>
                <a:lnTo>
                  <a:pt x="190" y="265"/>
                </a:lnTo>
                <a:lnTo>
                  <a:pt x="192" y="267"/>
                </a:lnTo>
                <a:lnTo>
                  <a:pt x="194" y="269"/>
                </a:lnTo>
                <a:lnTo>
                  <a:pt x="195" y="271"/>
                </a:lnTo>
                <a:lnTo>
                  <a:pt x="198" y="276"/>
                </a:lnTo>
                <a:lnTo>
                  <a:pt x="199" y="278"/>
                </a:lnTo>
                <a:lnTo>
                  <a:pt x="200" y="279"/>
                </a:lnTo>
                <a:lnTo>
                  <a:pt x="201" y="281"/>
                </a:lnTo>
                <a:lnTo>
                  <a:pt x="203" y="282"/>
                </a:lnTo>
                <a:lnTo>
                  <a:pt x="205" y="283"/>
                </a:lnTo>
                <a:lnTo>
                  <a:pt x="207" y="285"/>
                </a:lnTo>
                <a:lnTo>
                  <a:pt x="208" y="285"/>
                </a:lnTo>
                <a:lnTo>
                  <a:pt x="209" y="286"/>
                </a:lnTo>
                <a:lnTo>
                  <a:pt x="212" y="287"/>
                </a:lnTo>
                <a:lnTo>
                  <a:pt x="214" y="288"/>
                </a:lnTo>
                <a:lnTo>
                  <a:pt x="215" y="288"/>
                </a:lnTo>
                <a:lnTo>
                  <a:pt x="216" y="288"/>
                </a:lnTo>
                <a:lnTo>
                  <a:pt x="217" y="288"/>
                </a:lnTo>
                <a:lnTo>
                  <a:pt x="218" y="288"/>
                </a:lnTo>
                <a:lnTo>
                  <a:pt x="219" y="288"/>
                </a:lnTo>
                <a:lnTo>
                  <a:pt x="219" y="288"/>
                </a:lnTo>
                <a:lnTo>
                  <a:pt x="220" y="287"/>
                </a:lnTo>
                <a:lnTo>
                  <a:pt x="221" y="287"/>
                </a:lnTo>
                <a:lnTo>
                  <a:pt x="222" y="286"/>
                </a:lnTo>
                <a:lnTo>
                  <a:pt x="223" y="286"/>
                </a:lnTo>
                <a:lnTo>
                  <a:pt x="225" y="285"/>
                </a:lnTo>
                <a:lnTo>
                  <a:pt x="227" y="283"/>
                </a:lnTo>
                <a:lnTo>
                  <a:pt x="231" y="278"/>
                </a:lnTo>
                <a:lnTo>
                  <a:pt x="235" y="274"/>
                </a:lnTo>
                <a:lnTo>
                  <a:pt x="240" y="269"/>
                </a:lnTo>
                <a:lnTo>
                  <a:pt x="241" y="268"/>
                </a:lnTo>
                <a:lnTo>
                  <a:pt x="242" y="267"/>
                </a:lnTo>
                <a:lnTo>
                  <a:pt x="242" y="266"/>
                </a:lnTo>
                <a:lnTo>
                  <a:pt x="243" y="265"/>
                </a:lnTo>
                <a:lnTo>
                  <a:pt x="243" y="263"/>
                </a:lnTo>
                <a:lnTo>
                  <a:pt x="244" y="262"/>
                </a:lnTo>
                <a:lnTo>
                  <a:pt x="244" y="260"/>
                </a:lnTo>
                <a:lnTo>
                  <a:pt x="244" y="259"/>
                </a:lnTo>
                <a:lnTo>
                  <a:pt x="244" y="258"/>
                </a:lnTo>
                <a:lnTo>
                  <a:pt x="244" y="257"/>
                </a:lnTo>
                <a:lnTo>
                  <a:pt x="245" y="255"/>
                </a:lnTo>
                <a:lnTo>
                  <a:pt x="246" y="253"/>
                </a:lnTo>
                <a:lnTo>
                  <a:pt x="247" y="251"/>
                </a:lnTo>
                <a:lnTo>
                  <a:pt x="249" y="248"/>
                </a:lnTo>
                <a:lnTo>
                  <a:pt x="250" y="247"/>
                </a:lnTo>
                <a:lnTo>
                  <a:pt x="250" y="246"/>
                </a:lnTo>
                <a:lnTo>
                  <a:pt x="250" y="245"/>
                </a:lnTo>
                <a:lnTo>
                  <a:pt x="251" y="244"/>
                </a:lnTo>
                <a:lnTo>
                  <a:pt x="251" y="243"/>
                </a:lnTo>
                <a:lnTo>
                  <a:pt x="251" y="242"/>
                </a:lnTo>
                <a:lnTo>
                  <a:pt x="251" y="241"/>
                </a:lnTo>
                <a:lnTo>
                  <a:pt x="251" y="238"/>
                </a:lnTo>
                <a:lnTo>
                  <a:pt x="251" y="236"/>
                </a:lnTo>
                <a:lnTo>
                  <a:pt x="250" y="232"/>
                </a:lnTo>
                <a:lnTo>
                  <a:pt x="250" y="230"/>
                </a:lnTo>
                <a:lnTo>
                  <a:pt x="250" y="229"/>
                </a:lnTo>
                <a:lnTo>
                  <a:pt x="250" y="227"/>
                </a:lnTo>
                <a:lnTo>
                  <a:pt x="251" y="227"/>
                </a:lnTo>
                <a:lnTo>
                  <a:pt x="251" y="226"/>
                </a:lnTo>
                <a:lnTo>
                  <a:pt x="252" y="225"/>
                </a:lnTo>
                <a:lnTo>
                  <a:pt x="252" y="224"/>
                </a:lnTo>
                <a:lnTo>
                  <a:pt x="253" y="224"/>
                </a:lnTo>
                <a:lnTo>
                  <a:pt x="254" y="223"/>
                </a:lnTo>
                <a:lnTo>
                  <a:pt x="255" y="222"/>
                </a:lnTo>
                <a:lnTo>
                  <a:pt x="256" y="222"/>
                </a:lnTo>
                <a:lnTo>
                  <a:pt x="257" y="221"/>
                </a:lnTo>
                <a:lnTo>
                  <a:pt x="259" y="221"/>
                </a:lnTo>
                <a:lnTo>
                  <a:pt x="260" y="220"/>
                </a:lnTo>
                <a:lnTo>
                  <a:pt x="262" y="220"/>
                </a:lnTo>
                <a:lnTo>
                  <a:pt x="263" y="220"/>
                </a:lnTo>
                <a:lnTo>
                  <a:pt x="266" y="220"/>
                </a:lnTo>
                <a:lnTo>
                  <a:pt x="273" y="220"/>
                </a:lnTo>
                <a:lnTo>
                  <a:pt x="276" y="220"/>
                </a:lnTo>
                <a:lnTo>
                  <a:pt x="278" y="219"/>
                </a:lnTo>
                <a:lnTo>
                  <a:pt x="281" y="219"/>
                </a:lnTo>
                <a:lnTo>
                  <a:pt x="283" y="218"/>
                </a:lnTo>
                <a:lnTo>
                  <a:pt x="284" y="218"/>
                </a:lnTo>
                <a:lnTo>
                  <a:pt x="285" y="217"/>
                </a:lnTo>
                <a:lnTo>
                  <a:pt x="287" y="216"/>
                </a:lnTo>
                <a:lnTo>
                  <a:pt x="289" y="215"/>
                </a:lnTo>
                <a:lnTo>
                  <a:pt x="291" y="214"/>
                </a:lnTo>
                <a:lnTo>
                  <a:pt x="293" y="212"/>
                </a:lnTo>
                <a:lnTo>
                  <a:pt x="295" y="212"/>
                </a:lnTo>
                <a:lnTo>
                  <a:pt x="296" y="211"/>
                </a:lnTo>
                <a:lnTo>
                  <a:pt x="298" y="211"/>
                </a:lnTo>
                <a:lnTo>
                  <a:pt x="299" y="210"/>
                </a:lnTo>
                <a:lnTo>
                  <a:pt x="301" y="210"/>
                </a:lnTo>
                <a:lnTo>
                  <a:pt x="302" y="210"/>
                </a:lnTo>
                <a:lnTo>
                  <a:pt x="303" y="210"/>
                </a:lnTo>
                <a:lnTo>
                  <a:pt x="305" y="210"/>
                </a:lnTo>
                <a:lnTo>
                  <a:pt x="306" y="211"/>
                </a:lnTo>
                <a:lnTo>
                  <a:pt x="307" y="211"/>
                </a:lnTo>
                <a:lnTo>
                  <a:pt x="308" y="211"/>
                </a:lnTo>
                <a:lnTo>
                  <a:pt x="313" y="214"/>
                </a:lnTo>
                <a:lnTo>
                  <a:pt x="315" y="214"/>
                </a:lnTo>
                <a:lnTo>
                  <a:pt x="316" y="215"/>
                </a:lnTo>
                <a:lnTo>
                  <a:pt x="317" y="215"/>
                </a:lnTo>
                <a:lnTo>
                  <a:pt x="318" y="215"/>
                </a:lnTo>
                <a:lnTo>
                  <a:pt x="319" y="215"/>
                </a:lnTo>
                <a:lnTo>
                  <a:pt x="320" y="215"/>
                </a:lnTo>
                <a:lnTo>
                  <a:pt x="321" y="215"/>
                </a:lnTo>
                <a:lnTo>
                  <a:pt x="321" y="215"/>
                </a:lnTo>
                <a:lnTo>
                  <a:pt x="322" y="215"/>
                </a:lnTo>
                <a:lnTo>
                  <a:pt x="323" y="214"/>
                </a:lnTo>
                <a:lnTo>
                  <a:pt x="325" y="213"/>
                </a:lnTo>
                <a:lnTo>
                  <a:pt x="328" y="212"/>
                </a:lnTo>
                <a:lnTo>
                  <a:pt x="330" y="211"/>
                </a:lnTo>
                <a:lnTo>
                  <a:pt x="331" y="210"/>
                </a:lnTo>
                <a:lnTo>
                  <a:pt x="333" y="210"/>
                </a:lnTo>
                <a:lnTo>
                  <a:pt x="338" y="210"/>
                </a:lnTo>
                <a:lnTo>
                  <a:pt x="344" y="208"/>
                </a:lnTo>
                <a:lnTo>
                  <a:pt x="345" y="208"/>
                </a:lnTo>
                <a:lnTo>
                  <a:pt x="347" y="208"/>
                </a:lnTo>
                <a:lnTo>
                  <a:pt x="350" y="208"/>
                </a:lnTo>
                <a:lnTo>
                  <a:pt x="352" y="208"/>
                </a:lnTo>
                <a:lnTo>
                  <a:pt x="355" y="208"/>
                </a:lnTo>
                <a:lnTo>
                  <a:pt x="357" y="208"/>
                </a:lnTo>
                <a:lnTo>
                  <a:pt x="360" y="209"/>
                </a:lnTo>
                <a:lnTo>
                  <a:pt x="362" y="209"/>
                </a:lnTo>
                <a:lnTo>
                  <a:pt x="364" y="210"/>
                </a:lnTo>
                <a:lnTo>
                  <a:pt x="368" y="211"/>
                </a:lnTo>
                <a:lnTo>
                  <a:pt x="369" y="212"/>
                </a:lnTo>
                <a:lnTo>
                  <a:pt x="371" y="212"/>
                </a:lnTo>
                <a:lnTo>
                  <a:pt x="373" y="212"/>
                </a:lnTo>
                <a:lnTo>
                  <a:pt x="375" y="212"/>
                </a:lnTo>
                <a:lnTo>
                  <a:pt x="377" y="212"/>
                </a:lnTo>
                <a:lnTo>
                  <a:pt x="379" y="212"/>
                </a:lnTo>
                <a:lnTo>
                  <a:pt x="381" y="212"/>
                </a:lnTo>
                <a:lnTo>
                  <a:pt x="383" y="211"/>
                </a:lnTo>
                <a:lnTo>
                  <a:pt x="384" y="210"/>
                </a:lnTo>
                <a:lnTo>
                  <a:pt x="385" y="209"/>
                </a:lnTo>
                <a:lnTo>
                  <a:pt x="388" y="207"/>
                </a:lnTo>
                <a:lnTo>
                  <a:pt x="389" y="206"/>
                </a:lnTo>
                <a:lnTo>
                  <a:pt x="391" y="205"/>
                </a:lnTo>
                <a:lnTo>
                  <a:pt x="394" y="204"/>
                </a:lnTo>
                <a:lnTo>
                  <a:pt x="395" y="204"/>
                </a:lnTo>
                <a:lnTo>
                  <a:pt x="396" y="203"/>
                </a:lnTo>
                <a:lnTo>
                  <a:pt x="397" y="202"/>
                </a:lnTo>
                <a:lnTo>
                  <a:pt x="398" y="202"/>
                </a:lnTo>
                <a:lnTo>
                  <a:pt x="399" y="201"/>
                </a:lnTo>
                <a:lnTo>
                  <a:pt x="399" y="200"/>
                </a:lnTo>
                <a:lnTo>
                  <a:pt x="400" y="199"/>
                </a:lnTo>
                <a:lnTo>
                  <a:pt x="400" y="198"/>
                </a:lnTo>
                <a:lnTo>
                  <a:pt x="400" y="197"/>
                </a:lnTo>
                <a:lnTo>
                  <a:pt x="401" y="195"/>
                </a:lnTo>
                <a:lnTo>
                  <a:pt x="401" y="193"/>
                </a:lnTo>
                <a:lnTo>
                  <a:pt x="400" y="189"/>
                </a:lnTo>
                <a:lnTo>
                  <a:pt x="400" y="187"/>
                </a:lnTo>
                <a:lnTo>
                  <a:pt x="400" y="185"/>
                </a:lnTo>
                <a:lnTo>
                  <a:pt x="401" y="183"/>
                </a:lnTo>
                <a:lnTo>
                  <a:pt x="401" y="182"/>
                </a:lnTo>
                <a:lnTo>
                  <a:pt x="401" y="180"/>
                </a:lnTo>
                <a:lnTo>
                  <a:pt x="402" y="179"/>
                </a:lnTo>
                <a:lnTo>
                  <a:pt x="402" y="178"/>
                </a:lnTo>
                <a:lnTo>
                  <a:pt x="403" y="176"/>
                </a:lnTo>
                <a:lnTo>
                  <a:pt x="403" y="175"/>
                </a:lnTo>
                <a:lnTo>
                  <a:pt x="404" y="175"/>
                </a:lnTo>
                <a:lnTo>
                  <a:pt x="405" y="174"/>
                </a:lnTo>
                <a:lnTo>
                  <a:pt x="405" y="173"/>
                </a:lnTo>
                <a:lnTo>
                  <a:pt x="406" y="173"/>
                </a:lnTo>
                <a:lnTo>
                  <a:pt x="407" y="173"/>
                </a:lnTo>
                <a:lnTo>
                  <a:pt x="407" y="172"/>
                </a:lnTo>
                <a:lnTo>
                  <a:pt x="409" y="172"/>
                </a:lnTo>
                <a:lnTo>
                  <a:pt x="413" y="171"/>
                </a:lnTo>
                <a:lnTo>
                  <a:pt x="415" y="171"/>
                </a:lnTo>
                <a:lnTo>
                  <a:pt x="417" y="170"/>
                </a:lnTo>
                <a:lnTo>
                  <a:pt x="419" y="169"/>
                </a:lnTo>
                <a:lnTo>
                  <a:pt x="421" y="168"/>
                </a:lnTo>
                <a:lnTo>
                  <a:pt x="423" y="166"/>
                </a:lnTo>
                <a:lnTo>
                  <a:pt x="425" y="165"/>
                </a:lnTo>
                <a:lnTo>
                  <a:pt x="427" y="162"/>
                </a:lnTo>
                <a:lnTo>
                  <a:pt x="429" y="161"/>
                </a:lnTo>
                <a:lnTo>
                  <a:pt x="430" y="160"/>
                </a:lnTo>
                <a:lnTo>
                  <a:pt x="432" y="159"/>
                </a:lnTo>
                <a:lnTo>
                  <a:pt x="435" y="158"/>
                </a:lnTo>
                <a:lnTo>
                  <a:pt x="437" y="157"/>
                </a:lnTo>
                <a:lnTo>
                  <a:pt x="439" y="156"/>
                </a:lnTo>
                <a:lnTo>
                  <a:pt x="440" y="156"/>
                </a:lnTo>
                <a:lnTo>
                  <a:pt x="441" y="156"/>
                </a:lnTo>
                <a:lnTo>
                  <a:pt x="442" y="156"/>
                </a:lnTo>
                <a:lnTo>
                  <a:pt x="444" y="157"/>
                </a:lnTo>
                <a:lnTo>
                  <a:pt x="445" y="157"/>
                </a:lnTo>
                <a:lnTo>
                  <a:pt x="449" y="158"/>
                </a:lnTo>
                <a:lnTo>
                  <a:pt x="453" y="159"/>
                </a:lnTo>
                <a:lnTo>
                  <a:pt x="456" y="160"/>
                </a:lnTo>
                <a:lnTo>
                  <a:pt x="458" y="160"/>
                </a:lnTo>
                <a:lnTo>
                  <a:pt x="459" y="160"/>
                </a:lnTo>
                <a:lnTo>
                  <a:pt x="460" y="160"/>
                </a:lnTo>
                <a:lnTo>
                  <a:pt x="465" y="159"/>
                </a:lnTo>
                <a:lnTo>
                  <a:pt x="469" y="159"/>
                </a:lnTo>
                <a:lnTo>
                  <a:pt x="470" y="158"/>
                </a:lnTo>
                <a:lnTo>
                  <a:pt x="472" y="158"/>
                </a:lnTo>
                <a:lnTo>
                  <a:pt x="474" y="157"/>
                </a:lnTo>
                <a:lnTo>
                  <a:pt x="475" y="156"/>
                </a:lnTo>
                <a:lnTo>
                  <a:pt x="477" y="155"/>
                </a:lnTo>
                <a:lnTo>
                  <a:pt x="481" y="152"/>
                </a:lnTo>
                <a:lnTo>
                  <a:pt x="483" y="151"/>
                </a:lnTo>
                <a:lnTo>
                  <a:pt x="485" y="150"/>
                </a:lnTo>
                <a:lnTo>
                  <a:pt x="489" y="148"/>
                </a:lnTo>
                <a:lnTo>
                  <a:pt x="500" y="143"/>
                </a:lnTo>
                <a:lnTo>
                  <a:pt x="507" y="140"/>
                </a:lnTo>
                <a:lnTo>
                  <a:pt x="511" y="138"/>
                </a:lnTo>
                <a:lnTo>
                  <a:pt x="514" y="137"/>
                </a:lnTo>
                <a:lnTo>
                  <a:pt x="521" y="134"/>
                </a:lnTo>
                <a:lnTo>
                  <a:pt x="524" y="133"/>
                </a:lnTo>
                <a:lnTo>
                  <a:pt x="528" y="132"/>
                </a:lnTo>
                <a:lnTo>
                  <a:pt x="529" y="131"/>
                </a:lnTo>
                <a:lnTo>
                  <a:pt x="530" y="130"/>
                </a:lnTo>
                <a:lnTo>
                  <a:pt x="533" y="129"/>
                </a:lnTo>
                <a:lnTo>
                  <a:pt x="535" y="127"/>
                </a:lnTo>
                <a:lnTo>
                  <a:pt x="537" y="126"/>
                </a:lnTo>
                <a:lnTo>
                  <a:pt x="538" y="124"/>
                </a:lnTo>
                <a:lnTo>
                  <a:pt x="539" y="123"/>
                </a:lnTo>
                <a:lnTo>
                  <a:pt x="540" y="121"/>
                </a:lnTo>
                <a:lnTo>
                  <a:pt x="541" y="119"/>
                </a:lnTo>
                <a:lnTo>
                  <a:pt x="544" y="115"/>
                </a:lnTo>
                <a:lnTo>
                  <a:pt x="545" y="114"/>
                </a:lnTo>
                <a:lnTo>
                  <a:pt x="546" y="112"/>
                </a:lnTo>
                <a:lnTo>
                  <a:pt x="546" y="112"/>
                </a:lnTo>
                <a:lnTo>
                  <a:pt x="548" y="111"/>
                </a:lnTo>
                <a:lnTo>
                  <a:pt x="549" y="110"/>
                </a:lnTo>
                <a:lnTo>
                  <a:pt x="550" y="109"/>
                </a:lnTo>
                <a:lnTo>
                  <a:pt x="553" y="109"/>
                </a:lnTo>
                <a:lnTo>
                  <a:pt x="555" y="108"/>
                </a:lnTo>
                <a:lnTo>
                  <a:pt x="556" y="108"/>
                </a:lnTo>
                <a:lnTo>
                  <a:pt x="558" y="108"/>
                </a:lnTo>
                <a:lnTo>
                  <a:pt x="559" y="108"/>
                </a:lnTo>
                <a:lnTo>
                  <a:pt x="561" y="108"/>
                </a:lnTo>
                <a:lnTo>
                  <a:pt x="563" y="108"/>
                </a:lnTo>
                <a:lnTo>
                  <a:pt x="567" y="109"/>
                </a:lnTo>
                <a:lnTo>
                  <a:pt x="568" y="109"/>
                </a:lnTo>
                <a:lnTo>
                  <a:pt x="570" y="109"/>
                </a:lnTo>
                <a:lnTo>
                  <a:pt x="572" y="109"/>
                </a:lnTo>
                <a:lnTo>
                  <a:pt x="573" y="109"/>
                </a:lnTo>
                <a:lnTo>
                  <a:pt x="575" y="109"/>
                </a:lnTo>
                <a:lnTo>
                  <a:pt x="577" y="109"/>
                </a:lnTo>
                <a:lnTo>
                  <a:pt x="581" y="108"/>
                </a:lnTo>
                <a:lnTo>
                  <a:pt x="583" y="108"/>
                </a:lnTo>
                <a:lnTo>
                  <a:pt x="585" y="107"/>
                </a:lnTo>
                <a:lnTo>
                  <a:pt x="588" y="106"/>
                </a:lnTo>
                <a:lnTo>
                  <a:pt x="591" y="105"/>
                </a:lnTo>
                <a:lnTo>
                  <a:pt x="592" y="104"/>
                </a:lnTo>
                <a:lnTo>
                  <a:pt x="594" y="104"/>
                </a:lnTo>
                <a:lnTo>
                  <a:pt x="599" y="103"/>
                </a:lnTo>
                <a:lnTo>
                  <a:pt x="600" y="102"/>
                </a:lnTo>
                <a:lnTo>
                  <a:pt x="602" y="102"/>
                </a:lnTo>
                <a:lnTo>
                  <a:pt x="603" y="101"/>
                </a:lnTo>
                <a:lnTo>
                  <a:pt x="603" y="101"/>
                </a:lnTo>
                <a:lnTo>
                  <a:pt x="604" y="100"/>
                </a:lnTo>
                <a:lnTo>
                  <a:pt x="605" y="100"/>
                </a:lnTo>
                <a:lnTo>
                  <a:pt x="606" y="98"/>
                </a:lnTo>
                <a:lnTo>
                  <a:pt x="606" y="97"/>
                </a:lnTo>
                <a:lnTo>
                  <a:pt x="607" y="96"/>
                </a:lnTo>
                <a:lnTo>
                  <a:pt x="608" y="93"/>
                </a:lnTo>
                <a:lnTo>
                  <a:pt x="609" y="89"/>
                </a:lnTo>
                <a:lnTo>
                  <a:pt x="610" y="87"/>
                </a:lnTo>
                <a:lnTo>
                  <a:pt x="610" y="86"/>
                </a:lnTo>
                <a:lnTo>
                  <a:pt x="610" y="85"/>
                </a:lnTo>
                <a:lnTo>
                  <a:pt x="610" y="84"/>
                </a:lnTo>
                <a:lnTo>
                  <a:pt x="610" y="83"/>
                </a:lnTo>
                <a:lnTo>
                  <a:pt x="610" y="82"/>
                </a:lnTo>
                <a:lnTo>
                  <a:pt x="610" y="81"/>
                </a:lnTo>
                <a:lnTo>
                  <a:pt x="609" y="81"/>
                </a:lnTo>
                <a:lnTo>
                  <a:pt x="609" y="80"/>
                </a:lnTo>
                <a:lnTo>
                  <a:pt x="608" y="79"/>
                </a:lnTo>
                <a:lnTo>
                  <a:pt x="607" y="78"/>
                </a:lnTo>
                <a:lnTo>
                  <a:pt x="606" y="78"/>
                </a:lnTo>
                <a:lnTo>
                  <a:pt x="605" y="77"/>
                </a:lnTo>
                <a:lnTo>
                  <a:pt x="604" y="77"/>
                </a:lnTo>
                <a:lnTo>
                  <a:pt x="601" y="75"/>
                </a:lnTo>
                <a:lnTo>
                  <a:pt x="595" y="73"/>
                </a:lnTo>
                <a:lnTo>
                  <a:pt x="591" y="72"/>
                </a:lnTo>
                <a:lnTo>
                  <a:pt x="585" y="69"/>
                </a:lnTo>
                <a:lnTo>
                  <a:pt x="583" y="69"/>
                </a:lnTo>
                <a:lnTo>
                  <a:pt x="582" y="68"/>
                </a:lnTo>
                <a:lnTo>
                  <a:pt x="581" y="67"/>
                </a:lnTo>
                <a:lnTo>
                  <a:pt x="580" y="67"/>
                </a:lnTo>
                <a:lnTo>
                  <a:pt x="579" y="66"/>
                </a:lnTo>
                <a:lnTo>
                  <a:pt x="579" y="65"/>
                </a:lnTo>
                <a:lnTo>
                  <a:pt x="578" y="65"/>
                </a:lnTo>
                <a:lnTo>
                  <a:pt x="578" y="64"/>
                </a:lnTo>
                <a:lnTo>
                  <a:pt x="577" y="63"/>
                </a:lnTo>
                <a:lnTo>
                  <a:pt x="577" y="61"/>
                </a:lnTo>
                <a:lnTo>
                  <a:pt x="576" y="60"/>
                </a:lnTo>
                <a:lnTo>
                  <a:pt x="576" y="60"/>
                </a:lnTo>
                <a:lnTo>
                  <a:pt x="576" y="59"/>
                </a:lnTo>
                <a:lnTo>
                  <a:pt x="576" y="58"/>
                </a:lnTo>
                <a:lnTo>
                  <a:pt x="576" y="58"/>
                </a:lnTo>
                <a:lnTo>
                  <a:pt x="576" y="57"/>
                </a:lnTo>
                <a:lnTo>
                  <a:pt x="577" y="56"/>
                </a:lnTo>
                <a:lnTo>
                  <a:pt x="578" y="54"/>
                </a:lnTo>
                <a:lnTo>
                  <a:pt x="578" y="53"/>
                </a:lnTo>
                <a:lnTo>
                  <a:pt x="579" y="52"/>
                </a:lnTo>
                <a:lnTo>
                  <a:pt x="579" y="52"/>
                </a:lnTo>
                <a:lnTo>
                  <a:pt x="579" y="51"/>
                </a:lnTo>
                <a:lnTo>
                  <a:pt x="578" y="50"/>
                </a:lnTo>
                <a:lnTo>
                  <a:pt x="578" y="50"/>
                </a:lnTo>
                <a:lnTo>
                  <a:pt x="577" y="49"/>
                </a:lnTo>
                <a:lnTo>
                  <a:pt x="577" y="49"/>
                </a:lnTo>
                <a:lnTo>
                  <a:pt x="576" y="49"/>
                </a:lnTo>
                <a:lnTo>
                  <a:pt x="575" y="49"/>
                </a:lnTo>
                <a:lnTo>
                  <a:pt x="574" y="48"/>
                </a:lnTo>
                <a:lnTo>
                  <a:pt x="570" y="49"/>
                </a:lnTo>
                <a:lnTo>
                  <a:pt x="568" y="48"/>
                </a:lnTo>
                <a:lnTo>
                  <a:pt x="565" y="48"/>
                </a:lnTo>
                <a:lnTo>
                  <a:pt x="564" y="48"/>
                </a:lnTo>
                <a:lnTo>
                  <a:pt x="564" y="48"/>
                </a:lnTo>
                <a:lnTo>
                  <a:pt x="562" y="47"/>
                </a:lnTo>
                <a:lnTo>
                  <a:pt x="561" y="46"/>
                </a:lnTo>
                <a:lnTo>
                  <a:pt x="560" y="46"/>
                </a:lnTo>
                <a:lnTo>
                  <a:pt x="559" y="45"/>
                </a:lnTo>
                <a:lnTo>
                  <a:pt x="558" y="44"/>
                </a:lnTo>
                <a:lnTo>
                  <a:pt x="557" y="43"/>
                </a:lnTo>
                <a:lnTo>
                  <a:pt x="557" y="42"/>
                </a:lnTo>
                <a:lnTo>
                  <a:pt x="556" y="41"/>
                </a:lnTo>
                <a:lnTo>
                  <a:pt x="556" y="41"/>
                </a:lnTo>
                <a:lnTo>
                  <a:pt x="556" y="40"/>
                </a:lnTo>
                <a:lnTo>
                  <a:pt x="556" y="38"/>
                </a:lnTo>
                <a:lnTo>
                  <a:pt x="556" y="35"/>
                </a:lnTo>
                <a:lnTo>
                  <a:pt x="556" y="34"/>
                </a:lnTo>
                <a:lnTo>
                  <a:pt x="557" y="33"/>
                </a:lnTo>
                <a:lnTo>
                  <a:pt x="557" y="32"/>
                </a:lnTo>
                <a:lnTo>
                  <a:pt x="557" y="31"/>
                </a:lnTo>
                <a:lnTo>
                  <a:pt x="559" y="27"/>
                </a:lnTo>
                <a:lnTo>
                  <a:pt x="560" y="26"/>
                </a:lnTo>
                <a:lnTo>
                  <a:pt x="561" y="24"/>
                </a:lnTo>
                <a:lnTo>
                  <a:pt x="561" y="22"/>
                </a:lnTo>
                <a:lnTo>
                  <a:pt x="562" y="21"/>
                </a:lnTo>
                <a:lnTo>
                  <a:pt x="562" y="19"/>
                </a:lnTo>
                <a:lnTo>
                  <a:pt x="563" y="18"/>
                </a:lnTo>
                <a:lnTo>
                  <a:pt x="564" y="13"/>
                </a:lnTo>
                <a:lnTo>
                  <a:pt x="564" y="12"/>
                </a:lnTo>
                <a:lnTo>
                  <a:pt x="564" y="11"/>
                </a:lnTo>
                <a:lnTo>
                  <a:pt x="565" y="10"/>
                </a:lnTo>
                <a:lnTo>
                  <a:pt x="565" y="10"/>
                </a:lnTo>
                <a:lnTo>
                  <a:pt x="566" y="8"/>
                </a:lnTo>
                <a:lnTo>
                  <a:pt x="571" y="2"/>
                </a:lnTo>
                <a:lnTo>
                  <a:pt x="572" y="1"/>
                </a:lnTo>
                <a:lnTo>
                  <a:pt x="573" y="0"/>
                </a:lnTo>
                <a:lnTo>
                  <a:pt x="573" y="0"/>
                </a:lnTo>
                <a:lnTo>
                  <a:pt x="573" y="0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9" name="Freeform 272">
            <a:extLst>
              <a:ext uri="{FF2B5EF4-FFF2-40B4-BE49-F238E27FC236}">
                <a16:creationId xmlns:a16="http://schemas.microsoft.com/office/drawing/2014/main" id="{082990D4-F3F4-4E1F-A3DD-DF4D8F30C26D}"/>
              </a:ext>
            </a:extLst>
          </p:cNvPr>
          <p:cNvSpPr>
            <a:spLocks/>
          </p:cNvSpPr>
          <p:nvPr/>
        </p:nvSpPr>
        <p:spPr bwMode="auto">
          <a:xfrm>
            <a:off x="7086281" y="2988457"/>
            <a:ext cx="1359017" cy="1316354"/>
          </a:xfrm>
          <a:custGeom>
            <a:avLst/>
            <a:gdLst>
              <a:gd name="T0" fmla="*/ 607 w 715"/>
              <a:gd name="T1" fmla="*/ 17 h 633"/>
              <a:gd name="T2" fmla="*/ 637 w 715"/>
              <a:gd name="T3" fmla="*/ 16 h 633"/>
              <a:gd name="T4" fmla="*/ 653 w 715"/>
              <a:gd name="T5" fmla="*/ 11 h 633"/>
              <a:gd name="T6" fmla="*/ 669 w 715"/>
              <a:gd name="T7" fmla="*/ 30 h 633"/>
              <a:gd name="T8" fmla="*/ 692 w 715"/>
              <a:gd name="T9" fmla="*/ 50 h 633"/>
              <a:gd name="T10" fmla="*/ 682 w 715"/>
              <a:gd name="T11" fmla="*/ 86 h 633"/>
              <a:gd name="T12" fmla="*/ 707 w 715"/>
              <a:gd name="T13" fmla="*/ 86 h 633"/>
              <a:gd name="T14" fmla="*/ 712 w 715"/>
              <a:gd name="T15" fmla="*/ 104 h 633"/>
              <a:gd name="T16" fmla="*/ 686 w 715"/>
              <a:gd name="T17" fmla="*/ 144 h 633"/>
              <a:gd name="T18" fmla="*/ 673 w 715"/>
              <a:gd name="T19" fmla="*/ 168 h 633"/>
              <a:gd name="T20" fmla="*/ 643 w 715"/>
              <a:gd name="T21" fmla="*/ 160 h 633"/>
              <a:gd name="T22" fmla="*/ 633 w 715"/>
              <a:gd name="T23" fmla="*/ 174 h 633"/>
              <a:gd name="T24" fmla="*/ 620 w 715"/>
              <a:gd name="T25" fmla="*/ 200 h 633"/>
              <a:gd name="T26" fmla="*/ 604 w 715"/>
              <a:gd name="T27" fmla="*/ 221 h 633"/>
              <a:gd name="T28" fmla="*/ 590 w 715"/>
              <a:gd name="T29" fmla="*/ 251 h 633"/>
              <a:gd name="T30" fmla="*/ 596 w 715"/>
              <a:gd name="T31" fmla="*/ 280 h 633"/>
              <a:gd name="T32" fmla="*/ 619 w 715"/>
              <a:gd name="T33" fmla="*/ 328 h 633"/>
              <a:gd name="T34" fmla="*/ 645 w 715"/>
              <a:gd name="T35" fmla="*/ 360 h 633"/>
              <a:gd name="T36" fmla="*/ 637 w 715"/>
              <a:gd name="T37" fmla="*/ 368 h 633"/>
              <a:gd name="T38" fmla="*/ 637 w 715"/>
              <a:gd name="T39" fmla="*/ 394 h 633"/>
              <a:gd name="T40" fmla="*/ 616 w 715"/>
              <a:gd name="T41" fmla="*/ 412 h 633"/>
              <a:gd name="T42" fmla="*/ 597 w 715"/>
              <a:gd name="T43" fmla="*/ 411 h 633"/>
              <a:gd name="T44" fmla="*/ 598 w 715"/>
              <a:gd name="T45" fmla="*/ 437 h 633"/>
              <a:gd name="T46" fmla="*/ 589 w 715"/>
              <a:gd name="T47" fmla="*/ 461 h 633"/>
              <a:gd name="T48" fmla="*/ 549 w 715"/>
              <a:gd name="T49" fmla="*/ 469 h 633"/>
              <a:gd name="T50" fmla="*/ 518 w 715"/>
              <a:gd name="T51" fmla="*/ 468 h 633"/>
              <a:gd name="T52" fmla="*/ 459 w 715"/>
              <a:gd name="T53" fmla="*/ 465 h 633"/>
              <a:gd name="T54" fmla="*/ 435 w 715"/>
              <a:gd name="T55" fmla="*/ 474 h 633"/>
              <a:gd name="T56" fmla="*/ 427 w 715"/>
              <a:gd name="T57" fmla="*/ 491 h 633"/>
              <a:gd name="T58" fmla="*/ 409 w 715"/>
              <a:gd name="T59" fmla="*/ 508 h 633"/>
              <a:gd name="T60" fmla="*/ 380 w 715"/>
              <a:gd name="T61" fmla="*/ 526 h 633"/>
              <a:gd name="T62" fmla="*/ 363 w 715"/>
              <a:gd name="T63" fmla="*/ 519 h 633"/>
              <a:gd name="T64" fmla="*/ 339 w 715"/>
              <a:gd name="T65" fmla="*/ 535 h 633"/>
              <a:gd name="T66" fmla="*/ 305 w 715"/>
              <a:gd name="T67" fmla="*/ 539 h 633"/>
              <a:gd name="T68" fmla="*/ 280 w 715"/>
              <a:gd name="T69" fmla="*/ 552 h 633"/>
              <a:gd name="T70" fmla="*/ 249 w 715"/>
              <a:gd name="T71" fmla="*/ 563 h 633"/>
              <a:gd name="T72" fmla="*/ 225 w 715"/>
              <a:gd name="T73" fmla="*/ 584 h 633"/>
              <a:gd name="T74" fmla="*/ 217 w 715"/>
              <a:gd name="T75" fmla="*/ 603 h 633"/>
              <a:gd name="T76" fmla="*/ 200 w 715"/>
              <a:gd name="T77" fmla="*/ 617 h 633"/>
              <a:gd name="T78" fmla="*/ 183 w 715"/>
              <a:gd name="T79" fmla="*/ 632 h 633"/>
              <a:gd name="T80" fmla="*/ 167 w 715"/>
              <a:gd name="T81" fmla="*/ 619 h 633"/>
              <a:gd name="T82" fmla="*/ 155 w 715"/>
              <a:gd name="T83" fmla="*/ 624 h 633"/>
              <a:gd name="T84" fmla="*/ 146 w 715"/>
              <a:gd name="T85" fmla="*/ 619 h 633"/>
              <a:gd name="T86" fmla="*/ 131 w 715"/>
              <a:gd name="T87" fmla="*/ 603 h 633"/>
              <a:gd name="T88" fmla="*/ 120 w 715"/>
              <a:gd name="T89" fmla="*/ 593 h 633"/>
              <a:gd name="T90" fmla="*/ 135 w 715"/>
              <a:gd name="T91" fmla="*/ 590 h 633"/>
              <a:gd name="T92" fmla="*/ 135 w 715"/>
              <a:gd name="T93" fmla="*/ 568 h 633"/>
              <a:gd name="T94" fmla="*/ 122 w 715"/>
              <a:gd name="T95" fmla="*/ 533 h 633"/>
              <a:gd name="T96" fmla="*/ 115 w 715"/>
              <a:gd name="T97" fmla="*/ 507 h 633"/>
              <a:gd name="T98" fmla="*/ 118 w 715"/>
              <a:gd name="T99" fmla="*/ 473 h 633"/>
              <a:gd name="T100" fmla="*/ 109 w 715"/>
              <a:gd name="T101" fmla="*/ 451 h 633"/>
              <a:gd name="T102" fmla="*/ 72 w 715"/>
              <a:gd name="T103" fmla="*/ 451 h 633"/>
              <a:gd name="T104" fmla="*/ 64 w 715"/>
              <a:gd name="T105" fmla="*/ 441 h 633"/>
              <a:gd name="T106" fmla="*/ 44 w 715"/>
              <a:gd name="T107" fmla="*/ 428 h 633"/>
              <a:gd name="T108" fmla="*/ 0 w 715"/>
              <a:gd name="T109" fmla="*/ 415 h 633"/>
              <a:gd name="T110" fmla="*/ 30 w 715"/>
              <a:gd name="T111" fmla="*/ 388 h 633"/>
              <a:gd name="T112" fmla="*/ 39 w 715"/>
              <a:gd name="T113" fmla="*/ 352 h 633"/>
              <a:gd name="T114" fmla="*/ 73 w 715"/>
              <a:gd name="T115" fmla="*/ 349 h 633"/>
              <a:gd name="T116" fmla="*/ 101 w 715"/>
              <a:gd name="T117" fmla="*/ 352 h 633"/>
              <a:gd name="T118" fmla="*/ 120 w 715"/>
              <a:gd name="T119" fmla="*/ 318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15" h="633">
                <a:moveTo>
                  <a:pt x="573" y="0"/>
                </a:moveTo>
                <a:lnTo>
                  <a:pt x="574" y="0"/>
                </a:lnTo>
                <a:lnTo>
                  <a:pt x="575" y="1"/>
                </a:lnTo>
                <a:lnTo>
                  <a:pt x="577" y="2"/>
                </a:lnTo>
                <a:lnTo>
                  <a:pt x="582" y="5"/>
                </a:lnTo>
                <a:lnTo>
                  <a:pt x="584" y="6"/>
                </a:lnTo>
                <a:lnTo>
                  <a:pt x="586" y="7"/>
                </a:lnTo>
                <a:lnTo>
                  <a:pt x="587" y="7"/>
                </a:lnTo>
                <a:lnTo>
                  <a:pt x="589" y="8"/>
                </a:lnTo>
                <a:lnTo>
                  <a:pt x="594" y="9"/>
                </a:lnTo>
                <a:lnTo>
                  <a:pt x="596" y="10"/>
                </a:lnTo>
                <a:lnTo>
                  <a:pt x="597" y="10"/>
                </a:lnTo>
                <a:lnTo>
                  <a:pt x="599" y="11"/>
                </a:lnTo>
                <a:lnTo>
                  <a:pt x="601" y="12"/>
                </a:lnTo>
                <a:lnTo>
                  <a:pt x="603" y="13"/>
                </a:lnTo>
                <a:lnTo>
                  <a:pt x="604" y="14"/>
                </a:lnTo>
                <a:lnTo>
                  <a:pt x="607" y="17"/>
                </a:lnTo>
                <a:lnTo>
                  <a:pt x="608" y="18"/>
                </a:lnTo>
                <a:lnTo>
                  <a:pt x="610" y="19"/>
                </a:lnTo>
                <a:lnTo>
                  <a:pt x="611" y="20"/>
                </a:lnTo>
                <a:lnTo>
                  <a:pt x="613" y="20"/>
                </a:lnTo>
                <a:lnTo>
                  <a:pt x="615" y="21"/>
                </a:lnTo>
                <a:lnTo>
                  <a:pt x="616" y="21"/>
                </a:lnTo>
                <a:lnTo>
                  <a:pt x="618" y="21"/>
                </a:lnTo>
                <a:lnTo>
                  <a:pt x="619" y="21"/>
                </a:lnTo>
                <a:lnTo>
                  <a:pt x="620" y="21"/>
                </a:lnTo>
                <a:lnTo>
                  <a:pt x="622" y="21"/>
                </a:lnTo>
                <a:lnTo>
                  <a:pt x="623" y="20"/>
                </a:lnTo>
                <a:lnTo>
                  <a:pt x="625" y="20"/>
                </a:lnTo>
                <a:lnTo>
                  <a:pt x="630" y="18"/>
                </a:lnTo>
                <a:lnTo>
                  <a:pt x="631" y="17"/>
                </a:lnTo>
                <a:lnTo>
                  <a:pt x="633" y="17"/>
                </a:lnTo>
                <a:lnTo>
                  <a:pt x="635" y="16"/>
                </a:lnTo>
                <a:lnTo>
                  <a:pt x="637" y="16"/>
                </a:lnTo>
                <a:lnTo>
                  <a:pt x="639" y="16"/>
                </a:lnTo>
                <a:lnTo>
                  <a:pt x="640" y="17"/>
                </a:lnTo>
                <a:lnTo>
                  <a:pt x="643" y="17"/>
                </a:lnTo>
                <a:lnTo>
                  <a:pt x="644" y="17"/>
                </a:lnTo>
                <a:lnTo>
                  <a:pt x="646" y="17"/>
                </a:lnTo>
                <a:lnTo>
                  <a:pt x="647" y="17"/>
                </a:lnTo>
                <a:lnTo>
                  <a:pt x="647" y="17"/>
                </a:lnTo>
                <a:lnTo>
                  <a:pt x="648" y="17"/>
                </a:lnTo>
                <a:lnTo>
                  <a:pt x="649" y="16"/>
                </a:lnTo>
                <a:lnTo>
                  <a:pt x="649" y="16"/>
                </a:lnTo>
                <a:lnTo>
                  <a:pt x="650" y="15"/>
                </a:lnTo>
                <a:lnTo>
                  <a:pt x="651" y="12"/>
                </a:lnTo>
                <a:lnTo>
                  <a:pt x="652" y="12"/>
                </a:lnTo>
                <a:lnTo>
                  <a:pt x="652" y="11"/>
                </a:lnTo>
                <a:lnTo>
                  <a:pt x="653" y="11"/>
                </a:lnTo>
                <a:lnTo>
                  <a:pt x="653" y="11"/>
                </a:lnTo>
                <a:lnTo>
                  <a:pt x="653" y="11"/>
                </a:lnTo>
                <a:lnTo>
                  <a:pt x="654" y="11"/>
                </a:lnTo>
                <a:lnTo>
                  <a:pt x="654" y="12"/>
                </a:lnTo>
                <a:lnTo>
                  <a:pt x="654" y="12"/>
                </a:lnTo>
                <a:lnTo>
                  <a:pt x="655" y="12"/>
                </a:lnTo>
                <a:lnTo>
                  <a:pt x="655" y="13"/>
                </a:lnTo>
                <a:lnTo>
                  <a:pt x="655" y="16"/>
                </a:lnTo>
                <a:lnTo>
                  <a:pt x="656" y="17"/>
                </a:lnTo>
                <a:lnTo>
                  <a:pt x="656" y="18"/>
                </a:lnTo>
                <a:lnTo>
                  <a:pt x="656" y="19"/>
                </a:lnTo>
                <a:lnTo>
                  <a:pt x="657" y="20"/>
                </a:lnTo>
                <a:lnTo>
                  <a:pt x="658" y="21"/>
                </a:lnTo>
                <a:lnTo>
                  <a:pt x="658" y="21"/>
                </a:lnTo>
                <a:lnTo>
                  <a:pt x="659" y="22"/>
                </a:lnTo>
                <a:lnTo>
                  <a:pt x="661" y="23"/>
                </a:lnTo>
                <a:lnTo>
                  <a:pt x="665" y="26"/>
                </a:lnTo>
                <a:lnTo>
                  <a:pt x="666" y="28"/>
                </a:lnTo>
                <a:lnTo>
                  <a:pt x="669" y="30"/>
                </a:lnTo>
                <a:lnTo>
                  <a:pt x="670" y="31"/>
                </a:lnTo>
                <a:lnTo>
                  <a:pt x="671" y="31"/>
                </a:lnTo>
                <a:lnTo>
                  <a:pt x="672" y="32"/>
                </a:lnTo>
                <a:lnTo>
                  <a:pt x="674" y="32"/>
                </a:lnTo>
                <a:lnTo>
                  <a:pt x="678" y="33"/>
                </a:lnTo>
                <a:lnTo>
                  <a:pt x="679" y="33"/>
                </a:lnTo>
                <a:lnTo>
                  <a:pt x="680" y="34"/>
                </a:lnTo>
                <a:lnTo>
                  <a:pt x="681" y="34"/>
                </a:lnTo>
                <a:lnTo>
                  <a:pt x="682" y="35"/>
                </a:lnTo>
                <a:lnTo>
                  <a:pt x="684" y="36"/>
                </a:lnTo>
                <a:lnTo>
                  <a:pt x="685" y="38"/>
                </a:lnTo>
                <a:lnTo>
                  <a:pt x="687" y="40"/>
                </a:lnTo>
                <a:lnTo>
                  <a:pt x="689" y="42"/>
                </a:lnTo>
                <a:lnTo>
                  <a:pt x="690" y="45"/>
                </a:lnTo>
                <a:lnTo>
                  <a:pt x="691" y="46"/>
                </a:lnTo>
                <a:lnTo>
                  <a:pt x="692" y="48"/>
                </a:lnTo>
                <a:lnTo>
                  <a:pt x="692" y="50"/>
                </a:lnTo>
                <a:lnTo>
                  <a:pt x="693" y="52"/>
                </a:lnTo>
                <a:lnTo>
                  <a:pt x="693" y="54"/>
                </a:lnTo>
                <a:lnTo>
                  <a:pt x="692" y="56"/>
                </a:lnTo>
                <a:lnTo>
                  <a:pt x="692" y="58"/>
                </a:lnTo>
                <a:lnTo>
                  <a:pt x="691" y="61"/>
                </a:lnTo>
                <a:lnTo>
                  <a:pt x="691" y="64"/>
                </a:lnTo>
                <a:lnTo>
                  <a:pt x="689" y="67"/>
                </a:lnTo>
                <a:lnTo>
                  <a:pt x="688" y="71"/>
                </a:lnTo>
                <a:lnTo>
                  <a:pt x="686" y="74"/>
                </a:lnTo>
                <a:lnTo>
                  <a:pt x="684" y="78"/>
                </a:lnTo>
                <a:lnTo>
                  <a:pt x="684" y="79"/>
                </a:lnTo>
                <a:lnTo>
                  <a:pt x="683" y="81"/>
                </a:lnTo>
                <a:lnTo>
                  <a:pt x="683" y="82"/>
                </a:lnTo>
                <a:lnTo>
                  <a:pt x="682" y="83"/>
                </a:lnTo>
                <a:lnTo>
                  <a:pt x="682" y="84"/>
                </a:lnTo>
                <a:lnTo>
                  <a:pt x="682" y="85"/>
                </a:lnTo>
                <a:lnTo>
                  <a:pt x="682" y="86"/>
                </a:lnTo>
                <a:lnTo>
                  <a:pt x="682" y="86"/>
                </a:lnTo>
                <a:lnTo>
                  <a:pt x="683" y="87"/>
                </a:lnTo>
                <a:lnTo>
                  <a:pt x="683" y="87"/>
                </a:lnTo>
                <a:lnTo>
                  <a:pt x="683" y="88"/>
                </a:lnTo>
                <a:lnTo>
                  <a:pt x="684" y="89"/>
                </a:lnTo>
                <a:lnTo>
                  <a:pt x="685" y="89"/>
                </a:lnTo>
                <a:lnTo>
                  <a:pt x="686" y="90"/>
                </a:lnTo>
                <a:lnTo>
                  <a:pt x="686" y="90"/>
                </a:lnTo>
                <a:lnTo>
                  <a:pt x="687" y="90"/>
                </a:lnTo>
                <a:lnTo>
                  <a:pt x="688" y="90"/>
                </a:lnTo>
                <a:lnTo>
                  <a:pt x="689" y="90"/>
                </a:lnTo>
                <a:lnTo>
                  <a:pt x="691" y="90"/>
                </a:lnTo>
                <a:lnTo>
                  <a:pt x="693" y="90"/>
                </a:lnTo>
                <a:lnTo>
                  <a:pt x="696" y="89"/>
                </a:lnTo>
                <a:lnTo>
                  <a:pt x="702" y="87"/>
                </a:lnTo>
                <a:lnTo>
                  <a:pt x="705" y="86"/>
                </a:lnTo>
                <a:lnTo>
                  <a:pt x="707" y="86"/>
                </a:lnTo>
                <a:lnTo>
                  <a:pt x="708" y="86"/>
                </a:lnTo>
                <a:lnTo>
                  <a:pt x="709" y="86"/>
                </a:lnTo>
                <a:lnTo>
                  <a:pt x="710" y="86"/>
                </a:lnTo>
                <a:lnTo>
                  <a:pt x="711" y="86"/>
                </a:lnTo>
                <a:lnTo>
                  <a:pt x="712" y="86"/>
                </a:lnTo>
                <a:lnTo>
                  <a:pt x="713" y="86"/>
                </a:lnTo>
                <a:lnTo>
                  <a:pt x="713" y="87"/>
                </a:lnTo>
                <a:lnTo>
                  <a:pt x="714" y="88"/>
                </a:lnTo>
                <a:lnTo>
                  <a:pt x="714" y="88"/>
                </a:lnTo>
                <a:lnTo>
                  <a:pt x="715" y="89"/>
                </a:lnTo>
                <a:lnTo>
                  <a:pt x="715" y="90"/>
                </a:lnTo>
                <a:lnTo>
                  <a:pt x="715" y="92"/>
                </a:lnTo>
                <a:lnTo>
                  <a:pt x="715" y="94"/>
                </a:lnTo>
                <a:lnTo>
                  <a:pt x="715" y="96"/>
                </a:lnTo>
                <a:lnTo>
                  <a:pt x="714" y="98"/>
                </a:lnTo>
                <a:lnTo>
                  <a:pt x="714" y="100"/>
                </a:lnTo>
                <a:lnTo>
                  <a:pt x="712" y="104"/>
                </a:lnTo>
                <a:lnTo>
                  <a:pt x="711" y="107"/>
                </a:lnTo>
                <a:lnTo>
                  <a:pt x="706" y="120"/>
                </a:lnTo>
                <a:lnTo>
                  <a:pt x="703" y="128"/>
                </a:lnTo>
                <a:lnTo>
                  <a:pt x="702" y="130"/>
                </a:lnTo>
                <a:lnTo>
                  <a:pt x="702" y="130"/>
                </a:lnTo>
                <a:lnTo>
                  <a:pt x="702" y="130"/>
                </a:lnTo>
                <a:lnTo>
                  <a:pt x="702" y="131"/>
                </a:lnTo>
                <a:lnTo>
                  <a:pt x="702" y="131"/>
                </a:lnTo>
                <a:lnTo>
                  <a:pt x="701" y="132"/>
                </a:lnTo>
                <a:lnTo>
                  <a:pt x="701" y="133"/>
                </a:lnTo>
                <a:lnTo>
                  <a:pt x="699" y="134"/>
                </a:lnTo>
                <a:lnTo>
                  <a:pt x="697" y="136"/>
                </a:lnTo>
                <a:lnTo>
                  <a:pt x="696" y="137"/>
                </a:lnTo>
                <a:lnTo>
                  <a:pt x="693" y="139"/>
                </a:lnTo>
                <a:lnTo>
                  <a:pt x="692" y="140"/>
                </a:lnTo>
                <a:lnTo>
                  <a:pt x="688" y="143"/>
                </a:lnTo>
                <a:lnTo>
                  <a:pt x="686" y="144"/>
                </a:lnTo>
                <a:lnTo>
                  <a:pt x="685" y="145"/>
                </a:lnTo>
                <a:lnTo>
                  <a:pt x="684" y="145"/>
                </a:lnTo>
                <a:lnTo>
                  <a:pt x="683" y="146"/>
                </a:lnTo>
                <a:lnTo>
                  <a:pt x="683" y="147"/>
                </a:lnTo>
                <a:lnTo>
                  <a:pt x="682" y="148"/>
                </a:lnTo>
                <a:lnTo>
                  <a:pt x="682" y="149"/>
                </a:lnTo>
                <a:lnTo>
                  <a:pt x="681" y="152"/>
                </a:lnTo>
                <a:lnTo>
                  <a:pt x="680" y="154"/>
                </a:lnTo>
                <a:lnTo>
                  <a:pt x="678" y="161"/>
                </a:lnTo>
                <a:lnTo>
                  <a:pt x="677" y="163"/>
                </a:lnTo>
                <a:lnTo>
                  <a:pt x="677" y="164"/>
                </a:lnTo>
                <a:lnTo>
                  <a:pt x="676" y="165"/>
                </a:lnTo>
                <a:lnTo>
                  <a:pt x="676" y="166"/>
                </a:lnTo>
                <a:lnTo>
                  <a:pt x="675" y="167"/>
                </a:lnTo>
                <a:lnTo>
                  <a:pt x="674" y="167"/>
                </a:lnTo>
                <a:lnTo>
                  <a:pt x="673" y="168"/>
                </a:lnTo>
                <a:lnTo>
                  <a:pt x="673" y="168"/>
                </a:lnTo>
                <a:lnTo>
                  <a:pt x="672" y="169"/>
                </a:lnTo>
                <a:lnTo>
                  <a:pt x="671" y="169"/>
                </a:lnTo>
                <a:lnTo>
                  <a:pt x="670" y="169"/>
                </a:lnTo>
                <a:lnTo>
                  <a:pt x="669" y="169"/>
                </a:lnTo>
                <a:lnTo>
                  <a:pt x="668" y="170"/>
                </a:lnTo>
                <a:lnTo>
                  <a:pt x="667" y="169"/>
                </a:lnTo>
                <a:lnTo>
                  <a:pt x="665" y="169"/>
                </a:lnTo>
                <a:lnTo>
                  <a:pt x="664" y="169"/>
                </a:lnTo>
                <a:lnTo>
                  <a:pt x="662" y="169"/>
                </a:lnTo>
                <a:lnTo>
                  <a:pt x="660" y="168"/>
                </a:lnTo>
                <a:lnTo>
                  <a:pt x="658" y="167"/>
                </a:lnTo>
                <a:lnTo>
                  <a:pt x="657" y="166"/>
                </a:lnTo>
                <a:lnTo>
                  <a:pt x="653" y="164"/>
                </a:lnTo>
                <a:lnTo>
                  <a:pt x="650" y="162"/>
                </a:lnTo>
                <a:lnTo>
                  <a:pt x="649" y="162"/>
                </a:lnTo>
                <a:lnTo>
                  <a:pt x="646" y="161"/>
                </a:lnTo>
                <a:lnTo>
                  <a:pt x="643" y="160"/>
                </a:lnTo>
                <a:lnTo>
                  <a:pt x="642" y="159"/>
                </a:lnTo>
                <a:lnTo>
                  <a:pt x="641" y="159"/>
                </a:lnTo>
                <a:lnTo>
                  <a:pt x="640" y="159"/>
                </a:lnTo>
                <a:lnTo>
                  <a:pt x="639" y="159"/>
                </a:lnTo>
                <a:lnTo>
                  <a:pt x="638" y="159"/>
                </a:lnTo>
                <a:lnTo>
                  <a:pt x="635" y="160"/>
                </a:lnTo>
                <a:lnTo>
                  <a:pt x="634" y="160"/>
                </a:lnTo>
                <a:lnTo>
                  <a:pt x="633" y="161"/>
                </a:lnTo>
                <a:lnTo>
                  <a:pt x="633" y="161"/>
                </a:lnTo>
                <a:lnTo>
                  <a:pt x="632" y="161"/>
                </a:lnTo>
                <a:lnTo>
                  <a:pt x="632" y="162"/>
                </a:lnTo>
                <a:lnTo>
                  <a:pt x="632" y="163"/>
                </a:lnTo>
                <a:lnTo>
                  <a:pt x="632" y="163"/>
                </a:lnTo>
                <a:lnTo>
                  <a:pt x="632" y="165"/>
                </a:lnTo>
                <a:lnTo>
                  <a:pt x="632" y="170"/>
                </a:lnTo>
                <a:lnTo>
                  <a:pt x="633" y="172"/>
                </a:lnTo>
                <a:lnTo>
                  <a:pt x="633" y="174"/>
                </a:lnTo>
                <a:lnTo>
                  <a:pt x="633" y="175"/>
                </a:lnTo>
                <a:lnTo>
                  <a:pt x="632" y="179"/>
                </a:lnTo>
                <a:lnTo>
                  <a:pt x="632" y="180"/>
                </a:lnTo>
                <a:lnTo>
                  <a:pt x="631" y="181"/>
                </a:lnTo>
                <a:lnTo>
                  <a:pt x="631" y="182"/>
                </a:lnTo>
                <a:lnTo>
                  <a:pt x="630" y="183"/>
                </a:lnTo>
                <a:lnTo>
                  <a:pt x="629" y="184"/>
                </a:lnTo>
                <a:lnTo>
                  <a:pt x="627" y="187"/>
                </a:lnTo>
                <a:lnTo>
                  <a:pt x="626" y="188"/>
                </a:lnTo>
                <a:lnTo>
                  <a:pt x="625" y="189"/>
                </a:lnTo>
                <a:lnTo>
                  <a:pt x="624" y="190"/>
                </a:lnTo>
                <a:lnTo>
                  <a:pt x="624" y="191"/>
                </a:lnTo>
                <a:lnTo>
                  <a:pt x="623" y="193"/>
                </a:lnTo>
                <a:lnTo>
                  <a:pt x="622" y="194"/>
                </a:lnTo>
                <a:lnTo>
                  <a:pt x="622" y="196"/>
                </a:lnTo>
                <a:lnTo>
                  <a:pt x="621" y="198"/>
                </a:lnTo>
                <a:lnTo>
                  <a:pt x="620" y="200"/>
                </a:lnTo>
                <a:lnTo>
                  <a:pt x="620" y="202"/>
                </a:lnTo>
                <a:lnTo>
                  <a:pt x="620" y="203"/>
                </a:lnTo>
                <a:lnTo>
                  <a:pt x="620" y="204"/>
                </a:lnTo>
                <a:lnTo>
                  <a:pt x="620" y="207"/>
                </a:lnTo>
                <a:lnTo>
                  <a:pt x="620" y="208"/>
                </a:lnTo>
                <a:lnTo>
                  <a:pt x="619" y="208"/>
                </a:lnTo>
                <a:lnTo>
                  <a:pt x="619" y="209"/>
                </a:lnTo>
                <a:lnTo>
                  <a:pt x="618" y="209"/>
                </a:lnTo>
                <a:lnTo>
                  <a:pt x="618" y="210"/>
                </a:lnTo>
                <a:lnTo>
                  <a:pt x="618" y="210"/>
                </a:lnTo>
                <a:lnTo>
                  <a:pt x="616" y="211"/>
                </a:lnTo>
                <a:lnTo>
                  <a:pt x="615" y="211"/>
                </a:lnTo>
                <a:lnTo>
                  <a:pt x="614" y="212"/>
                </a:lnTo>
                <a:lnTo>
                  <a:pt x="611" y="215"/>
                </a:lnTo>
                <a:lnTo>
                  <a:pt x="606" y="219"/>
                </a:lnTo>
                <a:lnTo>
                  <a:pt x="605" y="220"/>
                </a:lnTo>
                <a:lnTo>
                  <a:pt x="604" y="221"/>
                </a:lnTo>
                <a:lnTo>
                  <a:pt x="603" y="222"/>
                </a:lnTo>
                <a:lnTo>
                  <a:pt x="602" y="223"/>
                </a:lnTo>
                <a:lnTo>
                  <a:pt x="601" y="224"/>
                </a:lnTo>
                <a:lnTo>
                  <a:pt x="601" y="225"/>
                </a:lnTo>
                <a:lnTo>
                  <a:pt x="600" y="227"/>
                </a:lnTo>
                <a:lnTo>
                  <a:pt x="599" y="229"/>
                </a:lnTo>
                <a:lnTo>
                  <a:pt x="599" y="231"/>
                </a:lnTo>
                <a:lnTo>
                  <a:pt x="598" y="232"/>
                </a:lnTo>
                <a:lnTo>
                  <a:pt x="598" y="237"/>
                </a:lnTo>
                <a:lnTo>
                  <a:pt x="597" y="238"/>
                </a:lnTo>
                <a:lnTo>
                  <a:pt x="597" y="239"/>
                </a:lnTo>
                <a:lnTo>
                  <a:pt x="597" y="241"/>
                </a:lnTo>
                <a:lnTo>
                  <a:pt x="596" y="242"/>
                </a:lnTo>
                <a:lnTo>
                  <a:pt x="592" y="247"/>
                </a:lnTo>
                <a:lnTo>
                  <a:pt x="591" y="249"/>
                </a:lnTo>
                <a:lnTo>
                  <a:pt x="591" y="250"/>
                </a:lnTo>
                <a:lnTo>
                  <a:pt x="590" y="251"/>
                </a:lnTo>
                <a:lnTo>
                  <a:pt x="590" y="252"/>
                </a:lnTo>
                <a:lnTo>
                  <a:pt x="590" y="253"/>
                </a:lnTo>
                <a:lnTo>
                  <a:pt x="589" y="255"/>
                </a:lnTo>
                <a:lnTo>
                  <a:pt x="589" y="256"/>
                </a:lnTo>
                <a:lnTo>
                  <a:pt x="589" y="257"/>
                </a:lnTo>
                <a:lnTo>
                  <a:pt x="589" y="258"/>
                </a:lnTo>
                <a:lnTo>
                  <a:pt x="590" y="259"/>
                </a:lnTo>
                <a:lnTo>
                  <a:pt x="590" y="260"/>
                </a:lnTo>
                <a:lnTo>
                  <a:pt x="591" y="263"/>
                </a:lnTo>
                <a:lnTo>
                  <a:pt x="592" y="263"/>
                </a:lnTo>
                <a:lnTo>
                  <a:pt x="593" y="265"/>
                </a:lnTo>
                <a:lnTo>
                  <a:pt x="594" y="269"/>
                </a:lnTo>
                <a:lnTo>
                  <a:pt x="594" y="271"/>
                </a:lnTo>
                <a:lnTo>
                  <a:pt x="595" y="273"/>
                </a:lnTo>
                <a:lnTo>
                  <a:pt x="595" y="277"/>
                </a:lnTo>
                <a:lnTo>
                  <a:pt x="596" y="279"/>
                </a:lnTo>
                <a:lnTo>
                  <a:pt x="596" y="280"/>
                </a:lnTo>
                <a:lnTo>
                  <a:pt x="597" y="283"/>
                </a:lnTo>
                <a:lnTo>
                  <a:pt x="598" y="285"/>
                </a:lnTo>
                <a:lnTo>
                  <a:pt x="601" y="290"/>
                </a:lnTo>
                <a:lnTo>
                  <a:pt x="603" y="296"/>
                </a:lnTo>
                <a:lnTo>
                  <a:pt x="604" y="298"/>
                </a:lnTo>
                <a:lnTo>
                  <a:pt x="605" y="300"/>
                </a:lnTo>
                <a:lnTo>
                  <a:pt x="607" y="302"/>
                </a:lnTo>
                <a:lnTo>
                  <a:pt x="608" y="304"/>
                </a:lnTo>
                <a:lnTo>
                  <a:pt x="610" y="306"/>
                </a:lnTo>
                <a:lnTo>
                  <a:pt x="610" y="307"/>
                </a:lnTo>
                <a:lnTo>
                  <a:pt x="612" y="310"/>
                </a:lnTo>
                <a:lnTo>
                  <a:pt x="613" y="313"/>
                </a:lnTo>
                <a:lnTo>
                  <a:pt x="614" y="315"/>
                </a:lnTo>
                <a:lnTo>
                  <a:pt x="615" y="317"/>
                </a:lnTo>
                <a:lnTo>
                  <a:pt x="618" y="325"/>
                </a:lnTo>
                <a:lnTo>
                  <a:pt x="619" y="327"/>
                </a:lnTo>
                <a:lnTo>
                  <a:pt x="619" y="328"/>
                </a:lnTo>
                <a:lnTo>
                  <a:pt x="623" y="335"/>
                </a:lnTo>
                <a:lnTo>
                  <a:pt x="626" y="340"/>
                </a:lnTo>
                <a:lnTo>
                  <a:pt x="627" y="341"/>
                </a:lnTo>
                <a:lnTo>
                  <a:pt x="627" y="342"/>
                </a:lnTo>
                <a:lnTo>
                  <a:pt x="628" y="344"/>
                </a:lnTo>
                <a:lnTo>
                  <a:pt x="629" y="344"/>
                </a:lnTo>
                <a:lnTo>
                  <a:pt x="631" y="345"/>
                </a:lnTo>
                <a:lnTo>
                  <a:pt x="634" y="347"/>
                </a:lnTo>
                <a:lnTo>
                  <a:pt x="636" y="348"/>
                </a:lnTo>
                <a:lnTo>
                  <a:pt x="638" y="350"/>
                </a:lnTo>
                <a:lnTo>
                  <a:pt x="639" y="351"/>
                </a:lnTo>
                <a:lnTo>
                  <a:pt x="640" y="352"/>
                </a:lnTo>
                <a:lnTo>
                  <a:pt x="641" y="354"/>
                </a:lnTo>
                <a:lnTo>
                  <a:pt x="642" y="355"/>
                </a:lnTo>
                <a:lnTo>
                  <a:pt x="643" y="356"/>
                </a:lnTo>
                <a:lnTo>
                  <a:pt x="644" y="358"/>
                </a:lnTo>
                <a:lnTo>
                  <a:pt x="645" y="360"/>
                </a:lnTo>
                <a:lnTo>
                  <a:pt x="645" y="360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4" y="360"/>
                </a:lnTo>
                <a:lnTo>
                  <a:pt x="643" y="361"/>
                </a:lnTo>
                <a:lnTo>
                  <a:pt x="643" y="361"/>
                </a:lnTo>
                <a:lnTo>
                  <a:pt x="642" y="361"/>
                </a:lnTo>
                <a:lnTo>
                  <a:pt x="641" y="362"/>
                </a:lnTo>
                <a:lnTo>
                  <a:pt x="641" y="362"/>
                </a:lnTo>
                <a:lnTo>
                  <a:pt x="640" y="363"/>
                </a:lnTo>
                <a:lnTo>
                  <a:pt x="639" y="364"/>
                </a:lnTo>
                <a:lnTo>
                  <a:pt x="638" y="365"/>
                </a:lnTo>
                <a:lnTo>
                  <a:pt x="637" y="366"/>
                </a:lnTo>
                <a:lnTo>
                  <a:pt x="637" y="367"/>
                </a:lnTo>
                <a:lnTo>
                  <a:pt x="637" y="368"/>
                </a:lnTo>
                <a:lnTo>
                  <a:pt x="637" y="369"/>
                </a:lnTo>
                <a:lnTo>
                  <a:pt x="636" y="370"/>
                </a:lnTo>
                <a:lnTo>
                  <a:pt x="636" y="371"/>
                </a:lnTo>
                <a:lnTo>
                  <a:pt x="636" y="372"/>
                </a:lnTo>
                <a:lnTo>
                  <a:pt x="637" y="374"/>
                </a:lnTo>
                <a:lnTo>
                  <a:pt x="638" y="378"/>
                </a:lnTo>
                <a:lnTo>
                  <a:pt x="638" y="381"/>
                </a:lnTo>
                <a:lnTo>
                  <a:pt x="638" y="383"/>
                </a:lnTo>
                <a:lnTo>
                  <a:pt x="639" y="387"/>
                </a:lnTo>
                <a:lnTo>
                  <a:pt x="639" y="388"/>
                </a:lnTo>
                <a:lnTo>
                  <a:pt x="639" y="389"/>
                </a:lnTo>
                <a:lnTo>
                  <a:pt x="638" y="390"/>
                </a:lnTo>
                <a:lnTo>
                  <a:pt x="638" y="391"/>
                </a:lnTo>
                <a:lnTo>
                  <a:pt x="638" y="392"/>
                </a:lnTo>
                <a:lnTo>
                  <a:pt x="637" y="393"/>
                </a:lnTo>
                <a:lnTo>
                  <a:pt x="637" y="394"/>
                </a:lnTo>
                <a:lnTo>
                  <a:pt x="637" y="394"/>
                </a:lnTo>
                <a:lnTo>
                  <a:pt x="636" y="395"/>
                </a:lnTo>
                <a:lnTo>
                  <a:pt x="636" y="395"/>
                </a:lnTo>
                <a:lnTo>
                  <a:pt x="635" y="395"/>
                </a:lnTo>
                <a:lnTo>
                  <a:pt x="634" y="396"/>
                </a:lnTo>
                <a:lnTo>
                  <a:pt x="631" y="397"/>
                </a:lnTo>
                <a:lnTo>
                  <a:pt x="627" y="398"/>
                </a:lnTo>
                <a:lnTo>
                  <a:pt x="623" y="399"/>
                </a:lnTo>
                <a:lnTo>
                  <a:pt x="622" y="399"/>
                </a:lnTo>
                <a:lnTo>
                  <a:pt x="621" y="400"/>
                </a:lnTo>
                <a:lnTo>
                  <a:pt x="621" y="400"/>
                </a:lnTo>
                <a:lnTo>
                  <a:pt x="620" y="401"/>
                </a:lnTo>
                <a:lnTo>
                  <a:pt x="618" y="405"/>
                </a:lnTo>
                <a:lnTo>
                  <a:pt x="616" y="409"/>
                </a:lnTo>
                <a:lnTo>
                  <a:pt x="616" y="409"/>
                </a:lnTo>
                <a:lnTo>
                  <a:pt x="616" y="411"/>
                </a:lnTo>
                <a:lnTo>
                  <a:pt x="616" y="412"/>
                </a:lnTo>
                <a:lnTo>
                  <a:pt x="616" y="412"/>
                </a:lnTo>
                <a:lnTo>
                  <a:pt x="615" y="412"/>
                </a:lnTo>
                <a:lnTo>
                  <a:pt x="615" y="413"/>
                </a:lnTo>
                <a:lnTo>
                  <a:pt x="615" y="413"/>
                </a:lnTo>
                <a:lnTo>
                  <a:pt x="614" y="413"/>
                </a:lnTo>
                <a:lnTo>
                  <a:pt x="613" y="413"/>
                </a:lnTo>
                <a:lnTo>
                  <a:pt x="612" y="413"/>
                </a:lnTo>
                <a:lnTo>
                  <a:pt x="610" y="413"/>
                </a:lnTo>
                <a:lnTo>
                  <a:pt x="609" y="412"/>
                </a:lnTo>
                <a:lnTo>
                  <a:pt x="607" y="412"/>
                </a:lnTo>
                <a:lnTo>
                  <a:pt x="602" y="410"/>
                </a:lnTo>
                <a:lnTo>
                  <a:pt x="601" y="410"/>
                </a:lnTo>
                <a:lnTo>
                  <a:pt x="600" y="410"/>
                </a:lnTo>
                <a:lnTo>
                  <a:pt x="600" y="410"/>
                </a:lnTo>
                <a:lnTo>
                  <a:pt x="599" y="410"/>
                </a:lnTo>
                <a:lnTo>
                  <a:pt x="598" y="410"/>
                </a:lnTo>
                <a:lnTo>
                  <a:pt x="598" y="410"/>
                </a:lnTo>
                <a:lnTo>
                  <a:pt x="597" y="411"/>
                </a:lnTo>
                <a:lnTo>
                  <a:pt x="596" y="411"/>
                </a:lnTo>
                <a:lnTo>
                  <a:pt x="596" y="411"/>
                </a:lnTo>
                <a:lnTo>
                  <a:pt x="596" y="412"/>
                </a:lnTo>
                <a:lnTo>
                  <a:pt x="596" y="412"/>
                </a:lnTo>
                <a:lnTo>
                  <a:pt x="596" y="413"/>
                </a:lnTo>
                <a:lnTo>
                  <a:pt x="596" y="417"/>
                </a:lnTo>
                <a:lnTo>
                  <a:pt x="596" y="420"/>
                </a:lnTo>
                <a:lnTo>
                  <a:pt x="596" y="421"/>
                </a:lnTo>
                <a:lnTo>
                  <a:pt x="596" y="422"/>
                </a:lnTo>
                <a:lnTo>
                  <a:pt x="596" y="424"/>
                </a:lnTo>
                <a:lnTo>
                  <a:pt x="596" y="426"/>
                </a:lnTo>
                <a:lnTo>
                  <a:pt x="596" y="427"/>
                </a:lnTo>
                <a:lnTo>
                  <a:pt x="597" y="428"/>
                </a:lnTo>
                <a:lnTo>
                  <a:pt x="598" y="432"/>
                </a:lnTo>
                <a:lnTo>
                  <a:pt x="598" y="434"/>
                </a:lnTo>
                <a:lnTo>
                  <a:pt x="598" y="435"/>
                </a:lnTo>
                <a:lnTo>
                  <a:pt x="598" y="437"/>
                </a:lnTo>
                <a:lnTo>
                  <a:pt x="598" y="439"/>
                </a:lnTo>
                <a:lnTo>
                  <a:pt x="598" y="440"/>
                </a:lnTo>
                <a:lnTo>
                  <a:pt x="598" y="442"/>
                </a:lnTo>
                <a:lnTo>
                  <a:pt x="598" y="443"/>
                </a:lnTo>
                <a:lnTo>
                  <a:pt x="597" y="447"/>
                </a:lnTo>
                <a:lnTo>
                  <a:pt x="596" y="453"/>
                </a:lnTo>
                <a:lnTo>
                  <a:pt x="596" y="454"/>
                </a:lnTo>
                <a:lnTo>
                  <a:pt x="596" y="455"/>
                </a:lnTo>
                <a:lnTo>
                  <a:pt x="595" y="456"/>
                </a:lnTo>
                <a:lnTo>
                  <a:pt x="594" y="458"/>
                </a:lnTo>
                <a:lnTo>
                  <a:pt x="594" y="458"/>
                </a:lnTo>
                <a:lnTo>
                  <a:pt x="593" y="459"/>
                </a:lnTo>
                <a:lnTo>
                  <a:pt x="593" y="459"/>
                </a:lnTo>
                <a:lnTo>
                  <a:pt x="592" y="460"/>
                </a:lnTo>
                <a:lnTo>
                  <a:pt x="591" y="460"/>
                </a:lnTo>
                <a:lnTo>
                  <a:pt x="590" y="460"/>
                </a:lnTo>
                <a:lnTo>
                  <a:pt x="589" y="461"/>
                </a:lnTo>
                <a:lnTo>
                  <a:pt x="588" y="461"/>
                </a:lnTo>
                <a:lnTo>
                  <a:pt x="587" y="460"/>
                </a:lnTo>
                <a:lnTo>
                  <a:pt x="583" y="460"/>
                </a:lnTo>
                <a:lnTo>
                  <a:pt x="581" y="459"/>
                </a:lnTo>
                <a:lnTo>
                  <a:pt x="580" y="459"/>
                </a:lnTo>
                <a:lnTo>
                  <a:pt x="578" y="459"/>
                </a:lnTo>
                <a:lnTo>
                  <a:pt x="572" y="460"/>
                </a:lnTo>
                <a:lnTo>
                  <a:pt x="569" y="460"/>
                </a:lnTo>
                <a:lnTo>
                  <a:pt x="560" y="462"/>
                </a:lnTo>
                <a:lnTo>
                  <a:pt x="558" y="462"/>
                </a:lnTo>
                <a:lnTo>
                  <a:pt x="557" y="462"/>
                </a:lnTo>
                <a:lnTo>
                  <a:pt x="556" y="463"/>
                </a:lnTo>
                <a:lnTo>
                  <a:pt x="555" y="463"/>
                </a:lnTo>
                <a:lnTo>
                  <a:pt x="554" y="464"/>
                </a:lnTo>
                <a:lnTo>
                  <a:pt x="553" y="465"/>
                </a:lnTo>
                <a:lnTo>
                  <a:pt x="550" y="468"/>
                </a:lnTo>
                <a:lnTo>
                  <a:pt x="549" y="469"/>
                </a:lnTo>
                <a:lnTo>
                  <a:pt x="548" y="470"/>
                </a:lnTo>
                <a:lnTo>
                  <a:pt x="546" y="471"/>
                </a:lnTo>
                <a:lnTo>
                  <a:pt x="546" y="471"/>
                </a:lnTo>
                <a:lnTo>
                  <a:pt x="545" y="472"/>
                </a:lnTo>
                <a:lnTo>
                  <a:pt x="544" y="472"/>
                </a:lnTo>
                <a:lnTo>
                  <a:pt x="543" y="472"/>
                </a:lnTo>
                <a:lnTo>
                  <a:pt x="542" y="472"/>
                </a:lnTo>
                <a:lnTo>
                  <a:pt x="540" y="472"/>
                </a:lnTo>
                <a:lnTo>
                  <a:pt x="538" y="471"/>
                </a:lnTo>
                <a:lnTo>
                  <a:pt x="533" y="470"/>
                </a:lnTo>
                <a:lnTo>
                  <a:pt x="528" y="470"/>
                </a:lnTo>
                <a:lnTo>
                  <a:pt x="526" y="469"/>
                </a:lnTo>
                <a:lnTo>
                  <a:pt x="522" y="468"/>
                </a:lnTo>
                <a:lnTo>
                  <a:pt x="521" y="468"/>
                </a:lnTo>
                <a:lnTo>
                  <a:pt x="520" y="468"/>
                </a:lnTo>
                <a:lnTo>
                  <a:pt x="519" y="468"/>
                </a:lnTo>
                <a:lnTo>
                  <a:pt x="518" y="468"/>
                </a:lnTo>
                <a:lnTo>
                  <a:pt x="517" y="469"/>
                </a:lnTo>
                <a:lnTo>
                  <a:pt x="515" y="470"/>
                </a:lnTo>
                <a:lnTo>
                  <a:pt x="513" y="470"/>
                </a:lnTo>
                <a:lnTo>
                  <a:pt x="510" y="471"/>
                </a:lnTo>
                <a:lnTo>
                  <a:pt x="507" y="472"/>
                </a:lnTo>
                <a:lnTo>
                  <a:pt x="504" y="472"/>
                </a:lnTo>
                <a:lnTo>
                  <a:pt x="501" y="472"/>
                </a:lnTo>
                <a:lnTo>
                  <a:pt x="498" y="472"/>
                </a:lnTo>
                <a:lnTo>
                  <a:pt x="494" y="472"/>
                </a:lnTo>
                <a:lnTo>
                  <a:pt x="491" y="472"/>
                </a:lnTo>
                <a:lnTo>
                  <a:pt x="482" y="471"/>
                </a:lnTo>
                <a:lnTo>
                  <a:pt x="479" y="470"/>
                </a:lnTo>
                <a:lnTo>
                  <a:pt x="477" y="470"/>
                </a:lnTo>
                <a:lnTo>
                  <a:pt x="473" y="469"/>
                </a:lnTo>
                <a:lnTo>
                  <a:pt x="467" y="467"/>
                </a:lnTo>
                <a:lnTo>
                  <a:pt x="462" y="466"/>
                </a:lnTo>
                <a:lnTo>
                  <a:pt x="459" y="465"/>
                </a:lnTo>
                <a:lnTo>
                  <a:pt x="457" y="465"/>
                </a:lnTo>
                <a:lnTo>
                  <a:pt x="450" y="464"/>
                </a:lnTo>
                <a:lnTo>
                  <a:pt x="448" y="464"/>
                </a:lnTo>
                <a:lnTo>
                  <a:pt x="447" y="464"/>
                </a:lnTo>
                <a:lnTo>
                  <a:pt x="446" y="465"/>
                </a:lnTo>
                <a:lnTo>
                  <a:pt x="445" y="465"/>
                </a:lnTo>
                <a:lnTo>
                  <a:pt x="444" y="465"/>
                </a:lnTo>
                <a:lnTo>
                  <a:pt x="442" y="466"/>
                </a:lnTo>
                <a:lnTo>
                  <a:pt x="441" y="467"/>
                </a:lnTo>
                <a:lnTo>
                  <a:pt x="440" y="467"/>
                </a:lnTo>
                <a:lnTo>
                  <a:pt x="439" y="468"/>
                </a:lnTo>
                <a:lnTo>
                  <a:pt x="438" y="469"/>
                </a:lnTo>
                <a:lnTo>
                  <a:pt x="437" y="470"/>
                </a:lnTo>
                <a:lnTo>
                  <a:pt x="436" y="472"/>
                </a:lnTo>
                <a:lnTo>
                  <a:pt x="436" y="473"/>
                </a:lnTo>
                <a:lnTo>
                  <a:pt x="436" y="473"/>
                </a:lnTo>
                <a:lnTo>
                  <a:pt x="435" y="474"/>
                </a:lnTo>
                <a:lnTo>
                  <a:pt x="435" y="475"/>
                </a:lnTo>
                <a:lnTo>
                  <a:pt x="435" y="476"/>
                </a:lnTo>
                <a:lnTo>
                  <a:pt x="435" y="478"/>
                </a:lnTo>
                <a:lnTo>
                  <a:pt x="435" y="481"/>
                </a:lnTo>
                <a:lnTo>
                  <a:pt x="435" y="482"/>
                </a:lnTo>
                <a:lnTo>
                  <a:pt x="435" y="484"/>
                </a:lnTo>
                <a:lnTo>
                  <a:pt x="435" y="486"/>
                </a:lnTo>
                <a:lnTo>
                  <a:pt x="435" y="487"/>
                </a:lnTo>
                <a:lnTo>
                  <a:pt x="435" y="488"/>
                </a:lnTo>
                <a:lnTo>
                  <a:pt x="434" y="488"/>
                </a:lnTo>
                <a:lnTo>
                  <a:pt x="434" y="489"/>
                </a:lnTo>
                <a:lnTo>
                  <a:pt x="433" y="489"/>
                </a:lnTo>
                <a:lnTo>
                  <a:pt x="433" y="490"/>
                </a:lnTo>
                <a:lnTo>
                  <a:pt x="432" y="490"/>
                </a:lnTo>
                <a:lnTo>
                  <a:pt x="431" y="490"/>
                </a:lnTo>
                <a:lnTo>
                  <a:pt x="429" y="491"/>
                </a:lnTo>
                <a:lnTo>
                  <a:pt x="427" y="491"/>
                </a:lnTo>
                <a:lnTo>
                  <a:pt x="425" y="491"/>
                </a:lnTo>
                <a:lnTo>
                  <a:pt x="424" y="491"/>
                </a:lnTo>
                <a:lnTo>
                  <a:pt x="423" y="491"/>
                </a:lnTo>
                <a:lnTo>
                  <a:pt x="422" y="492"/>
                </a:lnTo>
                <a:lnTo>
                  <a:pt x="422" y="493"/>
                </a:lnTo>
                <a:lnTo>
                  <a:pt x="422" y="493"/>
                </a:lnTo>
                <a:lnTo>
                  <a:pt x="421" y="495"/>
                </a:lnTo>
                <a:lnTo>
                  <a:pt x="421" y="496"/>
                </a:lnTo>
                <a:lnTo>
                  <a:pt x="420" y="498"/>
                </a:lnTo>
                <a:lnTo>
                  <a:pt x="419" y="499"/>
                </a:lnTo>
                <a:lnTo>
                  <a:pt x="418" y="500"/>
                </a:lnTo>
                <a:lnTo>
                  <a:pt x="417" y="501"/>
                </a:lnTo>
                <a:lnTo>
                  <a:pt x="415" y="503"/>
                </a:lnTo>
                <a:lnTo>
                  <a:pt x="414" y="505"/>
                </a:lnTo>
                <a:lnTo>
                  <a:pt x="413" y="505"/>
                </a:lnTo>
                <a:lnTo>
                  <a:pt x="411" y="506"/>
                </a:lnTo>
                <a:lnTo>
                  <a:pt x="409" y="508"/>
                </a:lnTo>
                <a:lnTo>
                  <a:pt x="407" y="508"/>
                </a:lnTo>
                <a:lnTo>
                  <a:pt x="406" y="509"/>
                </a:lnTo>
                <a:lnTo>
                  <a:pt x="405" y="509"/>
                </a:lnTo>
                <a:lnTo>
                  <a:pt x="400" y="511"/>
                </a:lnTo>
                <a:lnTo>
                  <a:pt x="399" y="511"/>
                </a:lnTo>
                <a:lnTo>
                  <a:pt x="397" y="512"/>
                </a:lnTo>
                <a:lnTo>
                  <a:pt x="395" y="512"/>
                </a:lnTo>
                <a:lnTo>
                  <a:pt x="394" y="513"/>
                </a:lnTo>
                <a:lnTo>
                  <a:pt x="393" y="514"/>
                </a:lnTo>
                <a:lnTo>
                  <a:pt x="392" y="514"/>
                </a:lnTo>
                <a:lnTo>
                  <a:pt x="390" y="516"/>
                </a:lnTo>
                <a:lnTo>
                  <a:pt x="389" y="517"/>
                </a:lnTo>
                <a:lnTo>
                  <a:pt x="388" y="517"/>
                </a:lnTo>
                <a:lnTo>
                  <a:pt x="386" y="520"/>
                </a:lnTo>
                <a:lnTo>
                  <a:pt x="383" y="523"/>
                </a:lnTo>
                <a:lnTo>
                  <a:pt x="382" y="525"/>
                </a:lnTo>
                <a:lnTo>
                  <a:pt x="380" y="526"/>
                </a:lnTo>
                <a:lnTo>
                  <a:pt x="380" y="526"/>
                </a:lnTo>
                <a:lnTo>
                  <a:pt x="379" y="527"/>
                </a:lnTo>
                <a:lnTo>
                  <a:pt x="378" y="527"/>
                </a:lnTo>
                <a:lnTo>
                  <a:pt x="378" y="527"/>
                </a:lnTo>
                <a:lnTo>
                  <a:pt x="376" y="528"/>
                </a:lnTo>
                <a:lnTo>
                  <a:pt x="376" y="528"/>
                </a:lnTo>
                <a:lnTo>
                  <a:pt x="375" y="527"/>
                </a:lnTo>
                <a:lnTo>
                  <a:pt x="374" y="527"/>
                </a:lnTo>
                <a:lnTo>
                  <a:pt x="374" y="527"/>
                </a:lnTo>
                <a:lnTo>
                  <a:pt x="373" y="527"/>
                </a:lnTo>
                <a:lnTo>
                  <a:pt x="372" y="526"/>
                </a:lnTo>
                <a:lnTo>
                  <a:pt x="371" y="525"/>
                </a:lnTo>
                <a:lnTo>
                  <a:pt x="368" y="522"/>
                </a:lnTo>
                <a:lnTo>
                  <a:pt x="367" y="521"/>
                </a:lnTo>
                <a:lnTo>
                  <a:pt x="366" y="521"/>
                </a:lnTo>
                <a:lnTo>
                  <a:pt x="365" y="520"/>
                </a:lnTo>
                <a:lnTo>
                  <a:pt x="363" y="519"/>
                </a:lnTo>
                <a:lnTo>
                  <a:pt x="362" y="519"/>
                </a:lnTo>
                <a:lnTo>
                  <a:pt x="361" y="519"/>
                </a:lnTo>
                <a:lnTo>
                  <a:pt x="360" y="519"/>
                </a:lnTo>
                <a:lnTo>
                  <a:pt x="359" y="520"/>
                </a:lnTo>
                <a:lnTo>
                  <a:pt x="357" y="521"/>
                </a:lnTo>
                <a:lnTo>
                  <a:pt x="356" y="522"/>
                </a:lnTo>
                <a:lnTo>
                  <a:pt x="355" y="523"/>
                </a:lnTo>
                <a:lnTo>
                  <a:pt x="353" y="524"/>
                </a:lnTo>
                <a:lnTo>
                  <a:pt x="349" y="529"/>
                </a:lnTo>
                <a:lnTo>
                  <a:pt x="347" y="530"/>
                </a:lnTo>
                <a:lnTo>
                  <a:pt x="346" y="531"/>
                </a:lnTo>
                <a:lnTo>
                  <a:pt x="344" y="533"/>
                </a:lnTo>
                <a:lnTo>
                  <a:pt x="343" y="533"/>
                </a:lnTo>
                <a:lnTo>
                  <a:pt x="342" y="534"/>
                </a:lnTo>
                <a:lnTo>
                  <a:pt x="342" y="534"/>
                </a:lnTo>
                <a:lnTo>
                  <a:pt x="340" y="534"/>
                </a:lnTo>
                <a:lnTo>
                  <a:pt x="339" y="535"/>
                </a:lnTo>
                <a:lnTo>
                  <a:pt x="338" y="536"/>
                </a:lnTo>
                <a:lnTo>
                  <a:pt x="335" y="538"/>
                </a:lnTo>
                <a:lnTo>
                  <a:pt x="334" y="539"/>
                </a:lnTo>
                <a:lnTo>
                  <a:pt x="332" y="539"/>
                </a:lnTo>
                <a:lnTo>
                  <a:pt x="331" y="540"/>
                </a:lnTo>
                <a:lnTo>
                  <a:pt x="329" y="540"/>
                </a:lnTo>
                <a:lnTo>
                  <a:pt x="328" y="541"/>
                </a:lnTo>
                <a:lnTo>
                  <a:pt x="326" y="541"/>
                </a:lnTo>
                <a:lnTo>
                  <a:pt x="324" y="541"/>
                </a:lnTo>
                <a:lnTo>
                  <a:pt x="317" y="541"/>
                </a:lnTo>
                <a:lnTo>
                  <a:pt x="315" y="541"/>
                </a:lnTo>
                <a:lnTo>
                  <a:pt x="313" y="541"/>
                </a:lnTo>
                <a:lnTo>
                  <a:pt x="312" y="541"/>
                </a:lnTo>
                <a:lnTo>
                  <a:pt x="310" y="541"/>
                </a:lnTo>
                <a:lnTo>
                  <a:pt x="308" y="540"/>
                </a:lnTo>
                <a:lnTo>
                  <a:pt x="306" y="540"/>
                </a:lnTo>
                <a:lnTo>
                  <a:pt x="305" y="539"/>
                </a:lnTo>
                <a:lnTo>
                  <a:pt x="304" y="539"/>
                </a:lnTo>
                <a:lnTo>
                  <a:pt x="303" y="538"/>
                </a:lnTo>
                <a:lnTo>
                  <a:pt x="301" y="537"/>
                </a:lnTo>
                <a:lnTo>
                  <a:pt x="301" y="537"/>
                </a:lnTo>
                <a:lnTo>
                  <a:pt x="300" y="537"/>
                </a:lnTo>
                <a:lnTo>
                  <a:pt x="300" y="537"/>
                </a:lnTo>
                <a:lnTo>
                  <a:pt x="299" y="537"/>
                </a:lnTo>
                <a:lnTo>
                  <a:pt x="299" y="537"/>
                </a:lnTo>
                <a:lnTo>
                  <a:pt x="298" y="537"/>
                </a:lnTo>
                <a:lnTo>
                  <a:pt x="297" y="538"/>
                </a:lnTo>
                <a:lnTo>
                  <a:pt x="296" y="539"/>
                </a:lnTo>
                <a:lnTo>
                  <a:pt x="294" y="540"/>
                </a:lnTo>
                <a:lnTo>
                  <a:pt x="288" y="545"/>
                </a:lnTo>
                <a:lnTo>
                  <a:pt x="285" y="548"/>
                </a:lnTo>
                <a:lnTo>
                  <a:pt x="282" y="551"/>
                </a:lnTo>
                <a:lnTo>
                  <a:pt x="281" y="551"/>
                </a:lnTo>
                <a:lnTo>
                  <a:pt x="280" y="552"/>
                </a:lnTo>
                <a:lnTo>
                  <a:pt x="279" y="554"/>
                </a:lnTo>
                <a:lnTo>
                  <a:pt x="277" y="556"/>
                </a:lnTo>
                <a:lnTo>
                  <a:pt x="276" y="557"/>
                </a:lnTo>
                <a:lnTo>
                  <a:pt x="274" y="558"/>
                </a:lnTo>
                <a:lnTo>
                  <a:pt x="273" y="559"/>
                </a:lnTo>
                <a:lnTo>
                  <a:pt x="272" y="560"/>
                </a:lnTo>
                <a:lnTo>
                  <a:pt x="270" y="561"/>
                </a:lnTo>
                <a:lnTo>
                  <a:pt x="267" y="562"/>
                </a:lnTo>
                <a:lnTo>
                  <a:pt x="265" y="562"/>
                </a:lnTo>
                <a:lnTo>
                  <a:pt x="263" y="563"/>
                </a:lnTo>
                <a:lnTo>
                  <a:pt x="261" y="563"/>
                </a:lnTo>
                <a:lnTo>
                  <a:pt x="259" y="563"/>
                </a:lnTo>
                <a:lnTo>
                  <a:pt x="257" y="563"/>
                </a:lnTo>
                <a:lnTo>
                  <a:pt x="254" y="563"/>
                </a:lnTo>
                <a:lnTo>
                  <a:pt x="252" y="563"/>
                </a:lnTo>
                <a:lnTo>
                  <a:pt x="251" y="563"/>
                </a:lnTo>
                <a:lnTo>
                  <a:pt x="249" y="563"/>
                </a:lnTo>
                <a:lnTo>
                  <a:pt x="247" y="564"/>
                </a:lnTo>
                <a:lnTo>
                  <a:pt x="246" y="564"/>
                </a:lnTo>
                <a:lnTo>
                  <a:pt x="244" y="565"/>
                </a:lnTo>
                <a:lnTo>
                  <a:pt x="243" y="566"/>
                </a:lnTo>
                <a:lnTo>
                  <a:pt x="240" y="568"/>
                </a:lnTo>
                <a:lnTo>
                  <a:pt x="238" y="570"/>
                </a:lnTo>
                <a:lnTo>
                  <a:pt x="237" y="571"/>
                </a:lnTo>
                <a:lnTo>
                  <a:pt x="234" y="573"/>
                </a:lnTo>
                <a:lnTo>
                  <a:pt x="233" y="574"/>
                </a:lnTo>
                <a:lnTo>
                  <a:pt x="231" y="576"/>
                </a:lnTo>
                <a:lnTo>
                  <a:pt x="228" y="578"/>
                </a:lnTo>
                <a:lnTo>
                  <a:pt x="227" y="579"/>
                </a:lnTo>
                <a:lnTo>
                  <a:pt x="226" y="580"/>
                </a:lnTo>
                <a:lnTo>
                  <a:pt x="226" y="580"/>
                </a:lnTo>
                <a:lnTo>
                  <a:pt x="225" y="581"/>
                </a:lnTo>
                <a:lnTo>
                  <a:pt x="225" y="583"/>
                </a:lnTo>
                <a:lnTo>
                  <a:pt x="225" y="584"/>
                </a:lnTo>
                <a:lnTo>
                  <a:pt x="224" y="587"/>
                </a:lnTo>
                <a:lnTo>
                  <a:pt x="224" y="589"/>
                </a:lnTo>
                <a:lnTo>
                  <a:pt x="224" y="590"/>
                </a:lnTo>
                <a:lnTo>
                  <a:pt x="223" y="592"/>
                </a:lnTo>
                <a:lnTo>
                  <a:pt x="223" y="593"/>
                </a:lnTo>
                <a:lnTo>
                  <a:pt x="223" y="594"/>
                </a:lnTo>
                <a:lnTo>
                  <a:pt x="223" y="596"/>
                </a:lnTo>
                <a:lnTo>
                  <a:pt x="223" y="597"/>
                </a:lnTo>
                <a:lnTo>
                  <a:pt x="222" y="599"/>
                </a:lnTo>
                <a:lnTo>
                  <a:pt x="222" y="600"/>
                </a:lnTo>
                <a:lnTo>
                  <a:pt x="222" y="600"/>
                </a:lnTo>
                <a:lnTo>
                  <a:pt x="222" y="600"/>
                </a:lnTo>
                <a:lnTo>
                  <a:pt x="221" y="601"/>
                </a:lnTo>
                <a:lnTo>
                  <a:pt x="221" y="601"/>
                </a:lnTo>
                <a:lnTo>
                  <a:pt x="220" y="602"/>
                </a:lnTo>
                <a:lnTo>
                  <a:pt x="218" y="603"/>
                </a:lnTo>
                <a:lnTo>
                  <a:pt x="217" y="603"/>
                </a:lnTo>
                <a:lnTo>
                  <a:pt x="217" y="604"/>
                </a:lnTo>
                <a:lnTo>
                  <a:pt x="216" y="604"/>
                </a:lnTo>
                <a:lnTo>
                  <a:pt x="216" y="605"/>
                </a:lnTo>
                <a:lnTo>
                  <a:pt x="214" y="609"/>
                </a:lnTo>
                <a:lnTo>
                  <a:pt x="214" y="610"/>
                </a:lnTo>
                <a:lnTo>
                  <a:pt x="213" y="611"/>
                </a:lnTo>
                <a:lnTo>
                  <a:pt x="211" y="613"/>
                </a:lnTo>
                <a:lnTo>
                  <a:pt x="211" y="614"/>
                </a:lnTo>
                <a:lnTo>
                  <a:pt x="210" y="614"/>
                </a:lnTo>
                <a:lnTo>
                  <a:pt x="210" y="615"/>
                </a:lnTo>
                <a:lnTo>
                  <a:pt x="209" y="615"/>
                </a:lnTo>
                <a:lnTo>
                  <a:pt x="208" y="615"/>
                </a:lnTo>
                <a:lnTo>
                  <a:pt x="207" y="616"/>
                </a:lnTo>
                <a:lnTo>
                  <a:pt x="206" y="616"/>
                </a:lnTo>
                <a:lnTo>
                  <a:pt x="203" y="616"/>
                </a:lnTo>
                <a:lnTo>
                  <a:pt x="201" y="616"/>
                </a:lnTo>
                <a:lnTo>
                  <a:pt x="200" y="617"/>
                </a:lnTo>
                <a:lnTo>
                  <a:pt x="199" y="617"/>
                </a:lnTo>
                <a:lnTo>
                  <a:pt x="198" y="617"/>
                </a:lnTo>
                <a:lnTo>
                  <a:pt x="197" y="618"/>
                </a:lnTo>
                <a:lnTo>
                  <a:pt x="195" y="619"/>
                </a:lnTo>
                <a:lnTo>
                  <a:pt x="194" y="620"/>
                </a:lnTo>
                <a:lnTo>
                  <a:pt x="192" y="622"/>
                </a:lnTo>
                <a:lnTo>
                  <a:pt x="190" y="623"/>
                </a:lnTo>
                <a:lnTo>
                  <a:pt x="190" y="624"/>
                </a:lnTo>
                <a:lnTo>
                  <a:pt x="189" y="625"/>
                </a:lnTo>
                <a:lnTo>
                  <a:pt x="189" y="626"/>
                </a:lnTo>
                <a:lnTo>
                  <a:pt x="188" y="627"/>
                </a:lnTo>
                <a:lnTo>
                  <a:pt x="189" y="627"/>
                </a:lnTo>
                <a:lnTo>
                  <a:pt x="188" y="628"/>
                </a:lnTo>
                <a:lnTo>
                  <a:pt x="187" y="629"/>
                </a:lnTo>
                <a:lnTo>
                  <a:pt x="186" y="630"/>
                </a:lnTo>
                <a:lnTo>
                  <a:pt x="185" y="631"/>
                </a:lnTo>
                <a:lnTo>
                  <a:pt x="183" y="632"/>
                </a:lnTo>
                <a:lnTo>
                  <a:pt x="182" y="632"/>
                </a:lnTo>
                <a:lnTo>
                  <a:pt x="181" y="632"/>
                </a:lnTo>
                <a:lnTo>
                  <a:pt x="178" y="633"/>
                </a:lnTo>
                <a:lnTo>
                  <a:pt x="177" y="633"/>
                </a:lnTo>
                <a:lnTo>
                  <a:pt x="176" y="633"/>
                </a:lnTo>
                <a:lnTo>
                  <a:pt x="176" y="633"/>
                </a:lnTo>
                <a:lnTo>
                  <a:pt x="175" y="633"/>
                </a:lnTo>
                <a:lnTo>
                  <a:pt x="174" y="633"/>
                </a:lnTo>
                <a:lnTo>
                  <a:pt x="174" y="632"/>
                </a:lnTo>
                <a:lnTo>
                  <a:pt x="174" y="632"/>
                </a:lnTo>
                <a:lnTo>
                  <a:pt x="173" y="631"/>
                </a:lnTo>
                <a:lnTo>
                  <a:pt x="172" y="628"/>
                </a:lnTo>
                <a:lnTo>
                  <a:pt x="172" y="627"/>
                </a:lnTo>
                <a:lnTo>
                  <a:pt x="171" y="625"/>
                </a:lnTo>
                <a:lnTo>
                  <a:pt x="169" y="623"/>
                </a:lnTo>
                <a:lnTo>
                  <a:pt x="167" y="621"/>
                </a:lnTo>
                <a:lnTo>
                  <a:pt x="167" y="619"/>
                </a:lnTo>
                <a:lnTo>
                  <a:pt x="166" y="619"/>
                </a:lnTo>
                <a:lnTo>
                  <a:pt x="166" y="619"/>
                </a:lnTo>
                <a:lnTo>
                  <a:pt x="165" y="619"/>
                </a:lnTo>
                <a:lnTo>
                  <a:pt x="164" y="619"/>
                </a:lnTo>
                <a:lnTo>
                  <a:pt x="163" y="620"/>
                </a:lnTo>
                <a:lnTo>
                  <a:pt x="163" y="620"/>
                </a:lnTo>
                <a:lnTo>
                  <a:pt x="162" y="621"/>
                </a:lnTo>
                <a:lnTo>
                  <a:pt x="160" y="623"/>
                </a:lnTo>
                <a:lnTo>
                  <a:pt x="159" y="624"/>
                </a:lnTo>
                <a:lnTo>
                  <a:pt x="159" y="625"/>
                </a:lnTo>
                <a:lnTo>
                  <a:pt x="158" y="625"/>
                </a:lnTo>
                <a:lnTo>
                  <a:pt x="158" y="625"/>
                </a:lnTo>
                <a:lnTo>
                  <a:pt x="157" y="625"/>
                </a:lnTo>
                <a:lnTo>
                  <a:pt x="156" y="625"/>
                </a:lnTo>
                <a:lnTo>
                  <a:pt x="156" y="625"/>
                </a:lnTo>
                <a:lnTo>
                  <a:pt x="155" y="624"/>
                </a:lnTo>
                <a:lnTo>
                  <a:pt x="155" y="624"/>
                </a:lnTo>
                <a:lnTo>
                  <a:pt x="154" y="622"/>
                </a:lnTo>
                <a:lnTo>
                  <a:pt x="154" y="621"/>
                </a:lnTo>
                <a:lnTo>
                  <a:pt x="154" y="620"/>
                </a:lnTo>
                <a:lnTo>
                  <a:pt x="154" y="618"/>
                </a:lnTo>
                <a:lnTo>
                  <a:pt x="154" y="618"/>
                </a:lnTo>
                <a:lnTo>
                  <a:pt x="154" y="618"/>
                </a:lnTo>
                <a:lnTo>
                  <a:pt x="154" y="617"/>
                </a:lnTo>
                <a:lnTo>
                  <a:pt x="153" y="617"/>
                </a:lnTo>
                <a:lnTo>
                  <a:pt x="153" y="617"/>
                </a:lnTo>
                <a:lnTo>
                  <a:pt x="153" y="618"/>
                </a:lnTo>
                <a:lnTo>
                  <a:pt x="153" y="618"/>
                </a:lnTo>
                <a:lnTo>
                  <a:pt x="152" y="618"/>
                </a:lnTo>
                <a:lnTo>
                  <a:pt x="152" y="619"/>
                </a:lnTo>
                <a:lnTo>
                  <a:pt x="149" y="619"/>
                </a:lnTo>
                <a:lnTo>
                  <a:pt x="147" y="619"/>
                </a:lnTo>
                <a:lnTo>
                  <a:pt x="146" y="619"/>
                </a:lnTo>
                <a:lnTo>
                  <a:pt x="146" y="619"/>
                </a:lnTo>
                <a:lnTo>
                  <a:pt x="146" y="619"/>
                </a:lnTo>
                <a:lnTo>
                  <a:pt x="145" y="619"/>
                </a:lnTo>
                <a:lnTo>
                  <a:pt x="145" y="619"/>
                </a:lnTo>
                <a:lnTo>
                  <a:pt x="144" y="620"/>
                </a:lnTo>
                <a:lnTo>
                  <a:pt x="144" y="619"/>
                </a:lnTo>
                <a:lnTo>
                  <a:pt x="144" y="619"/>
                </a:lnTo>
                <a:lnTo>
                  <a:pt x="143" y="617"/>
                </a:lnTo>
                <a:lnTo>
                  <a:pt x="142" y="615"/>
                </a:lnTo>
                <a:lnTo>
                  <a:pt x="142" y="614"/>
                </a:lnTo>
                <a:lnTo>
                  <a:pt x="141" y="613"/>
                </a:lnTo>
                <a:lnTo>
                  <a:pt x="140" y="611"/>
                </a:lnTo>
                <a:lnTo>
                  <a:pt x="137" y="607"/>
                </a:lnTo>
                <a:lnTo>
                  <a:pt x="136" y="606"/>
                </a:lnTo>
                <a:lnTo>
                  <a:pt x="135" y="605"/>
                </a:lnTo>
                <a:lnTo>
                  <a:pt x="134" y="604"/>
                </a:lnTo>
                <a:lnTo>
                  <a:pt x="133" y="604"/>
                </a:lnTo>
                <a:lnTo>
                  <a:pt x="131" y="603"/>
                </a:lnTo>
                <a:lnTo>
                  <a:pt x="130" y="602"/>
                </a:lnTo>
                <a:lnTo>
                  <a:pt x="129" y="602"/>
                </a:lnTo>
                <a:lnTo>
                  <a:pt x="128" y="602"/>
                </a:lnTo>
                <a:lnTo>
                  <a:pt x="123" y="601"/>
                </a:lnTo>
                <a:lnTo>
                  <a:pt x="122" y="600"/>
                </a:lnTo>
                <a:lnTo>
                  <a:pt x="121" y="600"/>
                </a:lnTo>
                <a:lnTo>
                  <a:pt x="120" y="599"/>
                </a:lnTo>
                <a:lnTo>
                  <a:pt x="119" y="598"/>
                </a:lnTo>
                <a:lnTo>
                  <a:pt x="118" y="598"/>
                </a:lnTo>
                <a:lnTo>
                  <a:pt x="118" y="597"/>
                </a:lnTo>
                <a:lnTo>
                  <a:pt x="118" y="597"/>
                </a:lnTo>
                <a:lnTo>
                  <a:pt x="118" y="597"/>
                </a:lnTo>
                <a:lnTo>
                  <a:pt x="118" y="596"/>
                </a:lnTo>
                <a:lnTo>
                  <a:pt x="118" y="595"/>
                </a:lnTo>
                <a:lnTo>
                  <a:pt x="119" y="594"/>
                </a:lnTo>
                <a:lnTo>
                  <a:pt x="119" y="593"/>
                </a:lnTo>
                <a:lnTo>
                  <a:pt x="120" y="593"/>
                </a:lnTo>
                <a:lnTo>
                  <a:pt x="120" y="592"/>
                </a:lnTo>
                <a:lnTo>
                  <a:pt x="121" y="592"/>
                </a:lnTo>
                <a:lnTo>
                  <a:pt x="122" y="592"/>
                </a:lnTo>
                <a:lnTo>
                  <a:pt x="123" y="591"/>
                </a:lnTo>
                <a:lnTo>
                  <a:pt x="124" y="591"/>
                </a:lnTo>
                <a:lnTo>
                  <a:pt x="125" y="591"/>
                </a:lnTo>
                <a:lnTo>
                  <a:pt x="126" y="591"/>
                </a:lnTo>
                <a:lnTo>
                  <a:pt x="129" y="591"/>
                </a:lnTo>
                <a:lnTo>
                  <a:pt x="132" y="592"/>
                </a:lnTo>
                <a:lnTo>
                  <a:pt x="133" y="592"/>
                </a:lnTo>
                <a:lnTo>
                  <a:pt x="133" y="592"/>
                </a:lnTo>
                <a:lnTo>
                  <a:pt x="134" y="592"/>
                </a:lnTo>
                <a:lnTo>
                  <a:pt x="134" y="591"/>
                </a:lnTo>
                <a:lnTo>
                  <a:pt x="134" y="591"/>
                </a:lnTo>
                <a:lnTo>
                  <a:pt x="135" y="591"/>
                </a:lnTo>
                <a:lnTo>
                  <a:pt x="135" y="590"/>
                </a:lnTo>
                <a:lnTo>
                  <a:pt x="135" y="590"/>
                </a:lnTo>
                <a:lnTo>
                  <a:pt x="135" y="589"/>
                </a:lnTo>
                <a:lnTo>
                  <a:pt x="135" y="587"/>
                </a:lnTo>
                <a:lnTo>
                  <a:pt x="134" y="585"/>
                </a:lnTo>
                <a:lnTo>
                  <a:pt x="134" y="584"/>
                </a:lnTo>
                <a:lnTo>
                  <a:pt x="134" y="583"/>
                </a:lnTo>
                <a:lnTo>
                  <a:pt x="134" y="582"/>
                </a:lnTo>
                <a:lnTo>
                  <a:pt x="134" y="582"/>
                </a:lnTo>
                <a:lnTo>
                  <a:pt x="135" y="580"/>
                </a:lnTo>
                <a:lnTo>
                  <a:pt x="136" y="579"/>
                </a:lnTo>
                <a:lnTo>
                  <a:pt x="136" y="578"/>
                </a:lnTo>
                <a:lnTo>
                  <a:pt x="136" y="577"/>
                </a:lnTo>
                <a:lnTo>
                  <a:pt x="136" y="577"/>
                </a:lnTo>
                <a:lnTo>
                  <a:pt x="136" y="576"/>
                </a:lnTo>
                <a:lnTo>
                  <a:pt x="136" y="575"/>
                </a:lnTo>
                <a:lnTo>
                  <a:pt x="136" y="574"/>
                </a:lnTo>
                <a:lnTo>
                  <a:pt x="136" y="572"/>
                </a:lnTo>
                <a:lnTo>
                  <a:pt x="135" y="568"/>
                </a:lnTo>
                <a:lnTo>
                  <a:pt x="134" y="566"/>
                </a:lnTo>
                <a:lnTo>
                  <a:pt x="133" y="563"/>
                </a:lnTo>
                <a:lnTo>
                  <a:pt x="131" y="558"/>
                </a:lnTo>
                <a:lnTo>
                  <a:pt x="130" y="556"/>
                </a:lnTo>
                <a:lnTo>
                  <a:pt x="128" y="553"/>
                </a:lnTo>
                <a:lnTo>
                  <a:pt x="127" y="551"/>
                </a:lnTo>
                <a:lnTo>
                  <a:pt x="125" y="547"/>
                </a:lnTo>
                <a:lnTo>
                  <a:pt x="124" y="547"/>
                </a:lnTo>
                <a:lnTo>
                  <a:pt x="124" y="546"/>
                </a:lnTo>
                <a:lnTo>
                  <a:pt x="123" y="545"/>
                </a:lnTo>
                <a:lnTo>
                  <a:pt x="123" y="544"/>
                </a:lnTo>
                <a:lnTo>
                  <a:pt x="123" y="540"/>
                </a:lnTo>
                <a:lnTo>
                  <a:pt x="123" y="539"/>
                </a:lnTo>
                <a:lnTo>
                  <a:pt x="123" y="536"/>
                </a:lnTo>
                <a:lnTo>
                  <a:pt x="123" y="535"/>
                </a:lnTo>
                <a:lnTo>
                  <a:pt x="122" y="534"/>
                </a:lnTo>
                <a:lnTo>
                  <a:pt x="122" y="533"/>
                </a:lnTo>
                <a:lnTo>
                  <a:pt x="121" y="532"/>
                </a:lnTo>
                <a:lnTo>
                  <a:pt x="119" y="530"/>
                </a:lnTo>
                <a:lnTo>
                  <a:pt x="118" y="529"/>
                </a:lnTo>
                <a:lnTo>
                  <a:pt x="117" y="529"/>
                </a:lnTo>
                <a:lnTo>
                  <a:pt x="117" y="528"/>
                </a:lnTo>
                <a:lnTo>
                  <a:pt x="116" y="527"/>
                </a:lnTo>
                <a:lnTo>
                  <a:pt x="116" y="526"/>
                </a:lnTo>
                <a:lnTo>
                  <a:pt x="116" y="525"/>
                </a:lnTo>
                <a:lnTo>
                  <a:pt x="116" y="524"/>
                </a:lnTo>
                <a:lnTo>
                  <a:pt x="116" y="523"/>
                </a:lnTo>
                <a:lnTo>
                  <a:pt x="117" y="520"/>
                </a:lnTo>
                <a:lnTo>
                  <a:pt x="117" y="519"/>
                </a:lnTo>
                <a:lnTo>
                  <a:pt x="117" y="517"/>
                </a:lnTo>
                <a:lnTo>
                  <a:pt x="117" y="515"/>
                </a:lnTo>
                <a:lnTo>
                  <a:pt x="117" y="513"/>
                </a:lnTo>
                <a:lnTo>
                  <a:pt x="116" y="509"/>
                </a:lnTo>
                <a:lnTo>
                  <a:pt x="115" y="507"/>
                </a:lnTo>
                <a:lnTo>
                  <a:pt x="114" y="504"/>
                </a:lnTo>
                <a:lnTo>
                  <a:pt x="114" y="503"/>
                </a:lnTo>
                <a:lnTo>
                  <a:pt x="113" y="502"/>
                </a:lnTo>
                <a:lnTo>
                  <a:pt x="113" y="501"/>
                </a:lnTo>
                <a:lnTo>
                  <a:pt x="114" y="499"/>
                </a:lnTo>
                <a:lnTo>
                  <a:pt x="114" y="497"/>
                </a:lnTo>
                <a:lnTo>
                  <a:pt x="115" y="492"/>
                </a:lnTo>
                <a:lnTo>
                  <a:pt x="116" y="489"/>
                </a:lnTo>
                <a:lnTo>
                  <a:pt x="116" y="488"/>
                </a:lnTo>
                <a:lnTo>
                  <a:pt x="116" y="487"/>
                </a:lnTo>
                <a:lnTo>
                  <a:pt x="116" y="486"/>
                </a:lnTo>
                <a:lnTo>
                  <a:pt x="116" y="481"/>
                </a:lnTo>
                <a:lnTo>
                  <a:pt x="116" y="480"/>
                </a:lnTo>
                <a:lnTo>
                  <a:pt x="116" y="479"/>
                </a:lnTo>
                <a:lnTo>
                  <a:pt x="117" y="478"/>
                </a:lnTo>
                <a:lnTo>
                  <a:pt x="117" y="477"/>
                </a:lnTo>
                <a:lnTo>
                  <a:pt x="118" y="473"/>
                </a:lnTo>
                <a:lnTo>
                  <a:pt x="118" y="471"/>
                </a:lnTo>
                <a:lnTo>
                  <a:pt x="119" y="469"/>
                </a:lnTo>
                <a:lnTo>
                  <a:pt x="119" y="468"/>
                </a:lnTo>
                <a:lnTo>
                  <a:pt x="118" y="466"/>
                </a:lnTo>
                <a:lnTo>
                  <a:pt x="118" y="465"/>
                </a:lnTo>
                <a:lnTo>
                  <a:pt x="118" y="463"/>
                </a:lnTo>
                <a:lnTo>
                  <a:pt x="118" y="462"/>
                </a:lnTo>
                <a:lnTo>
                  <a:pt x="117" y="460"/>
                </a:lnTo>
                <a:lnTo>
                  <a:pt x="116" y="458"/>
                </a:lnTo>
                <a:lnTo>
                  <a:pt x="115" y="457"/>
                </a:lnTo>
                <a:lnTo>
                  <a:pt x="114" y="455"/>
                </a:lnTo>
                <a:lnTo>
                  <a:pt x="114" y="454"/>
                </a:lnTo>
                <a:lnTo>
                  <a:pt x="113" y="453"/>
                </a:lnTo>
                <a:lnTo>
                  <a:pt x="112" y="453"/>
                </a:lnTo>
                <a:lnTo>
                  <a:pt x="111" y="452"/>
                </a:lnTo>
                <a:lnTo>
                  <a:pt x="110" y="451"/>
                </a:lnTo>
                <a:lnTo>
                  <a:pt x="109" y="451"/>
                </a:lnTo>
                <a:lnTo>
                  <a:pt x="108" y="451"/>
                </a:lnTo>
                <a:lnTo>
                  <a:pt x="108" y="451"/>
                </a:lnTo>
                <a:lnTo>
                  <a:pt x="107" y="450"/>
                </a:lnTo>
                <a:lnTo>
                  <a:pt x="106" y="451"/>
                </a:lnTo>
                <a:lnTo>
                  <a:pt x="100" y="451"/>
                </a:lnTo>
                <a:lnTo>
                  <a:pt x="99" y="451"/>
                </a:lnTo>
                <a:lnTo>
                  <a:pt x="98" y="451"/>
                </a:lnTo>
                <a:lnTo>
                  <a:pt x="93" y="451"/>
                </a:lnTo>
                <a:lnTo>
                  <a:pt x="91" y="451"/>
                </a:lnTo>
                <a:lnTo>
                  <a:pt x="88" y="451"/>
                </a:lnTo>
                <a:lnTo>
                  <a:pt x="83" y="450"/>
                </a:lnTo>
                <a:lnTo>
                  <a:pt x="81" y="450"/>
                </a:lnTo>
                <a:lnTo>
                  <a:pt x="79" y="450"/>
                </a:lnTo>
                <a:lnTo>
                  <a:pt x="78" y="450"/>
                </a:lnTo>
                <a:lnTo>
                  <a:pt x="77" y="450"/>
                </a:lnTo>
                <a:lnTo>
                  <a:pt x="75" y="451"/>
                </a:lnTo>
                <a:lnTo>
                  <a:pt x="72" y="451"/>
                </a:lnTo>
                <a:lnTo>
                  <a:pt x="71" y="451"/>
                </a:lnTo>
                <a:lnTo>
                  <a:pt x="71" y="452"/>
                </a:lnTo>
                <a:lnTo>
                  <a:pt x="70" y="452"/>
                </a:lnTo>
                <a:lnTo>
                  <a:pt x="69" y="451"/>
                </a:lnTo>
                <a:lnTo>
                  <a:pt x="69" y="451"/>
                </a:lnTo>
                <a:lnTo>
                  <a:pt x="68" y="451"/>
                </a:lnTo>
                <a:lnTo>
                  <a:pt x="67" y="450"/>
                </a:lnTo>
                <a:lnTo>
                  <a:pt x="66" y="450"/>
                </a:lnTo>
                <a:lnTo>
                  <a:pt x="66" y="450"/>
                </a:lnTo>
                <a:lnTo>
                  <a:pt x="65" y="449"/>
                </a:lnTo>
                <a:lnTo>
                  <a:pt x="65" y="449"/>
                </a:lnTo>
                <a:lnTo>
                  <a:pt x="64" y="448"/>
                </a:lnTo>
                <a:lnTo>
                  <a:pt x="64" y="448"/>
                </a:lnTo>
                <a:lnTo>
                  <a:pt x="64" y="447"/>
                </a:lnTo>
                <a:lnTo>
                  <a:pt x="64" y="446"/>
                </a:lnTo>
                <a:lnTo>
                  <a:pt x="64" y="444"/>
                </a:lnTo>
                <a:lnTo>
                  <a:pt x="64" y="441"/>
                </a:lnTo>
                <a:lnTo>
                  <a:pt x="64" y="440"/>
                </a:lnTo>
                <a:lnTo>
                  <a:pt x="63" y="439"/>
                </a:lnTo>
                <a:lnTo>
                  <a:pt x="63" y="438"/>
                </a:lnTo>
                <a:lnTo>
                  <a:pt x="63" y="437"/>
                </a:lnTo>
                <a:lnTo>
                  <a:pt x="62" y="436"/>
                </a:lnTo>
                <a:lnTo>
                  <a:pt x="62" y="436"/>
                </a:lnTo>
                <a:lnTo>
                  <a:pt x="61" y="435"/>
                </a:lnTo>
                <a:lnTo>
                  <a:pt x="61" y="434"/>
                </a:lnTo>
                <a:lnTo>
                  <a:pt x="60" y="434"/>
                </a:lnTo>
                <a:lnTo>
                  <a:pt x="58" y="433"/>
                </a:lnTo>
                <a:lnTo>
                  <a:pt x="54" y="431"/>
                </a:lnTo>
                <a:lnTo>
                  <a:pt x="52" y="430"/>
                </a:lnTo>
                <a:lnTo>
                  <a:pt x="51" y="429"/>
                </a:lnTo>
                <a:lnTo>
                  <a:pt x="50" y="429"/>
                </a:lnTo>
                <a:lnTo>
                  <a:pt x="48" y="429"/>
                </a:lnTo>
                <a:lnTo>
                  <a:pt x="46" y="428"/>
                </a:lnTo>
                <a:lnTo>
                  <a:pt x="44" y="428"/>
                </a:lnTo>
                <a:lnTo>
                  <a:pt x="41" y="428"/>
                </a:lnTo>
                <a:lnTo>
                  <a:pt x="39" y="427"/>
                </a:lnTo>
                <a:lnTo>
                  <a:pt x="36" y="427"/>
                </a:lnTo>
                <a:lnTo>
                  <a:pt x="31" y="425"/>
                </a:lnTo>
                <a:lnTo>
                  <a:pt x="30" y="425"/>
                </a:lnTo>
                <a:lnTo>
                  <a:pt x="28" y="425"/>
                </a:lnTo>
                <a:lnTo>
                  <a:pt x="23" y="424"/>
                </a:lnTo>
                <a:lnTo>
                  <a:pt x="21" y="424"/>
                </a:lnTo>
                <a:lnTo>
                  <a:pt x="18" y="424"/>
                </a:lnTo>
                <a:lnTo>
                  <a:pt x="14" y="423"/>
                </a:lnTo>
                <a:lnTo>
                  <a:pt x="11" y="422"/>
                </a:lnTo>
                <a:lnTo>
                  <a:pt x="10" y="421"/>
                </a:lnTo>
                <a:lnTo>
                  <a:pt x="8" y="421"/>
                </a:lnTo>
                <a:lnTo>
                  <a:pt x="6" y="419"/>
                </a:lnTo>
                <a:lnTo>
                  <a:pt x="1" y="416"/>
                </a:lnTo>
                <a:lnTo>
                  <a:pt x="1" y="416"/>
                </a:lnTo>
                <a:lnTo>
                  <a:pt x="0" y="415"/>
                </a:lnTo>
                <a:lnTo>
                  <a:pt x="0" y="415"/>
                </a:lnTo>
                <a:lnTo>
                  <a:pt x="1" y="415"/>
                </a:lnTo>
                <a:lnTo>
                  <a:pt x="1" y="414"/>
                </a:lnTo>
                <a:lnTo>
                  <a:pt x="1" y="414"/>
                </a:lnTo>
                <a:lnTo>
                  <a:pt x="2" y="413"/>
                </a:lnTo>
                <a:lnTo>
                  <a:pt x="3" y="412"/>
                </a:lnTo>
                <a:lnTo>
                  <a:pt x="4" y="412"/>
                </a:lnTo>
                <a:lnTo>
                  <a:pt x="9" y="409"/>
                </a:lnTo>
                <a:lnTo>
                  <a:pt x="12" y="407"/>
                </a:lnTo>
                <a:lnTo>
                  <a:pt x="15" y="405"/>
                </a:lnTo>
                <a:lnTo>
                  <a:pt x="16" y="404"/>
                </a:lnTo>
                <a:lnTo>
                  <a:pt x="17" y="403"/>
                </a:lnTo>
                <a:lnTo>
                  <a:pt x="19" y="401"/>
                </a:lnTo>
                <a:lnTo>
                  <a:pt x="26" y="394"/>
                </a:lnTo>
                <a:lnTo>
                  <a:pt x="27" y="392"/>
                </a:lnTo>
                <a:lnTo>
                  <a:pt x="29" y="390"/>
                </a:lnTo>
                <a:lnTo>
                  <a:pt x="30" y="388"/>
                </a:lnTo>
                <a:lnTo>
                  <a:pt x="30" y="387"/>
                </a:lnTo>
                <a:lnTo>
                  <a:pt x="31" y="385"/>
                </a:lnTo>
                <a:lnTo>
                  <a:pt x="31" y="384"/>
                </a:lnTo>
                <a:lnTo>
                  <a:pt x="32" y="381"/>
                </a:lnTo>
                <a:lnTo>
                  <a:pt x="32" y="374"/>
                </a:lnTo>
                <a:lnTo>
                  <a:pt x="33" y="370"/>
                </a:lnTo>
                <a:lnTo>
                  <a:pt x="33" y="366"/>
                </a:lnTo>
                <a:lnTo>
                  <a:pt x="34" y="364"/>
                </a:lnTo>
                <a:lnTo>
                  <a:pt x="34" y="362"/>
                </a:lnTo>
                <a:lnTo>
                  <a:pt x="35" y="360"/>
                </a:lnTo>
                <a:lnTo>
                  <a:pt x="35" y="359"/>
                </a:lnTo>
                <a:lnTo>
                  <a:pt x="36" y="357"/>
                </a:lnTo>
                <a:lnTo>
                  <a:pt x="37" y="356"/>
                </a:lnTo>
                <a:lnTo>
                  <a:pt x="37" y="354"/>
                </a:lnTo>
                <a:lnTo>
                  <a:pt x="38" y="354"/>
                </a:lnTo>
                <a:lnTo>
                  <a:pt x="39" y="353"/>
                </a:lnTo>
                <a:lnTo>
                  <a:pt x="39" y="352"/>
                </a:lnTo>
                <a:lnTo>
                  <a:pt x="40" y="351"/>
                </a:lnTo>
                <a:lnTo>
                  <a:pt x="41" y="351"/>
                </a:lnTo>
                <a:lnTo>
                  <a:pt x="42" y="351"/>
                </a:lnTo>
                <a:lnTo>
                  <a:pt x="43" y="351"/>
                </a:lnTo>
                <a:lnTo>
                  <a:pt x="44" y="351"/>
                </a:lnTo>
                <a:lnTo>
                  <a:pt x="45" y="351"/>
                </a:lnTo>
                <a:lnTo>
                  <a:pt x="50" y="352"/>
                </a:lnTo>
                <a:lnTo>
                  <a:pt x="51" y="352"/>
                </a:lnTo>
                <a:lnTo>
                  <a:pt x="53" y="352"/>
                </a:lnTo>
                <a:lnTo>
                  <a:pt x="55" y="352"/>
                </a:lnTo>
                <a:lnTo>
                  <a:pt x="56" y="353"/>
                </a:lnTo>
                <a:lnTo>
                  <a:pt x="58" y="352"/>
                </a:lnTo>
                <a:lnTo>
                  <a:pt x="60" y="352"/>
                </a:lnTo>
                <a:lnTo>
                  <a:pt x="63" y="352"/>
                </a:lnTo>
                <a:lnTo>
                  <a:pt x="65" y="351"/>
                </a:lnTo>
                <a:lnTo>
                  <a:pt x="68" y="351"/>
                </a:lnTo>
                <a:lnTo>
                  <a:pt x="73" y="349"/>
                </a:lnTo>
                <a:lnTo>
                  <a:pt x="74" y="348"/>
                </a:lnTo>
                <a:lnTo>
                  <a:pt x="76" y="348"/>
                </a:lnTo>
                <a:lnTo>
                  <a:pt x="77" y="348"/>
                </a:lnTo>
                <a:lnTo>
                  <a:pt x="78" y="348"/>
                </a:lnTo>
                <a:lnTo>
                  <a:pt x="79" y="348"/>
                </a:lnTo>
                <a:lnTo>
                  <a:pt x="80" y="348"/>
                </a:lnTo>
                <a:lnTo>
                  <a:pt x="81" y="348"/>
                </a:lnTo>
                <a:lnTo>
                  <a:pt x="84" y="350"/>
                </a:lnTo>
                <a:lnTo>
                  <a:pt x="85" y="350"/>
                </a:lnTo>
                <a:lnTo>
                  <a:pt x="86" y="350"/>
                </a:lnTo>
                <a:lnTo>
                  <a:pt x="91" y="351"/>
                </a:lnTo>
                <a:lnTo>
                  <a:pt x="95" y="352"/>
                </a:lnTo>
                <a:lnTo>
                  <a:pt x="97" y="352"/>
                </a:lnTo>
                <a:lnTo>
                  <a:pt x="98" y="352"/>
                </a:lnTo>
                <a:lnTo>
                  <a:pt x="99" y="352"/>
                </a:lnTo>
                <a:lnTo>
                  <a:pt x="100" y="352"/>
                </a:lnTo>
                <a:lnTo>
                  <a:pt x="101" y="352"/>
                </a:lnTo>
                <a:lnTo>
                  <a:pt x="102" y="351"/>
                </a:lnTo>
                <a:lnTo>
                  <a:pt x="103" y="351"/>
                </a:lnTo>
                <a:lnTo>
                  <a:pt x="104" y="351"/>
                </a:lnTo>
                <a:lnTo>
                  <a:pt x="104" y="350"/>
                </a:lnTo>
                <a:lnTo>
                  <a:pt x="105" y="350"/>
                </a:lnTo>
                <a:lnTo>
                  <a:pt x="106" y="349"/>
                </a:lnTo>
                <a:lnTo>
                  <a:pt x="107" y="348"/>
                </a:lnTo>
                <a:lnTo>
                  <a:pt x="110" y="343"/>
                </a:lnTo>
                <a:lnTo>
                  <a:pt x="111" y="341"/>
                </a:lnTo>
                <a:lnTo>
                  <a:pt x="111" y="340"/>
                </a:lnTo>
                <a:lnTo>
                  <a:pt x="115" y="333"/>
                </a:lnTo>
                <a:lnTo>
                  <a:pt x="116" y="331"/>
                </a:lnTo>
                <a:lnTo>
                  <a:pt x="117" y="329"/>
                </a:lnTo>
                <a:lnTo>
                  <a:pt x="118" y="325"/>
                </a:lnTo>
                <a:lnTo>
                  <a:pt x="119" y="324"/>
                </a:lnTo>
                <a:lnTo>
                  <a:pt x="119" y="321"/>
                </a:lnTo>
                <a:lnTo>
                  <a:pt x="120" y="318"/>
                </a:lnTo>
                <a:lnTo>
                  <a:pt x="120" y="316"/>
                </a:lnTo>
                <a:lnTo>
                  <a:pt x="120" y="315"/>
                </a:lnTo>
                <a:lnTo>
                  <a:pt x="121" y="313"/>
                </a:lnTo>
                <a:lnTo>
                  <a:pt x="123" y="307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0" name="Freeform 273">
            <a:extLst>
              <a:ext uri="{FF2B5EF4-FFF2-40B4-BE49-F238E27FC236}">
                <a16:creationId xmlns:a16="http://schemas.microsoft.com/office/drawing/2014/main" id="{A4F6EA75-4F6B-4787-B71F-E5878E3A0297}"/>
              </a:ext>
            </a:extLst>
          </p:cNvPr>
          <p:cNvSpPr>
            <a:spLocks/>
          </p:cNvSpPr>
          <p:nvPr/>
        </p:nvSpPr>
        <p:spPr bwMode="auto">
          <a:xfrm>
            <a:off x="7320068" y="2988457"/>
            <a:ext cx="925651" cy="638421"/>
          </a:xfrm>
          <a:custGeom>
            <a:avLst/>
            <a:gdLst>
              <a:gd name="T0" fmla="*/ 5 w 487"/>
              <a:gd name="T1" fmla="*/ 300 h 307"/>
              <a:gd name="T2" fmla="*/ 12 w 487"/>
              <a:gd name="T3" fmla="*/ 297 h 307"/>
              <a:gd name="T4" fmla="*/ 22 w 487"/>
              <a:gd name="T5" fmla="*/ 302 h 307"/>
              <a:gd name="T6" fmla="*/ 30 w 487"/>
              <a:gd name="T7" fmla="*/ 304 h 307"/>
              <a:gd name="T8" fmla="*/ 35 w 487"/>
              <a:gd name="T9" fmla="*/ 301 h 307"/>
              <a:gd name="T10" fmla="*/ 41 w 487"/>
              <a:gd name="T11" fmla="*/ 289 h 307"/>
              <a:gd name="T12" fmla="*/ 55 w 487"/>
              <a:gd name="T13" fmla="*/ 278 h 307"/>
              <a:gd name="T14" fmla="*/ 60 w 487"/>
              <a:gd name="T15" fmla="*/ 265 h 307"/>
              <a:gd name="T16" fmla="*/ 63 w 487"/>
              <a:gd name="T17" fmla="*/ 263 h 307"/>
              <a:gd name="T18" fmla="*/ 71 w 487"/>
              <a:gd name="T19" fmla="*/ 269 h 307"/>
              <a:gd name="T20" fmla="*/ 82 w 487"/>
              <a:gd name="T21" fmla="*/ 283 h 307"/>
              <a:gd name="T22" fmla="*/ 93 w 487"/>
              <a:gd name="T23" fmla="*/ 288 h 307"/>
              <a:gd name="T24" fmla="*/ 99 w 487"/>
              <a:gd name="T25" fmla="*/ 286 h 307"/>
              <a:gd name="T26" fmla="*/ 118 w 487"/>
              <a:gd name="T27" fmla="*/ 268 h 307"/>
              <a:gd name="T28" fmla="*/ 121 w 487"/>
              <a:gd name="T29" fmla="*/ 259 h 307"/>
              <a:gd name="T30" fmla="*/ 127 w 487"/>
              <a:gd name="T31" fmla="*/ 247 h 307"/>
              <a:gd name="T32" fmla="*/ 128 w 487"/>
              <a:gd name="T33" fmla="*/ 238 h 307"/>
              <a:gd name="T34" fmla="*/ 128 w 487"/>
              <a:gd name="T35" fmla="*/ 226 h 307"/>
              <a:gd name="T36" fmla="*/ 134 w 487"/>
              <a:gd name="T37" fmla="*/ 221 h 307"/>
              <a:gd name="T38" fmla="*/ 153 w 487"/>
              <a:gd name="T39" fmla="*/ 220 h 307"/>
              <a:gd name="T40" fmla="*/ 166 w 487"/>
              <a:gd name="T41" fmla="*/ 215 h 307"/>
              <a:gd name="T42" fmla="*/ 178 w 487"/>
              <a:gd name="T43" fmla="*/ 210 h 307"/>
              <a:gd name="T44" fmla="*/ 190 w 487"/>
              <a:gd name="T45" fmla="*/ 214 h 307"/>
              <a:gd name="T46" fmla="*/ 198 w 487"/>
              <a:gd name="T47" fmla="*/ 215 h 307"/>
              <a:gd name="T48" fmla="*/ 208 w 487"/>
              <a:gd name="T49" fmla="*/ 210 h 307"/>
              <a:gd name="T50" fmla="*/ 229 w 487"/>
              <a:gd name="T51" fmla="*/ 208 h 307"/>
              <a:gd name="T52" fmla="*/ 246 w 487"/>
              <a:gd name="T53" fmla="*/ 212 h 307"/>
              <a:gd name="T54" fmla="*/ 260 w 487"/>
              <a:gd name="T55" fmla="*/ 211 h 307"/>
              <a:gd name="T56" fmla="*/ 272 w 487"/>
              <a:gd name="T57" fmla="*/ 204 h 307"/>
              <a:gd name="T58" fmla="*/ 277 w 487"/>
              <a:gd name="T59" fmla="*/ 198 h 307"/>
              <a:gd name="T60" fmla="*/ 278 w 487"/>
              <a:gd name="T61" fmla="*/ 183 h 307"/>
              <a:gd name="T62" fmla="*/ 281 w 487"/>
              <a:gd name="T63" fmla="*/ 175 h 307"/>
              <a:gd name="T64" fmla="*/ 290 w 487"/>
              <a:gd name="T65" fmla="*/ 171 h 307"/>
              <a:gd name="T66" fmla="*/ 304 w 487"/>
              <a:gd name="T67" fmla="*/ 162 h 307"/>
              <a:gd name="T68" fmla="*/ 317 w 487"/>
              <a:gd name="T69" fmla="*/ 156 h 307"/>
              <a:gd name="T70" fmla="*/ 333 w 487"/>
              <a:gd name="T71" fmla="*/ 160 h 307"/>
              <a:gd name="T72" fmla="*/ 349 w 487"/>
              <a:gd name="T73" fmla="*/ 158 h 307"/>
              <a:gd name="T74" fmla="*/ 366 w 487"/>
              <a:gd name="T75" fmla="*/ 148 h 307"/>
              <a:gd name="T76" fmla="*/ 405 w 487"/>
              <a:gd name="T77" fmla="*/ 132 h 307"/>
              <a:gd name="T78" fmla="*/ 416 w 487"/>
              <a:gd name="T79" fmla="*/ 123 h 307"/>
              <a:gd name="T80" fmla="*/ 425 w 487"/>
              <a:gd name="T81" fmla="*/ 111 h 307"/>
              <a:gd name="T82" fmla="*/ 436 w 487"/>
              <a:gd name="T83" fmla="*/ 108 h 307"/>
              <a:gd name="T84" fmla="*/ 450 w 487"/>
              <a:gd name="T85" fmla="*/ 109 h 307"/>
              <a:gd name="T86" fmla="*/ 468 w 487"/>
              <a:gd name="T87" fmla="*/ 105 h 307"/>
              <a:gd name="T88" fmla="*/ 480 w 487"/>
              <a:gd name="T89" fmla="*/ 101 h 307"/>
              <a:gd name="T90" fmla="*/ 486 w 487"/>
              <a:gd name="T91" fmla="*/ 89 h 307"/>
              <a:gd name="T92" fmla="*/ 487 w 487"/>
              <a:gd name="T93" fmla="*/ 81 h 307"/>
              <a:gd name="T94" fmla="*/ 481 w 487"/>
              <a:gd name="T95" fmla="*/ 77 h 307"/>
              <a:gd name="T96" fmla="*/ 458 w 487"/>
              <a:gd name="T97" fmla="*/ 67 h 307"/>
              <a:gd name="T98" fmla="*/ 454 w 487"/>
              <a:gd name="T99" fmla="*/ 61 h 307"/>
              <a:gd name="T100" fmla="*/ 454 w 487"/>
              <a:gd name="T101" fmla="*/ 56 h 307"/>
              <a:gd name="T102" fmla="*/ 455 w 487"/>
              <a:gd name="T103" fmla="*/ 50 h 307"/>
              <a:gd name="T104" fmla="*/ 445 w 487"/>
              <a:gd name="T105" fmla="*/ 48 h 307"/>
              <a:gd name="T106" fmla="*/ 436 w 487"/>
              <a:gd name="T107" fmla="*/ 45 h 307"/>
              <a:gd name="T108" fmla="*/ 433 w 487"/>
              <a:gd name="T109" fmla="*/ 38 h 307"/>
              <a:gd name="T110" fmla="*/ 437 w 487"/>
              <a:gd name="T111" fmla="*/ 26 h 307"/>
              <a:gd name="T112" fmla="*/ 441 w 487"/>
              <a:gd name="T113" fmla="*/ 12 h 307"/>
              <a:gd name="T114" fmla="*/ 450 w 487"/>
              <a:gd name="T115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87" h="307">
                <a:moveTo>
                  <a:pt x="0" y="307"/>
                </a:moveTo>
                <a:lnTo>
                  <a:pt x="1" y="305"/>
                </a:lnTo>
                <a:lnTo>
                  <a:pt x="2" y="304"/>
                </a:lnTo>
                <a:lnTo>
                  <a:pt x="2" y="303"/>
                </a:lnTo>
                <a:lnTo>
                  <a:pt x="3" y="302"/>
                </a:lnTo>
                <a:lnTo>
                  <a:pt x="4" y="301"/>
                </a:lnTo>
                <a:lnTo>
                  <a:pt x="5" y="300"/>
                </a:lnTo>
                <a:lnTo>
                  <a:pt x="6" y="299"/>
                </a:lnTo>
                <a:lnTo>
                  <a:pt x="7" y="299"/>
                </a:lnTo>
                <a:lnTo>
                  <a:pt x="8" y="298"/>
                </a:lnTo>
                <a:lnTo>
                  <a:pt x="9" y="298"/>
                </a:lnTo>
                <a:lnTo>
                  <a:pt x="10" y="297"/>
                </a:lnTo>
                <a:lnTo>
                  <a:pt x="11" y="297"/>
                </a:lnTo>
                <a:lnTo>
                  <a:pt x="12" y="297"/>
                </a:lnTo>
                <a:lnTo>
                  <a:pt x="13" y="297"/>
                </a:lnTo>
                <a:lnTo>
                  <a:pt x="14" y="298"/>
                </a:lnTo>
                <a:lnTo>
                  <a:pt x="16" y="298"/>
                </a:lnTo>
                <a:lnTo>
                  <a:pt x="17" y="299"/>
                </a:lnTo>
                <a:lnTo>
                  <a:pt x="18" y="299"/>
                </a:lnTo>
                <a:lnTo>
                  <a:pt x="19" y="300"/>
                </a:lnTo>
                <a:lnTo>
                  <a:pt x="22" y="302"/>
                </a:lnTo>
                <a:lnTo>
                  <a:pt x="23" y="303"/>
                </a:lnTo>
                <a:lnTo>
                  <a:pt x="25" y="303"/>
                </a:lnTo>
                <a:lnTo>
                  <a:pt x="26" y="304"/>
                </a:lnTo>
                <a:lnTo>
                  <a:pt x="27" y="304"/>
                </a:lnTo>
                <a:lnTo>
                  <a:pt x="28" y="304"/>
                </a:lnTo>
                <a:lnTo>
                  <a:pt x="29" y="304"/>
                </a:lnTo>
                <a:lnTo>
                  <a:pt x="30" y="304"/>
                </a:lnTo>
                <a:lnTo>
                  <a:pt x="31" y="303"/>
                </a:lnTo>
                <a:lnTo>
                  <a:pt x="32" y="303"/>
                </a:lnTo>
                <a:lnTo>
                  <a:pt x="33" y="303"/>
                </a:lnTo>
                <a:lnTo>
                  <a:pt x="33" y="302"/>
                </a:lnTo>
                <a:lnTo>
                  <a:pt x="34" y="302"/>
                </a:lnTo>
                <a:lnTo>
                  <a:pt x="35" y="301"/>
                </a:lnTo>
                <a:lnTo>
                  <a:pt x="35" y="301"/>
                </a:lnTo>
                <a:lnTo>
                  <a:pt x="36" y="300"/>
                </a:lnTo>
                <a:lnTo>
                  <a:pt x="36" y="298"/>
                </a:lnTo>
                <a:lnTo>
                  <a:pt x="38" y="294"/>
                </a:lnTo>
                <a:lnTo>
                  <a:pt x="39" y="292"/>
                </a:lnTo>
                <a:lnTo>
                  <a:pt x="40" y="290"/>
                </a:lnTo>
                <a:lnTo>
                  <a:pt x="40" y="289"/>
                </a:lnTo>
                <a:lnTo>
                  <a:pt x="41" y="289"/>
                </a:lnTo>
                <a:lnTo>
                  <a:pt x="42" y="287"/>
                </a:lnTo>
                <a:lnTo>
                  <a:pt x="45" y="285"/>
                </a:lnTo>
                <a:lnTo>
                  <a:pt x="47" y="284"/>
                </a:lnTo>
                <a:lnTo>
                  <a:pt x="50" y="281"/>
                </a:lnTo>
                <a:lnTo>
                  <a:pt x="53" y="279"/>
                </a:lnTo>
                <a:lnTo>
                  <a:pt x="54" y="278"/>
                </a:lnTo>
                <a:lnTo>
                  <a:pt x="55" y="278"/>
                </a:lnTo>
                <a:lnTo>
                  <a:pt x="55" y="277"/>
                </a:lnTo>
                <a:lnTo>
                  <a:pt x="56" y="276"/>
                </a:lnTo>
                <a:lnTo>
                  <a:pt x="57" y="274"/>
                </a:lnTo>
                <a:lnTo>
                  <a:pt x="58" y="272"/>
                </a:lnTo>
                <a:lnTo>
                  <a:pt x="59" y="270"/>
                </a:lnTo>
                <a:lnTo>
                  <a:pt x="60" y="266"/>
                </a:lnTo>
                <a:lnTo>
                  <a:pt x="60" y="265"/>
                </a:lnTo>
                <a:lnTo>
                  <a:pt x="61" y="264"/>
                </a:lnTo>
                <a:lnTo>
                  <a:pt x="61" y="264"/>
                </a:lnTo>
                <a:lnTo>
                  <a:pt x="61" y="263"/>
                </a:lnTo>
                <a:lnTo>
                  <a:pt x="61" y="263"/>
                </a:lnTo>
                <a:lnTo>
                  <a:pt x="62" y="263"/>
                </a:lnTo>
                <a:lnTo>
                  <a:pt x="63" y="263"/>
                </a:lnTo>
                <a:lnTo>
                  <a:pt x="63" y="263"/>
                </a:lnTo>
                <a:lnTo>
                  <a:pt x="64" y="263"/>
                </a:lnTo>
                <a:lnTo>
                  <a:pt x="65" y="264"/>
                </a:lnTo>
                <a:lnTo>
                  <a:pt x="66" y="264"/>
                </a:lnTo>
                <a:lnTo>
                  <a:pt x="66" y="265"/>
                </a:lnTo>
                <a:lnTo>
                  <a:pt x="67" y="265"/>
                </a:lnTo>
                <a:lnTo>
                  <a:pt x="69" y="267"/>
                </a:lnTo>
                <a:lnTo>
                  <a:pt x="71" y="269"/>
                </a:lnTo>
                <a:lnTo>
                  <a:pt x="72" y="271"/>
                </a:lnTo>
                <a:lnTo>
                  <a:pt x="75" y="276"/>
                </a:lnTo>
                <a:lnTo>
                  <a:pt x="76" y="278"/>
                </a:lnTo>
                <a:lnTo>
                  <a:pt x="77" y="279"/>
                </a:lnTo>
                <a:lnTo>
                  <a:pt x="78" y="281"/>
                </a:lnTo>
                <a:lnTo>
                  <a:pt x="80" y="282"/>
                </a:lnTo>
                <a:lnTo>
                  <a:pt x="82" y="283"/>
                </a:lnTo>
                <a:lnTo>
                  <a:pt x="84" y="285"/>
                </a:lnTo>
                <a:lnTo>
                  <a:pt x="85" y="285"/>
                </a:lnTo>
                <a:lnTo>
                  <a:pt x="86" y="286"/>
                </a:lnTo>
                <a:lnTo>
                  <a:pt x="89" y="287"/>
                </a:lnTo>
                <a:lnTo>
                  <a:pt x="91" y="288"/>
                </a:lnTo>
                <a:lnTo>
                  <a:pt x="92" y="288"/>
                </a:lnTo>
                <a:lnTo>
                  <a:pt x="93" y="288"/>
                </a:lnTo>
                <a:lnTo>
                  <a:pt x="94" y="288"/>
                </a:lnTo>
                <a:lnTo>
                  <a:pt x="95" y="288"/>
                </a:lnTo>
                <a:lnTo>
                  <a:pt x="96" y="288"/>
                </a:lnTo>
                <a:lnTo>
                  <a:pt x="96" y="288"/>
                </a:lnTo>
                <a:lnTo>
                  <a:pt x="97" y="287"/>
                </a:lnTo>
                <a:lnTo>
                  <a:pt x="98" y="287"/>
                </a:lnTo>
                <a:lnTo>
                  <a:pt x="99" y="286"/>
                </a:lnTo>
                <a:lnTo>
                  <a:pt x="100" y="286"/>
                </a:lnTo>
                <a:lnTo>
                  <a:pt x="102" y="285"/>
                </a:lnTo>
                <a:lnTo>
                  <a:pt x="104" y="283"/>
                </a:lnTo>
                <a:lnTo>
                  <a:pt x="108" y="278"/>
                </a:lnTo>
                <a:lnTo>
                  <a:pt x="112" y="274"/>
                </a:lnTo>
                <a:lnTo>
                  <a:pt x="117" y="269"/>
                </a:lnTo>
                <a:lnTo>
                  <a:pt x="118" y="268"/>
                </a:lnTo>
                <a:lnTo>
                  <a:pt x="119" y="267"/>
                </a:lnTo>
                <a:lnTo>
                  <a:pt x="119" y="266"/>
                </a:lnTo>
                <a:lnTo>
                  <a:pt x="120" y="265"/>
                </a:lnTo>
                <a:lnTo>
                  <a:pt x="120" y="263"/>
                </a:lnTo>
                <a:lnTo>
                  <a:pt x="121" y="262"/>
                </a:lnTo>
                <a:lnTo>
                  <a:pt x="121" y="260"/>
                </a:lnTo>
                <a:lnTo>
                  <a:pt x="121" y="259"/>
                </a:lnTo>
                <a:lnTo>
                  <a:pt x="121" y="258"/>
                </a:lnTo>
                <a:lnTo>
                  <a:pt x="121" y="257"/>
                </a:lnTo>
                <a:lnTo>
                  <a:pt x="122" y="255"/>
                </a:lnTo>
                <a:lnTo>
                  <a:pt x="123" y="253"/>
                </a:lnTo>
                <a:lnTo>
                  <a:pt x="124" y="251"/>
                </a:lnTo>
                <a:lnTo>
                  <a:pt x="126" y="248"/>
                </a:lnTo>
                <a:lnTo>
                  <a:pt x="127" y="247"/>
                </a:lnTo>
                <a:lnTo>
                  <a:pt x="127" y="246"/>
                </a:lnTo>
                <a:lnTo>
                  <a:pt x="127" y="245"/>
                </a:lnTo>
                <a:lnTo>
                  <a:pt x="128" y="244"/>
                </a:lnTo>
                <a:lnTo>
                  <a:pt x="128" y="243"/>
                </a:lnTo>
                <a:lnTo>
                  <a:pt x="128" y="242"/>
                </a:lnTo>
                <a:lnTo>
                  <a:pt x="128" y="241"/>
                </a:lnTo>
                <a:lnTo>
                  <a:pt x="128" y="238"/>
                </a:lnTo>
                <a:lnTo>
                  <a:pt x="128" y="236"/>
                </a:lnTo>
                <a:lnTo>
                  <a:pt x="127" y="232"/>
                </a:lnTo>
                <a:lnTo>
                  <a:pt x="127" y="230"/>
                </a:lnTo>
                <a:lnTo>
                  <a:pt x="127" y="229"/>
                </a:lnTo>
                <a:lnTo>
                  <a:pt x="127" y="227"/>
                </a:lnTo>
                <a:lnTo>
                  <a:pt x="128" y="227"/>
                </a:lnTo>
                <a:lnTo>
                  <a:pt x="128" y="226"/>
                </a:lnTo>
                <a:lnTo>
                  <a:pt x="129" y="225"/>
                </a:lnTo>
                <a:lnTo>
                  <a:pt x="129" y="224"/>
                </a:lnTo>
                <a:lnTo>
                  <a:pt x="130" y="224"/>
                </a:lnTo>
                <a:lnTo>
                  <a:pt x="131" y="223"/>
                </a:lnTo>
                <a:lnTo>
                  <a:pt x="132" y="222"/>
                </a:lnTo>
                <a:lnTo>
                  <a:pt x="133" y="222"/>
                </a:lnTo>
                <a:lnTo>
                  <a:pt x="134" y="221"/>
                </a:lnTo>
                <a:lnTo>
                  <a:pt x="136" y="221"/>
                </a:lnTo>
                <a:lnTo>
                  <a:pt x="137" y="220"/>
                </a:lnTo>
                <a:lnTo>
                  <a:pt x="139" y="220"/>
                </a:lnTo>
                <a:lnTo>
                  <a:pt x="140" y="220"/>
                </a:lnTo>
                <a:lnTo>
                  <a:pt x="143" y="220"/>
                </a:lnTo>
                <a:lnTo>
                  <a:pt x="150" y="220"/>
                </a:lnTo>
                <a:lnTo>
                  <a:pt x="153" y="220"/>
                </a:lnTo>
                <a:lnTo>
                  <a:pt x="155" y="219"/>
                </a:lnTo>
                <a:lnTo>
                  <a:pt x="158" y="219"/>
                </a:lnTo>
                <a:lnTo>
                  <a:pt x="160" y="218"/>
                </a:lnTo>
                <a:lnTo>
                  <a:pt x="161" y="218"/>
                </a:lnTo>
                <a:lnTo>
                  <a:pt x="162" y="217"/>
                </a:lnTo>
                <a:lnTo>
                  <a:pt x="164" y="216"/>
                </a:lnTo>
                <a:lnTo>
                  <a:pt x="166" y="215"/>
                </a:lnTo>
                <a:lnTo>
                  <a:pt x="168" y="214"/>
                </a:lnTo>
                <a:lnTo>
                  <a:pt x="170" y="212"/>
                </a:lnTo>
                <a:lnTo>
                  <a:pt x="172" y="212"/>
                </a:lnTo>
                <a:lnTo>
                  <a:pt x="173" y="211"/>
                </a:lnTo>
                <a:lnTo>
                  <a:pt x="175" y="211"/>
                </a:lnTo>
                <a:lnTo>
                  <a:pt x="176" y="210"/>
                </a:lnTo>
                <a:lnTo>
                  <a:pt x="178" y="210"/>
                </a:lnTo>
                <a:lnTo>
                  <a:pt x="179" y="210"/>
                </a:lnTo>
                <a:lnTo>
                  <a:pt x="180" y="210"/>
                </a:lnTo>
                <a:lnTo>
                  <a:pt x="182" y="210"/>
                </a:lnTo>
                <a:lnTo>
                  <a:pt x="183" y="211"/>
                </a:lnTo>
                <a:lnTo>
                  <a:pt x="184" y="211"/>
                </a:lnTo>
                <a:lnTo>
                  <a:pt x="185" y="211"/>
                </a:lnTo>
                <a:lnTo>
                  <a:pt x="190" y="214"/>
                </a:lnTo>
                <a:lnTo>
                  <a:pt x="192" y="214"/>
                </a:lnTo>
                <a:lnTo>
                  <a:pt x="193" y="215"/>
                </a:lnTo>
                <a:lnTo>
                  <a:pt x="194" y="215"/>
                </a:lnTo>
                <a:lnTo>
                  <a:pt x="195" y="215"/>
                </a:lnTo>
                <a:lnTo>
                  <a:pt x="196" y="215"/>
                </a:lnTo>
                <a:lnTo>
                  <a:pt x="197" y="215"/>
                </a:lnTo>
                <a:lnTo>
                  <a:pt x="198" y="215"/>
                </a:lnTo>
                <a:lnTo>
                  <a:pt x="198" y="215"/>
                </a:lnTo>
                <a:lnTo>
                  <a:pt x="199" y="215"/>
                </a:lnTo>
                <a:lnTo>
                  <a:pt x="200" y="214"/>
                </a:lnTo>
                <a:lnTo>
                  <a:pt x="202" y="213"/>
                </a:lnTo>
                <a:lnTo>
                  <a:pt x="205" y="212"/>
                </a:lnTo>
                <a:lnTo>
                  <a:pt x="207" y="211"/>
                </a:lnTo>
                <a:lnTo>
                  <a:pt x="208" y="210"/>
                </a:lnTo>
                <a:lnTo>
                  <a:pt x="210" y="210"/>
                </a:lnTo>
                <a:lnTo>
                  <a:pt x="215" y="210"/>
                </a:lnTo>
                <a:lnTo>
                  <a:pt x="221" y="208"/>
                </a:lnTo>
                <a:lnTo>
                  <a:pt x="222" y="208"/>
                </a:lnTo>
                <a:lnTo>
                  <a:pt x="224" y="208"/>
                </a:lnTo>
                <a:lnTo>
                  <a:pt x="227" y="208"/>
                </a:lnTo>
                <a:lnTo>
                  <a:pt x="229" y="208"/>
                </a:lnTo>
                <a:lnTo>
                  <a:pt x="232" y="208"/>
                </a:lnTo>
                <a:lnTo>
                  <a:pt x="234" y="208"/>
                </a:lnTo>
                <a:lnTo>
                  <a:pt x="237" y="209"/>
                </a:lnTo>
                <a:lnTo>
                  <a:pt x="239" y="209"/>
                </a:lnTo>
                <a:lnTo>
                  <a:pt x="241" y="210"/>
                </a:lnTo>
                <a:lnTo>
                  <a:pt x="245" y="211"/>
                </a:lnTo>
                <a:lnTo>
                  <a:pt x="246" y="212"/>
                </a:lnTo>
                <a:lnTo>
                  <a:pt x="248" y="212"/>
                </a:lnTo>
                <a:lnTo>
                  <a:pt x="250" y="212"/>
                </a:lnTo>
                <a:lnTo>
                  <a:pt x="252" y="212"/>
                </a:lnTo>
                <a:lnTo>
                  <a:pt x="254" y="212"/>
                </a:lnTo>
                <a:lnTo>
                  <a:pt x="256" y="212"/>
                </a:lnTo>
                <a:lnTo>
                  <a:pt x="258" y="212"/>
                </a:lnTo>
                <a:lnTo>
                  <a:pt x="260" y="211"/>
                </a:lnTo>
                <a:lnTo>
                  <a:pt x="261" y="210"/>
                </a:lnTo>
                <a:lnTo>
                  <a:pt x="262" y="209"/>
                </a:lnTo>
                <a:lnTo>
                  <a:pt x="265" y="207"/>
                </a:lnTo>
                <a:lnTo>
                  <a:pt x="266" y="206"/>
                </a:lnTo>
                <a:lnTo>
                  <a:pt x="268" y="205"/>
                </a:lnTo>
                <a:lnTo>
                  <a:pt x="271" y="204"/>
                </a:lnTo>
                <a:lnTo>
                  <a:pt x="272" y="204"/>
                </a:lnTo>
                <a:lnTo>
                  <a:pt x="273" y="203"/>
                </a:lnTo>
                <a:lnTo>
                  <a:pt x="274" y="202"/>
                </a:lnTo>
                <a:lnTo>
                  <a:pt x="275" y="202"/>
                </a:lnTo>
                <a:lnTo>
                  <a:pt x="276" y="201"/>
                </a:lnTo>
                <a:lnTo>
                  <a:pt x="276" y="200"/>
                </a:lnTo>
                <a:lnTo>
                  <a:pt x="277" y="199"/>
                </a:lnTo>
                <a:lnTo>
                  <a:pt x="277" y="198"/>
                </a:lnTo>
                <a:lnTo>
                  <a:pt x="277" y="197"/>
                </a:lnTo>
                <a:lnTo>
                  <a:pt x="278" y="195"/>
                </a:lnTo>
                <a:lnTo>
                  <a:pt x="278" y="193"/>
                </a:lnTo>
                <a:lnTo>
                  <a:pt x="277" y="189"/>
                </a:lnTo>
                <a:lnTo>
                  <a:pt x="277" y="187"/>
                </a:lnTo>
                <a:lnTo>
                  <a:pt x="277" y="185"/>
                </a:lnTo>
                <a:lnTo>
                  <a:pt x="278" y="183"/>
                </a:lnTo>
                <a:lnTo>
                  <a:pt x="278" y="182"/>
                </a:lnTo>
                <a:lnTo>
                  <a:pt x="278" y="180"/>
                </a:lnTo>
                <a:lnTo>
                  <a:pt x="279" y="179"/>
                </a:lnTo>
                <a:lnTo>
                  <a:pt x="279" y="178"/>
                </a:lnTo>
                <a:lnTo>
                  <a:pt x="280" y="176"/>
                </a:lnTo>
                <a:lnTo>
                  <a:pt x="280" y="175"/>
                </a:lnTo>
                <a:lnTo>
                  <a:pt x="281" y="175"/>
                </a:lnTo>
                <a:lnTo>
                  <a:pt x="282" y="174"/>
                </a:lnTo>
                <a:lnTo>
                  <a:pt x="282" y="173"/>
                </a:lnTo>
                <a:lnTo>
                  <a:pt x="283" y="173"/>
                </a:lnTo>
                <a:lnTo>
                  <a:pt x="284" y="173"/>
                </a:lnTo>
                <a:lnTo>
                  <a:pt x="284" y="172"/>
                </a:lnTo>
                <a:lnTo>
                  <a:pt x="286" y="172"/>
                </a:lnTo>
                <a:lnTo>
                  <a:pt x="290" y="171"/>
                </a:lnTo>
                <a:lnTo>
                  <a:pt x="292" y="171"/>
                </a:lnTo>
                <a:lnTo>
                  <a:pt x="294" y="170"/>
                </a:lnTo>
                <a:lnTo>
                  <a:pt x="296" y="169"/>
                </a:lnTo>
                <a:lnTo>
                  <a:pt x="298" y="168"/>
                </a:lnTo>
                <a:lnTo>
                  <a:pt x="300" y="166"/>
                </a:lnTo>
                <a:lnTo>
                  <a:pt x="302" y="165"/>
                </a:lnTo>
                <a:lnTo>
                  <a:pt x="304" y="162"/>
                </a:lnTo>
                <a:lnTo>
                  <a:pt x="306" y="161"/>
                </a:lnTo>
                <a:lnTo>
                  <a:pt x="307" y="160"/>
                </a:lnTo>
                <a:lnTo>
                  <a:pt x="309" y="159"/>
                </a:lnTo>
                <a:lnTo>
                  <a:pt x="312" y="158"/>
                </a:lnTo>
                <a:lnTo>
                  <a:pt x="314" y="157"/>
                </a:lnTo>
                <a:lnTo>
                  <a:pt x="316" y="156"/>
                </a:lnTo>
                <a:lnTo>
                  <a:pt x="317" y="156"/>
                </a:lnTo>
                <a:lnTo>
                  <a:pt x="318" y="156"/>
                </a:lnTo>
                <a:lnTo>
                  <a:pt x="319" y="156"/>
                </a:lnTo>
                <a:lnTo>
                  <a:pt x="321" y="157"/>
                </a:lnTo>
                <a:lnTo>
                  <a:pt x="322" y="157"/>
                </a:lnTo>
                <a:lnTo>
                  <a:pt x="326" y="158"/>
                </a:lnTo>
                <a:lnTo>
                  <a:pt x="330" y="159"/>
                </a:lnTo>
                <a:lnTo>
                  <a:pt x="333" y="160"/>
                </a:lnTo>
                <a:lnTo>
                  <a:pt x="335" y="160"/>
                </a:lnTo>
                <a:lnTo>
                  <a:pt x="336" y="160"/>
                </a:lnTo>
                <a:lnTo>
                  <a:pt x="337" y="160"/>
                </a:lnTo>
                <a:lnTo>
                  <a:pt x="342" y="159"/>
                </a:lnTo>
                <a:lnTo>
                  <a:pt x="346" y="159"/>
                </a:lnTo>
                <a:lnTo>
                  <a:pt x="347" y="158"/>
                </a:lnTo>
                <a:lnTo>
                  <a:pt x="349" y="158"/>
                </a:lnTo>
                <a:lnTo>
                  <a:pt x="351" y="157"/>
                </a:lnTo>
                <a:lnTo>
                  <a:pt x="352" y="156"/>
                </a:lnTo>
                <a:lnTo>
                  <a:pt x="354" y="155"/>
                </a:lnTo>
                <a:lnTo>
                  <a:pt x="358" y="152"/>
                </a:lnTo>
                <a:lnTo>
                  <a:pt x="360" y="151"/>
                </a:lnTo>
                <a:lnTo>
                  <a:pt x="362" y="150"/>
                </a:lnTo>
                <a:lnTo>
                  <a:pt x="366" y="148"/>
                </a:lnTo>
                <a:lnTo>
                  <a:pt x="377" y="143"/>
                </a:lnTo>
                <a:lnTo>
                  <a:pt x="384" y="140"/>
                </a:lnTo>
                <a:lnTo>
                  <a:pt x="388" y="138"/>
                </a:lnTo>
                <a:lnTo>
                  <a:pt x="391" y="137"/>
                </a:lnTo>
                <a:lnTo>
                  <a:pt x="398" y="134"/>
                </a:lnTo>
                <a:lnTo>
                  <a:pt x="401" y="133"/>
                </a:lnTo>
                <a:lnTo>
                  <a:pt x="405" y="132"/>
                </a:lnTo>
                <a:lnTo>
                  <a:pt x="406" y="131"/>
                </a:lnTo>
                <a:lnTo>
                  <a:pt x="407" y="130"/>
                </a:lnTo>
                <a:lnTo>
                  <a:pt x="410" y="129"/>
                </a:lnTo>
                <a:lnTo>
                  <a:pt x="412" y="127"/>
                </a:lnTo>
                <a:lnTo>
                  <a:pt x="414" y="126"/>
                </a:lnTo>
                <a:lnTo>
                  <a:pt x="415" y="124"/>
                </a:lnTo>
                <a:lnTo>
                  <a:pt x="416" y="123"/>
                </a:lnTo>
                <a:lnTo>
                  <a:pt x="417" y="121"/>
                </a:lnTo>
                <a:lnTo>
                  <a:pt x="418" y="119"/>
                </a:lnTo>
                <a:lnTo>
                  <a:pt x="421" y="115"/>
                </a:lnTo>
                <a:lnTo>
                  <a:pt x="422" y="114"/>
                </a:lnTo>
                <a:lnTo>
                  <a:pt x="423" y="112"/>
                </a:lnTo>
                <a:lnTo>
                  <a:pt x="423" y="112"/>
                </a:lnTo>
                <a:lnTo>
                  <a:pt x="425" y="111"/>
                </a:lnTo>
                <a:lnTo>
                  <a:pt x="426" y="110"/>
                </a:lnTo>
                <a:lnTo>
                  <a:pt x="427" y="109"/>
                </a:lnTo>
                <a:lnTo>
                  <a:pt x="430" y="109"/>
                </a:lnTo>
                <a:lnTo>
                  <a:pt x="432" y="108"/>
                </a:lnTo>
                <a:lnTo>
                  <a:pt x="433" y="108"/>
                </a:lnTo>
                <a:lnTo>
                  <a:pt x="435" y="108"/>
                </a:lnTo>
                <a:lnTo>
                  <a:pt x="436" y="108"/>
                </a:lnTo>
                <a:lnTo>
                  <a:pt x="438" y="108"/>
                </a:lnTo>
                <a:lnTo>
                  <a:pt x="440" y="108"/>
                </a:lnTo>
                <a:lnTo>
                  <a:pt x="444" y="109"/>
                </a:lnTo>
                <a:lnTo>
                  <a:pt x="445" y="109"/>
                </a:lnTo>
                <a:lnTo>
                  <a:pt x="447" y="109"/>
                </a:lnTo>
                <a:lnTo>
                  <a:pt x="449" y="109"/>
                </a:lnTo>
                <a:lnTo>
                  <a:pt x="450" y="109"/>
                </a:lnTo>
                <a:lnTo>
                  <a:pt x="452" y="109"/>
                </a:lnTo>
                <a:lnTo>
                  <a:pt x="454" y="109"/>
                </a:lnTo>
                <a:lnTo>
                  <a:pt x="458" y="108"/>
                </a:lnTo>
                <a:lnTo>
                  <a:pt x="460" y="108"/>
                </a:lnTo>
                <a:lnTo>
                  <a:pt x="462" y="107"/>
                </a:lnTo>
                <a:lnTo>
                  <a:pt x="465" y="106"/>
                </a:lnTo>
                <a:lnTo>
                  <a:pt x="468" y="105"/>
                </a:lnTo>
                <a:lnTo>
                  <a:pt x="469" y="104"/>
                </a:lnTo>
                <a:lnTo>
                  <a:pt x="471" y="104"/>
                </a:lnTo>
                <a:lnTo>
                  <a:pt x="476" y="103"/>
                </a:lnTo>
                <a:lnTo>
                  <a:pt x="477" y="102"/>
                </a:lnTo>
                <a:lnTo>
                  <a:pt x="479" y="102"/>
                </a:lnTo>
                <a:lnTo>
                  <a:pt x="480" y="101"/>
                </a:lnTo>
                <a:lnTo>
                  <a:pt x="480" y="101"/>
                </a:lnTo>
                <a:lnTo>
                  <a:pt x="481" y="100"/>
                </a:lnTo>
                <a:lnTo>
                  <a:pt x="482" y="100"/>
                </a:lnTo>
                <a:lnTo>
                  <a:pt x="483" y="98"/>
                </a:lnTo>
                <a:lnTo>
                  <a:pt x="483" y="97"/>
                </a:lnTo>
                <a:lnTo>
                  <a:pt x="484" y="96"/>
                </a:lnTo>
                <a:lnTo>
                  <a:pt x="485" y="93"/>
                </a:lnTo>
                <a:lnTo>
                  <a:pt x="486" y="89"/>
                </a:lnTo>
                <a:lnTo>
                  <a:pt x="487" y="87"/>
                </a:lnTo>
                <a:lnTo>
                  <a:pt x="487" y="86"/>
                </a:lnTo>
                <a:lnTo>
                  <a:pt x="487" y="85"/>
                </a:lnTo>
                <a:lnTo>
                  <a:pt x="487" y="84"/>
                </a:lnTo>
                <a:lnTo>
                  <a:pt x="487" y="83"/>
                </a:lnTo>
                <a:lnTo>
                  <a:pt x="487" y="82"/>
                </a:lnTo>
                <a:lnTo>
                  <a:pt x="487" y="81"/>
                </a:lnTo>
                <a:lnTo>
                  <a:pt x="486" y="81"/>
                </a:lnTo>
                <a:lnTo>
                  <a:pt x="486" y="80"/>
                </a:lnTo>
                <a:lnTo>
                  <a:pt x="485" y="79"/>
                </a:lnTo>
                <a:lnTo>
                  <a:pt x="484" y="78"/>
                </a:lnTo>
                <a:lnTo>
                  <a:pt x="483" y="78"/>
                </a:lnTo>
                <a:lnTo>
                  <a:pt x="482" y="77"/>
                </a:lnTo>
                <a:lnTo>
                  <a:pt x="481" y="77"/>
                </a:lnTo>
                <a:lnTo>
                  <a:pt x="478" y="75"/>
                </a:lnTo>
                <a:lnTo>
                  <a:pt x="472" y="73"/>
                </a:lnTo>
                <a:lnTo>
                  <a:pt x="468" y="72"/>
                </a:lnTo>
                <a:lnTo>
                  <a:pt x="462" y="69"/>
                </a:lnTo>
                <a:lnTo>
                  <a:pt x="460" y="69"/>
                </a:lnTo>
                <a:lnTo>
                  <a:pt x="459" y="68"/>
                </a:lnTo>
                <a:lnTo>
                  <a:pt x="458" y="67"/>
                </a:lnTo>
                <a:lnTo>
                  <a:pt x="457" y="67"/>
                </a:lnTo>
                <a:lnTo>
                  <a:pt x="456" y="66"/>
                </a:lnTo>
                <a:lnTo>
                  <a:pt x="456" y="65"/>
                </a:lnTo>
                <a:lnTo>
                  <a:pt x="455" y="65"/>
                </a:lnTo>
                <a:lnTo>
                  <a:pt x="455" y="64"/>
                </a:lnTo>
                <a:lnTo>
                  <a:pt x="454" y="63"/>
                </a:lnTo>
                <a:lnTo>
                  <a:pt x="454" y="61"/>
                </a:lnTo>
                <a:lnTo>
                  <a:pt x="453" y="60"/>
                </a:lnTo>
                <a:lnTo>
                  <a:pt x="453" y="60"/>
                </a:lnTo>
                <a:lnTo>
                  <a:pt x="453" y="59"/>
                </a:lnTo>
                <a:lnTo>
                  <a:pt x="453" y="58"/>
                </a:lnTo>
                <a:lnTo>
                  <a:pt x="453" y="58"/>
                </a:lnTo>
                <a:lnTo>
                  <a:pt x="453" y="57"/>
                </a:lnTo>
                <a:lnTo>
                  <a:pt x="454" y="56"/>
                </a:lnTo>
                <a:lnTo>
                  <a:pt x="455" y="54"/>
                </a:lnTo>
                <a:lnTo>
                  <a:pt x="455" y="53"/>
                </a:lnTo>
                <a:lnTo>
                  <a:pt x="456" y="52"/>
                </a:lnTo>
                <a:lnTo>
                  <a:pt x="456" y="52"/>
                </a:lnTo>
                <a:lnTo>
                  <a:pt x="456" y="51"/>
                </a:lnTo>
                <a:lnTo>
                  <a:pt x="455" y="50"/>
                </a:lnTo>
                <a:lnTo>
                  <a:pt x="455" y="50"/>
                </a:lnTo>
                <a:lnTo>
                  <a:pt x="454" y="49"/>
                </a:lnTo>
                <a:lnTo>
                  <a:pt x="454" y="49"/>
                </a:lnTo>
                <a:lnTo>
                  <a:pt x="453" y="49"/>
                </a:lnTo>
                <a:lnTo>
                  <a:pt x="452" y="49"/>
                </a:lnTo>
                <a:lnTo>
                  <a:pt x="451" y="48"/>
                </a:lnTo>
                <a:lnTo>
                  <a:pt x="447" y="49"/>
                </a:lnTo>
                <a:lnTo>
                  <a:pt x="445" y="48"/>
                </a:lnTo>
                <a:lnTo>
                  <a:pt x="442" y="48"/>
                </a:lnTo>
                <a:lnTo>
                  <a:pt x="441" y="48"/>
                </a:lnTo>
                <a:lnTo>
                  <a:pt x="441" y="48"/>
                </a:lnTo>
                <a:lnTo>
                  <a:pt x="439" y="47"/>
                </a:lnTo>
                <a:lnTo>
                  <a:pt x="438" y="46"/>
                </a:lnTo>
                <a:lnTo>
                  <a:pt x="437" y="46"/>
                </a:lnTo>
                <a:lnTo>
                  <a:pt x="436" y="45"/>
                </a:lnTo>
                <a:lnTo>
                  <a:pt x="435" y="44"/>
                </a:lnTo>
                <a:lnTo>
                  <a:pt x="434" y="43"/>
                </a:lnTo>
                <a:lnTo>
                  <a:pt x="434" y="42"/>
                </a:lnTo>
                <a:lnTo>
                  <a:pt x="433" y="41"/>
                </a:lnTo>
                <a:lnTo>
                  <a:pt x="433" y="41"/>
                </a:lnTo>
                <a:lnTo>
                  <a:pt x="433" y="40"/>
                </a:lnTo>
                <a:lnTo>
                  <a:pt x="433" y="38"/>
                </a:lnTo>
                <a:lnTo>
                  <a:pt x="433" y="35"/>
                </a:lnTo>
                <a:lnTo>
                  <a:pt x="433" y="34"/>
                </a:lnTo>
                <a:lnTo>
                  <a:pt x="434" y="33"/>
                </a:lnTo>
                <a:lnTo>
                  <a:pt x="434" y="32"/>
                </a:lnTo>
                <a:lnTo>
                  <a:pt x="434" y="31"/>
                </a:lnTo>
                <a:lnTo>
                  <a:pt x="436" y="27"/>
                </a:lnTo>
                <a:lnTo>
                  <a:pt x="437" y="26"/>
                </a:lnTo>
                <a:lnTo>
                  <a:pt x="438" y="24"/>
                </a:lnTo>
                <a:lnTo>
                  <a:pt x="438" y="22"/>
                </a:lnTo>
                <a:lnTo>
                  <a:pt x="439" y="21"/>
                </a:lnTo>
                <a:lnTo>
                  <a:pt x="439" y="19"/>
                </a:lnTo>
                <a:lnTo>
                  <a:pt x="440" y="18"/>
                </a:lnTo>
                <a:lnTo>
                  <a:pt x="441" y="13"/>
                </a:lnTo>
                <a:lnTo>
                  <a:pt x="441" y="12"/>
                </a:lnTo>
                <a:lnTo>
                  <a:pt x="441" y="11"/>
                </a:lnTo>
                <a:lnTo>
                  <a:pt x="442" y="10"/>
                </a:lnTo>
                <a:lnTo>
                  <a:pt x="442" y="10"/>
                </a:lnTo>
                <a:lnTo>
                  <a:pt x="443" y="8"/>
                </a:lnTo>
                <a:lnTo>
                  <a:pt x="448" y="2"/>
                </a:lnTo>
                <a:lnTo>
                  <a:pt x="449" y="1"/>
                </a:lnTo>
                <a:lnTo>
                  <a:pt x="450" y="0"/>
                </a:lnTo>
                <a:lnTo>
                  <a:pt x="450" y="0"/>
                </a:lnTo>
                <a:lnTo>
                  <a:pt x="450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1" name="Freeform 274">
            <a:extLst>
              <a:ext uri="{FF2B5EF4-FFF2-40B4-BE49-F238E27FC236}">
                <a16:creationId xmlns:a16="http://schemas.microsoft.com/office/drawing/2014/main" id="{5EA7C0AA-55AE-4DBA-81B1-D0BA181F55DA}"/>
              </a:ext>
            </a:extLst>
          </p:cNvPr>
          <p:cNvSpPr>
            <a:spLocks/>
          </p:cNvSpPr>
          <p:nvPr/>
        </p:nvSpPr>
        <p:spPr bwMode="auto">
          <a:xfrm>
            <a:off x="8205806" y="3034207"/>
            <a:ext cx="1011183" cy="744477"/>
          </a:xfrm>
          <a:custGeom>
            <a:avLst/>
            <a:gdLst>
              <a:gd name="T0" fmla="*/ 298 w 532"/>
              <a:gd name="T1" fmla="*/ 4 h 358"/>
              <a:gd name="T2" fmla="*/ 315 w 532"/>
              <a:gd name="T3" fmla="*/ 17 h 358"/>
              <a:gd name="T4" fmla="*/ 328 w 532"/>
              <a:gd name="T5" fmla="*/ 17 h 358"/>
              <a:gd name="T6" fmla="*/ 340 w 532"/>
              <a:gd name="T7" fmla="*/ 8 h 358"/>
              <a:gd name="T8" fmla="*/ 350 w 532"/>
              <a:gd name="T9" fmla="*/ 24 h 358"/>
              <a:gd name="T10" fmla="*/ 369 w 532"/>
              <a:gd name="T11" fmla="*/ 20 h 358"/>
              <a:gd name="T12" fmla="*/ 388 w 532"/>
              <a:gd name="T13" fmla="*/ 46 h 358"/>
              <a:gd name="T14" fmla="*/ 385 w 532"/>
              <a:gd name="T15" fmla="*/ 79 h 358"/>
              <a:gd name="T16" fmla="*/ 403 w 532"/>
              <a:gd name="T17" fmla="*/ 106 h 358"/>
              <a:gd name="T18" fmla="*/ 425 w 532"/>
              <a:gd name="T19" fmla="*/ 134 h 358"/>
              <a:gd name="T20" fmla="*/ 432 w 532"/>
              <a:gd name="T21" fmla="*/ 158 h 358"/>
              <a:gd name="T22" fmla="*/ 451 w 532"/>
              <a:gd name="T23" fmla="*/ 144 h 358"/>
              <a:gd name="T24" fmla="*/ 485 w 532"/>
              <a:gd name="T25" fmla="*/ 155 h 358"/>
              <a:gd name="T26" fmla="*/ 497 w 532"/>
              <a:gd name="T27" fmla="*/ 169 h 358"/>
              <a:gd name="T28" fmla="*/ 506 w 532"/>
              <a:gd name="T29" fmla="*/ 210 h 358"/>
              <a:gd name="T30" fmla="*/ 511 w 532"/>
              <a:gd name="T31" fmla="*/ 252 h 358"/>
              <a:gd name="T32" fmla="*/ 514 w 532"/>
              <a:gd name="T33" fmla="*/ 284 h 358"/>
              <a:gd name="T34" fmla="*/ 531 w 532"/>
              <a:gd name="T35" fmla="*/ 319 h 358"/>
              <a:gd name="T36" fmla="*/ 520 w 532"/>
              <a:gd name="T37" fmla="*/ 330 h 358"/>
              <a:gd name="T38" fmla="*/ 495 w 532"/>
              <a:gd name="T39" fmla="*/ 331 h 358"/>
              <a:gd name="T40" fmla="*/ 476 w 532"/>
              <a:gd name="T41" fmla="*/ 316 h 358"/>
              <a:gd name="T42" fmla="*/ 457 w 532"/>
              <a:gd name="T43" fmla="*/ 330 h 358"/>
              <a:gd name="T44" fmla="*/ 454 w 532"/>
              <a:gd name="T45" fmla="*/ 349 h 358"/>
              <a:gd name="T46" fmla="*/ 436 w 532"/>
              <a:gd name="T47" fmla="*/ 352 h 358"/>
              <a:gd name="T48" fmla="*/ 425 w 532"/>
              <a:gd name="T49" fmla="*/ 342 h 358"/>
              <a:gd name="T50" fmla="*/ 399 w 532"/>
              <a:gd name="T51" fmla="*/ 332 h 358"/>
              <a:gd name="T52" fmla="*/ 379 w 532"/>
              <a:gd name="T53" fmla="*/ 332 h 358"/>
              <a:gd name="T54" fmla="*/ 359 w 532"/>
              <a:gd name="T55" fmla="*/ 343 h 358"/>
              <a:gd name="T56" fmla="*/ 324 w 532"/>
              <a:gd name="T57" fmla="*/ 324 h 358"/>
              <a:gd name="T58" fmla="*/ 305 w 532"/>
              <a:gd name="T59" fmla="*/ 305 h 358"/>
              <a:gd name="T60" fmla="*/ 274 w 532"/>
              <a:gd name="T61" fmla="*/ 279 h 358"/>
              <a:gd name="T62" fmla="*/ 256 w 532"/>
              <a:gd name="T63" fmla="*/ 279 h 358"/>
              <a:gd name="T64" fmla="*/ 239 w 532"/>
              <a:gd name="T65" fmla="*/ 267 h 358"/>
              <a:gd name="T66" fmla="*/ 230 w 532"/>
              <a:gd name="T67" fmla="*/ 284 h 358"/>
              <a:gd name="T68" fmla="*/ 211 w 532"/>
              <a:gd name="T69" fmla="*/ 299 h 358"/>
              <a:gd name="T70" fmla="*/ 200 w 532"/>
              <a:gd name="T71" fmla="*/ 313 h 358"/>
              <a:gd name="T72" fmla="*/ 172 w 532"/>
              <a:gd name="T73" fmla="*/ 309 h 358"/>
              <a:gd name="T74" fmla="*/ 163 w 532"/>
              <a:gd name="T75" fmla="*/ 330 h 358"/>
              <a:gd name="T76" fmla="*/ 139 w 532"/>
              <a:gd name="T77" fmla="*/ 353 h 358"/>
              <a:gd name="T78" fmla="*/ 106 w 532"/>
              <a:gd name="T79" fmla="*/ 358 h 358"/>
              <a:gd name="T80" fmla="*/ 95 w 532"/>
              <a:gd name="T81" fmla="*/ 343 h 358"/>
              <a:gd name="T82" fmla="*/ 82 w 532"/>
              <a:gd name="T83" fmla="*/ 341 h 358"/>
              <a:gd name="T84" fmla="*/ 62 w 532"/>
              <a:gd name="T85" fmla="*/ 341 h 358"/>
              <a:gd name="T86" fmla="*/ 54 w 532"/>
              <a:gd name="T87" fmla="*/ 334 h 358"/>
              <a:gd name="T88" fmla="*/ 30 w 532"/>
              <a:gd name="T89" fmla="*/ 306 h 358"/>
              <a:gd name="T90" fmla="*/ 9 w 532"/>
              <a:gd name="T91" fmla="*/ 263 h 358"/>
              <a:gd name="T92" fmla="*/ 0 w 532"/>
              <a:gd name="T93" fmla="*/ 234 h 358"/>
              <a:gd name="T94" fmla="*/ 10 w 532"/>
              <a:gd name="T95" fmla="*/ 207 h 358"/>
              <a:gd name="T96" fmla="*/ 29 w 532"/>
              <a:gd name="T97" fmla="*/ 187 h 358"/>
              <a:gd name="T98" fmla="*/ 36 w 532"/>
              <a:gd name="T99" fmla="*/ 167 h 358"/>
              <a:gd name="T100" fmla="*/ 43 w 532"/>
              <a:gd name="T101" fmla="*/ 141 h 358"/>
              <a:gd name="T102" fmla="*/ 61 w 532"/>
              <a:gd name="T103" fmla="*/ 140 h 358"/>
              <a:gd name="T104" fmla="*/ 84 w 532"/>
              <a:gd name="T105" fmla="*/ 146 h 358"/>
              <a:gd name="T106" fmla="*/ 96 w 532"/>
              <a:gd name="T107" fmla="*/ 123 h 358"/>
              <a:gd name="T108" fmla="*/ 128 w 532"/>
              <a:gd name="T109" fmla="*/ 114 h 358"/>
              <a:gd name="T110" fmla="*/ 164 w 532"/>
              <a:gd name="T111" fmla="*/ 130 h 358"/>
              <a:gd name="T112" fmla="*/ 189 w 532"/>
              <a:gd name="T113" fmla="*/ 125 h 358"/>
              <a:gd name="T114" fmla="*/ 211 w 532"/>
              <a:gd name="T115" fmla="*/ 100 h 358"/>
              <a:gd name="T116" fmla="*/ 252 w 532"/>
              <a:gd name="T117" fmla="*/ 103 h 358"/>
              <a:gd name="T118" fmla="*/ 269 w 532"/>
              <a:gd name="T119" fmla="*/ 97 h 358"/>
              <a:gd name="T120" fmla="*/ 275 w 532"/>
              <a:gd name="T121" fmla="*/ 56 h 358"/>
              <a:gd name="T122" fmla="*/ 274 w 532"/>
              <a:gd name="T123" fmla="*/ 29 h 358"/>
              <a:gd name="T124" fmla="*/ 262 w 532"/>
              <a:gd name="T125" fmla="*/ 19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2" h="358">
                <a:moveTo>
                  <a:pt x="280" y="0"/>
                </a:moveTo>
                <a:lnTo>
                  <a:pt x="281" y="1"/>
                </a:lnTo>
                <a:lnTo>
                  <a:pt x="284" y="3"/>
                </a:lnTo>
                <a:lnTo>
                  <a:pt x="285" y="3"/>
                </a:lnTo>
                <a:lnTo>
                  <a:pt x="287" y="4"/>
                </a:lnTo>
                <a:lnTo>
                  <a:pt x="288" y="5"/>
                </a:lnTo>
                <a:lnTo>
                  <a:pt x="289" y="5"/>
                </a:lnTo>
                <a:lnTo>
                  <a:pt x="290" y="5"/>
                </a:lnTo>
                <a:lnTo>
                  <a:pt x="291" y="5"/>
                </a:lnTo>
                <a:lnTo>
                  <a:pt x="292" y="5"/>
                </a:lnTo>
                <a:lnTo>
                  <a:pt x="293" y="5"/>
                </a:lnTo>
                <a:lnTo>
                  <a:pt x="293" y="5"/>
                </a:lnTo>
                <a:lnTo>
                  <a:pt x="296" y="4"/>
                </a:lnTo>
                <a:lnTo>
                  <a:pt x="297" y="4"/>
                </a:lnTo>
                <a:lnTo>
                  <a:pt x="298" y="4"/>
                </a:lnTo>
                <a:lnTo>
                  <a:pt x="299" y="4"/>
                </a:lnTo>
                <a:lnTo>
                  <a:pt x="300" y="4"/>
                </a:lnTo>
                <a:lnTo>
                  <a:pt x="302" y="5"/>
                </a:lnTo>
                <a:lnTo>
                  <a:pt x="308" y="6"/>
                </a:lnTo>
                <a:lnTo>
                  <a:pt x="310" y="7"/>
                </a:lnTo>
                <a:lnTo>
                  <a:pt x="311" y="8"/>
                </a:lnTo>
                <a:lnTo>
                  <a:pt x="312" y="9"/>
                </a:lnTo>
                <a:lnTo>
                  <a:pt x="312" y="9"/>
                </a:lnTo>
                <a:lnTo>
                  <a:pt x="313" y="10"/>
                </a:lnTo>
                <a:lnTo>
                  <a:pt x="313" y="11"/>
                </a:lnTo>
                <a:lnTo>
                  <a:pt x="313" y="11"/>
                </a:lnTo>
                <a:lnTo>
                  <a:pt x="313" y="14"/>
                </a:lnTo>
                <a:lnTo>
                  <a:pt x="314" y="15"/>
                </a:lnTo>
                <a:lnTo>
                  <a:pt x="314" y="16"/>
                </a:lnTo>
                <a:lnTo>
                  <a:pt x="315" y="17"/>
                </a:lnTo>
                <a:lnTo>
                  <a:pt x="315" y="18"/>
                </a:lnTo>
                <a:lnTo>
                  <a:pt x="316" y="19"/>
                </a:lnTo>
                <a:lnTo>
                  <a:pt x="317" y="19"/>
                </a:lnTo>
                <a:lnTo>
                  <a:pt x="319" y="20"/>
                </a:lnTo>
                <a:lnTo>
                  <a:pt x="320" y="20"/>
                </a:lnTo>
                <a:lnTo>
                  <a:pt x="321" y="20"/>
                </a:lnTo>
                <a:lnTo>
                  <a:pt x="322" y="20"/>
                </a:lnTo>
                <a:lnTo>
                  <a:pt x="323" y="20"/>
                </a:lnTo>
                <a:lnTo>
                  <a:pt x="324" y="20"/>
                </a:lnTo>
                <a:lnTo>
                  <a:pt x="325" y="20"/>
                </a:lnTo>
                <a:lnTo>
                  <a:pt x="325" y="20"/>
                </a:lnTo>
                <a:lnTo>
                  <a:pt x="326" y="19"/>
                </a:lnTo>
                <a:lnTo>
                  <a:pt x="327" y="19"/>
                </a:lnTo>
                <a:lnTo>
                  <a:pt x="327" y="18"/>
                </a:lnTo>
                <a:lnTo>
                  <a:pt x="328" y="17"/>
                </a:lnTo>
                <a:lnTo>
                  <a:pt x="329" y="15"/>
                </a:lnTo>
                <a:lnTo>
                  <a:pt x="330" y="13"/>
                </a:lnTo>
                <a:lnTo>
                  <a:pt x="331" y="11"/>
                </a:lnTo>
                <a:lnTo>
                  <a:pt x="332" y="10"/>
                </a:lnTo>
                <a:lnTo>
                  <a:pt x="333" y="9"/>
                </a:lnTo>
                <a:lnTo>
                  <a:pt x="334" y="9"/>
                </a:lnTo>
                <a:lnTo>
                  <a:pt x="335" y="8"/>
                </a:lnTo>
                <a:lnTo>
                  <a:pt x="335" y="8"/>
                </a:lnTo>
                <a:lnTo>
                  <a:pt x="336" y="8"/>
                </a:lnTo>
                <a:lnTo>
                  <a:pt x="336" y="7"/>
                </a:lnTo>
                <a:lnTo>
                  <a:pt x="337" y="7"/>
                </a:lnTo>
                <a:lnTo>
                  <a:pt x="338" y="7"/>
                </a:lnTo>
                <a:lnTo>
                  <a:pt x="339" y="7"/>
                </a:lnTo>
                <a:lnTo>
                  <a:pt x="339" y="8"/>
                </a:lnTo>
                <a:lnTo>
                  <a:pt x="340" y="8"/>
                </a:lnTo>
                <a:lnTo>
                  <a:pt x="340" y="8"/>
                </a:lnTo>
                <a:lnTo>
                  <a:pt x="340" y="8"/>
                </a:lnTo>
                <a:lnTo>
                  <a:pt x="341" y="9"/>
                </a:lnTo>
                <a:lnTo>
                  <a:pt x="342" y="10"/>
                </a:lnTo>
                <a:lnTo>
                  <a:pt x="342" y="12"/>
                </a:lnTo>
                <a:lnTo>
                  <a:pt x="343" y="13"/>
                </a:lnTo>
                <a:lnTo>
                  <a:pt x="344" y="18"/>
                </a:lnTo>
                <a:lnTo>
                  <a:pt x="345" y="20"/>
                </a:lnTo>
                <a:lnTo>
                  <a:pt x="345" y="21"/>
                </a:lnTo>
                <a:lnTo>
                  <a:pt x="346" y="22"/>
                </a:lnTo>
                <a:lnTo>
                  <a:pt x="346" y="23"/>
                </a:lnTo>
                <a:lnTo>
                  <a:pt x="347" y="23"/>
                </a:lnTo>
                <a:lnTo>
                  <a:pt x="348" y="24"/>
                </a:lnTo>
                <a:lnTo>
                  <a:pt x="349" y="24"/>
                </a:lnTo>
                <a:lnTo>
                  <a:pt x="350" y="24"/>
                </a:lnTo>
                <a:lnTo>
                  <a:pt x="351" y="24"/>
                </a:lnTo>
                <a:lnTo>
                  <a:pt x="352" y="24"/>
                </a:lnTo>
                <a:lnTo>
                  <a:pt x="353" y="23"/>
                </a:lnTo>
                <a:lnTo>
                  <a:pt x="356" y="22"/>
                </a:lnTo>
                <a:lnTo>
                  <a:pt x="358" y="21"/>
                </a:lnTo>
                <a:lnTo>
                  <a:pt x="361" y="20"/>
                </a:lnTo>
                <a:lnTo>
                  <a:pt x="362" y="20"/>
                </a:lnTo>
                <a:lnTo>
                  <a:pt x="363" y="19"/>
                </a:lnTo>
                <a:lnTo>
                  <a:pt x="365" y="19"/>
                </a:lnTo>
                <a:lnTo>
                  <a:pt x="366" y="19"/>
                </a:lnTo>
                <a:lnTo>
                  <a:pt x="367" y="19"/>
                </a:lnTo>
                <a:lnTo>
                  <a:pt x="367" y="19"/>
                </a:lnTo>
                <a:lnTo>
                  <a:pt x="368" y="20"/>
                </a:lnTo>
                <a:lnTo>
                  <a:pt x="369" y="20"/>
                </a:lnTo>
                <a:lnTo>
                  <a:pt x="369" y="20"/>
                </a:lnTo>
                <a:lnTo>
                  <a:pt x="370" y="21"/>
                </a:lnTo>
                <a:lnTo>
                  <a:pt x="373" y="24"/>
                </a:lnTo>
                <a:lnTo>
                  <a:pt x="374" y="25"/>
                </a:lnTo>
                <a:lnTo>
                  <a:pt x="376" y="26"/>
                </a:lnTo>
                <a:lnTo>
                  <a:pt x="379" y="28"/>
                </a:lnTo>
                <a:lnTo>
                  <a:pt x="380" y="29"/>
                </a:lnTo>
                <a:lnTo>
                  <a:pt x="382" y="30"/>
                </a:lnTo>
                <a:lnTo>
                  <a:pt x="383" y="31"/>
                </a:lnTo>
                <a:lnTo>
                  <a:pt x="383" y="33"/>
                </a:lnTo>
                <a:lnTo>
                  <a:pt x="384" y="33"/>
                </a:lnTo>
                <a:lnTo>
                  <a:pt x="385" y="35"/>
                </a:lnTo>
                <a:lnTo>
                  <a:pt x="387" y="41"/>
                </a:lnTo>
                <a:lnTo>
                  <a:pt x="388" y="43"/>
                </a:lnTo>
                <a:lnTo>
                  <a:pt x="388" y="45"/>
                </a:lnTo>
                <a:lnTo>
                  <a:pt x="388" y="46"/>
                </a:lnTo>
                <a:lnTo>
                  <a:pt x="388" y="47"/>
                </a:lnTo>
                <a:lnTo>
                  <a:pt x="388" y="49"/>
                </a:lnTo>
                <a:lnTo>
                  <a:pt x="388" y="50"/>
                </a:lnTo>
                <a:lnTo>
                  <a:pt x="388" y="51"/>
                </a:lnTo>
                <a:lnTo>
                  <a:pt x="385" y="58"/>
                </a:lnTo>
                <a:lnTo>
                  <a:pt x="384" y="60"/>
                </a:lnTo>
                <a:lnTo>
                  <a:pt x="384" y="61"/>
                </a:lnTo>
                <a:lnTo>
                  <a:pt x="384" y="63"/>
                </a:lnTo>
                <a:lnTo>
                  <a:pt x="384" y="65"/>
                </a:lnTo>
                <a:lnTo>
                  <a:pt x="383" y="67"/>
                </a:lnTo>
                <a:lnTo>
                  <a:pt x="384" y="69"/>
                </a:lnTo>
                <a:lnTo>
                  <a:pt x="384" y="72"/>
                </a:lnTo>
                <a:lnTo>
                  <a:pt x="384" y="74"/>
                </a:lnTo>
                <a:lnTo>
                  <a:pt x="385" y="76"/>
                </a:lnTo>
                <a:lnTo>
                  <a:pt x="385" y="79"/>
                </a:lnTo>
                <a:lnTo>
                  <a:pt x="386" y="82"/>
                </a:lnTo>
                <a:lnTo>
                  <a:pt x="387" y="85"/>
                </a:lnTo>
                <a:lnTo>
                  <a:pt x="388" y="87"/>
                </a:lnTo>
                <a:lnTo>
                  <a:pt x="389" y="89"/>
                </a:lnTo>
                <a:lnTo>
                  <a:pt x="390" y="91"/>
                </a:lnTo>
                <a:lnTo>
                  <a:pt x="392" y="94"/>
                </a:lnTo>
                <a:lnTo>
                  <a:pt x="393" y="96"/>
                </a:lnTo>
                <a:lnTo>
                  <a:pt x="395" y="98"/>
                </a:lnTo>
                <a:lnTo>
                  <a:pt x="396" y="100"/>
                </a:lnTo>
                <a:lnTo>
                  <a:pt x="398" y="102"/>
                </a:lnTo>
                <a:lnTo>
                  <a:pt x="399" y="103"/>
                </a:lnTo>
                <a:lnTo>
                  <a:pt x="400" y="104"/>
                </a:lnTo>
                <a:lnTo>
                  <a:pt x="401" y="105"/>
                </a:lnTo>
                <a:lnTo>
                  <a:pt x="402" y="106"/>
                </a:lnTo>
                <a:lnTo>
                  <a:pt x="403" y="106"/>
                </a:lnTo>
                <a:lnTo>
                  <a:pt x="405" y="107"/>
                </a:lnTo>
                <a:lnTo>
                  <a:pt x="407" y="108"/>
                </a:lnTo>
                <a:lnTo>
                  <a:pt x="412" y="110"/>
                </a:lnTo>
                <a:lnTo>
                  <a:pt x="413" y="111"/>
                </a:lnTo>
                <a:lnTo>
                  <a:pt x="415" y="112"/>
                </a:lnTo>
                <a:lnTo>
                  <a:pt x="417" y="113"/>
                </a:lnTo>
                <a:lnTo>
                  <a:pt x="418" y="115"/>
                </a:lnTo>
                <a:lnTo>
                  <a:pt x="419" y="116"/>
                </a:lnTo>
                <a:lnTo>
                  <a:pt x="421" y="118"/>
                </a:lnTo>
                <a:lnTo>
                  <a:pt x="422" y="121"/>
                </a:lnTo>
                <a:lnTo>
                  <a:pt x="423" y="124"/>
                </a:lnTo>
                <a:lnTo>
                  <a:pt x="424" y="126"/>
                </a:lnTo>
                <a:lnTo>
                  <a:pt x="425" y="129"/>
                </a:lnTo>
                <a:lnTo>
                  <a:pt x="425" y="131"/>
                </a:lnTo>
                <a:lnTo>
                  <a:pt x="425" y="134"/>
                </a:lnTo>
                <a:lnTo>
                  <a:pt x="425" y="139"/>
                </a:lnTo>
                <a:lnTo>
                  <a:pt x="425" y="145"/>
                </a:lnTo>
                <a:lnTo>
                  <a:pt x="425" y="146"/>
                </a:lnTo>
                <a:lnTo>
                  <a:pt x="426" y="148"/>
                </a:lnTo>
                <a:lnTo>
                  <a:pt x="426" y="151"/>
                </a:lnTo>
                <a:lnTo>
                  <a:pt x="426" y="153"/>
                </a:lnTo>
                <a:lnTo>
                  <a:pt x="427" y="154"/>
                </a:lnTo>
                <a:lnTo>
                  <a:pt x="427" y="155"/>
                </a:lnTo>
                <a:lnTo>
                  <a:pt x="428" y="156"/>
                </a:lnTo>
                <a:lnTo>
                  <a:pt x="428" y="156"/>
                </a:lnTo>
                <a:lnTo>
                  <a:pt x="428" y="157"/>
                </a:lnTo>
                <a:lnTo>
                  <a:pt x="429" y="157"/>
                </a:lnTo>
                <a:lnTo>
                  <a:pt x="430" y="158"/>
                </a:lnTo>
                <a:lnTo>
                  <a:pt x="431" y="158"/>
                </a:lnTo>
                <a:lnTo>
                  <a:pt x="432" y="158"/>
                </a:lnTo>
                <a:lnTo>
                  <a:pt x="432" y="158"/>
                </a:lnTo>
                <a:lnTo>
                  <a:pt x="433" y="158"/>
                </a:lnTo>
                <a:lnTo>
                  <a:pt x="434" y="158"/>
                </a:lnTo>
                <a:lnTo>
                  <a:pt x="435" y="158"/>
                </a:lnTo>
                <a:lnTo>
                  <a:pt x="436" y="157"/>
                </a:lnTo>
                <a:lnTo>
                  <a:pt x="437" y="156"/>
                </a:lnTo>
                <a:lnTo>
                  <a:pt x="438" y="156"/>
                </a:lnTo>
                <a:lnTo>
                  <a:pt x="439" y="155"/>
                </a:lnTo>
                <a:lnTo>
                  <a:pt x="441" y="153"/>
                </a:lnTo>
                <a:lnTo>
                  <a:pt x="445" y="148"/>
                </a:lnTo>
                <a:lnTo>
                  <a:pt x="447" y="147"/>
                </a:lnTo>
                <a:lnTo>
                  <a:pt x="448" y="146"/>
                </a:lnTo>
                <a:lnTo>
                  <a:pt x="449" y="145"/>
                </a:lnTo>
                <a:lnTo>
                  <a:pt x="450" y="145"/>
                </a:lnTo>
                <a:lnTo>
                  <a:pt x="451" y="144"/>
                </a:lnTo>
                <a:lnTo>
                  <a:pt x="452" y="144"/>
                </a:lnTo>
                <a:lnTo>
                  <a:pt x="453" y="144"/>
                </a:lnTo>
                <a:lnTo>
                  <a:pt x="453" y="144"/>
                </a:lnTo>
                <a:lnTo>
                  <a:pt x="454" y="144"/>
                </a:lnTo>
                <a:lnTo>
                  <a:pt x="455" y="144"/>
                </a:lnTo>
                <a:lnTo>
                  <a:pt x="457" y="144"/>
                </a:lnTo>
                <a:lnTo>
                  <a:pt x="459" y="144"/>
                </a:lnTo>
                <a:lnTo>
                  <a:pt x="461" y="145"/>
                </a:lnTo>
                <a:lnTo>
                  <a:pt x="463" y="146"/>
                </a:lnTo>
                <a:lnTo>
                  <a:pt x="466" y="147"/>
                </a:lnTo>
                <a:lnTo>
                  <a:pt x="471" y="149"/>
                </a:lnTo>
                <a:lnTo>
                  <a:pt x="473" y="151"/>
                </a:lnTo>
                <a:lnTo>
                  <a:pt x="477" y="152"/>
                </a:lnTo>
                <a:lnTo>
                  <a:pt x="482" y="154"/>
                </a:lnTo>
                <a:lnTo>
                  <a:pt x="485" y="155"/>
                </a:lnTo>
                <a:lnTo>
                  <a:pt x="487" y="156"/>
                </a:lnTo>
                <a:lnTo>
                  <a:pt x="491" y="158"/>
                </a:lnTo>
                <a:lnTo>
                  <a:pt x="492" y="159"/>
                </a:lnTo>
                <a:lnTo>
                  <a:pt x="493" y="159"/>
                </a:lnTo>
                <a:lnTo>
                  <a:pt x="493" y="159"/>
                </a:lnTo>
                <a:lnTo>
                  <a:pt x="493" y="159"/>
                </a:lnTo>
                <a:lnTo>
                  <a:pt x="494" y="159"/>
                </a:lnTo>
                <a:lnTo>
                  <a:pt x="493" y="159"/>
                </a:lnTo>
                <a:lnTo>
                  <a:pt x="493" y="160"/>
                </a:lnTo>
                <a:lnTo>
                  <a:pt x="494" y="161"/>
                </a:lnTo>
                <a:lnTo>
                  <a:pt x="494" y="162"/>
                </a:lnTo>
                <a:lnTo>
                  <a:pt x="494" y="163"/>
                </a:lnTo>
                <a:lnTo>
                  <a:pt x="495" y="165"/>
                </a:lnTo>
                <a:lnTo>
                  <a:pt x="496" y="167"/>
                </a:lnTo>
                <a:lnTo>
                  <a:pt x="497" y="169"/>
                </a:lnTo>
                <a:lnTo>
                  <a:pt x="498" y="172"/>
                </a:lnTo>
                <a:lnTo>
                  <a:pt x="500" y="174"/>
                </a:lnTo>
                <a:lnTo>
                  <a:pt x="503" y="179"/>
                </a:lnTo>
                <a:lnTo>
                  <a:pt x="505" y="182"/>
                </a:lnTo>
                <a:lnTo>
                  <a:pt x="505" y="183"/>
                </a:lnTo>
                <a:lnTo>
                  <a:pt x="506" y="185"/>
                </a:lnTo>
                <a:lnTo>
                  <a:pt x="506" y="186"/>
                </a:lnTo>
                <a:lnTo>
                  <a:pt x="507" y="187"/>
                </a:lnTo>
                <a:lnTo>
                  <a:pt x="507" y="189"/>
                </a:lnTo>
                <a:lnTo>
                  <a:pt x="507" y="191"/>
                </a:lnTo>
                <a:lnTo>
                  <a:pt x="507" y="193"/>
                </a:lnTo>
                <a:lnTo>
                  <a:pt x="506" y="199"/>
                </a:lnTo>
                <a:lnTo>
                  <a:pt x="506" y="201"/>
                </a:lnTo>
                <a:lnTo>
                  <a:pt x="506" y="203"/>
                </a:lnTo>
                <a:lnTo>
                  <a:pt x="506" y="210"/>
                </a:lnTo>
                <a:lnTo>
                  <a:pt x="506" y="220"/>
                </a:lnTo>
                <a:lnTo>
                  <a:pt x="507" y="222"/>
                </a:lnTo>
                <a:lnTo>
                  <a:pt x="507" y="224"/>
                </a:lnTo>
                <a:lnTo>
                  <a:pt x="507" y="227"/>
                </a:lnTo>
                <a:lnTo>
                  <a:pt x="508" y="231"/>
                </a:lnTo>
                <a:lnTo>
                  <a:pt x="509" y="234"/>
                </a:lnTo>
                <a:lnTo>
                  <a:pt x="510" y="239"/>
                </a:lnTo>
                <a:lnTo>
                  <a:pt x="511" y="241"/>
                </a:lnTo>
                <a:lnTo>
                  <a:pt x="511" y="242"/>
                </a:lnTo>
                <a:lnTo>
                  <a:pt x="511" y="244"/>
                </a:lnTo>
                <a:lnTo>
                  <a:pt x="511" y="247"/>
                </a:lnTo>
                <a:lnTo>
                  <a:pt x="511" y="249"/>
                </a:lnTo>
                <a:lnTo>
                  <a:pt x="511" y="250"/>
                </a:lnTo>
                <a:lnTo>
                  <a:pt x="511" y="251"/>
                </a:lnTo>
                <a:lnTo>
                  <a:pt x="511" y="252"/>
                </a:lnTo>
                <a:lnTo>
                  <a:pt x="512" y="254"/>
                </a:lnTo>
                <a:lnTo>
                  <a:pt x="515" y="259"/>
                </a:lnTo>
                <a:lnTo>
                  <a:pt x="516" y="263"/>
                </a:lnTo>
                <a:lnTo>
                  <a:pt x="517" y="264"/>
                </a:lnTo>
                <a:lnTo>
                  <a:pt x="517" y="265"/>
                </a:lnTo>
                <a:lnTo>
                  <a:pt x="518" y="266"/>
                </a:lnTo>
                <a:lnTo>
                  <a:pt x="518" y="267"/>
                </a:lnTo>
                <a:lnTo>
                  <a:pt x="518" y="268"/>
                </a:lnTo>
                <a:lnTo>
                  <a:pt x="518" y="269"/>
                </a:lnTo>
                <a:lnTo>
                  <a:pt x="517" y="270"/>
                </a:lnTo>
                <a:lnTo>
                  <a:pt x="517" y="272"/>
                </a:lnTo>
                <a:lnTo>
                  <a:pt x="515" y="277"/>
                </a:lnTo>
                <a:lnTo>
                  <a:pt x="514" y="280"/>
                </a:lnTo>
                <a:lnTo>
                  <a:pt x="514" y="283"/>
                </a:lnTo>
                <a:lnTo>
                  <a:pt x="514" y="284"/>
                </a:lnTo>
                <a:lnTo>
                  <a:pt x="514" y="286"/>
                </a:lnTo>
                <a:lnTo>
                  <a:pt x="514" y="287"/>
                </a:lnTo>
                <a:lnTo>
                  <a:pt x="514" y="288"/>
                </a:lnTo>
                <a:lnTo>
                  <a:pt x="514" y="290"/>
                </a:lnTo>
                <a:lnTo>
                  <a:pt x="515" y="291"/>
                </a:lnTo>
                <a:lnTo>
                  <a:pt x="517" y="295"/>
                </a:lnTo>
                <a:lnTo>
                  <a:pt x="518" y="298"/>
                </a:lnTo>
                <a:lnTo>
                  <a:pt x="521" y="304"/>
                </a:lnTo>
                <a:lnTo>
                  <a:pt x="522" y="305"/>
                </a:lnTo>
                <a:lnTo>
                  <a:pt x="524" y="308"/>
                </a:lnTo>
                <a:lnTo>
                  <a:pt x="528" y="312"/>
                </a:lnTo>
                <a:lnTo>
                  <a:pt x="530" y="316"/>
                </a:lnTo>
                <a:lnTo>
                  <a:pt x="531" y="317"/>
                </a:lnTo>
                <a:lnTo>
                  <a:pt x="531" y="318"/>
                </a:lnTo>
                <a:lnTo>
                  <a:pt x="531" y="319"/>
                </a:lnTo>
                <a:lnTo>
                  <a:pt x="532" y="320"/>
                </a:lnTo>
                <a:lnTo>
                  <a:pt x="532" y="321"/>
                </a:lnTo>
                <a:lnTo>
                  <a:pt x="532" y="322"/>
                </a:lnTo>
                <a:lnTo>
                  <a:pt x="532" y="323"/>
                </a:lnTo>
                <a:lnTo>
                  <a:pt x="532" y="324"/>
                </a:lnTo>
                <a:lnTo>
                  <a:pt x="531" y="325"/>
                </a:lnTo>
                <a:lnTo>
                  <a:pt x="531" y="326"/>
                </a:lnTo>
                <a:lnTo>
                  <a:pt x="530" y="326"/>
                </a:lnTo>
                <a:lnTo>
                  <a:pt x="529" y="327"/>
                </a:lnTo>
                <a:lnTo>
                  <a:pt x="528" y="327"/>
                </a:lnTo>
                <a:lnTo>
                  <a:pt x="527" y="328"/>
                </a:lnTo>
                <a:lnTo>
                  <a:pt x="525" y="329"/>
                </a:lnTo>
                <a:lnTo>
                  <a:pt x="523" y="330"/>
                </a:lnTo>
                <a:lnTo>
                  <a:pt x="521" y="330"/>
                </a:lnTo>
                <a:lnTo>
                  <a:pt x="520" y="330"/>
                </a:lnTo>
                <a:lnTo>
                  <a:pt x="518" y="330"/>
                </a:lnTo>
                <a:lnTo>
                  <a:pt x="517" y="330"/>
                </a:lnTo>
                <a:lnTo>
                  <a:pt x="516" y="330"/>
                </a:lnTo>
                <a:lnTo>
                  <a:pt x="515" y="330"/>
                </a:lnTo>
                <a:lnTo>
                  <a:pt x="513" y="329"/>
                </a:lnTo>
                <a:lnTo>
                  <a:pt x="511" y="328"/>
                </a:lnTo>
                <a:lnTo>
                  <a:pt x="509" y="328"/>
                </a:lnTo>
                <a:lnTo>
                  <a:pt x="507" y="328"/>
                </a:lnTo>
                <a:lnTo>
                  <a:pt x="506" y="328"/>
                </a:lnTo>
                <a:lnTo>
                  <a:pt x="505" y="328"/>
                </a:lnTo>
                <a:lnTo>
                  <a:pt x="502" y="329"/>
                </a:lnTo>
                <a:lnTo>
                  <a:pt x="498" y="330"/>
                </a:lnTo>
                <a:lnTo>
                  <a:pt x="497" y="331"/>
                </a:lnTo>
                <a:lnTo>
                  <a:pt x="496" y="331"/>
                </a:lnTo>
                <a:lnTo>
                  <a:pt x="495" y="331"/>
                </a:lnTo>
                <a:lnTo>
                  <a:pt x="494" y="331"/>
                </a:lnTo>
                <a:lnTo>
                  <a:pt x="493" y="331"/>
                </a:lnTo>
                <a:lnTo>
                  <a:pt x="491" y="330"/>
                </a:lnTo>
                <a:lnTo>
                  <a:pt x="490" y="330"/>
                </a:lnTo>
                <a:lnTo>
                  <a:pt x="488" y="329"/>
                </a:lnTo>
                <a:lnTo>
                  <a:pt x="487" y="328"/>
                </a:lnTo>
                <a:lnTo>
                  <a:pt x="485" y="327"/>
                </a:lnTo>
                <a:lnTo>
                  <a:pt x="484" y="326"/>
                </a:lnTo>
                <a:lnTo>
                  <a:pt x="483" y="325"/>
                </a:lnTo>
                <a:lnTo>
                  <a:pt x="482" y="324"/>
                </a:lnTo>
                <a:lnTo>
                  <a:pt x="480" y="321"/>
                </a:lnTo>
                <a:lnTo>
                  <a:pt x="478" y="318"/>
                </a:lnTo>
                <a:lnTo>
                  <a:pt x="477" y="317"/>
                </a:lnTo>
                <a:lnTo>
                  <a:pt x="477" y="317"/>
                </a:lnTo>
                <a:lnTo>
                  <a:pt x="476" y="316"/>
                </a:lnTo>
                <a:lnTo>
                  <a:pt x="475" y="316"/>
                </a:lnTo>
                <a:lnTo>
                  <a:pt x="474" y="315"/>
                </a:lnTo>
                <a:lnTo>
                  <a:pt x="473" y="315"/>
                </a:lnTo>
                <a:lnTo>
                  <a:pt x="473" y="316"/>
                </a:lnTo>
                <a:lnTo>
                  <a:pt x="472" y="316"/>
                </a:lnTo>
                <a:lnTo>
                  <a:pt x="472" y="316"/>
                </a:lnTo>
                <a:lnTo>
                  <a:pt x="471" y="317"/>
                </a:lnTo>
                <a:lnTo>
                  <a:pt x="470" y="318"/>
                </a:lnTo>
                <a:lnTo>
                  <a:pt x="469" y="319"/>
                </a:lnTo>
                <a:lnTo>
                  <a:pt x="466" y="321"/>
                </a:lnTo>
                <a:lnTo>
                  <a:pt x="463" y="324"/>
                </a:lnTo>
                <a:lnTo>
                  <a:pt x="460" y="327"/>
                </a:lnTo>
                <a:lnTo>
                  <a:pt x="459" y="328"/>
                </a:lnTo>
                <a:lnTo>
                  <a:pt x="458" y="329"/>
                </a:lnTo>
                <a:lnTo>
                  <a:pt x="457" y="330"/>
                </a:lnTo>
                <a:lnTo>
                  <a:pt x="457" y="331"/>
                </a:lnTo>
                <a:lnTo>
                  <a:pt x="456" y="332"/>
                </a:lnTo>
                <a:lnTo>
                  <a:pt x="456" y="333"/>
                </a:lnTo>
                <a:lnTo>
                  <a:pt x="456" y="334"/>
                </a:lnTo>
                <a:lnTo>
                  <a:pt x="456" y="335"/>
                </a:lnTo>
                <a:lnTo>
                  <a:pt x="456" y="337"/>
                </a:lnTo>
                <a:lnTo>
                  <a:pt x="457" y="341"/>
                </a:lnTo>
                <a:lnTo>
                  <a:pt x="457" y="342"/>
                </a:lnTo>
                <a:lnTo>
                  <a:pt x="457" y="343"/>
                </a:lnTo>
                <a:lnTo>
                  <a:pt x="457" y="344"/>
                </a:lnTo>
                <a:lnTo>
                  <a:pt x="456" y="345"/>
                </a:lnTo>
                <a:lnTo>
                  <a:pt x="456" y="347"/>
                </a:lnTo>
                <a:lnTo>
                  <a:pt x="455" y="348"/>
                </a:lnTo>
                <a:lnTo>
                  <a:pt x="454" y="348"/>
                </a:lnTo>
                <a:lnTo>
                  <a:pt x="454" y="349"/>
                </a:lnTo>
                <a:lnTo>
                  <a:pt x="451" y="350"/>
                </a:lnTo>
                <a:lnTo>
                  <a:pt x="450" y="351"/>
                </a:lnTo>
                <a:lnTo>
                  <a:pt x="449" y="352"/>
                </a:lnTo>
                <a:lnTo>
                  <a:pt x="448" y="353"/>
                </a:lnTo>
                <a:lnTo>
                  <a:pt x="446" y="353"/>
                </a:lnTo>
                <a:lnTo>
                  <a:pt x="445" y="354"/>
                </a:lnTo>
                <a:lnTo>
                  <a:pt x="443" y="354"/>
                </a:lnTo>
                <a:lnTo>
                  <a:pt x="441" y="354"/>
                </a:lnTo>
                <a:lnTo>
                  <a:pt x="440" y="354"/>
                </a:lnTo>
                <a:lnTo>
                  <a:pt x="439" y="354"/>
                </a:lnTo>
                <a:lnTo>
                  <a:pt x="438" y="354"/>
                </a:lnTo>
                <a:lnTo>
                  <a:pt x="437" y="354"/>
                </a:lnTo>
                <a:lnTo>
                  <a:pt x="437" y="353"/>
                </a:lnTo>
                <a:lnTo>
                  <a:pt x="436" y="353"/>
                </a:lnTo>
                <a:lnTo>
                  <a:pt x="436" y="352"/>
                </a:lnTo>
                <a:lnTo>
                  <a:pt x="435" y="352"/>
                </a:lnTo>
                <a:lnTo>
                  <a:pt x="434" y="351"/>
                </a:lnTo>
                <a:lnTo>
                  <a:pt x="433" y="350"/>
                </a:lnTo>
                <a:lnTo>
                  <a:pt x="433" y="349"/>
                </a:lnTo>
                <a:lnTo>
                  <a:pt x="433" y="348"/>
                </a:lnTo>
                <a:lnTo>
                  <a:pt x="433" y="347"/>
                </a:lnTo>
                <a:lnTo>
                  <a:pt x="432" y="345"/>
                </a:lnTo>
                <a:lnTo>
                  <a:pt x="431" y="344"/>
                </a:lnTo>
                <a:lnTo>
                  <a:pt x="431" y="343"/>
                </a:lnTo>
                <a:lnTo>
                  <a:pt x="430" y="342"/>
                </a:lnTo>
                <a:lnTo>
                  <a:pt x="430" y="342"/>
                </a:lnTo>
                <a:lnTo>
                  <a:pt x="429" y="342"/>
                </a:lnTo>
                <a:lnTo>
                  <a:pt x="429" y="341"/>
                </a:lnTo>
                <a:lnTo>
                  <a:pt x="428" y="341"/>
                </a:lnTo>
                <a:lnTo>
                  <a:pt x="425" y="342"/>
                </a:lnTo>
                <a:lnTo>
                  <a:pt x="424" y="342"/>
                </a:lnTo>
                <a:lnTo>
                  <a:pt x="423" y="342"/>
                </a:lnTo>
                <a:lnTo>
                  <a:pt x="422" y="341"/>
                </a:lnTo>
                <a:lnTo>
                  <a:pt x="420" y="340"/>
                </a:lnTo>
                <a:lnTo>
                  <a:pt x="417" y="339"/>
                </a:lnTo>
                <a:lnTo>
                  <a:pt x="415" y="338"/>
                </a:lnTo>
                <a:lnTo>
                  <a:pt x="412" y="337"/>
                </a:lnTo>
                <a:lnTo>
                  <a:pt x="411" y="336"/>
                </a:lnTo>
                <a:lnTo>
                  <a:pt x="410" y="336"/>
                </a:lnTo>
                <a:lnTo>
                  <a:pt x="409" y="335"/>
                </a:lnTo>
                <a:lnTo>
                  <a:pt x="406" y="335"/>
                </a:lnTo>
                <a:lnTo>
                  <a:pt x="405" y="334"/>
                </a:lnTo>
                <a:lnTo>
                  <a:pt x="403" y="334"/>
                </a:lnTo>
                <a:lnTo>
                  <a:pt x="401" y="333"/>
                </a:lnTo>
                <a:lnTo>
                  <a:pt x="399" y="332"/>
                </a:lnTo>
                <a:lnTo>
                  <a:pt x="395" y="331"/>
                </a:lnTo>
                <a:lnTo>
                  <a:pt x="394" y="330"/>
                </a:lnTo>
                <a:lnTo>
                  <a:pt x="392" y="330"/>
                </a:lnTo>
                <a:lnTo>
                  <a:pt x="390" y="329"/>
                </a:lnTo>
                <a:lnTo>
                  <a:pt x="389" y="329"/>
                </a:lnTo>
                <a:lnTo>
                  <a:pt x="388" y="329"/>
                </a:lnTo>
                <a:lnTo>
                  <a:pt x="387" y="329"/>
                </a:lnTo>
                <a:lnTo>
                  <a:pt x="386" y="329"/>
                </a:lnTo>
                <a:lnTo>
                  <a:pt x="385" y="329"/>
                </a:lnTo>
                <a:lnTo>
                  <a:pt x="384" y="329"/>
                </a:lnTo>
                <a:lnTo>
                  <a:pt x="383" y="329"/>
                </a:lnTo>
                <a:lnTo>
                  <a:pt x="382" y="330"/>
                </a:lnTo>
                <a:lnTo>
                  <a:pt x="381" y="330"/>
                </a:lnTo>
                <a:lnTo>
                  <a:pt x="380" y="331"/>
                </a:lnTo>
                <a:lnTo>
                  <a:pt x="379" y="332"/>
                </a:lnTo>
                <a:lnTo>
                  <a:pt x="378" y="333"/>
                </a:lnTo>
                <a:lnTo>
                  <a:pt x="375" y="336"/>
                </a:lnTo>
                <a:lnTo>
                  <a:pt x="373" y="339"/>
                </a:lnTo>
                <a:lnTo>
                  <a:pt x="371" y="341"/>
                </a:lnTo>
                <a:lnTo>
                  <a:pt x="370" y="342"/>
                </a:lnTo>
                <a:lnTo>
                  <a:pt x="369" y="343"/>
                </a:lnTo>
                <a:lnTo>
                  <a:pt x="369" y="343"/>
                </a:lnTo>
                <a:lnTo>
                  <a:pt x="368" y="343"/>
                </a:lnTo>
                <a:lnTo>
                  <a:pt x="366" y="344"/>
                </a:lnTo>
                <a:lnTo>
                  <a:pt x="365" y="344"/>
                </a:lnTo>
                <a:lnTo>
                  <a:pt x="364" y="344"/>
                </a:lnTo>
                <a:lnTo>
                  <a:pt x="363" y="344"/>
                </a:lnTo>
                <a:lnTo>
                  <a:pt x="362" y="344"/>
                </a:lnTo>
                <a:lnTo>
                  <a:pt x="360" y="343"/>
                </a:lnTo>
                <a:lnTo>
                  <a:pt x="359" y="343"/>
                </a:lnTo>
                <a:lnTo>
                  <a:pt x="356" y="342"/>
                </a:lnTo>
                <a:lnTo>
                  <a:pt x="354" y="341"/>
                </a:lnTo>
                <a:lnTo>
                  <a:pt x="352" y="340"/>
                </a:lnTo>
                <a:lnTo>
                  <a:pt x="350" y="339"/>
                </a:lnTo>
                <a:lnTo>
                  <a:pt x="348" y="338"/>
                </a:lnTo>
                <a:lnTo>
                  <a:pt x="342" y="335"/>
                </a:lnTo>
                <a:lnTo>
                  <a:pt x="340" y="334"/>
                </a:lnTo>
                <a:lnTo>
                  <a:pt x="337" y="332"/>
                </a:lnTo>
                <a:lnTo>
                  <a:pt x="335" y="331"/>
                </a:lnTo>
                <a:lnTo>
                  <a:pt x="334" y="330"/>
                </a:lnTo>
                <a:lnTo>
                  <a:pt x="333" y="329"/>
                </a:lnTo>
                <a:lnTo>
                  <a:pt x="333" y="328"/>
                </a:lnTo>
                <a:lnTo>
                  <a:pt x="331" y="327"/>
                </a:lnTo>
                <a:lnTo>
                  <a:pt x="330" y="327"/>
                </a:lnTo>
                <a:lnTo>
                  <a:pt x="324" y="324"/>
                </a:lnTo>
                <a:lnTo>
                  <a:pt x="321" y="323"/>
                </a:lnTo>
                <a:lnTo>
                  <a:pt x="319" y="322"/>
                </a:lnTo>
                <a:lnTo>
                  <a:pt x="318" y="321"/>
                </a:lnTo>
                <a:lnTo>
                  <a:pt x="317" y="320"/>
                </a:lnTo>
                <a:lnTo>
                  <a:pt x="316" y="320"/>
                </a:lnTo>
                <a:lnTo>
                  <a:pt x="315" y="318"/>
                </a:lnTo>
                <a:lnTo>
                  <a:pt x="314" y="318"/>
                </a:lnTo>
                <a:lnTo>
                  <a:pt x="313" y="317"/>
                </a:lnTo>
                <a:lnTo>
                  <a:pt x="312" y="315"/>
                </a:lnTo>
                <a:lnTo>
                  <a:pt x="310" y="311"/>
                </a:lnTo>
                <a:lnTo>
                  <a:pt x="309" y="310"/>
                </a:lnTo>
                <a:lnTo>
                  <a:pt x="308" y="308"/>
                </a:lnTo>
                <a:lnTo>
                  <a:pt x="307" y="307"/>
                </a:lnTo>
                <a:lnTo>
                  <a:pt x="306" y="306"/>
                </a:lnTo>
                <a:lnTo>
                  <a:pt x="305" y="305"/>
                </a:lnTo>
                <a:lnTo>
                  <a:pt x="302" y="303"/>
                </a:lnTo>
                <a:lnTo>
                  <a:pt x="300" y="301"/>
                </a:lnTo>
                <a:lnTo>
                  <a:pt x="298" y="300"/>
                </a:lnTo>
                <a:lnTo>
                  <a:pt x="297" y="299"/>
                </a:lnTo>
                <a:lnTo>
                  <a:pt x="296" y="299"/>
                </a:lnTo>
                <a:lnTo>
                  <a:pt x="293" y="298"/>
                </a:lnTo>
                <a:lnTo>
                  <a:pt x="292" y="297"/>
                </a:lnTo>
                <a:lnTo>
                  <a:pt x="290" y="297"/>
                </a:lnTo>
                <a:lnTo>
                  <a:pt x="289" y="296"/>
                </a:lnTo>
                <a:lnTo>
                  <a:pt x="289" y="295"/>
                </a:lnTo>
                <a:lnTo>
                  <a:pt x="288" y="295"/>
                </a:lnTo>
                <a:lnTo>
                  <a:pt x="285" y="292"/>
                </a:lnTo>
                <a:lnTo>
                  <a:pt x="279" y="285"/>
                </a:lnTo>
                <a:lnTo>
                  <a:pt x="275" y="281"/>
                </a:lnTo>
                <a:lnTo>
                  <a:pt x="274" y="279"/>
                </a:lnTo>
                <a:lnTo>
                  <a:pt x="273" y="278"/>
                </a:lnTo>
                <a:lnTo>
                  <a:pt x="272" y="278"/>
                </a:lnTo>
                <a:lnTo>
                  <a:pt x="271" y="277"/>
                </a:lnTo>
                <a:lnTo>
                  <a:pt x="270" y="277"/>
                </a:lnTo>
                <a:lnTo>
                  <a:pt x="269" y="277"/>
                </a:lnTo>
                <a:lnTo>
                  <a:pt x="265" y="276"/>
                </a:lnTo>
                <a:lnTo>
                  <a:pt x="264" y="276"/>
                </a:lnTo>
                <a:lnTo>
                  <a:pt x="263" y="276"/>
                </a:lnTo>
                <a:lnTo>
                  <a:pt x="262" y="276"/>
                </a:lnTo>
                <a:lnTo>
                  <a:pt x="261" y="276"/>
                </a:lnTo>
                <a:lnTo>
                  <a:pt x="260" y="277"/>
                </a:lnTo>
                <a:lnTo>
                  <a:pt x="259" y="278"/>
                </a:lnTo>
                <a:lnTo>
                  <a:pt x="257" y="279"/>
                </a:lnTo>
                <a:lnTo>
                  <a:pt x="257" y="279"/>
                </a:lnTo>
                <a:lnTo>
                  <a:pt x="256" y="279"/>
                </a:lnTo>
                <a:lnTo>
                  <a:pt x="255" y="280"/>
                </a:lnTo>
                <a:lnTo>
                  <a:pt x="255" y="280"/>
                </a:lnTo>
                <a:lnTo>
                  <a:pt x="254" y="280"/>
                </a:lnTo>
                <a:lnTo>
                  <a:pt x="253" y="279"/>
                </a:lnTo>
                <a:lnTo>
                  <a:pt x="252" y="279"/>
                </a:lnTo>
                <a:lnTo>
                  <a:pt x="251" y="278"/>
                </a:lnTo>
                <a:lnTo>
                  <a:pt x="251" y="278"/>
                </a:lnTo>
                <a:lnTo>
                  <a:pt x="250" y="276"/>
                </a:lnTo>
                <a:lnTo>
                  <a:pt x="249" y="275"/>
                </a:lnTo>
                <a:lnTo>
                  <a:pt x="248" y="274"/>
                </a:lnTo>
                <a:lnTo>
                  <a:pt x="245" y="272"/>
                </a:lnTo>
                <a:lnTo>
                  <a:pt x="243" y="271"/>
                </a:lnTo>
                <a:lnTo>
                  <a:pt x="242" y="270"/>
                </a:lnTo>
                <a:lnTo>
                  <a:pt x="239" y="267"/>
                </a:lnTo>
                <a:lnTo>
                  <a:pt x="239" y="267"/>
                </a:lnTo>
                <a:lnTo>
                  <a:pt x="238" y="266"/>
                </a:lnTo>
                <a:lnTo>
                  <a:pt x="237" y="266"/>
                </a:lnTo>
                <a:lnTo>
                  <a:pt x="236" y="265"/>
                </a:lnTo>
                <a:lnTo>
                  <a:pt x="236" y="265"/>
                </a:lnTo>
                <a:lnTo>
                  <a:pt x="235" y="265"/>
                </a:lnTo>
                <a:lnTo>
                  <a:pt x="235" y="266"/>
                </a:lnTo>
                <a:lnTo>
                  <a:pt x="235" y="268"/>
                </a:lnTo>
                <a:lnTo>
                  <a:pt x="234" y="270"/>
                </a:lnTo>
                <a:lnTo>
                  <a:pt x="234" y="271"/>
                </a:lnTo>
                <a:lnTo>
                  <a:pt x="233" y="274"/>
                </a:lnTo>
                <a:lnTo>
                  <a:pt x="232" y="276"/>
                </a:lnTo>
                <a:lnTo>
                  <a:pt x="231" y="278"/>
                </a:lnTo>
                <a:lnTo>
                  <a:pt x="231" y="282"/>
                </a:lnTo>
                <a:lnTo>
                  <a:pt x="231" y="283"/>
                </a:lnTo>
                <a:lnTo>
                  <a:pt x="230" y="284"/>
                </a:lnTo>
                <a:lnTo>
                  <a:pt x="230" y="285"/>
                </a:lnTo>
                <a:lnTo>
                  <a:pt x="229" y="286"/>
                </a:lnTo>
                <a:lnTo>
                  <a:pt x="228" y="287"/>
                </a:lnTo>
                <a:lnTo>
                  <a:pt x="228" y="288"/>
                </a:lnTo>
                <a:lnTo>
                  <a:pt x="227" y="288"/>
                </a:lnTo>
                <a:lnTo>
                  <a:pt x="225" y="289"/>
                </a:lnTo>
                <a:lnTo>
                  <a:pt x="220" y="292"/>
                </a:lnTo>
                <a:lnTo>
                  <a:pt x="217" y="293"/>
                </a:lnTo>
                <a:lnTo>
                  <a:pt x="216" y="294"/>
                </a:lnTo>
                <a:lnTo>
                  <a:pt x="214" y="295"/>
                </a:lnTo>
                <a:lnTo>
                  <a:pt x="213" y="296"/>
                </a:lnTo>
                <a:lnTo>
                  <a:pt x="212" y="297"/>
                </a:lnTo>
                <a:lnTo>
                  <a:pt x="212" y="297"/>
                </a:lnTo>
                <a:lnTo>
                  <a:pt x="211" y="298"/>
                </a:lnTo>
                <a:lnTo>
                  <a:pt x="211" y="299"/>
                </a:lnTo>
                <a:lnTo>
                  <a:pt x="211" y="299"/>
                </a:lnTo>
                <a:lnTo>
                  <a:pt x="210" y="301"/>
                </a:lnTo>
                <a:lnTo>
                  <a:pt x="210" y="304"/>
                </a:lnTo>
                <a:lnTo>
                  <a:pt x="209" y="305"/>
                </a:lnTo>
                <a:lnTo>
                  <a:pt x="209" y="306"/>
                </a:lnTo>
                <a:lnTo>
                  <a:pt x="208" y="307"/>
                </a:lnTo>
                <a:lnTo>
                  <a:pt x="208" y="308"/>
                </a:lnTo>
                <a:lnTo>
                  <a:pt x="207" y="308"/>
                </a:lnTo>
                <a:lnTo>
                  <a:pt x="206" y="309"/>
                </a:lnTo>
                <a:lnTo>
                  <a:pt x="205" y="310"/>
                </a:lnTo>
                <a:lnTo>
                  <a:pt x="204" y="311"/>
                </a:lnTo>
                <a:lnTo>
                  <a:pt x="203" y="312"/>
                </a:lnTo>
                <a:lnTo>
                  <a:pt x="202" y="312"/>
                </a:lnTo>
                <a:lnTo>
                  <a:pt x="201" y="313"/>
                </a:lnTo>
                <a:lnTo>
                  <a:pt x="200" y="313"/>
                </a:lnTo>
                <a:lnTo>
                  <a:pt x="199" y="313"/>
                </a:lnTo>
                <a:lnTo>
                  <a:pt x="198" y="313"/>
                </a:lnTo>
                <a:lnTo>
                  <a:pt x="197" y="313"/>
                </a:lnTo>
                <a:lnTo>
                  <a:pt x="197" y="313"/>
                </a:lnTo>
                <a:lnTo>
                  <a:pt x="195" y="313"/>
                </a:lnTo>
                <a:lnTo>
                  <a:pt x="193" y="312"/>
                </a:lnTo>
                <a:lnTo>
                  <a:pt x="188" y="311"/>
                </a:lnTo>
                <a:lnTo>
                  <a:pt x="185" y="310"/>
                </a:lnTo>
                <a:lnTo>
                  <a:pt x="182" y="309"/>
                </a:lnTo>
                <a:lnTo>
                  <a:pt x="179" y="309"/>
                </a:lnTo>
                <a:lnTo>
                  <a:pt x="177" y="309"/>
                </a:lnTo>
                <a:lnTo>
                  <a:pt x="176" y="309"/>
                </a:lnTo>
                <a:lnTo>
                  <a:pt x="174" y="309"/>
                </a:lnTo>
                <a:lnTo>
                  <a:pt x="173" y="309"/>
                </a:lnTo>
                <a:lnTo>
                  <a:pt x="172" y="309"/>
                </a:lnTo>
                <a:lnTo>
                  <a:pt x="171" y="310"/>
                </a:lnTo>
                <a:lnTo>
                  <a:pt x="170" y="310"/>
                </a:lnTo>
                <a:lnTo>
                  <a:pt x="170" y="311"/>
                </a:lnTo>
                <a:lnTo>
                  <a:pt x="169" y="313"/>
                </a:lnTo>
                <a:lnTo>
                  <a:pt x="169" y="314"/>
                </a:lnTo>
                <a:lnTo>
                  <a:pt x="168" y="315"/>
                </a:lnTo>
                <a:lnTo>
                  <a:pt x="168" y="321"/>
                </a:lnTo>
                <a:lnTo>
                  <a:pt x="167" y="323"/>
                </a:lnTo>
                <a:lnTo>
                  <a:pt x="167" y="325"/>
                </a:lnTo>
                <a:lnTo>
                  <a:pt x="167" y="326"/>
                </a:lnTo>
                <a:lnTo>
                  <a:pt x="166" y="327"/>
                </a:lnTo>
                <a:lnTo>
                  <a:pt x="165" y="328"/>
                </a:lnTo>
                <a:lnTo>
                  <a:pt x="165" y="329"/>
                </a:lnTo>
                <a:lnTo>
                  <a:pt x="164" y="330"/>
                </a:lnTo>
                <a:lnTo>
                  <a:pt x="163" y="330"/>
                </a:lnTo>
                <a:lnTo>
                  <a:pt x="160" y="333"/>
                </a:lnTo>
                <a:lnTo>
                  <a:pt x="159" y="333"/>
                </a:lnTo>
                <a:lnTo>
                  <a:pt x="158" y="334"/>
                </a:lnTo>
                <a:lnTo>
                  <a:pt x="157" y="335"/>
                </a:lnTo>
                <a:lnTo>
                  <a:pt x="157" y="336"/>
                </a:lnTo>
                <a:lnTo>
                  <a:pt x="154" y="339"/>
                </a:lnTo>
                <a:lnTo>
                  <a:pt x="153" y="341"/>
                </a:lnTo>
                <a:lnTo>
                  <a:pt x="152" y="342"/>
                </a:lnTo>
                <a:lnTo>
                  <a:pt x="151" y="343"/>
                </a:lnTo>
                <a:lnTo>
                  <a:pt x="149" y="345"/>
                </a:lnTo>
                <a:lnTo>
                  <a:pt x="144" y="348"/>
                </a:lnTo>
                <a:lnTo>
                  <a:pt x="141" y="351"/>
                </a:lnTo>
                <a:lnTo>
                  <a:pt x="140" y="352"/>
                </a:lnTo>
                <a:lnTo>
                  <a:pt x="139" y="352"/>
                </a:lnTo>
                <a:lnTo>
                  <a:pt x="139" y="353"/>
                </a:lnTo>
                <a:lnTo>
                  <a:pt x="137" y="353"/>
                </a:lnTo>
                <a:lnTo>
                  <a:pt x="128" y="353"/>
                </a:lnTo>
                <a:lnTo>
                  <a:pt x="127" y="354"/>
                </a:lnTo>
                <a:lnTo>
                  <a:pt x="124" y="354"/>
                </a:lnTo>
                <a:lnTo>
                  <a:pt x="123" y="354"/>
                </a:lnTo>
                <a:lnTo>
                  <a:pt x="120" y="354"/>
                </a:lnTo>
                <a:lnTo>
                  <a:pt x="118" y="354"/>
                </a:lnTo>
                <a:lnTo>
                  <a:pt x="117" y="355"/>
                </a:lnTo>
                <a:lnTo>
                  <a:pt x="112" y="356"/>
                </a:lnTo>
                <a:lnTo>
                  <a:pt x="111" y="357"/>
                </a:lnTo>
                <a:lnTo>
                  <a:pt x="109" y="357"/>
                </a:lnTo>
                <a:lnTo>
                  <a:pt x="108" y="358"/>
                </a:lnTo>
                <a:lnTo>
                  <a:pt x="107" y="358"/>
                </a:lnTo>
                <a:lnTo>
                  <a:pt x="107" y="358"/>
                </a:lnTo>
                <a:lnTo>
                  <a:pt x="106" y="358"/>
                </a:lnTo>
                <a:lnTo>
                  <a:pt x="105" y="358"/>
                </a:lnTo>
                <a:lnTo>
                  <a:pt x="104" y="358"/>
                </a:lnTo>
                <a:lnTo>
                  <a:pt x="103" y="357"/>
                </a:lnTo>
                <a:lnTo>
                  <a:pt x="102" y="357"/>
                </a:lnTo>
                <a:lnTo>
                  <a:pt x="101" y="356"/>
                </a:lnTo>
                <a:lnTo>
                  <a:pt x="100" y="356"/>
                </a:lnTo>
                <a:lnTo>
                  <a:pt x="99" y="356"/>
                </a:lnTo>
                <a:lnTo>
                  <a:pt x="99" y="355"/>
                </a:lnTo>
                <a:lnTo>
                  <a:pt x="98" y="354"/>
                </a:lnTo>
                <a:lnTo>
                  <a:pt x="98" y="353"/>
                </a:lnTo>
                <a:lnTo>
                  <a:pt x="97" y="352"/>
                </a:lnTo>
                <a:lnTo>
                  <a:pt x="97" y="351"/>
                </a:lnTo>
                <a:lnTo>
                  <a:pt x="96" y="349"/>
                </a:lnTo>
                <a:lnTo>
                  <a:pt x="96" y="347"/>
                </a:lnTo>
                <a:lnTo>
                  <a:pt x="95" y="343"/>
                </a:lnTo>
                <a:lnTo>
                  <a:pt x="95" y="342"/>
                </a:lnTo>
                <a:lnTo>
                  <a:pt x="94" y="341"/>
                </a:lnTo>
                <a:lnTo>
                  <a:pt x="94" y="340"/>
                </a:lnTo>
                <a:lnTo>
                  <a:pt x="93" y="339"/>
                </a:lnTo>
                <a:lnTo>
                  <a:pt x="93" y="339"/>
                </a:lnTo>
                <a:lnTo>
                  <a:pt x="92" y="338"/>
                </a:lnTo>
                <a:lnTo>
                  <a:pt x="91" y="338"/>
                </a:lnTo>
                <a:lnTo>
                  <a:pt x="91" y="338"/>
                </a:lnTo>
                <a:lnTo>
                  <a:pt x="90" y="338"/>
                </a:lnTo>
                <a:lnTo>
                  <a:pt x="89" y="338"/>
                </a:lnTo>
                <a:lnTo>
                  <a:pt x="88" y="339"/>
                </a:lnTo>
                <a:lnTo>
                  <a:pt x="86" y="339"/>
                </a:lnTo>
                <a:lnTo>
                  <a:pt x="85" y="340"/>
                </a:lnTo>
                <a:lnTo>
                  <a:pt x="83" y="341"/>
                </a:lnTo>
                <a:lnTo>
                  <a:pt x="82" y="341"/>
                </a:lnTo>
                <a:lnTo>
                  <a:pt x="81" y="341"/>
                </a:lnTo>
                <a:lnTo>
                  <a:pt x="80" y="341"/>
                </a:lnTo>
                <a:lnTo>
                  <a:pt x="79" y="341"/>
                </a:lnTo>
                <a:lnTo>
                  <a:pt x="79" y="341"/>
                </a:lnTo>
                <a:lnTo>
                  <a:pt x="77" y="341"/>
                </a:lnTo>
                <a:lnTo>
                  <a:pt x="76" y="341"/>
                </a:lnTo>
                <a:lnTo>
                  <a:pt x="73" y="339"/>
                </a:lnTo>
                <a:lnTo>
                  <a:pt x="72" y="339"/>
                </a:lnTo>
                <a:lnTo>
                  <a:pt x="70" y="338"/>
                </a:lnTo>
                <a:lnTo>
                  <a:pt x="69" y="338"/>
                </a:lnTo>
                <a:lnTo>
                  <a:pt x="68" y="339"/>
                </a:lnTo>
                <a:lnTo>
                  <a:pt x="67" y="339"/>
                </a:lnTo>
                <a:lnTo>
                  <a:pt x="66" y="340"/>
                </a:lnTo>
                <a:lnTo>
                  <a:pt x="63" y="341"/>
                </a:lnTo>
                <a:lnTo>
                  <a:pt x="62" y="341"/>
                </a:lnTo>
                <a:lnTo>
                  <a:pt x="61" y="342"/>
                </a:lnTo>
                <a:lnTo>
                  <a:pt x="61" y="342"/>
                </a:lnTo>
                <a:lnTo>
                  <a:pt x="60" y="342"/>
                </a:lnTo>
                <a:lnTo>
                  <a:pt x="59" y="342"/>
                </a:lnTo>
                <a:lnTo>
                  <a:pt x="59" y="341"/>
                </a:lnTo>
                <a:lnTo>
                  <a:pt x="58" y="341"/>
                </a:lnTo>
                <a:lnTo>
                  <a:pt x="57" y="340"/>
                </a:lnTo>
                <a:lnTo>
                  <a:pt x="57" y="340"/>
                </a:lnTo>
                <a:lnTo>
                  <a:pt x="56" y="339"/>
                </a:lnTo>
                <a:lnTo>
                  <a:pt x="56" y="339"/>
                </a:lnTo>
                <a:lnTo>
                  <a:pt x="56" y="339"/>
                </a:lnTo>
                <a:lnTo>
                  <a:pt x="56" y="338"/>
                </a:lnTo>
                <a:lnTo>
                  <a:pt x="56" y="338"/>
                </a:lnTo>
                <a:lnTo>
                  <a:pt x="55" y="336"/>
                </a:lnTo>
                <a:lnTo>
                  <a:pt x="54" y="334"/>
                </a:lnTo>
                <a:lnTo>
                  <a:pt x="53" y="333"/>
                </a:lnTo>
                <a:lnTo>
                  <a:pt x="52" y="332"/>
                </a:lnTo>
                <a:lnTo>
                  <a:pt x="51" y="330"/>
                </a:lnTo>
                <a:lnTo>
                  <a:pt x="50" y="329"/>
                </a:lnTo>
                <a:lnTo>
                  <a:pt x="49" y="328"/>
                </a:lnTo>
                <a:lnTo>
                  <a:pt x="47" y="326"/>
                </a:lnTo>
                <a:lnTo>
                  <a:pt x="45" y="325"/>
                </a:lnTo>
                <a:lnTo>
                  <a:pt x="42" y="323"/>
                </a:lnTo>
                <a:lnTo>
                  <a:pt x="40" y="322"/>
                </a:lnTo>
                <a:lnTo>
                  <a:pt x="39" y="322"/>
                </a:lnTo>
                <a:lnTo>
                  <a:pt x="38" y="320"/>
                </a:lnTo>
                <a:lnTo>
                  <a:pt x="38" y="319"/>
                </a:lnTo>
                <a:lnTo>
                  <a:pt x="37" y="318"/>
                </a:lnTo>
                <a:lnTo>
                  <a:pt x="34" y="313"/>
                </a:lnTo>
                <a:lnTo>
                  <a:pt x="30" y="306"/>
                </a:lnTo>
                <a:lnTo>
                  <a:pt x="30" y="305"/>
                </a:lnTo>
                <a:lnTo>
                  <a:pt x="29" y="303"/>
                </a:lnTo>
                <a:lnTo>
                  <a:pt x="26" y="295"/>
                </a:lnTo>
                <a:lnTo>
                  <a:pt x="25" y="293"/>
                </a:lnTo>
                <a:lnTo>
                  <a:pt x="24" y="291"/>
                </a:lnTo>
                <a:lnTo>
                  <a:pt x="23" y="288"/>
                </a:lnTo>
                <a:lnTo>
                  <a:pt x="21" y="285"/>
                </a:lnTo>
                <a:lnTo>
                  <a:pt x="21" y="284"/>
                </a:lnTo>
                <a:lnTo>
                  <a:pt x="19" y="282"/>
                </a:lnTo>
                <a:lnTo>
                  <a:pt x="18" y="280"/>
                </a:lnTo>
                <a:lnTo>
                  <a:pt x="16" y="278"/>
                </a:lnTo>
                <a:lnTo>
                  <a:pt x="15" y="276"/>
                </a:lnTo>
                <a:lnTo>
                  <a:pt x="14" y="274"/>
                </a:lnTo>
                <a:lnTo>
                  <a:pt x="12" y="268"/>
                </a:lnTo>
                <a:lnTo>
                  <a:pt x="9" y="263"/>
                </a:lnTo>
                <a:lnTo>
                  <a:pt x="8" y="261"/>
                </a:lnTo>
                <a:lnTo>
                  <a:pt x="7" y="258"/>
                </a:lnTo>
                <a:lnTo>
                  <a:pt x="7" y="257"/>
                </a:lnTo>
                <a:lnTo>
                  <a:pt x="6" y="255"/>
                </a:lnTo>
                <a:lnTo>
                  <a:pt x="6" y="251"/>
                </a:lnTo>
                <a:lnTo>
                  <a:pt x="5" y="249"/>
                </a:lnTo>
                <a:lnTo>
                  <a:pt x="5" y="247"/>
                </a:lnTo>
                <a:lnTo>
                  <a:pt x="4" y="243"/>
                </a:lnTo>
                <a:lnTo>
                  <a:pt x="3" y="241"/>
                </a:lnTo>
                <a:lnTo>
                  <a:pt x="2" y="241"/>
                </a:lnTo>
                <a:lnTo>
                  <a:pt x="1" y="238"/>
                </a:lnTo>
                <a:lnTo>
                  <a:pt x="1" y="237"/>
                </a:lnTo>
                <a:lnTo>
                  <a:pt x="0" y="236"/>
                </a:lnTo>
                <a:lnTo>
                  <a:pt x="0" y="235"/>
                </a:lnTo>
                <a:lnTo>
                  <a:pt x="0" y="234"/>
                </a:lnTo>
                <a:lnTo>
                  <a:pt x="0" y="233"/>
                </a:lnTo>
                <a:lnTo>
                  <a:pt x="1" y="231"/>
                </a:lnTo>
                <a:lnTo>
                  <a:pt x="1" y="230"/>
                </a:lnTo>
                <a:lnTo>
                  <a:pt x="1" y="229"/>
                </a:lnTo>
                <a:lnTo>
                  <a:pt x="2" y="228"/>
                </a:lnTo>
                <a:lnTo>
                  <a:pt x="2" y="227"/>
                </a:lnTo>
                <a:lnTo>
                  <a:pt x="3" y="225"/>
                </a:lnTo>
                <a:lnTo>
                  <a:pt x="7" y="220"/>
                </a:lnTo>
                <a:lnTo>
                  <a:pt x="8" y="219"/>
                </a:lnTo>
                <a:lnTo>
                  <a:pt x="8" y="217"/>
                </a:lnTo>
                <a:lnTo>
                  <a:pt x="8" y="216"/>
                </a:lnTo>
                <a:lnTo>
                  <a:pt x="9" y="215"/>
                </a:lnTo>
                <a:lnTo>
                  <a:pt x="9" y="210"/>
                </a:lnTo>
                <a:lnTo>
                  <a:pt x="10" y="209"/>
                </a:lnTo>
                <a:lnTo>
                  <a:pt x="10" y="207"/>
                </a:lnTo>
                <a:lnTo>
                  <a:pt x="11" y="205"/>
                </a:lnTo>
                <a:lnTo>
                  <a:pt x="12" y="203"/>
                </a:lnTo>
                <a:lnTo>
                  <a:pt x="12" y="202"/>
                </a:lnTo>
                <a:lnTo>
                  <a:pt x="13" y="201"/>
                </a:lnTo>
                <a:lnTo>
                  <a:pt x="14" y="200"/>
                </a:lnTo>
                <a:lnTo>
                  <a:pt x="15" y="199"/>
                </a:lnTo>
                <a:lnTo>
                  <a:pt x="16" y="198"/>
                </a:lnTo>
                <a:lnTo>
                  <a:pt x="17" y="197"/>
                </a:lnTo>
                <a:lnTo>
                  <a:pt x="22" y="193"/>
                </a:lnTo>
                <a:lnTo>
                  <a:pt x="25" y="190"/>
                </a:lnTo>
                <a:lnTo>
                  <a:pt x="26" y="189"/>
                </a:lnTo>
                <a:lnTo>
                  <a:pt x="27" y="189"/>
                </a:lnTo>
                <a:lnTo>
                  <a:pt x="29" y="188"/>
                </a:lnTo>
                <a:lnTo>
                  <a:pt x="29" y="188"/>
                </a:lnTo>
                <a:lnTo>
                  <a:pt x="29" y="187"/>
                </a:lnTo>
                <a:lnTo>
                  <a:pt x="30" y="187"/>
                </a:lnTo>
                <a:lnTo>
                  <a:pt x="30" y="186"/>
                </a:lnTo>
                <a:lnTo>
                  <a:pt x="31" y="186"/>
                </a:lnTo>
                <a:lnTo>
                  <a:pt x="31" y="185"/>
                </a:lnTo>
                <a:lnTo>
                  <a:pt x="31" y="182"/>
                </a:lnTo>
                <a:lnTo>
                  <a:pt x="31" y="181"/>
                </a:lnTo>
                <a:lnTo>
                  <a:pt x="31" y="180"/>
                </a:lnTo>
                <a:lnTo>
                  <a:pt x="31" y="178"/>
                </a:lnTo>
                <a:lnTo>
                  <a:pt x="32" y="176"/>
                </a:lnTo>
                <a:lnTo>
                  <a:pt x="33" y="174"/>
                </a:lnTo>
                <a:lnTo>
                  <a:pt x="33" y="172"/>
                </a:lnTo>
                <a:lnTo>
                  <a:pt x="34" y="171"/>
                </a:lnTo>
                <a:lnTo>
                  <a:pt x="35" y="169"/>
                </a:lnTo>
                <a:lnTo>
                  <a:pt x="35" y="168"/>
                </a:lnTo>
                <a:lnTo>
                  <a:pt x="36" y="167"/>
                </a:lnTo>
                <a:lnTo>
                  <a:pt x="37" y="166"/>
                </a:lnTo>
                <a:lnTo>
                  <a:pt x="38" y="165"/>
                </a:lnTo>
                <a:lnTo>
                  <a:pt x="40" y="162"/>
                </a:lnTo>
                <a:lnTo>
                  <a:pt x="41" y="161"/>
                </a:lnTo>
                <a:lnTo>
                  <a:pt x="42" y="160"/>
                </a:lnTo>
                <a:lnTo>
                  <a:pt x="42" y="159"/>
                </a:lnTo>
                <a:lnTo>
                  <a:pt x="43" y="158"/>
                </a:lnTo>
                <a:lnTo>
                  <a:pt x="43" y="157"/>
                </a:lnTo>
                <a:lnTo>
                  <a:pt x="44" y="153"/>
                </a:lnTo>
                <a:lnTo>
                  <a:pt x="44" y="152"/>
                </a:lnTo>
                <a:lnTo>
                  <a:pt x="44" y="150"/>
                </a:lnTo>
                <a:lnTo>
                  <a:pt x="43" y="148"/>
                </a:lnTo>
                <a:lnTo>
                  <a:pt x="43" y="143"/>
                </a:lnTo>
                <a:lnTo>
                  <a:pt x="43" y="141"/>
                </a:lnTo>
                <a:lnTo>
                  <a:pt x="43" y="141"/>
                </a:lnTo>
                <a:lnTo>
                  <a:pt x="43" y="140"/>
                </a:lnTo>
                <a:lnTo>
                  <a:pt x="43" y="139"/>
                </a:lnTo>
                <a:lnTo>
                  <a:pt x="44" y="139"/>
                </a:lnTo>
                <a:lnTo>
                  <a:pt x="44" y="139"/>
                </a:lnTo>
                <a:lnTo>
                  <a:pt x="45" y="138"/>
                </a:lnTo>
                <a:lnTo>
                  <a:pt x="46" y="138"/>
                </a:lnTo>
                <a:lnTo>
                  <a:pt x="49" y="137"/>
                </a:lnTo>
                <a:lnTo>
                  <a:pt x="50" y="137"/>
                </a:lnTo>
                <a:lnTo>
                  <a:pt x="51" y="137"/>
                </a:lnTo>
                <a:lnTo>
                  <a:pt x="52" y="137"/>
                </a:lnTo>
                <a:lnTo>
                  <a:pt x="53" y="137"/>
                </a:lnTo>
                <a:lnTo>
                  <a:pt x="54" y="138"/>
                </a:lnTo>
                <a:lnTo>
                  <a:pt x="57" y="139"/>
                </a:lnTo>
                <a:lnTo>
                  <a:pt x="60" y="140"/>
                </a:lnTo>
                <a:lnTo>
                  <a:pt x="61" y="140"/>
                </a:lnTo>
                <a:lnTo>
                  <a:pt x="64" y="142"/>
                </a:lnTo>
                <a:lnTo>
                  <a:pt x="68" y="144"/>
                </a:lnTo>
                <a:lnTo>
                  <a:pt x="69" y="145"/>
                </a:lnTo>
                <a:lnTo>
                  <a:pt x="71" y="146"/>
                </a:lnTo>
                <a:lnTo>
                  <a:pt x="73" y="147"/>
                </a:lnTo>
                <a:lnTo>
                  <a:pt x="75" y="147"/>
                </a:lnTo>
                <a:lnTo>
                  <a:pt x="76" y="147"/>
                </a:lnTo>
                <a:lnTo>
                  <a:pt x="78" y="147"/>
                </a:lnTo>
                <a:lnTo>
                  <a:pt x="79" y="148"/>
                </a:lnTo>
                <a:lnTo>
                  <a:pt x="80" y="147"/>
                </a:lnTo>
                <a:lnTo>
                  <a:pt x="81" y="147"/>
                </a:lnTo>
                <a:lnTo>
                  <a:pt x="82" y="147"/>
                </a:lnTo>
                <a:lnTo>
                  <a:pt x="83" y="147"/>
                </a:lnTo>
                <a:lnTo>
                  <a:pt x="84" y="146"/>
                </a:lnTo>
                <a:lnTo>
                  <a:pt x="84" y="146"/>
                </a:lnTo>
                <a:lnTo>
                  <a:pt x="85" y="145"/>
                </a:lnTo>
                <a:lnTo>
                  <a:pt x="86" y="145"/>
                </a:lnTo>
                <a:lnTo>
                  <a:pt x="87" y="144"/>
                </a:lnTo>
                <a:lnTo>
                  <a:pt x="87" y="143"/>
                </a:lnTo>
                <a:lnTo>
                  <a:pt x="88" y="142"/>
                </a:lnTo>
                <a:lnTo>
                  <a:pt x="88" y="141"/>
                </a:lnTo>
                <a:lnTo>
                  <a:pt x="89" y="139"/>
                </a:lnTo>
                <a:lnTo>
                  <a:pt x="91" y="132"/>
                </a:lnTo>
                <a:lnTo>
                  <a:pt x="92" y="130"/>
                </a:lnTo>
                <a:lnTo>
                  <a:pt x="93" y="127"/>
                </a:lnTo>
                <a:lnTo>
                  <a:pt x="93" y="126"/>
                </a:lnTo>
                <a:lnTo>
                  <a:pt x="94" y="125"/>
                </a:lnTo>
                <a:lnTo>
                  <a:pt x="94" y="124"/>
                </a:lnTo>
                <a:lnTo>
                  <a:pt x="95" y="123"/>
                </a:lnTo>
                <a:lnTo>
                  <a:pt x="96" y="123"/>
                </a:lnTo>
                <a:lnTo>
                  <a:pt x="97" y="122"/>
                </a:lnTo>
                <a:lnTo>
                  <a:pt x="99" y="121"/>
                </a:lnTo>
                <a:lnTo>
                  <a:pt x="103" y="118"/>
                </a:lnTo>
                <a:lnTo>
                  <a:pt x="104" y="117"/>
                </a:lnTo>
                <a:lnTo>
                  <a:pt x="107" y="115"/>
                </a:lnTo>
                <a:lnTo>
                  <a:pt x="108" y="114"/>
                </a:lnTo>
                <a:lnTo>
                  <a:pt x="110" y="112"/>
                </a:lnTo>
                <a:lnTo>
                  <a:pt x="112" y="111"/>
                </a:lnTo>
                <a:lnTo>
                  <a:pt x="112" y="110"/>
                </a:lnTo>
                <a:lnTo>
                  <a:pt x="113" y="109"/>
                </a:lnTo>
                <a:lnTo>
                  <a:pt x="113" y="109"/>
                </a:lnTo>
                <a:lnTo>
                  <a:pt x="113" y="108"/>
                </a:lnTo>
                <a:lnTo>
                  <a:pt x="114" y="109"/>
                </a:lnTo>
                <a:lnTo>
                  <a:pt x="121" y="111"/>
                </a:lnTo>
                <a:lnTo>
                  <a:pt x="128" y="114"/>
                </a:lnTo>
                <a:lnTo>
                  <a:pt x="131" y="115"/>
                </a:lnTo>
                <a:lnTo>
                  <a:pt x="134" y="116"/>
                </a:lnTo>
                <a:lnTo>
                  <a:pt x="141" y="120"/>
                </a:lnTo>
                <a:lnTo>
                  <a:pt x="146" y="121"/>
                </a:lnTo>
                <a:lnTo>
                  <a:pt x="148" y="122"/>
                </a:lnTo>
                <a:lnTo>
                  <a:pt x="149" y="123"/>
                </a:lnTo>
                <a:lnTo>
                  <a:pt x="150" y="124"/>
                </a:lnTo>
                <a:lnTo>
                  <a:pt x="152" y="125"/>
                </a:lnTo>
                <a:lnTo>
                  <a:pt x="154" y="127"/>
                </a:lnTo>
                <a:lnTo>
                  <a:pt x="155" y="128"/>
                </a:lnTo>
                <a:lnTo>
                  <a:pt x="156" y="128"/>
                </a:lnTo>
                <a:lnTo>
                  <a:pt x="157" y="129"/>
                </a:lnTo>
                <a:lnTo>
                  <a:pt x="158" y="129"/>
                </a:lnTo>
                <a:lnTo>
                  <a:pt x="160" y="130"/>
                </a:lnTo>
                <a:lnTo>
                  <a:pt x="164" y="130"/>
                </a:lnTo>
                <a:lnTo>
                  <a:pt x="165" y="130"/>
                </a:lnTo>
                <a:lnTo>
                  <a:pt x="172" y="131"/>
                </a:lnTo>
                <a:lnTo>
                  <a:pt x="174" y="132"/>
                </a:lnTo>
                <a:lnTo>
                  <a:pt x="176" y="132"/>
                </a:lnTo>
                <a:lnTo>
                  <a:pt x="178" y="132"/>
                </a:lnTo>
                <a:lnTo>
                  <a:pt x="179" y="132"/>
                </a:lnTo>
                <a:lnTo>
                  <a:pt x="181" y="132"/>
                </a:lnTo>
                <a:lnTo>
                  <a:pt x="182" y="131"/>
                </a:lnTo>
                <a:lnTo>
                  <a:pt x="183" y="131"/>
                </a:lnTo>
                <a:lnTo>
                  <a:pt x="184" y="130"/>
                </a:lnTo>
                <a:lnTo>
                  <a:pt x="185" y="130"/>
                </a:lnTo>
                <a:lnTo>
                  <a:pt x="186" y="129"/>
                </a:lnTo>
                <a:lnTo>
                  <a:pt x="187" y="128"/>
                </a:lnTo>
                <a:lnTo>
                  <a:pt x="188" y="127"/>
                </a:lnTo>
                <a:lnTo>
                  <a:pt x="189" y="125"/>
                </a:lnTo>
                <a:lnTo>
                  <a:pt x="190" y="123"/>
                </a:lnTo>
                <a:lnTo>
                  <a:pt x="192" y="116"/>
                </a:lnTo>
                <a:lnTo>
                  <a:pt x="193" y="114"/>
                </a:lnTo>
                <a:lnTo>
                  <a:pt x="195" y="111"/>
                </a:lnTo>
                <a:lnTo>
                  <a:pt x="197" y="107"/>
                </a:lnTo>
                <a:lnTo>
                  <a:pt x="198" y="105"/>
                </a:lnTo>
                <a:lnTo>
                  <a:pt x="199" y="104"/>
                </a:lnTo>
                <a:lnTo>
                  <a:pt x="200" y="103"/>
                </a:lnTo>
                <a:lnTo>
                  <a:pt x="201" y="103"/>
                </a:lnTo>
                <a:lnTo>
                  <a:pt x="201" y="102"/>
                </a:lnTo>
                <a:lnTo>
                  <a:pt x="202" y="102"/>
                </a:lnTo>
                <a:lnTo>
                  <a:pt x="203" y="101"/>
                </a:lnTo>
                <a:lnTo>
                  <a:pt x="204" y="101"/>
                </a:lnTo>
                <a:lnTo>
                  <a:pt x="205" y="101"/>
                </a:lnTo>
                <a:lnTo>
                  <a:pt x="211" y="100"/>
                </a:lnTo>
                <a:lnTo>
                  <a:pt x="217" y="98"/>
                </a:lnTo>
                <a:lnTo>
                  <a:pt x="219" y="98"/>
                </a:lnTo>
                <a:lnTo>
                  <a:pt x="220" y="98"/>
                </a:lnTo>
                <a:lnTo>
                  <a:pt x="222" y="98"/>
                </a:lnTo>
                <a:lnTo>
                  <a:pt x="226" y="99"/>
                </a:lnTo>
                <a:lnTo>
                  <a:pt x="227" y="99"/>
                </a:lnTo>
                <a:lnTo>
                  <a:pt x="228" y="99"/>
                </a:lnTo>
                <a:lnTo>
                  <a:pt x="232" y="99"/>
                </a:lnTo>
                <a:lnTo>
                  <a:pt x="233" y="99"/>
                </a:lnTo>
                <a:lnTo>
                  <a:pt x="235" y="99"/>
                </a:lnTo>
                <a:lnTo>
                  <a:pt x="237" y="100"/>
                </a:lnTo>
                <a:lnTo>
                  <a:pt x="240" y="100"/>
                </a:lnTo>
                <a:lnTo>
                  <a:pt x="248" y="103"/>
                </a:lnTo>
                <a:lnTo>
                  <a:pt x="250" y="103"/>
                </a:lnTo>
                <a:lnTo>
                  <a:pt x="252" y="103"/>
                </a:lnTo>
                <a:lnTo>
                  <a:pt x="253" y="103"/>
                </a:lnTo>
                <a:lnTo>
                  <a:pt x="255" y="104"/>
                </a:lnTo>
                <a:lnTo>
                  <a:pt x="256" y="103"/>
                </a:lnTo>
                <a:lnTo>
                  <a:pt x="258" y="103"/>
                </a:lnTo>
                <a:lnTo>
                  <a:pt x="259" y="103"/>
                </a:lnTo>
                <a:lnTo>
                  <a:pt x="261" y="103"/>
                </a:lnTo>
                <a:lnTo>
                  <a:pt x="263" y="102"/>
                </a:lnTo>
                <a:lnTo>
                  <a:pt x="264" y="102"/>
                </a:lnTo>
                <a:lnTo>
                  <a:pt x="266" y="101"/>
                </a:lnTo>
                <a:lnTo>
                  <a:pt x="267" y="100"/>
                </a:lnTo>
                <a:lnTo>
                  <a:pt x="267" y="100"/>
                </a:lnTo>
                <a:lnTo>
                  <a:pt x="268" y="99"/>
                </a:lnTo>
                <a:lnTo>
                  <a:pt x="269" y="98"/>
                </a:lnTo>
                <a:lnTo>
                  <a:pt x="269" y="98"/>
                </a:lnTo>
                <a:lnTo>
                  <a:pt x="269" y="97"/>
                </a:lnTo>
                <a:lnTo>
                  <a:pt x="270" y="96"/>
                </a:lnTo>
                <a:lnTo>
                  <a:pt x="270" y="95"/>
                </a:lnTo>
                <a:lnTo>
                  <a:pt x="270" y="94"/>
                </a:lnTo>
                <a:lnTo>
                  <a:pt x="270" y="93"/>
                </a:lnTo>
                <a:lnTo>
                  <a:pt x="271" y="91"/>
                </a:lnTo>
                <a:lnTo>
                  <a:pt x="271" y="85"/>
                </a:lnTo>
                <a:lnTo>
                  <a:pt x="271" y="78"/>
                </a:lnTo>
                <a:lnTo>
                  <a:pt x="271" y="77"/>
                </a:lnTo>
                <a:lnTo>
                  <a:pt x="271" y="73"/>
                </a:lnTo>
                <a:lnTo>
                  <a:pt x="271" y="70"/>
                </a:lnTo>
                <a:lnTo>
                  <a:pt x="270" y="69"/>
                </a:lnTo>
                <a:lnTo>
                  <a:pt x="271" y="67"/>
                </a:lnTo>
                <a:lnTo>
                  <a:pt x="271" y="65"/>
                </a:lnTo>
                <a:lnTo>
                  <a:pt x="271" y="64"/>
                </a:lnTo>
                <a:lnTo>
                  <a:pt x="275" y="56"/>
                </a:lnTo>
                <a:lnTo>
                  <a:pt x="275" y="54"/>
                </a:lnTo>
                <a:lnTo>
                  <a:pt x="276" y="52"/>
                </a:lnTo>
                <a:lnTo>
                  <a:pt x="276" y="49"/>
                </a:lnTo>
                <a:lnTo>
                  <a:pt x="277" y="46"/>
                </a:lnTo>
                <a:lnTo>
                  <a:pt x="277" y="39"/>
                </a:lnTo>
                <a:lnTo>
                  <a:pt x="277" y="37"/>
                </a:lnTo>
                <a:lnTo>
                  <a:pt x="277" y="36"/>
                </a:lnTo>
                <a:lnTo>
                  <a:pt x="277" y="35"/>
                </a:lnTo>
                <a:lnTo>
                  <a:pt x="277" y="34"/>
                </a:lnTo>
                <a:lnTo>
                  <a:pt x="276" y="33"/>
                </a:lnTo>
                <a:lnTo>
                  <a:pt x="276" y="32"/>
                </a:lnTo>
                <a:lnTo>
                  <a:pt x="275" y="31"/>
                </a:lnTo>
                <a:lnTo>
                  <a:pt x="275" y="30"/>
                </a:lnTo>
                <a:lnTo>
                  <a:pt x="274" y="29"/>
                </a:lnTo>
                <a:lnTo>
                  <a:pt x="274" y="29"/>
                </a:lnTo>
                <a:lnTo>
                  <a:pt x="273" y="28"/>
                </a:lnTo>
                <a:lnTo>
                  <a:pt x="272" y="28"/>
                </a:lnTo>
                <a:lnTo>
                  <a:pt x="271" y="27"/>
                </a:lnTo>
                <a:lnTo>
                  <a:pt x="268" y="26"/>
                </a:lnTo>
                <a:lnTo>
                  <a:pt x="267" y="26"/>
                </a:lnTo>
                <a:lnTo>
                  <a:pt x="266" y="25"/>
                </a:lnTo>
                <a:lnTo>
                  <a:pt x="265" y="25"/>
                </a:lnTo>
                <a:lnTo>
                  <a:pt x="264" y="24"/>
                </a:lnTo>
                <a:lnTo>
                  <a:pt x="263" y="23"/>
                </a:lnTo>
                <a:lnTo>
                  <a:pt x="263" y="22"/>
                </a:lnTo>
                <a:lnTo>
                  <a:pt x="262" y="22"/>
                </a:lnTo>
                <a:lnTo>
                  <a:pt x="262" y="21"/>
                </a:lnTo>
                <a:lnTo>
                  <a:pt x="262" y="20"/>
                </a:lnTo>
                <a:lnTo>
                  <a:pt x="262" y="19"/>
                </a:lnTo>
                <a:lnTo>
                  <a:pt x="262" y="19"/>
                </a:lnTo>
                <a:lnTo>
                  <a:pt x="262" y="18"/>
                </a:lnTo>
                <a:lnTo>
                  <a:pt x="263" y="17"/>
                </a:lnTo>
                <a:lnTo>
                  <a:pt x="263" y="15"/>
                </a:lnTo>
                <a:lnTo>
                  <a:pt x="264" y="14"/>
                </a:lnTo>
                <a:lnTo>
                  <a:pt x="265" y="13"/>
                </a:lnTo>
                <a:lnTo>
                  <a:pt x="265" y="12"/>
                </a:lnTo>
                <a:lnTo>
                  <a:pt x="266" y="11"/>
                </a:lnTo>
                <a:lnTo>
                  <a:pt x="268" y="10"/>
                </a:lnTo>
                <a:lnTo>
                  <a:pt x="269" y="8"/>
                </a:lnTo>
                <a:lnTo>
                  <a:pt x="275" y="4"/>
                </a:lnTo>
                <a:lnTo>
                  <a:pt x="278" y="2"/>
                </a:lnTo>
                <a:lnTo>
                  <a:pt x="279" y="1"/>
                </a:lnTo>
                <a:lnTo>
                  <a:pt x="280" y="0"/>
                </a:lnTo>
                <a:lnTo>
                  <a:pt x="280" y="0"/>
                </a:lnTo>
                <a:close/>
              </a:path>
            </a:pathLst>
          </a:custGeom>
          <a:solidFill>
            <a:srgbClr val="B0C2E5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2" name="Freeform 275">
            <a:extLst>
              <a:ext uri="{FF2B5EF4-FFF2-40B4-BE49-F238E27FC236}">
                <a16:creationId xmlns:a16="http://schemas.microsoft.com/office/drawing/2014/main" id="{9CF13C67-4633-4241-AA47-4298CC15437A}"/>
              </a:ext>
            </a:extLst>
          </p:cNvPr>
          <p:cNvSpPr>
            <a:spLocks/>
          </p:cNvSpPr>
          <p:nvPr/>
        </p:nvSpPr>
        <p:spPr bwMode="auto">
          <a:xfrm>
            <a:off x="8812137" y="3364857"/>
            <a:ext cx="1174646" cy="996104"/>
          </a:xfrm>
          <a:custGeom>
            <a:avLst/>
            <a:gdLst>
              <a:gd name="T0" fmla="*/ 240 w 618"/>
              <a:gd name="T1" fmla="*/ 22 h 479"/>
              <a:gd name="T2" fmla="*/ 288 w 618"/>
              <a:gd name="T3" fmla="*/ 18 h 479"/>
              <a:gd name="T4" fmla="*/ 313 w 618"/>
              <a:gd name="T5" fmla="*/ 64 h 479"/>
              <a:gd name="T6" fmla="*/ 349 w 618"/>
              <a:gd name="T7" fmla="*/ 58 h 479"/>
              <a:gd name="T8" fmla="*/ 371 w 618"/>
              <a:gd name="T9" fmla="*/ 86 h 479"/>
              <a:gd name="T10" fmla="*/ 373 w 618"/>
              <a:gd name="T11" fmla="*/ 111 h 479"/>
              <a:gd name="T12" fmla="*/ 401 w 618"/>
              <a:gd name="T13" fmla="*/ 87 h 479"/>
              <a:gd name="T14" fmla="*/ 439 w 618"/>
              <a:gd name="T15" fmla="*/ 87 h 479"/>
              <a:gd name="T16" fmla="*/ 460 w 618"/>
              <a:gd name="T17" fmla="*/ 85 h 479"/>
              <a:gd name="T18" fmla="*/ 488 w 618"/>
              <a:gd name="T19" fmla="*/ 72 h 479"/>
              <a:gd name="T20" fmla="*/ 532 w 618"/>
              <a:gd name="T21" fmla="*/ 97 h 479"/>
              <a:gd name="T22" fmla="*/ 543 w 618"/>
              <a:gd name="T23" fmla="*/ 135 h 479"/>
              <a:gd name="T24" fmla="*/ 520 w 618"/>
              <a:gd name="T25" fmla="*/ 176 h 479"/>
              <a:gd name="T26" fmla="*/ 493 w 618"/>
              <a:gd name="T27" fmla="*/ 189 h 479"/>
              <a:gd name="T28" fmla="*/ 466 w 618"/>
              <a:gd name="T29" fmla="*/ 208 h 479"/>
              <a:gd name="T30" fmla="*/ 456 w 618"/>
              <a:gd name="T31" fmla="*/ 222 h 479"/>
              <a:gd name="T32" fmla="*/ 475 w 618"/>
              <a:gd name="T33" fmla="*/ 244 h 479"/>
              <a:gd name="T34" fmla="*/ 500 w 618"/>
              <a:gd name="T35" fmla="*/ 259 h 479"/>
              <a:gd name="T36" fmla="*/ 526 w 618"/>
              <a:gd name="T37" fmla="*/ 276 h 479"/>
              <a:gd name="T38" fmla="*/ 556 w 618"/>
              <a:gd name="T39" fmla="*/ 299 h 479"/>
              <a:gd name="T40" fmla="*/ 601 w 618"/>
              <a:gd name="T41" fmla="*/ 354 h 479"/>
              <a:gd name="T42" fmla="*/ 617 w 618"/>
              <a:gd name="T43" fmla="*/ 406 h 479"/>
              <a:gd name="T44" fmla="*/ 590 w 618"/>
              <a:gd name="T45" fmla="*/ 401 h 479"/>
              <a:gd name="T46" fmla="*/ 571 w 618"/>
              <a:gd name="T47" fmla="*/ 413 h 479"/>
              <a:gd name="T48" fmla="*/ 527 w 618"/>
              <a:gd name="T49" fmla="*/ 441 h 479"/>
              <a:gd name="T50" fmla="*/ 511 w 618"/>
              <a:gd name="T51" fmla="*/ 464 h 479"/>
              <a:gd name="T52" fmla="*/ 503 w 618"/>
              <a:gd name="T53" fmla="*/ 477 h 479"/>
              <a:gd name="T54" fmla="*/ 470 w 618"/>
              <a:gd name="T55" fmla="*/ 477 h 479"/>
              <a:gd name="T56" fmla="*/ 429 w 618"/>
              <a:gd name="T57" fmla="*/ 462 h 479"/>
              <a:gd name="T58" fmla="*/ 394 w 618"/>
              <a:gd name="T59" fmla="*/ 436 h 479"/>
              <a:gd name="T60" fmla="*/ 369 w 618"/>
              <a:gd name="T61" fmla="*/ 409 h 479"/>
              <a:gd name="T62" fmla="*/ 324 w 618"/>
              <a:gd name="T63" fmla="*/ 410 h 479"/>
              <a:gd name="T64" fmla="*/ 296 w 618"/>
              <a:gd name="T65" fmla="*/ 419 h 479"/>
              <a:gd name="T66" fmla="*/ 280 w 618"/>
              <a:gd name="T67" fmla="*/ 396 h 479"/>
              <a:gd name="T68" fmla="*/ 256 w 618"/>
              <a:gd name="T69" fmla="*/ 420 h 479"/>
              <a:gd name="T70" fmla="*/ 219 w 618"/>
              <a:gd name="T71" fmla="*/ 422 h 479"/>
              <a:gd name="T72" fmla="*/ 192 w 618"/>
              <a:gd name="T73" fmla="*/ 416 h 479"/>
              <a:gd name="T74" fmla="*/ 166 w 618"/>
              <a:gd name="T75" fmla="*/ 435 h 479"/>
              <a:gd name="T76" fmla="*/ 138 w 618"/>
              <a:gd name="T77" fmla="*/ 441 h 479"/>
              <a:gd name="T78" fmla="*/ 126 w 618"/>
              <a:gd name="T79" fmla="*/ 422 h 479"/>
              <a:gd name="T80" fmla="*/ 105 w 618"/>
              <a:gd name="T81" fmla="*/ 404 h 479"/>
              <a:gd name="T82" fmla="*/ 117 w 618"/>
              <a:gd name="T83" fmla="*/ 373 h 479"/>
              <a:gd name="T84" fmla="*/ 110 w 618"/>
              <a:gd name="T85" fmla="*/ 330 h 479"/>
              <a:gd name="T86" fmla="*/ 84 w 618"/>
              <a:gd name="T87" fmla="*/ 322 h 479"/>
              <a:gd name="T88" fmla="*/ 44 w 618"/>
              <a:gd name="T89" fmla="*/ 318 h 479"/>
              <a:gd name="T90" fmla="*/ 30 w 618"/>
              <a:gd name="T91" fmla="*/ 293 h 479"/>
              <a:gd name="T92" fmla="*/ 6 w 618"/>
              <a:gd name="T93" fmla="*/ 281 h 479"/>
              <a:gd name="T94" fmla="*/ 7 w 618"/>
              <a:gd name="T95" fmla="*/ 258 h 479"/>
              <a:gd name="T96" fmla="*/ 14 w 618"/>
              <a:gd name="T97" fmla="*/ 223 h 479"/>
              <a:gd name="T98" fmla="*/ 3 w 618"/>
              <a:gd name="T99" fmla="*/ 184 h 479"/>
              <a:gd name="T100" fmla="*/ 33 w 618"/>
              <a:gd name="T101" fmla="*/ 181 h 479"/>
              <a:gd name="T102" fmla="*/ 62 w 618"/>
              <a:gd name="T103" fmla="*/ 171 h 479"/>
              <a:gd name="T104" fmla="*/ 92 w 618"/>
              <a:gd name="T105" fmla="*/ 177 h 479"/>
              <a:gd name="T106" fmla="*/ 114 w 618"/>
              <a:gd name="T107" fmla="*/ 191 h 479"/>
              <a:gd name="T108" fmla="*/ 136 w 618"/>
              <a:gd name="T109" fmla="*/ 189 h 479"/>
              <a:gd name="T110" fmla="*/ 151 w 618"/>
              <a:gd name="T111" fmla="*/ 159 h 479"/>
              <a:gd name="T112" fmla="*/ 172 w 618"/>
              <a:gd name="T113" fmla="*/ 171 h 479"/>
              <a:gd name="T114" fmla="*/ 204 w 618"/>
              <a:gd name="T115" fmla="*/ 171 h 479"/>
              <a:gd name="T116" fmla="*/ 202 w 618"/>
              <a:gd name="T117" fmla="*/ 145 h 479"/>
              <a:gd name="T118" fmla="*/ 197 w 618"/>
              <a:gd name="T119" fmla="*/ 104 h 479"/>
              <a:gd name="T120" fmla="*/ 187 w 618"/>
              <a:gd name="T121" fmla="*/ 42 h 479"/>
              <a:gd name="T122" fmla="*/ 174 w 618"/>
              <a:gd name="T123" fmla="*/ 0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18" h="479">
                <a:moveTo>
                  <a:pt x="180" y="0"/>
                </a:moveTo>
                <a:lnTo>
                  <a:pt x="182" y="0"/>
                </a:lnTo>
                <a:lnTo>
                  <a:pt x="190" y="1"/>
                </a:lnTo>
                <a:lnTo>
                  <a:pt x="194" y="1"/>
                </a:lnTo>
                <a:lnTo>
                  <a:pt x="197" y="2"/>
                </a:lnTo>
                <a:lnTo>
                  <a:pt x="200" y="3"/>
                </a:lnTo>
                <a:lnTo>
                  <a:pt x="203" y="4"/>
                </a:lnTo>
                <a:lnTo>
                  <a:pt x="204" y="4"/>
                </a:lnTo>
                <a:lnTo>
                  <a:pt x="206" y="5"/>
                </a:lnTo>
                <a:lnTo>
                  <a:pt x="207" y="5"/>
                </a:lnTo>
                <a:lnTo>
                  <a:pt x="212" y="8"/>
                </a:lnTo>
                <a:lnTo>
                  <a:pt x="216" y="10"/>
                </a:lnTo>
                <a:lnTo>
                  <a:pt x="219" y="11"/>
                </a:lnTo>
                <a:lnTo>
                  <a:pt x="226" y="14"/>
                </a:lnTo>
                <a:lnTo>
                  <a:pt x="228" y="15"/>
                </a:lnTo>
                <a:lnTo>
                  <a:pt x="230" y="16"/>
                </a:lnTo>
                <a:lnTo>
                  <a:pt x="232" y="17"/>
                </a:lnTo>
                <a:lnTo>
                  <a:pt x="234" y="18"/>
                </a:lnTo>
                <a:lnTo>
                  <a:pt x="235" y="19"/>
                </a:lnTo>
                <a:lnTo>
                  <a:pt x="240" y="22"/>
                </a:lnTo>
                <a:lnTo>
                  <a:pt x="241" y="23"/>
                </a:lnTo>
                <a:lnTo>
                  <a:pt x="242" y="24"/>
                </a:lnTo>
                <a:lnTo>
                  <a:pt x="244" y="24"/>
                </a:lnTo>
                <a:lnTo>
                  <a:pt x="245" y="25"/>
                </a:lnTo>
                <a:lnTo>
                  <a:pt x="247" y="25"/>
                </a:lnTo>
                <a:lnTo>
                  <a:pt x="248" y="25"/>
                </a:lnTo>
                <a:lnTo>
                  <a:pt x="250" y="26"/>
                </a:lnTo>
                <a:lnTo>
                  <a:pt x="251" y="26"/>
                </a:lnTo>
                <a:lnTo>
                  <a:pt x="256" y="26"/>
                </a:lnTo>
                <a:lnTo>
                  <a:pt x="258" y="26"/>
                </a:lnTo>
                <a:lnTo>
                  <a:pt x="260" y="26"/>
                </a:lnTo>
                <a:lnTo>
                  <a:pt x="261" y="25"/>
                </a:lnTo>
                <a:lnTo>
                  <a:pt x="264" y="25"/>
                </a:lnTo>
                <a:lnTo>
                  <a:pt x="274" y="22"/>
                </a:lnTo>
                <a:lnTo>
                  <a:pt x="277" y="21"/>
                </a:lnTo>
                <a:lnTo>
                  <a:pt x="282" y="19"/>
                </a:lnTo>
                <a:lnTo>
                  <a:pt x="284" y="19"/>
                </a:lnTo>
                <a:lnTo>
                  <a:pt x="285" y="18"/>
                </a:lnTo>
                <a:lnTo>
                  <a:pt x="287" y="18"/>
                </a:lnTo>
                <a:lnTo>
                  <a:pt x="288" y="18"/>
                </a:lnTo>
                <a:lnTo>
                  <a:pt x="289" y="18"/>
                </a:lnTo>
                <a:lnTo>
                  <a:pt x="290" y="19"/>
                </a:lnTo>
                <a:lnTo>
                  <a:pt x="291" y="19"/>
                </a:lnTo>
                <a:lnTo>
                  <a:pt x="292" y="20"/>
                </a:lnTo>
                <a:lnTo>
                  <a:pt x="293" y="20"/>
                </a:lnTo>
                <a:lnTo>
                  <a:pt x="294" y="22"/>
                </a:lnTo>
                <a:lnTo>
                  <a:pt x="295" y="23"/>
                </a:lnTo>
                <a:lnTo>
                  <a:pt x="296" y="25"/>
                </a:lnTo>
                <a:lnTo>
                  <a:pt x="297" y="26"/>
                </a:lnTo>
                <a:lnTo>
                  <a:pt x="297" y="27"/>
                </a:lnTo>
                <a:lnTo>
                  <a:pt x="299" y="34"/>
                </a:lnTo>
                <a:lnTo>
                  <a:pt x="300" y="36"/>
                </a:lnTo>
                <a:lnTo>
                  <a:pt x="302" y="40"/>
                </a:lnTo>
                <a:lnTo>
                  <a:pt x="306" y="48"/>
                </a:lnTo>
                <a:lnTo>
                  <a:pt x="308" y="52"/>
                </a:lnTo>
                <a:lnTo>
                  <a:pt x="310" y="58"/>
                </a:lnTo>
                <a:lnTo>
                  <a:pt x="311" y="60"/>
                </a:lnTo>
                <a:lnTo>
                  <a:pt x="312" y="62"/>
                </a:lnTo>
                <a:lnTo>
                  <a:pt x="313" y="64"/>
                </a:lnTo>
                <a:lnTo>
                  <a:pt x="313" y="64"/>
                </a:lnTo>
                <a:lnTo>
                  <a:pt x="314" y="65"/>
                </a:lnTo>
                <a:lnTo>
                  <a:pt x="314" y="65"/>
                </a:lnTo>
                <a:lnTo>
                  <a:pt x="315" y="66"/>
                </a:lnTo>
                <a:lnTo>
                  <a:pt x="316" y="66"/>
                </a:lnTo>
                <a:lnTo>
                  <a:pt x="317" y="66"/>
                </a:lnTo>
                <a:lnTo>
                  <a:pt x="317" y="67"/>
                </a:lnTo>
                <a:lnTo>
                  <a:pt x="318" y="67"/>
                </a:lnTo>
                <a:lnTo>
                  <a:pt x="319" y="67"/>
                </a:lnTo>
                <a:lnTo>
                  <a:pt x="320" y="67"/>
                </a:lnTo>
                <a:lnTo>
                  <a:pt x="321" y="67"/>
                </a:lnTo>
                <a:lnTo>
                  <a:pt x="322" y="67"/>
                </a:lnTo>
                <a:lnTo>
                  <a:pt x="324" y="66"/>
                </a:lnTo>
                <a:lnTo>
                  <a:pt x="327" y="65"/>
                </a:lnTo>
                <a:lnTo>
                  <a:pt x="334" y="63"/>
                </a:lnTo>
                <a:lnTo>
                  <a:pt x="337" y="62"/>
                </a:lnTo>
                <a:lnTo>
                  <a:pt x="341" y="60"/>
                </a:lnTo>
                <a:lnTo>
                  <a:pt x="343" y="60"/>
                </a:lnTo>
                <a:lnTo>
                  <a:pt x="345" y="59"/>
                </a:lnTo>
                <a:lnTo>
                  <a:pt x="347" y="58"/>
                </a:lnTo>
                <a:lnTo>
                  <a:pt x="349" y="58"/>
                </a:lnTo>
                <a:lnTo>
                  <a:pt x="350" y="58"/>
                </a:lnTo>
                <a:lnTo>
                  <a:pt x="352" y="58"/>
                </a:lnTo>
                <a:lnTo>
                  <a:pt x="354" y="58"/>
                </a:lnTo>
                <a:lnTo>
                  <a:pt x="355" y="58"/>
                </a:lnTo>
                <a:lnTo>
                  <a:pt x="357" y="59"/>
                </a:lnTo>
                <a:lnTo>
                  <a:pt x="359" y="60"/>
                </a:lnTo>
                <a:lnTo>
                  <a:pt x="360" y="61"/>
                </a:lnTo>
                <a:lnTo>
                  <a:pt x="362" y="62"/>
                </a:lnTo>
                <a:lnTo>
                  <a:pt x="363" y="63"/>
                </a:lnTo>
                <a:lnTo>
                  <a:pt x="364" y="64"/>
                </a:lnTo>
                <a:lnTo>
                  <a:pt x="364" y="65"/>
                </a:lnTo>
                <a:lnTo>
                  <a:pt x="365" y="66"/>
                </a:lnTo>
                <a:lnTo>
                  <a:pt x="366" y="68"/>
                </a:lnTo>
                <a:lnTo>
                  <a:pt x="367" y="69"/>
                </a:lnTo>
                <a:lnTo>
                  <a:pt x="367" y="71"/>
                </a:lnTo>
                <a:lnTo>
                  <a:pt x="369" y="74"/>
                </a:lnTo>
                <a:lnTo>
                  <a:pt x="369" y="76"/>
                </a:lnTo>
                <a:lnTo>
                  <a:pt x="370" y="79"/>
                </a:lnTo>
                <a:lnTo>
                  <a:pt x="371" y="82"/>
                </a:lnTo>
                <a:lnTo>
                  <a:pt x="371" y="86"/>
                </a:lnTo>
                <a:lnTo>
                  <a:pt x="373" y="91"/>
                </a:lnTo>
                <a:lnTo>
                  <a:pt x="373" y="93"/>
                </a:lnTo>
                <a:lnTo>
                  <a:pt x="373" y="94"/>
                </a:lnTo>
                <a:lnTo>
                  <a:pt x="373" y="95"/>
                </a:lnTo>
                <a:lnTo>
                  <a:pt x="373" y="96"/>
                </a:lnTo>
                <a:lnTo>
                  <a:pt x="373" y="96"/>
                </a:lnTo>
                <a:lnTo>
                  <a:pt x="372" y="97"/>
                </a:lnTo>
                <a:lnTo>
                  <a:pt x="372" y="98"/>
                </a:lnTo>
                <a:lnTo>
                  <a:pt x="370" y="102"/>
                </a:lnTo>
                <a:lnTo>
                  <a:pt x="369" y="104"/>
                </a:lnTo>
                <a:lnTo>
                  <a:pt x="369" y="105"/>
                </a:lnTo>
                <a:lnTo>
                  <a:pt x="369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8"/>
                </a:lnTo>
                <a:lnTo>
                  <a:pt x="370" y="109"/>
                </a:lnTo>
                <a:lnTo>
                  <a:pt x="370" y="110"/>
                </a:lnTo>
                <a:lnTo>
                  <a:pt x="371" y="110"/>
                </a:lnTo>
                <a:lnTo>
                  <a:pt x="372" y="111"/>
                </a:lnTo>
                <a:lnTo>
                  <a:pt x="373" y="111"/>
                </a:lnTo>
                <a:lnTo>
                  <a:pt x="375" y="112"/>
                </a:lnTo>
                <a:lnTo>
                  <a:pt x="376" y="112"/>
                </a:lnTo>
                <a:lnTo>
                  <a:pt x="377" y="113"/>
                </a:lnTo>
                <a:lnTo>
                  <a:pt x="379" y="113"/>
                </a:lnTo>
                <a:lnTo>
                  <a:pt x="380" y="112"/>
                </a:lnTo>
                <a:lnTo>
                  <a:pt x="381" y="112"/>
                </a:lnTo>
                <a:lnTo>
                  <a:pt x="383" y="111"/>
                </a:lnTo>
                <a:lnTo>
                  <a:pt x="385" y="110"/>
                </a:lnTo>
                <a:lnTo>
                  <a:pt x="388" y="107"/>
                </a:lnTo>
                <a:lnTo>
                  <a:pt x="389" y="107"/>
                </a:lnTo>
                <a:lnTo>
                  <a:pt x="390" y="106"/>
                </a:lnTo>
                <a:lnTo>
                  <a:pt x="391" y="105"/>
                </a:lnTo>
                <a:lnTo>
                  <a:pt x="391" y="105"/>
                </a:lnTo>
                <a:lnTo>
                  <a:pt x="392" y="104"/>
                </a:lnTo>
                <a:lnTo>
                  <a:pt x="392" y="103"/>
                </a:lnTo>
                <a:lnTo>
                  <a:pt x="394" y="101"/>
                </a:lnTo>
                <a:lnTo>
                  <a:pt x="396" y="95"/>
                </a:lnTo>
                <a:lnTo>
                  <a:pt x="398" y="92"/>
                </a:lnTo>
                <a:lnTo>
                  <a:pt x="399" y="90"/>
                </a:lnTo>
                <a:lnTo>
                  <a:pt x="401" y="87"/>
                </a:lnTo>
                <a:lnTo>
                  <a:pt x="403" y="85"/>
                </a:lnTo>
                <a:lnTo>
                  <a:pt x="405" y="83"/>
                </a:lnTo>
                <a:lnTo>
                  <a:pt x="407" y="81"/>
                </a:lnTo>
                <a:lnTo>
                  <a:pt x="409" y="80"/>
                </a:lnTo>
                <a:lnTo>
                  <a:pt x="410" y="79"/>
                </a:lnTo>
                <a:lnTo>
                  <a:pt x="411" y="78"/>
                </a:lnTo>
                <a:lnTo>
                  <a:pt x="413" y="77"/>
                </a:lnTo>
                <a:lnTo>
                  <a:pt x="414" y="77"/>
                </a:lnTo>
                <a:lnTo>
                  <a:pt x="415" y="77"/>
                </a:lnTo>
                <a:lnTo>
                  <a:pt x="417" y="77"/>
                </a:lnTo>
                <a:lnTo>
                  <a:pt x="419" y="77"/>
                </a:lnTo>
                <a:lnTo>
                  <a:pt x="421" y="77"/>
                </a:lnTo>
                <a:lnTo>
                  <a:pt x="422" y="78"/>
                </a:lnTo>
                <a:lnTo>
                  <a:pt x="424" y="78"/>
                </a:lnTo>
                <a:lnTo>
                  <a:pt x="430" y="81"/>
                </a:lnTo>
                <a:lnTo>
                  <a:pt x="432" y="82"/>
                </a:lnTo>
                <a:lnTo>
                  <a:pt x="433" y="83"/>
                </a:lnTo>
                <a:lnTo>
                  <a:pt x="435" y="84"/>
                </a:lnTo>
                <a:lnTo>
                  <a:pt x="437" y="86"/>
                </a:lnTo>
                <a:lnTo>
                  <a:pt x="439" y="87"/>
                </a:lnTo>
                <a:lnTo>
                  <a:pt x="443" y="91"/>
                </a:lnTo>
                <a:lnTo>
                  <a:pt x="444" y="91"/>
                </a:lnTo>
                <a:lnTo>
                  <a:pt x="445" y="92"/>
                </a:lnTo>
                <a:lnTo>
                  <a:pt x="446" y="93"/>
                </a:lnTo>
                <a:lnTo>
                  <a:pt x="447" y="93"/>
                </a:lnTo>
                <a:lnTo>
                  <a:pt x="448" y="93"/>
                </a:lnTo>
                <a:lnTo>
                  <a:pt x="449" y="93"/>
                </a:lnTo>
                <a:lnTo>
                  <a:pt x="450" y="93"/>
                </a:lnTo>
                <a:lnTo>
                  <a:pt x="451" y="93"/>
                </a:lnTo>
                <a:lnTo>
                  <a:pt x="452" y="93"/>
                </a:lnTo>
                <a:lnTo>
                  <a:pt x="453" y="92"/>
                </a:lnTo>
                <a:lnTo>
                  <a:pt x="454" y="92"/>
                </a:lnTo>
                <a:lnTo>
                  <a:pt x="455" y="91"/>
                </a:lnTo>
                <a:lnTo>
                  <a:pt x="456" y="91"/>
                </a:lnTo>
                <a:lnTo>
                  <a:pt x="457" y="90"/>
                </a:lnTo>
                <a:lnTo>
                  <a:pt x="458" y="89"/>
                </a:lnTo>
                <a:lnTo>
                  <a:pt x="458" y="89"/>
                </a:lnTo>
                <a:lnTo>
                  <a:pt x="459" y="88"/>
                </a:lnTo>
                <a:lnTo>
                  <a:pt x="459" y="87"/>
                </a:lnTo>
                <a:lnTo>
                  <a:pt x="460" y="85"/>
                </a:lnTo>
                <a:lnTo>
                  <a:pt x="462" y="81"/>
                </a:lnTo>
                <a:lnTo>
                  <a:pt x="463" y="78"/>
                </a:lnTo>
                <a:lnTo>
                  <a:pt x="464" y="76"/>
                </a:lnTo>
                <a:lnTo>
                  <a:pt x="465" y="75"/>
                </a:lnTo>
                <a:lnTo>
                  <a:pt x="466" y="74"/>
                </a:lnTo>
                <a:lnTo>
                  <a:pt x="466" y="73"/>
                </a:lnTo>
                <a:lnTo>
                  <a:pt x="467" y="72"/>
                </a:lnTo>
                <a:lnTo>
                  <a:pt x="468" y="72"/>
                </a:lnTo>
                <a:lnTo>
                  <a:pt x="469" y="71"/>
                </a:lnTo>
                <a:lnTo>
                  <a:pt x="469" y="71"/>
                </a:lnTo>
                <a:lnTo>
                  <a:pt x="470" y="71"/>
                </a:lnTo>
                <a:lnTo>
                  <a:pt x="471" y="70"/>
                </a:lnTo>
                <a:lnTo>
                  <a:pt x="473" y="70"/>
                </a:lnTo>
                <a:lnTo>
                  <a:pt x="474" y="70"/>
                </a:lnTo>
                <a:lnTo>
                  <a:pt x="476" y="70"/>
                </a:lnTo>
                <a:lnTo>
                  <a:pt x="478" y="70"/>
                </a:lnTo>
                <a:lnTo>
                  <a:pt x="480" y="70"/>
                </a:lnTo>
                <a:lnTo>
                  <a:pt x="482" y="70"/>
                </a:lnTo>
                <a:lnTo>
                  <a:pt x="483" y="71"/>
                </a:lnTo>
                <a:lnTo>
                  <a:pt x="488" y="72"/>
                </a:lnTo>
                <a:lnTo>
                  <a:pt x="490" y="72"/>
                </a:lnTo>
                <a:lnTo>
                  <a:pt x="491" y="72"/>
                </a:lnTo>
                <a:lnTo>
                  <a:pt x="493" y="72"/>
                </a:lnTo>
                <a:lnTo>
                  <a:pt x="495" y="73"/>
                </a:lnTo>
                <a:lnTo>
                  <a:pt x="500" y="73"/>
                </a:lnTo>
                <a:lnTo>
                  <a:pt x="502" y="73"/>
                </a:lnTo>
                <a:lnTo>
                  <a:pt x="504" y="73"/>
                </a:lnTo>
                <a:lnTo>
                  <a:pt x="505" y="73"/>
                </a:lnTo>
                <a:lnTo>
                  <a:pt x="507" y="74"/>
                </a:lnTo>
                <a:lnTo>
                  <a:pt x="508" y="74"/>
                </a:lnTo>
                <a:lnTo>
                  <a:pt x="510" y="75"/>
                </a:lnTo>
                <a:lnTo>
                  <a:pt x="511" y="76"/>
                </a:lnTo>
                <a:lnTo>
                  <a:pt x="513" y="77"/>
                </a:lnTo>
                <a:lnTo>
                  <a:pt x="516" y="80"/>
                </a:lnTo>
                <a:lnTo>
                  <a:pt x="519" y="83"/>
                </a:lnTo>
                <a:lnTo>
                  <a:pt x="520" y="84"/>
                </a:lnTo>
                <a:lnTo>
                  <a:pt x="523" y="86"/>
                </a:lnTo>
                <a:lnTo>
                  <a:pt x="526" y="89"/>
                </a:lnTo>
                <a:lnTo>
                  <a:pt x="530" y="94"/>
                </a:lnTo>
                <a:lnTo>
                  <a:pt x="532" y="97"/>
                </a:lnTo>
                <a:lnTo>
                  <a:pt x="534" y="99"/>
                </a:lnTo>
                <a:lnTo>
                  <a:pt x="539" y="103"/>
                </a:lnTo>
                <a:lnTo>
                  <a:pt x="543" y="107"/>
                </a:lnTo>
                <a:lnTo>
                  <a:pt x="545" y="109"/>
                </a:lnTo>
                <a:lnTo>
                  <a:pt x="547" y="112"/>
                </a:lnTo>
                <a:lnTo>
                  <a:pt x="548" y="114"/>
                </a:lnTo>
                <a:lnTo>
                  <a:pt x="550" y="116"/>
                </a:lnTo>
                <a:lnTo>
                  <a:pt x="550" y="118"/>
                </a:lnTo>
                <a:lnTo>
                  <a:pt x="551" y="120"/>
                </a:lnTo>
                <a:lnTo>
                  <a:pt x="551" y="122"/>
                </a:lnTo>
                <a:lnTo>
                  <a:pt x="551" y="123"/>
                </a:lnTo>
                <a:lnTo>
                  <a:pt x="551" y="123"/>
                </a:lnTo>
                <a:lnTo>
                  <a:pt x="551" y="125"/>
                </a:lnTo>
                <a:lnTo>
                  <a:pt x="551" y="126"/>
                </a:lnTo>
                <a:lnTo>
                  <a:pt x="550" y="127"/>
                </a:lnTo>
                <a:lnTo>
                  <a:pt x="550" y="128"/>
                </a:lnTo>
                <a:lnTo>
                  <a:pt x="549" y="129"/>
                </a:lnTo>
                <a:lnTo>
                  <a:pt x="547" y="131"/>
                </a:lnTo>
                <a:lnTo>
                  <a:pt x="544" y="134"/>
                </a:lnTo>
                <a:lnTo>
                  <a:pt x="543" y="135"/>
                </a:lnTo>
                <a:lnTo>
                  <a:pt x="543" y="136"/>
                </a:lnTo>
                <a:lnTo>
                  <a:pt x="542" y="137"/>
                </a:lnTo>
                <a:lnTo>
                  <a:pt x="541" y="139"/>
                </a:lnTo>
                <a:lnTo>
                  <a:pt x="540" y="143"/>
                </a:lnTo>
                <a:lnTo>
                  <a:pt x="539" y="145"/>
                </a:lnTo>
                <a:lnTo>
                  <a:pt x="538" y="147"/>
                </a:lnTo>
                <a:lnTo>
                  <a:pt x="536" y="150"/>
                </a:lnTo>
                <a:lnTo>
                  <a:pt x="536" y="152"/>
                </a:lnTo>
                <a:lnTo>
                  <a:pt x="535" y="153"/>
                </a:lnTo>
                <a:lnTo>
                  <a:pt x="535" y="157"/>
                </a:lnTo>
                <a:lnTo>
                  <a:pt x="534" y="158"/>
                </a:lnTo>
                <a:lnTo>
                  <a:pt x="534" y="160"/>
                </a:lnTo>
                <a:lnTo>
                  <a:pt x="533" y="162"/>
                </a:lnTo>
                <a:lnTo>
                  <a:pt x="532" y="164"/>
                </a:lnTo>
                <a:lnTo>
                  <a:pt x="530" y="166"/>
                </a:lnTo>
                <a:lnTo>
                  <a:pt x="529" y="167"/>
                </a:lnTo>
                <a:lnTo>
                  <a:pt x="524" y="173"/>
                </a:lnTo>
                <a:lnTo>
                  <a:pt x="522" y="175"/>
                </a:lnTo>
                <a:lnTo>
                  <a:pt x="521" y="176"/>
                </a:lnTo>
                <a:lnTo>
                  <a:pt x="520" y="176"/>
                </a:lnTo>
                <a:lnTo>
                  <a:pt x="519" y="177"/>
                </a:lnTo>
                <a:lnTo>
                  <a:pt x="518" y="178"/>
                </a:lnTo>
                <a:lnTo>
                  <a:pt x="517" y="178"/>
                </a:lnTo>
                <a:lnTo>
                  <a:pt x="516" y="178"/>
                </a:lnTo>
                <a:lnTo>
                  <a:pt x="514" y="179"/>
                </a:lnTo>
                <a:lnTo>
                  <a:pt x="513" y="179"/>
                </a:lnTo>
                <a:lnTo>
                  <a:pt x="511" y="179"/>
                </a:lnTo>
                <a:lnTo>
                  <a:pt x="508" y="178"/>
                </a:lnTo>
                <a:lnTo>
                  <a:pt x="506" y="178"/>
                </a:lnTo>
                <a:lnTo>
                  <a:pt x="505" y="178"/>
                </a:lnTo>
                <a:lnTo>
                  <a:pt x="505" y="178"/>
                </a:lnTo>
                <a:lnTo>
                  <a:pt x="504" y="179"/>
                </a:lnTo>
                <a:lnTo>
                  <a:pt x="503" y="179"/>
                </a:lnTo>
                <a:lnTo>
                  <a:pt x="502" y="179"/>
                </a:lnTo>
                <a:lnTo>
                  <a:pt x="501" y="180"/>
                </a:lnTo>
                <a:lnTo>
                  <a:pt x="501" y="181"/>
                </a:lnTo>
                <a:lnTo>
                  <a:pt x="499" y="183"/>
                </a:lnTo>
                <a:lnTo>
                  <a:pt x="495" y="187"/>
                </a:lnTo>
                <a:lnTo>
                  <a:pt x="494" y="188"/>
                </a:lnTo>
                <a:lnTo>
                  <a:pt x="493" y="189"/>
                </a:lnTo>
                <a:lnTo>
                  <a:pt x="491" y="190"/>
                </a:lnTo>
                <a:lnTo>
                  <a:pt x="490" y="190"/>
                </a:lnTo>
                <a:lnTo>
                  <a:pt x="489" y="191"/>
                </a:lnTo>
                <a:lnTo>
                  <a:pt x="486" y="192"/>
                </a:lnTo>
                <a:lnTo>
                  <a:pt x="485" y="192"/>
                </a:lnTo>
                <a:lnTo>
                  <a:pt x="484" y="192"/>
                </a:lnTo>
                <a:lnTo>
                  <a:pt x="482" y="194"/>
                </a:lnTo>
                <a:lnTo>
                  <a:pt x="479" y="195"/>
                </a:lnTo>
                <a:lnTo>
                  <a:pt x="478" y="196"/>
                </a:lnTo>
                <a:lnTo>
                  <a:pt x="477" y="197"/>
                </a:lnTo>
                <a:lnTo>
                  <a:pt x="477" y="197"/>
                </a:lnTo>
                <a:lnTo>
                  <a:pt x="475" y="199"/>
                </a:lnTo>
                <a:lnTo>
                  <a:pt x="474" y="200"/>
                </a:lnTo>
                <a:lnTo>
                  <a:pt x="473" y="201"/>
                </a:lnTo>
                <a:lnTo>
                  <a:pt x="470" y="203"/>
                </a:lnTo>
                <a:lnTo>
                  <a:pt x="470" y="203"/>
                </a:lnTo>
                <a:lnTo>
                  <a:pt x="469" y="204"/>
                </a:lnTo>
                <a:lnTo>
                  <a:pt x="467" y="206"/>
                </a:lnTo>
                <a:lnTo>
                  <a:pt x="466" y="207"/>
                </a:lnTo>
                <a:lnTo>
                  <a:pt x="466" y="208"/>
                </a:lnTo>
                <a:lnTo>
                  <a:pt x="466" y="209"/>
                </a:lnTo>
                <a:lnTo>
                  <a:pt x="466" y="211"/>
                </a:lnTo>
                <a:lnTo>
                  <a:pt x="465" y="212"/>
                </a:lnTo>
                <a:lnTo>
                  <a:pt x="465" y="213"/>
                </a:lnTo>
                <a:lnTo>
                  <a:pt x="465" y="213"/>
                </a:lnTo>
                <a:lnTo>
                  <a:pt x="464" y="214"/>
                </a:lnTo>
                <a:lnTo>
                  <a:pt x="463" y="214"/>
                </a:lnTo>
                <a:lnTo>
                  <a:pt x="463" y="214"/>
                </a:lnTo>
                <a:lnTo>
                  <a:pt x="461" y="215"/>
                </a:lnTo>
                <a:lnTo>
                  <a:pt x="460" y="215"/>
                </a:lnTo>
                <a:lnTo>
                  <a:pt x="460" y="215"/>
                </a:lnTo>
                <a:lnTo>
                  <a:pt x="459" y="215"/>
                </a:lnTo>
                <a:lnTo>
                  <a:pt x="458" y="216"/>
                </a:lnTo>
                <a:lnTo>
                  <a:pt x="458" y="216"/>
                </a:lnTo>
                <a:lnTo>
                  <a:pt x="457" y="217"/>
                </a:lnTo>
                <a:lnTo>
                  <a:pt x="457" y="218"/>
                </a:lnTo>
                <a:lnTo>
                  <a:pt x="456" y="219"/>
                </a:lnTo>
                <a:lnTo>
                  <a:pt x="456" y="220"/>
                </a:lnTo>
                <a:lnTo>
                  <a:pt x="456" y="221"/>
                </a:lnTo>
                <a:lnTo>
                  <a:pt x="456" y="222"/>
                </a:lnTo>
                <a:lnTo>
                  <a:pt x="456" y="223"/>
                </a:lnTo>
                <a:lnTo>
                  <a:pt x="456" y="224"/>
                </a:lnTo>
                <a:lnTo>
                  <a:pt x="456" y="225"/>
                </a:lnTo>
                <a:lnTo>
                  <a:pt x="456" y="226"/>
                </a:lnTo>
                <a:lnTo>
                  <a:pt x="457" y="228"/>
                </a:lnTo>
                <a:lnTo>
                  <a:pt x="459" y="232"/>
                </a:lnTo>
                <a:lnTo>
                  <a:pt x="460" y="234"/>
                </a:lnTo>
                <a:lnTo>
                  <a:pt x="461" y="236"/>
                </a:lnTo>
                <a:lnTo>
                  <a:pt x="462" y="236"/>
                </a:lnTo>
                <a:lnTo>
                  <a:pt x="463" y="237"/>
                </a:lnTo>
                <a:lnTo>
                  <a:pt x="463" y="237"/>
                </a:lnTo>
                <a:lnTo>
                  <a:pt x="464" y="238"/>
                </a:lnTo>
                <a:lnTo>
                  <a:pt x="465" y="238"/>
                </a:lnTo>
                <a:lnTo>
                  <a:pt x="468" y="239"/>
                </a:lnTo>
                <a:lnTo>
                  <a:pt x="469" y="239"/>
                </a:lnTo>
                <a:lnTo>
                  <a:pt x="470" y="240"/>
                </a:lnTo>
                <a:lnTo>
                  <a:pt x="471" y="241"/>
                </a:lnTo>
                <a:lnTo>
                  <a:pt x="473" y="242"/>
                </a:lnTo>
                <a:lnTo>
                  <a:pt x="474" y="243"/>
                </a:lnTo>
                <a:lnTo>
                  <a:pt x="475" y="244"/>
                </a:lnTo>
                <a:lnTo>
                  <a:pt x="477" y="248"/>
                </a:lnTo>
                <a:lnTo>
                  <a:pt x="478" y="249"/>
                </a:lnTo>
                <a:lnTo>
                  <a:pt x="480" y="251"/>
                </a:lnTo>
                <a:lnTo>
                  <a:pt x="481" y="252"/>
                </a:lnTo>
                <a:lnTo>
                  <a:pt x="482" y="254"/>
                </a:lnTo>
                <a:lnTo>
                  <a:pt x="484" y="257"/>
                </a:lnTo>
                <a:lnTo>
                  <a:pt x="485" y="258"/>
                </a:lnTo>
                <a:lnTo>
                  <a:pt x="486" y="259"/>
                </a:lnTo>
                <a:lnTo>
                  <a:pt x="487" y="260"/>
                </a:lnTo>
                <a:lnTo>
                  <a:pt x="488" y="261"/>
                </a:lnTo>
                <a:lnTo>
                  <a:pt x="489" y="262"/>
                </a:lnTo>
                <a:lnTo>
                  <a:pt x="489" y="262"/>
                </a:lnTo>
                <a:lnTo>
                  <a:pt x="490" y="262"/>
                </a:lnTo>
                <a:lnTo>
                  <a:pt x="491" y="262"/>
                </a:lnTo>
                <a:lnTo>
                  <a:pt x="492" y="262"/>
                </a:lnTo>
                <a:lnTo>
                  <a:pt x="493" y="262"/>
                </a:lnTo>
                <a:lnTo>
                  <a:pt x="494" y="262"/>
                </a:lnTo>
                <a:lnTo>
                  <a:pt x="498" y="260"/>
                </a:lnTo>
                <a:lnTo>
                  <a:pt x="499" y="259"/>
                </a:lnTo>
                <a:lnTo>
                  <a:pt x="500" y="259"/>
                </a:lnTo>
                <a:lnTo>
                  <a:pt x="502" y="259"/>
                </a:lnTo>
                <a:lnTo>
                  <a:pt x="503" y="258"/>
                </a:lnTo>
                <a:lnTo>
                  <a:pt x="505" y="258"/>
                </a:lnTo>
                <a:lnTo>
                  <a:pt x="507" y="258"/>
                </a:lnTo>
                <a:lnTo>
                  <a:pt x="509" y="258"/>
                </a:lnTo>
                <a:lnTo>
                  <a:pt x="511" y="258"/>
                </a:lnTo>
                <a:lnTo>
                  <a:pt x="513" y="258"/>
                </a:lnTo>
                <a:lnTo>
                  <a:pt x="515" y="259"/>
                </a:lnTo>
                <a:lnTo>
                  <a:pt x="516" y="259"/>
                </a:lnTo>
                <a:lnTo>
                  <a:pt x="517" y="260"/>
                </a:lnTo>
                <a:lnTo>
                  <a:pt x="519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2"/>
                </a:lnTo>
                <a:lnTo>
                  <a:pt x="522" y="263"/>
                </a:lnTo>
                <a:lnTo>
                  <a:pt x="523" y="265"/>
                </a:lnTo>
                <a:lnTo>
                  <a:pt x="524" y="267"/>
                </a:lnTo>
                <a:lnTo>
                  <a:pt x="524" y="269"/>
                </a:lnTo>
                <a:lnTo>
                  <a:pt x="525" y="274"/>
                </a:lnTo>
                <a:lnTo>
                  <a:pt x="526" y="276"/>
                </a:lnTo>
                <a:lnTo>
                  <a:pt x="527" y="278"/>
                </a:lnTo>
                <a:lnTo>
                  <a:pt x="528" y="280"/>
                </a:lnTo>
                <a:lnTo>
                  <a:pt x="529" y="282"/>
                </a:lnTo>
                <a:lnTo>
                  <a:pt x="530" y="284"/>
                </a:lnTo>
                <a:lnTo>
                  <a:pt x="531" y="286"/>
                </a:lnTo>
                <a:lnTo>
                  <a:pt x="532" y="287"/>
                </a:lnTo>
                <a:lnTo>
                  <a:pt x="533" y="289"/>
                </a:lnTo>
                <a:lnTo>
                  <a:pt x="535" y="290"/>
                </a:lnTo>
                <a:lnTo>
                  <a:pt x="536" y="291"/>
                </a:lnTo>
                <a:lnTo>
                  <a:pt x="538" y="292"/>
                </a:lnTo>
                <a:lnTo>
                  <a:pt x="539" y="293"/>
                </a:lnTo>
                <a:lnTo>
                  <a:pt x="541" y="293"/>
                </a:lnTo>
                <a:lnTo>
                  <a:pt x="542" y="294"/>
                </a:lnTo>
                <a:lnTo>
                  <a:pt x="546" y="294"/>
                </a:lnTo>
                <a:lnTo>
                  <a:pt x="548" y="295"/>
                </a:lnTo>
                <a:lnTo>
                  <a:pt x="550" y="295"/>
                </a:lnTo>
                <a:lnTo>
                  <a:pt x="551" y="296"/>
                </a:lnTo>
                <a:lnTo>
                  <a:pt x="553" y="297"/>
                </a:lnTo>
                <a:lnTo>
                  <a:pt x="554" y="298"/>
                </a:lnTo>
                <a:lnTo>
                  <a:pt x="556" y="299"/>
                </a:lnTo>
                <a:lnTo>
                  <a:pt x="557" y="301"/>
                </a:lnTo>
                <a:lnTo>
                  <a:pt x="559" y="304"/>
                </a:lnTo>
                <a:lnTo>
                  <a:pt x="563" y="308"/>
                </a:lnTo>
                <a:lnTo>
                  <a:pt x="565" y="311"/>
                </a:lnTo>
                <a:lnTo>
                  <a:pt x="567" y="313"/>
                </a:lnTo>
                <a:lnTo>
                  <a:pt x="570" y="318"/>
                </a:lnTo>
                <a:lnTo>
                  <a:pt x="573" y="323"/>
                </a:lnTo>
                <a:lnTo>
                  <a:pt x="575" y="327"/>
                </a:lnTo>
                <a:lnTo>
                  <a:pt x="578" y="330"/>
                </a:lnTo>
                <a:lnTo>
                  <a:pt x="579" y="331"/>
                </a:lnTo>
                <a:lnTo>
                  <a:pt x="580" y="333"/>
                </a:lnTo>
                <a:lnTo>
                  <a:pt x="584" y="337"/>
                </a:lnTo>
                <a:lnTo>
                  <a:pt x="589" y="343"/>
                </a:lnTo>
                <a:lnTo>
                  <a:pt x="591" y="345"/>
                </a:lnTo>
                <a:lnTo>
                  <a:pt x="592" y="346"/>
                </a:lnTo>
                <a:lnTo>
                  <a:pt x="594" y="347"/>
                </a:lnTo>
                <a:lnTo>
                  <a:pt x="598" y="351"/>
                </a:lnTo>
                <a:lnTo>
                  <a:pt x="599" y="352"/>
                </a:lnTo>
                <a:lnTo>
                  <a:pt x="600" y="353"/>
                </a:lnTo>
                <a:lnTo>
                  <a:pt x="601" y="354"/>
                </a:lnTo>
                <a:lnTo>
                  <a:pt x="602" y="356"/>
                </a:lnTo>
                <a:lnTo>
                  <a:pt x="603" y="357"/>
                </a:lnTo>
                <a:lnTo>
                  <a:pt x="604" y="359"/>
                </a:lnTo>
                <a:lnTo>
                  <a:pt x="605" y="361"/>
                </a:lnTo>
                <a:lnTo>
                  <a:pt x="606" y="363"/>
                </a:lnTo>
                <a:lnTo>
                  <a:pt x="607" y="365"/>
                </a:lnTo>
                <a:lnTo>
                  <a:pt x="607" y="368"/>
                </a:lnTo>
                <a:lnTo>
                  <a:pt x="607" y="370"/>
                </a:lnTo>
                <a:lnTo>
                  <a:pt x="608" y="376"/>
                </a:lnTo>
                <a:lnTo>
                  <a:pt x="608" y="380"/>
                </a:lnTo>
                <a:lnTo>
                  <a:pt x="609" y="383"/>
                </a:lnTo>
                <a:lnTo>
                  <a:pt x="609" y="387"/>
                </a:lnTo>
                <a:lnTo>
                  <a:pt x="610" y="390"/>
                </a:lnTo>
                <a:lnTo>
                  <a:pt x="610" y="392"/>
                </a:lnTo>
                <a:lnTo>
                  <a:pt x="611" y="394"/>
                </a:lnTo>
                <a:lnTo>
                  <a:pt x="611" y="395"/>
                </a:lnTo>
                <a:lnTo>
                  <a:pt x="612" y="397"/>
                </a:lnTo>
                <a:lnTo>
                  <a:pt x="613" y="400"/>
                </a:lnTo>
                <a:lnTo>
                  <a:pt x="616" y="405"/>
                </a:lnTo>
                <a:lnTo>
                  <a:pt x="617" y="406"/>
                </a:lnTo>
                <a:lnTo>
                  <a:pt x="617" y="407"/>
                </a:lnTo>
                <a:lnTo>
                  <a:pt x="618" y="409"/>
                </a:lnTo>
                <a:lnTo>
                  <a:pt x="618" y="410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7" y="412"/>
                </a:lnTo>
                <a:lnTo>
                  <a:pt x="617" y="412"/>
                </a:lnTo>
                <a:lnTo>
                  <a:pt x="616" y="412"/>
                </a:lnTo>
                <a:lnTo>
                  <a:pt x="615" y="412"/>
                </a:lnTo>
                <a:lnTo>
                  <a:pt x="613" y="411"/>
                </a:lnTo>
                <a:lnTo>
                  <a:pt x="611" y="411"/>
                </a:lnTo>
                <a:lnTo>
                  <a:pt x="609" y="410"/>
                </a:lnTo>
                <a:lnTo>
                  <a:pt x="602" y="407"/>
                </a:lnTo>
                <a:lnTo>
                  <a:pt x="599" y="406"/>
                </a:lnTo>
                <a:lnTo>
                  <a:pt x="597" y="405"/>
                </a:lnTo>
                <a:lnTo>
                  <a:pt x="594" y="403"/>
                </a:lnTo>
                <a:lnTo>
                  <a:pt x="591" y="401"/>
                </a:lnTo>
                <a:lnTo>
                  <a:pt x="590" y="401"/>
                </a:lnTo>
                <a:lnTo>
                  <a:pt x="588" y="400"/>
                </a:lnTo>
                <a:lnTo>
                  <a:pt x="587" y="399"/>
                </a:lnTo>
                <a:lnTo>
                  <a:pt x="586" y="399"/>
                </a:lnTo>
                <a:lnTo>
                  <a:pt x="585" y="398"/>
                </a:lnTo>
                <a:lnTo>
                  <a:pt x="584" y="398"/>
                </a:lnTo>
                <a:lnTo>
                  <a:pt x="583" y="398"/>
                </a:lnTo>
                <a:lnTo>
                  <a:pt x="582" y="398"/>
                </a:lnTo>
                <a:lnTo>
                  <a:pt x="581" y="398"/>
                </a:lnTo>
                <a:lnTo>
                  <a:pt x="581" y="399"/>
                </a:lnTo>
                <a:lnTo>
                  <a:pt x="580" y="399"/>
                </a:lnTo>
                <a:lnTo>
                  <a:pt x="579" y="399"/>
                </a:lnTo>
                <a:lnTo>
                  <a:pt x="578" y="400"/>
                </a:lnTo>
                <a:lnTo>
                  <a:pt x="578" y="401"/>
                </a:lnTo>
                <a:lnTo>
                  <a:pt x="577" y="402"/>
                </a:lnTo>
                <a:lnTo>
                  <a:pt x="576" y="402"/>
                </a:lnTo>
                <a:lnTo>
                  <a:pt x="576" y="404"/>
                </a:lnTo>
                <a:lnTo>
                  <a:pt x="573" y="409"/>
                </a:lnTo>
                <a:lnTo>
                  <a:pt x="572" y="411"/>
                </a:lnTo>
                <a:lnTo>
                  <a:pt x="572" y="412"/>
                </a:lnTo>
                <a:lnTo>
                  <a:pt x="571" y="413"/>
                </a:lnTo>
                <a:lnTo>
                  <a:pt x="570" y="415"/>
                </a:lnTo>
                <a:lnTo>
                  <a:pt x="568" y="416"/>
                </a:lnTo>
                <a:lnTo>
                  <a:pt x="567" y="417"/>
                </a:lnTo>
                <a:lnTo>
                  <a:pt x="565" y="419"/>
                </a:lnTo>
                <a:lnTo>
                  <a:pt x="563" y="420"/>
                </a:lnTo>
                <a:lnTo>
                  <a:pt x="561" y="421"/>
                </a:lnTo>
                <a:lnTo>
                  <a:pt x="558" y="422"/>
                </a:lnTo>
                <a:lnTo>
                  <a:pt x="555" y="424"/>
                </a:lnTo>
                <a:lnTo>
                  <a:pt x="554" y="424"/>
                </a:lnTo>
                <a:lnTo>
                  <a:pt x="553" y="426"/>
                </a:lnTo>
                <a:lnTo>
                  <a:pt x="552" y="426"/>
                </a:lnTo>
                <a:lnTo>
                  <a:pt x="548" y="428"/>
                </a:lnTo>
                <a:lnTo>
                  <a:pt x="544" y="430"/>
                </a:lnTo>
                <a:lnTo>
                  <a:pt x="541" y="431"/>
                </a:lnTo>
                <a:lnTo>
                  <a:pt x="540" y="432"/>
                </a:lnTo>
                <a:lnTo>
                  <a:pt x="538" y="433"/>
                </a:lnTo>
                <a:lnTo>
                  <a:pt x="534" y="436"/>
                </a:lnTo>
                <a:lnTo>
                  <a:pt x="532" y="438"/>
                </a:lnTo>
                <a:lnTo>
                  <a:pt x="530" y="439"/>
                </a:lnTo>
                <a:lnTo>
                  <a:pt x="527" y="441"/>
                </a:lnTo>
                <a:lnTo>
                  <a:pt x="525" y="442"/>
                </a:lnTo>
                <a:lnTo>
                  <a:pt x="524" y="443"/>
                </a:lnTo>
                <a:lnTo>
                  <a:pt x="523" y="444"/>
                </a:lnTo>
                <a:lnTo>
                  <a:pt x="522" y="445"/>
                </a:lnTo>
                <a:lnTo>
                  <a:pt x="521" y="446"/>
                </a:lnTo>
                <a:lnTo>
                  <a:pt x="521" y="447"/>
                </a:lnTo>
                <a:lnTo>
                  <a:pt x="520" y="448"/>
                </a:lnTo>
                <a:lnTo>
                  <a:pt x="520" y="449"/>
                </a:lnTo>
                <a:lnTo>
                  <a:pt x="520" y="450"/>
                </a:lnTo>
                <a:lnTo>
                  <a:pt x="520" y="454"/>
                </a:lnTo>
                <a:lnTo>
                  <a:pt x="520" y="455"/>
                </a:lnTo>
                <a:lnTo>
                  <a:pt x="519" y="456"/>
                </a:lnTo>
                <a:lnTo>
                  <a:pt x="519" y="456"/>
                </a:lnTo>
                <a:lnTo>
                  <a:pt x="519" y="457"/>
                </a:lnTo>
                <a:lnTo>
                  <a:pt x="518" y="458"/>
                </a:lnTo>
                <a:lnTo>
                  <a:pt x="517" y="459"/>
                </a:lnTo>
                <a:lnTo>
                  <a:pt x="515" y="460"/>
                </a:lnTo>
                <a:lnTo>
                  <a:pt x="513" y="462"/>
                </a:lnTo>
                <a:lnTo>
                  <a:pt x="512" y="463"/>
                </a:lnTo>
                <a:lnTo>
                  <a:pt x="511" y="464"/>
                </a:lnTo>
                <a:lnTo>
                  <a:pt x="511" y="464"/>
                </a:lnTo>
                <a:lnTo>
                  <a:pt x="510" y="465"/>
                </a:lnTo>
                <a:lnTo>
                  <a:pt x="510" y="466"/>
                </a:lnTo>
                <a:lnTo>
                  <a:pt x="510" y="467"/>
                </a:lnTo>
                <a:lnTo>
                  <a:pt x="510" y="468"/>
                </a:lnTo>
                <a:lnTo>
                  <a:pt x="510" y="468"/>
                </a:lnTo>
                <a:lnTo>
                  <a:pt x="510" y="470"/>
                </a:lnTo>
                <a:lnTo>
                  <a:pt x="511" y="473"/>
                </a:lnTo>
                <a:lnTo>
                  <a:pt x="511" y="474"/>
                </a:lnTo>
                <a:lnTo>
                  <a:pt x="511" y="475"/>
                </a:lnTo>
                <a:lnTo>
                  <a:pt x="511" y="475"/>
                </a:lnTo>
                <a:lnTo>
                  <a:pt x="511" y="476"/>
                </a:lnTo>
                <a:lnTo>
                  <a:pt x="510" y="477"/>
                </a:lnTo>
                <a:lnTo>
                  <a:pt x="510" y="477"/>
                </a:lnTo>
                <a:lnTo>
                  <a:pt x="509" y="477"/>
                </a:lnTo>
                <a:lnTo>
                  <a:pt x="508" y="477"/>
                </a:lnTo>
                <a:lnTo>
                  <a:pt x="507" y="477"/>
                </a:lnTo>
                <a:lnTo>
                  <a:pt x="506" y="477"/>
                </a:lnTo>
                <a:lnTo>
                  <a:pt x="505" y="477"/>
                </a:lnTo>
                <a:lnTo>
                  <a:pt x="503" y="477"/>
                </a:lnTo>
                <a:lnTo>
                  <a:pt x="500" y="476"/>
                </a:lnTo>
                <a:lnTo>
                  <a:pt x="498" y="476"/>
                </a:lnTo>
                <a:lnTo>
                  <a:pt x="496" y="476"/>
                </a:lnTo>
                <a:lnTo>
                  <a:pt x="495" y="475"/>
                </a:lnTo>
                <a:lnTo>
                  <a:pt x="494" y="476"/>
                </a:lnTo>
                <a:lnTo>
                  <a:pt x="491" y="476"/>
                </a:lnTo>
                <a:lnTo>
                  <a:pt x="487" y="476"/>
                </a:lnTo>
                <a:lnTo>
                  <a:pt x="485" y="477"/>
                </a:lnTo>
                <a:lnTo>
                  <a:pt x="483" y="477"/>
                </a:lnTo>
                <a:lnTo>
                  <a:pt x="482" y="476"/>
                </a:lnTo>
                <a:lnTo>
                  <a:pt x="482" y="476"/>
                </a:lnTo>
                <a:lnTo>
                  <a:pt x="481" y="476"/>
                </a:lnTo>
                <a:lnTo>
                  <a:pt x="479" y="475"/>
                </a:lnTo>
                <a:lnTo>
                  <a:pt x="478" y="475"/>
                </a:lnTo>
                <a:lnTo>
                  <a:pt x="477" y="475"/>
                </a:lnTo>
                <a:lnTo>
                  <a:pt x="477" y="475"/>
                </a:lnTo>
                <a:lnTo>
                  <a:pt x="476" y="475"/>
                </a:lnTo>
                <a:lnTo>
                  <a:pt x="473" y="477"/>
                </a:lnTo>
                <a:lnTo>
                  <a:pt x="471" y="477"/>
                </a:lnTo>
                <a:lnTo>
                  <a:pt x="470" y="477"/>
                </a:lnTo>
                <a:lnTo>
                  <a:pt x="466" y="478"/>
                </a:lnTo>
                <a:lnTo>
                  <a:pt x="464" y="479"/>
                </a:lnTo>
                <a:lnTo>
                  <a:pt x="462" y="479"/>
                </a:lnTo>
                <a:lnTo>
                  <a:pt x="460" y="479"/>
                </a:lnTo>
                <a:lnTo>
                  <a:pt x="459" y="479"/>
                </a:lnTo>
                <a:lnTo>
                  <a:pt x="458" y="479"/>
                </a:lnTo>
                <a:lnTo>
                  <a:pt x="457" y="478"/>
                </a:lnTo>
                <a:lnTo>
                  <a:pt x="456" y="478"/>
                </a:lnTo>
                <a:lnTo>
                  <a:pt x="455" y="477"/>
                </a:lnTo>
                <a:lnTo>
                  <a:pt x="453" y="476"/>
                </a:lnTo>
                <a:lnTo>
                  <a:pt x="448" y="472"/>
                </a:lnTo>
                <a:lnTo>
                  <a:pt x="446" y="470"/>
                </a:lnTo>
                <a:lnTo>
                  <a:pt x="445" y="470"/>
                </a:lnTo>
                <a:lnTo>
                  <a:pt x="443" y="469"/>
                </a:lnTo>
                <a:lnTo>
                  <a:pt x="440" y="467"/>
                </a:lnTo>
                <a:lnTo>
                  <a:pt x="437" y="466"/>
                </a:lnTo>
                <a:lnTo>
                  <a:pt x="434" y="465"/>
                </a:lnTo>
                <a:lnTo>
                  <a:pt x="432" y="464"/>
                </a:lnTo>
                <a:lnTo>
                  <a:pt x="431" y="463"/>
                </a:lnTo>
                <a:lnTo>
                  <a:pt x="429" y="462"/>
                </a:lnTo>
                <a:lnTo>
                  <a:pt x="428" y="461"/>
                </a:lnTo>
                <a:lnTo>
                  <a:pt x="424" y="458"/>
                </a:lnTo>
                <a:lnTo>
                  <a:pt x="423" y="457"/>
                </a:lnTo>
                <a:lnTo>
                  <a:pt x="422" y="456"/>
                </a:lnTo>
                <a:lnTo>
                  <a:pt x="420" y="456"/>
                </a:lnTo>
                <a:lnTo>
                  <a:pt x="419" y="455"/>
                </a:lnTo>
                <a:lnTo>
                  <a:pt x="415" y="453"/>
                </a:lnTo>
                <a:lnTo>
                  <a:pt x="412" y="452"/>
                </a:lnTo>
                <a:lnTo>
                  <a:pt x="410" y="451"/>
                </a:lnTo>
                <a:lnTo>
                  <a:pt x="409" y="450"/>
                </a:lnTo>
                <a:lnTo>
                  <a:pt x="407" y="449"/>
                </a:lnTo>
                <a:lnTo>
                  <a:pt x="406" y="447"/>
                </a:lnTo>
                <a:lnTo>
                  <a:pt x="405" y="446"/>
                </a:lnTo>
                <a:lnTo>
                  <a:pt x="402" y="442"/>
                </a:lnTo>
                <a:lnTo>
                  <a:pt x="400" y="440"/>
                </a:lnTo>
                <a:lnTo>
                  <a:pt x="399" y="439"/>
                </a:lnTo>
                <a:lnTo>
                  <a:pt x="398" y="438"/>
                </a:lnTo>
                <a:lnTo>
                  <a:pt x="397" y="438"/>
                </a:lnTo>
                <a:lnTo>
                  <a:pt x="396" y="437"/>
                </a:lnTo>
                <a:lnTo>
                  <a:pt x="394" y="436"/>
                </a:lnTo>
                <a:lnTo>
                  <a:pt x="392" y="436"/>
                </a:lnTo>
                <a:lnTo>
                  <a:pt x="387" y="434"/>
                </a:lnTo>
                <a:lnTo>
                  <a:pt x="385" y="434"/>
                </a:lnTo>
                <a:lnTo>
                  <a:pt x="384" y="433"/>
                </a:lnTo>
                <a:lnTo>
                  <a:pt x="383" y="432"/>
                </a:lnTo>
                <a:lnTo>
                  <a:pt x="382" y="432"/>
                </a:lnTo>
                <a:lnTo>
                  <a:pt x="381" y="431"/>
                </a:lnTo>
                <a:lnTo>
                  <a:pt x="380" y="430"/>
                </a:lnTo>
                <a:lnTo>
                  <a:pt x="380" y="429"/>
                </a:lnTo>
                <a:lnTo>
                  <a:pt x="379" y="428"/>
                </a:lnTo>
                <a:lnTo>
                  <a:pt x="378" y="425"/>
                </a:lnTo>
                <a:lnTo>
                  <a:pt x="377" y="421"/>
                </a:lnTo>
                <a:lnTo>
                  <a:pt x="376" y="419"/>
                </a:lnTo>
                <a:lnTo>
                  <a:pt x="375" y="417"/>
                </a:lnTo>
                <a:lnTo>
                  <a:pt x="375" y="416"/>
                </a:lnTo>
                <a:lnTo>
                  <a:pt x="374" y="415"/>
                </a:lnTo>
                <a:lnTo>
                  <a:pt x="374" y="415"/>
                </a:lnTo>
                <a:lnTo>
                  <a:pt x="373" y="413"/>
                </a:lnTo>
                <a:lnTo>
                  <a:pt x="370" y="410"/>
                </a:lnTo>
                <a:lnTo>
                  <a:pt x="369" y="409"/>
                </a:lnTo>
                <a:lnTo>
                  <a:pt x="368" y="408"/>
                </a:lnTo>
                <a:lnTo>
                  <a:pt x="367" y="408"/>
                </a:lnTo>
                <a:lnTo>
                  <a:pt x="365" y="407"/>
                </a:lnTo>
                <a:lnTo>
                  <a:pt x="363" y="406"/>
                </a:lnTo>
                <a:lnTo>
                  <a:pt x="361" y="405"/>
                </a:lnTo>
                <a:lnTo>
                  <a:pt x="356" y="404"/>
                </a:lnTo>
                <a:lnTo>
                  <a:pt x="351" y="402"/>
                </a:lnTo>
                <a:lnTo>
                  <a:pt x="348" y="402"/>
                </a:lnTo>
                <a:lnTo>
                  <a:pt x="344" y="401"/>
                </a:lnTo>
                <a:lnTo>
                  <a:pt x="343" y="401"/>
                </a:lnTo>
                <a:lnTo>
                  <a:pt x="341" y="401"/>
                </a:lnTo>
                <a:lnTo>
                  <a:pt x="340" y="401"/>
                </a:lnTo>
                <a:lnTo>
                  <a:pt x="339" y="401"/>
                </a:lnTo>
                <a:lnTo>
                  <a:pt x="337" y="401"/>
                </a:lnTo>
                <a:lnTo>
                  <a:pt x="333" y="403"/>
                </a:lnTo>
                <a:lnTo>
                  <a:pt x="331" y="403"/>
                </a:lnTo>
                <a:lnTo>
                  <a:pt x="330" y="404"/>
                </a:lnTo>
                <a:lnTo>
                  <a:pt x="328" y="405"/>
                </a:lnTo>
                <a:lnTo>
                  <a:pt x="327" y="406"/>
                </a:lnTo>
                <a:lnTo>
                  <a:pt x="324" y="410"/>
                </a:lnTo>
                <a:lnTo>
                  <a:pt x="323" y="410"/>
                </a:lnTo>
                <a:lnTo>
                  <a:pt x="322" y="411"/>
                </a:lnTo>
                <a:lnTo>
                  <a:pt x="321" y="412"/>
                </a:lnTo>
                <a:lnTo>
                  <a:pt x="320" y="412"/>
                </a:lnTo>
                <a:lnTo>
                  <a:pt x="316" y="414"/>
                </a:lnTo>
                <a:lnTo>
                  <a:pt x="314" y="415"/>
                </a:lnTo>
                <a:lnTo>
                  <a:pt x="313" y="416"/>
                </a:lnTo>
                <a:lnTo>
                  <a:pt x="310" y="418"/>
                </a:lnTo>
                <a:lnTo>
                  <a:pt x="307" y="419"/>
                </a:lnTo>
                <a:lnTo>
                  <a:pt x="306" y="420"/>
                </a:lnTo>
                <a:lnTo>
                  <a:pt x="305" y="420"/>
                </a:lnTo>
                <a:lnTo>
                  <a:pt x="304" y="420"/>
                </a:lnTo>
                <a:lnTo>
                  <a:pt x="304" y="421"/>
                </a:lnTo>
                <a:lnTo>
                  <a:pt x="303" y="421"/>
                </a:lnTo>
                <a:lnTo>
                  <a:pt x="301" y="420"/>
                </a:lnTo>
                <a:lnTo>
                  <a:pt x="300" y="420"/>
                </a:lnTo>
                <a:lnTo>
                  <a:pt x="299" y="420"/>
                </a:lnTo>
                <a:lnTo>
                  <a:pt x="298" y="420"/>
                </a:lnTo>
                <a:lnTo>
                  <a:pt x="297" y="419"/>
                </a:lnTo>
                <a:lnTo>
                  <a:pt x="296" y="419"/>
                </a:lnTo>
                <a:lnTo>
                  <a:pt x="295" y="418"/>
                </a:lnTo>
                <a:lnTo>
                  <a:pt x="294" y="417"/>
                </a:lnTo>
                <a:lnTo>
                  <a:pt x="294" y="416"/>
                </a:lnTo>
                <a:lnTo>
                  <a:pt x="293" y="415"/>
                </a:lnTo>
                <a:lnTo>
                  <a:pt x="292" y="414"/>
                </a:lnTo>
                <a:lnTo>
                  <a:pt x="291" y="412"/>
                </a:lnTo>
                <a:lnTo>
                  <a:pt x="290" y="408"/>
                </a:lnTo>
                <a:lnTo>
                  <a:pt x="289" y="406"/>
                </a:lnTo>
                <a:lnTo>
                  <a:pt x="288" y="404"/>
                </a:lnTo>
                <a:lnTo>
                  <a:pt x="287" y="402"/>
                </a:lnTo>
                <a:lnTo>
                  <a:pt x="286" y="400"/>
                </a:lnTo>
                <a:lnTo>
                  <a:pt x="285" y="399"/>
                </a:lnTo>
                <a:lnTo>
                  <a:pt x="284" y="399"/>
                </a:lnTo>
                <a:lnTo>
                  <a:pt x="284" y="398"/>
                </a:lnTo>
                <a:lnTo>
                  <a:pt x="283" y="397"/>
                </a:lnTo>
                <a:lnTo>
                  <a:pt x="281" y="396"/>
                </a:lnTo>
                <a:lnTo>
                  <a:pt x="281" y="396"/>
                </a:lnTo>
                <a:lnTo>
                  <a:pt x="281" y="396"/>
                </a:lnTo>
                <a:lnTo>
                  <a:pt x="280" y="396"/>
                </a:lnTo>
                <a:lnTo>
                  <a:pt x="280" y="396"/>
                </a:lnTo>
                <a:lnTo>
                  <a:pt x="277" y="398"/>
                </a:lnTo>
                <a:lnTo>
                  <a:pt x="275" y="399"/>
                </a:lnTo>
                <a:lnTo>
                  <a:pt x="273" y="400"/>
                </a:lnTo>
                <a:lnTo>
                  <a:pt x="271" y="401"/>
                </a:lnTo>
                <a:lnTo>
                  <a:pt x="270" y="402"/>
                </a:lnTo>
                <a:lnTo>
                  <a:pt x="269" y="404"/>
                </a:lnTo>
                <a:lnTo>
                  <a:pt x="268" y="405"/>
                </a:lnTo>
                <a:lnTo>
                  <a:pt x="267" y="406"/>
                </a:lnTo>
                <a:lnTo>
                  <a:pt x="267" y="406"/>
                </a:lnTo>
                <a:lnTo>
                  <a:pt x="266" y="407"/>
                </a:lnTo>
                <a:lnTo>
                  <a:pt x="265" y="409"/>
                </a:lnTo>
                <a:lnTo>
                  <a:pt x="264" y="413"/>
                </a:lnTo>
                <a:lnTo>
                  <a:pt x="263" y="414"/>
                </a:lnTo>
                <a:lnTo>
                  <a:pt x="262" y="415"/>
                </a:lnTo>
                <a:lnTo>
                  <a:pt x="262" y="416"/>
                </a:lnTo>
                <a:lnTo>
                  <a:pt x="261" y="416"/>
                </a:lnTo>
                <a:lnTo>
                  <a:pt x="260" y="417"/>
                </a:lnTo>
                <a:lnTo>
                  <a:pt x="259" y="418"/>
                </a:lnTo>
                <a:lnTo>
                  <a:pt x="258" y="419"/>
                </a:lnTo>
                <a:lnTo>
                  <a:pt x="256" y="420"/>
                </a:lnTo>
                <a:lnTo>
                  <a:pt x="255" y="420"/>
                </a:lnTo>
                <a:lnTo>
                  <a:pt x="251" y="421"/>
                </a:lnTo>
                <a:lnTo>
                  <a:pt x="249" y="422"/>
                </a:lnTo>
                <a:lnTo>
                  <a:pt x="247" y="423"/>
                </a:lnTo>
                <a:lnTo>
                  <a:pt x="244" y="425"/>
                </a:lnTo>
                <a:lnTo>
                  <a:pt x="242" y="425"/>
                </a:lnTo>
                <a:lnTo>
                  <a:pt x="241" y="425"/>
                </a:lnTo>
                <a:lnTo>
                  <a:pt x="240" y="425"/>
                </a:lnTo>
                <a:lnTo>
                  <a:pt x="238" y="425"/>
                </a:lnTo>
                <a:lnTo>
                  <a:pt x="237" y="425"/>
                </a:lnTo>
                <a:lnTo>
                  <a:pt x="236" y="425"/>
                </a:lnTo>
                <a:lnTo>
                  <a:pt x="234" y="425"/>
                </a:lnTo>
                <a:lnTo>
                  <a:pt x="230" y="423"/>
                </a:lnTo>
                <a:lnTo>
                  <a:pt x="228" y="422"/>
                </a:lnTo>
                <a:lnTo>
                  <a:pt x="227" y="422"/>
                </a:lnTo>
                <a:lnTo>
                  <a:pt x="226" y="422"/>
                </a:lnTo>
                <a:lnTo>
                  <a:pt x="225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2"/>
                </a:lnTo>
                <a:lnTo>
                  <a:pt x="217" y="421"/>
                </a:lnTo>
                <a:lnTo>
                  <a:pt x="215" y="421"/>
                </a:lnTo>
                <a:lnTo>
                  <a:pt x="213" y="421"/>
                </a:lnTo>
                <a:lnTo>
                  <a:pt x="209" y="421"/>
                </a:lnTo>
                <a:lnTo>
                  <a:pt x="208" y="421"/>
                </a:lnTo>
                <a:lnTo>
                  <a:pt x="206" y="421"/>
                </a:lnTo>
                <a:lnTo>
                  <a:pt x="204" y="421"/>
                </a:lnTo>
                <a:lnTo>
                  <a:pt x="203" y="421"/>
                </a:lnTo>
                <a:lnTo>
                  <a:pt x="202" y="421"/>
                </a:lnTo>
                <a:lnTo>
                  <a:pt x="201" y="421"/>
                </a:lnTo>
                <a:lnTo>
                  <a:pt x="200" y="420"/>
                </a:lnTo>
                <a:lnTo>
                  <a:pt x="198" y="419"/>
                </a:lnTo>
                <a:lnTo>
                  <a:pt x="196" y="417"/>
                </a:lnTo>
                <a:lnTo>
                  <a:pt x="195" y="417"/>
                </a:lnTo>
                <a:lnTo>
                  <a:pt x="195" y="416"/>
                </a:lnTo>
                <a:lnTo>
                  <a:pt x="194" y="416"/>
                </a:lnTo>
                <a:lnTo>
                  <a:pt x="194" y="416"/>
                </a:lnTo>
                <a:lnTo>
                  <a:pt x="193" y="416"/>
                </a:lnTo>
                <a:lnTo>
                  <a:pt x="192" y="416"/>
                </a:lnTo>
                <a:lnTo>
                  <a:pt x="192" y="416"/>
                </a:lnTo>
                <a:lnTo>
                  <a:pt x="191" y="416"/>
                </a:lnTo>
                <a:lnTo>
                  <a:pt x="186" y="419"/>
                </a:lnTo>
                <a:lnTo>
                  <a:pt x="185" y="419"/>
                </a:lnTo>
                <a:lnTo>
                  <a:pt x="184" y="420"/>
                </a:lnTo>
                <a:lnTo>
                  <a:pt x="181" y="420"/>
                </a:lnTo>
                <a:lnTo>
                  <a:pt x="180" y="421"/>
                </a:lnTo>
                <a:lnTo>
                  <a:pt x="178" y="421"/>
                </a:lnTo>
                <a:lnTo>
                  <a:pt x="177" y="422"/>
                </a:lnTo>
                <a:lnTo>
                  <a:pt x="176" y="423"/>
                </a:lnTo>
                <a:lnTo>
                  <a:pt x="175" y="423"/>
                </a:lnTo>
                <a:lnTo>
                  <a:pt x="175" y="424"/>
                </a:lnTo>
                <a:lnTo>
                  <a:pt x="174" y="425"/>
                </a:lnTo>
                <a:lnTo>
                  <a:pt x="173" y="426"/>
                </a:lnTo>
                <a:lnTo>
                  <a:pt x="173" y="427"/>
                </a:lnTo>
                <a:lnTo>
                  <a:pt x="171" y="430"/>
                </a:lnTo>
                <a:lnTo>
                  <a:pt x="171" y="431"/>
                </a:lnTo>
                <a:lnTo>
                  <a:pt x="170" y="431"/>
                </a:lnTo>
                <a:lnTo>
                  <a:pt x="169" y="432"/>
                </a:lnTo>
                <a:lnTo>
                  <a:pt x="167" y="434"/>
                </a:lnTo>
                <a:lnTo>
                  <a:pt x="166" y="435"/>
                </a:lnTo>
                <a:lnTo>
                  <a:pt x="164" y="436"/>
                </a:lnTo>
                <a:lnTo>
                  <a:pt x="162" y="437"/>
                </a:lnTo>
                <a:lnTo>
                  <a:pt x="161" y="437"/>
                </a:lnTo>
                <a:lnTo>
                  <a:pt x="159" y="439"/>
                </a:lnTo>
                <a:lnTo>
                  <a:pt x="157" y="440"/>
                </a:lnTo>
                <a:lnTo>
                  <a:pt x="155" y="441"/>
                </a:lnTo>
                <a:lnTo>
                  <a:pt x="154" y="442"/>
                </a:lnTo>
                <a:lnTo>
                  <a:pt x="153" y="442"/>
                </a:lnTo>
                <a:lnTo>
                  <a:pt x="151" y="443"/>
                </a:lnTo>
                <a:lnTo>
                  <a:pt x="150" y="443"/>
                </a:lnTo>
                <a:lnTo>
                  <a:pt x="148" y="443"/>
                </a:lnTo>
                <a:lnTo>
                  <a:pt x="147" y="444"/>
                </a:lnTo>
                <a:lnTo>
                  <a:pt x="146" y="444"/>
                </a:lnTo>
                <a:lnTo>
                  <a:pt x="145" y="444"/>
                </a:lnTo>
                <a:lnTo>
                  <a:pt x="143" y="444"/>
                </a:lnTo>
                <a:lnTo>
                  <a:pt x="142" y="443"/>
                </a:lnTo>
                <a:lnTo>
                  <a:pt x="141" y="443"/>
                </a:lnTo>
                <a:lnTo>
                  <a:pt x="140" y="443"/>
                </a:lnTo>
                <a:lnTo>
                  <a:pt x="139" y="442"/>
                </a:lnTo>
                <a:lnTo>
                  <a:pt x="138" y="441"/>
                </a:lnTo>
                <a:lnTo>
                  <a:pt x="137" y="441"/>
                </a:lnTo>
                <a:lnTo>
                  <a:pt x="137" y="440"/>
                </a:lnTo>
                <a:lnTo>
                  <a:pt x="136" y="439"/>
                </a:lnTo>
                <a:lnTo>
                  <a:pt x="137" y="439"/>
                </a:lnTo>
                <a:lnTo>
                  <a:pt x="137" y="437"/>
                </a:lnTo>
                <a:lnTo>
                  <a:pt x="137" y="435"/>
                </a:lnTo>
                <a:lnTo>
                  <a:pt x="138" y="433"/>
                </a:lnTo>
                <a:lnTo>
                  <a:pt x="137" y="433"/>
                </a:lnTo>
                <a:lnTo>
                  <a:pt x="137" y="432"/>
                </a:lnTo>
                <a:lnTo>
                  <a:pt x="137" y="431"/>
                </a:lnTo>
                <a:lnTo>
                  <a:pt x="137" y="430"/>
                </a:lnTo>
                <a:lnTo>
                  <a:pt x="136" y="430"/>
                </a:lnTo>
                <a:lnTo>
                  <a:pt x="136" y="429"/>
                </a:lnTo>
                <a:lnTo>
                  <a:pt x="135" y="428"/>
                </a:lnTo>
                <a:lnTo>
                  <a:pt x="135" y="428"/>
                </a:lnTo>
                <a:lnTo>
                  <a:pt x="133" y="426"/>
                </a:lnTo>
                <a:lnTo>
                  <a:pt x="132" y="425"/>
                </a:lnTo>
                <a:lnTo>
                  <a:pt x="128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3" y="421"/>
                </a:lnTo>
                <a:lnTo>
                  <a:pt x="120" y="421"/>
                </a:lnTo>
                <a:lnTo>
                  <a:pt x="118" y="420"/>
                </a:lnTo>
                <a:lnTo>
                  <a:pt x="117" y="419"/>
                </a:lnTo>
                <a:lnTo>
                  <a:pt x="112" y="418"/>
                </a:lnTo>
                <a:lnTo>
                  <a:pt x="107" y="416"/>
                </a:lnTo>
                <a:lnTo>
                  <a:pt x="106" y="416"/>
                </a:lnTo>
                <a:lnTo>
                  <a:pt x="105" y="415"/>
                </a:lnTo>
                <a:lnTo>
                  <a:pt x="105" y="415"/>
                </a:lnTo>
                <a:lnTo>
                  <a:pt x="104" y="415"/>
                </a:lnTo>
                <a:lnTo>
                  <a:pt x="104" y="414"/>
                </a:lnTo>
                <a:lnTo>
                  <a:pt x="104" y="414"/>
                </a:lnTo>
                <a:lnTo>
                  <a:pt x="106" y="410"/>
                </a:lnTo>
                <a:lnTo>
                  <a:pt x="106" y="409"/>
                </a:lnTo>
                <a:lnTo>
                  <a:pt x="106" y="409"/>
                </a:lnTo>
                <a:lnTo>
                  <a:pt x="106" y="407"/>
                </a:lnTo>
                <a:lnTo>
                  <a:pt x="105" y="405"/>
                </a:lnTo>
                <a:lnTo>
                  <a:pt x="105" y="405"/>
                </a:lnTo>
                <a:lnTo>
                  <a:pt x="105" y="404"/>
                </a:lnTo>
                <a:lnTo>
                  <a:pt x="105" y="403"/>
                </a:lnTo>
                <a:lnTo>
                  <a:pt x="106" y="402"/>
                </a:lnTo>
                <a:lnTo>
                  <a:pt x="107" y="400"/>
                </a:lnTo>
                <a:lnTo>
                  <a:pt x="109" y="398"/>
                </a:lnTo>
                <a:lnTo>
                  <a:pt x="111" y="396"/>
                </a:lnTo>
                <a:lnTo>
                  <a:pt x="112" y="395"/>
                </a:lnTo>
                <a:lnTo>
                  <a:pt x="114" y="392"/>
                </a:lnTo>
                <a:lnTo>
                  <a:pt x="115" y="390"/>
                </a:lnTo>
                <a:lnTo>
                  <a:pt x="116" y="389"/>
                </a:lnTo>
                <a:lnTo>
                  <a:pt x="116" y="387"/>
                </a:lnTo>
                <a:lnTo>
                  <a:pt x="117" y="385"/>
                </a:lnTo>
                <a:lnTo>
                  <a:pt x="118" y="383"/>
                </a:lnTo>
                <a:lnTo>
                  <a:pt x="118" y="382"/>
                </a:lnTo>
                <a:lnTo>
                  <a:pt x="118" y="381"/>
                </a:lnTo>
                <a:lnTo>
                  <a:pt x="118" y="379"/>
                </a:lnTo>
                <a:lnTo>
                  <a:pt x="118" y="378"/>
                </a:lnTo>
                <a:lnTo>
                  <a:pt x="118" y="377"/>
                </a:lnTo>
                <a:lnTo>
                  <a:pt x="118" y="377"/>
                </a:lnTo>
                <a:lnTo>
                  <a:pt x="117" y="374"/>
                </a:lnTo>
                <a:lnTo>
                  <a:pt x="117" y="373"/>
                </a:lnTo>
                <a:lnTo>
                  <a:pt x="116" y="371"/>
                </a:lnTo>
                <a:lnTo>
                  <a:pt x="115" y="369"/>
                </a:lnTo>
                <a:lnTo>
                  <a:pt x="113" y="366"/>
                </a:lnTo>
                <a:lnTo>
                  <a:pt x="112" y="364"/>
                </a:lnTo>
                <a:lnTo>
                  <a:pt x="111" y="362"/>
                </a:lnTo>
                <a:lnTo>
                  <a:pt x="111" y="361"/>
                </a:lnTo>
                <a:lnTo>
                  <a:pt x="111" y="360"/>
                </a:lnTo>
                <a:lnTo>
                  <a:pt x="110" y="358"/>
                </a:lnTo>
                <a:lnTo>
                  <a:pt x="110" y="356"/>
                </a:lnTo>
                <a:lnTo>
                  <a:pt x="110" y="354"/>
                </a:lnTo>
                <a:lnTo>
                  <a:pt x="110" y="351"/>
                </a:lnTo>
                <a:lnTo>
                  <a:pt x="110" y="350"/>
                </a:lnTo>
                <a:lnTo>
                  <a:pt x="110" y="349"/>
                </a:lnTo>
                <a:lnTo>
                  <a:pt x="111" y="345"/>
                </a:lnTo>
                <a:lnTo>
                  <a:pt x="111" y="343"/>
                </a:lnTo>
                <a:lnTo>
                  <a:pt x="111" y="340"/>
                </a:lnTo>
                <a:lnTo>
                  <a:pt x="111" y="336"/>
                </a:lnTo>
                <a:lnTo>
                  <a:pt x="111" y="333"/>
                </a:lnTo>
                <a:lnTo>
                  <a:pt x="111" y="331"/>
                </a:lnTo>
                <a:lnTo>
                  <a:pt x="110" y="330"/>
                </a:lnTo>
                <a:lnTo>
                  <a:pt x="110" y="328"/>
                </a:lnTo>
                <a:lnTo>
                  <a:pt x="109" y="327"/>
                </a:lnTo>
                <a:lnTo>
                  <a:pt x="109" y="326"/>
                </a:lnTo>
                <a:lnTo>
                  <a:pt x="108" y="325"/>
                </a:lnTo>
                <a:lnTo>
                  <a:pt x="107" y="324"/>
                </a:lnTo>
                <a:lnTo>
                  <a:pt x="107" y="323"/>
                </a:lnTo>
                <a:lnTo>
                  <a:pt x="105" y="322"/>
                </a:lnTo>
                <a:lnTo>
                  <a:pt x="104" y="321"/>
                </a:lnTo>
                <a:lnTo>
                  <a:pt x="102" y="319"/>
                </a:lnTo>
                <a:lnTo>
                  <a:pt x="101" y="319"/>
                </a:lnTo>
                <a:lnTo>
                  <a:pt x="100" y="318"/>
                </a:lnTo>
                <a:lnTo>
                  <a:pt x="99" y="318"/>
                </a:lnTo>
                <a:lnTo>
                  <a:pt x="99" y="318"/>
                </a:lnTo>
                <a:lnTo>
                  <a:pt x="98" y="318"/>
                </a:lnTo>
                <a:lnTo>
                  <a:pt x="97" y="318"/>
                </a:lnTo>
                <a:lnTo>
                  <a:pt x="95" y="318"/>
                </a:lnTo>
                <a:lnTo>
                  <a:pt x="94" y="319"/>
                </a:lnTo>
                <a:lnTo>
                  <a:pt x="92" y="319"/>
                </a:lnTo>
                <a:lnTo>
                  <a:pt x="89" y="321"/>
                </a:lnTo>
                <a:lnTo>
                  <a:pt x="84" y="322"/>
                </a:lnTo>
                <a:lnTo>
                  <a:pt x="82" y="323"/>
                </a:lnTo>
                <a:lnTo>
                  <a:pt x="81" y="323"/>
                </a:lnTo>
                <a:lnTo>
                  <a:pt x="79" y="323"/>
                </a:lnTo>
                <a:lnTo>
                  <a:pt x="78" y="323"/>
                </a:lnTo>
                <a:lnTo>
                  <a:pt x="73" y="322"/>
                </a:lnTo>
                <a:lnTo>
                  <a:pt x="70" y="322"/>
                </a:lnTo>
                <a:lnTo>
                  <a:pt x="64" y="321"/>
                </a:lnTo>
                <a:lnTo>
                  <a:pt x="62" y="321"/>
                </a:lnTo>
                <a:lnTo>
                  <a:pt x="61" y="321"/>
                </a:lnTo>
                <a:lnTo>
                  <a:pt x="54" y="322"/>
                </a:lnTo>
                <a:lnTo>
                  <a:pt x="53" y="322"/>
                </a:lnTo>
                <a:lnTo>
                  <a:pt x="52" y="322"/>
                </a:lnTo>
                <a:lnTo>
                  <a:pt x="51" y="322"/>
                </a:lnTo>
                <a:lnTo>
                  <a:pt x="50" y="322"/>
                </a:lnTo>
                <a:lnTo>
                  <a:pt x="49" y="321"/>
                </a:lnTo>
                <a:lnTo>
                  <a:pt x="48" y="321"/>
                </a:lnTo>
                <a:lnTo>
                  <a:pt x="47" y="320"/>
                </a:lnTo>
                <a:lnTo>
                  <a:pt x="46" y="320"/>
                </a:lnTo>
                <a:lnTo>
                  <a:pt x="45" y="319"/>
                </a:lnTo>
                <a:lnTo>
                  <a:pt x="44" y="318"/>
                </a:lnTo>
                <a:lnTo>
                  <a:pt x="43" y="317"/>
                </a:lnTo>
                <a:lnTo>
                  <a:pt x="42" y="317"/>
                </a:lnTo>
                <a:lnTo>
                  <a:pt x="42" y="316"/>
                </a:lnTo>
                <a:lnTo>
                  <a:pt x="42" y="315"/>
                </a:lnTo>
                <a:lnTo>
                  <a:pt x="41" y="314"/>
                </a:lnTo>
                <a:lnTo>
                  <a:pt x="41" y="313"/>
                </a:lnTo>
                <a:lnTo>
                  <a:pt x="40" y="311"/>
                </a:lnTo>
                <a:lnTo>
                  <a:pt x="40" y="310"/>
                </a:lnTo>
                <a:lnTo>
                  <a:pt x="40" y="308"/>
                </a:lnTo>
                <a:lnTo>
                  <a:pt x="40" y="305"/>
                </a:lnTo>
                <a:lnTo>
                  <a:pt x="40" y="304"/>
                </a:lnTo>
                <a:lnTo>
                  <a:pt x="40" y="303"/>
                </a:lnTo>
                <a:lnTo>
                  <a:pt x="39" y="302"/>
                </a:lnTo>
                <a:lnTo>
                  <a:pt x="38" y="301"/>
                </a:lnTo>
                <a:lnTo>
                  <a:pt x="38" y="300"/>
                </a:lnTo>
                <a:lnTo>
                  <a:pt x="36" y="298"/>
                </a:lnTo>
                <a:lnTo>
                  <a:pt x="34" y="297"/>
                </a:lnTo>
                <a:lnTo>
                  <a:pt x="32" y="295"/>
                </a:lnTo>
                <a:lnTo>
                  <a:pt x="31" y="294"/>
                </a:lnTo>
                <a:lnTo>
                  <a:pt x="30" y="293"/>
                </a:lnTo>
                <a:lnTo>
                  <a:pt x="29" y="291"/>
                </a:lnTo>
                <a:lnTo>
                  <a:pt x="28" y="290"/>
                </a:lnTo>
                <a:lnTo>
                  <a:pt x="27" y="290"/>
                </a:lnTo>
                <a:lnTo>
                  <a:pt x="26" y="289"/>
                </a:lnTo>
                <a:lnTo>
                  <a:pt x="25" y="288"/>
                </a:lnTo>
                <a:lnTo>
                  <a:pt x="23" y="288"/>
                </a:lnTo>
                <a:lnTo>
                  <a:pt x="22" y="287"/>
                </a:lnTo>
                <a:lnTo>
                  <a:pt x="21" y="287"/>
                </a:lnTo>
                <a:lnTo>
                  <a:pt x="17" y="287"/>
                </a:lnTo>
                <a:lnTo>
                  <a:pt x="16" y="287"/>
                </a:lnTo>
                <a:lnTo>
                  <a:pt x="15" y="286"/>
                </a:lnTo>
                <a:lnTo>
                  <a:pt x="14" y="286"/>
                </a:lnTo>
                <a:lnTo>
                  <a:pt x="13" y="286"/>
                </a:lnTo>
                <a:lnTo>
                  <a:pt x="12" y="285"/>
                </a:lnTo>
                <a:lnTo>
                  <a:pt x="11" y="285"/>
                </a:lnTo>
                <a:lnTo>
                  <a:pt x="10" y="284"/>
                </a:lnTo>
                <a:lnTo>
                  <a:pt x="9" y="283"/>
                </a:lnTo>
                <a:lnTo>
                  <a:pt x="8" y="283"/>
                </a:lnTo>
                <a:lnTo>
                  <a:pt x="7" y="282"/>
                </a:lnTo>
                <a:lnTo>
                  <a:pt x="6" y="281"/>
                </a:lnTo>
                <a:lnTo>
                  <a:pt x="6" y="280"/>
                </a:lnTo>
                <a:lnTo>
                  <a:pt x="5" y="279"/>
                </a:lnTo>
                <a:lnTo>
                  <a:pt x="5" y="277"/>
                </a:lnTo>
                <a:lnTo>
                  <a:pt x="4" y="275"/>
                </a:lnTo>
                <a:lnTo>
                  <a:pt x="4" y="274"/>
                </a:lnTo>
                <a:lnTo>
                  <a:pt x="3" y="273"/>
                </a:lnTo>
                <a:lnTo>
                  <a:pt x="1" y="270"/>
                </a:lnTo>
                <a:lnTo>
                  <a:pt x="1" y="269"/>
                </a:lnTo>
                <a:lnTo>
                  <a:pt x="0" y="268"/>
                </a:lnTo>
                <a:lnTo>
                  <a:pt x="0" y="267"/>
                </a:lnTo>
                <a:lnTo>
                  <a:pt x="0" y="266"/>
                </a:lnTo>
                <a:lnTo>
                  <a:pt x="0" y="265"/>
                </a:lnTo>
                <a:lnTo>
                  <a:pt x="0" y="264"/>
                </a:lnTo>
                <a:lnTo>
                  <a:pt x="0" y="263"/>
                </a:lnTo>
                <a:lnTo>
                  <a:pt x="1" y="262"/>
                </a:lnTo>
                <a:lnTo>
                  <a:pt x="2" y="261"/>
                </a:lnTo>
                <a:lnTo>
                  <a:pt x="2" y="260"/>
                </a:lnTo>
                <a:lnTo>
                  <a:pt x="3" y="260"/>
                </a:lnTo>
                <a:lnTo>
                  <a:pt x="4" y="259"/>
                </a:lnTo>
                <a:lnTo>
                  <a:pt x="7" y="258"/>
                </a:lnTo>
                <a:lnTo>
                  <a:pt x="8" y="257"/>
                </a:lnTo>
                <a:lnTo>
                  <a:pt x="9" y="256"/>
                </a:lnTo>
                <a:lnTo>
                  <a:pt x="9" y="256"/>
                </a:lnTo>
                <a:lnTo>
                  <a:pt x="10" y="255"/>
                </a:lnTo>
                <a:lnTo>
                  <a:pt x="10" y="254"/>
                </a:lnTo>
                <a:lnTo>
                  <a:pt x="12" y="250"/>
                </a:lnTo>
                <a:lnTo>
                  <a:pt x="12" y="249"/>
                </a:lnTo>
                <a:lnTo>
                  <a:pt x="13" y="248"/>
                </a:lnTo>
                <a:lnTo>
                  <a:pt x="15" y="244"/>
                </a:lnTo>
                <a:lnTo>
                  <a:pt x="16" y="243"/>
                </a:lnTo>
                <a:lnTo>
                  <a:pt x="16" y="242"/>
                </a:lnTo>
                <a:lnTo>
                  <a:pt x="17" y="240"/>
                </a:lnTo>
                <a:lnTo>
                  <a:pt x="17" y="238"/>
                </a:lnTo>
                <a:lnTo>
                  <a:pt x="17" y="236"/>
                </a:lnTo>
                <a:lnTo>
                  <a:pt x="17" y="234"/>
                </a:lnTo>
                <a:lnTo>
                  <a:pt x="17" y="233"/>
                </a:lnTo>
                <a:lnTo>
                  <a:pt x="17" y="231"/>
                </a:lnTo>
                <a:lnTo>
                  <a:pt x="16" y="225"/>
                </a:lnTo>
                <a:lnTo>
                  <a:pt x="15" y="224"/>
                </a:lnTo>
                <a:lnTo>
                  <a:pt x="14" y="223"/>
                </a:lnTo>
                <a:lnTo>
                  <a:pt x="14" y="221"/>
                </a:lnTo>
                <a:lnTo>
                  <a:pt x="13" y="220"/>
                </a:lnTo>
                <a:lnTo>
                  <a:pt x="12" y="218"/>
                </a:lnTo>
                <a:lnTo>
                  <a:pt x="11" y="217"/>
                </a:lnTo>
                <a:lnTo>
                  <a:pt x="10" y="216"/>
                </a:lnTo>
                <a:lnTo>
                  <a:pt x="10" y="215"/>
                </a:lnTo>
                <a:lnTo>
                  <a:pt x="10" y="213"/>
                </a:lnTo>
                <a:lnTo>
                  <a:pt x="10" y="211"/>
                </a:lnTo>
                <a:lnTo>
                  <a:pt x="10" y="205"/>
                </a:lnTo>
                <a:lnTo>
                  <a:pt x="10" y="202"/>
                </a:lnTo>
                <a:lnTo>
                  <a:pt x="10" y="201"/>
                </a:lnTo>
                <a:lnTo>
                  <a:pt x="10" y="200"/>
                </a:lnTo>
                <a:lnTo>
                  <a:pt x="9" y="199"/>
                </a:lnTo>
                <a:lnTo>
                  <a:pt x="8" y="196"/>
                </a:lnTo>
                <a:lnTo>
                  <a:pt x="7" y="193"/>
                </a:lnTo>
                <a:lnTo>
                  <a:pt x="7" y="191"/>
                </a:lnTo>
                <a:lnTo>
                  <a:pt x="6" y="189"/>
                </a:lnTo>
                <a:lnTo>
                  <a:pt x="4" y="186"/>
                </a:lnTo>
                <a:lnTo>
                  <a:pt x="4" y="185"/>
                </a:lnTo>
                <a:lnTo>
                  <a:pt x="3" y="184"/>
                </a:lnTo>
                <a:lnTo>
                  <a:pt x="3" y="183"/>
                </a:lnTo>
                <a:lnTo>
                  <a:pt x="3" y="182"/>
                </a:lnTo>
                <a:lnTo>
                  <a:pt x="4" y="181"/>
                </a:lnTo>
                <a:lnTo>
                  <a:pt x="4" y="180"/>
                </a:lnTo>
                <a:lnTo>
                  <a:pt x="4" y="179"/>
                </a:lnTo>
                <a:lnTo>
                  <a:pt x="5" y="178"/>
                </a:lnTo>
                <a:lnTo>
                  <a:pt x="6" y="177"/>
                </a:lnTo>
                <a:lnTo>
                  <a:pt x="8" y="175"/>
                </a:lnTo>
                <a:lnTo>
                  <a:pt x="11" y="172"/>
                </a:lnTo>
                <a:lnTo>
                  <a:pt x="13" y="170"/>
                </a:lnTo>
                <a:lnTo>
                  <a:pt x="14" y="169"/>
                </a:lnTo>
                <a:lnTo>
                  <a:pt x="14" y="170"/>
                </a:lnTo>
                <a:lnTo>
                  <a:pt x="15" y="171"/>
                </a:lnTo>
                <a:lnTo>
                  <a:pt x="16" y="172"/>
                </a:lnTo>
                <a:lnTo>
                  <a:pt x="18" y="173"/>
                </a:lnTo>
                <a:lnTo>
                  <a:pt x="21" y="175"/>
                </a:lnTo>
                <a:lnTo>
                  <a:pt x="23" y="176"/>
                </a:lnTo>
                <a:lnTo>
                  <a:pt x="29" y="179"/>
                </a:lnTo>
                <a:lnTo>
                  <a:pt x="31" y="180"/>
                </a:lnTo>
                <a:lnTo>
                  <a:pt x="33" y="181"/>
                </a:lnTo>
                <a:lnTo>
                  <a:pt x="35" y="182"/>
                </a:lnTo>
                <a:lnTo>
                  <a:pt x="37" y="183"/>
                </a:lnTo>
                <a:lnTo>
                  <a:pt x="40" y="184"/>
                </a:lnTo>
                <a:lnTo>
                  <a:pt x="41" y="184"/>
                </a:lnTo>
                <a:lnTo>
                  <a:pt x="43" y="185"/>
                </a:lnTo>
                <a:lnTo>
                  <a:pt x="44" y="185"/>
                </a:lnTo>
                <a:lnTo>
                  <a:pt x="45" y="185"/>
                </a:lnTo>
                <a:lnTo>
                  <a:pt x="46" y="185"/>
                </a:lnTo>
                <a:lnTo>
                  <a:pt x="47" y="185"/>
                </a:lnTo>
                <a:lnTo>
                  <a:pt x="49" y="184"/>
                </a:lnTo>
                <a:lnTo>
                  <a:pt x="50" y="184"/>
                </a:lnTo>
                <a:lnTo>
                  <a:pt x="50" y="184"/>
                </a:lnTo>
                <a:lnTo>
                  <a:pt x="51" y="183"/>
                </a:lnTo>
                <a:lnTo>
                  <a:pt x="52" y="182"/>
                </a:lnTo>
                <a:lnTo>
                  <a:pt x="54" y="180"/>
                </a:lnTo>
                <a:lnTo>
                  <a:pt x="56" y="177"/>
                </a:lnTo>
                <a:lnTo>
                  <a:pt x="59" y="174"/>
                </a:lnTo>
                <a:lnTo>
                  <a:pt x="60" y="173"/>
                </a:lnTo>
                <a:lnTo>
                  <a:pt x="61" y="172"/>
                </a:lnTo>
                <a:lnTo>
                  <a:pt x="62" y="171"/>
                </a:lnTo>
                <a:lnTo>
                  <a:pt x="63" y="171"/>
                </a:lnTo>
                <a:lnTo>
                  <a:pt x="64" y="170"/>
                </a:lnTo>
                <a:lnTo>
                  <a:pt x="65" y="170"/>
                </a:lnTo>
                <a:lnTo>
                  <a:pt x="66" y="170"/>
                </a:lnTo>
                <a:lnTo>
                  <a:pt x="67" y="170"/>
                </a:lnTo>
                <a:lnTo>
                  <a:pt x="68" y="170"/>
                </a:lnTo>
                <a:lnTo>
                  <a:pt x="69" y="170"/>
                </a:lnTo>
                <a:lnTo>
                  <a:pt x="70" y="170"/>
                </a:lnTo>
                <a:lnTo>
                  <a:pt x="71" y="170"/>
                </a:lnTo>
                <a:lnTo>
                  <a:pt x="73" y="171"/>
                </a:lnTo>
                <a:lnTo>
                  <a:pt x="75" y="171"/>
                </a:lnTo>
                <a:lnTo>
                  <a:pt x="76" y="172"/>
                </a:lnTo>
                <a:lnTo>
                  <a:pt x="80" y="173"/>
                </a:lnTo>
                <a:lnTo>
                  <a:pt x="82" y="174"/>
                </a:lnTo>
                <a:lnTo>
                  <a:pt x="84" y="175"/>
                </a:lnTo>
                <a:lnTo>
                  <a:pt x="86" y="175"/>
                </a:lnTo>
                <a:lnTo>
                  <a:pt x="87" y="176"/>
                </a:lnTo>
                <a:lnTo>
                  <a:pt x="90" y="176"/>
                </a:lnTo>
                <a:lnTo>
                  <a:pt x="91" y="177"/>
                </a:lnTo>
                <a:lnTo>
                  <a:pt x="92" y="177"/>
                </a:lnTo>
                <a:lnTo>
                  <a:pt x="93" y="178"/>
                </a:lnTo>
                <a:lnTo>
                  <a:pt x="96" y="179"/>
                </a:lnTo>
                <a:lnTo>
                  <a:pt x="98" y="180"/>
                </a:lnTo>
                <a:lnTo>
                  <a:pt x="101" y="181"/>
                </a:lnTo>
                <a:lnTo>
                  <a:pt x="103" y="182"/>
                </a:lnTo>
                <a:lnTo>
                  <a:pt x="104" y="183"/>
                </a:lnTo>
                <a:lnTo>
                  <a:pt x="105" y="183"/>
                </a:lnTo>
                <a:lnTo>
                  <a:pt x="106" y="183"/>
                </a:lnTo>
                <a:lnTo>
                  <a:pt x="109" y="182"/>
                </a:lnTo>
                <a:lnTo>
                  <a:pt x="110" y="182"/>
                </a:lnTo>
                <a:lnTo>
                  <a:pt x="110" y="183"/>
                </a:lnTo>
                <a:lnTo>
                  <a:pt x="111" y="183"/>
                </a:lnTo>
                <a:lnTo>
                  <a:pt x="111" y="183"/>
                </a:lnTo>
                <a:lnTo>
                  <a:pt x="112" y="184"/>
                </a:lnTo>
                <a:lnTo>
                  <a:pt x="112" y="185"/>
                </a:lnTo>
                <a:lnTo>
                  <a:pt x="113" y="186"/>
                </a:lnTo>
                <a:lnTo>
                  <a:pt x="114" y="188"/>
                </a:lnTo>
                <a:lnTo>
                  <a:pt x="114" y="189"/>
                </a:lnTo>
                <a:lnTo>
                  <a:pt x="114" y="190"/>
                </a:lnTo>
                <a:lnTo>
                  <a:pt x="114" y="191"/>
                </a:lnTo>
                <a:lnTo>
                  <a:pt x="115" y="192"/>
                </a:lnTo>
                <a:lnTo>
                  <a:pt x="116" y="193"/>
                </a:lnTo>
                <a:lnTo>
                  <a:pt x="117" y="193"/>
                </a:lnTo>
                <a:lnTo>
                  <a:pt x="117" y="194"/>
                </a:lnTo>
                <a:lnTo>
                  <a:pt x="118" y="194"/>
                </a:lnTo>
                <a:lnTo>
                  <a:pt x="118" y="195"/>
                </a:lnTo>
                <a:lnTo>
                  <a:pt x="119" y="195"/>
                </a:lnTo>
                <a:lnTo>
                  <a:pt x="120" y="195"/>
                </a:lnTo>
                <a:lnTo>
                  <a:pt x="121" y="195"/>
                </a:lnTo>
                <a:lnTo>
                  <a:pt x="122" y="195"/>
                </a:lnTo>
                <a:lnTo>
                  <a:pt x="124" y="195"/>
                </a:lnTo>
                <a:lnTo>
                  <a:pt x="126" y="195"/>
                </a:lnTo>
                <a:lnTo>
                  <a:pt x="127" y="194"/>
                </a:lnTo>
                <a:lnTo>
                  <a:pt x="129" y="194"/>
                </a:lnTo>
                <a:lnTo>
                  <a:pt x="130" y="193"/>
                </a:lnTo>
                <a:lnTo>
                  <a:pt x="131" y="192"/>
                </a:lnTo>
                <a:lnTo>
                  <a:pt x="132" y="191"/>
                </a:lnTo>
                <a:lnTo>
                  <a:pt x="135" y="190"/>
                </a:lnTo>
                <a:lnTo>
                  <a:pt x="135" y="189"/>
                </a:lnTo>
                <a:lnTo>
                  <a:pt x="136" y="189"/>
                </a:lnTo>
                <a:lnTo>
                  <a:pt x="137" y="188"/>
                </a:lnTo>
                <a:lnTo>
                  <a:pt x="137" y="186"/>
                </a:lnTo>
                <a:lnTo>
                  <a:pt x="138" y="185"/>
                </a:lnTo>
                <a:lnTo>
                  <a:pt x="138" y="184"/>
                </a:lnTo>
                <a:lnTo>
                  <a:pt x="138" y="183"/>
                </a:lnTo>
                <a:lnTo>
                  <a:pt x="138" y="182"/>
                </a:lnTo>
                <a:lnTo>
                  <a:pt x="137" y="178"/>
                </a:lnTo>
                <a:lnTo>
                  <a:pt x="137" y="176"/>
                </a:lnTo>
                <a:lnTo>
                  <a:pt x="137" y="175"/>
                </a:lnTo>
                <a:lnTo>
                  <a:pt x="137" y="174"/>
                </a:lnTo>
                <a:lnTo>
                  <a:pt x="137" y="173"/>
                </a:lnTo>
                <a:lnTo>
                  <a:pt x="138" y="172"/>
                </a:lnTo>
                <a:lnTo>
                  <a:pt x="138" y="171"/>
                </a:lnTo>
                <a:lnTo>
                  <a:pt x="139" y="170"/>
                </a:lnTo>
                <a:lnTo>
                  <a:pt x="140" y="169"/>
                </a:lnTo>
                <a:lnTo>
                  <a:pt x="141" y="168"/>
                </a:lnTo>
                <a:lnTo>
                  <a:pt x="144" y="165"/>
                </a:lnTo>
                <a:lnTo>
                  <a:pt x="147" y="162"/>
                </a:lnTo>
                <a:lnTo>
                  <a:pt x="150" y="160"/>
                </a:lnTo>
                <a:lnTo>
                  <a:pt x="151" y="159"/>
                </a:lnTo>
                <a:lnTo>
                  <a:pt x="152" y="158"/>
                </a:lnTo>
                <a:lnTo>
                  <a:pt x="153" y="157"/>
                </a:lnTo>
                <a:lnTo>
                  <a:pt x="153" y="157"/>
                </a:lnTo>
                <a:lnTo>
                  <a:pt x="154" y="157"/>
                </a:lnTo>
                <a:lnTo>
                  <a:pt x="154" y="156"/>
                </a:lnTo>
                <a:lnTo>
                  <a:pt x="155" y="156"/>
                </a:lnTo>
                <a:lnTo>
                  <a:pt x="156" y="157"/>
                </a:lnTo>
                <a:lnTo>
                  <a:pt x="157" y="157"/>
                </a:lnTo>
                <a:lnTo>
                  <a:pt x="158" y="158"/>
                </a:lnTo>
                <a:lnTo>
                  <a:pt x="158" y="158"/>
                </a:lnTo>
                <a:lnTo>
                  <a:pt x="159" y="159"/>
                </a:lnTo>
                <a:lnTo>
                  <a:pt x="161" y="162"/>
                </a:lnTo>
                <a:lnTo>
                  <a:pt x="163" y="165"/>
                </a:lnTo>
                <a:lnTo>
                  <a:pt x="164" y="166"/>
                </a:lnTo>
                <a:lnTo>
                  <a:pt x="165" y="167"/>
                </a:lnTo>
                <a:lnTo>
                  <a:pt x="166" y="168"/>
                </a:lnTo>
                <a:lnTo>
                  <a:pt x="168" y="169"/>
                </a:lnTo>
                <a:lnTo>
                  <a:pt x="169" y="170"/>
                </a:lnTo>
                <a:lnTo>
                  <a:pt x="171" y="171"/>
                </a:lnTo>
                <a:lnTo>
                  <a:pt x="172" y="171"/>
                </a:lnTo>
                <a:lnTo>
                  <a:pt x="174" y="172"/>
                </a:lnTo>
                <a:lnTo>
                  <a:pt x="175" y="172"/>
                </a:lnTo>
                <a:lnTo>
                  <a:pt x="176" y="172"/>
                </a:lnTo>
                <a:lnTo>
                  <a:pt x="177" y="172"/>
                </a:lnTo>
                <a:lnTo>
                  <a:pt x="178" y="172"/>
                </a:lnTo>
                <a:lnTo>
                  <a:pt x="179" y="171"/>
                </a:lnTo>
                <a:lnTo>
                  <a:pt x="183" y="170"/>
                </a:lnTo>
                <a:lnTo>
                  <a:pt x="186" y="169"/>
                </a:lnTo>
                <a:lnTo>
                  <a:pt x="187" y="169"/>
                </a:lnTo>
                <a:lnTo>
                  <a:pt x="188" y="169"/>
                </a:lnTo>
                <a:lnTo>
                  <a:pt x="190" y="169"/>
                </a:lnTo>
                <a:lnTo>
                  <a:pt x="192" y="169"/>
                </a:lnTo>
                <a:lnTo>
                  <a:pt x="194" y="170"/>
                </a:lnTo>
                <a:lnTo>
                  <a:pt x="196" y="171"/>
                </a:lnTo>
                <a:lnTo>
                  <a:pt x="197" y="171"/>
                </a:lnTo>
                <a:lnTo>
                  <a:pt x="198" y="171"/>
                </a:lnTo>
                <a:lnTo>
                  <a:pt x="199" y="171"/>
                </a:lnTo>
                <a:lnTo>
                  <a:pt x="201" y="171"/>
                </a:lnTo>
                <a:lnTo>
                  <a:pt x="202" y="171"/>
                </a:lnTo>
                <a:lnTo>
                  <a:pt x="204" y="171"/>
                </a:lnTo>
                <a:lnTo>
                  <a:pt x="206" y="170"/>
                </a:lnTo>
                <a:lnTo>
                  <a:pt x="208" y="169"/>
                </a:lnTo>
                <a:lnTo>
                  <a:pt x="209" y="168"/>
                </a:lnTo>
                <a:lnTo>
                  <a:pt x="210" y="168"/>
                </a:lnTo>
                <a:lnTo>
                  <a:pt x="211" y="167"/>
                </a:lnTo>
                <a:lnTo>
                  <a:pt x="212" y="167"/>
                </a:lnTo>
                <a:lnTo>
                  <a:pt x="212" y="166"/>
                </a:lnTo>
                <a:lnTo>
                  <a:pt x="213" y="165"/>
                </a:lnTo>
                <a:lnTo>
                  <a:pt x="213" y="164"/>
                </a:lnTo>
                <a:lnTo>
                  <a:pt x="213" y="163"/>
                </a:lnTo>
                <a:lnTo>
                  <a:pt x="213" y="162"/>
                </a:lnTo>
                <a:lnTo>
                  <a:pt x="213" y="161"/>
                </a:lnTo>
                <a:lnTo>
                  <a:pt x="212" y="160"/>
                </a:lnTo>
                <a:lnTo>
                  <a:pt x="212" y="159"/>
                </a:lnTo>
                <a:lnTo>
                  <a:pt x="212" y="158"/>
                </a:lnTo>
                <a:lnTo>
                  <a:pt x="211" y="157"/>
                </a:lnTo>
                <a:lnTo>
                  <a:pt x="209" y="153"/>
                </a:lnTo>
                <a:lnTo>
                  <a:pt x="205" y="149"/>
                </a:lnTo>
                <a:lnTo>
                  <a:pt x="203" y="146"/>
                </a:lnTo>
                <a:lnTo>
                  <a:pt x="202" y="145"/>
                </a:lnTo>
                <a:lnTo>
                  <a:pt x="199" y="139"/>
                </a:lnTo>
                <a:lnTo>
                  <a:pt x="198" y="136"/>
                </a:lnTo>
                <a:lnTo>
                  <a:pt x="196" y="132"/>
                </a:lnTo>
                <a:lnTo>
                  <a:pt x="195" y="131"/>
                </a:lnTo>
                <a:lnTo>
                  <a:pt x="195" y="129"/>
                </a:lnTo>
                <a:lnTo>
                  <a:pt x="195" y="128"/>
                </a:lnTo>
                <a:lnTo>
                  <a:pt x="195" y="127"/>
                </a:lnTo>
                <a:lnTo>
                  <a:pt x="195" y="125"/>
                </a:lnTo>
                <a:lnTo>
                  <a:pt x="195" y="124"/>
                </a:lnTo>
                <a:lnTo>
                  <a:pt x="195" y="121"/>
                </a:lnTo>
                <a:lnTo>
                  <a:pt x="196" y="118"/>
                </a:lnTo>
                <a:lnTo>
                  <a:pt x="198" y="113"/>
                </a:lnTo>
                <a:lnTo>
                  <a:pt x="198" y="111"/>
                </a:lnTo>
                <a:lnTo>
                  <a:pt x="199" y="110"/>
                </a:lnTo>
                <a:lnTo>
                  <a:pt x="199" y="109"/>
                </a:lnTo>
                <a:lnTo>
                  <a:pt x="199" y="108"/>
                </a:lnTo>
                <a:lnTo>
                  <a:pt x="199" y="107"/>
                </a:lnTo>
                <a:lnTo>
                  <a:pt x="198" y="106"/>
                </a:lnTo>
                <a:lnTo>
                  <a:pt x="198" y="105"/>
                </a:lnTo>
                <a:lnTo>
                  <a:pt x="197" y="104"/>
                </a:lnTo>
                <a:lnTo>
                  <a:pt x="196" y="100"/>
                </a:lnTo>
                <a:lnTo>
                  <a:pt x="193" y="95"/>
                </a:lnTo>
                <a:lnTo>
                  <a:pt x="192" y="93"/>
                </a:lnTo>
                <a:lnTo>
                  <a:pt x="192" y="92"/>
                </a:lnTo>
                <a:lnTo>
                  <a:pt x="192" y="91"/>
                </a:lnTo>
                <a:lnTo>
                  <a:pt x="192" y="90"/>
                </a:lnTo>
                <a:lnTo>
                  <a:pt x="192" y="88"/>
                </a:lnTo>
                <a:lnTo>
                  <a:pt x="192" y="85"/>
                </a:lnTo>
                <a:lnTo>
                  <a:pt x="192" y="83"/>
                </a:lnTo>
                <a:lnTo>
                  <a:pt x="192" y="82"/>
                </a:lnTo>
                <a:lnTo>
                  <a:pt x="191" y="80"/>
                </a:lnTo>
                <a:lnTo>
                  <a:pt x="190" y="75"/>
                </a:lnTo>
                <a:lnTo>
                  <a:pt x="189" y="72"/>
                </a:lnTo>
                <a:lnTo>
                  <a:pt x="188" y="68"/>
                </a:lnTo>
                <a:lnTo>
                  <a:pt x="188" y="65"/>
                </a:lnTo>
                <a:lnTo>
                  <a:pt x="188" y="63"/>
                </a:lnTo>
                <a:lnTo>
                  <a:pt x="187" y="61"/>
                </a:lnTo>
                <a:lnTo>
                  <a:pt x="187" y="51"/>
                </a:lnTo>
                <a:lnTo>
                  <a:pt x="187" y="44"/>
                </a:lnTo>
                <a:lnTo>
                  <a:pt x="187" y="42"/>
                </a:lnTo>
                <a:lnTo>
                  <a:pt x="187" y="40"/>
                </a:lnTo>
                <a:lnTo>
                  <a:pt x="188" y="34"/>
                </a:lnTo>
                <a:lnTo>
                  <a:pt x="188" y="32"/>
                </a:lnTo>
                <a:lnTo>
                  <a:pt x="188" y="30"/>
                </a:lnTo>
                <a:lnTo>
                  <a:pt x="188" y="28"/>
                </a:lnTo>
                <a:lnTo>
                  <a:pt x="187" y="27"/>
                </a:lnTo>
                <a:lnTo>
                  <a:pt x="187" y="26"/>
                </a:lnTo>
                <a:lnTo>
                  <a:pt x="186" y="24"/>
                </a:lnTo>
                <a:lnTo>
                  <a:pt x="186" y="23"/>
                </a:lnTo>
                <a:lnTo>
                  <a:pt x="184" y="20"/>
                </a:lnTo>
                <a:lnTo>
                  <a:pt x="181" y="15"/>
                </a:lnTo>
                <a:lnTo>
                  <a:pt x="179" y="13"/>
                </a:lnTo>
                <a:lnTo>
                  <a:pt x="178" y="10"/>
                </a:lnTo>
                <a:lnTo>
                  <a:pt x="177" y="8"/>
                </a:lnTo>
                <a:lnTo>
                  <a:pt x="176" y="6"/>
                </a:lnTo>
                <a:lnTo>
                  <a:pt x="175" y="4"/>
                </a:lnTo>
                <a:lnTo>
                  <a:pt x="175" y="3"/>
                </a:lnTo>
                <a:lnTo>
                  <a:pt x="175" y="2"/>
                </a:lnTo>
                <a:lnTo>
                  <a:pt x="174" y="1"/>
                </a:lnTo>
                <a:lnTo>
                  <a:pt x="174" y="0"/>
                </a:lnTo>
                <a:lnTo>
                  <a:pt x="175" y="0"/>
                </a:lnTo>
                <a:lnTo>
                  <a:pt x="176" y="0"/>
                </a:lnTo>
                <a:lnTo>
                  <a:pt x="177" y="0"/>
                </a:lnTo>
                <a:lnTo>
                  <a:pt x="180" y="0"/>
                </a:lnTo>
                <a:close/>
              </a:path>
            </a:pathLst>
          </a:custGeom>
          <a:solidFill>
            <a:srgbClr val="7191D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3" name="Freeform 276">
            <a:extLst>
              <a:ext uri="{FF2B5EF4-FFF2-40B4-BE49-F238E27FC236}">
                <a16:creationId xmlns:a16="http://schemas.microsoft.com/office/drawing/2014/main" id="{4A155FF8-F79B-47E2-9E26-92BA2E00F991}"/>
              </a:ext>
            </a:extLst>
          </p:cNvPr>
          <p:cNvSpPr>
            <a:spLocks/>
          </p:cNvSpPr>
          <p:nvPr/>
        </p:nvSpPr>
        <p:spPr bwMode="auto">
          <a:xfrm>
            <a:off x="8812137" y="3364857"/>
            <a:ext cx="1174646" cy="996104"/>
          </a:xfrm>
          <a:custGeom>
            <a:avLst/>
            <a:gdLst>
              <a:gd name="T0" fmla="*/ 232 w 618"/>
              <a:gd name="T1" fmla="*/ 17 h 479"/>
              <a:gd name="T2" fmla="*/ 274 w 618"/>
              <a:gd name="T3" fmla="*/ 22 h 479"/>
              <a:gd name="T4" fmla="*/ 299 w 618"/>
              <a:gd name="T5" fmla="*/ 34 h 479"/>
              <a:gd name="T6" fmla="*/ 319 w 618"/>
              <a:gd name="T7" fmla="*/ 67 h 479"/>
              <a:gd name="T8" fmla="*/ 357 w 618"/>
              <a:gd name="T9" fmla="*/ 59 h 479"/>
              <a:gd name="T10" fmla="*/ 373 w 618"/>
              <a:gd name="T11" fmla="*/ 93 h 479"/>
              <a:gd name="T12" fmla="*/ 372 w 618"/>
              <a:gd name="T13" fmla="*/ 111 h 479"/>
              <a:gd name="T14" fmla="*/ 394 w 618"/>
              <a:gd name="T15" fmla="*/ 101 h 479"/>
              <a:gd name="T16" fmla="*/ 422 w 618"/>
              <a:gd name="T17" fmla="*/ 78 h 479"/>
              <a:gd name="T18" fmla="*/ 452 w 618"/>
              <a:gd name="T19" fmla="*/ 93 h 479"/>
              <a:gd name="T20" fmla="*/ 467 w 618"/>
              <a:gd name="T21" fmla="*/ 72 h 479"/>
              <a:gd name="T22" fmla="*/ 495 w 618"/>
              <a:gd name="T23" fmla="*/ 73 h 479"/>
              <a:gd name="T24" fmla="*/ 534 w 618"/>
              <a:gd name="T25" fmla="*/ 99 h 479"/>
              <a:gd name="T26" fmla="*/ 547 w 618"/>
              <a:gd name="T27" fmla="*/ 131 h 479"/>
              <a:gd name="T28" fmla="*/ 530 w 618"/>
              <a:gd name="T29" fmla="*/ 166 h 479"/>
              <a:gd name="T30" fmla="*/ 504 w 618"/>
              <a:gd name="T31" fmla="*/ 179 h 479"/>
              <a:gd name="T32" fmla="*/ 478 w 618"/>
              <a:gd name="T33" fmla="*/ 196 h 479"/>
              <a:gd name="T34" fmla="*/ 464 w 618"/>
              <a:gd name="T35" fmla="*/ 214 h 479"/>
              <a:gd name="T36" fmla="*/ 456 w 618"/>
              <a:gd name="T37" fmla="*/ 225 h 479"/>
              <a:gd name="T38" fmla="*/ 475 w 618"/>
              <a:gd name="T39" fmla="*/ 244 h 479"/>
              <a:gd name="T40" fmla="*/ 494 w 618"/>
              <a:gd name="T41" fmla="*/ 262 h 479"/>
              <a:gd name="T42" fmla="*/ 521 w 618"/>
              <a:gd name="T43" fmla="*/ 262 h 479"/>
              <a:gd name="T44" fmla="*/ 539 w 618"/>
              <a:gd name="T45" fmla="*/ 293 h 479"/>
              <a:gd name="T46" fmla="*/ 575 w 618"/>
              <a:gd name="T47" fmla="*/ 327 h 479"/>
              <a:gd name="T48" fmla="*/ 606 w 618"/>
              <a:gd name="T49" fmla="*/ 363 h 479"/>
              <a:gd name="T50" fmla="*/ 618 w 618"/>
              <a:gd name="T51" fmla="*/ 409 h 479"/>
              <a:gd name="T52" fmla="*/ 591 w 618"/>
              <a:gd name="T53" fmla="*/ 401 h 479"/>
              <a:gd name="T54" fmla="*/ 576 w 618"/>
              <a:gd name="T55" fmla="*/ 404 h 479"/>
              <a:gd name="T56" fmla="*/ 544 w 618"/>
              <a:gd name="T57" fmla="*/ 430 h 479"/>
              <a:gd name="T58" fmla="*/ 520 w 618"/>
              <a:gd name="T59" fmla="*/ 454 h 479"/>
              <a:gd name="T60" fmla="*/ 510 w 618"/>
              <a:gd name="T61" fmla="*/ 470 h 479"/>
              <a:gd name="T62" fmla="*/ 495 w 618"/>
              <a:gd name="T63" fmla="*/ 475 h 479"/>
              <a:gd name="T64" fmla="*/ 466 w 618"/>
              <a:gd name="T65" fmla="*/ 478 h 479"/>
              <a:gd name="T66" fmla="*/ 432 w 618"/>
              <a:gd name="T67" fmla="*/ 464 h 479"/>
              <a:gd name="T68" fmla="*/ 400 w 618"/>
              <a:gd name="T69" fmla="*/ 440 h 479"/>
              <a:gd name="T70" fmla="*/ 377 w 618"/>
              <a:gd name="T71" fmla="*/ 421 h 479"/>
              <a:gd name="T72" fmla="*/ 344 w 618"/>
              <a:gd name="T73" fmla="*/ 401 h 479"/>
              <a:gd name="T74" fmla="*/ 314 w 618"/>
              <a:gd name="T75" fmla="*/ 415 h 479"/>
              <a:gd name="T76" fmla="*/ 294 w 618"/>
              <a:gd name="T77" fmla="*/ 416 h 479"/>
              <a:gd name="T78" fmla="*/ 280 w 618"/>
              <a:gd name="T79" fmla="*/ 396 h 479"/>
              <a:gd name="T80" fmla="*/ 260 w 618"/>
              <a:gd name="T81" fmla="*/ 417 h 479"/>
              <a:gd name="T82" fmla="*/ 228 w 618"/>
              <a:gd name="T83" fmla="*/ 422 h 479"/>
              <a:gd name="T84" fmla="*/ 200 w 618"/>
              <a:gd name="T85" fmla="*/ 420 h 479"/>
              <a:gd name="T86" fmla="*/ 177 w 618"/>
              <a:gd name="T87" fmla="*/ 422 h 479"/>
              <a:gd name="T88" fmla="*/ 157 w 618"/>
              <a:gd name="T89" fmla="*/ 440 h 479"/>
              <a:gd name="T90" fmla="*/ 137 w 618"/>
              <a:gd name="T91" fmla="*/ 440 h 479"/>
              <a:gd name="T92" fmla="*/ 127 w 618"/>
              <a:gd name="T93" fmla="*/ 422 h 479"/>
              <a:gd name="T94" fmla="*/ 106 w 618"/>
              <a:gd name="T95" fmla="*/ 409 h 479"/>
              <a:gd name="T96" fmla="*/ 118 w 618"/>
              <a:gd name="T97" fmla="*/ 382 h 479"/>
              <a:gd name="T98" fmla="*/ 110 w 618"/>
              <a:gd name="T99" fmla="*/ 354 h 479"/>
              <a:gd name="T100" fmla="*/ 105 w 618"/>
              <a:gd name="T101" fmla="*/ 322 h 479"/>
              <a:gd name="T102" fmla="*/ 78 w 618"/>
              <a:gd name="T103" fmla="*/ 323 h 479"/>
              <a:gd name="T104" fmla="*/ 43 w 618"/>
              <a:gd name="T105" fmla="*/ 317 h 479"/>
              <a:gd name="T106" fmla="*/ 32 w 618"/>
              <a:gd name="T107" fmla="*/ 295 h 479"/>
              <a:gd name="T108" fmla="*/ 11 w 618"/>
              <a:gd name="T109" fmla="*/ 285 h 479"/>
              <a:gd name="T110" fmla="*/ 0 w 618"/>
              <a:gd name="T111" fmla="*/ 265 h 479"/>
              <a:gd name="T112" fmla="*/ 15 w 618"/>
              <a:gd name="T113" fmla="*/ 244 h 479"/>
              <a:gd name="T114" fmla="*/ 10 w 618"/>
              <a:gd name="T115" fmla="*/ 215 h 479"/>
              <a:gd name="T116" fmla="*/ 4 w 618"/>
              <a:gd name="T117" fmla="*/ 181 h 479"/>
              <a:gd name="T118" fmla="*/ 33 w 618"/>
              <a:gd name="T119" fmla="*/ 181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18" h="479">
                <a:moveTo>
                  <a:pt x="180" y="0"/>
                </a:moveTo>
                <a:lnTo>
                  <a:pt x="182" y="0"/>
                </a:lnTo>
                <a:lnTo>
                  <a:pt x="190" y="1"/>
                </a:lnTo>
                <a:lnTo>
                  <a:pt x="194" y="1"/>
                </a:lnTo>
                <a:lnTo>
                  <a:pt x="197" y="2"/>
                </a:lnTo>
                <a:lnTo>
                  <a:pt x="200" y="3"/>
                </a:lnTo>
                <a:lnTo>
                  <a:pt x="203" y="4"/>
                </a:lnTo>
                <a:lnTo>
                  <a:pt x="204" y="4"/>
                </a:lnTo>
                <a:lnTo>
                  <a:pt x="206" y="5"/>
                </a:lnTo>
                <a:lnTo>
                  <a:pt x="207" y="5"/>
                </a:lnTo>
                <a:lnTo>
                  <a:pt x="212" y="8"/>
                </a:lnTo>
                <a:lnTo>
                  <a:pt x="216" y="10"/>
                </a:lnTo>
                <a:lnTo>
                  <a:pt x="219" y="11"/>
                </a:lnTo>
                <a:lnTo>
                  <a:pt x="226" y="14"/>
                </a:lnTo>
                <a:lnTo>
                  <a:pt x="228" y="15"/>
                </a:lnTo>
                <a:lnTo>
                  <a:pt x="230" y="16"/>
                </a:lnTo>
                <a:lnTo>
                  <a:pt x="232" y="17"/>
                </a:lnTo>
                <a:lnTo>
                  <a:pt x="234" y="18"/>
                </a:lnTo>
                <a:lnTo>
                  <a:pt x="235" y="19"/>
                </a:lnTo>
                <a:lnTo>
                  <a:pt x="240" y="22"/>
                </a:lnTo>
                <a:lnTo>
                  <a:pt x="241" y="23"/>
                </a:lnTo>
                <a:lnTo>
                  <a:pt x="242" y="24"/>
                </a:lnTo>
                <a:lnTo>
                  <a:pt x="244" y="24"/>
                </a:lnTo>
                <a:lnTo>
                  <a:pt x="245" y="25"/>
                </a:lnTo>
                <a:lnTo>
                  <a:pt x="247" y="25"/>
                </a:lnTo>
                <a:lnTo>
                  <a:pt x="248" y="25"/>
                </a:lnTo>
                <a:lnTo>
                  <a:pt x="250" y="26"/>
                </a:lnTo>
                <a:lnTo>
                  <a:pt x="251" y="26"/>
                </a:lnTo>
                <a:lnTo>
                  <a:pt x="256" y="26"/>
                </a:lnTo>
                <a:lnTo>
                  <a:pt x="258" y="26"/>
                </a:lnTo>
                <a:lnTo>
                  <a:pt x="260" y="26"/>
                </a:lnTo>
                <a:lnTo>
                  <a:pt x="261" y="25"/>
                </a:lnTo>
                <a:lnTo>
                  <a:pt x="264" y="25"/>
                </a:lnTo>
                <a:lnTo>
                  <a:pt x="274" y="22"/>
                </a:lnTo>
                <a:lnTo>
                  <a:pt x="277" y="21"/>
                </a:lnTo>
                <a:lnTo>
                  <a:pt x="282" y="19"/>
                </a:lnTo>
                <a:lnTo>
                  <a:pt x="284" y="19"/>
                </a:lnTo>
                <a:lnTo>
                  <a:pt x="285" y="18"/>
                </a:lnTo>
                <a:lnTo>
                  <a:pt x="287" y="18"/>
                </a:lnTo>
                <a:lnTo>
                  <a:pt x="288" y="18"/>
                </a:lnTo>
                <a:lnTo>
                  <a:pt x="289" y="18"/>
                </a:lnTo>
                <a:lnTo>
                  <a:pt x="290" y="19"/>
                </a:lnTo>
                <a:lnTo>
                  <a:pt x="291" y="19"/>
                </a:lnTo>
                <a:lnTo>
                  <a:pt x="292" y="20"/>
                </a:lnTo>
                <a:lnTo>
                  <a:pt x="293" y="20"/>
                </a:lnTo>
                <a:lnTo>
                  <a:pt x="294" y="22"/>
                </a:lnTo>
                <a:lnTo>
                  <a:pt x="295" y="23"/>
                </a:lnTo>
                <a:lnTo>
                  <a:pt x="296" y="25"/>
                </a:lnTo>
                <a:lnTo>
                  <a:pt x="297" y="26"/>
                </a:lnTo>
                <a:lnTo>
                  <a:pt x="297" y="27"/>
                </a:lnTo>
                <a:lnTo>
                  <a:pt x="299" y="34"/>
                </a:lnTo>
                <a:lnTo>
                  <a:pt x="300" y="36"/>
                </a:lnTo>
                <a:lnTo>
                  <a:pt x="302" y="40"/>
                </a:lnTo>
                <a:lnTo>
                  <a:pt x="306" y="48"/>
                </a:lnTo>
                <a:lnTo>
                  <a:pt x="308" y="52"/>
                </a:lnTo>
                <a:lnTo>
                  <a:pt x="310" y="58"/>
                </a:lnTo>
                <a:lnTo>
                  <a:pt x="311" y="60"/>
                </a:lnTo>
                <a:lnTo>
                  <a:pt x="312" y="62"/>
                </a:lnTo>
                <a:lnTo>
                  <a:pt x="313" y="64"/>
                </a:lnTo>
                <a:lnTo>
                  <a:pt x="313" y="64"/>
                </a:lnTo>
                <a:lnTo>
                  <a:pt x="314" y="65"/>
                </a:lnTo>
                <a:lnTo>
                  <a:pt x="314" y="65"/>
                </a:lnTo>
                <a:lnTo>
                  <a:pt x="315" y="66"/>
                </a:lnTo>
                <a:lnTo>
                  <a:pt x="316" y="66"/>
                </a:lnTo>
                <a:lnTo>
                  <a:pt x="317" y="66"/>
                </a:lnTo>
                <a:lnTo>
                  <a:pt x="317" y="67"/>
                </a:lnTo>
                <a:lnTo>
                  <a:pt x="318" y="67"/>
                </a:lnTo>
                <a:lnTo>
                  <a:pt x="319" y="67"/>
                </a:lnTo>
                <a:lnTo>
                  <a:pt x="320" y="67"/>
                </a:lnTo>
                <a:lnTo>
                  <a:pt x="321" y="67"/>
                </a:lnTo>
                <a:lnTo>
                  <a:pt x="322" y="67"/>
                </a:lnTo>
                <a:lnTo>
                  <a:pt x="324" y="66"/>
                </a:lnTo>
                <a:lnTo>
                  <a:pt x="327" y="65"/>
                </a:lnTo>
                <a:lnTo>
                  <a:pt x="334" y="63"/>
                </a:lnTo>
                <a:lnTo>
                  <a:pt x="337" y="62"/>
                </a:lnTo>
                <a:lnTo>
                  <a:pt x="341" y="60"/>
                </a:lnTo>
                <a:lnTo>
                  <a:pt x="343" y="60"/>
                </a:lnTo>
                <a:lnTo>
                  <a:pt x="345" y="59"/>
                </a:lnTo>
                <a:lnTo>
                  <a:pt x="347" y="58"/>
                </a:lnTo>
                <a:lnTo>
                  <a:pt x="349" y="58"/>
                </a:lnTo>
                <a:lnTo>
                  <a:pt x="350" y="58"/>
                </a:lnTo>
                <a:lnTo>
                  <a:pt x="352" y="58"/>
                </a:lnTo>
                <a:lnTo>
                  <a:pt x="354" y="58"/>
                </a:lnTo>
                <a:lnTo>
                  <a:pt x="355" y="58"/>
                </a:lnTo>
                <a:lnTo>
                  <a:pt x="357" y="59"/>
                </a:lnTo>
                <a:lnTo>
                  <a:pt x="359" y="60"/>
                </a:lnTo>
                <a:lnTo>
                  <a:pt x="360" y="61"/>
                </a:lnTo>
                <a:lnTo>
                  <a:pt x="362" y="62"/>
                </a:lnTo>
                <a:lnTo>
                  <a:pt x="363" y="63"/>
                </a:lnTo>
                <a:lnTo>
                  <a:pt x="364" y="64"/>
                </a:lnTo>
                <a:lnTo>
                  <a:pt x="364" y="65"/>
                </a:lnTo>
                <a:lnTo>
                  <a:pt x="365" y="66"/>
                </a:lnTo>
                <a:lnTo>
                  <a:pt x="366" y="68"/>
                </a:lnTo>
                <a:lnTo>
                  <a:pt x="367" y="69"/>
                </a:lnTo>
                <a:lnTo>
                  <a:pt x="367" y="71"/>
                </a:lnTo>
                <a:lnTo>
                  <a:pt x="369" y="74"/>
                </a:lnTo>
                <a:lnTo>
                  <a:pt x="369" y="76"/>
                </a:lnTo>
                <a:lnTo>
                  <a:pt x="370" y="79"/>
                </a:lnTo>
                <a:lnTo>
                  <a:pt x="371" y="82"/>
                </a:lnTo>
                <a:lnTo>
                  <a:pt x="371" y="86"/>
                </a:lnTo>
                <a:lnTo>
                  <a:pt x="373" y="91"/>
                </a:lnTo>
                <a:lnTo>
                  <a:pt x="373" y="93"/>
                </a:lnTo>
                <a:lnTo>
                  <a:pt x="373" y="94"/>
                </a:lnTo>
                <a:lnTo>
                  <a:pt x="373" y="95"/>
                </a:lnTo>
                <a:lnTo>
                  <a:pt x="373" y="96"/>
                </a:lnTo>
                <a:lnTo>
                  <a:pt x="373" y="96"/>
                </a:lnTo>
                <a:lnTo>
                  <a:pt x="372" y="97"/>
                </a:lnTo>
                <a:lnTo>
                  <a:pt x="372" y="98"/>
                </a:lnTo>
                <a:lnTo>
                  <a:pt x="370" y="102"/>
                </a:lnTo>
                <a:lnTo>
                  <a:pt x="369" y="104"/>
                </a:lnTo>
                <a:lnTo>
                  <a:pt x="369" y="105"/>
                </a:lnTo>
                <a:lnTo>
                  <a:pt x="369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8"/>
                </a:lnTo>
                <a:lnTo>
                  <a:pt x="370" y="109"/>
                </a:lnTo>
                <a:lnTo>
                  <a:pt x="370" y="110"/>
                </a:lnTo>
                <a:lnTo>
                  <a:pt x="371" y="110"/>
                </a:lnTo>
                <a:lnTo>
                  <a:pt x="372" y="111"/>
                </a:lnTo>
                <a:lnTo>
                  <a:pt x="373" y="111"/>
                </a:lnTo>
                <a:lnTo>
                  <a:pt x="375" y="112"/>
                </a:lnTo>
                <a:lnTo>
                  <a:pt x="376" y="112"/>
                </a:lnTo>
                <a:lnTo>
                  <a:pt x="377" y="113"/>
                </a:lnTo>
                <a:lnTo>
                  <a:pt x="379" y="113"/>
                </a:lnTo>
                <a:lnTo>
                  <a:pt x="380" y="112"/>
                </a:lnTo>
                <a:lnTo>
                  <a:pt x="381" y="112"/>
                </a:lnTo>
                <a:lnTo>
                  <a:pt x="383" y="111"/>
                </a:lnTo>
                <a:lnTo>
                  <a:pt x="385" y="110"/>
                </a:lnTo>
                <a:lnTo>
                  <a:pt x="388" y="107"/>
                </a:lnTo>
                <a:lnTo>
                  <a:pt x="389" y="107"/>
                </a:lnTo>
                <a:lnTo>
                  <a:pt x="390" y="106"/>
                </a:lnTo>
                <a:lnTo>
                  <a:pt x="391" y="105"/>
                </a:lnTo>
                <a:lnTo>
                  <a:pt x="391" y="105"/>
                </a:lnTo>
                <a:lnTo>
                  <a:pt x="392" y="104"/>
                </a:lnTo>
                <a:lnTo>
                  <a:pt x="392" y="103"/>
                </a:lnTo>
                <a:lnTo>
                  <a:pt x="394" y="101"/>
                </a:lnTo>
                <a:lnTo>
                  <a:pt x="396" y="95"/>
                </a:lnTo>
                <a:lnTo>
                  <a:pt x="398" y="92"/>
                </a:lnTo>
                <a:lnTo>
                  <a:pt x="399" y="90"/>
                </a:lnTo>
                <a:lnTo>
                  <a:pt x="401" y="87"/>
                </a:lnTo>
                <a:lnTo>
                  <a:pt x="403" y="85"/>
                </a:lnTo>
                <a:lnTo>
                  <a:pt x="405" y="83"/>
                </a:lnTo>
                <a:lnTo>
                  <a:pt x="407" y="81"/>
                </a:lnTo>
                <a:lnTo>
                  <a:pt x="409" y="80"/>
                </a:lnTo>
                <a:lnTo>
                  <a:pt x="410" y="79"/>
                </a:lnTo>
                <a:lnTo>
                  <a:pt x="411" y="78"/>
                </a:lnTo>
                <a:lnTo>
                  <a:pt x="413" y="77"/>
                </a:lnTo>
                <a:lnTo>
                  <a:pt x="414" y="77"/>
                </a:lnTo>
                <a:lnTo>
                  <a:pt x="415" y="77"/>
                </a:lnTo>
                <a:lnTo>
                  <a:pt x="417" y="77"/>
                </a:lnTo>
                <a:lnTo>
                  <a:pt x="419" y="77"/>
                </a:lnTo>
                <a:lnTo>
                  <a:pt x="421" y="77"/>
                </a:lnTo>
                <a:lnTo>
                  <a:pt x="422" y="78"/>
                </a:lnTo>
                <a:lnTo>
                  <a:pt x="424" y="78"/>
                </a:lnTo>
                <a:lnTo>
                  <a:pt x="430" y="81"/>
                </a:lnTo>
                <a:lnTo>
                  <a:pt x="432" y="82"/>
                </a:lnTo>
                <a:lnTo>
                  <a:pt x="433" y="83"/>
                </a:lnTo>
                <a:lnTo>
                  <a:pt x="435" y="84"/>
                </a:lnTo>
                <a:lnTo>
                  <a:pt x="437" y="86"/>
                </a:lnTo>
                <a:lnTo>
                  <a:pt x="439" y="87"/>
                </a:lnTo>
                <a:lnTo>
                  <a:pt x="443" y="91"/>
                </a:lnTo>
                <a:lnTo>
                  <a:pt x="444" y="91"/>
                </a:lnTo>
                <a:lnTo>
                  <a:pt x="445" y="92"/>
                </a:lnTo>
                <a:lnTo>
                  <a:pt x="446" y="93"/>
                </a:lnTo>
                <a:lnTo>
                  <a:pt x="447" y="93"/>
                </a:lnTo>
                <a:lnTo>
                  <a:pt x="448" y="93"/>
                </a:lnTo>
                <a:lnTo>
                  <a:pt x="449" y="93"/>
                </a:lnTo>
                <a:lnTo>
                  <a:pt x="450" y="93"/>
                </a:lnTo>
                <a:lnTo>
                  <a:pt x="451" y="93"/>
                </a:lnTo>
                <a:lnTo>
                  <a:pt x="452" y="93"/>
                </a:lnTo>
                <a:lnTo>
                  <a:pt x="453" y="92"/>
                </a:lnTo>
                <a:lnTo>
                  <a:pt x="454" y="92"/>
                </a:lnTo>
                <a:lnTo>
                  <a:pt x="455" y="91"/>
                </a:lnTo>
                <a:lnTo>
                  <a:pt x="456" y="91"/>
                </a:lnTo>
                <a:lnTo>
                  <a:pt x="457" y="90"/>
                </a:lnTo>
                <a:lnTo>
                  <a:pt x="458" y="89"/>
                </a:lnTo>
                <a:lnTo>
                  <a:pt x="458" y="89"/>
                </a:lnTo>
                <a:lnTo>
                  <a:pt x="459" y="88"/>
                </a:lnTo>
                <a:lnTo>
                  <a:pt x="459" y="87"/>
                </a:lnTo>
                <a:lnTo>
                  <a:pt x="460" y="85"/>
                </a:lnTo>
                <a:lnTo>
                  <a:pt x="462" y="81"/>
                </a:lnTo>
                <a:lnTo>
                  <a:pt x="463" y="78"/>
                </a:lnTo>
                <a:lnTo>
                  <a:pt x="464" y="76"/>
                </a:lnTo>
                <a:lnTo>
                  <a:pt x="465" y="75"/>
                </a:lnTo>
                <a:lnTo>
                  <a:pt x="466" y="74"/>
                </a:lnTo>
                <a:lnTo>
                  <a:pt x="466" y="73"/>
                </a:lnTo>
                <a:lnTo>
                  <a:pt x="467" y="72"/>
                </a:lnTo>
                <a:lnTo>
                  <a:pt x="468" y="72"/>
                </a:lnTo>
                <a:lnTo>
                  <a:pt x="469" y="71"/>
                </a:lnTo>
                <a:lnTo>
                  <a:pt x="469" y="71"/>
                </a:lnTo>
                <a:lnTo>
                  <a:pt x="470" y="71"/>
                </a:lnTo>
                <a:lnTo>
                  <a:pt x="471" y="70"/>
                </a:lnTo>
                <a:lnTo>
                  <a:pt x="473" y="70"/>
                </a:lnTo>
                <a:lnTo>
                  <a:pt x="474" y="70"/>
                </a:lnTo>
                <a:lnTo>
                  <a:pt x="476" y="70"/>
                </a:lnTo>
                <a:lnTo>
                  <a:pt x="478" y="70"/>
                </a:lnTo>
                <a:lnTo>
                  <a:pt x="480" y="70"/>
                </a:lnTo>
                <a:lnTo>
                  <a:pt x="482" y="70"/>
                </a:lnTo>
                <a:lnTo>
                  <a:pt x="483" y="71"/>
                </a:lnTo>
                <a:lnTo>
                  <a:pt x="488" y="72"/>
                </a:lnTo>
                <a:lnTo>
                  <a:pt x="490" y="72"/>
                </a:lnTo>
                <a:lnTo>
                  <a:pt x="491" y="72"/>
                </a:lnTo>
                <a:lnTo>
                  <a:pt x="493" y="72"/>
                </a:lnTo>
                <a:lnTo>
                  <a:pt x="495" y="73"/>
                </a:lnTo>
                <a:lnTo>
                  <a:pt x="500" y="73"/>
                </a:lnTo>
                <a:lnTo>
                  <a:pt x="502" y="73"/>
                </a:lnTo>
                <a:lnTo>
                  <a:pt x="504" y="73"/>
                </a:lnTo>
                <a:lnTo>
                  <a:pt x="505" y="73"/>
                </a:lnTo>
                <a:lnTo>
                  <a:pt x="507" y="74"/>
                </a:lnTo>
                <a:lnTo>
                  <a:pt x="508" y="74"/>
                </a:lnTo>
                <a:lnTo>
                  <a:pt x="510" y="75"/>
                </a:lnTo>
                <a:lnTo>
                  <a:pt x="511" y="76"/>
                </a:lnTo>
                <a:lnTo>
                  <a:pt x="513" y="77"/>
                </a:lnTo>
                <a:lnTo>
                  <a:pt x="516" y="80"/>
                </a:lnTo>
                <a:lnTo>
                  <a:pt x="519" y="83"/>
                </a:lnTo>
                <a:lnTo>
                  <a:pt x="520" y="84"/>
                </a:lnTo>
                <a:lnTo>
                  <a:pt x="523" y="86"/>
                </a:lnTo>
                <a:lnTo>
                  <a:pt x="526" y="89"/>
                </a:lnTo>
                <a:lnTo>
                  <a:pt x="530" y="94"/>
                </a:lnTo>
                <a:lnTo>
                  <a:pt x="532" y="97"/>
                </a:lnTo>
                <a:lnTo>
                  <a:pt x="534" y="99"/>
                </a:lnTo>
                <a:lnTo>
                  <a:pt x="539" y="103"/>
                </a:lnTo>
                <a:lnTo>
                  <a:pt x="543" y="107"/>
                </a:lnTo>
                <a:lnTo>
                  <a:pt x="545" y="109"/>
                </a:lnTo>
                <a:lnTo>
                  <a:pt x="547" y="112"/>
                </a:lnTo>
                <a:lnTo>
                  <a:pt x="548" y="114"/>
                </a:lnTo>
                <a:lnTo>
                  <a:pt x="550" y="116"/>
                </a:lnTo>
                <a:lnTo>
                  <a:pt x="550" y="118"/>
                </a:lnTo>
                <a:lnTo>
                  <a:pt x="551" y="120"/>
                </a:lnTo>
                <a:lnTo>
                  <a:pt x="551" y="122"/>
                </a:lnTo>
                <a:lnTo>
                  <a:pt x="551" y="123"/>
                </a:lnTo>
                <a:lnTo>
                  <a:pt x="551" y="123"/>
                </a:lnTo>
                <a:lnTo>
                  <a:pt x="551" y="125"/>
                </a:lnTo>
                <a:lnTo>
                  <a:pt x="551" y="126"/>
                </a:lnTo>
                <a:lnTo>
                  <a:pt x="550" y="127"/>
                </a:lnTo>
                <a:lnTo>
                  <a:pt x="550" y="128"/>
                </a:lnTo>
                <a:lnTo>
                  <a:pt x="549" y="129"/>
                </a:lnTo>
                <a:lnTo>
                  <a:pt x="547" y="131"/>
                </a:lnTo>
                <a:lnTo>
                  <a:pt x="544" y="134"/>
                </a:lnTo>
                <a:lnTo>
                  <a:pt x="543" y="135"/>
                </a:lnTo>
                <a:lnTo>
                  <a:pt x="543" y="136"/>
                </a:lnTo>
                <a:lnTo>
                  <a:pt x="542" y="137"/>
                </a:lnTo>
                <a:lnTo>
                  <a:pt x="541" y="139"/>
                </a:lnTo>
                <a:lnTo>
                  <a:pt x="540" y="143"/>
                </a:lnTo>
                <a:lnTo>
                  <a:pt x="539" y="145"/>
                </a:lnTo>
                <a:lnTo>
                  <a:pt x="538" y="147"/>
                </a:lnTo>
                <a:lnTo>
                  <a:pt x="536" y="150"/>
                </a:lnTo>
                <a:lnTo>
                  <a:pt x="536" y="152"/>
                </a:lnTo>
                <a:lnTo>
                  <a:pt x="535" y="153"/>
                </a:lnTo>
                <a:lnTo>
                  <a:pt x="535" y="157"/>
                </a:lnTo>
                <a:lnTo>
                  <a:pt x="534" y="158"/>
                </a:lnTo>
                <a:lnTo>
                  <a:pt x="534" y="160"/>
                </a:lnTo>
                <a:lnTo>
                  <a:pt x="533" y="162"/>
                </a:lnTo>
                <a:lnTo>
                  <a:pt x="532" y="164"/>
                </a:lnTo>
                <a:lnTo>
                  <a:pt x="530" y="166"/>
                </a:lnTo>
                <a:lnTo>
                  <a:pt x="529" y="167"/>
                </a:lnTo>
                <a:lnTo>
                  <a:pt x="524" y="173"/>
                </a:lnTo>
                <a:lnTo>
                  <a:pt x="522" y="175"/>
                </a:lnTo>
                <a:lnTo>
                  <a:pt x="521" y="176"/>
                </a:lnTo>
                <a:lnTo>
                  <a:pt x="520" y="176"/>
                </a:lnTo>
                <a:lnTo>
                  <a:pt x="519" y="177"/>
                </a:lnTo>
                <a:lnTo>
                  <a:pt x="518" y="178"/>
                </a:lnTo>
                <a:lnTo>
                  <a:pt x="517" y="178"/>
                </a:lnTo>
                <a:lnTo>
                  <a:pt x="516" y="178"/>
                </a:lnTo>
                <a:lnTo>
                  <a:pt x="514" y="179"/>
                </a:lnTo>
                <a:lnTo>
                  <a:pt x="513" y="179"/>
                </a:lnTo>
                <a:lnTo>
                  <a:pt x="511" y="179"/>
                </a:lnTo>
                <a:lnTo>
                  <a:pt x="508" y="178"/>
                </a:lnTo>
                <a:lnTo>
                  <a:pt x="506" y="178"/>
                </a:lnTo>
                <a:lnTo>
                  <a:pt x="505" y="178"/>
                </a:lnTo>
                <a:lnTo>
                  <a:pt x="505" y="178"/>
                </a:lnTo>
                <a:lnTo>
                  <a:pt x="504" y="179"/>
                </a:lnTo>
                <a:lnTo>
                  <a:pt x="503" y="179"/>
                </a:lnTo>
                <a:lnTo>
                  <a:pt x="502" y="179"/>
                </a:lnTo>
                <a:lnTo>
                  <a:pt x="501" y="180"/>
                </a:lnTo>
                <a:lnTo>
                  <a:pt x="501" y="181"/>
                </a:lnTo>
                <a:lnTo>
                  <a:pt x="499" y="183"/>
                </a:lnTo>
                <a:lnTo>
                  <a:pt x="495" y="187"/>
                </a:lnTo>
                <a:lnTo>
                  <a:pt x="494" y="188"/>
                </a:lnTo>
                <a:lnTo>
                  <a:pt x="493" y="189"/>
                </a:lnTo>
                <a:lnTo>
                  <a:pt x="491" y="190"/>
                </a:lnTo>
                <a:lnTo>
                  <a:pt x="490" y="190"/>
                </a:lnTo>
                <a:lnTo>
                  <a:pt x="489" y="191"/>
                </a:lnTo>
                <a:lnTo>
                  <a:pt x="486" y="192"/>
                </a:lnTo>
                <a:lnTo>
                  <a:pt x="485" y="192"/>
                </a:lnTo>
                <a:lnTo>
                  <a:pt x="484" y="192"/>
                </a:lnTo>
                <a:lnTo>
                  <a:pt x="482" y="194"/>
                </a:lnTo>
                <a:lnTo>
                  <a:pt x="479" y="195"/>
                </a:lnTo>
                <a:lnTo>
                  <a:pt x="478" y="196"/>
                </a:lnTo>
                <a:lnTo>
                  <a:pt x="477" y="197"/>
                </a:lnTo>
                <a:lnTo>
                  <a:pt x="477" y="197"/>
                </a:lnTo>
                <a:lnTo>
                  <a:pt x="475" y="199"/>
                </a:lnTo>
                <a:lnTo>
                  <a:pt x="474" y="200"/>
                </a:lnTo>
                <a:lnTo>
                  <a:pt x="473" y="201"/>
                </a:lnTo>
                <a:lnTo>
                  <a:pt x="470" y="203"/>
                </a:lnTo>
                <a:lnTo>
                  <a:pt x="470" y="203"/>
                </a:lnTo>
                <a:lnTo>
                  <a:pt x="469" y="204"/>
                </a:lnTo>
                <a:lnTo>
                  <a:pt x="467" y="206"/>
                </a:lnTo>
                <a:lnTo>
                  <a:pt x="466" y="207"/>
                </a:lnTo>
                <a:lnTo>
                  <a:pt x="466" y="208"/>
                </a:lnTo>
                <a:lnTo>
                  <a:pt x="466" y="209"/>
                </a:lnTo>
                <a:lnTo>
                  <a:pt x="466" y="211"/>
                </a:lnTo>
                <a:lnTo>
                  <a:pt x="465" y="212"/>
                </a:lnTo>
                <a:lnTo>
                  <a:pt x="465" y="213"/>
                </a:lnTo>
                <a:lnTo>
                  <a:pt x="465" y="213"/>
                </a:lnTo>
                <a:lnTo>
                  <a:pt x="464" y="214"/>
                </a:lnTo>
                <a:lnTo>
                  <a:pt x="463" y="214"/>
                </a:lnTo>
                <a:lnTo>
                  <a:pt x="463" y="214"/>
                </a:lnTo>
                <a:lnTo>
                  <a:pt x="461" y="215"/>
                </a:lnTo>
                <a:lnTo>
                  <a:pt x="460" y="215"/>
                </a:lnTo>
                <a:lnTo>
                  <a:pt x="460" y="215"/>
                </a:lnTo>
                <a:lnTo>
                  <a:pt x="459" y="215"/>
                </a:lnTo>
                <a:lnTo>
                  <a:pt x="458" y="216"/>
                </a:lnTo>
                <a:lnTo>
                  <a:pt x="458" y="216"/>
                </a:lnTo>
                <a:lnTo>
                  <a:pt x="457" y="217"/>
                </a:lnTo>
                <a:lnTo>
                  <a:pt x="457" y="218"/>
                </a:lnTo>
                <a:lnTo>
                  <a:pt x="456" y="219"/>
                </a:lnTo>
                <a:lnTo>
                  <a:pt x="456" y="220"/>
                </a:lnTo>
                <a:lnTo>
                  <a:pt x="456" y="221"/>
                </a:lnTo>
                <a:lnTo>
                  <a:pt x="456" y="222"/>
                </a:lnTo>
                <a:lnTo>
                  <a:pt x="456" y="223"/>
                </a:lnTo>
                <a:lnTo>
                  <a:pt x="456" y="224"/>
                </a:lnTo>
                <a:lnTo>
                  <a:pt x="456" y="225"/>
                </a:lnTo>
                <a:lnTo>
                  <a:pt x="456" y="226"/>
                </a:lnTo>
                <a:lnTo>
                  <a:pt x="457" y="228"/>
                </a:lnTo>
                <a:lnTo>
                  <a:pt x="459" y="232"/>
                </a:lnTo>
                <a:lnTo>
                  <a:pt x="460" y="234"/>
                </a:lnTo>
                <a:lnTo>
                  <a:pt x="461" y="236"/>
                </a:lnTo>
                <a:lnTo>
                  <a:pt x="462" y="236"/>
                </a:lnTo>
                <a:lnTo>
                  <a:pt x="463" y="237"/>
                </a:lnTo>
                <a:lnTo>
                  <a:pt x="463" y="237"/>
                </a:lnTo>
                <a:lnTo>
                  <a:pt x="464" y="238"/>
                </a:lnTo>
                <a:lnTo>
                  <a:pt x="465" y="238"/>
                </a:lnTo>
                <a:lnTo>
                  <a:pt x="468" y="239"/>
                </a:lnTo>
                <a:lnTo>
                  <a:pt x="469" y="239"/>
                </a:lnTo>
                <a:lnTo>
                  <a:pt x="470" y="240"/>
                </a:lnTo>
                <a:lnTo>
                  <a:pt x="471" y="241"/>
                </a:lnTo>
                <a:lnTo>
                  <a:pt x="473" y="242"/>
                </a:lnTo>
                <a:lnTo>
                  <a:pt x="474" y="243"/>
                </a:lnTo>
                <a:lnTo>
                  <a:pt x="475" y="244"/>
                </a:lnTo>
                <a:lnTo>
                  <a:pt x="477" y="248"/>
                </a:lnTo>
                <a:lnTo>
                  <a:pt x="478" y="249"/>
                </a:lnTo>
                <a:lnTo>
                  <a:pt x="480" y="251"/>
                </a:lnTo>
                <a:lnTo>
                  <a:pt x="481" y="252"/>
                </a:lnTo>
                <a:lnTo>
                  <a:pt x="482" y="254"/>
                </a:lnTo>
                <a:lnTo>
                  <a:pt x="484" y="257"/>
                </a:lnTo>
                <a:lnTo>
                  <a:pt x="485" y="258"/>
                </a:lnTo>
                <a:lnTo>
                  <a:pt x="486" y="259"/>
                </a:lnTo>
                <a:lnTo>
                  <a:pt x="487" y="260"/>
                </a:lnTo>
                <a:lnTo>
                  <a:pt x="488" y="261"/>
                </a:lnTo>
                <a:lnTo>
                  <a:pt x="489" y="262"/>
                </a:lnTo>
                <a:lnTo>
                  <a:pt x="489" y="262"/>
                </a:lnTo>
                <a:lnTo>
                  <a:pt x="490" y="262"/>
                </a:lnTo>
                <a:lnTo>
                  <a:pt x="491" y="262"/>
                </a:lnTo>
                <a:lnTo>
                  <a:pt x="492" y="262"/>
                </a:lnTo>
                <a:lnTo>
                  <a:pt x="493" y="262"/>
                </a:lnTo>
                <a:lnTo>
                  <a:pt x="494" y="262"/>
                </a:lnTo>
                <a:lnTo>
                  <a:pt x="498" y="260"/>
                </a:lnTo>
                <a:lnTo>
                  <a:pt x="499" y="259"/>
                </a:lnTo>
                <a:lnTo>
                  <a:pt x="500" y="259"/>
                </a:lnTo>
                <a:lnTo>
                  <a:pt x="502" y="259"/>
                </a:lnTo>
                <a:lnTo>
                  <a:pt x="503" y="258"/>
                </a:lnTo>
                <a:lnTo>
                  <a:pt x="505" y="258"/>
                </a:lnTo>
                <a:lnTo>
                  <a:pt x="507" y="258"/>
                </a:lnTo>
                <a:lnTo>
                  <a:pt x="509" y="258"/>
                </a:lnTo>
                <a:lnTo>
                  <a:pt x="511" y="258"/>
                </a:lnTo>
                <a:lnTo>
                  <a:pt x="513" y="258"/>
                </a:lnTo>
                <a:lnTo>
                  <a:pt x="515" y="259"/>
                </a:lnTo>
                <a:lnTo>
                  <a:pt x="516" y="259"/>
                </a:lnTo>
                <a:lnTo>
                  <a:pt x="517" y="260"/>
                </a:lnTo>
                <a:lnTo>
                  <a:pt x="519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2"/>
                </a:lnTo>
                <a:lnTo>
                  <a:pt x="522" y="263"/>
                </a:lnTo>
                <a:lnTo>
                  <a:pt x="523" y="265"/>
                </a:lnTo>
                <a:lnTo>
                  <a:pt x="524" y="267"/>
                </a:lnTo>
                <a:lnTo>
                  <a:pt x="524" y="269"/>
                </a:lnTo>
                <a:lnTo>
                  <a:pt x="525" y="274"/>
                </a:lnTo>
                <a:lnTo>
                  <a:pt x="526" y="276"/>
                </a:lnTo>
                <a:lnTo>
                  <a:pt x="527" y="278"/>
                </a:lnTo>
                <a:lnTo>
                  <a:pt x="528" y="280"/>
                </a:lnTo>
                <a:lnTo>
                  <a:pt x="529" y="282"/>
                </a:lnTo>
                <a:lnTo>
                  <a:pt x="530" y="284"/>
                </a:lnTo>
                <a:lnTo>
                  <a:pt x="531" y="286"/>
                </a:lnTo>
                <a:lnTo>
                  <a:pt x="532" y="287"/>
                </a:lnTo>
                <a:lnTo>
                  <a:pt x="533" y="289"/>
                </a:lnTo>
                <a:lnTo>
                  <a:pt x="535" y="290"/>
                </a:lnTo>
                <a:lnTo>
                  <a:pt x="536" y="291"/>
                </a:lnTo>
                <a:lnTo>
                  <a:pt x="538" y="292"/>
                </a:lnTo>
                <a:lnTo>
                  <a:pt x="539" y="293"/>
                </a:lnTo>
                <a:lnTo>
                  <a:pt x="541" y="293"/>
                </a:lnTo>
                <a:lnTo>
                  <a:pt x="542" y="294"/>
                </a:lnTo>
                <a:lnTo>
                  <a:pt x="546" y="294"/>
                </a:lnTo>
                <a:lnTo>
                  <a:pt x="548" y="295"/>
                </a:lnTo>
                <a:lnTo>
                  <a:pt x="550" y="295"/>
                </a:lnTo>
                <a:lnTo>
                  <a:pt x="551" y="296"/>
                </a:lnTo>
                <a:lnTo>
                  <a:pt x="553" y="297"/>
                </a:lnTo>
                <a:lnTo>
                  <a:pt x="554" y="298"/>
                </a:lnTo>
                <a:lnTo>
                  <a:pt x="556" y="299"/>
                </a:lnTo>
                <a:lnTo>
                  <a:pt x="557" y="301"/>
                </a:lnTo>
                <a:lnTo>
                  <a:pt x="559" y="304"/>
                </a:lnTo>
                <a:lnTo>
                  <a:pt x="563" y="308"/>
                </a:lnTo>
                <a:lnTo>
                  <a:pt x="565" y="311"/>
                </a:lnTo>
                <a:lnTo>
                  <a:pt x="567" y="313"/>
                </a:lnTo>
                <a:lnTo>
                  <a:pt x="570" y="318"/>
                </a:lnTo>
                <a:lnTo>
                  <a:pt x="573" y="323"/>
                </a:lnTo>
                <a:lnTo>
                  <a:pt x="575" y="327"/>
                </a:lnTo>
                <a:lnTo>
                  <a:pt x="578" y="330"/>
                </a:lnTo>
                <a:lnTo>
                  <a:pt x="579" y="331"/>
                </a:lnTo>
                <a:lnTo>
                  <a:pt x="580" y="333"/>
                </a:lnTo>
                <a:lnTo>
                  <a:pt x="584" y="337"/>
                </a:lnTo>
                <a:lnTo>
                  <a:pt x="589" y="343"/>
                </a:lnTo>
                <a:lnTo>
                  <a:pt x="591" y="345"/>
                </a:lnTo>
                <a:lnTo>
                  <a:pt x="592" y="346"/>
                </a:lnTo>
                <a:lnTo>
                  <a:pt x="594" y="347"/>
                </a:lnTo>
                <a:lnTo>
                  <a:pt x="598" y="351"/>
                </a:lnTo>
                <a:lnTo>
                  <a:pt x="599" y="352"/>
                </a:lnTo>
                <a:lnTo>
                  <a:pt x="600" y="353"/>
                </a:lnTo>
                <a:lnTo>
                  <a:pt x="601" y="354"/>
                </a:lnTo>
                <a:lnTo>
                  <a:pt x="602" y="356"/>
                </a:lnTo>
                <a:lnTo>
                  <a:pt x="603" y="357"/>
                </a:lnTo>
                <a:lnTo>
                  <a:pt x="604" y="359"/>
                </a:lnTo>
                <a:lnTo>
                  <a:pt x="605" y="361"/>
                </a:lnTo>
                <a:lnTo>
                  <a:pt x="606" y="363"/>
                </a:lnTo>
                <a:lnTo>
                  <a:pt x="607" y="365"/>
                </a:lnTo>
                <a:lnTo>
                  <a:pt x="607" y="368"/>
                </a:lnTo>
                <a:lnTo>
                  <a:pt x="607" y="370"/>
                </a:lnTo>
                <a:lnTo>
                  <a:pt x="608" y="376"/>
                </a:lnTo>
                <a:lnTo>
                  <a:pt x="608" y="380"/>
                </a:lnTo>
                <a:lnTo>
                  <a:pt x="609" y="383"/>
                </a:lnTo>
                <a:lnTo>
                  <a:pt x="609" y="387"/>
                </a:lnTo>
                <a:lnTo>
                  <a:pt x="610" y="390"/>
                </a:lnTo>
                <a:lnTo>
                  <a:pt x="610" y="392"/>
                </a:lnTo>
                <a:lnTo>
                  <a:pt x="611" y="394"/>
                </a:lnTo>
                <a:lnTo>
                  <a:pt x="611" y="395"/>
                </a:lnTo>
                <a:lnTo>
                  <a:pt x="612" y="397"/>
                </a:lnTo>
                <a:lnTo>
                  <a:pt x="613" y="400"/>
                </a:lnTo>
                <a:lnTo>
                  <a:pt x="616" y="405"/>
                </a:lnTo>
                <a:lnTo>
                  <a:pt x="617" y="406"/>
                </a:lnTo>
                <a:lnTo>
                  <a:pt x="617" y="407"/>
                </a:lnTo>
                <a:lnTo>
                  <a:pt x="618" y="409"/>
                </a:lnTo>
                <a:lnTo>
                  <a:pt x="618" y="410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7" y="412"/>
                </a:lnTo>
                <a:lnTo>
                  <a:pt x="617" y="412"/>
                </a:lnTo>
                <a:lnTo>
                  <a:pt x="616" y="412"/>
                </a:lnTo>
                <a:lnTo>
                  <a:pt x="615" y="412"/>
                </a:lnTo>
                <a:lnTo>
                  <a:pt x="613" y="411"/>
                </a:lnTo>
                <a:lnTo>
                  <a:pt x="611" y="411"/>
                </a:lnTo>
                <a:lnTo>
                  <a:pt x="609" y="410"/>
                </a:lnTo>
                <a:lnTo>
                  <a:pt x="602" y="407"/>
                </a:lnTo>
                <a:lnTo>
                  <a:pt x="599" y="406"/>
                </a:lnTo>
                <a:lnTo>
                  <a:pt x="597" y="405"/>
                </a:lnTo>
                <a:lnTo>
                  <a:pt x="594" y="403"/>
                </a:lnTo>
                <a:lnTo>
                  <a:pt x="591" y="401"/>
                </a:lnTo>
                <a:lnTo>
                  <a:pt x="590" y="401"/>
                </a:lnTo>
                <a:lnTo>
                  <a:pt x="588" y="400"/>
                </a:lnTo>
                <a:lnTo>
                  <a:pt x="587" y="399"/>
                </a:lnTo>
                <a:lnTo>
                  <a:pt x="586" y="399"/>
                </a:lnTo>
                <a:lnTo>
                  <a:pt x="585" y="398"/>
                </a:lnTo>
                <a:lnTo>
                  <a:pt x="584" y="398"/>
                </a:lnTo>
                <a:lnTo>
                  <a:pt x="583" y="398"/>
                </a:lnTo>
                <a:lnTo>
                  <a:pt x="582" y="398"/>
                </a:lnTo>
                <a:lnTo>
                  <a:pt x="581" y="398"/>
                </a:lnTo>
                <a:lnTo>
                  <a:pt x="581" y="399"/>
                </a:lnTo>
                <a:lnTo>
                  <a:pt x="580" y="399"/>
                </a:lnTo>
                <a:lnTo>
                  <a:pt x="579" y="399"/>
                </a:lnTo>
                <a:lnTo>
                  <a:pt x="578" y="400"/>
                </a:lnTo>
                <a:lnTo>
                  <a:pt x="578" y="401"/>
                </a:lnTo>
                <a:lnTo>
                  <a:pt x="577" y="402"/>
                </a:lnTo>
                <a:lnTo>
                  <a:pt x="576" y="402"/>
                </a:lnTo>
                <a:lnTo>
                  <a:pt x="576" y="404"/>
                </a:lnTo>
                <a:lnTo>
                  <a:pt x="573" y="409"/>
                </a:lnTo>
                <a:lnTo>
                  <a:pt x="572" y="411"/>
                </a:lnTo>
                <a:lnTo>
                  <a:pt x="572" y="412"/>
                </a:lnTo>
                <a:lnTo>
                  <a:pt x="571" y="413"/>
                </a:lnTo>
                <a:lnTo>
                  <a:pt x="570" y="415"/>
                </a:lnTo>
                <a:lnTo>
                  <a:pt x="568" y="416"/>
                </a:lnTo>
                <a:lnTo>
                  <a:pt x="567" y="417"/>
                </a:lnTo>
                <a:lnTo>
                  <a:pt x="565" y="419"/>
                </a:lnTo>
                <a:lnTo>
                  <a:pt x="563" y="420"/>
                </a:lnTo>
                <a:lnTo>
                  <a:pt x="561" y="421"/>
                </a:lnTo>
                <a:lnTo>
                  <a:pt x="558" y="422"/>
                </a:lnTo>
                <a:lnTo>
                  <a:pt x="555" y="424"/>
                </a:lnTo>
                <a:lnTo>
                  <a:pt x="554" y="424"/>
                </a:lnTo>
                <a:lnTo>
                  <a:pt x="553" y="426"/>
                </a:lnTo>
                <a:lnTo>
                  <a:pt x="552" y="426"/>
                </a:lnTo>
                <a:lnTo>
                  <a:pt x="548" y="428"/>
                </a:lnTo>
                <a:lnTo>
                  <a:pt x="544" y="430"/>
                </a:lnTo>
                <a:lnTo>
                  <a:pt x="541" y="431"/>
                </a:lnTo>
                <a:lnTo>
                  <a:pt x="540" y="432"/>
                </a:lnTo>
                <a:lnTo>
                  <a:pt x="538" y="433"/>
                </a:lnTo>
                <a:lnTo>
                  <a:pt x="534" y="436"/>
                </a:lnTo>
                <a:lnTo>
                  <a:pt x="532" y="438"/>
                </a:lnTo>
                <a:lnTo>
                  <a:pt x="530" y="439"/>
                </a:lnTo>
                <a:lnTo>
                  <a:pt x="527" y="441"/>
                </a:lnTo>
                <a:lnTo>
                  <a:pt x="525" y="442"/>
                </a:lnTo>
                <a:lnTo>
                  <a:pt x="524" y="443"/>
                </a:lnTo>
                <a:lnTo>
                  <a:pt x="523" y="444"/>
                </a:lnTo>
                <a:lnTo>
                  <a:pt x="522" y="445"/>
                </a:lnTo>
                <a:lnTo>
                  <a:pt x="521" y="446"/>
                </a:lnTo>
                <a:lnTo>
                  <a:pt x="521" y="447"/>
                </a:lnTo>
                <a:lnTo>
                  <a:pt x="520" y="448"/>
                </a:lnTo>
                <a:lnTo>
                  <a:pt x="520" y="449"/>
                </a:lnTo>
                <a:lnTo>
                  <a:pt x="520" y="450"/>
                </a:lnTo>
                <a:lnTo>
                  <a:pt x="520" y="454"/>
                </a:lnTo>
                <a:lnTo>
                  <a:pt x="520" y="455"/>
                </a:lnTo>
                <a:lnTo>
                  <a:pt x="519" y="456"/>
                </a:lnTo>
                <a:lnTo>
                  <a:pt x="519" y="456"/>
                </a:lnTo>
                <a:lnTo>
                  <a:pt x="519" y="457"/>
                </a:lnTo>
                <a:lnTo>
                  <a:pt x="518" y="458"/>
                </a:lnTo>
                <a:lnTo>
                  <a:pt x="517" y="459"/>
                </a:lnTo>
                <a:lnTo>
                  <a:pt x="515" y="460"/>
                </a:lnTo>
                <a:lnTo>
                  <a:pt x="513" y="462"/>
                </a:lnTo>
                <a:lnTo>
                  <a:pt x="512" y="463"/>
                </a:lnTo>
                <a:lnTo>
                  <a:pt x="511" y="464"/>
                </a:lnTo>
                <a:lnTo>
                  <a:pt x="511" y="464"/>
                </a:lnTo>
                <a:lnTo>
                  <a:pt x="510" y="465"/>
                </a:lnTo>
                <a:lnTo>
                  <a:pt x="510" y="466"/>
                </a:lnTo>
                <a:lnTo>
                  <a:pt x="510" y="467"/>
                </a:lnTo>
                <a:lnTo>
                  <a:pt x="510" y="468"/>
                </a:lnTo>
                <a:lnTo>
                  <a:pt x="510" y="468"/>
                </a:lnTo>
                <a:lnTo>
                  <a:pt x="510" y="470"/>
                </a:lnTo>
                <a:lnTo>
                  <a:pt x="511" y="473"/>
                </a:lnTo>
                <a:lnTo>
                  <a:pt x="511" y="474"/>
                </a:lnTo>
                <a:lnTo>
                  <a:pt x="511" y="475"/>
                </a:lnTo>
                <a:lnTo>
                  <a:pt x="511" y="475"/>
                </a:lnTo>
                <a:lnTo>
                  <a:pt x="511" y="476"/>
                </a:lnTo>
                <a:lnTo>
                  <a:pt x="510" y="477"/>
                </a:lnTo>
                <a:lnTo>
                  <a:pt x="510" y="477"/>
                </a:lnTo>
                <a:lnTo>
                  <a:pt x="509" y="477"/>
                </a:lnTo>
                <a:lnTo>
                  <a:pt x="508" y="477"/>
                </a:lnTo>
                <a:lnTo>
                  <a:pt x="507" y="477"/>
                </a:lnTo>
                <a:lnTo>
                  <a:pt x="506" y="477"/>
                </a:lnTo>
                <a:lnTo>
                  <a:pt x="505" y="477"/>
                </a:lnTo>
                <a:lnTo>
                  <a:pt x="503" y="477"/>
                </a:lnTo>
                <a:lnTo>
                  <a:pt x="500" y="476"/>
                </a:lnTo>
                <a:lnTo>
                  <a:pt x="498" y="476"/>
                </a:lnTo>
                <a:lnTo>
                  <a:pt x="496" y="476"/>
                </a:lnTo>
                <a:lnTo>
                  <a:pt x="495" y="475"/>
                </a:lnTo>
                <a:lnTo>
                  <a:pt x="494" y="476"/>
                </a:lnTo>
                <a:lnTo>
                  <a:pt x="491" y="476"/>
                </a:lnTo>
                <a:lnTo>
                  <a:pt x="487" y="476"/>
                </a:lnTo>
                <a:lnTo>
                  <a:pt x="485" y="477"/>
                </a:lnTo>
                <a:lnTo>
                  <a:pt x="483" y="477"/>
                </a:lnTo>
                <a:lnTo>
                  <a:pt x="482" y="476"/>
                </a:lnTo>
                <a:lnTo>
                  <a:pt x="482" y="476"/>
                </a:lnTo>
                <a:lnTo>
                  <a:pt x="481" y="476"/>
                </a:lnTo>
                <a:lnTo>
                  <a:pt x="479" y="475"/>
                </a:lnTo>
                <a:lnTo>
                  <a:pt x="478" y="475"/>
                </a:lnTo>
                <a:lnTo>
                  <a:pt x="477" y="475"/>
                </a:lnTo>
                <a:lnTo>
                  <a:pt x="477" y="475"/>
                </a:lnTo>
                <a:lnTo>
                  <a:pt x="476" y="475"/>
                </a:lnTo>
                <a:lnTo>
                  <a:pt x="473" y="477"/>
                </a:lnTo>
                <a:lnTo>
                  <a:pt x="471" y="477"/>
                </a:lnTo>
                <a:lnTo>
                  <a:pt x="470" y="477"/>
                </a:lnTo>
                <a:lnTo>
                  <a:pt x="466" y="478"/>
                </a:lnTo>
                <a:lnTo>
                  <a:pt x="464" y="479"/>
                </a:lnTo>
                <a:lnTo>
                  <a:pt x="462" y="479"/>
                </a:lnTo>
                <a:lnTo>
                  <a:pt x="460" y="479"/>
                </a:lnTo>
                <a:lnTo>
                  <a:pt x="459" y="479"/>
                </a:lnTo>
                <a:lnTo>
                  <a:pt x="458" y="479"/>
                </a:lnTo>
                <a:lnTo>
                  <a:pt x="457" y="478"/>
                </a:lnTo>
                <a:lnTo>
                  <a:pt x="456" y="478"/>
                </a:lnTo>
                <a:lnTo>
                  <a:pt x="455" y="477"/>
                </a:lnTo>
                <a:lnTo>
                  <a:pt x="453" y="476"/>
                </a:lnTo>
                <a:lnTo>
                  <a:pt x="448" y="472"/>
                </a:lnTo>
                <a:lnTo>
                  <a:pt x="446" y="470"/>
                </a:lnTo>
                <a:lnTo>
                  <a:pt x="445" y="470"/>
                </a:lnTo>
                <a:lnTo>
                  <a:pt x="443" y="469"/>
                </a:lnTo>
                <a:lnTo>
                  <a:pt x="440" y="467"/>
                </a:lnTo>
                <a:lnTo>
                  <a:pt x="437" y="466"/>
                </a:lnTo>
                <a:lnTo>
                  <a:pt x="434" y="465"/>
                </a:lnTo>
                <a:lnTo>
                  <a:pt x="432" y="464"/>
                </a:lnTo>
                <a:lnTo>
                  <a:pt x="431" y="463"/>
                </a:lnTo>
                <a:lnTo>
                  <a:pt x="429" y="462"/>
                </a:lnTo>
                <a:lnTo>
                  <a:pt x="428" y="461"/>
                </a:lnTo>
                <a:lnTo>
                  <a:pt x="424" y="458"/>
                </a:lnTo>
                <a:lnTo>
                  <a:pt x="423" y="457"/>
                </a:lnTo>
                <a:lnTo>
                  <a:pt x="422" y="456"/>
                </a:lnTo>
                <a:lnTo>
                  <a:pt x="420" y="456"/>
                </a:lnTo>
                <a:lnTo>
                  <a:pt x="419" y="455"/>
                </a:lnTo>
                <a:lnTo>
                  <a:pt x="415" y="453"/>
                </a:lnTo>
                <a:lnTo>
                  <a:pt x="412" y="452"/>
                </a:lnTo>
                <a:lnTo>
                  <a:pt x="410" y="451"/>
                </a:lnTo>
                <a:lnTo>
                  <a:pt x="409" y="450"/>
                </a:lnTo>
                <a:lnTo>
                  <a:pt x="407" y="449"/>
                </a:lnTo>
                <a:lnTo>
                  <a:pt x="406" y="447"/>
                </a:lnTo>
                <a:lnTo>
                  <a:pt x="405" y="446"/>
                </a:lnTo>
                <a:lnTo>
                  <a:pt x="402" y="442"/>
                </a:lnTo>
                <a:lnTo>
                  <a:pt x="400" y="440"/>
                </a:lnTo>
                <a:lnTo>
                  <a:pt x="399" y="439"/>
                </a:lnTo>
                <a:lnTo>
                  <a:pt x="398" y="438"/>
                </a:lnTo>
                <a:lnTo>
                  <a:pt x="397" y="438"/>
                </a:lnTo>
                <a:lnTo>
                  <a:pt x="396" y="437"/>
                </a:lnTo>
                <a:lnTo>
                  <a:pt x="394" y="436"/>
                </a:lnTo>
                <a:lnTo>
                  <a:pt x="392" y="436"/>
                </a:lnTo>
                <a:lnTo>
                  <a:pt x="387" y="434"/>
                </a:lnTo>
                <a:lnTo>
                  <a:pt x="385" y="434"/>
                </a:lnTo>
                <a:lnTo>
                  <a:pt x="384" y="433"/>
                </a:lnTo>
                <a:lnTo>
                  <a:pt x="383" y="432"/>
                </a:lnTo>
                <a:lnTo>
                  <a:pt x="382" y="432"/>
                </a:lnTo>
                <a:lnTo>
                  <a:pt x="381" y="431"/>
                </a:lnTo>
                <a:lnTo>
                  <a:pt x="380" y="430"/>
                </a:lnTo>
                <a:lnTo>
                  <a:pt x="380" y="429"/>
                </a:lnTo>
                <a:lnTo>
                  <a:pt x="379" y="428"/>
                </a:lnTo>
                <a:lnTo>
                  <a:pt x="378" y="425"/>
                </a:lnTo>
                <a:lnTo>
                  <a:pt x="377" y="421"/>
                </a:lnTo>
                <a:lnTo>
                  <a:pt x="376" y="419"/>
                </a:lnTo>
                <a:lnTo>
                  <a:pt x="375" y="417"/>
                </a:lnTo>
                <a:lnTo>
                  <a:pt x="375" y="416"/>
                </a:lnTo>
                <a:lnTo>
                  <a:pt x="374" y="415"/>
                </a:lnTo>
                <a:lnTo>
                  <a:pt x="374" y="415"/>
                </a:lnTo>
                <a:lnTo>
                  <a:pt x="373" y="413"/>
                </a:lnTo>
                <a:lnTo>
                  <a:pt x="370" y="410"/>
                </a:lnTo>
                <a:lnTo>
                  <a:pt x="369" y="409"/>
                </a:lnTo>
                <a:lnTo>
                  <a:pt x="368" y="408"/>
                </a:lnTo>
                <a:lnTo>
                  <a:pt x="367" y="408"/>
                </a:lnTo>
                <a:lnTo>
                  <a:pt x="365" y="407"/>
                </a:lnTo>
                <a:lnTo>
                  <a:pt x="363" y="406"/>
                </a:lnTo>
                <a:lnTo>
                  <a:pt x="361" y="405"/>
                </a:lnTo>
                <a:lnTo>
                  <a:pt x="356" y="404"/>
                </a:lnTo>
                <a:lnTo>
                  <a:pt x="351" y="402"/>
                </a:lnTo>
                <a:lnTo>
                  <a:pt x="348" y="402"/>
                </a:lnTo>
                <a:lnTo>
                  <a:pt x="344" y="401"/>
                </a:lnTo>
                <a:lnTo>
                  <a:pt x="343" y="401"/>
                </a:lnTo>
                <a:lnTo>
                  <a:pt x="341" y="401"/>
                </a:lnTo>
                <a:lnTo>
                  <a:pt x="340" y="401"/>
                </a:lnTo>
                <a:lnTo>
                  <a:pt x="339" y="401"/>
                </a:lnTo>
                <a:lnTo>
                  <a:pt x="337" y="401"/>
                </a:lnTo>
                <a:lnTo>
                  <a:pt x="333" y="403"/>
                </a:lnTo>
                <a:lnTo>
                  <a:pt x="331" y="403"/>
                </a:lnTo>
                <a:lnTo>
                  <a:pt x="330" y="404"/>
                </a:lnTo>
                <a:lnTo>
                  <a:pt x="328" y="405"/>
                </a:lnTo>
                <a:lnTo>
                  <a:pt x="327" y="406"/>
                </a:lnTo>
                <a:lnTo>
                  <a:pt x="324" y="410"/>
                </a:lnTo>
                <a:lnTo>
                  <a:pt x="323" y="410"/>
                </a:lnTo>
                <a:lnTo>
                  <a:pt x="322" y="411"/>
                </a:lnTo>
                <a:lnTo>
                  <a:pt x="321" y="412"/>
                </a:lnTo>
                <a:lnTo>
                  <a:pt x="320" y="412"/>
                </a:lnTo>
                <a:lnTo>
                  <a:pt x="316" y="414"/>
                </a:lnTo>
                <a:lnTo>
                  <a:pt x="314" y="415"/>
                </a:lnTo>
                <a:lnTo>
                  <a:pt x="313" y="416"/>
                </a:lnTo>
                <a:lnTo>
                  <a:pt x="310" y="418"/>
                </a:lnTo>
                <a:lnTo>
                  <a:pt x="307" y="419"/>
                </a:lnTo>
                <a:lnTo>
                  <a:pt x="306" y="420"/>
                </a:lnTo>
                <a:lnTo>
                  <a:pt x="305" y="420"/>
                </a:lnTo>
                <a:lnTo>
                  <a:pt x="304" y="420"/>
                </a:lnTo>
                <a:lnTo>
                  <a:pt x="304" y="421"/>
                </a:lnTo>
                <a:lnTo>
                  <a:pt x="303" y="421"/>
                </a:lnTo>
                <a:lnTo>
                  <a:pt x="301" y="420"/>
                </a:lnTo>
                <a:lnTo>
                  <a:pt x="300" y="420"/>
                </a:lnTo>
                <a:lnTo>
                  <a:pt x="299" y="420"/>
                </a:lnTo>
                <a:lnTo>
                  <a:pt x="298" y="420"/>
                </a:lnTo>
                <a:lnTo>
                  <a:pt x="297" y="419"/>
                </a:lnTo>
                <a:lnTo>
                  <a:pt x="296" y="419"/>
                </a:lnTo>
                <a:lnTo>
                  <a:pt x="295" y="418"/>
                </a:lnTo>
                <a:lnTo>
                  <a:pt x="294" y="417"/>
                </a:lnTo>
                <a:lnTo>
                  <a:pt x="294" y="416"/>
                </a:lnTo>
                <a:lnTo>
                  <a:pt x="293" y="415"/>
                </a:lnTo>
                <a:lnTo>
                  <a:pt x="292" y="414"/>
                </a:lnTo>
                <a:lnTo>
                  <a:pt x="291" y="412"/>
                </a:lnTo>
                <a:lnTo>
                  <a:pt x="290" y="408"/>
                </a:lnTo>
                <a:lnTo>
                  <a:pt x="289" y="406"/>
                </a:lnTo>
                <a:lnTo>
                  <a:pt x="288" y="404"/>
                </a:lnTo>
                <a:lnTo>
                  <a:pt x="287" y="402"/>
                </a:lnTo>
                <a:lnTo>
                  <a:pt x="286" y="400"/>
                </a:lnTo>
                <a:lnTo>
                  <a:pt x="285" y="399"/>
                </a:lnTo>
                <a:lnTo>
                  <a:pt x="284" y="399"/>
                </a:lnTo>
                <a:lnTo>
                  <a:pt x="284" y="398"/>
                </a:lnTo>
                <a:lnTo>
                  <a:pt x="283" y="397"/>
                </a:lnTo>
                <a:lnTo>
                  <a:pt x="281" y="396"/>
                </a:lnTo>
                <a:lnTo>
                  <a:pt x="281" y="396"/>
                </a:lnTo>
                <a:lnTo>
                  <a:pt x="281" y="396"/>
                </a:lnTo>
                <a:lnTo>
                  <a:pt x="280" y="396"/>
                </a:lnTo>
                <a:lnTo>
                  <a:pt x="280" y="396"/>
                </a:lnTo>
                <a:lnTo>
                  <a:pt x="277" y="398"/>
                </a:lnTo>
                <a:lnTo>
                  <a:pt x="275" y="399"/>
                </a:lnTo>
                <a:lnTo>
                  <a:pt x="273" y="400"/>
                </a:lnTo>
                <a:lnTo>
                  <a:pt x="271" y="401"/>
                </a:lnTo>
                <a:lnTo>
                  <a:pt x="270" y="402"/>
                </a:lnTo>
                <a:lnTo>
                  <a:pt x="269" y="404"/>
                </a:lnTo>
                <a:lnTo>
                  <a:pt x="268" y="405"/>
                </a:lnTo>
                <a:lnTo>
                  <a:pt x="267" y="406"/>
                </a:lnTo>
                <a:lnTo>
                  <a:pt x="267" y="406"/>
                </a:lnTo>
                <a:lnTo>
                  <a:pt x="266" y="407"/>
                </a:lnTo>
                <a:lnTo>
                  <a:pt x="265" y="409"/>
                </a:lnTo>
                <a:lnTo>
                  <a:pt x="264" y="413"/>
                </a:lnTo>
                <a:lnTo>
                  <a:pt x="263" y="414"/>
                </a:lnTo>
                <a:lnTo>
                  <a:pt x="262" y="415"/>
                </a:lnTo>
                <a:lnTo>
                  <a:pt x="262" y="416"/>
                </a:lnTo>
                <a:lnTo>
                  <a:pt x="261" y="416"/>
                </a:lnTo>
                <a:lnTo>
                  <a:pt x="260" y="417"/>
                </a:lnTo>
                <a:lnTo>
                  <a:pt x="259" y="418"/>
                </a:lnTo>
                <a:lnTo>
                  <a:pt x="258" y="419"/>
                </a:lnTo>
                <a:lnTo>
                  <a:pt x="256" y="420"/>
                </a:lnTo>
                <a:lnTo>
                  <a:pt x="255" y="420"/>
                </a:lnTo>
                <a:lnTo>
                  <a:pt x="251" y="421"/>
                </a:lnTo>
                <a:lnTo>
                  <a:pt x="249" y="422"/>
                </a:lnTo>
                <a:lnTo>
                  <a:pt x="247" y="423"/>
                </a:lnTo>
                <a:lnTo>
                  <a:pt x="244" y="425"/>
                </a:lnTo>
                <a:lnTo>
                  <a:pt x="242" y="425"/>
                </a:lnTo>
                <a:lnTo>
                  <a:pt x="241" y="425"/>
                </a:lnTo>
                <a:lnTo>
                  <a:pt x="240" y="425"/>
                </a:lnTo>
                <a:lnTo>
                  <a:pt x="238" y="425"/>
                </a:lnTo>
                <a:lnTo>
                  <a:pt x="237" y="425"/>
                </a:lnTo>
                <a:lnTo>
                  <a:pt x="236" y="425"/>
                </a:lnTo>
                <a:lnTo>
                  <a:pt x="234" y="425"/>
                </a:lnTo>
                <a:lnTo>
                  <a:pt x="230" y="423"/>
                </a:lnTo>
                <a:lnTo>
                  <a:pt x="228" y="422"/>
                </a:lnTo>
                <a:lnTo>
                  <a:pt x="227" y="422"/>
                </a:lnTo>
                <a:lnTo>
                  <a:pt x="226" y="422"/>
                </a:lnTo>
                <a:lnTo>
                  <a:pt x="225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2"/>
                </a:lnTo>
                <a:lnTo>
                  <a:pt x="217" y="421"/>
                </a:lnTo>
                <a:lnTo>
                  <a:pt x="215" y="421"/>
                </a:lnTo>
                <a:lnTo>
                  <a:pt x="213" y="421"/>
                </a:lnTo>
                <a:lnTo>
                  <a:pt x="209" y="421"/>
                </a:lnTo>
                <a:lnTo>
                  <a:pt x="208" y="421"/>
                </a:lnTo>
                <a:lnTo>
                  <a:pt x="206" y="421"/>
                </a:lnTo>
                <a:lnTo>
                  <a:pt x="204" y="421"/>
                </a:lnTo>
                <a:lnTo>
                  <a:pt x="203" y="421"/>
                </a:lnTo>
                <a:lnTo>
                  <a:pt x="202" y="421"/>
                </a:lnTo>
                <a:lnTo>
                  <a:pt x="201" y="421"/>
                </a:lnTo>
                <a:lnTo>
                  <a:pt x="200" y="420"/>
                </a:lnTo>
                <a:lnTo>
                  <a:pt x="198" y="419"/>
                </a:lnTo>
                <a:lnTo>
                  <a:pt x="196" y="417"/>
                </a:lnTo>
                <a:lnTo>
                  <a:pt x="195" y="417"/>
                </a:lnTo>
                <a:lnTo>
                  <a:pt x="195" y="416"/>
                </a:lnTo>
                <a:lnTo>
                  <a:pt x="194" y="416"/>
                </a:lnTo>
                <a:lnTo>
                  <a:pt x="194" y="416"/>
                </a:lnTo>
                <a:lnTo>
                  <a:pt x="193" y="416"/>
                </a:lnTo>
                <a:lnTo>
                  <a:pt x="192" y="416"/>
                </a:lnTo>
                <a:lnTo>
                  <a:pt x="192" y="416"/>
                </a:lnTo>
                <a:lnTo>
                  <a:pt x="191" y="416"/>
                </a:lnTo>
                <a:lnTo>
                  <a:pt x="186" y="419"/>
                </a:lnTo>
                <a:lnTo>
                  <a:pt x="185" y="419"/>
                </a:lnTo>
                <a:lnTo>
                  <a:pt x="184" y="420"/>
                </a:lnTo>
                <a:lnTo>
                  <a:pt x="181" y="420"/>
                </a:lnTo>
                <a:lnTo>
                  <a:pt x="180" y="421"/>
                </a:lnTo>
                <a:lnTo>
                  <a:pt x="178" y="421"/>
                </a:lnTo>
                <a:lnTo>
                  <a:pt x="177" y="422"/>
                </a:lnTo>
                <a:lnTo>
                  <a:pt x="176" y="423"/>
                </a:lnTo>
                <a:lnTo>
                  <a:pt x="175" y="423"/>
                </a:lnTo>
                <a:lnTo>
                  <a:pt x="175" y="424"/>
                </a:lnTo>
                <a:lnTo>
                  <a:pt x="174" y="425"/>
                </a:lnTo>
                <a:lnTo>
                  <a:pt x="173" y="426"/>
                </a:lnTo>
                <a:lnTo>
                  <a:pt x="173" y="427"/>
                </a:lnTo>
                <a:lnTo>
                  <a:pt x="171" y="430"/>
                </a:lnTo>
                <a:lnTo>
                  <a:pt x="171" y="431"/>
                </a:lnTo>
                <a:lnTo>
                  <a:pt x="170" y="431"/>
                </a:lnTo>
                <a:lnTo>
                  <a:pt x="169" y="432"/>
                </a:lnTo>
                <a:lnTo>
                  <a:pt x="167" y="434"/>
                </a:lnTo>
                <a:lnTo>
                  <a:pt x="166" y="435"/>
                </a:lnTo>
                <a:lnTo>
                  <a:pt x="164" y="436"/>
                </a:lnTo>
                <a:lnTo>
                  <a:pt x="162" y="437"/>
                </a:lnTo>
                <a:lnTo>
                  <a:pt x="161" y="437"/>
                </a:lnTo>
                <a:lnTo>
                  <a:pt x="159" y="439"/>
                </a:lnTo>
                <a:lnTo>
                  <a:pt x="157" y="440"/>
                </a:lnTo>
                <a:lnTo>
                  <a:pt x="155" y="441"/>
                </a:lnTo>
                <a:lnTo>
                  <a:pt x="154" y="442"/>
                </a:lnTo>
                <a:lnTo>
                  <a:pt x="153" y="442"/>
                </a:lnTo>
                <a:lnTo>
                  <a:pt x="151" y="443"/>
                </a:lnTo>
                <a:lnTo>
                  <a:pt x="150" y="443"/>
                </a:lnTo>
                <a:lnTo>
                  <a:pt x="148" y="443"/>
                </a:lnTo>
                <a:lnTo>
                  <a:pt x="147" y="444"/>
                </a:lnTo>
                <a:lnTo>
                  <a:pt x="146" y="444"/>
                </a:lnTo>
                <a:lnTo>
                  <a:pt x="145" y="444"/>
                </a:lnTo>
                <a:lnTo>
                  <a:pt x="143" y="444"/>
                </a:lnTo>
                <a:lnTo>
                  <a:pt x="142" y="443"/>
                </a:lnTo>
                <a:lnTo>
                  <a:pt x="141" y="443"/>
                </a:lnTo>
                <a:lnTo>
                  <a:pt x="140" y="443"/>
                </a:lnTo>
                <a:lnTo>
                  <a:pt x="139" y="442"/>
                </a:lnTo>
                <a:lnTo>
                  <a:pt x="138" y="441"/>
                </a:lnTo>
                <a:lnTo>
                  <a:pt x="137" y="441"/>
                </a:lnTo>
                <a:lnTo>
                  <a:pt x="137" y="440"/>
                </a:lnTo>
                <a:lnTo>
                  <a:pt x="136" y="439"/>
                </a:lnTo>
                <a:lnTo>
                  <a:pt x="137" y="439"/>
                </a:lnTo>
                <a:lnTo>
                  <a:pt x="137" y="437"/>
                </a:lnTo>
                <a:lnTo>
                  <a:pt x="137" y="435"/>
                </a:lnTo>
                <a:lnTo>
                  <a:pt x="138" y="433"/>
                </a:lnTo>
                <a:lnTo>
                  <a:pt x="137" y="433"/>
                </a:lnTo>
                <a:lnTo>
                  <a:pt x="137" y="432"/>
                </a:lnTo>
                <a:lnTo>
                  <a:pt x="137" y="431"/>
                </a:lnTo>
                <a:lnTo>
                  <a:pt x="137" y="430"/>
                </a:lnTo>
                <a:lnTo>
                  <a:pt x="136" y="430"/>
                </a:lnTo>
                <a:lnTo>
                  <a:pt x="136" y="429"/>
                </a:lnTo>
                <a:lnTo>
                  <a:pt x="135" y="428"/>
                </a:lnTo>
                <a:lnTo>
                  <a:pt x="135" y="428"/>
                </a:lnTo>
                <a:lnTo>
                  <a:pt x="133" y="426"/>
                </a:lnTo>
                <a:lnTo>
                  <a:pt x="132" y="425"/>
                </a:lnTo>
                <a:lnTo>
                  <a:pt x="128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3" y="421"/>
                </a:lnTo>
                <a:lnTo>
                  <a:pt x="120" y="421"/>
                </a:lnTo>
                <a:lnTo>
                  <a:pt x="118" y="420"/>
                </a:lnTo>
                <a:lnTo>
                  <a:pt x="117" y="419"/>
                </a:lnTo>
                <a:lnTo>
                  <a:pt x="112" y="418"/>
                </a:lnTo>
                <a:lnTo>
                  <a:pt x="107" y="416"/>
                </a:lnTo>
                <a:lnTo>
                  <a:pt x="106" y="416"/>
                </a:lnTo>
                <a:lnTo>
                  <a:pt x="105" y="415"/>
                </a:lnTo>
                <a:lnTo>
                  <a:pt x="105" y="415"/>
                </a:lnTo>
                <a:lnTo>
                  <a:pt x="104" y="415"/>
                </a:lnTo>
                <a:lnTo>
                  <a:pt x="104" y="414"/>
                </a:lnTo>
                <a:lnTo>
                  <a:pt x="104" y="414"/>
                </a:lnTo>
                <a:lnTo>
                  <a:pt x="106" y="410"/>
                </a:lnTo>
                <a:lnTo>
                  <a:pt x="106" y="409"/>
                </a:lnTo>
                <a:lnTo>
                  <a:pt x="106" y="409"/>
                </a:lnTo>
                <a:lnTo>
                  <a:pt x="106" y="407"/>
                </a:lnTo>
                <a:lnTo>
                  <a:pt x="105" y="405"/>
                </a:lnTo>
                <a:lnTo>
                  <a:pt x="105" y="405"/>
                </a:lnTo>
                <a:lnTo>
                  <a:pt x="105" y="404"/>
                </a:lnTo>
                <a:lnTo>
                  <a:pt x="105" y="403"/>
                </a:lnTo>
                <a:lnTo>
                  <a:pt x="106" y="402"/>
                </a:lnTo>
                <a:lnTo>
                  <a:pt x="107" y="400"/>
                </a:lnTo>
                <a:lnTo>
                  <a:pt x="109" y="398"/>
                </a:lnTo>
                <a:lnTo>
                  <a:pt x="111" y="396"/>
                </a:lnTo>
                <a:lnTo>
                  <a:pt x="112" y="395"/>
                </a:lnTo>
                <a:lnTo>
                  <a:pt x="114" y="392"/>
                </a:lnTo>
                <a:lnTo>
                  <a:pt x="115" y="390"/>
                </a:lnTo>
                <a:lnTo>
                  <a:pt x="116" y="389"/>
                </a:lnTo>
                <a:lnTo>
                  <a:pt x="116" y="387"/>
                </a:lnTo>
                <a:lnTo>
                  <a:pt x="117" y="385"/>
                </a:lnTo>
                <a:lnTo>
                  <a:pt x="118" y="383"/>
                </a:lnTo>
                <a:lnTo>
                  <a:pt x="118" y="382"/>
                </a:lnTo>
                <a:lnTo>
                  <a:pt x="118" y="381"/>
                </a:lnTo>
                <a:lnTo>
                  <a:pt x="118" y="379"/>
                </a:lnTo>
                <a:lnTo>
                  <a:pt x="118" y="378"/>
                </a:lnTo>
                <a:lnTo>
                  <a:pt x="118" y="377"/>
                </a:lnTo>
                <a:lnTo>
                  <a:pt x="118" y="377"/>
                </a:lnTo>
                <a:lnTo>
                  <a:pt x="117" y="374"/>
                </a:lnTo>
                <a:lnTo>
                  <a:pt x="117" y="373"/>
                </a:lnTo>
                <a:lnTo>
                  <a:pt x="116" y="371"/>
                </a:lnTo>
                <a:lnTo>
                  <a:pt x="115" y="369"/>
                </a:lnTo>
                <a:lnTo>
                  <a:pt x="113" y="366"/>
                </a:lnTo>
                <a:lnTo>
                  <a:pt x="112" y="364"/>
                </a:lnTo>
                <a:lnTo>
                  <a:pt x="111" y="362"/>
                </a:lnTo>
                <a:lnTo>
                  <a:pt x="111" y="361"/>
                </a:lnTo>
                <a:lnTo>
                  <a:pt x="111" y="360"/>
                </a:lnTo>
                <a:lnTo>
                  <a:pt x="110" y="358"/>
                </a:lnTo>
                <a:lnTo>
                  <a:pt x="110" y="356"/>
                </a:lnTo>
                <a:lnTo>
                  <a:pt x="110" y="354"/>
                </a:lnTo>
                <a:lnTo>
                  <a:pt x="110" y="351"/>
                </a:lnTo>
                <a:lnTo>
                  <a:pt x="110" y="350"/>
                </a:lnTo>
                <a:lnTo>
                  <a:pt x="110" y="349"/>
                </a:lnTo>
                <a:lnTo>
                  <a:pt x="111" y="345"/>
                </a:lnTo>
                <a:lnTo>
                  <a:pt x="111" y="343"/>
                </a:lnTo>
                <a:lnTo>
                  <a:pt x="111" y="340"/>
                </a:lnTo>
                <a:lnTo>
                  <a:pt x="111" y="336"/>
                </a:lnTo>
                <a:lnTo>
                  <a:pt x="111" y="333"/>
                </a:lnTo>
                <a:lnTo>
                  <a:pt x="111" y="331"/>
                </a:lnTo>
                <a:lnTo>
                  <a:pt x="110" y="330"/>
                </a:lnTo>
                <a:lnTo>
                  <a:pt x="110" y="328"/>
                </a:lnTo>
                <a:lnTo>
                  <a:pt x="109" y="327"/>
                </a:lnTo>
                <a:lnTo>
                  <a:pt x="109" y="326"/>
                </a:lnTo>
                <a:lnTo>
                  <a:pt x="108" y="325"/>
                </a:lnTo>
                <a:lnTo>
                  <a:pt x="107" y="324"/>
                </a:lnTo>
                <a:lnTo>
                  <a:pt x="107" y="323"/>
                </a:lnTo>
                <a:lnTo>
                  <a:pt x="105" y="322"/>
                </a:lnTo>
                <a:lnTo>
                  <a:pt x="104" y="321"/>
                </a:lnTo>
                <a:lnTo>
                  <a:pt x="102" y="319"/>
                </a:lnTo>
                <a:lnTo>
                  <a:pt x="101" y="319"/>
                </a:lnTo>
                <a:lnTo>
                  <a:pt x="100" y="318"/>
                </a:lnTo>
                <a:lnTo>
                  <a:pt x="99" y="318"/>
                </a:lnTo>
                <a:lnTo>
                  <a:pt x="99" y="318"/>
                </a:lnTo>
                <a:lnTo>
                  <a:pt x="98" y="318"/>
                </a:lnTo>
                <a:lnTo>
                  <a:pt x="97" y="318"/>
                </a:lnTo>
                <a:lnTo>
                  <a:pt x="95" y="318"/>
                </a:lnTo>
                <a:lnTo>
                  <a:pt x="94" y="319"/>
                </a:lnTo>
                <a:lnTo>
                  <a:pt x="92" y="319"/>
                </a:lnTo>
                <a:lnTo>
                  <a:pt x="89" y="321"/>
                </a:lnTo>
                <a:lnTo>
                  <a:pt x="84" y="322"/>
                </a:lnTo>
                <a:lnTo>
                  <a:pt x="82" y="323"/>
                </a:lnTo>
                <a:lnTo>
                  <a:pt x="81" y="323"/>
                </a:lnTo>
                <a:lnTo>
                  <a:pt x="79" y="323"/>
                </a:lnTo>
                <a:lnTo>
                  <a:pt x="78" y="323"/>
                </a:lnTo>
                <a:lnTo>
                  <a:pt x="73" y="322"/>
                </a:lnTo>
                <a:lnTo>
                  <a:pt x="70" y="322"/>
                </a:lnTo>
                <a:lnTo>
                  <a:pt x="64" y="321"/>
                </a:lnTo>
                <a:lnTo>
                  <a:pt x="62" y="321"/>
                </a:lnTo>
                <a:lnTo>
                  <a:pt x="61" y="321"/>
                </a:lnTo>
                <a:lnTo>
                  <a:pt x="54" y="322"/>
                </a:lnTo>
                <a:lnTo>
                  <a:pt x="53" y="322"/>
                </a:lnTo>
                <a:lnTo>
                  <a:pt x="52" y="322"/>
                </a:lnTo>
                <a:lnTo>
                  <a:pt x="51" y="322"/>
                </a:lnTo>
                <a:lnTo>
                  <a:pt x="50" y="322"/>
                </a:lnTo>
                <a:lnTo>
                  <a:pt x="49" y="321"/>
                </a:lnTo>
                <a:lnTo>
                  <a:pt x="48" y="321"/>
                </a:lnTo>
                <a:lnTo>
                  <a:pt x="47" y="320"/>
                </a:lnTo>
                <a:lnTo>
                  <a:pt x="46" y="320"/>
                </a:lnTo>
                <a:lnTo>
                  <a:pt x="45" y="319"/>
                </a:lnTo>
                <a:lnTo>
                  <a:pt x="44" y="318"/>
                </a:lnTo>
                <a:lnTo>
                  <a:pt x="43" y="317"/>
                </a:lnTo>
                <a:lnTo>
                  <a:pt x="42" y="317"/>
                </a:lnTo>
                <a:lnTo>
                  <a:pt x="42" y="316"/>
                </a:lnTo>
                <a:lnTo>
                  <a:pt x="42" y="315"/>
                </a:lnTo>
                <a:lnTo>
                  <a:pt x="41" y="314"/>
                </a:lnTo>
                <a:lnTo>
                  <a:pt x="41" y="313"/>
                </a:lnTo>
                <a:lnTo>
                  <a:pt x="40" y="311"/>
                </a:lnTo>
                <a:lnTo>
                  <a:pt x="40" y="310"/>
                </a:lnTo>
                <a:lnTo>
                  <a:pt x="40" y="308"/>
                </a:lnTo>
                <a:lnTo>
                  <a:pt x="40" y="305"/>
                </a:lnTo>
                <a:lnTo>
                  <a:pt x="40" y="304"/>
                </a:lnTo>
                <a:lnTo>
                  <a:pt x="40" y="303"/>
                </a:lnTo>
                <a:lnTo>
                  <a:pt x="39" y="302"/>
                </a:lnTo>
                <a:lnTo>
                  <a:pt x="38" y="301"/>
                </a:lnTo>
                <a:lnTo>
                  <a:pt x="38" y="300"/>
                </a:lnTo>
                <a:lnTo>
                  <a:pt x="36" y="298"/>
                </a:lnTo>
                <a:lnTo>
                  <a:pt x="34" y="297"/>
                </a:lnTo>
                <a:lnTo>
                  <a:pt x="32" y="295"/>
                </a:lnTo>
                <a:lnTo>
                  <a:pt x="31" y="294"/>
                </a:lnTo>
                <a:lnTo>
                  <a:pt x="30" y="293"/>
                </a:lnTo>
                <a:lnTo>
                  <a:pt x="29" y="291"/>
                </a:lnTo>
                <a:lnTo>
                  <a:pt x="28" y="290"/>
                </a:lnTo>
                <a:lnTo>
                  <a:pt x="27" y="290"/>
                </a:lnTo>
                <a:lnTo>
                  <a:pt x="26" y="289"/>
                </a:lnTo>
                <a:lnTo>
                  <a:pt x="25" y="288"/>
                </a:lnTo>
                <a:lnTo>
                  <a:pt x="23" y="288"/>
                </a:lnTo>
                <a:lnTo>
                  <a:pt x="22" y="287"/>
                </a:lnTo>
                <a:lnTo>
                  <a:pt x="21" y="287"/>
                </a:lnTo>
                <a:lnTo>
                  <a:pt x="17" y="287"/>
                </a:lnTo>
                <a:lnTo>
                  <a:pt x="16" y="287"/>
                </a:lnTo>
                <a:lnTo>
                  <a:pt x="15" y="286"/>
                </a:lnTo>
                <a:lnTo>
                  <a:pt x="14" y="286"/>
                </a:lnTo>
                <a:lnTo>
                  <a:pt x="13" y="286"/>
                </a:lnTo>
                <a:lnTo>
                  <a:pt x="12" y="285"/>
                </a:lnTo>
                <a:lnTo>
                  <a:pt x="11" y="285"/>
                </a:lnTo>
                <a:lnTo>
                  <a:pt x="10" y="284"/>
                </a:lnTo>
                <a:lnTo>
                  <a:pt x="9" y="283"/>
                </a:lnTo>
                <a:lnTo>
                  <a:pt x="8" y="283"/>
                </a:lnTo>
                <a:lnTo>
                  <a:pt x="7" y="282"/>
                </a:lnTo>
                <a:lnTo>
                  <a:pt x="6" y="281"/>
                </a:lnTo>
                <a:lnTo>
                  <a:pt x="6" y="280"/>
                </a:lnTo>
                <a:lnTo>
                  <a:pt x="5" y="279"/>
                </a:lnTo>
                <a:lnTo>
                  <a:pt x="5" y="277"/>
                </a:lnTo>
                <a:lnTo>
                  <a:pt x="4" y="275"/>
                </a:lnTo>
                <a:lnTo>
                  <a:pt x="4" y="274"/>
                </a:lnTo>
                <a:lnTo>
                  <a:pt x="3" y="273"/>
                </a:lnTo>
                <a:lnTo>
                  <a:pt x="1" y="270"/>
                </a:lnTo>
                <a:lnTo>
                  <a:pt x="1" y="269"/>
                </a:lnTo>
                <a:lnTo>
                  <a:pt x="0" y="268"/>
                </a:lnTo>
                <a:lnTo>
                  <a:pt x="0" y="267"/>
                </a:lnTo>
                <a:lnTo>
                  <a:pt x="0" y="266"/>
                </a:lnTo>
                <a:lnTo>
                  <a:pt x="0" y="265"/>
                </a:lnTo>
                <a:lnTo>
                  <a:pt x="0" y="264"/>
                </a:lnTo>
                <a:lnTo>
                  <a:pt x="0" y="263"/>
                </a:lnTo>
                <a:lnTo>
                  <a:pt x="1" y="262"/>
                </a:lnTo>
                <a:lnTo>
                  <a:pt x="2" y="261"/>
                </a:lnTo>
                <a:lnTo>
                  <a:pt x="2" y="260"/>
                </a:lnTo>
                <a:lnTo>
                  <a:pt x="3" y="260"/>
                </a:lnTo>
                <a:lnTo>
                  <a:pt x="4" y="259"/>
                </a:lnTo>
                <a:lnTo>
                  <a:pt x="7" y="258"/>
                </a:lnTo>
                <a:lnTo>
                  <a:pt x="8" y="257"/>
                </a:lnTo>
                <a:lnTo>
                  <a:pt x="9" y="256"/>
                </a:lnTo>
                <a:lnTo>
                  <a:pt x="9" y="256"/>
                </a:lnTo>
                <a:lnTo>
                  <a:pt x="10" y="255"/>
                </a:lnTo>
                <a:lnTo>
                  <a:pt x="10" y="254"/>
                </a:lnTo>
                <a:lnTo>
                  <a:pt x="12" y="250"/>
                </a:lnTo>
                <a:lnTo>
                  <a:pt x="12" y="249"/>
                </a:lnTo>
                <a:lnTo>
                  <a:pt x="13" y="248"/>
                </a:lnTo>
                <a:lnTo>
                  <a:pt x="15" y="244"/>
                </a:lnTo>
                <a:lnTo>
                  <a:pt x="16" y="243"/>
                </a:lnTo>
                <a:lnTo>
                  <a:pt x="16" y="242"/>
                </a:lnTo>
                <a:lnTo>
                  <a:pt x="17" y="240"/>
                </a:lnTo>
                <a:lnTo>
                  <a:pt x="17" y="238"/>
                </a:lnTo>
                <a:lnTo>
                  <a:pt x="17" y="236"/>
                </a:lnTo>
                <a:lnTo>
                  <a:pt x="17" y="234"/>
                </a:lnTo>
                <a:lnTo>
                  <a:pt x="17" y="233"/>
                </a:lnTo>
                <a:lnTo>
                  <a:pt x="17" y="231"/>
                </a:lnTo>
                <a:lnTo>
                  <a:pt x="16" y="225"/>
                </a:lnTo>
                <a:lnTo>
                  <a:pt x="15" y="224"/>
                </a:lnTo>
                <a:lnTo>
                  <a:pt x="14" y="223"/>
                </a:lnTo>
                <a:lnTo>
                  <a:pt x="14" y="221"/>
                </a:lnTo>
                <a:lnTo>
                  <a:pt x="13" y="220"/>
                </a:lnTo>
                <a:lnTo>
                  <a:pt x="12" y="218"/>
                </a:lnTo>
                <a:lnTo>
                  <a:pt x="11" y="217"/>
                </a:lnTo>
                <a:lnTo>
                  <a:pt x="10" y="216"/>
                </a:lnTo>
                <a:lnTo>
                  <a:pt x="10" y="215"/>
                </a:lnTo>
                <a:lnTo>
                  <a:pt x="10" y="213"/>
                </a:lnTo>
                <a:lnTo>
                  <a:pt x="10" y="211"/>
                </a:lnTo>
                <a:lnTo>
                  <a:pt x="10" y="205"/>
                </a:lnTo>
                <a:lnTo>
                  <a:pt x="10" y="202"/>
                </a:lnTo>
                <a:lnTo>
                  <a:pt x="10" y="201"/>
                </a:lnTo>
                <a:lnTo>
                  <a:pt x="10" y="200"/>
                </a:lnTo>
                <a:lnTo>
                  <a:pt x="9" y="199"/>
                </a:lnTo>
                <a:lnTo>
                  <a:pt x="8" y="196"/>
                </a:lnTo>
                <a:lnTo>
                  <a:pt x="7" y="193"/>
                </a:lnTo>
                <a:lnTo>
                  <a:pt x="7" y="191"/>
                </a:lnTo>
                <a:lnTo>
                  <a:pt x="6" y="189"/>
                </a:lnTo>
                <a:lnTo>
                  <a:pt x="4" y="186"/>
                </a:lnTo>
                <a:lnTo>
                  <a:pt x="4" y="185"/>
                </a:lnTo>
                <a:lnTo>
                  <a:pt x="3" y="184"/>
                </a:lnTo>
                <a:lnTo>
                  <a:pt x="3" y="183"/>
                </a:lnTo>
                <a:lnTo>
                  <a:pt x="3" y="182"/>
                </a:lnTo>
                <a:lnTo>
                  <a:pt x="4" y="181"/>
                </a:lnTo>
                <a:lnTo>
                  <a:pt x="4" y="180"/>
                </a:lnTo>
                <a:lnTo>
                  <a:pt x="4" y="179"/>
                </a:lnTo>
                <a:lnTo>
                  <a:pt x="5" y="178"/>
                </a:lnTo>
                <a:lnTo>
                  <a:pt x="6" y="177"/>
                </a:lnTo>
                <a:lnTo>
                  <a:pt x="8" y="175"/>
                </a:lnTo>
                <a:lnTo>
                  <a:pt x="11" y="172"/>
                </a:lnTo>
                <a:lnTo>
                  <a:pt x="13" y="170"/>
                </a:lnTo>
                <a:lnTo>
                  <a:pt x="14" y="169"/>
                </a:lnTo>
                <a:lnTo>
                  <a:pt x="14" y="170"/>
                </a:lnTo>
                <a:lnTo>
                  <a:pt x="15" y="171"/>
                </a:lnTo>
                <a:lnTo>
                  <a:pt x="16" y="172"/>
                </a:lnTo>
                <a:lnTo>
                  <a:pt x="18" y="173"/>
                </a:lnTo>
                <a:lnTo>
                  <a:pt x="21" y="175"/>
                </a:lnTo>
                <a:lnTo>
                  <a:pt x="23" y="176"/>
                </a:lnTo>
                <a:lnTo>
                  <a:pt x="29" y="179"/>
                </a:lnTo>
                <a:lnTo>
                  <a:pt x="31" y="180"/>
                </a:lnTo>
                <a:lnTo>
                  <a:pt x="33" y="181"/>
                </a:lnTo>
                <a:lnTo>
                  <a:pt x="35" y="182"/>
                </a:lnTo>
                <a:lnTo>
                  <a:pt x="37" y="183"/>
                </a:lnTo>
                <a:lnTo>
                  <a:pt x="40" y="184"/>
                </a:lnTo>
                <a:lnTo>
                  <a:pt x="41" y="184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4" name="Freeform 277">
            <a:extLst>
              <a:ext uri="{FF2B5EF4-FFF2-40B4-BE49-F238E27FC236}">
                <a16:creationId xmlns:a16="http://schemas.microsoft.com/office/drawing/2014/main" id="{1F8935AB-3A30-41C8-96CC-C7D71B9DD30F}"/>
              </a:ext>
            </a:extLst>
          </p:cNvPr>
          <p:cNvSpPr>
            <a:spLocks/>
          </p:cNvSpPr>
          <p:nvPr/>
        </p:nvSpPr>
        <p:spPr bwMode="auto">
          <a:xfrm>
            <a:off x="8890065" y="3364857"/>
            <a:ext cx="326924" cy="405512"/>
          </a:xfrm>
          <a:custGeom>
            <a:avLst/>
            <a:gdLst>
              <a:gd name="T0" fmla="*/ 4 w 172"/>
              <a:gd name="T1" fmla="*/ 185 h 195"/>
              <a:gd name="T2" fmla="*/ 9 w 172"/>
              <a:gd name="T3" fmla="*/ 184 h 195"/>
              <a:gd name="T4" fmla="*/ 13 w 172"/>
              <a:gd name="T5" fmla="*/ 180 h 195"/>
              <a:gd name="T6" fmla="*/ 20 w 172"/>
              <a:gd name="T7" fmla="*/ 172 h 195"/>
              <a:gd name="T8" fmla="*/ 24 w 172"/>
              <a:gd name="T9" fmla="*/ 170 h 195"/>
              <a:gd name="T10" fmla="*/ 28 w 172"/>
              <a:gd name="T11" fmla="*/ 170 h 195"/>
              <a:gd name="T12" fmla="*/ 34 w 172"/>
              <a:gd name="T13" fmla="*/ 171 h 195"/>
              <a:gd name="T14" fmla="*/ 43 w 172"/>
              <a:gd name="T15" fmla="*/ 175 h 195"/>
              <a:gd name="T16" fmla="*/ 50 w 172"/>
              <a:gd name="T17" fmla="*/ 177 h 195"/>
              <a:gd name="T18" fmla="*/ 57 w 172"/>
              <a:gd name="T19" fmla="*/ 180 h 195"/>
              <a:gd name="T20" fmla="*/ 64 w 172"/>
              <a:gd name="T21" fmla="*/ 183 h 195"/>
              <a:gd name="T22" fmla="*/ 69 w 172"/>
              <a:gd name="T23" fmla="*/ 183 h 195"/>
              <a:gd name="T24" fmla="*/ 71 w 172"/>
              <a:gd name="T25" fmla="*/ 185 h 195"/>
              <a:gd name="T26" fmla="*/ 73 w 172"/>
              <a:gd name="T27" fmla="*/ 190 h 195"/>
              <a:gd name="T28" fmla="*/ 76 w 172"/>
              <a:gd name="T29" fmla="*/ 193 h 195"/>
              <a:gd name="T30" fmla="*/ 78 w 172"/>
              <a:gd name="T31" fmla="*/ 195 h 195"/>
              <a:gd name="T32" fmla="*/ 83 w 172"/>
              <a:gd name="T33" fmla="*/ 195 h 195"/>
              <a:gd name="T34" fmla="*/ 89 w 172"/>
              <a:gd name="T35" fmla="*/ 193 h 195"/>
              <a:gd name="T36" fmla="*/ 94 w 172"/>
              <a:gd name="T37" fmla="*/ 189 h 195"/>
              <a:gd name="T38" fmla="*/ 97 w 172"/>
              <a:gd name="T39" fmla="*/ 185 h 195"/>
              <a:gd name="T40" fmla="*/ 96 w 172"/>
              <a:gd name="T41" fmla="*/ 178 h 195"/>
              <a:gd name="T42" fmla="*/ 96 w 172"/>
              <a:gd name="T43" fmla="*/ 173 h 195"/>
              <a:gd name="T44" fmla="*/ 99 w 172"/>
              <a:gd name="T45" fmla="*/ 169 h 195"/>
              <a:gd name="T46" fmla="*/ 109 w 172"/>
              <a:gd name="T47" fmla="*/ 160 h 195"/>
              <a:gd name="T48" fmla="*/ 112 w 172"/>
              <a:gd name="T49" fmla="*/ 157 h 195"/>
              <a:gd name="T50" fmla="*/ 115 w 172"/>
              <a:gd name="T51" fmla="*/ 157 h 195"/>
              <a:gd name="T52" fmla="*/ 118 w 172"/>
              <a:gd name="T53" fmla="*/ 159 h 195"/>
              <a:gd name="T54" fmla="*/ 124 w 172"/>
              <a:gd name="T55" fmla="*/ 167 h 195"/>
              <a:gd name="T56" fmla="*/ 130 w 172"/>
              <a:gd name="T57" fmla="*/ 171 h 195"/>
              <a:gd name="T58" fmla="*/ 135 w 172"/>
              <a:gd name="T59" fmla="*/ 172 h 195"/>
              <a:gd name="T60" fmla="*/ 142 w 172"/>
              <a:gd name="T61" fmla="*/ 170 h 195"/>
              <a:gd name="T62" fmla="*/ 149 w 172"/>
              <a:gd name="T63" fmla="*/ 169 h 195"/>
              <a:gd name="T64" fmla="*/ 156 w 172"/>
              <a:gd name="T65" fmla="*/ 171 h 195"/>
              <a:gd name="T66" fmla="*/ 161 w 172"/>
              <a:gd name="T67" fmla="*/ 171 h 195"/>
              <a:gd name="T68" fmla="*/ 168 w 172"/>
              <a:gd name="T69" fmla="*/ 168 h 195"/>
              <a:gd name="T70" fmla="*/ 171 w 172"/>
              <a:gd name="T71" fmla="*/ 166 h 195"/>
              <a:gd name="T72" fmla="*/ 172 w 172"/>
              <a:gd name="T73" fmla="*/ 162 h 195"/>
              <a:gd name="T74" fmla="*/ 171 w 172"/>
              <a:gd name="T75" fmla="*/ 158 h 195"/>
              <a:gd name="T76" fmla="*/ 162 w 172"/>
              <a:gd name="T77" fmla="*/ 146 h 195"/>
              <a:gd name="T78" fmla="*/ 155 w 172"/>
              <a:gd name="T79" fmla="*/ 132 h 195"/>
              <a:gd name="T80" fmla="*/ 154 w 172"/>
              <a:gd name="T81" fmla="*/ 127 h 195"/>
              <a:gd name="T82" fmla="*/ 155 w 172"/>
              <a:gd name="T83" fmla="*/ 118 h 195"/>
              <a:gd name="T84" fmla="*/ 158 w 172"/>
              <a:gd name="T85" fmla="*/ 109 h 195"/>
              <a:gd name="T86" fmla="*/ 157 w 172"/>
              <a:gd name="T87" fmla="*/ 105 h 195"/>
              <a:gd name="T88" fmla="*/ 151 w 172"/>
              <a:gd name="T89" fmla="*/ 93 h 195"/>
              <a:gd name="T90" fmla="*/ 151 w 172"/>
              <a:gd name="T91" fmla="*/ 88 h 195"/>
              <a:gd name="T92" fmla="*/ 150 w 172"/>
              <a:gd name="T93" fmla="*/ 80 h 195"/>
              <a:gd name="T94" fmla="*/ 147 w 172"/>
              <a:gd name="T95" fmla="*/ 65 h 195"/>
              <a:gd name="T96" fmla="*/ 146 w 172"/>
              <a:gd name="T97" fmla="*/ 44 h 195"/>
              <a:gd name="T98" fmla="*/ 147 w 172"/>
              <a:gd name="T99" fmla="*/ 32 h 195"/>
              <a:gd name="T100" fmla="*/ 146 w 172"/>
              <a:gd name="T101" fmla="*/ 26 h 195"/>
              <a:gd name="T102" fmla="*/ 140 w 172"/>
              <a:gd name="T103" fmla="*/ 15 h 195"/>
              <a:gd name="T104" fmla="*/ 135 w 172"/>
              <a:gd name="T105" fmla="*/ 6 h 195"/>
              <a:gd name="T106" fmla="*/ 133 w 172"/>
              <a:gd name="T107" fmla="*/ 1 h 195"/>
              <a:gd name="T108" fmla="*/ 136 w 172"/>
              <a:gd name="T109" fmla="*/ 0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72" h="195">
                <a:moveTo>
                  <a:pt x="0" y="184"/>
                </a:moveTo>
                <a:lnTo>
                  <a:pt x="2" y="185"/>
                </a:lnTo>
                <a:lnTo>
                  <a:pt x="3" y="185"/>
                </a:lnTo>
                <a:lnTo>
                  <a:pt x="4" y="185"/>
                </a:lnTo>
                <a:lnTo>
                  <a:pt x="5" y="185"/>
                </a:lnTo>
                <a:lnTo>
                  <a:pt x="6" y="185"/>
                </a:lnTo>
                <a:lnTo>
                  <a:pt x="8" y="184"/>
                </a:lnTo>
                <a:lnTo>
                  <a:pt x="9" y="184"/>
                </a:lnTo>
                <a:lnTo>
                  <a:pt x="9" y="184"/>
                </a:lnTo>
                <a:lnTo>
                  <a:pt x="10" y="183"/>
                </a:lnTo>
                <a:lnTo>
                  <a:pt x="11" y="182"/>
                </a:lnTo>
                <a:lnTo>
                  <a:pt x="13" y="180"/>
                </a:lnTo>
                <a:lnTo>
                  <a:pt x="15" y="177"/>
                </a:lnTo>
                <a:lnTo>
                  <a:pt x="18" y="174"/>
                </a:lnTo>
                <a:lnTo>
                  <a:pt x="19" y="173"/>
                </a:lnTo>
                <a:lnTo>
                  <a:pt x="20" y="172"/>
                </a:lnTo>
                <a:lnTo>
                  <a:pt x="21" y="171"/>
                </a:lnTo>
                <a:lnTo>
                  <a:pt x="22" y="171"/>
                </a:lnTo>
                <a:lnTo>
                  <a:pt x="23" y="170"/>
                </a:lnTo>
                <a:lnTo>
                  <a:pt x="24" y="170"/>
                </a:lnTo>
                <a:lnTo>
                  <a:pt x="25" y="170"/>
                </a:lnTo>
                <a:lnTo>
                  <a:pt x="26" y="170"/>
                </a:lnTo>
                <a:lnTo>
                  <a:pt x="27" y="170"/>
                </a:lnTo>
                <a:lnTo>
                  <a:pt x="28" y="170"/>
                </a:lnTo>
                <a:lnTo>
                  <a:pt x="29" y="170"/>
                </a:lnTo>
                <a:lnTo>
                  <a:pt x="30" y="170"/>
                </a:lnTo>
                <a:lnTo>
                  <a:pt x="32" y="171"/>
                </a:lnTo>
                <a:lnTo>
                  <a:pt x="34" y="171"/>
                </a:lnTo>
                <a:lnTo>
                  <a:pt x="35" y="172"/>
                </a:lnTo>
                <a:lnTo>
                  <a:pt x="39" y="173"/>
                </a:lnTo>
                <a:lnTo>
                  <a:pt x="41" y="174"/>
                </a:lnTo>
                <a:lnTo>
                  <a:pt x="43" y="175"/>
                </a:lnTo>
                <a:lnTo>
                  <a:pt x="45" y="175"/>
                </a:lnTo>
                <a:lnTo>
                  <a:pt x="46" y="176"/>
                </a:lnTo>
                <a:lnTo>
                  <a:pt x="49" y="176"/>
                </a:lnTo>
                <a:lnTo>
                  <a:pt x="50" y="177"/>
                </a:lnTo>
                <a:lnTo>
                  <a:pt x="51" y="177"/>
                </a:lnTo>
                <a:lnTo>
                  <a:pt x="52" y="178"/>
                </a:lnTo>
                <a:lnTo>
                  <a:pt x="55" y="179"/>
                </a:lnTo>
                <a:lnTo>
                  <a:pt x="57" y="180"/>
                </a:lnTo>
                <a:lnTo>
                  <a:pt x="60" y="181"/>
                </a:lnTo>
                <a:lnTo>
                  <a:pt x="62" y="182"/>
                </a:lnTo>
                <a:lnTo>
                  <a:pt x="63" y="183"/>
                </a:lnTo>
                <a:lnTo>
                  <a:pt x="64" y="183"/>
                </a:lnTo>
                <a:lnTo>
                  <a:pt x="65" y="183"/>
                </a:lnTo>
                <a:lnTo>
                  <a:pt x="68" y="182"/>
                </a:lnTo>
                <a:lnTo>
                  <a:pt x="69" y="182"/>
                </a:lnTo>
                <a:lnTo>
                  <a:pt x="69" y="183"/>
                </a:lnTo>
                <a:lnTo>
                  <a:pt x="70" y="183"/>
                </a:lnTo>
                <a:lnTo>
                  <a:pt x="70" y="183"/>
                </a:lnTo>
                <a:lnTo>
                  <a:pt x="71" y="184"/>
                </a:lnTo>
                <a:lnTo>
                  <a:pt x="71" y="185"/>
                </a:lnTo>
                <a:lnTo>
                  <a:pt x="72" y="186"/>
                </a:lnTo>
                <a:lnTo>
                  <a:pt x="73" y="188"/>
                </a:lnTo>
                <a:lnTo>
                  <a:pt x="73" y="189"/>
                </a:lnTo>
                <a:lnTo>
                  <a:pt x="73" y="190"/>
                </a:lnTo>
                <a:lnTo>
                  <a:pt x="73" y="191"/>
                </a:lnTo>
                <a:lnTo>
                  <a:pt x="74" y="192"/>
                </a:lnTo>
                <a:lnTo>
                  <a:pt x="75" y="193"/>
                </a:lnTo>
                <a:lnTo>
                  <a:pt x="76" y="193"/>
                </a:lnTo>
                <a:lnTo>
                  <a:pt x="76" y="194"/>
                </a:lnTo>
                <a:lnTo>
                  <a:pt x="77" y="194"/>
                </a:lnTo>
                <a:lnTo>
                  <a:pt x="77" y="195"/>
                </a:lnTo>
                <a:lnTo>
                  <a:pt x="78" y="195"/>
                </a:lnTo>
                <a:lnTo>
                  <a:pt x="79" y="195"/>
                </a:lnTo>
                <a:lnTo>
                  <a:pt x="80" y="195"/>
                </a:lnTo>
                <a:lnTo>
                  <a:pt x="81" y="195"/>
                </a:lnTo>
                <a:lnTo>
                  <a:pt x="83" y="195"/>
                </a:lnTo>
                <a:lnTo>
                  <a:pt x="85" y="195"/>
                </a:lnTo>
                <a:lnTo>
                  <a:pt x="86" y="194"/>
                </a:lnTo>
                <a:lnTo>
                  <a:pt x="88" y="194"/>
                </a:lnTo>
                <a:lnTo>
                  <a:pt x="89" y="193"/>
                </a:lnTo>
                <a:lnTo>
                  <a:pt x="90" y="192"/>
                </a:lnTo>
                <a:lnTo>
                  <a:pt x="91" y="191"/>
                </a:lnTo>
                <a:lnTo>
                  <a:pt x="94" y="190"/>
                </a:lnTo>
                <a:lnTo>
                  <a:pt x="94" y="189"/>
                </a:lnTo>
                <a:lnTo>
                  <a:pt x="95" y="189"/>
                </a:lnTo>
                <a:lnTo>
                  <a:pt x="96" y="188"/>
                </a:lnTo>
                <a:lnTo>
                  <a:pt x="96" y="186"/>
                </a:lnTo>
                <a:lnTo>
                  <a:pt x="97" y="185"/>
                </a:lnTo>
                <a:lnTo>
                  <a:pt x="97" y="184"/>
                </a:lnTo>
                <a:lnTo>
                  <a:pt x="97" y="183"/>
                </a:lnTo>
                <a:lnTo>
                  <a:pt x="97" y="182"/>
                </a:lnTo>
                <a:lnTo>
                  <a:pt x="96" y="178"/>
                </a:lnTo>
                <a:lnTo>
                  <a:pt x="96" y="176"/>
                </a:lnTo>
                <a:lnTo>
                  <a:pt x="96" y="175"/>
                </a:lnTo>
                <a:lnTo>
                  <a:pt x="96" y="174"/>
                </a:lnTo>
                <a:lnTo>
                  <a:pt x="96" y="173"/>
                </a:lnTo>
                <a:lnTo>
                  <a:pt x="97" y="172"/>
                </a:lnTo>
                <a:lnTo>
                  <a:pt x="97" y="171"/>
                </a:lnTo>
                <a:lnTo>
                  <a:pt x="98" y="170"/>
                </a:lnTo>
                <a:lnTo>
                  <a:pt x="99" y="169"/>
                </a:lnTo>
                <a:lnTo>
                  <a:pt x="100" y="168"/>
                </a:lnTo>
                <a:lnTo>
                  <a:pt x="103" y="165"/>
                </a:lnTo>
                <a:lnTo>
                  <a:pt x="106" y="162"/>
                </a:lnTo>
                <a:lnTo>
                  <a:pt x="109" y="160"/>
                </a:lnTo>
                <a:lnTo>
                  <a:pt x="110" y="159"/>
                </a:lnTo>
                <a:lnTo>
                  <a:pt x="111" y="158"/>
                </a:lnTo>
                <a:lnTo>
                  <a:pt x="112" y="157"/>
                </a:lnTo>
                <a:lnTo>
                  <a:pt x="112" y="157"/>
                </a:lnTo>
                <a:lnTo>
                  <a:pt x="113" y="157"/>
                </a:lnTo>
                <a:lnTo>
                  <a:pt x="113" y="156"/>
                </a:lnTo>
                <a:lnTo>
                  <a:pt x="114" y="156"/>
                </a:lnTo>
                <a:lnTo>
                  <a:pt x="115" y="157"/>
                </a:lnTo>
                <a:lnTo>
                  <a:pt x="116" y="157"/>
                </a:lnTo>
                <a:lnTo>
                  <a:pt x="117" y="158"/>
                </a:lnTo>
                <a:lnTo>
                  <a:pt x="117" y="158"/>
                </a:lnTo>
                <a:lnTo>
                  <a:pt x="118" y="159"/>
                </a:lnTo>
                <a:lnTo>
                  <a:pt x="120" y="162"/>
                </a:lnTo>
                <a:lnTo>
                  <a:pt x="122" y="165"/>
                </a:lnTo>
                <a:lnTo>
                  <a:pt x="123" y="166"/>
                </a:lnTo>
                <a:lnTo>
                  <a:pt x="124" y="167"/>
                </a:lnTo>
                <a:lnTo>
                  <a:pt x="125" y="168"/>
                </a:lnTo>
                <a:lnTo>
                  <a:pt x="127" y="169"/>
                </a:lnTo>
                <a:lnTo>
                  <a:pt x="128" y="170"/>
                </a:lnTo>
                <a:lnTo>
                  <a:pt x="130" y="171"/>
                </a:lnTo>
                <a:lnTo>
                  <a:pt x="131" y="171"/>
                </a:lnTo>
                <a:lnTo>
                  <a:pt x="133" y="172"/>
                </a:lnTo>
                <a:lnTo>
                  <a:pt x="134" y="172"/>
                </a:lnTo>
                <a:lnTo>
                  <a:pt x="135" y="172"/>
                </a:lnTo>
                <a:lnTo>
                  <a:pt x="136" y="172"/>
                </a:lnTo>
                <a:lnTo>
                  <a:pt x="137" y="172"/>
                </a:lnTo>
                <a:lnTo>
                  <a:pt x="138" y="171"/>
                </a:lnTo>
                <a:lnTo>
                  <a:pt x="142" y="170"/>
                </a:lnTo>
                <a:lnTo>
                  <a:pt x="145" y="169"/>
                </a:lnTo>
                <a:lnTo>
                  <a:pt x="146" y="169"/>
                </a:lnTo>
                <a:lnTo>
                  <a:pt x="147" y="169"/>
                </a:lnTo>
                <a:lnTo>
                  <a:pt x="149" y="169"/>
                </a:lnTo>
                <a:lnTo>
                  <a:pt x="151" y="169"/>
                </a:lnTo>
                <a:lnTo>
                  <a:pt x="153" y="170"/>
                </a:lnTo>
                <a:lnTo>
                  <a:pt x="155" y="171"/>
                </a:lnTo>
                <a:lnTo>
                  <a:pt x="156" y="171"/>
                </a:lnTo>
                <a:lnTo>
                  <a:pt x="157" y="171"/>
                </a:lnTo>
                <a:lnTo>
                  <a:pt x="158" y="171"/>
                </a:lnTo>
                <a:lnTo>
                  <a:pt x="160" y="171"/>
                </a:lnTo>
                <a:lnTo>
                  <a:pt x="161" y="171"/>
                </a:lnTo>
                <a:lnTo>
                  <a:pt x="163" y="171"/>
                </a:lnTo>
                <a:lnTo>
                  <a:pt x="165" y="170"/>
                </a:lnTo>
                <a:lnTo>
                  <a:pt x="167" y="169"/>
                </a:lnTo>
                <a:lnTo>
                  <a:pt x="168" y="168"/>
                </a:lnTo>
                <a:lnTo>
                  <a:pt x="169" y="168"/>
                </a:lnTo>
                <a:lnTo>
                  <a:pt x="170" y="167"/>
                </a:lnTo>
                <a:lnTo>
                  <a:pt x="171" y="167"/>
                </a:lnTo>
                <a:lnTo>
                  <a:pt x="171" y="166"/>
                </a:lnTo>
                <a:lnTo>
                  <a:pt x="172" y="165"/>
                </a:lnTo>
                <a:lnTo>
                  <a:pt x="172" y="164"/>
                </a:lnTo>
                <a:lnTo>
                  <a:pt x="172" y="163"/>
                </a:lnTo>
                <a:lnTo>
                  <a:pt x="172" y="162"/>
                </a:lnTo>
                <a:lnTo>
                  <a:pt x="172" y="161"/>
                </a:lnTo>
                <a:lnTo>
                  <a:pt x="171" y="160"/>
                </a:lnTo>
                <a:lnTo>
                  <a:pt x="171" y="159"/>
                </a:lnTo>
                <a:lnTo>
                  <a:pt x="171" y="158"/>
                </a:lnTo>
                <a:lnTo>
                  <a:pt x="170" y="157"/>
                </a:lnTo>
                <a:lnTo>
                  <a:pt x="168" y="153"/>
                </a:lnTo>
                <a:lnTo>
                  <a:pt x="164" y="149"/>
                </a:lnTo>
                <a:lnTo>
                  <a:pt x="162" y="146"/>
                </a:lnTo>
                <a:lnTo>
                  <a:pt x="161" y="145"/>
                </a:lnTo>
                <a:lnTo>
                  <a:pt x="158" y="139"/>
                </a:lnTo>
                <a:lnTo>
                  <a:pt x="157" y="136"/>
                </a:lnTo>
                <a:lnTo>
                  <a:pt x="155" y="132"/>
                </a:lnTo>
                <a:lnTo>
                  <a:pt x="154" y="131"/>
                </a:lnTo>
                <a:lnTo>
                  <a:pt x="154" y="129"/>
                </a:lnTo>
                <a:lnTo>
                  <a:pt x="154" y="128"/>
                </a:lnTo>
                <a:lnTo>
                  <a:pt x="154" y="127"/>
                </a:lnTo>
                <a:lnTo>
                  <a:pt x="154" y="125"/>
                </a:lnTo>
                <a:lnTo>
                  <a:pt x="154" y="124"/>
                </a:lnTo>
                <a:lnTo>
                  <a:pt x="154" y="121"/>
                </a:lnTo>
                <a:lnTo>
                  <a:pt x="155" y="118"/>
                </a:lnTo>
                <a:lnTo>
                  <a:pt x="157" y="113"/>
                </a:lnTo>
                <a:lnTo>
                  <a:pt x="157" y="111"/>
                </a:lnTo>
                <a:lnTo>
                  <a:pt x="158" y="110"/>
                </a:lnTo>
                <a:lnTo>
                  <a:pt x="158" y="109"/>
                </a:lnTo>
                <a:lnTo>
                  <a:pt x="158" y="108"/>
                </a:lnTo>
                <a:lnTo>
                  <a:pt x="158" y="107"/>
                </a:lnTo>
                <a:lnTo>
                  <a:pt x="157" y="106"/>
                </a:lnTo>
                <a:lnTo>
                  <a:pt x="157" y="105"/>
                </a:lnTo>
                <a:lnTo>
                  <a:pt x="156" y="104"/>
                </a:lnTo>
                <a:lnTo>
                  <a:pt x="155" y="100"/>
                </a:lnTo>
                <a:lnTo>
                  <a:pt x="152" y="95"/>
                </a:lnTo>
                <a:lnTo>
                  <a:pt x="151" y="93"/>
                </a:lnTo>
                <a:lnTo>
                  <a:pt x="151" y="92"/>
                </a:lnTo>
                <a:lnTo>
                  <a:pt x="151" y="91"/>
                </a:lnTo>
                <a:lnTo>
                  <a:pt x="151" y="90"/>
                </a:lnTo>
                <a:lnTo>
                  <a:pt x="151" y="88"/>
                </a:lnTo>
                <a:lnTo>
                  <a:pt x="151" y="85"/>
                </a:lnTo>
                <a:lnTo>
                  <a:pt x="151" y="83"/>
                </a:lnTo>
                <a:lnTo>
                  <a:pt x="151" y="82"/>
                </a:lnTo>
                <a:lnTo>
                  <a:pt x="150" y="80"/>
                </a:lnTo>
                <a:lnTo>
                  <a:pt x="149" y="75"/>
                </a:lnTo>
                <a:lnTo>
                  <a:pt x="148" y="72"/>
                </a:lnTo>
                <a:lnTo>
                  <a:pt x="147" y="68"/>
                </a:lnTo>
                <a:lnTo>
                  <a:pt x="147" y="65"/>
                </a:lnTo>
                <a:lnTo>
                  <a:pt x="147" y="63"/>
                </a:lnTo>
                <a:lnTo>
                  <a:pt x="146" y="61"/>
                </a:lnTo>
                <a:lnTo>
                  <a:pt x="146" y="51"/>
                </a:lnTo>
                <a:lnTo>
                  <a:pt x="146" y="44"/>
                </a:lnTo>
                <a:lnTo>
                  <a:pt x="146" y="42"/>
                </a:lnTo>
                <a:lnTo>
                  <a:pt x="146" y="40"/>
                </a:lnTo>
                <a:lnTo>
                  <a:pt x="147" y="34"/>
                </a:lnTo>
                <a:lnTo>
                  <a:pt x="147" y="32"/>
                </a:lnTo>
                <a:lnTo>
                  <a:pt x="147" y="30"/>
                </a:lnTo>
                <a:lnTo>
                  <a:pt x="147" y="28"/>
                </a:lnTo>
                <a:lnTo>
                  <a:pt x="146" y="27"/>
                </a:lnTo>
                <a:lnTo>
                  <a:pt x="146" y="26"/>
                </a:lnTo>
                <a:lnTo>
                  <a:pt x="145" y="24"/>
                </a:lnTo>
                <a:lnTo>
                  <a:pt x="145" y="23"/>
                </a:lnTo>
                <a:lnTo>
                  <a:pt x="143" y="20"/>
                </a:lnTo>
                <a:lnTo>
                  <a:pt x="140" y="15"/>
                </a:lnTo>
                <a:lnTo>
                  <a:pt x="138" y="13"/>
                </a:lnTo>
                <a:lnTo>
                  <a:pt x="137" y="10"/>
                </a:lnTo>
                <a:lnTo>
                  <a:pt x="136" y="8"/>
                </a:lnTo>
                <a:lnTo>
                  <a:pt x="135" y="6"/>
                </a:lnTo>
                <a:lnTo>
                  <a:pt x="134" y="4"/>
                </a:lnTo>
                <a:lnTo>
                  <a:pt x="134" y="3"/>
                </a:lnTo>
                <a:lnTo>
                  <a:pt x="134" y="2"/>
                </a:lnTo>
                <a:lnTo>
                  <a:pt x="133" y="1"/>
                </a:lnTo>
                <a:lnTo>
                  <a:pt x="133" y="0"/>
                </a:lnTo>
                <a:lnTo>
                  <a:pt x="134" y="0"/>
                </a:lnTo>
                <a:lnTo>
                  <a:pt x="135" y="0"/>
                </a:lnTo>
                <a:lnTo>
                  <a:pt x="136" y="0"/>
                </a:lnTo>
                <a:lnTo>
                  <a:pt x="139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5" name="Freeform 278">
            <a:extLst>
              <a:ext uri="{FF2B5EF4-FFF2-40B4-BE49-F238E27FC236}">
                <a16:creationId xmlns:a16="http://schemas.microsoft.com/office/drawing/2014/main" id="{F86E65A0-0A2C-4CC7-B2F3-947E0D4242C2}"/>
              </a:ext>
            </a:extLst>
          </p:cNvPr>
          <p:cNvSpPr>
            <a:spLocks/>
          </p:cNvSpPr>
          <p:nvPr/>
        </p:nvSpPr>
        <p:spPr bwMode="auto">
          <a:xfrm>
            <a:off x="9021216" y="4134290"/>
            <a:ext cx="1189852" cy="856774"/>
          </a:xfrm>
          <a:custGeom>
            <a:avLst/>
            <a:gdLst>
              <a:gd name="T0" fmla="*/ 186 w 626"/>
              <a:gd name="T1" fmla="*/ 49 h 412"/>
              <a:gd name="T2" fmla="*/ 212 w 626"/>
              <a:gd name="T3" fmla="*/ 41 h 412"/>
              <a:gd name="T4" fmla="*/ 253 w 626"/>
              <a:gd name="T5" fmla="*/ 36 h 412"/>
              <a:gd name="T6" fmla="*/ 272 w 626"/>
              <a:gd name="T7" fmla="*/ 62 h 412"/>
              <a:gd name="T8" fmla="*/ 302 w 626"/>
              <a:gd name="T9" fmla="*/ 82 h 412"/>
              <a:gd name="T10" fmla="*/ 343 w 626"/>
              <a:gd name="T11" fmla="*/ 106 h 412"/>
              <a:gd name="T12" fmla="*/ 371 w 626"/>
              <a:gd name="T13" fmla="*/ 106 h 412"/>
              <a:gd name="T14" fmla="*/ 400 w 626"/>
              <a:gd name="T15" fmla="*/ 107 h 412"/>
              <a:gd name="T16" fmla="*/ 407 w 626"/>
              <a:gd name="T17" fmla="*/ 89 h 412"/>
              <a:gd name="T18" fmla="*/ 422 w 626"/>
              <a:gd name="T19" fmla="*/ 68 h 412"/>
              <a:gd name="T20" fmla="*/ 461 w 626"/>
              <a:gd name="T21" fmla="*/ 43 h 412"/>
              <a:gd name="T22" fmla="*/ 477 w 626"/>
              <a:gd name="T23" fmla="*/ 29 h 412"/>
              <a:gd name="T24" fmla="*/ 510 w 626"/>
              <a:gd name="T25" fmla="*/ 42 h 412"/>
              <a:gd name="T26" fmla="*/ 552 w 626"/>
              <a:gd name="T27" fmla="*/ 67 h 412"/>
              <a:gd name="T28" fmla="*/ 578 w 626"/>
              <a:gd name="T29" fmla="*/ 49 h 412"/>
              <a:gd name="T30" fmla="*/ 605 w 626"/>
              <a:gd name="T31" fmla="*/ 10 h 412"/>
              <a:gd name="T32" fmla="*/ 626 w 626"/>
              <a:gd name="T33" fmla="*/ 2 h 412"/>
              <a:gd name="T34" fmla="*/ 607 w 626"/>
              <a:gd name="T35" fmla="*/ 60 h 412"/>
              <a:gd name="T36" fmla="*/ 605 w 626"/>
              <a:gd name="T37" fmla="*/ 90 h 412"/>
              <a:gd name="T38" fmla="*/ 589 w 626"/>
              <a:gd name="T39" fmla="*/ 124 h 412"/>
              <a:gd name="T40" fmla="*/ 570 w 626"/>
              <a:gd name="T41" fmla="*/ 137 h 412"/>
              <a:gd name="T42" fmla="*/ 585 w 626"/>
              <a:gd name="T43" fmla="*/ 191 h 412"/>
              <a:gd name="T44" fmla="*/ 580 w 626"/>
              <a:gd name="T45" fmla="*/ 230 h 412"/>
              <a:gd name="T46" fmla="*/ 590 w 626"/>
              <a:gd name="T47" fmla="*/ 265 h 412"/>
              <a:gd name="T48" fmla="*/ 608 w 626"/>
              <a:gd name="T49" fmla="*/ 299 h 412"/>
              <a:gd name="T50" fmla="*/ 619 w 626"/>
              <a:gd name="T51" fmla="*/ 312 h 412"/>
              <a:gd name="T52" fmla="*/ 624 w 626"/>
              <a:gd name="T53" fmla="*/ 342 h 412"/>
              <a:gd name="T54" fmla="*/ 614 w 626"/>
              <a:gd name="T55" fmla="*/ 377 h 412"/>
              <a:gd name="T56" fmla="*/ 598 w 626"/>
              <a:gd name="T57" fmla="*/ 394 h 412"/>
              <a:gd name="T58" fmla="*/ 550 w 626"/>
              <a:gd name="T59" fmla="*/ 379 h 412"/>
              <a:gd name="T60" fmla="*/ 513 w 626"/>
              <a:gd name="T61" fmla="*/ 379 h 412"/>
              <a:gd name="T62" fmla="*/ 496 w 626"/>
              <a:gd name="T63" fmla="*/ 402 h 412"/>
              <a:gd name="T64" fmla="*/ 459 w 626"/>
              <a:gd name="T65" fmla="*/ 402 h 412"/>
              <a:gd name="T66" fmla="*/ 439 w 626"/>
              <a:gd name="T67" fmla="*/ 412 h 412"/>
              <a:gd name="T68" fmla="*/ 404 w 626"/>
              <a:gd name="T69" fmla="*/ 387 h 412"/>
              <a:gd name="T70" fmla="*/ 366 w 626"/>
              <a:gd name="T71" fmla="*/ 359 h 412"/>
              <a:gd name="T72" fmla="*/ 314 w 626"/>
              <a:gd name="T73" fmla="*/ 342 h 412"/>
              <a:gd name="T74" fmla="*/ 287 w 626"/>
              <a:gd name="T75" fmla="*/ 325 h 412"/>
              <a:gd name="T76" fmla="*/ 265 w 626"/>
              <a:gd name="T77" fmla="*/ 314 h 412"/>
              <a:gd name="T78" fmla="*/ 243 w 626"/>
              <a:gd name="T79" fmla="*/ 343 h 412"/>
              <a:gd name="T80" fmla="*/ 208 w 626"/>
              <a:gd name="T81" fmla="*/ 327 h 412"/>
              <a:gd name="T82" fmla="*/ 200 w 626"/>
              <a:gd name="T83" fmla="*/ 308 h 412"/>
              <a:gd name="T84" fmla="*/ 173 w 626"/>
              <a:gd name="T85" fmla="*/ 295 h 412"/>
              <a:gd name="T86" fmla="*/ 152 w 626"/>
              <a:gd name="T87" fmla="*/ 280 h 412"/>
              <a:gd name="T88" fmla="*/ 124 w 626"/>
              <a:gd name="T89" fmla="*/ 264 h 412"/>
              <a:gd name="T90" fmla="*/ 95 w 626"/>
              <a:gd name="T91" fmla="*/ 263 h 412"/>
              <a:gd name="T92" fmla="*/ 55 w 626"/>
              <a:gd name="T93" fmla="*/ 213 h 412"/>
              <a:gd name="T94" fmla="*/ 64 w 626"/>
              <a:gd name="T95" fmla="*/ 181 h 412"/>
              <a:gd name="T96" fmla="*/ 53 w 626"/>
              <a:gd name="T97" fmla="*/ 160 h 412"/>
              <a:gd name="T98" fmla="*/ 39 w 626"/>
              <a:gd name="T99" fmla="*/ 140 h 412"/>
              <a:gd name="T100" fmla="*/ 19 w 626"/>
              <a:gd name="T101" fmla="*/ 130 h 412"/>
              <a:gd name="T102" fmla="*/ 0 w 626"/>
              <a:gd name="T103" fmla="*/ 115 h 412"/>
              <a:gd name="T104" fmla="*/ 6 w 626"/>
              <a:gd name="T105" fmla="*/ 105 h 412"/>
              <a:gd name="T106" fmla="*/ 16 w 626"/>
              <a:gd name="T107" fmla="*/ 86 h 412"/>
              <a:gd name="T108" fmla="*/ 17 w 626"/>
              <a:gd name="T109" fmla="*/ 74 h 412"/>
              <a:gd name="T110" fmla="*/ 35 w 626"/>
              <a:gd name="T111" fmla="*/ 74 h 412"/>
              <a:gd name="T112" fmla="*/ 61 w 626"/>
              <a:gd name="T113" fmla="*/ 61 h 412"/>
              <a:gd name="T114" fmla="*/ 83 w 626"/>
              <a:gd name="T115" fmla="*/ 46 h 412"/>
              <a:gd name="T116" fmla="*/ 109 w 626"/>
              <a:gd name="T117" fmla="*/ 52 h 412"/>
              <a:gd name="T118" fmla="*/ 141 w 626"/>
              <a:gd name="T119" fmla="*/ 51 h 412"/>
              <a:gd name="T120" fmla="*/ 161 w 626"/>
              <a:gd name="T121" fmla="*/ 31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6" h="412">
                <a:moveTo>
                  <a:pt x="171" y="26"/>
                </a:moveTo>
                <a:lnTo>
                  <a:pt x="171" y="26"/>
                </a:lnTo>
                <a:lnTo>
                  <a:pt x="173" y="27"/>
                </a:lnTo>
                <a:lnTo>
                  <a:pt x="174" y="28"/>
                </a:lnTo>
                <a:lnTo>
                  <a:pt x="174" y="29"/>
                </a:lnTo>
                <a:lnTo>
                  <a:pt x="175" y="29"/>
                </a:lnTo>
                <a:lnTo>
                  <a:pt x="176" y="30"/>
                </a:lnTo>
                <a:lnTo>
                  <a:pt x="177" y="32"/>
                </a:lnTo>
                <a:lnTo>
                  <a:pt x="178" y="34"/>
                </a:lnTo>
                <a:lnTo>
                  <a:pt x="179" y="36"/>
                </a:lnTo>
                <a:lnTo>
                  <a:pt x="180" y="38"/>
                </a:lnTo>
                <a:lnTo>
                  <a:pt x="181" y="42"/>
                </a:lnTo>
                <a:lnTo>
                  <a:pt x="182" y="44"/>
                </a:lnTo>
                <a:lnTo>
                  <a:pt x="183" y="45"/>
                </a:lnTo>
                <a:lnTo>
                  <a:pt x="184" y="46"/>
                </a:lnTo>
                <a:lnTo>
                  <a:pt x="184" y="47"/>
                </a:lnTo>
                <a:lnTo>
                  <a:pt x="185" y="48"/>
                </a:lnTo>
                <a:lnTo>
                  <a:pt x="186" y="49"/>
                </a:lnTo>
                <a:lnTo>
                  <a:pt x="187" y="49"/>
                </a:lnTo>
                <a:lnTo>
                  <a:pt x="188" y="50"/>
                </a:lnTo>
                <a:lnTo>
                  <a:pt x="189" y="50"/>
                </a:lnTo>
                <a:lnTo>
                  <a:pt x="190" y="50"/>
                </a:lnTo>
                <a:lnTo>
                  <a:pt x="191" y="50"/>
                </a:lnTo>
                <a:lnTo>
                  <a:pt x="193" y="51"/>
                </a:lnTo>
                <a:lnTo>
                  <a:pt x="194" y="51"/>
                </a:lnTo>
                <a:lnTo>
                  <a:pt x="194" y="50"/>
                </a:lnTo>
                <a:lnTo>
                  <a:pt x="195" y="50"/>
                </a:lnTo>
                <a:lnTo>
                  <a:pt x="196" y="50"/>
                </a:lnTo>
                <a:lnTo>
                  <a:pt x="197" y="49"/>
                </a:lnTo>
                <a:lnTo>
                  <a:pt x="200" y="48"/>
                </a:lnTo>
                <a:lnTo>
                  <a:pt x="203" y="46"/>
                </a:lnTo>
                <a:lnTo>
                  <a:pt x="204" y="45"/>
                </a:lnTo>
                <a:lnTo>
                  <a:pt x="206" y="44"/>
                </a:lnTo>
                <a:lnTo>
                  <a:pt x="210" y="42"/>
                </a:lnTo>
                <a:lnTo>
                  <a:pt x="211" y="42"/>
                </a:lnTo>
                <a:lnTo>
                  <a:pt x="212" y="41"/>
                </a:lnTo>
                <a:lnTo>
                  <a:pt x="213" y="40"/>
                </a:lnTo>
                <a:lnTo>
                  <a:pt x="214" y="40"/>
                </a:lnTo>
                <a:lnTo>
                  <a:pt x="217" y="36"/>
                </a:lnTo>
                <a:lnTo>
                  <a:pt x="218" y="35"/>
                </a:lnTo>
                <a:lnTo>
                  <a:pt x="220" y="34"/>
                </a:lnTo>
                <a:lnTo>
                  <a:pt x="221" y="33"/>
                </a:lnTo>
                <a:lnTo>
                  <a:pt x="223" y="33"/>
                </a:lnTo>
                <a:lnTo>
                  <a:pt x="227" y="31"/>
                </a:lnTo>
                <a:lnTo>
                  <a:pt x="229" y="31"/>
                </a:lnTo>
                <a:lnTo>
                  <a:pt x="230" y="31"/>
                </a:lnTo>
                <a:lnTo>
                  <a:pt x="231" y="31"/>
                </a:lnTo>
                <a:lnTo>
                  <a:pt x="233" y="31"/>
                </a:lnTo>
                <a:lnTo>
                  <a:pt x="234" y="31"/>
                </a:lnTo>
                <a:lnTo>
                  <a:pt x="238" y="32"/>
                </a:lnTo>
                <a:lnTo>
                  <a:pt x="241" y="32"/>
                </a:lnTo>
                <a:lnTo>
                  <a:pt x="246" y="34"/>
                </a:lnTo>
                <a:lnTo>
                  <a:pt x="251" y="35"/>
                </a:lnTo>
                <a:lnTo>
                  <a:pt x="253" y="36"/>
                </a:lnTo>
                <a:lnTo>
                  <a:pt x="255" y="37"/>
                </a:lnTo>
                <a:lnTo>
                  <a:pt x="257" y="38"/>
                </a:lnTo>
                <a:lnTo>
                  <a:pt x="258" y="38"/>
                </a:lnTo>
                <a:lnTo>
                  <a:pt x="259" y="39"/>
                </a:lnTo>
                <a:lnTo>
                  <a:pt x="260" y="40"/>
                </a:lnTo>
                <a:lnTo>
                  <a:pt x="263" y="43"/>
                </a:lnTo>
                <a:lnTo>
                  <a:pt x="264" y="45"/>
                </a:lnTo>
                <a:lnTo>
                  <a:pt x="264" y="45"/>
                </a:lnTo>
                <a:lnTo>
                  <a:pt x="265" y="46"/>
                </a:lnTo>
                <a:lnTo>
                  <a:pt x="265" y="47"/>
                </a:lnTo>
                <a:lnTo>
                  <a:pt x="266" y="49"/>
                </a:lnTo>
                <a:lnTo>
                  <a:pt x="267" y="51"/>
                </a:lnTo>
                <a:lnTo>
                  <a:pt x="268" y="55"/>
                </a:lnTo>
                <a:lnTo>
                  <a:pt x="269" y="58"/>
                </a:lnTo>
                <a:lnTo>
                  <a:pt x="270" y="59"/>
                </a:lnTo>
                <a:lnTo>
                  <a:pt x="270" y="60"/>
                </a:lnTo>
                <a:lnTo>
                  <a:pt x="271" y="61"/>
                </a:lnTo>
                <a:lnTo>
                  <a:pt x="272" y="62"/>
                </a:lnTo>
                <a:lnTo>
                  <a:pt x="273" y="62"/>
                </a:lnTo>
                <a:lnTo>
                  <a:pt x="274" y="63"/>
                </a:lnTo>
                <a:lnTo>
                  <a:pt x="275" y="64"/>
                </a:lnTo>
                <a:lnTo>
                  <a:pt x="277" y="64"/>
                </a:lnTo>
                <a:lnTo>
                  <a:pt x="282" y="66"/>
                </a:lnTo>
                <a:lnTo>
                  <a:pt x="284" y="66"/>
                </a:lnTo>
                <a:lnTo>
                  <a:pt x="286" y="67"/>
                </a:lnTo>
                <a:lnTo>
                  <a:pt x="287" y="68"/>
                </a:lnTo>
                <a:lnTo>
                  <a:pt x="288" y="68"/>
                </a:lnTo>
                <a:lnTo>
                  <a:pt x="289" y="69"/>
                </a:lnTo>
                <a:lnTo>
                  <a:pt x="290" y="70"/>
                </a:lnTo>
                <a:lnTo>
                  <a:pt x="292" y="72"/>
                </a:lnTo>
                <a:lnTo>
                  <a:pt x="295" y="76"/>
                </a:lnTo>
                <a:lnTo>
                  <a:pt x="296" y="77"/>
                </a:lnTo>
                <a:lnTo>
                  <a:pt x="297" y="79"/>
                </a:lnTo>
                <a:lnTo>
                  <a:pt x="299" y="80"/>
                </a:lnTo>
                <a:lnTo>
                  <a:pt x="300" y="81"/>
                </a:lnTo>
                <a:lnTo>
                  <a:pt x="302" y="82"/>
                </a:lnTo>
                <a:lnTo>
                  <a:pt x="305" y="83"/>
                </a:lnTo>
                <a:lnTo>
                  <a:pt x="309" y="85"/>
                </a:lnTo>
                <a:lnTo>
                  <a:pt x="310" y="86"/>
                </a:lnTo>
                <a:lnTo>
                  <a:pt x="312" y="86"/>
                </a:lnTo>
                <a:lnTo>
                  <a:pt x="313" y="87"/>
                </a:lnTo>
                <a:lnTo>
                  <a:pt x="314" y="88"/>
                </a:lnTo>
                <a:lnTo>
                  <a:pt x="318" y="91"/>
                </a:lnTo>
                <a:lnTo>
                  <a:pt x="319" y="92"/>
                </a:lnTo>
                <a:lnTo>
                  <a:pt x="321" y="93"/>
                </a:lnTo>
                <a:lnTo>
                  <a:pt x="322" y="94"/>
                </a:lnTo>
                <a:lnTo>
                  <a:pt x="324" y="95"/>
                </a:lnTo>
                <a:lnTo>
                  <a:pt x="327" y="96"/>
                </a:lnTo>
                <a:lnTo>
                  <a:pt x="330" y="97"/>
                </a:lnTo>
                <a:lnTo>
                  <a:pt x="333" y="99"/>
                </a:lnTo>
                <a:lnTo>
                  <a:pt x="335" y="100"/>
                </a:lnTo>
                <a:lnTo>
                  <a:pt x="336" y="100"/>
                </a:lnTo>
                <a:lnTo>
                  <a:pt x="338" y="102"/>
                </a:lnTo>
                <a:lnTo>
                  <a:pt x="343" y="106"/>
                </a:lnTo>
                <a:lnTo>
                  <a:pt x="345" y="107"/>
                </a:lnTo>
                <a:lnTo>
                  <a:pt x="346" y="108"/>
                </a:lnTo>
                <a:lnTo>
                  <a:pt x="347" y="108"/>
                </a:lnTo>
                <a:lnTo>
                  <a:pt x="348" y="109"/>
                </a:lnTo>
                <a:lnTo>
                  <a:pt x="349" y="109"/>
                </a:lnTo>
                <a:lnTo>
                  <a:pt x="350" y="109"/>
                </a:lnTo>
                <a:lnTo>
                  <a:pt x="352" y="109"/>
                </a:lnTo>
                <a:lnTo>
                  <a:pt x="354" y="109"/>
                </a:lnTo>
                <a:lnTo>
                  <a:pt x="356" y="108"/>
                </a:lnTo>
                <a:lnTo>
                  <a:pt x="360" y="107"/>
                </a:lnTo>
                <a:lnTo>
                  <a:pt x="361" y="107"/>
                </a:lnTo>
                <a:lnTo>
                  <a:pt x="363" y="107"/>
                </a:lnTo>
                <a:lnTo>
                  <a:pt x="366" y="105"/>
                </a:lnTo>
                <a:lnTo>
                  <a:pt x="367" y="105"/>
                </a:lnTo>
                <a:lnTo>
                  <a:pt x="367" y="105"/>
                </a:lnTo>
                <a:lnTo>
                  <a:pt x="368" y="105"/>
                </a:lnTo>
                <a:lnTo>
                  <a:pt x="369" y="105"/>
                </a:lnTo>
                <a:lnTo>
                  <a:pt x="371" y="106"/>
                </a:lnTo>
                <a:lnTo>
                  <a:pt x="372" y="106"/>
                </a:lnTo>
                <a:lnTo>
                  <a:pt x="372" y="106"/>
                </a:lnTo>
                <a:lnTo>
                  <a:pt x="373" y="107"/>
                </a:lnTo>
                <a:lnTo>
                  <a:pt x="375" y="107"/>
                </a:lnTo>
                <a:lnTo>
                  <a:pt x="377" y="106"/>
                </a:lnTo>
                <a:lnTo>
                  <a:pt x="381" y="106"/>
                </a:lnTo>
                <a:lnTo>
                  <a:pt x="384" y="106"/>
                </a:lnTo>
                <a:lnTo>
                  <a:pt x="385" y="105"/>
                </a:lnTo>
                <a:lnTo>
                  <a:pt x="386" y="106"/>
                </a:lnTo>
                <a:lnTo>
                  <a:pt x="388" y="106"/>
                </a:lnTo>
                <a:lnTo>
                  <a:pt x="390" y="106"/>
                </a:lnTo>
                <a:lnTo>
                  <a:pt x="393" y="107"/>
                </a:lnTo>
                <a:lnTo>
                  <a:pt x="395" y="107"/>
                </a:lnTo>
                <a:lnTo>
                  <a:pt x="396" y="107"/>
                </a:lnTo>
                <a:lnTo>
                  <a:pt x="397" y="107"/>
                </a:lnTo>
                <a:lnTo>
                  <a:pt x="398" y="107"/>
                </a:lnTo>
                <a:lnTo>
                  <a:pt x="399" y="107"/>
                </a:lnTo>
                <a:lnTo>
                  <a:pt x="400" y="107"/>
                </a:lnTo>
                <a:lnTo>
                  <a:pt x="400" y="107"/>
                </a:lnTo>
                <a:lnTo>
                  <a:pt x="401" y="106"/>
                </a:lnTo>
                <a:lnTo>
                  <a:pt x="401" y="105"/>
                </a:lnTo>
                <a:lnTo>
                  <a:pt x="401" y="105"/>
                </a:lnTo>
                <a:lnTo>
                  <a:pt x="401" y="104"/>
                </a:lnTo>
                <a:lnTo>
                  <a:pt x="401" y="103"/>
                </a:lnTo>
                <a:lnTo>
                  <a:pt x="400" y="100"/>
                </a:lnTo>
                <a:lnTo>
                  <a:pt x="400" y="98"/>
                </a:lnTo>
                <a:lnTo>
                  <a:pt x="400" y="98"/>
                </a:lnTo>
                <a:lnTo>
                  <a:pt x="400" y="97"/>
                </a:lnTo>
                <a:lnTo>
                  <a:pt x="400" y="96"/>
                </a:lnTo>
                <a:lnTo>
                  <a:pt x="400" y="95"/>
                </a:lnTo>
                <a:lnTo>
                  <a:pt x="401" y="94"/>
                </a:lnTo>
                <a:lnTo>
                  <a:pt x="401" y="94"/>
                </a:lnTo>
                <a:lnTo>
                  <a:pt x="402" y="93"/>
                </a:lnTo>
                <a:lnTo>
                  <a:pt x="403" y="92"/>
                </a:lnTo>
                <a:lnTo>
                  <a:pt x="405" y="90"/>
                </a:lnTo>
                <a:lnTo>
                  <a:pt x="407" y="89"/>
                </a:lnTo>
                <a:lnTo>
                  <a:pt x="408" y="88"/>
                </a:lnTo>
                <a:lnTo>
                  <a:pt x="409" y="87"/>
                </a:lnTo>
                <a:lnTo>
                  <a:pt x="409" y="86"/>
                </a:lnTo>
                <a:lnTo>
                  <a:pt x="409" y="86"/>
                </a:lnTo>
                <a:lnTo>
                  <a:pt x="410" y="85"/>
                </a:lnTo>
                <a:lnTo>
                  <a:pt x="410" y="84"/>
                </a:lnTo>
                <a:lnTo>
                  <a:pt x="410" y="80"/>
                </a:lnTo>
                <a:lnTo>
                  <a:pt x="410" y="79"/>
                </a:lnTo>
                <a:lnTo>
                  <a:pt x="410" y="78"/>
                </a:lnTo>
                <a:lnTo>
                  <a:pt x="411" y="77"/>
                </a:lnTo>
                <a:lnTo>
                  <a:pt x="411" y="76"/>
                </a:lnTo>
                <a:lnTo>
                  <a:pt x="412" y="75"/>
                </a:lnTo>
                <a:lnTo>
                  <a:pt x="413" y="74"/>
                </a:lnTo>
                <a:lnTo>
                  <a:pt x="414" y="73"/>
                </a:lnTo>
                <a:lnTo>
                  <a:pt x="415" y="72"/>
                </a:lnTo>
                <a:lnTo>
                  <a:pt x="417" y="71"/>
                </a:lnTo>
                <a:lnTo>
                  <a:pt x="420" y="69"/>
                </a:lnTo>
                <a:lnTo>
                  <a:pt x="422" y="68"/>
                </a:lnTo>
                <a:lnTo>
                  <a:pt x="424" y="66"/>
                </a:lnTo>
                <a:lnTo>
                  <a:pt x="428" y="63"/>
                </a:lnTo>
                <a:lnTo>
                  <a:pt x="430" y="62"/>
                </a:lnTo>
                <a:lnTo>
                  <a:pt x="431" y="61"/>
                </a:lnTo>
                <a:lnTo>
                  <a:pt x="434" y="60"/>
                </a:lnTo>
                <a:lnTo>
                  <a:pt x="438" y="58"/>
                </a:lnTo>
                <a:lnTo>
                  <a:pt x="442" y="56"/>
                </a:lnTo>
                <a:lnTo>
                  <a:pt x="443" y="56"/>
                </a:lnTo>
                <a:lnTo>
                  <a:pt x="444" y="54"/>
                </a:lnTo>
                <a:lnTo>
                  <a:pt x="445" y="54"/>
                </a:lnTo>
                <a:lnTo>
                  <a:pt x="448" y="52"/>
                </a:lnTo>
                <a:lnTo>
                  <a:pt x="451" y="51"/>
                </a:lnTo>
                <a:lnTo>
                  <a:pt x="453" y="50"/>
                </a:lnTo>
                <a:lnTo>
                  <a:pt x="455" y="49"/>
                </a:lnTo>
                <a:lnTo>
                  <a:pt x="457" y="47"/>
                </a:lnTo>
                <a:lnTo>
                  <a:pt x="458" y="46"/>
                </a:lnTo>
                <a:lnTo>
                  <a:pt x="460" y="45"/>
                </a:lnTo>
                <a:lnTo>
                  <a:pt x="461" y="43"/>
                </a:lnTo>
                <a:lnTo>
                  <a:pt x="462" y="42"/>
                </a:lnTo>
                <a:lnTo>
                  <a:pt x="462" y="41"/>
                </a:lnTo>
                <a:lnTo>
                  <a:pt x="463" y="39"/>
                </a:lnTo>
                <a:lnTo>
                  <a:pt x="466" y="34"/>
                </a:lnTo>
                <a:lnTo>
                  <a:pt x="466" y="32"/>
                </a:lnTo>
                <a:lnTo>
                  <a:pt x="467" y="32"/>
                </a:lnTo>
                <a:lnTo>
                  <a:pt x="468" y="31"/>
                </a:lnTo>
                <a:lnTo>
                  <a:pt x="468" y="30"/>
                </a:lnTo>
                <a:lnTo>
                  <a:pt x="469" y="29"/>
                </a:lnTo>
                <a:lnTo>
                  <a:pt x="470" y="29"/>
                </a:lnTo>
                <a:lnTo>
                  <a:pt x="471" y="29"/>
                </a:lnTo>
                <a:lnTo>
                  <a:pt x="471" y="28"/>
                </a:lnTo>
                <a:lnTo>
                  <a:pt x="472" y="28"/>
                </a:lnTo>
                <a:lnTo>
                  <a:pt x="473" y="28"/>
                </a:lnTo>
                <a:lnTo>
                  <a:pt x="474" y="28"/>
                </a:lnTo>
                <a:lnTo>
                  <a:pt x="475" y="28"/>
                </a:lnTo>
                <a:lnTo>
                  <a:pt x="476" y="29"/>
                </a:lnTo>
                <a:lnTo>
                  <a:pt x="477" y="29"/>
                </a:lnTo>
                <a:lnTo>
                  <a:pt x="478" y="30"/>
                </a:lnTo>
                <a:lnTo>
                  <a:pt x="480" y="31"/>
                </a:lnTo>
                <a:lnTo>
                  <a:pt x="481" y="31"/>
                </a:lnTo>
                <a:lnTo>
                  <a:pt x="484" y="33"/>
                </a:lnTo>
                <a:lnTo>
                  <a:pt x="487" y="35"/>
                </a:lnTo>
                <a:lnTo>
                  <a:pt x="489" y="36"/>
                </a:lnTo>
                <a:lnTo>
                  <a:pt x="492" y="37"/>
                </a:lnTo>
                <a:lnTo>
                  <a:pt x="499" y="40"/>
                </a:lnTo>
                <a:lnTo>
                  <a:pt x="501" y="41"/>
                </a:lnTo>
                <a:lnTo>
                  <a:pt x="503" y="41"/>
                </a:lnTo>
                <a:lnTo>
                  <a:pt x="505" y="42"/>
                </a:lnTo>
                <a:lnTo>
                  <a:pt x="506" y="42"/>
                </a:lnTo>
                <a:lnTo>
                  <a:pt x="507" y="42"/>
                </a:lnTo>
                <a:lnTo>
                  <a:pt x="507" y="42"/>
                </a:lnTo>
                <a:lnTo>
                  <a:pt x="508" y="41"/>
                </a:lnTo>
                <a:lnTo>
                  <a:pt x="508" y="41"/>
                </a:lnTo>
                <a:lnTo>
                  <a:pt x="509" y="41"/>
                </a:lnTo>
                <a:lnTo>
                  <a:pt x="510" y="42"/>
                </a:lnTo>
                <a:lnTo>
                  <a:pt x="511" y="42"/>
                </a:lnTo>
                <a:lnTo>
                  <a:pt x="512" y="43"/>
                </a:lnTo>
                <a:lnTo>
                  <a:pt x="515" y="45"/>
                </a:lnTo>
                <a:lnTo>
                  <a:pt x="517" y="47"/>
                </a:lnTo>
                <a:lnTo>
                  <a:pt x="518" y="48"/>
                </a:lnTo>
                <a:lnTo>
                  <a:pt x="520" y="49"/>
                </a:lnTo>
                <a:lnTo>
                  <a:pt x="524" y="54"/>
                </a:lnTo>
                <a:lnTo>
                  <a:pt x="526" y="55"/>
                </a:lnTo>
                <a:lnTo>
                  <a:pt x="528" y="57"/>
                </a:lnTo>
                <a:lnTo>
                  <a:pt x="530" y="58"/>
                </a:lnTo>
                <a:lnTo>
                  <a:pt x="531" y="59"/>
                </a:lnTo>
                <a:lnTo>
                  <a:pt x="532" y="60"/>
                </a:lnTo>
                <a:lnTo>
                  <a:pt x="534" y="61"/>
                </a:lnTo>
                <a:lnTo>
                  <a:pt x="536" y="62"/>
                </a:lnTo>
                <a:lnTo>
                  <a:pt x="538" y="63"/>
                </a:lnTo>
                <a:lnTo>
                  <a:pt x="543" y="65"/>
                </a:lnTo>
                <a:lnTo>
                  <a:pt x="548" y="66"/>
                </a:lnTo>
                <a:lnTo>
                  <a:pt x="552" y="67"/>
                </a:lnTo>
                <a:lnTo>
                  <a:pt x="553" y="68"/>
                </a:lnTo>
                <a:lnTo>
                  <a:pt x="554" y="68"/>
                </a:lnTo>
                <a:lnTo>
                  <a:pt x="556" y="68"/>
                </a:lnTo>
                <a:lnTo>
                  <a:pt x="557" y="68"/>
                </a:lnTo>
                <a:lnTo>
                  <a:pt x="558" y="68"/>
                </a:lnTo>
                <a:lnTo>
                  <a:pt x="559" y="68"/>
                </a:lnTo>
                <a:lnTo>
                  <a:pt x="560" y="68"/>
                </a:lnTo>
                <a:lnTo>
                  <a:pt x="561" y="67"/>
                </a:lnTo>
                <a:lnTo>
                  <a:pt x="562" y="67"/>
                </a:lnTo>
                <a:lnTo>
                  <a:pt x="563" y="67"/>
                </a:lnTo>
                <a:lnTo>
                  <a:pt x="564" y="66"/>
                </a:lnTo>
                <a:lnTo>
                  <a:pt x="566" y="65"/>
                </a:lnTo>
                <a:lnTo>
                  <a:pt x="567" y="63"/>
                </a:lnTo>
                <a:lnTo>
                  <a:pt x="568" y="62"/>
                </a:lnTo>
                <a:lnTo>
                  <a:pt x="570" y="60"/>
                </a:lnTo>
                <a:lnTo>
                  <a:pt x="575" y="52"/>
                </a:lnTo>
                <a:lnTo>
                  <a:pt x="576" y="50"/>
                </a:lnTo>
                <a:lnTo>
                  <a:pt x="578" y="49"/>
                </a:lnTo>
                <a:lnTo>
                  <a:pt x="579" y="48"/>
                </a:lnTo>
                <a:lnTo>
                  <a:pt x="580" y="46"/>
                </a:lnTo>
                <a:lnTo>
                  <a:pt x="585" y="43"/>
                </a:lnTo>
                <a:lnTo>
                  <a:pt x="587" y="40"/>
                </a:lnTo>
                <a:lnTo>
                  <a:pt x="589" y="38"/>
                </a:lnTo>
                <a:lnTo>
                  <a:pt x="591" y="36"/>
                </a:lnTo>
                <a:lnTo>
                  <a:pt x="592" y="35"/>
                </a:lnTo>
                <a:lnTo>
                  <a:pt x="594" y="32"/>
                </a:lnTo>
                <a:lnTo>
                  <a:pt x="595" y="30"/>
                </a:lnTo>
                <a:lnTo>
                  <a:pt x="596" y="28"/>
                </a:lnTo>
                <a:lnTo>
                  <a:pt x="597" y="26"/>
                </a:lnTo>
                <a:lnTo>
                  <a:pt x="598" y="24"/>
                </a:lnTo>
                <a:lnTo>
                  <a:pt x="601" y="17"/>
                </a:lnTo>
                <a:lnTo>
                  <a:pt x="601" y="16"/>
                </a:lnTo>
                <a:lnTo>
                  <a:pt x="602" y="14"/>
                </a:lnTo>
                <a:lnTo>
                  <a:pt x="603" y="12"/>
                </a:lnTo>
                <a:lnTo>
                  <a:pt x="604" y="11"/>
                </a:lnTo>
                <a:lnTo>
                  <a:pt x="605" y="10"/>
                </a:lnTo>
                <a:lnTo>
                  <a:pt x="606" y="8"/>
                </a:lnTo>
                <a:lnTo>
                  <a:pt x="608" y="7"/>
                </a:lnTo>
                <a:lnTo>
                  <a:pt x="609" y="6"/>
                </a:lnTo>
                <a:lnTo>
                  <a:pt x="611" y="5"/>
                </a:lnTo>
                <a:lnTo>
                  <a:pt x="613" y="4"/>
                </a:lnTo>
                <a:lnTo>
                  <a:pt x="614" y="3"/>
                </a:lnTo>
                <a:lnTo>
                  <a:pt x="616" y="2"/>
                </a:lnTo>
                <a:lnTo>
                  <a:pt x="617" y="1"/>
                </a:lnTo>
                <a:lnTo>
                  <a:pt x="618" y="1"/>
                </a:lnTo>
                <a:lnTo>
                  <a:pt x="619" y="0"/>
                </a:lnTo>
                <a:lnTo>
                  <a:pt x="621" y="0"/>
                </a:lnTo>
                <a:lnTo>
                  <a:pt x="622" y="0"/>
                </a:lnTo>
                <a:lnTo>
                  <a:pt x="623" y="0"/>
                </a:lnTo>
                <a:lnTo>
                  <a:pt x="624" y="0"/>
                </a:lnTo>
                <a:lnTo>
                  <a:pt x="625" y="1"/>
                </a:lnTo>
                <a:lnTo>
                  <a:pt x="625" y="1"/>
                </a:lnTo>
                <a:lnTo>
                  <a:pt x="626" y="2"/>
                </a:lnTo>
                <a:lnTo>
                  <a:pt x="626" y="2"/>
                </a:lnTo>
                <a:lnTo>
                  <a:pt x="626" y="2"/>
                </a:lnTo>
                <a:lnTo>
                  <a:pt x="626" y="4"/>
                </a:lnTo>
                <a:lnTo>
                  <a:pt x="626" y="6"/>
                </a:lnTo>
                <a:lnTo>
                  <a:pt x="626" y="8"/>
                </a:lnTo>
                <a:lnTo>
                  <a:pt x="626" y="10"/>
                </a:lnTo>
                <a:lnTo>
                  <a:pt x="625" y="12"/>
                </a:lnTo>
                <a:lnTo>
                  <a:pt x="625" y="14"/>
                </a:lnTo>
                <a:lnTo>
                  <a:pt x="624" y="16"/>
                </a:lnTo>
                <a:lnTo>
                  <a:pt x="624" y="18"/>
                </a:lnTo>
                <a:lnTo>
                  <a:pt x="621" y="24"/>
                </a:lnTo>
                <a:lnTo>
                  <a:pt x="620" y="29"/>
                </a:lnTo>
                <a:lnTo>
                  <a:pt x="616" y="40"/>
                </a:lnTo>
                <a:lnTo>
                  <a:pt x="614" y="45"/>
                </a:lnTo>
                <a:lnTo>
                  <a:pt x="613" y="47"/>
                </a:lnTo>
                <a:lnTo>
                  <a:pt x="612" y="51"/>
                </a:lnTo>
                <a:lnTo>
                  <a:pt x="610" y="56"/>
                </a:lnTo>
                <a:lnTo>
                  <a:pt x="609" y="57"/>
                </a:lnTo>
                <a:lnTo>
                  <a:pt x="607" y="60"/>
                </a:lnTo>
                <a:lnTo>
                  <a:pt x="607" y="61"/>
                </a:lnTo>
                <a:lnTo>
                  <a:pt x="607" y="62"/>
                </a:lnTo>
                <a:lnTo>
                  <a:pt x="606" y="63"/>
                </a:lnTo>
                <a:lnTo>
                  <a:pt x="606" y="64"/>
                </a:lnTo>
                <a:lnTo>
                  <a:pt x="606" y="66"/>
                </a:lnTo>
                <a:lnTo>
                  <a:pt x="606" y="68"/>
                </a:lnTo>
                <a:lnTo>
                  <a:pt x="607" y="73"/>
                </a:lnTo>
                <a:lnTo>
                  <a:pt x="607" y="74"/>
                </a:lnTo>
                <a:lnTo>
                  <a:pt x="607" y="76"/>
                </a:lnTo>
                <a:lnTo>
                  <a:pt x="607" y="77"/>
                </a:lnTo>
                <a:lnTo>
                  <a:pt x="607" y="78"/>
                </a:lnTo>
                <a:lnTo>
                  <a:pt x="605" y="82"/>
                </a:lnTo>
                <a:lnTo>
                  <a:pt x="605" y="84"/>
                </a:lnTo>
                <a:lnTo>
                  <a:pt x="605" y="85"/>
                </a:lnTo>
                <a:lnTo>
                  <a:pt x="605" y="86"/>
                </a:lnTo>
                <a:lnTo>
                  <a:pt x="604" y="87"/>
                </a:lnTo>
                <a:lnTo>
                  <a:pt x="605" y="89"/>
                </a:lnTo>
                <a:lnTo>
                  <a:pt x="605" y="90"/>
                </a:lnTo>
                <a:lnTo>
                  <a:pt x="605" y="93"/>
                </a:lnTo>
                <a:lnTo>
                  <a:pt x="606" y="95"/>
                </a:lnTo>
                <a:lnTo>
                  <a:pt x="606" y="100"/>
                </a:lnTo>
                <a:lnTo>
                  <a:pt x="606" y="102"/>
                </a:lnTo>
                <a:lnTo>
                  <a:pt x="606" y="103"/>
                </a:lnTo>
                <a:lnTo>
                  <a:pt x="606" y="104"/>
                </a:lnTo>
                <a:lnTo>
                  <a:pt x="606" y="106"/>
                </a:lnTo>
                <a:lnTo>
                  <a:pt x="605" y="108"/>
                </a:lnTo>
                <a:lnTo>
                  <a:pt x="604" y="109"/>
                </a:lnTo>
                <a:lnTo>
                  <a:pt x="604" y="110"/>
                </a:lnTo>
                <a:lnTo>
                  <a:pt x="603" y="111"/>
                </a:lnTo>
                <a:lnTo>
                  <a:pt x="602" y="112"/>
                </a:lnTo>
                <a:lnTo>
                  <a:pt x="601" y="113"/>
                </a:lnTo>
                <a:lnTo>
                  <a:pt x="600" y="115"/>
                </a:lnTo>
                <a:lnTo>
                  <a:pt x="595" y="118"/>
                </a:lnTo>
                <a:lnTo>
                  <a:pt x="594" y="120"/>
                </a:lnTo>
                <a:lnTo>
                  <a:pt x="590" y="123"/>
                </a:lnTo>
                <a:lnTo>
                  <a:pt x="589" y="124"/>
                </a:lnTo>
                <a:lnTo>
                  <a:pt x="588" y="126"/>
                </a:lnTo>
                <a:lnTo>
                  <a:pt x="587" y="127"/>
                </a:lnTo>
                <a:lnTo>
                  <a:pt x="586" y="129"/>
                </a:lnTo>
                <a:lnTo>
                  <a:pt x="584" y="130"/>
                </a:lnTo>
                <a:lnTo>
                  <a:pt x="584" y="131"/>
                </a:lnTo>
                <a:lnTo>
                  <a:pt x="583" y="131"/>
                </a:lnTo>
                <a:lnTo>
                  <a:pt x="582" y="132"/>
                </a:lnTo>
                <a:lnTo>
                  <a:pt x="581" y="132"/>
                </a:lnTo>
                <a:lnTo>
                  <a:pt x="579" y="133"/>
                </a:lnTo>
                <a:lnTo>
                  <a:pt x="576" y="133"/>
                </a:lnTo>
                <a:lnTo>
                  <a:pt x="574" y="133"/>
                </a:lnTo>
                <a:lnTo>
                  <a:pt x="573" y="134"/>
                </a:lnTo>
                <a:lnTo>
                  <a:pt x="572" y="134"/>
                </a:lnTo>
                <a:lnTo>
                  <a:pt x="571" y="135"/>
                </a:lnTo>
                <a:lnTo>
                  <a:pt x="571" y="135"/>
                </a:lnTo>
                <a:lnTo>
                  <a:pt x="570" y="136"/>
                </a:lnTo>
                <a:lnTo>
                  <a:pt x="570" y="136"/>
                </a:lnTo>
                <a:lnTo>
                  <a:pt x="570" y="137"/>
                </a:lnTo>
                <a:lnTo>
                  <a:pt x="569" y="137"/>
                </a:lnTo>
                <a:lnTo>
                  <a:pt x="569" y="138"/>
                </a:lnTo>
                <a:lnTo>
                  <a:pt x="569" y="139"/>
                </a:lnTo>
                <a:lnTo>
                  <a:pt x="569" y="140"/>
                </a:lnTo>
                <a:lnTo>
                  <a:pt x="570" y="142"/>
                </a:lnTo>
                <a:lnTo>
                  <a:pt x="570" y="144"/>
                </a:lnTo>
                <a:lnTo>
                  <a:pt x="572" y="149"/>
                </a:lnTo>
                <a:lnTo>
                  <a:pt x="573" y="153"/>
                </a:lnTo>
                <a:lnTo>
                  <a:pt x="574" y="156"/>
                </a:lnTo>
                <a:lnTo>
                  <a:pt x="576" y="163"/>
                </a:lnTo>
                <a:lnTo>
                  <a:pt x="576" y="166"/>
                </a:lnTo>
                <a:lnTo>
                  <a:pt x="577" y="168"/>
                </a:lnTo>
                <a:lnTo>
                  <a:pt x="578" y="172"/>
                </a:lnTo>
                <a:lnTo>
                  <a:pt x="581" y="179"/>
                </a:lnTo>
                <a:lnTo>
                  <a:pt x="583" y="185"/>
                </a:lnTo>
                <a:lnTo>
                  <a:pt x="584" y="187"/>
                </a:lnTo>
                <a:lnTo>
                  <a:pt x="584" y="189"/>
                </a:lnTo>
                <a:lnTo>
                  <a:pt x="585" y="191"/>
                </a:lnTo>
                <a:lnTo>
                  <a:pt x="585" y="197"/>
                </a:lnTo>
                <a:lnTo>
                  <a:pt x="585" y="201"/>
                </a:lnTo>
                <a:lnTo>
                  <a:pt x="586" y="203"/>
                </a:lnTo>
                <a:lnTo>
                  <a:pt x="586" y="205"/>
                </a:lnTo>
                <a:lnTo>
                  <a:pt x="587" y="210"/>
                </a:lnTo>
                <a:lnTo>
                  <a:pt x="587" y="212"/>
                </a:lnTo>
                <a:lnTo>
                  <a:pt x="587" y="213"/>
                </a:lnTo>
                <a:lnTo>
                  <a:pt x="587" y="215"/>
                </a:lnTo>
                <a:lnTo>
                  <a:pt x="587" y="216"/>
                </a:lnTo>
                <a:lnTo>
                  <a:pt x="586" y="217"/>
                </a:lnTo>
                <a:lnTo>
                  <a:pt x="586" y="218"/>
                </a:lnTo>
                <a:lnTo>
                  <a:pt x="585" y="219"/>
                </a:lnTo>
                <a:lnTo>
                  <a:pt x="583" y="223"/>
                </a:lnTo>
                <a:lnTo>
                  <a:pt x="581" y="224"/>
                </a:lnTo>
                <a:lnTo>
                  <a:pt x="581" y="226"/>
                </a:lnTo>
                <a:lnTo>
                  <a:pt x="580" y="227"/>
                </a:lnTo>
                <a:lnTo>
                  <a:pt x="580" y="228"/>
                </a:lnTo>
                <a:lnTo>
                  <a:pt x="580" y="230"/>
                </a:lnTo>
                <a:lnTo>
                  <a:pt x="579" y="231"/>
                </a:lnTo>
                <a:lnTo>
                  <a:pt x="579" y="233"/>
                </a:lnTo>
                <a:lnTo>
                  <a:pt x="579" y="234"/>
                </a:lnTo>
                <a:lnTo>
                  <a:pt x="579" y="235"/>
                </a:lnTo>
                <a:lnTo>
                  <a:pt x="579" y="238"/>
                </a:lnTo>
                <a:lnTo>
                  <a:pt x="579" y="239"/>
                </a:lnTo>
                <a:lnTo>
                  <a:pt x="579" y="241"/>
                </a:lnTo>
                <a:lnTo>
                  <a:pt x="580" y="242"/>
                </a:lnTo>
                <a:lnTo>
                  <a:pt x="580" y="244"/>
                </a:lnTo>
                <a:lnTo>
                  <a:pt x="581" y="245"/>
                </a:lnTo>
                <a:lnTo>
                  <a:pt x="584" y="250"/>
                </a:lnTo>
                <a:lnTo>
                  <a:pt x="585" y="252"/>
                </a:lnTo>
                <a:lnTo>
                  <a:pt x="586" y="253"/>
                </a:lnTo>
                <a:lnTo>
                  <a:pt x="586" y="254"/>
                </a:lnTo>
                <a:lnTo>
                  <a:pt x="587" y="256"/>
                </a:lnTo>
                <a:lnTo>
                  <a:pt x="588" y="260"/>
                </a:lnTo>
                <a:lnTo>
                  <a:pt x="589" y="262"/>
                </a:lnTo>
                <a:lnTo>
                  <a:pt x="590" y="265"/>
                </a:lnTo>
                <a:lnTo>
                  <a:pt x="592" y="268"/>
                </a:lnTo>
                <a:lnTo>
                  <a:pt x="593" y="269"/>
                </a:lnTo>
                <a:lnTo>
                  <a:pt x="594" y="271"/>
                </a:lnTo>
                <a:lnTo>
                  <a:pt x="596" y="274"/>
                </a:lnTo>
                <a:lnTo>
                  <a:pt x="599" y="277"/>
                </a:lnTo>
                <a:lnTo>
                  <a:pt x="602" y="280"/>
                </a:lnTo>
                <a:lnTo>
                  <a:pt x="603" y="281"/>
                </a:lnTo>
                <a:lnTo>
                  <a:pt x="604" y="283"/>
                </a:lnTo>
                <a:lnTo>
                  <a:pt x="605" y="284"/>
                </a:lnTo>
                <a:lnTo>
                  <a:pt x="605" y="285"/>
                </a:lnTo>
                <a:lnTo>
                  <a:pt x="605" y="286"/>
                </a:lnTo>
                <a:lnTo>
                  <a:pt x="606" y="290"/>
                </a:lnTo>
                <a:lnTo>
                  <a:pt x="606" y="291"/>
                </a:lnTo>
                <a:lnTo>
                  <a:pt x="606" y="292"/>
                </a:lnTo>
                <a:lnTo>
                  <a:pt x="608" y="296"/>
                </a:lnTo>
                <a:lnTo>
                  <a:pt x="608" y="297"/>
                </a:lnTo>
                <a:lnTo>
                  <a:pt x="608" y="298"/>
                </a:lnTo>
                <a:lnTo>
                  <a:pt x="608" y="299"/>
                </a:lnTo>
                <a:lnTo>
                  <a:pt x="608" y="301"/>
                </a:lnTo>
                <a:lnTo>
                  <a:pt x="608" y="302"/>
                </a:lnTo>
                <a:lnTo>
                  <a:pt x="607" y="305"/>
                </a:lnTo>
                <a:lnTo>
                  <a:pt x="606" y="306"/>
                </a:lnTo>
                <a:lnTo>
                  <a:pt x="606" y="307"/>
                </a:lnTo>
                <a:lnTo>
                  <a:pt x="606" y="308"/>
                </a:lnTo>
                <a:lnTo>
                  <a:pt x="607" y="308"/>
                </a:lnTo>
                <a:lnTo>
                  <a:pt x="607" y="308"/>
                </a:lnTo>
                <a:lnTo>
                  <a:pt x="607" y="309"/>
                </a:lnTo>
                <a:lnTo>
                  <a:pt x="608" y="309"/>
                </a:lnTo>
                <a:lnTo>
                  <a:pt x="608" y="309"/>
                </a:lnTo>
                <a:lnTo>
                  <a:pt x="609" y="309"/>
                </a:lnTo>
                <a:lnTo>
                  <a:pt x="611" y="310"/>
                </a:lnTo>
                <a:lnTo>
                  <a:pt x="612" y="310"/>
                </a:lnTo>
                <a:lnTo>
                  <a:pt x="616" y="311"/>
                </a:lnTo>
                <a:lnTo>
                  <a:pt x="618" y="311"/>
                </a:lnTo>
                <a:lnTo>
                  <a:pt x="618" y="312"/>
                </a:lnTo>
                <a:lnTo>
                  <a:pt x="619" y="312"/>
                </a:lnTo>
                <a:lnTo>
                  <a:pt x="620" y="313"/>
                </a:lnTo>
                <a:lnTo>
                  <a:pt x="621" y="314"/>
                </a:lnTo>
                <a:lnTo>
                  <a:pt x="622" y="315"/>
                </a:lnTo>
                <a:lnTo>
                  <a:pt x="623" y="315"/>
                </a:lnTo>
                <a:lnTo>
                  <a:pt x="624" y="316"/>
                </a:lnTo>
                <a:lnTo>
                  <a:pt x="624" y="318"/>
                </a:lnTo>
                <a:lnTo>
                  <a:pt x="625" y="319"/>
                </a:lnTo>
                <a:lnTo>
                  <a:pt x="625" y="320"/>
                </a:lnTo>
                <a:lnTo>
                  <a:pt x="626" y="322"/>
                </a:lnTo>
                <a:lnTo>
                  <a:pt x="626" y="327"/>
                </a:lnTo>
                <a:lnTo>
                  <a:pt x="626" y="329"/>
                </a:lnTo>
                <a:lnTo>
                  <a:pt x="626" y="330"/>
                </a:lnTo>
                <a:lnTo>
                  <a:pt x="626" y="333"/>
                </a:lnTo>
                <a:lnTo>
                  <a:pt x="626" y="335"/>
                </a:lnTo>
                <a:lnTo>
                  <a:pt x="625" y="338"/>
                </a:lnTo>
                <a:lnTo>
                  <a:pt x="625" y="340"/>
                </a:lnTo>
                <a:lnTo>
                  <a:pt x="624" y="341"/>
                </a:lnTo>
                <a:lnTo>
                  <a:pt x="624" y="342"/>
                </a:lnTo>
                <a:lnTo>
                  <a:pt x="623" y="344"/>
                </a:lnTo>
                <a:lnTo>
                  <a:pt x="622" y="345"/>
                </a:lnTo>
                <a:lnTo>
                  <a:pt x="619" y="349"/>
                </a:lnTo>
                <a:lnTo>
                  <a:pt x="615" y="354"/>
                </a:lnTo>
                <a:lnTo>
                  <a:pt x="615" y="355"/>
                </a:lnTo>
                <a:lnTo>
                  <a:pt x="614" y="356"/>
                </a:lnTo>
                <a:lnTo>
                  <a:pt x="613" y="357"/>
                </a:lnTo>
                <a:lnTo>
                  <a:pt x="612" y="359"/>
                </a:lnTo>
                <a:lnTo>
                  <a:pt x="612" y="360"/>
                </a:lnTo>
                <a:lnTo>
                  <a:pt x="611" y="362"/>
                </a:lnTo>
                <a:lnTo>
                  <a:pt x="611" y="363"/>
                </a:lnTo>
                <a:lnTo>
                  <a:pt x="611" y="365"/>
                </a:lnTo>
                <a:lnTo>
                  <a:pt x="611" y="366"/>
                </a:lnTo>
                <a:lnTo>
                  <a:pt x="611" y="368"/>
                </a:lnTo>
                <a:lnTo>
                  <a:pt x="611" y="369"/>
                </a:lnTo>
                <a:lnTo>
                  <a:pt x="612" y="371"/>
                </a:lnTo>
                <a:lnTo>
                  <a:pt x="614" y="376"/>
                </a:lnTo>
                <a:lnTo>
                  <a:pt x="614" y="377"/>
                </a:lnTo>
                <a:lnTo>
                  <a:pt x="614" y="377"/>
                </a:lnTo>
                <a:lnTo>
                  <a:pt x="614" y="379"/>
                </a:lnTo>
                <a:lnTo>
                  <a:pt x="613" y="381"/>
                </a:lnTo>
                <a:lnTo>
                  <a:pt x="612" y="385"/>
                </a:lnTo>
                <a:lnTo>
                  <a:pt x="611" y="388"/>
                </a:lnTo>
                <a:lnTo>
                  <a:pt x="611" y="391"/>
                </a:lnTo>
                <a:lnTo>
                  <a:pt x="611" y="394"/>
                </a:lnTo>
                <a:lnTo>
                  <a:pt x="611" y="395"/>
                </a:lnTo>
                <a:lnTo>
                  <a:pt x="611" y="395"/>
                </a:lnTo>
                <a:lnTo>
                  <a:pt x="611" y="395"/>
                </a:lnTo>
                <a:lnTo>
                  <a:pt x="610" y="395"/>
                </a:lnTo>
                <a:lnTo>
                  <a:pt x="610" y="395"/>
                </a:lnTo>
                <a:lnTo>
                  <a:pt x="608" y="396"/>
                </a:lnTo>
                <a:lnTo>
                  <a:pt x="606" y="396"/>
                </a:lnTo>
                <a:lnTo>
                  <a:pt x="604" y="395"/>
                </a:lnTo>
                <a:lnTo>
                  <a:pt x="602" y="395"/>
                </a:lnTo>
                <a:lnTo>
                  <a:pt x="600" y="395"/>
                </a:lnTo>
                <a:lnTo>
                  <a:pt x="598" y="394"/>
                </a:lnTo>
                <a:lnTo>
                  <a:pt x="595" y="393"/>
                </a:lnTo>
                <a:lnTo>
                  <a:pt x="593" y="392"/>
                </a:lnTo>
                <a:lnTo>
                  <a:pt x="590" y="391"/>
                </a:lnTo>
                <a:lnTo>
                  <a:pt x="588" y="390"/>
                </a:lnTo>
                <a:lnTo>
                  <a:pt x="586" y="389"/>
                </a:lnTo>
                <a:lnTo>
                  <a:pt x="576" y="385"/>
                </a:lnTo>
                <a:lnTo>
                  <a:pt x="572" y="383"/>
                </a:lnTo>
                <a:lnTo>
                  <a:pt x="571" y="382"/>
                </a:lnTo>
                <a:lnTo>
                  <a:pt x="569" y="381"/>
                </a:lnTo>
                <a:lnTo>
                  <a:pt x="567" y="381"/>
                </a:lnTo>
                <a:lnTo>
                  <a:pt x="565" y="380"/>
                </a:lnTo>
                <a:lnTo>
                  <a:pt x="563" y="380"/>
                </a:lnTo>
                <a:lnTo>
                  <a:pt x="562" y="380"/>
                </a:lnTo>
                <a:lnTo>
                  <a:pt x="558" y="379"/>
                </a:lnTo>
                <a:lnTo>
                  <a:pt x="555" y="379"/>
                </a:lnTo>
                <a:lnTo>
                  <a:pt x="553" y="379"/>
                </a:lnTo>
                <a:lnTo>
                  <a:pt x="552" y="379"/>
                </a:lnTo>
                <a:lnTo>
                  <a:pt x="550" y="379"/>
                </a:lnTo>
                <a:lnTo>
                  <a:pt x="546" y="380"/>
                </a:lnTo>
                <a:lnTo>
                  <a:pt x="545" y="380"/>
                </a:lnTo>
                <a:lnTo>
                  <a:pt x="544" y="380"/>
                </a:lnTo>
                <a:lnTo>
                  <a:pt x="543" y="380"/>
                </a:lnTo>
                <a:lnTo>
                  <a:pt x="542" y="380"/>
                </a:lnTo>
                <a:lnTo>
                  <a:pt x="539" y="378"/>
                </a:lnTo>
                <a:lnTo>
                  <a:pt x="537" y="378"/>
                </a:lnTo>
                <a:lnTo>
                  <a:pt x="535" y="378"/>
                </a:lnTo>
                <a:lnTo>
                  <a:pt x="534" y="378"/>
                </a:lnTo>
                <a:lnTo>
                  <a:pt x="533" y="378"/>
                </a:lnTo>
                <a:lnTo>
                  <a:pt x="532" y="378"/>
                </a:lnTo>
                <a:lnTo>
                  <a:pt x="528" y="379"/>
                </a:lnTo>
                <a:lnTo>
                  <a:pt x="526" y="380"/>
                </a:lnTo>
                <a:lnTo>
                  <a:pt x="524" y="380"/>
                </a:lnTo>
                <a:lnTo>
                  <a:pt x="522" y="380"/>
                </a:lnTo>
                <a:lnTo>
                  <a:pt x="518" y="380"/>
                </a:lnTo>
                <a:lnTo>
                  <a:pt x="515" y="379"/>
                </a:lnTo>
                <a:lnTo>
                  <a:pt x="513" y="379"/>
                </a:lnTo>
                <a:lnTo>
                  <a:pt x="509" y="378"/>
                </a:lnTo>
                <a:lnTo>
                  <a:pt x="507" y="377"/>
                </a:lnTo>
                <a:lnTo>
                  <a:pt x="507" y="377"/>
                </a:lnTo>
                <a:lnTo>
                  <a:pt x="506" y="377"/>
                </a:lnTo>
                <a:lnTo>
                  <a:pt x="506" y="377"/>
                </a:lnTo>
                <a:lnTo>
                  <a:pt x="506" y="377"/>
                </a:lnTo>
                <a:lnTo>
                  <a:pt x="505" y="378"/>
                </a:lnTo>
                <a:lnTo>
                  <a:pt x="504" y="379"/>
                </a:lnTo>
                <a:lnTo>
                  <a:pt x="504" y="381"/>
                </a:lnTo>
                <a:lnTo>
                  <a:pt x="503" y="384"/>
                </a:lnTo>
                <a:lnTo>
                  <a:pt x="500" y="395"/>
                </a:lnTo>
                <a:lnTo>
                  <a:pt x="500" y="397"/>
                </a:lnTo>
                <a:lnTo>
                  <a:pt x="499" y="398"/>
                </a:lnTo>
                <a:lnTo>
                  <a:pt x="498" y="400"/>
                </a:lnTo>
                <a:lnTo>
                  <a:pt x="498" y="400"/>
                </a:lnTo>
                <a:lnTo>
                  <a:pt x="497" y="401"/>
                </a:lnTo>
                <a:lnTo>
                  <a:pt x="496" y="402"/>
                </a:lnTo>
                <a:lnTo>
                  <a:pt x="496" y="402"/>
                </a:lnTo>
                <a:lnTo>
                  <a:pt x="495" y="402"/>
                </a:lnTo>
                <a:lnTo>
                  <a:pt x="493" y="402"/>
                </a:lnTo>
                <a:lnTo>
                  <a:pt x="491" y="403"/>
                </a:lnTo>
                <a:lnTo>
                  <a:pt x="488" y="403"/>
                </a:lnTo>
                <a:lnTo>
                  <a:pt x="486" y="402"/>
                </a:lnTo>
                <a:lnTo>
                  <a:pt x="484" y="402"/>
                </a:lnTo>
                <a:lnTo>
                  <a:pt x="478" y="401"/>
                </a:lnTo>
                <a:lnTo>
                  <a:pt x="477" y="401"/>
                </a:lnTo>
                <a:lnTo>
                  <a:pt x="476" y="401"/>
                </a:lnTo>
                <a:lnTo>
                  <a:pt x="475" y="401"/>
                </a:lnTo>
                <a:lnTo>
                  <a:pt x="473" y="401"/>
                </a:lnTo>
                <a:lnTo>
                  <a:pt x="469" y="402"/>
                </a:lnTo>
                <a:lnTo>
                  <a:pt x="467" y="402"/>
                </a:lnTo>
                <a:lnTo>
                  <a:pt x="464" y="403"/>
                </a:lnTo>
                <a:lnTo>
                  <a:pt x="462" y="403"/>
                </a:lnTo>
                <a:lnTo>
                  <a:pt x="461" y="403"/>
                </a:lnTo>
                <a:lnTo>
                  <a:pt x="460" y="403"/>
                </a:lnTo>
                <a:lnTo>
                  <a:pt x="459" y="402"/>
                </a:lnTo>
                <a:lnTo>
                  <a:pt x="458" y="401"/>
                </a:lnTo>
                <a:lnTo>
                  <a:pt x="456" y="401"/>
                </a:lnTo>
                <a:lnTo>
                  <a:pt x="456" y="401"/>
                </a:lnTo>
                <a:lnTo>
                  <a:pt x="455" y="401"/>
                </a:lnTo>
                <a:lnTo>
                  <a:pt x="454" y="401"/>
                </a:lnTo>
                <a:lnTo>
                  <a:pt x="453" y="401"/>
                </a:lnTo>
                <a:lnTo>
                  <a:pt x="452" y="401"/>
                </a:lnTo>
                <a:lnTo>
                  <a:pt x="451" y="402"/>
                </a:lnTo>
                <a:lnTo>
                  <a:pt x="449" y="402"/>
                </a:lnTo>
                <a:lnTo>
                  <a:pt x="448" y="403"/>
                </a:lnTo>
                <a:lnTo>
                  <a:pt x="447" y="404"/>
                </a:lnTo>
                <a:lnTo>
                  <a:pt x="447" y="404"/>
                </a:lnTo>
                <a:lnTo>
                  <a:pt x="444" y="407"/>
                </a:lnTo>
                <a:lnTo>
                  <a:pt x="443" y="409"/>
                </a:lnTo>
                <a:lnTo>
                  <a:pt x="441" y="410"/>
                </a:lnTo>
                <a:lnTo>
                  <a:pt x="440" y="411"/>
                </a:lnTo>
                <a:lnTo>
                  <a:pt x="439" y="412"/>
                </a:lnTo>
                <a:lnTo>
                  <a:pt x="439" y="412"/>
                </a:lnTo>
                <a:lnTo>
                  <a:pt x="438" y="412"/>
                </a:lnTo>
                <a:lnTo>
                  <a:pt x="437" y="412"/>
                </a:lnTo>
                <a:lnTo>
                  <a:pt x="437" y="412"/>
                </a:lnTo>
                <a:lnTo>
                  <a:pt x="436" y="412"/>
                </a:lnTo>
                <a:lnTo>
                  <a:pt x="436" y="412"/>
                </a:lnTo>
                <a:lnTo>
                  <a:pt x="435" y="412"/>
                </a:lnTo>
                <a:lnTo>
                  <a:pt x="435" y="411"/>
                </a:lnTo>
                <a:lnTo>
                  <a:pt x="429" y="403"/>
                </a:lnTo>
                <a:lnTo>
                  <a:pt x="428" y="401"/>
                </a:lnTo>
                <a:lnTo>
                  <a:pt x="426" y="400"/>
                </a:lnTo>
                <a:lnTo>
                  <a:pt x="425" y="399"/>
                </a:lnTo>
                <a:lnTo>
                  <a:pt x="424" y="398"/>
                </a:lnTo>
                <a:lnTo>
                  <a:pt x="420" y="395"/>
                </a:lnTo>
                <a:lnTo>
                  <a:pt x="415" y="392"/>
                </a:lnTo>
                <a:lnTo>
                  <a:pt x="413" y="391"/>
                </a:lnTo>
                <a:lnTo>
                  <a:pt x="411" y="390"/>
                </a:lnTo>
                <a:lnTo>
                  <a:pt x="409" y="389"/>
                </a:lnTo>
                <a:lnTo>
                  <a:pt x="404" y="387"/>
                </a:lnTo>
                <a:lnTo>
                  <a:pt x="398" y="386"/>
                </a:lnTo>
                <a:lnTo>
                  <a:pt x="397" y="385"/>
                </a:lnTo>
                <a:lnTo>
                  <a:pt x="394" y="385"/>
                </a:lnTo>
                <a:lnTo>
                  <a:pt x="393" y="384"/>
                </a:lnTo>
                <a:lnTo>
                  <a:pt x="392" y="384"/>
                </a:lnTo>
                <a:lnTo>
                  <a:pt x="391" y="384"/>
                </a:lnTo>
                <a:lnTo>
                  <a:pt x="389" y="382"/>
                </a:lnTo>
                <a:lnTo>
                  <a:pt x="387" y="381"/>
                </a:lnTo>
                <a:lnTo>
                  <a:pt x="386" y="379"/>
                </a:lnTo>
                <a:lnTo>
                  <a:pt x="384" y="378"/>
                </a:lnTo>
                <a:lnTo>
                  <a:pt x="382" y="375"/>
                </a:lnTo>
                <a:lnTo>
                  <a:pt x="381" y="373"/>
                </a:lnTo>
                <a:lnTo>
                  <a:pt x="379" y="371"/>
                </a:lnTo>
                <a:lnTo>
                  <a:pt x="374" y="365"/>
                </a:lnTo>
                <a:lnTo>
                  <a:pt x="372" y="364"/>
                </a:lnTo>
                <a:lnTo>
                  <a:pt x="370" y="362"/>
                </a:lnTo>
                <a:lnTo>
                  <a:pt x="368" y="361"/>
                </a:lnTo>
                <a:lnTo>
                  <a:pt x="366" y="359"/>
                </a:lnTo>
                <a:lnTo>
                  <a:pt x="364" y="358"/>
                </a:lnTo>
                <a:lnTo>
                  <a:pt x="362" y="357"/>
                </a:lnTo>
                <a:lnTo>
                  <a:pt x="356" y="355"/>
                </a:lnTo>
                <a:lnTo>
                  <a:pt x="351" y="351"/>
                </a:lnTo>
                <a:lnTo>
                  <a:pt x="349" y="351"/>
                </a:lnTo>
                <a:lnTo>
                  <a:pt x="348" y="351"/>
                </a:lnTo>
                <a:lnTo>
                  <a:pt x="344" y="349"/>
                </a:lnTo>
                <a:lnTo>
                  <a:pt x="339" y="348"/>
                </a:lnTo>
                <a:lnTo>
                  <a:pt x="333" y="346"/>
                </a:lnTo>
                <a:lnTo>
                  <a:pt x="332" y="346"/>
                </a:lnTo>
                <a:lnTo>
                  <a:pt x="328" y="344"/>
                </a:lnTo>
                <a:lnTo>
                  <a:pt x="327" y="344"/>
                </a:lnTo>
                <a:lnTo>
                  <a:pt x="326" y="343"/>
                </a:lnTo>
                <a:lnTo>
                  <a:pt x="325" y="343"/>
                </a:lnTo>
                <a:lnTo>
                  <a:pt x="323" y="343"/>
                </a:lnTo>
                <a:lnTo>
                  <a:pt x="317" y="343"/>
                </a:lnTo>
                <a:lnTo>
                  <a:pt x="315" y="343"/>
                </a:lnTo>
                <a:lnTo>
                  <a:pt x="314" y="342"/>
                </a:lnTo>
                <a:lnTo>
                  <a:pt x="313" y="342"/>
                </a:lnTo>
                <a:lnTo>
                  <a:pt x="312" y="342"/>
                </a:lnTo>
                <a:lnTo>
                  <a:pt x="312" y="342"/>
                </a:lnTo>
                <a:lnTo>
                  <a:pt x="311" y="341"/>
                </a:lnTo>
                <a:lnTo>
                  <a:pt x="310" y="341"/>
                </a:lnTo>
                <a:lnTo>
                  <a:pt x="309" y="340"/>
                </a:lnTo>
                <a:lnTo>
                  <a:pt x="307" y="338"/>
                </a:lnTo>
                <a:lnTo>
                  <a:pt x="304" y="334"/>
                </a:lnTo>
                <a:lnTo>
                  <a:pt x="302" y="333"/>
                </a:lnTo>
                <a:lnTo>
                  <a:pt x="300" y="331"/>
                </a:lnTo>
                <a:lnTo>
                  <a:pt x="299" y="330"/>
                </a:lnTo>
                <a:lnTo>
                  <a:pt x="298" y="329"/>
                </a:lnTo>
                <a:lnTo>
                  <a:pt x="297" y="329"/>
                </a:lnTo>
                <a:lnTo>
                  <a:pt x="296" y="328"/>
                </a:lnTo>
                <a:lnTo>
                  <a:pt x="295" y="327"/>
                </a:lnTo>
                <a:lnTo>
                  <a:pt x="293" y="327"/>
                </a:lnTo>
                <a:lnTo>
                  <a:pt x="291" y="326"/>
                </a:lnTo>
                <a:lnTo>
                  <a:pt x="287" y="325"/>
                </a:lnTo>
                <a:lnTo>
                  <a:pt x="284" y="325"/>
                </a:lnTo>
                <a:lnTo>
                  <a:pt x="282" y="324"/>
                </a:lnTo>
                <a:lnTo>
                  <a:pt x="280" y="323"/>
                </a:lnTo>
                <a:lnTo>
                  <a:pt x="279" y="323"/>
                </a:lnTo>
                <a:lnTo>
                  <a:pt x="278" y="322"/>
                </a:lnTo>
                <a:lnTo>
                  <a:pt x="277" y="321"/>
                </a:lnTo>
                <a:lnTo>
                  <a:pt x="276" y="321"/>
                </a:lnTo>
                <a:lnTo>
                  <a:pt x="275" y="320"/>
                </a:lnTo>
                <a:lnTo>
                  <a:pt x="274" y="319"/>
                </a:lnTo>
                <a:lnTo>
                  <a:pt x="273" y="318"/>
                </a:lnTo>
                <a:lnTo>
                  <a:pt x="271" y="315"/>
                </a:lnTo>
                <a:lnTo>
                  <a:pt x="270" y="314"/>
                </a:lnTo>
                <a:lnTo>
                  <a:pt x="269" y="314"/>
                </a:lnTo>
                <a:lnTo>
                  <a:pt x="268" y="313"/>
                </a:lnTo>
                <a:lnTo>
                  <a:pt x="268" y="313"/>
                </a:lnTo>
                <a:lnTo>
                  <a:pt x="267" y="313"/>
                </a:lnTo>
                <a:lnTo>
                  <a:pt x="266" y="313"/>
                </a:lnTo>
                <a:lnTo>
                  <a:pt x="265" y="314"/>
                </a:lnTo>
                <a:lnTo>
                  <a:pt x="264" y="315"/>
                </a:lnTo>
                <a:lnTo>
                  <a:pt x="263" y="316"/>
                </a:lnTo>
                <a:lnTo>
                  <a:pt x="261" y="318"/>
                </a:lnTo>
                <a:lnTo>
                  <a:pt x="260" y="319"/>
                </a:lnTo>
                <a:lnTo>
                  <a:pt x="259" y="321"/>
                </a:lnTo>
                <a:lnTo>
                  <a:pt x="257" y="323"/>
                </a:lnTo>
                <a:lnTo>
                  <a:pt x="256" y="326"/>
                </a:lnTo>
                <a:lnTo>
                  <a:pt x="254" y="330"/>
                </a:lnTo>
                <a:lnTo>
                  <a:pt x="254" y="331"/>
                </a:lnTo>
                <a:lnTo>
                  <a:pt x="253" y="332"/>
                </a:lnTo>
                <a:lnTo>
                  <a:pt x="252" y="334"/>
                </a:lnTo>
                <a:lnTo>
                  <a:pt x="250" y="336"/>
                </a:lnTo>
                <a:lnTo>
                  <a:pt x="248" y="340"/>
                </a:lnTo>
                <a:lnTo>
                  <a:pt x="247" y="340"/>
                </a:lnTo>
                <a:lnTo>
                  <a:pt x="246" y="341"/>
                </a:lnTo>
                <a:lnTo>
                  <a:pt x="245" y="342"/>
                </a:lnTo>
                <a:lnTo>
                  <a:pt x="245" y="342"/>
                </a:lnTo>
                <a:lnTo>
                  <a:pt x="243" y="343"/>
                </a:lnTo>
                <a:lnTo>
                  <a:pt x="242" y="343"/>
                </a:lnTo>
                <a:lnTo>
                  <a:pt x="241" y="343"/>
                </a:lnTo>
                <a:lnTo>
                  <a:pt x="239" y="343"/>
                </a:lnTo>
                <a:lnTo>
                  <a:pt x="237" y="343"/>
                </a:lnTo>
                <a:lnTo>
                  <a:pt x="235" y="343"/>
                </a:lnTo>
                <a:lnTo>
                  <a:pt x="234" y="343"/>
                </a:lnTo>
                <a:lnTo>
                  <a:pt x="233" y="343"/>
                </a:lnTo>
                <a:lnTo>
                  <a:pt x="232" y="342"/>
                </a:lnTo>
                <a:lnTo>
                  <a:pt x="231" y="342"/>
                </a:lnTo>
                <a:lnTo>
                  <a:pt x="229" y="341"/>
                </a:lnTo>
                <a:lnTo>
                  <a:pt x="224" y="339"/>
                </a:lnTo>
                <a:lnTo>
                  <a:pt x="216" y="334"/>
                </a:lnTo>
                <a:lnTo>
                  <a:pt x="213" y="333"/>
                </a:lnTo>
                <a:lnTo>
                  <a:pt x="212" y="332"/>
                </a:lnTo>
                <a:lnTo>
                  <a:pt x="211" y="331"/>
                </a:lnTo>
                <a:lnTo>
                  <a:pt x="210" y="330"/>
                </a:lnTo>
                <a:lnTo>
                  <a:pt x="209" y="329"/>
                </a:lnTo>
                <a:lnTo>
                  <a:pt x="208" y="327"/>
                </a:lnTo>
                <a:lnTo>
                  <a:pt x="207" y="326"/>
                </a:lnTo>
                <a:lnTo>
                  <a:pt x="207" y="325"/>
                </a:lnTo>
                <a:lnTo>
                  <a:pt x="207" y="323"/>
                </a:lnTo>
                <a:lnTo>
                  <a:pt x="207" y="322"/>
                </a:lnTo>
                <a:lnTo>
                  <a:pt x="207" y="320"/>
                </a:lnTo>
                <a:lnTo>
                  <a:pt x="207" y="318"/>
                </a:lnTo>
                <a:lnTo>
                  <a:pt x="208" y="315"/>
                </a:lnTo>
                <a:lnTo>
                  <a:pt x="208" y="314"/>
                </a:lnTo>
                <a:lnTo>
                  <a:pt x="208" y="314"/>
                </a:lnTo>
                <a:lnTo>
                  <a:pt x="208" y="313"/>
                </a:lnTo>
                <a:lnTo>
                  <a:pt x="208" y="312"/>
                </a:lnTo>
                <a:lnTo>
                  <a:pt x="208" y="311"/>
                </a:lnTo>
                <a:lnTo>
                  <a:pt x="207" y="310"/>
                </a:lnTo>
                <a:lnTo>
                  <a:pt x="207" y="310"/>
                </a:lnTo>
                <a:lnTo>
                  <a:pt x="206" y="310"/>
                </a:lnTo>
                <a:lnTo>
                  <a:pt x="203" y="309"/>
                </a:lnTo>
                <a:lnTo>
                  <a:pt x="202" y="309"/>
                </a:lnTo>
                <a:lnTo>
                  <a:pt x="200" y="308"/>
                </a:lnTo>
                <a:lnTo>
                  <a:pt x="199" y="308"/>
                </a:lnTo>
                <a:lnTo>
                  <a:pt x="197" y="307"/>
                </a:lnTo>
                <a:lnTo>
                  <a:pt x="196" y="306"/>
                </a:lnTo>
                <a:lnTo>
                  <a:pt x="194" y="305"/>
                </a:lnTo>
                <a:lnTo>
                  <a:pt x="191" y="303"/>
                </a:lnTo>
                <a:lnTo>
                  <a:pt x="190" y="302"/>
                </a:lnTo>
                <a:lnTo>
                  <a:pt x="188" y="301"/>
                </a:lnTo>
                <a:lnTo>
                  <a:pt x="186" y="301"/>
                </a:lnTo>
                <a:lnTo>
                  <a:pt x="184" y="300"/>
                </a:lnTo>
                <a:lnTo>
                  <a:pt x="182" y="299"/>
                </a:lnTo>
                <a:lnTo>
                  <a:pt x="180" y="299"/>
                </a:lnTo>
                <a:lnTo>
                  <a:pt x="178" y="298"/>
                </a:lnTo>
                <a:lnTo>
                  <a:pt x="177" y="298"/>
                </a:lnTo>
                <a:lnTo>
                  <a:pt x="176" y="297"/>
                </a:lnTo>
                <a:lnTo>
                  <a:pt x="175" y="297"/>
                </a:lnTo>
                <a:lnTo>
                  <a:pt x="174" y="296"/>
                </a:lnTo>
                <a:lnTo>
                  <a:pt x="174" y="296"/>
                </a:lnTo>
                <a:lnTo>
                  <a:pt x="173" y="295"/>
                </a:lnTo>
                <a:lnTo>
                  <a:pt x="173" y="294"/>
                </a:lnTo>
                <a:lnTo>
                  <a:pt x="172" y="293"/>
                </a:lnTo>
                <a:lnTo>
                  <a:pt x="171" y="289"/>
                </a:lnTo>
                <a:lnTo>
                  <a:pt x="171" y="288"/>
                </a:lnTo>
                <a:lnTo>
                  <a:pt x="171" y="288"/>
                </a:lnTo>
                <a:lnTo>
                  <a:pt x="170" y="287"/>
                </a:lnTo>
                <a:lnTo>
                  <a:pt x="170" y="287"/>
                </a:lnTo>
                <a:lnTo>
                  <a:pt x="170" y="286"/>
                </a:lnTo>
                <a:lnTo>
                  <a:pt x="169" y="286"/>
                </a:lnTo>
                <a:lnTo>
                  <a:pt x="168" y="286"/>
                </a:lnTo>
                <a:lnTo>
                  <a:pt x="167" y="285"/>
                </a:lnTo>
                <a:lnTo>
                  <a:pt x="164" y="284"/>
                </a:lnTo>
                <a:lnTo>
                  <a:pt x="162" y="283"/>
                </a:lnTo>
                <a:lnTo>
                  <a:pt x="158" y="283"/>
                </a:lnTo>
                <a:lnTo>
                  <a:pt x="157" y="282"/>
                </a:lnTo>
                <a:lnTo>
                  <a:pt x="155" y="282"/>
                </a:lnTo>
                <a:lnTo>
                  <a:pt x="154" y="281"/>
                </a:lnTo>
                <a:lnTo>
                  <a:pt x="152" y="280"/>
                </a:lnTo>
                <a:lnTo>
                  <a:pt x="150" y="279"/>
                </a:lnTo>
                <a:lnTo>
                  <a:pt x="149" y="278"/>
                </a:lnTo>
                <a:lnTo>
                  <a:pt x="148" y="277"/>
                </a:lnTo>
                <a:lnTo>
                  <a:pt x="147" y="276"/>
                </a:lnTo>
                <a:lnTo>
                  <a:pt x="143" y="272"/>
                </a:lnTo>
                <a:lnTo>
                  <a:pt x="143" y="272"/>
                </a:lnTo>
                <a:lnTo>
                  <a:pt x="142" y="272"/>
                </a:lnTo>
                <a:lnTo>
                  <a:pt x="141" y="271"/>
                </a:lnTo>
                <a:lnTo>
                  <a:pt x="139" y="270"/>
                </a:lnTo>
                <a:lnTo>
                  <a:pt x="135" y="268"/>
                </a:lnTo>
                <a:lnTo>
                  <a:pt x="134" y="268"/>
                </a:lnTo>
                <a:lnTo>
                  <a:pt x="132" y="267"/>
                </a:lnTo>
                <a:lnTo>
                  <a:pt x="131" y="266"/>
                </a:lnTo>
                <a:lnTo>
                  <a:pt x="130" y="266"/>
                </a:lnTo>
                <a:lnTo>
                  <a:pt x="129" y="265"/>
                </a:lnTo>
                <a:lnTo>
                  <a:pt x="126" y="264"/>
                </a:lnTo>
                <a:lnTo>
                  <a:pt x="125" y="264"/>
                </a:lnTo>
                <a:lnTo>
                  <a:pt x="124" y="264"/>
                </a:lnTo>
                <a:lnTo>
                  <a:pt x="123" y="264"/>
                </a:lnTo>
                <a:lnTo>
                  <a:pt x="122" y="264"/>
                </a:lnTo>
                <a:lnTo>
                  <a:pt x="120" y="265"/>
                </a:lnTo>
                <a:lnTo>
                  <a:pt x="119" y="265"/>
                </a:lnTo>
                <a:lnTo>
                  <a:pt x="118" y="265"/>
                </a:lnTo>
                <a:lnTo>
                  <a:pt x="117" y="265"/>
                </a:lnTo>
                <a:lnTo>
                  <a:pt x="115" y="265"/>
                </a:lnTo>
                <a:lnTo>
                  <a:pt x="112" y="264"/>
                </a:lnTo>
                <a:lnTo>
                  <a:pt x="111" y="264"/>
                </a:lnTo>
                <a:lnTo>
                  <a:pt x="110" y="264"/>
                </a:lnTo>
                <a:lnTo>
                  <a:pt x="109" y="264"/>
                </a:lnTo>
                <a:lnTo>
                  <a:pt x="104" y="265"/>
                </a:lnTo>
                <a:lnTo>
                  <a:pt x="102" y="265"/>
                </a:lnTo>
                <a:lnTo>
                  <a:pt x="101" y="265"/>
                </a:lnTo>
                <a:lnTo>
                  <a:pt x="99" y="264"/>
                </a:lnTo>
                <a:lnTo>
                  <a:pt x="97" y="264"/>
                </a:lnTo>
                <a:lnTo>
                  <a:pt x="96" y="264"/>
                </a:lnTo>
                <a:lnTo>
                  <a:pt x="95" y="263"/>
                </a:lnTo>
                <a:lnTo>
                  <a:pt x="94" y="263"/>
                </a:lnTo>
                <a:lnTo>
                  <a:pt x="93" y="263"/>
                </a:lnTo>
                <a:lnTo>
                  <a:pt x="92" y="261"/>
                </a:lnTo>
                <a:lnTo>
                  <a:pt x="89" y="259"/>
                </a:lnTo>
                <a:lnTo>
                  <a:pt x="88" y="258"/>
                </a:lnTo>
                <a:lnTo>
                  <a:pt x="85" y="255"/>
                </a:lnTo>
                <a:lnTo>
                  <a:pt x="84" y="254"/>
                </a:lnTo>
                <a:lnTo>
                  <a:pt x="74" y="247"/>
                </a:lnTo>
                <a:lnTo>
                  <a:pt x="69" y="244"/>
                </a:lnTo>
                <a:lnTo>
                  <a:pt x="67" y="242"/>
                </a:lnTo>
                <a:lnTo>
                  <a:pt x="59" y="236"/>
                </a:lnTo>
                <a:lnTo>
                  <a:pt x="53" y="232"/>
                </a:lnTo>
                <a:lnTo>
                  <a:pt x="53" y="232"/>
                </a:lnTo>
                <a:lnTo>
                  <a:pt x="53" y="231"/>
                </a:lnTo>
                <a:lnTo>
                  <a:pt x="53" y="228"/>
                </a:lnTo>
                <a:lnTo>
                  <a:pt x="54" y="223"/>
                </a:lnTo>
                <a:lnTo>
                  <a:pt x="55" y="218"/>
                </a:lnTo>
                <a:lnTo>
                  <a:pt x="55" y="213"/>
                </a:lnTo>
                <a:lnTo>
                  <a:pt x="55" y="212"/>
                </a:lnTo>
                <a:lnTo>
                  <a:pt x="56" y="211"/>
                </a:lnTo>
                <a:lnTo>
                  <a:pt x="56" y="210"/>
                </a:lnTo>
                <a:lnTo>
                  <a:pt x="56" y="209"/>
                </a:lnTo>
                <a:lnTo>
                  <a:pt x="57" y="208"/>
                </a:lnTo>
                <a:lnTo>
                  <a:pt x="59" y="205"/>
                </a:lnTo>
                <a:lnTo>
                  <a:pt x="60" y="204"/>
                </a:lnTo>
                <a:lnTo>
                  <a:pt x="61" y="203"/>
                </a:lnTo>
                <a:lnTo>
                  <a:pt x="63" y="198"/>
                </a:lnTo>
                <a:lnTo>
                  <a:pt x="64" y="195"/>
                </a:lnTo>
                <a:lnTo>
                  <a:pt x="65" y="193"/>
                </a:lnTo>
                <a:lnTo>
                  <a:pt x="65" y="191"/>
                </a:lnTo>
                <a:lnTo>
                  <a:pt x="66" y="190"/>
                </a:lnTo>
                <a:lnTo>
                  <a:pt x="66" y="189"/>
                </a:lnTo>
                <a:lnTo>
                  <a:pt x="66" y="187"/>
                </a:lnTo>
                <a:lnTo>
                  <a:pt x="65" y="186"/>
                </a:lnTo>
                <a:lnTo>
                  <a:pt x="65" y="182"/>
                </a:lnTo>
                <a:lnTo>
                  <a:pt x="64" y="181"/>
                </a:lnTo>
                <a:lnTo>
                  <a:pt x="64" y="180"/>
                </a:lnTo>
                <a:lnTo>
                  <a:pt x="64" y="179"/>
                </a:lnTo>
                <a:lnTo>
                  <a:pt x="64" y="178"/>
                </a:lnTo>
                <a:lnTo>
                  <a:pt x="65" y="177"/>
                </a:lnTo>
                <a:lnTo>
                  <a:pt x="65" y="174"/>
                </a:lnTo>
                <a:lnTo>
                  <a:pt x="65" y="172"/>
                </a:lnTo>
                <a:lnTo>
                  <a:pt x="65" y="171"/>
                </a:lnTo>
                <a:lnTo>
                  <a:pt x="65" y="170"/>
                </a:lnTo>
                <a:lnTo>
                  <a:pt x="65" y="169"/>
                </a:lnTo>
                <a:lnTo>
                  <a:pt x="65" y="168"/>
                </a:lnTo>
                <a:lnTo>
                  <a:pt x="64" y="167"/>
                </a:lnTo>
                <a:lnTo>
                  <a:pt x="63" y="166"/>
                </a:lnTo>
                <a:lnTo>
                  <a:pt x="62" y="165"/>
                </a:lnTo>
                <a:lnTo>
                  <a:pt x="61" y="164"/>
                </a:lnTo>
                <a:lnTo>
                  <a:pt x="59" y="163"/>
                </a:lnTo>
                <a:lnTo>
                  <a:pt x="58" y="162"/>
                </a:lnTo>
                <a:lnTo>
                  <a:pt x="54" y="160"/>
                </a:lnTo>
                <a:lnTo>
                  <a:pt x="53" y="160"/>
                </a:lnTo>
                <a:lnTo>
                  <a:pt x="50" y="158"/>
                </a:lnTo>
                <a:lnTo>
                  <a:pt x="48" y="156"/>
                </a:lnTo>
                <a:lnTo>
                  <a:pt x="46" y="155"/>
                </a:lnTo>
                <a:lnTo>
                  <a:pt x="45" y="154"/>
                </a:lnTo>
                <a:lnTo>
                  <a:pt x="43" y="152"/>
                </a:lnTo>
                <a:lnTo>
                  <a:pt x="43" y="151"/>
                </a:lnTo>
                <a:lnTo>
                  <a:pt x="42" y="151"/>
                </a:lnTo>
                <a:lnTo>
                  <a:pt x="42" y="150"/>
                </a:lnTo>
                <a:lnTo>
                  <a:pt x="41" y="149"/>
                </a:lnTo>
                <a:lnTo>
                  <a:pt x="41" y="148"/>
                </a:lnTo>
                <a:lnTo>
                  <a:pt x="41" y="147"/>
                </a:lnTo>
                <a:lnTo>
                  <a:pt x="41" y="144"/>
                </a:lnTo>
                <a:lnTo>
                  <a:pt x="40" y="142"/>
                </a:lnTo>
                <a:lnTo>
                  <a:pt x="40" y="142"/>
                </a:lnTo>
                <a:lnTo>
                  <a:pt x="40" y="141"/>
                </a:lnTo>
                <a:lnTo>
                  <a:pt x="40" y="140"/>
                </a:lnTo>
                <a:lnTo>
                  <a:pt x="39" y="140"/>
                </a:lnTo>
                <a:lnTo>
                  <a:pt x="39" y="140"/>
                </a:lnTo>
                <a:lnTo>
                  <a:pt x="37" y="139"/>
                </a:lnTo>
                <a:lnTo>
                  <a:pt x="37" y="139"/>
                </a:lnTo>
                <a:lnTo>
                  <a:pt x="36" y="138"/>
                </a:lnTo>
                <a:lnTo>
                  <a:pt x="35" y="137"/>
                </a:lnTo>
                <a:lnTo>
                  <a:pt x="34" y="137"/>
                </a:lnTo>
                <a:lnTo>
                  <a:pt x="34" y="136"/>
                </a:lnTo>
                <a:lnTo>
                  <a:pt x="33" y="136"/>
                </a:lnTo>
                <a:lnTo>
                  <a:pt x="32" y="136"/>
                </a:lnTo>
                <a:lnTo>
                  <a:pt x="30" y="136"/>
                </a:lnTo>
                <a:lnTo>
                  <a:pt x="29" y="135"/>
                </a:lnTo>
                <a:lnTo>
                  <a:pt x="26" y="135"/>
                </a:lnTo>
                <a:lnTo>
                  <a:pt x="24" y="134"/>
                </a:lnTo>
                <a:lnTo>
                  <a:pt x="23" y="134"/>
                </a:lnTo>
                <a:lnTo>
                  <a:pt x="23" y="133"/>
                </a:lnTo>
                <a:lnTo>
                  <a:pt x="22" y="133"/>
                </a:lnTo>
                <a:lnTo>
                  <a:pt x="21" y="131"/>
                </a:lnTo>
                <a:lnTo>
                  <a:pt x="20" y="131"/>
                </a:lnTo>
                <a:lnTo>
                  <a:pt x="19" y="130"/>
                </a:lnTo>
                <a:lnTo>
                  <a:pt x="17" y="129"/>
                </a:lnTo>
                <a:lnTo>
                  <a:pt x="16" y="129"/>
                </a:lnTo>
                <a:lnTo>
                  <a:pt x="15" y="128"/>
                </a:lnTo>
                <a:lnTo>
                  <a:pt x="12" y="127"/>
                </a:lnTo>
                <a:lnTo>
                  <a:pt x="10" y="127"/>
                </a:lnTo>
                <a:lnTo>
                  <a:pt x="8" y="126"/>
                </a:lnTo>
                <a:lnTo>
                  <a:pt x="7" y="125"/>
                </a:lnTo>
                <a:lnTo>
                  <a:pt x="5" y="124"/>
                </a:lnTo>
                <a:lnTo>
                  <a:pt x="4" y="124"/>
                </a:lnTo>
                <a:lnTo>
                  <a:pt x="3" y="123"/>
                </a:lnTo>
                <a:lnTo>
                  <a:pt x="2" y="122"/>
                </a:lnTo>
                <a:lnTo>
                  <a:pt x="1" y="121"/>
                </a:lnTo>
                <a:lnTo>
                  <a:pt x="1" y="119"/>
                </a:lnTo>
                <a:lnTo>
                  <a:pt x="0" y="118"/>
                </a:lnTo>
                <a:lnTo>
                  <a:pt x="0" y="117"/>
                </a:lnTo>
                <a:lnTo>
                  <a:pt x="0" y="116"/>
                </a:lnTo>
                <a:lnTo>
                  <a:pt x="0" y="116"/>
                </a:lnTo>
                <a:lnTo>
                  <a:pt x="0" y="115"/>
                </a:lnTo>
                <a:lnTo>
                  <a:pt x="0" y="115"/>
                </a:lnTo>
                <a:lnTo>
                  <a:pt x="1" y="114"/>
                </a:lnTo>
                <a:lnTo>
                  <a:pt x="1" y="113"/>
                </a:lnTo>
                <a:lnTo>
                  <a:pt x="2" y="113"/>
                </a:lnTo>
                <a:lnTo>
                  <a:pt x="3" y="112"/>
                </a:lnTo>
                <a:lnTo>
                  <a:pt x="4" y="112"/>
                </a:lnTo>
                <a:lnTo>
                  <a:pt x="5" y="111"/>
                </a:lnTo>
                <a:lnTo>
                  <a:pt x="7" y="110"/>
                </a:lnTo>
                <a:lnTo>
                  <a:pt x="7" y="110"/>
                </a:lnTo>
                <a:lnTo>
                  <a:pt x="8" y="109"/>
                </a:lnTo>
                <a:lnTo>
                  <a:pt x="8" y="109"/>
                </a:lnTo>
                <a:lnTo>
                  <a:pt x="8" y="109"/>
                </a:lnTo>
                <a:lnTo>
                  <a:pt x="8" y="108"/>
                </a:lnTo>
                <a:lnTo>
                  <a:pt x="7" y="108"/>
                </a:lnTo>
                <a:lnTo>
                  <a:pt x="6" y="106"/>
                </a:lnTo>
                <a:lnTo>
                  <a:pt x="6" y="106"/>
                </a:lnTo>
                <a:lnTo>
                  <a:pt x="6" y="105"/>
                </a:lnTo>
                <a:lnTo>
                  <a:pt x="6" y="105"/>
                </a:lnTo>
                <a:lnTo>
                  <a:pt x="6" y="105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2"/>
                </a:lnTo>
                <a:lnTo>
                  <a:pt x="10" y="100"/>
                </a:lnTo>
                <a:lnTo>
                  <a:pt x="11" y="99"/>
                </a:lnTo>
                <a:lnTo>
                  <a:pt x="12" y="98"/>
                </a:lnTo>
                <a:lnTo>
                  <a:pt x="13" y="98"/>
                </a:lnTo>
                <a:lnTo>
                  <a:pt x="13" y="97"/>
                </a:lnTo>
                <a:lnTo>
                  <a:pt x="14" y="96"/>
                </a:lnTo>
                <a:lnTo>
                  <a:pt x="14" y="95"/>
                </a:lnTo>
                <a:lnTo>
                  <a:pt x="14" y="94"/>
                </a:lnTo>
                <a:lnTo>
                  <a:pt x="15" y="93"/>
                </a:lnTo>
                <a:lnTo>
                  <a:pt x="15" y="89"/>
                </a:lnTo>
                <a:lnTo>
                  <a:pt x="15" y="87"/>
                </a:lnTo>
                <a:lnTo>
                  <a:pt x="16" y="86"/>
                </a:lnTo>
                <a:lnTo>
                  <a:pt x="16" y="86"/>
                </a:lnTo>
                <a:lnTo>
                  <a:pt x="17" y="84"/>
                </a:lnTo>
                <a:lnTo>
                  <a:pt x="18" y="83"/>
                </a:lnTo>
                <a:lnTo>
                  <a:pt x="18" y="83"/>
                </a:lnTo>
                <a:lnTo>
                  <a:pt x="17" y="82"/>
                </a:lnTo>
                <a:lnTo>
                  <a:pt x="17" y="82"/>
                </a:lnTo>
                <a:lnTo>
                  <a:pt x="17" y="81"/>
                </a:lnTo>
                <a:lnTo>
                  <a:pt x="15" y="80"/>
                </a:lnTo>
                <a:lnTo>
                  <a:pt x="15" y="79"/>
                </a:lnTo>
                <a:lnTo>
                  <a:pt x="14" y="78"/>
                </a:lnTo>
                <a:lnTo>
                  <a:pt x="14" y="78"/>
                </a:lnTo>
                <a:lnTo>
                  <a:pt x="14" y="77"/>
                </a:lnTo>
                <a:lnTo>
                  <a:pt x="14" y="77"/>
                </a:lnTo>
                <a:lnTo>
                  <a:pt x="14" y="76"/>
                </a:lnTo>
                <a:lnTo>
                  <a:pt x="15" y="76"/>
                </a:lnTo>
                <a:lnTo>
                  <a:pt x="15" y="75"/>
                </a:lnTo>
                <a:lnTo>
                  <a:pt x="16" y="75"/>
                </a:lnTo>
                <a:lnTo>
                  <a:pt x="16" y="74"/>
                </a:lnTo>
                <a:lnTo>
                  <a:pt x="17" y="74"/>
                </a:lnTo>
                <a:lnTo>
                  <a:pt x="19" y="73"/>
                </a:lnTo>
                <a:lnTo>
                  <a:pt x="21" y="73"/>
                </a:lnTo>
                <a:lnTo>
                  <a:pt x="22" y="72"/>
                </a:lnTo>
                <a:lnTo>
                  <a:pt x="23" y="72"/>
                </a:lnTo>
                <a:lnTo>
                  <a:pt x="24" y="71"/>
                </a:lnTo>
                <a:lnTo>
                  <a:pt x="25" y="71"/>
                </a:lnTo>
                <a:lnTo>
                  <a:pt x="25" y="70"/>
                </a:lnTo>
                <a:lnTo>
                  <a:pt x="26" y="70"/>
                </a:lnTo>
                <a:lnTo>
                  <a:pt x="26" y="69"/>
                </a:lnTo>
                <a:lnTo>
                  <a:pt x="27" y="70"/>
                </a:lnTo>
                <a:lnTo>
                  <a:pt x="27" y="71"/>
                </a:lnTo>
                <a:lnTo>
                  <a:pt x="28" y="71"/>
                </a:lnTo>
                <a:lnTo>
                  <a:pt x="29" y="72"/>
                </a:lnTo>
                <a:lnTo>
                  <a:pt x="30" y="73"/>
                </a:lnTo>
                <a:lnTo>
                  <a:pt x="31" y="73"/>
                </a:lnTo>
                <a:lnTo>
                  <a:pt x="32" y="73"/>
                </a:lnTo>
                <a:lnTo>
                  <a:pt x="33" y="74"/>
                </a:lnTo>
                <a:lnTo>
                  <a:pt x="35" y="74"/>
                </a:lnTo>
                <a:lnTo>
                  <a:pt x="36" y="74"/>
                </a:lnTo>
                <a:lnTo>
                  <a:pt x="37" y="74"/>
                </a:lnTo>
                <a:lnTo>
                  <a:pt x="38" y="73"/>
                </a:lnTo>
                <a:lnTo>
                  <a:pt x="40" y="73"/>
                </a:lnTo>
                <a:lnTo>
                  <a:pt x="41" y="73"/>
                </a:lnTo>
                <a:lnTo>
                  <a:pt x="43" y="72"/>
                </a:lnTo>
                <a:lnTo>
                  <a:pt x="44" y="72"/>
                </a:lnTo>
                <a:lnTo>
                  <a:pt x="45" y="71"/>
                </a:lnTo>
                <a:lnTo>
                  <a:pt x="47" y="70"/>
                </a:lnTo>
                <a:lnTo>
                  <a:pt x="49" y="69"/>
                </a:lnTo>
                <a:lnTo>
                  <a:pt x="51" y="67"/>
                </a:lnTo>
                <a:lnTo>
                  <a:pt x="52" y="67"/>
                </a:lnTo>
                <a:lnTo>
                  <a:pt x="54" y="66"/>
                </a:lnTo>
                <a:lnTo>
                  <a:pt x="56" y="65"/>
                </a:lnTo>
                <a:lnTo>
                  <a:pt x="57" y="64"/>
                </a:lnTo>
                <a:lnTo>
                  <a:pt x="59" y="62"/>
                </a:lnTo>
                <a:lnTo>
                  <a:pt x="60" y="61"/>
                </a:lnTo>
                <a:lnTo>
                  <a:pt x="61" y="61"/>
                </a:lnTo>
                <a:lnTo>
                  <a:pt x="61" y="60"/>
                </a:lnTo>
                <a:lnTo>
                  <a:pt x="63" y="57"/>
                </a:lnTo>
                <a:lnTo>
                  <a:pt x="63" y="56"/>
                </a:lnTo>
                <a:lnTo>
                  <a:pt x="64" y="55"/>
                </a:lnTo>
                <a:lnTo>
                  <a:pt x="65" y="54"/>
                </a:lnTo>
                <a:lnTo>
                  <a:pt x="65" y="53"/>
                </a:lnTo>
                <a:lnTo>
                  <a:pt x="66" y="53"/>
                </a:lnTo>
                <a:lnTo>
                  <a:pt x="67" y="52"/>
                </a:lnTo>
                <a:lnTo>
                  <a:pt x="68" y="51"/>
                </a:lnTo>
                <a:lnTo>
                  <a:pt x="70" y="51"/>
                </a:lnTo>
                <a:lnTo>
                  <a:pt x="71" y="50"/>
                </a:lnTo>
                <a:lnTo>
                  <a:pt x="74" y="50"/>
                </a:lnTo>
                <a:lnTo>
                  <a:pt x="75" y="49"/>
                </a:lnTo>
                <a:lnTo>
                  <a:pt x="76" y="49"/>
                </a:lnTo>
                <a:lnTo>
                  <a:pt x="81" y="46"/>
                </a:lnTo>
                <a:lnTo>
                  <a:pt x="82" y="46"/>
                </a:lnTo>
                <a:lnTo>
                  <a:pt x="82" y="46"/>
                </a:lnTo>
                <a:lnTo>
                  <a:pt x="83" y="46"/>
                </a:lnTo>
                <a:lnTo>
                  <a:pt x="84" y="46"/>
                </a:lnTo>
                <a:lnTo>
                  <a:pt x="84" y="46"/>
                </a:lnTo>
                <a:lnTo>
                  <a:pt x="85" y="46"/>
                </a:lnTo>
                <a:lnTo>
                  <a:pt x="85" y="47"/>
                </a:lnTo>
                <a:lnTo>
                  <a:pt x="86" y="47"/>
                </a:lnTo>
                <a:lnTo>
                  <a:pt x="88" y="49"/>
                </a:lnTo>
                <a:lnTo>
                  <a:pt x="90" y="50"/>
                </a:lnTo>
                <a:lnTo>
                  <a:pt x="91" y="51"/>
                </a:lnTo>
                <a:lnTo>
                  <a:pt x="92" y="51"/>
                </a:lnTo>
                <a:lnTo>
                  <a:pt x="93" y="51"/>
                </a:lnTo>
                <a:lnTo>
                  <a:pt x="94" y="51"/>
                </a:lnTo>
                <a:lnTo>
                  <a:pt x="96" y="51"/>
                </a:lnTo>
                <a:lnTo>
                  <a:pt x="98" y="51"/>
                </a:lnTo>
                <a:lnTo>
                  <a:pt x="99" y="51"/>
                </a:lnTo>
                <a:lnTo>
                  <a:pt x="103" y="51"/>
                </a:lnTo>
                <a:lnTo>
                  <a:pt x="105" y="51"/>
                </a:lnTo>
                <a:lnTo>
                  <a:pt x="107" y="51"/>
                </a:lnTo>
                <a:lnTo>
                  <a:pt x="109" y="52"/>
                </a:lnTo>
                <a:lnTo>
                  <a:pt x="111" y="52"/>
                </a:lnTo>
                <a:lnTo>
                  <a:pt x="113" y="52"/>
                </a:lnTo>
                <a:lnTo>
                  <a:pt x="115" y="52"/>
                </a:lnTo>
                <a:lnTo>
                  <a:pt x="116" y="52"/>
                </a:lnTo>
                <a:lnTo>
                  <a:pt x="117" y="52"/>
                </a:lnTo>
                <a:lnTo>
                  <a:pt x="118" y="52"/>
                </a:lnTo>
                <a:lnTo>
                  <a:pt x="120" y="53"/>
                </a:lnTo>
                <a:lnTo>
                  <a:pt x="124" y="55"/>
                </a:lnTo>
                <a:lnTo>
                  <a:pt x="126" y="55"/>
                </a:lnTo>
                <a:lnTo>
                  <a:pt x="127" y="55"/>
                </a:lnTo>
                <a:lnTo>
                  <a:pt x="128" y="55"/>
                </a:lnTo>
                <a:lnTo>
                  <a:pt x="130" y="55"/>
                </a:lnTo>
                <a:lnTo>
                  <a:pt x="131" y="55"/>
                </a:lnTo>
                <a:lnTo>
                  <a:pt x="132" y="55"/>
                </a:lnTo>
                <a:lnTo>
                  <a:pt x="134" y="55"/>
                </a:lnTo>
                <a:lnTo>
                  <a:pt x="137" y="53"/>
                </a:lnTo>
                <a:lnTo>
                  <a:pt x="139" y="52"/>
                </a:lnTo>
                <a:lnTo>
                  <a:pt x="141" y="51"/>
                </a:lnTo>
                <a:lnTo>
                  <a:pt x="145" y="50"/>
                </a:lnTo>
                <a:lnTo>
                  <a:pt x="146" y="50"/>
                </a:lnTo>
                <a:lnTo>
                  <a:pt x="148" y="49"/>
                </a:lnTo>
                <a:lnTo>
                  <a:pt x="149" y="48"/>
                </a:lnTo>
                <a:lnTo>
                  <a:pt x="150" y="47"/>
                </a:lnTo>
                <a:lnTo>
                  <a:pt x="151" y="46"/>
                </a:lnTo>
                <a:lnTo>
                  <a:pt x="152" y="46"/>
                </a:lnTo>
                <a:lnTo>
                  <a:pt x="152" y="45"/>
                </a:lnTo>
                <a:lnTo>
                  <a:pt x="153" y="44"/>
                </a:lnTo>
                <a:lnTo>
                  <a:pt x="154" y="43"/>
                </a:lnTo>
                <a:lnTo>
                  <a:pt x="155" y="39"/>
                </a:lnTo>
                <a:lnTo>
                  <a:pt x="156" y="37"/>
                </a:lnTo>
                <a:lnTo>
                  <a:pt x="157" y="36"/>
                </a:lnTo>
                <a:lnTo>
                  <a:pt x="157" y="36"/>
                </a:lnTo>
                <a:lnTo>
                  <a:pt x="158" y="35"/>
                </a:lnTo>
                <a:lnTo>
                  <a:pt x="159" y="34"/>
                </a:lnTo>
                <a:lnTo>
                  <a:pt x="160" y="32"/>
                </a:lnTo>
                <a:lnTo>
                  <a:pt x="161" y="31"/>
                </a:lnTo>
                <a:lnTo>
                  <a:pt x="163" y="30"/>
                </a:lnTo>
                <a:lnTo>
                  <a:pt x="165" y="29"/>
                </a:lnTo>
                <a:lnTo>
                  <a:pt x="167" y="28"/>
                </a:lnTo>
                <a:lnTo>
                  <a:pt x="170" y="26"/>
                </a:lnTo>
                <a:lnTo>
                  <a:pt x="170" y="26"/>
                </a:lnTo>
                <a:lnTo>
                  <a:pt x="171" y="26"/>
                </a:lnTo>
                <a:lnTo>
                  <a:pt x="171" y="2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 279">
            <a:extLst>
              <a:ext uri="{FF2B5EF4-FFF2-40B4-BE49-F238E27FC236}">
                <a16:creationId xmlns:a16="http://schemas.microsoft.com/office/drawing/2014/main" id="{44EFCD4A-45DE-410A-A3C4-B972FAF93F0A}"/>
              </a:ext>
            </a:extLst>
          </p:cNvPr>
          <p:cNvSpPr>
            <a:spLocks/>
          </p:cNvSpPr>
          <p:nvPr/>
        </p:nvSpPr>
        <p:spPr bwMode="auto">
          <a:xfrm>
            <a:off x="9021216" y="4134290"/>
            <a:ext cx="1189852" cy="856774"/>
          </a:xfrm>
          <a:custGeom>
            <a:avLst/>
            <a:gdLst>
              <a:gd name="T0" fmla="*/ 185 w 626"/>
              <a:gd name="T1" fmla="*/ 48 h 412"/>
              <a:gd name="T2" fmla="*/ 210 w 626"/>
              <a:gd name="T3" fmla="*/ 42 h 412"/>
              <a:gd name="T4" fmla="*/ 241 w 626"/>
              <a:gd name="T5" fmla="*/ 32 h 412"/>
              <a:gd name="T6" fmla="*/ 269 w 626"/>
              <a:gd name="T7" fmla="*/ 58 h 412"/>
              <a:gd name="T8" fmla="*/ 295 w 626"/>
              <a:gd name="T9" fmla="*/ 76 h 412"/>
              <a:gd name="T10" fmla="*/ 327 w 626"/>
              <a:gd name="T11" fmla="*/ 96 h 412"/>
              <a:gd name="T12" fmla="*/ 361 w 626"/>
              <a:gd name="T13" fmla="*/ 107 h 412"/>
              <a:gd name="T14" fmla="*/ 388 w 626"/>
              <a:gd name="T15" fmla="*/ 106 h 412"/>
              <a:gd name="T16" fmla="*/ 400 w 626"/>
              <a:gd name="T17" fmla="*/ 98 h 412"/>
              <a:gd name="T18" fmla="*/ 410 w 626"/>
              <a:gd name="T19" fmla="*/ 79 h 412"/>
              <a:gd name="T20" fmla="*/ 442 w 626"/>
              <a:gd name="T21" fmla="*/ 56 h 412"/>
              <a:gd name="T22" fmla="*/ 467 w 626"/>
              <a:gd name="T23" fmla="*/ 32 h 412"/>
              <a:gd name="T24" fmla="*/ 487 w 626"/>
              <a:gd name="T25" fmla="*/ 35 h 412"/>
              <a:gd name="T26" fmla="*/ 517 w 626"/>
              <a:gd name="T27" fmla="*/ 47 h 412"/>
              <a:gd name="T28" fmla="*/ 556 w 626"/>
              <a:gd name="T29" fmla="*/ 68 h 412"/>
              <a:gd name="T30" fmla="*/ 580 w 626"/>
              <a:gd name="T31" fmla="*/ 46 h 412"/>
              <a:gd name="T32" fmla="*/ 606 w 626"/>
              <a:gd name="T33" fmla="*/ 8 h 412"/>
              <a:gd name="T34" fmla="*/ 626 w 626"/>
              <a:gd name="T35" fmla="*/ 2 h 412"/>
              <a:gd name="T36" fmla="*/ 609 w 626"/>
              <a:gd name="T37" fmla="*/ 57 h 412"/>
              <a:gd name="T38" fmla="*/ 604 w 626"/>
              <a:gd name="T39" fmla="*/ 87 h 412"/>
              <a:gd name="T40" fmla="*/ 595 w 626"/>
              <a:gd name="T41" fmla="*/ 118 h 412"/>
              <a:gd name="T42" fmla="*/ 571 w 626"/>
              <a:gd name="T43" fmla="*/ 135 h 412"/>
              <a:gd name="T44" fmla="*/ 578 w 626"/>
              <a:gd name="T45" fmla="*/ 172 h 412"/>
              <a:gd name="T46" fmla="*/ 585 w 626"/>
              <a:gd name="T47" fmla="*/ 219 h 412"/>
              <a:gd name="T48" fmla="*/ 584 w 626"/>
              <a:gd name="T49" fmla="*/ 250 h 412"/>
              <a:gd name="T50" fmla="*/ 605 w 626"/>
              <a:gd name="T51" fmla="*/ 285 h 412"/>
              <a:gd name="T52" fmla="*/ 607 w 626"/>
              <a:gd name="T53" fmla="*/ 309 h 412"/>
              <a:gd name="T54" fmla="*/ 625 w 626"/>
              <a:gd name="T55" fmla="*/ 320 h 412"/>
              <a:gd name="T56" fmla="*/ 613 w 626"/>
              <a:gd name="T57" fmla="*/ 357 h 412"/>
              <a:gd name="T58" fmla="*/ 611 w 626"/>
              <a:gd name="T59" fmla="*/ 391 h 412"/>
              <a:gd name="T60" fmla="*/ 586 w 626"/>
              <a:gd name="T61" fmla="*/ 389 h 412"/>
              <a:gd name="T62" fmla="*/ 543 w 626"/>
              <a:gd name="T63" fmla="*/ 380 h 412"/>
              <a:gd name="T64" fmla="*/ 507 w 626"/>
              <a:gd name="T65" fmla="*/ 377 h 412"/>
              <a:gd name="T66" fmla="*/ 493 w 626"/>
              <a:gd name="T67" fmla="*/ 402 h 412"/>
              <a:gd name="T68" fmla="*/ 458 w 626"/>
              <a:gd name="T69" fmla="*/ 401 h 412"/>
              <a:gd name="T70" fmla="*/ 439 w 626"/>
              <a:gd name="T71" fmla="*/ 412 h 412"/>
              <a:gd name="T72" fmla="*/ 409 w 626"/>
              <a:gd name="T73" fmla="*/ 389 h 412"/>
              <a:gd name="T74" fmla="*/ 370 w 626"/>
              <a:gd name="T75" fmla="*/ 362 h 412"/>
              <a:gd name="T76" fmla="*/ 323 w 626"/>
              <a:gd name="T77" fmla="*/ 343 h 412"/>
              <a:gd name="T78" fmla="*/ 296 w 626"/>
              <a:gd name="T79" fmla="*/ 328 h 412"/>
              <a:gd name="T80" fmla="*/ 269 w 626"/>
              <a:gd name="T81" fmla="*/ 314 h 412"/>
              <a:gd name="T82" fmla="*/ 250 w 626"/>
              <a:gd name="T83" fmla="*/ 336 h 412"/>
              <a:gd name="T84" fmla="*/ 224 w 626"/>
              <a:gd name="T85" fmla="*/ 339 h 412"/>
              <a:gd name="T86" fmla="*/ 208 w 626"/>
              <a:gd name="T87" fmla="*/ 313 h 412"/>
              <a:gd name="T88" fmla="*/ 184 w 626"/>
              <a:gd name="T89" fmla="*/ 300 h 412"/>
              <a:gd name="T90" fmla="*/ 170 w 626"/>
              <a:gd name="T91" fmla="*/ 286 h 412"/>
              <a:gd name="T92" fmla="*/ 142 w 626"/>
              <a:gd name="T93" fmla="*/ 272 h 412"/>
              <a:gd name="T94" fmla="*/ 117 w 626"/>
              <a:gd name="T95" fmla="*/ 265 h 412"/>
              <a:gd name="T96" fmla="*/ 88 w 626"/>
              <a:gd name="T97" fmla="*/ 258 h 412"/>
              <a:gd name="T98" fmla="*/ 56 w 626"/>
              <a:gd name="T99" fmla="*/ 209 h 412"/>
              <a:gd name="T100" fmla="*/ 64 w 626"/>
              <a:gd name="T101" fmla="*/ 178 h 412"/>
              <a:gd name="T102" fmla="*/ 48 w 626"/>
              <a:gd name="T103" fmla="*/ 156 h 412"/>
              <a:gd name="T104" fmla="*/ 37 w 626"/>
              <a:gd name="T105" fmla="*/ 139 h 412"/>
              <a:gd name="T106" fmla="*/ 19 w 626"/>
              <a:gd name="T107" fmla="*/ 130 h 412"/>
              <a:gd name="T108" fmla="*/ 0 w 626"/>
              <a:gd name="T109" fmla="*/ 116 h 412"/>
              <a:gd name="T110" fmla="*/ 6 w 626"/>
              <a:gd name="T111" fmla="*/ 106 h 412"/>
              <a:gd name="T112" fmla="*/ 15 w 626"/>
              <a:gd name="T113" fmla="*/ 89 h 412"/>
              <a:gd name="T114" fmla="*/ 15 w 626"/>
              <a:gd name="T115" fmla="*/ 76 h 412"/>
              <a:gd name="T116" fmla="*/ 29 w 626"/>
              <a:gd name="T117" fmla="*/ 72 h 412"/>
              <a:gd name="T118" fmla="*/ 52 w 626"/>
              <a:gd name="T119" fmla="*/ 6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6" h="412">
                <a:moveTo>
                  <a:pt x="171" y="26"/>
                </a:moveTo>
                <a:lnTo>
                  <a:pt x="171" y="26"/>
                </a:lnTo>
                <a:lnTo>
                  <a:pt x="173" y="27"/>
                </a:lnTo>
                <a:lnTo>
                  <a:pt x="174" y="28"/>
                </a:lnTo>
                <a:lnTo>
                  <a:pt x="174" y="29"/>
                </a:lnTo>
                <a:lnTo>
                  <a:pt x="175" y="29"/>
                </a:lnTo>
                <a:lnTo>
                  <a:pt x="176" y="30"/>
                </a:lnTo>
                <a:lnTo>
                  <a:pt x="177" y="32"/>
                </a:lnTo>
                <a:lnTo>
                  <a:pt x="178" y="34"/>
                </a:lnTo>
                <a:lnTo>
                  <a:pt x="179" y="36"/>
                </a:lnTo>
                <a:lnTo>
                  <a:pt x="180" y="38"/>
                </a:lnTo>
                <a:lnTo>
                  <a:pt x="181" y="42"/>
                </a:lnTo>
                <a:lnTo>
                  <a:pt x="182" y="44"/>
                </a:lnTo>
                <a:lnTo>
                  <a:pt x="183" y="45"/>
                </a:lnTo>
                <a:lnTo>
                  <a:pt x="184" y="46"/>
                </a:lnTo>
                <a:lnTo>
                  <a:pt x="184" y="47"/>
                </a:lnTo>
                <a:lnTo>
                  <a:pt x="185" y="48"/>
                </a:lnTo>
                <a:lnTo>
                  <a:pt x="186" y="49"/>
                </a:lnTo>
                <a:lnTo>
                  <a:pt x="187" y="49"/>
                </a:lnTo>
                <a:lnTo>
                  <a:pt x="188" y="50"/>
                </a:lnTo>
                <a:lnTo>
                  <a:pt x="189" y="50"/>
                </a:lnTo>
                <a:lnTo>
                  <a:pt x="190" y="50"/>
                </a:lnTo>
                <a:lnTo>
                  <a:pt x="191" y="50"/>
                </a:lnTo>
                <a:lnTo>
                  <a:pt x="193" y="51"/>
                </a:lnTo>
                <a:lnTo>
                  <a:pt x="194" y="51"/>
                </a:lnTo>
                <a:lnTo>
                  <a:pt x="194" y="50"/>
                </a:lnTo>
                <a:lnTo>
                  <a:pt x="195" y="50"/>
                </a:lnTo>
                <a:lnTo>
                  <a:pt x="196" y="50"/>
                </a:lnTo>
                <a:lnTo>
                  <a:pt x="197" y="49"/>
                </a:lnTo>
                <a:lnTo>
                  <a:pt x="200" y="48"/>
                </a:lnTo>
                <a:lnTo>
                  <a:pt x="203" y="46"/>
                </a:lnTo>
                <a:lnTo>
                  <a:pt x="204" y="45"/>
                </a:lnTo>
                <a:lnTo>
                  <a:pt x="206" y="44"/>
                </a:lnTo>
                <a:lnTo>
                  <a:pt x="210" y="42"/>
                </a:lnTo>
                <a:lnTo>
                  <a:pt x="211" y="42"/>
                </a:lnTo>
                <a:lnTo>
                  <a:pt x="212" y="41"/>
                </a:lnTo>
                <a:lnTo>
                  <a:pt x="213" y="40"/>
                </a:lnTo>
                <a:lnTo>
                  <a:pt x="214" y="40"/>
                </a:lnTo>
                <a:lnTo>
                  <a:pt x="217" y="36"/>
                </a:lnTo>
                <a:lnTo>
                  <a:pt x="218" y="35"/>
                </a:lnTo>
                <a:lnTo>
                  <a:pt x="220" y="34"/>
                </a:lnTo>
                <a:lnTo>
                  <a:pt x="221" y="33"/>
                </a:lnTo>
                <a:lnTo>
                  <a:pt x="223" y="33"/>
                </a:lnTo>
                <a:lnTo>
                  <a:pt x="227" y="31"/>
                </a:lnTo>
                <a:lnTo>
                  <a:pt x="229" y="31"/>
                </a:lnTo>
                <a:lnTo>
                  <a:pt x="230" y="31"/>
                </a:lnTo>
                <a:lnTo>
                  <a:pt x="231" y="31"/>
                </a:lnTo>
                <a:lnTo>
                  <a:pt x="233" y="31"/>
                </a:lnTo>
                <a:lnTo>
                  <a:pt x="234" y="31"/>
                </a:lnTo>
                <a:lnTo>
                  <a:pt x="238" y="32"/>
                </a:lnTo>
                <a:lnTo>
                  <a:pt x="241" y="32"/>
                </a:lnTo>
                <a:lnTo>
                  <a:pt x="246" y="34"/>
                </a:lnTo>
                <a:lnTo>
                  <a:pt x="251" y="35"/>
                </a:lnTo>
                <a:lnTo>
                  <a:pt x="253" y="36"/>
                </a:lnTo>
                <a:lnTo>
                  <a:pt x="255" y="37"/>
                </a:lnTo>
                <a:lnTo>
                  <a:pt x="257" y="38"/>
                </a:lnTo>
                <a:lnTo>
                  <a:pt x="258" y="38"/>
                </a:lnTo>
                <a:lnTo>
                  <a:pt x="259" y="39"/>
                </a:lnTo>
                <a:lnTo>
                  <a:pt x="260" y="40"/>
                </a:lnTo>
                <a:lnTo>
                  <a:pt x="263" y="43"/>
                </a:lnTo>
                <a:lnTo>
                  <a:pt x="264" y="45"/>
                </a:lnTo>
                <a:lnTo>
                  <a:pt x="264" y="45"/>
                </a:lnTo>
                <a:lnTo>
                  <a:pt x="265" y="46"/>
                </a:lnTo>
                <a:lnTo>
                  <a:pt x="265" y="47"/>
                </a:lnTo>
                <a:lnTo>
                  <a:pt x="266" y="49"/>
                </a:lnTo>
                <a:lnTo>
                  <a:pt x="267" y="51"/>
                </a:lnTo>
                <a:lnTo>
                  <a:pt x="268" y="55"/>
                </a:lnTo>
                <a:lnTo>
                  <a:pt x="269" y="58"/>
                </a:lnTo>
                <a:lnTo>
                  <a:pt x="270" y="59"/>
                </a:lnTo>
                <a:lnTo>
                  <a:pt x="270" y="60"/>
                </a:lnTo>
                <a:lnTo>
                  <a:pt x="271" y="61"/>
                </a:lnTo>
                <a:lnTo>
                  <a:pt x="272" y="62"/>
                </a:lnTo>
                <a:lnTo>
                  <a:pt x="273" y="62"/>
                </a:lnTo>
                <a:lnTo>
                  <a:pt x="274" y="63"/>
                </a:lnTo>
                <a:lnTo>
                  <a:pt x="275" y="64"/>
                </a:lnTo>
                <a:lnTo>
                  <a:pt x="277" y="64"/>
                </a:lnTo>
                <a:lnTo>
                  <a:pt x="282" y="66"/>
                </a:lnTo>
                <a:lnTo>
                  <a:pt x="284" y="66"/>
                </a:lnTo>
                <a:lnTo>
                  <a:pt x="286" y="67"/>
                </a:lnTo>
                <a:lnTo>
                  <a:pt x="287" y="68"/>
                </a:lnTo>
                <a:lnTo>
                  <a:pt x="288" y="68"/>
                </a:lnTo>
                <a:lnTo>
                  <a:pt x="289" y="69"/>
                </a:lnTo>
                <a:lnTo>
                  <a:pt x="290" y="70"/>
                </a:lnTo>
                <a:lnTo>
                  <a:pt x="292" y="72"/>
                </a:lnTo>
                <a:lnTo>
                  <a:pt x="295" y="76"/>
                </a:lnTo>
                <a:lnTo>
                  <a:pt x="296" y="77"/>
                </a:lnTo>
                <a:lnTo>
                  <a:pt x="297" y="79"/>
                </a:lnTo>
                <a:lnTo>
                  <a:pt x="299" y="80"/>
                </a:lnTo>
                <a:lnTo>
                  <a:pt x="300" y="81"/>
                </a:lnTo>
                <a:lnTo>
                  <a:pt x="302" y="82"/>
                </a:lnTo>
                <a:lnTo>
                  <a:pt x="305" y="83"/>
                </a:lnTo>
                <a:lnTo>
                  <a:pt x="309" y="85"/>
                </a:lnTo>
                <a:lnTo>
                  <a:pt x="310" y="86"/>
                </a:lnTo>
                <a:lnTo>
                  <a:pt x="312" y="86"/>
                </a:lnTo>
                <a:lnTo>
                  <a:pt x="313" y="87"/>
                </a:lnTo>
                <a:lnTo>
                  <a:pt x="314" y="88"/>
                </a:lnTo>
                <a:lnTo>
                  <a:pt x="318" y="91"/>
                </a:lnTo>
                <a:lnTo>
                  <a:pt x="319" y="92"/>
                </a:lnTo>
                <a:lnTo>
                  <a:pt x="321" y="93"/>
                </a:lnTo>
                <a:lnTo>
                  <a:pt x="322" y="94"/>
                </a:lnTo>
                <a:lnTo>
                  <a:pt x="324" y="95"/>
                </a:lnTo>
                <a:lnTo>
                  <a:pt x="327" y="96"/>
                </a:lnTo>
                <a:lnTo>
                  <a:pt x="330" y="97"/>
                </a:lnTo>
                <a:lnTo>
                  <a:pt x="333" y="99"/>
                </a:lnTo>
                <a:lnTo>
                  <a:pt x="335" y="100"/>
                </a:lnTo>
                <a:lnTo>
                  <a:pt x="336" y="100"/>
                </a:lnTo>
                <a:lnTo>
                  <a:pt x="338" y="102"/>
                </a:lnTo>
                <a:lnTo>
                  <a:pt x="343" y="106"/>
                </a:lnTo>
                <a:lnTo>
                  <a:pt x="345" y="107"/>
                </a:lnTo>
                <a:lnTo>
                  <a:pt x="346" y="108"/>
                </a:lnTo>
                <a:lnTo>
                  <a:pt x="347" y="108"/>
                </a:lnTo>
                <a:lnTo>
                  <a:pt x="348" y="109"/>
                </a:lnTo>
                <a:lnTo>
                  <a:pt x="349" y="109"/>
                </a:lnTo>
                <a:lnTo>
                  <a:pt x="350" y="109"/>
                </a:lnTo>
                <a:lnTo>
                  <a:pt x="352" y="109"/>
                </a:lnTo>
                <a:lnTo>
                  <a:pt x="354" y="109"/>
                </a:lnTo>
                <a:lnTo>
                  <a:pt x="356" y="108"/>
                </a:lnTo>
                <a:lnTo>
                  <a:pt x="360" y="107"/>
                </a:lnTo>
                <a:lnTo>
                  <a:pt x="361" y="107"/>
                </a:lnTo>
                <a:lnTo>
                  <a:pt x="363" y="107"/>
                </a:lnTo>
                <a:lnTo>
                  <a:pt x="366" y="105"/>
                </a:lnTo>
                <a:lnTo>
                  <a:pt x="367" y="105"/>
                </a:lnTo>
                <a:lnTo>
                  <a:pt x="367" y="105"/>
                </a:lnTo>
                <a:lnTo>
                  <a:pt x="368" y="105"/>
                </a:lnTo>
                <a:lnTo>
                  <a:pt x="369" y="105"/>
                </a:lnTo>
                <a:lnTo>
                  <a:pt x="371" y="106"/>
                </a:lnTo>
                <a:lnTo>
                  <a:pt x="372" y="106"/>
                </a:lnTo>
                <a:lnTo>
                  <a:pt x="372" y="106"/>
                </a:lnTo>
                <a:lnTo>
                  <a:pt x="373" y="107"/>
                </a:lnTo>
                <a:lnTo>
                  <a:pt x="375" y="107"/>
                </a:lnTo>
                <a:lnTo>
                  <a:pt x="377" y="106"/>
                </a:lnTo>
                <a:lnTo>
                  <a:pt x="381" y="106"/>
                </a:lnTo>
                <a:lnTo>
                  <a:pt x="384" y="106"/>
                </a:lnTo>
                <a:lnTo>
                  <a:pt x="385" y="105"/>
                </a:lnTo>
                <a:lnTo>
                  <a:pt x="386" y="106"/>
                </a:lnTo>
                <a:lnTo>
                  <a:pt x="388" y="106"/>
                </a:lnTo>
                <a:lnTo>
                  <a:pt x="390" y="106"/>
                </a:lnTo>
                <a:lnTo>
                  <a:pt x="393" y="107"/>
                </a:lnTo>
                <a:lnTo>
                  <a:pt x="395" y="107"/>
                </a:lnTo>
                <a:lnTo>
                  <a:pt x="396" y="107"/>
                </a:lnTo>
                <a:lnTo>
                  <a:pt x="397" y="107"/>
                </a:lnTo>
                <a:lnTo>
                  <a:pt x="398" y="107"/>
                </a:lnTo>
                <a:lnTo>
                  <a:pt x="399" y="107"/>
                </a:lnTo>
                <a:lnTo>
                  <a:pt x="400" y="107"/>
                </a:lnTo>
                <a:lnTo>
                  <a:pt x="400" y="107"/>
                </a:lnTo>
                <a:lnTo>
                  <a:pt x="401" y="106"/>
                </a:lnTo>
                <a:lnTo>
                  <a:pt x="401" y="105"/>
                </a:lnTo>
                <a:lnTo>
                  <a:pt x="401" y="105"/>
                </a:lnTo>
                <a:lnTo>
                  <a:pt x="401" y="104"/>
                </a:lnTo>
                <a:lnTo>
                  <a:pt x="401" y="103"/>
                </a:lnTo>
                <a:lnTo>
                  <a:pt x="400" y="100"/>
                </a:lnTo>
                <a:lnTo>
                  <a:pt x="400" y="98"/>
                </a:lnTo>
                <a:lnTo>
                  <a:pt x="400" y="98"/>
                </a:lnTo>
                <a:lnTo>
                  <a:pt x="400" y="97"/>
                </a:lnTo>
                <a:lnTo>
                  <a:pt x="400" y="96"/>
                </a:lnTo>
                <a:lnTo>
                  <a:pt x="400" y="95"/>
                </a:lnTo>
                <a:lnTo>
                  <a:pt x="401" y="94"/>
                </a:lnTo>
                <a:lnTo>
                  <a:pt x="401" y="94"/>
                </a:lnTo>
                <a:lnTo>
                  <a:pt x="402" y="93"/>
                </a:lnTo>
                <a:lnTo>
                  <a:pt x="403" y="92"/>
                </a:lnTo>
                <a:lnTo>
                  <a:pt x="405" y="90"/>
                </a:lnTo>
                <a:lnTo>
                  <a:pt x="407" y="89"/>
                </a:lnTo>
                <a:lnTo>
                  <a:pt x="408" y="88"/>
                </a:lnTo>
                <a:lnTo>
                  <a:pt x="409" y="87"/>
                </a:lnTo>
                <a:lnTo>
                  <a:pt x="409" y="86"/>
                </a:lnTo>
                <a:lnTo>
                  <a:pt x="409" y="86"/>
                </a:lnTo>
                <a:lnTo>
                  <a:pt x="410" y="85"/>
                </a:lnTo>
                <a:lnTo>
                  <a:pt x="410" y="84"/>
                </a:lnTo>
                <a:lnTo>
                  <a:pt x="410" y="80"/>
                </a:lnTo>
                <a:lnTo>
                  <a:pt x="410" y="79"/>
                </a:lnTo>
                <a:lnTo>
                  <a:pt x="410" y="78"/>
                </a:lnTo>
                <a:lnTo>
                  <a:pt x="411" y="77"/>
                </a:lnTo>
                <a:lnTo>
                  <a:pt x="411" y="76"/>
                </a:lnTo>
                <a:lnTo>
                  <a:pt x="412" y="75"/>
                </a:lnTo>
                <a:lnTo>
                  <a:pt x="413" y="74"/>
                </a:lnTo>
                <a:lnTo>
                  <a:pt x="414" y="73"/>
                </a:lnTo>
                <a:lnTo>
                  <a:pt x="415" y="72"/>
                </a:lnTo>
                <a:lnTo>
                  <a:pt x="417" y="71"/>
                </a:lnTo>
                <a:lnTo>
                  <a:pt x="420" y="69"/>
                </a:lnTo>
                <a:lnTo>
                  <a:pt x="422" y="68"/>
                </a:lnTo>
                <a:lnTo>
                  <a:pt x="424" y="66"/>
                </a:lnTo>
                <a:lnTo>
                  <a:pt x="428" y="63"/>
                </a:lnTo>
                <a:lnTo>
                  <a:pt x="430" y="62"/>
                </a:lnTo>
                <a:lnTo>
                  <a:pt x="431" y="61"/>
                </a:lnTo>
                <a:lnTo>
                  <a:pt x="434" y="60"/>
                </a:lnTo>
                <a:lnTo>
                  <a:pt x="438" y="58"/>
                </a:lnTo>
                <a:lnTo>
                  <a:pt x="442" y="56"/>
                </a:lnTo>
                <a:lnTo>
                  <a:pt x="443" y="56"/>
                </a:lnTo>
                <a:lnTo>
                  <a:pt x="444" y="54"/>
                </a:lnTo>
                <a:lnTo>
                  <a:pt x="445" y="54"/>
                </a:lnTo>
                <a:lnTo>
                  <a:pt x="448" y="52"/>
                </a:lnTo>
                <a:lnTo>
                  <a:pt x="451" y="51"/>
                </a:lnTo>
                <a:lnTo>
                  <a:pt x="453" y="50"/>
                </a:lnTo>
                <a:lnTo>
                  <a:pt x="455" y="49"/>
                </a:lnTo>
                <a:lnTo>
                  <a:pt x="457" y="47"/>
                </a:lnTo>
                <a:lnTo>
                  <a:pt x="458" y="46"/>
                </a:lnTo>
                <a:lnTo>
                  <a:pt x="460" y="45"/>
                </a:lnTo>
                <a:lnTo>
                  <a:pt x="461" y="43"/>
                </a:lnTo>
                <a:lnTo>
                  <a:pt x="462" y="42"/>
                </a:lnTo>
                <a:lnTo>
                  <a:pt x="462" y="41"/>
                </a:lnTo>
                <a:lnTo>
                  <a:pt x="463" y="39"/>
                </a:lnTo>
                <a:lnTo>
                  <a:pt x="466" y="34"/>
                </a:lnTo>
                <a:lnTo>
                  <a:pt x="466" y="32"/>
                </a:lnTo>
                <a:lnTo>
                  <a:pt x="467" y="32"/>
                </a:lnTo>
                <a:lnTo>
                  <a:pt x="468" y="31"/>
                </a:lnTo>
                <a:lnTo>
                  <a:pt x="468" y="30"/>
                </a:lnTo>
                <a:lnTo>
                  <a:pt x="469" y="29"/>
                </a:lnTo>
                <a:lnTo>
                  <a:pt x="470" y="29"/>
                </a:lnTo>
                <a:lnTo>
                  <a:pt x="471" y="29"/>
                </a:lnTo>
                <a:lnTo>
                  <a:pt x="471" y="28"/>
                </a:lnTo>
                <a:lnTo>
                  <a:pt x="472" y="28"/>
                </a:lnTo>
                <a:lnTo>
                  <a:pt x="473" y="28"/>
                </a:lnTo>
                <a:lnTo>
                  <a:pt x="474" y="28"/>
                </a:lnTo>
                <a:lnTo>
                  <a:pt x="475" y="28"/>
                </a:lnTo>
                <a:lnTo>
                  <a:pt x="476" y="29"/>
                </a:lnTo>
                <a:lnTo>
                  <a:pt x="477" y="29"/>
                </a:lnTo>
                <a:lnTo>
                  <a:pt x="478" y="30"/>
                </a:lnTo>
                <a:lnTo>
                  <a:pt x="480" y="31"/>
                </a:lnTo>
                <a:lnTo>
                  <a:pt x="481" y="31"/>
                </a:lnTo>
                <a:lnTo>
                  <a:pt x="484" y="33"/>
                </a:lnTo>
                <a:lnTo>
                  <a:pt x="487" y="35"/>
                </a:lnTo>
                <a:lnTo>
                  <a:pt x="489" y="36"/>
                </a:lnTo>
                <a:lnTo>
                  <a:pt x="492" y="37"/>
                </a:lnTo>
                <a:lnTo>
                  <a:pt x="499" y="40"/>
                </a:lnTo>
                <a:lnTo>
                  <a:pt x="501" y="41"/>
                </a:lnTo>
                <a:lnTo>
                  <a:pt x="503" y="41"/>
                </a:lnTo>
                <a:lnTo>
                  <a:pt x="505" y="42"/>
                </a:lnTo>
                <a:lnTo>
                  <a:pt x="506" y="42"/>
                </a:lnTo>
                <a:lnTo>
                  <a:pt x="507" y="42"/>
                </a:lnTo>
                <a:lnTo>
                  <a:pt x="507" y="42"/>
                </a:lnTo>
                <a:lnTo>
                  <a:pt x="508" y="41"/>
                </a:lnTo>
                <a:lnTo>
                  <a:pt x="508" y="41"/>
                </a:lnTo>
                <a:lnTo>
                  <a:pt x="509" y="41"/>
                </a:lnTo>
                <a:lnTo>
                  <a:pt x="510" y="42"/>
                </a:lnTo>
                <a:lnTo>
                  <a:pt x="511" y="42"/>
                </a:lnTo>
                <a:lnTo>
                  <a:pt x="512" y="43"/>
                </a:lnTo>
                <a:lnTo>
                  <a:pt x="515" y="45"/>
                </a:lnTo>
                <a:lnTo>
                  <a:pt x="517" y="47"/>
                </a:lnTo>
                <a:lnTo>
                  <a:pt x="518" y="48"/>
                </a:lnTo>
                <a:lnTo>
                  <a:pt x="520" y="49"/>
                </a:lnTo>
                <a:lnTo>
                  <a:pt x="524" y="54"/>
                </a:lnTo>
                <a:lnTo>
                  <a:pt x="526" y="55"/>
                </a:lnTo>
                <a:lnTo>
                  <a:pt x="528" y="57"/>
                </a:lnTo>
                <a:lnTo>
                  <a:pt x="530" y="58"/>
                </a:lnTo>
                <a:lnTo>
                  <a:pt x="531" y="59"/>
                </a:lnTo>
                <a:lnTo>
                  <a:pt x="532" y="60"/>
                </a:lnTo>
                <a:lnTo>
                  <a:pt x="534" y="61"/>
                </a:lnTo>
                <a:lnTo>
                  <a:pt x="536" y="62"/>
                </a:lnTo>
                <a:lnTo>
                  <a:pt x="538" y="63"/>
                </a:lnTo>
                <a:lnTo>
                  <a:pt x="543" y="65"/>
                </a:lnTo>
                <a:lnTo>
                  <a:pt x="548" y="66"/>
                </a:lnTo>
                <a:lnTo>
                  <a:pt x="552" y="67"/>
                </a:lnTo>
                <a:lnTo>
                  <a:pt x="553" y="68"/>
                </a:lnTo>
                <a:lnTo>
                  <a:pt x="554" y="68"/>
                </a:lnTo>
                <a:lnTo>
                  <a:pt x="556" y="68"/>
                </a:lnTo>
                <a:lnTo>
                  <a:pt x="557" y="68"/>
                </a:lnTo>
                <a:lnTo>
                  <a:pt x="558" y="68"/>
                </a:lnTo>
                <a:lnTo>
                  <a:pt x="559" y="68"/>
                </a:lnTo>
                <a:lnTo>
                  <a:pt x="560" y="68"/>
                </a:lnTo>
                <a:lnTo>
                  <a:pt x="561" y="67"/>
                </a:lnTo>
                <a:lnTo>
                  <a:pt x="562" y="67"/>
                </a:lnTo>
                <a:lnTo>
                  <a:pt x="563" y="67"/>
                </a:lnTo>
                <a:lnTo>
                  <a:pt x="564" y="66"/>
                </a:lnTo>
                <a:lnTo>
                  <a:pt x="566" y="65"/>
                </a:lnTo>
                <a:lnTo>
                  <a:pt x="567" y="63"/>
                </a:lnTo>
                <a:lnTo>
                  <a:pt x="568" y="62"/>
                </a:lnTo>
                <a:lnTo>
                  <a:pt x="570" y="60"/>
                </a:lnTo>
                <a:lnTo>
                  <a:pt x="575" y="52"/>
                </a:lnTo>
                <a:lnTo>
                  <a:pt x="576" y="50"/>
                </a:lnTo>
                <a:lnTo>
                  <a:pt x="578" y="49"/>
                </a:lnTo>
                <a:lnTo>
                  <a:pt x="579" y="48"/>
                </a:lnTo>
                <a:lnTo>
                  <a:pt x="580" y="46"/>
                </a:lnTo>
                <a:lnTo>
                  <a:pt x="585" y="43"/>
                </a:lnTo>
                <a:lnTo>
                  <a:pt x="587" y="40"/>
                </a:lnTo>
                <a:lnTo>
                  <a:pt x="589" y="38"/>
                </a:lnTo>
                <a:lnTo>
                  <a:pt x="591" y="36"/>
                </a:lnTo>
                <a:lnTo>
                  <a:pt x="592" y="35"/>
                </a:lnTo>
                <a:lnTo>
                  <a:pt x="594" y="32"/>
                </a:lnTo>
                <a:lnTo>
                  <a:pt x="595" y="30"/>
                </a:lnTo>
                <a:lnTo>
                  <a:pt x="596" y="28"/>
                </a:lnTo>
                <a:lnTo>
                  <a:pt x="597" y="26"/>
                </a:lnTo>
                <a:lnTo>
                  <a:pt x="598" y="24"/>
                </a:lnTo>
                <a:lnTo>
                  <a:pt x="601" y="17"/>
                </a:lnTo>
                <a:lnTo>
                  <a:pt x="601" y="16"/>
                </a:lnTo>
                <a:lnTo>
                  <a:pt x="602" y="14"/>
                </a:lnTo>
                <a:lnTo>
                  <a:pt x="603" y="12"/>
                </a:lnTo>
                <a:lnTo>
                  <a:pt x="604" y="11"/>
                </a:lnTo>
                <a:lnTo>
                  <a:pt x="605" y="10"/>
                </a:lnTo>
                <a:lnTo>
                  <a:pt x="606" y="8"/>
                </a:lnTo>
                <a:lnTo>
                  <a:pt x="608" y="7"/>
                </a:lnTo>
                <a:lnTo>
                  <a:pt x="609" y="6"/>
                </a:lnTo>
                <a:lnTo>
                  <a:pt x="611" y="5"/>
                </a:lnTo>
                <a:lnTo>
                  <a:pt x="613" y="4"/>
                </a:lnTo>
                <a:lnTo>
                  <a:pt x="614" y="3"/>
                </a:lnTo>
                <a:lnTo>
                  <a:pt x="616" y="2"/>
                </a:lnTo>
                <a:lnTo>
                  <a:pt x="617" y="1"/>
                </a:lnTo>
                <a:lnTo>
                  <a:pt x="618" y="1"/>
                </a:lnTo>
                <a:lnTo>
                  <a:pt x="619" y="0"/>
                </a:lnTo>
                <a:lnTo>
                  <a:pt x="621" y="0"/>
                </a:lnTo>
                <a:lnTo>
                  <a:pt x="622" y="0"/>
                </a:lnTo>
                <a:lnTo>
                  <a:pt x="623" y="0"/>
                </a:lnTo>
                <a:lnTo>
                  <a:pt x="624" y="0"/>
                </a:lnTo>
                <a:lnTo>
                  <a:pt x="625" y="1"/>
                </a:lnTo>
                <a:lnTo>
                  <a:pt x="625" y="1"/>
                </a:lnTo>
                <a:lnTo>
                  <a:pt x="626" y="2"/>
                </a:lnTo>
                <a:lnTo>
                  <a:pt x="626" y="2"/>
                </a:lnTo>
                <a:lnTo>
                  <a:pt x="626" y="2"/>
                </a:lnTo>
                <a:lnTo>
                  <a:pt x="626" y="4"/>
                </a:lnTo>
                <a:lnTo>
                  <a:pt x="626" y="6"/>
                </a:lnTo>
                <a:lnTo>
                  <a:pt x="626" y="8"/>
                </a:lnTo>
                <a:lnTo>
                  <a:pt x="626" y="10"/>
                </a:lnTo>
                <a:lnTo>
                  <a:pt x="625" y="12"/>
                </a:lnTo>
                <a:lnTo>
                  <a:pt x="625" y="14"/>
                </a:lnTo>
                <a:lnTo>
                  <a:pt x="624" y="16"/>
                </a:lnTo>
                <a:lnTo>
                  <a:pt x="624" y="18"/>
                </a:lnTo>
                <a:lnTo>
                  <a:pt x="621" y="24"/>
                </a:lnTo>
                <a:lnTo>
                  <a:pt x="620" y="29"/>
                </a:lnTo>
                <a:lnTo>
                  <a:pt x="616" y="40"/>
                </a:lnTo>
                <a:lnTo>
                  <a:pt x="614" y="45"/>
                </a:lnTo>
                <a:lnTo>
                  <a:pt x="613" y="47"/>
                </a:lnTo>
                <a:lnTo>
                  <a:pt x="612" y="51"/>
                </a:lnTo>
                <a:lnTo>
                  <a:pt x="610" y="56"/>
                </a:lnTo>
                <a:lnTo>
                  <a:pt x="609" y="57"/>
                </a:lnTo>
                <a:lnTo>
                  <a:pt x="607" y="60"/>
                </a:lnTo>
                <a:lnTo>
                  <a:pt x="607" y="61"/>
                </a:lnTo>
                <a:lnTo>
                  <a:pt x="607" y="62"/>
                </a:lnTo>
                <a:lnTo>
                  <a:pt x="606" y="63"/>
                </a:lnTo>
                <a:lnTo>
                  <a:pt x="606" y="64"/>
                </a:lnTo>
                <a:lnTo>
                  <a:pt x="606" y="66"/>
                </a:lnTo>
                <a:lnTo>
                  <a:pt x="606" y="68"/>
                </a:lnTo>
                <a:lnTo>
                  <a:pt x="607" y="73"/>
                </a:lnTo>
                <a:lnTo>
                  <a:pt x="607" y="74"/>
                </a:lnTo>
                <a:lnTo>
                  <a:pt x="607" y="76"/>
                </a:lnTo>
                <a:lnTo>
                  <a:pt x="607" y="77"/>
                </a:lnTo>
                <a:lnTo>
                  <a:pt x="607" y="78"/>
                </a:lnTo>
                <a:lnTo>
                  <a:pt x="605" y="82"/>
                </a:lnTo>
                <a:lnTo>
                  <a:pt x="605" y="84"/>
                </a:lnTo>
                <a:lnTo>
                  <a:pt x="605" y="85"/>
                </a:lnTo>
                <a:lnTo>
                  <a:pt x="605" y="86"/>
                </a:lnTo>
                <a:lnTo>
                  <a:pt x="604" y="87"/>
                </a:lnTo>
                <a:lnTo>
                  <a:pt x="605" y="89"/>
                </a:lnTo>
                <a:lnTo>
                  <a:pt x="605" y="90"/>
                </a:lnTo>
                <a:lnTo>
                  <a:pt x="605" y="93"/>
                </a:lnTo>
                <a:lnTo>
                  <a:pt x="606" y="95"/>
                </a:lnTo>
                <a:lnTo>
                  <a:pt x="606" y="100"/>
                </a:lnTo>
                <a:lnTo>
                  <a:pt x="606" y="102"/>
                </a:lnTo>
                <a:lnTo>
                  <a:pt x="606" y="103"/>
                </a:lnTo>
                <a:lnTo>
                  <a:pt x="606" y="104"/>
                </a:lnTo>
                <a:lnTo>
                  <a:pt x="606" y="106"/>
                </a:lnTo>
                <a:lnTo>
                  <a:pt x="605" y="108"/>
                </a:lnTo>
                <a:lnTo>
                  <a:pt x="604" y="109"/>
                </a:lnTo>
                <a:lnTo>
                  <a:pt x="604" y="110"/>
                </a:lnTo>
                <a:lnTo>
                  <a:pt x="603" y="111"/>
                </a:lnTo>
                <a:lnTo>
                  <a:pt x="602" y="112"/>
                </a:lnTo>
                <a:lnTo>
                  <a:pt x="601" y="113"/>
                </a:lnTo>
                <a:lnTo>
                  <a:pt x="600" y="115"/>
                </a:lnTo>
                <a:lnTo>
                  <a:pt x="595" y="118"/>
                </a:lnTo>
                <a:lnTo>
                  <a:pt x="594" y="120"/>
                </a:lnTo>
                <a:lnTo>
                  <a:pt x="590" y="123"/>
                </a:lnTo>
                <a:lnTo>
                  <a:pt x="589" y="124"/>
                </a:lnTo>
                <a:lnTo>
                  <a:pt x="588" y="126"/>
                </a:lnTo>
                <a:lnTo>
                  <a:pt x="587" y="127"/>
                </a:lnTo>
                <a:lnTo>
                  <a:pt x="586" y="129"/>
                </a:lnTo>
                <a:lnTo>
                  <a:pt x="584" y="130"/>
                </a:lnTo>
                <a:lnTo>
                  <a:pt x="584" y="131"/>
                </a:lnTo>
                <a:lnTo>
                  <a:pt x="583" y="131"/>
                </a:lnTo>
                <a:lnTo>
                  <a:pt x="582" y="132"/>
                </a:lnTo>
                <a:lnTo>
                  <a:pt x="581" y="132"/>
                </a:lnTo>
                <a:lnTo>
                  <a:pt x="579" y="133"/>
                </a:lnTo>
                <a:lnTo>
                  <a:pt x="576" y="133"/>
                </a:lnTo>
                <a:lnTo>
                  <a:pt x="574" y="133"/>
                </a:lnTo>
                <a:lnTo>
                  <a:pt x="573" y="134"/>
                </a:lnTo>
                <a:lnTo>
                  <a:pt x="572" y="134"/>
                </a:lnTo>
                <a:lnTo>
                  <a:pt x="571" y="135"/>
                </a:lnTo>
                <a:lnTo>
                  <a:pt x="571" y="135"/>
                </a:lnTo>
                <a:lnTo>
                  <a:pt x="570" y="136"/>
                </a:lnTo>
                <a:lnTo>
                  <a:pt x="570" y="136"/>
                </a:lnTo>
                <a:lnTo>
                  <a:pt x="570" y="137"/>
                </a:lnTo>
                <a:lnTo>
                  <a:pt x="569" y="137"/>
                </a:lnTo>
                <a:lnTo>
                  <a:pt x="569" y="138"/>
                </a:lnTo>
                <a:lnTo>
                  <a:pt x="569" y="139"/>
                </a:lnTo>
                <a:lnTo>
                  <a:pt x="569" y="140"/>
                </a:lnTo>
                <a:lnTo>
                  <a:pt x="570" y="142"/>
                </a:lnTo>
                <a:lnTo>
                  <a:pt x="570" y="144"/>
                </a:lnTo>
                <a:lnTo>
                  <a:pt x="572" y="149"/>
                </a:lnTo>
                <a:lnTo>
                  <a:pt x="573" y="153"/>
                </a:lnTo>
                <a:lnTo>
                  <a:pt x="574" y="156"/>
                </a:lnTo>
                <a:lnTo>
                  <a:pt x="576" y="163"/>
                </a:lnTo>
                <a:lnTo>
                  <a:pt x="576" y="166"/>
                </a:lnTo>
                <a:lnTo>
                  <a:pt x="577" y="168"/>
                </a:lnTo>
                <a:lnTo>
                  <a:pt x="578" y="172"/>
                </a:lnTo>
                <a:lnTo>
                  <a:pt x="581" y="179"/>
                </a:lnTo>
                <a:lnTo>
                  <a:pt x="583" y="185"/>
                </a:lnTo>
                <a:lnTo>
                  <a:pt x="584" y="187"/>
                </a:lnTo>
                <a:lnTo>
                  <a:pt x="584" y="189"/>
                </a:lnTo>
                <a:lnTo>
                  <a:pt x="585" y="191"/>
                </a:lnTo>
                <a:lnTo>
                  <a:pt x="585" y="197"/>
                </a:lnTo>
                <a:lnTo>
                  <a:pt x="585" y="201"/>
                </a:lnTo>
                <a:lnTo>
                  <a:pt x="586" y="203"/>
                </a:lnTo>
                <a:lnTo>
                  <a:pt x="586" y="205"/>
                </a:lnTo>
                <a:lnTo>
                  <a:pt x="587" y="210"/>
                </a:lnTo>
                <a:lnTo>
                  <a:pt x="587" y="212"/>
                </a:lnTo>
                <a:lnTo>
                  <a:pt x="587" y="213"/>
                </a:lnTo>
                <a:lnTo>
                  <a:pt x="587" y="215"/>
                </a:lnTo>
                <a:lnTo>
                  <a:pt x="587" y="216"/>
                </a:lnTo>
                <a:lnTo>
                  <a:pt x="586" y="217"/>
                </a:lnTo>
                <a:lnTo>
                  <a:pt x="586" y="218"/>
                </a:lnTo>
                <a:lnTo>
                  <a:pt x="585" y="219"/>
                </a:lnTo>
                <a:lnTo>
                  <a:pt x="583" y="223"/>
                </a:lnTo>
                <a:lnTo>
                  <a:pt x="581" y="224"/>
                </a:lnTo>
                <a:lnTo>
                  <a:pt x="581" y="226"/>
                </a:lnTo>
                <a:lnTo>
                  <a:pt x="580" y="227"/>
                </a:lnTo>
                <a:lnTo>
                  <a:pt x="580" y="228"/>
                </a:lnTo>
                <a:lnTo>
                  <a:pt x="580" y="230"/>
                </a:lnTo>
                <a:lnTo>
                  <a:pt x="579" y="231"/>
                </a:lnTo>
                <a:lnTo>
                  <a:pt x="579" y="233"/>
                </a:lnTo>
                <a:lnTo>
                  <a:pt x="579" y="234"/>
                </a:lnTo>
                <a:lnTo>
                  <a:pt x="579" y="235"/>
                </a:lnTo>
                <a:lnTo>
                  <a:pt x="579" y="238"/>
                </a:lnTo>
                <a:lnTo>
                  <a:pt x="579" y="239"/>
                </a:lnTo>
                <a:lnTo>
                  <a:pt x="579" y="241"/>
                </a:lnTo>
                <a:lnTo>
                  <a:pt x="580" y="242"/>
                </a:lnTo>
                <a:lnTo>
                  <a:pt x="580" y="244"/>
                </a:lnTo>
                <a:lnTo>
                  <a:pt x="581" y="245"/>
                </a:lnTo>
                <a:lnTo>
                  <a:pt x="584" y="250"/>
                </a:lnTo>
                <a:lnTo>
                  <a:pt x="585" y="252"/>
                </a:lnTo>
                <a:lnTo>
                  <a:pt x="586" y="253"/>
                </a:lnTo>
                <a:lnTo>
                  <a:pt x="586" y="254"/>
                </a:lnTo>
                <a:lnTo>
                  <a:pt x="587" y="256"/>
                </a:lnTo>
                <a:lnTo>
                  <a:pt x="588" y="260"/>
                </a:lnTo>
                <a:lnTo>
                  <a:pt x="589" y="262"/>
                </a:lnTo>
                <a:lnTo>
                  <a:pt x="590" y="265"/>
                </a:lnTo>
                <a:lnTo>
                  <a:pt x="592" y="268"/>
                </a:lnTo>
                <a:lnTo>
                  <a:pt x="593" y="269"/>
                </a:lnTo>
                <a:lnTo>
                  <a:pt x="594" y="271"/>
                </a:lnTo>
                <a:lnTo>
                  <a:pt x="596" y="274"/>
                </a:lnTo>
                <a:lnTo>
                  <a:pt x="599" y="277"/>
                </a:lnTo>
                <a:lnTo>
                  <a:pt x="602" y="280"/>
                </a:lnTo>
                <a:lnTo>
                  <a:pt x="603" y="281"/>
                </a:lnTo>
                <a:lnTo>
                  <a:pt x="604" y="283"/>
                </a:lnTo>
                <a:lnTo>
                  <a:pt x="605" y="284"/>
                </a:lnTo>
                <a:lnTo>
                  <a:pt x="605" y="285"/>
                </a:lnTo>
                <a:lnTo>
                  <a:pt x="605" y="286"/>
                </a:lnTo>
                <a:lnTo>
                  <a:pt x="606" y="290"/>
                </a:lnTo>
                <a:lnTo>
                  <a:pt x="606" y="291"/>
                </a:lnTo>
                <a:lnTo>
                  <a:pt x="606" y="292"/>
                </a:lnTo>
                <a:lnTo>
                  <a:pt x="608" y="296"/>
                </a:lnTo>
                <a:lnTo>
                  <a:pt x="608" y="297"/>
                </a:lnTo>
                <a:lnTo>
                  <a:pt x="608" y="298"/>
                </a:lnTo>
                <a:lnTo>
                  <a:pt x="608" y="299"/>
                </a:lnTo>
                <a:lnTo>
                  <a:pt x="608" y="301"/>
                </a:lnTo>
                <a:lnTo>
                  <a:pt x="608" y="302"/>
                </a:lnTo>
                <a:lnTo>
                  <a:pt x="607" y="305"/>
                </a:lnTo>
                <a:lnTo>
                  <a:pt x="606" y="306"/>
                </a:lnTo>
                <a:lnTo>
                  <a:pt x="606" y="307"/>
                </a:lnTo>
                <a:lnTo>
                  <a:pt x="606" y="308"/>
                </a:lnTo>
                <a:lnTo>
                  <a:pt x="607" y="308"/>
                </a:lnTo>
                <a:lnTo>
                  <a:pt x="607" y="308"/>
                </a:lnTo>
                <a:lnTo>
                  <a:pt x="607" y="309"/>
                </a:lnTo>
                <a:lnTo>
                  <a:pt x="608" y="309"/>
                </a:lnTo>
                <a:lnTo>
                  <a:pt x="608" y="309"/>
                </a:lnTo>
                <a:lnTo>
                  <a:pt x="609" y="309"/>
                </a:lnTo>
                <a:lnTo>
                  <a:pt x="611" y="310"/>
                </a:lnTo>
                <a:lnTo>
                  <a:pt x="612" y="310"/>
                </a:lnTo>
                <a:lnTo>
                  <a:pt x="616" y="311"/>
                </a:lnTo>
                <a:lnTo>
                  <a:pt x="618" y="311"/>
                </a:lnTo>
                <a:lnTo>
                  <a:pt x="618" y="312"/>
                </a:lnTo>
                <a:lnTo>
                  <a:pt x="619" y="312"/>
                </a:lnTo>
                <a:lnTo>
                  <a:pt x="620" y="313"/>
                </a:lnTo>
                <a:lnTo>
                  <a:pt x="621" y="314"/>
                </a:lnTo>
                <a:lnTo>
                  <a:pt x="622" y="315"/>
                </a:lnTo>
                <a:lnTo>
                  <a:pt x="623" y="315"/>
                </a:lnTo>
                <a:lnTo>
                  <a:pt x="624" y="316"/>
                </a:lnTo>
                <a:lnTo>
                  <a:pt x="624" y="318"/>
                </a:lnTo>
                <a:lnTo>
                  <a:pt x="625" y="319"/>
                </a:lnTo>
                <a:lnTo>
                  <a:pt x="625" y="320"/>
                </a:lnTo>
                <a:lnTo>
                  <a:pt x="626" y="322"/>
                </a:lnTo>
                <a:lnTo>
                  <a:pt x="626" y="327"/>
                </a:lnTo>
                <a:lnTo>
                  <a:pt x="626" y="329"/>
                </a:lnTo>
                <a:lnTo>
                  <a:pt x="626" y="330"/>
                </a:lnTo>
                <a:lnTo>
                  <a:pt x="626" y="333"/>
                </a:lnTo>
                <a:lnTo>
                  <a:pt x="626" y="335"/>
                </a:lnTo>
                <a:lnTo>
                  <a:pt x="625" y="338"/>
                </a:lnTo>
                <a:lnTo>
                  <a:pt x="625" y="340"/>
                </a:lnTo>
                <a:lnTo>
                  <a:pt x="624" y="341"/>
                </a:lnTo>
                <a:lnTo>
                  <a:pt x="624" y="342"/>
                </a:lnTo>
                <a:lnTo>
                  <a:pt x="623" y="344"/>
                </a:lnTo>
                <a:lnTo>
                  <a:pt x="622" y="345"/>
                </a:lnTo>
                <a:lnTo>
                  <a:pt x="619" y="349"/>
                </a:lnTo>
                <a:lnTo>
                  <a:pt x="615" y="354"/>
                </a:lnTo>
                <a:lnTo>
                  <a:pt x="615" y="355"/>
                </a:lnTo>
                <a:lnTo>
                  <a:pt x="614" y="356"/>
                </a:lnTo>
                <a:lnTo>
                  <a:pt x="613" y="357"/>
                </a:lnTo>
                <a:lnTo>
                  <a:pt x="612" y="359"/>
                </a:lnTo>
                <a:lnTo>
                  <a:pt x="612" y="360"/>
                </a:lnTo>
                <a:lnTo>
                  <a:pt x="611" y="362"/>
                </a:lnTo>
                <a:lnTo>
                  <a:pt x="611" y="363"/>
                </a:lnTo>
                <a:lnTo>
                  <a:pt x="611" y="365"/>
                </a:lnTo>
                <a:lnTo>
                  <a:pt x="611" y="366"/>
                </a:lnTo>
                <a:lnTo>
                  <a:pt x="611" y="368"/>
                </a:lnTo>
                <a:lnTo>
                  <a:pt x="611" y="369"/>
                </a:lnTo>
                <a:lnTo>
                  <a:pt x="612" y="371"/>
                </a:lnTo>
                <a:lnTo>
                  <a:pt x="614" y="376"/>
                </a:lnTo>
                <a:lnTo>
                  <a:pt x="614" y="377"/>
                </a:lnTo>
                <a:lnTo>
                  <a:pt x="614" y="377"/>
                </a:lnTo>
                <a:lnTo>
                  <a:pt x="614" y="379"/>
                </a:lnTo>
                <a:lnTo>
                  <a:pt x="613" y="381"/>
                </a:lnTo>
                <a:lnTo>
                  <a:pt x="612" y="385"/>
                </a:lnTo>
                <a:lnTo>
                  <a:pt x="611" y="388"/>
                </a:lnTo>
                <a:lnTo>
                  <a:pt x="611" y="391"/>
                </a:lnTo>
                <a:lnTo>
                  <a:pt x="611" y="394"/>
                </a:lnTo>
                <a:lnTo>
                  <a:pt x="611" y="395"/>
                </a:lnTo>
                <a:lnTo>
                  <a:pt x="611" y="395"/>
                </a:lnTo>
                <a:lnTo>
                  <a:pt x="611" y="395"/>
                </a:lnTo>
                <a:lnTo>
                  <a:pt x="610" y="395"/>
                </a:lnTo>
                <a:lnTo>
                  <a:pt x="610" y="395"/>
                </a:lnTo>
                <a:lnTo>
                  <a:pt x="608" y="396"/>
                </a:lnTo>
                <a:lnTo>
                  <a:pt x="606" y="396"/>
                </a:lnTo>
                <a:lnTo>
                  <a:pt x="604" y="395"/>
                </a:lnTo>
                <a:lnTo>
                  <a:pt x="602" y="395"/>
                </a:lnTo>
                <a:lnTo>
                  <a:pt x="600" y="395"/>
                </a:lnTo>
                <a:lnTo>
                  <a:pt x="598" y="394"/>
                </a:lnTo>
                <a:lnTo>
                  <a:pt x="595" y="393"/>
                </a:lnTo>
                <a:lnTo>
                  <a:pt x="593" y="392"/>
                </a:lnTo>
                <a:lnTo>
                  <a:pt x="590" y="391"/>
                </a:lnTo>
                <a:lnTo>
                  <a:pt x="588" y="390"/>
                </a:lnTo>
                <a:lnTo>
                  <a:pt x="586" y="389"/>
                </a:lnTo>
                <a:lnTo>
                  <a:pt x="576" y="385"/>
                </a:lnTo>
                <a:lnTo>
                  <a:pt x="572" y="383"/>
                </a:lnTo>
                <a:lnTo>
                  <a:pt x="571" y="382"/>
                </a:lnTo>
                <a:lnTo>
                  <a:pt x="569" y="381"/>
                </a:lnTo>
                <a:lnTo>
                  <a:pt x="567" y="381"/>
                </a:lnTo>
                <a:lnTo>
                  <a:pt x="565" y="380"/>
                </a:lnTo>
                <a:lnTo>
                  <a:pt x="563" y="380"/>
                </a:lnTo>
                <a:lnTo>
                  <a:pt x="562" y="380"/>
                </a:lnTo>
                <a:lnTo>
                  <a:pt x="558" y="379"/>
                </a:lnTo>
                <a:lnTo>
                  <a:pt x="555" y="379"/>
                </a:lnTo>
                <a:lnTo>
                  <a:pt x="553" y="379"/>
                </a:lnTo>
                <a:lnTo>
                  <a:pt x="552" y="379"/>
                </a:lnTo>
                <a:lnTo>
                  <a:pt x="550" y="379"/>
                </a:lnTo>
                <a:lnTo>
                  <a:pt x="546" y="380"/>
                </a:lnTo>
                <a:lnTo>
                  <a:pt x="545" y="380"/>
                </a:lnTo>
                <a:lnTo>
                  <a:pt x="544" y="380"/>
                </a:lnTo>
                <a:lnTo>
                  <a:pt x="543" y="380"/>
                </a:lnTo>
                <a:lnTo>
                  <a:pt x="542" y="380"/>
                </a:lnTo>
                <a:lnTo>
                  <a:pt x="539" y="378"/>
                </a:lnTo>
                <a:lnTo>
                  <a:pt x="537" y="378"/>
                </a:lnTo>
                <a:lnTo>
                  <a:pt x="535" y="378"/>
                </a:lnTo>
                <a:lnTo>
                  <a:pt x="534" y="378"/>
                </a:lnTo>
                <a:lnTo>
                  <a:pt x="533" y="378"/>
                </a:lnTo>
                <a:lnTo>
                  <a:pt x="532" y="378"/>
                </a:lnTo>
                <a:lnTo>
                  <a:pt x="528" y="379"/>
                </a:lnTo>
                <a:lnTo>
                  <a:pt x="526" y="380"/>
                </a:lnTo>
                <a:lnTo>
                  <a:pt x="524" y="380"/>
                </a:lnTo>
                <a:lnTo>
                  <a:pt x="522" y="380"/>
                </a:lnTo>
                <a:lnTo>
                  <a:pt x="518" y="380"/>
                </a:lnTo>
                <a:lnTo>
                  <a:pt x="515" y="379"/>
                </a:lnTo>
                <a:lnTo>
                  <a:pt x="513" y="379"/>
                </a:lnTo>
                <a:lnTo>
                  <a:pt x="509" y="378"/>
                </a:lnTo>
                <a:lnTo>
                  <a:pt x="507" y="377"/>
                </a:lnTo>
                <a:lnTo>
                  <a:pt x="507" y="377"/>
                </a:lnTo>
                <a:lnTo>
                  <a:pt x="506" y="377"/>
                </a:lnTo>
                <a:lnTo>
                  <a:pt x="506" y="377"/>
                </a:lnTo>
                <a:lnTo>
                  <a:pt x="506" y="377"/>
                </a:lnTo>
                <a:lnTo>
                  <a:pt x="505" y="378"/>
                </a:lnTo>
                <a:lnTo>
                  <a:pt x="504" y="379"/>
                </a:lnTo>
                <a:lnTo>
                  <a:pt x="504" y="381"/>
                </a:lnTo>
                <a:lnTo>
                  <a:pt x="503" y="384"/>
                </a:lnTo>
                <a:lnTo>
                  <a:pt x="500" y="395"/>
                </a:lnTo>
                <a:lnTo>
                  <a:pt x="500" y="397"/>
                </a:lnTo>
                <a:lnTo>
                  <a:pt x="499" y="398"/>
                </a:lnTo>
                <a:lnTo>
                  <a:pt x="498" y="400"/>
                </a:lnTo>
                <a:lnTo>
                  <a:pt x="498" y="400"/>
                </a:lnTo>
                <a:lnTo>
                  <a:pt x="497" y="401"/>
                </a:lnTo>
                <a:lnTo>
                  <a:pt x="496" y="402"/>
                </a:lnTo>
                <a:lnTo>
                  <a:pt x="496" y="402"/>
                </a:lnTo>
                <a:lnTo>
                  <a:pt x="495" y="402"/>
                </a:lnTo>
                <a:lnTo>
                  <a:pt x="493" y="402"/>
                </a:lnTo>
                <a:lnTo>
                  <a:pt x="491" y="403"/>
                </a:lnTo>
                <a:lnTo>
                  <a:pt x="488" y="403"/>
                </a:lnTo>
                <a:lnTo>
                  <a:pt x="486" y="402"/>
                </a:lnTo>
                <a:lnTo>
                  <a:pt x="484" y="402"/>
                </a:lnTo>
                <a:lnTo>
                  <a:pt x="478" y="401"/>
                </a:lnTo>
                <a:lnTo>
                  <a:pt x="477" y="401"/>
                </a:lnTo>
                <a:lnTo>
                  <a:pt x="476" y="401"/>
                </a:lnTo>
                <a:lnTo>
                  <a:pt x="475" y="401"/>
                </a:lnTo>
                <a:lnTo>
                  <a:pt x="473" y="401"/>
                </a:lnTo>
                <a:lnTo>
                  <a:pt x="469" y="402"/>
                </a:lnTo>
                <a:lnTo>
                  <a:pt x="467" y="402"/>
                </a:lnTo>
                <a:lnTo>
                  <a:pt x="464" y="403"/>
                </a:lnTo>
                <a:lnTo>
                  <a:pt x="462" y="403"/>
                </a:lnTo>
                <a:lnTo>
                  <a:pt x="461" y="403"/>
                </a:lnTo>
                <a:lnTo>
                  <a:pt x="460" y="403"/>
                </a:lnTo>
                <a:lnTo>
                  <a:pt x="459" y="402"/>
                </a:lnTo>
                <a:lnTo>
                  <a:pt x="458" y="401"/>
                </a:lnTo>
                <a:lnTo>
                  <a:pt x="456" y="401"/>
                </a:lnTo>
                <a:lnTo>
                  <a:pt x="456" y="401"/>
                </a:lnTo>
                <a:lnTo>
                  <a:pt x="455" y="401"/>
                </a:lnTo>
                <a:lnTo>
                  <a:pt x="454" y="401"/>
                </a:lnTo>
                <a:lnTo>
                  <a:pt x="453" y="401"/>
                </a:lnTo>
                <a:lnTo>
                  <a:pt x="452" y="401"/>
                </a:lnTo>
                <a:lnTo>
                  <a:pt x="451" y="402"/>
                </a:lnTo>
                <a:lnTo>
                  <a:pt x="449" y="402"/>
                </a:lnTo>
                <a:lnTo>
                  <a:pt x="448" y="403"/>
                </a:lnTo>
                <a:lnTo>
                  <a:pt x="447" y="404"/>
                </a:lnTo>
                <a:lnTo>
                  <a:pt x="447" y="404"/>
                </a:lnTo>
                <a:lnTo>
                  <a:pt x="444" y="407"/>
                </a:lnTo>
                <a:lnTo>
                  <a:pt x="443" y="409"/>
                </a:lnTo>
                <a:lnTo>
                  <a:pt x="441" y="410"/>
                </a:lnTo>
                <a:lnTo>
                  <a:pt x="440" y="411"/>
                </a:lnTo>
                <a:lnTo>
                  <a:pt x="439" y="412"/>
                </a:lnTo>
                <a:lnTo>
                  <a:pt x="439" y="412"/>
                </a:lnTo>
                <a:lnTo>
                  <a:pt x="438" y="412"/>
                </a:lnTo>
                <a:lnTo>
                  <a:pt x="437" y="412"/>
                </a:lnTo>
                <a:lnTo>
                  <a:pt x="437" y="412"/>
                </a:lnTo>
                <a:lnTo>
                  <a:pt x="436" y="412"/>
                </a:lnTo>
                <a:lnTo>
                  <a:pt x="436" y="412"/>
                </a:lnTo>
                <a:lnTo>
                  <a:pt x="435" y="412"/>
                </a:lnTo>
                <a:lnTo>
                  <a:pt x="435" y="411"/>
                </a:lnTo>
                <a:lnTo>
                  <a:pt x="429" y="403"/>
                </a:lnTo>
                <a:lnTo>
                  <a:pt x="428" y="401"/>
                </a:lnTo>
                <a:lnTo>
                  <a:pt x="426" y="400"/>
                </a:lnTo>
                <a:lnTo>
                  <a:pt x="425" y="399"/>
                </a:lnTo>
                <a:lnTo>
                  <a:pt x="424" y="398"/>
                </a:lnTo>
                <a:lnTo>
                  <a:pt x="420" y="395"/>
                </a:lnTo>
                <a:lnTo>
                  <a:pt x="415" y="392"/>
                </a:lnTo>
                <a:lnTo>
                  <a:pt x="413" y="391"/>
                </a:lnTo>
                <a:lnTo>
                  <a:pt x="411" y="390"/>
                </a:lnTo>
                <a:lnTo>
                  <a:pt x="409" y="389"/>
                </a:lnTo>
                <a:lnTo>
                  <a:pt x="404" y="387"/>
                </a:lnTo>
                <a:lnTo>
                  <a:pt x="398" y="386"/>
                </a:lnTo>
                <a:lnTo>
                  <a:pt x="397" y="385"/>
                </a:lnTo>
                <a:lnTo>
                  <a:pt x="394" y="385"/>
                </a:lnTo>
                <a:lnTo>
                  <a:pt x="393" y="384"/>
                </a:lnTo>
                <a:lnTo>
                  <a:pt x="392" y="384"/>
                </a:lnTo>
                <a:lnTo>
                  <a:pt x="391" y="384"/>
                </a:lnTo>
                <a:lnTo>
                  <a:pt x="389" y="382"/>
                </a:lnTo>
                <a:lnTo>
                  <a:pt x="387" y="381"/>
                </a:lnTo>
                <a:lnTo>
                  <a:pt x="386" y="379"/>
                </a:lnTo>
                <a:lnTo>
                  <a:pt x="384" y="378"/>
                </a:lnTo>
                <a:lnTo>
                  <a:pt x="382" y="375"/>
                </a:lnTo>
                <a:lnTo>
                  <a:pt x="381" y="373"/>
                </a:lnTo>
                <a:lnTo>
                  <a:pt x="379" y="371"/>
                </a:lnTo>
                <a:lnTo>
                  <a:pt x="374" y="365"/>
                </a:lnTo>
                <a:lnTo>
                  <a:pt x="372" y="364"/>
                </a:lnTo>
                <a:lnTo>
                  <a:pt x="370" y="362"/>
                </a:lnTo>
                <a:lnTo>
                  <a:pt x="368" y="361"/>
                </a:lnTo>
                <a:lnTo>
                  <a:pt x="366" y="359"/>
                </a:lnTo>
                <a:lnTo>
                  <a:pt x="364" y="358"/>
                </a:lnTo>
                <a:lnTo>
                  <a:pt x="362" y="357"/>
                </a:lnTo>
                <a:lnTo>
                  <a:pt x="356" y="355"/>
                </a:lnTo>
                <a:lnTo>
                  <a:pt x="351" y="351"/>
                </a:lnTo>
                <a:lnTo>
                  <a:pt x="349" y="351"/>
                </a:lnTo>
                <a:lnTo>
                  <a:pt x="348" y="351"/>
                </a:lnTo>
                <a:lnTo>
                  <a:pt x="344" y="349"/>
                </a:lnTo>
                <a:lnTo>
                  <a:pt x="339" y="348"/>
                </a:lnTo>
                <a:lnTo>
                  <a:pt x="333" y="346"/>
                </a:lnTo>
                <a:lnTo>
                  <a:pt x="332" y="346"/>
                </a:lnTo>
                <a:lnTo>
                  <a:pt x="328" y="344"/>
                </a:lnTo>
                <a:lnTo>
                  <a:pt x="327" y="344"/>
                </a:lnTo>
                <a:lnTo>
                  <a:pt x="326" y="343"/>
                </a:lnTo>
                <a:lnTo>
                  <a:pt x="325" y="343"/>
                </a:lnTo>
                <a:lnTo>
                  <a:pt x="323" y="343"/>
                </a:lnTo>
                <a:lnTo>
                  <a:pt x="317" y="343"/>
                </a:lnTo>
                <a:lnTo>
                  <a:pt x="315" y="343"/>
                </a:lnTo>
                <a:lnTo>
                  <a:pt x="314" y="342"/>
                </a:lnTo>
                <a:lnTo>
                  <a:pt x="313" y="342"/>
                </a:lnTo>
                <a:lnTo>
                  <a:pt x="312" y="342"/>
                </a:lnTo>
                <a:lnTo>
                  <a:pt x="312" y="342"/>
                </a:lnTo>
                <a:lnTo>
                  <a:pt x="311" y="341"/>
                </a:lnTo>
                <a:lnTo>
                  <a:pt x="310" y="341"/>
                </a:lnTo>
                <a:lnTo>
                  <a:pt x="309" y="340"/>
                </a:lnTo>
                <a:lnTo>
                  <a:pt x="307" y="338"/>
                </a:lnTo>
                <a:lnTo>
                  <a:pt x="304" y="334"/>
                </a:lnTo>
                <a:lnTo>
                  <a:pt x="302" y="333"/>
                </a:lnTo>
                <a:lnTo>
                  <a:pt x="300" y="331"/>
                </a:lnTo>
                <a:lnTo>
                  <a:pt x="299" y="330"/>
                </a:lnTo>
                <a:lnTo>
                  <a:pt x="298" y="329"/>
                </a:lnTo>
                <a:lnTo>
                  <a:pt x="297" y="329"/>
                </a:lnTo>
                <a:lnTo>
                  <a:pt x="296" y="328"/>
                </a:lnTo>
                <a:lnTo>
                  <a:pt x="295" y="327"/>
                </a:lnTo>
                <a:lnTo>
                  <a:pt x="293" y="327"/>
                </a:lnTo>
                <a:lnTo>
                  <a:pt x="291" y="326"/>
                </a:lnTo>
                <a:lnTo>
                  <a:pt x="287" y="325"/>
                </a:lnTo>
                <a:lnTo>
                  <a:pt x="284" y="325"/>
                </a:lnTo>
                <a:lnTo>
                  <a:pt x="282" y="324"/>
                </a:lnTo>
                <a:lnTo>
                  <a:pt x="280" y="323"/>
                </a:lnTo>
                <a:lnTo>
                  <a:pt x="279" y="323"/>
                </a:lnTo>
                <a:lnTo>
                  <a:pt x="278" y="322"/>
                </a:lnTo>
                <a:lnTo>
                  <a:pt x="277" y="321"/>
                </a:lnTo>
                <a:lnTo>
                  <a:pt x="276" y="321"/>
                </a:lnTo>
                <a:lnTo>
                  <a:pt x="275" y="320"/>
                </a:lnTo>
                <a:lnTo>
                  <a:pt x="274" y="319"/>
                </a:lnTo>
                <a:lnTo>
                  <a:pt x="273" y="318"/>
                </a:lnTo>
                <a:lnTo>
                  <a:pt x="271" y="315"/>
                </a:lnTo>
                <a:lnTo>
                  <a:pt x="270" y="314"/>
                </a:lnTo>
                <a:lnTo>
                  <a:pt x="269" y="314"/>
                </a:lnTo>
                <a:lnTo>
                  <a:pt x="268" y="313"/>
                </a:lnTo>
                <a:lnTo>
                  <a:pt x="268" y="313"/>
                </a:lnTo>
                <a:lnTo>
                  <a:pt x="267" y="313"/>
                </a:lnTo>
                <a:lnTo>
                  <a:pt x="266" y="313"/>
                </a:lnTo>
                <a:lnTo>
                  <a:pt x="265" y="314"/>
                </a:lnTo>
                <a:lnTo>
                  <a:pt x="264" y="315"/>
                </a:lnTo>
                <a:lnTo>
                  <a:pt x="263" y="316"/>
                </a:lnTo>
                <a:lnTo>
                  <a:pt x="261" y="318"/>
                </a:lnTo>
                <a:lnTo>
                  <a:pt x="260" y="319"/>
                </a:lnTo>
                <a:lnTo>
                  <a:pt x="259" y="321"/>
                </a:lnTo>
                <a:lnTo>
                  <a:pt x="257" y="323"/>
                </a:lnTo>
                <a:lnTo>
                  <a:pt x="256" y="326"/>
                </a:lnTo>
                <a:lnTo>
                  <a:pt x="254" y="330"/>
                </a:lnTo>
                <a:lnTo>
                  <a:pt x="254" y="331"/>
                </a:lnTo>
                <a:lnTo>
                  <a:pt x="253" y="332"/>
                </a:lnTo>
                <a:lnTo>
                  <a:pt x="252" y="334"/>
                </a:lnTo>
                <a:lnTo>
                  <a:pt x="250" y="336"/>
                </a:lnTo>
                <a:lnTo>
                  <a:pt x="248" y="340"/>
                </a:lnTo>
                <a:lnTo>
                  <a:pt x="247" y="340"/>
                </a:lnTo>
                <a:lnTo>
                  <a:pt x="246" y="341"/>
                </a:lnTo>
                <a:lnTo>
                  <a:pt x="245" y="342"/>
                </a:lnTo>
                <a:lnTo>
                  <a:pt x="245" y="342"/>
                </a:lnTo>
                <a:lnTo>
                  <a:pt x="243" y="343"/>
                </a:lnTo>
                <a:lnTo>
                  <a:pt x="242" y="343"/>
                </a:lnTo>
                <a:lnTo>
                  <a:pt x="241" y="343"/>
                </a:lnTo>
                <a:lnTo>
                  <a:pt x="239" y="343"/>
                </a:lnTo>
                <a:lnTo>
                  <a:pt x="237" y="343"/>
                </a:lnTo>
                <a:lnTo>
                  <a:pt x="235" y="343"/>
                </a:lnTo>
                <a:lnTo>
                  <a:pt x="234" y="343"/>
                </a:lnTo>
                <a:lnTo>
                  <a:pt x="233" y="343"/>
                </a:lnTo>
                <a:lnTo>
                  <a:pt x="232" y="342"/>
                </a:lnTo>
                <a:lnTo>
                  <a:pt x="231" y="342"/>
                </a:lnTo>
                <a:lnTo>
                  <a:pt x="229" y="341"/>
                </a:lnTo>
                <a:lnTo>
                  <a:pt x="224" y="339"/>
                </a:lnTo>
                <a:lnTo>
                  <a:pt x="216" y="334"/>
                </a:lnTo>
                <a:lnTo>
                  <a:pt x="213" y="333"/>
                </a:lnTo>
                <a:lnTo>
                  <a:pt x="212" y="332"/>
                </a:lnTo>
                <a:lnTo>
                  <a:pt x="211" y="331"/>
                </a:lnTo>
                <a:lnTo>
                  <a:pt x="210" y="330"/>
                </a:lnTo>
                <a:lnTo>
                  <a:pt x="209" y="329"/>
                </a:lnTo>
                <a:lnTo>
                  <a:pt x="208" y="327"/>
                </a:lnTo>
                <a:lnTo>
                  <a:pt x="207" y="326"/>
                </a:lnTo>
                <a:lnTo>
                  <a:pt x="207" y="325"/>
                </a:lnTo>
                <a:lnTo>
                  <a:pt x="207" y="323"/>
                </a:lnTo>
                <a:lnTo>
                  <a:pt x="207" y="322"/>
                </a:lnTo>
                <a:lnTo>
                  <a:pt x="207" y="320"/>
                </a:lnTo>
                <a:lnTo>
                  <a:pt x="207" y="318"/>
                </a:lnTo>
                <a:lnTo>
                  <a:pt x="208" y="315"/>
                </a:lnTo>
                <a:lnTo>
                  <a:pt x="208" y="314"/>
                </a:lnTo>
                <a:lnTo>
                  <a:pt x="208" y="314"/>
                </a:lnTo>
                <a:lnTo>
                  <a:pt x="208" y="313"/>
                </a:lnTo>
                <a:lnTo>
                  <a:pt x="208" y="312"/>
                </a:lnTo>
                <a:lnTo>
                  <a:pt x="208" y="311"/>
                </a:lnTo>
                <a:lnTo>
                  <a:pt x="207" y="310"/>
                </a:lnTo>
                <a:lnTo>
                  <a:pt x="207" y="310"/>
                </a:lnTo>
                <a:lnTo>
                  <a:pt x="206" y="310"/>
                </a:lnTo>
                <a:lnTo>
                  <a:pt x="203" y="309"/>
                </a:lnTo>
                <a:lnTo>
                  <a:pt x="202" y="309"/>
                </a:lnTo>
                <a:lnTo>
                  <a:pt x="200" y="308"/>
                </a:lnTo>
                <a:lnTo>
                  <a:pt x="199" y="308"/>
                </a:lnTo>
                <a:lnTo>
                  <a:pt x="197" y="307"/>
                </a:lnTo>
                <a:lnTo>
                  <a:pt x="196" y="306"/>
                </a:lnTo>
                <a:lnTo>
                  <a:pt x="194" y="305"/>
                </a:lnTo>
                <a:lnTo>
                  <a:pt x="191" y="303"/>
                </a:lnTo>
                <a:lnTo>
                  <a:pt x="190" y="302"/>
                </a:lnTo>
                <a:lnTo>
                  <a:pt x="188" y="301"/>
                </a:lnTo>
                <a:lnTo>
                  <a:pt x="186" y="301"/>
                </a:lnTo>
                <a:lnTo>
                  <a:pt x="184" y="300"/>
                </a:lnTo>
                <a:lnTo>
                  <a:pt x="182" y="299"/>
                </a:lnTo>
                <a:lnTo>
                  <a:pt x="180" y="299"/>
                </a:lnTo>
                <a:lnTo>
                  <a:pt x="178" y="298"/>
                </a:lnTo>
                <a:lnTo>
                  <a:pt x="177" y="298"/>
                </a:lnTo>
                <a:lnTo>
                  <a:pt x="176" y="297"/>
                </a:lnTo>
                <a:lnTo>
                  <a:pt x="175" y="297"/>
                </a:lnTo>
                <a:lnTo>
                  <a:pt x="174" y="296"/>
                </a:lnTo>
                <a:lnTo>
                  <a:pt x="174" y="296"/>
                </a:lnTo>
                <a:lnTo>
                  <a:pt x="173" y="295"/>
                </a:lnTo>
                <a:lnTo>
                  <a:pt x="173" y="294"/>
                </a:lnTo>
                <a:lnTo>
                  <a:pt x="172" y="293"/>
                </a:lnTo>
                <a:lnTo>
                  <a:pt x="171" y="289"/>
                </a:lnTo>
                <a:lnTo>
                  <a:pt x="171" y="288"/>
                </a:lnTo>
                <a:lnTo>
                  <a:pt x="171" y="288"/>
                </a:lnTo>
                <a:lnTo>
                  <a:pt x="170" y="287"/>
                </a:lnTo>
                <a:lnTo>
                  <a:pt x="170" y="287"/>
                </a:lnTo>
                <a:lnTo>
                  <a:pt x="170" y="286"/>
                </a:lnTo>
                <a:lnTo>
                  <a:pt x="169" y="286"/>
                </a:lnTo>
                <a:lnTo>
                  <a:pt x="168" y="286"/>
                </a:lnTo>
                <a:lnTo>
                  <a:pt x="167" y="285"/>
                </a:lnTo>
                <a:lnTo>
                  <a:pt x="164" y="284"/>
                </a:lnTo>
                <a:lnTo>
                  <a:pt x="162" y="283"/>
                </a:lnTo>
                <a:lnTo>
                  <a:pt x="158" y="283"/>
                </a:lnTo>
                <a:lnTo>
                  <a:pt x="157" y="282"/>
                </a:lnTo>
                <a:lnTo>
                  <a:pt x="155" y="282"/>
                </a:lnTo>
                <a:lnTo>
                  <a:pt x="154" y="281"/>
                </a:lnTo>
                <a:lnTo>
                  <a:pt x="152" y="280"/>
                </a:lnTo>
                <a:lnTo>
                  <a:pt x="150" y="279"/>
                </a:lnTo>
                <a:lnTo>
                  <a:pt x="149" y="278"/>
                </a:lnTo>
                <a:lnTo>
                  <a:pt x="148" y="277"/>
                </a:lnTo>
                <a:lnTo>
                  <a:pt x="147" y="276"/>
                </a:lnTo>
                <a:lnTo>
                  <a:pt x="143" y="272"/>
                </a:lnTo>
                <a:lnTo>
                  <a:pt x="143" y="272"/>
                </a:lnTo>
                <a:lnTo>
                  <a:pt x="142" y="272"/>
                </a:lnTo>
                <a:lnTo>
                  <a:pt x="141" y="271"/>
                </a:lnTo>
                <a:lnTo>
                  <a:pt x="139" y="270"/>
                </a:lnTo>
                <a:lnTo>
                  <a:pt x="135" y="268"/>
                </a:lnTo>
                <a:lnTo>
                  <a:pt x="134" y="268"/>
                </a:lnTo>
                <a:lnTo>
                  <a:pt x="132" y="267"/>
                </a:lnTo>
                <a:lnTo>
                  <a:pt x="131" y="266"/>
                </a:lnTo>
                <a:lnTo>
                  <a:pt x="130" y="266"/>
                </a:lnTo>
                <a:lnTo>
                  <a:pt x="129" y="265"/>
                </a:lnTo>
                <a:lnTo>
                  <a:pt x="126" y="264"/>
                </a:lnTo>
                <a:lnTo>
                  <a:pt x="125" y="264"/>
                </a:lnTo>
                <a:lnTo>
                  <a:pt x="124" y="264"/>
                </a:lnTo>
                <a:lnTo>
                  <a:pt x="123" y="264"/>
                </a:lnTo>
                <a:lnTo>
                  <a:pt x="122" y="264"/>
                </a:lnTo>
                <a:lnTo>
                  <a:pt x="120" y="265"/>
                </a:lnTo>
                <a:lnTo>
                  <a:pt x="119" y="265"/>
                </a:lnTo>
                <a:lnTo>
                  <a:pt x="118" y="265"/>
                </a:lnTo>
                <a:lnTo>
                  <a:pt x="117" y="265"/>
                </a:lnTo>
                <a:lnTo>
                  <a:pt x="115" y="265"/>
                </a:lnTo>
                <a:lnTo>
                  <a:pt x="112" y="264"/>
                </a:lnTo>
                <a:lnTo>
                  <a:pt x="111" y="264"/>
                </a:lnTo>
                <a:lnTo>
                  <a:pt x="110" y="264"/>
                </a:lnTo>
                <a:lnTo>
                  <a:pt x="109" y="264"/>
                </a:lnTo>
                <a:lnTo>
                  <a:pt x="104" y="265"/>
                </a:lnTo>
                <a:lnTo>
                  <a:pt x="102" y="265"/>
                </a:lnTo>
                <a:lnTo>
                  <a:pt x="101" y="265"/>
                </a:lnTo>
                <a:lnTo>
                  <a:pt x="99" y="264"/>
                </a:lnTo>
                <a:lnTo>
                  <a:pt x="97" y="264"/>
                </a:lnTo>
                <a:lnTo>
                  <a:pt x="96" y="264"/>
                </a:lnTo>
                <a:lnTo>
                  <a:pt x="95" y="263"/>
                </a:lnTo>
                <a:lnTo>
                  <a:pt x="94" y="263"/>
                </a:lnTo>
                <a:lnTo>
                  <a:pt x="93" y="263"/>
                </a:lnTo>
                <a:lnTo>
                  <a:pt x="92" y="261"/>
                </a:lnTo>
                <a:lnTo>
                  <a:pt x="89" y="259"/>
                </a:lnTo>
                <a:lnTo>
                  <a:pt x="88" y="258"/>
                </a:lnTo>
                <a:lnTo>
                  <a:pt x="85" y="255"/>
                </a:lnTo>
                <a:lnTo>
                  <a:pt x="84" y="254"/>
                </a:lnTo>
                <a:lnTo>
                  <a:pt x="74" y="247"/>
                </a:lnTo>
                <a:lnTo>
                  <a:pt x="69" y="244"/>
                </a:lnTo>
                <a:lnTo>
                  <a:pt x="67" y="242"/>
                </a:lnTo>
                <a:lnTo>
                  <a:pt x="59" y="236"/>
                </a:lnTo>
                <a:lnTo>
                  <a:pt x="53" y="232"/>
                </a:lnTo>
                <a:lnTo>
                  <a:pt x="53" y="232"/>
                </a:lnTo>
                <a:lnTo>
                  <a:pt x="53" y="231"/>
                </a:lnTo>
                <a:lnTo>
                  <a:pt x="53" y="228"/>
                </a:lnTo>
                <a:lnTo>
                  <a:pt x="54" y="223"/>
                </a:lnTo>
                <a:lnTo>
                  <a:pt x="55" y="218"/>
                </a:lnTo>
                <a:lnTo>
                  <a:pt x="55" y="213"/>
                </a:lnTo>
                <a:lnTo>
                  <a:pt x="55" y="212"/>
                </a:lnTo>
                <a:lnTo>
                  <a:pt x="56" y="211"/>
                </a:lnTo>
                <a:lnTo>
                  <a:pt x="56" y="210"/>
                </a:lnTo>
                <a:lnTo>
                  <a:pt x="56" y="209"/>
                </a:lnTo>
                <a:lnTo>
                  <a:pt x="57" y="208"/>
                </a:lnTo>
                <a:lnTo>
                  <a:pt x="59" y="205"/>
                </a:lnTo>
                <a:lnTo>
                  <a:pt x="60" y="204"/>
                </a:lnTo>
                <a:lnTo>
                  <a:pt x="61" y="203"/>
                </a:lnTo>
                <a:lnTo>
                  <a:pt x="63" y="198"/>
                </a:lnTo>
                <a:lnTo>
                  <a:pt x="64" y="195"/>
                </a:lnTo>
                <a:lnTo>
                  <a:pt x="65" y="193"/>
                </a:lnTo>
                <a:lnTo>
                  <a:pt x="65" y="191"/>
                </a:lnTo>
                <a:lnTo>
                  <a:pt x="66" y="190"/>
                </a:lnTo>
                <a:lnTo>
                  <a:pt x="66" y="189"/>
                </a:lnTo>
                <a:lnTo>
                  <a:pt x="66" y="187"/>
                </a:lnTo>
                <a:lnTo>
                  <a:pt x="65" y="186"/>
                </a:lnTo>
                <a:lnTo>
                  <a:pt x="65" y="182"/>
                </a:lnTo>
                <a:lnTo>
                  <a:pt x="64" y="181"/>
                </a:lnTo>
                <a:lnTo>
                  <a:pt x="64" y="180"/>
                </a:lnTo>
                <a:lnTo>
                  <a:pt x="64" y="179"/>
                </a:lnTo>
                <a:lnTo>
                  <a:pt x="64" y="178"/>
                </a:lnTo>
                <a:lnTo>
                  <a:pt x="65" y="177"/>
                </a:lnTo>
                <a:lnTo>
                  <a:pt x="65" y="174"/>
                </a:lnTo>
                <a:lnTo>
                  <a:pt x="65" y="172"/>
                </a:lnTo>
                <a:lnTo>
                  <a:pt x="65" y="171"/>
                </a:lnTo>
                <a:lnTo>
                  <a:pt x="65" y="170"/>
                </a:lnTo>
                <a:lnTo>
                  <a:pt x="65" y="169"/>
                </a:lnTo>
                <a:lnTo>
                  <a:pt x="65" y="168"/>
                </a:lnTo>
                <a:lnTo>
                  <a:pt x="64" y="167"/>
                </a:lnTo>
                <a:lnTo>
                  <a:pt x="63" y="166"/>
                </a:lnTo>
                <a:lnTo>
                  <a:pt x="62" y="165"/>
                </a:lnTo>
                <a:lnTo>
                  <a:pt x="61" y="164"/>
                </a:lnTo>
                <a:lnTo>
                  <a:pt x="59" y="163"/>
                </a:lnTo>
                <a:lnTo>
                  <a:pt x="58" y="162"/>
                </a:lnTo>
                <a:lnTo>
                  <a:pt x="54" y="160"/>
                </a:lnTo>
                <a:lnTo>
                  <a:pt x="53" y="160"/>
                </a:lnTo>
                <a:lnTo>
                  <a:pt x="50" y="158"/>
                </a:lnTo>
                <a:lnTo>
                  <a:pt x="48" y="156"/>
                </a:lnTo>
                <a:lnTo>
                  <a:pt x="46" y="155"/>
                </a:lnTo>
                <a:lnTo>
                  <a:pt x="45" y="154"/>
                </a:lnTo>
                <a:lnTo>
                  <a:pt x="43" y="152"/>
                </a:lnTo>
                <a:lnTo>
                  <a:pt x="43" y="151"/>
                </a:lnTo>
                <a:lnTo>
                  <a:pt x="42" y="151"/>
                </a:lnTo>
                <a:lnTo>
                  <a:pt x="42" y="150"/>
                </a:lnTo>
                <a:lnTo>
                  <a:pt x="41" y="149"/>
                </a:lnTo>
                <a:lnTo>
                  <a:pt x="41" y="148"/>
                </a:lnTo>
                <a:lnTo>
                  <a:pt x="41" y="147"/>
                </a:lnTo>
                <a:lnTo>
                  <a:pt x="41" y="144"/>
                </a:lnTo>
                <a:lnTo>
                  <a:pt x="40" y="142"/>
                </a:lnTo>
                <a:lnTo>
                  <a:pt x="40" y="142"/>
                </a:lnTo>
                <a:lnTo>
                  <a:pt x="40" y="141"/>
                </a:lnTo>
                <a:lnTo>
                  <a:pt x="40" y="140"/>
                </a:lnTo>
                <a:lnTo>
                  <a:pt x="39" y="140"/>
                </a:lnTo>
                <a:lnTo>
                  <a:pt x="39" y="140"/>
                </a:lnTo>
                <a:lnTo>
                  <a:pt x="37" y="139"/>
                </a:lnTo>
                <a:lnTo>
                  <a:pt x="37" y="139"/>
                </a:lnTo>
                <a:lnTo>
                  <a:pt x="36" y="138"/>
                </a:lnTo>
                <a:lnTo>
                  <a:pt x="35" y="137"/>
                </a:lnTo>
                <a:lnTo>
                  <a:pt x="34" y="137"/>
                </a:lnTo>
                <a:lnTo>
                  <a:pt x="34" y="136"/>
                </a:lnTo>
                <a:lnTo>
                  <a:pt x="33" y="136"/>
                </a:lnTo>
                <a:lnTo>
                  <a:pt x="32" y="136"/>
                </a:lnTo>
                <a:lnTo>
                  <a:pt x="30" y="136"/>
                </a:lnTo>
                <a:lnTo>
                  <a:pt x="29" y="135"/>
                </a:lnTo>
                <a:lnTo>
                  <a:pt x="26" y="135"/>
                </a:lnTo>
                <a:lnTo>
                  <a:pt x="24" y="134"/>
                </a:lnTo>
                <a:lnTo>
                  <a:pt x="23" y="134"/>
                </a:lnTo>
                <a:lnTo>
                  <a:pt x="23" y="133"/>
                </a:lnTo>
                <a:lnTo>
                  <a:pt x="22" y="133"/>
                </a:lnTo>
                <a:lnTo>
                  <a:pt x="21" y="131"/>
                </a:lnTo>
                <a:lnTo>
                  <a:pt x="20" y="131"/>
                </a:lnTo>
                <a:lnTo>
                  <a:pt x="19" y="130"/>
                </a:lnTo>
                <a:lnTo>
                  <a:pt x="17" y="129"/>
                </a:lnTo>
                <a:lnTo>
                  <a:pt x="16" y="129"/>
                </a:lnTo>
                <a:lnTo>
                  <a:pt x="15" y="128"/>
                </a:lnTo>
                <a:lnTo>
                  <a:pt x="12" y="127"/>
                </a:lnTo>
                <a:lnTo>
                  <a:pt x="10" y="127"/>
                </a:lnTo>
                <a:lnTo>
                  <a:pt x="8" y="126"/>
                </a:lnTo>
                <a:lnTo>
                  <a:pt x="7" y="125"/>
                </a:lnTo>
                <a:lnTo>
                  <a:pt x="5" y="124"/>
                </a:lnTo>
                <a:lnTo>
                  <a:pt x="4" y="124"/>
                </a:lnTo>
                <a:lnTo>
                  <a:pt x="3" y="123"/>
                </a:lnTo>
                <a:lnTo>
                  <a:pt x="2" y="122"/>
                </a:lnTo>
                <a:lnTo>
                  <a:pt x="1" y="121"/>
                </a:lnTo>
                <a:lnTo>
                  <a:pt x="1" y="119"/>
                </a:lnTo>
                <a:lnTo>
                  <a:pt x="0" y="118"/>
                </a:lnTo>
                <a:lnTo>
                  <a:pt x="0" y="117"/>
                </a:lnTo>
                <a:lnTo>
                  <a:pt x="0" y="116"/>
                </a:lnTo>
                <a:lnTo>
                  <a:pt x="0" y="116"/>
                </a:lnTo>
                <a:lnTo>
                  <a:pt x="0" y="115"/>
                </a:lnTo>
                <a:lnTo>
                  <a:pt x="0" y="115"/>
                </a:lnTo>
                <a:lnTo>
                  <a:pt x="1" y="114"/>
                </a:lnTo>
                <a:lnTo>
                  <a:pt x="1" y="113"/>
                </a:lnTo>
                <a:lnTo>
                  <a:pt x="2" y="113"/>
                </a:lnTo>
                <a:lnTo>
                  <a:pt x="3" y="112"/>
                </a:lnTo>
                <a:lnTo>
                  <a:pt x="4" y="112"/>
                </a:lnTo>
                <a:lnTo>
                  <a:pt x="5" y="111"/>
                </a:lnTo>
                <a:lnTo>
                  <a:pt x="7" y="110"/>
                </a:lnTo>
                <a:lnTo>
                  <a:pt x="7" y="110"/>
                </a:lnTo>
                <a:lnTo>
                  <a:pt x="8" y="109"/>
                </a:lnTo>
                <a:lnTo>
                  <a:pt x="8" y="109"/>
                </a:lnTo>
                <a:lnTo>
                  <a:pt x="8" y="109"/>
                </a:lnTo>
                <a:lnTo>
                  <a:pt x="8" y="108"/>
                </a:lnTo>
                <a:lnTo>
                  <a:pt x="7" y="108"/>
                </a:lnTo>
                <a:lnTo>
                  <a:pt x="6" y="106"/>
                </a:lnTo>
                <a:lnTo>
                  <a:pt x="6" y="106"/>
                </a:lnTo>
                <a:lnTo>
                  <a:pt x="6" y="105"/>
                </a:lnTo>
                <a:lnTo>
                  <a:pt x="6" y="105"/>
                </a:lnTo>
                <a:lnTo>
                  <a:pt x="6" y="105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2"/>
                </a:lnTo>
                <a:lnTo>
                  <a:pt x="10" y="100"/>
                </a:lnTo>
                <a:lnTo>
                  <a:pt x="11" y="99"/>
                </a:lnTo>
                <a:lnTo>
                  <a:pt x="12" y="98"/>
                </a:lnTo>
                <a:lnTo>
                  <a:pt x="13" y="98"/>
                </a:lnTo>
                <a:lnTo>
                  <a:pt x="13" y="97"/>
                </a:lnTo>
                <a:lnTo>
                  <a:pt x="14" y="96"/>
                </a:lnTo>
                <a:lnTo>
                  <a:pt x="14" y="95"/>
                </a:lnTo>
                <a:lnTo>
                  <a:pt x="14" y="94"/>
                </a:lnTo>
                <a:lnTo>
                  <a:pt x="15" y="93"/>
                </a:lnTo>
                <a:lnTo>
                  <a:pt x="15" y="89"/>
                </a:lnTo>
                <a:lnTo>
                  <a:pt x="15" y="87"/>
                </a:lnTo>
                <a:lnTo>
                  <a:pt x="16" y="86"/>
                </a:lnTo>
                <a:lnTo>
                  <a:pt x="16" y="86"/>
                </a:lnTo>
                <a:lnTo>
                  <a:pt x="17" y="84"/>
                </a:lnTo>
                <a:lnTo>
                  <a:pt x="18" y="83"/>
                </a:lnTo>
                <a:lnTo>
                  <a:pt x="18" y="83"/>
                </a:lnTo>
                <a:lnTo>
                  <a:pt x="17" y="82"/>
                </a:lnTo>
                <a:lnTo>
                  <a:pt x="17" y="82"/>
                </a:lnTo>
                <a:lnTo>
                  <a:pt x="17" y="81"/>
                </a:lnTo>
                <a:lnTo>
                  <a:pt x="15" y="80"/>
                </a:lnTo>
                <a:lnTo>
                  <a:pt x="15" y="79"/>
                </a:lnTo>
                <a:lnTo>
                  <a:pt x="14" y="78"/>
                </a:lnTo>
                <a:lnTo>
                  <a:pt x="14" y="78"/>
                </a:lnTo>
                <a:lnTo>
                  <a:pt x="14" y="77"/>
                </a:lnTo>
                <a:lnTo>
                  <a:pt x="14" y="77"/>
                </a:lnTo>
                <a:lnTo>
                  <a:pt x="14" y="76"/>
                </a:lnTo>
                <a:lnTo>
                  <a:pt x="15" y="76"/>
                </a:lnTo>
                <a:lnTo>
                  <a:pt x="15" y="75"/>
                </a:lnTo>
                <a:lnTo>
                  <a:pt x="16" y="75"/>
                </a:lnTo>
                <a:lnTo>
                  <a:pt x="16" y="74"/>
                </a:lnTo>
                <a:lnTo>
                  <a:pt x="17" y="74"/>
                </a:lnTo>
                <a:lnTo>
                  <a:pt x="19" y="73"/>
                </a:lnTo>
                <a:lnTo>
                  <a:pt x="21" y="73"/>
                </a:lnTo>
                <a:lnTo>
                  <a:pt x="22" y="72"/>
                </a:lnTo>
                <a:lnTo>
                  <a:pt x="23" y="72"/>
                </a:lnTo>
                <a:lnTo>
                  <a:pt x="24" y="71"/>
                </a:lnTo>
                <a:lnTo>
                  <a:pt x="25" y="71"/>
                </a:lnTo>
                <a:lnTo>
                  <a:pt x="25" y="70"/>
                </a:lnTo>
                <a:lnTo>
                  <a:pt x="26" y="70"/>
                </a:lnTo>
                <a:lnTo>
                  <a:pt x="26" y="69"/>
                </a:lnTo>
                <a:lnTo>
                  <a:pt x="27" y="70"/>
                </a:lnTo>
                <a:lnTo>
                  <a:pt x="27" y="71"/>
                </a:lnTo>
                <a:lnTo>
                  <a:pt x="28" y="71"/>
                </a:lnTo>
                <a:lnTo>
                  <a:pt x="29" y="72"/>
                </a:lnTo>
                <a:lnTo>
                  <a:pt x="30" y="73"/>
                </a:lnTo>
                <a:lnTo>
                  <a:pt x="31" y="73"/>
                </a:lnTo>
                <a:lnTo>
                  <a:pt x="32" y="73"/>
                </a:lnTo>
                <a:lnTo>
                  <a:pt x="33" y="74"/>
                </a:lnTo>
                <a:lnTo>
                  <a:pt x="35" y="74"/>
                </a:lnTo>
                <a:lnTo>
                  <a:pt x="36" y="74"/>
                </a:lnTo>
                <a:lnTo>
                  <a:pt x="37" y="74"/>
                </a:lnTo>
                <a:lnTo>
                  <a:pt x="38" y="73"/>
                </a:lnTo>
                <a:lnTo>
                  <a:pt x="40" y="73"/>
                </a:lnTo>
                <a:lnTo>
                  <a:pt x="41" y="73"/>
                </a:lnTo>
                <a:lnTo>
                  <a:pt x="43" y="72"/>
                </a:lnTo>
                <a:lnTo>
                  <a:pt x="44" y="72"/>
                </a:lnTo>
                <a:lnTo>
                  <a:pt x="45" y="71"/>
                </a:lnTo>
                <a:lnTo>
                  <a:pt x="47" y="70"/>
                </a:lnTo>
                <a:lnTo>
                  <a:pt x="49" y="69"/>
                </a:lnTo>
                <a:lnTo>
                  <a:pt x="51" y="67"/>
                </a:lnTo>
                <a:lnTo>
                  <a:pt x="52" y="67"/>
                </a:lnTo>
                <a:lnTo>
                  <a:pt x="54" y="66"/>
                </a:lnTo>
                <a:lnTo>
                  <a:pt x="56" y="65"/>
                </a:lnTo>
                <a:lnTo>
                  <a:pt x="57" y="64"/>
                </a:lnTo>
                <a:lnTo>
                  <a:pt x="59" y="62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7" name="Freeform 280">
            <a:extLst>
              <a:ext uri="{FF2B5EF4-FFF2-40B4-BE49-F238E27FC236}">
                <a16:creationId xmlns:a16="http://schemas.microsoft.com/office/drawing/2014/main" id="{54478A0B-92C7-4C7C-985F-89EBB8B53B8A}"/>
              </a:ext>
            </a:extLst>
          </p:cNvPr>
          <p:cNvSpPr>
            <a:spLocks/>
          </p:cNvSpPr>
          <p:nvPr/>
        </p:nvSpPr>
        <p:spPr bwMode="auto">
          <a:xfrm>
            <a:off x="9133357" y="4188357"/>
            <a:ext cx="212881" cy="74864"/>
          </a:xfrm>
          <a:custGeom>
            <a:avLst/>
            <a:gdLst>
              <a:gd name="T0" fmla="*/ 1 w 112"/>
              <a:gd name="T1" fmla="*/ 35 h 36"/>
              <a:gd name="T2" fmla="*/ 2 w 112"/>
              <a:gd name="T3" fmla="*/ 34 h 36"/>
              <a:gd name="T4" fmla="*/ 4 w 112"/>
              <a:gd name="T5" fmla="*/ 30 h 36"/>
              <a:gd name="T6" fmla="*/ 6 w 112"/>
              <a:gd name="T7" fmla="*/ 28 h 36"/>
              <a:gd name="T8" fmla="*/ 7 w 112"/>
              <a:gd name="T9" fmla="*/ 27 h 36"/>
              <a:gd name="T10" fmla="*/ 9 w 112"/>
              <a:gd name="T11" fmla="*/ 25 h 36"/>
              <a:gd name="T12" fmla="*/ 12 w 112"/>
              <a:gd name="T13" fmla="*/ 24 h 36"/>
              <a:gd name="T14" fmla="*/ 16 w 112"/>
              <a:gd name="T15" fmla="*/ 23 h 36"/>
              <a:gd name="T16" fmla="*/ 22 w 112"/>
              <a:gd name="T17" fmla="*/ 20 h 36"/>
              <a:gd name="T18" fmla="*/ 23 w 112"/>
              <a:gd name="T19" fmla="*/ 20 h 36"/>
              <a:gd name="T20" fmla="*/ 25 w 112"/>
              <a:gd name="T21" fmla="*/ 20 h 36"/>
              <a:gd name="T22" fmla="*/ 26 w 112"/>
              <a:gd name="T23" fmla="*/ 20 h 36"/>
              <a:gd name="T24" fmla="*/ 27 w 112"/>
              <a:gd name="T25" fmla="*/ 21 h 36"/>
              <a:gd name="T26" fmla="*/ 31 w 112"/>
              <a:gd name="T27" fmla="*/ 24 h 36"/>
              <a:gd name="T28" fmla="*/ 33 w 112"/>
              <a:gd name="T29" fmla="*/ 25 h 36"/>
              <a:gd name="T30" fmla="*/ 35 w 112"/>
              <a:gd name="T31" fmla="*/ 25 h 36"/>
              <a:gd name="T32" fmla="*/ 39 w 112"/>
              <a:gd name="T33" fmla="*/ 25 h 36"/>
              <a:gd name="T34" fmla="*/ 44 w 112"/>
              <a:gd name="T35" fmla="*/ 25 h 36"/>
              <a:gd name="T36" fmla="*/ 48 w 112"/>
              <a:gd name="T37" fmla="*/ 25 h 36"/>
              <a:gd name="T38" fmla="*/ 52 w 112"/>
              <a:gd name="T39" fmla="*/ 26 h 36"/>
              <a:gd name="T40" fmla="*/ 56 w 112"/>
              <a:gd name="T41" fmla="*/ 26 h 36"/>
              <a:gd name="T42" fmla="*/ 58 w 112"/>
              <a:gd name="T43" fmla="*/ 26 h 36"/>
              <a:gd name="T44" fmla="*/ 61 w 112"/>
              <a:gd name="T45" fmla="*/ 27 h 36"/>
              <a:gd name="T46" fmla="*/ 67 w 112"/>
              <a:gd name="T47" fmla="*/ 29 h 36"/>
              <a:gd name="T48" fmla="*/ 69 w 112"/>
              <a:gd name="T49" fmla="*/ 29 h 36"/>
              <a:gd name="T50" fmla="*/ 72 w 112"/>
              <a:gd name="T51" fmla="*/ 29 h 36"/>
              <a:gd name="T52" fmla="*/ 75 w 112"/>
              <a:gd name="T53" fmla="*/ 29 h 36"/>
              <a:gd name="T54" fmla="*/ 80 w 112"/>
              <a:gd name="T55" fmla="*/ 26 h 36"/>
              <a:gd name="T56" fmla="*/ 86 w 112"/>
              <a:gd name="T57" fmla="*/ 24 h 36"/>
              <a:gd name="T58" fmla="*/ 89 w 112"/>
              <a:gd name="T59" fmla="*/ 23 h 36"/>
              <a:gd name="T60" fmla="*/ 91 w 112"/>
              <a:gd name="T61" fmla="*/ 21 h 36"/>
              <a:gd name="T62" fmla="*/ 93 w 112"/>
              <a:gd name="T63" fmla="*/ 20 h 36"/>
              <a:gd name="T64" fmla="*/ 94 w 112"/>
              <a:gd name="T65" fmla="*/ 18 h 36"/>
              <a:gd name="T66" fmla="*/ 96 w 112"/>
              <a:gd name="T67" fmla="*/ 13 h 36"/>
              <a:gd name="T68" fmla="*/ 98 w 112"/>
              <a:gd name="T69" fmla="*/ 10 h 36"/>
              <a:gd name="T70" fmla="*/ 99 w 112"/>
              <a:gd name="T71" fmla="*/ 9 h 36"/>
              <a:gd name="T72" fmla="*/ 101 w 112"/>
              <a:gd name="T73" fmla="*/ 6 h 36"/>
              <a:gd name="T74" fmla="*/ 104 w 112"/>
              <a:gd name="T75" fmla="*/ 4 h 36"/>
              <a:gd name="T76" fmla="*/ 108 w 112"/>
              <a:gd name="T77" fmla="*/ 2 h 36"/>
              <a:gd name="T78" fmla="*/ 111 w 112"/>
              <a:gd name="T79" fmla="*/ 0 h 36"/>
              <a:gd name="T80" fmla="*/ 112 w 112"/>
              <a:gd name="T8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2" h="36">
                <a:moveTo>
                  <a:pt x="0" y="36"/>
                </a:moveTo>
                <a:lnTo>
                  <a:pt x="1" y="35"/>
                </a:lnTo>
                <a:lnTo>
                  <a:pt x="2" y="35"/>
                </a:lnTo>
                <a:lnTo>
                  <a:pt x="2" y="34"/>
                </a:lnTo>
                <a:lnTo>
                  <a:pt x="4" y="31"/>
                </a:lnTo>
                <a:lnTo>
                  <a:pt x="4" y="30"/>
                </a:lnTo>
                <a:lnTo>
                  <a:pt x="5" y="29"/>
                </a:lnTo>
                <a:lnTo>
                  <a:pt x="6" y="28"/>
                </a:lnTo>
                <a:lnTo>
                  <a:pt x="6" y="27"/>
                </a:lnTo>
                <a:lnTo>
                  <a:pt x="7" y="27"/>
                </a:lnTo>
                <a:lnTo>
                  <a:pt x="8" y="26"/>
                </a:lnTo>
                <a:lnTo>
                  <a:pt x="9" y="25"/>
                </a:lnTo>
                <a:lnTo>
                  <a:pt x="11" y="25"/>
                </a:lnTo>
                <a:lnTo>
                  <a:pt x="12" y="24"/>
                </a:lnTo>
                <a:lnTo>
                  <a:pt x="15" y="24"/>
                </a:lnTo>
                <a:lnTo>
                  <a:pt x="16" y="23"/>
                </a:lnTo>
                <a:lnTo>
                  <a:pt x="17" y="23"/>
                </a:lnTo>
                <a:lnTo>
                  <a:pt x="22" y="20"/>
                </a:lnTo>
                <a:lnTo>
                  <a:pt x="23" y="20"/>
                </a:lnTo>
                <a:lnTo>
                  <a:pt x="23" y="20"/>
                </a:lnTo>
                <a:lnTo>
                  <a:pt x="24" y="20"/>
                </a:lnTo>
                <a:lnTo>
                  <a:pt x="25" y="20"/>
                </a:lnTo>
                <a:lnTo>
                  <a:pt x="25" y="20"/>
                </a:lnTo>
                <a:lnTo>
                  <a:pt x="26" y="20"/>
                </a:lnTo>
                <a:lnTo>
                  <a:pt x="26" y="21"/>
                </a:lnTo>
                <a:lnTo>
                  <a:pt x="27" y="21"/>
                </a:lnTo>
                <a:lnTo>
                  <a:pt x="29" y="23"/>
                </a:lnTo>
                <a:lnTo>
                  <a:pt x="31" y="24"/>
                </a:lnTo>
                <a:lnTo>
                  <a:pt x="32" y="25"/>
                </a:lnTo>
                <a:lnTo>
                  <a:pt x="33" y="25"/>
                </a:lnTo>
                <a:lnTo>
                  <a:pt x="34" y="25"/>
                </a:lnTo>
                <a:lnTo>
                  <a:pt x="35" y="25"/>
                </a:lnTo>
                <a:lnTo>
                  <a:pt x="37" y="25"/>
                </a:lnTo>
                <a:lnTo>
                  <a:pt x="39" y="25"/>
                </a:lnTo>
                <a:lnTo>
                  <a:pt x="40" y="25"/>
                </a:lnTo>
                <a:lnTo>
                  <a:pt x="44" y="25"/>
                </a:lnTo>
                <a:lnTo>
                  <a:pt x="46" y="25"/>
                </a:lnTo>
                <a:lnTo>
                  <a:pt x="48" y="25"/>
                </a:lnTo>
                <a:lnTo>
                  <a:pt x="50" y="26"/>
                </a:lnTo>
                <a:lnTo>
                  <a:pt x="52" y="26"/>
                </a:lnTo>
                <a:lnTo>
                  <a:pt x="54" y="26"/>
                </a:lnTo>
                <a:lnTo>
                  <a:pt x="56" y="26"/>
                </a:lnTo>
                <a:lnTo>
                  <a:pt x="57" y="26"/>
                </a:lnTo>
                <a:lnTo>
                  <a:pt x="58" y="26"/>
                </a:lnTo>
                <a:lnTo>
                  <a:pt x="59" y="26"/>
                </a:lnTo>
                <a:lnTo>
                  <a:pt x="61" y="27"/>
                </a:lnTo>
                <a:lnTo>
                  <a:pt x="65" y="29"/>
                </a:lnTo>
                <a:lnTo>
                  <a:pt x="67" y="29"/>
                </a:lnTo>
                <a:lnTo>
                  <a:pt x="68" y="29"/>
                </a:lnTo>
                <a:lnTo>
                  <a:pt x="69" y="29"/>
                </a:lnTo>
                <a:lnTo>
                  <a:pt x="71" y="29"/>
                </a:lnTo>
                <a:lnTo>
                  <a:pt x="72" y="29"/>
                </a:lnTo>
                <a:lnTo>
                  <a:pt x="73" y="29"/>
                </a:lnTo>
                <a:lnTo>
                  <a:pt x="75" y="29"/>
                </a:lnTo>
                <a:lnTo>
                  <a:pt x="78" y="27"/>
                </a:lnTo>
                <a:lnTo>
                  <a:pt x="80" y="26"/>
                </a:lnTo>
                <a:lnTo>
                  <a:pt x="82" y="25"/>
                </a:lnTo>
                <a:lnTo>
                  <a:pt x="86" y="24"/>
                </a:lnTo>
                <a:lnTo>
                  <a:pt x="87" y="24"/>
                </a:lnTo>
                <a:lnTo>
                  <a:pt x="89" y="23"/>
                </a:lnTo>
                <a:lnTo>
                  <a:pt x="90" y="22"/>
                </a:lnTo>
                <a:lnTo>
                  <a:pt x="91" y="21"/>
                </a:lnTo>
                <a:lnTo>
                  <a:pt x="92" y="20"/>
                </a:lnTo>
                <a:lnTo>
                  <a:pt x="93" y="20"/>
                </a:lnTo>
                <a:lnTo>
                  <a:pt x="93" y="19"/>
                </a:lnTo>
                <a:lnTo>
                  <a:pt x="94" y="18"/>
                </a:lnTo>
                <a:lnTo>
                  <a:pt x="95" y="17"/>
                </a:lnTo>
                <a:lnTo>
                  <a:pt x="96" y="13"/>
                </a:lnTo>
                <a:lnTo>
                  <a:pt x="97" y="11"/>
                </a:lnTo>
                <a:lnTo>
                  <a:pt x="98" y="10"/>
                </a:lnTo>
                <a:lnTo>
                  <a:pt x="98" y="10"/>
                </a:lnTo>
                <a:lnTo>
                  <a:pt x="99" y="9"/>
                </a:lnTo>
                <a:lnTo>
                  <a:pt x="100" y="8"/>
                </a:lnTo>
                <a:lnTo>
                  <a:pt x="101" y="6"/>
                </a:lnTo>
                <a:lnTo>
                  <a:pt x="102" y="5"/>
                </a:lnTo>
                <a:lnTo>
                  <a:pt x="104" y="4"/>
                </a:lnTo>
                <a:lnTo>
                  <a:pt x="106" y="3"/>
                </a:lnTo>
                <a:lnTo>
                  <a:pt x="108" y="2"/>
                </a:lnTo>
                <a:lnTo>
                  <a:pt x="111" y="0"/>
                </a:lnTo>
                <a:lnTo>
                  <a:pt x="111" y="0"/>
                </a:lnTo>
                <a:lnTo>
                  <a:pt x="112" y="0"/>
                </a:lnTo>
                <a:lnTo>
                  <a:pt x="112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8" name="Freeform 281">
            <a:extLst>
              <a:ext uri="{FF2B5EF4-FFF2-40B4-BE49-F238E27FC236}">
                <a16:creationId xmlns:a16="http://schemas.microsoft.com/office/drawing/2014/main" id="{9F5AD7C4-6623-4CB5-A55F-4B6DDFA9337C}"/>
              </a:ext>
            </a:extLst>
          </p:cNvPr>
          <p:cNvSpPr>
            <a:spLocks/>
          </p:cNvSpPr>
          <p:nvPr/>
        </p:nvSpPr>
        <p:spPr bwMode="auto">
          <a:xfrm>
            <a:off x="8635368" y="4616744"/>
            <a:ext cx="1229768" cy="1249809"/>
          </a:xfrm>
          <a:custGeom>
            <a:avLst/>
            <a:gdLst>
              <a:gd name="T0" fmla="*/ 318 w 647"/>
              <a:gd name="T1" fmla="*/ 33 h 601"/>
              <a:gd name="T2" fmla="*/ 352 w 647"/>
              <a:gd name="T3" fmla="*/ 46 h 601"/>
              <a:gd name="T4" fmla="*/ 378 w 647"/>
              <a:gd name="T5" fmla="*/ 65 h 601"/>
              <a:gd name="T6" fmla="*/ 411 w 647"/>
              <a:gd name="T7" fmla="*/ 81 h 601"/>
              <a:gd name="T8" fmla="*/ 438 w 647"/>
              <a:gd name="T9" fmla="*/ 111 h 601"/>
              <a:gd name="T10" fmla="*/ 468 w 647"/>
              <a:gd name="T11" fmla="*/ 82 h 601"/>
              <a:gd name="T12" fmla="*/ 500 w 647"/>
              <a:gd name="T13" fmla="*/ 97 h 601"/>
              <a:gd name="T14" fmla="*/ 542 w 647"/>
              <a:gd name="T15" fmla="*/ 116 h 601"/>
              <a:gd name="T16" fmla="*/ 597 w 647"/>
              <a:gd name="T17" fmla="*/ 153 h 601"/>
              <a:gd name="T18" fmla="*/ 633 w 647"/>
              <a:gd name="T19" fmla="*/ 197 h 601"/>
              <a:gd name="T20" fmla="*/ 647 w 647"/>
              <a:gd name="T21" fmla="*/ 219 h 601"/>
              <a:gd name="T22" fmla="*/ 627 w 647"/>
              <a:gd name="T23" fmla="*/ 237 h 601"/>
              <a:gd name="T24" fmla="*/ 630 w 647"/>
              <a:gd name="T25" fmla="*/ 262 h 601"/>
              <a:gd name="T26" fmla="*/ 609 w 647"/>
              <a:gd name="T27" fmla="*/ 255 h 601"/>
              <a:gd name="T28" fmla="*/ 613 w 647"/>
              <a:gd name="T29" fmla="*/ 271 h 601"/>
              <a:gd name="T30" fmla="*/ 584 w 647"/>
              <a:gd name="T31" fmla="*/ 286 h 601"/>
              <a:gd name="T32" fmla="*/ 571 w 647"/>
              <a:gd name="T33" fmla="*/ 330 h 601"/>
              <a:gd name="T34" fmla="*/ 586 w 647"/>
              <a:gd name="T35" fmla="*/ 349 h 601"/>
              <a:gd name="T36" fmla="*/ 587 w 647"/>
              <a:gd name="T37" fmla="*/ 374 h 601"/>
              <a:gd name="T38" fmla="*/ 583 w 647"/>
              <a:gd name="T39" fmla="*/ 400 h 601"/>
              <a:gd name="T40" fmla="*/ 588 w 647"/>
              <a:gd name="T41" fmla="*/ 427 h 601"/>
              <a:gd name="T42" fmla="*/ 576 w 647"/>
              <a:gd name="T43" fmla="*/ 450 h 601"/>
              <a:gd name="T44" fmla="*/ 567 w 647"/>
              <a:gd name="T45" fmla="*/ 472 h 601"/>
              <a:gd name="T46" fmla="*/ 577 w 647"/>
              <a:gd name="T47" fmla="*/ 495 h 601"/>
              <a:gd name="T48" fmla="*/ 543 w 647"/>
              <a:gd name="T49" fmla="*/ 515 h 601"/>
              <a:gd name="T50" fmla="*/ 521 w 647"/>
              <a:gd name="T51" fmla="*/ 536 h 601"/>
              <a:gd name="T52" fmla="*/ 476 w 647"/>
              <a:gd name="T53" fmla="*/ 541 h 601"/>
              <a:gd name="T54" fmla="*/ 449 w 647"/>
              <a:gd name="T55" fmla="*/ 532 h 601"/>
              <a:gd name="T56" fmla="*/ 427 w 647"/>
              <a:gd name="T57" fmla="*/ 543 h 601"/>
              <a:gd name="T58" fmla="*/ 393 w 647"/>
              <a:gd name="T59" fmla="*/ 563 h 601"/>
              <a:gd name="T60" fmla="*/ 360 w 647"/>
              <a:gd name="T61" fmla="*/ 593 h 601"/>
              <a:gd name="T62" fmla="*/ 327 w 647"/>
              <a:gd name="T63" fmla="*/ 597 h 601"/>
              <a:gd name="T64" fmla="*/ 301 w 647"/>
              <a:gd name="T65" fmla="*/ 596 h 601"/>
              <a:gd name="T66" fmla="*/ 276 w 647"/>
              <a:gd name="T67" fmla="*/ 579 h 601"/>
              <a:gd name="T68" fmla="*/ 259 w 647"/>
              <a:gd name="T69" fmla="*/ 563 h 601"/>
              <a:gd name="T70" fmla="*/ 281 w 647"/>
              <a:gd name="T71" fmla="*/ 525 h 601"/>
              <a:gd name="T72" fmla="*/ 301 w 647"/>
              <a:gd name="T73" fmla="*/ 504 h 601"/>
              <a:gd name="T74" fmla="*/ 286 w 647"/>
              <a:gd name="T75" fmla="*/ 481 h 601"/>
              <a:gd name="T76" fmla="*/ 251 w 647"/>
              <a:gd name="T77" fmla="*/ 484 h 601"/>
              <a:gd name="T78" fmla="*/ 210 w 647"/>
              <a:gd name="T79" fmla="*/ 473 h 601"/>
              <a:gd name="T80" fmla="*/ 192 w 647"/>
              <a:gd name="T81" fmla="*/ 428 h 601"/>
              <a:gd name="T82" fmla="*/ 155 w 647"/>
              <a:gd name="T83" fmla="*/ 425 h 601"/>
              <a:gd name="T84" fmla="*/ 112 w 647"/>
              <a:gd name="T85" fmla="*/ 419 h 601"/>
              <a:gd name="T86" fmla="*/ 83 w 647"/>
              <a:gd name="T87" fmla="*/ 402 h 601"/>
              <a:gd name="T88" fmla="*/ 82 w 647"/>
              <a:gd name="T89" fmla="*/ 387 h 601"/>
              <a:gd name="T90" fmla="*/ 40 w 647"/>
              <a:gd name="T91" fmla="*/ 381 h 601"/>
              <a:gd name="T92" fmla="*/ 7 w 647"/>
              <a:gd name="T93" fmla="*/ 344 h 601"/>
              <a:gd name="T94" fmla="*/ 1 w 647"/>
              <a:gd name="T95" fmla="*/ 316 h 601"/>
              <a:gd name="T96" fmla="*/ 11 w 647"/>
              <a:gd name="T97" fmla="*/ 270 h 601"/>
              <a:gd name="T98" fmla="*/ 7 w 647"/>
              <a:gd name="T99" fmla="*/ 227 h 601"/>
              <a:gd name="T100" fmla="*/ 16 w 647"/>
              <a:gd name="T101" fmla="*/ 205 h 601"/>
              <a:gd name="T102" fmla="*/ 37 w 647"/>
              <a:gd name="T103" fmla="*/ 182 h 601"/>
              <a:gd name="T104" fmla="*/ 53 w 647"/>
              <a:gd name="T105" fmla="*/ 171 h 601"/>
              <a:gd name="T106" fmla="*/ 101 w 647"/>
              <a:gd name="T107" fmla="*/ 170 h 601"/>
              <a:gd name="T108" fmla="*/ 123 w 647"/>
              <a:gd name="T109" fmla="*/ 162 h 601"/>
              <a:gd name="T110" fmla="*/ 150 w 647"/>
              <a:gd name="T111" fmla="*/ 150 h 601"/>
              <a:gd name="T112" fmla="*/ 124 w 647"/>
              <a:gd name="T113" fmla="*/ 123 h 601"/>
              <a:gd name="T114" fmla="*/ 139 w 647"/>
              <a:gd name="T115" fmla="*/ 78 h 601"/>
              <a:gd name="T116" fmla="*/ 158 w 647"/>
              <a:gd name="T117" fmla="*/ 70 h 601"/>
              <a:gd name="T118" fmla="*/ 205 w 647"/>
              <a:gd name="T119" fmla="*/ 46 h 601"/>
              <a:gd name="T120" fmla="*/ 228 w 647"/>
              <a:gd name="T121" fmla="*/ 37 h 601"/>
              <a:gd name="T122" fmla="*/ 236 w 647"/>
              <a:gd name="T123" fmla="*/ 12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47" h="601">
                <a:moveTo>
                  <a:pt x="262" y="4"/>
                </a:moveTo>
                <a:lnTo>
                  <a:pt x="270" y="10"/>
                </a:lnTo>
                <a:lnTo>
                  <a:pt x="272" y="12"/>
                </a:lnTo>
                <a:lnTo>
                  <a:pt x="277" y="15"/>
                </a:lnTo>
                <a:lnTo>
                  <a:pt x="287" y="22"/>
                </a:lnTo>
                <a:lnTo>
                  <a:pt x="288" y="23"/>
                </a:lnTo>
                <a:lnTo>
                  <a:pt x="291" y="26"/>
                </a:lnTo>
                <a:lnTo>
                  <a:pt x="292" y="27"/>
                </a:lnTo>
                <a:lnTo>
                  <a:pt x="295" y="29"/>
                </a:lnTo>
                <a:lnTo>
                  <a:pt x="296" y="31"/>
                </a:lnTo>
                <a:lnTo>
                  <a:pt x="297" y="31"/>
                </a:lnTo>
                <a:lnTo>
                  <a:pt x="298" y="31"/>
                </a:lnTo>
                <a:lnTo>
                  <a:pt x="299" y="32"/>
                </a:lnTo>
                <a:lnTo>
                  <a:pt x="300" y="32"/>
                </a:lnTo>
                <a:lnTo>
                  <a:pt x="302" y="32"/>
                </a:lnTo>
                <a:lnTo>
                  <a:pt x="304" y="33"/>
                </a:lnTo>
                <a:lnTo>
                  <a:pt x="305" y="33"/>
                </a:lnTo>
                <a:lnTo>
                  <a:pt x="307" y="33"/>
                </a:lnTo>
                <a:lnTo>
                  <a:pt x="312" y="32"/>
                </a:lnTo>
                <a:lnTo>
                  <a:pt x="313" y="32"/>
                </a:lnTo>
                <a:lnTo>
                  <a:pt x="314" y="32"/>
                </a:lnTo>
                <a:lnTo>
                  <a:pt x="315" y="32"/>
                </a:lnTo>
                <a:lnTo>
                  <a:pt x="318" y="33"/>
                </a:lnTo>
                <a:lnTo>
                  <a:pt x="320" y="33"/>
                </a:lnTo>
                <a:lnTo>
                  <a:pt x="321" y="33"/>
                </a:lnTo>
                <a:lnTo>
                  <a:pt x="322" y="33"/>
                </a:lnTo>
                <a:lnTo>
                  <a:pt x="323" y="33"/>
                </a:lnTo>
                <a:lnTo>
                  <a:pt x="325" y="32"/>
                </a:lnTo>
                <a:lnTo>
                  <a:pt x="326" y="32"/>
                </a:lnTo>
                <a:lnTo>
                  <a:pt x="327" y="32"/>
                </a:lnTo>
                <a:lnTo>
                  <a:pt x="328" y="32"/>
                </a:lnTo>
                <a:lnTo>
                  <a:pt x="329" y="32"/>
                </a:lnTo>
                <a:lnTo>
                  <a:pt x="332" y="33"/>
                </a:lnTo>
                <a:lnTo>
                  <a:pt x="333" y="34"/>
                </a:lnTo>
                <a:lnTo>
                  <a:pt x="334" y="34"/>
                </a:lnTo>
                <a:lnTo>
                  <a:pt x="335" y="35"/>
                </a:lnTo>
                <a:lnTo>
                  <a:pt x="337" y="36"/>
                </a:lnTo>
                <a:lnTo>
                  <a:pt x="338" y="36"/>
                </a:lnTo>
                <a:lnTo>
                  <a:pt x="342" y="38"/>
                </a:lnTo>
                <a:lnTo>
                  <a:pt x="344" y="39"/>
                </a:lnTo>
                <a:lnTo>
                  <a:pt x="345" y="40"/>
                </a:lnTo>
                <a:lnTo>
                  <a:pt x="346" y="40"/>
                </a:lnTo>
                <a:lnTo>
                  <a:pt x="346" y="40"/>
                </a:lnTo>
                <a:lnTo>
                  <a:pt x="350" y="44"/>
                </a:lnTo>
                <a:lnTo>
                  <a:pt x="351" y="45"/>
                </a:lnTo>
                <a:lnTo>
                  <a:pt x="352" y="46"/>
                </a:lnTo>
                <a:lnTo>
                  <a:pt x="353" y="47"/>
                </a:lnTo>
                <a:lnTo>
                  <a:pt x="355" y="48"/>
                </a:lnTo>
                <a:lnTo>
                  <a:pt x="357" y="49"/>
                </a:lnTo>
                <a:lnTo>
                  <a:pt x="358" y="50"/>
                </a:lnTo>
                <a:lnTo>
                  <a:pt x="360" y="50"/>
                </a:lnTo>
                <a:lnTo>
                  <a:pt x="361" y="51"/>
                </a:lnTo>
                <a:lnTo>
                  <a:pt x="365" y="51"/>
                </a:lnTo>
                <a:lnTo>
                  <a:pt x="367" y="52"/>
                </a:lnTo>
                <a:lnTo>
                  <a:pt x="370" y="53"/>
                </a:lnTo>
                <a:lnTo>
                  <a:pt x="371" y="54"/>
                </a:lnTo>
                <a:lnTo>
                  <a:pt x="372" y="54"/>
                </a:lnTo>
                <a:lnTo>
                  <a:pt x="373" y="54"/>
                </a:lnTo>
                <a:lnTo>
                  <a:pt x="373" y="55"/>
                </a:lnTo>
                <a:lnTo>
                  <a:pt x="373" y="55"/>
                </a:lnTo>
                <a:lnTo>
                  <a:pt x="374" y="56"/>
                </a:lnTo>
                <a:lnTo>
                  <a:pt x="374" y="56"/>
                </a:lnTo>
                <a:lnTo>
                  <a:pt x="374" y="57"/>
                </a:lnTo>
                <a:lnTo>
                  <a:pt x="375" y="61"/>
                </a:lnTo>
                <a:lnTo>
                  <a:pt x="376" y="62"/>
                </a:lnTo>
                <a:lnTo>
                  <a:pt x="376" y="63"/>
                </a:lnTo>
                <a:lnTo>
                  <a:pt x="377" y="64"/>
                </a:lnTo>
                <a:lnTo>
                  <a:pt x="377" y="64"/>
                </a:lnTo>
                <a:lnTo>
                  <a:pt x="378" y="65"/>
                </a:lnTo>
                <a:lnTo>
                  <a:pt x="379" y="65"/>
                </a:lnTo>
                <a:lnTo>
                  <a:pt x="380" y="66"/>
                </a:lnTo>
                <a:lnTo>
                  <a:pt x="381" y="66"/>
                </a:lnTo>
                <a:lnTo>
                  <a:pt x="383" y="67"/>
                </a:lnTo>
                <a:lnTo>
                  <a:pt x="385" y="67"/>
                </a:lnTo>
                <a:lnTo>
                  <a:pt x="387" y="68"/>
                </a:lnTo>
                <a:lnTo>
                  <a:pt x="389" y="69"/>
                </a:lnTo>
                <a:lnTo>
                  <a:pt x="391" y="69"/>
                </a:lnTo>
                <a:lnTo>
                  <a:pt x="393" y="70"/>
                </a:lnTo>
                <a:lnTo>
                  <a:pt x="394" y="71"/>
                </a:lnTo>
                <a:lnTo>
                  <a:pt x="397" y="73"/>
                </a:lnTo>
                <a:lnTo>
                  <a:pt x="399" y="74"/>
                </a:lnTo>
                <a:lnTo>
                  <a:pt x="400" y="75"/>
                </a:lnTo>
                <a:lnTo>
                  <a:pt x="402" y="76"/>
                </a:lnTo>
                <a:lnTo>
                  <a:pt x="403" y="76"/>
                </a:lnTo>
                <a:lnTo>
                  <a:pt x="405" y="77"/>
                </a:lnTo>
                <a:lnTo>
                  <a:pt x="406" y="77"/>
                </a:lnTo>
                <a:lnTo>
                  <a:pt x="409" y="78"/>
                </a:lnTo>
                <a:lnTo>
                  <a:pt x="410" y="78"/>
                </a:lnTo>
                <a:lnTo>
                  <a:pt x="410" y="78"/>
                </a:lnTo>
                <a:lnTo>
                  <a:pt x="411" y="79"/>
                </a:lnTo>
                <a:lnTo>
                  <a:pt x="411" y="80"/>
                </a:lnTo>
                <a:lnTo>
                  <a:pt x="411" y="81"/>
                </a:lnTo>
                <a:lnTo>
                  <a:pt x="411" y="82"/>
                </a:lnTo>
                <a:lnTo>
                  <a:pt x="411" y="82"/>
                </a:lnTo>
                <a:lnTo>
                  <a:pt x="411" y="83"/>
                </a:lnTo>
                <a:lnTo>
                  <a:pt x="410" y="86"/>
                </a:lnTo>
                <a:lnTo>
                  <a:pt x="410" y="88"/>
                </a:lnTo>
                <a:lnTo>
                  <a:pt x="410" y="90"/>
                </a:lnTo>
                <a:lnTo>
                  <a:pt x="410" y="91"/>
                </a:lnTo>
                <a:lnTo>
                  <a:pt x="410" y="93"/>
                </a:lnTo>
                <a:lnTo>
                  <a:pt x="410" y="94"/>
                </a:lnTo>
                <a:lnTo>
                  <a:pt x="411" y="95"/>
                </a:lnTo>
                <a:lnTo>
                  <a:pt x="412" y="97"/>
                </a:lnTo>
                <a:lnTo>
                  <a:pt x="413" y="98"/>
                </a:lnTo>
                <a:lnTo>
                  <a:pt x="414" y="99"/>
                </a:lnTo>
                <a:lnTo>
                  <a:pt x="415" y="100"/>
                </a:lnTo>
                <a:lnTo>
                  <a:pt x="416" y="101"/>
                </a:lnTo>
                <a:lnTo>
                  <a:pt x="419" y="102"/>
                </a:lnTo>
                <a:lnTo>
                  <a:pt x="427" y="107"/>
                </a:lnTo>
                <a:lnTo>
                  <a:pt x="432" y="109"/>
                </a:lnTo>
                <a:lnTo>
                  <a:pt x="434" y="110"/>
                </a:lnTo>
                <a:lnTo>
                  <a:pt x="435" y="110"/>
                </a:lnTo>
                <a:lnTo>
                  <a:pt x="436" y="111"/>
                </a:lnTo>
                <a:lnTo>
                  <a:pt x="437" y="111"/>
                </a:lnTo>
                <a:lnTo>
                  <a:pt x="438" y="111"/>
                </a:lnTo>
                <a:lnTo>
                  <a:pt x="440" y="111"/>
                </a:lnTo>
                <a:lnTo>
                  <a:pt x="442" y="111"/>
                </a:lnTo>
                <a:lnTo>
                  <a:pt x="444" y="111"/>
                </a:lnTo>
                <a:lnTo>
                  <a:pt x="445" y="111"/>
                </a:lnTo>
                <a:lnTo>
                  <a:pt x="446" y="111"/>
                </a:lnTo>
                <a:lnTo>
                  <a:pt x="448" y="110"/>
                </a:lnTo>
                <a:lnTo>
                  <a:pt x="448" y="110"/>
                </a:lnTo>
                <a:lnTo>
                  <a:pt x="449" y="109"/>
                </a:lnTo>
                <a:lnTo>
                  <a:pt x="450" y="108"/>
                </a:lnTo>
                <a:lnTo>
                  <a:pt x="451" y="108"/>
                </a:lnTo>
                <a:lnTo>
                  <a:pt x="453" y="104"/>
                </a:lnTo>
                <a:lnTo>
                  <a:pt x="455" y="102"/>
                </a:lnTo>
                <a:lnTo>
                  <a:pt x="456" y="100"/>
                </a:lnTo>
                <a:lnTo>
                  <a:pt x="457" y="99"/>
                </a:lnTo>
                <a:lnTo>
                  <a:pt x="457" y="98"/>
                </a:lnTo>
                <a:lnTo>
                  <a:pt x="459" y="94"/>
                </a:lnTo>
                <a:lnTo>
                  <a:pt x="460" y="91"/>
                </a:lnTo>
                <a:lnTo>
                  <a:pt x="462" y="89"/>
                </a:lnTo>
                <a:lnTo>
                  <a:pt x="463" y="87"/>
                </a:lnTo>
                <a:lnTo>
                  <a:pt x="464" y="86"/>
                </a:lnTo>
                <a:lnTo>
                  <a:pt x="466" y="84"/>
                </a:lnTo>
                <a:lnTo>
                  <a:pt x="467" y="83"/>
                </a:lnTo>
                <a:lnTo>
                  <a:pt x="468" y="82"/>
                </a:lnTo>
                <a:lnTo>
                  <a:pt x="469" y="81"/>
                </a:lnTo>
                <a:lnTo>
                  <a:pt x="470" y="81"/>
                </a:lnTo>
                <a:lnTo>
                  <a:pt x="471" y="81"/>
                </a:lnTo>
                <a:lnTo>
                  <a:pt x="471" y="81"/>
                </a:lnTo>
                <a:lnTo>
                  <a:pt x="472" y="82"/>
                </a:lnTo>
                <a:lnTo>
                  <a:pt x="473" y="82"/>
                </a:lnTo>
                <a:lnTo>
                  <a:pt x="474" y="83"/>
                </a:lnTo>
                <a:lnTo>
                  <a:pt x="476" y="86"/>
                </a:lnTo>
                <a:lnTo>
                  <a:pt x="477" y="87"/>
                </a:lnTo>
                <a:lnTo>
                  <a:pt x="478" y="88"/>
                </a:lnTo>
                <a:lnTo>
                  <a:pt x="479" y="89"/>
                </a:lnTo>
                <a:lnTo>
                  <a:pt x="480" y="89"/>
                </a:lnTo>
                <a:lnTo>
                  <a:pt x="481" y="90"/>
                </a:lnTo>
                <a:lnTo>
                  <a:pt x="482" y="91"/>
                </a:lnTo>
                <a:lnTo>
                  <a:pt x="483" y="91"/>
                </a:lnTo>
                <a:lnTo>
                  <a:pt x="485" y="92"/>
                </a:lnTo>
                <a:lnTo>
                  <a:pt x="487" y="93"/>
                </a:lnTo>
                <a:lnTo>
                  <a:pt x="490" y="93"/>
                </a:lnTo>
                <a:lnTo>
                  <a:pt x="494" y="94"/>
                </a:lnTo>
                <a:lnTo>
                  <a:pt x="496" y="95"/>
                </a:lnTo>
                <a:lnTo>
                  <a:pt x="498" y="95"/>
                </a:lnTo>
                <a:lnTo>
                  <a:pt x="499" y="96"/>
                </a:lnTo>
                <a:lnTo>
                  <a:pt x="500" y="97"/>
                </a:lnTo>
                <a:lnTo>
                  <a:pt x="501" y="97"/>
                </a:lnTo>
                <a:lnTo>
                  <a:pt x="502" y="98"/>
                </a:lnTo>
                <a:lnTo>
                  <a:pt x="503" y="99"/>
                </a:lnTo>
                <a:lnTo>
                  <a:pt x="505" y="101"/>
                </a:lnTo>
                <a:lnTo>
                  <a:pt x="507" y="102"/>
                </a:lnTo>
                <a:lnTo>
                  <a:pt x="510" y="106"/>
                </a:lnTo>
                <a:lnTo>
                  <a:pt x="512" y="108"/>
                </a:lnTo>
                <a:lnTo>
                  <a:pt x="513" y="109"/>
                </a:lnTo>
                <a:lnTo>
                  <a:pt x="514" y="109"/>
                </a:lnTo>
                <a:lnTo>
                  <a:pt x="515" y="110"/>
                </a:lnTo>
                <a:lnTo>
                  <a:pt x="515" y="110"/>
                </a:lnTo>
                <a:lnTo>
                  <a:pt x="516" y="110"/>
                </a:lnTo>
                <a:lnTo>
                  <a:pt x="517" y="110"/>
                </a:lnTo>
                <a:lnTo>
                  <a:pt x="518" y="111"/>
                </a:lnTo>
                <a:lnTo>
                  <a:pt x="520" y="111"/>
                </a:lnTo>
                <a:lnTo>
                  <a:pt x="526" y="111"/>
                </a:lnTo>
                <a:lnTo>
                  <a:pt x="528" y="111"/>
                </a:lnTo>
                <a:lnTo>
                  <a:pt x="529" y="111"/>
                </a:lnTo>
                <a:lnTo>
                  <a:pt x="530" y="112"/>
                </a:lnTo>
                <a:lnTo>
                  <a:pt x="531" y="112"/>
                </a:lnTo>
                <a:lnTo>
                  <a:pt x="535" y="114"/>
                </a:lnTo>
                <a:lnTo>
                  <a:pt x="536" y="114"/>
                </a:lnTo>
                <a:lnTo>
                  <a:pt x="542" y="116"/>
                </a:lnTo>
                <a:lnTo>
                  <a:pt x="547" y="117"/>
                </a:lnTo>
                <a:lnTo>
                  <a:pt x="551" y="119"/>
                </a:lnTo>
                <a:lnTo>
                  <a:pt x="552" y="119"/>
                </a:lnTo>
                <a:lnTo>
                  <a:pt x="554" y="119"/>
                </a:lnTo>
                <a:lnTo>
                  <a:pt x="559" y="123"/>
                </a:lnTo>
                <a:lnTo>
                  <a:pt x="565" y="125"/>
                </a:lnTo>
                <a:lnTo>
                  <a:pt x="567" y="126"/>
                </a:lnTo>
                <a:lnTo>
                  <a:pt x="569" y="127"/>
                </a:lnTo>
                <a:lnTo>
                  <a:pt x="571" y="129"/>
                </a:lnTo>
                <a:lnTo>
                  <a:pt x="573" y="130"/>
                </a:lnTo>
                <a:lnTo>
                  <a:pt x="575" y="132"/>
                </a:lnTo>
                <a:lnTo>
                  <a:pt x="577" y="133"/>
                </a:lnTo>
                <a:lnTo>
                  <a:pt x="582" y="139"/>
                </a:lnTo>
                <a:lnTo>
                  <a:pt x="584" y="141"/>
                </a:lnTo>
                <a:lnTo>
                  <a:pt x="585" y="143"/>
                </a:lnTo>
                <a:lnTo>
                  <a:pt x="587" y="146"/>
                </a:lnTo>
                <a:lnTo>
                  <a:pt x="589" y="147"/>
                </a:lnTo>
                <a:lnTo>
                  <a:pt x="590" y="149"/>
                </a:lnTo>
                <a:lnTo>
                  <a:pt x="592" y="150"/>
                </a:lnTo>
                <a:lnTo>
                  <a:pt x="594" y="152"/>
                </a:lnTo>
                <a:lnTo>
                  <a:pt x="595" y="152"/>
                </a:lnTo>
                <a:lnTo>
                  <a:pt x="596" y="152"/>
                </a:lnTo>
                <a:lnTo>
                  <a:pt x="597" y="153"/>
                </a:lnTo>
                <a:lnTo>
                  <a:pt x="600" y="153"/>
                </a:lnTo>
                <a:lnTo>
                  <a:pt x="601" y="154"/>
                </a:lnTo>
                <a:lnTo>
                  <a:pt x="607" y="155"/>
                </a:lnTo>
                <a:lnTo>
                  <a:pt x="612" y="157"/>
                </a:lnTo>
                <a:lnTo>
                  <a:pt x="614" y="158"/>
                </a:lnTo>
                <a:lnTo>
                  <a:pt x="616" y="159"/>
                </a:lnTo>
                <a:lnTo>
                  <a:pt x="618" y="160"/>
                </a:lnTo>
                <a:lnTo>
                  <a:pt x="623" y="163"/>
                </a:lnTo>
                <a:lnTo>
                  <a:pt x="627" y="166"/>
                </a:lnTo>
                <a:lnTo>
                  <a:pt x="628" y="167"/>
                </a:lnTo>
                <a:lnTo>
                  <a:pt x="629" y="168"/>
                </a:lnTo>
                <a:lnTo>
                  <a:pt x="631" y="169"/>
                </a:lnTo>
                <a:lnTo>
                  <a:pt x="632" y="171"/>
                </a:lnTo>
                <a:lnTo>
                  <a:pt x="638" y="179"/>
                </a:lnTo>
                <a:lnTo>
                  <a:pt x="638" y="180"/>
                </a:lnTo>
                <a:lnTo>
                  <a:pt x="638" y="181"/>
                </a:lnTo>
                <a:lnTo>
                  <a:pt x="638" y="182"/>
                </a:lnTo>
                <a:lnTo>
                  <a:pt x="638" y="184"/>
                </a:lnTo>
                <a:lnTo>
                  <a:pt x="637" y="186"/>
                </a:lnTo>
                <a:lnTo>
                  <a:pt x="636" y="189"/>
                </a:lnTo>
                <a:lnTo>
                  <a:pt x="634" y="195"/>
                </a:lnTo>
                <a:lnTo>
                  <a:pt x="634" y="196"/>
                </a:lnTo>
                <a:lnTo>
                  <a:pt x="633" y="197"/>
                </a:lnTo>
                <a:lnTo>
                  <a:pt x="633" y="198"/>
                </a:lnTo>
                <a:lnTo>
                  <a:pt x="633" y="199"/>
                </a:lnTo>
                <a:lnTo>
                  <a:pt x="633" y="199"/>
                </a:lnTo>
                <a:lnTo>
                  <a:pt x="634" y="200"/>
                </a:lnTo>
                <a:lnTo>
                  <a:pt x="634" y="201"/>
                </a:lnTo>
                <a:lnTo>
                  <a:pt x="635" y="202"/>
                </a:lnTo>
                <a:lnTo>
                  <a:pt x="636" y="204"/>
                </a:lnTo>
                <a:lnTo>
                  <a:pt x="637" y="204"/>
                </a:lnTo>
                <a:lnTo>
                  <a:pt x="639" y="205"/>
                </a:lnTo>
                <a:lnTo>
                  <a:pt x="642" y="207"/>
                </a:lnTo>
                <a:lnTo>
                  <a:pt x="643" y="208"/>
                </a:lnTo>
                <a:lnTo>
                  <a:pt x="644" y="209"/>
                </a:lnTo>
                <a:lnTo>
                  <a:pt x="645" y="210"/>
                </a:lnTo>
                <a:lnTo>
                  <a:pt x="646" y="210"/>
                </a:lnTo>
                <a:lnTo>
                  <a:pt x="646" y="211"/>
                </a:lnTo>
                <a:lnTo>
                  <a:pt x="647" y="212"/>
                </a:lnTo>
                <a:lnTo>
                  <a:pt x="647" y="213"/>
                </a:lnTo>
                <a:lnTo>
                  <a:pt x="647" y="214"/>
                </a:lnTo>
                <a:lnTo>
                  <a:pt x="647" y="215"/>
                </a:lnTo>
                <a:lnTo>
                  <a:pt x="647" y="216"/>
                </a:lnTo>
                <a:lnTo>
                  <a:pt x="647" y="217"/>
                </a:lnTo>
                <a:lnTo>
                  <a:pt x="647" y="218"/>
                </a:lnTo>
                <a:lnTo>
                  <a:pt x="647" y="219"/>
                </a:lnTo>
                <a:lnTo>
                  <a:pt x="647" y="220"/>
                </a:lnTo>
                <a:lnTo>
                  <a:pt x="646" y="222"/>
                </a:lnTo>
                <a:lnTo>
                  <a:pt x="645" y="224"/>
                </a:lnTo>
                <a:lnTo>
                  <a:pt x="644" y="225"/>
                </a:lnTo>
                <a:lnTo>
                  <a:pt x="642" y="227"/>
                </a:lnTo>
                <a:lnTo>
                  <a:pt x="640" y="229"/>
                </a:lnTo>
                <a:lnTo>
                  <a:pt x="639" y="231"/>
                </a:lnTo>
                <a:lnTo>
                  <a:pt x="637" y="232"/>
                </a:lnTo>
                <a:lnTo>
                  <a:pt x="636" y="232"/>
                </a:lnTo>
                <a:lnTo>
                  <a:pt x="635" y="233"/>
                </a:lnTo>
                <a:lnTo>
                  <a:pt x="634" y="233"/>
                </a:lnTo>
                <a:lnTo>
                  <a:pt x="633" y="234"/>
                </a:lnTo>
                <a:lnTo>
                  <a:pt x="632" y="234"/>
                </a:lnTo>
                <a:lnTo>
                  <a:pt x="631" y="234"/>
                </a:lnTo>
                <a:lnTo>
                  <a:pt x="629" y="234"/>
                </a:lnTo>
                <a:lnTo>
                  <a:pt x="628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5"/>
                </a:lnTo>
                <a:lnTo>
                  <a:pt x="627" y="236"/>
                </a:lnTo>
                <a:lnTo>
                  <a:pt x="627" y="237"/>
                </a:lnTo>
                <a:lnTo>
                  <a:pt x="628" y="238"/>
                </a:lnTo>
                <a:lnTo>
                  <a:pt x="628" y="239"/>
                </a:lnTo>
                <a:lnTo>
                  <a:pt x="629" y="240"/>
                </a:lnTo>
                <a:lnTo>
                  <a:pt x="630" y="241"/>
                </a:lnTo>
                <a:lnTo>
                  <a:pt x="632" y="243"/>
                </a:lnTo>
                <a:lnTo>
                  <a:pt x="633" y="244"/>
                </a:lnTo>
                <a:lnTo>
                  <a:pt x="634" y="245"/>
                </a:lnTo>
                <a:lnTo>
                  <a:pt x="635" y="247"/>
                </a:lnTo>
                <a:lnTo>
                  <a:pt x="635" y="248"/>
                </a:lnTo>
                <a:lnTo>
                  <a:pt x="635" y="249"/>
                </a:lnTo>
                <a:lnTo>
                  <a:pt x="635" y="250"/>
                </a:lnTo>
                <a:lnTo>
                  <a:pt x="635" y="251"/>
                </a:lnTo>
                <a:lnTo>
                  <a:pt x="635" y="251"/>
                </a:lnTo>
                <a:lnTo>
                  <a:pt x="635" y="252"/>
                </a:lnTo>
                <a:lnTo>
                  <a:pt x="635" y="253"/>
                </a:lnTo>
                <a:lnTo>
                  <a:pt x="634" y="256"/>
                </a:lnTo>
                <a:lnTo>
                  <a:pt x="633" y="259"/>
                </a:lnTo>
                <a:lnTo>
                  <a:pt x="633" y="260"/>
                </a:lnTo>
                <a:lnTo>
                  <a:pt x="632" y="261"/>
                </a:lnTo>
                <a:lnTo>
                  <a:pt x="632" y="261"/>
                </a:lnTo>
                <a:lnTo>
                  <a:pt x="631" y="262"/>
                </a:lnTo>
                <a:lnTo>
                  <a:pt x="630" y="262"/>
                </a:lnTo>
                <a:lnTo>
                  <a:pt x="630" y="262"/>
                </a:lnTo>
                <a:lnTo>
                  <a:pt x="629" y="263"/>
                </a:lnTo>
                <a:lnTo>
                  <a:pt x="627" y="263"/>
                </a:lnTo>
                <a:lnTo>
                  <a:pt x="626" y="263"/>
                </a:lnTo>
                <a:lnTo>
                  <a:pt x="626" y="262"/>
                </a:lnTo>
                <a:lnTo>
                  <a:pt x="625" y="262"/>
                </a:lnTo>
                <a:lnTo>
                  <a:pt x="624" y="262"/>
                </a:lnTo>
                <a:lnTo>
                  <a:pt x="624" y="261"/>
                </a:lnTo>
                <a:lnTo>
                  <a:pt x="623" y="260"/>
                </a:lnTo>
                <a:lnTo>
                  <a:pt x="622" y="259"/>
                </a:lnTo>
                <a:lnTo>
                  <a:pt x="622" y="259"/>
                </a:lnTo>
                <a:lnTo>
                  <a:pt x="621" y="257"/>
                </a:lnTo>
                <a:lnTo>
                  <a:pt x="620" y="255"/>
                </a:lnTo>
                <a:lnTo>
                  <a:pt x="620" y="255"/>
                </a:lnTo>
                <a:lnTo>
                  <a:pt x="619" y="255"/>
                </a:lnTo>
                <a:lnTo>
                  <a:pt x="619" y="254"/>
                </a:lnTo>
                <a:lnTo>
                  <a:pt x="618" y="254"/>
                </a:lnTo>
                <a:lnTo>
                  <a:pt x="617" y="254"/>
                </a:lnTo>
                <a:lnTo>
                  <a:pt x="616" y="253"/>
                </a:lnTo>
                <a:lnTo>
                  <a:pt x="615" y="253"/>
                </a:lnTo>
                <a:lnTo>
                  <a:pt x="613" y="254"/>
                </a:lnTo>
                <a:lnTo>
                  <a:pt x="612" y="254"/>
                </a:lnTo>
                <a:lnTo>
                  <a:pt x="611" y="255"/>
                </a:lnTo>
                <a:lnTo>
                  <a:pt x="609" y="255"/>
                </a:lnTo>
                <a:lnTo>
                  <a:pt x="608" y="256"/>
                </a:lnTo>
                <a:lnTo>
                  <a:pt x="607" y="257"/>
                </a:lnTo>
                <a:lnTo>
                  <a:pt x="606" y="258"/>
                </a:lnTo>
                <a:lnTo>
                  <a:pt x="604" y="260"/>
                </a:lnTo>
                <a:lnTo>
                  <a:pt x="603" y="261"/>
                </a:lnTo>
                <a:lnTo>
                  <a:pt x="603" y="262"/>
                </a:lnTo>
                <a:lnTo>
                  <a:pt x="602" y="263"/>
                </a:lnTo>
                <a:lnTo>
                  <a:pt x="602" y="263"/>
                </a:lnTo>
                <a:lnTo>
                  <a:pt x="602" y="264"/>
                </a:lnTo>
                <a:lnTo>
                  <a:pt x="602" y="264"/>
                </a:lnTo>
                <a:lnTo>
                  <a:pt x="602" y="265"/>
                </a:lnTo>
                <a:lnTo>
                  <a:pt x="602" y="265"/>
                </a:lnTo>
                <a:lnTo>
                  <a:pt x="603" y="265"/>
                </a:lnTo>
                <a:lnTo>
                  <a:pt x="604" y="265"/>
                </a:lnTo>
                <a:lnTo>
                  <a:pt x="608" y="266"/>
                </a:lnTo>
                <a:lnTo>
                  <a:pt x="609" y="267"/>
                </a:lnTo>
                <a:lnTo>
                  <a:pt x="610" y="267"/>
                </a:lnTo>
                <a:lnTo>
                  <a:pt x="611" y="268"/>
                </a:lnTo>
                <a:lnTo>
                  <a:pt x="611" y="268"/>
                </a:lnTo>
                <a:lnTo>
                  <a:pt x="612" y="269"/>
                </a:lnTo>
                <a:lnTo>
                  <a:pt x="612" y="269"/>
                </a:lnTo>
                <a:lnTo>
                  <a:pt x="613" y="270"/>
                </a:lnTo>
                <a:lnTo>
                  <a:pt x="613" y="271"/>
                </a:lnTo>
                <a:lnTo>
                  <a:pt x="613" y="271"/>
                </a:lnTo>
                <a:lnTo>
                  <a:pt x="613" y="272"/>
                </a:lnTo>
                <a:lnTo>
                  <a:pt x="612" y="273"/>
                </a:lnTo>
                <a:lnTo>
                  <a:pt x="612" y="273"/>
                </a:lnTo>
                <a:lnTo>
                  <a:pt x="612" y="274"/>
                </a:lnTo>
                <a:lnTo>
                  <a:pt x="611" y="275"/>
                </a:lnTo>
                <a:lnTo>
                  <a:pt x="610" y="276"/>
                </a:lnTo>
                <a:lnTo>
                  <a:pt x="609" y="276"/>
                </a:lnTo>
                <a:lnTo>
                  <a:pt x="608" y="277"/>
                </a:lnTo>
                <a:lnTo>
                  <a:pt x="606" y="277"/>
                </a:lnTo>
                <a:lnTo>
                  <a:pt x="603" y="278"/>
                </a:lnTo>
                <a:lnTo>
                  <a:pt x="600" y="278"/>
                </a:lnTo>
                <a:lnTo>
                  <a:pt x="596" y="278"/>
                </a:lnTo>
                <a:lnTo>
                  <a:pt x="594" y="279"/>
                </a:lnTo>
                <a:lnTo>
                  <a:pt x="592" y="279"/>
                </a:lnTo>
                <a:lnTo>
                  <a:pt x="591" y="280"/>
                </a:lnTo>
                <a:lnTo>
                  <a:pt x="589" y="281"/>
                </a:lnTo>
                <a:lnTo>
                  <a:pt x="588" y="282"/>
                </a:lnTo>
                <a:lnTo>
                  <a:pt x="587" y="282"/>
                </a:lnTo>
                <a:lnTo>
                  <a:pt x="587" y="283"/>
                </a:lnTo>
                <a:lnTo>
                  <a:pt x="586" y="284"/>
                </a:lnTo>
                <a:lnTo>
                  <a:pt x="585" y="285"/>
                </a:lnTo>
                <a:lnTo>
                  <a:pt x="584" y="286"/>
                </a:lnTo>
                <a:lnTo>
                  <a:pt x="583" y="288"/>
                </a:lnTo>
                <a:lnTo>
                  <a:pt x="581" y="292"/>
                </a:lnTo>
                <a:lnTo>
                  <a:pt x="580" y="293"/>
                </a:lnTo>
                <a:lnTo>
                  <a:pt x="579" y="295"/>
                </a:lnTo>
                <a:lnTo>
                  <a:pt x="577" y="298"/>
                </a:lnTo>
                <a:lnTo>
                  <a:pt x="575" y="299"/>
                </a:lnTo>
                <a:lnTo>
                  <a:pt x="574" y="301"/>
                </a:lnTo>
                <a:lnTo>
                  <a:pt x="573" y="303"/>
                </a:lnTo>
                <a:lnTo>
                  <a:pt x="573" y="304"/>
                </a:lnTo>
                <a:lnTo>
                  <a:pt x="573" y="305"/>
                </a:lnTo>
                <a:lnTo>
                  <a:pt x="572" y="307"/>
                </a:lnTo>
                <a:lnTo>
                  <a:pt x="572" y="311"/>
                </a:lnTo>
                <a:lnTo>
                  <a:pt x="572" y="314"/>
                </a:lnTo>
                <a:lnTo>
                  <a:pt x="572" y="316"/>
                </a:lnTo>
                <a:lnTo>
                  <a:pt x="571" y="319"/>
                </a:lnTo>
                <a:lnTo>
                  <a:pt x="570" y="323"/>
                </a:lnTo>
                <a:lnTo>
                  <a:pt x="570" y="325"/>
                </a:lnTo>
                <a:lnTo>
                  <a:pt x="570" y="326"/>
                </a:lnTo>
                <a:lnTo>
                  <a:pt x="570" y="327"/>
                </a:lnTo>
                <a:lnTo>
                  <a:pt x="570" y="328"/>
                </a:lnTo>
                <a:lnTo>
                  <a:pt x="570" y="329"/>
                </a:lnTo>
                <a:lnTo>
                  <a:pt x="571" y="329"/>
                </a:lnTo>
                <a:lnTo>
                  <a:pt x="571" y="330"/>
                </a:lnTo>
                <a:lnTo>
                  <a:pt x="572" y="331"/>
                </a:lnTo>
                <a:lnTo>
                  <a:pt x="573" y="331"/>
                </a:lnTo>
                <a:lnTo>
                  <a:pt x="577" y="335"/>
                </a:lnTo>
                <a:lnTo>
                  <a:pt x="584" y="340"/>
                </a:lnTo>
                <a:lnTo>
                  <a:pt x="585" y="340"/>
                </a:lnTo>
                <a:lnTo>
                  <a:pt x="585" y="341"/>
                </a:lnTo>
                <a:lnTo>
                  <a:pt x="585" y="341"/>
                </a:lnTo>
                <a:lnTo>
                  <a:pt x="586" y="342"/>
                </a:lnTo>
                <a:lnTo>
                  <a:pt x="585" y="342"/>
                </a:lnTo>
                <a:lnTo>
                  <a:pt x="585" y="342"/>
                </a:lnTo>
                <a:lnTo>
                  <a:pt x="585" y="343"/>
                </a:lnTo>
                <a:lnTo>
                  <a:pt x="583" y="344"/>
                </a:lnTo>
                <a:lnTo>
                  <a:pt x="583" y="344"/>
                </a:lnTo>
                <a:lnTo>
                  <a:pt x="582" y="345"/>
                </a:lnTo>
                <a:lnTo>
                  <a:pt x="582" y="345"/>
                </a:lnTo>
                <a:lnTo>
                  <a:pt x="582" y="346"/>
                </a:lnTo>
                <a:lnTo>
                  <a:pt x="582" y="346"/>
                </a:lnTo>
                <a:lnTo>
                  <a:pt x="582" y="347"/>
                </a:lnTo>
                <a:lnTo>
                  <a:pt x="583" y="347"/>
                </a:lnTo>
                <a:lnTo>
                  <a:pt x="583" y="348"/>
                </a:lnTo>
                <a:lnTo>
                  <a:pt x="584" y="348"/>
                </a:lnTo>
                <a:lnTo>
                  <a:pt x="585" y="349"/>
                </a:lnTo>
                <a:lnTo>
                  <a:pt x="586" y="349"/>
                </a:lnTo>
                <a:lnTo>
                  <a:pt x="588" y="350"/>
                </a:lnTo>
                <a:lnTo>
                  <a:pt x="589" y="350"/>
                </a:lnTo>
                <a:lnTo>
                  <a:pt x="593" y="351"/>
                </a:lnTo>
                <a:lnTo>
                  <a:pt x="594" y="352"/>
                </a:lnTo>
                <a:lnTo>
                  <a:pt x="594" y="352"/>
                </a:lnTo>
                <a:lnTo>
                  <a:pt x="595" y="353"/>
                </a:lnTo>
                <a:lnTo>
                  <a:pt x="595" y="353"/>
                </a:lnTo>
                <a:lnTo>
                  <a:pt x="596" y="354"/>
                </a:lnTo>
                <a:lnTo>
                  <a:pt x="596" y="355"/>
                </a:lnTo>
                <a:lnTo>
                  <a:pt x="596" y="355"/>
                </a:lnTo>
                <a:lnTo>
                  <a:pt x="596" y="356"/>
                </a:lnTo>
                <a:lnTo>
                  <a:pt x="596" y="357"/>
                </a:lnTo>
                <a:lnTo>
                  <a:pt x="596" y="358"/>
                </a:lnTo>
                <a:lnTo>
                  <a:pt x="595" y="359"/>
                </a:lnTo>
                <a:lnTo>
                  <a:pt x="595" y="360"/>
                </a:lnTo>
                <a:lnTo>
                  <a:pt x="594" y="362"/>
                </a:lnTo>
                <a:lnTo>
                  <a:pt x="593" y="364"/>
                </a:lnTo>
                <a:lnTo>
                  <a:pt x="589" y="369"/>
                </a:lnTo>
                <a:lnTo>
                  <a:pt x="588" y="370"/>
                </a:lnTo>
                <a:lnTo>
                  <a:pt x="588" y="371"/>
                </a:lnTo>
                <a:lnTo>
                  <a:pt x="587" y="372"/>
                </a:lnTo>
                <a:lnTo>
                  <a:pt x="587" y="373"/>
                </a:lnTo>
                <a:lnTo>
                  <a:pt x="587" y="374"/>
                </a:lnTo>
                <a:lnTo>
                  <a:pt x="587" y="375"/>
                </a:lnTo>
                <a:lnTo>
                  <a:pt x="587" y="376"/>
                </a:lnTo>
                <a:lnTo>
                  <a:pt x="588" y="378"/>
                </a:lnTo>
                <a:lnTo>
                  <a:pt x="588" y="379"/>
                </a:lnTo>
                <a:lnTo>
                  <a:pt x="589" y="380"/>
                </a:lnTo>
                <a:lnTo>
                  <a:pt x="589" y="381"/>
                </a:lnTo>
                <a:lnTo>
                  <a:pt x="591" y="383"/>
                </a:lnTo>
                <a:lnTo>
                  <a:pt x="592" y="385"/>
                </a:lnTo>
                <a:lnTo>
                  <a:pt x="593" y="386"/>
                </a:lnTo>
                <a:lnTo>
                  <a:pt x="593" y="387"/>
                </a:lnTo>
                <a:lnTo>
                  <a:pt x="594" y="388"/>
                </a:lnTo>
                <a:lnTo>
                  <a:pt x="594" y="388"/>
                </a:lnTo>
                <a:lnTo>
                  <a:pt x="594" y="389"/>
                </a:lnTo>
                <a:lnTo>
                  <a:pt x="594" y="390"/>
                </a:lnTo>
                <a:lnTo>
                  <a:pt x="593" y="391"/>
                </a:lnTo>
                <a:lnTo>
                  <a:pt x="593" y="391"/>
                </a:lnTo>
                <a:lnTo>
                  <a:pt x="592" y="392"/>
                </a:lnTo>
                <a:lnTo>
                  <a:pt x="592" y="392"/>
                </a:lnTo>
                <a:lnTo>
                  <a:pt x="590" y="394"/>
                </a:lnTo>
                <a:lnTo>
                  <a:pt x="587" y="396"/>
                </a:lnTo>
                <a:lnTo>
                  <a:pt x="585" y="397"/>
                </a:lnTo>
                <a:lnTo>
                  <a:pt x="584" y="398"/>
                </a:lnTo>
                <a:lnTo>
                  <a:pt x="583" y="400"/>
                </a:lnTo>
                <a:lnTo>
                  <a:pt x="582" y="401"/>
                </a:lnTo>
                <a:lnTo>
                  <a:pt x="581" y="403"/>
                </a:lnTo>
                <a:lnTo>
                  <a:pt x="580" y="404"/>
                </a:lnTo>
                <a:lnTo>
                  <a:pt x="579" y="406"/>
                </a:lnTo>
                <a:lnTo>
                  <a:pt x="579" y="407"/>
                </a:lnTo>
                <a:lnTo>
                  <a:pt x="578" y="409"/>
                </a:lnTo>
                <a:lnTo>
                  <a:pt x="578" y="410"/>
                </a:lnTo>
                <a:lnTo>
                  <a:pt x="577" y="412"/>
                </a:lnTo>
                <a:lnTo>
                  <a:pt x="577" y="413"/>
                </a:lnTo>
                <a:lnTo>
                  <a:pt x="577" y="414"/>
                </a:lnTo>
                <a:lnTo>
                  <a:pt x="577" y="415"/>
                </a:lnTo>
                <a:lnTo>
                  <a:pt x="577" y="416"/>
                </a:lnTo>
                <a:lnTo>
                  <a:pt x="577" y="417"/>
                </a:lnTo>
                <a:lnTo>
                  <a:pt x="578" y="418"/>
                </a:lnTo>
                <a:lnTo>
                  <a:pt x="578" y="419"/>
                </a:lnTo>
                <a:lnTo>
                  <a:pt x="578" y="419"/>
                </a:lnTo>
                <a:lnTo>
                  <a:pt x="579" y="420"/>
                </a:lnTo>
                <a:lnTo>
                  <a:pt x="580" y="421"/>
                </a:lnTo>
                <a:lnTo>
                  <a:pt x="582" y="422"/>
                </a:lnTo>
                <a:lnTo>
                  <a:pt x="585" y="425"/>
                </a:lnTo>
                <a:lnTo>
                  <a:pt x="586" y="426"/>
                </a:lnTo>
                <a:lnTo>
                  <a:pt x="587" y="427"/>
                </a:lnTo>
                <a:lnTo>
                  <a:pt x="588" y="427"/>
                </a:lnTo>
                <a:lnTo>
                  <a:pt x="588" y="428"/>
                </a:lnTo>
                <a:lnTo>
                  <a:pt x="589" y="429"/>
                </a:lnTo>
                <a:lnTo>
                  <a:pt x="589" y="430"/>
                </a:lnTo>
                <a:lnTo>
                  <a:pt x="590" y="431"/>
                </a:lnTo>
                <a:lnTo>
                  <a:pt x="590" y="432"/>
                </a:lnTo>
                <a:lnTo>
                  <a:pt x="590" y="433"/>
                </a:lnTo>
                <a:lnTo>
                  <a:pt x="590" y="435"/>
                </a:lnTo>
                <a:lnTo>
                  <a:pt x="590" y="437"/>
                </a:lnTo>
                <a:lnTo>
                  <a:pt x="590" y="438"/>
                </a:lnTo>
                <a:lnTo>
                  <a:pt x="590" y="439"/>
                </a:lnTo>
                <a:lnTo>
                  <a:pt x="589" y="440"/>
                </a:lnTo>
                <a:lnTo>
                  <a:pt x="589" y="441"/>
                </a:lnTo>
                <a:lnTo>
                  <a:pt x="588" y="442"/>
                </a:lnTo>
                <a:lnTo>
                  <a:pt x="586" y="443"/>
                </a:lnTo>
                <a:lnTo>
                  <a:pt x="584" y="444"/>
                </a:lnTo>
                <a:lnTo>
                  <a:pt x="583" y="445"/>
                </a:lnTo>
                <a:lnTo>
                  <a:pt x="580" y="446"/>
                </a:lnTo>
                <a:lnTo>
                  <a:pt x="579" y="447"/>
                </a:lnTo>
                <a:lnTo>
                  <a:pt x="578" y="448"/>
                </a:lnTo>
                <a:lnTo>
                  <a:pt x="577" y="448"/>
                </a:lnTo>
                <a:lnTo>
                  <a:pt x="577" y="449"/>
                </a:lnTo>
                <a:lnTo>
                  <a:pt x="576" y="450"/>
                </a:lnTo>
                <a:lnTo>
                  <a:pt x="576" y="450"/>
                </a:lnTo>
                <a:lnTo>
                  <a:pt x="575" y="452"/>
                </a:lnTo>
                <a:lnTo>
                  <a:pt x="575" y="453"/>
                </a:lnTo>
                <a:lnTo>
                  <a:pt x="575" y="454"/>
                </a:lnTo>
                <a:lnTo>
                  <a:pt x="575" y="455"/>
                </a:lnTo>
                <a:lnTo>
                  <a:pt x="575" y="456"/>
                </a:lnTo>
                <a:lnTo>
                  <a:pt x="576" y="459"/>
                </a:lnTo>
                <a:lnTo>
                  <a:pt x="576" y="461"/>
                </a:lnTo>
                <a:lnTo>
                  <a:pt x="577" y="462"/>
                </a:lnTo>
                <a:lnTo>
                  <a:pt x="577" y="463"/>
                </a:lnTo>
                <a:lnTo>
                  <a:pt x="577" y="464"/>
                </a:lnTo>
                <a:lnTo>
                  <a:pt x="577" y="464"/>
                </a:lnTo>
                <a:lnTo>
                  <a:pt x="576" y="465"/>
                </a:lnTo>
                <a:lnTo>
                  <a:pt x="576" y="466"/>
                </a:lnTo>
                <a:lnTo>
                  <a:pt x="575" y="467"/>
                </a:lnTo>
                <a:lnTo>
                  <a:pt x="574" y="468"/>
                </a:lnTo>
                <a:lnTo>
                  <a:pt x="574" y="469"/>
                </a:lnTo>
                <a:lnTo>
                  <a:pt x="573" y="469"/>
                </a:lnTo>
                <a:lnTo>
                  <a:pt x="571" y="470"/>
                </a:lnTo>
                <a:lnTo>
                  <a:pt x="570" y="470"/>
                </a:lnTo>
                <a:lnTo>
                  <a:pt x="569" y="471"/>
                </a:lnTo>
                <a:lnTo>
                  <a:pt x="568" y="471"/>
                </a:lnTo>
                <a:lnTo>
                  <a:pt x="567" y="471"/>
                </a:lnTo>
                <a:lnTo>
                  <a:pt x="567" y="472"/>
                </a:lnTo>
                <a:lnTo>
                  <a:pt x="567" y="472"/>
                </a:lnTo>
                <a:lnTo>
                  <a:pt x="567" y="472"/>
                </a:lnTo>
                <a:lnTo>
                  <a:pt x="567" y="473"/>
                </a:lnTo>
                <a:lnTo>
                  <a:pt x="567" y="474"/>
                </a:lnTo>
                <a:lnTo>
                  <a:pt x="567" y="475"/>
                </a:lnTo>
                <a:lnTo>
                  <a:pt x="568" y="476"/>
                </a:lnTo>
                <a:lnTo>
                  <a:pt x="569" y="477"/>
                </a:lnTo>
                <a:lnTo>
                  <a:pt x="571" y="479"/>
                </a:lnTo>
                <a:lnTo>
                  <a:pt x="572" y="480"/>
                </a:lnTo>
                <a:lnTo>
                  <a:pt x="576" y="484"/>
                </a:lnTo>
                <a:lnTo>
                  <a:pt x="578" y="485"/>
                </a:lnTo>
                <a:lnTo>
                  <a:pt x="578" y="486"/>
                </a:lnTo>
                <a:lnTo>
                  <a:pt x="579" y="487"/>
                </a:lnTo>
                <a:lnTo>
                  <a:pt x="580" y="488"/>
                </a:lnTo>
                <a:lnTo>
                  <a:pt x="580" y="489"/>
                </a:lnTo>
                <a:lnTo>
                  <a:pt x="581" y="490"/>
                </a:lnTo>
                <a:lnTo>
                  <a:pt x="581" y="491"/>
                </a:lnTo>
                <a:lnTo>
                  <a:pt x="580" y="491"/>
                </a:lnTo>
                <a:lnTo>
                  <a:pt x="580" y="492"/>
                </a:lnTo>
                <a:lnTo>
                  <a:pt x="580" y="493"/>
                </a:lnTo>
                <a:lnTo>
                  <a:pt x="579" y="494"/>
                </a:lnTo>
                <a:lnTo>
                  <a:pt x="578" y="495"/>
                </a:lnTo>
                <a:lnTo>
                  <a:pt x="577" y="495"/>
                </a:lnTo>
                <a:lnTo>
                  <a:pt x="575" y="498"/>
                </a:lnTo>
                <a:lnTo>
                  <a:pt x="574" y="499"/>
                </a:lnTo>
                <a:lnTo>
                  <a:pt x="573" y="499"/>
                </a:lnTo>
                <a:lnTo>
                  <a:pt x="573" y="500"/>
                </a:lnTo>
                <a:lnTo>
                  <a:pt x="572" y="501"/>
                </a:lnTo>
                <a:lnTo>
                  <a:pt x="571" y="504"/>
                </a:lnTo>
                <a:lnTo>
                  <a:pt x="571" y="505"/>
                </a:lnTo>
                <a:lnTo>
                  <a:pt x="570" y="506"/>
                </a:lnTo>
                <a:lnTo>
                  <a:pt x="569" y="507"/>
                </a:lnTo>
                <a:lnTo>
                  <a:pt x="568" y="508"/>
                </a:lnTo>
                <a:lnTo>
                  <a:pt x="568" y="509"/>
                </a:lnTo>
                <a:lnTo>
                  <a:pt x="567" y="509"/>
                </a:lnTo>
                <a:lnTo>
                  <a:pt x="566" y="510"/>
                </a:lnTo>
                <a:lnTo>
                  <a:pt x="565" y="511"/>
                </a:lnTo>
                <a:lnTo>
                  <a:pt x="565" y="511"/>
                </a:lnTo>
                <a:lnTo>
                  <a:pt x="564" y="511"/>
                </a:lnTo>
                <a:lnTo>
                  <a:pt x="563" y="512"/>
                </a:lnTo>
                <a:lnTo>
                  <a:pt x="560" y="512"/>
                </a:lnTo>
                <a:lnTo>
                  <a:pt x="557" y="513"/>
                </a:lnTo>
                <a:lnTo>
                  <a:pt x="553" y="514"/>
                </a:lnTo>
                <a:lnTo>
                  <a:pt x="548" y="514"/>
                </a:lnTo>
                <a:lnTo>
                  <a:pt x="545" y="514"/>
                </a:lnTo>
                <a:lnTo>
                  <a:pt x="543" y="515"/>
                </a:lnTo>
                <a:lnTo>
                  <a:pt x="541" y="516"/>
                </a:lnTo>
                <a:lnTo>
                  <a:pt x="540" y="516"/>
                </a:lnTo>
                <a:lnTo>
                  <a:pt x="539" y="517"/>
                </a:lnTo>
                <a:lnTo>
                  <a:pt x="538" y="518"/>
                </a:lnTo>
                <a:lnTo>
                  <a:pt x="537" y="518"/>
                </a:lnTo>
                <a:lnTo>
                  <a:pt x="536" y="520"/>
                </a:lnTo>
                <a:lnTo>
                  <a:pt x="535" y="521"/>
                </a:lnTo>
                <a:lnTo>
                  <a:pt x="535" y="522"/>
                </a:lnTo>
                <a:lnTo>
                  <a:pt x="534" y="523"/>
                </a:lnTo>
                <a:lnTo>
                  <a:pt x="535" y="524"/>
                </a:lnTo>
                <a:lnTo>
                  <a:pt x="535" y="527"/>
                </a:lnTo>
                <a:lnTo>
                  <a:pt x="535" y="528"/>
                </a:lnTo>
                <a:lnTo>
                  <a:pt x="535" y="528"/>
                </a:lnTo>
                <a:lnTo>
                  <a:pt x="534" y="529"/>
                </a:lnTo>
                <a:lnTo>
                  <a:pt x="534" y="530"/>
                </a:lnTo>
                <a:lnTo>
                  <a:pt x="533" y="530"/>
                </a:lnTo>
                <a:lnTo>
                  <a:pt x="533" y="531"/>
                </a:lnTo>
                <a:lnTo>
                  <a:pt x="532" y="532"/>
                </a:lnTo>
                <a:lnTo>
                  <a:pt x="528" y="534"/>
                </a:lnTo>
                <a:lnTo>
                  <a:pt x="527" y="535"/>
                </a:lnTo>
                <a:lnTo>
                  <a:pt x="526" y="535"/>
                </a:lnTo>
                <a:lnTo>
                  <a:pt x="524" y="535"/>
                </a:lnTo>
                <a:lnTo>
                  <a:pt x="521" y="536"/>
                </a:lnTo>
                <a:lnTo>
                  <a:pt x="516" y="537"/>
                </a:lnTo>
                <a:lnTo>
                  <a:pt x="513" y="538"/>
                </a:lnTo>
                <a:lnTo>
                  <a:pt x="512" y="538"/>
                </a:lnTo>
                <a:lnTo>
                  <a:pt x="511" y="538"/>
                </a:lnTo>
                <a:lnTo>
                  <a:pt x="507" y="537"/>
                </a:lnTo>
                <a:lnTo>
                  <a:pt x="504" y="537"/>
                </a:lnTo>
                <a:lnTo>
                  <a:pt x="503" y="536"/>
                </a:lnTo>
                <a:lnTo>
                  <a:pt x="500" y="536"/>
                </a:lnTo>
                <a:lnTo>
                  <a:pt x="498" y="535"/>
                </a:lnTo>
                <a:lnTo>
                  <a:pt x="495" y="535"/>
                </a:lnTo>
                <a:lnTo>
                  <a:pt x="494" y="535"/>
                </a:lnTo>
                <a:lnTo>
                  <a:pt x="493" y="535"/>
                </a:lnTo>
                <a:lnTo>
                  <a:pt x="492" y="535"/>
                </a:lnTo>
                <a:lnTo>
                  <a:pt x="491" y="535"/>
                </a:lnTo>
                <a:lnTo>
                  <a:pt x="490" y="536"/>
                </a:lnTo>
                <a:lnTo>
                  <a:pt x="488" y="537"/>
                </a:lnTo>
                <a:lnTo>
                  <a:pt x="487" y="538"/>
                </a:lnTo>
                <a:lnTo>
                  <a:pt x="485" y="540"/>
                </a:lnTo>
                <a:lnTo>
                  <a:pt x="483" y="540"/>
                </a:lnTo>
                <a:lnTo>
                  <a:pt x="481" y="541"/>
                </a:lnTo>
                <a:lnTo>
                  <a:pt x="479" y="541"/>
                </a:lnTo>
                <a:lnTo>
                  <a:pt x="477" y="541"/>
                </a:lnTo>
                <a:lnTo>
                  <a:pt x="476" y="541"/>
                </a:lnTo>
                <a:lnTo>
                  <a:pt x="475" y="541"/>
                </a:lnTo>
                <a:lnTo>
                  <a:pt x="474" y="541"/>
                </a:lnTo>
                <a:lnTo>
                  <a:pt x="472" y="540"/>
                </a:lnTo>
                <a:lnTo>
                  <a:pt x="471" y="540"/>
                </a:lnTo>
                <a:lnTo>
                  <a:pt x="470" y="539"/>
                </a:lnTo>
                <a:lnTo>
                  <a:pt x="466" y="537"/>
                </a:lnTo>
                <a:lnTo>
                  <a:pt x="465" y="536"/>
                </a:lnTo>
                <a:lnTo>
                  <a:pt x="464" y="535"/>
                </a:lnTo>
                <a:lnTo>
                  <a:pt x="464" y="534"/>
                </a:lnTo>
                <a:lnTo>
                  <a:pt x="462" y="532"/>
                </a:lnTo>
                <a:lnTo>
                  <a:pt x="461" y="531"/>
                </a:lnTo>
                <a:lnTo>
                  <a:pt x="460" y="530"/>
                </a:lnTo>
                <a:lnTo>
                  <a:pt x="460" y="529"/>
                </a:lnTo>
                <a:lnTo>
                  <a:pt x="459" y="529"/>
                </a:lnTo>
                <a:lnTo>
                  <a:pt x="459" y="529"/>
                </a:lnTo>
                <a:lnTo>
                  <a:pt x="458" y="529"/>
                </a:lnTo>
                <a:lnTo>
                  <a:pt x="457" y="529"/>
                </a:lnTo>
                <a:lnTo>
                  <a:pt x="456" y="529"/>
                </a:lnTo>
                <a:lnTo>
                  <a:pt x="455" y="529"/>
                </a:lnTo>
                <a:lnTo>
                  <a:pt x="453" y="530"/>
                </a:lnTo>
                <a:lnTo>
                  <a:pt x="451" y="531"/>
                </a:lnTo>
                <a:lnTo>
                  <a:pt x="450" y="531"/>
                </a:lnTo>
                <a:lnTo>
                  <a:pt x="449" y="532"/>
                </a:lnTo>
                <a:lnTo>
                  <a:pt x="449" y="532"/>
                </a:lnTo>
                <a:lnTo>
                  <a:pt x="448" y="533"/>
                </a:lnTo>
                <a:lnTo>
                  <a:pt x="445" y="536"/>
                </a:lnTo>
                <a:lnTo>
                  <a:pt x="444" y="537"/>
                </a:lnTo>
                <a:lnTo>
                  <a:pt x="443" y="538"/>
                </a:lnTo>
                <a:lnTo>
                  <a:pt x="442" y="539"/>
                </a:lnTo>
                <a:lnTo>
                  <a:pt x="441" y="539"/>
                </a:lnTo>
                <a:lnTo>
                  <a:pt x="440" y="540"/>
                </a:lnTo>
                <a:lnTo>
                  <a:pt x="440" y="540"/>
                </a:lnTo>
                <a:lnTo>
                  <a:pt x="439" y="540"/>
                </a:lnTo>
                <a:lnTo>
                  <a:pt x="438" y="540"/>
                </a:lnTo>
                <a:lnTo>
                  <a:pt x="437" y="541"/>
                </a:lnTo>
                <a:lnTo>
                  <a:pt x="436" y="540"/>
                </a:lnTo>
                <a:lnTo>
                  <a:pt x="433" y="540"/>
                </a:lnTo>
                <a:lnTo>
                  <a:pt x="432" y="540"/>
                </a:lnTo>
                <a:lnTo>
                  <a:pt x="431" y="540"/>
                </a:lnTo>
                <a:lnTo>
                  <a:pt x="430" y="540"/>
                </a:lnTo>
                <a:lnTo>
                  <a:pt x="430" y="540"/>
                </a:lnTo>
                <a:lnTo>
                  <a:pt x="429" y="540"/>
                </a:lnTo>
                <a:lnTo>
                  <a:pt x="429" y="541"/>
                </a:lnTo>
                <a:lnTo>
                  <a:pt x="428" y="541"/>
                </a:lnTo>
                <a:lnTo>
                  <a:pt x="427" y="542"/>
                </a:lnTo>
                <a:lnTo>
                  <a:pt x="427" y="543"/>
                </a:lnTo>
                <a:lnTo>
                  <a:pt x="426" y="544"/>
                </a:lnTo>
                <a:lnTo>
                  <a:pt x="425" y="546"/>
                </a:lnTo>
                <a:lnTo>
                  <a:pt x="424" y="550"/>
                </a:lnTo>
                <a:lnTo>
                  <a:pt x="423" y="551"/>
                </a:lnTo>
                <a:lnTo>
                  <a:pt x="423" y="552"/>
                </a:lnTo>
                <a:lnTo>
                  <a:pt x="422" y="553"/>
                </a:lnTo>
                <a:lnTo>
                  <a:pt x="421" y="554"/>
                </a:lnTo>
                <a:lnTo>
                  <a:pt x="421" y="554"/>
                </a:lnTo>
                <a:lnTo>
                  <a:pt x="420" y="554"/>
                </a:lnTo>
                <a:lnTo>
                  <a:pt x="419" y="555"/>
                </a:lnTo>
                <a:lnTo>
                  <a:pt x="418" y="555"/>
                </a:lnTo>
                <a:lnTo>
                  <a:pt x="416" y="555"/>
                </a:lnTo>
                <a:lnTo>
                  <a:pt x="413" y="555"/>
                </a:lnTo>
                <a:lnTo>
                  <a:pt x="412" y="555"/>
                </a:lnTo>
                <a:lnTo>
                  <a:pt x="409" y="555"/>
                </a:lnTo>
                <a:lnTo>
                  <a:pt x="406" y="556"/>
                </a:lnTo>
                <a:lnTo>
                  <a:pt x="404" y="557"/>
                </a:lnTo>
                <a:lnTo>
                  <a:pt x="400" y="558"/>
                </a:lnTo>
                <a:lnTo>
                  <a:pt x="398" y="559"/>
                </a:lnTo>
                <a:lnTo>
                  <a:pt x="396" y="560"/>
                </a:lnTo>
                <a:lnTo>
                  <a:pt x="394" y="561"/>
                </a:lnTo>
                <a:lnTo>
                  <a:pt x="394" y="562"/>
                </a:lnTo>
                <a:lnTo>
                  <a:pt x="393" y="563"/>
                </a:lnTo>
                <a:lnTo>
                  <a:pt x="392" y="564"/>
                </a:lnTo>
                <a:lnTo>
                  <a:pt x="390" y="566"/>
                </a:lnTo>
                <a:lnTo>
                  <a:pt x="389" y="568"/>
                </a:lnTo>
                <a:lnTo>
                  <a:pt x="387" y="571"/>
                </a:lnTo>
                <a:lnTo>
                  <a:pt x="385" y="572"/>
                </a:lnTo>
                <a:lnTo>
                  <a:pt x="383" y="573"/>
                </a:lnTo>
                <a:lnTo>
                  <a:pt x="382" y="574"/>
                </a:lnTo>
                <a:lnTo>
                  <a:pt x="381" y="575"/>
                </a:lnTo>
                <a:lnTo>
                  <a:pt x="377" y="577"/>
                </a:lnTo>
                <a:lnTo>
                  <a:pt x="376" y="578"/>
                </a:lnTo>
                <a:lnTo>
                  <a:pt x="375" y="579"/>
                </a:lnTo>
                <a:lnTo>
                  <a:pt x="374" y="579"/>
                </a:lnTo>
                <a:lnTo>
                  <a:pt x="372" y="581"/>
                </a:lnTo>
                <a:lnTo>
                  <a:pt x="370" y="583"/>
                </a:lnTo>
                <a:lnTo>
                  <a:pt x="368" y="585"/>
                </a:lnTo>
                <a:lnTo>
                  <a:pt x="367" y="586"/>
                </a:lnTo>
                <a:lnTo>
                  <a:pt x="366" y="588"/>
                </a:lnTo>
                <a:lnTo>
                  <a:pt x="364" y="591"/>
                </a:lnTo>
                <a:lnTo>
                  <a:pt x="363" y="592"/>
                </a:lnTo>
                <a:lnTo>
                  <a:pt x="362" y="593"/>
                </a:lnTo>
                <a:lnTo>
                  <a:pt x="361" y="593"/>
                </a:lnTo>
                <a:lnTo>
                  <a:pt x="361" y="593"/>
                </a:lnTo>
                <a:lnTo>
                  <a:pt x="360" y="593"/>
                </a:lnTo>
                <a:lnTo>
                  <a:pt x="359" y="593"/>
                </a:lnTo>
                <a:lnTo>
                  <a:pt x="358" y="593"/>
                </a:lnTo>
                <a:lnTo>
                  <a:pt x="358" y="593"/>
                </a:lnTo>
                <a:lnTo>
                  <a:pt x="357" y="592"/>
                </a:lnTo>
                <a:lnTo>
                  <a:pt x="354" y="590"/>
                </a:lnTo>
                <a:lnTo>
                  <a:pt x="352" y="589"/>
                </a:lnTo>
                <a:lnTo>
                  <a:pt x="351" y="588"/>
                </a:lnTo>
                <a:lnTo>
                  <a:pt x="349" y="588"/>
                </a:lnTo>
                <a:lnTo>
                  <a:pt x="348" y="587"/>
                </a:lnTo>
                <a:lnTo>
                  <a:pt x="346" y="587"/>
                </a:lnTo>
                <a:lnTo>
                  <a:pt x="345" y="587"/>
                </a:lnTo>
                <a:lnTo>
                  <a:pt x="343" y="587"/>
                </a:lnTo>
                <a:lnTo>
                  <a:pt x="338" y="588"/>
                </a:lnTo>
                <a:lnTo>
                  <a:pt x="336" y="588"/>
                </a:lnTo>
                <a:lnTo>
                  <a:pt x="335" y="588"/>
                </a:lnTo>
                <a:lnTo>
                  <a:pt x="335" y="589"/>
                </a:lnTo>
                <a:lnTo>
                  <a:pt x="334" y="589"/>
                </a:lnTo>
                <a:lnTo>
                  <a:pt x="333" y="589"/>
                </a:lnTo>
                <a:lnTo>
                  <a:pt x="333" y="590"/>
                </a:lnTo>
                <a:lnTo>
                  <a:pt x="332" y="591"/>
                </a:lnTo>
                <a:lnTo>
                  <a:pt x="330" y="594"/>
                </a:lnTo>
                <a:lnTo>
                  <a:pt x="328" y="596"/>
                </a:lnTo>
                <a:lnTo>
                  <a:pt x="327" y="597"/>
                </a:lnTo>
                <a:lnTo>
                  <a:pt x="326" y="598"/>
                </a:lnTo>
                <a:lnTo>
                  <a:pt x="325" y="599"/>
                </a:lnTo>
                <a:lnTo>
                  <a:pt x="325" y="600"/>
                </a:lnTo>
                <a:lnTo>
                  <a:pt x="324" y="600"/>
                </a:lnTo>
                <a:lnTo>
                  <a:pt x="323" y="601"/>
                </a:lnTo>
                <a:lnTo>
                  <a:pt x="322" y="601"/>
                </a:lnTo>
                <a:lnTo>
                  <a:pt x="322" y="601"/>
                </a:lnTo>
                <a:lnTo>
                  <a:pt x="320" y="601"/>
                </a:lnTo>
                <a:lnTo>
                  <a:pt x="319" y="600"/>
                </a:lnTo>
                <a:lnTo>
                  <a:pt x="317" y="600"/>
                </a:lnTo>
                <a:lnTo>
                  <a:pt x="316" y="600"/>
                </a:lnTo>
                <a:lnTo>
                  <a:pt x="315" y="599"/>
                </a:lnTo>
                <a:lnTo>
                  <a:pt x="314" y="599"/>
                </a:lnTo>
                <a:lnTo>
                  <a:pt x="312" y="597"/>
                </a:lnTo>
                <a:lnTo>
                  <a:pt x="311" y="596"/>
                </a:lnTo>
                <a:lnTo>
                  <a:pt x="310" y="595"/>
                </a:lnTo>
                <a:lnTo>
                  <a:pt x="309" y="595"/>
                </a:lnTo>
                <a:lnTo>
                  <a:pt x="308" y="595"/>
                </a:lnTo>
                <a:lnTo>
                  <a:pt x="307" y="595"/>
                </a:lnTo>
                <a:lnTo>
                  <a:pt x="305" y="595"/>
                </a:lnTo>
                <a:lnTo>
                  <a:pt x="304" y="595"/>
                </a:lnTo>
                <a:lnTo>
                  <a:pt x="302" y="595"/>
                </a:lnTo>
                <a:lnTo>
                  <a:pt x="301" y="596"/>
                </a:lnTo>
                <a:lnTo>
                  <a:pt x="300" y="596"/>
                </a:lnTo>
                <a:lnTo>
                  <a:pt x="299" y="597"/>
                </a:lnTo>
                <a:lnTo>
                  <a:pt x="299" y="597"/>
                </a:lnTo>
                <a:lnTo>
                  <a:pt x="299" y="598"/>
                </a:lnTo>
                <a:lnTo>
                  <a:pt x="298" y="598"/>
                </a:lnTo>
                <a:lnTo>
                  <a:pt x="298" y="598"/>
                </a:lnTo>
                <a:lnTo>
                  <a:pt x="298" y="598"/>
                </a:lnTo>
                <a:lnTo>
                  <a:pt x="297" y="597"/>
                </a:lnTo>
                <a:lnTo>
                  <a:pt x="297" y="596"/>
                </a:lnTo>
                <a:lnTo>
                  <a:pt x="295" y="593"/>
                </a:lnTo>
                <a:lnTo>
                  <a:pt x="295" y="592"/>
                </a:lnTo>
                <a:lnTo>
                  <a:pt x="294" y="591"/>
                </a:lnTo>
                <a:lnTo>
                  <a:pt x="293" y="590"/>
                </a:lnTo>
                <a:lnTo>
                  <a:pt x="293" y="589"/>
                </a:lnTo>
                <a:lnTo>
                  <a:pt x="292" y="588"/>
                </a:lnTo>
                <a:lnTo>
                  <a:pt x="291" y="587"/>
                </a:lnTo>
                <a:lnTo>
                  <a:pt x="288" y="585"/>
                </a:lnTo>
                <a:lnTo>
                  <a:pt x="287" y="584"/>
                </a:lnTo>
                <a:lnTo>
                  <a:pt x="285" y="584"/>
                </a:lnTo>
                <a:lnTo>
                  <a:pt x="283" y="582"/>
                </a:lnTo>
                <a:lnTo>
                  <a:pt x="280" y="581"/>
                </a:lnTo>
                <a:lnTo>
                  <a:pt x="278" y="580"/>
                </a:lnTo>
                <a:lnTo>
                  <a:pt x="276" y="579"/>
                </a:lnTo>
                <a:lnTo>
                  <a:pt x="275" y="578"/>
                </a:lnTo>
                <a:lnTo>
                  <a:pt x="274" y="577"/>
                </a:lnTo>
                <a:lnTo>
                  <a:pt x="273" y="576"/>
                </a:lnTo>
                <a:lnTo>
                  <a:pt x="272" y="575"/>
                </a:lnTo>
                <a:lnTo>
                  <a:pt x="271" y="572"/>
                </a:lnTo>
                <a:lnTo>
                  <a:pt x="270" y="571"/>
                </a:lnTo>
                <a:lnTo>
                  <a:pt x="269" y="570"/>
                </a:lnTo>
                <a:lnTo>
                  <a:pt x="268" y="569"/>
                </a:lnTo>
                <a:lnTo>
                  <a:pt x="268" y="569"/>
                </a:lnTo>
                <a:lnTo>
                  <a:pt x="267" y="569"/>
                </a:lnTo>
                <a:lnTo>
                  <a:pt x="266" y="568"/>
                </a:lnTo>
                <a:lnTo>
                  <a:pt x="265" y="568"/>
                </a:lnTo>
                <a:lnTo>
                  <a:pt x="264" y="568"/>
                </a:lnTo>
                <a:lnTo>
                  <a:pt x="261" y="568"/>
                </a:lnTo>
                <a:lnTo>
                  <a:pt x="261" y="568"/>
                </a:lnTo>
                <a:lnTo>
                  <a:pt x="260" y="567"/>
                </a:lnTo>
                <a:lnTo>
                  <a:pt x="259" y="567"/>
                </a:lnTo>
                <a:lnTo>
                  <a:pt x="259" y="567"/>
                </a:lnTo>
                <a:lnTo>
                  <a:pt x="259" y="566"/>
                </a:lnTo>
                <a:lnTo>
                  <a:pt x="259" y="565"/>
                </a:lnTo>
                <a:lnTo>
                  <a:pt x="259" y="565"/>
                </a:lnTo>
                <a:lnTo>
                  <a:pt x="259" y="564"/>
                </a:lnTo>
                <a:lnTo>
                  <a:pt x="259" y="563"/>
                </a:lnTo>
                <a:lnTo>
                  <a:pt x="259" y="563"/>
                </a:lnTo>
                <a:lnTo>
                  <a:pt x="260" y="561"/>
                </a:lnTo>
                <a:lnTo>
                  <a:pt x="261" y="560"/>
                </a:lnTo>
                <a:lnTo>
                  <a:pt x="262" y="558"/>
                </a:lnTo>
                <a:lnTo>
                  <a:pt x="264" y="555"/>
                </a:lnTo>
                <a:lnTo>
                  <a:pt x="265" y="555"/>
                </a:lnTo>
                <a:lnTo>
                  <a:pt x="267" y="553"/>
                </a:lnTo>
                <a:lnTo>
                  <a:pt x="270" y="549"/>
                </a:lnTo>
                <a:lnTo>
                  <a:pt x="271" y="548"/>
                </a:lnTo>
                <a:lnTo>
                  <a:pt x="272" y="547"/>
                </a:lnTo>
                <a:lnTo>
                  <a:pt x="272" y="546"/>
                </a:lnTo>
                <a:lnTo>
                  <a:pt x="273" y="545"/>
                </a:lnTo>
                <a:lnTo>
                  <a:pt x="274" y="541"/>
                </a:lnTo>
                <a:lnTo>
                  <a:pt x="275" y="540"/>
                </a:lnTo>
                <a:lnTo>
                  <a:pt x="275" y="539"/>
                </a:lnTo>
                <a:lnTo>
                  <a:pt x="277" y="535"/>
                </a:lnTo>
                <a:lnTo>
                  <a:pt x="278" y="534"/>
                </a:lnTo>
                <a:lnTo>
                  <a:pt x="279" y="533"/>
                </a:lnTo>
                <a:lnTo>
                  <a:pt x="279" y="532"/>
                </a:lnTo>
                <a:lnTo>
                  <a:pt x="279" y="531"/>
                </a:lnTo>
                <a:lnTo>
                  <a:pt x="280" y="528"/>
                </a:lnTo>
                <a:lnTo>
                  <a:pt x="280" y="527"/>
                </a:lnTo>
                <a:lnTo>
                  <a:pt x="281" y="525"/>
                </a:lnTo>
                <a:lnTo>
                  <a:pt x="282" y="524"/>
                </a:lnTo>
                <a:lnTo>
                  <a:pt x="283" y="522"/>
                </a:lnTo>
                <a:lnTo>
                  <a:pt x="284" y="519"/>
                </a:lnTo>
                <a:lnTo>
                  <a:pt x="285" y="518"/>
                </a:lnTo>
                <a:lnTo>
                  <a:pt x="286" y="518"/>
                </a:lnTo>
                <a:lnTo>
                  <a:pt x="286" y="517"/>
                </a:lnTo>
                <a:lnTo>
                  <a:pt x="287" y="517"/>
                </a:lnTo>
                <a:lnTo>
                  <a:pt x="288" y="517"/>
                </a:lnTo>
                <a:lnTo>
                  <a:pt x="289" y="516"/>
                </a:lnTo>
                <a:lnTo>
                  <a:pt x="292" y="516"/>
                </a:lnTo>
                <a:lnTo>
                  <a:pt x="295" y="515"/>
                </a:lnTo>
                <a:lnTo>
                  <a:pt x="296" y="514"/>
                </a:lnTo>
                <a:lnTo>
                  <a:pt x="298" y="514"/>
                </a:lnTo>
                <a:lnTo>
                  <a:pt x="298" y="513"/>
                </a:lnTo>
                <a:lnTo>
                  <a:pt x="299" y="513"/>
                </a:lnTo>
                <a:lnTo>
                  <a:pt x="300" y="512"/>
                </a:lnTo>
                <a:lnTo>
                  <a:pt x="300" y="512"/>
                </a:lnTo>
                <a:lnTo>
                  <a:pt x="301" y="510"/>
                </a:lnTo>
                <a:lnTo>
                  <a:pt x="301" y="508"/>
                </a:lnTo>
                <a:lnTo>
                  <a:pt x="302" y="507"/>
                </a:lnTo>
                <a:lnTo>
                  <a:pt x="302" y="506"/>
                </a:lnTo>
                <a:lnTo>
                  <a:pt x="302" y="505"/>
                </a:lnTo>
                <a:lnTo>
                  <a:pt x="301" y="504"/>
                </a:lnTo>
                <a:lnTo>
                  <a:pt x="301" y="503"/>
                </a:lnTo>
                <a:lnTo>
                  <a:pt x="300" y="502"/>
                </a:lnTo>
                <a:lnTo>
                  <a:pt x="297" y="498"/>
                </a:lnTo>
                <a:lnTo>
                  <a:pt x="296" y="497"/>
                </a:lnTo>
                <a:lnTo>
                  <a:pt x="296" y="496"/>
                </a:lnTo>
                <a:lnTo>
                  <a:pt x="294" y="496"/>
                </a:lnTo>
                <a:lnTo>
                  <a:pt x="292" y="494"/>
                </a:lnTo>
                <a:lnTo>
                  <a:pt x="290" y="493"/>
                </a:lnTo>
                <a:lnTo>
                  <a:pt x="289" y="492"/>
                </a:lnTo>
                <a:lnTo>
                  <a:pt x="288" y="491"/>
                </a:lnTo>
                <a:lnTo>
                  <a:pt x="288" y="490"/>
                </a:lnTo>
                <a:lnTo>
                  <a:pt x="287" y="490"/>
                </a:lnTo>
                <a:lnTo>
                  <a:pt x="287" y="489"/>
                </a:lnTo>
                <a:lnTo>
                  <a:pt x="287" y="488"/>
                </a:lnTo>
                <a:lnTo>
                  <a:pt x="287" y="487"/>
                </a:lnTo>
                <a:lnTo>
                  <a:pt x="287" y="486"/>
                </a:lnTo>
                <a:lnTo>
                  <a:pt x="288" y="485"/>
                </a:lnTo>
                <a:lnTo>
                  <a:pt x="288" y="485"/>
                </a:lnTo>
                <a:lnTo>
                  <a:pt x="288" y="484"/>
                </a:lnTo>
                <a:lnTo>
                  <a:pt x="287" y="483"/>
                </a:lnTo>
                <a:lnTo>
                  <a:pt x="287" y="482"/>
                </a:lnTo>
                <a:lnTo>
                  <a:pt x="287" y="481"/>
                </a:lnTo>
                <a:lnTo>
                  <a:pt x="286" y="481"/>
                </a:lnTo>
                <a:lnTo>
                  <a:pt x="285" y="480"/>
                </a:lnTo>
                <a:lnTo>
                  <a:pt x="284" y="479"/>
                </a:lnTo>
                <a:lnTo>
                  <a:pt x="283" y="479"/>
                </a:lnTo>
                <a:lnTo>
                  <a:pt x="282" y="478"/>
                </a:lnTo>
                <a:lnTo>
                  <a:pt x="281" y="478"/>
                </a:lnTo>
                <a:lnTo>
                  <a:pt x="280" y="478"/>
                </a:lnTo>
                <a:lnTo>
                  <a:pt x="280" y="478"/>
                </a:lnTo>
                <a:lnTo>
                  <a:pt x="279" y="478"/>
                </a:lnTo>
                <a:lnTo>
                  <a:pt x="278" y="478"/>
                </a:lnTo>
                <a:lnTo>
                  <a:pt x="277" y="478"/>
                </a:lnTo>
                <a:lnTo>
                  <a:pt x="277" y="478"/>
                </a:lnTo>
                <a:lnTo>
                  <a:pt x="275" y="479"/>
                </a:lnTo>
                <a:lnTo>
                  <a:pt x="273" y="480"/>
                </a:lnTo>
                <a:lnTo>
                  <a:pt x="273" y="480"/>
                </a:lnTo>
                <a:lnTo>
                  <a:pt x="269" y="480"/>
                </a:lnTo>
                <a:lnTo>
                  <a:pt x="267" y="481"/>
                </a:lnTo>
                <a:lnTo>
                  <a:pt x="265" y="481"/>
                </a:lnTo>
                <a:lnTo>
                  <a:pt x="262" y="483"/>
                </a:lnTo>
                <a:lnTo>
                  <a:pt x="260" y="483"/>
                </a:lnTo>
                <a:lnTo>
                  <a:pt x="259" y="484"/>
                </a:lnTo>
                <a:lnTo>
                  <a:pt x="257" y="484"/>
                </a:lnTo>
                <a:lnTo>
                  <a:pt x="255" y="484"/>
                </a:lnTo>
                <a:lnTo>
                  <a:pt x="251" y="484"/>
                </a:lnTo>
                <a:lnTo>
                  <a:pt x="248" y="484"/>
                </a:lnTo>
                <a:lnTo>
                  <a:pt x="246" y="484"/>
                </a:lnTo>
                <a:lnTo>
                  <a:pt x="244" y="484"/>
                </a:lnTo>
                <a:lnTo>
                  <a:pt x="243" y="483"/>
                </a:lnTo>
                <a:lnTo>
                  <a:pt x="238" y="482"/>
                </a:lnTo>
                <a:lnTo>
                  <a:pt x="237" y="482"/>
                </a:lnTo>
                <a:lnTo>
                  <a:pt x="236" y="482"/>
                </a:lnTo>
                <a:lnTo>
                  <a:pt x="235" y="481"/>
                </a:lnTo>
                <a:lnTo>
                  <a:pt x="234" y="481"/>
                </a:lnTo>
                <a:lnTo>
                  <a:pt x="232" y="482"/>
                </a:lnTo>
                <a:lnTo>
                  <a:pt x="231" y="482"/>
                </a:lnTo>
                <a:lnTo>
                  <a:pt x="229" y="483"/>
                </a:lnTo>
                <a:lnTo>
                  <a:pt x="228" y="483"/>
                </a:lnTo>
                <a:lnTo>
                  <a:pt x="228" y="483"/>
                </a:lnTo>
                <a:lnTo>
                  <a:pt x="227" y="483"/>
                </a:lnTo>
                <a:lnTo>
                  <a:pt x="227" y="483"/>
                </a:lnTo>
                <a:lnTo>
                  <a:pt x="226" y="483"/>
                </a:lnTo>
                <a:lnTo>
                  <a:pt x="225" y="483"/>
                </a:lnTo>
                <a:lnTo>
                  <a:pt x="222" y="481"/>
                </a:lnTo>
                <a:lnTo>
                  <a:pt x="215" y="477"/>
                </a:lnTo>
                <a:lnTo>
                  <a:pt x="213" y="475"/>
                </a:lnTo>
                <a:lnTo>
                  <a:pt x="211" y="474"/>
                </a:lnTo>
                <a:lnTo>
                  <a:pt x="210" y="473"/>
                </a:lnTo>
                <a:lnTo>
                  <a:pt x="206" y="469"/>
                </a:lnTo>
                <a:lnTo>
                  <a:pt x="202" y="467"/>
                </a:lnTo>
                <a:lnTo>
                  <a:pt x="201" y="465"/>
                </a:lnTo>
                <a:lnTo>
                  <a:pt x="198" y="463"/>
                </a:lnTo>
                <a:lnTo>
                  <a:pt x="197" y="462"/>
                </a:lnTo>
                <a:lnTo>
                  <a:pt x="196" y="461"/>
                </a:lnTo>
                <a:lnTo>
                  <a:pt x="196" y="460"/>
                </a:lnTo>
                <a:lnTo>
                  <a:pt x="195" y="458"/>
                </a:lnTo>
                <a:lnTo>
                  <a:pt x="194" y="456"/>
                </a:lnTo>
                <a:lnTo>
                  <a:pt x="193" y="454"/>
                </a:lnTo>
                <a:lnTo>
                  <a:pt x="193" y="453"/>
                </a:lnTo>
                <a:lnTo>
                  <a:pt x="193" y="451"/>
                </a:lnTo>
                <a:lnTo>
                  <a:pt x="193" y="449"/>
                </a:lnTo>
                <a:lnTo>
                  <a:pt x="193" y="446"/>
                </a:lnTo>
                <a:lnTo>
                  <a:pt x="194" y="442"/>
                </a:lnTo>
                <a:lnTo>
                  <a:pt x="194" y="439"/>
                </a:lnTo>
                <a:lnTo>
                  <a:pt x="194" y="438"/>
                </a:lnTo>
                <a:lnTo>
                  <a:pt x="194" y="437"/>
                </a:lnTo>
                <a:lnTo>
                  <a:pt x="194" y="435"/>
                </a:lnTo>
                <a:lnTo>
                  <a:pt x="194" y="434"/>
                </a:lnTo>
                <a:lnTo>
                  <a:pt x="193" y="432"/>
                </a:lnTo>
                <a:lnTo>
                  <a:pt x="193" y="429"/>
                </a:lnTo>
                <a:lnTo>
                  <a:pt x="192" y="428"/>
                </a:lnTo>
                <a:lnTo>
                  <a:pt x="192" y="427"/>
                </a:lnTo>
                <a:lnTo>
                  <a:pt x="191" y="426"/>
                </a:lnTo>
                <a:lnTo>
                  <a:pt x="190" y="425"/>
                </a:lnTo>
                <a:lnTo>
                  <a:pt x="190" y="424"/>
                </a:lnTo>
                <a:lnTo>
                  <a:pt x="189" y="423"/>
                </a:lnTo>
                <a:lnTo>
                  <a:pt x="188" y="423"/>
                </a:lnTo>
                <a:lnTo>
                  <a:pt x="187" y="423"/>
                </a:lnTo>
                <a:lnTo>
                  <a:pt x="186" y="422"/>
                </a:lnTo>
                <a:lnTo>
                  <a:pt x="185" y="422"/>
                </a:lnTo>
                <a:lnTo>
                  <a:pt x="183" y="422"/>
                </a:lnTo>
                <a:lnTo>
                  <a:pt x="181" y="422"/>
                </a:lnTo>
                <a:lnTo>
                  <a:pt x="180" y="422"/>
                </a:lnTo>
                <a:lnTo>
                  <a:pt x="176" y="423"/>
                </a:lnTo>
                <a:lnTo>
                  <a:pt x="172" y="423"/>
                </a:lnTo>
                <a:lnTo>
                  <a:pt x="171" y="423"/>
                </a:lnTo>
                <a:lnTo>
                  <a:pt x="169" y="424"/>
                </a:lnTo>
                <a:lnTo>
                  <a:pt x="165" y="425"/>
                </a:lnTo>
                <a:lnTo>
                  <a:pt x="163" y="425"/>
                </a:lnTo>
                <a:lnTo>
                  <a:pt x="158" y="426"/>
                </a:lnTo>
                <a:lnTo>
                  <a:pt x="157" y="426"/>
                </a:lnTo>
                <a:lnTo>
                  <a:pt x="157" y="426"/>
                </a:lnTo>
                <a:lnTo>
                  <a:pt x="156" y="425"/>
                </a:lnTo>
                <a:lnTo>
                  <a:pt x="155" y="425"/>
                </a:lnTo>
                <a:lnTo>
                  <a:pt x="154" y="424"/>
                </a:lnTo>
                <a:lnTo>
                  <a:pt x="153" y="422"/>
                </a:lnTo>
                <a:lnTo>
                  <a:pt x="152" y="422"/>
                </a:lnTo>
                <a:lnTo>
                  <a:pt x="151" y="421"/>
                </a:lnTo>
                <a:lnTo>
                  <a:pt x="149" y="420"/>
                </a:lnTo>
                <a:lnTo>
                  <a:pt x="147" y="419"/>
                </a:lnTo>
                <a:lnTo>
                  <a:pt x="144" y="418"/>
                </a:lnTo>
                <a:lnTo>
                  <a:pt x="139" y="416"/>
                </a:lnTo>
                <a:lnTo>
                  <a:pt x="132" y="415"/>
                </a:lnTo>
                <a:lnTo>
                  <a:pt x="131" y="414"/>
                </a:lnTo>
                <a:lnTo>
                  <a:pt x="130" y="414"/>
                </a:lnTo>
                <a:lnTo>
                  <a:pt x="129" y="414"/>
                </a:lnTo>
                <a:lnTo>
                  <a:pt x="128" y="414"/>
                </a:lnTo>
                <a:lnTo>
                  <a:pt x="128" y="414"/>
                </a:lnTo>
                <a:lnTo>
                  <a:pt x="127" y="415"/>
                </a:lnTo>
                <a:lnTo>
                  <a:pt x="125" y="415"/>
                </a:lnTo>
                <a:lnTo>
                  <a:pt x="121" y="417"/>
                </a:lnTo>
                <a:lnTo>
                  <a:pt x="120" y="418"/>
                </a:lnTo>
                <a:lnTo>
                  <a:pt x="118" y="419"/>
                </a:lnTo>
                <a:lnTo>
                  <a:pt x="117" y="419"/>
                </a:lnTo>
                <a:lnTo>
                  <a:pt x="115" y="419"/>
                </a:lnTo>
                <a:lnTo>
                  <a:pt x="114" y="419"/>
                </a:lnTo>
                <a:lnTo>
                  <a:pt x="112" y="419"/>
                </a:lnTo>
                <a:lnTo>
                  <a:pt x="110" y="418"/>
                </a:lnTo>
                <a:lnTo>
                  <a:pt x="109" y="418"/>
                </a:lnTo>
                <a:lnTo>
                  <a:pt x="109" y="417"/>
                </a:lnTo>
                <a:lnTo>
                  <a:pt x="108" y="417"/>
                </a:lnTo>
                <a:lnTo>
                  <a:pt x="107" y="416"/>
                </a:lnTo>
                <a:lnTo>
                  <a:pt x="106" y="415"/>
                </a:lnTo>
                <a:lnTo>
                  <a:pt x="105" y="415"/>
                </a:lnTo>
                <a:lnTo>
                  <a:pt x="102" y="411"/>
                </a:lnTo>
                <a:lnTo>
                  <a:pt x="101" y="409"/>
                </a:lnTo>
                <a:lnTo>
                  <a:pt x="99" y="408"/>
                </a:lnTo>
                <a:lnTo>
                  <a:pt x="98" y="407"/>
                </a:lnTo>
                <a:lnTo>
                  <a:pt x="97" y="406"/>
                </a:lnTo>
                <a:lnTo>
                  <a:pt x="96" y="406"/>
                </a:lnTo>
                <a:lnTo>
                  <a:pt x="96" y="406"/>
                </a:lnTo>
                <a:lnTo>
                  <a:pt x="95" y="405"/>
                </a:lnTo>
                <a:lnTo>
                  <a:pt x="94" y="405"/>
                </a:lnTo>
                <a:lnTo>
                  <a:pt x="92" y="405"/>
                </a:lnTo>
                <a:lnTo>
                  <a:pt x="88" y="404"/>
                </a:lnTo>
                <a:lnTo>
                  <a:pt x="87" y="404"/>
                </a:lnTo>
                <a:lnTo>
                  <a:pt x="86" y="404"/>
                </a:lnTo>
                <a:lnTo>
                  <a:pt x="85" y="403"/>
                </a:lnTo>
                <a:lnTo>
                  <a:pt x="84" y="403"/>
                </a:lnTo>
                <a:lnTo>
                  <a:pt x="83" y="402"/>
                </a:lnTo>
                <a:lnTo>
                  <a:pt x="82" y="402"/>
                </a:lnTo>
                <a:lnTo>
                  <a:pt x="82" y="402"/>
                </a:lnTo>
                <a:lnTo>
                  <a:pt x="82" y="401"/>
                </a:lnTo>
                <a:lnTo>
                  <a:pt x="82" y="401"/>
                </a:lnTo>
                <a:lnTo>
                  <a:pt x="83" y="401"/>
                </a:lnTo>
                <a:lnTo>
                  <a:pt x="84" y="400"/>
                </a:lnTo>
                <a:lnTo>
                  <a:pt x="85" y="399"/>
                </a:lnTo>
                <a:lnTo>
                  <a:pt x="86" y="399"/>
                </a:lnTo>
                <a:lnTo>
                  <a:pt x="86" y="398"/>
                </a:lnTo>
                <a:lnTo>
                  <a:pt x="87" y="397"/>
                </a:lnTo>
                <a:lnTo>
                  <a:pt x="87" y="397"/>
                </a:lnTo>
                <a:lnTo>
                  <a:pt x="87" y="396"/>
                </a:lnTo>
                <a:lnTo>
                  <a:pt x="88" y="394"/>
                </a:lnTo>
                <a:lnTo>
                  <a:pt x="88" y="393"/>
                </a:lnTo>
                <a:lnTo>
                  <a:pt x="88" y="393"/>
                </a:lnTo>
                <a:lnTo>
                  <a:pt x="88" y="392"/>
                </a:lnTo>
                <a:lnTo>
                  <a:pt x="87" y="391"/>
                </a:lnTo>
                <a:lnTo>
                  <a:pt x="87" y="390"/>
                </a:lnTo>
                <a:lnTo>
                  <a:pt x="86" y="390"/>
                </a:lnTo>
                <a:lnTo>
                  <a:pt x="86" y="389"/>
                </a:lnTo>
                <a:lnTo>
                  <a:pt x="85" y="389"/>
                </a:lnTo>
                <a:lnTo>
                  <a:pt x="84" y="388"/>
                </a:lnTo>
                <a:lnTo>
                  <a:pt x="82" y="387"/>
                </a:lnTo>
                <a:lnTo>
                  <a:pt x="80" y="387"/>
                </a:lnTo>
                <a:lnTo>
                  <a:pt x="75" y="385"/>
                </a:lnTo>
                <a:lnTo>
                  <a:pt x="74" y="384"/>
                </a:lnTo>
                <a:lnTo>
                  <a:pt x="72" y="384"/>
                </a:lnTo>
                <a:lnTo>
                  <a:pt x="70" y="383"/>
                </a:lnTo>
                <a:lnTo>
                  <a:pt x="68" y="381"/>
                </a:lnTo>
                <a:lnTo>
                  <a:pt x="66" y="380"/>
                </a:lnTo>
                <a:lnTo>
                  <a:pt x="63" y="377"/>
                </a:lnTo>
                <a:lnTo>
                  <a:pt x="62" y="376"/>
                </a:lnTo>
                <a:lnTo>
                  <a:pt x="61" y="376"/>
                </a:lnTo>
                <a:lnTo>
                  <a:pt x="60" y="375"/>
                </a:lnTo>
                <a:lnTo>
                  <a:pt x="59" y="375"/>
                </a:lnTo>
                <a:lnTo>
                  <a:pt x="58" y="375"/>
                </a:lnTo>
                <a:lnTo>
                  <a:pt x="57" y="375"/>
                </a:lnTo>
                <a:lnTo>
                  <a:pt x="56" y="375"/>
                </a:lnTo>
                <a:lnTo>
                  <a:pt x="54" y="375"/>
                </a:lnTo>
                <a:lnTo>
                  <a:pt x="53" y="376"/>
                </a:lnTo>
                <a:lnTo>
                  <a:pt x="51" y="376"/>
                </a:lnTo>
                <a:lnTo>
                  <a:pt x="49" y="377"/>
                </a:lnTo>
                <a:lnTo>
                  <a:pt x="44" y="380"/>
                </a:lnTo>
                <a:lnTo>
                  <a:pt x="42" y="380"/>
                </a:lnTo>
                <a:lnTo>
                  <a:pt x="41" y="381"/>
                </a:lnTo>
                <a:lnTo>
                  <a:pt x="40" y="381"/>
                </a:lnTo>
                <a:lnTo>
                  <a:pt x="39" y="381"/>
                </a:lnTo>
                <a:lnTo>
                  <a:pt x="38" y="381"/>
                </a:lnTo>
                <a:lnTo>
                  <a:pt x="36" y="380"/>
                </a:lnTo>
                <a:lnTo>
                  <a:pt x="36" y="380"/>
                </a:lnTo>
                <a:lnTo>
                  <a:pt x="35" y="380"/>
                </a:lnTo>
                <a:lnTo>
                  <a:pt x="33" y="378"/>
                </a:lnTo>
                <a:lnTo>
                  <a:pt x="30" y="376"/>
                </a:lnTo>
                <a:lnTo>
                  <a:pt x="27" y="373"/>
                </a:lnTo>
                <a:lnTo>
                  <a:pt x="25" y="371"/>
                </a:lnTo>
                <a:lnTo>
                  <a:pt x="22" y="368"/>
                </a:lnTo>
                <a:lnTo>
                  <a:pt x="21" y="367"/>
                </a:lnTo>
                <a:lnTo>
                  <a:pt x="16" y="362"/>
                </a:lnTo>
                <a:lnTo>
                  <a:pt x="15" y="361"/>
                </a:lnTo>
                <a:lnTo>
                  <a:pt x="15" y="360"/>
                </a:lnTo>
                <a:lnTo>
                  <a:pt x="12" y="356"/>
                </a:lnTo>
                <a:lnTo>
                  <a:pt x="9" y="352"/>
                </a:lnTo>
                <a:lnTo>
                  <a:pt x="8" y="350"/>
                </a:lnTo>
                <a:lnTo>
                  <a:pt x="8" y="349"/>
                </a:lnTo>
                <a:lnTo>
                  <a:pt x="7" y="348"/>
                </a:lnTo>
                <a:lnTo>
                  <a:pt x="7" y="347"/>
                </a:lnTo>
                <a:lnTo>
                  <a:pt x="7" y="346"/>
                </a:lnTo>
                <a:lnTo>
                  <a:pt x="7" y="345"/>
                </a:lnTo>
                <a:lnTo>
                  <a:pt x="7" y="344"/>
                </a:lnTo>
                <a:lnTo>
                  <a:pt x="7" y="343"/>
                </a:lnTo>
                <a:lnTo>
                  <a:pt x="8" y="342"/>
                </a:lnTo>
                <a:lnTo>
                  <a:pt x="9" y="341"/>
                </a:lnTo>
                <a:lnTo>
                  <a:pt x="10" y="339"/>
                </a:lnTo>
                <a:lnTo>
                  <a:pt x="11" y="337"/>
                </a:lnTo>
                <a:lnTo>
                  <a:pt x="13" y="335"/>
                </a:lnTo>
                <a:lnTo>
                  <a:pt x="13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2"/>
                </a:lnTo>
                <a:lnTo>
                  <a:pt x="14" y="332"/>
                </a:lnTo>
                <a:lnTo>
                  <a:pt x="13" y="331"/>
                </a:lnTo>
                <a:lnTo>
                  <a:pt x="12" y="329"/>
                </a:lnTo>
                <a:lnTo>
                  <a:pt x="11" y="328"/>
                </a:lnTo>
                <a:lnTo>
                  <a:pt x="11" y="327"/>
                </a:lnTo>
                <a:lnTo>
                  <a:pt x="10" y="326"/>
                </a:lnTo>
                <a:lnTo>
                  <a:pt x="9" y="325"/>
                </a:lnTo>
                <a:lnTo>
                  <a:pt x="6" y="323"/>
                </a:lnTo>
                <a:lnTo>
                  <a:pt x="4" y="321"/>
                </a:lnTo>
                <a:lnTo>
                  <a:pt x="3" y="320"/>
                </a:lnTo>
                <a:lnTo>
                  <a:pt x="2" y="319"/>
                </a:lnTo>
                <a:lnTo>
                  <a:pt x="1" y="317"/>
                </a:lnTo>
                <a:lnTo>
                  <a:pt x="1" y="316"/>
                </a:lnTo>
                <a:lnTo>
                  <a:pt x="1" y="316"/>
                </a:lnTo>
                <a:lnTo>
                  <a:pt x="0" y="314"/>
                </a:lnTo>
                <a:lnTo>
                  <a:pt x="0" y="313"/>
                </a:lnTo>
                <a:lnTo>
                  <a:pt x="0" y="312"/>
                </a:lnTo>
                <a:lnTo>
                  <a:pt x="0" y="310"/>
                </a:lnTo>
                <a:lnTo>
                  <a:pt x="1" y="308"/>
                </a:lnTo>
                <a:lnTo>
                  <a:pt x="1" y="307"/>
                </a:lnTo>
                <a:lnTo>
                  <a:pt x="2" y="303"/>
                </a:lnTo>
                <a:lnTo>
                  <a:pt x="3" y="301"/>
                </a:lnTo>
                <a:lnTo>
                  <a:pt x="4" y="299"/>
                </a:lnTo>
                <a:lnTo>
                  <a:pt x="5" y="295"/>
                </a:lnTo>
                <a:lnTo>
                  <a:pt x="6" y="290"/>
                </a:lnTo>
                <a:lnTo>
                  <a:pt x="6" y="289"/>
                </a:lnTo>
                <a:lnTo>
                  <a:pt x="6" y="289"/>
                </a:lnTo>
                <a:lnTo>
                  <a:pt x="6" y="288"/>
                </a:lnTo>
                <a:lnTo>
                  <a:pt x="5" y="287"/>
                </a:lnTo>
                <a:lnTo>
                  <a:pt x="5" y="286"/>
                </a:lnTo>
                <a:lnTo>
                  <a:pt x="5" y="285"/>
                </a:lnTo>
                <a:lnTo>
                  <a:pt x="6" y="284"/>
                </a:lnTo>
                <a:lnTo>
                  <a:pt x="6" y="283"/>
                </a:lnTo>
                <a:lnTo>
                  <a:pt x="7" y="279"/>
                </a:lnTo>
                <a:lnTo>
                  <a:pt x="9" y="275"/>
                </a:lnTo>
                <a:lnTo>
                  <a:pt x="11" y="270"/>
                </a:lnTo>
                <a:lnTo>
                  <a:pt x="11" y="268"/>
                </a:lnTo>
                <a:lnTo>
                  <a:pt x="12" y="266"/>
                </a:lnTo>
                <a:lnTo>
                  <a:pt x="12" y="265"/>
                </a:lnTo>
                <a:lnTo>
                  <a:pt x="13" y="263"/>
                </a:lnTo>
                <a:lnTo>
                  <a:pt x="13" y="260"/>
                </a:lnTo>
                <a:lnTo>
                  <a:pt x="13" y="259"/>
                </a:lnTo>
                <a:lnTo>
                  <a:pt x="13" y="255"/>
                </a:lnTo>
                <a:lnTo>
                  <a:pt x="13" y="254"/>
                </a:lnTo>
                <a:lnTo>
                  <a:pt x="13" y="252"/>
                </a:lnTo>
                <a:lnTo>
                  <a:pt x="14" y="248"/>
                </a:lnTo>
                <a:lnTo>
                  <a:pt x="14" y="247"/>
                </a:lnTo>
                <a:lnTo>
                  <a:pt x="14" y="245"/>
                </a:lnTo>
                <a:lnTo>
                  <a:pt x="13" y="242"/>
                </a:lnTo>
                <a:lnTo>
                  <a:pt x="13" y="241"/>
                </a:lnTo>
                <a:lnTo>
                  <a:pt x="13" y="240"/>
                </a:lnTo>
                <a:lnTo>
                  <a:pt x="12" y="238"/>
                </a:lnTo>
                <a:lnTo>
                  <a:pt x="12" y="237"/>
                </a:lnTo>
                <a:lnTo>
                  <a:pt x="11" y="235"/>
                </a:lnTo>
                <a:lnTo>
                  <a:pt x="11" y="234"/>
                </a:lnTo>
                <a:lnTo>
                  <a:pt x="8" y="230"/>
                </a:lnTo>
                <a:lnTo>
                  <a:pt x="7" y="229"/>
                </a:lnTo>
                <a:lnTo>
                  <a:pt x="7" y="228"/>
                </a:lnTo>
                <a:lnTo>
                  <a:pt x="7" y="227"/>
                </a:lnTo>
                <a:lnTo>
                  <a:pt x="7" y="227"/>
                </a:lnTo>
                <a:lnTo>
                  <a:pt x="7" y="226"/>
                </a:lnTo>
                <a:lnTo>
                  <a:pt x="7" y="225"/>
                </a:lnTo>
                <a:lnTo>
                  <a:pt x="7" y="225"/>
                </a:lnTo>
                <a:lnTo>
                  <a:pt x="8" y="225"/>
                </a:lnTo>
                <a:lnTo>
                  <a:pt x="8" y="224"/>
                </a:lnTo>
                <a:lnTo>
                  <a:pt x="9" y="223"/>
                </a:lnTo>
                <a:lnTo>
                  <a:pt x="10" y="223"/>
                </a:lnTo>
                <a:lnTo>
                  <a:pt x="11" y="222"/>
                </a:lnTo>
                <a:lnTo>
                  <a:pt x="13" y="222"/>
                </a:lnTo>
                <a:lnTo>
                  <a:pt x="14" y="221"/>
                </a:lnTo>
                <a:lnTo>
                  <a:pt x="15" y="221"/>
                </a:lnTo>
                <a:lnTo>
                  <a:pt x="16" y="220"/>
                </a:lnTo>
                <a:lnTo>
                  <a:pt x="16" y="219"/>
                </a:lnTo>
                <a:lnTo>
                  <a:pt x="17" y="218"/>
                </a:lnTo>
                <a:lnTo>
                  <a:pt x="17" y="217"/>
                </a:lnTo>
                <a:lnTo>
                  <a:pt x="17" y="217"/>
                </a:lnTo>
                <a:lnTo>
                  <a:pt x="17" y="216"/>
                </a:lnTo>
                <a:lnTo>
                  <a:pt x="17" y="215"/>
                </a:lnTo>
                <a:lnTo>
                  <a:pt x="17" y="213"/>
                </a:lnTo>
                <a:lnTo>
                  <a:pt x="17" y="212"/>
                </a:lnTo>
                <a:lnTo>
                  <a:pt x="16" y="206"/>
                </a:lnTo>
                <a:lnTo>
                  <a:pt x="16" y="205"/>
                </a:lnTo>
                <a:lnTo>
                  <a:pt x="16" y="205"/>
                </a:lnTo>
                <a:lnTo>
                  <a:pt x="16" y="204"/>
                </a:lnTo>
                <a:lnTo>
                  <a:pt x="18" y="201"/>
                </a:lnTo>
                <a:lnTo>
                  <a:pt x="18" y="200"/>
                </a:lnTo>
                <a:lnTo>
                  <a:pt x="19" y="198"/>
                </a:lnTo>
                <a:lnTo>
                  <a:pt x="19" y="194"/>
                </a:lnTo>
                <a:lnTo>
                  <a:pt x="20" y="193"/>
                </a:lnTo>
                <a:lnTo>
                  <a:pt x="20" y="192"/>
                </a:lnTo>
                <a:lnTo>
                  <a:pt x="20" y="191"/>
                </a:lnTo>
                <a:lnTo>
                  <a:pt x="21" y="190"/>
                </a:lnTo>
                <a:lnTo>
                  <a:pt x="21" y="189"/>
                </a:lnTo>
                <a:lnTo>
                  <a:pt x="22" y="188"/>
                </a:lnTo>
                <a:lnTo>
                  <a:pt x="22" y="188"/>
                </a:lnTo>
                <a:lnTo>
                  <a:pt x="23" y="188"/>
                </a:lnTo>
                <a:lnTo>
                  <a:pt x="23" y="187"/>
                </a:lnTo>
                <a:lnTo>
                  <a:pt x="25" y="187"/>
                </a:lnTo>
                <a:lnTo>
                  <a:pt x="31" y="185"/>
                </a:lnTo>
                <a:lnTo>
                  <a:pt x="33" y="185"/>
                </a:lnTo>
                <a:lnTo>
                  <a:pt x="34" y="184"/>
                </a:lnTo>
                <a:lnTo>
                  <a:pt x="35" y="184"/>
                </a:lnTo>
                <a:lnTo>
                  <a:pt x="36" y="183"/>
                </a:lnTo>
                <a:lnTo>
                  <a:pt x="36" y="183"/>
                </a:lnTo>
                <a:lnTo>
                  <a:pt x="37" y="182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79"/>
                </a:lnTo>
                <a:lnTo>
                  <a:pt x="36" y="176"/>
                </a:lnTo>
                <a:lnTo>
                  <a:pt x="36" y="175"/>
                </a:lnTo>
                <a:lnTo>
                  <a:pt x="36" y="174"/>
                </a:lnTo>
                <a:lnTo>
                  <a:pt x="36" y="173"/>
                </a:lnTo>
                <a:lnTo>
                  <a:pt x="36" y="173"/>
                </a:lnTo>
                <a:lnTo>
                  <a:pt x="37" y="172"/>
                </a:lnTo>
                <a:lnTo>
                  <a:pt x="37" y="171"/>
                </a:lnTo>
                <a:lnTo>
                  <a:pt x="38" y="171"/>
                </a:lnTo>
                <a:lnTo>
                  <a:pt x="39" y="170"/>
                </a:lnTo>
                <a:lnTo>
                  <a:pt x="39" y="170"/>
                </a:lnTo>
                <a:lnTo>
                  <a:pt x="40" y="170"/>
                </a:lnTo>
                <a:lnTo>
                  <a:pt x="41" y="169"/>
                </a:lnTo>
                <a:lnTo>
                  <a:pt x="42" y="169"/>
                </a:lnTo>
                <a:lnTo>
                  <a:pt x="43" y="169"/>
                </a:lnTo>
                <a:lnTo>
                  <a:pt x="45" y="169"/>
                </a:lnTo>
                <a:lnTo>
                  <a:pt x="46" y="169"/>
                </a:lnTo>
                <a:lnTo>
                  <a:pt x="51" y="171"/>
                </a:lnTo>
                <a:lnTo>
                  <a:pt x="53" y="171"/>
                </a:lnTo>
                <a:lnTo>
                  <a:pt x="55" y="171"/>
                </a:lnTo>
                <a:lnTo>
                  <a:pt x="56" y="172"/>
                </a:lnTo>
                <a:lnTo>
                  <a:pt x="60" y="172"/>
                </a:lnTo>
                <a:lnTo>
                  <a:pt x="62" y="172"/>
                </a:lnTo>
                <a:lnTo>
                  <a:pt x="68" y="173"/>
                </a:lnTo>
                <a:lnTo>
                  <a:pt x="69" y="173"/>
                </a:lnTo>
                <a:lnTo>
                  <a:pt x="71" y="173"/>
                </a:lnTo>
                <a:lnTo>
                  <a:pt x="73" y="173"/>
                </a:lnTo>
                <a:lnTo>
                  <a:pt x="75" y="173"/>
                </a:lnTo>
                <a:lnTo>
                  <a:pt x="77" y="173"/>
                </a:lnTo>
                <a:lnTo>
                  <a:pt x="79" y="172"/>
                </a:lnTo>
                <a:lnTo>
                  <a:pt x="80" y="172"/>
                </a:lnTo>
                <a:lnTo>
                  <a:pt x="83" y="171"/>
                </a:lnTo>
                <a:lnTo>
                  <a:pt x="88" y="169"/>
                </a:lnTo>
                <a:lnTo>
                  <a:pt x="90" y="168"/>
                </a:lnTo>
                <a:lnTo>
                  <a:pt x="92" y="167"/>
                </a:lnTo>
                <a:lnTo>
                  <a:pt x="93" y="167"/>
                </a:lnTo>
                <a:lnTo>
                  <a:pt x="93" y="167"/>
                </a:lnTo>
                <a:lnTo>
                  <a:pt x="94" y="167"/>
                </a:lnTo>
                <a:lnTo>
                  <a:pt x="94" y="168"/>
                </a:lnTo>
                <a:lnTo>
                  <a:pt x="98" y="169"/>
                </a:lnTo>
                <a:lnTo>
                  <a:pt x="100" y="170"/>
                </a:lnTo>
                <a:lnTo>
                  <a:pt x="101" y="170"/>
                </a:lnTo>
                <a:lnTo>
                  <a:pt x="104" y="171"/>
                </a:lnTo>
                <a:lnTo>
                  <a:pt x="106" y="171"/>
                </a:lnTo>
                <a:lnTo>
                  <a:pt x="106" y="172"/>
                </a:lnTo>
                <a:lnTo>
                  <a:pt x="108" y="172"/>
                </a:lnTo>
                <a:lnTo>
                  <a:pt x="110" y="174"/>
                </a:lnTo>
                <a:lnTo>
                  <a:pt x="111" y="175"/>
                </a:lnTo>
                <a:lnTo>
                  <a:pt x="112" y="175"/>
                </a:lnTo>
                <a:lnTo>
                  <a:pt x="112" y="175"/>
                </a:lnTo>
                <a:lnTo>
                  <a:pt x="113" y="175"/>
                </a:lnTo>
                <a:lnTo>
                  <a:pt x="113" y="175"/>
                </a:lnTo>
                <a:lnTo>
                  <a:pt x="114" y="175"/>
                </a:lnTo>
                <a:lnTo>
                  <a:pt x="114" y="174"/>
                </a:lnTo>
                <a:lnTo>
                  <a:pt x="115" y="174"/>
                </a:lnTo>
                <a:lnTo>
                  <a:pt x="116" y="172"/>
                </a:lnTo>
                <a:lnTo>
                  <a:pt x="117" y="171"/>
                </a:lnTo>
                <a:lnTo>
                  <a:pt x="117" y="169"/>
                </a:lnTo>
                <a:lnTo>
                  <a:pt x="118" y="166"/>
                </a:lnTo>
                <a:lnTo>
                  <a:pt x="119" y="166"/>
                </a:lnTo>
                <a:lnTo>
                  <a:pt x="119" y="165"/>
                </a:lnTo>
                <a:lnTo>
                  <a:pt x="120" y="165"/>
                </a:lnTo>
                <a:lnTo>
                  <a:pt x="120" y="164"/>
                </a:lnTo>
                <a:lnTo>
                  <a:pt x="122" y="163"/>
                </a:lnTo>
                <a:lnTo>
                  <a:pt x="123" y="162"/>
                </a:lnTo>
                <a:lnTo>
                  <a:pt x="124" y="162"/>
                </a:lnTo>
                <a:lnTo>
                  <a:pt x="125" y="162"/>
                </a:lnTo>
                <a:lnTo>
                  <a:pt x="125" y="161"/>
                </a:lnTo>
                <a:lnTo>
                  <a:pt x="126" y="161"/>
                </a:lnTo>
                <a:lnTo>
                  <a:pt x="128" y="162"/>
                </a:lnTo>
                <a:lnTo>
                  <a:pt x="131" y="162"/>
                </a:lnTo>
                <a:lnTo>
                  <a:pt x="132" y="162"/>
                </a:lnTo>
                <a:lnTo>
                  <a:pt x="135" y="162"/>
                </a:lnTo>
                <a:lnTo>
                  <a:pt x="136" y="162"/>
                </a:lnTo>
                <a:lnTo>
                  <a:pt x="137" y="162"/>
                </a:lnTo>
                <a:lnTo>
                  <a:pt x="139" y="162"/>
                </a:lnTo>
                <a:lnTo>
                  <a:pt x="140" y="161"/>
                </a:lnTo>
                <a:lnTo>
                  <a:pt x="141" y="161"/>
                </a:lnTo>
                <a:lnTo>
                  <a:pt x="143" y="160"/>
                </a:lnTo>
                <a:lnTo>
                  <a:pt x="145" y="158"/>
                </a:lnTo>
                <a:lnTo>
                  <a:pt x="146" y="157"/>
                </a:lnTo>
                <a:lnTo>
                  <a:pt x="147" y="156"/>
                </a:lnTo>
                <a:lnTo>
                  <a:pt x="147" y="155"/>
                </a:lnTo>
                <a:lnTo>
                  <a:pt x="148" y="155"/>
                </a:lnTo>
                <a:lnTo>
                  <a:pt x="149" y="154"/>
                </a:lnTo>
                <a:lnTo>
                  <a:pt x="149" y="152"/>
                </a:lnTo>
                <a:lnTo>
                  <a:pt x="149" y="151"/>
                </a:lnTo>
                <a:lnTo>
                  <a:pt x="150" y="150"/>
                </a:lnTo>
                <a:lnTo>
                  <a:pt x="150" y="149"/>
                </a:lnTo>
                <a:lnTo>
                  <a:pt x="150" y="147"/>
                </a:lnTo>
                <a:lnTo>
                  <a:pt x="150" y="146"/>
                </a:lnTo>
                <a:lnTo>
                  <a:pt x="150" y="144"/>
                </a:lnTo>
                <a:lnTo>
                  <a:pt x="149" y="143"/>
                </a:lnTo>
                <a:lnTo>
                  <a:pt x="149" y="142"/>
                </a:lnTo>
                <a:lnTo>
                  <a:pt x="148" y="140"/>
                </a:lnTo>
                <a:lnTo>
                  <a:pt x="148" y="139"/>
                </a:lnTo>
                <a:lnTo>
                  <a:pt x="146" y="137"/>
                </a:lnTo>
                <a:lnTo>
                  <a:pt x="145" y="134"/>
                </a:lnTo>
                <a:lnTo>
                  <a:pt x="144" y="134"/>
                </a:lnTo>
                <a:lnTo>
                  <a:pt x="143" y="133"/>
                </a:lnTo>
                <a:lnTo>
                  <a:pt x="143" y="132"/>
                </a:lnTo>
                <a:lnTo>
                  <a:pt x="142" y="132"/>
                </a:lnTo>
                <a:lnTo>
                  <a:pt x="141" y="131"/>
                </a:lnTo>
                <a:lnTo>
                  <a:pt x="139" y="130"/>
                </a:lnTo>
                <a:lnTo>
                  <a:pt x="138" y="130"/>
                </a:lnTo>
                <a:lnTo>
                  <a:pt x="134" y="129"/>
                </a:lnTo>
                <a:lnTo>
                  <a:pt x="132" y="128"/>
                </a:lnTo>
                <a:lnTo>
                  <a:pt x="127" y="125"/>
                </a:lnTo>
                <a:lnTo>
                  <a:pt x="126" y="125"/>
                </a:lnTo>
                <a:lnTo>
                  <a:pt x="125" y="124"/>
                </a:lnTo>
                <a:lnTo>
                  <a:pt x="124" y="123"/>
                </a:lnTo>
                <a:lnTo>
                  <a:pt x="124" y="122"/>
                </a:lnTo>
                <a:lnTo>
                  <a:pt x="123" y="121"/>
                </a:lnTo>
                <a:lnTo>
                  <a:pt x="123" y="119"/>
                </a:lnTo>
                <a:lnTo>
                  <a:pt x="122" y="118"/>
                </a:lnTo>
                <a:lnTo>
                  <a:pt x="122" y="116"/>
                </a:lnTo>
                <a:lnTo>
                  <a:pt x="122" y="114"/>
                </a:lnTo>
                <a:lnTo>
                  <a:pt x="122" y="113"/>
                </a:lnTo>
                <a:lnTo>
                  <a:pt x="121" y="111"/>
                </a:lnTo>
                <a:lnTo>
                  <a:pt x="122" y="110"/>
                </a:lnTo>
                <a:lnTo>
                  <a:pt x="122" y="108"/>
                </a:lnTo>
                <a:lnTo>
                  <a:pt x="122" y="107"/>
                </a:lnTo>
                <a:lnTo>
                  <a:pt x="122" y="106"/>
                </a:lnTo>
                <a:lnTo>
                  <a:pt x="123" y="104"/>
                </a:lnTo>
                <a:lnTo>
                  <a:pt x="123" y="103"/>
                </a:lnTo>
                <a:lnTo>
                  <a:pt x="124" y="101"/>
                </a:lnTo>
                <a:lnTo>
                  <a:pt x="124" y="100"/>
                </a:lnTo>
                <a:lnTo>
                  <a:pt x="125" y="99"/>
                </a:lnTo>
                <a:lnTo>
                  <a:pt x="133" y="89"/>
                </a:lnTo>
                <a:lnTo>
                  <a:pt x="134" y="88"/>
                </a:lnTo>
                <a:lnTo>
                  <a:pt x="135" y="87"/>
                </a:lnTo>
                <a:lnTo>
                  <a:pt x="136" y="85"/>
                </a:lnTo>
                <a:lnTo>
                  <a:pt x="137" y="81"/>
                </a:lnTo>
                <a:lnTo>
                  <a:pt x="139" y="78"/>
                </a:lnTo>
                <a:lnTo>
                  <a:pt x="139" y="77"/>
                </a:lnTo>
                <a:lnTo>
                  <a:pt x="140" y="74"/>
                </a:lnTo>
                <a:lnTo>
                  <a:pt x="141" y="74"/>
                </a:lnTo>
                <a:lnTo>
                  <a:pt x="141" y="73"/>
                </a:lnTo>
                <a:lnTo>
                  <a:pt x="142" y="72"/>
                </a:lnTo>
                <a:lnTo>
                  <a:pt x="142" y="71"/>
                </a:lnTo>
                <a:lnTo>
                  <a:pt x="143" y="70"/>
                </a:lnTo>
                <a:lnTo>
                  <a:pt x="144" y="70"/>
                </a:lnTo>
                <a:lnTo>
                  <a:pt x="144" y="69"/>
                </a:lnTo>
                <a:lnTo>
                  <a:pt x="145" y="69"/>
                </a:lnTo>
                <a:lnTo>
                  <a:pt x="147" y="68"/>
                </a:lnTo>
                <a:lnTo>
                  <a:pt x="148" y="68"/>
                </a:lnTo>
                <a:lnTo>
                  <a:pt x="149" y="68"/>
                </a:lnTo>
                <a:lnTo>
                  <a:pt x="150" y="67"/>
                </a:lnTo>
                <a:lnTo>
                  <a:pt x="151" y="68"/>
                </a:lnTo>
                <a:lnTo>
                  <a:pt x="151" y="68"/>
                </a:lnTo>
                <a:lnTo>
                  <a:pt x="153" y="69"/>
                </a:lnTo>
                <a:lnTo>
                  <a:pt x="154" y="69"/>
                </a:lnTo>
                <a:lnTo>
                  <a:pt x="154" y="69"/>
                </a:lnTo>
                <a:lnTo>
                  <a:pt x="155" y="69"/>
                </a:lnTo>
                <a:lnTo>
                  <a:pt x="156" y="70"/>
                </a:lnTo>
                <a:lnTo>
                  <a:pt x="157" y="70"/>
                </a:lnTo>
                <a:lnTo>
                  <a:pt x="158" y="70"/>
                </a:lnTo>
                <a:lnTo>
                  <a:pt x="159" y="69"/>
                </a:lnTo>
                <a:lnTo>
                  <a:pt x="161" y="69"/>
                </a:lnTo>
                <a:lnTo>
                  <a:pt x="162" y="68"/>
                </a:lnTo>
                <a:lnTo>
                  <a:pt x="163" y="68"/>
                </a:lnTo>
                <a:lnTo>
                  <a:pt x="168" y="65"/>
                </a:lnTo>
                <a:lnTo>
                  <a:pt x="170" y="64"/>
                </a:lnTo>
                <a:lnTo>
                  <a:pt x="172" y="63"/>
                </a:lnTo>
                <a:lnTo>
                  <a:pt x="174" y="63"/>
                </a:lnTo>
                <a:lnTo>
                  <a:pt x="177" y="62"/>
                </a:lnTo>
                <a:lnTo>
                  <a:pt x="179" y="61"/>
                </a:lnTo>
                <a:lnTo>
                  <a:pt x="184" y="60"/>
                </a:lnTo>
                <a:lnTo>
                  <a:pt x="186" y="59"/>
                </a:lnTo>
                <a:lnTo>
                  <a:pt x="188" y="59"/>
                </a:lnTo>
                <a:lnTo>
                  <a:pt x="191" y="58"/>
                </a:lnTo>
                <a:lnTo>
                  <a:pt x="193" y="57"/>
                </a:lnTo>
                <a:lnTo>
                  <a:pt x="194" y="57"/>
                </a:lnTo>
                <a:lnTo>
                  <a:pt x="196" y="56"/>
                </a:lnTo>
                <a:lnTo>
                  <a:pt x="198" y="54"/>
                </a:lnTo>
                <a:lnTo>
                  <a:pt x="200" y="53"/>
                </a:lnTo>
                <a:lnTo>
                  <a:pt x="200" y="52"/>
                </a:lnTo>
                <a:lnTo>
                  <a:pt x="201" y="51"/>
                </a:lnTo>
                <a:lnTo>
                  <a:pt x="204" y="48"/>
                </a:lnTo>
                <a:lnTo>
                  <a:pt x="205" y="46"/>
                </a:lnTo>
                <a:lnTo>
                  <a:pt x="206" y="45"/>
                </a:lnTo>
                <a:lnTo>
                  <a:pt x="207" y="44"/>
                </a:lnTo>
                <a:lnTo>
                  <a:pt x="208" y="44"/>
                </a:lnTo>
                <a:lnTo>
                  <a:pt x="209" y="43"/>
                </a:lnTo>
                <a:lnTo>
                  <a:pt x="210" y="43"/>
                </a:lnTo>
                <a:lnTo>
                  <a:pt x="210" y="43"/>
                </a:lnTo>
                <a:lnTo>
                  <a:pt x="213" y="43"/>
                </a:lnTo>
                <a:lnTo>
                  <a:pt x="217" y="43"/>
                </a:lnTo>
                <a:lnTo>
                  <a:pt x="219" y="43"/>
                </a:lnTo>
                <a:lnTo>
                  <a:pt x="220" y="43"/>
                </a:lnTo>
                <a:lnTo>
                  <a:pt x="221" y="43"/>
                </a:lnTo>
                <a:lnTo>
                  <a:pt x="223" y="43"/>
                </a:lnTo>
                <a:lnTo>
                  <a:pt x="224" y="43"/>
                </a:lnTo>
                <a:lnTo>
                  <a:pt x="225" y="42"/>
                </a:lnTo>
                <a:lnTo>
                  <a:pt x="225" y="42"/>
                </a:lnTo>
                <a:lnTo>
                  <a:pt x="226" y="41"/>
                </a:lnTo>
                <a:lnTo>
                  <a:pt x="226" y="40"/>
                </a:lnTo>
                <a:lnTo>
                  <a:pt x="227" y="40"/>
                </a:lnTo>
                <a:lnTo>
                  <a:pt x="227" y="40"/>
                </a:lnTo>
                <a:lnTo>
                  <a:pt x="227" y="39"/>
                </a:lnTo>
                <a:lnTo>
                  <a:pt x="228" y="38"/>
                </a:lnTo>
                <a:lnTo>
                  <a:pt x="228" y="37"/>
                </a:lnTo>
                <a:lnTo>
                  <a:pt x="228" y="37"/>
                </a:lnTo>
                <a:lnTo>
                  <a:pt x="227" y="36"/>
                </a:lnTo>
                <a:lnTo>
                  <a:pt x="227" y="35"/>
                </a:lnTo>
                <a:lnTo>
                  <a:pt x="227" y="34"/>
                </a:lnTo>
                <a:lnTo>
                  <a:pt x="226" y="32"/>
                </a:lnTo>
                <a:lnTo>
                  <a:pt x="225" y="28"/>
                </a:lnTo>
                <a:lnTo>
                  <a:pt x="224" y="27"/>
                </a:lnTo>
                <a:lnTo>
                  <a:pt x="224" y="26"/>
                </a:lnTo>
                <a:lnTo>
                  <a:pt x="224" y="25"/>
                </a:lnTo>
                <a:lnTo>
                  <a:pt x="224" y="24"/>
                </a:lnTo>
                <a:lnTo>
                  <a:pt x="224" y="23"/>
                </a:lnTo>
                <a:lnTo>
                  <a:pt x="225" y="22"/>
                </a:lnTo>
                <a:lnTo>
                  <a:pt x="225" y="22"/>
                </a:lnTo>
                <a:lnTo>
                  <a:pt x="225" y="21"/>
                </a:lnTo>
                <a:lnTo>
                  <a:pt x="226" y="20"/>
                </a:lnTo>
                <a:lnTo>
                  <a:pt x="226" y="19"/>
                </a:lnTo>
                <a:lnTo>
                  <a:pt x="228" y="18"/>
                </a:lnTo>
                <a:lnTo>
                  <a:pt x="229" y="16"/>
                </a:lnTo>
                <a:lnTo>
                  <a:pt x="230" y="15"/>
                </a:lnTo>
                <a:lnTo>
                  <a:pt x="231" y="15"/>
                </a:lnTo>
                <a:lnTo>
                  <a:pt x="232" y="14"/>
                </a:lnTo>
                <a:lnTo>
                  <a:pt x="233" y="14"/>
                </a:lnTo>
                <a:lnTo>
                  <a:pt x="235" y="13"/>
                </a:lnTo>
                <a:lnTo>
                  <a:pt x="236" y="12"/>
                </a:lnTo>
                <a:lnTo>
                  <a:pt x="237" y="12"/>
                </a:lnTo>
                <a:lnTo>
                  <a:pt x="240" y="12"/>
                </a:lnTo>
                <a:lnTo>
                  <a:pt x="241" y="12"/>
                </a:lnTo>
                <a:lnTo>
                  <a:pt x="242" y="11"/>
                </a:lnTo>
                <a:lnTo>
                  <a:pt x="243" y="11"/>
                </a:lnTo>
                <a:lnTo>
                  <a:pt x="244" y="10"/>
                </a:lnTo>
                <a:lnTo>
                  <a:pt x="245" y="10"/>
                </a:lnTo>
                <a:lnTo>
                  <a:pt x="246" y="9"/>
                </a:lnTo>
                <a:lnTo>
                  <a:pt x="249" y="7"/>
                </a:lnTo>
                <a:lnTo>
                  <a:pt x="252" y="4"/>
                </a:lnTo>
                <a:lnTo>
                  <a:pt x="253" y="3"/>
                </a:lnTo>
                <a:lnTo>
                  <a:pt x="254" y="3"/>
                </a:lnTo>
                <a:lnTo>
                  <a:pt x="255" y="2"/>
                </a:lnTo>
                <a:lnTo>
                  <a:pt x="256" y="1"/>
                </a:lnTo>
                <a:lnTo>
                  <a:pt x="256" y="0"/>
                </a:lnTo>
                <a:lnTo>
                  <a:pt x="262" y="4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9" name="Freeform 282">
            <a:extLst>
              <a:ext uri="{FF2B5EF4-FFF2-40B4-BE49-F238E27FC236}">
                <a16:creationId xmlns:a16="http://schemas.microsoft.com/office/drawing/2014/main" id="{9A809131-3D8C-4483-8E72-095B1A36DDEA}"/>
              </a:ext>
            </a:extLst>
          </p:cNvPr>
          <p:cNvSpPr>
            <a:spLocks/>
          </p:cNvSpPr>
          <p:nvPr/>
        </p:nvSpPr>
        <p:spPr bwMode="auto">
          <a:xfrm>
            <a:off x="8791228" y="4625061"/>
            <a:ext cx="1073908" cy="1241490"/>
          </a:xfrm>
          <a:custGeom>
            <a:avLst/>
            <a:gdLst>
              <a:gd name="T0" fmla="*/ 223 w 565"/>
              <a:gd name="T1" fmla="*/ 29 h 597"/>
              <a:gd name="T2" fmla="*/ 251 w 565"/>
              <a:gd name="T3" fmla="*/ 30 h 597"/>
              <a:gd name="T4" fmla="*/ 278 w 565"/>
              <a:gd name="T5" fmla="*/ 46 h 597"/>
              <a:gd name="T6" fmla="*/ 295 w 565"/>
              <a:gd name="T7" fmla="*/ 60 h 597"/>
              <a:gd name="T8" fmla="*/ 323 w 565"/>
              <a:gd name="T9" fmla="*/ 73 h 597"/>
              <a:gd name="T10" fmla="*/ 329 w 565"/>
              <a:gd name="T11" fmla="*/ 91 h 597"/>
              <a:gd name="T12" fmla="*/ 363 w 565"/>
              <a:gd name="T13" fmla="*/ 107 h 597"/>
              <a:gd name="T14" fmla="*/ 384 w 565"/>
              <a:gd name="T15" fmla="*/ 80 h 597"/>
              <a:gd name="T16" fmla="*/ 401 w 565"/>
              <a:gd name="T17" fmla="*/ 87 h 597"/>
              <a:gd name="T18" fmla="*/ 432 w 565"/>
              <a:gd name="T19" fmla="*/ 105 h 597"/>
              <a:gd name="T20" fmla="*/ 470 w 565"/>
              <a:gd name="T21" fmla="*/ 115 h 597"/>
              <a:gd name="T22" fmla="*/ 512 w 565"/>
              <a:gd name="T23" fmla="*/ 148 h 597"/>
              <a:gd name="T24" fmla="*/ 556 w 565"/>
              <a:gd name="T25" fmla="*/ 175 h 597"/>
              <a:gd name="T26" fmla="*/ 555 w 565"/>
              <a:gd name="T27" fmla="*/ 200 h 597"/>
              <a:gd name="T28" fmla="*/ 564 w 565"/>
              <a:gd name="T29" fmla="*/ 218 h 597"/>
              <a:gd name="T30" fmla="*/ 545 w 565"/>
              <a:gd name="T31" fmla="*/ 230 h 597"/>
              <a:gd name="T32" fmla="*/ 553 w 565"/>
              <a:gd name="T33" fmla="*/ 247 h 597"/>
              <a:gd name="T34" fmla="*/ 542 w 565"/>
              <a:gd name="T35" fmla="*/ 257 h 597"/>
              <a:gd name="T36" fmla="*/ 526 w 565"/>
              <a:gd name="T37" fmla="*/ 252 h 597"/>
              <a:gd name="T38" fmla="*/ 529 w 565"/>
              <a:gd name="T39" fmla="*/ 264 h 597"/>
              <a:gd name="T40" fmla="*/ 518 w 565"/>
              <a:gd name="T41" fmla="*/ 274 h 597"/>
              <a:gd name="T42" fmla="*/ 493 w 565"/>
              <a:gd name="T43" fmla="*/ 295 h 597"/>
              <a:gd name="T44" fmla="*/ 489 w 565"/>
              <a:gd name="T45" fmla="*/ 326 h 597"/>
              <a:gd name="T46" fmla="*/ 500 w 565"/>
              <a:gd name="T47" fmla="*/ 342 h 597"/>
              <a:gd name="T48" fmla="*/ 514 w 565"/>
              <a:gd name="T49" fmla="*/ 352 h 597"/>
              <a:gd name="T50" fmla="*/ 507 w 565"/>
              <a:gd name="T51" fmla="*/ 376 h 597"/>
              <a:gd name="T52" fmla="*/ 502 w 565"/>
              <a:gd name="T53" fmla="*/ 394 h 597"/>
              <a:gd name="T54" fmla="*/ 496 w 565"/>
              <a:gd name="T55" fmla="*/ 415 h 597"/>
              <a:gd name="T56" fmla="*/ 508 w 565"/>
              <a:gd name="T57" fmla="*/ 435 h 597"/>
              <a:gd name="T58" fmla="*/ 493 w 565"/>
              <a:gd name="T59" fmla="*/ 451 h 597"/>
              <a:gd name="T60" fmla="*/ 486 w 565"/>
              <a:gd name="T61" fmla="*/ 467 h 597"/>
              <a:gd name="T62" fmla="*/ 498 w 565"/>
              <a:gd name="T63" fmla="*/ 485 h 597"/>
              <a:gd name="T64" fmla="*/ 487 w 565"/>
              <a:gd name="T65" fmla="*/ 503 h 597"/>
              <a:gd name="T66" fmla="*/ 457 w 565"/>
              <a:gd name="T67" fmla="*/ 513 h 597"/>
              <a:gd name="T68" fmla="*/ 445 w 565"/>
              <a:gd name="T69" fmla="*/ 531 h 597"/>
              <a:gd name="T70" fmla="*/ 409 w 565"/>
              <a:gd name="T71" fmla="*/ 531 h 597"/>
              <a:gd name="T72" fmla="*/ 382 w 565"/>
              <a:gd name="T73" fmla="*/ 531 h 597"/>
              <a:gd name="T74" fmla="*/ 366 w 565"/>
              <a:gd name="T75" fmla="*/ 529 h 597"/>
              <a:gd name="T76" fmla="*/ 347 w 565"/>
              <a:gd name="T77" fmla="*/ 536 h 597"/>
              <a:gd name="T78" fmla="*/ 331 w 565"/>
              <a:gd name="T79" fmla="*/ 551 h 597"/>
              <a:gd name="T80" fmla="*/ 300 w 565"/>
              <a:gd name="T81" fmla="*/ 570 h 597"/>
              <a:gd name="T82" fmla="*/ 277 w 565"/>
              <a:gd name="T83" fmla="*/ 589 h 597"/>
              <a:gd name="T84" fmla="*/ 251 w 565"/>
              <a:gd name="T85" fmla="*/ 585 h 597"/>
              <a:gd name="T86" fmla="*/ 233 w 565"/>
              <a:gd name="T87" fmla="*/ 595 h 597"/>
              <a:gd name="T88" fmla="*/ 216 w 565"/>
              <a:gd name="T89" fmla="*/ 594 h 597"/>
              <a:gd name="T90" fmla="*/ 194 w 565"/>
              <a:gd name="T91" fmla="*/ 575 h 597"/>
              <a:gd name="T92" fmla="*/ 177 w 565"/>
              <a:gd name="T93" fmla="*/ 563 h 597"/>
              <a:gd name="T94" fmla="*/ 190 w 565"/>
              <a:gd name="T95" fmla="*/ 542 h 597"/>
              <a:gd name="T96" fmla="*/ 204 w 565"/>
              <a:gd name="T97" fmla="*/ 514 h 597"/>
              <a:gd name="T98" fmla="*/ 220 w 565"/>
              <a:gd name="T99" fmla="*/ 501 h 597"/>
              <a:gd name="T100" fmla="*/ 205 w 565"/>
              <a:gd name="T101" fmla="*/ 482 h 597"/>
              <a:gd name="T102" fmla="*/ 195 w 565"/>
              <a:gd name="T103" fmla="*/ 474 h 597"/>
              <a:gd name="T104" fmla="*/ 161 w 565"/>
              <a:gd name="T105" fmla="*/ 479 h 597"/>
              <a:gd name="T106" fmla="*/ 131 w 565"/>
              <a:gd name="T107" fmla="*/ 471 h 597"/>
              <a:gd name="T108" fmla="*/ 112 w 565"/>
              <a:gd name="T109" fmla="*/ 438 h 597"/>
              <a:gd name="T110" fmla="*/ 103 w 565"/>
              <a:gd name="T111" fmla="*/ 418 h 597"/>
              <a:gd name="T112" fmla="*/ 70 w 565"/>
              <a:gd name="T113" fmla="*/ 418 h 597"/>
              <a:gd name="T114" fmla="*/ 35 w 565"/>
              <a:gd name="T115" fmla="*/ 415 h 597"/>
              <a:gd name="T116" fmla="*/ 14 w 565"/>
              <a:gd name="T117" fmla="*/ 402 h 597"/>
              <a:gd name="T118" fmla="*/ 4 w 565"/>
              <a:gd name="T119" fmla="*/ 395 h 5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65" h="597">
                <a:moveTo>
                  <a:pt x="180" y="0"/>
                </a:moveTo>
                <a:lnTo>
                  <a:pt x="188" y="6"/>
                </a:lnTo>
                <a:lnTo>
                  <a:pt x="190" y="8"/>
                </a:lnTo>
                <a:lnTo>
                  <a:pt x="195" y="11"/>
                </a:lnTo>
                <a:lnTo>
                  <a:pt x="205" y="18"/>
                </a:lnTo>
                <a:lnTo>
                  <a:pt x="206" y="19"/>
                </a:lnTo>
                <a:lnTo>
                  <a:pt x="209" y="22"/>
                </a:lnTo>
                <a:lnTo>
                  <a:pt x="210" y="23"/>
                </a:lnTo>
                <a:lnTo>
                  <a:pt x="213" y="25"/>
                </a:lnTo>
                <a:lnTo>
                  <a:pt x="214" y="27"/>
                </a:lnTo>
                <a:lnTo>
                  <a:pt x="215" y="27"/>
                </a:lnTo>
                <a:lnTo>
                  <a:pt x="216" y="27"/>
                </a:lnTo>
                <a:lnTo>
                  <a:pt x="217" y="28"/>
                </a:lnTo>
                <a:lnTo>
                  <a:pt x="218" y="28"/>
                </a:lnTo>
                <a:lnTo>
                  <a:pt x="220" y="28"/>
                </a:lnTo>
                <a:lnTo>
                  <a:pt x="222" y="29"/>
                </a:lnTo>
                <a:lnTo>
                  <a:pt x="223" y="29"/>
                </a:lnTo>
                <a:lnTo>
                  <a:pt x="225" y="29"/>
                </a:lnTo>
                <a:lnTo>
                  <a:pt x="230" y="28"/>
                </a:lnTo>
                <a:lnTo>
                  <a:pt x="231" y="28"/>
                </a:lnTo>
                <a:lnTo>
                  <a:pt x="232" y="28"/>
                </a:lnTo>
                <a:lnTo>
                  <a:pt x="233" y="28"/>
                </a:lnTo>
                <a:lnTo>
                  <a:pt x="236" y="29"/>
                </a:lnTo>
                <a:lnTo>
                  <a:pt x="238" y="29"/>
                </a:lnTo>
                <a:lnTo>
                  <a:pt x="239" y="29"/>
                </a:lnTo>
                <a:lnTo>
                  <a:pt x="240" y="29"/>
                </a:lnTo>
                <a:lnTo>
                  <a:pt x="241" y="29"/>
                </a:lnTo>
                <a:lnTo>
                  <a:pt x="243" y="28"/>
                </a:lnTo>
                <a:lnTo>
                  <a:pt x="244" y="28"/>
                </a:lnTo>
                <a:lnTo>
                  <a:pt x="245" y="28"/>
                </a:lnTo>
                <a:lnTo>
                  <a:pt x="246" y="28"/>
                </a:lnTo>
                <a:lnTo>
                  <a:pt x="247" y="28"/>
                </a:lnTo>
                <a:lnTo>
                  <a:pt x="250" y="29"/>
                </a:lnTo>
                <a:lnTo>
                  <a:pt x="251" y="30"/>
                </a:lnTo>
                <a:lnTo>
                  <a:pt x="252" y="30"/>
                </a:lnTo>
                <a:lnTo>
                  <a:pt x="253" y="31"/>
                </a:lnTo>
                <a:lnTo>
                  <a:pt x="255" y="32"/>
                </a:lnTo>
                <a:lnTo>
                  <a:pt x="256" y="32"/>
                </a:lnTo>
                <a:lnTo>
                  <a:pt x="260" y="34"/>
                </a:lnTo>
                <a:lnTo>
                  <a:pt x="262" y="35"/>
                </a:lnTo>
                <a:lnTo>
                  <a:pt x="263" y="36"/>
                </a:lnTo>
                <a:lnTo>
                  <a:pt x="264" y="36"/>
                </a:lnTo>
                <a:lnTo>
                  <a:pt x="264" y="36"/>
                </a:lnTo>
                <a:lnTo>
                  <a:pt x="268" y="40"/>
                </a:lnTo>
                <a:lnTo>
                  <a:pt x="269" y="41"/>
                </a:lnTo>
                <a:lnTo>
                  <a:pt x="270" y="42"/>
                </a:lnTo>
                <a:lnTo>
                  <a:pt x="271" y="43"/>
                </a:lnTo>
                <a:lnTo>
                  <a:pt x="273" y="44"/>
                </a:lnTo>
                <a:lnTo>
                  <a:pt x="275" y="45"/>
                </a:lnTo>
                <a:lnTo>
                  <a:pt x="276" y="46"/>
                </a:lnTo>
                <a:lnTo>
                  <a:pt x="278" y="46"/>
                </a:lnTo>
                <a:lnTo>
                  <a:pt x="279" y="47"/>
                </a:lnTo>
                <a:lnTo>
                  <a:pt x="283" y="47"/>
                </a:lnTo>
                <a:lnTo>
                  <a:pt x="285" y="48"/>
                </a:lnTo>
                <a:lnTo>
                  <a:pt x="288" y="49"/>
                </a:lnTo>
                <a:lnTo>
                  <a:pt x="289" y="50"/>
                </a:lnTo>
                <a:lnTo>
                  <a:pt x="290" y="50"/>
                </a:lnTo>
                <a:lnTo>
                  <a:pt x="291" y="50"/>
                </a:lnTo>
                <a:lnTo>
                  <a:pt x="291" y="51"/>
                </a:lnTo>
                <a:lnTo>
                  <a:pt x="291" y="51"/>
                </a:lnTo>
                <a:lnTo>
                  <a:pt x="292" y="52"/>
                </a:lnTo>
                <a:lnTo>
                  <a:pt x="292" y="52"/>
                </a:lnTo>
                <a:lnTo>
                  <a:pt x="292" y="53"/>
                </a:lnTo>
                <a:lnTo>
                  <a:pt x="293" y="57"/>
                </a:lnTo>
                <a:lnTo>
                  <a:pt x="294" y="58"/>
                </a:lnTo>
                <a:lnTo>
                  <a:pt x="294" y="59"/>
                </a:lnTo>
                <a:lnTo>
                  <a:pt x="295" y="60"/>
                </a:lnTo>
                <a:lnTo>
                  <a:pt x="295" y="60"/>
                </a:lnTo>
                <a:lnTo>
                  <a:pt x="296" y="61"/>
                </a:lnTo>
                <a:lnTo>
                  <a:pt x="297" y="61"/>
                </a:lnTo>
                <a:lnTo>
                  <a:pt x="298" y="62"/>
                </a:lnTo>
                <a:lnTo>
                  <a:pt x="299" y="62"/>
                </a:lnTo>
                <a:lnTo>
                  <a:pt x="301" y="63"/>
                </a:lnTo>
                <a:lnTo>
                  <a:pt x="303" y="63"/>
                </a:lnTo>
                <a:lnTo>
                  <a:pt x="305" y="64"/>
                </a:lnTo>
                <a:lnTo>
                  <a:pt x="307" y="65"/>
                </a:lnTo>
                <a:lnTo>
                  <a:pt x="309" y="65"/>
                </a:lnTo>
                <a:lnTo>
                  <a:pt x="311" y="66"/>
                </a:lnTo>
                <a:lnTo>
                  <a:pt x="312" y="67"/>
                </a:lnTo>
                <a:lnTo>
                  <a:pt x="315" y="69"/>
                </a:lnTo>
                <a:lnTo>
                  <a:pt x="317" y="70"/>
                </a:lnTo>
                <a:lnTo>
                  <a:pt x="318" y="71"/>
                </a:lnTo>
                <a:lnTo>
                  <a:pt x="320" y="72"/>
                </a:lnTo>
                <a:lnTo>
                  <a:pt x="321" y="72"/>
                </a:lnTo>
                <a:lnTo>
                  <a:pt x="323" y="73"/>
                </a:lnTo>
                <a:lnTo>
                  <a:pt x="324" y="73"/>
                </a:lnTo>
                <a:lnTo>
                  <a:pt x="327" y="74"/>
                </a:lnTo>
                <a:lnTo>
                  <a:pt x="328" y="74"/>
                </a:lnTo>
                <a:lnTo>
                  <a:pt x="328" y="74"/>
                </a:lnTo>
                <a:lnTo>
                  <a:pt x="329" y="75"/>
                </a:lnTo>
                <a:lnTo>
                  <a:pt x="329" y="76"/>
                </a:lnTo>
                <a:lnTo>
                  <a:pt x="329" y="77"/>
                </a:lnTo>
                <a:lnTo>
                  <a:pt x="329" y="78"/>
                </a:lnTo>
                <a:lnTo>
                  <a:pt x="329" y="78"/>
                </a:lnTo>
                <a:lnTo>
                  <a:pt x="329" y="79"/>
                </a:lnTo>
                <a:lnTo>
                  <a:pt x="328" y="82"/>
                </a:lnTo>
                <a:lnTo>
                  <a:pt x="328" y="84"/>
                </a:lnTo>
                <a:lnTo>
                  <a:pt x="328" y="86"/>
                </a:lnTo>
                <a:lnTo>
                  <a:pt x="328" y="87"/>
                </a:lnTo>
                <a:lnTo>
                  <a:pt x="328" y="89"/>
                </a:lnTo>
                <a:lnTo>
                  <a:pt x="328" y="90"/>
                </a:lnTo>
                <a:lnTo>
                  <a:pt x="329" y="91"/>
                </a:lnTo>
                <a:lnTo>
                  <a:pt x="330" y="93"/>
                </a:lnTo>
                <a:lnTo>
                  <a:pt x="331" y="94"/>
                </a:lnTo>
                <a:lnTo>
                  <a:pt x="332" y="95"/>
                </a:lnTo>
                <a:lnTo>
                  <a:pt x="333" y="96"/>
                </a:lnTo>
                <a:lnTo>
                  <a:pt x="334" y="97"/>
                </a:lnTo>
                <a:lnTo>
                  <a:pt x="337" y="98"/>
                </a:lnTo>
                <a:lnTo>
                  <a:pt x="345" y="103"/>
                </a:lnTo>
                <a:lnTo>
                  <a:pt x="350" y="105"/>
                </a:lnTo>
                <a:lnTo>
                  <a:pt x="352" y="106"/>
                </a:lnTo>
                <a:lnTo>
                  <a:pt x="353" y="106"/>
                </a:lnTo>
                <a:lnTo>
                  <a:pt x="354" y="107"/>
                </a:lnTo>
                <a:lnTo>
                  <a:pt x="355" y="107"/>
                </a:lnTo>
                <a:lnTo>
                  <a:pt x="356" y="107"/>
                </a:lnTo>
                <a:lnTo>
                  <a:pt x="358" y="107"/>
                </a:lnTo>
                <a:lnTo>
                  <a:pt x="360" y="107"/>
                </a:lnTo>
                <a:lnTo>
                  <a:pt x="362" y="107"/>
                </a:lnTo>
                <a:lnTo>
                  <a:pt x="363" y="107"/>
                </a:lnTo>
                <a:lnTo>
                  <a:pt x="364" y="107"/>
                </a:lnTo>
                <a:lnTo>
                  <a:pt x="366" y="106"/>
                </a:lnTo>
                <a:lnTo>
                  <a:pt x="366" y="106"/>
                </a:lnTo>
                <a:lnTo>
                  <a:pt x="367" y="105"/>
                </a:lnTo>
                <a:lnTo>
                  <a:pt x="368" y="104"/>
                </a:lnTo>
                <a:lnTo>
                  <a:pt x="369" y="104"/>
                </a:lnTo>
                <a:lnTo>
                  <a:pt x="371" y="100"/>
                </a:lnTo>
                <a:lnTo>
                  <a:pt x="373" y="98"/>
                </a:lnTo>
                <a:lnTo>
                  <a:pt x="374" y="96"/>
                </a:lnTo>
                <a:lnTo>
                  <a:pt x="375" y="95"/>
                </a:lnTo>
                <a:lnTo>
                  <a:pt x="375" y="94"/>
                </a:lnTo>
                <a:lnTo>
                  <a:pt x="377" y="90"/>
                </a:lnTo>
                <a:lnTo>
                  <a:pt x="378" y="87"/>
                </a:lnTo>
                <a:lnTo>
                  <a:pt x="380" y="85"/>
                </a:lnTo>
                <a:lnTo>
                  <a:pt x="381" y="83"/>
                </a:lnTo>
                <a:lnTo>
                  <a:pt x="382" y="82"/>
                </a:lnTo>
                <a:lnTo>
                  <a:pt x="384" y="80"/>
                </a:lnTo>
                <a:lnTo>
                  <a:pt x="385" y="79"/>
                </a:lnTo>
                <a:lnTo>
                  <a:pt x="386" y="78"/>
                </a:lnTo>
                <a:lnTo>
                  <a:pt x="387" y="77"/>
                </a:lnTo>
                <a:lnTo>
                  <a:pt x="388" y="77"/>
                </a:lnTo>
                <a:lnTo>
                  <a:pt x="389" y="77"/>
                </a:lnTo>
                <a:lnTo>
                  <a:pt x="389" y="77"/>
                </a:lnTo>
                <a:lnTo>
                  <a:pt x="390" y="78"/>
                </a:lnTo>
                <a:lnTo>
                  <a:pt x="391" y="78"/>
                </a:lnTo>
                <a:lnTo>
                  <a:pt x="392" y="79"/>
                </a:lnTo>
                <a:lnTo>
                  <a:pt x="394" y="82"/>
                </a:lnTo>
                <a:lnTo>
                  <a:pt x="395" y="83"/>
                </a:lnTo>
                <a:lnTo>
                  <a:pt x="396" y="84"/>
                </a:lnTo>
                <a:lnTo>
                  <a:pt x="397" y="85"/>
                </a:lnTo>
                <a:lnTo>
                  <a:pt x="398" y="85"/>
                </a:lnTo>
                <a:lnTo>
                  <a:pt x="399" y="86"/>
                </a:lnTo>
                <a:lnTo>
                  <a:pt x="400" y="87"/>
                </a:lnTo>
                <a:lnTo>
                  <a:pt x="401" y="87"/>
                </a:lnTo>
                <a:lnTo>
                  <a:pt x="403" y="88"/>
                </a:lnTo>
                <a:lnTo>
                  <a:pt x="405" y="89"/>
                </a:lnTo>
                <a:lnTo>
                  <a:pt x="408" y="89"/>
                </a:lnTo>
                <a:lnTo>
                  <a:pt x="412" y="90"/>
                </a:lnTo>
                <a:lnTo>
                  <a:pt x="414" y="91"/>
                </a:lnTo>
                <a:lnTo>
                  <a:pt x="416" y="91"/>
                </a:lnTo>
                <a:lnTo>
                  <a:pt x="417" y="92"/>
                </a:lnTo>
                <a:lnTo>
                  <a:pt x="418" y="93"/>
                </a:lnTo>
                <a:lnTo>
                  <a:pt x="419" y="93"/>
                </a:lnTo>
                <a:lnTo>
                  <a:pt x="420" y="94"/>
                </a:lnTo>
                <a:lnTo>
                  <a:pt x="421" y="95"/>
                </a:lnTo>
                <a:lnTo>
                  <a:pt x="423" y="97"/>
                </a:lnTo>
                <a:lnTo>
                  <a:pt x="425" y="98"/>
                </a:lnTo>
                <a:lnTo>
                  <a:pt x="428" y="102"/>
                </a:lnTo>
                <a:lnTo>
                  <a:pt x="430" y="104"/>
                </a:lnTo>
                <a:lnTo>
                  <a:pt x="431" y="105"/>
                </a:lnTo>
                <a:lnTo>
                  <a:pt x="432" y="105"/>
                </a:lnTo>
                <a:lnTo>
                  <a:pt x="433" y="106"/>
                </a:lnTo>
                <a:lnTo>
                  <a:pt x="433" y="106"/>
                </a:lnTo>
                <a:lnTo>
                  <a:pt x="434" y="106"/>
                </a:lnTo>
                <a:lnTo>
                  <a:pt x="435" y="106"/>
                </a:lnTo>
                <a:lnTo>
                  <a:pt x="436" y="107"/>
                </a:lnTo>
                <a:lnTo>
                  <a:pt x="438" y="107"/>
                </a:lnTo>
                <a:lnTo>
                  <a:pt x="444" y="107"/>
                </a:lnTo>
                <a:lnTo>
                  <a:pt x="446" y="107"/>
                </a:lnTo>
                <a:lnTo>
                  <a:pt x="447" y="107"/>
                </a:lnTo>
                <a:lnTo>
                  <a:pt x="448" y="108"/>
                </a:lnTo>
                <a:lnTo>
                  <a:pt x="449" y="108"/>
                </a:lnTo>
                <a:lnTo>
                  <a:pt x="453" y="110"/>
                </a:lnTo>
                <a:lnTo>
                  <a:pt x="454" y="110"/>
                </a:lnTo>
                <a:lnTo>
                  <a:pt x="460" y="112"/>
                </a:lnTo>
                <a:lnTo>
                  <a:pt x="465" y="113"/>
                </a:lnTo>
                <a:lnTo>
                  <a:pt x="469" y="115"/>
                </a:lnTo>
                <a:lnTo>
                  <a:pt x="470" y="115"/>
                </a:lnTo>
                <a:lnTo>
                  <a:pt x="472" y="115"/>
                </a:lnTo>
                <a:lnTo>
                  <a:pt x="477" y="119"/>
                </a:lnTo>
                <a:lnTo>
                  <a:pt x="483" y="121"/>
                </a:lnTo>
                <a:lnTo>
                  <a:pt x="485" y="122"/>
                </a:lnTo>
                <a:lnTo>
                  <a:pt x="487" y="123"/>
                </a:lnTo>
                <a:lnTo>
                  <a:pt x="489" y="125"/>
                </a:lnTo>
                <a:lnTo>
                  <a:pt x="491" y="126"/>
                </a:lnTo>
                <a:lnTo>
                  <a:pt x="493" y="128"/>
                </a:lnTo>
                <a:lnTo>
                  <a:pt x="495" y="129"/>
                </a:lnTo>
                <a:lnTo>
                  <a:pt x="500" y="135"/>
                </a:lnTo>
                <a:lnTo>
                  <a:pt x="502" y="137"/>
                </a:lnTo>
                <a:lnTo>
                  <a:pt x="503" y="139"/>
                </a:lnTo>
                <a:lnTo>
                  <a:pt x="505" y="142"/>
                </a:lnTo>
                <a:lnTo>
                  <a:pt x="507" y="143"/>
                </a:lnTo>
                <a:lnTo>
                  <a:pt x="508" y="145"/>
                </a:lnTo>
                <a:lnTo>
                  <a:pt x="510" y="146"/>
                </a:lnTo>
                <a:lnTo>
                  <a:pt x="512" y="148"/>
                </a:lnTo>
                <a:lnTo>
                  <a:pt x="513" y="148"/>
                </a:lnTo>
                <a:lnTo>
                  <a:pt x="514" y="148"/>
                </a:lnTo>
                <a:lnTo>
                  <a:pt x="515" y="149"/>
                </a:lnTo>
                <a:lnTo>
                  <a:pt x="518" y="149"/>
                </a:lnTo>
                <a:lnTo>
                  <a:pt x="519" y="150"/>
                </a:lnTo>
                <a:lnTo>
                  <a:pt x="525" y="151"/>
                </a:lnTo>
                <a:lnTo>
                  <a:pt x="530" y="153"/>
                </a:lnTo>
                <a:lnTo>
                  <a:pt x="532" y="154"/>
                </a:lnTo>
                <a:lnTo>
                  <a:pt x="534" y="155"/>
                </a:lnTo>
                <a:lnTo>
                  <a:pt x="536" y="156"/>
                </a:lnTo>
                <a:lnTo>
                  <a:pt x="541" y="159"/>
                </a:lnTo>
                <a:lnTo>
                  <a:pt x="545" y="162"/>
                </a:lnTo>
                <a:lnTo>
                  <a:pt x="546" y="163"/>
                </a:lnTo>
                <a:lnTo>
                  <a:pt x="547" y="164"/>
                </a:lnTo>
                <a:lnTo>
                  <a:pt x="549" y="165"/>
                </a:lnTo>
                <a:lnTo>
                  <a:pt x="550" y="167"/>
                </a:lnTo>
                <a:lnTo>
                  <a:pt x="556" y="175"/>
                </a:lnTo>
                <a:lnTo>
                  <a:pt x="556" y="176"/>
                </a:lnTo>
                <a:lnTo>
                  <a:pt x="556" y="177"/>
                </a:lnTo>
                <a:lnTo>
                  <a:pt x="556" y="178"/>
                </a:lnTo>
                <a:lnTo>
                  <a:pt x="556" y="180"/>
                </a:lnTo>
                <a:lnTo>
                  <a:pt x="555" y="182"/>
                </a:lnTo>
                <a:lnTo>
                  <a:pt x="554" y="185"/>
                </a:lnTo>
                <a:lnTo>
                  <a:pt x="552" y="191"/>
                </a:lnTo>
                <a:lnTo>
                  <a:pt x="552" y="192"/>
                </a:lnTo>
                <a:lnTo>
                  <a:pt x="551" y="193"/>
                </a:lnTo>
                <a:lnTo>
                  <a:pt x="551" y="194"/>
                </a:lnTo>
                <a:lnTo>
                  <a:pt x="551" y="195"/>
                </a:lnTo>
                <a:lnTo>
                  <a:pt x="551" y="195"/>
                </a:lnTo>
                <a:lnTo>
                  <a:pt x="552" y="196"/>
                </a:lnTo>
                <a:lnTo>
                  <a:pt x="552" y="197"/>
                </a:lnTo>
                <a:lnTo>
                  <a:pt x="553" y="198"/>
                </a:lnTo>
                <a:lnTo>
                  <a:pt x="554" y="200"/>
                </a:lnTo>
                <a:lnTo>
                  <a:pt x="555" y="200"/>
                </a:lnTo>
                <a:lnTo>
                  <a:pt x="557" y="201"/>
                </a:lnTo>
                <a:lnTo>
                  <a:pt x="560" y="203"/>
                </a:lnTo>
                <a:lnTo>
                  <a:pt x="561" y="204"/>
                </a:lnTo>
                <a:lnTo>
                  <a:pt x="562" y="205"/>
                </a:lnTo>
                <a:lnTo>
                  <a:pt x="563" y="206"/>
                </a:lnTo>
                <a:lnTo>
                  <a:pt x="564" y="206"/>
                </a:lnTo>
                <a:lnTo>
                  <a:pt x="564" y="207"/>
                </a:lnTo>
                <a:lnTo>
                  <a:pt x="565" y="208"/>
                </a:lnTo>
                <a:lnTo>
                  <a:pt x="565" y="209"/>
                </a:lnTo>
                <a:lnTo>
                  <a:pt x="565" y="210"/>
                </a:lnTo>
                <a:lnTo>
                  <a:pt x="565" y="211"/>
                </a:lnTo>
                <a:lnTo>
                  <a:pt x="565" y="212"/>
                </a:lnTo>
                <a:lnTo>
                  <a:pt x="565" y="213"/>
                </a:lnTo>
                <a:lnTo>
                  <a:pt x="565" y="214"/>
                </a:lnTo>
                <a:lnTo>
                  <a:pt x="565" y="215"/>
                </a:lnTo>
                <a:lnTo>
                  <a:pt x="565" y="216"/>
                </a:lnTo>
                <a:lnTo>
                  <a:pt x="564" y="218"/>
                </a:lnTo>
                <a:lnTo>
                  <a:pt x="563" y="220"/>
                </a:lnTo>
                <a:lnTo>
                  <a:pt x="562" y="221"/>
                </a:lnTo>
                <a:lnTo>
                  <a:pt x="560" y="223"/>
                </a:lnTo>
                <a:lnTo>
                  <a:pt x="558" y="225"/>
                </a:lnTo>
                <a:lnTo>
                  <a:pt x="557" y="227"/>
                </a:lnTo>
                <a:lnTo>
                  <a:pt x="555" y="228"/>
                </a:lnTo>
                <a:lnTo>
                  <a:pt x="554" y="228"/>
                </a:lnTo>
                <a:lnTo>
                  <a:pt x="553" y="229"/>
                </a:lnTo>
                <a:lnTo>
                  <a:pt x="552" y="229"/>
                </a:lnTo>
                <a:lnTo>
                  <a:pt x="551" y="230"/>
                </a:lnTo>
                <a:lnTo>
                  <a:pt x="550" y="230"/>
                </a:lnTo>
                <a:lnTo>
                  <a:pt x="549" y="230"/>
                </a:lnTo>
                <a:lnTo>
                  <a:pt x="547" y="230"/>
                </a:lnTo>
                <a:lnTo>
                  <a:pt x="546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1"/>
                </a:lnTo>
                <a:lnTo>
                  <a:pt x="545" y="232"/>
                </a:lnTo>
                <a:lnTo>
                  <a:pt x="545" y="233"/>
                </a:lnTo>
                <a:lnTo>
                  <a:pt x="546" y="234"/>
                </a:lnTo>
                <a:lnTo>
                  <a:pt x="546" y="235"/>
                </a:lnTo>
                <a:lnTo>
                  <a:pt x="547" y="236"/>
                </a:lnTo>
                <a:lnTo>
                  <a:pt x="548" y="237"/>
                </a:lnTo>
                <a:lnTo>
                  <a:pt x="550" y="239"/>
                </a:lnTo>
                <a:lnTo>
                  <a:pt x="551" y="240"/>
                </a:lnTo>
                <a:lnTo>
                  <a:pt x="552" y="241"/>
                </a:lnTo>
                <a:lnTo>
                  <a:pt x="553" y="243"/>
                </a:lnTo>
                <a:lnTo>
                  <a:pt x="553" y="244"/>
                </a:lnTo>
                <a:lnTo>
                  <a:pt x="553" y="245"/>
                </a:lnTo>
                <a:lnTo>
                  <a:pt x="553" y="246"/>
                </a:lnTo>
                <a:lnTo>
                  <a:pt x="553" y="247"/>
                </a:lnTo>
                <a:lnTo>
                  <a:pt x="553" y="247"/>
                </a:lnTo>
                <a:lnTo>
                  <a:pt x="553" y="248"/>
                </a:lnTo>
                <a:lnTo>
                  <a:pt x="553" y="249"/>
                </a:lnTo>
                <a:lnTo>
                  <a:pt x="552" y="252"/>
                </a:lnTo>
                <a:lnTo>
                  <a:pt x="551" y="255"/>
                </a:lnTo>
                <a:lnTo>
                  <a:pt x="551" y="256"/>
                </a:lnTo>
                <a:lnTo>
                  <a:pt x="550" y="257"/>
                </a:lnTo>
                <a:lnTo>
                  <a:pt x="550" y="257"/>
                </a:lnTo>
                <a:lnTo>
                  <a:pt x="549" y="258"/>
                </a:lnTo>
                <a:lnTo>
                  <a:pt x="548" y="258"/>
                </a:lnTo>
                <a:lnTo>
                  <a:pt x="548" y="258"/>
                </a:lnTo>
                <a:lnTo>
                  <a:pt x="547" y="259"/>
                </a:lnTo>
                <a:lnTo>
                  <a:pt x="545" y="259"/>
                </a:lnTo>
                <a:lnTo>
                  <a:pt x="544" y="259"/>
                </a:lnTo>
                <a:lnTo>
                  <a:pt x="544" y="258"/>
                </a:lnTo>
                <a:lnTo>
                  <a:pt x="543" y="258"/>
                </a:lnTo>
                <a:lnTo>
                  <a:pt x="542" y="258"/>
                </a:lnTo>
                <a:lnTo>
                  <a:pt x="542" y="257"/>
                </a:lnTo>
                <a:lnTo>
                  <a:pt x="541" y="256"/>
                </a:lnTo>
                <a:lnTo>
                  <a:pt x="540" y="255"/>
                </a:lnTo>
                <a:lnTo>
                  <a:pt x="540" y="255"/>
                </a:lnTo>
                <a:lnTo>
                  <a:pt x="539" y="253"/>
                </a:lnTo>
                <a:lnTo>
                  <a:pt x="538" y="251"/>
                </a:lnTo>
                <a:lnTo>
                  <a:pt x="538" y="251"/>
                </a:lnTo>
                <a:lnTo>
                  <a:pt x="537" y="251"/>
                </a:lnTo>
                <a:lnTo>
                  <a:pt x="537" y="250"/>
                </a:lnTo>
                <a:lnTo>
                  <a:pt x="536" y="250"/>
                </a:lnTo>
                <a:lnTo>
                  <a:pt x="535" y="250"/>
                </a:lnTo>
                <a:lnTo>
                  <a:pt x="534" y="249"/>
                </a:lnTo>
                <a:lnTo>
                  <a:pt x="533" y="249"/>
                </a:lnTo>
                <a:lnTo>
                  <a:pt x="531" y="250"/>
                </a:lnTo>
                <a:lnTo>
                  <a:pt x="530" y="250"/>
                </a:lnTo>
                <a:lnTo>
                  <a:pt x="529" y="251"/>
                </a:lnTo>
                <a:lnTo>
                  <a:pt x="527" y="251"/>
                </a:lnTo>
                <a:lnTo>
                  <a:pt x="526" y="252"/>
                </a:lnTo>
                <a:lnTo>
                  <a:pt x="525" y="253"/>
                </a:lnTo>
                <a:lnTo>
                  <a:pt x="524" y="254"/>
                </a:lnTo>
                <a:lnTo>
                  <a:pt x="522" y="256"/>
                </a:lnTo>
                <a:lnTo>
                  <a:pt x="521" y="257"/>
                </a:lnTo>
                <a:lnTo>
                  <a:pt x="521" y="258"/>
                </a:lnTo>
                <a:lnTo>
                  <a:pt x="520" y="259"/>
                </a:lnTo>
                <a:lnTo>
                  <a:pt x="520" y="259"/>
                </a:lnTo>
                <a:lnTo>
                  <a:pt x="520" y="260"/>
                </a:lnTo>
                <a:lnTo>
                  <a:pt x="520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1"/>
                </a:lnTo>
                <a:lnTo>
                  <a:pt x="522" y="261"/>
                </a:lnTo>
                <a:lnTo>
                  <a:pt x="526" y="262"/>
                </a:lnTo>
                <a:lnTo>
                  <a:pt x="527" y="263"/>
                </a:lnTo>
                <a:lnTo>
                  <a:pt x="528" y="263"/>
                </a:lnTo>
                <a:lnTo>
                  <a:pt x="529" y="264"/>
                </a:lnTo>
                <a:lnTo>
                  <a:pt x="529" y="264"/>
                </a:lnTo>
                <a:lnTo>
                  <a:pt x="530" y="265"/>
                </a:lnTo>
                <a:lnTo>
                  <a:pt x="530" y="265"/>
                </a:lnTo>
                <a:lnTo>
                  <a:pt x="531" y="266"/>
                </a:lnTo>
                <a:lnTo>
                  <a:pt x="531" y="267"/>
                </a:lnTo>
                <a:lnTo>
                  <a:pt x="531" y="267"/>
                </a:lnTo>
                <a:lnTo>
                  <a:pt x="531" y="268"/>
                </a:lnTo>
                <a:lnTo>
                  <a:pt x="530" y="269"/>
                </a:lnTo>
                <a:lnTo>
                  <a:pt x="530" y="269"/>
                </a:lnTo>
                <a:lnTo>
                  <a:pt x="530" y="270"/>
                </a:lnTo>
                <a:lnTo>
                  <a:pt x="529" y="271"/>
                </a:lnTo>
                <a:lnTo>
                  <a:pt x="528" y="272"/>
                </a:lnTo>
                <a:lnTo>
                  <a:pt x="527" y="272"/>
                </a:lnTo>
                <a:lnTo>
                  <a:pt x="526" y="273"/>
                </a:lnTo>
                <a:lnTo>
                  <a:pt x="524" y="273"/>
                </a:lnTo>
                <a:lnTo>
                  <a:pt x="521" y="274"/>
                </a:lnTo>
                <a:lnTo>
                  <a:pt x="518" y="274"/>
                </a:lnTo>
                <a:lnTo>
                  <a:pt x="514" y="274"/>
                </a:lnTo>
                <a:lnTo>
                  <a:pt x="512" y="275"/>
                </a:lnTo>
                <a:lnTo>
                  <a:pt x="510" y="275"/>
                </a:lnTo>
                <a:lnTo>
                  <a:pt x="509" y="276"/>
                </a:lnTo>
                <a:lnTo>
                  <a:pt x="507" y="277"/>
                </a:lnTo>
                <a:lnTo>
                  <a:pt x="506" y="278"/>
                </a:lnTo>
                <a:lnTo>
                  <a:pt x="505" y="278"/>
                </a:lnTo>
                <a:lnTo>
                  <a:pt x="505" y="279"/>
                </a:lnTo>
                <a:lnTo>
                  <a:pt x="504" y="280"/>
                </a:lnTo>
                <a:lnTo>
                  <a:pt x="503" y="281"/>
                </a:lnTo>
                <a:lnTo>
                  <a:pt x="502" y="282"/>
                </a:lnTo>
                <a:lnTo>
                  <a:pt x="501" y="284"/>
                </a:lnTo>
                <a:lnTo>
                  <a:pt x="499" y="288"/>
                </a:lnTo>
                <a:lnTo>
                  <a:pt x="498" y="289"/>
                </a:lnTo>
                <a:lnTo>
                  <a:pt x="497" y="291"/>
                </a:lnTo>
                <a:lnTo>
                  <a:pt x="495" y="294"/>
                </a:lnTo>
                <a:lnTo>
                  <a:pt x="493" y="295"/>
                </a:lnTo>
                <a:lnTo>
                  <a:pt x="492" y="297"/>
                </a:lnTo>
                <a:lnTo>
                  <a:pt x="491" y="299"/>
                </a:lnTo>
                <a:lnTo>
                  <a:pt x="491" y="300"/>
                </a:lnTo>
                <a:lnTo>
                  <a:pt x="491" y="301"/>
                </a:lnTo>
                <a:lnTo>
                  <a:pt x="490" y="303"/>
                </a:lnTo>
                <a:lnTo>
                  <a:pt x="490" y="307"/>
                </a:lnTo>
                <a:lnTo>
                  <a:pt x="490" y="310"/>
                </a:lnTo>
                <a:lnTo>
                  <a:pt x="490" y="312"/>
                </a:lnTo>
                <a:lnTo>
                  <a:pt x="489" y="315"/>
                </a:lnTo>
                <a:lnTo>
                  <a:pt x="488" y="319"/>
                </a:lnTo>
                <a:lnTo>
                  <a:pt x="488" y="321"/>
                </a:lnTo>
                <a:lnTo>
                  <a:pt x="488" y="322"/>
                </a:lnTo>
                <a:lnTo>
                  <a:pt x="488" y="323"/>
                </a:lnTo>
                <a:lnTo>
                  <a:pt x="488" y="324"/>
                </a:lnTo>
                <a:lnTo>
                  <a:pt x="488" y="325"/>
                </a:lnTo>
                <a:lnTo>
                  <a:pt x="489" y="325"/>
                </a:lnTo>
                <a:lnTo>
                  <a:pt x="489" y="326"/>
                </a:lnTo>
                <a:lnTo>
                  <a:pt x="490" y="327"/>
                </a:lnTo>
                <a:lnTo>
                  <a:pt x="491" y="327"/>
                </a:lnTo>
                <a:lnTo>
                  <a:pt x="495" y="331"/>
                </a:lnTo>
                <a:lnTo>
                  <a:pt x="502" y="336"/>
                </a:lnTo>
                <a:lnTo>
                  <a:pt x="503" y="336"/>
                </a:lnTo>
                <a:lnTo>
                  <a:pt x="503" y="337"/>
                </a:lnTo>
                <a:lnTo>
                  <a:pt x="503" y="337"/>
                </a:lnTo>
                <a:lnTo>
                  <a:pt x="504" y="338"/>
                </a:lnTo>
                <a:lnTo>
                  <a:pt x="503" y="338"/>
                </a:lnTo>
                <a:lnTo>
                  <a:pt x="503" y="338"/>
                </a:lnTo>
                <a:lnTo>
                  <a:pt x="503" y="339"/>
                </a:lnTo>
                <a:lnTo>
                  <a:pt x="501" y="340"/>
                </a:lnTo>
                <a:lnTo>
                  <a:pt x="501" y="340"/>
                </a:lnTo>
                <a:lnTo>
                  <a:pt x="500" y="341"/>
                </a:lnTo>
                <a:lnTo>
                  <a:pt x="500" y="341"/>
                </a:lnTo>
                <a:lnTo>
                  <a:pt x="500" y="342"/>
                </a:lnTo>
                <a:lnTo>
                  <a:pt x="500" y="342"/>
                </a:lnTo>
                <a:lnTo>
                  <a:pt x="500" y="343"/>
                </a:lnTo>
                <a:lnTo>
                  <a:pt x="501" y="343"/>
                </a:lnTo>
                <a:lnTo>
                  <a:pt x="501" y="344"/>
                </a:lnTo>
                <a:lnTo>
                  <a:pt x="502" y="344"/>
                </a:lnTo>
                <a:lnTo>
                  <a:pt x="503" y="345"/>
                </a:lnTo>
                <a:lnTo>
                  <a:pt x="504" y="345"/>
                </a:lnTo>
                <a:lnTo>
                  <a:pt x="506" y="346"/>
                </a:lnTo>
                <a:lnTo>
                  <a:pt x="507" y="346"/>
                </a:lnTo>
                <a:lnTo>
                  <a:pt x="511" y="347"/>
                </a:lnTo>
                <a:lnTo>
                  <a:pt x="512" y="348"/>
                </a:lnTo>
                <a:lnTo>
                  <a:pt x="512" y="348"/>
                </a:lnTo>
                <a:lnTo>
                  <a:pt x="513" y="349"/>
                </a:lnTo>
                <a:lnTo>
                  <a:pt x="513" y="349"/>
                </a:lnTo>
                <a:lnTo>
                  <a:pt x="514" y="350"/>
                </a:lnTo>
                <a:lnTo>
                  <a:pt x="514" y="351"/>
                </a:lnTo>
                <a:lnTo>
                  <a:pt x="514" y="351"/>
                </a:lnTo>
                <a:lnTo>
                  <a:pt x="514" y="352"/>
                </a:lnTo>
                <a:lnTo>
                  <a:pt x="514" y="353"/>
                </a:lnTo>
                <a:lnTo>
                  <a:pt x="514" y="354"/>
                </a:lnTo>
                <a:lnTo>
                  <a:pt x="513" y="355"/>
                </a:lnTo>
                <a:lnTo>
                  <a:pt x="513" y="356"/>
                </a:lnTo>
                <a:lnTo>
                  <a:pt x="512" y="358"/>
                </a:lnTo>
                <a:lnTo>
                  <a:pt x="511" y="360"/>
                </a:lnTo>
                <a:lnTo>
                  <a:pt x="507" y="365"/>
                </a:lnTo>
                <a:lnTo>
                  <a:pt x="506" y="366"/>
                </a:lnTo>
                <a:lnTo>
                  <a:pt x="506" y="367"/>
                </a:lnTo>
                <a:lnTo>
                  <a:pt x="505" y="368"/>
                </a:lnTo>
                <a:lnTo>
                  <a:pt x="505" y="369"/>
                </a:lnTo>
                <a:lnTo>
                  <a:pt x="505" y="370"/>
                </a:lnTo>
                <a:lnTo>
                  <a:pt x="505" y="371"/>
                </a:lnTo>
                <a:lnTo>
                  <a:pt x="505" y="372"/>
                </a:lnTo>
                <a:lnTo>
                  <a:pt x="506" y="374"/>
                </a:lnTo>
                <a:lnTo>
                  <a:pt x="506" y="375"/>
                </a:lnTo>
                <a:lnTo>
                  <a:pt x="507" y="376"/>
                </a:lnTo>
                <a:lnTo>
                  <a:pt x="507" y="377"/>
                </a:lnTo>
                <a:lnTo>
                  <a:pt x="509" y="379"/>
                </a:lnTo>
                <a:lnTo>
                  <a:pt x="510" y="381"/>
                </a:lnTo>
                <a:lnTo>
                  <a:pt x="511" y="382"/>
                </a:lnTo>
                <a:lnTo>
                  <a:pt x="511" y="383"/>
                </a:lnTo>
                <a:lnTo>
                  <a:pt x="512" y="384"/>
                </a:lnTo>
                <a:lnTo>
                  <a:pt x="512" y="384"/>
                </a:lnTo>
                <a:lnTo>
                  <a:pt x="512" y="385"/>
                </a:lnTo>
                <a:lnTo>
                  <a:pt x="512" y="386"/>
                </a:lnTo>
                <a:lnTo>
                  <a:pt x="511" y="387"/>
                </a:lnTo>
                <a:lnTo>
                  <a:pt x="511" y="387"/>
                </a:lnTo>
                <a:lnTo>
                  <a:pt x="510" y="388"/>
                </a:lnTo>
                <a:lnTo>
                  <a:pt x="510" y="388"/>
                </a:lnTo>
                <a:lnTo>
                  <a:pt x="508" y="390"/>
                </a:lnTo>
                <a:lnTo>
                  <a:pt x="505" y="392"/>
                </a:lnTo>
                <a:lnTo>
                  <a:pt x="503" y="393"/>
                </a:lnTo>
                <a:lnTo>
                  <a:pt x="502" y="394"/>
                </a:lnTo>
                <a:lnTo>
                  <a:pt x="501" y="396"/>
                </a:lnTo>
                <a:lnTo>
                  <a:pt x="500" y="397"/>
                </a:lnTo>
                <a:lnTo>
                  <a:pt x="499" y="399"/>
                </a:lnTo>
                <a:lnTo>
                  <a:pt x="498" y="400"/>
                </a:lnTo>
                <a:lnTo>
                  <a:pt x="497" y="402"/>
                </a:lnTo>
                <a:lnTo>
                  <a:pt x="497" y="403"/>
                </a:lnTo>
                <a:lnTo>
                  <a:pt x="496" y="405"/>
                </a:lnTo>
                <a:lnTo>
                  <a:pt x="496" y="406"/>
                </a:lnTo>
                <a:lnTo>
                  <a:pt x="495" y="408"/>
                </a:lnTo>
                <a:lnTo>
                  <a:pt x="495" y="409"/>
                </a:lnTo>
                <a:lnTo>
                  <a:pt x="495" y="410"/>
                </a:lnTo>
                <a:lnTo>
                  <a:pt x="495" y="411"/>
                </a:lnTo>
                <a:lnTo>
                  <a:pt x="495" y="412"/>
                </a:lnTo>
                <a:lnTo>
                  <a:pt x="495" y="413"/>
                </a:lnTo>
                <a:lnTo>
                  <a:pt x="496" y="414"/>
                </a:lnTo>
                <a:lnTo>
                  <a:pt x="496" y="415"/>
                </a:lnTo>
                <a:lnTo>
                  <a:pt x="496" y="415"/>
                </a:lnTo>
                <a:lnTo>
                  <a:pt x="497" y="416"/>
                </a:lnTo>
                <a:lnTo>
                  <a:pt x="498" y="417"/>
                </a:lnTo>
                <a:lnTo>
                  <a:pt x="500" y="418"/>
                </a:lnTo>
                <a:lnTo>
                  <a:pt x="503" y="421"/>
                </a:lnTo>
                <a:lnTo>
                  <a:pt x="504" y="422"/>
                </a:lnTo>
                <a:lnTo>
                  <a:pt x="505" y="423"/>
                </a:lnTo>
                <a:lnTo>
                  <a:pt x="506" y="423"/>
                </a:lnTo>
                <a:lnTo>
                  <a:pt x="506" y="424"/>
                </a:lnTo>
                <a:lnTo>
                  <a:pt x="507" y="425"/>
                </a:lnTo>
                <a:lnTo>
                  <a:pt x="507" y="426"/>
                </a:lnTo>
                <a:lnTo>
                  <a:pt x="508" y="427"/>
                </a:lnTo>
                <a:lnTo>
                  <a:pt x="508" y="428"/>
                </a:lnTo>
                <a:lnTo>
                  <a:pt x="508" y="429"/>
                </a:lnTo>
                <a:lnTo>
                  <a:pt x="508" y="431"/>
                </a:lnTo>
                <a:lnTo>
                  <a:pt x="508" y="433"/>
                </a:lnTo>
                <a:lnTo>
                  <a:pt x="508" y="434"/>
                </a:lnTo>
                <a:lnTo>
                  <a:pt x="508" y="435"/>
                </a:lnTo>
                <a:lnTo>
                  <a:pt x="507" y="436"/>
                </a:lnTo>
                <a:lnTo>
                  <a:pt x="507" y="437"/>
                </a:lnTo>
                <a:lnTo>
                  <a:pt x="506" y="438"/>
                </a:lnTo>
                <a:lnTo>
                  <a:pt x="504" y="439"/>
                </a:lnTo>
                <a:lnTo>
                  <a:pt x="502" y="440"/>
                </a:lnTo>
                <a:lnTo>
                  <a:pt x="501" y="441"/>
                </a:lnTo>
                <a:lnTo>
                  <a:pt x="498" y="442"/>
                </a:lnTo>
                <a:lnTo>
                  <a:pt x="497" y="443"/>
                </a:lnTo>
                <a:lnTo>
                  <a:pt x="496" y="444"/>
                </a:lnTo>
                <a:lnTo>
                  <a:pt x="495" y="444"/>
                </a:lnTo>
                <a:lnTo>
                  <a:pt x="495" y="445"/>
                </a:lnTo>
                <a:lnTo>
                  <a:pt x="494" y="446"/>
                </a:lnTo>
                <a:lnTo>
                  <a:pt x="494" y="446"/>
                </a:lnTo>
                <a:lnTo>
                  <a:pt x="493" y="448"/>
                </a:lnTo>
                <a:lnTo>
                  <a:pt x="493" y="449"/>
                </a:lnTo>
                <a:lnTo>
                  <a:pt x="493" y="450"/>
                </a:lnTo>
                <a:lnTo>
                  <a:pt x="493" y="451"/>
                </a:lnTo>
                <a:lnTo>
                  <a:pt x="493" y="452"/>
                </a:lnTo>
                <a:lnTo>
                  <a:pt x="494" y="455"/>
                </a:lnTo>
                <a:lnTo>
                  <a:pt x="494" y="457"/>
                </a:lnTo>
                <a:lnTo>
                  <a:pt x="495" y="458"/>
                </a:lnTo>
                <a:lnTo>
                  <a:pt x="495" y="459"/>
                </a:lnTo>
                <a:lnTo>
                  <a:pt x="495" y="460"/>
                </a:lnTo>
                <a:lnTo>
                  <a:pt x="495" y="460"/>
                </a:lnTo>
                <a:lnTo>
                  <a:pt x="494" y="461"/>
                </a:lnTo>
                <a:lnTo>
                  <a:pt x="494" y="462"/>
                </a:lnTo>
                <a:lnTo>
                  <a:pt x="493" y="463"/>
                </a:lnTo>
                <a:lnTo>
                  <a:pt x="492" y="464"/>
                </a:lnTo>
                <a:lnTo>
                  <a:pt x="492" y="465"/>
                </a:lnTo>
                <a:lnTo>
                  <a:pt x="491" y="465"/>
                </a:lnTo>
                <a:lnTo>
                  <a:pt x="489" y="466"/>
                </a:lnTo>
                <a:lnTo>
                  <a:pt x="488" y="466"/>
                </a:lnTo>
                <a:lnTo>
                  <a:pt x="487" y="467"/>
                </a:lnTo>
                <a:lnTo>
                  <a:pt x="486" y="467"/>
                </a:lnTo>
                <a:lnTo>
                  <a:pt x="485" y="467"/>
                </a:lnTo>
                <a:lnTo>
                  <a:pt x="485" y="468"/>
                </a:lnTo>
                <a:lnTo>
                  <a:pt x="485" y="468"/>
                </a:lnTo>
                <a:lnTo>
                  <a:pt x="485" y="468"/>
                </a:lnTo>
                <a:lnTo>
                  <a:pt x="485" y="469"/>
                </a:lnTo>
                <a:lnTo>
                  <a:pt x="485" y="470"/>
                </a:lnTo>
                <a:lnTo>
                  <a:pt x="485" y="471"/>
                </a:lnTo>
                <a:lnTo>
                  <a:pt x="486" y="472"/>
                </a:lnTo>
                <a:lnTo>
                  <a:pt x="487" y="473"/>
                </a:lnTo>
                <a:lnTo>
                  <a:pt x="489" y="475"/>
                </a:lnTo>
                <a:lnTo>
                  <a:pt x="490" y="476"/>
                </a:lnTo>
                <a:lnTo>
                  <a:pt x="494" y="480"/>
                </a:lnTo>
                <a:lnTo>
                  <a:pt x="496" y="481"/>
                </a:lnTo>
                <a:lnTo>
                  <a:pt x="496" y="482"/>
                </a:lnTo>
                <a:lnTo>
                  <a:pt x="497" y="483"/>
                </a:lnTo>
                <a:lnTo>
                  <a:pt x="498" y="484"/>
                </a:lnTo>
                <a:lnTo>
                  <a:pt x="498" y="485"/>
                </a:lnTo>
                <a:lnTo>
                  <a:pt x="499" y="486"/>
                </a:lnTo>
                <a:lnTo>
                  <a:pt x="499" y="487"/>
                </a:lnTo>
                <a:lnTo>
                  <a:pt x="498" y="487"/>
                </a:lnTo>
                <a:lnTo>
                  <a:pt x="498" y="488"/>
                </a:lnTo>
                <a:lnTo>
                  <a:pt x="498" y="489"/>
                </a:lnTo>
                <a:lnTo>
                  <a:pt x="497" y="490"/>
                </a:lnTo>
                <a:lnTo>
                  <a:pt x="496" y="491"/>
                </a:lnTo>
                <a:lnTo>
                  <a:pt x="495" y="491"/>
                </a:lnTo>
                <a:lnTo>
                  <a:pt x="493" y="494"/>
                </a:lnTo>
                <a:lnTo>
                  <a:pt x="492" y="495"/>
                </a:lnTo>
                <a:lnTo>
                  <a:pt x="491" y="495"/>
                </a:lnTo>
                <a:lnTo>
                  <a:pt x="491" y="496"/>
                </a:lnTo>
                <a:lnTo>
                  <a:pt x="490" y="497"/>
                </a:lnTo>
                <a:lnTo>
                  <a:pt x="489" y="500"/>
                </a:lnTo>
                <a:lnTo>
                  <a:pt x="489" y="501"/>
                </a:lnTo>
                <a:lnTo>
                  <a:pt x="488" y="502"/>
                </a:lnTo>
                <a:lnTo>
                  <a:pt x="487" y="503"/>
                </a:lnTo>
                <a:lnTo>
                  <a:pt x="486" y="504"/>
                </a:lnTo>
                <a:lnTo>
                  <a:pt x="486" y="505"/>
                </a:lnTo>
                <a:lnTo>
                  <a:pt x="485" y="505"/>
                </a:lnTo>
                <a:lnTo>
                  <a:pt x="484" y="506"/>
                </a:lnTo>
                <a:lnTo>
                  <a:pt x="483" y="507"/>
                </a:lnTo>
                <a:lnTo>
                  <a:pt x="483" y="507"/>
                </a:lnTo>
                <a:lnTo>
                  <a:pt x="482" y="507"/>
                </a:lnTo>
                <a:lnTo>
                  <a:pt x="481" y="508"/>
                </a:lnTo>
                <a:lnTo>
                  <a:pt x="478" y="508"/>
                </a:lnTo>
                <a:lnTo>
                  <a:pt x="475" y="509"/>
                </a:lnTo>
                <a:lnTo>
                  <a:pt x="471" y="510"/>
                </a:lnTo>
                <a:lnTo>
                  <a:pt x="466" y="510"/>
                </a:lnTo>
                <a:lnTo>
                  <a:pt x="463" y="510"/>
                </a:lnTo>
                <a:lnTo>
                  <a:pt x="461" y="511"/>
                </a:lnTo>
                <a:lnTo>
                  <a:pt x="459" y="512"/>
                </a:lnTo>
                <a:lnTo>
                  <a:pt x="458" y="512"/>
                </a:lnTo>
                <a:lnTo>
                  <a:pt x="457" y="513"/>
                </a:lnTo>
                <a:lnTo>
                  <a:pt x="456" y="514"/>
                </a:lnTo>
                <a:lnTo>
                  <a:pt x="455" y="514"/>
                </a:lnTo>
                <a:lnTo>
                  <a:pt x="454" y="516"/>
                </a:lnTo>
                <a:lnTo>
                  <a:pt x="453" y="517"/>
                </a:lnTo>
                <a:lnTo>
                  <a:pt x="453" y="518"/>
                </a:lnTo>
                <a:lnTo>
                  <a:pt x="452" y="519"/>
                </a:lnTo>
                <a:lnTo>
                  <a:pt x="453" y="520"/>
                </a:lnTo>
                <a:lnTo>
                  <a:pt x="453" y="523"/>
                </a:lnTo>
                <a:lnTo>
                  <a:pt x="453" y="524"/>
                </a:lnTo>
                <a:lnTo>
                  <a:pt x="453" y="524"/>
                </a:lnTo>
                <a:lnTo>
                  <a:pt x="452" y="525"/>
                </a:lnTo>
                <a:lnTo>
                  <a:pt x="452" y="526"/>
                </a:lnTo>
                <a:lnTo>
                  <a:pt x="451" y="526"/>
                </a:lnTo>
                <a:lnTo>
                  <a:pt x="451" y="527"/>
                </a:lnTo>
                <a:lnTo>
                  <a:pt x="450" y="528"/>
                </a:lnTo>
                <a:lnTo>
                  <a:pt x="446" y="530"/>
                </a:lnTo>
                <a:lnTo>
                  <a:pt x="445" y="531"/>
                </a:lnTo>
                <a:lnTo>
                  <a:pt x="444" y="531"/>
                </a:lnTo>
                <a:lnTo>
                  <a:pt x="442" y="531"/>
                </a:lnTo>
                <a:lnTo>
                  <a:pt x="439" y="532"/>
                </a:lnTo>
                <a:lnTo>
                  <a:pt x="434" y="533"/>
                </a:lnTo>
                <a:lnTo>
                  <a:pt x="431" y="534"/>
                </a:lnTo>
                <a:lnTo>
                  <a:pt x="430" y="534"/>
                </a:lnTo>
                <a:lnTo>
                  <a:pt x="429" y="534"/>
                </a:lnTo>
                <a:lnTo>
                  <a:pt x="425" y="533"/>
                </a:lnTo>
                <a:lnTo>
                  <a:pt x="422" y="533"/>
                </a:lnTo>
                <a:lnTo>
                  <a:pt x="421" y="532"/>
                </a:lnTo>
                <a:lnTo>
                  <a:pt x="418" y="532"/>
                </a:lnTo>
                <a:lnTo>
                  <a:pt x="416" y="531"/>
                </a:lnTo>
                <a:lnTo>
                  <a:pt x="413" y="531"/>
                </a:lnTo>
                <a:lnTo>
                  <a:pt x="412" y="531"/>
                </a:lnTo>
                <a:lnTo>
                  <a:pt x="411" y="531"/>
                </a:lnTo>
                <a:lnTo>
                  <a:pt x="410" y="531"/>
                </a:lnTo>
                <a:lnTo>
                  <a:pt x="409" y="531"/>
                </a:lnTo>
                <a:lnTo>
                  <a:pt x="408" y="532"/>
                </a:lnTo>
                <a:lnTo>
                  <a:pt x="406" y="533"/>
                </a:lnTo>
                <a:lnTo>
                  <a:pt x="405" y="534"/>
                </a:lnTo>
                <a:lnTo>
                  <a:pt x="403" y="536"/>
                </a:lnTo>
                <a:lnTo>
                  <a:pt x="401" y="536"/>
                </a:lnTo>
                <a:lnTo>
                  <a:pt x="399" y="537"/>
                </a:lnTo>
                <a:lnTo>
                  <a:pt x="397" y="537"/>
                </a:lnTo>
                <a:lnTo>
                  <a:pt x="395" y="537"/>
                </a:lnTo>
                <a:lnTo>
                  <a:pt x="394" y="537"/>
                </a:lnTo>
                <a:lnTo>
                  <a:pt x="393" y="537"/>
                </a:lnTo>
                <a:lnTo>
                  <a:pt x="392" y="537"/>
                </a:lnTo>
                <a:lnTo>
                  <a:pt x="390" y="536"/>
                </a:lnTo>
                <a:lnTo>
                  <a:pt x="389" y="536"/>
                </a:lnTo>
                <a:lnTo>
                  <a:pt x="388" y="535"/>
                </a:lnTo>
                <a:lnTo>
                  <a:pt x="384" y="533"/>
                </a:lnTo>
                <a:lnTo>
                  <a:pt x="383" y="532"/>
                </a:lnTo>
                <a:lnTo>
                  <a:pt x="382" y="531"/>
                </a:lnTo>
                <a:lnTo>
                  <a:pt x="382" y="530"/>
                </a:lnTo>
                <a:lnTo>
                  <a:pt x="380" y="528"/>
                </a:lnTo>
                <a:lnTo>
                  <a:pt x="379" y="527"/>
                </a:lnTo>
                <a:lnTo>
                  <a:pt x="378" y="526"/>
                </a:lnTo>
                <a:lnTo>
                  <a:pt x="378" y="525"/>
                </a:lnTo>
                <a:lnTo>
                  <a:pt x="377" y="525"/>
                </a:lnTo>
                <a:lnTo>
                  <a:pt x="377" y="525"/>
                </a:lnTo>
                <a:lnTo>
                  <a:pt x="376" y="525"/>
                </a:lnTo>
                <a:lnTo>
                  <a:pt x="375" y="525"/>
                </a:lnTo>
                <a:lnTo>
                  <a:pt x="374" y="525"/>
                </a:lnTo>
                <a:lnTo>
                  <a:pt x="373" y="525"/>
                </a:lnTo>
                <a:lnTo>
                  <a:pt x="371" y="526"/>
                </a:lnTo>
                <a:lnTo>
                  <a:pt x="369" y="527"/>
                </a:lnTo>
                <a:lnTo>
                  <a:pt x="368" y="527"/>
                </a:lnTo>
                <a:lnTo>
                  <a:pt x="367" y="528"/>
                </a:lnTo>
                <a:lnTo>
                  <a:pt x="367" y="528"/>
                </a:lnTo>
                <a:lnTo>
                  <a:pt x="366" y="529"/>
                </a:lnTo>
                <a:lnTo>
                  <a:pt x="363" y="532"/>
                </a:lnTo>
                <a:lnTo>
                  <a:pt x="362" y="533"/>
                </a:lnTo>
                <a:lnTo>
                  <a:pt x="361" y="534"/>
                </a:lnTo>
                <a:lnTo>
                  <a:pt x="360" y="535"/>
                </a:lnTo>
                <a:lnTo>
                  <a:pt x="359" y="535"/>
                </a:lnTo>
                <a:lnTo>
                  <a:pt x="358" y="536"/>
                </a:lnTo>
                <a:lnTo>
                  <a:pt x="358" y="536"/>
                </a:lnTo>
                <a:lnTo>
                  <a:pt x="357" y="536"/>
                </a:lnTo>
                <a:lnTo>
                  <a:pt x="356" y="536"/>
                </a:lnTo>
                <a:lnTo>
                  <a:pt x="355" y="537"/>
                </a:lnTo>
                <a:lnTo>
                  <a:pt x="354" y="536"/>
                </a:lnTo>
                <a:lnTo>
                  <a:pt x="351" y="536"/>
                </a:lnTo>
                <a:lnTo>
                  <a:pt x="350" y="536"/>
                </a:lnTo>
                <a:lnTo>
                  <a:pt x="349" y="536"/>
                </a:lnTo>
                <a:lnTo>
                  <a:pt x="348" y="536"/>
                </a:lnTo>
                <a:lnTo>
                  <a:pt x="348" y="536"/>
                </a:lnTo>
                <a:lnTo>
                  <a:pt x="347" y="536"/>
                </a:lnTo>
                <a:lnTo>
                  <a:pt x="347" y="537"/>
                </a:lnTo>
                <a:lnTo>
                  <a:pt x="346" y="537"/>
                </a:lnTo>
                <a:lnTo>
                  <a:pt x="345" y="538"/>
                </a:lnTo>
                <a:lnTo>
                  <a:pt x="345" y="539"/>
                </a:lnTo>
                <a:lnTo>
                  <a:pt x="344" y="540"/>
                </a:lnTo>
                <a:lnTo>
                  <a:pt x="343" y="542"/>
                </a:lnTo>
                <a:lnTo>
                  <a:pt x="342" y="546"/>
                </a:lnTo>
                <a:lnTo>
                  <a:pt x="341" y="547"/>
                </a:lnTo>
                <a:lnTo>
                  <a:pt x="341" y="548"/>
                </a:lnTo>
                <a:lnTo>
                  <a:pt x="340" y="549"/>
                </a:lnTo>
                <a:lnTo>
                  <a:pt x="339" y="550"/>
                </a:lnTo>
                <a:lnTo>
                  <a:pt x="339" y="550"/>
                </a:lnTo>
                <a:lnTo>
                  <a:pt x="338" y="550"/>
                </a:lnTo>
                <a:lnTo>
                  <a:pt x="337" y="551"/>
                </a:lnTo>
                <a:lnTo>
                  <a:pt x="336" y="551"/>
                </a:lnTo>
                <a:lnTo>
                  <a:pt x="334" y="551"/>
                </a:lnTo>
                <a:lnTo>
                  <a:pt x="331" y="551"/>
                </a:lnTo>
                <a:lnTo>
                  <a:pt x="330" y="551"/>
                </a:lnTo>
                <a:lnTo>
                  <a:pt x="327" y="551"/>
                </a:lnTo>
                <a:lnTo>
                  <a:pt x="324" y="552"/>
                </a:lnTo>
                <a:lnTo>
                  <a:pt x="322" y="553"/>
                </a:lnTo>
                <a:lnTo>
                  <a:pt x="318" y="554"/>
                </a:lnTo>
                <a:lnTo>
                  <a:pt x="316" y="555"/>
                </a:lnTo>
                <a:lnTo>
                  <a:pt x="314" y="556"/>
                </a:lnTo>
                <a:lnTo>
                  <a:pt x="312" y="557"/>
                </a:lnTo>
                <a:lnTo>
                  <a:pt x="312" y="558"/>
                </a:lnTo>
                <a:lnTo>
                  <a:pt x="311" y="559"/>
                </a:lnTo>
                <a:lnTo>
                  <a:pt x="310" y="560"/>
                </a:lnTo>
                <a:lnTo>
                  <a:pt x="308" y="562"/>
                </a:lnTo>
                <a:lnTo>
                  <a:pt x="307" y="564"/>
                </a:lnTo>
                <a:lnTo>
                  <a:pt x="305" y="567"/>
                </a:lnTo>
                <a:lnTo>
                  <a:pt x="303" y="568"/>
                </a:lnTo>
                <a:lnTo>
                  <a:pt x="301" y="569"/>
                </a:lnTo>
                <a:lnTo>
                  <a:pt x="300" y="570"/>
                </a:lnTo>
                <a:lnTo>
                  <a:pt x="299" y="571"/>
                </a:lnTo>
                <a:lnTo>
                  <a:pt x="295" y="573"/>
                </a:lnTo>
                <a:lnTo>
                  <a:pt x="294" y="574"/>
                </a:lnTo>
                <a:lnTo>
                  <a:pt x="293" y="575"/>
                </a:lnTo>
                <a:lnTo>
                  <a:pt x="292" y="575"/>
                </a:lnTo>
                <a:lnTo>
                  <a:pt x="290" y="577"/>
                </a:lnTo>
                <a:lnTo>
                  <a:pt x="288" y="579"/>
                </a:lnTo>
                <a:lnTo>
                  <a:pt x="286" y="581"/>
                </a:lnTo>
                <a:lnTo>
                  <a:pt x="285" y="582"/>
                </a:lnTo>
                <a:lnTo>
                  <a:pt x="284" y="584"/>
                </a:lnTo>
                <a:lnTo>
                  <a:pt x="282" y="587"/>
                </a:lnTo>
                <a:lnTo>
                  <a:pt x="281" y="588"/>
                </a:lnTo>
                <a:lnTo>
                  <a:pt x="280" y="589"/>
                </a:lnTo>
                <a:lnTo>
                  <a:pt x="279" y="589"/>
                </a:lnTo>
                <a:lnTo>
                  <a:pt x="279" y="589"/>
                </a:lnTo>
                <a:lnTo>
                  <a:pt x="278" y="589"/>
                </a:lnTo>
                <a:lnTo>
                  <a:pt x="277" y="589"/>
                </a:lnTo>
                <a:lnTo>
                  <a:pt x="276" y="589"/>
                </a:lnTo>
                <a:lnTo>
                  <a:pt x="276" y="589"/>
                </a:lnTo>
                <a:lnTo>
                  <a:pt x="275" y="588"/>
                </a:lnTo>
                <a:lnTo>
                  <a:pt x="272" y="586"/>
                </a:lnTo>
                <a:lnTo>
                  <a:pt x="270" y="585"/>
                </a:lnTo>
                <a:lnTo>
                  <a:pt x="269" y="584"/>
                </a:lnTo>
                <a:lnTo>
                  <a:pt x="267" y="584"/>
                </a:lnTo>
                <a:lnTo>
                  <a:pt x="266" y="583"/>
                </a:lnTo>
                <a:lnTo>
                  <a:pt x="264" y="583"/>
                </a:lnTo>
                <a:lnTo>
                  <a:pt x="263" y="583"/>
                </a:lnTo>
                <a:lnTo>
                  <a:pt x="261" y="583"/>
                </a:lnTo>
                <a:lnTo>
                  <a:pt x="256" y="584"/>
                </a:lnTo>
                <a:lnTo>
                  <a:pt x="254" y="584"/>
                </a:lnTo>
                <a:lnTo>
                  <a:pt x="253" y="584"/>
                </a:lnTo>
                <a:lnTo>
                  <a:pt x="253" y="585"/>
                </a:lnTo>
                <a:lnTo>
                  <a:pt x="252" y="585"/>
                </a:lnTo>
                <a:lnTo>
                  <a:pt x="251" y="585"/>
                </a:lnTo>
                <a:lnTo>
                  <a:pt x="251" y="586"/>
                </a:lnTo>
                <a:lnTo>
                  <a:pt x="250" y="587"/>
                </a:lnTo>
                <a:lnTo>
                  <a:pt x="248" y="590"/>
                </a:lnTo>
                <a:lnTo>
                  <a:pt x="246" y="592"/>
                </a:lnTo>
                <a:lnTo>
                  <a:pt x="245" y="593"/>
                </a:lnTo>
                <a:lnTo>
                  <a:pt x="244" y="594"/>
                </a:lnTo>
                <a:lnTo>
                  <a:pt x="243" y="595"/>
                </a:lnTo>
                <a:lnTo>
                  <a:pt x="243" y="596"/>
                </a:lnTo>
                <a:lnTo>
                  <a:pt x="242" y="596"/>
                </a:lnTo>
                <a:lnTo>
                  <a:pt x="241" y="597"/>
                </a:lnTo>
                <a:lnTo>
                  <a:pt x="240" y="597"/>
                </a:lnTo>
                <a:lnTo>
                  <a:pt x="240" y="597"/>
                </a:lnTo>
                <a:lnTo>
                  <a:pt x="238" y="597"/>
                </a:lnTo>
                <a:lnTo>
                  <a:pt x="237" y="596"/>
                </a:lnTo>
                <a:lnTo>
                  <a:pt x="235" y="596"/>
                </a:lnTo>
                <a:lnTo>
                  <a:pt x="234" y="596"/>
                </a:lnTo>
                <a:lnTo>
                  <a:pt x="233" y="595"/>
                </a:lnTo>
                <a:lnTo>
                  <a:pt x="232" y="595"/>
                </a:lnTo>
                <a:lnTo>
                  <a:pt x="230" y="593"/>
                </a:lnTo>
                <a:lnTo>
                  <a:pt x="229" y="592"/>
                </a:lnTo>
                <a:lnTo>
                  <a:pt x="228" y="591"/>
                </a:lnTo>
                <a:lnTo>
                  <a:pt x="227" y="591"/>
                </a:lnTo>
                <a:lnTo>
                  <a:pt x="226" y="591"/>
                </a:lnTo>
                <a:lnTo>
                  <a:pt x="225" y="591"/>
                </a:lnTo>
                <a:lnTo>
                  <a:pt x="223" y="591"/>
                </a:lnTo>
                <a:lnTo>
                  <a:pt x="222" y="591"/>
                </a:lnTo>
                <a:lnTo>
                  <a:pt x="220" y="591"/>
                </a:lnTo>
                <a:lnTo>
                  <a:pt x="219" y="592"/>
                </a:lnTo>
                <a:lnTo>
                  <a:pt x="218" y="592"/>
                </a:lnTo>
                <a:lnTo>
                  <a:pt x="217" y="593"/>
                </a:lnTo>
                <a:lnTo>
                  <a:pt x="217" y="593"/>
                </a:lnTo>
                <a:lnTo>
                  <a:pt x="217" y="594"/>
                </a:lnTo>
                <a:lnTo>
                  <a:pt x="216" y="594"/>
                </a:lnTo>
                <a:lnTo>
                  <a:pt x="216" y="594"/>
                </a:lnTo>
                <a:lnTo>
                  <a:pt x="216" y="594"/>
                </a:lnTo>
                <a:lnTo>
                  <a:pt x="215" y="593"/>
                </a:lnTo>
                <a:lnTo>
                  <a:pt x="215" y="592"/>
                </a:lnTo>
                <a:lnTo>
                  <a:pt x="213" y="589"/>
                </a:lnTo>
                <a:lnTo>
                  <a:pt x="213" y="588"/>
                </a:lnTo>
                <a:lnTo>
                  <a:pt x="212" y="587"/>
                </a:lnTo>
                <a:lnTo>
                  <a:pt x="211" y="586"/>
                </a:lnTo>
                <a:lnTo>
                  <a:pt x="211" y="585"/>
                </a:lnTo>
                <a:lnTo>
                  <a:pt x="210" y="584"/>
                </a:lnTo>
                <a:lnTo>
                  <a:pt x="209" y="583"/>
                </a:lnTo>
                <a:lnTo>
                  <a:pt x="206" y="581"/>
                </a:lnTo>
                <a:lnTo>
                  <a:pt x="205" y="580"/>
                </a:lnTo>
                <a:lnTo>
                  <a:pt x="203" y="580"/>
                </a:lnTo>
                <a:lnTo>
                  <a:pt x="201" y="578"/>
                </a:lnTo>
                <a:lnTo>
                  <a:pt x="198" y="577"/>
                </a:lnTo>
                <a:lnTo>
                  <a:pt x="196" y="576"/>
                </a:lnTo>
                <a:lnTo>
                  <a:pt x="194" y="575"/>
                </a:lnTo>
                <a:lnTo>
                  <a:pt x="193" y="574"/>
                </a:lnTo>
                <a:lnTo>
                  <a:pt x="192" y="573"/>
                </a:lnTo>
                <a:lnTo>
                  <a:pt x="191" y="572"/>
                </a:lnTo>
                <a:lnTo>
                  <a:pt x="190" y="571"/>
                </a:lnTo>
                <a:lnTo>
                  <a:pt x="189" y="568"/>
                </a:lnTo>
                <a:lnTo>
                  <a:pt x="188" y="567"/>
                </a:lnTo>
                <a:lnTo>
                  <a:pt x="187" y="566"/>
                </a:lnTo>
                <a:lnTo>
                  <a:pt x="186" y="565"/>
                </a:lnTo>
                <a:lnTo>
                  <a:pt x="186" y="565"/>
                </a:lnTo>
                <a:lnTo>
                  <a:pt x="185" y="565"/>
                </a:lnTo>
                <a:lnTo>
                  <a:pt x="184" y="564"/>
                </a:lnTo>
                <a:lnTo>
                  <a:pt x="183" y="564"/>
                </a:lnTo>
                <a:lnTo>
                  <a:pt x="182" y="564"/>
                </a:lnTo>
                <a:lnTo>
                  <a:pt x="179" y="564"/>
                </a:lnTo>
                <a:lnTo>
                  <a:pt x="179" y="564"/>
                </a:lnTo>
                <a:lnTo>
                  <a:pt x="178" y="563"/>
                </a:lnTo>
                <a:lnTo>
                  <a:pt x="177" y="563"/>
                </a:lnTo>
                <a:lnTo>
                  <a:pt x="177" y="563"/>
                </a:lnTo>
                <a:lnTo>
                  <a:pt x="177" y="562"/>
                </a:lnTo>
                <a:lnTo>
                  <a:pt x="177" y="561"/>
                </a:lnTo>
                <a:lnTo>
                  <a:pt x="177" y="561"/>
                </a:lnTo>
                <a:lnTo>
                  <a:pt x="177" y="560"/>
                </a:lnTo>
                <a:lnTo>
                  <a:pt x="177" y="559"/>
                </a:lnTo>
                <a:lnTo>
                  <a:pt x="177" y="559"/>
                </a:lnTo>
                <a:lnTo>
                  <a:pt x="178" y="557"/>
                </a:lnTo>
                <a:lnTo>
                  <a:pt x="179" y="556"/>
                </a:lnTo>
                <a:lnTo>
                  <a:pt x="180" y="554"/>
                </a:lnTo>
                <a:lnTo>
                  <a:pt x="182" y="551"/>
                </a:lnTo>
                <a:lnTo>
                  <a:pt x="183" y="551"/>
                </a:lnTo>
                <a:lnTo>
                  <a:pt x="185" y="549"/>
                </a:lnTo>
                <a:lnTo>
                  <a:pt x="188" y="545"/>
                </a:lnTo>
                <a:lnTo>
                  <a:pt x="189" y="544"/>
                </a:lnTo>
                <a:lnTo>
                  <a:pt x="190" y="543"/>
                </a:lnTo>
                <a:lnTo>
                  <a:pt x="190" y="542"/>
                </a:lnTo>
                <a:lnTo>
                  <a:pt x="191" y="541"/>
                </a:lnTo>
                <a:lnTo>
                  <a:pt x="192" y="537"/>
                </a:lnTo>
                <a:lnTo>
                  <a:pt x="193" y="536"/>
                </a:lnTo>
                <a:lnTo>
                  <a:pt x="193" y="535"/>
                </a:lnTo>
                <a:lnTo>
                  <a:pt x="195" y="531"/>
                </a:lnTo>
                <a:lnTo>
                  <a:pt x="196" y="530"/>
                </a:lnTo>
                <a:lnTo>
                  <a:pt x="197" y="529"/>
                </a:lnTo>
                <a:lnTo>
                  <a:pt x="197" y="528"/>
                </a:lnTo>
                <a:lnTo>
                  <a:pt x="197" y="527"/>
                </a:lnTo>
                <a:lnTo>
                  <a:pt x="198" y="524"/>
                </a:lnTo>
                <a:lnTo>
                  <a:pt x="198" y="523"/>
                </a:lnTo>
                <a:lnTo>
                  <a:pt x="199" y="521"/>
                </a:lnTo>
                <a:lnTo>
                  <a:pt x="200" y="520"/>
                </a:lnTo>
                <a:lnTo>
                  <a:pt x="201" y="518"/>
                </a:lnTo>
                <a:lnTo>
                  <a:pt x="202" y="515"/>
                </a:lnTo>
                <a:lnTo>
                  <a:pt x="203" y="514"/>
                </a:lnTo>
                <a:lnTo>
                  <a:pt x="204" y="514"/>
                </a:lnTo>
                <a:lnTo>
                  <a:pt x="204" y="513"/>
                </a:lnTo>
                <a:lnTo>
                  <a:pt x="205" y="513"/>
                </a:lnTo>
                <a:lnTo>
                  <a:pt x="206" y="513"/>
                </a:lnTo>
                <a:lnTo>
                  <a:pt x="207" y="512"/>
                </a:lnTo>
                <a:lnTo>
                  <a:pt x="210" y="512"/>
                </a:lnTo>
                <a:lnTo>
                  <a:pt x="213" y="511"/>
                </a:lnTo>
                <a:lnTo>
                  <a:pt x="214" y="510"/>
                </a:lnTo>
                <a:lnTo>
                  <a:pt x="216" y="510"/>
                </a:lnTo>
                <a:lnTo>
                  <a:pt x="216" y="509"/>
                </a:lnTo>
                <a:lnTo>
                  <a:pt x="217" y="509"/>
                </a:lnTo>
                <a:lnTo>
                  <a:pt x="218" y="508"/>
                </a:lnTo>
                <a:lnTo>
                  <a:pt x="218" y="508"/>
                </a:lnTo>
                <a:lnTo>
                  <a:pt x="219" y="506"/>
                </a:lnTo>
                <a:lnTo>
                  <a:pt x="219" y="504"/>
                </a:lnTo>
                <a:lnTo>
                  <a:pt x="220" y="503"/>
                </a:lnTo>
                <a:lnTo>
                  <a:pt x="220" y="502"/>
                </a:lnTo>
                <a:lnTo>
                  <a:pt x="220" y="501"/>
                </a:lnTo>
                <a:lnTo>
                  <a:pt x="219" y="500"/>
                </a:lnTo>
                <a:lnTo>
                  <a:pt x="219" y="499"/>
                </a:lnTo>
                <a:lnTo>
                  <a:pt x="218" y="498"/>
                </a:lnTo>
                <a:lnTo>
                  <a:pt x="215" y="494"/>
                </a:lnTo>
                <a:lnTo>
                  <a:pt x="214" y="493"/>
                </a:lnTo>
                <a:lnTo>
                  <a:pt x="214" y="492"/>
                </a:lnTo>
                <a:lnTo>
                  <a:pt x="212" y="492"/>
                </a:lnTo>
                <a:lnTo>
                  <a:pt x="210" y="490"/>
                </a:lnTo>
                <a:lnTo>
                  <a:pt x="208" y="489"/>
                </a:lnTo>
                <a:lnTo>
                  <a:pt x="207" y="488"/>
                </a:lnTo>
                <a:lnTo>
                  <a:pt x="206" y="487"/>
                </a:lnTo>
                <a:lnTo>
                  <a:pt x="206" y="486"/>
                </a:lnTo>
                <a:lnTo>
                  <a:pt x="205" y="486"/>
                </a:lnTo>
                <a:lnTo>
                  <a:pt x="205" y="485"/>
                </a:lnTo>
                <a:lnTo>
                  <a:pt x="205" y="484"/>
                </a:lnTo>
                <a:lnTo>
                  <a:pt x="205" y="483"/>
                </a:lnTo>
                <a:lnTo>
                  <a:pt x="205" y="482"/>
                </a:lnTo>
                <a:lnTo>
                  <a:pt x="206" y="481"/>
                </a:lnTo>
                <a:lnTo>
                  <a:pt x="206" y="481"/>
                </a:lnTo>
                <a:lnTo>
                  <a:pt x="206" y="480"/>
                </a:lnTo>
                <a:lnTo>
                  <a:pt x="205" y="479"/>
                </a:lnTo>
                <a:lnTo>
                  <a:pt x="205" y="478"/>
                </a:lnTo>
                <a:lnTo>
                  <a:pt x="205" y="477"/>
                </a:lnTo>
                <a:lnTo>
                  <a:pt x="204" y="477"/>
                </a:lnTo>
                <a:lnTo>
                  <a:pt x="203" y="476"/>
                </a:lnTo>
                <a:lnTo>
                  <a:pt x="202" y="475"/>
                </a:lnTo>
                <a:lnTo>
                  <a:pt x="201" y="475"/>
                </a:lnTo>
                <a:lnTo>
                  <a:pt x="200" y="474"/>
                </a:lnTo>
                <a:lnTo>
                  <a:pt x="199" y="474"/>
                </a:lnTo>
                <a:lnTo>
                  <a:pt x="198" y="474"/>
                </a:lnTo>
                <a:lnTo>
                  <a:pt x="198" y="474"/>
                </a:lnTo>
                <a:lnTo>
                  <a:pt x="197" y="474"/>
                </a:lnTo>
                <a:lnTo>
                  <a:pt x="196" y="474"/>
                </a:lnTo>
                <a:lnTo>
                  <a:pt x="195" y="474"/>
                </a:lnTo>
                <a:lnTo>
                  <a:pt x="195" y="474"/>
                </a:lnTo>
                <a:lnTo>
                  <a:pt x="193" y="475"/>
                </a:lnTo>
                <a:lnTo>
                  <a:pt x="191" y="476"/>
                </a:lnTo>
                <a:lnTo>
                  <a:pt x="191" y="476"/>
                </a:lnTo>
                <a:lnTo>
                  <a:pt x="187" y="476"/>
                </a:lnTo>
                <a:lnTo>
                  <a:pt x="185" y="477"/>
                </a:lnTo>
                <a:lnTo>
                  <a:pt x="183" y="477"/>
                </a:lnTo>
                <a:lnTo>
                  <a:pt x="180" y="479"/>
                </a:lnTo>
                <a:lnTo>
                  <a:pt x="178" y="479"/>
                </a:lnTo>
                <a:lnTo>
                  <a:pt x="177" y="480"/>
                </a:lnTo>
                <a:lnTo>
                  <a:pt x="175" y="480"/>
                </a:lnTo>
                <a:lnTo>
                  <a:pt x="173" y="480"/>
                </a:lnTo>
                <a:lnTo>
                  <a:pt x="169" y="480"/>
                </a:lnTo>
                <a:lnTo>
                  <a:pt x="166" y="480"/>
                </a:lnTo>
                <a:lnTo>
                  <a:pt x="164" y="480"/>
                </a:lnTo>
                <a:lnTo>
                  <a:pt x="162" y="480"/>
                </a:lnTo>
                <a:lnTo>
                  <a:pt x="161" y="479"/>
                </a:lnTo>
                <a:lnTo>
                  <a:pt x="156" y="478"/>
                </a:lnTo>
                <a:lnTo>
                  <a:pt x="155" y="478"/>
                </a:lnTo>
                <a:lnTo>
                  <a:pt x="154" y="478"/>
                </a:lnTo>
                <a:lnTo>
                  <a:pt x="153" y="477"/>
                </a:lnTo>
                <a:lnTo>
                  <a:pt x="152" y="477"/>
                </a:lnTo>
                <a:lnTo>
                  <a:pt x="150" y="478"/>
                </a:lnTo>
                <a:lnTo>
                  <a:pt x="149" y="478"/>
                </a:lnTo>
                <a:lnTo>
                  <a:pt x="147" y="479"/>
                </a:lnTo>
                <a:lnTo>
                  <a:pt x="146" y="479"/>
                </a:lnTo>
                <a:lnTo>
                  <a:pt x="146" y="479"/>
                </a:lnTo>
                <a:lnTo>
                  <a:pt x="145" y="479"/>
                </a:lnTo>
                <a:lnTo>
                  <a:pt x="145" y="479"/>
                </a:lnTo>
                <a:lnTo>
                  <a:pt x="144" y="479"/>
                </a:lnTo>
                <a:lnTo>
                  <a:pt x="143" y="479"/>
                </a:lnTo>
                <a:lnTo>
                  <a:pt x="140" y="477"/>
                </a:lnTo>
                <a:lnTo>
                  <a:pt x="133" y="473"/>
                </a:lnTo>
                <a:lnTo>
                  <a:pt x="131" y="471"/>
                </a:lnTo>
                <a:lnTo>
                  <a:pt x="129" y="470"/>
                </a:lnTo>
                <a:lnTo>
                  <a:pt x="128" y="469"/>
                </a:lnTo>
                <a:lnTo>
                  <a:pt x="124" y="465"/>
                </a:lnTo>
                <a:lnTo>
                  <a:pt x="120" y="463"/>
                </a:lnTo>
                <a:lnTo>
                  <a:pt x="119" y="461"/>
                </a:lnTo>
                <a:lnTo>
                  <a:pt x="116" y="459"/>
                </a:lnTo>
                <a:lnTo>
                  <a:pt x="115" y="458"/>
                </a:lnTo>
                <a:lnTo>
                  <a:pt x="114" y="457"/>
                </a:lnTo>
                <a:lnTo>
                  <a:pt x="114" y="456"/>
                </a:lnTo>
                <a:lnTo>
                  <a:pt x="113" y="454"/>
                </a:lnTo>
                <a:lnTo>
                  <a:pt x="112" y="452"/>
                </a:lnTo>
                <a:lnTo>
                  <a:pt x="111" y="450"/>
                </a:lnTo>
                <a:lnTo>
                  <a:pt x="111" y="449"/>
                </a:lnTo>
                <a:lnTo>
                  <a:pt x="111" y="447"/>
                </a:lnTo>
                <a:lnTo>
                  <a:pt x="111" y="445"/>
                </a:lnTo>
                <a:lnTo>
                  <a:pt x="111" y="442"/>
                </a:lnTo>
                <a:lnTo>
                  <a:pt x="112" y="438"/>
                </a:lnTo>
                <a:lnTo>
                  <a:pt x="112" y="435"/>
                </a:lnTo>
                <a:lnTo>
                  <a:pt x="112" y="434"/>
                </a:lnTo>
                <a:lnTo>
                  <a:pt x="112" y="433"/>
                </a:lnTo>
                <a:lnTo>
                  <a:pt x="112" y="431"/>
                </a:lnTo>
                <a:lnTo>
                  <a:pt x="112" y="430"/>
                </a:lnTo>
                <a:lnTo>
                  <a:pt x="111" y="428"/>
                </a:lnTo>
                <a:lnTo>
                  <a:pt x="111" y="425"/>
                </a:lnTo>
                <a:lnTo>
                  <a:pt x="110" y="424"/>
                </a:lnTo>
                <a:lnTo>
                  <a:pt x="110" y="423"/>
                </a:lnTo>
                <a:lnTo>
                  <a:pt x="109" y="422"/>
                </a:lnTo>
                <a:lnTo>
                  <a:pt x="108" y="421"/>
                </a:lnTo>
                <a:lnTo>
                  <a:pt x="108" y="420"/>
                </a:lnTo>
                <a:lnTo>
                  <a:pt x="107" y="419"/>
                </a:lnTo>
                <a:lnTo>
                  <a:pt x="106" y="419"/>
                </a:lnTo>
                <a:lnTo>
                  <a:pt x="105" y="419"/>
                </a:lnTo>
                <a:lnTo>
                  <a:pt x="104" y="418"/>
                </a:lnTo>
                <a:lnTo>
                  <a:pt x="103" y="418"/>
                </a:lnTo>
                <a:lnTo>
                  <a:pt x="101" y="418"/>
                </a:lnTo>
                <a:lnTo>
                  <a:pt x="99" y="418"/>
                </a:lnTo>
                <a:lnTo>
                  <a:pt x="98" y="418"/>
                </a:lnTo>
                <a:lnTo>
                  <a:pt x="94" y="419"/>
                </a:lnTo>
                <a:lnTo>
                  <a:pt x="90" y="419"/>
                </a:lnTo>
                <a:lnTo>
                  <a:pt x="89" y="419"/>
                </a:lnTo>
                <a:lnTo>
                  <a:pt x="87" y="420"/>
                </a:lnTo>
                <a:lnTo>
                  <a:pt x="83" y="421"/>
                </a:lnTo>
                <a:lnTo>
                  <a:pt x="81" y="421"/>
                </a:lnTo>
                <a:lnTo>
                  <a:pt x="76" y="422"/>
                </a:lnTo>
                <a:lnTo>
                  <a:pt x="75" y="422"/>
                </a:lnTo>
                <a:lnTo>
                  <a:pt x="75" y="422"/>
                </a:lnTo>
                <a:lnTo>
                  <a:pt x="74" y="421"/>
                </a:lnTo>
                <a:lnTo>
                  <a:pt x="73" y="421"/>
                </a:lnTo>
                <a:lnTo>
                  <a:pt x="72" y="420"/>
                </a:lnTo>
                <a:lnTo>
                  <a:pt x="71" y="418"/>
                </a:lnTo>
                <a:lnTo>
                  <a:pt x="70" y="418"/>
                </a:lnTo>
                <a:lnTo>
                  <a:pt x="69" y="417"/>
                </a:lnTo>
                <a:lnTo>
                  <a:pt x="67" y="416"/>
                </a:lnTo>
                <a:lnTo>
                  <a:pt x="65" y="415"/>
                </a:lnTo>
                <a:lnTo>
                  <a:pt x="62" y="414"/>
                </a:lnTo>
                <a:lnTo>
                  <a:pt x="57" y="412"/>
                </a:lnTo>
                <a:lnTo>
                  <a:pt x="50" y="411"/>
                </a:lnTo>
                <a:lnTo>
                  <a:pt x="49" y="410"/>
                </a:lnTo>
                <a:lnTo>
                  <a:pt x="48" y="410"/>
                </a:lnTo>
                <a:lnTo>
                  <a:pt x="47" y="410"/>
                </a:lnTo>
                <a:lnTo>
                  <a:pt x="46" y="410"/>
                </a:lnTo>
                <a:lnTo>
                  <a:pt x="46" y="410"/>
                </a:lnTo>
                <a:lnTo>
                  <a:pt x="45" y="411"/>
                </a:lnTo>
                <a:lnTo>
                  <a:pt x="43" y="411"/>
                </a:lnTo>
                <a:lnTo>
                  <a:pt x="39" y="413"/>
                </a:lnTo>
                <a:lnTo>
                  <a:pt x="38" y="414"/>
                </a:lnTo>
                <a:lnTo>
                  <a:pt x="36" y="415"/>
                </a:lnTo>
                <a:lnTo>
                  <a:pt x="35" y="415"/>
                </a:lnTo>
                <a:lnTo>
                  <a:pt x="33" y="415"/>
                </a:lnTo>
                <a:lnTo>
                  <a:pt x="32" y="415"/>
                </a:lnTo>
                <a:lnTo>
                  <a:pt x="30" y="415"/>
                </a:lnTo>
                <a:lnTo>
                  <a:pt x="28" y="414"/>
                </a:lnTo>
                <a:lnTo>
                  <a:pt x="27" y="414"/>
                </a:lnTo>
                <a:lnTo>
                  <a:pt x="27" y="413"/>
                </a:lnTo>
                <a:lnTo>
                  <a:pt x="26" y="413"/>
                </a:lnTo>
                <a:lnTo>
                  <a:pt x="25" y="412"/>
                </a:lnTo>
                <a:lnTo>
                  <a:pt x="24" y="411"/>
                </a:lnTo>
                <a:lnTo>
                  <a:pt x="23" y="411"/>
                </a:lnTo>
                <a:lnTo>
                  <a:pt x="20" y="407"/>
                </a:lnTo>
                <a:lnTo>
                  <a:pt x="19" y="405"/>
                </a:lnTo>
                <a:lnTo>
                  <a:pt x="17" y="404"/>
                </a:lnTo>
                <a:lnTo>
                  <a:pt x="16" y="403"/>
                </a:lnTo>
                <a:lnTo>
                  <a:pt x="15" y="402"/>
                </a:lnTo>
                <a:lnTo>
                  <a:pt x="14" y="402"/>
                </a:lnTo>
                <a:lnTo>
                  <a:pt x="14" y="402"/>
                </a:lnTo>
                <a:lnTo>
                  <a:pt x="13" y="401"/>
                </a:lnTo>
                <a:lnTo>
                  <a:pt x="12" y="401"/>
                </a:lnTo>
                <a:lnTo>
                  <a:pt x="10" y="401"/>
                </a:lnTo>
                <a:lnTo>
                  <a:pt x="6" y="400"/>
                </a:lnTo>
                <a:lnTo>
                  <a:pt x="5" y="400"/>
                </a:lnTo>
                <a:lnTo>
                  <a:pt x="4" y="400"/>
                </a:lnTo>
                <a:lnTo>
                  <a:pt x="3" y="399"/>
                </a:lnTo>
                <a:lnTo>
                  <a:pt x="2" y="399"/>
                </a:lnTo>
                <a:lnTo>
                  <a:pt x="1" y="398"/>
                </a:lnTo>
                <a:lnTo>
                  <a:pt x="0" y="398"/>
                </a:lnTo>
                <a:lnTo>
                  <a:pt x="0" y="398"/>
                </a:lnTo>
                <a:lnTo>
                  <a:pt x="0" y="397"/>
                </a:lnTo>
                <a:lnTo>
                  <a:pt x="0" y="397"/>
                </a:lnTo>
                <a:lnTo>
                  <a:pt x="1" y="397"/>
                </a:lnTo>
                <a:lnTo>
                  <a:pt x="2" y="396"/>
                </a:lnTo>
                <a:lnTo>
                  <a:pt x="3" y="395"/>
                </a:lnTo>
                <a:lnTo>
                  <a:pt x="4" y="395"/>
                </a:lnTo>
                <a:lnTo>
                  <a:pt x="4" y="394"/>
                </a:lnTo>
                <a:lnTo>
                  <a:pt x="5" y="393"/>
                </a:lnTo>
                <a:lnTo>
                  <a:pt x="5" y="393"/>
                </a:lnTo>
                <a:lnTo>
                  <a:pt x="5" y="392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0" name="Freeform 283">
            <a:extLst>
              <a:ext uri="{FF2B5EF4-FFF2-40B4-BE49-F238E27FC236}">
                <a16:creationId xmlns:a16="http://schemas.microsoft.com/office/drawing/2014/main" id="{05D02C98-11ED-443F-93A8-3C18DAF8E1F0}"/>
              </a:ext>
            </a:extLst>
          </p:cNvPr>
          <p:cNvSpPr>
            <a:spLocks/>
          </p:cNvSpPr>
          <p:nvPr/>
        </p:nvSpPr>
        <p:spPr bwMode="auto">
          <a:xfrm>
            <a:off x="8635368" y="4616744"/>
            <a:ext cx="497989" cy="823501"/>
          </a:xfrm>
          <a:custGeom>
            <a:avLst/>
            <a:gdLst>
              <a:gd name="T0" fmla="*/ 87 w 262"/>
              <a:gd name="T1" fmla="*/ 390 h 396"/>
              <a:gd name="T2" fmla="*/ 75 w 262"/>
              <a:gd name="T3" fmla="*/ 385 h 396"/>
              <a:gd name="T4" fmla="*/ 62 w 262"/>
              <a:gd name="T5" fmla="*/ 376 h 396"/>
              <a:gd name="T6" fmla="*/ 54 w 262"/>
              <a:gd name="T7" fmla="*/ 375 h 396"/>
              <a:gd name="T8" fmla="*/ 40 w 262"/>
              <a:gd name="T9" fmla="*/ 381 h 396"/>
              <a:gd name="T10" fmla="*/ 30 w 262"/>
              <a:gd name="T11" fmla="*/ 376 h 396"/>
              <a:gd name="T12" fmla="*/ 15 w 262"/>
              <a:gd name="T13" fmla="*/ 360 h 396"/>
              <a:gd name="T14" fmla="*/ 7 w 262"/>
              <a:gd name="T15" fmla="*/ 346 h 396"/>
              <a:gd name="T16" fmla="*/ 11 w 262"/>
              <a:gd name="T17" fmla="*/ 337 h 396"/>
              <a:gd name="T18" fmla="*/ 13 w 262"/>
              <a:gd name="T19" fmla="*/ 331 h 396"/>
              <a:gd name="T20" fmla="*/ 4 w 262"/>
              <a:gd name="T21" fmla="*/ 321 h 396"/>
              <a:gd name="T22" fmla="*/ 0 w 262"/>
              <a:gd name="T23" fmla="*/ 313 h 396"/>
              <a:gd name="T24" fmla="*/ 4 w 262"/>
              <a:gd name="T25" fmla="*/ 299 h 396"/>
              <a:gd name="T26" fmla="*/ 5 w 262"/>
              <a:gd name="T27" fmla="*/ 286 h 396"/>
              <a:gd name="T28" fmla="*/ 11 w 262"/>
              <a:gd name="T29" fmla="*/ 268 h 396"/>
              <a:gd name="T30" fmla="*/ 13 w 262"/>
              <a:gd name="T31" fmla="*/ 254 h 396"/>
              <a:gd name="T32" fmla="*/ 13 w 262"/>
              <a:gd name="T33" fmla="*/ 240 h 396"/>
              <a:gd name="T34" fmla="*/ 7 w 262"/>
              <a:gd name="T35" fmla="*/ 228 h 396"/>
              <a:gd name="T36" fmla="*/ 8 w 262"/>
              <a:gd name="T37" fmla="*/ 224 h 396"/>
              <a:gd name="T38" fmla="*/ 16 w 262"/>
              <a:gd name="T39" fmla="*/ 220 h 396"/>
              <a:gd name="T40" fmla="*/ 17 w 262"/>
              <a:gd name="T41" fmla="*/ 213 h 396"/>
              <a:gd name="T42" fmla="*/ 18 w 262"/>
              <a:gd name="T43" fmla="*/ 200 h 396"/>
              <a:gd name="T44" fmla="*/ 21 w 262"/>
              <a:gd name="T45" fmla="*/ 189 h 396"/>
              <a:gd name="T46" fmla="*/ 33 w 262"/>
              <a:gd name="T47" fmla="*/ 185 h 396"/>
              <a:gd name="T48" fmla="*/ 37 w 262"/>
              <a:gd name="T49" fmla="*/ 181 h 396"/>
              <a:gd name="T50" fmla="*/ 36 w 262"/>
              <a:gd name="T51" fmla="*/ 173 h 396"/>
              <a:gd name="T52" fmla="*/ 40 w 262"/>
              <a:gd name="T53" fmla="*/ 170 h 396"/>
              <a:gd name="T54" fmla="*/ 53 w 262"/>
              <a:gd name="T55" fmla="*/ 171 h 396"/>
              <a:gd name="T56" fmla="*/ 71 w 262"/>
              <a:gd name="T57" fmla="*/ 173 h 396"/>
              <a:gd name="T58" fmla="*/ 88 w 262"/>
              <a:gd name="T59" fmla="*/ 169 h 396"/>
              <a:gd name="T60" fmla="*/ 98 w 262"/>
              <a:gd name="T61" fmla="*/ 169 h 396"/>
              <a:gd name="T62" fmla="*/ 110 w 262"/>
              <a:gd name="T63" fmla="*/ 174 h 396"/>
              <a:gd name="T64" fmla="*/ 114 w 262"/>
              <a:gd name="T65" fmla="*/ 174 h 396"/>
              <a:gd name="T66" fmla="*/ 119 w 262"/>
              <a:gd name="T67" fmla="*/ 165 h 396"/>
              <a:gd name="T68" fmla="*/ 125 w 262"/>
              <a:gd name="T69" fmla="*/ 161 h 396"/>
              <a:gd name="T70" fmla="*/ 137 w 262"/>
              <a:gd name="T71" fmla="*/ 162 h 396"/>
              <a:gd name="T72" fmla="*/ 147 w 262"/>
              <a:gd name="T73" fmla="*/ 156 h 396"/>
              <a:gd name="T74" fmla="*/ 150 w 262"/>
              <a:gd name="T75" fmla="*/ 149 h 396"/>
              <a:gd name="T76" fmla="*/ 148 w 262"/>
              <a:gd name="T77" fmla="*/ 139 h 396"/>
              <a:gd name="T78" fmla="*/ 141 w 262"/>
              <a:gd name="T79" fmla="*/ 131 h 396"/>
              <a:gd name="T80" fmla="*/ 125 w 262"/>
              <a:gd name="T81" fmla="*/ 124 h 396"/>
              <a:gd name="T82" fmla="*/ 122 w 262"/>
              <a:gd name="T83" fmla="*/ 114 h 396"/>
              <a:gd name="T84" fmla="*/ 123 w 262"/>
              <a:gd name="T85" fmla="*/ 104 h 396"/>
              <a:gd name="T86" fmla="*/ 135 w 262"/>
              <a:gd name="T87" fmla="*/ 87 h 396"/>
              <a:gd name="T88" fmla="*/ 141 w 262"/>
              <a:gd name="T89" fmla="*/ 73 h 396"/>
              <a:gd name="T90" fmla="*/ 147 w 262"/>
              <a:gd name="T91" fmla="*/ 68 h 396"/>
              <a:gd name="T92" fmla="*/ 154 w 262"/>
              <a:gd name="T93" fmla="*/ 69 h 396"/>
              <a:gd name="T94" fmla="*/ 161 w 262"/>
              <a:gd name="T95" fmla="*/ 69 h 396"/>
              <a:gd name="T96" fmla="*/ 177 w 262"/>
              <a:gd name="T97" fmla="*/ 62 h 396"/>
              <a:gd name="T98" fmla="*/ 194 w 262"/>
              <a:gd name="T99" fmla="*/ 57 h 396"/>
              <a:gd name="T100" fmla="*/ 205 w 262"/>
              <a:gd name="T101" fmla="*/ 46 h 396"/>
              <a:gd name="T102" fmla="*/ 213 w 262"/>
              <a:gd name="T103" fmla="*/ 43 h 396"/>
              <a:gd name="T104" fmla="*/ 225 w 262"/>
              <a:gd name="T105" fmla="*/ 42 h 396"/>
              <a:gd name="T106" fmla="*/ 228 w 262"/>
              <a:gd name="T107" fmla="*/ 38 h 396"/>
              <a:gd name="T108" fmla="*/ 225 w 262"/>
              <a:gd name="T109" fmla="*/ 28 h 396"/>
              <a:gd name="T110" fmla="*/ 225 w 262"/>
              <a:gd name="T111" fmla="*/ 22 h 396"/>
              <a:gd name="T112" fmla="*/ 231 w 262"/>
              <a:gd name="T113" fmla="*/ 15 h 396"/>
              <a:gd name="T114" fmla="*/ 241 w 262"/>
              <a:gd name="T115" fmla="*/ 12 h 396"/>
              <a:gd name="T116" fmla="*/ 252 w 262"/>
              <a:gd name="T117" fmla="*/ 4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62" h="396">
                <a:moveTo>
                  <a:pt x="87" y="396"/>
                </a:moveTo>
                <a:lnTo>
                  <a:pt x="88" y="394"/>
                </a:lnTo>
                <a:lnTo>
                  <a:pt x="88" y="393"/>
                </a:lnTo>
                <a:lnTo>
                  <a:pt x="88" y="393"/>
                </a:lnTo>
                <a:lnTo>
                  <a:pt x="88" y="392"/>
                </a:lnTo>
                <a:lnTo>
                  <a:pt x="87" y="391"/>
                </a:lnTo>
                <a:lnTo>
                  <a:pt x="87" y="390"/>
                </a:lnTo>
                <a:lnTo>
                  <a:pt x="86" y="390"/>
                </a:lnTo>
                <a:lnTo>
                  <a:pt x="86" y="389"/>
                </a:lnTo>
                <a:lnTo>
                  <a:pt x="85" y="389"/>
                </a:lnTo>
                <a:lnTo>
                  <a:pt x="84" y="388"/>
                </a:lnTo>
                <a:lnTo>
                  <a:pt x="82" y="387"/>
                </a:lnTo>
                <a:lnTo>
                  <a:pt x="80" y="387"/>
                </a:lnTo>
                <a:lnTo>
                  <a:pt x="75" y="385"/>
                </a:lnTo>
                <a:lnTo>
                  <a:pt x="74" y="384"/>
                </a:lnTo>
                <a:lnTo>
                  <a:pt x="72" y="384"/>
                </a:lnTo>
                <a:lnTo>
                  <a:pt x="70" y="383"/>
                </a:lnTo>
                <a:lnTo>
                  <a:pt x="68" y="381"/>
                </a:lnTo>
                <a:lnTo>
                  <a:pt x="66" y="380"/>
                </a:lnTo>
                <a:lnTo>
                  <a:pt x="63" y="377"/>
                </a:lnTo>
                <a:lnTo>
                  <a:pt x="62" y="376"/>
                </a:lnTo>
                <a:lnTo>
                  <a:pt x="61" y="376"/>
                </a:lnTo>
                <a:lnTo>
                  <a:pt x="60" y="375"/>
                </a:lnTo>
                <a:lnTo>
                  <a:pt x="59" y="375"/>
                </a:lnTo>
                <a:lnTo>
                  <a:pt x="58" y="375"/>
                </a:lnTo>
                <a:lnTo>
                  <a:pt x="57" y="375"/>
                </a:lnTo>
                <a:lnTo>
                  <a:pt x="56" y="375"/>
                </a:lnTo>
                <a:lnTo>
                  <a:pt x="54" y="375"/>
                </a:lnTo>
                <a:lnTo>
                  <a:pt x="53" y="376"/>
                </a:lnTo>
                <a:lnTo>
                  <a:pt x="51" y="376"/>
                </a:lnTo>
                <a:lnTo>
                  <a:pt x="49" y="377"/>
                </a:lnTo>
                <a:lnTo>
                  <a:pt x="44" y="380"/>
                </a:lnTo>
                <a:lnTo>
                  <a:pt x="42" y="380"/>
                </a:lnTo>
                <a:lnTo>
                  <a:pt x="41" y="381"/>
                </a:lnTo>
                <a:lnTo>
                  <a:pt x="40" y="381"/>
                </a:lnTo>
                <a:lnTo>
                  <a:pt x="39" y="381"/>
                </a:lnTo>
                <a:lnTo>
                  <a:pt x="38" y="381"/>
                </a:lnTo>
                <a:lnTo>
                  <a:pt x="36" y="380"/>
                </a:lnTo>
                <a:lnTo>
                  <a:pt x="36" y="380"/>
                </a:lnTo>
                <a:lnTo>
                  <a:pt x="35" y="380"/>
                </a:lnTo>
                <a:lnTo>
                  <a:pt x="33" y="378"/>
                </a:lnTo>
                <a:lnTo>
                  <a:pt x="30" y="376"/>
                </a:lnTo>
                <a:lnTo>
                  <a:pt x="27" y="373"/>
                </a:lnTo>
                <a:lnTo>
                  <a:pt x="25" y="371"/>
                </a:lnTo>
                <a:lnTo>
                  <a:pt x="22" y="368"/>
                </a:lnTo>
                <a:lnTo>
                  <a:pt x="21" y="367"/>
                </a:lnTo>
                <a:lnTo>
                  <a:pt x="16" y="362"/>
                </a:lnTo>
                <a:lnTo>
                  <a:pt x="15" y="361"/>
                </a:lnTo>
                <a:lnTo>
                  <a:pt x="15" y="360"/>
                </a:lnTo>
                <a:lnTo>
                  <a:pt x="12" y="356"/>
                </a:lnTo>
                <a:lnTo>
                  <a:pt x="9" y="352"/>
                </a:lnTo>
                <a:lnTo>
                  <a:pt x="8" y="350"/>
                </a:lnTo>
                <a:lnTo>
                  <a:pt x="8" y="349"/>
                </a:lnTo>
                <a:lnTo>
                  <a:pt x="7" y="348"/>
                </a:lnTo>
                <a:lnTo>
                  <a:pt x="7" y="347"/>
                </a:lnTo>
                <a:lnTo>
                  <a:pt x="7" y="346"/>
                </a:lnTo>
                <a:lnTo>
                  <a:pt x="7" y="345"/>
                </a:lnTo>
                <a:lnTo>
                  <a:pt x="7" y="344"/>
                </a:lnTo>
                <a:lnTo>
                  <a:pt x="7" y="343"/>
                </a:lnTo>
                <a:lnTo>
                  <a:pt x="8" y="342"/>
                </a:lnTo>
                <a:lnTo>
                  <a:pt x="9" y="341"/>
                </a:lnTo>
                <a:lnTo>
                  <a:pt x="10" y="339"/>
                </a:lnTo>
                <a:lnTo>
                  <a:pt x="11" y="337"/>
                </a:lnTo>
                <a:lnTo>
                  <a:pt x="13" y="335"/>
                </a:lnTo>
                <a:lnTo>
                  <a:pt x="13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2"/>
                </a:lnTo>
                <a:lnTo>
                  <a:pt x="14" y="332"/>
                </a:lnTo>
                <a:lnTo>
                  <a:pt x="13" y="331"/>
                </a:lnTo>
                <a:lnTo>
                  <a:pt x="12" y="329"/>
                </a:lnTo>
                <a:lnTo>
                  <a:pt x="11" y="328"/>
                </a:lnTo>
                <a:lnTo>
                  <a:pt x="11" y="327"/>
                </a:lnTo>
                <a:lnTo>
                  <a:pt x="10" y="326"/>
                </a:lnTo>
                <a:lnTo>
                  <a:pt x="9" y="325"/>
                </a:lnTo>
                <a:lnTo>
                  <a:pt x="6" y="323"/>
                </a:lnTo>
                <a:lnTo>
                  <a:pt x="4" y="321"/>
                </a:lnTo>
                <a:lnTo>
                  <a:pt x="3" y="320"/>
                </a:lnTo>
                <a:lnTo>
                  <a:pt x="2" y="319"/>
                </a:lnTo>
                <a:lnTo>
                  <a:pt x="1" y="317"/>
                </a:lnTo>
                <a:lnTo>
                  <a:pt x="1" y="316"/>
                </a:lnTo>
                <a:lnTo>
                  <a:pt x="1" y="316"/>
                </a:lnTo>
                <a:lnTo>
                  <a:pt x="0" y="314"/>
                </a:lnTo>
                <a:lnTo>
                  <a:pt x="0" y="313"/>
                </a:lnTo>
                <a:lnTo>
                  <a:pt x="0" y="312"/>
                </a:lnTo>
                <a:lnTo>
                  <a:pt x="0" y="310"/>
                </a:lnTo>
                <a:lnTo>
                  <a:pt x="1" y="308"/>
                </a:lnTo>
                <a:lnTo>
                  <a:pt x="1" y="307"/>
                </a:lnTo>
                <a:lnTo>
                  <a:pt x="2" y="303"/>
                </a:lnTo>
                <a:lnTo>
                  <a:pt x="3" y="301"/>
                </a:lnTo>
                <a:lnTo>
                  <a:pt x="4" y="299"/>
                </a:lnTo>
                <a:lnTo>
                  <a:pt x="5" y="295"/>
                </a:lnTo>
                <a:lnTo>
                  <a:pt x="6" y="290"/>
                </a:lnTo>
                <a:lnTo>
                  <a:pt x="6" y="289"/>
                </a:lnTo>
                <a:lnTo>
                  <a:pt x="6" y="289"/>
                </a:lnTo>
                <a:lnTo>
                  <a:pt x="6" y="288"/>
                </a:lnTo>
                <a:lnTo>
                  <a:pt x="5" y="287"/>
                </a:lnTo>
                <a:lnTo>
                  <a:pt x="5" y="286"/>
                </a:lnTo>
                <a:lnTo>
                  <a:pt x="5" y="285"/>
                </a:lnTo>
                <a:lnTo>
                  <a:pt x="6" y="284"/>
                </a:lnTo>
                <a:lnTo>
                  <a:pt x="6" y="283"/>
                </a:lnTo>
                <a:lnTo>
                  <a:pt x="7" y="279"/>
                </a:lnTo>
                <a:lnTo>
                  <a:pt x="9" y="275"/>
                </a:lnTo>
                <a:lnTo>
                  <a:pt x="11" y="270"/>
                </a:lnTo>
                <a:lnTo>
                  <a:pt x="11" y="268"/>
                </a:lnTo>
                <a:lnTo>
                  <a:pt x="12" y="266"/>
                </a:lnTo>
                <a:lnTo>
                  <a:pt x="12" y="265"/>
                </a:lnTo>
                <a:lnTo>
                  <a:pt x="13" y="263"/>
                </a:lnTo>
                <a:lnTo>
                  <a:pt x="13" y="260"/>
                </a:lnTo>
                <a:lnTo>
                  <a:pt x="13" y="259"/>
                </a:lnTo>
                <a:lnTo>
                  <a:pt x="13" y="255"/>
                </a:lnTo>
                <a:lnTo>
                  <a:pt x="13" y="254"/>
                </a:lnTo>
                <a:lnTo>
                  <a:pt x="13" y="252"/>
                </a:lnTo>
                <a:lnTo>
                  <a:pt x="14" y="248"/>
                </a:lnTo>
                <a:lnTo>
                  <a:pt x="14" y="247"/>
                </a:lnTo>
                <a:lnTo>
                  <a:pt x="14" y="245"/>
                </a:lnTo>
                <a:lnTo>
                  <a:pt x="13" y="242"/>
                </a:lnTo>
                <a:lnTo>
                  <a:pt x="13" y="241"/>
                </a:lnTo>
                <a:lnTo>
                  <a:pt x="13" y="240"/>
                </a:lnTo>
                <a:lnTo>
                  <a:pt x="12" y="238"/>
                </a:lnTo>
                <a:lnTo>
                  <a:pt x="12" y="237"/>
                </a:lnTo>
                <a:lnTo>
                  <a:pt x="11" y="235"/>
                </a:lnTo>
                <a:lnTo>
                  <a:pt x="11" y="234"/>
                </a:lnTo>
                <a:lnTo>
                  <a:pt x="8" y="230"/>
                </a:lnTo>
                <a:lnTo>
                  <a:pt x="7" y="229"/>
                </a:lnTo>
                <a:lnTo>
                  <a:pt x="7" y="228"/>
                </a:lnTo>
                <a:lnTo>
                  <a:pt x="7" y="227"/>
                </a:lnTo>
                <a:lnTo>
                  <a:pt x="7" y="227"/>
                </a:lnTo>
                <a:lnTo>
                  <a:pt x="7" y="226"/>
                </a:lnTo>
                <a:lnTo>
                  <a:pt x="7" y="225"/>
                </a:lnTo>
                <a:lnTo>
                  <a:pt x="7" y="225"/>
                </a:lnTo>
                <a:lnTo>
                  <a:pt x="8" y="225"/>
                </a:lnTo>
                <a:lnTo>
                  <a:pt x="8" y="224"/>
                </a:lnTo>
                <a:lnTo>
                  <a:pt x="9" y="223"/>
                </a:lnTo>
                <a:lnTo>
                  <a:pt x="10" y="223"/>
                </a:lnTo>
                <a:lnTo>
                  <a:pt x="11" y="222"/>
                </a:lnTo>
                <a:lnTo>
                  <a:pt x="13" y="222"/>
                </a:lnTo>
                <a:lnTo>
                  <a:pt x="14" y="221"/>
                </a:lnTo>
                <a:lnTo>
                  <a:pt x="15" y="221"/>
                </a:lnTo>
                <a:lnTo>
                  <a:pt x="16" y="220"/>
                </a:lnTo>
                <a:lnTo>
                  <a:pt x="16" y="219"/>
                </a:lnTo>
                <a:lnTo>
                  <a:pt x="17" y="218"/>
                </a:lnTo>
                <a:lnTo>
                  <a:pt x="17" y="217"/>
                </a:lnTo>
                <a:lnTo>
                  <a:pt x="17" y="217"/>
                </a:lnTo>
                <a:lnTo>
                  <a:pt x="17" y="216"/>
                </a:lnTo>
                <a:lnTo>
                  <a:pt x="17" y="215"/>
                </a:lnTo>
                <a:lnTo>
                  <a:pt x="17" y="213"/>
                </a:lnTo>
                <a:lnTo>
                  <a:pt x="17" y="212"/>
                </a:lnTo>
                <a:lnTo>
                  <a:pt x="16" y="206"/>
                </a:lnTo>
                <a:lnTo>
                  <a:pt x="16" y="205"/>
                </a:lnTo>
                <a:lnTo>
                  <a:pt x="16" y="205"/>
                </a:lnTo>
                <a:lnTo>
                  <a:pt x="16" y="204"/>
                </a:lnTo>
                <a:lnTo>
                  <a:pt x="18" y="201"/>
                </a:lnTo>
                <a:lnTo>
                  <a:pt x="18" y="200"/>
                </a:lnTo>
                <a:lnTo>
                  <a:pt x="19" y="198"/>
                </a:lnTo>
                <a:lnTo>
                  <a:pt x="19" y="194"/>
                </a:lnTo>
                <a:lnTo>
                  <a:pt x="20" y="193"/>
                </a:lnTo>
                <a:lnTo>
                  <a:pt x="20" y="192"/>
                </a:lnTo>
                <a:lnTo>
                  <a:pt x="20" y="191"/>
                </a:lnTo>
                <a:lnTo>
                  <a:pt x="21" y="190"/>
                </a:lnTo>
                <a:lnTo>
                  <a:pt x="21" y="189"/>
                </a:lnTo>
                <a:lnTo>
                  <a:pt x="22" y="188"/>
                </a:lnTo>
                <a:lnTo>
                  <a:pt x="22" y="188"/>
                </a:lnTo>
                <a:lnTo>
                  <a:pt x="23" y="188"/>
                </a:lnTo>
                <a:lnTo>
                  <a:pt x="23" y="187"/>
                </a:lnTo>
                <a:lnTo>
                  <a:pt x="25" y="187"/>
                </a:lnTo>
                <a:lnTo>
                  <a:pt x="31" y="185"/>
                </a:lnTo>
                <a:lnTo>
                  <a:pt x="33" y="185"/>
                </a:lnTo>
                <a:lnTo>
                  <a:pt x="34" y="184"/>
                </a:lnTo>
                <a:lnTo>
                  <a:pt x="35" y="184"/>
                </a:lnTo>
                <a:lnTo>
                  <a:pt x="36" y="183"/>
                </a:lnTo>
                <a:lnTo>
                  <a:pt x="36" y="183"/>
                </a:lnTo>
                <a:lnTo>
                  <a:pt x="37" y="182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79"/>
                </a:lnTo>
                <a:lnTo>
                  <a:pt x="36" y="176"/>
                </a:lnTo>
                <a:lnTo>
                  <a:pt x="36" y="175"/>
                </a:lnTo>
                <a:lnTo>
                  <a:pt x="36" y="174"/>
                </a:lnTo>
                <a:lnTo>
                  <a:pt x="36" y="173"/>
                </a:lnTo>
                <a:lnTo>
                  <a:pt x="36" y="173"/>
                </a:lnTo>
                <a:lnTo>
                  <a:pt x="37" y="172"/>
                </a:lnTo>
                <a:lnTo>
                  <a:pt x="37" y="171"/>
                </a:lnTo>
                <a:lnTo>
                  <a:pt x="38" y="171"/>
                </a:lnTo>
                <a:lnTo>
                  <a:pt x="39" y="170"/>
                </a:lnTo>
                <a:lnTo>
                  <a:pt x="39" y="170"/>
                </a:lnTo>
                <a:lnTo>
                  <a:pt x="40" y="170"/>
                </a:lnTo>
                <a:lnTo>
                  <a:pt x="41" y="169"/>
                </a:lnTo>
                <a:lnTo>
                  <a:pt x="42" y="169"/>
                </a:lnTo>
                <a:lnTo>
                  <a:pt x="43" y="169"/>
                </a:lnTo>
                <a:lnTo>
                  <a:pt x="45" y="169"/>
                </a:lnTo>
                <a:lnTo>
                  <a:pt x="46" y="169"/>
                </a:lnTo>
                <a:lnTo>
                  <a:pt x="51" y="171"/>
                </a:lnTo>
                <a:lnTo>
                  <a:pt x="53" y="171"/>
                </a:lnTo>
                <a:lnTo>
                  <a:pt x="55" y="171"/>
                </a:lnTo>
                <a:lnTo>
                  <a:pt x="56" y="172"/>
                </a:lnTo>
                <a:lnTo>
                  <a:pt x="60" y="172"/>
                </a:lnTo>
                <a:lnTo>
                  <a:pt x="62" y="172"/>
                </a:lnTo>
                <a:lnTo>
                  <a:pt x="68" y="173"/>
                </a:lnTo>
                <a:lnTo>
                  <a:pt x="69" y="173"/>
                </a:lnTo>
                <a:lnTo>
                  <a:pt x="71" y="173"/>
                </a:lnTo>
                <a:lnTo>
                  <a:pt x="73" y="173"/>
                </a:lnTo>
                <a:lnTo>
                  <a:pt x="75" y="173"/>
                </a:lnTo>
                <a:lnTo>
                  <a:pt x="77" y="173"/>
                </a:lnTo>
                <a:lnTo>
                  <a:pt x="79" y="172"/>
                </a:lnTo>
                <a:lnTo>
                  <a:pt x="80" y="172"/>
                </a:lnTo>
                <a:lnTo>
                  <a:pt x="83" y="171"/>
                </a:lnTo>
                <a:lnTo>
                  <a:pt x="88" y="169"/>
                </a:lnTo>
                <a:lnTo>
                  <a:pt x="90" y="168"/>
                </a:lnTo>
                <a:lnTo>
                  <a:pt x="92" y="167"/>
                </a:lnTo>
                <a:lnTo>
                  <a:pt x="93" y="167"/>
                </a:lnTo>
                <a:lnTo>
                  <a:pt x="93" y="167"/>
                </a:lnTo>
                <a:lnTo>
                  <a:pt x="94" y="167"/>
                </a:lnTo>
                <a:lnTo>
                  <a:pt x="94" y="168"/>
                </a:lnTo>
                <a:lnTo>
                  <a:pt x="98" y="169"/>
                </a:lnTo>
                <a:lnTo>
                  <a:pt x="100" y="170"/>
                </a:lnTo>
                <a:lnTo>
                  <a:pt x="101" y="170"/>
                </a:lnTo>
                <a:lnTo>
                  <a:pt x="104" y="171"/>
                </a:lnTo>
                <a:lnTo>
                  <a:pt x="106" y="171"/>
                </a:lnTo>
                <a:lnTo>
                  <a:pt x="106" y="172"/>
                </a:lnTo>
                <a:lnTo>
                  <a:pt x="108" y="172"/>
                </a:lnTo>
                <a:lnTo>
                  <a:pt x="110" y="174"/>
                </a:lnTo>
                <a:lnTo>
                  <a:pt x="111" y="175"/>
                </a:lnTo>
                <a:lnTo>
                  <a:pt x="112" y="175"/>
                </a:lnTo>
                <a:lnTo>
                  <a:pt x="112" y="175"/>
                </a:lnTo>
                <a:lnTo>
                  <a:pt x="113" y="175"/>
                </a:lnTo>
                <a:lnTo>
                  <a:pt x="113" y="175"/>
                </a:lnTo>
                <a:lnTo>
                  <a:pt x="114" y="175"/>
                </a:lnTo>
                <a:lnTo>
                  <a:pt x="114" y="174"/>
                </a:lnTo>
                <a:lnTo>
                  <a:pt x="115" y="174"/>
                </a:lnTo>
                <a:lnTo>
                  <a:pt x="116" y="172"/>
                </a:lnTo>
                <a:lnTo>
                  <a:pt x="117" y="171"/>
                </a:lnTo>
                <a:lnTo>
                  <a:pt x="117" y="169"/>
                </a:lnTo>
                <a:lnTo>
                  <a:pt x="118" y="166"/>
                </a:lnTo>
                <a:lnTo>
                  <a:pt x="119" y="166"/>
                </a:lnTo>
                <a:lnTo>
                  <a:pt x="119" y="165"/>
                </a:lnTo>
                <a:lnTo>
                  <a:pt x="120" y="165"/>
                </a:lnTo>
                <a:lnTo>
                  <a:pt x="120" y="164"/>
                </a:lnTo>
                <a:lnTo>
                  <a:pt x="122" y="163"/>
                </a:lnTo>
                <a:lnTo>
                  <a:pt x="123" y="162"/>
                </a:lnTo>
                <a:lnTo>
                  <a:pt x="124" y="162"/>
                </a:lnTo>
                <a:lnTo>
                  <a:pt x="125" y="162"/>
                </a:lnTo>
                <a:lnTo>
                  <a:pt x="125" y="161"/>
                </a:lnTo>
                <a:lnTo>
                  <a:pt x="126" y="161"/>
                </a:lnTo>
                <a:lnTo>
                  <a:pt x="128" y="162"/>
                </a:lnTo>
                <a:lnTo>
                  <a:pt x="131" y="162"/>
                </a:lnTo>
                <a:lnTo>
                  <a:pt x="132" y="162"/>
                </a:lnTo>
                <a:lnTo>
                  <a:pt x="135" y="162"/>
                </a:lnTo>
                <a:lnTo>
                  <a:pt x="136" y="162"/>
                </a:lnTo>
                <a:lnTo>
                  <a:pt x="137" y="162"/>
                </a:lnTo>
                <a:lnTo>
                  <a:pt x="139" y="162"/>
                </a:lnTo>
                <a:lnTo>
                  <a:pt x="140" y="161"/>
                </a:lnTo>
                <a:lnTo>
                  <a:pt x="141" y="161"/>
                </a:lnTo>
                <a:lnTo>
                  <a:pt x="143" y="160"/>
                </a:lnTo>
                <a:lnTo>
                  <a:pt x="145" y="158"/>
                </a:lnTo>
                <a:lnTo>
                  <a:pt x="146" y="157"/>
                </a:lnTo>
                <a:lnTo>
                  <a:pt x="147" y="156"/>
                </a:lnTo>
                <a:lnTo>
                  <a:pt x="147" y="155"/>
                </a:lnTo>
                <a:lnTo>
                  <a:pt x="148" y="155"/>
                </a:lnTo>
                <a:lnTo>
                  <a:pt x="149" y="154"/>
                </a:lnTo>
                <a:lnTo>
                  <a:pt x="149" y="152"/>
                </a:lnTo>
                <a:lnTo>
                  <a:pt x="149" y="151"/>
                </a:lnTo>
                <a:lnTo>
                  <a:pt x="150" y="150"/>
                </a:lnTo>
                <a:lnTo>
                  <a:pt x="150" y="149"/>
                </a:lnTo>
                <a:lnTo>
                  <a:pt x="150" y="147"/>
                </a:lnTo>
                <a:lnTo>
                  <a:pt x="150" y="146"/>
                </a:lnTo>
                <a:lnTo>
                  <a:pt x="150" y="144"/>
                </a:lnTo>
                <a:lnTo>
                  <a:pt x="149" y="143"/>
                </a:lnTo>
                <a:lnTo>
                  <a:pt x="149" y="142"/>
                </a:lnTo>
                <a:lnTo>
                  <a:pt x="148" y="140"/>
                </a:lnTo>
                <a:lnTo>
                  <a:pt x="148" y="139"/>
                </a:lnTo>
                <a:lnTo>
                  <a:pt x="146" y="137"/>
                </a:lnTo>
                <a:lnTo>
                  <a:pt x="145" y="134"/>
                </a:lnTo>
                <a:lnTo>
                  <a:pt x="144" y="134"/>
                </a:lnTo>
                <a:lnTo>
                  <a:pt x="143" y="133"/>
                </a:lnTo>
                <a:lnTo>
                  <a:pt x="143" y="132"/>
                </a:lnTo>
                <a:lnTo>
                  <a:pt x="142" y="132"/>
                </a:lnTo>
                <a:lnTo>
                  <a:pt x="141" y="131"/>
                </a:lnTo>
                <a:lnTo>
                  <a:pt x="139" y="130"/>
                </a:lnTo>
                <a:lnTo>
                  <a:pt x="138" y="130"/>
                </a:lnTo>
                <a:lnTo>
                  <a:pt x="134" y="129"/>
                </a:lnTo>
                <a:lnTo>
                  <a:pt x="132" y="128"/>
                </a:lnTo>
                <a:lnTo>
                  <a:pt x="127" y="125"/>
                </a:lnTo>
                <a:lnTo>
                  <a:pt x="126" y="125"/>
                </a:lnTo>
                <a:lnTo>
                  <a:pt x="125" y="124"/>
                </a:lnTo>
                <a:lnTo>
                  <a:pt x="124" y="123"/>
                </a:lnTo>
                <a:lnTo>
                  <a:pt x="124" y="122"/>
                </a:lnTo>
                <a:lnTo>
                  <a:pt x="123" y="121"/>
                </a:lnTo>
                <a:lnTo>
                  <a:pt x="123" y="119"/>
                </a:lnTo>
                <a:lnTo>
                  <a:pt x="122" y="118"/>
                </a:lnTo>
                <a:lnTo>
                  <a:pt x="122" y="116"/>
                </a:lnTo>
                <a:lnTo>
                  <a:pt x="122" y="114"/>
                </a:lnTo>
                <a:lnTo>
                  <a:pt x="122" y="113"/>
                </a:lnTo>
                <a:lnTo>
                  <a:pt x="121" y="111"/>
                </a:lnTo>
                <a:lnTo>
                  <a:pt x="122" y="110"/>
                </a:lnTo>
                <a:lnTo>
                  <a:pt x="122" y="108"/>
                </a:lnTo>
                <a:lnTo>
                  <a:pt x="122" y="107"/>
                </a:lnTo>
                <a:lnTo>
                  <a:pt x="122" y="106"/>
                </a:lnTo>
                <a:lnTo>
                  <a:pt x="123" y="104"/>
                </a:lnTo>
                <a:lnTo>
                  <a:pt x="123" y="103"/>
                </a:lnTo>
                <a:lnTo>
                  <a:pt x="124" y="101"/>
                </a:lnTo>
                <a:lnTo>
                  <a:pt x="124" y="100"/>
                </a:lnTo>
                <a:lnTo>
                  <a:pt x="125" y="99"/>
                </a:lnTo>
                <a:lnTo>
                  <a:pt x="133" y="89"/>
                </a:lnTo>
                <a:lnTo>
                  <a:pt x="134" y="88"/>
                </a:lnTo>
                <a:lnTo>
                  <a:pt x="135" y="87"/>
                </a:lnTo>
                <a:lnTo>
                  <a:pt x="136" y="85"/>
                </a:lnTo>
                <a:lnTo>
                  <a:pt x="137" y="81"/>
                </a:lnTo>
                <a:lnTo>
                  <a:pt x="139" y="78"/>
                </a:lnTo>
                <a:lnTo>
                  <a:pt x="139" y="77"/>
                </a:lnTo>
                <a:lnTo>
                  <a:pt x="140" y="74"/>
                </a:lnTo>
                <a:lnTo>
                  <a:pt x="141" y="74"/>
                </a:lnTo>
                <a:lnTo>
                  <a:pt x="141" y="73"/>
                </a:lnTo>
                <a:lnTo>
                  <a:pt x="142" y="72"/>
                </a:lnTo>
                <a:lnTo>
                  <a:pt x="142" y="71"/>
                </a:lnTo>
                <a:lnTo>
                  <a:pt x="143" y="70"/>
                </a:lnTo>
                <a:lnTo>
                  <a:pt x="144" y="70"/>
                </a:lnTo>
                <a:lnTo>
                  <a:pt x="144" y="69"/>
                </a:lnTo>
                <a:lnTo>
                  <a:pt x="145" y="69"/>
                </a:lnTo>
                <a:lnTo>
                  <a:pt x="147" y="68"/>
                </a:lnTo>
                <a:lnTo>
                  <a:pt x="148" y="68"/>
                </a:lnTo>
                <a:lnTo>
                  <a:pt x="149" y="68"/>
                </a:lnTo>
                <a:lnTo>
                  <a:pt x="150" y="67"/>
                </a:lnTo>
                <a:lnTo>
                  <a:pt x="151" y="68"/>
                </a:lnTo>
                <a:lnTo>
                  <a:pt x="151" y="68"/>
                </a:lnTo>
                <a:lnTo>
                  <a:pt x="153" y="69"/>
                </a:lnTo>
                <a:lnTo>
                  <a:pt x="154" y="69"/>
                </a:lnTo>
                <a:lnTo>
                  <a:pt x="154" y="69"/>
                </a:lnTo>
                <a:lnTo>
                  <a:pt x="155" y="69"/>
                </a:lnTo>
                <a:lnTo>
                  <a:pt x="156" y="70"/>
                </a:lnTo>
                <a:lnTo>
                  <a:pt x="157" y="70"/>
                </a:lnTo>
                <a:lnTo>
                  <a:pt x="158" y="70"/>
                </a:lnTo>
                <a:lnTo>
                  <a:pt x="159" y="69"/>
                </a:lnTo>
                <a:lnTo>
                  <a:pt x="161" y="69"/>
                </a:lnTo>
                <a:lnTo>
                  <a:pt x="162" y="68"/>
                </a:lnTo>
                <a:lnTo>
                  <a:pt x="163" y="68"/>
                </a:lnTo>
                <a:lnTo>
                  <a:pt x="168" y="65"/>
                </a:lnTo>
                <a:lnTo>
                  <a:pt x="170" y="64"/>
                </a:lnTo>
                <a:lnTo>
                  <a:pt x="172" y="63"/>
                </a:lnTo>
                <a:lnTo>
                  <a:pt x="174" y="63"/>
                </a:lnTo>
                <a:lnTo>
                  <a:pt x="177" y="62"/>
                </a:lnTo>
                <a:lnTo>
                  <a:pt x="179" y="61"/>
                </a:lnTo>
                <a:lnTo>
                  <a:pt x="184" y="60"/>
                </a:lnTo>
                <a:lnTo>
                  <a:pt x="186" y="59"/>
                </a:lnTo>
                <a:lnTo>
                  <a:pt x="188" y="59"/>
                </a:lnTo>
                <a:lnTo>
                  <a:pt x="191" y="58"/>
                </a:lnTo>
                <a:lnTo>
                  <a:pt x="193" y="57"/>
                </a:lnTo>
                <a:lnTo>
                  <a:pt x="194" y="57"/>
                </a:lnTo>
                <a:lnTo>
                  <a:pt x="196" y="56"/>
                </a:lnTo>
                <a:lnTo>
                  <a:pt x="198" y="54"/>
                </a:lnTo>
                <a:lnTo>
                  <a:pt x="200" y="53"/>
                </a:lnTo>
                <a:lnTo>
                  <a:pt x="200" y="52"/>
                </a:lnTo>
                <a:lnTo>
                  <a:pt x="201" y="51"/>
                </a:lnTo>
                <a:lnTo>
                  <a:pt x="204" y="48"/>
                </a:lnTo>
                <a:lnTo>
                  <a:pt x="205" y="46"/>
                </a:lnTo>
                <a:lnTo>
                  <a:pt x="206" y="45"/>
                </a:lnTo>
                <a:lnTo>
                  <a:pt x="207" y="44"/>
                </a:lnTo>
                <a:lnTo>
                  <a:pt x="208" y="44"/>
                </a:lnTo>
                <a:lnTo>
                  <a:pt x="209" y="43"/>
                </a:lnTo>
                <a:lnTo>
                  <a:pt x="210" y="43"/>
                </a:lnTo>
                <a:lnTo>
                  <a:pt x="210" y="43"/>
                </a:lnTo>
                <a:lnTo>
                  <a:pt x="213" y="43"/>
                </a:lnTo>
                <a:lnTo>
                  <a:pt x="217" y="43"/>
                </a:lnTo>
                <a:lnTo>
                  <a:pt x="219" y="43"/>
                </a:lnTo>
                <a:lnTo>
                  <a:pt x="220" y="43"/>
                </a:lnTo>
                <a:lnTo>
                  <a:pt x="221" y="43"/>
                </a:lnTo>
                <a:lnTo>
                  <a:pt x="223" y="43"/>
                </a:lnTo>
                <a:lnTo>
                  <a:pt x="224" y="43"/>
                </a:lnTo>
                <a:lnTo>
                  <a:pt x="225" y="42"/>
                </a:lnTo>
                <a:lnTo>
                  <a:pt x="225" y="42"/>
                </a:lnTo>
                <a:lnTo>
                  <a:pt x="226" y="41"/>
                </a:lnTo>
                <a:lnTo>
                  <a:pt x="226" y="40"/>
                </a:lnTo>
                <a:lnTo>
                  <a:pt x="227" y="40"/>
                </a:lnTo>
                <a:lnTo>
                  <a:pt x="227" y="40"/>
                </a:lnTo>
                <a:lnTo>
                  <a:pt x="227" y="39"/>
                </a:lnTo>
                <a:lnTo>
                  <a:pt x="228" y="38"/>
                </a:lnTo>
                <a:lnTo>
                  <a:pt x="228" y="37"/>
                </a:lnTo>
                <a:lnTo>
                  <a:pt x="228" y="37"/>
                </a:lnTo>
                <a:lnTo>
                  <a:pt x="227" y="36"/>
                </a:lnTo>
                <a:lnTo>
                  <a:pt x="227" y="35"/>
                </a:lnTo>
                <a:lnTo>
                  <a:pt x="227" y="34"/>
                </a:lnTo>
                <a:lnTo>
                  <a:pt x="226" y="32"/>
                </a:lnTo>
                <a:lnTo>
                  <a:pt x="225" y="28"/>
                </a:lnTo>
                <a:lnTo>
                  <a:pt x="224" y="27"/>
                </a:lnTo>
                <a:lnTo>
                  <a:pt x="224" y="26"/>
                </a:lnTo>
                <a:lnTo>
                  <a:pt x="224" y="25"/>
                </a:lnTo>
                <a:lnTo>
                  <a:pt x="224" y="24"/>
                </a:lnTo>
                <a:lnTo>
                  <a:pt x="224" y="23"/>
                </a:lnTo>
                <a:lnTo>
                  <a:pt x="225" y="22"/>
                </a:lnTo>
                <a:lnTo>
                  <a:pt x="225" y="22"/>
                </a:lnTo>
                <a:lnTo>
                  <a:pt x="225" y="21"/>
                </a:lnTo>
                <a:lnTo>
                  <a:pt x="226" y="20"/>
                </a:lnTo>
                <a:lnTo>
                  <a:pt x="226" y="19"/>
                </a:lnTo>
                <a:lnTo>
                  <a:pt x="228" y="18"/>
                </a:lnTo>
                <a:lnTo>
                  <a:pt x="229" y="16"/>
                </a:lnTo>
                <a:lnTo>
                  <a:pt x="230" y="15"/>
                </a:lnTo>
                <a:lnTo>
                  <a:pt x="231" y="15"/>
                </a:lnTo>
                <a:lnTo>
                  <a:pt x="232" y="14"/>
                </a:lnTo>
                <a:lnTo>
                  <a:pt x="233" y="14"/>
                </a:lnTo>
                <a:lnTo>
                  <a:pt x="235" y="13"/>
                </a:lnTo>
                <a:lnTo>
                  <a:pt x="236" y="12"/>
                </a:lnTo>
                <a:lnTo>
                  <a:pt x="237" y="12"/>
                </a:lnTo>
                <a:lnTo>
                  <a:pt x="240" y="12"/>
                </a:lnTo>
                <a:lnTo>
                  <a:pt x="241" y="12"/>
                </a:lnTo>
                <a:lnTo>
                  <a:pt x="242" y="11"/>
                </a:lnTo>
                <a:lnTo>
                  <a:pt x="243" y="11"/>
                </a:lnTo>
                <a:lnTo>
                  <a:pt x="244" y="10"/>
                </a:lnTo>
                <a:lnTo>
                  <a:pt x="245" y="10"/>
                </a:lnTo>
                <a:lnTo>
                  <a:pt x="246" y="9"/>
                </a:lnTo>
                <a:lnTo>
                  <a:pt x="249" y="7"/>
                </a:lnTo>
                <a:lnTo>
                  <a:pt x="252" y="4"/>
                </a:lnTo>
                <a:lnTo>
                  <a:pt x="253" y="3"/>
                </a:lnTo>
                <a:lnTo>
                  <a:pt x="254" y="3"/>
                </a:lnTo>
                <a:lnTo>
                  <a:pt x="255" y="2"/>
                </a:lnTo>
                <a:lnTo>
                  <a:pt x="256" y="1"/>
                </a:lnTo>
                <a:lnTo>
                  <a:pt x="256" y="0"/>
                </a:lnTo>
                <a:lnTo>
                  <a:pt x="262" y="4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1" name="Freeform 284">
            <a:extLst>
              <a:ext uri="{FF2B5EF4-FFF2-40B4-BE49-F238E27FC236}">
                <a16:creationId xmlns:a16="http://schemas.microsoft.com/office/drawing/2014/main" id="{1CB6C04B-6EE9-4766-AAD1-94E024D85B73}"/>
              </a:ext>
            </a:extLst>
          </p:cNvPr>
          <p:cNvSpPr>
            <a:spLocks/>
          </p:cNvSpPr>
          <p:nvPr/>
        </p:nvSpPr>
        <p:spPr bwMode="auto">
          <a:xfrm>
            <a:off x="9165670" y="4918279"/>
            <a:ext cx="1731558" cy="1366263"/>
          </a:xfrm>
          <a:custGeom>
            <a:avLst/>
            <a:gdLst>
              <a:gd name="T0" fmla="*/ 482 w 911"/>
              <a:gd name="T1" fmla="*/ 2 h 657"/>
              <a:gd name="T2" fmla="*/ 532 w 911"/>
              <a:gd name="T3" fmla="*/ 24 h 657"/>
              <a:gd name="T4" fmla="*/ 510 w 911"/>
              <a:gd name="T5" fmla="*/ 45 h 657"/>
              <a:gd name="T6" fmla="*/ 540 w 911"/>
              <a:gd name="T7" fmla="*/ 65 h 657"/>
              <a:gd name="T8" fmla="*/ 544 w 911"/>
              <a:gd name="T9" fmla="*/ 123 h 657"/>
              <a:gd name="T10" fmla="*/ 553 w 911"/>
              <a:gd name="T11" fmla="*/ 154 h 657"/>
              <a:gd name="T12" fmla="*/ 581 w 911"/>
              <a:gd name="T13" fmla="*/ 123 h 657"/>
              <a:gd name="T14" fmla="*/ 572 w 911"/>
              <a:gd name="T15" fmla="*/ 88 h 657"/>
              <a:gd name="T16" fmla="*/ 611 w 911"/>
              <a:gd name="T17" fmla="*/ 108 h 657"/>
              <a:gd name="T18" fmla="*/ 636 w 911"/>
              <a:gd name="T19" fmla="*/ 150 h 657"/>
              <a:gd name="T20" fmla="*/ 642 w 911"/>
              <a:gd name="T21" fmla="*/ 172 h 657"/>
              <a:gd name="T22" fmla="*/ 685 w 911"/>
              <a:gd name="T23" fmla="*/ 207 h 657"/>
              <a:gd name="T24" fmla="*/ 692 w 911"/>
              <a:gd name="T25" fmla="*/ 282 h 657"/>
              <a:gd name="T26" fmla="*/ 710 w 911"/>
              <a:gd name="T27" fmla="*/ 300 h 657"/>
              <a:gd name="T28" fmla="*/ 678 w 911"/>
              <a:gd name="T29" fmla="*/ 342 h 657"/>
              <a:gd name="T30" fmla="*/ 713 w 911"/>
              <a:gd name="T31" fmla="*/ 349 h 657"/>
              <a:gd name="T32" fmla="*/ 733 w 911"/>
              <a:gd name="T33" fmla="*/ 382 h 657"/>
              <a:gd name="T34" fmla="*/ 782 w 911"/>
              <a:gd name="T35" fmla="*/ 404 h 657"/>
              <a:gd name="T36" fmla="*/ 818 w 911"/>
              <a:gd name="T37" fmla="*/ 431 h 657"/>
              <a:gd name="T38" fmla="*/ 864 w 911"/>
              <a:gd name="T39" fmla="*/ 441 h 657"/>
              <a:gd name="T40" fmla="*/ 908 w 911"/>
              <a:gd name="T41" fmla="*/ 491 h 657"/>
              <a:gd name="T42" fmla="*/ 868 w 911"/>
              <a:gd name="T43" fmla="*/ 519 h 657"/>
              <a:gd name="T44" fmla="*/ 827 w 911"/>
              <a:gd name="T45" fmla="*/ 507 h 657"/>
              <a:gd name="T46" fmla="*/ 777 w 911"/>
              <a:gd name="T47" fmla="*/ 516 h 657"/>
              <a:gd name="T48" fmla="*/ 714 w 911"/>
              <a:gd name="T49" fmla="*/ 491 h 657"/>
              <a:gd name="T50" fmla="*/ 661 w 911"/>
              <a:gd name="T51" fmla="*/ 554 h 657"/>
              <a:gd name="T52" fmla="*/ 618 w 911"/>
              <a:gd name="T53" fmla="*/ 646 h 657"/>
              <a:gd name="T54" fmla="*/ 600 w 911"/>
              <a:gd name="T55" fmla="*/ 630 h 657"/>
              <a:gd name="T56" fmla="*/ 574 w 911"/>
              <a:gd name="T57" fmla="*/ 597 h 657"/>
              <a:gd name="T58" fmla="*/ 509 w 911"/>
              <a:gd name="T59" fmla="*/ 585 h 657"/>
              <a:gd name="T60" fmla="*/ 486 w 911"/>
              <a:gd name="T61" fmla="*/ 559 h 657"/>
              <a:gd name="T62" fmla="*/ 432 w 911"/>
              <a:gd name="T63" fmla="*/ 540 h 657"/>
              <a:gd name="T64" fmla="*/ 385 w 911"/>
              <a:gd name="T65" fmla="*/ 568 h 657"/>
              <a:gd name="T66" fmla="*/ 346 w 911"/>
              <a:gd name="T67" fmla="*/ 586 h 657"/>
              <a:gd name="T68" fmla="*/ 259 w 911"/>
              <a:gd name="T69" fmla="*/ 583 h 657"/>
              <a:gd name="T70" fmla="*/ 182 w 911"/>
              <a:gd name="T71" fmla="*/ 546 h 657"/>
              <a:gd name="T72" fmla="*/ 157 w 911"/>
              <a:gd name="T73" fmla="*/ 524 h 657"/>
              <a:gd name="T74" fmla="*/ 132 w 911"/>
              <a:gd name="T75" fmla="*/ 505 h 657"/>
              <a:gd name="T76" fmla="*/ 89 w 911"/>
              <a:gd name="T77" fmla="*/ 512 h 657"/>
              <a:gd name="T78" fmla="*/ 13 w 911"/>
              <a:gd name="T79" fmla="*/ 484 h 657"/>
              <a:gd name="T80" fmla="*/ 12 w 911"/>
              <a:gd name="T81" fmla="*/ 459 h 657"/>
              <a:gd name="T82" fmla="*/ 36 w 911"/>
              <a:gd name="T83" fmla="*/ 454 h 657"/>
              <a:gd name="T84" fmla="*/ 70 w 911"/>
              <a:gd name="T85" fmla="*/ 443 h 657"/>
              <a:gd name="T86" fmla="*/ 108 w 911"/>
              <a:gd name="T87" fmla="*/ 426 h 657"/>
              <a:gd name="T88" fmla="*/ 148 w 911"/>
              <a:gd name="T89" fmla="*/ 398 h 657"/>
              <a:gd name="T90" fmla="*/ 176 w 911"/>
              <a:gd name="T91" fmla="*/ 384 h 657"/>
              <a:gd name="T92" fmla="*/ 211 w 911"/>
              <a:gd name="T93" fmla="*/ 391 h 657"/>
              <a:gd name="T94" fmla="*/ 256 w 911"/>
              <a:gd name="T95" fmla="*/ 382 h 657"/>
              <a:gd name="T96" fmla="*/ 292 w 911"/>
              <a:gd name="T97" fmla="*/ 360 h 657"/>
              <a:gd name="T98" fmla="*/ 288 w 911"/>
              <a:gd name="T99" fmla="*/ 328 h 657"/>
              <a:gd name="T100" fmla="*/ 297 w 911"/>
              <a:gd name="T101" fmla="*/ 305 h 657"/>
              <a:gd name="T102" fmla="*/ 301 w 911"/>
              <a:gd name="T103" fmla="*/ 276 h 657"/>
              <a:gd name="T104" fmla="*/ 315 w 911"/>
              <a:gd name="T105" fmla="*/ 245 h 657"/>
              <a:gd name="T106" fmla="*/ 317 w 911"/>
              <a:gd name="T107" fmla="*/ 210 h 657"/>
              <a:gd name="T108" fmla="*/ 306 w 911"/>
              <a:gd name="T109" fmla="*/ 196 h 657"/>
              <a:gd name="T110" fmla="*/ 302 w 911"/>
              <a:gd name="T111" fmla="*/ 147 h 657"/>
              <a:gd name="T112" fmla="*/ 333 w 911"/>
              <a:gd name="T113" fmla="*/ 124 h 657"/>
              <a:gd name="T114" fmla="*/ 338 w 911"/>
              <a:gd name="T115" fmla="*/ 109 h 657"/>
              <a:gd name="T116" fmla="*/ 356 w 911"/>
              <a:gd name="T117" fmla="*/ 106 h 657"/>
              <a:gd name="T118" fmla="*/ 357 w 911"/>
              <a:gd name="T119" fmla="*/ 87 h 657"/>
              <a:gd name="T120" fmla="*/ 355 w 911"/>
              <a:gd name="T121" fmla="*/ 56 h 657"/>
              <a:gd name="T122" fmla="*/ 371 w 911"/>
              <a:gd name="T123" fmla="*/ 27 h 657"/>
              <a:gd name="T124" fmla="*/ 415 w 911"/>
              <a:gd name="T125" fmla="*/ 26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11" h="657">
                <a:moveTo>
                  <a:pt x="430" y="0"/>
                </a:moveTo>
                <a:lnTo>
                  <a:pt x="431" y="0"/>
                </a:lnTo>
                <a:lnTo>
                  <a:pt x="431" y="0"/>
                </a:lnTo>
                <a:lnTo>
                  <a:pt x="433" y="1"/>
                </a:lnTo>
                <a:lnTo>
                  <a:pt x="437" y="2"/>
                </a:lnTo>
                <a:lnTo>
                  <a:pt x="439" y="2"/>
                </a:lnTo>
                <a:lnTo>
                  <a:pt x="442" y="3"/>
                </a:lnTo>
                <a:lnTo>
                  <a:pt x="446" y="3"/>
                </a:lnTo>
                <a:lnTo>
                  <a:pt x="448" y="3"/>
                </a:lnTo>
                <a:lnTo>
                  <a:pt x="450" y="3"/>
                </a:lnTo>
                <a:lnTo>
                  <a:pt x="452" y="2"/>
                </a:lnTo>
                <a:lnTo>
                  <a:pt x="456" y="1"/>
                </a:lnTo>
                <a:lnTo>
                  <a:pt x="457" y="1"/>
                </a:lnTo>
                <a:lnTo>
                  <a:pt x="458" y="1"/>
                </a:lnTo>
                <a:lnTo>
                  <a:pt x="459" y="1"/>
                </a:lnTo>
                <a:lnTo>
                  <a:pt x="461" y="1"/>
                </a:lnTo>
                <a:lnTo>
                  <a:pt x="463" y="1"/>
                </a:lnTo>
                <a:lnTo>
                  <a:pt x="466" y="3"/>
                </a:lnTo>
                <a:lnTo>
                  <a:pt x="467" y="3"/>
                </a:lnTo>
                <a:lnTo>
                  <a:pt x="468" y="3"/>
                </a:lnTo>
                <a:lnTo>
                  <a:pt x="469" y="3"/>
                </a:lnTo>
                <a:lnTo>
                  <a:pt x="470" y="3"/>
                </a:lnTo>
                <a:lnTo>
                  <a:pt x="474" y="2"/>
                </a:lnTo>
                <a:lnTo>
                  <a:pt x="476" y="2"/>
                </a:lnTo>
                <a:lnTo>
                  <a:pt x="477" y="2"/>
                </a:lnTo>
                <a:lnTo>
                  <a:pt x="479" y="2"/>
                </a:lnTo>
                <a:lnTo>
                  <a:pt x="482" y="2"/>
                </a:lnTo>
                <a:lnTo>
                  <a:pt x="486" y="3"/>
                </a:lnTo>
                <a:lnTo>
                  <a:pt x="487" y="3"/>
                </a:lnTo>
                <a:lnTo>
                  <a:pt x="489" y="3"/>
                </a:lnTo>
                <a:lnTo>
                  <a:pt x="491" y="4"/>
                </a:lnTo>
                <a:lnTo>
                  <a:pt x="493" y="4"/>
                </a:lnTo>
                <a:lnTo>
                  <a:pt x="495" y="5"/>
                </a:lnTo>
                <a:lnTo>
                  <a:pt x="496" y="6"/>
                </a:lnTo>
                <a:lnTo>
                  <a:pt x="500" y="8"/>
                </a:lnTo>
                <a:lnTo>
                  <a:pt x="510" y="12"/>
                </a:lnTo>
                <a:lnTo>
                  <a:pt x="512" y="13"/>
                </a:lnTo>
                <a:lnTo>
                  <a:pt x="514" y="14"/>
                </a:lnTo>
                <a:lnTo>
                  <a:pt x="517" y="15"/>
                </a:lnTo>
                <a:lnTo>
                  <a:pt x="519" y="16"/>
                </a:lnTo>
                <a:lnTo>
                  <a:pt x="522" y="17"/>
                </a:lnTo>
                <a:lnTo>
                  <a:pt x="524" y="18"/>
                </a:lnTo>
                <a:lnTo>
                  <a:pt x="526" y="18"/>
                </a:lnTo>
                <a:lnTo>
                  <a:pt x="528" y="18"/>
                </a:lnTo>
                <a:lnTo>
                  <a:pt x="530" y="19"/>
                </a:lnTo>
                <a:lnTo>
                  <a:pt x="532" y="19"/>
                </a:lnTo>
                <a:lnTo>
                  <a:pt x="534" y="18"/>
                </a:lnTo>
                <a:lnTo>
                  <a:pt x="534" y="18"/>
                </a:lnTo>
                <a:lnTo>
                  <a:pt x="535" y="18"/>
                </a:lnTo>
                <a:lnTo>
                  <a:pt x="534" y="19"/>
                </a:lnTo>
                <a:lnTo>
                  <a:pt x="534" y="20"/>
                </a:lnTo>
                <a:lnTo>
                  <a:pt x="533" y="21"/>
                </a:lnTo>
                <a:lnTo>
                  <a:pt x="533" y="22"/>
                </a:lnTo>
                <a:lnTo>
                  <a:pt x="532" y="24"/>
                </a:lnTo>
                <a:lnTo>
                  <a:pt x="531" y="28"/>
                </a:lnTo>
                <a:lnTo>
                  <a:pt x="531" y="29"/>
                </a:lnTo>
                <a:lnTo>
                  <a:pt x="531" y="29"/>
                </a:lnTo>
                <a:lnTo>
                  <a:pt x="530" y="30"/>
                </a:lnTo>
                <a:lnTo>
                  <a:pt x="530" y="31"/>
                </a:lnTo>
                <a:lnTo>
                  <a:pt x="529" y="31"/>
                </a:lnTo>
                <a:lnTo>
                  <a:pt x="529" y="32"/>
                </a:lnTo>
                <a:lnTo>
                  <a:pt x="528" y="32"/>
                </a:lnTo>
                <a:lnTo>
                  <a:pt x="527" y="32"/>
                </a:lnTo>
                <a:lnTo>
                  <a:pt x="526" y="32"/>
                </a:lnTo>
                <a:lnTo>
                  <a:pt x="525" y="32"/>
                </a:lnTo>
                <a:lnTo>
                  <a:pt x="524" y="32"/>
                </a:lnTo>
                <a:lnTo>
                  <a:pt x="518" y="31"/>
                </a:lnTo>
                <a:lnTo>
                  <a:pt x="514" y="30"/>
                </a:lnTo>
                <a:lnTo>
                  <a:pt x="513" y="30"/>
                </a:lnTo>
                <a:lnTo>
                  <a:pt x="512" y="30"/>
                </a:lnTo>
                <a:lnTo>
                  <a:pt x="512" y="31"/>
                </a:lnTo>
                <a:lnTo>
                  <a:pt x="511" y="31"/>
                </a:lnTo>
                <a:lnTo>
                  <a:pt x="511" y="32"/>
                </a:lnTo>
                <a:lnTo>
                  <a:pt x="511" y="33"/>
                </a:lnTo>
                <a:lnTo>
                  <a:pt x="510" y="34"/>
                </a:lnTo>
                <a:lnTo>
                  <a:pt x="510" y="36"/>
                </a:lnTo>
                <a:lnTo>
                  <a:pt x="510" y="37"/>
                </a:lnTo>
                <a:lnTo>
                  <a:pt x="510" y="38"/>
                </a:lnTo>
                <a:lnTo>
                  <a:pt x="510" y="42"/>
                </a:lnTo>
                <a:lnTo>
                  <a:pt x="510" y="43"/>
                </a:lnTo>
                <a:lnTo>
                  <a:pt x="510" y="45"/>
                </a:lnTo>
                <a:lnTo>
                  <a:pt x="510" y="48"/>
                </a:lnTo>
                <a:lnTo>
                  <a:pt x="510" y="50"/>
                </a:lnTo>
                <a:lnTo>
                  <a:pt x="510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3"/>
                </a:lnTo>
                <a:lnTo>
                  <a:pt x="512" y="53"/>
                </a:lnTo>
                <a:lnTo>
                  <a:pt x="512" y="54"/>
                </a:lnTo>
                <a:lnTo>
                  <a:pt x="513" y="54"/>
                </a:lnTo>
                <a:lnTo>
                  <a:pt x="514" y="54"/>
                </a:lnTo>
                <a:lnTo>
                  <a:pt x="518" y="56"/>
                </a:lnTo>
                <a:lnTo>
                  <a:pt x="522" y="57"/>
                </a:lnTo>
                <a:lnTo>
                  <a:pt x="528" y="58"/>
                </a:lnTo>
                <a:lnTo>
                  <a:pt x="531" y="59"/>
                </a:lnTo>
                <a:lnTo>
                  <a:pt x="533" y="60"/>
                </a:lnTo>
                <a:lnTo>
                  <a:pt x="535" y="60"/>
                </a:lnTo>
                <a:lnTo>
                  <a:pt x="538" y="60"/>
                </a:lnTo>
                <a:lnTo>
                  <a:pt x="541" y="61"/>
                </a:lnTo>
                <a:lnTo>
                  <a:pt x="542" y="61"/>
                </a:lnTo>
                <a:lnTo>
                  <a:pt x="542" y="61"/>
                </a:lnTo>
                <a:lnTo>
                  <a:pt x="543" y="62"/>
                </a:lnTo>
                <a:lnTo>
                  <a:pt x="543" y="62"/>
                </a:lnTo>
                <a:lnTo>
                  <a:pt x="543" y="62"/>
                </a:lnTo>
                <a:lnTo>
                  <a:pt x="543" y="63"/>
                </a:lnTo>
                <a:lnTo>
                  <a:pt x="542" y="63"/>
                </a:lnTo>
                <a:lnTo>
                  <a:pt x="541" y="64"/>
                </a:lnTo>
                <a:lnTo>
                  <a:pt x="540" y="65"/>
                </a:lnTo>
                <a:lnTo>
                  <a:pt x="539" y="66"/>
                </a:lnTo>
                <a:lnTo>
                  <a:pt x="538" y="67"/>
                </a:lnTo>
                <a:lnTo>
                  <a:pt x="537" y="68"/>
                </a:lnTo>
                <a:lnTo>
                  <a:pt x="536" y="71"/>
                </a:lnTo>
                <a:lnTo>
                  <a:pt x="535" y="73"/>
                </a:lnTo>
                <a:lnTo>
                  <a:pt x="532" y="77"/>
                </a:lnTo>
                <a:lnTo>
                  <a:pt x="531" y="78"/>
                </a:lnTo>
                <a:lnTo>
                  <a:pt x="531" y="80"/>
                </a:lnTo>
                <a:lnTo>
                  <a:pt x="530" y="82"/>
                </a:lnTo>
                <a:lnTo>
                  <a:pt x="530" y="84"/>
                </a:lnTo>
                <a:lnTo>
                  <a:pt x="530" y="86"/>
                </a:lnTo>
                <a:lnTo>
                  <a:pt x="530" y="88"/>
                </a:lnTo>
                <a:lnTo>
                  <a:pt x="531" y="90"/>
                </a:lnTo>
                <a:lnTo>
                  <a:pt x="531" y="92"/>
                </a:lnTo>
                <a:lnTo>
                  <a:pt x="532" y="97"/>
                </a:lnTo>
                <a:lnTo>
                  <a:pt x="534" y="102"/>
                </a:lnTo>
                <a:lnTo>
                  <a:pt x="535" y="106"/>
                </a:lnTo>
                <a:lnTo>
                  <a:pt x="536" y="108"/>
                </a:lnTo>
                <a:lnTo>
                  <a:pt x="536" y="109"/>
                </a:lnTo>
                <a:lnTo>
                  <a:pt x="537" y="110"/>
                </a:lnTo>
                <a:lnTo>
                  <a:pt x="538" y="112"/>
                </a:lnTo>
                <a:lnTo>
                  <a:pt x="541" y="116"/>
                </a:lnTo>
                <a:lnTo>
                  <a:pt x="542" y="117"/>
                </a:lnTo>
                <a:lnTo>
                  <a:pt x="542" y="119"/>
                </a:lnTo>
                <a:lnTo>
                  <a:pt x="543" y="120"/>
                </a:lnTo>
                <a:lnTo>
                  <a:pt x="544" y="122"/>
                </a:lnTo>
                <a:lnTo>
                  <a:pt x="544" y="123"/>
                </a:lnTo>
                <a:lnTo>
                  <a:pt x="544" y="124"/>
                </a:lnTo>
                <a:lnTo>
                  <a:pt x="544" y="125"/>
                </a:lnTo>
                <a:lnTo>
                  <a:pt x="544" y="126"/>
                </a:lnTo>
                <a:lnTo>
                  <a:pt x="543" y="126"/>
                </a:lnTo>
                <a:lnTo>
                  <a:pt x="543" y="127"/>
                </a:lnTo>
                <a:lnTo>
                  <a:pt x="542" y="128"/>
                </a:lnTo>
                <a:lnTo>
                  <a:pt x="540" y="130"/>
                </a:lnTo>
                <a:lnTo>
                  <a:pt x="539" y="131"/>
                </a:lnTo>
                <a:lnTo>
                  <a:pt x="538" y="132"/>
                </a:lnTo>
                <a:lnTo>
                  <a:pt x="538" y="133"/>
                </a:lnTo>
                <a:lnTo>
                  <a:pt x="537" y="134"/>
                </a:lnTo>
                <a:lnTo>
                  <a:pt x="537" y="135"/>
                </a:lnTo>
                <a:lnTo>
                  <a:pt x="537" y="136"/>
                </a:lnTo>
                <a:lnTo>
                  <a:pt x="536" y="137"/>
                </a:lnTo>
                <a:lnTo>
                  <a:pt x="536" y="138"/>
                </a:lnTo>
                <a:lnTo>
                  <a:pt x="536" y="139"/>
                </a:lnTo>
                <a:lnTo>
                  <a:pt x="537" y="140"/>
                </a:lnTo>
                <a:lnTo>
                  <a:pt x="537" y="140"/>
                </a:lnTo>
                <a:lnTo>
                  <a:pt x="538" y="141"/>
                </a:lnTo>
                <a:lnTo>
                  <a:pt x="538" y="142"/>
                </a:lnTo>
                <a:lnTo>
                  <a:pt x="540" y="144"/>
                </a:lnTo>
                <a:lnTo>
                  <a:pt x="541" y="145"/>
                </a:lnTo>
                <a:lnTo>
                  <a:pt x="542" y="146"/>
                </a:lnTo>
                <a:lnTo>
                  <a:pt x="544" y="148"/>
                </a:lnTo>
                <a:lnTo>
                  <a:pt x="549" y="151"/>
                </a:lnTo>
                <a:lnTo>
                  <a:pt x="551" y="153"/>
                </a:lnTo>
                <a:lnTo>
                  <a:pt x="553" y="154"/>
                </a:lnTo>
                <a:lnTo>
                  <a:pt x="556" y="155"/>
                </a:lnTo>
                <a:lnTo>
                  <a:pt x="558" y="155"/>
                </a:lnTo>
                <a:lnTo>
                  <a:pt x="559" y="156"/>
                </a:lnTo>
                <a:lnTo>
                  <a:pt x="561" y="156"/>
                </a:lnTo>
                <a:lnTo>
                  <a:pt x="562" y="155"/>
                </a:lnTo>
                <a:lnTo>
                  <a:pt x="563" y="155"/>
                </a:lnTo>
                <a:lnTo>
                  <a:pt x="564" y="154"/>
                </a:lnTo>
                <a:lnTo>
                  <a:pt x="566" y="153"/>
                </a:lnTo>
                <a:lnTo>
                  <a:pt x="568" y="152"/>
                </a:lnTo>
                <a:lnTo>
                  <a:pt x="570" y="150"/>
                </a:lnTo>
                <a:lnTo>
                  <a:pt x="571" y="148"/>
                </a:lnTo>
                <a:lnTo>
                  <a:pt x="572" y="147"/>
                </a:lnTo>
                <a:lnTo>
                  <a:pt x="573" y="146"/>
                </a:lnTo>
                <a:lnTo>
                  <a:pt x="574" y="144"/>
                </a:lnTo>
                <a:lnTo>
                  <a:pt x="575" y="142"/>
                </a:lnTo>
                <a:lnTo>
                  <a:pt x="576" y="138"/>
                </a:lnTo>
                <a:lnTo>
                  <a:pt x="578" y="135"/>
                </a:lnTo>
                <a:lnTo>
                  <a:pt x="579" y="133"/>
                </a:lnTo>
                <a:lnTo>
                  <a:pt x="581" y="131"/>
                </a:lnTo>
                <a:lnTo>
                  <a:pt x="581" y="129"/>
                </a:lnTo>
                <a:lnTo>
                  <a:pt x="582" y="129"/>
                </a:lnTo>
                <a:lnTo>
                  <a:pt x="582" y="128"/>
                </a:lnTo>
                <a:lnTo>
                  <a:pt x="582" y="127"/>
                </a:lnTo>
                <a:lnTo>
                  <a:pt x="582" y="126"/>
                </a:lnTo>
                <a:lnTo>
                  <a:pt x="582" y="125"/>
                </a:lnTo>
                <a:lnTo>
                  <a:pt x="581" y="124"/>
                </a:lnTo>
                <a:lnTo>
                  <a:pt x="581" y="123"/>
                </a:lnTo>
                <a:lnTo>
                  <a:pt x="581" y="122"/>
                </a:lnTo>
                <a:lnTo>
                  <a:pt x="580" y="120"/>
                </a:lnTo>
                <a:lnTo>
                  <a:pt x="578" y="117"/>
                </a:lnTo>
                <a:lnTo>
                  <a:pt x="578" y="117"/>
                </a:lnTo>
                <a:lnTo>
                  <a:pt x="577" y="115"/>
                </a:lnTo>
                <a:lnTo>
                  <a:pt x="576" y="113"/>
                </a:lnTo>
                <a:lnTo>
                  <a:pt x="576" y="112"/>
                </a:lnTo>
                <a:lnTo>
                  <a:pt x="576" y="111"/>
                </a:lnTo>
                <a:lnTo>
                  <a:pt x="575" y="110"/>
                </a:lnTo>
                <a:lnTo>
                  <a:pt x="574" y="109"/>
                </a:lnTo>
                <a:lnTo>
                  <a:pt x="567" y="102"/>
                </a:lnTo>
                <a:lnTo>
                  <a:pt x="566" y="101"/>
                </a:lnTo>
                <a:lnTo>
                  <a:pt x="566" y="101"/>
                </a:lnTo>
                <a:lnTo>
                  <a:pt x="565" y="100"/>
                </a:lnTo>
                <a:lnTo>
                  <a:pt x="565" y="99"/>
                </a:lnTo>
                <a:lnTo>
                  <a:pt x="564" y="98"/>
                </a:lnTo>
                <a:lnTo>
                  <a:pt x="564" y="97"/>
                </a:lnTo>
                <a:lnTo>
                  <a:pt x="563" y="96"/>
                </a:lnTo>
                <a:lnTo>
                  <a:pt x="563" y="96"/>
                </a:lnTo>
                <a:lnTo>
                  <a:pt x="563" y="96"/>
                </a:lnTo>
                <a:lnTo>
                  <a:pt x="564" y="95"/>
                </a:lnTo>
                <a:lnTo>
                  <a:pt x="564" y="95"/>
                </a:lnTo>
                <a:lnTo>
                  <a:pt x="564" y="94"/>
                </a:lnTo>
                <a:lnTo>
                  <a:pt x="566" y="92"/>
                </a:lnTo>
                <a:lnTo>
                  <a:pt x="568" y="90"/>
                </a:lnTo>
                <a:lnTo>
                  <a:pt x="570" y="89"/>
                </a:lnTo>
                <a:lnTo>
                  <a:pt x="572" y="88"/>
                </a:lnTo>
                <a:lnTo>
                  <a:pt x="575" y="86"/>
                </a:lnTo>
                <a:lnTo>
                  <a:pt x="577" y="85"/>
                </a:lnTo>
                <a:lnTo>
                  <a:pt x="579" y="85"/>
                </a:lnTo>
                <a:lnTo>
                  <a:pt x="580" y="84"/>
                </a:lnTo>
                <a:lnTo>
                  <a:pt x="582" y="84"/>
                </a:lnTo>
                <a:lnTo>
                  <a:pt x="583" y="84"/>
                </a:lnTo>
                <a:lnTo>
                  <a:pt x="585" y="84"/>
                </a:lnTo>
                <a:lnTo>
                  <a:pt x="587" y="85"/>
                </a:lnTo>
                <a:lnTo>
                  <a:pt x="591" y="86"/>
                </a:lnTo>
                <a:lnTo>
                  <a:pt x="593" y="87"/>
                </a:lnTo>
                <a:lnTo>
                  <a:pt x="594" y="87"/>
                </a:lnTo>
                <a:lnTo>
                  <a:pt x="595" y="87"/>
                </a:lnTo>
                <a:lnTo>
                  <a:pt x="596" y="88"/>
                </a:lnTo>
                <a:lnTo>
                  <a:pt x="597" y="89"/>
                </a:lnTo>
                <a:lnTo>
                  <a:pt x="598" y="90"/>
                </a:lnTo>
                <a:lnTo>
                  <a:pt x="600" y="92"/>
                </a:lnTo>
                <a:lnTo>
                  <a:pt x="601" y="94"/>
                </a:lnTo>
                <a:lnTo>
                  <a:pt x="601" y="94"/>
                </a:lnTo>
                <a:lnTo>
                  <a:pt x="602" y="97"/>
                </a:lnTo>
                <a:lnTo>
                  <a:pt x="604" y="99"/>
                </a:lnTo>
                <a:lnTo>
                  <a:pt x="605" y="100"/>
                </a:lnTo>
                <a:lnTo>
                  <a:pt x="607" y="103"/>
                </a:lnTo>
                <a:lnTo>
                  <a:pt x="608" y="104"/>
                </a:lnTo>
                <a:lnTo>
                  <a:pt x="608" y="105"/>
                </a:lnTo>
                <a:lnTo>
                  <a:pt x="609" y="107"/>
                </a:lnTo>
                <a:lnTo>
                  <a:pt x="610" y="107"/>
                </a:lnTo>
                <a:lnTo>
                  <a:pt x="611" y="108"/>
                </a:lnTo>
                <a:lnTo>
                  <a:pt x="612" y="110"/>
                </a:lnTo>
                <a:lnTo>
                  <a:pt x="613" y="111"/>
                </a:lnTo>
                <a:lnTo>
                  <a:pt x="613" y="113"/>
                </a:lnTo>
                <a:lnTo>
                  <a:pt x="614" y="114"/>
                </a:lnTo>
                <a:lnTo>
                  <a:pt x="615" y="118"/>
                </a:lnTo>
                <a:lnTo>
                  <a:pt x="617" y="123"/>
                </a:lnTo>
                <a:lnTo>
                  <a:pt x="618" y="127"/>
                </a:lnTo>
                <a:lnTo>
                  <a:pt x="618" y="128"/>
                </a:lnTo>
                <a:lnTo>
                  <a:pt x="619" y="129"/>
                </a:lnTo>
                <a:lnTo>
                  <a:pt x="620" y="130"/>
                </a:lnTo>
                <a:lnTo>
                  <a:pt x="620" y="131"/>
                </a:lnTo>
                <a:lnTo>
                  <a:pt x="621" y="132"/>
                </a:lnTo>
                <a:lnTo>
                  <a:pt x="624" y="135"/>
                </a:lnTo>
                <a:lnTo>
                  <a:pt x="625" y="135"/>
                </a:lnTo>
                <a:lnTo>
                  <a:pt x="625" y="136"/>
                </a:lnTo>
                <a:lnTo>
                  <a:pt x="626" y="137"/>
                </a:lnTo>
                <a:lnTo>
                  <a:pt x="626" y="138"/>
                </a:lnTo>
                <a:lnTo>
                  <a:pt x="628" y="141"/>
                </a:lnTo>
                <a:lnTo>
                  <a:pt x="629" y="143"/>
                </a:lnTo>
                <a:lnTo>
                  <a:pt x="629" y="144"/>
                </a:lnTo>
                <a:lnTo>
                  <a:pt x="631" y="145"/>
                </a:lnTo>
                <a:lnTo>
                  <a:pt x="632" y="147"/>
                </a:lnTo>
                <a:lnTo>
                  <a:pt x="633" y="148"/>
                </a:lnTo>
                <a:lnTo>
                  <a:pt x="634" y="149"/>
                </a:lnTo>
                <a:lnTo>
                  <a:pt x="634" y="149"/>
                </a:lnTo>
                <a:lnTo>
                  <a:pt x="635" y="150"/>
                </a:lnTo>
                <a:lnTo>
                  <a:pt x="636" y="150"/>
                </a:lnTo>
                <a:lnTo>
                  <a:pt x="636" y="150"/>
                </a:lnTo>
                <a:lnTo>
                  <a:pt x="637" y="151"/>
                </a:lnTo>
                <a:lnTo>
                  <a:pt x="637" y="151"/>
                </a:lnTo>
                <a:lnTo>
                  <a:pt x="638" y="151"/>
                </a:lnTo>
                <a:lnTo>
                  <a:pt x="639" y="150"/>
                </a:lnTo>
                <a:lnTo>
                  <a:pt x="639" y="150"/>
                </a:lnTo>
                <a:lnTo>
                  <a:pt x="640" y="150"/>
                </a:lnTo>
                <a:lnTo>
                  <a:pt x="640" y="149"/>
                </a:lnTo>
                <a:lnTo>
                  <a:pt x="641" y="147"/>
                </a:lnTo>
                <a:lnTo>
                  <a:pt x="642" y="146"/>
                </a:lnTo>
                <a:lnTo>
                  <a:pt x="642" y="146"/>
                </a:lnTo>
                <a:lnTo>
                  <a:pt x="643" y="146"/>
                </a:lnTo>
                <a:lnTo>
                  <a:pt x="643" y="146"/>
                </a:lnTo>
                <a:lnTo>
                  <a:pt x="644" y="146"/>
                </a:lnTo>
                <a:lnTo>
                  <a:pt x="644" y="146"/>
                </a:lnTo>
                <a:lnTo>
                  <a:pt x="644" y="147"/>
                </a:lnTo>
                <a:lnTo>
                  <a:pt x="644" y="148"/>
                </a:lnTo>
                <a:lnTo>
                  <a:pt x="645" y="149"/>
                </a:lnTo>
                <a:lnTo>
                  <a:pt x="645" y="151"/>
                </a:lnTo>
                <a:lnTo>
                  <a:pt x="645" y="153"/>
                </a:lnTo>
                <a:lnTo>
                  <a:pt x="644" y="155"/>
                </a:lnTo>
                <a:lnTo>
                  <a:pt x="644" y="158"/>
                </a:lnTo>
                <a:lnTo>
                  <a:pt x="644" y="159"/>
                </a:lnTo>
                <a:lnTo>
                  <a:pt x="643" y="164"/>
                </a:lnTo>
                <a:lnTo>
                  <a:pt x="642" y="168"/>
                </a:lnTo>
                <a:lnTo>
                  <a:pt x="642" y="171"/>
                </a:lnTo>
                <a:lnTo>
                  <a:pt x="642" y="172"/>
                </a:lnTo>
                <a:lnTo>
                  <a:pt x="642" y="172"/>
                </a:lnTo>
                <a:lnTo>
                  <a:pt x="642" y="173"/>
                </a:lnTo>
                <a:lnTo>
                  <a:pt x="642" y="173"/>
                </a:lnTo>
                <a:lnTo>
                  <a:pt x="643" y="174"/>
                </a:lnTo>
                <a:lnTo>
                  <a:pt x="643" y="175"/>
                </a:lnTo>
                <a:lnTo>
                  <a:pt x="644" y="175"/>
                </a:lnTo>
                <a:lnTo>
                  <a:pt x="645" y="176"/>
                </a:lnTo>
                <a:lnTo>
                  <a:pt x="646" y="177"/>
                </a:lnTo>
                <a:lnTo>
                  <a:pt x="649" y="178"/>
                </a:lnTo>
                <a:lnTo>
                  <a:pt x="651" y="180"/>
                </a:lnTo>
                <a:lnTo>
                  <a:pt x="654" y="181"/>
                </a:lnTo>
                <a:lnTo>
                  <a:pt x="656" y="182"/>
                </a:lnTo>
                <a:lnTo>
                  <a:pt x="660" y="183"/>
                </a:lnTo>
                <a:lnTo>
                  <a:pt x="664" y="184"/>
                </a:lnTo>
                <a:lnTo>
                  <a:pt x="666" y="185"/>
                </a:lnTo>
                <a:lnTo>
                  <a:pt x="668" y="186"/>
                </a:lnTo>
                <a:lnTo>
                  <a:pt x="671" y="187"/>
                </a:lnTo>
                <a:lnTo>
                  <a:pt x="672" y="188"/>
                </a:lnTo>
                <a:lnTo>
                  <a:pt x="674" y="190"/>
                </a:lnTo>
                <a:lnTo>
                  <a:pt x="678" y="193"/>
                </a:lnTo>
                <a:lnTo>
                  <a:pt x="680" y="194"/>
                </a:lnTo>
                <a:lnTo>
                  <a:pt x="680" y="195"/>
                </a:lnTo>
                <a:lnTo>
                  <a:pt x="681" y="196"/>
                </a:lnTo>
                <a:lnTo>
                  <a:pt x="682" y="197"/>
                </a:lnTo>
                <a:lnTo>
                  <a:pt x="682" y="198"/>
                </a:lnTo>
                <a:lnTo>
                  <a:pt x="683" y="200"/>
                </a:lnTo>
                <a:lnTo>
                  <a:pt x="685" y="207"/>
                </a:lnTo>
                <a:lnTo>
                  <a:pt x="686" y="211"/>
                </a:lnTo>
                <a:lnTo>
                  <a:pt x="687" y="213"/>
                </a:lnTo>
                <a:lnTo>
                  <a:pt x="689" y="218"/>
                </a:lnTo>
                <a:lnTo>
                  <a:pt x="691" y="224"/>
                </a:lnTo>
                <a:lnTo>
                  <a:pt x="692" y="226"/>
                </a:lnTo>
                <a:lnTo>
                  <a:pt x="692" y="226"/>
                </a:lnTo>
                <a:lnTo>
                  <a:pt x="687" y="236"/>
                </a:lnTo>
                <a:lnTo>
                  <a:pt x="686" y="239"/>
                </a:lnTo>
                <a:lnTo>
                  <a:pt x="685" y="241"/>
                </a:lnTo>
                <a:lnTo>
                  <a:pt x="684" y="242"/>
                </a:lnTo>
                <a:lnTo>
                  <a:pt x="684" y="243"/>
                </a:lnTo>
                <a:lnTo>
                  <a:pt x="684" y="245"/>
                </a:lnTo>
                <a:lnTo>
                  <a:pt x="683" y="247"/>
                </a:lnTo>
                <a:lnTo>
                  <a:pt x="684" y="249"/>
                </a:lnTo>
                <a:lnTo>
                  <a:pt x="684" y="250"/>
                </a:lnTo>
                <a:lnTo>
                  <a:pt x="685" y="254"/>
                </a:lnTo>
                <a:lnTo>
                  <a:pt x="685" y="256"/>
                </a:lnTo>
                <a:lnTo>
                  <a:pt x="685" y="258"/>
                </a:lnTo>
                <a:lnTo>
                  <a:pt x="686" y="263"/>
                </a:lnTo>
                <a:lnTo>
                  <a:pt x="686" y="265"/>
                </a:lnTo>
                <a:lnTo>
                  <a:pt x="686" y="266"/>
                </a:lnTo>
                <a:lnTo>
                  <a:pt x="687" y="268"/>
                </a:lnTo>
                <a:lnTo>
                  <a:pt x="687" y="270"/>
                </a:lnTo>
                <a:lnTo>
                  <a:pt x="690" y="276"/>
                </a:lnTo>
                <a:lnTo>
                  <a:pt x="692" y="280"/>
                </a:lnTo>
                <a:lnTo>
                  <a:pt x="692" y="281"/>
                </a:lnTo>
                <a:lnTo>
                  <a:pt x="692" y="282"/>
                </a:lnTo>
                <a:lnTo>
                  <a:pt x="692" y="283"/>
                </a:lnTo>
                <a:lnTo>
                  <a:pt x="692" y="284"/>
                </a:lnTo>
                <a:lnTo>
                  <a:pt x="692" y="287"/>
                </a:lnTo>
                <a:lnTo>
                  <a:pt x="692" y="288"/>
                </a:lnTo>
                <a:lnTo>
                  <a:pt x="693" y="289"/>
                </a:lnTo>
                <a:lnTo>
                  <a:pt x="693" y="289"/>
                </a:lnTo>
                <a:lnTo>
                  <a:pt x="693" y="290"/>
                </a:lnTo>
                <a:lnTo>
                  <a:pt x="693" y="290"/>
                </a:lnTo>
                <a:lnTo>
                  <a:pt x="694" y="290"/>
                </a:lnTo>
                <a:lnTo>
                  <a:pt x="695" y="291"/>
                </a:lnTo>
                <a:lnTo>
                  <a:pt x="696" y="291"/>
                </a:lnTo>
                <a:lnTo>
                  <a:pt x="698" y="291"/>
                </a:lnTo>
                <a:lnTo>
                  <a:pt x="702" y="291"/>
                </a:lnTo>
                <a:lnTo>
                  <a:pt x="703" y="291"/>
                </a:lnTo>
                <a:lnTo>
                  <a:pt x="706" y="290"/>
                </a:lnTo>
                <a:lnTo>
                  <a:pt x="706" y="290"/>
                </a:lnTo>
                <a:lnTo>
                  <a:pt x="707" y="290"/>
                </a:lnTo>
                <a:lnTo>
                  <a:pt x="708" y="291"/>
                </a:lnTo>
                <a:lnTo>
                  <a:pt x="709" y="291"/>
                </a:lnTo>
                <a:lnTo>
                  <a:pt x="709" y="292"/>
                </a:lnTo>
                <a:lnTo>
                  <a:pt x="710" y="292"/>
                </a:lnTo>
                <a:lnTo>
                  <a:pt x="710" y="293"/>
                </a:lnTo>
                <a:lnTo>
                  <a:pt x="710" y="294"/>
                </a:lnTo>
                <a:lnTo>
                  <a:pt x="710" y="296"/>
                </a:lnTo>
                <a:lnTo>
                  <a:pt x="710" y="297"/>
                </a:lnTo>
                <a:lnTo>
                  <a:pt x="710" y="298"/>
                </a:lnTo>
                <a:lnTo>
                  <a:pt x="710" y="300"/>
                </a:lnTo>
                <a:lnTo>
                  <a:pt x="710" y="302"/>
                </a:lnTo>
                <a:lnTo>
                  <a:pt x="709" y="304"/>
                </a:lnTo>
                <a:lnTo>
                  <a:pt x="708" y="306"/>
                </a:lnTo>
                <a:lnTo>
                  <a:pt x="708" y="308"/>
                </a:lnTo>
                <a:lnTo>
                  <a:pt x="707" y="309"/>
                </a:lnTo>
                <a:lnTo>
                  <a:pt x="706" y="311"/>
                </a:lnTo>
                <a:lnTo>
                  <a:pt x="705" y="312"/>
                </a:lnTo>
                <a:lnTo>
                  <a:pt x="705" y="313"/>
                </a:lnTo>
                <a:lnTo>
                  <a:pt x="704" y="313"/>
                </a:lnTo>
                <a:lnTo>
                  <a:pt x="702" y="315"/>
                </a:lnTo>
                <a:lnTo>
                  <a:pt x="699" y="318"/>
                </a:lnTo>
                <a:lnTo>
                  <a:pt x="696" y="319"/>
                </a:lnTo>
                <a:lnTo>
                  <a:pt x="695" y="320"/>
                </a:lnTo>
                <a:lnTo>
                  <a:pt x="693" y="321"/>
                </a:lnTo>
                <a:lnTo>
                  <a:pt x="692" y="322"/>
                </a:lnTo>
                <a:lnTo>
                  <a:pt x="691" y="324"/>
                </a:lnTo>
                <a:lnTo>
                  <a:pt x="690" y="326"/>
                </a:lnTo>
                <a:lnTo>
                  <a:pt x="689" y="327"/>
                </a:lnTo>
                <a:lnTo>
                  <a:pt x="687" y="333"/>
                </a:lnTo>
                <a:lnTo>
                  <a:pt x="685" y="335"/>
                </a:lnTo>
                <a:lnTo>
                  <a:pt x="685" y="336"/>
                </a:lnTo>
                <a:lnTo>
                  <a:pt x="684" y="337"/>
                </a:lnTo>
                <a:lnTo>
                  <a:pt x="683" y="338"/>
                </a:lnTo>
                <a:lnTo>
                  <a:pt x="682" y="339"/>
                </a:lnTo>
                <a:lnTo>
                  <a:pt x="680" y="341"/>
                </a:lnTo>
                <a:lnTo>
                  <a:pt x="679" y="341"/>
                </a:lnTo>
                <a:lnTo>
                  <a:pt x="678" y="342"/>
                </a:lnTo>
                <a:lnTo>
                  <a:pt x="678" y="343"/>
                </a:lnTo>
                <a:lnTo>
                  <a:pt x="677" y="344"/>
                </a:lnTo>
                <a:lnTo>
                  <a:pt x="677" y="345"/>
                </a:lnTo>
                <a:lnTo>
                  <a:pt x="677" y="347"/>
                </a:lnTo>
                <a:lnTo>
                  <a:pt x="677" y="348"/>
                </a:lnTo>
                <a:lnTo>
                  <a:pt x="677" y="350"/>
                </a:lnTo>
                <a:lnTo>
                  <a:pt x="677" y="352"/>
                </a:lnTo>
                <a:lnTo>
                  <a:pt x="678" y="354"/>
                </a:lnTo>
                <a:lnTo>
                  <a:pt x="678" y="354"/>
                </a:lnTo>
                <a:lnTo>
                  <a:pt x="678" y="355"/>
                </a:lnTo>
                <a:lnTo>
                  <a:pt x="679" y="355"/>
                </a:lnTo>
                <a:lnTo>
                  <a:pt x="680" y="356"/>
                </a:lnTo>
                <a:lnTo>
                  <a:pt x="681" y="356"/>
                </a:lnTo>
                <a:lnTo>
                  <a:pt x="682" y="356"/>
                </a:lnTo>
                <a:lnTo>
                  <a:pt x="683" y="356"/>
                </a:lnTo>
                <a:lnTo>
                  <a:pt x="684" y="357"/>
                </a:lnTo>
                <a:lnTo>
                  <a:pt x="686" y="356"/>
                </a:lnTo>
                <a:lnTo>
                  <a:pt x="688" y="356"/>
                </a:lnTo>
                <a:lnTo>
                  <a:pt x="689" y="356"/>
                </a:lnTo>
                <a:lnTo>
                  <a:pt x="691" y="355"/>
                </a:lnTo>
                <a:lnTo>
                  <a:pt x="695" y="354"/>
                </a:lnTo>
                <a:lnTo>
                  <a:pt x="705" y="351"/>
                </a:lnTo>
                <a:lnTo>
                  <a:pt x="707" y="350"/>
                </a:lnTo>
                <a:lnTo>
                  <a:pt x="710" y="349"/>
                </a:lnTo>
                <a:lnTo>
                  <a:pt x="711" y="349"/>
                </a:lnTo>
                <a:lnTo>
                  <a:pt x="712" y="349"/>
                </a:lnTo>
                <a:lnTo>
                  <a:pt x="713" y="349"/>
                </a:lnTo>
                <a:lnTo>
                  <a:pt x="715" y="349"/>
                </a:lnTo>
                <a:lnTo>
                  <a:pt x="716" y="349"/>
                </a:lnTo>
                <a:lnTo>
                  <a:pt x="716" y="349"/>
                </a:lnTo>
                <a:lnTo>
                  <a:pt x="717" y="350"/>
                </a:lnTo>
                <a:lnTo>
                  <a:pt x="718" y="350"/>
                </a:lnTo>
                <a:lnTo>
                  <a:pt x="719" y="351"/>
                </a:lnTo>
                <a:lnTo>
                  <a:pt x="720" y="352"/>
                </a:lnTo>
                <a:lnTo>
                  <a:pt x="721" y="355"/>
                </a:lnTo>
                <a:lnTo>
                  <a:pt x="723" y="357"/>
                </a:lnTo>
                <a:lnTo>
                  <a:pt x="724" y="358"/>
                </a:lnTo>
                <a:lnTo>
                  <a:pt x="724" y="360"/>
                </a:lnTo>
                <a:lnTo>
                  <a:pt x="725" y="362"/>
                </a:lnTo>
                <a:lnTo>
                  <a:pt x="725" y="363"/>
                </a:lnTo>
                <a:lnTo>
                  <a:pt x="725" y="365"/>
                </a:lnTo>
                <a:lnTo>
                  <a:pt x="725" y="366"/>
                </a:lnTo>
                <a:lnTo>
                  <a:pt x="725" y="369"/>
                </a:lnTo>
                <a:lnTo>
                  <a:pt x="725" y="374"/>
                </a:lnTo>
                <a:lnTo>
                  <a:pt x="725" y="376"/>
                </a:lnTo>
                <a:lnTo>
                  <a:pt x="725" y="377"/>
                </a:lnTo>
                <a:lnTo>
                  <a:pt x="725" y="378"/>
                </a:lnTo>
                <a:lnTo>
                  <a:pt x="725" y="378"/>
                </a:lnTo>
                <a:lnTo>
                  <a:pt x="726" y="379"/>
                </a:lnTo>
                <a:lnTo>
                  <a:pt x="726" y="380"/>
                </a:lnTo>
                <a:lnTo>
                  <a:pt x="727" y="380"/>
                </a:lnTo>
                <a:lnTo>
                  <a:pt x="727" y="380"/>
                </a:lnTo>
                <a:lnTo>
                  <a:pt x="731" y="381"/>
                </a:lnTo>
                <a:lnTo>
                  <a:pt x="733" y="382"/>
                </a:lnTo>
                <a:lnTo>
                  <a:pt x="734" y="382"/>
                </a:lnTo>
                <a:lnTo>
                  <a:pt x="735" y="383"/>
                </a:lnTo>
                <a:lnTo>
                  <a:pt x="737" y="384"/>
                </a:lnTo>
                <a:lnTo>
                  <a:pt x="740" y="385"/>
                </a:lnTo>
                <a:lnTo>
                  <a:pt x="741" y="385"/>
                </a:lnTo>
                <a:lnTo>
                  <a:pt x="742" y="386"/>
                </a:lnTo>
                <a:lnTo>
                  <a:pt x="743" y="387"/>
                </a:lnTo>
                <a:lnTo>
                  <a:pt x="745" y="389"/>
                </a:lnTo>
                <a:lnTo>
                  <a:pt x="747" y="391"/>
                </a:lnTo>
                <a:lnTo>
                  <a:pt x="748" y="391"/>
                </a:lnTo>
                <a:lnTo>
                  <a:pt x="748" y="392"/>
                </a:lnTo>
                <a:lnTo>
                  <a:pt x="750" y="393"/>
                </a:lnTo>
                <a:lnTo>
                  <a:pt x="751" y="393"/>
                </a:lnTo>
                <a:lnTo>
                  <a:pt x="752" y="393"/>
                </a:lnTo>
                <a:lnTo>
                  <a:pt x="760" y="394"/>
                </a:lnTo>
                <a:lnTo>
                  <a:pt x="764" y="395"/>
                </a:lnTo>
                <a:lnTo>
                  <a:pt x="771" y="396"/>
                </a:lnTo>
                <a:lnTo>
                  <a:pt x="772" y="396"/>
                </a:lnTo>
                <a:lnTo>
                  <a:pt x="774" y="397"/>
                </a:lnTo>
                <a:lnTo>
                  <a:pt x="775" y="397"/>
                </a:lnTo>
                <a:lnTo>
                  <a:pt x="776" y="398"/>
                </a:lnTo>
                <a:lnTo>
                  <a:pt x="778" y="399"/>
                </a:lnTo>
                <a:lnTo>
                  <a:pt x="779" y="400"/>
                </a:lnTo>
                <a:lnTo>
                  <a:pt x="780" y="402"/>
                </a:lnTo>
                <a:lnTo>
                  <a:pt x="781" y="402"/>
                </a:lnTo>
                <a:lnTo>
                  <a:pt x="781" y="403"/>
                </a:lnTo>
                <a:lnTo>
                  <a:pt x="782" y="404"/>
                </a:lnTo>
                <a:lnTo>
                  <a:pt x="782" y="406"/>
                </a:lnTo>
                <a:lnTo>
                  <a:pt x="782" y="408"/>
                </a:lnTo>
                <a:lnTo>
                  <a:pt x="783" y="412"/>
                </a:lnTo>
                <a:lnTo>
                  <a:pt x="783" y="413"/>
                </a:lnTo>
                <a:lnTo>
                  <a:pt x="783" y="414"/>
                </a:lnTo>
                <a:lnTo>
                  <a:pt x="784" y="415"/>
                </a:lnTo>
                <a:lnTo>
                  <a:pt x="784" y="416"/>
                </a:lnTo>
                <a:lnTo>
                  <a:pt x="785" y="416"/>
                </a:lnTo>
                <a:lnTo>
                  <a:pt x="785" y="417"/>
                </a:lnTo>
                <a:lnTo>
                  <a:pt x="786" y="417"/>
                </a:lnTo>
                <a:lnTo>
                  <a:pt x="787" y="418"/>
                </a:lnTo>
                <a:lnTo>
                  <a:pt x="789" y="418"/>
                </a:lnTo>
                <a:lnTo>
                  <a:pt x="791" y="418"/>
                </a:lnTo>
                <a:lnTo>
                  <a:pt x="794" y="419"/>
                </a:lnTo>
                <a:lnTo>
                  <a:pt x="795" y="419"/>
                </a:lnTo>
                <a:lnTo>
                  <a:pt x="797" y="419"/>
                </a:lnTo>
                <a:lnTo>
                  <a:pt x="798" y="420"/>
                </a:lnTo>
                <a:lnTo>
                  <a:pt x="799" y="420"/>
                </a:lnTo>
                <a:lnTo>
                  <a:pt x="800" y="421"/>
                </a:lnTo>
                <a:lnTo>
                  <a:pt x="808" y="427"/>
                </a:lnTo>
                <a:lnTo>
                  <a:pt x="810" y="428"/>
                </a:lnTo>
                <a:lnTo>
                  <a:pt x="812" y="429"/>
                </a:lnTo>
                <a:lnTo>
                  <a:pt x="813" y="430"/>
                </a:lnTo>
                <a:lnTo>
                  <a:pt x="815" y="431"/>
                </a:lnTo>
                <a:lnTo>
                  <a:pt x="816" y="431"/>
                </a:lnTo>
                <a:lnTo>
                  <a:pt x="817" y="431"/>
                </a:lnTo>
                <a:lnTo>
                  <a:pt x="818" y="431"/>
                </a:lnTo>
                <a:lnTo>
                  <a:pt x="819" y="431"/>
                </a:lnTo>
                <a:lnTo>
                  <a:pt x="821" y="431"/>
                </a:lnTo>
                <a:lnTo>
                  <a:pt x="823" y="431"/>
                </a:lnTo>
                <a:lnTo>
                  <a:pt x="828" y="430"/>
                </a:lnTo>
                <a:lnTo>
                  <a:pt x="831" y="429"/>
                </a:lnTo>
                <a:lnTo>
                  <a:pt x="833" y="429"/>
                </a:lnTo>
                <a:lnTo>
                  <a:pt x="837" y="429"/>
                </a:lnTo>
                <a:lnTo>
                  <a:pt x="842" y="428"/>
                </a:lnTo>
                <a:lnTo>
                  <a:pt x="843" y="428"/>
                </a:lnTo>
                <a:lnTo>
                  <a:pt x="844" y="428"/>
                </a:lnTo>
                <a:lnTo>
                  <a:pt x="845" y="428"/>
                </a:lnTo>
                <a:lnTo>
                  <a:pt x="846" y="428"/>
                </a:lnTo>
                <a:lnTo>
                  <a:pt x="847" y="429"/>
                </a:lnTo>
                <a:lnTo>
                  <a:pt x="850" y="430"/>
                </a:lnTo>
                <a:lnTo>
                  <a:pt x="854" y="431"/>
                </a:lnTo>
                <a:lnTo>
                  <a:pt x="855" y="432"/>
                </a:lnTo>
                <a:lnTo>
                  <a:pt x="857" y="432"/>
                </a:lnTo>
                <a:lnTo>
                  <a:pt x="858" y="433"/>
                </a:lnTo>
                <a:lnTo>
                  <a:pt x="860" y="435"/>
                </a:lnTo>
                <a:lnTo>
                  <a:pt x="861" y="436"/>
                </a:lnTo>
                <a:lnTo>
                  <a:pt x="862" y="436"/>
                </a:lnTo>
                <a:lnTo>
                  <a:pt x="863" y="437"/>
                </a:lnTo>
                <a:lnTo>
                  <a:pt x="863" y="438"/>
                </a:lnTo>
                <a:lnTo>
                  <a:pt x="863" y="439"/>
                </a:lnTo>
                <a:lnTo>
                  <a:pt x="864" y="439"/>
                </a:lnTo>
                <a:lnTo>
                  <a:pt x="864" y="440"/>
                </a:lnTo>
                <a:lnTo>
                  <a:pt x="864" y="441"/>
                </a:lnTo>
                <a:lnTo>
                  <a:pt x="865" y="443"/>
                </a:lnTo>
                <a:lnTo>
                  <a:pt x="865" y="446"/>
                </a:lnTo>
                <a:lnTo>
                  <a:pt x="865" y="448"/>
                </a:lnTo>
                <a:lnTo>
                  <a:pt x="865" y="448"/>
                </a:lnTo>
                <a:lnTo>
                  <a:pt x="866" y="449"/>
                </a:lnTo>
                <a:lnTo>
                  <a:pt x="866" y="450"/>
                </a:lnTo>
                <a:lnTo>
                  <a:pt x="867" y="451"/>
                </a:lnTo>
                <a:lnTo>
                  <a:pt x="867" y="451"/>
                </a:lnTo>
                <a:lnTo>
                  <a:pt x="868" y="452"/>
                </a:lnTo>
                <a:lnTo>
                  <a:pt x="869" y="452"/>
                </a:lnTo>
                <a:lnTo>
                  <a:pt x="870" y="453"/>
                </a:lnTo>
                <a:lnTo>
                  <a:pt x="873" y="454"/>
                </a:lnTo>
                <a:lnTo>
                  <a:pt x="875" y="455"/>
                </a:lnTo>
                <a:lnTo>
                  <a:pt x="885" y="459"/>
                </a:lnTo>
                <a:lnTo>
                  <a:pt x="886" y="460"/>
                </a:lnTo>
                <a:lnTo>
                  <a:pt x="888" y="461"/>
                </a:lnTo>
                <a:lnTo>
                  <a:pt x="890" y="463"/>
                </a:lnTo>
                <a:lnTo>
                  <a:pt x="891" y="464"/>
                </a:lnTo>
                <a:lnTo>
                  <a:pt x="893" y="466"/>
                </a:lnTo>
                <a:lnTo>
                  <a:pt x="894" y="468"/>
                </a:lnTo>
                <a:lnTo>
                  <a:pt x="896" y="470"/>
                </a:lnTo>
                <a:lnTo>
                  <a:pt x="901" y="477"/>
                </a:lnTo>
                <a:lnTo>
                  <a:pt x="904" y="481"/>
                </a:lnTo>
                <a:lnTo>
                  <a:pt x="905" y="483"/>
                </a:lnTo>
                <a:lnTo>
                  <a:pt x="906" y="484"/>
                </a:lnTo>
                <a:lnTo>
                  <a:pt x="907" y="486"/>
                </a:lnTo>
                <a:lnTo>
                  <a:pt x="908" y="491"/>
                </a:lnTo>
                <a:lnTo>
                  <a:pt x="909" y="493"/>
                </a:lnTo>
                <a:lnTo>
                  <a:pt x="910" y="495"/>
                </a:lnTo>
                <a:lnTo>
                  <a:pt x="910" y="495"/>
                </a:lnTo>
                <a:lnTo>
                  <a:pt x="911" y="495"/>
                </a:lnTo>
                <a:lnTo>
                  <a:pt x="910" y="495"/>
                </a:lnTo>
                <a:lnTo>
                  <a:pt x="910" y="495"/>
                </a:lnTo>
                <a:lnTo>
                  <a:pt x="909" y="495"/>
                </a:lnTo>
                <a:lnTo>
                  <a:pt x="909" y="496"/>
                </a:lnTo>
                <a:lnTo>
                  <a:pt x="907" y="496"/>
                </a:lnTo>
                <a:lnTo>
                  <a:pt x="905" y="498"/>
                </a:lnTo>
                <a:lnTo>
                  <a:pt x="900" y="501"/>
                </a:lnTo>
                <a:lnTo>
                  <a:pt x="894" y="506"/>
                </a:lnTo>
                <a:lnTo>
                  <a:pt x="892" y="508"/>
                </a:lnTo>
                <a:lnTo>
                  <a:pt x="888" y="511"/>
                </a:lnTo>
                <a:lnTo>
                  <a:pt x="886" y="512"/>
                </a:lnTo>
                <a:lnTo>
                  <a:pt x="885" y="513"/>
                </a:lnTo>
                <a:lnTo>
                  <a:pt x="884" y="513"/>
                </a:lnTo>
                <a:lnTo>
                  <a:pt x="883" y="514"/>
                </a:lnTo>
                <a:lnTo>
                  <a:pt x="882" y="514"/>
                </a:lnTo>
                <a:lnTo>
                  <a:pt x="881" y="514"/>
                </a:lnTo>
                <a:lnTo>
                  <a:pt x="878" y="515"/>
                </a:lnTo>
                <a:lnTo>
                  <a:pt x="874" y="515"/>
                </a:lnTo>
                <a:lnTo>
                  <a:pt x="873" y="516"/>
                </a:lnTo>
                <a:lnTo>
                  <a:pt x="872" y="516"/>
                </a:lnTo>
                <a:lnTo>
                  <a:pt x="871" y="517"/>
                </a:lnTo>
                <a:lnTo>
                  <a:pt x="868" y="519"/>
                </a:lnTo>
                <a:lnTo>
                  <a:pt x="868" y="519"/>
                </a:lnTo>
                <a:lnTo>
                  <a:pt x="867" y="520"/>
                </a:lnTo>
                <a:lnTo>
                  <a:pt x="866" y="520"/>
                </a:lnTo>
                <a:lnTo>
                  <a:pt x="865" y="520"/>
                </a:lnTo>
                <a:lnTo>
                  <a:pt x="862" y="521"/>
                </a:lnTo>
                <a:lnTo>
                  <a:pt x="861" y="521"/>
                </a:lnTo>
                <a:lnTo>
                  <a:pt x="860" y="521"/>
                </a:lnTo>
                <a:lnTo>
                  <a:pt x="859" y="521"/>
                </a:lnTo>
                <a:lnTo>
                  <a:pt x="858" y="521"/>
                </a:lnTo>
                <a:lnTo>
                  <a:pt x="857" y="520"/>
                </a:lnTo>
                <a:lnTo>
                  <a:pt x="857" y="520"/>
                </a:lnTo>
                <a:lnTo>
                  <a:pt x="855" y="518"/>
                </a:lnTo>
                <a:lnTo>
                  <a:pt x="855" y="518"/>
                </a:lnTo>
                <a:lnTo>
                  <a:pt x="854" y="518"/>
                </a:lnTo>
                <a:lnTo>
                  <a:pt x="851" y="517"/>
                </a:lnTo>
                <a:lnTo>
                  <a:pt x="850" y="517"/>
                </a:lnTo>
                <a:lnTo>
                  <a:pt x="849" y="516"/>
                </a:lnTo>
                <a:lnTo>
                  <a:pt x="847" y="515"/>
                </a:lnTo>
                <a:lnTo>
                  <a:pt x="843" y="512"/>
                </a:lnTo>
                <a:lnTo>
                  <a:pt x="841" y="510"/>
                </a:lnTo>
                <a:lnTo>
                  <a:pt x="839" y="509"/>
                </a:lnTo>
                <a:lnTo>
                  <a:pt x="837" y="508"/>
                </a:lnTo>
                <a:lnTo>
                  <a:pt x="835" y="507"/>
                </a:lnTo>
                <a:lnTo>
                  <a:pt x="833" y="507"/>
                </a:lnTo>
                <a:lnTo>
                  <a:pt x="831" y="506"/>
                </a:lnTo>
                <a:lnTo>
                  <a:pt x="829" y="506"/>
                </a:lnTo>
                <a:lnTo>
                  <a:pt x="828" y="506"/>
                </a:lnTo>
                <a:lnTo>
                  <a:pt x="827" y="507"/>
                </a:lnTo>
                <a:lnTo>
                  <a:pt x="827" y="507"/>
                </a:lnTo>
                <a:lnTo>
                  <a:pt x="826" y="507"/>
                </a:lnTo>
                <a:lnTo>
                  <a:pt x="824" y="508"/>
                </a:lnTo>
                <a:lnTo>
                  <a:pt x="821" y="509"/>
                </a:lnTo>
                <a:lnTo>
                  <a:pt x="821" y="510"/>
                </a:lnTo>
                <a:lnTo>
                  <a:pt x="819" y="511"/>
                </a:lnTo>
                <a:lnTo>
                  <a:pt x="816" y="514"/>
                </a:lnTo>
                <a:lnTo>
                  <a:pt x="814" y="515"/>
                </a:lnTo>
                <a:lnTo>
                  <a:pt x="808" y="520"/>
                </a:lnTo>
                <a:lnTo>
                  <a:pt x="805" y="521"/>
                </a:lnTo>
                <a:lnTo>
                  <a:pt x="804" y="522"/>
                </a:lnTo>
                <a:lnTo>
                  <a:pt x="803" y="523"/>
                </a:lnTo>
                <a:lnTo>
                  <a:pt x="802" y="523"/>
                </a:lnTo>
                <a:lnTo>
                  <a:pt x="801" y="523"/>
                </a:lnTo>
                <a:lnTo>
                  <a:pt x="799" y="523"/>
                </a:lnTo>
                <a:lnTo>
                  <a:pt x="797" y="524"/>
                </a:lnTo>
                <a:lnTo>
                  <a:pt x="793" y="524"/>
                </a:lnTo>
                <a:lnTo>
                  <a:pt x="791" y="524"/>
                </a:lnTo>
                <a:lnTo>
                  <a:pt x="790" y="523"/>
                </a:lnTo>
                <a:lnTo>
                  <a:pt x="789" y="523"/>
                </a:lnTo>
                <a:lnTo>
                  <a:pt x="788" y="523"/>
                </a:lnTo>
                <a:lnTo>
                  <a:pt x="787" y="522"/>
                </a:lnTo>
                <a:lnTo>
                  <a:pt x="785" y="521"/>
                </a:lnTo>
                <a:lnTo>
                  <a:pt x="783" y="520"/>
                </a:lnTo>
                <a:lnTo>
                  <a:pt x="782" y="519"/>
                </a:lnTo>
                <a:lnTo>
                  <a:pt x="779" y="517"/>
                </a:lnTo>
                <a:lnTo>
                  <a:pt x="777" y="516"/>
                </a:lnTo>
                <a:lnTo>
                  <a:pt x="774" y="513"/>
                </a:lnTo>
                <a:lnTo>
                  <a:pt x="770" y="509"/>
                </a:lnTo>
                <a:lnTo>
                  <a:pt x="769" y="509"/>
                </a:lnTo>
                <a:lnTo>
                  <a:pt x="768" y="508"/>
                </a:lnTo>
                <a:lnTo>
                  <a:pt x="767" y="507"/>
                </a:lnTo>
                <a:lnTo>
                  <a:pt x="764" y="506"/>
                </a:lnTo>
                <a:lnTo>
                  <a:pt x="762" y="505"/>
                </a:lnTo>
                <a:lnTo>
                  <a:pt x="756" y="501"/>
                </a:lnTo>
                <a:lnTo>
                  <a:pt x="751" y="498"/>
                </a:lnTo>
                <a:lnTo>
                  <a:pt x="750" y="498"/>
                </a:lnTo>
                <a:lnTo>
                  <a:pt x="748" y="497"/>
                </a:lnTo>
                <a:lnTo>
                  <a:pt x="747" y="497"/>
                </a:lnTo>
                <a:lnTo>
                  <a:pt x="743" y="495"/>
                </a:lnTo>
                <a:lnTo>
                  <a:pt x="737" y="493"/>
                </a:lnTo>
                <a:lnTo>
                  <a:pt x="735" y="492"/>
                </a:lnTo>
                <a:lnTo>
                  <a:pt x="733" y="492"/>
                </a:lnTo>
                <a:lnTo>
                  <a:pt x="731" y="491"/>
                </a:lnTo>
                <a:lnTo>
                  <a:pt x="729" y="490"/>
                </a:lnTo>
                <a:lnTo>
                  <a:pt x="727" y="490"/>
                </a:lnTo>
                <a:lnTo>
                  <a:pt x="724" y="490"/>
                </a:lnTo>
                <a:lnTo>
                  <a:pt x="722" y="489"/>
                </a:lnTo>
                <a:lnTo>
                  <a:pt x="721" y="489"/>
                </a:lnTo>
                <a:lnTo>
                  <a:pt x="720" y="489"/>
                </a:lnTo>
                <a:lnTo>
                  <a:pt x="718" y="489"/>
                </a:lnTo>
                <a:lnTo>
                  <a:pt x="717" y="490"/>
                </a:lnTo>
                <a:lnTo>
                  <a:pt x="716" y="490"/>
                </a:lnTo>
                <a:lnTo>
                  <a:pt x="714" y="491"/>
                </a:lnTo>
                <a:lnTo>
                  <a:pt x="713" y="491"/>
                </a:lnTo>
                <a:lnTo>
                  <a:pt x="712" y="492"/>
                </a:lnTo>
                <a:lnTo>
                  <a:pt x="710" y="494"/>
                </a:lnTo>
                <a:lnTo>
                  <a:pt x="708" y="495"/>
                </a:lnTo>
                <a:lnTo>
                  <a:pt x="704" y="499"/>
                </a:lnTo>
                <a:lnTo>
                  <a:pt x="697" y="506"/>
                </a:lnTo>
                <a:lnTo>
                  <a:pt x="695" y="507"/>
                </a:lnTo>
                <a:lnTo>
                  <a:pt x="690" y="511"/>
                </a:lnTo>
                <a:lnTo>
                  <a:pt x="687" y="514"/>
                </a:lnTo>
                <a:lnTo>
                  <a:pt x="684" y="516"/>
                </a:lnTo>
                <a:lnTo>
                  <a:pt x="683" y="517"/>
                </a:lnTo>
                <a:lnTo>
                  <a:pt x="682" y="518"/>
                </a:lnTo>
                <a:lnTo>
                  <a:pt x="681" y="519"/>
                </a:lnTo>
                <a:lnTo>
                  <a:pt x="681" y="520"/>
                </a:lnTo>
                <a:lnTo>
                  <a:pt x="680" y="521"/>
                </a:lnTo>
                <a:lnTo>
                  <a:pt x="679" y="523"/>
                </a:lnTo>
                <a:lnTo>
                  <a:pt x="678" y="525"/>
                </a:lnTo>
                <a:lnTo>
                  <a:pt x="676" y="531"/>
                </a:lnTo>
                <a:lnTo>
                  <a:pt x="676" y="533"/>
                </a:lnTo>
                <a:lnTo>
                  <a:pt x="675" y="534"/>
                </a:lnTo>
                <a:lnTo>
                  <a:pt x="674" y="536"/>
                </a:lnTo>
                <a:lnTo>
                  <a:pt x="673" y="538"/>
                </a:lnTo>
                <a:lnTo>
                  <a:pt x="670" y="543"/>
                </a:lnTo>
                <a:lnTo>
                  <a:pt x="669" y="545"/>
                </a:lnTo>
                <a:lnTo>
                  <a:pt x="668" y="547"/>
                </a:lnTo>
                <a:lnTo>
                  <a:pt x="666" y="549"/>
                </a:lnTo>
                <a:lnTo>
                  <a:pt x="661" y="554"/>
                </a:lnTo>
                <a:lnTo>
                  <a:pt x="655" y="560"/>
                </a:lnTo>
                <a:lnTo>
                  <a:pt x="653" y="563"/>
                </a:lnTo>
                <a:lnTo>
                  <a:pt x="651" y="565"/>
                </a:lnTo>
                <a:lnTo>
                  <a:pt x="650" y="567"/>
                </a:lnTo>
                <a:lnTo>
                  <a:pt x="646" y="575"/>
                </a:lnTo>
                <a:lnTo>
                  <a:pt x="644" y="578"/>
                </a:lnTo>
                <a:lnTo>
                  <a:pt x="641" y="584"/>
                </a:lnTo>
                <a:lnTo>
                  <a:pt x="640" y="587"/>
                </a:lnTo>
                <a:lnTo>
                  <a:pt x="638" y="592"/>
                </a:lnTo>
                <a:lnTo>
                  <a:pt x="635" y="597"/>
                </a:lnTo>
                <a:lnTo>
                  <a:pt x="634" y="599"/>
                </a:lnTo>
                <a:lnTo>
                  <a:pt x="633" y="602"/>
                </a:lnTo>
                <a:lnTo>
                  <a:pt x="632" y="607"/>
                </a:lnTo>
                <a:lnTo>
                  <a:pt x="631" y="610"/>
                </a:lnTo>
                <a:lnTo>
                  <a:pt x="629" y="612"/>
                </a:lnTo>
                <a:lnTo>
                  <a:pt x="627" y="616"/>
                </a:lnTo>
                <a:lnTo>
                  <a:pt x="626" y="618"/>
                </a:lnTo>
                <a:lnTo>
                  <a:pt x="625" y="621"/>
                </a:lnTo>
                <a:lnTo>
                  <a:pt x="624" y="623"/>
                </a:lnTo>
                <a:lnTo>
                  <a:pt x="622" y="627"/>
                </a:lnTo>
                <a:lnTo>
                  <a:pt x="622" y="628"/>
                </a:lnTo>
                <a:lnTo>
                  <a:pt x="622" y="629"/>
                </a:lnTo>
                <a:lnTo>
                  <a:pt x="621" y="633"/>
                </a:lnTo>
                <a:lnTo>
                  <a:pt x="620" y="639"/>
                </a:lnTo>
                <a:lnTo>
                  <a:pt x="619" y="642"/>
                </a:lnTo>
                <a:lnTo>
                  <a:pt x="619" y="644"/>
                </a:lnTo>
                <a:lnTo>
                  <a:pt x="618" y="646"/>
                </a:lnTo>
                <a:lnTo>
                  <a:pt x="617" y="648"/>
                </a:lnTo>
                <a:lnTo>
                  <a:pt x="617" y="649"/>
                </a:lnTo>
                <a:lnTo>
                  <a:pt x="616" y="651"/>
                </a:lnTo>
                <a:lnTo>
                  <a:pt x="615" y="652"/>
                </a:lnTo>
                <a:lnTo>
                  <a:pt x="614" y="653"/>
                </a:lnTo>
                <a:lnTo>
                  <a:pt x="613" y="655"/>
                </a:lnTo>
                <a:lnTo>
                  <a:pt x="612" y="656"/>
                </a:lnTo>
                <a:lnTo>
                  <a:pt x="611" y="656"/>
                </a:lnTo>
                <a:lnTo>
                  <a:pt x="610" y="656"/>
                </a:lnTo>
                <a:lnTo>
                  <a:pt x="609" y="657"/>
                </a:lnTo>
                <a:lnTo>
                  <a:pt x="608" y="657"/>
                </a:lnTo>
                <a:lnTo>
                  <a:pt x="608" y="657"/>
                </a:lnTo>
                <a:lnTo>
                  <a:pt x="607" y="657"/>
                </a:lnTo>
                <a:lnTo>
                  <a:pt x="606" y="657"/>
                </a:lnTo>
                <a:lnTo>
                  <a:pt x="605" y="656"/>
                </a:lnTo>
                <a:lnTo>
                  <a:pt x="604" y="656"/>
                </a:lnTo>
                <a:lnTo>
                  <a:pt x="604" y="655"/>
                </a:lnTo>
                <a:lnTo>
                  <a:pt x="603" y="655"/>
                </a:lnTo>
                <a:lnTo>
                  <a:pt x="603" y="654"/>
                </a:lnTo>
                <a:lnTo>
                  <a:pt x="603" y="653"/>
                </a:lnTo>
                <a:lnTo>
                  <a:pt x="602" y="652"/>
                </a:lnTo>
                <a:lnTo>
                  <a:pt x="602" y="651"/>
                </a:lnTo>
                <a:lnTo>
                  <a:pt x="602" y="646"/>
                </a:lnTo>
                <a:lnTo>
                  <a:pt x="601" y="640"/>
                </a:lnTo>
                <a:lnTo>
                  <a:pt x="600" y="637"/>
                </a:lnTo>
                <a:lnTo>
                  <a:pt x="600" y="633"/>
                </a:lnTo>
                <a:lnTo>
                  <a:pt x="600" y="630"/>
                </a:lnTo>
                <a:lnTo>
                  <a:pt x="599" y="626"/>
                </a:lnTo>
                <a:lnTo>
                  <a:pt x="598" y="622"/>
                </a:lnTo>
                <a:lnTo>
                  <a:pt x="598" y="620"/>
                </a:lnTo>
                <a:lnTo>
                  <a:pt x="597" y="618"/>
                </a:lnTo>
                <a:lnTo>
                  <a:pt x="597" y="611"/>
                </a:lnTo>
                <a:lnTo>
                  <a:pt x="597" y="610"/>
                </a:lnTo>
                <a:lnTo>
                  <a:pt x="596" y="608"/>
                </a:lnTo>
                <a:lnTo>
                  <a:pt x="596" y="607"/>
                </a:lnTo>
                <a:lnTo>
                  <a:pt x="595" y="605"/>
                </a:lnTo>
                <a:lnTo>
                  <a:pt x="595" y="603"/>
                </a:lnTo>
                <a:lnTo>
                  <a:pt x="594" y="602"/>
                </a:lnTo>
                <a:lnTo>
                  <a:pt x="593" y="600"/>
                </a:lnTo>
                <a:lnTo>
                  <a:pt x="591" y="599"/>
                </a:lnTo>
                <a:lnTo>
                  <a:pt x="591" y="598"/>
                </a:lnTo>
                <a:lnTo>
                  <a:pt x="590" y="597"/>
                </a:lnTo>
                <a:lnTo>
                  <a:pt x="589" y="596"/>
                </a:lnTo>
                <a:lnTo>
                  <a:pt x="588" y="596"/>
                </a:lnTo>
                <a:lnTo>
                  <a:pt x="587" y="596"/>
                </a:lnTo>
                <a:lnTo>
                  <a:pt x="586" y="595"/>
                </a:lnTo>
                <a:lnTo>
                  <a:pt x="584" y="595"/>
                </a:lnTo>
                <a:lnTo>
                  <a:pt x="583" y="595"/>
                </a:lnTo>
                <a:lnTo>
                  <a:pt x="582" y="595"/>
                </a:lnTo>
                <a:lnTo>
                  <a:pt x="581" y="595"/>
                </a:lnTo>
                <a:lnTo>
                  <a:pt x="580" y="595"/>
                </a:lnTo>
                <a:lnTo>
                  <a:pt x="579" y="595"/>
                </a:lnTo>
                <a:lnTo>
                  <a:pt x="576" y="596"/>
                </a:lnTo>
                <a:lnTo>
                  <a:pt x="574" y="597"/>
                </a:lnTo>
                <a:lnTo>
                  <a:pt x="572" y="597"/>
                </a:lnTo>
                <a:lnTo>
                  <a:pt x="569" y="597"/>
                </a:lnTo>
                <a:lnTo>
                  <a:pt x="566" y="598"/>
                </a:lnTo>
                <a:lnTo>
                  <a:pt x="562" y="598"/>
                </a:lnTo>
                <a:lnTo>
                  <a:pt x="556" y="599"/>
                </a:lnTo>
                <a:lnTo>
                  <a:pt x="553" y="600"/>
                </a:lnTo>
                <a:lnTo>
                  <a:pt x="548" y="600"/>
                </a:lnTo>
                <a:lnTo>
                  <a:pt x="547" y="600"/>
                </a:lnTo>
                <a:lnTo>
                  <a:pt x="546" y="600"/>
                </a:lnTo>
                <a:lnTo>
                  <a:pt x="543" y="600"/>
                </a:lnTo>
                <a:lnTo>
                  <a:pt x="538" y="598"/>
                </a:lnTo>
                <a:lnTo>
                  <a:pt x="536" y="598"/>
                </a:lnTo>
                <a:lnTo>
                  <a:pt x="534" y="597"/>
                </a:lnTo>
                <a:lnTo>
                  <a:pt x="531" y="595"/>
                </a:lnTo>
                <a:lnTo>
                  <a:pt x="529" y="594"/>
                </a:lnTo>
                <a:lnTo>
                  <a:pt x="527" y="593"/>
                </a:lnTo>
                <a:lnTo>
                  <a:pt x="524" y="590"/>
                </a:lnTo>
                <a:lnTo>
                  <a:pt x="523" y="589"/>
                </a:lnTo>
                <a:lnTo>
                  <a:pt x="522" y="589"/>
                </a:lnTo>
                <a:lnTo>
                  <a:pt x="521" y="588"/>
                </a:lnTo>
                <a:lnTo>
                  <a:pt x="517" y="587"/>
                </a:lnTo>
                <a:lnTo>
                  <a:pt x="516" y="586"/>
                </a:lnTo>
                <a:lnTo>
                  <a:pt x="514" y="586"/>
                </a:lnTo>
                <a:lnTo>
                  <a:pt x="513" y="585"/>
                </a:lnTo>
                <a:lnTo>
                  <a:pt x="512" y="585"/>
                </a:lnTo>
                <a:lnTo>
                  <a:pt x="511" y="585"/>
                </a:lnTo>
                <a:lnTo>
                  <a:pt x="509" y="585"/>
                </a:lnTo>
                <a:lnTo>
                  <a:pt x="508" y="585"/>
                </a:lnTo>
                <a:lnTo>
                  <a:pt x="507" y="585"/>
                </a:lnTo>
                <a:lnTo>
                  <a:pt x="502" y="585"/>
                </a:lnTo>
                <a:lnTo>
                  <a:pt x="501" y="585"/>
                </a:lnTo>
                <a:lnTo>
                  <a:pt x="500" y="585"/>
                </a:lnTo>
                <a:lnTo>
                  <a:pt x="499" y="585"/>
                </a:lnTo>
                <a:lnTo>
                  <a:pt x="498" y="585"/>
                </a:lnTo>
                <a:lnTo>
                  <a:pt x="498" y="585"/>
                </a:lnTo>
                <a:lnTo>
                  <a:pt x="497" y="585"/>
                </a:lnTo>
                <a:lnTo>
                  <a:pt x="497" y="584"/>
                </a:lnTo>
                <a:lnTo>
                  <a:pt x="496" y="584"/>
                </a:lnTo>
                <a:lnTo>
                  <a:pt x="496" y="583"/>
                </a:lnTo>
                <a:lnTo>
                  <a:pt x="495" y="582"/>
                </a:lnTo>
                <a:lnTo>
                  <a:pt x="495" y="582"/>
                </a:lnTo>
                <a:lnTo>
                  <a:pt x="494" y="581"/>
                </a:lnTo>
                <a:lnTo>
                  <a:pt x="494" y="580"/>
                </a:lnTo>
                <a:lnTo>
                  <a:pt x="494" y="579"/>
                </a:lnTo>
                <a:lnTo>
                  <a:pt x="493" y="573"/>
                </a:lnTo>
                <a:lnTo>
                  <a:pt x="492" y="570"/>
                </a:lnTo>
                <a:lnTo>
                  <a:pt x="492" y="568"/>
                </a:lnTo>
                <a:lnTo>
                  <a:pt x="492" y="567"/>
                </a:lnTo>
                <a:lnTo>
                  <a:pt x="491" y="566"/>
                </a:lnTo>
                <a:lnTo>
                  <a:pt x="491" y="564"/>
                </a:lnTo>
                <a:lnTo>
                  <a:pt x="490" y="563"/>
                </a:lnTo>
                <a:lnTo>
                  <a:pt x="489" y="562"/>
                </a:lnTo>
                <a:lnTo>
                  <a:pt x="488" y="560"/>
                </a:lnTo>
                <a:lnTo>
                  <a:pt x="486" y="559"/>
                </a:lnTo>
                <a:lnTo>
                  <a:pt x="485" y="558"/>
                </a:lnTo>
                <a:lnTo>
                  <a:pt x="484" y="557"/>
                </a:lnTo>
                <a:lnTo>
                  <a:pt x="483" y="556"/>
                </a:lnTo>
                <a:lnTo>
                  <a:pt x="482" y="555"/>
                </a:lnTo>
                <a:lnTo>
                  <a:pt x="480" y="555"/>
                </a:lnTo>
                <a:lnTo>
                  <a:pt x="478" y="554"/>
                </a:lnTo>
                <a:lnTo>
                  <a:pt x="477" y="554"/>
                </a:lnTo>
                <a:lnTo>
                  <a:pt x="475" y="554"/>
                </a:lnTo>
                <a:lnTo>
                  <a:pt x="470" y="554"/>
                </a:lnTo>
                <a:lnTo>
                  <a:pt x="468" y="554"/>
                </a:lnTo>
                <a:lnTo>
                  <a:pt x="466" y="554"/>
                </a:lnTo>
                <a:lnTo>
                  <a:pt x="464" y="554"/>
                </a:lnTo>
                <a:lnTo>
                  <a:pt x="462" y="554"/>
                </a:lnTo>
                <a:lnTo>
                  <a:pt x="461" y="553"/>
                </a:lnTo>
                <a:lnTo>
                  <a:pt x="459" y="553"/>
                </a:lnTo>
                <a:lnTo>
                  <a:pt x="457" y="552"/>
                </a:lnTo>
                <a:lnTo>
                  <a:pt x="456" y="552"/>
                </a:lnTo>
                <a:lnTo>
                  <a:pt x="446" y="547"/>
                </a:lnTo>
                <a:lnTo>
                  <a:pt x="444" y="545"/>
                </a:lnTo>
                <a:lnTo>
                  <a:pt x="440" y="542"/>
                </a:lnTo>
                <a:lnTo>
                  <a:pt x="438" y="542"/>
                </a:lnTo>
                <a:lnTo>
                  <a:pt x="436" y="540"/>
                </a:lnTo>
                <a:lnTo>
                  <a:pt x="435" y="540"/>
                </a:lnTo>
                <a:lnTo>
                  <a:pt x="434" y="540"/>
                </a:lnTo>
                <a:lnTo>
                  <a:pt x="433" y="540"/>
                </a:lnTo>
                <a:lnTo>
                  <a:pt x="432" y="540"/>
                </a:lnTo>
                <a:lnTo>
                  <a:pt x="432" y="540"/>
                </a:lnTo>
                <a:lnTo>
                  <a:pt x="431" y="540"/>
                </a:lnTo>
                <a:lnTo>
                  <a:pt x="429" y="540"/>
                </a:lnTo>
                <a:lnTo>
                  <a:pt x="426" y="541"/>
                </a:lnTo>
                <a:lnTo>
                  <a:pt x="424" y="542"/>
                </a:lnTo>
                <a:lnTo>
                  <a:pt x="422" y="542"/>
                </a:lnTo>
                <a:lnTo>
                  <a:pt x="420" y="542"/>
                </a:lnTo>
                <a:lnTo>
                  <a:pt x="416" y="542"/>
                </a:lnTo>
                <a:lnTo>
                  <a:pt x="413" y="542"/>
                </a:lnTo>
                <a:lnTo>
                  <a:pt x="409" y="542"/>
                </a:lnTo>
                <a:lnTo>
                  <a:pt x="404" y="542"/>
                </a:lnTo>
                <a:lnTo>
                  <a:pt x="403" y="542"/>
                </a:lnTo>
                <a:lnTo>
                  <a:pt x="402" y="542"/>
                </a:lnTo>
                <a:lnTo>
                  <a:pt x="401" y="542"/>
                </a:lnTo>
                <a:lnTo>
                  <a:pt x="400" y="542"/>
                </a:lnTo>
                <a:lnTo>
                  <a:pt x="399" y="542"/>
                </a:lnTo>
                <a:lnTo>
                  <a:pt x="398" y="543"/>
                </a:lnTo>
                <a:lnTo>
                  <a:pt x="397" y="544"/>
                </a:lnTo>
                <a:lnTo>
                  <a:pt x="396" y="545"/>
                </a:lnTo>
                <a:lnTo>
                  <a:pt x="395" y="546"/>
                </a:lnTo>
                <a:lnTo>
                  <a:pt x="394" y="548"/>
                </a:lnTo>
                <a:lnTo>
                  <a:pt x="392" y="550"/>
                </a:lnTo>
                <a:lnTo>
                  <a:pt x="390" y="555"/>
                </a:lnTo>
                <a:lnTo>
                  <a:pt x="389" y="558"/>
                </a:lnTo>
                <a:lnTo>
                  <a:pt x="387" y="563"/>
                </a:lnTo>
                <a:lnTo>
                  <a:pt x="386" y="565"/>
                </a:lnTo>
                <a:lnTo>
                  <a:pt x="385" y="567"/>
                </a:lnTo>
                <a:lnTo>
                  <a:pt x="385" y="568"/>
                </a:lnTo>
                <a:lnTo>
                  <a:pt x="381" y="573"/>
                </a:lnTo>
                <a:lnTo>
                  <a:pt x="378" y="579"/>
                </a:lnTo>
                <a:lnTo>
                  <a:pt x="376" y="581"/>
                </a:lnTo>
                <a:lnTo>
                  <a:pt x="375" y="582"/>
                </a:lnTo>
                <a:lnTo>
                  <a:pt x="374" y="583"/>
                </a:lnTo>
                <a:lnTo>
                  <a:pt x="372" y="584"/>
                </a:lnTo>
                <a:lnTo>
                  <a:pt x="371" y="586"/>
                </a:lnTo>
                <a:lnTo>
                  <a:pt x="367" y="588"/>
                </a:lnTo>
                <a:lnTo>
                  <a:pt x="366" y="589"/>
                </a:lnTo>
                <a:lnTo>
                  <a:pt x="364" y="590"/>
                </a:lnTo>
                <a:lnTo>
                  <a:pt x="363" y="590"/>
                </a:lnTo>
                <a:lnTo>
                  <a:pt x="361" y="590"/>
                </a:lnTo>
                <a:lnTo>
                  <a:pt x="360" y="590"/>
                </a:lnTo>
                <a:lnTo>
                  <a:pt x="358" y="590"/>
                </a:lnTo>
                <a:lnTo>
                  <a:pt x="357" y="590"/>
                </a:lnTo>
                <a:lnTo>
                  <a:pt x="356" y="589"/>
                </a:lnTo>
                <a:lnTo>
                  <a:pt x="355" y="589"/>
                </a:lnTo>
                <a:lnTo>
                  <a:pt x="354" y="588"/>
                </a:lnTo>
                <a:lnTo>
                  <a:pt x="352" y="587"/>
                </a:lnTo>
                <a:lnTo>
                  <a:pt x="351" y="586"/>
                </a:lnTo>
                <a:lnTo>
                  <a:pt x="351" y="586"/>
                </a:lnTo>
                <a:lnTo>
                  <a:pt x="350" y="585"/>
                </a:lnTo>
                <a:lnTo>
                  <a:pt x="349" y="585"/>
                </a:lnTo>
                <a:lnTo>
                  <a:pt x="349" y="585"/>
                </a:lnTo>
                <a:lnTo>
                  <a:pt x="348" y="585"/>
                </a:lnTo>
                <a:lnTo>
                  <a:pt x="347" y="585"/>
                </a:lnTo>
                <a:lnTo>
                  <a:pt x="346" y="586"/>
                </a:lnTo>
                <a:lnTo>
                  <a:pt x="344" y="587"/>
                </a:lnTo>
                <a:lnTo>
                  <a:pt x="343" y="587"/>
                </a:lnTo>
                <a:lnTo>
                  <a:pt x="342" y="588"/>
                </a:lnTo>
                <a:lnTo>
                  <a:pt x="341" y="588"/>
                </a:lnTo>
                <a:lnTo>
                  <a:pt x="340" y="588"/>
                </a:lnTo>
                <a:lnTo>
                  <a:pt x="339" y="588"/>
                </a:lnTo>
                <a:lnTo>
                  <a:pt x="338" y="588"/>
                </a:lnTo>
                <a:lnTo>
                  <a:pt x="337" y="588"/>
                </a:lnTo>
                <a:lnTo>
                  <a:pt x="335" y="588"/>
                </a:lnTo>
                <a:lnTo>
                  <a:pt x="331" y="587"/>
                </a:lnTo>
                <a:lnTo>
                  <a:pt x="329" y="587"/>
                </a:lnTo>
                <a:lnTo>
                  <a:pt x="325" y="586"/>
                </a:lnTo>
                <a:lnTo>
                  <a:pt x="323" y="586"/>
                </a:lnTo>
                <a:lnTo>
                  <a:pt x="320" y="586"/>
                </a:lnTo>
                <a:lnTo>
                  <a:pt x="318" y="586"/>
                </a:lnTo>
                <a:lnTo>
                  <a:pt x="313" y="586"/>
                </a:lnTo>
                <a:lnTo>
                  <a:pt x="310" y="586"/>
                </a:lnTo>
                <a:lnTo>
                  <a:pt x="306" y="586"/>
                </a:lnTo>
                <a:lnTo>
                  <a:pt x="301" y="585"/>
                </a:lnTo>
                <a:lnTo>
                  <a:pt x="295" y="585"/>
                </a:lnTo>
                <a:lnTo>
                  <a:pt x="277" y="583"/>
                </a:lnTo>
                <a:lnTo>
                  <a:pt x="273" y="583"/>
                </a:lnTo>
                <a:lnTo>
                  <a:pt x="271" y="583"/>
                </a:lnTo>
                <a:lnTo>
                  <a:pt x="268" y="583"/>
                </a:lnTo>
                <a:lnTo>
                  <a:pt x="267" y="583"/>
                </a:lnTo>
                <a:lnTo>
                  <a:pt x="262" y="583"/>
                </a:lnTo>
                <a:lnTo>
                  <a:pt x="259" y="583"/>
                </a:lnTo>
                <a:lnTo>
                  <a:pt x="257" y="583"/>
                </a:lnTo>
                <a:lnTo>
                  <a:pt x="253" y="583"/>
                </a:lnTo>
                <a:lnTo>
                  <a:pt x="246" y="582"/>
                </a:lnTo>
                <a:lnTo>
                  <a:pt x="244" y="582"/>
                </a:lnTo>
                <a:lnTo>
                  <a:pt x="242" y="582"/>
                </a:lnTo>
                <a:lnTo>
                  <a:pt x="240" y="581"/>
                </a:lnTo>
                <a:lnTo>
                  <a:pt x="238" y="581"/>
                </a:lnTo>
                <a:lnTo>
                  <a:pt x="237" y="580"/>
                </a:lnTo>
                <a:lnTo>
                  <a:pt x="235" y="580"/>
                </a:lnTo>
                <a:lnTo>
                  <a:pt x="233" y="579"/>
                </a:lnTo>
                <a:lnTo>
                  <a:pt x="231" y="578"/>
                </a:lnTo>
                <a:lnTo>
                  <a:pt x="229" y="577"/>
                </a:lnTo>
                <a:lnTo>
                  <a:pt x="225" y="575"/>
                </a:lnTo>
                <a:lnTo>
                  <a:pt x="217" y="571"/>
                </a:lnTo>
                <a:lnTo>
                  <a:pt x="205" y="565"/>
                </a:lnTo>
                <a:lnTo>
                  <a:pt x="201" y="562"/>
                </a:lnTo>
                <a:lnTo>
                  <a:pt x="199" y="561"/>
                </a:lnTo>
                <a:lnTo>
                  <a:pt x="197" y="560"/>
                </a:lnTo>
                <a:lnTo>
                  <a:pt x="196" y="559"/>
                </a:lnTo>
                <a:lnTo>
                  <a:pt x="194" y="557"/>
                </a:lnTo>
                <a:lnTo>
                  <a:pt x="191" y="555"/>
                </a:lnTo>
                <a:lnTo>
                  <a:pt x="189" y="553"/>
                </a:lnTo>
                <a:lnTo>
                  <a:pt x="187" y="552"/>
                </a:lnTo>
                <a:lnTo>
                  <a:pt x="185" y="550"/>
                </a:lnTo>
                <a:lnTo>
                  <a:pt x="184" y="548"/>
                </a:lnTo>
                <a:lnTo>
                  <a:pt x="183" y="547"/>
                </a:lnTo>
                <a:lnTo>
                  <a:pt x="182" y="546"/>
                </a:lnTo>
                <a:lnTo>
                  <a:pt x="181" y="545"/>
                </a:lnTo>
                <a:lnTo>
                  <a:pt x="180" y="544"/>
                </a:lnTo>
                <a:lnTo>
                  <a:pt x="180" y="543"/>
                </a:lnTo>
                <a:lnTo>
                  <a:pt x="179" y="542"/>
                </a:lnTo>
                <a:lnTo>
                  <a:pt x="178" y="538"/>
                </a:lnTo>
                <a:lnTo>
                  <a:pt x="178" y="537"/>
                </a:lnTo>
                <a:lnTo>
                  <a:pt x="178" y="536"/>
                </a:lnTo>
                <a:lnTo>
                  <a:pt x="178" y="536"/>
                </a:lnTo>
                <a:lnTo>
                  <a:pt x="177" y="535"/>
                </a:lnTo>
                <a:lnTo>
                  <a:pt x="177" y="535"/>
                </a:lnTo>
                <a:lnTo>
                  <a:pt x="176" y="534"/>
                </a:lnTo>
                <a:lnTo>
                  <a:pt x="175" y="533"/>
                </a:lnTo>
                <a:lnTo>
                  <a:pt x="174" y="533"/>
                </a:lnTo>
                <a:lnTo>
                  <a:pt x="173" y="533"/>
                </a:lnTo>
                <a:lnTo>
                  <a:pt x="172" y="532"/>
                </a:lnTo>
                <a:lnTo>
                  <a:pt x="171" y="532"/>
                </a:lnTo>
                <a:lnTo>
                  <a:pt x="170" y="532"/>
                </a:lnTo>
                <a:lnTo>
                  <a:pt x="170" y="532"/>
                </a:lnTo>
                <a:lnTo>
                  <a:pt x="169" y="531"/>
                </a:lnTo>
                <a:lnTo>
                  <a:pt x="168" y="530"/>
                </a:lnTo>
                <a:lnTo>
                  <a:pt x="166" y="528"/>
                </a:lnTo>
                <a:lnTo>
                  <a:pt x="165" y="528"/>
                </a:lnTo>
                <a:lnTo>
                  <a:pt x="164" y="527"/>
                </a:lnTo>
                <a:lnTo>
                  <a:pt x="163" y="526"/>
                </a:lnTo>
                <a:lnTo>
                  <a:pt x="162" y="526"/>
                </a:lnTo>
                <a:lnTo>
                  <a:pt x="161" y="525"/>
                </a:lnTo>
                <a:lnTo>
                  <a:pt x="157" y="524"/>
                </a:lnTo>
                <a:lnTo>
                  <a:pt x="156" y="524"/>
                </a:lnTo>
                <a:lnTo>
                  <a:pt x="156" y="524"/>
                </a:lnTo>
                <a:lnTo>
                  <a:pt x="155" y="523"/>
                </a:lnTo>
                <a:lnTo>
                  <a:pt x="155" y="523"/>
                </a:lnTo>
                <a:lnTo>
                  <a:pt x="154" y="522"/>
                </a:lnTo>
                <a:lnTo>
                  <a:pt x="154" y="521"/>
                </a:lnTo>
                <a:lnTo>
                  <a:pt x="154" y="521"/>
                </a:lnTo>
                <a:lnTo>
                  <a:pt x="154" y="520"/>
                </a:lnTo>
                <a:lnTo>
                  <a:pt x="153" y="519"/>
                </a:lnTo>
                <a:lnTo>
                  <a:pt x="152" y="519"/>
                </a:lnTo>
                <a:lnTo>
                  <a:pt x="150" y="518"/>
                </a:lnTo>
                <a:lnTo>
                  <a:pt x="149" y="517"/>
                </a:lnTo>
                <a:lnTo>
                  <a:pt x="148" y="516"/>
                </a:lnTo>
                <a:lnTo>
                  <a:pt x="146" y="514"/>
                </a:lnTo>
                <a:lnTo>
                  <a:pt x="145" y="513"/>
                </a:lnTo>
                <a:lnTo>
                  <a:pt x="144" y="513"/>
                </a:lnTo>
                <a:lnTo>
                  <a:pt x="144" y="512"/>
                </a:lnTo>
                <a:lnTo>
                  <a:pt x="143" y="512"/>
                </a:lnTo>
                <a:lnTo>
                  <a:pt x="141" y="512"/>
                </a:lnTo>
                <a:lnTo>
                  <a:pt x="139" y="511"/>
                </a:lnTo>
                <a:lnTo>
                  <a:pt x="137" y="510"/>
                </a:lnTo>
                <a:lnTo>
                  <a:pt x="136" y="510"/>
                </a:lnTo>
                <a:lnTo>
                  <a:pt x="135" y="509"/>
                </a:lnTo>
                <a:lnTo>
                  <a:pt x="135" y="508"/>
                </a:lnTo>
                <a:lnTo>
                  <a:pt x="134" y="507"/>
                </a:lnTo>
                <a:lnTo>
                  <a:pt x="133" y="507"/>
                </a:lnTo>
                <a:lnTo>
                  <a:pt x="132" y="505"/>
                </a:lnTo>
                <a:lnTo>
                  <a:pt x="132" y="504"/>
                </a:lnTo>
                <a:lnTo>
                  <a:pt x="131" y="504"/>
                </a:lnTo>
                <a:lnTo>
                  <a:pt x="131" y="503"/>
                </a:lnTo>
                <a:lnTo>
                  <a:pt x="130" y="502"/>
                </a:lnTo>
                <a:lnTo>
                  <a:pt x="129" y="502"/>
                </a:lnTo>
                <a:lnTo>
                  <a:pt x="129" y="502"/>
                </a:lnTo>
                <a:lnTo>
                  <a:pt x="128" y="501"/>
                </a:lnTo>
                <a:lnTo>
                  <a:pt x="127" y="501"/>
                </a:lnTo>
                <a:lnTo>
                  <a:pt x="126" y="501"/>
                </a:lnTo>
                <a:lnTo>
                  <a:pt x="121" y="501"/>
                </a:lnTo>
                <a:lnTo>
                  <a:pt x="119" y="501"/>
                </a:lnTo>
                <a:lnTo>
                  <a:pt x="116" y="501"/>
                </a:lnTo>
                <a:lnTo>
                  <a:pt x="113" y="501"/>
                </a:lnTo>
                <a:lnTo>
                  <a:pt x="110" y="502"/>
                </a:lnTo>
                <a:lnTo>
                  <a:pt x="108" y="502"/>
                </a:lnTo>
                <a:lnTo>
                  <a:pt x="107" y="503"/>
                </a:lnTo>
                <a:lnTo>
                  <a:pt x="106" y="503"/>
                </a:lnTo>
                <a:lnTo>
                  <a:pt x="105" y="504"/>
                </a:lnTo>
                <a:lnTo>
                  <a:pt x="103" y="504"/>
                </a:lnTo>
                <a:lnTo>
                  <a:pt x="102" y="505"/>
                </a:lnTo>
                <a:lnTo>
                  <a:pt x="97" y="509"/>
                </a:lnTo>
                <a:lnTo>
                  <a:pt x="95" y="510"/>
                </a:lnTo>
                <a:lnTo>
                  <a:pt x="94" y="510"/>
                </a:lnTo>
                <a:lnTo>
                  <a:pt x="92" y="511"/>
                </a:lnTo>
                <a:lnTo>
                  <a:pt x="91" y="512"/>
                </a:lnTo>
                <a:lnTo>
                  <a:pt x="90" y="512"/>
                </a:lnTo>
                <a:lnTo>
                  <a:pt x="89" y="512"/>
                </a:lnTo>
                <a:lnTo>
                  <a:pt x="87" y="512"/>
                </a:lnTo>
                <a:lnTo>
                  <a:pt x="85" y="512"/>
                </a:lnTo>
                <a:lnTo>
                  <a:pt x="83" y="512"/>
                </a:lnTo>
                <a:lnTo>
                  <a:pt x="81" y="512"/>
                </a:lnTo>
                <a:lnTo>
                  <a:pt x="77" y="512"/>
                </a:lnTo>
                <a:lnTo>
                  <a:pt x="68" y="511"/>
                </a:lnTo>
                <a:lnTo>
                  <a:pt x="67" y="510"/>
                </a:lnTo>
                <a:lnTo>
                  <a:pt x="65" y="510"/>
                </a:lnTo>
                <a:lnTo>
                  <a:pt x="63" y="509"/>
                </a:lnTo>
                <a:lnTo>
                  <a:pt x="62" y="508"/>
                </a:lnTo>
                <a:lnTo>
                  <a:pt x="60" y="507"/>
                </a:lnTo>
                <a:lnTo>
                  <a:pt x="58" y="505"/>
                </a:lnTo>
                <a:lnTo>
                  <a:pt x="56" y="504"/>
                </a:lnTo>
                <a:lnTo>
                  <a:pt x="50" y="499"/>
                </a:lnTo>
                <a:lnTo>
                  <a:pt x="48" y="497"/>
                </a:lnTo>
                <a:lnTo>
                  <a:pt x="47" y="496"/>
                </a:lnTo>
                <a:lnTo>
                  <a:pt x="45" y="495"/>
                </a:lnTo>
                <a:lnTo>
                  <a:pt x="44" y="494"/>
                </a:lnTo>
                <a:lnTo>
                  <a:pt x="39" y="492"/>
                </a:lnTo>
                <a:lnTo>
                  <a:pt x="34" y="489"/>
                </a:lnTo>
                <a:lnTo>
                  <a:pt x="33" y="488"/>
                </a:lnTo>
                <a:lnTo>
                  <a:pt x="31" y="488"/>
                </a:lnTo>
                <a:lnTo>
                  <a:pt x="29" y="487"/>
                </a:lnTo>
                <a:lnTo>
                  <a:pt x="26" y="486"/>
                </a:lnTo>
                <a:lnTo>
                  <a:pt x="18" y="485"/>
                </a:lnTo>
                <a:lnTo>
                  <a:pt x="15" y="484"/>
                </a:lnTo>
                <a:lnTo>
                  <a:pt x="13" y="484"/>
                </a:lnTo>
                <a:lnTo>
                  <a:pt x="11" y="483"/>
                </a:lnTo>
                <a:lnTo>
                  <a:pt x="9" y="482"/>
                </a:lnTo>
                <a:lnTo>
                  <a:pt x="0" y="479"/>
                </a:lnTo>
                <a:lnTo>
                  <a:pt x="1" y="478"/>
                </a:lnTo>
                <a:lnTo>
                  <a:pt x="2" y="476"/>
                </a:lnTo>
                <a:lnTo>
                  <a:pt x="4" y="471"/>
                </a:lnTo>
                <a:lnTo>
                  <a:pt x="4" y="470"/>
                </a:lnTo>
                <a:lnTo>
                  <a:pt x="5" y="470"/>
                </a:lnTo>
                <a:lnTo>
                  <a:pt x="5" y="469"/>
                </a:lnTo>
                <a:lnTo>
                  <a:pt x="6" y="469"/>
                </a:lnTo>
                <a:lnTo>
                  <a:pt x="7" y="469"/>
                </a:lnTo>
                <a:lnTo>
                  <a:pt x="7" y="468"/>
                </a:lnTo>
                <a:lnTo>
                  <a:pt x="9" y="467"/>
                </a:lnTo>
                <a:lnTo>
                  <a:pt x="10" y="467"/>
                </a:lnTo>
                <a:lnTo>
                  <a:pt x="10" y="466"/>
                </a:lnTo>
                <a:lnTo>
                  <a:pt x="10" y="466"/>
                </a:lnTo>
                <a:lnTo>
                  <a:pt x="10" y="466"/>
                </a:lnTo>
                <a:lnTo>
                  <a:pt x="9" y="465"/>
                </a:lnTo>
                <a:lnTo>
                  <a:pt x="9" y="465"/>
                </a:lnTo>
                <a:lnTo>
                  <a:pt x="9" y="465"/>
                </a:lnTo>
                <a:lnTo>
                  <a:pt x="9" y="464"/>
                </a:lnTo>
                <a:lnTo>
                  <a:pt x="10" y="464"/>
                </a:lnTo>
                <a:lnTo>
                  <a:pt x="11" y="463"/>
                </a:lnTo>
                <a:lnTo>
                  <a:pt x="11" y="462"/>
                </a:lnTo>
                <a:lnTo>
                  <a:pt x="12" y="460"/>
                </a:lnTo>
                <a:lnTo>
                  <a:pt x="12" y="460"/>
                </a:lnTo>
                <a:lnTo>
                  <a:pt x="12" y="459"/>
                </a:lnTo>
                <a:lnTo>
                  <a:pt x="12" y="458"/>
                </a:lnTo>
                <a:lnTo>
                  <a:pt x="13" y="458"/>
                </a:lnTo>
                <a:lnTo>
                  <a:pt x="13" y="458"/>
                </a:lnTo>
                <a:lnTo>
                  <a:pt x="15" y="458"/>
                </a:lnTo>
                <a:lnTo>
                  <a:pt x="15" y="457"/>
                </a:lnTo>
                <a:lnTo>
                  <a:pt x="16" y="457"/>
                </a:lnTo>
                <a:lnTo>
                  <a:pt x="16" y="457"/>
                </a:lnTo>
                <a:lnTo>
                  <a:pt x="17" y="456"/>
                </a:lnTo>
                <a:lnTo>
                  <a:pt x="19" y="454"/>
                </a:lnTo>
                <a:lnTo>
                  <a:pt x="19" y="453"/>
                </a:lnTo>
                <a:lnTo>
                  <a:pt x="19" y="453"/>
                </a:lnTo>
                <a:lnTo>
                  <a:pt x="20" y="453"/>
                </a:lnTo>
                <a:lnTo>
                  <a:pt x="20" y="452"/>
                </a:lnTo>
                <a:lnTo>
                  <a:pt x="20" y="452"/>
                </a:lnTo>
                <a:lnTo>
                  <a:pt x="21" y="451"/>
                </a:lnTo>
                <a:lnTo>
                  <a:pt x="22" y="451"/>
                </a:lnTo>
                <a:lnTo>
                  <a:pt x="23" y="450"/>
                </a:lnTo>
                <a:lnTo>
                  <a:pt x="25" y="450"/>
                </a:lnTo>
                <a:lnTo>
                  <a:pt x="26" y="450"/>
                </a:lnTo>
                <a:lnTo>
                  <a:pt x="28" y="450"/>
                </a:lnTo>
                <a:lnTo>
                  <a:pt x="29" y="450"/>
                </a:lnTo>
                <a:lnTo>
                  <a:pt x="30" y="450"/>
                </a:lnTo>
                <a:lnTo>
                  <a:pt x="31" y="450"/>
                </a:lnTo>
                <a:lnTo>
                  <a:pt x="32" y="451"/>
                </a:lnTo>
                <a:lnTo>
                  <a:pt x="33" y="452"/>
                </a:lnTo>
                <a:lnTo>
                  <a:pt x="35" y="454"/>
                </a:lnTo>
                <a:lnTo>
                  <a:pt x="36" y="454"/>
                </a:lnTo>
                <a:lnTo>
                  <a:pt x="37" y="455"/>
                </a:lnTo>
                <a:lnTo>
                  <a:pt x="38" y="455"/>
                </a:lnTo>
                <a:lnTo>
                  <a:pt x="40" y="455"/>
                </a:lnTo>
                <a:lnTo>
                  <a:pt x="41" y="456"/>
                </a:lnTo>
                <a:lnTo>
                  <a:pt x="43" y="456"/>
                </a:lnTo>
                <a:lnTo>
                  <a:pt x="43" y="456"/>
                </a:lnTo>
                <a:lnTo>
                  <a:pt x="44" y="456"/>
                </a:lnTo>
                <a:lnTo>
                  <a:pt x="45" y="455"/>
                </a:lnTo>
                <a:lnTo>
                  <a:pt x="46" y="455"/>
                </a:lnTo>
                <a:lnTo>
                  <a:pt x="46" y="454"/>
                </a:lnTo>
                <a:lnTo>
                  <a:pt x="47" y="453"/>
                </a:lnTo>
                <a:lnTo>
                  <a:pt x="48" y="452"/>
                </a:lnTo>
                <a:lnTo>
                  <a:pt x="49" y="451"/>
                </a:lnTo>
                <a:lnTo>
                  <a:pt x="51" y="449"/>
                </a:lnTo>
                <a:lnTo>
                  <a:pt x="53" y="446"/>
                </a:lnTo>
                <a:lnTo>
                  <a:pt x="54" y="445"/>
                </a:lnTo>
                <a:lnTo>
                  <a:pt x="54" y="444"/>
                </a:lnTo>
                <a:lnTo>
                  <a:pt x="55" y="444"/>
                </a:lnTo>
                <a:lnTo>
                  <a:pt x="56" y="444"/>
                </a:lnTo>
                <a:lnTo>
                  <a:pt x="56" y="443"/>
                </a:lnTo>
                <a:lnTo>
                  <a:pt x="57" y="443"/>
                </a:lnTo>
                <a:lnTo>
                  <a:pt x="59" y="443"/>
                </a:lnTo>
                <a:lnTo>
                  <a:pt x="64" y="442"/>
                </a:lnTo>
                <a:lnTo>
                  <a:pt x="66" y="442"/>
                </a:lnTo>
                <a:lnTo>
                  <a:pt x="67" y="442"/>
                </a:lnTo>
                <a:lnTo>
                  <a:pt x="69" y="442"/>
                </a:lnTo>
                <a:lnTo>
                  <a:pt x="70" y="443"/>
                </a:lnTo>
                <a:lnTo>
                  <a:pt x="72" y="443"/>
                </a:lnTo>
                <a:lnTo>
                  <a:pt x="73" y="444"/>
                </a:lnTo>
                <a:lnTo>
                  <a:pt x="75" y="445"/>
                </a:lnTo>
                <a:lnTo>
                  <a:pt x="78" y="447"/>
                </a:lnTo>
                <a:lnTo>
                  <a:pt x="79" y="448"/>
                </a:lnTo>
                <a:lnTo>
                  <a:pt x="79" y="448"/>
                </a:lnTo>
                <a:lnTo>
                  <a:pt x="80" y="448"/>
                </a:lnTo>
                <a:lnTo>
                  <a:pt x="81" y="448"/>
                </a:lnTo>
                <a:lnTo>
                  <a:pt x="82" y="448"/>
                </a:lnTo>
                <a:lnTo>
                  <a:pt x="82" y="448"/>
                </a:lnTo>
                <a:lnTo>
                  <a:pt x="83" y="448"/>
                </a:lnTo>
                <a:lnTo>
                  <a:pt x="84" y="447"/>
                </a:lnTo>
                <a:lnTo>
                  <a:pt x="85" y="446"/>
                </a:lnTo>
                <a:lnTo>
                  <a:pt x="87" y="443"/>
                </a:lnTo>
                <a:lnTo>
                  <a:pt x="88" y="441"/>
                </a:lnTo>
                <a:lnTo>
                  <a:pt x="89" y="440"/>
                </a:lnTo>
                <a:lnTo>
                  <a:pt x="91" y="438"/>
                </a:lnTo>
                <a:lnTo>
                  <a:pt x="93" y="436"/>
                </a:lnTo>
                <a:lnTo>
                  <a:pt x="95" y="434"/>
                </a:lnTo>
                <a:lnTo>
                  <a:pt x="96" y="434"/>
                </a:lnTo>
                <a:lnTo>
                  <a:pt x="97" y="433"/>
                </a:lnTo>
                <a:lnTo>
                  <a:pt x="98" y="432"/>
                </a:lnTo>
                <a:lnTo>
                  <a:pt x="102" y="430"/>
                </a:lnTo>
                <a:lnTo>
                  <a:pt x="103" y="429"/>
                </a:lnTo>
                <a:lnTo>
                  <a:pt x="104" y="428"/>
                </a:lnTo>
                <a:lnTo>
                  <a:pt x="106" y="427"/>
                </a:lnTo>
                <a:lnTo>
                  <a:pt x="108" y="426"/>
                </a:lnTo>
                <a:lnTo>
                  <a:pt x="110" y="423"/>
                </a:lnTo>
                <a:lnTo>
                  <a:pt x="111" y="421"/>
                </a:lnTo>
                <a:lnTo>
                  <a:pt x="113" y="419"/>
                </a:lnTo>
                <a:lnTo>
                  <a:pt x="114" y="418"/>
                </a:lnTo>
                <a:lnTo>
                  <a:pt x="115" y="417"/>
                </a:lnTo>
                <a:lnTo>
                  <a:pt x="115" y="416"/>
                </a:lnTo>
                <a:lnTo>
                  <a:pt x="117" y="415"/>
                </a:lnTo>
                <a:lnTo>
                  <a:pt x="119" y="414"/>
                </a:lnTo>
                <a:lnTo>
                  <a:pt x="121" y="413"/>
                </a:lnTo>
                <a:lnTo>
                  <a:pt x="125" y="412"/>
                </a:lnTo>
                <a:lnTo>
                  <a:pt x="127" y="411"/>
                </a:lnTo>
                <a:lnTo>
                  <a:pt x="130" y="410"/>
                </a:lnTo>
                <a:lnTo>
                  <a:pt x="133" y="410"/>
                </a:lnTo>
                <a:lnTo>
                  <a:pt x="134" y="410"/>
                </a:lnTo>
                <a:lnTo>
                  <a:pt x="137" y="410"/>
                </a:lnTo>
                <a:lnTo>
                  <a:pt x="139" y="410"/>
                </a:lnTo>
                <a:lnTo>
                  <a:pt x="140" y="410"/>
                </a:lnTo>
                <a:lnTo>
                  <a:pt x="141" y="409"/>
                </a:lnTo>
                <a:lnTo>
                  <a:pt x="142" y="409"/>
                </a:lnTo>
                <a:lnTo>
                  <a:pt x="142" y="409"/>
                </a:lnTo>
                <a:lnTo>
                  <a:pt x="143" y="408"/>
                </a:lnTo>
                <a:lnTo>
                  <a:pt x="144" y="407"/>
                </a:lnTo>
                <a:lnTo>
                  <a:pt x="144" y="406"/>
                </a:lnTo>
                <a:lnTo>
                  <a:pt x="145" y="405"/>
                </a:lnTo>
                <a:lnTo>
                  <a:pt x="146" y="401"/>
                </a:lnTo>
                <a:lnTo>
                  <a:pt x="147" y="399"/>
                </a:lnTo>
                <a:lnTo>
                  <a:pt x="148" y="398"/>
                </a:lnTo>
                <a:lnTo>
                  <a:pt x="148" y="397"/>
                </a:lnTo>
                <a:lnTo>
                  <a:pt x="149" y="396"/>
                </a:lnTo>
                <a:lnTo>
                  <a:pt x="150" y="396"/>
                </a:lnTo>
                <a:lnTo>
                  <a:pt x="150" y="395"/>
                </a:lnTo>
                <a:lnTo>
                  <a:pt x="151" y="395"/>
                </a:lnTo>
                <a:lnTo>
                  <a:pt x="151" y="395"/>
                </a:lnTo>
                <a:lnTo>
                  <a:pt x="152" y="395"/>
                </a:lnTo>
                <a:lnTo>
                  <a:pt x="153" y="395"/>
                </a:lnTo>
                <a:lnTo>
                  <a:pt x="154" y="395"/>
                </a:lnTo>
                <a:lnTo>
                  <a:pt x="157" y="395"/>
                </a:lnTo>
                <a:lnTo>
                  <a:pt x="158" y="396"/>
                </a:lnTo>
                <a:lnTo>
                  <a:pt x="159" y="395"/>
                </a:lnTo>
                <a:lnTo>
                  <a:pt x="160" y="395"/>
                </a:lnTo>
                <a:lnTo>
                  <a:pt x="161" y="395"/>
                </a:lnTo>
                <a:lnTo>
                  <a:pt x="161" y="395"/>
                </a:lnTo>
                <a:lnTo>
                  <a:pt x="162" y="394"/>
                </a:lnTo>
                <a:lnTo>
                  <a:pt x="163" y="394"/>
                </a:lnTo>
                <a:lnTo>
                  <a:pt x="164" y="393"/>
                </a:lnTo>
                <a:lnTo>
                  <a:pt x="165" y="392"/>
                </a:lnTo>
                <a:lnTo>
                  <a:pt x="166" y="391"/>
                </a:lnTo>
                <a:lnTo>
                  <a:pt x="169" y="388"/>
                </a:lnTo>
                <a:lnTo>
                  <a:pt x="170" y="387"/>
                </a:lnTo>
                <a:lnTo>
                  <a:pt x="170" y="387"/>
                </a:lnTo>
                <a:lnTo>
                  <a:pt x="171" y="386"/>
                </a:lnTo>
                <a:lnTo>
                  <a:pt x="172" y="386"/>
                </a:lnTo>
                <a:lnTo>
                  <a:pt x="174" y="385"/>
                </a:lnTo>
                <a:lnTo>
                  <a:pt x="176" y="384"/>
                </a:lnTo>
                <a:lnTo>
                  <a:pt x="177" y="384"/>
                </a:lnTo>
                <a:lnTo>
                  <a:pt x="178" y="384"/>
                </a:lnTo>
                <a:lnTo>
                  <a:pt x="179" y="384"/>
                </a:lnTo>
                <a:lnTo>
                  <a:pt x="180" y="384"/>
                </a:lnTo>
                <a:lnTo>
                  <a:pt x="180" y="384"/>
                </a:lnTo>
                <a:lnTo>
                  <a:pt x="181" y="384"/>
                </a:lnTo>
                <a:lnTo>
                  <a:pt x="181" y="385"/>
                </a:lnTo>
                <a:lnTo>
                  <a:pt x="182" y="386"/>
                </a:lnTo>
                <a:lnTo>
                  <a:pt x="183" y="387"/>
                </a:lnTo>
                <a:lnTo>
                  <a:pt x="185" y="389"/>
                </a:lnTo>
                <a:lnTo>
                  <a:pt x="185" y="390"/>
                </a:lnTo>
                <a:lnTo>
                  <a:pt x="186" y="391"/>
                </a:lnTo>
                <a:lnTo>
                  <a:pt x="187" y="392"/>
                </a:lnTo>
                <a:lnTo>
                  <a:pt x="191" y="394"/>
                </a:lnTo>
                <a:lnTo>
                  <a:pt x="192" y="395"/>
                </a:lnTo>
                <a:lnTo>
                  <a:pt x="193" y="395"/>
                </a:lnTo>
                <a:lnTo>
                  <a:pt x="195" y="396"/>
                </a:lnTo>
                <a:lnTo>
                  <a:pt x="196" y="396"/>
                </a:lnTo>
                <a:lnTo>
                  <a:pt x="197" y="396"/>
                </a:lnTo>
                <a:lnTo>
                  <a:pt x="198" y="396"/>
                </a:lnTo>
                <a:lnTo>
                  <a:pt x="200" y="396"/>
                </a:lnTo>
                <a:lnTo>
                  <a:pt x="202" y="396"/>
                </a:lnTo>
                <a:lnTo>
                  <a:pt x="204" y="395"/>
                </a:lnTo>
                <a:lnTo>
                  <a:pt x="206" y="395"/>
                </a:lnTo>
                <a:lnTo>
                  <a:pt x="208" y="393"/>
                </a:lnTo>
                <a:lnTo>
                  <a:pt x="209" y="392"/>
                </a:lnTo>
                <a:lnTo>
                  <a:pt x="211" y="391"/>
                </a:lnTo>
                <a:lnTo>
                  <a:pt x="212" y="390"/>
                </a:lnTo>
                <a:lnTo>
                  <a:pt x="213" y="390"/>
                </a:lnTo>
                <a:lnTo>
                  <a:pt x="214" y="390"/>
                </a:lnTo>
                <a:lnTo>
                  <a:pt x="215" y="390"/>
                </a:lnTo>
                <a:lnTo>
                  <a:pt x="216" y="390"/>
                </a:lnTo>
                <a:lnTo>
                  <a:pt x="219" y="390"/>
                </a:lnTo>
                <a:lnTo>
                  <a:pt x="221" y="391"/>
                </a:lnTo>
                <a:lnTo>
                  <a:pt x="224" y="391"/>
                </a:lnTo>
                <a:lnTo>
                  <a:pt x="225" y="392"/>
                </a:lnTo>
                <a:lnTo>
                  <a:pt x="228" y="392"/>
                </a:lnTo>
                <a:lnTo>
                  <a:pt x="232" y="393"/>
                </a:lnTo>
                <a:lnTo>
                  <a:pt x="233" y="393"/>
                </a:lnTo>
                <a:lnTo>
                  <a:pt x="234" y="393"/>
                </a:lnTo>
                <a:lnTo>
                  <a:pt x="237" y="392"/>
                </a:lnTo>
                <a:lnTo>
                  <a:pt x="242" y="391"/>
                </a:lnTo>
                <a:lnTo>
                  <a:pt x="245" y="390"/>
                </a:lnTo>
                <a:lnTo>
                  <a:pt x="247" y="390"/>
                </a:lnTo>
                <a:lnTo>
                  <a:pt x="248" y="390"/>
                </a:lnTo>
                <a:lnTo>
                  <a:pt x="249" y="389"/>
                </a:lnTo>
                <a:lnTo>
                  <a:pt x="253" y="387"/>
                </a:lnTo>
                <a:lnTo>
                  <a:pt x="254" y="386"/>
                </a:lnTo>
                <a:lnTo>
                  <a:pt x="254" y="385"/>
                </a:lnTo>
                <a:lnTo>
                  <a:pt x="255" y="385"/>
                </a:lnTo>
                <a:lnTo>
                  <a:pt x="255" y="384"/>
                </a:lnTo>
                <a:lnTo>
                  <a:pt x="256" y="383"/>
                </a:lnTo>
                <a:lnTo>
                  <a:pt x="256" y="383"/>
                </a:lnTo>
                <a:lnTo>
                  <a:pt x="256" y="382"/>
                </a:lnTo>
                <a:lnTo>
                  <a:pt x="256" y="379"/>
                </a:lnTo>
                <a:lnTo>
                  <a:pt x="255" y="378"/>
                </a:lnTo>
                <a:lnTo>
                  <a:pt x="256" y="377"/>
                </a:lnTo>
                <a:lnTo>
                  <a:pt x="256" y="376"/>
                </a:lnTo>
                <a:lnTo>
                  <a:pt x="257" y="375"/>
                </a:lnTo>
                <a:lnTo>
                  <a:pt x="258" y="373"/>
                </a:lnTo>
                <a:lnTo>
                  <a:pt x="259" y="373"/>
                </a:lnTo>
                <a:lnTo>
                  <a:pt x="260" y="372"/>
                </a:lnTo>
                <a:lnTo>
                  <a:pt x="261" y="371"/>
                </a:lnTo>
                <a:lnTo>
                  <a:pt x="262" y="371"/>
                </a:lnTo>
                <a:lnTo>
                  <a:pt x="264" y="370"/>
                </a:lnTo>
                <a:lnTo>
                  <a:pt x="266" y="369"/>
                </a:lnTo>
                <a:lnTo>
                  <a:pt x="269" y="369"/>
                </a:lnTo>
                <a:lnTo>
                  <a:pt x="274" y="369"/>
                </a:lnTo>
                <a:lnTo>
                  <a:pt x="278" y="368"/>
                </a:lnTo>
                <a:lnTo>
                  <a:pt x="281" y="367"/>
                </a:lnTo>
                <a:lnTo>
                  <a:pt x="284" y="367"/>
                </a:lnTo>
                <a:lnTo>
                  <a:pt x="285" y="366"/>
                </a:lnTo>
                <a:lnTo>
                  <a:pt x="286" y="366"/>
                </a:lnTo>
                <a:lnTo>
                  <a:pt x="286" y="366"/>
                </a:lnTo>
                <a:lnTo>
                  <a:pt x="287" y="365"/>
                </a:lnTo>
                <a:lnTo>
                  <a:pt x="288" y="364"/>
                </a:lnTo>
                <a:lnTo>
                  <a:pt x="289" y="364"/>
                </a:lnTo>
                <a:lnTo>
                  <a:pt x="289" y="363"/>
                </a:lnTo>
                <a:lnTo>
                  <a:pt x="290" y="362"/>
                </a:lnTo>
                <a:lnTo>
                  <a:pt x="291" y="361"/>
                </a:lnTo>
                <a:lnTo>
                  <a:pt x="292" y="360"/>
                </a:lnTo>
                <a:lnTo>
                  <a:pt x="292" y="359"/>
                </a:lnTo>
                <a:lnTo>
                  <a:pt x="293" y="356"/>
                </a:lnTo>
                <a:lnTo>
                  <a:pt x="294" y="355"/>
                </a:lnTo>
                <a:lnTo>
                  <a:pt x="294" y="354"/>
                </a:lnTo>
                <a:lnTo>
                  <a:pt x="295" y="354"/>
                </a:lnTo>
                <a:lnTo>
                  <a:pt x="296" y="353"/>
                </a:lnTo>
                <a:lnTo>
                  <a:pt x="298" y="350"/>
                </a:lnTo>
                <a:lnTo>
                  <a:pt x="299" y="350"/>
                </a:lnTo>
                <a:lnTo>
                  <a:pt x="300" y="349"/>
                </a:lnTo>
                <a:lnTo>
                  <a:pt x="301" y="348"/>
                </a:lnTo>
                <a:lnTo>
                  <a:pt x="301" y="347"/>
                </a:lnTo>
                <a:lnTo>
                  <a:pt x="301" y="346"/>
                </a:lnTo>
                <a:lnTo>
                  <a:pt x="302" y="346"/>
                </a:lnTo>
                <a:lnTo>
                  <a:pt x="302" y="345"/>
                </a:lnTo>
                <a:lnTo>
                  <a:pt x="301" y="344"/>
                </a:lnTo>
                <a:lnTo>
                  <a:pt x="301" y="343"/>
                </a:lnTo>
                <a:lnTo>
                  <a:pt x="300" y="342"/>
                </a:lnTo>
                <a:lnTo>
                  <a:pt x="299" y="341"/>
                </a:lnTo>
                <a:lnTo>
                  <a:pt x="299" y="340"/>
                </a:lnTo>
                <a:lnTo>
                  <a:pt x="297" y="339"/>
                </a:lnTo>
                <a:lnTo>
                  <a:pt x="293" y="335"/>
                </a:lnTo>
                <a:lnTo>
                  <a:pt x="292" y="334"/>
                </a:lnTo>
                <a:lnTo>
                  <a:pt x="290" y="332"/>
                </a:lnTo>
                <a:lnTo>
                  <a:pt x="289" y="331"/>
                </a:lnTo>
                <a:lnTo>
                  <a:pt x="288" y="330"/>
                </a:lnTo>
                <a:lnTo>
                  <a:pt x="288" y="329"/>
                </a:lnTo>
                <a:lnTo>
                  <a:pt x="288" y="328"/>
                </a:lnTo>
                <a:lnTo>
                  <a:pt x="288" y="327"/>
                </a:lnTo>
                <a:lnTo>
                  <a:pt x="288" y="327"/>
                </a:lnTo>
                <a:lnTo>
                  <a:pt x="288" y="327"/>
                </a:lnTo>
                <a:lnTo>
                  <a:pt x="288" y="326"/>
                </a:lnTo>
                <a:lnTo>
                  <a:pt x="289" y="326"/>
                </a:lnTo>
                <a:lnTo>
                  <a:pt x="290" y="326"/>
                </a:lnTo>
                <a:lnTo>
                  <a:pt x="291" y="325"/>
                </a:lnTo>
                <a:lnTo>
                  <a:pt x="292" y="325"/>
                </a:lnTo>
                <a:lnTo>
                  <a:pt x="294" y="324"/>
                </a:lnTo>
                <a:lnTo>
                  <a:pt x="295" y="324"/>
                </a:lnTo>
                <a:lnTo>
                  <a:pt x="295" y="323"/>
                </a:lnTo>
                <a:lnTo>
                  <a:pt x="296" y="322"/>
                </a:lnTo>
                <a:lnTo>
                  <a:pt x="297" y="321"/>
                </a:lnTo>
                <a:lnTo>
                  <a:pt x="297" y="320"/>
                </a:lnTo>
                <a:lnTo>
                  <a:pt x="298" y="319"/>
                </a:lnTo>
                <a:lnTo>
                  <a:pt x="298" y="319"/>
                </a:lnTo>
                <a:lnTo>
                  <a:pt x="298" y="318"/>
                </a:lnTo>
                <a:lnTo>
                  <a:pt x="298" y="317"/>
                </a:lnTo>
                <a:lnTo>
                  <a:pt x="297" y="316"/>
                </a:lnTo>
                <a:lnTo>
                  <a:pt x="297" y="314"/>
                </a:lnTo>
                <a:lnTo>
                  <a:pt x="296" y="311"/>
                </a:lnTo>
                <a:lnTo>
                  <a:pt x="296" y="310"/>
                </a:lnTo>
                <a:lnTo>
                  <a:pt x="296" y="309"/>
                </a:lnTo>
                <a:lnTo>
                  <a:pt x="296" y="308"/>
                </a:lnTo>
                <a:lnTo>
                  <a:pt x="296" y="307"/>
                </a:lnTo>
                <a:lnTo>
                  <a:pt x="297" y="305"/>
                </a:lnTo>
                <a:lnTo>
                  <a:pt x="297" y="305"/>
                </a:lnTo>
                <a:lnTo>
                  <a:pt x="298" y="304"/>
                </a:lnTo>
                <a:lnTo>
                  <a:pt x="298" y="303"/>
                </a:lnTo>
                <a:lnTo>
                  <a:pt x="299" y="303"/>
                </a:lnTo>
                <a:lnTo>
                  <a:pt x="300" y="302"/>
                </a:lnTo>
                <a:lnTo>
                  <a:pt x="301" y="301"/>
                </a:lnTo>
                <a:lnTo>
                  <a:pt x="304" y="300"/>
                </a:lnTo>
                <a:lnTo>
                  <a:pt x="305" y="299"/>
                </a:lnTo>
                <a:lnTo>
                  <a:pt x="307" y="298"/>
                </a:lnTo>
                <a:lnTo>
                  <a:pt x="309" y="297"/>
                </a:lnTo>
                <a:lnTo>
                  <a:pt x="310" y="296"/>
                </a:lnTo>
                <a:lnTo>
                  <a:pt x="310" y="295"/>
                </a:lnTo>
                <a:lnTo>
                  <a:pt x="311" y="294"/>
                </a:lnTo>
                <a:lnTo>
                  <a:pt x="311" y="293"/>
                </a:lnTo>
                <a:lnTo>
                  <a:pt x="311" y="292"/>
                </a:lnTo>
                <a:lnTo>
                  <a:pt x="311" y="290"/>
                </a:lnTo>
                <a:lnTo>
                  <a:pt x="311" y="288"/>
                </a:lnTo>
                <a:lnTo>
                  <a:pt x="311" y="287"/>
                </a:lnTo>
                <a:lnTo>
                  <a:pt x="311" y="286"/>
                </a:lnTo>
                <a:lnTo>
                  <a:pt x="310" y="285"/>
                </a:lnTo>
                <a:lnTo>
                  <a:pt x="310" y="284"/>
                </a:lnTo>
                <a:lnTo>
                  <a:pt x="309" y="283"/>
                </a:lnTo>
                <a:lnTo>
                  <a:pt x="309" y="282"/>
                </a:lnTo>
                <a:lnTo>
                  <a:pt x="308" y="282"/>
                </a:lnTo>
                <a:lnTo>
                  <a:pt x="307" y="281"/>
                </a:lnTo>
                <a:lnTo>
                  <a:pt x="306" y="280"/>
                </a:lnTo>
                <a:lnTo>
                  <a:pt x="303" y="277"/>
                </a:lnTo>
                <a:lnTo>
                  <a:pt x="301" y="276"/>
                </a:lnTo>
                <a:lnTo>
                  <a:pt x="300" y="275"/>
                </a:lnTo>
                <a:lnTo>
                  <a:pt x="299" y="274"/>
                </a:lnTo>
                <a:lnTo>
                  <a:pt x="299" y="274"/>
                </a:lnTo>
                <a:lnTo>
                  <a:pt x="299" y="273"/>
                </a:lnTo>
                <a:lnTo>
                  <a:pt x="298" y="272"/>
                </a:lnTo>
                <a:lnTo>
                  <a:pt x="298" y="271"/>
                </a:lnTo>
                <a:lnTo>
                  <a:pt x="298" y="270"/>
                </a:lnTo>
                <a:lnTo>
                  <a:pt x="298" y="269"/>
                </a:lnTo>
                <a:lnTo>
                  <a:pt x="298" y="268"/>
                </a:lnTo>
                <a:lnTo>
                  <a:pt x="298" y="267"/>
                </a:lnTo>
                <a:lnTo>
                  <a:pt x="299" y="265"/>
                </a:lnTo>
                <a:lnTo>
                  <a:pt x="299" y="264"/>
                </a:lnTo>
                <a:lnTo>
                  <a:pt x="300" y="262"/>
                </a:lnTo>
                <a:lnTo>
                  <a:pt x="300" y="261"/>
                </a:lnTo>
                <a:lnTo>
                  <a:pt x="301" y="259"/>
                </a:lnTo>
                <a:lnTo>
                  <a:pt x="302" y="258"/>
                </a:lnTo>
                <a:lnTo>
                  <a:pt x="303" y="256"/>
                </a:lnTo>
                <a:lnTo>
                  <a:pt x="304" y="255"/>
                </a:lnTo>
                <a:lnTo>
                  <a:pt x="305" y="253"/>
                </a:lnTo>
                <a:lnTo>
                  <a:pt x="306" y="252"/>
                </a:lnTo>
                <a:lnTo>
                  <a:pt x="308" y="251"/>
                </a:lnTo>
                <a:lnTo>
                  <a:pt x="311" y="249"/>
                </a:lnTo>
                <a:lnTo>
                  <a:pt x="313" y="247"/>
                </a:lnTo>
                <a:lnTo>
                  <a:pt x="313" y="247"/>
                </a:lnTo>
                <a:lnTo>
                  <a:pt x="314" y="246"/>
                </a:lnTo>
                <a:lnTo>
                  <a:pt x="314" y="246"/>
                </a:lnTo>
                <a:lnTo>
                  <a:pt x="315" y="245"/>
                </a:lnTo>
                <a:lnTo>
                  <a:pt x="315" y="244"/>
                </a:lnTo>
                <a:lnTo>
                  <a:pt x="315" y="243"/>
                </a:lnTo>
                <a:lnTo>
                  <a:pt x="315" y="243"/>
                </a:lnTo>
                <a:lnTo>
                  <a:pt x="314" y="242"/>
                </a:lnTo>
                <a:lnTo>
                  <a:pt x="314" y="241"/>
                </a:lnTo>
                <a:lnTo>
                  <a:pt x="313" y="240"/>
                </a:lnTo>
                <a:lnTo>
                  <a:pt x="312" y="238"/>
                </a:lnTo>
                <a:lnTo>
                  <a:pt x="310" y="236"/>
                </a:lnTo>
                <a:lnTo>
                  <a:pt x="310" y="235"/>
                </a:lnTo>
                <a:lnTo>
                  <a:pt x="309" y="234"/>
                </a:lnTo>
                <a:lnTo>
                  <a:pt x="309" y="233"/>
                </a:lnTo>
                <a:lnTo>
                  <a:pt x="308" y="231"/>
                </a:lnTo>
                <a:lnTo>
                  <a:pt x="308" y="230"/>
                </a:lnTo>
                <a:lnTo>
                  <a:pt x="308" y="229"/>
                </a:lnTo>
                <a:lnTo>
                  <a:pt x="308" y="228"/>
                </a:lnTo>
                <a:lnTo>
                  <a:pt x="308" y="227"/>
                </a:lnTo>
                <a:lnTo>
                  <a:pt x="309" y="226"/>
                </a:lnTo>
                <a:lnTo>
                  <a:pt x="309" y="225"/>
                </a:lnTo>
                <a:lnTo>
                  <a:pt x="310" y="224"/>
                </a:lnTo>
                <a:lnTo>
                  <a:pt x="314" y="219"/>
                </a:lnTo>
                <a:lnTo>
                  <a:pt x="315" y="217"/>
                </a:lnTo>
                <a:lnTo>
                  <a:pt x="316" y="215"/>
                </a:lnTo>
                <a:lnTo>
                  <a:pt x="316" y="214"/>
                </a:lnTo>
                <a:lnTo>
                  <a:pt x="317" y="213"/>
                </a:lnTo>
                <a:lnTo>
                  <a:pt x="317" y="212"/>
                </a:lnTo>
                <a:lnTo>
                  <a:pt x="317" y="211"/>
                </a:lnTo>
                <a:lnTo>
                  <a:pt x="317" y="210"/>
                </a:lnTo>
                <a:lnTo>
                  <a:pt x="317" y="210"/>
                </a:lnTo>
                <a:lnTo>
                  <a:pt x="317" y="209"/>
                </a:lnTo>
                <a:lnTo>
                  <a:pt x="316" y="208"/>
                </a:lnTo>
                <a:lnTo>
                  <a:pt x="316" y="208"/>
                </a:lnTo>
                <a:lnTo>
                  <a:pt x="315" y="207"/>
                </a:lnTo>
                <a:lnTo>
                  <a:pt x="315" y="207"/>
                </a:lnTo>
                <a:lnTo>
                  <a:pt x="314" y="206"/>
                </a:lnTo>
                <a:lnTo>
                  <a:pt x="310" y="205"/>
                </a:lnTo>
                <a:lnTo>
                  <a:pt x="309" y="205"/>
                </a:lnTo>
                <a:lnTo>
                  <a:pt x="307" y="204"/>
                </a:lnTo>
                <a:lnTo>
                  <a:pt x="306" y="204"/>
                </a:lnTo>
                <a:lnTo>
                  <a:pt x="305" y="203"/>
                </a:lnTo>
                <a:lnTo>
                  <a:pt x="304" y="203"/>
                </a:lnTo>
                <a:lnTo>
                  <a:pt x="304" y="202"/>
                </a:lnTo>
                <a:lnTo>
                  <a:pt x="303" y="202"/>
                </a:lnTo>
                <a:lnTo>
                  <a:pt x="303" y="201"/>
                </a:lnTo>
                <a:lnTo>
                  <a:pt x="303" y="201"/>
                </a:lnTo>
                <a:lnTo>
                  <a:pt x="303" y="200"/>
                </a:lnTo>
                <a:lnTo>
                  <a:pt x="303" y="200"/>
                </a:lnTo>
                <a:lnTo>
                  <a:pt x="304" y="199"/>
                </a:lnTo>
                <a:lnTo>
                  <a:pt x="304" y="199"/>
                </a:lnTo>
                <a:lnTo>
                  <a:pt x="306" y="198"/>
                </a:lnTo>
                <a:lnTo>
                  <a:pt x="306" y="197"/>
                </a:lnTo>
                <a:lnTo>
                  <a:pt x="306" y="197"/>
                </a:lnTo>
                <a:lnTo>
                  <a:pt x="307" y="197"/>
                </a:lnTo>
                <a:lnTo>
                  <a:pt x="306" y="196"/>
                </a:lnTo>
                <a:lnTo>
                  <a:pt x="306" y="196"/>
                </a:lnTo>
                <a:lnTo>
                  <a:pt x="306" y="195"/>
                </a:lnTo>
                <a:lnTo>
                  <a:pt x="305" y="195"/>
                </a:lnTo>
                <a:lnTo>
                  <a:pt x="298" y="190"/>
                </a:lnTo>
                <a:lnTo>
                  <a:pt x="294" y="186"/>
                </a:lnTo>
                <a:lnTo>
                  <a:pt x="293" y="186"/>
                </a:lnTo>
                <a:lnTo>
                  <a:pt x="292" y="185"/>
                </a:lnTo>
                <a:lnTo>
                  <a:pt x="292" y="184"/>
                </a:lnTo>
                <a:lnTo>
                  <a:pt x="291" y="184"/>
                </a:lnTo>
                <a:lnTo>
                  <a:pt x="291" y="183"/>
                </a:lnTo>
                <a:lnTo>
                  <a:pt x="291" y="182"/>
                </a:lnTo>
                <a:lnTo>
                  <a:pt x="291" y="181"/>
                </a:lnTo>
                <a:lnTo>
                  <a:pt x="291" y="180"/>
                </a:lnTo>
                <a:lnTo>
                  <a:pt x="291" y="178"/>
                </a:lnTo>
                <a:lnTo>
                  <a:pt x="292" y="174"/>
                </a:lnTo>
                <a:lnTo>
                  <a:pt x="293" y="171"/>
                </a:lnTo>
                <a:lnTo>
                  <a:pt x="293" y="169"/>
                </a:lnTo>
                <a:lnTo>
                  <a:pt x="293" y="166"/>
                </a:lnTo>
                <a:lnTo>
                  <a:pt x="293" y="162"/>
                </a:lnTo>
                <a:lnTo>
                  <a:pt x="294" y="160"/>
                </a:lnTo>
                <a:lnTo>
                  <a:pt x="294" y="159"/>
                </a:lnTo>
                <a:lnTo>
                  <a:pt x="294" y="158"/>
                </a:lnTo>
                <a:lnTo>
                  <a:pt x="295" y="156"/>
                </a:lnTo>
                <a:lnTo>
                  <a:pt x="296" y="154"/>
                </a:lnTo>
                <a:lnTo>
                  <a:pt x="298" y="153"/>
                </a:lnTo>
                <a:lnTo>
                  <a:pt x="300" y="150"/>
                </a:lnTo>
                <a:lnTo>
                  <a:pt x="301" y="148"/>
                </a:lnTo>
                <a:lnTo>
                  <a:pt x="302" y="147"/>
                </a:lnTo>
                <a:lnTo>
                  <a:pt x="304" y="143"/>
                </a:lnTo>
                <a:lnTo>
                  <a:pt x="305" y="141"/>
                </a:lnTo>
                <a:lnTo>
                  <a:pt x="306" y="140"/>
                </a:lnTo>
                <a:lnTo>
                  <a:pt x="307" y="139"/>
                </a:lnTo>
                <a:lnTo>
                  <a:pt x="308" y="138"/>
                </a:lnTo>
                <a:lnTo>
                  <a:pt x="308" y="137"/>
                </a:lnTo>
                <a:lnTo>
                  <a:pt x="309" y="137"/>
                </a:lnTo>
                <a:lnTo>
                  <a:pt x="310" y="136"/>
                </a:lnTo>
                <a:lnTo>
                  <a:pt x="312" y="135"/>
                </a:lnTo>
                <a:lnTo>
                  <a:pt x="313" y="134"/>
                </a:lnTo>
                <a:lnTo>
                  <a:pt x="315" y="134"/>
                </a:lnTo>
                <a:lnTo>
                  <a:pt x="317" y="133"/>
                </a:lnTo>
                <a:lnTo>
                  <a:pt x="321" y="133"/>
                </a:lnTo>
                <a:lnTo>
                  <a:pt x="324" y="133"/>
                </a:lnTo>
                <a:lnTo>
                  <a:pt x="327" y="132"/>
                </a:lnTo>
                <a:lnTo>
                  <a:pt x="329" y="132"/>
                </a:lnTo>
                <a:lnTo>
                  <a:pt x="330" y="131"/>
                </a:lnTo>
                <a:lnTo>
                  <a:pt x="331" y="131"/>
                </a:lnTo>
                <a:lnTo>
                  <a:pt x="332" y="130"/>
                </a:lnTo>
                <a:lnTo>
                  <a:pt x="333" y="129"/>
                </a:lnTo>
                <a:lnTo>
                  <a:pt x="333" y="128"/>
                </a:lnTo>
                <a:lnTo>
                  <a:pt x="333" y="128"/>
                </a:lnTo>
                <a:lnTo>
                  <a:pt x="334" y="127"/>
                </a:lnTo>
                <a:lnTo>
                  <a:pt x="334" y="126"/>
                </a:lnTo>
                <a:lnTo>
                  <a:pt x="334" y="126"/>
                </a:lnTo>
                <a:lnTo>
                  <a:pt x="334" y="125"/>
                </a:lnTo>
                <a:lnTo>
                  <a:pt x="333" y="124"/>
                </a:lnTo>
                <a:lnTo>
                  <a:pt x="333" y="124"/>
                </a:lnTo>
                <a:lnTo>
                  <a:pt x="332" y="123"/>
                </a:lnTo>
                <a:lnTo>
                  <a:pt x="332" y="123"/>
                </a:lnTo>
                <a:lnTo>
                  <a:pt x="331" y="122"/>
                </a:lnTo>
                <a:lnTo>
                  <a:pt x="330" y="122"/>
                </a:lnTo>
                <a:lnTo>
                  <a:pt x="329" y="121"/>
                </a:lnTo>
                <a:lnTo>
                  <a:pt x="325" y="120"/>
                </a:lnTo>
                <a:lnTo>
                  <a:pt x="324" y="120"/>
                </a:lnTo>
                <a:lnTo>
                  <a:pt x="323" y="120"/>
                </a:lnTo>
                <a:lnTo>
                  <a:pt x="323" y="120"/>
                </a:lnTo>
                <a:lnTo>
                  <a:pt x="323" y="119"/>
                </a:lnTo>
                <a:lnTo>
                  <a:pt x="323" y="119"/>
                </a:lnTo>
                <a:lnTo>
                  <a:pt x="323" y="118"/>
                </a:lnTo>
                <a:lnTo>
                  <a:pt x="323" y="118"/>
                </a:lnTo>
                <a:lnTo>
                  <a:pt x="324" y="117"/>
                </a:lnTo>
                <a:lnTo>
                  <a:pt x="324" y="116"/>
                </a:lnTo>
                <a:lnTo>
                  <a:pt x="325" y="115"/>
                </a:lnTo>
                <a:lnTo>
                  <a:pt x="327" y="113"/>
                </a:lnTo>
                <a:lnTo>
                  <a:pt x="328" y="112"/>
                </a:lnTo>
                <a:lnTo>
                  <a:pt x="329" y="111"/>
                </a:lnTo>
                <a:lnTo>
                  <a:pt x="330" y="110"/>
                </a:lnTo>
                <a:lnTo>
                  <a:pt x="332" y="110"/>
                </a:lnTo>
                <a:lnTo>
                  <a:pt x="333" y="109"/>
                </a:lnTo>
                <a:lnTo>
                  <a:pt x="334" y="109"/>
                </a:lnTo>
                <a:lnTo>
                  <a:pt x="336" y="108"/>
                </a:lnTo>
                <a:lnTo>
                  <a:pt x="337" y="108"/>
                </a:lnTo>
                <a:lnTo>
                  <a:pt x="338" y="109"/>
                </a:lnTo>
                <a:lnTo>
                  <a:pt x="339" y="109"/>
                </a:lnTo>
                <a:lnTo>
                  <a:pt x="340" y="109"/>
                </a:lnTo>
                <a:lnTo>
                  <a:pt x="340" y="110"/>
                </a:lnTo>
                <a:lnTo>
                  <a:pt x="341" y="110"/>
                </a:lnTo>
                <a:lnTo>
                  <a:pt x="341" y="110"/>
                </a:lnTo>
                <a:lnTo>
                  <a:pt x="342" y="112"/>
                </a:lnTo>
                <a:lnTo>
                  <a:pt x="343" y="114"/>
                </a:lnTo>
                <a:lnTo>
                  <a:pt x="343" y="114"/>
                </a:lnTo>
                <a:lnTo>
                  <a:pt x="344" y="115"/>
                </a:lnTo>
                <a:lnTo>
                  <a:pt x="345" y="116"/>
                </a:lnTo>
                <a:lnTo>
                  <a:pt x="345" y="117"/>
                </a:lnTo>
                <a:lnTo>
                  <a:pt x="346" y="117"/>
                </a:lnTo>
                <a:lnTo>
                  <a:pt x="347" y="117"/>
                </a:lnTo>
                <a:lnTo>
                  <a:pt x="347" y="118"/>
                </a:lnTo>
                <a:lnTo>
                  <a:pt x="348" y="118"/>
                </a:lnTo>
                <a:lnTo>
                  <a:pt x="350" y="118"/>
                </a:lnTo>
                <a:lnTo>
                  <a:pt x="351" y="117"/>
                </a:lnTo>
                <a:lnTo>
                  <a:pt x="351" y="117"/>
                </a:lnTo>
                <a:lnTo>
                  <a:pt x="352" y="117"/>
                </a:lnTo>
                <a:lnTo>
                  <a:pt x="353" y="116"/>
                </a:lnTo>
                <a:lnTo>
                  <a:pt x="353" y="116"/>
                </a:lnTo>
                <a:lnTo>
                  <a:pt x="354" y="115"/>
                </a:lnTo>
                <a:lnTo>
                  <a:pt x="354" y="114"/>
                </a:lnTo>
                <a:lnTo>
                  <a:pt x="355" y="111"/>
                </a:lnTo>
                <a:lnTo>
                  <a:pt x="356" y="108"/>
                </a:lnTo>
                <a:lnTo>
                  <a:pt x="356" y="107"/>
                </a:lnTo>
                <a:lnTo>
                  <a:pt x="356" y="106"/>
                </a:lnTo>
                <a:lnTo>
                  <a:pt x="356" y="106"/>
                </a:lnTo>
                <a:lnTo>
                  <a:pt x="356" y="105"/>
                </a:lnTo>
                <a:lnTo>
                  <a:pt x="356" y="104"/>
                </a:lnTo>
                <a:lnTo>
                  <a:pt x="356" y="103"/>
                </a:lnTo>
                <a:lnTo>
                  <a:pt x="356" y="102"/>
                </a:lnTo>
                <a:lnTo>
                  <a:pt x="355" y="100"/>
                </a:lnTo>
                <a:lnTo>
                  <a:pt x="354" y="99"/>
                </a:lnTo>
                <a:lnTo>
                  <a:pt x="353" y="98"/>
                </a:lnTo>
                <a:lnTo>
                  <a:pt x="351" y="96"/>
                </a:lnTo>
                <a:lnTo>
                  <a:pt x="350" y="95"/>
                </a:lnTo>
                <a:lnTo>
                  <a:pt x="349" y="94"/>
                </a:lnTo>
                <a:lnTo>
                  <a:pt x="349" y="93"/>
                </a:lnTo>
                <a:lnTo>
                  <a:pt x="348" y="92"/>
                </a:lnTo>
                <a:lnTo>
                  <a:pt x="348" y="91"/>
                </a:lnTo>
                <a:lnTo>
                  <a:pt x="348" y="90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9" y="89"/>
                </a:lnTo>
                <a:lnTo>
                  <a:pt x="350" y="89"/>
                </a:lnTo>
                <a:lnTo>
                  <a:pt x="352" y="89"/>
                </a:lnTo>
                <a:lnTo>
                  <a:pt x="353" y="89"/>
                </a:lnTo>
                <a:lnTo>
                  <a:pt x="354" y="89"/>
                </a:lnTo>
                <a:lnTo>
                  <a:pt x="355" y="88"/>
                </a:lnTo>
                <a:lnTo>
                  <a:pt x="356" y="88"/>
                </a:lnTo>
                <a:lnTo>
                  <a:pt x="357" y="87"/>
                </a:lnTo>
                <a:lnTo>
                  <a:pt x="358" y="87"/>
                </a:lnTo>
                <a:lnTo>
                  <a:pt x="360" y="86"/>
                </a:lnTo>
                <a:lnTo>
                  <a:pt x="361" y="84"/>
                </a:lnTo>
                <a:lnTo>
                  <a:pt x="363" y="82"/>
                </a:lnTo>
                <a:lnTo>
                  <a:pt x="365" y="80"/>
                </a:lnTo>
                <a:lnTo>
                  <a:pt x="366" y="79"/>
                </a:lnTo>
                <a:lnTo>
                  <a:pt x="367" y="77"/>
                </a:lnTo>
                <a:lnTo>
                  <a:pt x="368" y="75"/>
                </a:lnTo>
                <a:lnTo>
                  <a:pt x="368" y="74"/>
                </a:lnTo>
                <a:lnTo>
                  <a:pt x="368" y="73"/>
                </a:lnTo>
                <a:lnTo>
                  <a:pt x="368" y="72"/>
                </a:lnTo>
                <a:lnTo>
                  <a:pt x="368" y="71"/>
                </a:lnTo>
                <a:lnTo>
                  <a:pt x="368" y="70"/>
                </a:lnTo>
                <a:lnTo>
                  <a:pt x="368" y="69"/>
                </a:lnTo>
                <a:lnTo>
                  <a:pt x="368" y="68"/>
                </a:lnTo>
                <a:lnTo>
                  <a:pt x="368" y="67"/>
                </a:lnTo>
                <a:lnTo>
                  <a:pt x="367" y="66"/>
                </a:lnTo>
                <a:lnTo>
                  <a:pt x="367" y="65"/>
                </a:lnTo>
                <a:lnTo>
                  <a:pt x="366" y="65"/>
                </a:lnTo>
                <a:lnTo>
                  <a:pt x="365" y="64"/>
                </a:lnTo>
                <a:lnTo>
                  <a:pt x="364" y="63"/>
                </a:lnTo>
                <a:lnTo>
                  <a:pt x="363" y="62"/>
                </a:lnTo>
                <a:lnTo>
                  <a:pt x="360" y="60"/>
                </a:lnTo>
                <a:lnTo>
                  <a:pt x="358" y="59"/>
                </a:lnTo>
                <a:lnTo>
                  <a:pt x="357" y="59"/>
                </a:lnTo>
                <a:lnTo>
                  <a:pt x="356" y="57"/>
                </a:lnTo>
                <a:lnTo>
                  <a:pt x="355" y="56"/>
                </a:lnTo>
                <a:lnTo>
                  <a:pt x="355" y="55"/>
                </a:lnTo>
                <a:lnTo>
                  <a:pt x="354" y="54"/>
                </a:lnTo>
                <a:lnTo>
                  <a:pt x="354" y="54"/>
                </a:lnTo>
                <a:lnTo>
                  <a:pt x="354" y="53"/>
                </a:lnTo>
                <a:lnTo>
                  <a:pt x="354" y="52"/>
                </a:lnTo>
                <a:lnTo>
                  <a:pt x="355" y="51"/>
                </a:lnTo>
                <a:lnTo>
                  <a:pt x="355" y="50"/>
                </a:lnTo>
                <a:lnTo>
                  <a:pt x="357" y="44"/>
                </a:lnTo>
                <a:lnTo>
                  <a:pt x="358" y="41"/>
                </a:lnTo>
                <a:lnTo>
                  <a:pt x="359" y="39"/>
                </a:lnTo>
                <a:lnTo>
                  <a:pt x="359" y="37"/>
                </a:lnTo>
                <a:lnTo>
                  <a:pt x="359" y="36"/>
                </a:lnTo>
                <a:lnTo>
                  <a:pt x="359" y="35"/>
                </a:lnTo>
                <a:lnTo>
                  <a:pt x="359" y="34"/>
                </a:lnTo>
                <a:lnTo>
                  <a:pt x="359" y="35"/>
                </a:lnTo>
                <a:lnTo>
                  <a:pt x="360" y="35"/>
                </a:lnTo>
                <a:lnTo>
                  <a:pt x="360" y="35"/>
                </a:lnTo>
                <a:lnTo>
                  <a:pt x="361" y="35"/>
                </a:lnTo>
                <a:lnTo>
                  <a:pt x="361" y="35"/>
                </a:lnTo>
                <a:lnTo>
                  <a:pt x="362" y="35"/>
                </a:lnTo>
                <a:lnTo>
                  <a:pt x="363" y="35"/>
                </a:lnTo>
                <a:lnTo>
                  <a:pt x="363" y="35"/>
                </a:lnTo>
                <a:lnTo>
                  <a:pt x="364" y="34"/>
                </a:lnTo>
                <a:lnTo>
                  <a:pt x="365" y="33"/>
                </a:lnTo>
                <a:lnTo>
                  <a:pt x="367" y="32"/>
                </a:lnTo>
                <a:lnTo>
                  <a:pt x="368" y="30"/>
                </a:lnTo>
                <a:lnTo>
                  <a:pt x="371" y="27"/>
                </a:lnTo>
                <a:lnTo>
                  <a:pt x="371" y="27"/>
                </a:lnTo>
                <a:lnTo>
                  <a:pt x="372" y="26"/>
                </a:lnTo>
                <a:lnTo>
                  <a:pt x="373" y="25"/>
                </a:lnTo>
                <a:lnTo>
                  <a:pt x="375" y="25"/>
                </a:lnTo>
                <a:lnTo>
                  <a:pt x="376" y="24"/>
                </a:lnTo>
                <a:lnTo>
                  <a:pt x="377" y="24"/>
                </a:lnTo>
                <a:lnTo>
                  <a:pt x="378" y="24"/>
                </a:lnTo>
                <a:lnTo>
                  <a:pt x="379" y="24"/>
                </a:lnTo>
                <a:lnTo>
                  <a:pt x="380" y="24"/>
                </a:lnTo>
                <a:lnTo>
                  <a:pt x="380" y="24"/>
                </a:lnTo>
                <a:lnTo>
                  <a:pt x="382" y="24"/>
                </a:lnTo>
                <a:lnTo>
                  <a:pt x="383" y="25"/>
                </a:lnTo>
                <a:lnTo>
                  <a:pt x="384" y="26"/>
                </a:lnTo>
                <a:lnTo>
                  <a:pt x="385" y="26"/>
                </a:lnTo>
                <a:lnTo>
                  <a:pt x="386" y="26"/>
                </a:lnTo>
                <a:lnTo>
                  <a:pt x="388" y="26"/>
                </a:lnTo>
                <a:lnTo>
                  <a:pt x="391" y="25"/>
                </a:lnTo>
                <a:lnTo>
                  <a:pt x="393" y="25"/>
                </a:lnTo>
                <a:lnTo>
                  <a:pt x="397" y="24"/>
                </a:lnTo>
                <a:lnTo>
                  <a:pt x="399" y="24"/>
                </a:lnTo>
                <a:lnTo>
                  <a:pt x="400" y="24"/>
                </a:lnTo>
                <a:lnTo>
                  <a:pt x="401" y="24"/>
                </a:lnTo>
                <a:lnTo>
                  <a:pt x="402" y="24"/>
                </a:lnTo>
                <a:lnTo>
                  <a:pt x="408" y="25"/>
                </a:lnTo>
                <a:lnTo>
                  <a:pt x="410" y="25"/>
                </a:lnTo>
                <a:lnTo>
                  <a:pt x="412" y="26"/>
                </a:lnTo>
                <a:lnTo>
                  <a:pt x="415" y="26"/>
                </a:lnTo>
                <a:lnTo>
                  <a:pt x="417" y="25"/>
                </a:lnTo>
                <a:lnTo>
                  <a:pt x="419" y="25"/>
                </a:lnTo>
                <a:lnTo>
                  <a:pt x="420" y="25"/>
                </a:lnTo>
                <a:lnTo>
                  <a:pt x="420" y="25"/>
                </a:lnTo>
                <a:lnTo>
                  <a:pt x="421" y="24"/>
                </a:lnTo>
                <a:lnTo>
                  <a:pt x="422" y="23"/>
                </a:lnTo>
                <a:lnTo>
                  <a:pt x="422" y="23"/>
                </a:lnTo>
                <a:lnTo>
                  <a:pt x="423" y="21"/>
                </a:lnTo>
                <a:lnTo>
                  <a:pt x="424" y="20"/>
                </a:lnTo>
                <a:lnTo>
                  <a:pt x="424" y="18"/>
                </a:lnTo>
                <a:lnTo>
                  <a:pt x="427" y="7"/>
                </a:lnTo>
                <a:lnTo>
                  <a:pt x="428" y="4"/>
                </a:lnTo>
                <a:lnTo>
                  <a:pt x="428" y="2"/>
                </a:lnTo>
                <a:lnTo>
                  <a:pt x="429" y="1"/>
                </a:lnTo>
                <a:lnTo>
                  <a:pt x="430" y="0"/>
                </a:lnTo>
                <a:lnTo>
                  <a:pt x="430" y="0"/>
                </a:lnTo>
                <a:lnTo>
                  <a:pt x="430" y="0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2" name="Freeform 285">
            <a:extLst>
              <a:ext uri="{FF2B5EF4-FFF2-40B4-BE49-F238E27FC236}">
                <a16:creationId xmlns:a16="http://schemas.microsoft.com/office/drawing/2014/main" id="{08A93988-5B41-411B-A655-B945FFA7C986}"/>
              </a:ext>
            </a:extLst>
          </p:cNvPr>
          <p:cNvSpPr>
            <a:spLocks/>
          </p:cNvSpPr>
          <p:nvPr/>
        </p:nvSpPr>
        <p:spPr bwMode="auto">
          <a:xfrm>
            <a:off x="9420367" y="4918279"/>
            <a:ext cx="1476862" cy="1366263"/>
          </a:xfrm>
          <a:custGeom>
            <a:avLst/>
            <a:gdLst>
              <a:gd name="T0" fmla="*/ 329 w 777"/>
              <a:gd name="T1" fmla="*/ 1 h 657"/>
              <a:gd name="T2" fmla="*/ 362 w 777"/>
              <a:gd name="T3" fmla="*/ 6 h 657"/>
              <a:gd name="T4" fmla="*/ 400 w 777"/>
              <a:gd name="T5" fmla="*/ 20 h 657"/>
              <a:gd name="T6" fmla="*/ 380 w 777"/>
              <a:gd name="T7" fmla="*/ 30 h 657"/>
              <a:gd name="T8" fmla="*/ 377 w 777"/>
              <a:gd name="T9" fmla="*/ 51 h 657"/>
              <a:gd name="T10" fmla="*/ 409 w 777"/>
              <a:gd name="T11" fmla="*/ 62 h 657"/>
              <a:gd name="T12" fmla="*/ 396 w 777"/>
              <a:gd name="T13" fmla="*/ 86 h 657"/>
              <a:gd name="T14" fmla="*/ 410 w 777"/>
              <a:gd name="T15" fmla="*/ 124 h 657"/>
              <a:gd name="T16" fmla="*/ 403 w 777"/>
              <a:gd name="T17" fmla="*/ 140 h 657"/>
              <a:gd name="T18" fmla="*/ 432 w 777"/>
              <a:gd name="T19" fmla="*/ 153 h 657"/>
              <a:gd name="T20" fmla="*/ 448 w 777"/>
              <a:gd name="T21" fmla="*/ 125 h 657"/>
              <a:gd name="T22" fmla="*/ 431 w 777"/>
              <a:gd name="T23" fmla="*/ 99 h 657"/>
              <a:gd name="T24" fmla="*/ 448 w 777"/>
              <a:gd name="T25" fmla="*/ 84 h 657"/>
              <a:gd name="T26" fmla="*/ 473 w 777"/>
              <a:gd name="T27" fmla="*/ 103 h 657"/>
              <a:gd name="T28" fmla="*/ 487 w 777"/>
              <a:gd name="T29" fmla="*/ 132 h 657"/>
              <a:gd name="T30" fmla="*/ 503 w 777"/>
              <a:gd name="T31" fmla="*/ 151 h 657"/>
              <a:gd name="T32" fmla="*/ 511 w 777"/>
              <a:gd name="T33" fmla="*/ 151 h 657"/>
              <a:gd name="T34" fmla="*/ 515 w 777"/>
              <a:gd name="T35" fmla="*/ 178 h 657"/>
              <a:gd name="T36" fmla="*/ 549 w 777"/>
              <a:gd name="T37" fmla="*/ 200 h 657"/>
              <a:gd name="T38" fmla="*/ 551 w 777"/>
              <a:gd name="T39" fmla="*/ 254 h 657"/>
              <a:gd name="T40" fmla="*/ 559 w 777"/>
              <a:gd name="T41" fmla="*/ 289 h 657"/>
              <a:gd name="T42" fmla="*/ 576 w 777"/>
              <a:gd name="T43" fmla="*/ 294 h 657"/>
              <a:gd name="T44" fmla="*/ 561 w 777"/>
              <a:gd name="T45" fmla="*/ 320 h 657"/>
              <a:gd name="T46" fmla="*/ 543 w 777"/>
              <a:gd name="T47" fmla="*/ 345 h 657"/>
              <a:gd name="T48" fmla="*/ 557 w 777"/>
              <a:gd name="T49" fmla="*/ 355 h 657"/>
              <a:gd name="T50" fmla="*/ 590 w 777"/>
              <a:gd name="T51" fmla="*/ 358 h 657"/>
              <a:gd name="T52" fmla="*/ 599 w 777"/>
              <a:gd name="T53" fmla="*/ 382 h 657"/>
              <a:gd name="T54" fmla="*/ 637 w 777"/>
              <a:gd name="T55" fmla="*/ 396 h 657"/>
              <a:gd name="T56" fmla="*/ 650 w 777"/>
              <a:gd name="T57" fmla="*/ 416 h 657"/>
              <a:gd name="T58" fmla="*/ 681 w 777"/>
              <a:gd name="T59" fmla="*/ 431 h 657"/>
              <a:gd name="T60" fmla="*/ 716 w 777"/>
              <a:gd name="T61" fmla="*/ 430 h 657"/>
              <a:gd name="T62" fmla="*/ 731 w 777"/>
              <a:gd name="T63" fmla="*/ 448 h 657"/>
              <a:gd name="T64" fmla="*/ 762 w 777"/>
              <a:gd name="T65" fmla="*/ 470 h 657"/>
              <a:gd name="T66" fmla="*/ 766 w 777"/>
              <a:gd name="T67" fmla="*/ 501 h 657"/>
              <a:gd name="T68" fmla="*/ 733 w 777"/>
              <a:gd name="T69" fmla="*/ 520 h 657"/>
              <a:gd name="T70" fmla="*/ 709 w 777"/>
              <a:gd name="T71" fmla="*/ 512 h 657"/>
              <a:gd name="T72" fmla="*/ 680 w 777"/>
              <a:gd name="T73" fmla="*/ 515 h 657"/>
              <a:gd name="T74" fmla="*/ 648 w 777"/>
              <a:gd name="T75" fmla="*/ 519 h 657"/>
              <a:gd name="T76" fmla="*/ 601 w 777"/>
              <a:gd name="T77" fmla="*/ 492 h 657"/>
              <a:gd name="T78" fmla="*/ 570 w 777"/>
              <a:gd name="T79" fmla="*/ 499 h 657"/>
              <a:gd name="T80" fmla="*/ 539 w 777"/>
              <a:gd name="T81" fmla="*/ 538 h 657"/>
              <a:gd name="T82" fmla="*/ 499 w 777"/>
              <a:gd name="T83" fmla="*/ 602 h 657"/>
              <a:gd name="T84" fmla="*/ 483 w 777"/>
              <a:gd name="T85" fmla="*/ 649 h 657"/>
              <a:gd name="T86" fmla="*/ 469 w 777"/>
              <a:gd name="T87" fmla="*/ 654 h 657"/>
              <a:gd name="T88" fmla="*/ 461 w 777"/>
              <a:gd name="T89" fmla="*/ 605 h 657"/>
              <a:gd name="T90" fmla="*/ 442 w 777"/>
              <a:gd name="T91" fmla="*/ 596 h 657"/>
              <a:gd name="T92" fmla="*/ 393 w 777"/>
              <a:gd name="T93" fmla="*/ 593 h 657"/>
              <a:gd name="T94" fmla="*/ 365 w 777"/>
              <a:gd name="T95" fmla="*/ 585 h 657"/>
              <a:gd name="T96" fmla="*/ 357 w 777"/>
              <a:gd name="T97" fmla="*/ 564 h 657"/>
              <a:gd name="T98" fmla="*/ 328 w 777"/>
              <a:gd name="T99" fmla="*/ 554 h 657"/>
              <a:gd name="T100" fmla="*/ 292 w 777"/>
              <a:gd name="T101" fmla="*/ 541 h 657"/>
              <a:gd name="T102" fmla="*/ 260 w 777"/>
              <a:gd name="T103" fmla="*/ 548 h 657"/>
              <a:gd name="T104" fmla="*/ 230 w 777"/>
              <a:gd name="T105" fmla="*/ 590 h 657"/>
              <a:gd name="T106" fmla="*/ 212 w 777"/>
              <a:gd name="T107" fmla="*/ 586 h 657"/>
              <a:gd name="T108" fmla="*/ 176 w 777"/>
              <a:gd name="T109" fmla="*/ 586 h 657"/>
              <a:gd name="T110" fmla="*/ 104 w 777"/>
              <a:gd name="T111" fmla="*/ 581 h 657"/>
              <a:gd name="T112" fmla="*/ 51 w 777"/>
              <a:gd name="T113" fmla="*/ 550 h 657"/>
              <a:gd name="T114" fmla="*/ 39 w 777"/>
              <a:gd name="T115" fmla="*/ 533 h 657"/>
              <a:gd name="T116" fmla="*/ 21 w 777"/>
              <a:gd name="T117" fmla="*/ 523 h 657"/>
              <a:gd name="T118" fmla="*/ 3 w 777"/>
              <a:gd name="T119" fmla="*/ 510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77" h="657">
                <a:moveTo>
                  <a:pt x="296" y="0"/>
                </a:moveTo>
                <a:lnTo>
                  <a:pt x="297" y="0"/>
                </a:lnTo>
                <a:lnTo>
                  <a:pt x="297" y="0"/>
                </a:lnTo>
                <a:lnTo>
                  <a:pt x="299" y="1"/>
                </a:lnTo>
                <a:lnTo>
                  <a:pt x="303" y="2"/>
                </a:lnTo>
                <a:lnTo>
                  <a:pt x="305" y="2"/>
                </a:lnTo>
                <a:lnTo>
                  <a:pt x="308" y="3"/>
                </a:lnTo>
                <a:lnTo>
                  <a:pt x="312" y="3"/>
                </a:lnTo>
                <a:lnTo>
                  <a:pt x="314" y="3"/>
                </a:lnTo>
                <a:lnTo>
                  <a:pt x="316" y="3"/>
                </a:lnTo>
                <a:lnTo>
                  <a:pt x="318" y="2"/>
                </a:lnTo>
                <a:lnTo>
                  <a:pt x="322" y="1"/>
                </a:lnTo>
                <a:lnTo>
                  <a:pt x="323" y="1"/>
                </a:lnTo>
                <a:lnTo>
                  <a:pt x="324" y="1"/>
                </a:lnTo>
                <a:lnTo>
                  <a:pt x="325" y="1"/>
                </a:lnTo>
                <a:lnTo>
                  <a:pt x="327" y="1"/>
                </a:lnTo>
                <a:lnTo>
                  <a:pt x="329" y="1"/>
                </a:lnTo>
                <a:lnTo>
                  <a:pt x="332" y="3"/>
                </a:lnTo>
                <a:lnTo>
                  <a:pt x="333" y="3"/>
                </a:lnTo>
                <a:lnTo>
                  <a:pt x="334" y="3"/>
                </a:lnTo>
                <a:lnTo>
                  <a:pt x="335" y="3"/>
                </a:lnTo>
                <a:lnTo>
                  <a:pt x="336" y="3"/>
                </a:lnTo>
                <a:lnTo>
                  <a:pt x="340" y="2"/>
                </a:lnTo>
                <a:lnTo>
                  <a:pt x="342" y="2"/>
                </a:lnTo>
                <a:lnTo>
                  <a:pt x="343" y="2"/>
                </a:lnTo>
                <a:lnTo>
                  <a:pt x="345" y="2"/>
                </a:lnTo>
                <a:lnTo>
                  <a:pt x="348" y="2"/>
                </a:lnTo>
                <a:lnTo>
                  <a:pt x="352" y="3"/>
                </a:lnTo>
                <a:lnTo>
                  <a:pt x="353" y="3"/>
                </a:lnTo>
                <a:lnTo>
                  <a:pt x="355" y="3"/>
                </a:lnTo>
                <a:lnTo>
                  <a:pt x="357" y="4"/>
                </a:lnTo>
                <a:lnTo>
                  <a:pt x="359" y="4"/>
                </a:lnTo>
                <a:lnTo>
                  <a:pt x="361" y="5"/>
                </a:lnTo>
                <a:lnTo>
                  <a:pt x="362" y="6"/>
                </a:lnTo>
                <a:lnTo>
                  <a:pt x="366" y="8"/>
                </a:lnTo>
                <a:lnTo>
                  <a:pt x="376" y="12"/>
                </a:lnTo>
                <a:lnTo>
                  <a:pt x="378" y="13"/>
                </a:lnTo>
                <a:lnTo>
                  <a:pt x="380" y="14"/>
                </a:lnTo>
                <a:lnTo>
                  <a:pt x="383" y="15"/>
                </a:lnTo>
                <a:lnTo>
                  <a:pt x="385" y="16"/>
                </a:lnTo>
                <a:lnTo>
                  <a:pt x="388" y="17"/>
                </a:lnTo>
                <a:lnTo>
                  <a:pt x="390" y="18"/>
                </a:lnTo>
                <a:lnTo>
                  <a:pt x="392" y="18"/>
                </a:lnTo>
                <a:lnTo>
                  <a:pt x="394" y="18"/>
                </a:lnTo>
                <a:lnTo>
                  <a:pt x="396" y="19"/>
                </a:lnTo>
                <a:lnTo>
                  <a:pt x="398" y="19"/>
                </a:lnTo>
                <a:lnTo>
                  <a:pt x="400" y="18"/>
                </a:lnTo>
                <a:lnTo>
                  <a:pt x="400" y="18"/>
                </a:lnTo>
                <a:lnTo>
                  <a:pt x="401" y="18"/>
                </a:lnTo>
                <a:lnTo>
                  <a:pt x="400" y="19"/>
                </a:lnTo>
                <a:lnTo>
                  <a:pt x="400" y="20"/>
                </a:lnTo>
                <a:lnTo>
                  <a:pt x="399" y="21"/>
                </a:lnTo>
                <a:lnTo>
                  <a:pt x="399" y="22"/>
                </a:lnTo>
                <a:lnTo>
                  <a:pt x="398" y="24"/>
                </a:lnTo>
                <a:lnTo>
                  <a:pt x="397" y="28"/>
                </a:lnTo>
                <a:lnTo>
                  <a:pt x="397" y="29"/>
                </a:lnTo>
                <a:lnTo>
                  <a:pt x="397" y="29"/>
                </a:lnTo>
                <a:lnTo>
                  <a:pt x="396" y="30"/>
                </a:lnTo>
                <a:lnTo>
                  <a:pt x="396" y="31"/>
                </a:lnTo>
                <a:lnTo>
                  <a:pt x="395" y="31"/>
                </a:lnTo>
                <a:lnTo>
                  <a:pt x="395" y="32"/>
                </a:lnTo>
                <a:lnTo>
                  <a:pt x="394" y="32"/>
                </a:lnTo>
                <a:lnTo>
                  <a:pt x="393" y="32"/>
                </a:lnTo>
                <a:lnTo>
                  <a:pt x="392" y="32"/>
                </a:lnTo>
                <a:lnTo>
                  <a:pt x="391" y="32"/>
                </a:lnTo>
                <a:lnTo>
                  <a:pt x="390" y="32"/>
                </a:lnTo>
                <a:lnTo>
                  <a:pt x="384" y="31"/>
                </a:lnTo>
                <a:lnTo>
                  <a:pt x="380" y="30"/>
                </a:lnTo>
                <a:lnTo>
                  <a:pt x="379" y="30"/>
                </a:lnTo>
                <a:lnTo>
                  <a:pt x="378" y="30"/>
                </a:lnTo>
                <a:lnTo>
                  <a:pt x="378" y="31"/>
                </a:lnTo>
                <a:lnTo>
                  <a:pt x="377" y="31"/>
                </a:lnTo>
                <a:lnTo>
                  <a:pt x="377" y="32"/>
                </a:lnTo>
                <a:lnTo>
                  <a:pt x="377" y="33"/>
                </a:lnTo>
                <a:lnTo>
                  <a:pt x="376" y="34"/>
                </a:lnTo>
                <a:lnTo>
                  <a:pt x="376" y="36"/>
                </a:lnTo>
                <a:lnTo>
                  <a:pt x="376" y="37"/>
                </a:lnTo>
                <a:lnTo>
                  <a:pt x="376" y="38"/>
                </a:lnTo>
                <a:lnTo>
                  <a:pt x="376" y="42"/>
                </a:lnTo>
                <a:lnTo>
                  <a:pt x="376" y="43"/>
                </a:lnTo>
                <a:lnTo>
                  <a:pt x="376" y="45"/>
                </a:lnTo>
                <a:lnTo>
                  <a:pt x="376" y="48"/>
                </a:lnTo>
                <a:lnTo>
                  <a:pt x="376" y="50"/>
                </a:lnTo>
                <a:lnTo>
                  <a:pt x="376" y="51"/>
                </a:lnTo>
                <a:lnTo>
                  <a:pt x="377" y="51"/>
                </a:lnTo>
                <a:lnTo>
                  <a:pt x="377" y="52"/>
                </a:lnTo>
                <a:lnTo>
                  <a:pt x="377" y="53"/>
                </a:lnTo>
                <a:lnTo>
                  <a:pt x="378" y="53"/>
                </a:lnTo>
                <a:lnTo>
                  <a:pt x="378" y="54"/>
                </a:lnTo>
                <a:lnTo>
                  <a:pt x="379" y="54"/>
                </a:lnTo>
                <a:lnTo>
                  <a:pt x="380" y="54"/>
                </a:lnTo>
                <a:lnTo>
                  <a:pt x="384" y="56"/>
                </a:lnTo>
                <a:lnTo>
                  <a:pt x="388" y="57"/>
                </a:lnTo>
                <a:lnTo>
                  <a:pt x="394" y="58"/>
                </a:lnTo>
                <a:lnTo>
                  <a:pt x="397" y="59"/>
                </a:lnTo>
                <a:lnTo>
                  <a:pt x="399" y="60"/>
                </a:lnTo>
                <a:lnTo>
                  <a:pt x="401" y="60"/>
                </a:lnTo>
                <a:lnTo>
                  <a:pt x="404" y="60"/>
                </a:lnTo>
                <a:lnTo>
                  <a:pt x="407" y="61"/>
                </a:lnTo>
                <a:lnTo>
                  <a:pt x="408" y="61"/>
                </a:lnTo>
                <a:lnTo>
                  <a:pt x="408" y="61"/>
                </a:lnTo>
                <a:lnTo>
                  <a:pt x="409" y="62"/>
                </a:lnTo>
                <a:lnTo>
                  <a:pt x="409" y="62"/>
                </a:lnTo>
                <a:lnTo>
                  <a:pt x="409" y="62"/>
                </a:lnTo>
                <a:lnTo>
                  <a:pt x="409" y="63"/>
                </a:lnTo>
                <a:lnTo>
                  <a:pt x="408" y="63"/>
                </a:lnTo>
                <a:lnTo>
                  <a:pt x="407" y="64"/>
                </a:lnTo>
                <a:lnTo>
                  <a:pt x="406" y="65"/>
                </a:lnTo>
                <a:lnTo>
                  <a:pt x="405" y="66"/>
                </a:lnTo>
                <a:lnTo>
                  <a:pt x="404" y="67"/>
                </a:lnTo>
                <a:lnTo>
                  <a:pt x="403" y="68"/>
                </a:lnTo>
                <a:lnTo>
                  <a:pt x="402" y="71"/>
                </a:lnTo>
                <a:lnTo>
                  <a:pt x="401" y="73"/>
                </a:lnTo>
                <a:lnTo>
                  <a:pt x="398" y="77"/>
                </a:lnTo>
                <a:lnTo>
                  <a:pt x="397" y="78"/>
                </a:lnTo>
                <a:lnTo>
                  <a:pt x="397" y="80"/>
                </a:lnTo>
                <a:lnTo>
                  <a:pt x="396" y="82"/>
                </a:lnTo>
                <a:lnTo>
                  <a:pt x="396" y="84"/>
                </a:lnTo>
                <a:lnTo>
                  <a:pt x="396" y="86"/>
                </a:lnTo>
                <a:lnTo>
                  <a:pt x="396" y="88"/>
                </a:lnTo>
                <a:lnTo>
                  <a:pt x="397" y="90"/>
                </a:lnTo>
                <a:lnTo>
                  <a:pt x="397" y="92"/>
                </a:lnTo>
                <a:lnTo>
                  <a:pt x="398" y="97"/>
                </a:lnTo>
                <a:lnTo>
                  <a:pt x="400" y="102"/>
                </a:lnTo>
                <a:lnTo>
                  <a:pt x="401" y="106"/>
                </a:lnTo>
                <a:lnTo>
                  <a:pt x="402" y="108"/>
                </a:lnTo>
                <a:lnTo>
                  <a:pt x="402" y="109"/>
                </a:lnTo>
                <a:lnTo>
                  <a:pt x="403" y="110"/>
                </a:lnTo>
                <a:lnTo>
                  <a:pt x="404" y="112"/>
                </a:lnTo>
                <a:lnTo>
                  <a:pt x="407" y="116"/>
                </a:lnTo>
                <a:lnTo>
                  <a:pt x="408" y="117"/>
                </a:lnTo>
                <a:lnTo>
                  <a:pt x="408" y="119"/>
                </a:lnTo>
                <a:lnTo>
                  <a:pt x="409" y="120"/>
                </a:lnTo>
                <a:lnTo>
                  <a:pt x="410" y="122"/>
                </a:lnTo>
                <a:lnTo>
                  <a:pt x="410" y="123"/>
                </a:lnTo>
                <a:lnTo>
                  <a:pt x="410" y="124"/>
                </a:lnTo>
                <a:lnTo>
                  <a:pt x="410" y="125"/>
                </a:lnTo>
                <a:lnTo>
                  <a:pt x="410" y="126"/>
                </a:lnTo>
                <a:lnTo>
                  <a:pt x="409" y="126"/>
                </a:lnTo>
                <a:lnTo>
                  <a:pt x="409" y="127"/>
                </a:lnTo>
                <a:lnTo>
                  <a:pt x="408" y="128"/>
                </a:lnTo>
                <a:lnTo>
                  <a:pt x="406" y="130"/>
                </a:lnTo>
                <a:lnTo>
                  <a:pt x="405" y="131"/>
                </a:lnTo>
                <a:lnTo>
                  <a:pt x="404" y="132"/>
                </a:lnTo>
                <a:lnTo>
                  <a:pt x="404" y="133"/>
                </a:lnTo>
                <a:lnTo>
                  <a:pt x="403" y="134"/>
                </a:lnTo>
                <a:lnTo>
                  <a:pt x="403" y="135"/>
                </a:lnTo>
                <a:lnTo>
                  <a:pt x="403" y="136"/>
                </a:lnTo>
                <a:lnTo>
                  <a:pt x="402" y="137"/>
                </a:lnTo>
                <a:lnTo>
                  <a:pt x="402" y="138"/>
                </a:lnTo>
                <a:lnTo>
                  <a:pt x="402" y="139"/>
                </a:lnTo>
                <a:lnTo>
                  <a:pt x="403" y="140"/>
                </a:lnTo>
                <a:lnTo>
                  <a:pt x="403" y="140"/>
                </a:lnTo>
                <a:lnTo>
                  <a:pt x="404" y="141"/>
                </a:lnTo>
                <a:lnTo>
                  <a:pt x="404" y="142"/>
                </a:lnTo>
                <a:lnTo>
                  <a:pt x="406" y="144"/>
                </a:lnTo>
                <a:lnTo>
                  <a:pt x="407" y="145"/>
                </a:lnTo>
                <a:lnTo>
                  <a:pt x="408" y="146"/>
                </a:lnTo>
                <a:lnTo>
                  <a:pt x="410" y="148"/>
                </a:lnTo>
                <a:lnTo>
                  <a:pt x="415" y="151"/>
                </a:lnTo>
                <a:lnTo>
                  <a:pt x="417" y="153"/>
                </a:lnTo>
                <a:lnTo>
                  <a:pt x="419" y="154"/>
                </a:lnTo>
                <a:lnTo>
                  <a:pt x="422" y="155"/>
                </a:lnTo>
                <a:lnTo>
                  <a:pt x="424" y="155"/>
                </a:lnTo>
                <a:lnTo>
                  <a:pt x="425" y="156"/>
                </a:lnTo>
                <a:lnTo>
                  <a:pt x="427" y="156"/>
                </a:lnTo>
                <a:lnTo>
                  <a:pt x="428" y="155"/>
                </a:lnTo>
                <a:lnTo>
                  <a:pt x="429" y="155"/>
                </a:lnTo>
                <a:lnTo>
                  <a:pt x="430" y="154"/>
                </a:lnTo>
                <a:lnTo>
                  <a:pt x="432" y="153"/>
                </a:lnTo>
                <a:lnTo>
                  <a:pt x="434" y="152"/>
                </a:lnTo>
                <a:lnTo>
                  <a:pt x="436" y="150"/>
                </a:lnTo>
                <a:lnTo>
                  <a:pt x="437" y="148"/>
                </a:lnTo>
                <a:lnTo>
                  <a:pt x="438" y="147"/>
                </a:lnTo>
                <a:lnTo>
                  <a:pt x="439" y="146"/>
                </a:lnTo>
                <a:lnTo>
                  <a:pt x="440" y="144"/>
                </a:lnTo>
                <a:lnTo>
                  <a:pt x="441" y="142"/>
                </a:lnTo>
                <a:lnTo>
                  <a:pt x="442" y="138"/>
                </a:lnTo>
                <a:lnTo>
                  <a:pt x="444" y="135"/>
                </a:lnTo>
                <a:lnTo>
                  <a:pt x="445" y="133"/>
                </a:lnTo>
                <a:lnTo>
                  <a:pt x="447" y="131"/>
                </a:lnTo>
                <a:lnTo>
                  <a:pt x="447" y="129"/>
                </a:lnTo>
                <a:lnTo>
                  <a:pt x="448" y="129"/>
                </a:lnTo>
                <a:lnTo>
                  <a:pt x="448" y="128"/>
                </a:lnTo>
                <a:lnTo>
                  <a:pt x="448" y="127"/>
                </a:lnTo>
                <a:lnTo>
                  <a:pt x="448" y="126"/>
                </a:lnTo>
                <a:lnTo>
                  <a:pt x="448" y="125"/>
                </a:lnTo>
                <a:lnTo>
                  <a:pt x="447" y="124"/>
                </a:lnTo>
                <a:lnTo>
                  <a:pt x="447" y="123"/>
                </a:lnTo>
                <a:lnTo>
                  <a:pt x="447" y="122"/>
                </a:lnTo>
                <a:lnTo>
                  <a:pt x="446" y="120"/>
                </a:lnTo>
                <a:lnTo>
                  <a:pt x="444" y="117"/>
                </a:lnTo>
                <a:lnTo>
                  <a:pt x="444" y="117"/>
                </a:lnTo>
                <a:lnTo>
                  <a:pt x="443" y="115"/>
                </a:lnTo>
                <a:lnTo>
                  <a:pt x="442" y="113"/>
                </a:lnTo>
                <a:lnTo>
                  <a:pt x="442" y="112"/>
                </a:lnTo>
                <a:lnTo>
                  <a:pt x="442" y="111"/>
                </a:lnTo>
                <a:lnTo>
                  <a:pt x="441" y="110"/>
                </a:lnTo>
                <a:lnTo>
                  <a:pt x="440" y="109"/>
                </a:lnTo>
                <a:lnTo>
                  <a:pt x="433" y="102"/>
                </a:lnTo>
                <a:lnTo>
                  <a:pt x="432" y="101"/>
                </a:lnTo>
                <a:lnTo>
                  <a:pt x="432" y="101"/>
                </a:lnTo>
                <a:lnTo>
                  <a:pt x="431" y="100"/>
                </a:lnTo>
                <a:lnTo>
                  <a:pt x="431" y="99"/>
                </a:lnTo>
                <a:lnTo>
                  <a:pt x="430" y="98"/>
                </a:lnTo>
                <a:lnTo>
                  <a:pt x="430" y="97"/>
                </a:lnTo>
                <a:lnTo>
                  <a:pt x="429" y="96"/>
                </a:lnTo>
                <a:lnTo>
                  <a:pt x="429" y="96"/>
                </a:lnTo>
                <a:lnTo>
                  <a:pt x="429" y="96"/>
                </a:lnTo>
                <a:lnTo>
                  <a:pt x="430" y="95"/>
                </a:lnTo>
                <a:lnTo>
                  <a:pt x="430" y="95"/>
                </a:lnTo>
                <a:lnTo>
                  <a:pt x="430" y="94"/>
                </a:lnTo>
                <a:lnTo>
                  <a:pt x="432" y="92"/>
                </a:lnTo>
                <a:lnTo>
                  <a:pt x="434" y="90"/>
                </a:lnTo>
                <a:lnTo>
                  <a:pt x="436" y="89"/>
                </a:lnTo>
                <a:lnTo>
                  <a:pt x="438" y="88"/>
                </a:lnTo>
                <a:lnTo>
                  <a:pt x="441" y="86"/>
                </a:lnTo>
                <a:lnTo>
                  <a:pt x="443" y="85"/>
                </a:lnTo>
                <a:lnTo>
                  <a:pt x="445" y="85"/>
                </a:lnTo>
                <a:lnTo>
                  <a:pt x="446" y="84"/>
                </a:lnTo>
                <a:lnTo>
                  <a:pt x="448" y="84"/>
                </a:lnTo>
                <a:lnTo>
                  <a:pt x="449" y="84"/>
                </a:lnTo>
                <a:lnTo>
                  <a:pt x="451" y="84"/>
                </a:lnTo>
                <a:lnTo>
                  <a:pt x="453" y="85"/>
                </a:lnTo>
                <a:lnTo>
                  <a:pt x="457" y="86"/>
                </a:lnTo>
                <a:lnTo>
                  <a:pt x="459" y="87"/>
                </a:lnTo>
                <a:lnTo>
                  <a:pt x="460" y="87"/>
                </a:lnTo>
                <a:lnTo>
                  <a:pt x="461" y="87"/>
                </a:lnTo>
                <a:lnTo>
                  <a:pt x="462" y="88"/>
                </a:lnTo>
                <a:lnTo>
                  <a:pt x="463" y="89"/>
                </a:lnTo>
                <a:lnTo>
                  <a:pt x="464" y="90"/>
                </a:lnTo>
                <a:lnTo>
                  <a:pt x="466" y="92"/>
                </a:lnTo>
                <a:lnTo>
                  <a:pt x="467" y="94"/>
                </a:lnTo>
                <a:lnTo>
                  <a:pt x="467" y="94"/>
                </a:lnTo>
                <a:lnTo>
                  <a:pt x="468" y="97"/>
                </a:lnTo>
                <a:lnTo>
                  <a:pt x="470" y="99"/>
                </a:lnTo>
                <a:lnTo>
                  <a:pt x="471" y="100"/>
                </a:lnTo>
                <a:lnTo>
                  <a:pt x="473" y="103"/>
                </a:lnTo>
                <a:lnTo>
                  <a:pt x="474" y="104"/>
                </a:lnTo>
                <a:lnTo>
                  <a:pt x="474" y="105"/>
                </a:lnTo>
                <a:lnTo>
                  <a:pt x="475" y="107"/>
                </a:lnTo>
                <a:lnTo>
                  <a:pt x="476" y="107"/>
                </a:lnTo>
                <a:lnTo>
                  <a:pt x="477" y="108"/>
                </a:lnTo>
                <a:lnTo>
                  <a:pt x="478" y="110"/>
                </a:lnTo>
                <a:lnTo>
                  <a:pt x="479" y="111"/>
                </a:lnTo>
                <a:lnTo>
                  <a:pt x="479" y="113"/>
                </a:lnTo>
                <a:lnTo>
                  <a:pt x="480" y="114"/>
                </a:lnTo>
                <a:lnTo>
                  <a:pt x="481" y="118"/>
                </a:lnTo>
                <a:lnTo>
                  <a:pt x="483" y="123"/>
                </a:lnTo>
                <a:lnTo>
                  <a:pt x="484" y="127"/>
                </a:lnTo>
                <a:lnTo>
                  <a:pt x="484" y="128"/>
                </a:lnTo>
                <a:lnTo>
                  <a:pt x="485" y="129"/>
                </a:lnTo>
                <a:lnTo>
                  <a:pt x="486" y="130"/>
                </a:lnTo>
                <a:lnTo>
                  <a:pt x="486" y="131"/>
                </a:lnTo>
                <a:lnTo>
                  <a:pt x="487" y="132"/>
                </a:lnTo>
                <a:lnTo>
                  <a:pt x="490" y="135"/>
                </a:lnTo>
                <a:lnTo>
                  <a:pt x="491" y="135"/>
                </a:lnTo>
                <a:lnTo>
                  <a:pt x="491" y="136"/>
                </a:lnTo>
                <a:lnTo>
                  <a:pt x="492" y="137"/>
                </a:lnTo>
                <a:lnTo>
                  <a:pt x="492" y="138"/>
                </a:lnTo>
                <a:lnTo>
                  <a:pt x="494" y="141"/>
                </a:lnTo>
                <a:lnTo>
                  <a:pt x="495" y="143"/>
                </a:lnTo>
                <a:lnTo>
                  <a:pt x="495" y="144"/>
                </a:lnTo>
                <a:lnTo>
                  <a:pt x="497" y="145"/>
                </a:lnTo>
                <a:lnTo>
                  <a:pt x="498" y="147"/>
                </a:lnTo>
                <a:lnTo>
                  <a:pt x="499" y="148"/>
                </a:lnTo>
                <a:lnTo>
                  <a:pt x="500" y="149"/>
                </a:lnTo>
                <a:lnTo>
                  <a:pt x="500" y="149"/>
                </a:lnTo>
                <a:lnTo>
                  <a:pt x="501" y="150"/>
                </a:lnTo>
                <a:lnTo>
                  <a:pt x="502" y="150"/>
                </a:lnTo>
                <a:lnTo>
                  <a:pt x="502" y="150"/>
                </a:lnTo>
                <a:lnTo>
                  <a:pt x="503" y="151"/>
                </a:lnTo>
                <a:lnTo>
                  <a:pt x="503" y="151"/>
                </a:lnTo>
                <a:lnTo>
                  <a:pt x="504" y="151"/>
                </a:lnTo>
                <a:lnTo>
                  <a:pt x="505" y="150"/>
                </a:lnTo>
                <a:lnTo>
                  <a:pt x="505" y="150"/>
                </a:lnTo>
                <a:lnTo>
                  <a:pt x="506" y="150"/>
                </a:lnTo>
                <a:lnTo>
                  <a:pt x="506" y="149"/>
                </a:lnTo>
                <a:lnTo>
                  <a:pt x="507" y="147"/>
                </a:lnTo>
                <a:lnTo>
                  <a:pt x="508" y="146"/>
                </a:lnTo>
                <a:lnTo>
                  <a:pt x="508" y="146"/>
                </a:lnTo>
                <a:lnTo>
                  <a:pt x="509" y="146"/>
                </a:lnTo>
                <a:lnTo>
                  <a:pt x="509" y="146"/>
                </a:lnTo>
                <a:lnTo>
                  <a:pt x="510" y="146"/>
                </a:lnTo>
                <a:lnTo>
                  <a:pt x="510" y="146"/>
                </a:lnTo>
                <a:lnTo>
                  <a:pt x="510" y="147"/>
                </a:lnTo>
                <a:lnTo>
                  <a:pt x="510" y="148"/>
                </a:lnTo>
                <a:lnTo>
                  <a:pt x="511" y="149"/>
                </a:lnTo>
                <a:lnTo>
                  <a:pt x="511" y="151"/>
                </a:lnTo>
                <a:lnTo>
                  <a:pt x="511" y="153"/>
                </a:lnTo>
                <a:lnTo>
                  <a:pt x="510" y="155"/>
                </a:lnTo>
                <a:lnTo>
                  <a:pt x="510" y="158"/>
                </a:lnTo>
                <a:lnTo>
                  <a:pt x="510" y="159"/>
                </a:lnTo>
                <a:lnTo>
                  <a:pt x="509" y="164"/>
                </a:lnTo>
                <a:lnTo>
                  <a:pt x="508" y="168"/>
                </a:lnTo>
                <a:lnTo>
                  <a:pt x="508" y="171"/>
                </a:lnTo>
                <a:lnTo>
                  <a:pt x="508" y="172"/>
                </a:lnTo>
                <a:lnTo>
                  <a:pt x="508" y="172"/>
                </a:lnTo>
                <a:lnTo>
                  <a:pt x="508" y="173"/>
                </a:lnTo>
                <a:lnTo>
                  <a:pt x="508" y="173"/>
                </a:lnTo>
                <a:lnTo>
                  <a:pt x="509" y="174"/>
                </a:lnTo>
                <a:lnTo>
                  <a:pt x="509" y="175"/>
                </a:lnTo>
                <a:lnTo>
                  <a:pt x="510" y="175"/>
                </a:lnTo>
                <a:lnTo>
                  <a:pt x="511" y="176"/>
                </a:lnTo>
                <a:lnTo>
                  <a:pt x="512" y="177"/>
                </a:lnTo>
                <a:lnTo>
                  <a:pt x="515" y="178"/>
                </a:lnTo>
                <a:lnTo>
                  <a:pt x="517" y="180"/>
                </a:lnTo>
                <a:lnTo>
                  <a:pt x="520" y="181"/>
                </a:lnTo>
                <a:lnTo>
                  <a:pt x="522" y="182"/>
                </a:lnTo>
                <a:lnTo>
                  <a:pt x="526" y="183"/>
                </a:lnTo>
                <a:lnTo>
                  <a:pt x="530" y="184"/>
                </a:lnTo>
                <a:lnTo>
                  <a:pt x="532" y="185"/>
                </a:lnTo>
                <a:lnTo>
                  <a:pt x="534" y="186"/>
                </a:lnTo>
                <a:lnTo>
                  <a:pt x="537" y="187"/>
                </a:lnTo>
                <a:lnTo>
                  <a:pt x="538" y="188"/>
                </a:lnTo>
                <a:lnTo>
                  <a:pt x="540" y="190"/>
                </a:lnTo>
                <a:lnTo>
                  <a:pt x="544" y="193"/>
                </a:lnTo>
                <a:lnTo>
                  <a:pt x="546" y="194"/>
                </a:lnTo>
                <a:lnTo>
                  <a:pt x="546" y="195"/>
                </a:lnTo>
                <a:lnTo>
                  <a:pt x="547" y="196"/>
                </a:lnTo>
                <a:lnTo>
                  <a:pt x="548" y="197"/>
                </a:lnTo>
                <a:lnTo>
                  <a:pt x="548" y="198"/>
                </a:lnTo>
                <a:lnTo>
                  <a:pt x="549" y="200"/>
                </a:lnTo>
                <a:lnTo>
                  <a:pt x="551" y="207"/>
                </a:lnTo>
                <a:lnTo>
                  <a:pt x="552" y="211"/>
                </a:lnTo>
                <a:lnTo>
                  <a:pt x="553" y="213"/>
                </a:lnTo>
                <a:lnTo>
                  <a:pt x="555" y="218"/>
                </a:lnTo>
                <a:lnTo>
                  <a:pt x="557" y="224"/>
                </a:lnTo>
                <a:lnTo>
                  <a:pt x="558" y="226"/>
                </a:lnTo>
                <a:lnTo>
                  <a:pt x="558" y="226"/>
                </a:lnTo>
                <a:lnTo>
                  <a:pt x="553" y="236"/>
                </a:lnTo>
                <a:lnTo>
                  <a:pt x="552" y="239"/>
                </a:lnTo>
                <a:lnTo>
                  <a:pt x="551" y="241"/>
                </a:lnTo>
                <a:lnTo>
                  <a:pt x="550" y="242"/>
                </a:lnTo>
                <a:lnTo>
                  <a:pt x="550" y="243"/>
                </a:lnTo>
                <a:lnTo>
                  <a:pt x="550" y="245"/>
                </a:lnTo>
                <a:lnTo>
                  <a:pt x="549" y="247"/>
                </a:lnTo>
                <a:lnTo>
                  <a:pt x="550" y="249"/>
                </a:lnTo>
                <a:lnTo>
                  <a:pt x="550" y="250"/>
                </a:lnTo>
                <a:lnTo>
                  <a:pt x="551" y="254"/>
                </a:lnTo>
                <a:lnTo>
                  <a:pt x="551" y="256"/>
                </a:lnTo>
                <a:lnTo>
                  <a:pt x="551" y="258"/>
                </a:lnTo>
                <a:lnTo>
                  <a:pt x="552" y="263"/>
                </a:lnTo>
                <a:lnTo>
                  <a:pt x="552" y="265"/>
                </a:lnTo>
                <a:lnTo>
                  <a:pt x="552" y="266"/>
                </a:lnTo>
                <a:lnTo>
                  <a:pt x="553" y="268"/>
                </a:lnTo>
                <a:lnTo>
                  <a:pt x="553" y="270"/>
                </a:lnTo>
                <a:lnTo>
                  <a:pt x="556" y="276"/>
                </a:lnTo>
                <a:lnTo>
                  <a:pt x="558" y="280"/>
                </a:lnTo>
                <a:lnTo>
                  <a:pt x="558" y="281"/>
                </a:lnTo>
                <a:lnTo>
                  <a:pt x="558" y="282"/>
                </a:lnTo>
                <a:lnTo>
                  <a:pt x="558" y="283"/>
                </a:lnTo>
                <a:lnTo>
                  <a:pt x="558" y="284"/>
                </a:lnTo>
                <a:lnTo>
                  <a:pt x="558" y="287"/>
                </a:lnTo>
                <a:lnTo>
                  <a:pt x="558" y="288"/>
                </a:lnTo>
                <a:lnTo>
                  <a:pt x="559" y="289"/>
                </a:lnTo>
                <a:lnTo>
                  <a:pt x="559" y="289"/>
                </a:lnTo>
                <a:lnTo>
                  <a:pt x="559" y="290"/>
                </a:lnTo>
                <a:lnTo>
                  <a:pt x="559" y="290"/>
                </a:lnTo>
                <a:lnTo>
                  <a:pt x="560" y="290"/>
                </a:lnTo>
                <a:lnTo>
                  <a:pt x="561" y="291"/>
                </a:lnTo>
                <a:lnTo>
                  <a:pt x="562" y="291"/>
                </a:lnTo>
                <a:lnTo>
                  <a:pt x="564" y="291"/>
                </a:lnTo>
                <a:lnTo>
                  <a:pt x="568" y="291"/>
                </a:lnTo>
                <a:lnTo>
                  <a:pt x="569" y="291"/>
                </a:lnTo>
                <a:lnTo>
                  <a:pt x="572" y="290"/>
                </a:lnTo>
                <a:lnTo>
                  <a:pt x="572" y="290"/>
                </a:lnTo>
                <a:lnTo>
                  <a:pt x="573" y="290"/>
                </a:lnTo>
                <a:lnTo>
                  <a:pt x="574" y="291"/>
                </a:lnTo>
                <a:lnTo>
                  <a:pt x="575" y="291"/>
                </a:lnTo>
                <a:lnTo>
                  <a:pt x="575" y="292"/>
                </a:lnTo>
                <a:lnTo>
                  <a:pt x="576" y="292"/>
                </a:lnTo>
                <a:lnTo>
                  <a:pt x="576" y="293"/>
                </a:lnTo>
                <a:lnTo>
                  <a:pt x="576" y="294"/>
                </a:lnTo>
                <a:lnTo>
                  <a:pt x="576" y="296"/>
                </a:lnTo>
                <a:lnTo>
                  <a:pt x="576" y="297"/>
                </a:lnTo>
                <a:lnTo>
                  <a:pt x="576" y="298"/>
                </a:lnTo>
                <a:lnTo>
                  <a:pt x="576" y="300"/>
                </a:lnTo>
                <a:lnTo>
                  <a:pt x="576" y="302"/>
                </a:lnTo>
                <a:lnTo>
                  <a:pt x="575" y="304"/>
                </a:lnTo>
                <a:lnTo>
                  <a:pt x="574" y="306"/>
                </a:lnTo>
                <a:lnTo>
                  <a:pt x="574" y="308"/>
                </a:lnTo>
                <a:lnTo>
                  <a:pt x="573" y="309"/>
                </a:lnTo>
                <a:lnTo>
                  <a:pt x="572" y="311"/>
                </a:lnTo>
                <a:lnTo>
                  <a:pt x="571" y="312"/>
                </a:lnTo>
                <a:lnTo>
                  <a:pt x="571" y="313"/>
                </a:lnTo>
                <a:lnTo>
                  <a:pt x="570" y="313"/>
                </a:lnTo>
                <a:lnTo>
                  <a:pt x="568" y="315"/>
                </a:lnTo>
                <a:lnTo>
                  <a:pt x="565" y="318"/>
                </a:lnTo>
                <a:lnTo>
                  <a:pt x="562" y="319"/>
                </a:lnTo>
                <a:lnTo>
                  <a:pt x="561" y="320"/>
                </a:lnTo>
                <a:lnTo>
                  <a:pt x="559" y="321"/>
                </a:lnTo>
                <a:lnTo>
                  <a:pt x="558" y="322"/>
                </a:lnTo>
                <a:lnTo>
                  <a:pt x="557" y="324"/>
                </a:lnTo>
                <a:lnTo>
                  <a:pt x="556" y="326"/>
                </a:lnTo>
                <a:lnTo>
                  <a:pt x="555" y="327"/>
                </a:lnTo>
                <a:lnTo>
                  <a:pt x="553" y="333"/>
                </a:lnTo>
                <a:lnTo>
                  <a:pt x="551" y="335"/>
                </a:lnTo>
                <a:lnTo>
                  <a:pt x="551" y="336"/>
                </a:lnTo>
                <a:lnTo>
                  <a:pt x="550" y="337"/>
                </a:lnTo>
                <a:lnTo>
                  <a:pt x="549" y="338"/>
                </a:lnTo>
                <a:lnTo>
                  <a:pt x="548" y="339"/>
                </a:lnTo>
                <a:lnTo>
                  <a:pt x="546" y="341"/>
                </a:lnTo>
                <a:lnTo>
                  <a:pt x="545" y="341"/>
                </a:lnTo>
                <a:lnTo>
                  <a:pt x="544" y="342"/>
                </a:lnTo>
                <a:lnTo>
                  <a:pt x="544" y="343"/>
                </a:lnTo>
                <a:lnTo>
                  <a:pt x="543" y="344"/>
                </a:lnTo>
                <a:lnTo>
                  <a:pt x="543" y="345"/>
                </a:lnTo>
                <a:lnTo>
                  <a:pt x="543" y="347"/>
                </a:lnTo>
                <a:lnTo>
                  <a:pt x="543" y="348"/>
                </a:lnTo>
                <a:lnTo>
                  <a:pt x="543" y="350"/>
                </a:lnTo>
                <a:lnTo>
                  <a:pt x="543" y="352"/>
                </a:lnTo>
                <a:lnTo>
                  <a:pt x="544" y="354"/>
                </a:lnTo>
                <a:lnTo>
                  <a:pt x="544" y="354"/>
                </a:lnTo>
                <a:lnTo>
                  <a:pt x="544" y="355"/>
                </a:lnTo>
                <a:lnTo>
                  <a:pt x="545" y="355"/>
                </a:lnTo>
                <a:lnTo>
                  <a:pt x="546" y="356"/>
                </a:lnTo>
                <a:lnTo>
                  <a:pt x="547" y="356"/>
                </a:lnTo>
                <a:lnTo>
                  <a:pt x="548" y="356"/>
                </a:lnTo>
                <a:lnTo>
                  <a:pt x="549" y="356"/>
                </a:lnTo>
                <a:lnTo>
                  <a:pt x="550" y="357"/>
                </a:lnTo>
                <a:lnTo>
                  <a:pt x="552" y="356"/>
                </a:lnTo>
                <a:lnTo>
                  <a:pt x="554" y="356"/>
                </a:lnTo>
                <a:lnTo>
                  <a:pt x="555" y="356"/>
                </a:lnTo>
                <a:lnTo>
                  <a:pt x="557" y="355"/>
                </a:lnTo>
                <a:lnTo>
                  <a:pt x="561" y="354"/>
                </a:lnTo>
                <a:lnTo>
                  <a:pt x="571" y="351"/>
                </a:lnTo>
                <a:lnTo>
                  <a:pt x="573" y="350"/>
                </a:lnTo>
                <a:lnTo>
                  <a:pt x="576" y="349"/>
                </a:lnTo>
                <a:lnTo>
                  <a:pt x="577" y="349"/>
                </a:lnTo>
                <a:lnTo>
                  <a:pt x="578" y="349"/>
                </a:lnTo>
                <a:lnTo>
                  <a:pt x="579" y="349"/>
                </a:lnTo>
                <a:lnTo>
                  <a:pt x="581" y="349"/>
                </a:lnTo>
                <a:lnTo>
                  <a:pt x="582" y="349"/>
                </a:lnTo>
                <a:lnTo>
                  <a:pt x="582" y="349"/>
                </a:lnTo>
                <a:lnTo>
                  <a:pt x="583" y="350"/>
                </a:lnTo>
                <a:lnTo>
                  <a:pt x="584" y="350"/>
                </a:lnTo>
                <a:lnTo>
                  <a:pt x="585" y="351"/>
                </a:lnTo>
                <a:lnTo>
                  <a:pt x="586" y="352"/>
                </a:lnTo>
                <a:lnTo>
                  <a:pt x="587" y="355"/>
                </a:lnTo>
                <a:lnTo>
                  <a:pt x="589" y="357"/>
                </a:lnTo>
                <a:lnTo>
                  <a:pt x="590" y="358"/>
                </a:lnTo>
                <a:lnTo>
                  <a:pt x="590" y="360"/>
                </a:lnTo>
                <a:lnTo>
                  <a:pt x="591" y="362"/>
                </a:lnTo>
                <a:lnTo>
                  <a:pt x="591" y="363"/>
                </a:lnTo>
                <a:lnTo>
                  <a:pt x="591" y="365"/>
                </a:lnTo>
                <a:lnTo>
                  <a:pt x="591" y="366"/>
                </a:lnTo>
                <a:lnTo>
                  <a:pt x="591" y="369"/>
                </a:lnTo>
                <a:lnTo>
                  <a:pt x="591" y="374"/>
                </a:lnTo>
                <a:lnTo>
                  <a:pt x="591" y="376"/>
                </a:lnTo>
                <a:lnTo>
                  <a:pt x="591" y="377"/>
                </a:lnTo>
                <a:lnTo>
                  <a:pt x="591" y="378"/>
                </a:lnTo>
                <a:lnTo>
                  <a:pt x="591" y="378"/>
                </a:lnTo>
                <a:lnTo>
                  <a:pt x="592" y="379"/>
                </a:lnTo>
                <a:lnTo>
                  <a:pt x="592" y="380"/>
                </a:lnTo>
                <a:lnTo>
                  <a:pt x="593" y="380"/>
                </a:lnTo>
                <a:lnTo>
                  <a:pt x="593" y="380"/>
                </a:lnTo>
                <a:lnTo>
                  <a:pt x="597" y="381"/>
                </a:lnTo>
                <a:lnTo>
                  <a:pt x="599" y="382"/>
                </a:lnTo>
                <a:lnTo>
                  <a:pt x="600" y="382"/>
                </a:lnTo>
                <a:lnTo>
                  <a:pt x="601" y="383"/>
                </a:lnTo>
                <a:lnTo>
                  <a:pt x="603" y="384"/>
                </a:lnTo>
                <a:lnTo>
                  <a:pt x="606" y="385"/>
                </a:lnTo>
                <a:lnTo>
                  <a:pt x="607" y="385"/>
                </a:lnTo>
                <a:lnTo>
                  <a:pt x="608" y="386"/>
                </a:lnTo>
                <a:lnTo>
                  <a:pt x="609" y="387"/>
                </a:lnTo>
                <a:lnTo>
                  <a:pt x="611" y="389"/>
                </a:lnTo>
                <a:lnTo>
                  <a:pt x="613" y="391"/>
                </a:lnTo>
                <a:lnTo>
                  <a:pt x="614" y="391"/>
                </a:lnTo>
                <a:lnTo>
                  <a:pt x="614" y="392"/>
                </a:lnTo>
                <a:lnTo>
                  <a:pt x="616" y="393"/>
                </a:lnTo>
                <a:lnTo>
                  <a:pt x="617" y="393"/>
                </a:lnTo>
                <a:lnTo>
                  <a:pt x="618" y="393"/>
                </a:lnTo>
                <a:lnTo>
                  <a:pt x="626" y="394"/>
                </a:lnTo>
                <a:lnTo>
                  <a:pt x="630" y="395"/>
                </a:lnTo>
                <a:lnTo>
                  <a:pt x="637" y="396"/>
                </a:lnTo>
                <a:lnTo>
                  <a:pt x="638" y="396"/>
                </a:lnTo>
                <a:lnTo>
                  <a:pt x="640" y="397"/>
                </a:lnTo>
                <a:lnTo>
                  <a:pt x="641" y="397"/>
                </a:lnTo>
                <a:lnTo>
                  <a:pt x="642" y="398"/>
                </a:lnTo>
                <a:lnTo>
                  <a:pt x="644" y="399"/>
                </a:lnTo>
                <a:lnTo>
                  <a:pt x="645" y="400"/>
                </a:lnTo>
                <a:lnTo>
                  <a:pt x="646" y="402"/>
                </a:lnTo>
                <a:lnTo>
                  <a:pt x="647" y="402"/>
                </a:lnTo>
                <a:lnTo>
                  <a:pt x="647" y="403"/>
                </a:lnTo>
                <a:lnTo>
                  <a:pt x="648" y="404"/>
                </a:lnTo>
                <a:lnTo>
                  <a:pt x="648" y="406"/>
                </a:lnTo>
                <a:lnTo>
                  <a:pt x="648" y="408"/>
                </a:lnTo>
                <a:lnTo>
                  <a:pt x="649" y="412"/>
                </a:lnTo>
                <a:lnTo>
                  <a:pt x="649" y="413"/>
                </a:lnTo>
                <a:lnTo>
                  <a:pt x="649" y="414"/>
                </a:lnTo>
                <a:lnTo>
                  <a:pt x="650" y="415"/>
                </a:lnTo>
                <a:lnTo>
                  <a:pt x="650" y="416"/>
                </a:lnTo>
                <a:lnTo>
                  <a:pt x="651" y="416"/>
                </a:lnTo>
                <a:lnTo>
                  <a:pt x="651" y="417"/>
                </a:lnTo>
                <a:lnTo>
                  <a:pt x="652" y="417"/>
                </a:lnTo>
                <a:lnTo>
                  <a:pt x="653" y="418"/>
                </a:lnTo>
                <a:lnTo>
                  <a:pt x="655" y="418"/>
                </a:lnTo>
                <a:lnTo>
                  <a:pt x="657" y="418"/>
                </a:lnTo>
                <a:lnTo>
                  <a:pt x="660" y="419"/>
                </a:lnTo>
                <a:lnTo>
                  <a:pt x="661" y="419"/>
                </a:lnTo>
                <a:lnTo>
                  <a:pt x="663" y="419"/>
                </a:lnTo>
                <a:lnTo>
                  <a:pt x="664" y="420"/>
                </a:lnTo>
                <a:lnTo>
                  <a:pt x="665" y="420"/>
                </a:lnTo>
                <a:lnTo>
                  <a:pt x="666" y="421"/>
                </a:lnTo>
                <a:lnTo>
                  <a:pt x="674" y="427"/>
                </a:lnTo>
                <a:lnTo>
                  <a:pt x="676" y="428"/>
                </a:lnTo>
                <a:lnTo>
                  <a:pt x="678" y="429"/>
                </a:lnTo>
                <a:lnTo>
                  <a:pt x="679" y="430"/>
                </a:lnTo>
                <a:lnTo>
                  <a:pt x="681" y="431"/>
                </a:lnTo>
                <a:lnTo>
                  <a:pt x="682" y="431"/>
                </a:lnTo>
                <a:lnTo>
                  <a:pt x="683" y="431"/>
                </a:lnTo>
                <a:lnTo>
                  <a:pt x="684" y="431"/>
                </a:lnTo>
                <a:lnTo>
                  <a:pt x="685" y="431"/>
                </a:lnTo>
                <a:lnTo>
                  <a:pt x="687" y="431"/>
                </a:lnTo>
                <a:lnTo>
                  <a:pt x="689" y="431"/>
                </a:lnTo>
                <a:lnTo>
                  <a:pt x="694" y="430"/>
                </a:lnTo>
                <a:lnTo>
                  <a:pt x="697" y="429"/>
                </a:lnTo>
                <a:lnTo>
                  <a:pt x="699" y="429"/>
                </a:lnTo>
                <a:lnTo>
                  <a:pt x="703" y="429"/>
                </a:lnTo>
                <a:lnTo>
                  <a:pt x="708" y="428"/>
                </a:lnTo>
                <a:lnTo>
                  <a:pt x="709" y="428"/>
                </a:lnTo>
                <a:lnTo>
                  <a:pt x="710" y="428"/>
                </a:lnTo>
                <a:lnTo>
                  <a:pt x="711" y="428"/>
                </a:lnTo>
                <a:lnTo>
                  <a:pt x="712" y="428"/>
                </a:lnTo>
                <a:lnTo>
                  <a:pt x="713" y="429"/>
                </a:lnTo>
                <a:lnTo>
                  <a:pt x="716" y="430"/>
                </a:lnTo>
                <a:lnTo>
                  <a:pt x="720" y="431"/>
                </a:lnTo>
                <a:lnTo>
                  <a:pt x="721" y="432"/>
                </a:lnTo>
                <a:lnTo>
                  <a:pt x="723" y="432"/>
                </a:lnTo>
                <a:lnTo>
                  <a:pt x="724" y="433"/>
                </a:lnTo>
                <a:lnTo>
                  <a:pt x="726" y="435"/>
                </a:lnTo>
                <a:lnTo>
                  <a:pt x="727" y="436"/>
                </a:lnTo>
                <a:lnTo>
                  <a:pt x="728" y="436"/>
                </a:lnTo>
                <a:lnTo>
                  <a:pt x="729" y="437"/>
                </a:lnTo>
                <a:lnTo>
                  <a:pt x="729" y="438"/>
                </a:lnTo>
                <a:lnTo>
                  <a:pt x="729" y="439"/>
                </a:lnTo>
                <a:lnTo>
                  <a:pt x="730" y="439"/>
                </a:lnTo>
                <a:lnTo>
                  <a:pt x="730" y="440"/>
                </a:lnTo>
                <a:lnTo>
                  <a:pt x="730" y="441"/>
                </a:lnTo>
                <a:lnTo>
                  <a:pt x="731" y="443"/>
                </a:lnTo>
                <a:lnTo>
                  <a:pt x="731" y="446"/>
                </a:lnTo>
                <a:lnTo>
                  <a:pt x="731" y="448"/>
                </a:lnTo>
                <a:lnTo>
                  <a:pt x="731" y="448"/>
                </a:lnTo>
                <a:lnTo>
                  <a:pt x="732" y="449"/>
                </a:lnTo>
                <a:lnTo>
                  <a:pt x="732" y="450"/>
                </a:lnTo>
                <a:lnTo>
                  <a:pt x="733" y="451"/>
                </a:lnTo>
                <a:lnTo>
                  <a:pt x="733" y="451"/>
                </a:lnTo>
                <a:lnTo>
                  <a:pt x="734" y="452"/>
                </a:lnTo>
                <a:lnTo>
                  <a:pt x="735" y="452"/>
                </a:lnTo>
                <a:lnTo>
                  <a:pt x="736" y="453"/>
                </a:lnTo>
                <a:lnTo>
                  <a:pt x="739" y="454"/>
                </a:lnTo>
                <a:lnTo>
                  <a:pt x="741" y="455"/>
                </a:lnTo>
                <a:lnTo>
                  <a:pt x="751" y="459"/>
                </a:lnTo>
                <a:lnTo>
                  <a:pt x="752" y="460"/>
                </a:lnTo>
                <a:lnTo>
                  <a:pt x="754" y="461"/>
                </a:lnTo>
                <a:lnTo>
                  <a:pt x="756" y="463"/>
                </a:lnTo>
                <a:lnTo>
                  <a:pt x="757" y="464"/>
                </a:lnTo>
                <a:lnTo>
                  <a:pt x="759" y="466"/>
                </a:lnTo>
                <a:lnTo>
                  <a:pt x="760" y="468"/>
                </a:lnTo>
                <a:lnTo>
                  <a:pt x="762" y="470"/>
                </a:lnTo>
                <a:lnTo>
                  <a:pt x="767" y="477"/>
                </a:lnTo>
                <a:lnTo>
                  <a:pt x="770" y="481"/>
                </a:lnTo>
                <a:lnTo>
                  <a:pt x="771" y="483"/>
                </a:lnTo>
                <a:lnTo>
                  <a:pt x="772" y="484"/>
                </a:lnTo>
                <a:lnTo>
                  <a:pt x="773" y="486"/>
                </a:lnTo>
                <a:lnTo>
                  <a:pt x="774" y="491"/>
                </a:lnTo>
                <a:lnTo>
                  <a:pt x="775" y="493"/>
                </a:lnTo>
                <a:lnTo>
                  <a:pt x="776" y="495"/>
                </a:lnTo>
                <a:lnTo>
                  <a:pt x="776" y="495"/>
                </a:lnTo>
                <a:lnTo>
                  <a:pt x="777" y="495"/>
                </a:lnTo>
                <a:lnTo>
                  <a:pt x="776" y="495"/>
                </a:lnTo>
                <a:lnTo>
                  <a:pt x="776" y="495"/>
                </a:lnTo>
                <a:lnTo>
                  <a:pt x="775" y="495"/>
                </a:lnTo>
                <a:lnTo>
                  <a:pt x="775" y="496"/>
                </a:lnTo>
                <a:lnTo>
                  <a:pt x="773" y="496"/>
                </a:lnTo>
                <a:lnTo>
                  <a:pt x="771" y="498"/>
                </a:lnTo>
                <a:lnTo>
                  <a:pt x="766" y="501"/>
                </a:lnTo>
                <a:lnTo>
                  <a:pt x="760" y="506"/>
                </a:lnTo>
                <a:lnTo>
                  <a:pt x="758" y="508"/>
                </a:lnTo>
                <a:lnTo>
                  <a:pt x="754" y="511"/>
                </a:lnTo>
                <a:lnTo>
                  <a:pt x="752" y="512"/>
                </a:lnTo>
                <a:lnTo>
                  <a:pt x="751" y="513"/>
                </a:lnTo>
                <a:lnTo>
                  <a:pt x="750" y="513"/>
                </a:lnTo>
                <a:lnTo>
                  <a:pt x="749" y="514"/>
                </a:lnTo>
                <a:lnTo>
                  <a:pt x="748" y="514"/>
                </a:lnTo>
                <a:lnTo>
                  <a:pt x="747" y="514"/>
                </a:lnTo>
                <a:lnTo>
                  <a:pt x="744" y="515"/>
                </a:lnTo>
                <a:lnTo>
                  <a:pt x="740" y="515"/>
                </a:lnTo>
                <a:lnTo>
                  <a:pt x="739" y="516"/>
                </a:lnTo>
                <a:lnTo>
                  <a:pt x="738" y="516"/>
                </a:lnTo>
                <a:lnTo>
                  <a:pt x="737" y="517"/>
                </a:lnTo>
                <a:lnTo>
                  <a:pt x="734" y="519"/>
                </a:lnTo>
                <a:lnTo>
                  <a:pt x="734" y="519"/>
                </a:lnTo>
                <a:lnTo>
                  <a:pt x="733" y="520"/>
                </a:lnTo>
                <a:lnTo>
                  <a:pt x="732" y="520"/>
                </a:lnTo>
                <a:lnTo>
                  <a:pt x="731" y="520"/>
                </a:lnTo>
                <a:lnTo>
                  <a:pt x="728" y="521"/>
                </a:lnTo>
                <a:lnTo>
                  <a:pt x="727" y="521"/>
                </a:lnTo>
                <a:lnTo>
                  <a:pt x="726" y="521"/>
                </a:lnTo>
                <a:lnTo>
                  <a:pt x="725" y="521"/>
                </a:lnTo>
                <a:lnTo>
                  <a:pt x="724" y="521"/>
                </a:lnTo>
                <a:lnTo>
                  <a:pt x="723" y="520"/>
                </a:lnTo>
                <a:lnTo>
                  <a:pt x="723" y="520"/>
                </a:lnTo>
                <a:lnTo>
                  <a:pt x="721" y="518"/>
                </a:lnTo>
                <a:lnTo>
                  <a:pt x="721" y="518"/>
                </a:lnTo>
                <a:lnTo>
                  <a:pt x="720" y="518"/>
                </a:lnTo>
                <a:lnTo>
                  <a:pt x="717" y="517"/>
                </a:lnTo>
                <a:lnTo>
                  <a:pt x="716" y="517"/>
                </a:lnTo>
                <a:lnTo>
                  <a:pt x="715" y="516"/>
                </a:lnTo>
                <a:lnTo>
                  <a:pt x="713" y="515"/>
                </a:lnTo>
                <a:lnTo>
                  <a:pt x="709" y="512"/>
                </a:lnTo>
                <a:lnTo>
                  <a:pt x="707" y="510"/>
                </a:lnTo>
                <a:lnTo>
                  <a:pt x="705" y="509"/>
                </a:lnTo>
                <a:lnTo>
                  <a:pt x="703" y="508"/>
                </a:lnTo>
                <a:lnTo>
                  <a:pt x="701" y="507"/>
                </a:lnTo>
                <a:lnTo>
                  <a:pt x="699" y="507"/>
                </a:lnTo>
                <a:lnTo>
                  <a:pt x="697" y="506"/>
                </a:lnTo>
                <a:lnTo>
                  <a:pt x="695" y="506"/>
                </a:lnTo>
                <a:lnTo>
                  <a:pt x="694" y="506"/>
                </a:lnTo>
                <a:lnTo>
                  <a:pt x="693" y="507"/>
                </a:lnTo>
                <a:lnTo>
                  <a:pt x="693" y="507"/>
                </a:lnTo>
                <a:lnTo>
                  <a:pt x="692" y="507"/>
                </a:lnTo>
                <a:lnTo>
                  <a:pt x="690" y="508"/>
                </a:lnTo>
                <a:lnTo>
                  <a:pt x="687" y="509"/>
                </a:lnTo>
                <a:lnTo>
                  <a:pt x="687" y="510"/>
                </a:lnTo>
                <a:lnTo>
                  <a:pt x="685" y="511"/>
                </a:lnTo>
                <a:lnTo>
                  <a:pt x="682" y="514"/>
                </a:lnTo>
                <a:lnTo>
                  <a:pt x="680" y="515"/>
                </a:lnTo>
                <a:lnTo>
                  <a:pt x="674" y="520"/>
                </a:lnTo>
                <a:lnTo>
                  <a:pt x="671" y="521"/>
                </a:lnTo>
                <a:lnTo>
                  <a:pt x="670" y="522"/>
                </a:lnTo>
                <a:lnTo>
                  <a:pt x="669" y="523"/>
                </a:lnTo>
                <a:lnTo>
                  <a:pt x="668" y="523"/>
                </a:lnTo>
                <a:lnTo>
                  <a:pt x="667" y="523"/>
                </a:lnTo>
                <a:lnTo>
                  <a:pt x="665" y="523"/>
                </a:lnTo>
                <a:lnTo>
                  <a:pt x="663" y="524"/>
                </a:lnTo>
                <a:lnTo>
                  <a:pt x="659" y="524"/>
                </a:lnTo>
                <a:lnTo>
                  <a:pt x="657" y="524"/>
                </a:lnTo>
                <a:lnTo>
                  <a:pt x="656" y="523"/>
                </a:lnTo>
                <a:lnTo>
                  <a:pt x="655" y="523"/>
                </a:lnTo>
                <a:lnTo>
                  <a:pt x="654" y="523"/>
                </a:lnTo>
                <a:lnTo>
                  <a:pt x="653" y="522"/>
                </a:lnTo>
                <a:lnTo>
                  <a:pt x="651" y="521"/>
                </a:lnTo>
                <a:lnTo>
                  <a:pt x="649" y="520"/>
                </a:lnTo>
                <a:lnTo>
                  <a:pt x="648" y="519"/>
                </a:lnTo>
                <a:lnTo>
                  <a:pt x="645" y="517"/>
                </a:lnTo>
                <a:lnTo>
                  <a:pt x="643" y="516"/>
                </a:lnTo>
                <a:lnTo>
                  <a:pt x="640" y="513"/>
                </a:lnTo>
                <a:lnTo>
                  <a:pt x="636" y="509"/>
                </a:lnTo>
                <a:lnTo>
                  <a:pt x="635" y="509"/>
                </a:lnTo>
                <a:lnTo>
                  <a:pt x="634" y="508"/>
                </a:lnTo>
                <a:lnTo>
                  <a:pt x="633" y="507"/>
                </a:lnTo>
                <a:lnTo>
                  <a:pt x="630" y="506"/>
                </a:lnTo>
                <a:lnTo>
                  <a:pt x="628" y="505"/>
                </a:lnTo>
                <a:lnTo>
                  <a:pt x="622" y="501"/>
                </a:lnTo>
                <a:lnTo>
                  <a:pt x="617" y="498"/>
                </a:lnTo>
                <a:lnTo>
                  <a:pt x="616" y="498"/>
                </a:lnTo>
                <a:lnTo>
                  <a:pt x="614" y="497"/>
                </a:lnTo>
                <a:lnTo>
                  <a:pt x="613" y="497"/>
                </a:lnTo>
                <a:lnTo>
                  <a:pt x="609" y="495"/>
                </a:lnTo>
                <a:lnTo>
                  <a:pt x="603" y="493"/>
                </a:lnTo>
                <a:lnTo>
                  <a:pt x="601" y="492"/>
                </a:lnTo>
                <a:lnTo>
                  <a:pt x="599" y="492"/>
                </a:lnTo>
                <a:lnTo>
                  <a:pt x="597" y="491"/>
                </a:lnTo>
                <a:lnTo>
                  <a:pt x="595" y="490"/>
                </a:lnTo>
                <a:lnTo>
                  <a:pt x="593" y="490"/>
                </a:lnTo>
                <a:lnTo>
                  <a:pt x="590" y="490"/>
                </a:lnTo>
                <a:lnTo>
                  <a:pt x="588" y="489"/>
                </a:lnTo>
                <a:lnTo>
                  <a:pt x="587" y="489"/>
                </a:lnTo>
                <a:lnTo>
                  <a:pt x="586" y="489"/>
                </a:lnTo>
                <a:lnTo>
                  <a:pt x="584" y="489"/>
                </a:lnTo>
                <a:lnTo>
                  <a:pt x="583" y="490"/>
                </a:lnTo>
                <a:lnTo>
                  <a:pt x="582" y="490"/>
                </a:lnTo>
                <a:lnTo>
                  <a:pt x="580" y="491"/>
                </a:lnTo>
                <a:lnTo>
                  <a:pt x="579" y="491"/>
                </a:lnTo>
                <a:lnTo>
                  <a:pt x="578" y="492"/>
                </a:lnTo>
                <a:lnTo>
                  <a:pt x="576" y="494"/>
                </a:lnTo>
                <a:lnTo>
                  <a:pt x="574" y="495"/>
                </a:lnTo>
                <a:lnTo>
                  <a:pt x="570" y="499"/>
                </a:lnTo>
                <a:lnTo>
                  <a:pt x="563" y="506"/>
                </a:lnTo>
                <a:lnTo>
                  <a:pt x="561" y="507"/>
                </a:lnTo>
                <a:lnTo>
                  <a:pt x="556" y="511"/>
                </a:lnTo>
                <a:lnTo>
                  <a:pt x="553" y="514"/>
                </a:lnTo>
                <a:lnTo>
                  <a:pt x="550" y="516"/>
                </a:lnTo>
                <a:lnTo>
                  <a:pt x="549" y="517"/>
                </a:lnTo>
                <a:lnTo>
                  <a:pt x="548" y="518"/>
                </a:lnTo>
                <a:lnTo>
                  <a:pt x="547" y="519"/>
                </a:lnTo>
                <a:lnTo>
                  <a:pt x="547" y="520"/>
                </a:lnTo>
                <a:lnTo>
                  <a:pt x="546" y="521"/>
                </a:lnTo>
                <a:lnTo>
                  <a:pt x="545" y="523"/>
                </a:lnTo>
                <a:lnTo>
                  <a:pt x="544" y="525"/>
                </a:lnTo>
                <a:lnTo>
                  <a:pt x="542" y="531"/>
                </a:lnTo>
                <a:lnTo>
                  <a:pt x="542" y="533"/>
                </a:lnTo>
                <a:lnTo>
                  <a:pt x="541" y="534"/>
                </a:lnTo>
                <a:lnTo>
                  <a:pt x="540" y="536"/>
                </a:lnTo>
                <a:lnTo>
                  <a:pt x="539" y="538"/>
                </a:lnTo>
                <a:lnTo>
                  <a:pt x="536" y="543"/>
                </a:lnTo>
                <a:lnTo>
                  <a:pt x="535" y="545"/>
                </a:lnTo>
                <a:lnTo>
                  <a:pt x="534" y="547"/>
                </a:lnTo>
                <a:lnTo>
                  <a:pt x="532" y="549"/>
                </a:lnTo>
                <a:lnTo>
                  <a:pt x="527" y="554"/>
                </a:lnTo>
                <a:lnTo>
                  <a:pt x="521" y="560"/>
                </a:lnTo>
                <a:lnTo>
                  <a:pt x="519" y="563"/>
                </a:lnTo>
                <a:lnTo>
                  <a:pt x="517" y="565"/>
                </a:lnTo>
                <a:lnTo>
                  <a:pt x="516" y="567"/>
                </a:lnTo>
                <a:lnTo>
                  <a:pt x="512" y="575"/>
                </a:lnTo>
                <a:lnTo>
                  <a:pt x="510" y="578"/>
                </a:lnTo>
                <a:lnTo>
                  <a:pt x="507" y="584"/>
                </a:lnTo>
                <a:lnTo>
                  <a:pt x="506" y="587"/>
                </a:lnTo>
                <a:lnTo>
                  <a:pt x="504" y="592"/>
                </a:lnTo>
                <a:lnTo>
                  <a:pt x="501" y="597"/>
                </a:lnTo>
                <a:lnTo>
                  <a:pt x="500" y="599"/>
                </a:lnTo>
                <a:lnTo>
                  <a:pt x="499" y="602"/>
                </a:lnTo>
                <a:lnTo>
                  <a:pt x="498" y="607"/>
                </a:lnTo>
                <a:lnTo>
                  <a:pt x="497" y="610"/>
                </a:lnTo>
                <a:lnTo>
                  <a:pt x="495" y="612"/>
                </a:lnTo>
                <a:lnTo>
                  <a:pt x="493" y="616"/>
                </a:lnTo>
                <a:lnTo>
                  <a:pt x="492" y="618"/>
                </a:lnTo>
                <a:lnTo>
                  <a:pt x="491" y="621"/>
                </a:lnTo>
                <a:lnTo>
                  <a:pt x="490" y="623"/>
                </a:lnTo>
                <a:lnTo>
                  <a:pt x="488" y="627"/>
                </a:lnTo>
                <a:lnTo>
                  <a:pt x="488" y="628"/>
                </a:lnTo>
                <a:lnTo>
                  <a:pt x="488" y="629"/>
                </a:lnTo>
                <a:lnTo>
                  <a:pt x="487" y="633"/>
                </a:lnTo>
                <a:lnTo>
                  <a:pt x="486" y="639"/>
                </a:lnTo>
                <a:lnTo>
                  <a:pt x="485" y="642"/>
                </a:lnTo>
                <a:lnTo>
                  <a:pt x="485" y="644"/>
                </a:lnTo>
                <a:lnTo>
                  <a:pt x="484" y="646"/>
                </a:lnTo>
                <a:lnTo>
                  <a:pt x="483" y="648"/>
                </a:lnTo>
                <a:lnTo>
                  <a:pt x="483" y="649"/>
                </a:lnTo>
                <a:lnTo>
                  <a:pt x="482" y="651"/>
                </a:lnTo>
                <a:lnTo>
                  <a:pt x="481" y="652"/>
                </a:lnTo>
                <a:lnTo>
                  <a:pt x="480" y="653"/>
                </a:lnTo>
                <a:lnTo>
                  <a:pt x="479" y="655"/>
                </a:lnTo>
                <a:lnTo>
                  <a:pt x="478" y="656"/>
                </a:lnTo>
                <a:lnTo>
                  <a:pt x="477" y="656"/>
                </a:lnTo>
                <a:lnTo>
                  <a:pt x="476" y="656"/>
                </a:lnTo>
                <a:lnTo>
                  <a:pt x="475" y="657"/>
                </a:lnTo>
                <a:lnTo>
                  <a:pt x="474" y="657"/>
                </a:lnTo>
                <a:lnTo>
                  <a:pt x="474" y="657"/>
                </a:lnTo>
                <a:lnTo>
                  <a:pt x="473" y="657"/>
                </a:lnTo>
                <a:lnTo>
                  <a:pt x="472" y="657"/>
                </a:lnTo>
                <a:lnTo>
                  <a:pt x="471" y="656"/>
                </a:lnTo>
                <a:lnTo>
                  <a:pt x="470" y="656"/>
                </a:lnTo>
                <a:lnTo>
                  <a:pt x="470" y="655"/>
                </a:lnTo>
                <a:lnTo>
                  <a:pt x="469" y="655"/>
                </a:lnTo>
                <a:lnTo>
                  <a:pt x="469" y="654"/>
                </a:lnTo>
                <a:lnTo>
                  <a:pt x="469" y="653"/>
                </a:lnTo>
                <a:lnTo>
                  <a:pt x="468" y="652"/>
                </a:lnTo>
                <a:lnTo>
                  <a:pt x="468" y="651"/>
                </a:lnTo>
                <a:lnTo>
                  <a:pt x="468" y="646"/>
                </a:lnTo>
                <a:lnTo>
                  <a:pt x="467" y="640"/>
                </a:lnTo>
                <a:lnTo>
                  <a:pt x="466" y="637"/>
                </a:lnTo>
                <a:lnTo>
                  <a:pt x="466" y="633"/>
                </a:lnTo>
                <a:lnTo>
                  <a:pt x="466" y="630"/>
                </a:lnTo>
                <a:lnTo>
                  <a:pt x="465" y="626"/>
                </a:lnTo>
                <a:lnTo>
                  <a:pt x="464" y="622"/>
                </a:lnTo>
                <a:lnTo>
                  <a:pt x="464" y="620"/>
                </a:lnTo>
                <a:lnTo>
                  <a:pt x="463" y="618"/>
                </a:lnTo>
                <a:lnTo>
                  <a:pt x="463" y="611"/>
                </a:lnTo>
                <a:lnTo>
                  <a:pt x="463" y="610"/>
                </a:lnTo>
                <a:lnTo>
                  <a:pt x="462" y="608"/>
                </a:lnTo>
                <a:lnTo>
                  <a:pt x="462" y="607"/>
                </a:lnTo>
                <a:lnTo>
                  <a:pt x="461" y="605"/>
                </a:lnTo>
                <a:lnTo>
                  <a:pt x="461" y="603"/>
                </a:lnTo>
                <a:lnTo>
                  <a:pt x="460" y="602"/>
                </a:lnTo>
                <a:lnTo>
                  <a:pt x="459" y="600"/>
                </a:lnTo>
                <a:lnTo>
                  <a:pt x="457" y="599"/>
                </a:lnTo>
                <a:lnTo>
                  <a:pt x="457" y="598"/>
                </a:lnTo>
                <a:lnTo>
                  <a:pt x="456" y="597"/>
                </a:lnTo>
                <a:lnTo>
                  <a:pt x="455" y="596"/>
                </a:lnTo>
                <a:lnTo>
                  <a:pt x="454" y="596"/>
                </a:lnTo>
                <a:lnTo>
                  <a:pt x="453" y="596"/>
                </a:lnTo>
                <a:lnTo>
                  <a:pt x="452" y="595"/>
                </a:lnTo>
                <a:lnTo>
                  <a:pt x="450" y="595"/>
                </a:lnTo>
                <a:lnTo>
                  <a:pt x="449" y="595"/>
                </a:lnTo>
                <a:lnTo>
                  <a:pt x="448" y="595"/>
                </a:lnTo>
                <a:lnTo>
                  <a:pt x="447" y="595"/>
                </a:lnTo>
                <a:lnTo>
                  <a:pt x="446" y="595"/>
                </a:lnTo>
                <a:lnTo>
                  <a:pt x="445" y="595"/>
                </a:lnTo>
                <a:lnTo>
                  <a:pt x="442" y="596"/>
                </a:lnTo>
                <a:lnTo>
                  <a:pt x="440" y="597"/>
                </a:lnTo>
                <a:lnTo>
                  <a:pt x="438" y="597"/>
                </a:lnTo>
                <a:lnTo>
                  <a:pt x="435" y="597"/>
                </a:lnTo>
                <a:lnTo>
                  <a:pt x="432" y="598"/>
                </a:lnTo>
                <a:lnTo>
                  <a:pt x="428" y="598"/>
                </a:lnTo>
                <a:lnTo>
                  <a:pt x="422" y="599"/>
                </a:lnTo>
                <a:lnTo>
                  <a:pt x="419" y="600"/>
                </a:lnTo>
                <a:lnTo>
                  <a:pt x="414" y="600"/>
                </a:lnTo>
                <a:lnTo>
                  <a:pt x="413" y="600"/>
                </a:lnTo>
                <a:lnTo>
                  <a:pt x="412" y="600"/>
                </a:lnTo>
                <a:lnTo>
                  <a:pt x="409" y="600"/>
                </a:lnTo>
                <a:lnTo>
                  <a:pt x="404" y="598"/>
                </a:lnTo>
                <a:lnTo>
                  <a:pt x="402" y="598"/>
                </a:lnTo>
                <a:lnTo>
                  <a:pt x="400" y="597"/>
                </a:lnTo>
                <a:lnTo>
                  <a:pt x="397" y="595"/>
                </a:lnTo>
                <a:lnTo>
                  <a:pt x="395" y="594"/>
                </a:lnTo>
                <a:lnTo>
                  <a:pt x="393" y="593"/>
                </a:lnTo>
                <a:lnTo>
                  <a:pt x="390" y="590"/>
                </a:lnTo>
                <a:lnTo>
                  <a:pt x="389" y="589"/>
                </a:lnTo>
                <a:lnTo>
                  <a:pt x="388" y="589"/>
                </a:lnTo>
                <a:lnTo>
                  <a:pt x="387" y="588"/>
                </a:lnTo>
                <a:lnTo>
                  <a:pt x="383" y="587"/>
                </a:lnTo>
                <a:lnTo>
                  <a:pt x="382" y="586"/>
                </a:lnTo>
                <a:lnTo>
                  <a:pt x="380" y="586"/>
                </a:lnTo>
                <a:lnTo>
                  <a:pt x="379" y="585"/>
                </a:lnTo>
                <a:lnTo>
                  <a:pt x="378" y="585"/>
                </a:lnTo>
                <a:lnTo>
                  <a:pt x="377" y="585"/>
                </a:lnTo>
                <a:lnTo>
                  <a:pt x="375" y="585"/>
                </a:lnTo>
                <a:lnTo>
                  <a:pt x="374" y="585"/>
                </a:lnTo>
                <a:lnTo>
                  <a:pt x="373" y="585"/>
                </a:lnTo>
                <a:lnTo>
                  <a:pt x="368" y="585"/>
                </a:lnTo>
                <a:lnTo>
                  <a:pt x="367" y="585"/>
                </a:lnTo>
                <a:lnTo>
                  <a:pt x="366" y="585"/>
                </a:lnTo>
                <a:lnTo>
                  <a:pt x="365" y="585"/>
                </a:lnTo>
                <a:lnTo>
                  <a:pt x="364" y="585"/>
                </a:lnTo>
                <a:lnTo>
                  <a:pt x="364" y="585"/>
                </a:lnTo>
                <a:lnTo>
                  <a:pt x="363" y="585"/>
                </a:lnTo>
                <a:lnTo>
                  <a:pt x="363" y="584"/>
                </a:lnTo>
                <a:lnTo>
                  <a:pt x="362" y="584"/>
                </a:lnTo>
                <a:lnTo>
                  <a:pt x="362" y="583"/>
                </a:lnTo>
                <a:lnTo>
                  <a:pt x="361" y="582"/>
                </a:lnTo>
                <a:lnTo>
                  <a:pt x="361" y="582"/>
                </a:lnTo>
                <a:lnTo>
                  <a:pt x="360" y="581"/>
                </a:lnTo>
                <a:lnTo>
                  <a:pt x="360" y="580"/>
                </a:lnTo>
                <a:lnTo>
                  <a:pt x="360" y="579"/>
                </a:lnTo>
                <a:lnTo>
                  <a:pt x="359" y="573"/>
                </a:lnTo>
                <a:lnTo>
                  <a:pt x="358" y="570"/>
                </a:lnTo>
                <a:lnTo>
                  <a:pt x="358" y="568"/>
                </a:lnTo>
                <a:lnTo>
                  <a:pt x="358" y="567"/>
                </a:lnTo>
                <a:lnTo>
                  <a:pt x="357" y="566"/>
                </a:lnTo>
                <a:lnTo>
                  <a:pt x="357" y="564"/>
                </a:lnTo>
                <a:lnTo>
                  <a:pt x="356" y="563"/>
                </a:lnTo>
                <a:lnTo>
                  <a:pt x="355" y="562"/>
                </a:lnTo>
                <a:lnTo>
                  <a:pt x="354" y="560"/>
                </a:lnTo>
                <a:lnTo>
                  <a:pt x="352" y="559"/>
                </a:lnTo>
                <a:lnTo>
                  <a:pt x="351" y="558"/>
                </a:lnTo>
                <a:lnTo>
                  <a:pt x="350" y="557"/>
                </a:lnTo>
                <a:lnTo>
                  <a:pt x="349" y="556"/>
                </a:lnTo>
                <a:lnTo>
                  <a:pt x="348" y="555"/>
                </a:lnTo>
                <a:lnTo>
                  <a:pt x="346" y="555"/>
                </a:lnTo>
                <a:lnTo>
                  <a:pt x="344" y="554"/>
                </a:lnTo>
                <a:lnTo>
                  <a:pt x="343" y="554"/>
                </a:lnTo>
                <a:lnTo>
                  <a:pt x="341" y="554"/>
                </a:lnTo>
                <a:lnTo>
                  <a:pt x="336" y="554"/>
                </a:lnTo>
                <a:lnTo>
                  <a:pt x="334" y="554"/>
                </a:lnTo>
                <a:lnTo>
                  <a:pt x="332" y="554"/>
                </a:lnTo>
                <a:lnTo>
                  <a:pt x="330" y="554"/>
                </a:lnTo>
                <a:lnTo>
                  <a:pt x="328" y="554"/>
                </a:lnTo>
                <a:lnTo>
                  <a:pt x="327" y="553"/>
                </a:lnTo>
                <a:lnTo>
                  <a:pt x="325" y="553"/>
                </a:lnTo>
                <a:lnTo>
                  <a:pt x="323" y="552"/>
                </a:lnTo>
                <a:lnTo>
                  <a:pt x="322" y="552"/>
                </a:lnTo>
                <a:lnTo>
                  <a:pt x="312" y="547"/>
                </a:lnTo>
                <a:lnTo>
                  <a:pt x="310" y="545"/>
                </a:lnTo>
                <a:lnTo>
                  <a:pt x="306" y="542"/>
                </a:lnTo>
                <a:lnTo>
                  <a:pt x="304" y="542"/>
                </a:lnTo>
                <a:lnTo>
                  <a:pt x="302" y="540"/>
                </a:lnTo>
                <a:lnTo>
                  <a:pt x="301" y="540"/>
                </a:lnTo>
                <a:lnTo>
                  <a:pt x="300" y="540"/>
                </a:lnTo>
                <a:lnTo>
                  <a:pt x="299" y="540"/>
                </a:lnTo>
                <a:lnTo>
                  <a:pt x="298" y="540"/>
                </a:lnTo>
                <a:lnTo>
                  <a:pt x="298" y="540"/>
                </a:lnTo>
                <a:lnTo>
                  <a:pt x="297" y="540"/>
                </a:lnTo>
                <a:lnTo>
                  <a:pt x="295" y="540"/>
                </a:lnTo>
                <a:lnTo>
                  <a:pt x="292" y="541"/>
                </a:lnTo>
                <a:lnTo>
                  <a:pt x="290" y="542"/>
                </a:lnTo>
                <a:lnTo>
                  <a:pt x="288" y="542"/>
                </a:lnTo>
                <a:lnTo>
                  <a:pt x="286" y="542"/>
                </a:lnTo>
                <a:lnTo>
                  <a:pt x="282" y="542"/>
                </a:lnTo>
                <a:lnTo>
                  <a:pt x="279" y="542"/>
                </a:lnTo>
                <a:lnTo>
                  <a:pt x="275" y="542"/>
                </a:lnTo>
                <a:lnTo>
                  <a:pt x="270" y="542"/>
                </a:lnTo>
                <a:lnTo>
                  <a:pt x="269" y="542"/>
                </a:lnTo>
                <a:lnTo>
                  <a:pt x="268" y="542"/>
                </a:lnTo>
                <a:lnTo>
                  <a:pt x="267" y="542"/>
                </a:lnTo>
                <a:lnTo>
                  <a:pt x="266" y="542"/>
                </a:lnTo>
                <a:lnTo>
                  <a:pt x="265" y="542"/>
                </a:lnTo>
                <a:lnTo>
                  <a:pt x="264" y="543"/>
                </a:lnTo>
                <a:lnTo>
                  <a:pt x="263" y="544"/>
                </a:lnTo>
                <a:lnTo>
                  <a:pt x="262" y="545"/>
                </a:lnTo>
                <a:lnTo>
                  <a:pt x="261" y="546"/>
                </a:lnTo>
                <a:lnTo>
                  <a:pt x="260" y="548"/>
                </a:lnTo>
                <a:lnTo>
                  <a:pt x="258" y="550"/>
                </a:lnTo>
                <a:lnTo>
                  <a:pt x="256" y="555"/>
                </a:lnTo>
                <a:lnTo>
                  <a:pt x="255" y="558"/>
                </a:lnTo>
                <a:lnTo>
                  <a:pt x="253" y="563"/>
                </a:lnTo>
                <a:lnTo>
                  <a:pt x="252" y="565"/>
                </a:lnTo>
                <a:lnTo>
                  <a:pt x="251" y="567"/>
                </a:lnTo>
                <a:lnTo>
                  <a:pt x="251" y="568"/>
                </a:lnTo>
                <a:lnTo>
                  <a:pt x="247" y="573"/>
                </a:lnTo>
                <a:lnTo>
                  <a:pt x="244" y="579"/>
                </a:lnTo>
                <a:lnTo>
                  <a:pt x="242" y="581"/>
                </a:lnTo>
                <a:lnTo>
                  <a:pt x="241" y="582"/>
                </a:lnTo>
                <a:lnTo>
                  <a:pt x="240" y="583"/>
                </a:lnTo>
                <a:lnTo>
                  <a:pt x="238" y="584"/>
                </a:lnTo>
                <a:lnTo>
                  <a:pt x="237" y="586"/>
                </a:lnTo>
                <a:lnTo>
                  <a:pt x="233" y="588"/>
                </a:lnTo>
                <a:lnTo>
                  <a:pt x="232" y="589"/>
                </a:lnTo>
                <a:lnTo>
                  <a:pt x="230" y="590"/>
                </a:lnTo>
                <a:lnTo>
                  <a:pt x="229" y="590"/>
                </a:lnTo>
                <a:lnTo>
                  <a:pt x="227" y="590"/>
                </a:lnTo>
                <a:lnTo>
                  <a:pt x="226" y="590"/>
                </a:lnTo>
                <a:lnTo>
                  <a:pt x="224" y="590"/>
                </a:lnTo>
                <a:lnTo>
                  <a:pt x="223" y="590"/>
                </a:lnTo>
                <a:lnTo>
                  <a:pt x="222" y="589"/>
                </a:lnTo>
                <a:lnTo>
                  <a:pt x="221" y="589"/>
                </a:lnTo>
                <a:lnTo>
                  <a:pt x="220" y="588"/>
                </a:lnTo>
                <a:lnTo>
                  <a:pt x="218" y="587"/>
                </a:lnTo>
                <a:lnTo>
                  <a:pt x="217" y="586"/>
                </a:lnTo>
                <a:lnTo>
                  <a:pt x="217" y="586"/>
                </a:lnTo>
                <a:lnTo>
                  <a:pt x="216" y="585"/>
                </a:lnTo>
                <a:lnTo>
                  <a:pt x="215" y="585"/>
                </a:lnTo>
                <a:lnTo>
                  <a:pt x="215" y="585"/>
                </a:lnTo>
                <a:lnTo>
                  <a:pt x="214" y="585"/>
                </a:lnTo>
                <a:lnTo>
                  <a:pt x="213" y="585"/>
                </a:lnTo>
                <a:lnTo>
                  <a:pt x="212" y="586"/>
                </a:lnTo>
                <a:lnTo>
                  <a:pt x="210" y="587"/>
                </a:lnTo>
                <a:lnTo>
                  <a:pt x="209" y="587"/>
                </a:lnTo>
                <a:lnTo>
                  <a:pt x="208" y="588"/>
                </a:lnTo>
                <a:lnTo>
                  <a:pt x="207" y="588"/>
                </a:lnTo>
                <a:lnTo>
                  <a:pt x="206" y="588"/>
                </a:lnTo>
                <a:lnTo>
                  <a:pt x="205" y="588"/>
                </a:lnTo>
                <a:lnTo>
                  <a:pt x="204" y="588"/>
                </a:lnTo>
                <a:lnTo>
                  <a:pt x="203" y="588"/>
                </a:lnTo>
                <a:lnTo>
                  <a:pt x="201" y="588"/>
                </a:lnTo>
                <a:lnTo>
                  <a:pt x="197" y="587"/>
                </a:lnTo>
                <a:lnTo>
                  <a:pt x="195" y="587"/>
                </a:lnTo>
                <a:lnTo>
                  <a:pt x="191" y="586"/>
                </a:lnTo>
                <a:lnTo>
                  <a:pt x="189" y="586"/>
                </a:lnTo>
                <a:lnTo>
                  <a:pt x="186" y="586"/>
                </a:lnTo>
                <a:lnTo>
                  <a:pt x="184" y="586"/>
                </a:lnTo>
                <a:lnTo>
                  <a:pt x="179" y="586"/>
                </a:lnTo>
                <a:lnTo>
                  <a:pt x="176" y="586"/>
                </a:lnTo>
                <a:lnTo>
                  <a:pt x="172" y="586"/>
                </a:lnTo>
                <a:lnTo>
                  <a:pt x="167" y="585"/>
                </a:lnTo>
                <a:lnTo>
                  <a:pt x="161" y="585"/>
                </a:lnTo>
                <a:lnTo>
                  <a:pt x="143" y="583"/>
                </a:lnTo>
                <a:lnTo>
                  <a:pt x="139" y="583"/>
                </a:lnTo>
                <a:lnTo>
                  <a:pt x="137" y="583"/>
                </a:lnTo>
                <a:lnTo>
                  <a:pt x="134" y="583"/>
                </a:lnTo>
                <a:lnTo>
                  <a:pt x="133" y="583"/>
                </a:lnTo>
                <a:lnTo>
                  <a:pt x="128" y="583"/>
                </a:lnTo>
                <a:lnTo>
                  <a:pt x="125" y="583"/>
                </a:lnTo>
                <a:lnTo>
                  <a:pt x="123" y="583"/>
                </a:lnTo>
                <a:lnTo>
                  <a:pt x="119" y="583"/>
                </a:lnTo>
                <a:lnTo>
                  <a:pt x="112" y="582"/>
                </a:lnTo>
                <a:lnTo>
                  <a:pt x="110" y="582"/>
                </a:lnTo>
                <a:lnTo>
                  <a:pt x="108" y="582"/>
                </a:lnTo>
                <a:lnTo>
                  <a:pt x="106" y="581"/>
                </a:lnTo>
                <a:lnTo>
                  <a:pt x="104" y="581"/>
                </a:lnTo>
                <a:lnTo>
                  <a:pt x="103" y="580"/>
                </a:lnTo>
                <a:lnTo>
                  <a:pt x="101" y="580"/>
                </a:lnTo>
                <a:lnTo>
                  <a:pt x="99" y="579"/>
                </a:lnTo>
                <a:lnTo>
                  <a:pt x="97" y="578"/>
                </a:lnTo>
                <a:lnTo>
                  <a:pt x="95" y="577"/>
                </a:lnTo>
                <a:lnTo>
                  <a:pt x="91" y="575"/>
                </a:lnTo>
                <a:lnTo>
                  <a:pt x="83" y="571"/>
                </a:lnTo>
                <a:lnTo>
                  <a:pt x="71" y="565"/>
                </a:lnTo>
                <a:lnTo>
                  <a:pt x="67" y="562"/>
                </a:lnTo>
                <a:lnTo>
                  <a:pt x="65" y="561"/>
                </a:lnTo>
                <a:lnTo>
                  <a:pt x="63" y="560"/>
                </a:lnTo>
                <a:lnTo>
                  <a:pt x="62" y="559"/>
                </a:lnTo>
                <a:lnTo>
                  <a:pt x="60" y="557"/>
                </a:lnTo>
                <a:lnTo>
                  <a:pt x="57" y="555"/>
                </a:lnTo>
                <a:lnTo>
                  <a:pt x="55" y="553"/>
                </a:lnTo>
                <a:lnTo>
                  <a:pt x="53" y="552"/>
                </a:lnTo>
                <a:lnTo>
                  <a:pt x="51" y="550"/>
                </a:lnTo>
                <a:lnTo>
                  <a:pt x="50" y="548"/>
                </a:lnTo>
                <a:lnTo>
                  <a:pt x="49" y="547"/>
                </a:lnTo>
                <a:lnTo>
                  <a:pt x="48" y="546"/>
                </a:lnTo>
                <a:lnTo>
                  <a:pt x="47" y="545"/>
                </a:lnTo>
                <a:lnTo>
                  <a:pt x="46" y="544"/>
                </a:lnTo>
                <a:lnTo>
                  <a:pt x="46" y="543"/>
                </a:lnTo>
                <a:lnTo>
                  <a:pt x="45" y="542"/>
                </a:lnTo>
                <a:lnTo>
                  <a:pt x="44" y="538"/>
                </a:lnTo>
                <a:lnTo>
                  <a:pt x="44" y="537"/>
                </a:lnTo>
                <a:lnTo>
                  <a:pt x="44" y="536"/>
                </a:lnTo>
                <a:lnTo>
                  <a:pt x="44" y="536"/>
                </a:lnTo>
                <a:lnTo>
                  <a:pt x="43" y="535"/>
                </a:lnTo>
                <a:lnTo>
                  <a:pt x="43" y="535"/>
                </a:lnTo>
                <a:lnTo>
                  <a:pt x="42" y="534"/>
                </a:lnTo>
                <a:lnTo>
                  <a:pt x="41" y="533"/>
                </a:lnTo>
                <a:lnTo>
                  <a:pt x="40" y="533"/>
                </a:lnTo>
                <a:lnTo>
                  <a:pt x="39" y="533"/>
                </a:lnTo>
                <a:lnTo>
                  <a:pt x="38" y="532"/>
                </a:lnTo>
                <a:lnTo>
                  <a:pt x="37" y="532"/>
                </a:lnTo>
                <a:lnTo>
                  <a:pt x="36" y="532"/>
                </a:lnTo>
                <a:lnTo>
                  <a:pt x="36" y="532"/>
                </a:lnTo>
                <a:lnTo>
                  <a:pt x="35" y="531"/>
                </a:lnTo>
                <a:lnTo>
                  <a:pt x="34" y="530"/>
                </a:lnTo>
                <a:lnTo>
                  <a:pt x="32" y="528"/>
                </a:lnTo>
                <a:lnTo>
                  <a:pt x="31" y="528"/>
                </a:lnTo>
                <a:lnTo>
                  <a:pt x="30" y="527"/>
                </a:lnTo>
                <a:lnTo>
                  <a:pt x="29" y="526"/>
                </a:lnTo>
                <a:lnTo>
                  <a:pt x="28" y="526"/>
                </a:lnTo>
                <a:lnTo>
                  <a:pt x="27" y="525"/>
                </a:lnTo>
                <a:lnTo>
                  <a:pt x="23" y="524"/>
                </a:lnTo>
                <a:lnTo>
                  <a:pt x="22" y="524"/>
                </a:lnTo>
                <a:lnTo>
                  <a:pt x="22" y="524"/>
                </a:lnTo>
                <a:lnTo>
                  <a:pt x="21" y="523"/>
                </a:lnTo>
                <a:lnTo>
                  <a:pt x="21" y="523"/>
                </a:lnTo>
                <a:lnTo>
                  <a:pt x="20" y="522"/>
                </a:lnTo>
                <a:lnTo>
                  <a:pt x="20" y="521"/>
                </a:lnTo>
                <a:lnTo>
                  <a:pt x="20" y="521"/>
                </a:lnTo>
                <a:lnTo>
                  <a:pt x="20" y="520"/>
                </a:lnTo>
                <a:lnTo>
                  <a:pt x="19" y="519"/>
                </a:lnTo>
                <a:lnTo>
                  <a:pt x="18" y="519"/>
                </a:lnTo>
                <a:lnTo>
                  <a:pt x="16" y="518"/>
                </a:lnTo>
                <a:lnTo>
                  <a:pt x="15" y="517"/>
                </a:lnTo>
                <a:lnTo>
                  <a:pt x="14" y="516"/>
                </a:lnTo>
                <a:lnTo>
                  <a:pt x="12" y="514"/>
                </a:lnTo>
                <a:lnTo>
                  <a:pt x="11" y="513"/>
                </a:lnTo>
                <a:lnTo>
                  <a:pt x="10" y="513"/>
                </a:lnTo>
                <a:lnTo>
                  <a:pt x="10" y="512"/>
                </a:lnTo>
                <a:lnTo>
                  <a:pt x="9" y="512"/>
                </a:lnTo>
                <a:lnTo>
                  <a:pt x="7" y="512"/>
                </a:lnTo>
                <a:lnTo>
                  <a:pt x="5" y="511"/>
                </a:lnTo>
                <a:lnTo>
                  <a:pt x="3" y="510"/>
                </a:lnTo>
                <a:lnTo>
                  <a:pt x="2" y="510"/>
                </a:lnTo>
                <a:lnTo>
                  <a:pt x="1" y="509"/>
                </a:lnTo>
                <a:lnTo>
                  <a:pt x="1" y="508"/>
                </a:lnTo>
                <a:lnTo>
                  <a:pt x="0" y="507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3" name="Freeform 286">
            <a:extLst>
              <a:ext uri="{FF2B5EF4-FFF2-40B4-BE49-F238E27FC236}">
                <a16:creationId xmlns:a16="http://schemas.microsoft.com/office/drawing/2014/main" id="{8724B12F-6731-4838-ACEE-65D95324E650}"/>
              </a:ext>
            </a:extLst>
          </p:cNvPr>
          <p:cNvSpPr>
            <a:spLocks/>
          </p:cNvSpPr>
          <p:nvPr/>
        </p:nvSpPr>
        <p:spPr bwMode="auto">
          <a:xfrm>
            <a:off x="9165670" y="4918279"/>
            <a:ext cx="817311" cy="1064728"/>
          </a:xfrm>
          <a:custGeom>
            <a:avLst/>
            <a:gdLst>
              <a:gd name="T0" fmla="*/ 127 w 430"/>
              <a:gd name="T1" fmla="*/ 501 h 512"/>
              <a:gd name="T2" fmla="*/ 103 w 430"/>
              <a:gd name="T3" fmla="*/ 504 h 512"/>
              <a:gd name="T4" fmla="*/ 83 w 430"/>
              <a:gd name="T5" fmla="*/ 512 h 512"/>
              <a:gd name="T6" fmla="*/ 50 w 430"/>
              <a:gd name="T7" fmla="*/ 499 h 512"/>
              <a:gd name="T8" fmla="*/ 18 w 430"/>
              <a:gd name="T9" fmla="*/ 485 h 512"/>
              <a:gd name="T10" fmla="*/ 5 w 430"/>
              <a:gd name="T11" fmla="*/ 469 h 512"/>
              <a:gd name="T12" fmla="*/ 9 w 430"/>
              <a:gd name="T13" fmla="*/ 465 h 512"/>
              <a:gd name="T14" fmla="*/ 15 w 430"/>
              <a:gd name="T15" fmla="*/ 458 h 512"/>
              <a:gd name="T16" fmla="*/ 21 w 430"/>
              <a:gd name="T17" fmla="*/ 451 h 512"/>
              <a:gd name="T18" fmla="*/ 35 w 430"/>
              <a:gd name="T19" fmla="*/ 454 h 512"/>
              <a:gd name="T20" fmla="*/ 46 w 430"/>
              <a:gd name="T21" fmla="*/ 454 h 512"/>
              <a:gd name="T22" fmla="*/ 57 w 430"/>
              <a:gd name="T23" fmla="*/ 443 h 512"/>
              <a:gd name="T24" fmla="*/ 79 w 430"/>
              <a:gd name="T25" fmla="*/ 448 h 512"/>
              <a:gd name="T26" fmla="*/ 89 w 430"/>
              <a:gd name="T27" fmla="*/ 440 h 512"/>
              <a:gd name="T28" fmla="*/ 108 w 430"/>
              <a:gd name="T29" fmla="*/ 426 h 512"/>
              <a:gd name="T30" fmla="*/ 127 w 430"/>
              <a:gd name="T31" fmla="*/ 411 h 512"/>
              <a:gd name="T32" fmla="*/ 144 w 430"/>
              <a:gd name="T33" fmla="*/ 407 h 512"/>
              <a:gd name="T34" fmla="*/ 151 w 430"/>
              <a:gd name="T35" fmla="*/ 395 h 512"/>
              <a:gd name="T36" fmla="*/ 163 w 430"/>
              <a:gd name="T37" fmla="*/ 394 h 512"/>
              <a:gd name="T38" fmla="*/ 177 w 430"/>
              <a:gd name="T39" fmla="*/ 384 h 512"/>
              <a:gd name="T40" fmla="*/ 186 w 430"/>
              <a:gd name="T41" fmla="*/ 391 h 512"/>
              <a:gd name="T42" fmla="*/ 204 w 430"/>
              <a:gd name="T43" fmla="*/ 395 h 512"/>
              <a:gd name="T44" fmla="*/ 221 w 430"/>
              <a:gd name="T45" fmla="*/ 391 h 512"/>
              <a:gd name="T46" fmla="*/ 248 w 430"/>
              <a:gd name="T47" fmla="*/ 390 h 512"/>
              <a:gd name="T48" fmla="*/ 255 w 430"/>
              <a:gd name="T49" fmla="*/ 378 h 512"/>
              <a:gd name="T50" fmla="*/ 269 w 430"/>
              <a:gd name="T51" fmla="*/ 369 h 512"/>
              <a:gd name="T52" fmla="*/ 289 w 430"/>
              <a:gd name="T53" fmla="*/ 363 h 512"/>
              <a:gd name="T54" fmla="*/ 299 w 430"/>
              <a:gd name="T55" fmla="*/ 350 h 512"/>
              <a:gd name="T56" fmla="*/ 299 w 430"/>
              <a:gd name="T57" fmla="*/ 340 h 512"/>
              <a:gd name="T58" fmla="*/ 288 w 430"/>
              <a:gd name="T59" fmla="*/ 327 h 512"/>
              <a:gd name="T60" fmla="*/ 297 w 430"/>
              <a:gd name="T61" fmla="*/ 320 h 512"/>
              <a:gd name="T62" fmla="*/ 296 w 430"/>
              <a:gd name="T63" fmla="*/ 307 h 512"/>
              <a:gd name="T64" fmla="*/ 309 w 430"/>
              <a:gd name="T65" fmla="*/ 297 h 512"/>
              <a:gd name="T66" fmla="*/ 310 w 430"/>
              <a:gd name="T67" fmla="*/ 284 h 512"/>
              <a:gd name="T68" fmla="*/ 299 w 430"/>
              <a:gd name="T69" fmla="*/ 273 h 512"/>
              <a:gd name="T70" fmla="*/ 301 w 430"/>
              <a:gd name="T71" fmla="*/ 259 h 512"/>
              <a:gd name="T72" fmla="*/ 314 w 430"/>
              <a:gd name="T73" fmla="*/ 246 h 512"/>
              <a:gd name="T74" fmla="*/ 309 w 430"/>
              <a:gd name="T75" fmla="*/ 234 h 512"/>
              <a:gd name="T76" fmla="*/ 315 w 430"/>
              <a:gd name="T77" fmla="*/ 217 h 512"/>
              <a:gd name="T78" fmla="*/ 315 w 430"/>
              <a:gd name="T79" fmla="*/ 207 h 512"/>
              <a:gd name="T80" fmla="*/ 303 w 430"/>
              <a:gd name="T81" fmla="*/ 201 h 512"/>
              <a:gd name="T82" fmla="*/ 306 w 430"/>
              <a:gd name="T83" fmla="*/ 196 h 512"/>
              <a:gd name="T84" fmla="*/ 291 w 430"/>
              <a:gd name="T85" fmla="*/ 181 h 512"/>
              <a:gd name="T86" fmla="*/ 295 w 430"/>
              <a:gd name="T87" fmla="*/ 156 h 512"/>
              <a:gd name="T88" fmla="*/ 308 w 430"/>
              <a:gd name="T89" fmla="*/ 137 h 512"/>
              <a:gd name="T90" fmla="*/ 330 w 430"/>
              <a:gd name="T91" fmla="*/ 131 h 512"/>
              <a:gd name="T92" fmla="*/ 333 w 430"/>
              <a:gd name="T93" fmla="*/ 124 h 512"/>
              <a:gd name="T94" fmla="*/ 323 w 430"/>
              <a:gd name="T95" fmla="*/ 119 h 512"/>
              <a:gd name="T96" fmla="*/ 333 w 430"/>
              <a:gd name="T97" fmla="*/ 109 h 512"/>
              <a:gd name="T98" fmla="*/ 343 w 430"/>
              <a:gd name="T99" fmla="*/ 114 h 512"/>
              <a:gd name="T100" fmla="*/ 351 w 430"/>
              <a:gd name="T101" fmla="*/ 117 h 512"/>
              <a:gd name="T102" fmla="*/ 356 w 430"/>
              <a:gd name="T103" fmla="*/ 105 h 512"/>
              <a:gd name="T104" fmla="*/ 348 w 430"/>
              <a:gd name="T105" fmla="*/ 92 h 512"/>
              <a:gd name="T106" fmla="*/ 354 w 430"/>
              <a:gd name="T107" fmla="*/ 89 h 512"/>
              <a:gd name="T108" fmla="*/ 368 w 430"/>
              <a:gd name="T109" fmla="*/ 75 h 512"/>
              <a:gd name="T110" fmla="*/ 366 w 430"/>
              <a:gd name="T111" fmla="*/ 65 h 512"/>
              <a:gd name="T112" fmla="*/ 354 w 430"/>
              <a:gd name="T113" fmla="*/ 54 h 512"/>
              <a:gd name="T114" fmla="*/ 359 w 430"/>
              <a:gd name="T115" fmla="*/ 34 h 512"/>
              <a:gd name="T116" fmla="*/ 367 w 430"/>
              <a:gd name="T117" fmla="*/ 32 h 512"/>
              <a:gd name="T118" fmla="*/ 380 w 430"/>
              <a:gd name="T119" fmla="*/ 24 h 512"/>
              <a:gd name="T120" fmla="*/ 399 w 430"/>
              <a:gd name="T121" fmla="*/ 24 h 512"/>
              <a:gd name="T122" fmla="*/ 420 w 430"/>
              <a:gd name="T123" fmla="*/ 25 h 512"/>
              <a:gd name="T124" fmla="*/ 430 w 430"/>
              <a:gd name="T125" fmla="*/ 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0" h="512">
                <a:moveTo>
                  <a:pt x="134" y="507"/>
                </a:moveTo>
                <a:lnTo>
                  <a:pt x="133" y="507"/>
                </a:lnTo>
                <a:lnTo>
                  <a:pt x="132" y="505"/>
                </a:lnTo>
                <a:lnTo>
                  <a:pt x="132" y="504"/>
                </a:lnTo>
                <a:lnTo>
                  <a:pt x="131" y="504"/>
                </a:lnTo>
                <a:lnTo>
                  <a:pt x="131" y="503"/>
                </a:lnTo>
                <a:lnTo>
                  <a:pt x="130" y="502"/>
                </a:lnTo>
                <a:lnTo>
                  <a:pt x="129" y="502"/>
                </a:lnTo>
                <a:lnTo>
                  <a:pt x="129" y="502"/>
                </a:lnTo>
                <a:lnTo>
                  <a:pt x="128" y="501"/>
                </a:lnTo>
                <a:lnTo>
                  <a:pt x="127" y="501"/>
                </a:lnTo>
                <a:lnTo>
                  <a:pt x="126" y="501"/>
                </a:lnTo>
                <a:lnTo>
                  <a:pt x="121" y="501"/>
                </a:lnTo>
                <a:lnTo>
                  <a:pt x="119" y="501"/>
                </a:lnTo>
                <a:lnTo>
                  <a:pt x="116" y="501"/>
                </a:lnTo>
                <a:lnTo>
                  <a:pt x="113" y="501"/>
                </a:lnTo>
                <a:lnTo>
                  <a:pt x="110" y="502"/>
                </a:lnTo>
                <a:lnTo>
                  <a:pt x="108" y="502"/>
                </a:lnTo>
                <a:lnTo>
                  <a:pt x="107" y="503"/>
                </a:lnTo>
                <a:lnTo>
                  <a:pt x="106" y="503"/>
                </a:lnTo>
                <a:lnTo>
                  <a:pt x="105" y="504"/>
                </a:lnTo>
                <a:lnTo>
                  <a:pt x="103" y="504"/>
                </a:lnTo>
                <a:lnTo>
                  <a:pt x="102" y="505"/>
                </a:lnTo>
                <a:lnTo>
                  <a:pt x="97" y="509"/>
                </a:lnTo>
                <a:lnTo>
                  <a:pt x="95" y="510"/>
                </a:lnTo>
                <a:lnTo>
                  <a:pt x="94" y="510"/>
                </a:lnTo>
                <a:lnTo>
                  <a:pt x="92" y="511"/>
                </a:lnTo>
                <a:lnTo>
                  <a:pt x="91" y="512"/>
                </a:lnTo>
                <a:lnTo>
                  <a:pt x="90" y="512"/>
                </a:lnTo>
                <a:lnTo>
                  <a:pt x="89" y="512"/>
                </a:lnTo>
                <a:lnTo>
                  <a:pt x="87" y="512"/>
                </a:lnTo>
                <a:lnTo>
                  <a:pt x="85" y="512"/>
                </a:lnTo>
                <a:lnTo>
                  <a:pt x="83" y="512"/>
                </a:lnTo>
                <a:lnTo>
                  <a:pt x="81" y="512"/>
                </a:lnTo>
                <a:lnTo>
                  <a:pt x="77" y="512"/>
                </a:lnTo>
                <a:lnTo>
                  <a:pt x="68" y="511"/>
                </a:lnTo>
                <a:lnTo>
                  <a:pt x="67" y="510"/>
                </a:lnTo>
                <a:lnTo>
                  <a:pt x="65" y="510"/>
                </a:lnTo>
                <a:lnTo>
                  <a:pt x="63" y="509"/>
                </a:lnTo>
                <a:lnTo>
                  <a:pt x="62" y="508"/>
                </a:lnTo>
                <a:lnTo>
                  <a:pt x="60" y="507"/>
                </a:lnTo>
                <a:lnTo>
                  <a:pt x="58" y="505"/>
                </a:lnTo>
                <a:lnTo>
                  <a:pt x="56" y="504"/>
                </a:lnTo>
                <a:lnTo>
                  <a:pt x="50" y="499"/>
                </a:lnTo>
                <a:lnTo>
                  <a:pt x="48" y="497"/>
                </a:lnTo>
                <a:lnTo>
                  <a:pt x="47" y="496"/>
                </a:lnTo>
                <a:lnTo>
                  <a:pt x="45" y="495"/>
                </a:lnTo>
                <a:lnTo>
                  <a:pt x="44" y="494"/>
                </a:lnTo>
                <a:lnTo>
                  <a:pt x="39" y="492"/>
                </a:lnTo>
                <a:lnTo>
                  <a:pt x="34" y="489"/>
                </a:lnTo>
                <a:lnTo>
                  <a:pt x="33" y="488"/>
                </a:lnTo>
                <a:lnTo>
                  <a:pt x="31" y="488"/>
                </a:lnTo>
                <a:lnTo>
                  <a:pt x="29" y="487"/>
                </a:lnTo>
                <a:lnTo>
                  <a:pt x="26" y="486"/>
                </a:lnTo>
                <a:lnTo>
                  <a:pt x="18" y="485"/>
                </a:lnTo>
                <a:lnTo>
                  <a:pt x="15" y="484"/>
                </a:lnTo>
                <a:lnTo>
                  <a:pt x="13" y="484"/>
                </a:lnTo>
                <a:lnTo>
                  <a:pt x="11" y="483"/>
                </a:lnTo>
                <a:lnTo>
                  <a:pt x="9" y="482"/>
                </a:lnTo>
                <a:lnTo>
                  <a:pt x="0" y="479"/>
                </a:lnTo>
                <a:lnTo>
                  <a:pt x="1" y="478"/>
                </a:lnTo>
                <a:lnTo>
                  <a:pt x="2" y="476"/>
                </a:lnTo>
                <a:lnTo>
                  <a:pt x="4" y="471"/>
                </a:lnTo>
                <a:lnTo>
                  <a:pt x="4" y="470"/>
                </a:lnTo>
                <a:lnTo>
                  <a:pt x="5" y="470"/>
                </a:lnTo>
                <a:lnTo>
                  <a:pt x="5" y="469"/>
                </a:lnTo>
                <a:lnTo>
                  <a:pt x="6" y="469"/>
                </a:lnTo>
                <a:lnTo>
                  <a:pt x="7" y="469"/>
                </a:lnTo>
                <a:lnTo>
                  <a:pt x="7" y="468"/>
                </a:lnTo>
                <a:lnTo>
                  <a:pt x="9" y="467"/>
                </a:lnTo>
                <a:lnTo>
                  <a:pt x="10" y="467"/>
                </a:lnTo>
                <a:lnTo>
                  <a:pt x="10" y="466"/>
                </a:lnTo>
                <a:lnTo>
                  <a:pt x="10" y="466"/>
                </a:lnTo>
                <a:lnTo>
                  <a:pt x="10" y="466"/>
                </a:lnTo>
                <a:lnTo>
                  <a:pt x="9" y="465"/>
                </a:lnTo>
                <a:lnTo>
                  <a:pt x="9" y="465"/>
                </a:lnTo>
                <a:lnTo>
                  <a:pt x="9" y="465"/>
                </a:lnTo>
                <a:lnTo>
                  <a:pt x="9" y="464"/>
                </a:lnTo>
                <a:lnTo>
                  <a:pt x="10" y="464"/>
                </a:lnTo>
                <a:lnTo>
                  <a:pt x="11" y="463"/>
                </a:lnTo>
                <a:lnTo>
                  <a:pt x="11" y="462"/>
                </a:lnTo>
                <a:lnTo>
                  <a:pt x="12" y="460"/>
                </a:lnTo>
                <a:lnTo>
                  <a:pt x="12" y="460"/>
                </a:lnTo>
                <a:lnTo>
                  <a:pt x="12" y="459"/>
                </a:lnTo>
                <a:lnTo>
                  <a:pt x="12" y="458"/>
                </a:lnTo>
                <a:lnTo>
                  <a:pt x="13" y="458"/>
                </a:lnTo>
                <a:lnTo>
                  <a:pt x="13" y="458"/>
                </a:lnTo>
                <a:lnTo>
                  <a:pt x="15" y="458"/>
                </a:lnTo>
                <a:lnTo>
                  <a:pt x="15" y="457"/>
                </a:lnTo>
                <a:lnTo>
                  <a:pt x="16" y="457"/>
                </a:lnTo>
                <a:lnTo>
                  <a:pt x="16" y="457"/>
                </a:lnTo>
                <a:lnTo>
                  <a:pt x="17" y="456"/>
                </a:lnTo>
                <a:lnTo>
                  <a:pt x="19" y="454"/>
                </a:lnTo>
                <a:lnTo>
                  <a:pt x="19" y="453"/>
                </a:lnTo>
                <a:lnTo>
                  <a:pt x="19" y="453"/>
                </a:lnTo>
                <a:lnTo>
                  <a:pt x="20" y="453"/>
                </a:lnTo>
                <a:lnTo>
                  <a:pt x="20" y="452"/>
                </a:lnTo>
                <a:lnTo>
                  <a:pt x="20" y="452"/>
                </a:lnTo>
                <a:lnTo>
                  <a:pt x="21" y="451"/>
                </a:lnTo>
                <a:lnTo>
                  <a:pt x="22" y="451"/>
                </a:lnTo>
                <a:lnTo>
                  <a:pt x="23" y="450"/>
                </a:lnTo>
                <a:lnTo>
                  <a:pt x="25" y="450"/>
                </a:lnTo>
                <a:lnTo>
                  <a:pt x="26" y="450"/>
                </a:lnTo>
                <a:lnTo>
                  <a:pt x="28" y="450"/>
                </a:lnTo>
                <a:lnTo>
                  <a:pt x="29" y="450"/>
                </a:lnTo>
                <a:lnTo>
                  <a:pt x="30" y="450"/>
                </a:lnTo>
                <a:lnTo>
                  <a:pt x="31" y="450"/>
                </a:lnTo>
                <a:lnTo>
                  <a:pt x="32" y="451"/>
                </a:lnTo>
                <a:lnTo>
                  <a:pt x="33" y="452"/>
                </a:lnTo>
                <a:lnTo>
                  <a:pt x="35" y="454"/>
                </a:lnTo>
                <a:lnTo>
                  <a:pt x="36" y="454"/>
                </a:lnTo>
                <a:lnTo>
                  <a:pt x="37" y="455"/>
                </a:lnTo>
                <a:lnTo>
                  <a:pt x="38" y="455"/>
                </a:lnTo>
                <a:lnTo>
                  <a:pt x="40" y="455"/>
                </a:lnTo>
                <a:lnTo>
                  <a:pt x="41" y="456"/>
                </a:lnTo>
                <a:lnTo>
                  <a:pt x="43" y="456"/>
                </a:lnTo>
                <a:lnTo>
                  <a:pt x="43" y="456"/>
                </a:lnTo>
                <a:lnTo>
                  <a:pt x="44" y="456"/>
                </a:lnTo>
                <a:lnTo>
                  <a:pt x="45" y="455"/>
                </a:lnTo>
                <a:lnTo>
                  <a:pt x="46" y="455"/>
                </a:lnTo>
                <a:lnTo>
                  <a:pt x="46" y="454"/>
                </a:lnTo>
                <a:lnTo>
                  <a:pt x="47" y="453"/>
                </a:lnTo>
                <a:lnTo>
                  <a:pt x="48" y="452"/>
                </a:lnTo>
                <a:lnTo>
                  <a:pt x="49" y="451"/>
                </a:lnTo>
                <a:lnTo>
                  <a:pt x="51" y="449"/>
                </a:lnTo>
                <a:lnTo>
                  <a:pt x="53" y="446"/>
                </a:lnTo>
                <a:lnTo>
                  <a:pt x="54" y="445"/>
                </a:lnTo>
                <a:lnTo>
                  <a:pt x="54" y="444"/>
                </a:lnTo>
                <a:lnTo>
                  <a:pt x="55" y="444"/>
                </a:lnTo>
                <a:lnTo>
                  <a:pt x="56" y="444"/>
                </a:lnTo>
                <a:lnTo>
                  <a:pt x="56" y="443"/>
                </a:lnTo>
                <a:lnTo>
                  <a:pt x="57" y="443"/>
                </a:lnTo>
                <a:lnTo>
                  <a:pt x="59" y="443"/>
                </a:lnTo>
                <a:lnTo>
                  <a:pt x="64" y="442"/>
                </a:lnTo>
                <a:lnTo>
                  <a:pt x="66" y="442"/>
                </a:lnTo>
                <a:lnTo>
                  <a:pt x="67" y="442"/>
                </a:lnTo>
                <a:lnTo>
                  <a:pt x="69" y="442"/>
                </a:lnTo>
                <a:lnTo>
                  <a:pt x="70" y="443"/>
                </a:lnTo>
                <a:lnTo>
                  <a:pt x="72" y="443"/>
                </a:lnTo>
                <a:lnTo>
                  <a:pt x="73" y="444"/>
                </a:lnTo>
                <a:lnTo>
                  <a:pt x="75" y="445"/>
                </a:lnTo>
                <a:lnTo>
                  <a:pt x="78" y="447"/>
                </a:lnTo>
                <a:lnTo>
                  <a:pt x="79" y="448"/>
                </a:lnTo>
                <a:lnTo>
                  <a:pt x="79" y="448"/>
                </a:lnTo>
                <a:lnTo>
                  <a:pt x="80" y="448"/>
                </a:lnTo>
                <a:lnTo>
                  <a:pt x="81" y="448"/>
                </a:lnTo>
                <a:lnTo>
                  <a:pt x="82" y="448"/>
                </a:lnTo>
                <a:lnTo>
                  <a:pt x="82" y="448"/>
                </a:lnTo>
                <a:lnTo>
                  <a:pt x="83" y="448"/>
                </a:lnTo>
                <a:lnTo>
                  <a:pt x="84" y="447"/>
                </a:lnTo>
                <a:lnTo>
                  <a:pt x="85" y="446"/>
                </a:lnTo>
                <a:lnTo>
                  <a:pt x="87" y="443"/>
                </a:lnTo>
                <a:lnTo>
                  <a:pt x="88" y="441"/>
                </a:lnTo>
                <a:lnTo>
                  <a:pt x="89" y="440"/>
                </a:lnTo>
                <a:lnTo>
                  <a:pt x="91" y="438"/>
                </a:lnTo>
                <a:lnTo>
                  <a:pt x="93" y="436"/>
                </a:lnTo>
                <a:lnTo>
                  <a:pt x="95" y="434"/>
                </a:lnTo>
                <a:lnTo>
                  <a:pt x="96" y="434"/>
                </a:lnTo>
                <a:lnTo>
                  <a:pt x="97" y="433"/>
                </a:lnTo>
                <a:lnTo>
                  <a:pt x="98" y="432"/>
                </a:lnTo>
                <a:lnTo>
                  <a:pt x="102" y="430"/>
                </a:lnTo>
                <a:lnTo>
                  <a:pt x="103" y="429"/>
                </a:lnTo>
                <a:lnTo>
                  <a:pt x="104" y="428"/>
                </a:lnTo>
                <a:lnTo>
                  <a:pt x="106" y="427"/>
                </a:lnTo>
                <a:lnTo>
                  <a:pt x="108" y="426"/>
                </a:lnTo>
                <a:lnTo>
                  <a:pt x="110" y="423"/>
                </a:lnTo>
                <a:lnTo>
                  <a:pt x="111" y="421"/>
                </a:lnTo>
                <a:lnTo>
                  <a:pt x="113" y="419"/>
                </a:lnTo>
                <a:lnTo>
                  <a:pt x="114" y="418"/>
                </a:lnTo>
                <a:lnTo>
                  <a:pt x="115" y="417"/>
                </a:lnTo>
                <a:lnTo>
                  <a:pt x="115" y="416"/>
                </a:lnTo>
                <a:lnTo>
                  <a:pt x="117" y="415"/>
                </a:lnTo>
                <a:lnTo>
                  <a:pt x="119" y="414"/>
                </a:lnTo>
                <a:lnTo>
                  <a:pt x="121" y="413"/>
                </a:lnTo>
                <a:lnTo>
                  <a:pt x="125" y="412"/>
                </a:lnTo>
                <a:lnTo>
                  <a:pt x="127" y="411"/>
                </a:lnTo>
                <a:lnTo>
                  <a:pt x="130" y="410"/>
                </a:lnTo>
                <a:lnTo>
                  <a:pt x="133" y="410"/>
                </a:lnTo>
                <a:lnTo>
                  <a:pt x="134" y="410"/>
                </a:lnTo>
                <a:lnTo>
                  <a:pt x="137" y="410"/>
                </a:lnTo>
                <a:lnTo>
                  <a:pt x="139" y="410"/>
                </a:lnTo>
                <a:lnTo>
                  <a:pt x="140" y="410"/>
                </a:lnTo>
                <a:lnTo>
                  <a:pt x="141" y="409"/>
                </a:lnTo>
                <a:lnTo>
                  <a:pt x="142" y="409"/>
                </a:lnTo>
                <a:lnTo>
                  <a:pt x="142" y="409"/>
                </a:lnTo>
                <a:lnTo>
                  <a:pt x="143" y="408"/>
                </a:lnTo>
                <a:lnTo>
                  <a:pt x="144" y="407"/>
                </a:lnTo>
                <a:lnTo>
                  <a:pt x="144" y="406"/>
                </a:lnTo>
                <a:lnTo>
                  <a:pt x="145" y="405"/>
                </a:lnTo>
                <a:lnTo>
                  <a:pt x="146" y="401"/>
                </a:lnTo>
                <a:lnTo>
                  <a:pt x="147" y="399"/>
                </a:lnTo>
                <a:lnTo>
                  <a:pt x="148" y="398"/>
                </a:lnTo>
                <a:lnTo>
                  <a:pt x="148" y="397"/>
                </a:lnTo>
                <a:lnTo>
                  <a:pt x="149" y="396"/>
                </a:lnTo>
                <a:lnTo>
                  <a:pt x="150" y="396"/>
                </a:lnTo>
                <a:lnTo>
                  <a:pt x="150" y="395"/>
                </a:lnTo>
                <a:lnTo>
                  <a:pt x="151" y="395"/>
                </a:lnTo>
                <a:lnTo>
                  <a:pt x="151" y="395"/>
                </a:lnTo>
                <a:lnTo>
                  <a:pt x="152" y="395"/>
                </a:lnTo>
                <a:lnTo>
                  <a:pt x="153" y="395"/>
                </a:lnTo>
                <a:lnTo>
                  <a:pt x="154" y="395"/>
                </a:lnTo>
                <a:lnTo>
                  <a:pt x="157" y="395"/>
                </a:lnTo>
                <a:lnTo>
                  <a:pt x="158" y="396"/>
                </a:lnTo>
                <a:lnTo>
                  <a:pt x="159" y="395"/>
                </a:lnTo>
                <a:lnTo>
                  <a:pt x="160" y="395"/>
                </a:lnTo>
                <a:lnTo>
                  <a:pt x="161" y="395"/>
                </a:lnTo>
                <a:lnTo>
                  <a:pt x="161" y="395"/>
                </a:lnTo>
                <a:lnTo>
                  <a:pt x="162" y="394"/>
                </a:lnTo>
                <a:lnTo>
                  <a:pt x="163" y="394"/>
                </a:lnTo>
                <a:lnTo>
                  <a:pt x="164" y="393"/>
                </a:lnTo>
                <a:lnTo>
                  <a:pt x="165" y="392"/>
                </a:lnTo>
                <a:lnTo>
                  <a:pt x="166" y="391"/>
                </a:lnTo>
                <a:lnTo>
                  <a:pt x="169" y="388"/>
                </a:lnTo>
                <a:lnTo>
                  <a:pt x="170" y="387"/>
                </a:lnTo>
                <a:lnTo>
                  <a:pt x="170" y="387"/>
                </a:lnTo>
                <a:lnTo>
                  <a:pt x="171" y="386"/>
                </a:lnTo>
                <a:lnTo>
                  <a:pt x="172" y="386"/>
                </a:lnTo>
                <a:lnTo>
                  <a:pt x="174" y="385"/>
                </a:lnTo>
                <a:lnTo>
                  <a:pt x="176" y="384"/>
                </a:lnTo>
                <a:lnTo>
                  <a:pt x="177" y="384"/>
                </a:lnTo>
                <a:lnTo>
                  <a:pt x="178" y="384"/>
                </a:lnTo>
                <a:lnTo>
                  <a:pt x="179" y="384"/>
                </a:lnTo>
                <a:lnTo>
                  <a:pt x="180" y="384"/>
                </a:lnTo>
                <a:lnTo>
                  <a:pt x="180" y="384"/>
                </a:lnTo>
                <a:lnTo>
                  <a:pt x="181" y="384"/>
                </a:lnTo>
                <a:lnTo>
                  <a:pt x="181" y="385"/>
                </a:lnTo>
                <a:lnTo>
                  <a:pt x="182" y="386"/>
                </a:lnTo>
                <a:lnTo>
                  <a:pt x="183" y="387"/>
                </a:lnTo>
                <a:lnTo>
                  <a:pt x="185" y="389"/>
                </a:lnTo>
                <a:lnTo>
                  <a:pt x="185" y="390"/>
                </a:lnTo>
                <a:lnTo>
                  <a:pt x="186" y="391"/>
                </a:lnTo>
                <a:lnTo>
                  <a:pt x="187" y="392"/>
                </a:lnTo>
                <a:lnTo>
                  <a:pt x="191" y="394"/>
                </a:lnTo>
                <a:lnTo>
                  <a:pt x="192" y="395"/>
                </a:lnTo>
                <a:lnTo>
                  <a:pt x="193" y="395"/>
                </a:lnTo>
                <a:lnTo>
                  <a:pt x="195" y="396"/>
                </a:lnTo>
                <a:lnTo>
                  <a:pt x="196" y="396"/>
                </a:lnTo>
                <a:lnTo>
                  <a:pt x="197" y="396"/>
                </a:lnTo>
                <a:lnTo>
                  <a:pt x="198" y="396"/>
                </a:lnTo>
                <a:lnTo>
                  <a:pt x="200" y="396"/>
                </a:lnTo>
                <a:lnTo>
                  <a:pt x="202" y="396"/>
                </a:lnTo>
                <a:lnTo>
                  <a:pt x="204" y="395"/>
                </a:lnTo>
                <a:lnTo>
                  <a:pt x="206" y="395"/>
                </a:lnTo>
                <a:lnTo>
                  <a:pt x="208" y="393"/>
                </a:lnTo>
                <a:lnTo>
                  <a:pt x="209" y="392"/>
                </a:lnTo>
                <a:lnTo>
                  <a:pt x="211" y="391"/>
                </a:lnTo>
                <a:lnTo>
                  <a:pt x="212" y="390"/>
                </a:lnTo>
                <a:lnTo>
                  <a:pt x="213" y="390"/>
                </a:lnTo>
                <a:lnTo>
                  <a:pt x="214" y="390"/>
                </a:lnTo>
                <a:lnTo>
                  <a:pt x="215" y="390"/>
                </a:lnTo>
                <a:lnTo>
                  <a:pt x="216" y="390"/>
                </a:lnTo>
                <a:lnTo>
                  <a:pt x="219" y="390"/>
                </a:lnTo>
                <a:lnTo>
                  <a:pt x="221" y="391"/>
                </a:lnTo>
                <a:lnTo>
                  <a:pt x="224" y="391"/>
                </a:lnTo>
                <a:lnTo>
                  <a:pt x="225" y="392"/>
                </a:lnTo>
                <a:lnTo>
                  <a:pt x="228" y="392"/>
                </a:lnTo>
                <a:lnTo>
                  <a:pt x="232" y="393"/>
                </a:lnTo>
                <a:lnTo>
                  <a:pt x="233" y="393"/>
                </a:lnTo>
                <a:lnTo>
                  <a:pt x="234" y="393"/>
                </a:lnTo>
                <a:lnTo>
                  <a:pt x="237" y="392"/>
                </a:lnTo>
                <a:lnTo>
                  <a:pt x="242" y="391"/>
                </a:lnTo>
                <a:lnTo>
                  <a:pt x="245" y="390"/>
                </a:lnTo>
                <a:lnTo>
                  <a:pt x="247" y="390"/>
                </a:lnTo>
                <a:lnTo>
                  <a:pt x="248" y="390"/>
                </a:lnTo>
                <a:lnTo>
                  <a:pt x="249" y="389"/>
                </a:lnTo>
                <a:lnTo>
                  <a:pt x="253" y="387"/>
                </a:lnTo>
                <a:lnTo>
                  <a:pt x="254" y="386"/>
                </a:lnTo>
                <a:lnTo>
                  <a:pt x="254" y="385"/>
                </a:lnTo>
                <a:lnTo>
                  <a:pt x="255" y="385"/>
                </a:lnTo>
                <a:lnTo>
                  <a:pt x="255" y="384"/>
                </a:lnTo>
                <a:lnTo>
                  <a:pt x="256" y="383"/>
                </a:lnTo>
                <a:lnTo>
                  <a:pt x="256" y="383"/>
                </a:lnTo>
                <a:lnTo>
                  <a:pt x="256" y="382"/>
                </a:lnTo>
                <a:lnTo>
                  <a:pt x="256" y="379"/>
                </a:lnTo>
                <a:lnTo>
                  <a:pt x="255" y="378"/>
                </a:lnTo>
                <a:lnTo>
                  <a:pt x="256" y="377"/>
                </a:lnTo>
                <a:lnTo>
                  <a:pt x="256" y="376"/>
                </a:lnTo>
                <a:lnTo>
                  <a:pt x="257" y="375"/>
                </a:lnTo>
                <a:lnTo>
                  <a:pt x="258" y="373"/>
                </a:lnTo>
                <a:lnTo>
                  <a:pt x="259" y="373"/>
                </a:lnTo>
                <a:lnTo>
                  <a:pt x="260" y="372"/>
                </a:lnTo>
                <a:lnTo>
                  <a:pt x="261" y="371"/>
                </a:lnTo>
                <a:lnTo>
                  <a:pt x="262" y="371"/>
                </a:lnTo>
                <a:lnTo>
                  <a:pt x="264" y="370"/>
                </a:lnTo>
                <a:lnTo>
                  <a:pt x="266" y="369"/>
                </a:lnTo>
                <a:lnTo>
                  <a:pt x="269" y="369"/>
                </a:lnTo>
                <a:lnTo>
                  <a:pt x="274" y="369"/>
                </a:lnTo>
                <a:lnTo>
                  <a:pt x="278" y="368"/>
                </a:lnTo>
                <a:lnTo>
                  <a:pt x="281" y="367"/>
                </a:lnTo>
                <a:lnTo>
                  <a:pt x="284" y="367"/>
                </a:lnTo>
                <a:lnTo>
                  <a:pt x="285" y="366"/>
                </a:lnTo>
                <a:lnTo>
                  <a:pt x="286" y="366"/>
                </a:lnTo>
                <a:lnTo>
                  <a:pt x="286" y="366"/>
                </a:lnTo>
                <a:lnTo>
                  <a:pt x="287" y="365"/>
                </a:lnTo>
                <a:lnTo>
                  <a:pt x="288" y="364"/>
                </a:lnTo>
                <a:lnTo>
                  <a:pt x="289" y="364"/>
                </a:lnTo>
                <a:lnTo>
                  <a:pt x="289" y="363"/>
                </a:lnTo>
                <a:lnTo>
                  <a:pt x="290" y="362"/>
                </a:lnTo>
                <a:lnTo>
                  <a:pt x="291" y="361"/>
                </a:lnTo>
                <a:lnTo>
                  <a:pt x="292" y="360"/>
                </a:lnTo>
                <a:lnTo>
                  <a:pt x="292" y="359"/>
                </a:lnTo>
                <a:lnTo>
                  <a:pt x="293" y="356"/>
                </a:lnTo>
                <a:lnTo>
                  <a:pt x="294" y="355"/>
                </a:lnTo>
                <a:lnTo>
                  <a:pt x="294" y="354"/>
                </a:lnTo>
                <a:lnTo>
                  <a:pt x="295" y="354"/>
                </a:lnTo>
                <a:lnTo>
                  <a:pt x="296" y="353"/>
                </a:lnTo>
                <a:lnTo>
                  <a:pt x="298" y="350"/>
                </a:lnTo>
                <a:lnTo>
                  <a:pt x="299" y="350"/>
                </a:lnTo>
                <a:lnTo>
                  <a:pt x="300" y="349"/>
                </a:lnTo>
                <a:lnTo>
                  <a:pt x="301" y="348"/>
                </a:lnTo>
                <a:lnTo>
                  <a:pt x="301" y="347"/>
                </a:lnTo>
                <a:lnTo>
                  <a:pt x="301" y="346"/>
                </a:lnTo>
                <a:lnTo>
                  <a:pt x="302" y="346"/>
                </a:lnTo>
                <a:lnTo>
                  <a:pt x="302" y="345"/>
                </a:lnTo>
                <a:lnTo>
                  <a:pt x="301" y="344"/>
                </a:lnTo>
                <a:lnTo>
                  <a:pt x="301" y="343"/>
                </a:lnTo>
                <a:lnTo>
                  <a:pt x="300" y="342"/>
                </a:lnTo>
                <a:lnTo>
                  <a:pt x="299" y="341"/>
                </a:lnTo>
                <a:lnTo>
                  <a:pt x="299" y="340"/>
                </a:lnTo>
                <a:lnTo>
                  <a:pt x="297" y="339"/>
                </a:lnTo>
                <a:lnTo>
                  <a:pt x="293" y="335"/>
                </a:lnTo>
                <a:lnTo>
                  <a:pt x="292" y="334"/>
                </a:lnTo>
                <a:lnTo>
                  <a:pt x="290" y="332"/>
                </a:lnTo>
                <a:lnTo>
                  <a:pt x="289" y="331"/>
                </a:lnTo>
                <a:lnTo>
                  <a:pt x="288" y="330"/>
                </a:lnTo>
                <a:lnTo>
                  <a:pt x="288" y="329"/>
                </a:lnTo>
                <a:lnTo>
                  <a:pt x="288" y="328"/>
                </a:lnTo>
                <a:lnTo>
                  <a:pt x="288" y="327"/>
                </a:lnTo>
                <a:lnTo>
                  <a:pt x="288" y="327"/>
                </a:lnTo>
                <a:lnTo>
                  <a:pt x="288" y="327"/>
                </a:lnTo>
                <a:lnTo>
                  <a:pt x="288" y="326"/>
                </a:lnTo>
                <a:lnTo>
                  <a:pt x="289" y="326"/>
                </a:lnTo>
                <a:lnTo>
                  <a:pt x="290" y="326"/>
                </a:lnTo>
                <a:lnTo>
                  <a:pt x="291" y="325"/>
                </a:lnTo>
                <a:lnTo>
                  <a:pt x="292" y="325"/>
                </a:lnTo>
                <a:lnTo>
                  <a:pt x="294" y="324"/>
                </a:lnTo>
                <a:lnTo>
                  <a:pt x="295" y="324"/>
                </a:lnTo>
                <a:lnTo>
                  <a:pt x="295" y="323"/>
                </a:lnTo>
                <a:lnTo>
                  <a:pt x="296" y="322"/>
                </a:lnTo>
                <a:lnTo>
                  <a:pt x="297" y="321"/>
                </a:lnTo>
                <a:lnTo>
                  <a:pt x="297" y="320"/>
                </a:lnTo>
                <a:lnTo>
                  <a:pt x="298" y="319"/>
                </a:lnTo>
                <a:lnTo>
                  <a:pt x="298" y="319"/>
                </a:lnTo>
                <a:lnTo>
                  <a:pt x="298" y="318"/>
                </a:lnTo>
                <a:lnTo>
                  <a:pt x="298" y="317"/>
                </a:lnTo>
                <a:lnTo>
                  <a:pt x="297" y="316"/>
                </a:lnTo>
                <a:lnTo>
                  <a:pt x="297" y="314"/>
                </a:lnTo>
                <a:lnTo>
                  <a:pt x="296" y="311"/>
                </a:lnTo>
                <a:lnTo>
                  <a:pt x="296" y="310"/>
                </a:lnTo>
                <a:lnTo>
                  <a:pt x="296" y="309"/>
                </a:lnTo>
                <a:lnTo>
                  <a:pt x="296" y="308"/>
                </a:lnTo>
                <a:lnTo>
                  <a:pt x="296" y="307"/>
                </a:lnTo>
                <a:lnTo>
                  <a:pt x="297" y="305"/>
                </a:lnTo>
                <a:lnTo>
                  <a:pt x="297" y="305"/>
                </a:lnTo>
                <a:lnTo>
                  <a:pt x="298" y="304"/>
                </a:lnTo>
                <a:lnTo>
                  <a:pt x="298" y="303"/>
                </a:lnTo>
                <a:lnTo>
                  <a:pt x="299" y="303"/>
                </a:lnTo>
                <a:lnTo>
                  <a:pt x="300" y="302"/>
                </a:lnTo>
                <a:lnTo>
                  <a:pt x="301" y="301"/>
                </a:lnTo>
                <a:lnTo>
                  <a:pt x="304" y="300"/>
                </a:lnTo>
                <a:lnTo>
                  <a:pt x="305" y="299"/>
                </a:lnTo>
                <a:lnTo>
                  <a:pt x="307" y="298"/>
                </a:lnTo>
                <a:lnTo>
                  <a:pt x="309" y="297"/>
                </a:lnTo>
                <a:lnTo>
                  <a:pt x="310" y="296"/>
                </a:lnTo>
                <a:lnTo>
                  <a:pt x="310" y="295"/>
                </a:lnTo>
                <a:lnTo>
                  <a:pt x="311" y="294"/>
                </a:lnTo>
                <a:lnTo>
                  <a:pt x="311" y="293"/>
                </a:lnTo>
                <a:lnTo>
                  <a:pt x="311" y="292"/>
                </a:lnTo>
                <a:lnTo>
                  <a:pt x="311" y="290"/>
                </a:lnTo>
                <a:lnTo>
                  <a:pt x="311" y="288"/>
                </a:lnTo>
                <a:lnTo>
                  <a:pt x="311" y="287"/>
                </a:lnTo>
                <a:lnTo>
                  <a:pt x="311" y="286"/>
                </a:lnTo>
                <a:lnTo>
                  <a:pt x="310" y="285"/>
                </a:lnTo>
                <a:lnTo>
                  <a:pt x="310" y="284"/>
                </a:lnTo>
                <a:lnTo>
                  <a:pt x="309" y="283"/>
                </a:lnTo>
                <a:lnTo>
                  <a:pt x="309" y="282"/>
                </a:lnTo>
                <a:lnTo>
                  <a:pt x="308" y="282"/>
                </a:lnTo>
                <a:lnTo>
                  <a:pt x="307" y="281"/>
                </a:lnTo>
                <a:lnTo>
                  <a:pt x="306" y="280"/>
                </a:lnTo>
                <a:lnTo>
                  <a:pt x="303" y="277"/>
                </a:lnTo>
                <a:lnTo>
                  <a:pt x="301" y="276"/>
                </a:lnTo>
                <a:lnTo>
                  <a:pt x="300" y="275"/>
                </a:lnTo>
                <a:lnTo>
                  <a:pt x="299" y="274"/>
                </a:lnTo>
                <a:lnTo>
                  <a:pt x="299" y="274"/>
                </a:lnTo>
                <a:lnTo>
                  <a:pt x="299" y="273"/>
                </a:lnTo>
                <a:lnTo>
                  <a:pt x="298" y="272"/>
                </a:lnTo>
                <a:lnTo>
                  <a:pt x="298" y="271"/>
                </a:lnTo>
                <a:lnTo>
                  <a:pt x="298" y="270"/>
                </a:lnTo>
                <a:lnTo>
                  <a:pt x="298" y="269"/>
                </a:lnTo>
                <a:lnTo>
                  <a:pt x="298" y="268"/>
                </a:lnTo>
                <a:lnTo>
                  <a:pt x="298" y="267"/>
                </a:lnTo>
                <a:lnTo>
                  <a:pt x="299" y="265"/>
                </a:lnTo>
                <a:lnTo>
                  <a:pt x="299" y="264"/>
                </a:lnTo>
                <a:lnTo>
                  <a:pt x="300" y="262"/>
                </a:lnTo>
                <a:lnTo>
                  <a:pt x="300" y="261"/>
                </a:lnTo>
                <a:lnTo>
                  <a:pt x="301" y="259"/>
                </a:lnTo>
                <a:lnTo>
                  <a:pt x="302" y="258"/>
                </a:lnTo>
                <a:lnTo>
                  <a:pt x="303" y="256"/>
                </a:lnTo>
                <a:lnTo>
                  <a:pt x="304" y="255"/>
                </a:lnTo>
                <a:lnTo>
                  <a:pt x="305" y="253"/>
                </a:lnTo>
                <a:lnTo>
                  <a:pt x="306" y="252"/>
                </a:lnTo>
                <a:lnTo>
                  <a:pt x="308" y="251"/>
                </a:lnTo>
                <a:lnTo>
                  <a:pt x="311" y="249"/>
                </a:lnTo>
                <a:lnTo>
                  <a:pt x="313" y="247"/>
                </a:lnTo>
                <a:lnTo>
                  <a:pt x="313" y="247"/>
                </a:lnTo>
                <a:lnTo>
                  <a:pt x="314" y="246"/>
                </a:lnTo>
                <a:lnTo>
                  <a:pt x="314" y="246"/>
                </a:lnTo>
                <a:lnTo>
                  <a:pt x="315" y="245"/>
                </a:lnTo>
                <a:lnTo>
                  <a:pt x="315" y="244"/>
                </a:lnTo>
                <a:lnTo>
                  <a:pt x="315" y="243"/>
                </a:lnTo>
                <a:lnTo>
                  <a:pt x="315" y="243"/>
                </a:lnTo>
                <a:lnTo>
                  <a:pt x="314" y="242"/>
                </a:lnTo>
                <a:lnTo>
                  <a:pt x="314" y="241"/>
                </a:lnTo>
                <a:lnTo>
                  <a:pt x="313" y="240"/>
                </a:lnTo>
                <a:lnTo>
                  <a:pt x="312" y="238"/>
                </a:lnTo>
                <a:lnTo>
                  <a:pt x="310" y="236"/>
                </a:lnTo>
                <a:lnTo>
                  <a:pt x="310" y="235"/>
                </a:lnTo>
                <a:lnTo>
                  <a:pt x="309" y="234"/>
                </a:lnTo>
                <a:lnTo>
                  <a:pt x="309" y="233"/>
                </a:lnTo>
                <a:lnTo>
                  <a:pt x="308" y="231"/>
                </a:lnTo>
                <a:lnTo>
                  <a:pt x="308" y="230"/>
                </a:lnTo>
                <a:lnTo>
                  <a:pt x="308" y="229"/>
                </a:lnTo>
                <a:lnTo>
                  <a:pt x="308" y="228"/>
                </a:lnTo>
                <a:lnTo>
                  <a:pt x="308" y="227"/>
                </a:lnTo>
                <a:lnTo>
                  <a:pt x="309" y="226"/>
                </a:lnTo>
                <a:lnTo>
                  <a:pt x="309" y="225"/>
                </a:lnTo>
                <a:lnTo>
                  <a:pt x="310" y="224"/>
                </a:lnTo>
                <a:lnTo>
                  <a:pt x="314" y="219"/>
                </a:lnTo>
                <a:lnTo>
                  <a:pt x="315" y="217"/>
                </a:lnTo>
                <a:lnTo>
                  <a:pt x="316" y="215"/>
                </a:lnTo>
                <a:lnTo>
                  <a:pt x="316" y="214"/>
                </a:lnTo>
                <a:lnTo>
                  <a:pt x="317" y="213"/>
                </a:lnTo>
                <a:lnTo>
                  <a:pt x="317" y="212"/>
                </a:lnTo>
                <a:lnTo>
                  <a:pt x="317" y="211"/>
                </a:lnTo>
                <a:lnTo>
                  <a:pt x="317" y="210"/>
                </a:lnTo>
                <a:lnTo>
                  <a:pt x="317" y="210"/>
                </a:lnTo>
                <a:lnTo>
                  <a:pt x="317" y="209"/>
                </a:lnTo>
                <a:lnTo>
                  <a:pt x="316" y="208"/>
                </a:lnTo>
                <a:lnTo>
                  <a:pt x="316" y="208"/>
                </a:lnTo>
                <a:lnTo>
                  <a:pt x="315" y="207"/>
                </a:lnTo>
                <a:lnTo>
                  <a:pt x="315" y="207"/>
                </a:lnTo>
                <a:lnTo>
                  <a:pt x="314" y="206"/>
                </a:lnTo>
                <a:lnTo>
                  <a:pt x="310" y="205"/>
                </a:lnTo>
                <a:lnTo>
                  <a:pt x="309" y="205"/>
                </a:lnTo>
                <a:lnTo>
                  <a:pt x="307" y="204"/>
                </a:lnTo>
                <a:lnTo>
                  <a:pt x="306" y="204"/>
                </a:lnTo>
                <a:lnTo>
                  <a:pt x="305" y="203"/>
                </a:lnTo>
                <a:lnTo>
                  <a:pt x="304" y="203"/>
                </a:lnTo>
                <a:lnTo>
                  <a:pt x="304" y="202"/>
                </a:lnTo>
                <a:lnTo>
                  <a:pt x="303" y="202"/>
                </a:lnTo>
                <a:lnTo>
                  <a:pt x="303" y="201"/>
                </a:lnTo>
                <a:lnTo>
                  <a:pt x="303" y="201"/>
                </a:lnTo>
                <a:lnTo>
                  <a:pt x="303" y="200"/>
                </a:lnTo>
                <a:lnTo>
                  <a:pt x="303" y="200"/>
                </a:lnTo>
                <a:lnTo>
                  <a:pt x="304" y="199"/>
                </a:lnTo>
                <a:lnTo>
                  <a:pt x="304" y="199"/>
                </a:lnTo>
                <a:lnTo>
                  <a:pt x="306" y="198"/>
                </a:lnTo>
                <a:lnTo>
                  <a:pt x="306" y="197"/>
                </a:lnTo>
                <a:lnTo>
                  <a:pt x="306" y="197"/>
                </a:lnTo>
                <a:lnTo>
                  <a:pt x="307" y="197"/>
                </a:lnTo>
                <a:lnTo>
                  <a:pt x="306" y="196"/>
                </a:lnTo>
                <a:lnTo>
                  <a:pt x="306" y="196"/>
                </a:lnTo>
                <a:lnTo>
                  <a:pt x="306" y="195"/>
                </a:lnTo>
                <a:lnTo>
                  <a:pt x="305" y="195"/>
                </a:lnTo>
                <a:lnTo>
                  <a:pt x="298" y="190"/>
                </a:lnTo>
                <a:lnTo>
                  <a:pt x="294" y="186"/>
                </a:lnTo>
                <a:lnTo>
                  <a:pt x="293" y="186"/>
                </a:lnTo>
                <a:lnTo>
                  <a:pt x="292" y="185"/>
                </a:lnTo>
                <a:lnTo>
                  <a:pt x="292" y="184"/>
                </a:lnTo>
                <a:lnTo>
                  <a:pt x="291" y="184"/>
                </a:lnTo>
                <a:lnTo>
                  <a:pt x="291" y="183"/>
                </a:lnTo>
                <a:lnTo>
                  <a:pt x="291" y="182"/>
                </a:lnTo>
                <a:lnTo>
                  <a:pt x="291" y="181"/>
                </a:lnTo>
                <a:lnTo>
                  <a:pt x="291" y="180"/>
                </a:lnTo>
                <a:lnTo>
                  <a:pt x="291" y="178"/>
                </a:lnTo>
                <a:lnTo>
                  <a:pt x="292" y="174"/>
                </a:lnTo>
                <a:lnTo>
                  <a:pt x="293" y="171"/>
                </a:lnTo>
                <a:lnTo>
                  <a:pt x="293" y="169"/>
                </a:lnTo>
                <a:lnTo>
                  <a:pt x="293" y="166"/>
                </a:lnTo>
                <a:lnTo>
                  <a:pt x="293" y="162"/>
                </a:lnTo>
                <a:lnTo>
                  <a:pt x="294" y="160"/>
                </a:lnTo>
                <a:lnTo>
                  <a:pt x="294" y="159"/>
                </a:lnTo>
                <a:lnTo>
                  <a:pt x="294" y="158"/>
                </a:lnTo>
                <a:lnTo>
                  <a:pt x="295" y="156"/>
                </a:lnTo>
                <a:lnTo>
                  <a:pt x="296" y="154"/>
                </a:lnTo>
                <a:lnTo>
                  <a:pt x="298" y="153"/>
                </a:lnTo>
                <a:lnTo>
                  <a:pt x="300" y="150"/>
                </a:lnTo>
                <a:lnTo>
                  <a:pt x="301" y="148"/>
                </a:lnTo>
                <a:lnTo>
                  <a:pt x="302" y="147"/>
                </a:lnTo>
                <a:lnTo>
                  <a:pt x="304" y="143"/>
                </a:lnTo>
                <a:lnTo>
                  <a:pt x="305" y="141"/>
                </a:lnTo>
                <a:lnTo>
                  <a:pt x="306" y="140"/>
                </a:lnTo>
                <a:lnTo>
                  <a:pt x="307" y="139"/>
                </a:lnTo>
                <a:lnTo>
                  <a:pt x="308" y="138"/>
                </a:lnTo>
                <a:lnTo>
                  <a:pt x="308" y="137"/>
                </a:lnTo>
                <a:lnTo>
                  <a:pt x="309" y="137"/>
                </a:lnTo>
                <a:lnTo>
                  <a:pt x="310" y="136"/>
                </a:lnTo>
                <a:lnTo>
                  <a:pt x="312" y="135"/>
                </a:lnTo>
                <a:lnTo>
                  <a:pt x="313" y="134"/>
                </a:lnTo>
                <a:lnTo>
                  <a:pt x="315" y="134"/>
                </a:lnTo>
                <a:lnTo>
                  <a:pt x="317" y="133"/>
                </a:lnTo>
                <a:lnTo>
                  <a:pt x="321" y="133"/>
                </a:lnTo>
                <a:lnTo>
                  <a:pt x="324" y="133"/>
                </a:lnTo>
                <a:lnTo>
                  <a:pt x="327" y="132"/>
                </a:lnTo>
                <a:lnTo>
                  <a:pt x="329" y="132"/>
                </a:lnTo>
                <a:lnTo>
                  <a:pt x="330" y="131"/>
                </a:lnTo>
                <a:lnTo>
                  <a:pt x="331" y="131"/>
                </a:lnTo>
                <a:lnTo>
                  <a:pt x="332" y="130"/>
                </a:lnTo>
                <a:lnTo>
                  <a:pt x="333" y="129"/>
                </a:lnTo>
                <a:lnTo>
                  <a:pt x="333" y="128"/>
                </a:lnTo>
                <a:lnTo>
                  <a:pt x="333" y="128"/>
                </a:lnTo>
                <a:lnTo>
                  <a:pt x="334" y="127"/>
                </a:lnTo>
                <a:lnTo>
                  <a:pt x="334" y="126"/>
                </a:lnTo>
                <a:lnTo>
                  <a:pt x="334" y="126"/>
                </a:lnTo>
                <a:lnTo>
                  <a:pt x="334" y="125"/>
                </a:lnTo>
                <a:lnTo>
                  <a:pt x="333" y="124"/>
                </a:lnTo>
                <a:lnTo>
                  <a:pt x="333" y="124"/>
                </a:lnTo>
                <a:lnTo>
                  <a:pt x="332" y="123"/>
                </a:lnTo>
                <a:lnTo>
                  <a:pt x="332" y="123"/>
                </a:lnTo>
                <a:lnTo>
                  <a:pt x="331" y="122"/>
                </a:lnTo>
                <a:lnTo>
                  <a:pt x="330" y="122"/>
                </a:lnTo>
                <a:lnTo>
                  <a:pt x="329" y="121"/>
                </a:lnTo>
                <a:lnTo>
                  <a:pt x="325" y="120"/>
                </a:lnTo>
                <a:lnTo>
                  <a:pt x="324" y="120"/>
                </a:lnTo>
                <a:lnTo>
                  <a:pt x="323" y="120"/>
                </a:lnTo>
                <a:lnTo>
                  <a:pt x="323" y="120"/>
                </a:lnTo>
                <a:lnTo>
                  <a:pt x="323" y="119"/>
                </a:lnTo>
                <a:lnTo>
                  <a:pt x="323" y="119"/>
                </a:lnTo>
                <a:lnTo>
                  <a:pt x="323" y="118"/>
                </a:lnTo>
                <a:lnTo>
                  <a:pt x="323" y="118"/>
                </a:lnTo>
                <a:lnTo>
                  <a:pt x="324" y="117"/>
                </a:lnTo>
                <a:lnTo>
                  <a:pt x="324" y="116"/>
                </a:lnTo>
                <a:lnTo>
                  <a:pt x="325" y="115"/>
                </a:lnTo>
                <a:lnTo>
                  <a:pt x="327" y="113"/>
                </a:lnTo>
                <a:lnTo>
                  <a:pt x="328" y="112"/>
                </a:lnTo>
                <a:lnTo>
                  <a:pt x="329" y="111"/>
                </a:lnTo>
                <a:lnTo>
                  <a:pt x="330" y="110"/>
                </a:lnTo>
                <a:lnTo>
                  <a:pt x="332" y="110"/>
                </a:lnTo>
                <a:lnTo>
                  <a:pt x="333" y="109"/>
                </a:lnTo>
                <a:lnTo>
                  <a:pt x="334" y="109"/>
                </a:lnTo>
                <a:lnTo>
                  <a:pt x="336" y="108"/>
                </a:lnTo>
                <a:lnTo>
                  <a:pt x="337" y="108"/>
                </a:lnTo>
                <a:lnTo>
                  <a:pt x="338" y="109"/>
                </a:lnTo>
                <a:lnTo>
                  <a:pt x="339" y="109"/>
                </a:lnTo>
                <a:lnTo>
                  <a:pt x="340" y="109"/>
                </a:lnTo>
                <a:lnTo>
                  <a:pt x="340" y="110"/>
                </a:lnTo>
                <a:lnTo>
                  <a:pt x="341" y="110"/>
                </a:lnTo>
                <a:lnTo>
                  <a:pt x="341" y="110"/>
                </a:lnTo>
                <a:lnTo>
                  <a:pt x="342" y="112"/>
                </a:lnTo>
                <a:lnTo>
                  <a:pt x="343" y="114"/>
                </a:lnTo>
                <a:lnTo>
                  <a:pt x="343" y="114"/>
                </a:lnTo>
                <a:lnTo>
                  <a:pt x="344" y="115"/>
                </a:lnTo>
                <a:lnTo>
                  <a:pt x="345" y="116"/>
                </a:lnTo>
                <a:lnTo>
                  <a:pt x="345" y="117"/>
                </a:lnTo>
                <a:lnTo>
                  <a:pt x="346" y="117"/>
                </a:lnTo>
                <a:lnTo>
                  <a:pt x="347" y="117"/>
                </a:lnTo>
                <a:lnTo>
                  <a:pt x="347" y="118"/>
                </a:lnTo>
                <a:lnTo>
                  <a:pt x="348" y="118"/>
                </a:lnTo>
                <a:lnTo>
                  <a:pt x="350" y="118"/>
                </a:lnTo>
                <a:lnTo>
                  <a:pt x="351" y="117"/>
                </a:lnTo>
                <a:lnTo>
                  <a:pt x="351" y="117"/>
                </a:lnTo>
                <a:lnTo>
                  <a:pt x="352" y="117"/>
                </a:lnTo>
                <a:lnTo>
                  <a:pt x="353" y="116"/>
                </a:lnTo>
                <a:lnTo>
                  <a:pt x="353" y="116"/>
                </a:lnTo>
                <a:lnTo>
                  <a:pt x="354" y="115"/>
                </a:lnTo>
                <a:lnTo>
                  <a:pt x="354" y="114"/>
                </a:lnTo>
                <a:lnTo>
                  <a:pt x="355" y="111"/>
                </a:lnTo>
                <a:lnTo>
                  <a:pt x="356" y="108"/>
                </a:lnTo>
                <a:lnTo>
                  <a:pt x="356" y="107"/>
                </a:lnTo>
                <a:lnTo>
                  <a:pt x="356" y="106"/>
                </a:lnTo>
                <a:lnTo>
                  <a:pt x="356" y="106"/>
                </a:lnTo>
                <a:lnTo>
                  <a:pt x="356" y="105"/>
                </a:lnTo>
                <a:lnTo>
                  <a:pt x="356" y="104"/>
                </a:lnTo>
                <a:lnTo>
                  <a:pt x="356" y="103"/>
                </a:lnTo>
                <a:lnTo>
                  <a:pt x="356" y="102"/>
                </a:lnTo>
                <a:lnTo>
                  <a:pt x="355" y="100"/>
                </a:lnTo>
                <a:lnTo>
                  <a:pt x="354" y="99"/>
                </a:lnTo>
                <a:lnTo>
                  <a:pt x="353" y="98"/>
                </a:lnTo>
                <a:lnTo>
                  <a:pt x="351" y="96"/>
                </a:lnTo>
                <a:lnTo>
                  <a:pt x="350" y="95"/>
                </a:lnTo>
                <a:lnTo>
                  <a:pt x="349" y="94"/>
                </a:lnTo>
                <a:lnTo>
                  <a:pt x="349" y="93"/>
                </a:lnTo>
                <a:lnTo>
                  <a:pt x="348" y="92"/>
                </a:lnTo>
                <a:lnTo>
                  <a:pt x="348" y="91"/>
                </a:lnTo>
                <a:lnTo>
                  <a:pt x="348" y="90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9" y="89"/>
                </a:lnTo>
                <a:lnTo>
                  <a:pt x="350" y="89"/>
                </a:lnTo>
                <a:lnTo>
                  <a:pt x="352" y="89"/>
                </a:lnTo>
                <a:lnTo>
                  <a:pt x="353" y="89"/>
                </a:lnTo>
                <a:lnTo>
                  <a:pt x="354" y="89"/>
                </a:lnTo>
                <a:lnTo>
                  <a:pt x="355" y="88"/>
                </a:lnTo>
                <a:lnTo>
                  <a:pt x="356" y="88"/>
                </a:lnTo>
                <a:lnTo>
                  <a:pt x="357" y="87"/>
                </a:lnTo>
                <a:lnTo>
                  <a:pt x="358" y="87"/>
                </a:lnTo>
                <a:lnTo>
                  <a:pt x="360" y="86"/>
                </a:lnTo>
                <a:lnTo>
                  <a:pt x="361" y="84"/>
                </a:lnTo>
                <a:lnTo>
                  <a:pt x="363" y="82"/>
                </a:lnTo>
                <a:lnTo>
                  <a:pt x="365" y="80"/>
                </a:lnTo>
                <a:lnTo>
                  <a:pt x="366" y="79"/>
                </a:lnTo>
                <a:lnTo>
                  <a:pt x="367" y="77"/>
                </a:lnTo>
                <a:lnTo>
                  <a:pt x="368" y="75"/>
                </a:lnTo>
                <a:lnTo>
                  <a:pt x="368" y="74"/>
                </a:lnTo>
                <a:lnTo>
                  <a:pt x="368" y="73"/>
                </a:lnTo>
                <a:lnTo>
                  <a:pt x="368" y="72"/>
                </a:lnTo>
                <a:lnTo>
                  <a:pt x="368" y="71"/>
                </a:lnTo>
                <a:lnTo>
                  <a:pt x="368" y="70"/>
                </a:lnTo>
                <a:lnTo>
                  <a:pt x="368" y="69"/>
                </a:lnTo>
                <a:lnTo>
                  <a:pt x="368" y="68"/>
                </a:lnTo>
                <a:lnTo>
                  <a:pt x="368" y="67"/>
                </a:lnTo>
                <a:lnTo>
                  <a:pt x="367" y="66"/>
                </a:lnTo>
                <a:lnTo>
                  <a:pt x="367" y="65"/>
                </a:lnTo>
                <a:lnTo>
                  <a:pt x="366" y="65"/>
                </a:lnTo>
                <a:lnTo>
                  <a:pt x="365" y="64"/>
                </a:lnTo>
                <a:lnTo>
                  <a:pt x="364" y="63"/>
                </a:lnTo>
                <a:lnTo>
                  <a:pt x="363" y="62"/>
                </a:lnTo>
                <a:lnTo>
                  <a:pt x="360" y="60"/>
                </a:lnTo>
                <a:lnTo>
                  <a:pt x="358" y="59"/>
                </a:lnTo>
                <a:lnTo>
                  <a:pt x="357" y="59"/>
                </a:lnTo>
                <a:lnTo>
                  <a:pt x="356" y="57"/>
                </a:lnTo>
                <a:lnTo>
                  <a:pt x="355" y="56"/>
                </a:lnTo>
                <a:lnTo>
                  <a:pt x="355" y="55"/>
                </a:lnTo>
                <a:lnTo>
                  <a:pt x="354" y="54"/>
                </a:lnTo>
                <a:lnTo>
                  <a:pt x="354" y="54"/>
                </a:lnTo>
                <a:lnTo>
                  <a:pt x="354" y="53"/>
                </a:lnTo>
                <a:lnTo>
                  <a:pt x="354" y="52"/>
                </a:lnTo>
                <a:lnTo>
                  <a:pt x="355" y="51"/>
                </a:lnTo>
                <a:lnTo>
                  <a:pt x="355" y="50"/>
                </a:lnTo>
                <a:lnTo>
                  <a:pt x="357" y="44"/>
                </a:lnTo>
                <a:lnTo>
                  <a:pt x="358" y="41"/>
                </a:lnTo>
                <a:lnTo>
                  <a:pt x="359" y="39"/>
                </a:lnTo>
                <a:lnTo>
                  <a:pt x="359" y="37"/>
                </a:lnTo>
                <a:lnTo>
                  <a:pt x="359" y="36"/>
                </a:lnTo>
                <a:lnTo>
                  <a:pt x="359" y="35"/>
                </a:lnTo>
                <a:lnTo>
                  <a:pt x="359" y="34"/>
                </a:lnTo>
                <a:lnTo>
                  <a:pt x="359" y="35"/>
                </a:lnTo>
                <a:lnTo>
                  <a:pt x="360" y="35"/>
                </a:lnTo>
                <a:lnTo>
                  <a:pt x="360" y="35"/>
                </a:lnTo>
                <a:lnTo>
                  <a:pt x="361" y="35"/>
                </a:lnTo>
                <a:lnTo>
                  <a:pt x="361" y="35"/>
                </a:lnTo>
                <a:lnTo>
                  <a:pt x="362" y="35"/>
                </a:lnTo>
                <a:lnTo>
                  <a:pt x="363" y="35"/>
                </a:lnTo>
                <a:lnTo>
                  <a:pt x="363" y="35"/>
                </a:lnTo>
                <a:lnTo>
                  <a:pt x="364" y="34"/>
                </a:lnTo>
                <a:lnTo>
                  <a:pt x="365" y="33"/>
                </a:lnTo>
                <a:lnTo>
                  <a:pt x="367" y="32"/>
                </a:lnTo>
                <a:lnTo>
                  <a:pt x="368" y="30"/>
                </a:lnTo>
                <a:lnTo>
                  <a:pt x="371" y="27"/>
                </a:lnTo>
                <a:lnTo>
                  <a:pt x="371" y="27"/>
                </a:lnTo>
                <a:lnTo>
                  <a:pt x="372" y="26"/>
                </a:lnTo>
                <a:lnTo>
                  <a:pt x="373" y="25"/>
                </a:lnTo>
                <a:lnTo>
                  <a:pt x="375" y="25"/>
                </a:lnTo>
                <a:lnTo>
                  <a:pt x="376" y="24"/>
                </a:lnTo>
                <a:lnTo>
                  <a:pt x="377" y="24"/>
                </a:lnTo>
                <a:lnTo>
                  <a:pt x="378" y="24"/>
                </a:lnTo>
                <a:lnTo>
                  <a:pt x="379" y="24"/>
                </a:lnTo>
                <a:lnTo>
                  <a:pt x="380" y="24"/>
                </a:lnTo>
                <a:lnTo>
                  <a:pt x="380" y="24"/>
                </a:lnTo>
                <a:lnTo>
                  <a:pt x="382" y="24"/>
                </a:lnTo>
                <a:lnTo>
                  <a:pt x="383" y="25"/>
                </a:lnTo>
                <a:lnTo>
                  <a:pt x="384" y="26"/>
                </a:lnTo>
                <a:lnTo>
                  <a:pt x="385" y="26"/>
                </a:lnTo>
                <a:lnTo>
                  <a:pt x="386" y="26"/>
                </a:lnTo>
                <a:lnTo>
                  <a:pt x="388" y="26"/>
                </a:lnTo>
                <a:lnTo>
                  <a:pt x="391" y="25"/>
                </a:lnTo>
                <a:lnTo>
                  <a:pt x="393" y="25"/>
                </a:lnTo>
                <a:lnTo>
                  <a:pt x="397" y="24"/>
                </a:lnTo>
                <a:lnTo>
                  <a:pt x="399" y="24"/>
                </a:lnTo>
                <a:lnTo>
                  <a:pt x="400" y="24"/>
                </a:lnTo>
                <a:lnTo>
                  <a:pt x="401" y="24"/>
                </a:lnTo>
                <a:lnTo>
                  <a:pt x="402" y="24"/>
                </a:lnTo>
                <a:lnTo>
                  <a:pt x="408" y="25"/>
                </a:lnTo>
                <a:lnTo>
                  <a:pt x="410" y="25"/>
                </a:lnTo>
                <a:lnTo>
                  <a:pt x="412" y="26"/>
                </a:lnTo>
                <a:lnTo>
                  <a:pt x="415" y="26"/>
                </a:lnTo>
                <a:lnTo>
                  <a:pt x="417" y="25"/>
                </a:lnTo>
                <a:lnTo>
                  <a:pt x="419" y="25"/>
                </a:lnTo>
                <a:lnTo>
                  <a:pt x="420" y="25"/>
                </a:lnTo>
                <a:lnTo>
                  <a:pt x="420" y="25"/>
                </a:lnTo>
                <a:lnTo>
                  <a:pt x="421" y="24"/>
                </a:lnTo>
                <a:lnTo>
                  <a:pt x="422" y="23"/>
                </a:lnTo>
                <a:lnTo>
                  <a:pt x="422" y="23"/>
                </a:lnTo>
                <a:lnTo>
                  <a:pt x="423" y="21"/>
                </a:lnTo>
                <a:lnTo>
                  <a:pt x="424" y="20"/>
                </a:lnTo>
                <a:lnTo>
                  <a:pt x="424" y="18"/>
                </a:lnTo>
                <a:lnTo>
                  <a:pt x="427" y="7"/>
                </a:lnTo>
                <a:lnTo>
                  <a:pt x="428" y="4"/>
                </a:lnTo>
                <a:lnTo>
                  <a:pt x="428" y="2"/>
                </a:lnTo>
                <a:lnTo>
                  <a:pt x="429" y="1"/>
                </a:lnTo>
                <a:lnTo>
                  <a:pt x="430" y="0"/>
                </a:lnTo>
                <a:lnTo>
                  <a:pt x="430" y="0"/>
                </a:lnTo>
                <a:lnTo>
                  <a:pt x="430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4" name="Freeform 287">
            <a:extLst>
              <a:ext uri="{FF2B5EF4-FFF2-40B4-BE49-F238E27FC236}">
                <a16:creationId xmlns:a16="http://schemas.microsoft.com/office/drawing/2014/main" id="{F94AEE6A-2E40-4982-BABA-35028205E985}"/>
              </a:ext>
            </a:extLst>
          </p:cNvPr>
          <p:cNvSpPr>
            <a:spLocks/>
          </p:cNvSpPr>
          <p:nvPr/>
        </p:nvSpPr>
        <p:spPr bwMode="auto">
          <a:xfrm>
            <a:off x="10102727" y="3795322"/>
            <a:ext cx="982674" cy="1595013"/>
          </a:xfrm>
          <a:custGeom>
            <a:avLst/>
            <a:gdLst>
              <a:gd name="T0" fmla="*/ 258 w 517"/>
              <a:gd name="T1" fmla="*/ 105 h 767"/>
              <a:gd name="T2" fmla="*/ 281 w 517"/>
              <a:gd name="T3" fmla="*/ 107 h 767"/>
              <a:gd name="T4" fmla="*/ 290 w 517"/>
              <a:gd name="T5" fmla="*/ 147 h 767"/>
              <a:gd name="T6" fmla="*/ 254 w 517"/>
              <a:gd name="T7" fmla="*/ 165 h 767"/>
              <a:gd name="T8" fmla="*/ 217 w 517"/>
              <a:gd name="T9" fmla="*/ 213 h 767"/>
              <a:gd name="T10" fmla="*/ 194 w 517"/>
              <a:gd name="T11" fmla="*/ 277 h 767"/>
              <a:gd name="T12" fmla="*/ 201 w 517"/>
              <a:gd name="T13" fmla="*/ 320 h 767"/>
              <a:gd name="T14" fmla="*/ 189 w 517"/>
              <a:gd name="T15" fmla="*/ 356 h 767"/>
              <a:gd name="T16" fmla="*/ 201 w 517"/>
              <a:gd name="T17" fmla="*/ 389 h 767"/>
              <a:gd name="T18" fmla="*/ 215 w 517"/>
              <a:gd name="T19" fmla="*/ 406 h 767"/>
              <a:gd name="T20" fmla="*/ 258 w 517"/>
              <a:gd name="T21" fmla="*/ 384 h 767"/>
              <a:gd name="T22" fmla="*/ 276 w 517"/>
              <a:gd name="T23" fmla="*/ 406 h 767"/>
              <a:gd name="T24" fmla="*/ 294 w 517"/>
              <a:gd name="T25" fmla="*/ 409 h 767"/>
              <a:gd name="T26" fmla="*/ 314 w 517"/>
              <a:gd name="T27" fmla="*/ 396 h 767"/>
              <a:gd name="T28" fmla="*/ 322 w 517"/>
              <a:gd name="T29" fmla="*/ 379 h 767"/>
              <a:gd name="T30" fmla="*/ 336 w 517"/>
              <a:gd name="T31" fmla="*/ 420 h 767"/>
              <a:gd name="T32" fmla="*/ 379 w 517"/>
              <a:gd name="T33" fmla="*/ 449 h 767"/>
              <a:gd name="T34" fmla="*/ 416 w 517"/>
              <a:gd name="T35" fmla="*/ 449 h 767"/>
              <a:gd name="T36" fmla="*/ 419 w 517"/>
              <a:gd name="T37" fmla="*/ 495 h 767"/>
              <a:gd name="T38" fmla="*/ 444 w 517"/>
              <a:gd name="T39" fmla="*/ 501 h 767"/>
              <a:gd name="T40" fmla="*/ 491 w 517"/>
              <a:gd name="T41" fmla="*/ 558 h 767"/>
              <a:gd name="T42" fmla="*/ 501 w 517"/>
              <a:gd name="T43" fmla="*/ 569 h 767"/>
              <a:gd name="T44" fmla="*/ 513 w 517"/>
              <a:gd name="T45" fmla="*/ 593 h 767"/>
              <a:gd name="T46" fmla="*/ 484 w 517"/>
              <a:gd name="T47" fmla="*/ 602 h 767"/>
              <a:gd name="T48" fmla="*/ 459 w 517"/>
              <a:gd name="T49" fmla="*/ 646 h 767"/>
              <a:gd name="T50" fmla="*/ 424 w 517"/>
              <a:gd name="T51" fmla="*/ 640 h 767"/>
              <a:gd name="T52" fmla="*/ 400 w 517"/>
              <a:gd name="T53" fmla="*/ 647 h 767"/>
              <a:gd name="T54" fmla="*/ 400 w 517"/>
              <a:gd name="T55" fmla="*/ 674 h 767"/>
              <a:gd name="T56" fmla="*/ 364 w 517"/>
              <a:gd name="T57" fmla="*/ 676 h 767"/>
              <a:gd name="T58" fmla="*/ 339 w 517"/>
              <a:gd name="T59" fmla="*/ 702 h 767"/>
              <a:gd name="T60" fmla="*/ 298 w 517"/>
              <a:gd name="T61" fmla="*/ 692 h 767"/>
              <a:gd name="T62" fmla="*/ 281 w 517"/>
              <a:gd name="T63" fmla="*/ 678 h 767"/>
              <a:gd name="T64" fmla="*/ 278 w 517"/>
              <a:gd name="T65" fmla="*/ 719 h 767"/>
              <a:gd name="T66" fmla="*/ 239 w 517"/>
              <a:gd name="T67" fmla="*/ 750 h 767"/>
              <a:gd name="T68" fmla="*/ 200 w 517"/>
              <a:gd name="T69" fmla="*/ 767 h 767"/>
              <a:gd name="T70" fmla="*/ 161 w 517"/>
              <a:gd name="T71" fmla="*/ 721 h 767"/>
              <a:gd name="T72" fmla="*/ 151 w 517"/>
              <a:gd name="T73" fmla="*/ 686 h 767"/>
              <a:gd name="T74" fmla="*/ 133 w 517"/>
              <a:gd name="T75" fmla="*/ 678 h 767"/>
              <a:gd name="T76" fmla="*/ 111 w 517"/>
              <a:gd name="T77" fmla="*/ 639 h 767"/>
              <a:gd name="T78" fmla="*/ 71 w 517"/>
              <a:gd name="T79" fmla="*/ 634 h 767"/>
              <a:gd name="T80" fmla="*/ 88 w 517"/>
              <a:gd name="T81" fmla="*/ 664 h 767"/>
              <a:gd name="T82" fmla="*/ 65 w 517"/>
              <a:gd name="T83" fmla="*/ 695 h 767"/>
              <a:gd name="T84" fmla="*/ 50 w 517"/>
              <a:gd name="T85" fmla="*/ 667 h 767"/>
              <a:gd name="T86" fmla="*/ 38 w 517"/>
              <a:gd name="T87" fmla="*/ 620 h 767"/>
              <a:gd name="T88" fmla="*/ 25 w 517"/>
              <a:gd name="T89" fmla="*/ 596 h 767"/>
              <a:gd name="T90" fmla="*/ 21 w 517"/>
              <a:gd name="T91" fmla="*/ 570 h 767"/>
              <a:gd name="T92" fmla="*/ 42 w 517"/>
              <a:gd name="T93" fmla="*/ 551 h 767"/>
              <a:gd name="T94" fmla="*/ 55 w 517"/>
              <a:gd name="T95" fmla="*/ 504 h 767"/>
              <a:gd name="T96" fmla="*/ 39 w 517"/>
              <a:gd name="T97" fmla="*/ 472 h 767"/>
              <a:gd name="T98" fmla="*/ 30 w 517"/>
              <a:gd name="T99" fmla="*/ 440 h 767"/>
              <a:gd name="T100" fmla="*/ 11 w 517"/>
              <a:gd name="T101" fmla="*/ 391 h 767"/>
              <a:gd name="T102" fmla="*/ 7 w 517"/>
              <a:gd name="T103" fmla="*/ 329 h 767"/>
              <a:gd name="T104" fmla="*/ 15 w 517"/>
              <a:gd name="T105" fmla="*/ 294 h 767"/>
              <a:gd name="T106" fmla="*/ 36 w 517"/>
              <a:gd name="T107" fmla="*/ 252 h 767"/>
              <a:gd name="T108" fmla="*/ 51 w 517"/>
              <a:gd name="T109" fmla="*/ 192 h 767"/>
              <a:gd name="T110" fmla="*/ 74 w 517"/>
              <a:gd name="T111" fmla="*/ 150 h 767"/>
              <a:gd name="T112" fmla="*/ 113 w 517"/>
              <a:gd name="T113" fmla="*/ 146 h 767"/>
              <a:gd name="T114" fmla="*/ 120 w 517"/>
              <a:gd name="T115" fmla="*/ 114 h 767"/>
              <a:gd name="T116" fmla="*/ 84 w 517"/>
              <a:gd name="T117" fmla="*/ 70 h 767"/>
              <a:gd name="T118" fmla="*/ 55 w 517"/>
              <a:gd name="T119" fmla="*/ 22 h 767"/>
              <a:gd name="T120" fmla="*/ 96 w 517"/>
              <a:gd name="T121" fmla="*/ 15 h 767"/>
              <a:gd name="T122" fmla="*/ 157 w 517"/>
              <a:gd name="T123" fmla="*/ 31 h 767"/>
              <a:gd name="T124" fmla="*/ 200 w 517"/>
              <a:gd name="T125" fmla="*/ 54 h 7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7" h="767">
                <a:moveTo>
                  <a:pt x="238" y="79"/>
                </a:moveTo>
                <a:lnTo>
                  <a:pt x="240" y="79"/>
                </a:lnTo>
                <a:lnTo>
                  <a:pt x="241" y="79"/>
                </a:lnTo>
                <a:lnTo>
                  <a:pt x="243" y="78"/>
                </a:lnTo>
                <a:lnTo>
                  <a:pt x="249" y="77"/>
                </a:lnTo>
                <a:lnTo>
                  <a:pt x="250" y="77"/>
                </a:lnTo>
                <a:lnTo>
                  <a:pt x="251" y="77"/>
                </a:lnTo>
                <a:lnTo>
                  <a:pt x="252" y="77"/>
                </a:lnTo>
                <a:lnTo>
                  <a:pt x="253" y="77"/>
                </a:lnTo>
                <a:lnTo>
                  <a:pt x="254" y="77"/>
                </a:lnTo>
                <a:lnTo>
                  <a:pt x="254" y="77"/>
                </a:lnTo>
                <a:lnTo>
                  <a:pt x="255" y="77"/>
                </a:lnTo>
                <a:lnTo>
                  <a:pt x="255" y="78"/>
                </a:lnTo>
                <a:lnTo>
                  <a:pt x="255" y="78"/>
                </a:lnTo>
                <a:lnTo>
                  <a:pt x="256" y="79"/>
                </a:lnTo>
                <a:lnTo>
                  <a:pt x="257" y="83"/>
                </a:lnTo>
                <a:lnTo>
                  <a:pt x="258" y="87"/>
                </a:lnTo>
                <a:lnTo>
                  <a:pt x="258" y="87"/>
                </a:lnTo>
                <a:lnTo>
                  <a:pt x="258" y="89"/>
                </a:lnTo>
                <a:lnTo>
                  <a:pt x="258" y="90"/>
                </a:lnTo>
                <a:lnTo>
                  <a:pt x="258" y="92"/>
                </a:lnTo>
                <a:lnTo>
                  <a:pt x="258" y="103"/>
                </a:lnTo>
                <a:lnTo>
                  <a:pt x="258" y="104"/>
                </a:lnTo>
                <a:lnTo>
                  <a:pt x="258" y="105"/>
                </a:lnTo>
                <a:lnTo>
                  <a:pt x="258" y="107"/>
                </a:lnTo>
                <a:lnTo>
                  <a:pt x="259" y="109"/>
                </a:lnTo>
                <a:lnTo>
                  <a:pt x="259" y="110"/>
                </a:lnTo>
                <a:lnTo>
                  <a:pt x="260" y="110"/>
                </a:lnTo>
                <a:lnTo>
                  <a:pt x="260" y="111"/>
                </a:lnTo>
                <a:lnTo>
                  <a:pt x="260" y="111"/>
                </a:lnTo>
                <a:lnTo>
                  <a:pt x="261" y="112"/>
                </a:lnTo>
                <a:lnTo>
                  <a:pt x="262" y="112"/>
                </a:lnTo>
                <a:lnTo>
                  <a:pt x="263" y="112"/>
                </a:lnTo>
                <a:lnTo>
                  <a:pt x="263" y="112"/>
                </a:lnTo>
                <a:lnTo>
                  <a:pt x="264" y="111"/>
                </a:lnTo>
                <a:lnTo>
                  <a:pt x="264" y="111"/>
                </a:lnTo>
                <a:lnTo>
                  <a:pt x="267" y="109"/>
                </a:lnTo>
                <a:lnTo>
                  <a:pt x="268" y="108"/>
                </a:lnTo>
                <a:lnTo>
                  <a:pt x="269" y="107"/>
                </a:lnTo>
                <a:lnTo>
                  <a:pt x="270" y="107"/>
                </a:lnTo>
                <a:lnTo>
                  <a:pt x="271" y="107"/>
                </a:lnTo>
                <a:lnTo>
                  <a:pt x="272" y="106"/>
                </a:lnTo>
                <a:lnTo>
                  <a:pt x="274" y="106"/>
                </a:lnTo>
                <a:lnTo>
                  <a:pt x="275" y="106"/>
                </a:lnTo>
                <a:lnTo>
                  <a:pt x="276" y="106"/>
                </a:lnTo>
                <a:lnTo>
                  <a:pt x="278" y="106"/>
                </a:lnTo>
                <a:lnTo>
                  <a:pt x="279" y="106"/>
                </a:lnTo>
                <a:lnTo>
                  <a:pt x="281" y="107"/>
                </a:lnTo>
                <a:lnTo>
                  <a:pt x="282" y="107"/>
                </a:lnTo>
                <a:lnTo>
                  <a:pt x="284" y="108"/>
                </a:lnTo>
                <a:lnTo>
                  <a:pt x="285" y="109"/>
                </a:lnTo>
                <a:lnTo>
                  <a:pt x="287" y="110"/>
                </a:lnTo>
                <a:lnTo>
                  <a:pt x="288" y="111"/>
                </a:lnTo>
                <a:lnTo>
                  <a:pt x="289" y="112"/>
                </a:lnTo>
                <a:lnTo>
                  <a:pt x="290" y="112"/>
                </a:lnTo>
                <a:lnTo>
                  <a:pt x="291" y="113"/>
                </a:lnTo>
                <a:lnTo>
                  <a:pt x="292" y="115"/>
                </a:lnTo>
                <a:lnTo>
                  <a:pt x="292" y="116"/>
                </a:lnTo>
                <a:lnTo>
                  <a:pt x="293" y="117"/>
                </a:lnTo>
                <a:lnTo>
                  <a:pt x="294" y="119"/>
                </a:lnTo>
                <a:lnTo>
                  <a:pt x="294" y="120"/>
                </a:lnTo>
                <a:lnTo>
                  <a:pt x="294" y="121"/>
                </a:lnTo>
                <a:lnTo>
                  <a:pt x="294" y="121"/>
                </a:lnTo>
                <a:lnTo>
                  <a:pt x="294" y="122"/>
                </a:lnTo>
                <a:lnTo>
                  <a:pt x="293" y="134"/>
                </a:lnTo>
                <a:lnTo>
                  <a:pt x="293" y="137"/>
                </a:lnTo>
                <a:lnTo>
                  <a:pt x="293" y="140"/>
                </a:lnTo>
                <a:lnTo>
                  <a:pt x="292" y="143"/>
                </a:lnTo>
                <a:lnTo>
                  <a:pt x="292" y="144"/>
                </a:lnTo>
                <a:lnTo>
                  <a:pt x="291" y="145"/>
                </a:lnTo>
                <a:lnTo>
                  <a:pt x="291" y="147"/>
                </a:lnTo>
                <a:lnTo>
                  <a:pt x="290" y="147"/>
                </a:lnTo>
                <a:lnTo>
                  <a:pt x="290" y="148"/>
                </a:lnTo>
                <a:lnTo>
                  <a:pt x="289" y="148"/>
                </a:lnTo>
                <a:lnTo>
                  <a:pt x="288" y="149"/>
                </a:lnTo>
                <a:lnTo>
                  <a:pt x="287" y="149"/>
                </a:lnTo>
                <a:lnTo>
                  <a:pt x="286" y="149"/>
                </a:lnTo>
                <a:lnTo>
                  <a:pt x="285" y="149"/>
                </a:lnTo>
                <a:lnTo>
                  <a:pt x="284" y="149"/>
                </a:lnTo>
                <a:lnTo>
                  <a:pt x="282" y="149"/>
                </a:lnTo>
                <a:lnTo>
                  <a:pt x="280" y="149"/>
                </a:lnTo>
                <a:lnTo>
                  <a:pt x="278" y="148"/>
                </a:lnTo>
                <a:lnTo>
                  <a:pt x="276" y="148"/>
                </a:lnTo>
                <a:lnTo>
                  <a:pt x="275" y="148"/>
                </a:lnTo>
                <a:lnTo>
                  <a:pt x="274" y="148"/>
                </a:lnTo>
                <a:lnTo>
                  <a:pt x="273" y="149"/>
                </a:lnTo>
                <a:lnTo>
                  <a:pt x="272" y="149"/>
                </a:lnTo>
                <a:lnTo>
                  <a:pt x="271" y="150"/>
                </a:lnTo>
                <a:lnTo>
                  <a:pt x="269" y="152"/>
                </a:lnTo>
                <a:lnTo>
                  <a:pt x="266" y="155"/>
                </a:lnTo>
                <a:lnTo>
                  <a:pt x="262" y="160"/>
                </a:lnTo>
                <a:lnTo>
                  <a:pt x="260" y="161"/>
                </a:lnTo>
                <a:lnTo>
                  <a:pt x="259" y="162"/>
                </a:lnTo>
                <a:lnTo>
                  <a:pt x="257" y="164"/>
                </a:lnTo>
                <a:lnTo>
                  <a:pt x="256" y="165"/>
                </a:lnTo>
                <a:lnTo>
                  <a:pt x="254" y="165"/>
                </a:lnTo>
                <a:lnTo>
                  <a:pt x="251" y="166"/>
                </a:lnTo>
                <a:lnTo>
                  <a:pt x="250" y="167"/>
                </a:lnTo>
                <a:lnTo>
                  <a:pt x="248" y="168"/>
                </a:lnTo>
                <a:lnTo>
                  <a:pt x="247" y="169"/>
                </a:lnTo>
                <a:lnTo>
                  <a:pt x="246" y="170"/>
                </a:lnTo>
                <a:lnTo>
                  <a:pt x="245" y="171"/>
                </a:lnTo>
                <a:lnTo>
                  <a:pt x="241" y="174"/>
                </a:lnTo>
                <a:lnTo>
                  <a:pt x="240" y="175"/>
                </a:lnTo>
                <a:lnTo>
                  <a:pt x="239" y="176"/>
                </a:lnTo>
                <a:lnTo>
                  <a:pt x="236" y="178"/>
                </a:lnTo>
                <a:lnTo>
                  <a:pt x="235" y="179"/>
                </a:lnTo>
                <a:lnTo>
                  <a:pt x="233" y="181"/>
                </a:lnTo>
                <a:lnTo>
                  <a:pt x="230" y="185"/>
                </a:lnTo>
                <a:lnTo>
                  <a:pt x="223" y="193"/>
                </a:lnTo>
                <a:lnTo>
                  <a:pt x="221" y="196"/>
                </a:lnTo>
                <a:lnTo>
                  <a:pt x="220" y="198"/>
                </a:lnTo>
                <a:lnTo>
                  <a:pt x="220" y="199"/>
                </a:lnTo>
                <a:lnTo>
                  <a:pt x="219" y="200"/>
                </a:lnTo>
                <a:lnTo>
                  <a:pt x="219" y="202"/>
                </a:lnTo>
                <a:lnTo>
                  <a:pt x="218" y="205"/>
                </a:lnTo>
                <a:lnTo>
                  <a:pt x="218" y="209"/>
                </a:lnTo>
                <a:lnTo>
                  <a:pt x="218" y="211"/>
                </a:lnTo>
                <a:lnTo>
                  <a:pt x="217" y="212"/>
                </a:lnTo>
                <a:lnTo>
                  <a:pt x="217" y="213"/>
                </a:lnTo>
                <a:lnTo>
                  <a:pt x="216" y="215"/>
                </a:lnTo>
                <a:lnTo>
                  <a:pt x="214" y="220"/>
                </a:lnTo>
                <a:lnTo>
                  <a:pt x="214" y="222"/>
                </a:lnTo>
                <a:lnTo>
                  <a:pt x="213" y="223"/>
                </a:lnTo>
                <a:lnTo>
                  <a:pt x="213" y="225"/>
                </a:lnTo>
                <a:lnTo>
                  <a:pt x="213" y="227"/>
                </a:lnTo>
                <a:lnTo>
                  <a:pt x="213" y="229"/>
                </a:lnTo>
                <a:lnTo>
                  <a:pt x="213" y="236"/>
                </a:lnTo>
                <a:lnTo>
                  <a:pt x="213" y="242"/>
                </a:lnTo>
                <a:lnTo>
                  <a:pt x="213" y="245"/>
                </a:lnTo>
                <a:lnTo>
                  <a:pt x="213" y="247"/>
                </a:lnTo>
                <a:lnTo>
                  <a:pt x="213" y="249"/>
                </a:lnTo>
                <a:lnTo>
                  <a:pt x="213" y="250"/>
                </a:lnTo>
                <a:lnTo>
                  <a:pt x="212" y="252"/>
                </a:lnTo>
                <a:lnTo>
                  <a:pt x="211" y="254"/>
                </a:lnTo>
                <a:lnTo>
                  <a:pt x="211" y="255"/>
                </a:lnTo>
                <a:lnTo>
                  <a:pt x="210" y="257"/>
                </a:lnTo>
                <a:lnTo>
                  <a:pt x="209" y="259"/>
                </a:lnTo>
                <a:lnTo>
                  <a:pt x="208" y="260"/>
                </a:lnTo>
                <a:lnTo>
                  <a:pt x="207" y="261"/>
                </a:lnTo>
                <a:lnTo>
                  <a:pt x="199" y="270"/>
                </a:lnTo>
                <a:lnTo>
                  <a:pt x="197" y="273"/>
                </a:lnTo>
                <a:lnTo>
                  <a:pt x="196" y="275"/>
                </a:lnTo>
                <a:lnTo>
                  <a:pt x="194" y="277"/>
                </a:lnTo>
                <a:lnTo>
                  <a:pt x="193" y="279"/>
                </a:lnTo>
                <a:lnTo>
                  <a:pt x="192" y="283"/>
                </a:lnTo>
                <a:lnTo>
                  <a:pt x="191" y="284"/>
                </a:lnTo>
                <a:lnTo>
                  <a:pt x="191" y="285"/>
                </a:lnTo>
                <a:lnTo>
                  <a:pt x="190" y="287"/>
                </a:lnTo>
                <a:lnTo>
                  <a:pt x="190" y="288"/>
                </a:lnTo>
                <a:lnTo>
                  <a:pt x="190" y="290"/>
                </a:lnTo>
                <a:lnTo>
                  <a:pt x="189" y="295"/>
                </a:lnTo>
                <a:lnTo>
                  <a:pt x="188" y="300"/>
                </a:lnTo>
                <a:lnTo>
                  <a:pt x="188" y="301"/>
                </a:lnTo>
                <a:lnTo>
                  <a:pt x="188" y="302"/>
                </a:lnTo>
                <a:lnTo>
                  <a:pt x="189" y="303"/>
                </a:lnTo>
                <a:lnTo>
                  <a:pt x="189" y="304"/>
                </a:lnTo>
                <a:lnTo>
                  <a:pt x="189" y="304"/>
                </a:lnTo>
                <a:lnTo>
                  <a:pt x="189" y="305"/>
                </a:lnTo>
                <a:lnTo>
                  <a:pt x="190" y="306"/>
                </a:lnTo>
                <a:lnTo>
                  <a:pt x="191" y="307"/>
                </a:lnTo>
                <a:lnTo>
                  <a:pt x="192" y="309"/>
                </a:lnTo>
                <a:lnTo>
                  <a:pt x="198" y="315"/>
                </a:lnTo>
                <a:lnTo>
                  <a:pt x="199" y="316"/>
                </a:lnTo>
                <a:lnTo>
                  <a:pt x="200" y="318"/>
                </a:lnTo>
                <a:lnTo>
                  <a:pt x="200" y="318"/>
                </a:lnTo>
                <a:lnTo>
                  <a:pt x="201" y="319"/>
                </a:lnTo>
                <a:lnTo>
                  <a:pt x="201" y="320"/>
                </a:lnTo>
                <a:lnTo>
                  <a:pt x="201" y="321"/>
                </a:lnTo>
                <a:lnTo>
                  <a:pt x="202" y="322"/>
                </a:lnTo>
                <a:lnTo>
                  <a:pt x="202" y="323"/>
                </a:lnTo>
                <a:lnTo>
                  <a:pt x="202" y="324"/>
                </a:lnTo>
                <a:lnTo>
                  <a:pt x="202" y="325"/>
                </a:lnTo>
                <a:lnTo>
                  <a:pt x="202" y="326"/>
                </a:lnTo>
                <a:lnTo>
                  <a:pt x="201" y="328"/>
                </a:lnTo>
                <a:lnTo>
                  <a:pt x="201" y="329"/>
                </a:lnTo>
                <a:lnTo>
                  <a:pt x="200" y="331"/>
                </a:lnTo>
                <a:lnTo>
                  <a:pt x="199" y="333"/>
                </a:lnTo>
                <a:lnTo>
                  <a:pt x="198" y="334"/>
                </a:lnTo>
                <a:lnTo>
                  <a:pt x="195" y="338"/>
                </a:lnTo>
                <a:lnTo>
                  <a:pt x="193" y="340"/>
                </a:lnTo>
                <a:lnTo>
                  <a:pt x="191" y="342"/>
                </a:lnTo>
                <a:lnTo>
                  <a:pt x="191" y="343"/>
                </a:lnTo>
                <a:lnTo>
                  <a:pt x="191" y="344"/>
                </a:lnTo>
                <a:lnTo>
                  <a:pt x="190" y="345"/>
                </a:lnTo>
                <a:lnTo>
                  <a:pt x="190" y="347"/>
                </a:lnTo>
                <a:lnTo>
                  <a:pt x="190" y="348"/>
                </a:lnTo>
                <a:lnTo>
                  <a:pt x="190" y="350"/>
                </a:lnTo>
                <a:lnTo>
                  <a:pt x="190" y="351"/>
                </a:lnTo>
                <a:lnTo>
                  <a:pt x="190" y="353"/>
                </a:lnTo>
                <a:lnTo>
                  <a:pt x="190" y="354"/>
                </a:lnTo>
                <a:lnTo>
                  <a:pt x="189" y="356"/>
                </a:lnTo>
                <a:lnTo>
                  <a:pt x="188" y="358"/>
                </a:lnTo>
                <a:lnTo>
                  <a:pt x="186" y="363"/>
                </a:lnTo>
                <a:lnTo>
                  <a:pt x="185" y="365"/>
                </a:lnTo>
                <a:lnTo>
                  <a:pt x="185" y="366"/>
                </a:lnTo>
                <a:lnTo>
                  <a:pt x="185" y="367"/>
                </a:lnTo>
                <a:lnTo>
                  <a:pt x="185" y="369"/>
                </a:lnTo>
                <a:lnTo>
                  <a:pt x="185" y="369"/>
                </a:lnTo>
                <a:lnTo>
                  <a:pt x="185" y="370"/>
                </a:lnTo>
                <a:lnTo>
                  <a:pt x="185" y="371"/>
                </a:lnTo>
                <a:lnTo>
                  <a:pt x="185" y="372"/>
                </a:lnTo>
                <a:lnTo>
                  <a:pt x="186" y="373"/>
                </a:lnTo>
                <a:lnTo>
                  <a:pt x="187" y="375"/>
                </a:lnTo>
                <a:lnTo>
                  <a:pt x="188" y="377"/>
                </a:lnTo>
                <a:lnTo>
                  <a:pt x="189" y="378"/>
                </a:lnTo>
                <a:lnTo>
                  <a:pt x="189" y="379"/>
                </a:lnTo>
                <a:lnTo>
                  <a:pt x="192" y="382"/>
                </a:lnTo>
                <a:lnTo>
                  <a:pt x="194" y="385"/>
                </a:lnTo>
                <a:lnTo>
                  <a:pt x="195" y="386"/>
                </a:lnTo>
                <a:lnTo>
                  <a:pt x="197" y="388"/>
                </a:lnTo>
                <a:lnTo>
                  <a:pt x="197" y="388"/>
                </a:lnTo>
                <a:lnTo>
                  <a:pt x="198" y="389"/>
                </a:lnTo>
                <a:lnTo>
                  <a:pt x="199" y="389"/>
                </a:lnTo>
                <a:lnTo>
                  <a:pt x="200" y="389"/>
                </a:lnTo>
                <a:lnTo>
                  <a:pt x="201" y="389"/>
                </a:lnTo>
                <a:lnTo>
                  <a:pt x="202" y="389"/>
                </a:lnTo>
                <a:lnTo>
                  <a:pt x="203" y="389"/>
                </a:lnTo>
                <a:lnTo>
                  <a:pt x="207" y="389"/>
                </a:lnTo>
                <a:lnTo>
                  <a:pt x="208" y="388"/>
                </a:lnTo>
                <a:lnTo>
                  <a:pt x="210" y="388"/>
                </a:lnTo>
                <a:lnTo>
                  <a:pt x="211" y="387"/>
                </a:lnTo>
                <a:lnTo>
                  <a:pt x="212" y="387"/>
                </a:lnTo>
                <a:lnTo>
                  <a:pt x="212" y="387"/>
                </a:lnTo>
                <a:lnTo>
                  <a:pt x="213" y="387"/>
                </a:lnTo>
                <a:lnTo>
                  <a:pt x="213" y="388"/>
                </a:lnTo>
                <a:lnTo>
                  <a:pt x="213" y="388"/>
                </a:lnTo>
                <a:lnTo>
                  <a:pt x="213" y="389"/>
                </a:lnTo>
                <a:lnTo>
                  <a:pt x="214" y="390"/>
                </a:lnTo>
                <a:lnTo>
                  <a:pt x="214" y="391"/>
                </a:lnTo>
                <a:lnTo>
                  <a:pt x="213" y="394"/>
                </a:lnTo>
                <a:lnTo>
                  <a:pt x="213" y="398"/>
                </a:lnTo>
                <a:lnTo>
                  <a:pt x="213" y="400"/>
                </a:lnTo>
                <a:lnTo>
                  <a:pt x="212" y="401"/>
                </a:lnTo>
                <a:lnTo>
                  <a:pt x="213" y="403"/>
                </a:lnTo>
                <a:lnTo>
                  <a:pt x="213" y="403"/>
                </a:lnTo>
                <a:lnTo>
                  <a:pt x="213" y="404"/>
                </a:lnTo>
                <a:lnTo>
                  <a:pt x="214" y="405"/>
                </a:lnTo>
                <a:lnTo>
                  <a:pt x="214" y="406"/>
                </a:lnTo>
                <a:lnTo>
                  <a:pt x="215" y="406"/>
                </a:lnTo>
                <a:lnTo>
                  <a:pt x="215" y="406"/>
                </a:lnTo>
                <a:lnTo>
                  <a:pt x="216" y="406"/>
                </a:lnTo>
                <a:lnTo>
                  <a:pt x="217" y="407"/>
                </a:lnTo>
                <a:lnTo>
                  <a:pt x="218" y="407"/>
                </a:lnTo>
                <a:lnTo>
                  <a:pt x="223" y="406"/>
                </a:lnTo>
                <a:lnTo>
                  <a:pt x="228" y="406"/>
                </a:lnTo>
                <a:lnTo>
                  <a:pt x="229" y="406"/>
                </a:lnTo>
                <a:lnTo>
                  <a:pt x="230" y="406"/>
                </a:lnTo>
                <a:lnTo>
                  <a:pt x="231" y="406"/>
                </a:lnTo>
                <a:lnTo>
                  <a:pt x="232" y="405"/>
                </a:lnTo>
                <a:lnTo>
                  <a:pt x="232" y="404"/>
                </a:lnTo>
                <a:lnTo>
                  <a:pt x="234" y="402"/>
                </a:lnTo>
                <a:lnTo>
                  <a:pt x="235" y="401"/>
                </a:lnTo>
                <a:lnTo>
                  <a:pt x="236" y="400"/>
                </a:lnTo>
                <a:lnTo>
                  <a:pt x="237" y="399"/>
                </a:lnTo>
                <a:lnTo>
                  <a:pt x="238" y="397"/>
                </a:lnTo>
                <a:lnTo>
                  <a:pt x="243" y="394"/>
                </a:lnTo>
                <a:lnTo>
                  <a:pt x="247" y="391"/>
                </a:lnTo>
                <a:lnTo>
                  <a:pt x="249" y="389"/>
                </a:lnTo>
                <a:lnTo>
                  <a:pt x="252" y="387"/>
                </a:lnTo>
                <a:lnTo>
                  <a:pt x="253" y="386"/>
                </a:lnTo>
                <a:lnTo>
                  <a:pt x="254" y="386"/>
                </a:lnTo>
                <a:lnTo>
                  <a:pt x="255" y="385"/>
                </a:lnTo>
                <a:lnTo>
                  <a:pt x="258" y="384"/>
                </a:lnTo>
                <a:lnTo>
                  <a:pt x="260" y="383"/>
                </a:lnTo>
                <a:lnTo>
                  <a:pt x="261" y="383"/>
                </a:lnTo>
                <a:lnTo>
                  <a:pt x="262" y="382"/>
                </a:lnTo>
                <a:lnTo>
                  <a:pt x="264" y="382"/>
                </a:lnTo>
                <a:lnTo>
                  <a:pt x="267" y="382"/>
                </a:lnTo>
                <a:lnTo>
                  <a:pt x="269" y="381"/>
                </a:lnTo>
                <a:lnTo>
                  <a:pt x="270" y="381"/>
                </a:lnTo>
                <a:lnTo>
                  <a:pt x="271" y="382"/>
                </a:lnTo>
                <a:lnTo>
                  <a:pt x="272" y="382"/>
                </a:lnTo>
                <a:lnTo>
                  <a:pt x="273" y="382"/>
                </a:lnTo>
                <a:lnTo>
                  <a:pt x="274" y="383"/>
                </a:lnTo>
                <a:lnTo>
                  <a:pt x="275" y="384"/>
                </a:lnTo>
                <a:lnTo>
                  <a:pt x="276" y="384"/>
                </a:lnTo>
                <a:lnTo>
                  <a:pt x="277" y="385"/>
                </a:lnTo>
                <a:lnTo>
                  <a:pt x="277" y="386"/>
                </a:lnTo>
                <a:lnTo>
                  <a:pt x="278" y="387"/>
                </a:lnTo>
                <a:lnTo>
                  <a:pt x="278" y="389"/>
                </a:lnTo>
                <a:lnTo>
                  <a:pt x="278" y="390"/>
                </a:lnTo>
                <a:lnTo>
                  <a:pt x="278" y="390"/>
                </a:lnTo>
                <a:lnTo>
                  <a:pt x="278" y="391"/>
                </a:lnTo>
                <a:lnTo>
                  <a:pt x="278" y="394"/>
                </a:lnTo>
                <a:lnTo>
                  <a:pt x="277" y="397"/>
                </a:lnTo>
                <a:lnTo>
                  <a:pt x="276" y="403"/>
                </a:lnTo>
                <a:lnTo>
                  <a:pt x="276" y="406"/>
                </a:lnTo>
                <a:lnTo>
                  <a:pt x="276" y="408"/>
                </a:lnTo>
                <a:lnTo>
                  <a:pt x="276" y="409"/>
                </a:lnTo>
                <a:lnTo>
                  <a:pt x="276" y="410"/>
                </a:lnTo>
                <a:lnTo>
                  <a:pt x="276" y="412"/>
                </a:lnTo>
                <a:lnTo>
                  <a:pt x="277" y="413"/>
                </a:lnTo>
                <a:lnTo>
                  <a:pt x="278" y="415"/>
                </a:lnTo>
                <a:lnTo>
                  <a:pt x="279" y="417"/>
                </a:lnTo>
                <a:lnTo>
                  <a:pt x="280" y="418"/>
                </a:lnTo>
                <a:lnTo>
                  <a:pt x="281" y="419"/>
                </a:lnTo>
                <a:lnTo>
                  <a:pt x="282" y="420"/>
                </a:lnTo>
                <a:lnTo>
                  <a:pt x="283" y="420"/>
                </a:lnTo>
                <a:lnTo>
                  <a:pt x="283" y="421"/>
                </a:lnTo>
                <a:lnTo>
                  <a:pt x="284" y="421"/>
                </a:lnTo>
                <a:lnTo>
                  <a:pt x="284" y="420"/>
                </a:lnTo>
                <a:lnTo>
                  <a:pt x="285" y="420"/>
                </a:lnTo>
                <a:lnTo>
                  <a:pt x="285" y="420"/>
                </a:lnTo>
                <a:lnTo>
                  <a:pt x="286" y="420"/>
                </a:lnTo>
                <a:lnTo>
                  <a:pt x="287" y="418"/>
                </a:lnTo>
                <a:lnTo>
                  <a:pt x="288" y="415"/>
                </a:lnTo>
                <a:lnTo>
                  <a:pt x="289" y="414"/>
                </a:lnTo>
                <a:lnTo>
                  <a:pt x="290" y="414"/>
                </a:lnTo>
                <a:lnTo>
                  <a:pt x="293" y="410"/>
                </a:lnTo>
                <a:lnTo>
                  <a:pt x="294" y="410"/>
                </a:lnTo>
                <a:lnTo>
                  <a:pt x="294" y="409"/>
                </a:lnTo>
                <a:lnTo>
                  <a:pt x="295" y="408"/>
                </a:lnTo>
                <a:lnTo>
                  <a:pt x="296" y="406"/>
                </a:lnTo>
                <a:lnTo>
                  <a:pt x="296" y="405"/>
                </a:lnTo>
                <a:lnTo>
                  <a:pt x="297" y="404"/>
                </a:lnTo>
                <a:lnTo>
                  <a:pt x="297" y="404"/>
                </a:lnTo>
                <a:lnTo>
                  <a:pt x="298" y="403"/>
                </a:lnTo>
                <a:lnTo>
                  <a:pt x="299" y="403"/>
                </a:lnTo>
                <a:lnTo>
                  <a:pt x="301" y="401"/>
                </a:lnTo>
                <a:lnTo>
                  <a:pt x="302" y="401"/>
                </a:lnTo>
                <a:lnTo>
                  <a:pt x="303" y="400"/>
                </a:lnTo>
                <a:lnTo>
                  <a:pt x="304" y="400"/>
                </a:lnTo>
                <a:lnTo>
                  <a:pt x="304" y="399"/>
                </a:lnTo>
                <a:lnTo>
                  <a:pt x="305" y="399"/>
                </a:lnTo>
                <a:lnTo>
                  <a:pt x="305" y="399"/>
                </a:lnTo>
                <a:lnTo>
                  <a:pt x="306" y="400"/>
                </a:lnTo>
                <a:lnTo>
                  <a:pt x="307" y="400"/>
                </a:lnTo>
                <a:lnTo>
                  <a:pt x="308" y="400"/>
                </a:lnTo>
                <a:lnTo>
                  <a:pt x="308" y="400"/>
                </a:lnTo>
                <a:lnTo>
                  <a:pt x="309" y="400"/>
                </a:lnTo>
                <a:lnTo>
                  <a:pt x="310" y="400"/>
                </a:lnTo>
                <a:lnTo>
                  <a:pt x="311" y="399"/>
                </a:lnTo>
                <a:lnTo>
                  <a:pt x="311" y="398"/>
                </a:lnTo>
                <a:lnTo>
                  <a:pt x="313" y="397"/>
                </a:lnTo>
                <a:lnTo>
                  <a:pt x="314" y="396"/>
                </a:lnTo>
                <a:lnTo>
                  <a:pt x="314" y="395"/>
                </a:lnTo>
                <a:lnTo>
                  <a:pt x="314" y="395"/>
                </a:lnTo>
                <a:lnTo>
                  <a:pt x="315" y="394"/>
                </a:lnTo>
                <a:lnTo>
                  <a:pt x="315" y="393"/>
                </a:lnTo>
                <a:lnTo>
                  <a:pt x="315" y="391"/>
                </a:lnTo>
                <a:lnTo>
                  <a:pt x="315" y="390"/>
                </a:lnTo>
                <a:lnTo>
                  <a:pt x="314" y="389"/>
                </a:lnTo>
                <a:lnTo>
                  <a:pt x="312" y="379"/>
                </a:lnTo>
                <a:lnTo>
                  <a:pt x="312" y="377"/>
                </a:lnTo>
                <a:lnTo>
                  <a:pt x="312" y="376"/>
                </a:lnTo>
                <a:lnTo>
                  <a:pt x="312" y="375"/>
                </a:lnTo>
                <a:lnTo>
                  <a:pt x="312" y="374"/>
                </a:lnTo>
                <a:lnTo>
                  <a:pt x="313" y="374"/>
                </a:lnTo>
                <a:lnTo>
                  <a:pt x="313" y="373"/>
                </a:lnTo>
                <a:lnTo>
                  <a:pt x="314" y="373"/>
                </a:lnTo>
                <a:lnTo>
                  <a:pt x="315" y="373"/>
                </a:lnTo>
                <a:lnTo>
                  <a:pt x="316" y="373"/>
                </a:lnTo>
                <a:lnTo>
                  <a:pt x="318" y="373"/>
                </a:lnTo>
                <a:lnTo>
                  <a:pt x="319" y="373"/>
                </a:lnTo>
                <a:lnTo>
                  <a:pt x="319" y="374"/>
                </a:lnTo>
                <a:lnTo>
                  <a:pt x="319" y="374"/>
                </a:lnTo>
                <a:lnTo>
                  <a:pt x="320" y="375"/>
                </a:lnTo>
                <a:lnTo>
                  <a:pt x="320" y="376"/>
                </a:lnTo>
                <a:lnTo>
                  <a:pt x="322" y="379"/>
                </a:lnTo>
                <a:lnTo>
                  <a:pt x="324" y="383"/>
                </a:lnTo>
                <a:lnTo>
                  <a:pt x="325" y="385"/>
                </a:lnTo>
                <a:lnTo>
                  <a:pt x="326" y="387"/>
                </a:lnTo>
                <a:lnTo>
                  <a:pt x="326" y="389"/>
                </a:lnTo>
                <a:lnTo>
                  <a:pt x="326" y="391"/>
                </a:lnTo>
                <a:lnTo>
                  <a:pt x="326" y="394"/>
                </a:lnTo>
                <a:lnTo>
                  <a:pt x="326" y="395"/>
                </a:lnTo>
                <a:lnTo>
                  <a:pt x="327" y="397"/>
                </a:lnTo>
                <a:lnTo>
                  <a:pt x="327" y="398"/>
                </a:lnTo>
                <a:lnTo>
                  <a:pt x="328" y="401"/>
                </a:lnTo>
                <a:lnTo>
                  <a:pt x="329" y="402"/>
                </a:lnTo>
                <a:lnTo>
                  <a:pt x="331" y="406"/>
                </a:lnTo>
                <a:lnTo>
                  <a:pt x="331" y="407"/>
                </a:lnTo>
                <a:lnTo>
                  <a:pt x="332" y="408"/>
                </a:lnTo>
                <a:lnTo>
                  <a:pt x="333" y="409"/>
                </a:lnTo>
                <a:lnTo>
                  <a:pt x="333" y="410"/>
                </a:lnTo>
                <a:lnTo>
                  <a:pt x="333" y="411"/>
                </a:lnTo>
                <a:lnTo>
                  <a:pt x="333" y="412"/>
                </a:lnTo>
                <a:lnTo>
                  <a:pt x="334" y="414"/>
                </a:lnTo>
                <a:lnTo>
                  <a:pt x="334" y="416"/>
                </a:lnTo>
                <a:lnTo>
                  <a:pt x="334" y="417"/>
                </a:lnTo>
                <a:lnTo>
                  <a:pt x="335" y="418"/>
                </a:lnTo>
                <a:lnTo>
                  <a:pt x="335" y="419"/>
                </a:lnTo>
                <a:lnTo>
                  <a:pt x="336" y="420"/>
                </a:lnTo>
                <a:lnTo>
                  <a:pt x="340" y="424"/>
                </a:lnTo>
                <a:lnTo>
                  <a:pt x="341" y="425"/>
                </a:lnTo>
                <a:lnTo>
                  <a:pt x="342" y="427"/>
                </a:lnTo>
                <a:lnTo>
                  <a:pt x="343" y="429"/>
                </a:lnTo>
                <a:lnTo>
                  <a:pt x="344" y="431"/>
                </a:lnTo>
                <a:lnTo>
                  <a:pt x="345" y="432"/>
                </a:lnTo>
                <a:lnTo>
                  <a:pt x="346" y="433"/>
                </a:lnTo>
                <a:lnTo>
                  <a:pt x="347" y="434"/>
                </a:lnTo>
                <a:lnTo>
                  <a:pt x="349" y="435"/>
                </a:lnTo>
                <a:lnTo>
                  <a:pt x="349" y="435"/>
                </a:lnTo>
                <a:lnTo>
                  <a:pt x="352" y="436"/>
                </a:lnTo>
                <a:lnTo>
                  <a:pt x="353" y="437"/>
                </a:lnTo>
                <a:lnTo>
                  <a:pt x="354" y="438"/>
                </a:lnTo>
                <a:lnTo>
                  <a:pt x="356" y="439"/>
                </a:lnTo>
                <a:lnTo>
                  <a:pt x="358" y="441"/>
                </a:lnTo>
                <a:lnTo>
                  <a:pt x="359" y="442"/>
                </a:lnTo>
                <a:lnTo>
                  <a:pt x="361" y="443"/>
                </a:lnTo>
                <a:lnTo>
                  <a:pt x="362" y="444"/>
                </a:lnTo>
                <a:lnTo>
                  <a:pt x="368" y="447"/>
                </a:lnTo>
                <a:lnTo>
                  <a:pt x="371" y="448"/>
                </a:lnTo>
                <a:lnTo>
                  <a:pt x="372" y="448"/>
                </a:lnTo>
                <a:lnTo>
                  <a:pt x="373" y="448"/>
                </a:lnTo>
                <a:lnTo>
                  <a:pt x="378" y="449"/>
                </a:lnTo>
                <a:lnTo>
                  <a:pt x="379" y="449"/>
                </a:lnTo>
                <a:lnTo>
                  <a:pt x="380" y="449"/>
                </a:lnTo>
                <a:lnTo>
                  <a:pt x="381" y="449"/>
                </a:lnTo>
                <a:lnTo>
                  <a:pt x="382" y="449"/>
                </a:lnTo>
                <a:lnTo>
                  <a:pt x="383" y="449"/>
                </a:lnTo>
                <a:lnTo>
                  <a:pt x="386" y="447"/>
                </a:lnTo>
                <a:lnTo>
                  <a:pt x="389" y="446"/>
                </a:lnTo>
                <a:lnTo>
                  <a:pt x="391" y="445"/>
                </a:lnTo>
                <a:lnTo>
                  <a:pt x="393" y="445"/>
                </a:lnTo>
                <a:lnTo>
                  <a:pt x="400" y="442"/>
                </a:lnTo>
                <a:lnTo>
                  <a:pt x="402" y="442"/>
                </a:lnTo>
                <a:lnTo>
                  <a:pt x="406" y="441"/>
                </a:lnTo>
                <a:lnTo>
                  <a:pt x="407" y="441"/>
                </a:lnTo>
                <a:lnTo>
                  <a:pt x="407" y="441"/>
                </a:lnTo>
                <a:lnTo>
                  <a:pt x="408" y="441"/>
                </a:lnTo>
                <a:lnTo>
                  <a:pt x="409" y="441"/>
                </a:lnTo>
                <a:lnTo>
                  <a:pt x="410" y="441"/>
                </a:lnTo>
                <a:lnTo>
                  <a:pt x="410" y="442"/>
                </a:lnTo>
                <a:lnTo>
                  <a:pt x="411" y="442"/>
                </a:lnTo>
                <a:lnTo>
                  <a:pt x="412" y="442"/>
                </a:lnTo>
                <a:lnTo>
                  <a:pt x="413" y="443"/>
                </a:lnTo>
                <a:lnTo>
                  <a:pt x="414" y="445"/>
                </a:lnTo>
                <a:lnTo>
                  <a:pt x="414" y="446"/>
                </a:lnTo>
                <a:lnTo>
                  <a:pt x="415" y="447"/>
                </a:lnTo>
                <a:lnTo>
                  <a:pt x="416" y="449"/>
                </a:lnTo>
                <a:lnTo>
                  <a:pt x="416" y="451"/>
                </a:lnTo>
                <a:lnTo>
                  <a:pt x="417" y="454"/>
                </a:lnTo>
                <a:lnTo>
                  <a:pt x="417" y="456"/>
                </a:lnTo>
                <a:lnTo>
                  <a:pt x="417" y="457"/>
                </a:lnTo>
                <a:lnTo>
                  <a:pt x="418" y="459"/>
                </a:lnTo>
                <a:lnTo>
                  <a:pt x="417" y="461"/>
                </a:lnTo>
                <a:lnTo>
                  <a:pt x="417" y="462"/>
                </a:lnTo>
                <a:lnTo>
                  <a:pt x="417" y="464"/>
                </a:lnTo>
                <a:lnTo>
                  <a:pt x="417" y="465"/>
                </a:lnTo>
                <a:lnTo>
                  <a:pt x="415" y="471"/>
                </a:lnTo>
                <a:lnTo>
                  <a:pt x="415" y="474"/>
                </a:lnTo>
                <a:lnTo>
                  <a:pt x="415" y="475"/>
                </a:lnTo>
                <a:lnTo>
                  <a:pt x="415" y="477"/>
                </a:lnTo>
                <a:lnTo>
                  <a:pt x="414" y="478"/>
                </a:lnTo>
                <a:lnTo>
                  <a:pt x="414" y="480"/>
                </a:lnTo>
                <a:lnTo>
                  <a:pt x="415" y="482"/>
                </a:lnTo>
                <a:lnTo>
                  <a:pt x="415" y="484"/>
                </a:lnTo>
                <a:lnTo>
                  <a:pt x="415" y="486"/>
                </a:lnTo>
                <a:lnTo>
                  <a:pt x="416" y="488"/>
                </a:lnTo>
                <a:lnTo>
                  <a:pt x="416" y="490"/>
                </a:lnTo>
                <a:lnTo>
                  <a:pt x="417" y="492"/>
                </a:lnTo>
                <a:lnTo>
                  <a:pt x="418" y="493"/>
                </a:lnTo>
                <a:lnTo>
                  <a:pt x="419" y="494"/>
                </a:lnTo>
                <a:lnTo>
                  <a:pt x="419" y="495"/>
                </a:lnTo>
                <a:lnTo>
                  <a:pt x="420" y="496"/>
                </a:lnTo>
                <a:lnTo>
                  <a:pt x="422" y="497"/>
                </a:lnTo>
                <a:lnTo>
                  <a:pt x="423" y="498"/>
                </a:lnTo>
                <a:lnTo>
                  <a:pt x="425" y="499"/>
                </a:lnTo>
                <a:lnTo>
                  <a:pt x="426" y="500"/>
                </a:lnTo>
                <a:lnTo>
                  <a:pt x="428" y="501"/>
                </a:lnTo>
                <a:lnTo>
                  <a:pt x="429" y="501"/>
                </a:lnTo>
                <a:lnTo>
                  <a:pt x="430" y="501"/>
                </a:lnTo>
                <a:lnTo>
                  <a:pt x="431" y="501"/>
                </a:lnTo>
                <a:lnTo>
                  <a:pt x="432" y="501"/>
                </a:lnTo>
                <a:lnTo>
                  <a:pt x="433" y="501"/>
                </a:lnTo>
                <a:lnTo>
                  <a:pt x="434" y="501"/>
                </a:lnTo>
                <a:lnTo>
                  <a:pt x="434" y="500"/>
                </a:lnTo>
                <a:lnTo>
                  <a:pt x="436" y="499"/>
                </a:lnTo>
                <a:lnTo>
                  <a:pt x="437" y="499"/>
                </a:lnTo>
                <a:lnTo>
                  <a:pt x="437" y="498"/>
                </a:lnTo>
                <a:lnTo>
                  <a:pt x="438" y="498"/>
                </a:lnTo>
                <a:lnTo>
                  <a:pt x="439" y="498"/>
                </a:lnTo>
                <a:lnTo>
                  <a:pt x="439" y="498"/>
                </a:lnTo>
                <a:lnTo>
                  <a:pt x="440" y="498"/>
                </a:lnTo>
                <a:lnTo>
                  <a:pt x="440" y="499"/>
                </a:lnTo>
                <a:lnTo>
                  <a:pt x="441" y="499"/>
                </a:lnTo>
                <a:lnTo>
                  <a:pt x="443" y="500"/>
                </a:lnTo>
                <a:lnTo>
                  <a:pt x="444" y="501"/>
                </a:lnTo>
                <a:lnTo>
                  <a:pt x="445" y="503"/>
                </a:lnTo>
                <a:lnTo>
                  <a:pt x="447" y="505"/>
                </a:lnTo>
                <a:lnTo>
                  <a:pt x="448" y="507"/>
                </a:lnTo>
                <a:lnTo>
                  <a:pt x="449" y="508"/>
                </a:lnTo>
                <a:lnTo>
                  <a:pt x="450" y="510"/>
                </a:lnTo>
                <a:lnTo>
                  <a:pt x="452" y="514"/>
                </a:lnTo>
                <a:lnTo>
                  <a:pt x="453" y="515"/>
                </a:lnTo>
                <a:lnTo>
                  <a:pt x="454" y="518"/>
                </a:lnTo>
                <a:lnTo>
                  <a:pt x="455" y="519"/>
                </a:lnTo>
                <a:lnTo>
                  <a:pt x="456" y="520"/>
                </a:lnTo>
                <a:lnTo>
                  <a:pt x="457" y="521"/>
                </a:lnTo>
                <a:lnTo>
                  <a:pt x="458" y="521"/>
                </a:lnTo>
                <a:lnTo>
                  <a:pt x="468" y="529"/>
                </a:lnTo>
                <a:lnTo>
                  <a:pt x="470" y="531"/>
                </a:lnTo>
                <a:lnTo>
                  <a:pt x="472" y="532"/>
                </a:lnTo>
                <a:lnTo>
                  <a:pt x="477" y="537"/>
                </a:lnTo>
                <a:lnTo>
                  <a:pt x="480" y="540"/>
                </a:lnTo>
                <a:lnTo>
                  <a:pt x="481" y="542"/>
                </a:lnTo>
                <a:lnTo>
                  <a:pt x="484" y="545"/>
                </a:lnTo>
                <a:lnTo>
                  <a:pt x="486" y="548"/>
                </a:lnTo>
                <a:lnTo>
                  <a:pt x="488" y="551"/>
                </a:lnTo>
                <a:lnTo>
                  <a:pt x="490" y="555"/>
                </a:lnTo>
                <a:lnTo>
                  <a:pt x="491" y="556"/>
                </a:lnTo>
                <a:lnTo>
                  <a:pt x="491" y="558"/>
                </a:lnTo>
                <a:lnTo>
                  <a:pt x="491" y="559"/>
                </a:lnTo>
                <a:lnTo>
                  <a:pt x="491" y="559"/>
                </a:lnTo>
                <a:lnTo>
                  <a:pt x="491" y="560"/>
                </a:lnTo>
                <a:lnTo>
                  <a:pt x="491" y="561"/>
                </a:lnTo>
                <a:lnTo>
                  <a:pt x="491" y="562"/>
                </a:lnTo>
                <a:lnTo>
                  <a:pt x="490" y="564"/>
                </a:lnTo>
                <a:lnTo>
                  <a:pt x="489" y="565"/>
                </a:lnTo>
                <a:lnTo>
                  <a:pt x="489" y="567"/>
                </a:lnTo>
                <a:lnTo>
                  <a:pt x="489" y="568"/>
                </a:lnTo>
                <a:lnTo>
                  <a:pt x="489" y="568"/>
                </a:lnTo>
                <a:lnTo>
                  <a:pt x="489" y="569"/>
                </a:lnTo>
                <a:lnTo>
                  <a:pt x="489" y="571"/>
                </a:lnTo>
                <a:lnTo>
                  <a:pt x="490" y="572"/>
                </a:lnTo>
                <a:lnTo>
                  <a:pt x="490" y="573"/>
                </a:lnTo>
                <a:lnTo>
                  <a:pt x="491" y="574"/>
                </a:lnTo>
                <a:lnTo>
                  <a:pt x="492" y="574"/>
                </a:lnTo>
                <a:lnTo>
                  <a:pt x="492" y="575"/>
                </a:lnTo>
                <a:lnTo>
                  <a:pt x="493" y="575"/>
                </a:lnTo>
                <a:lnTo>
                  <a:pt x="494" y="575"/>
                </a:lnTo>
                <a:lnTo>
                  <a:pt x="494" y="574"/>
                </a:lnTo>
                <a:lnTo>
                  <a:pt x="495" y="574"/>
                </a:lnTo>
                <a:lnTo>
                  <a:pt x="498" y="571"/>
                </a:lnTo>
                <a:lnTo>
                  <a:pt x="500" y="570"/>
                </a:lnTo>
                <a:lnTo>
                  <a:pt x="501" y="569"/>
                </a:lnTo>
                <a:lnTo>
                  <a:pt x="502" y="568"/>
                </a:lnTo>
                <a:lnTo>
                  <a:pt x="503" y="568"/>
                </a:lnTo>
                <a:lnTo>
                  <a:pt x="505" y="568"/>
                </a:lnTo>
                <a:lnTo>
                  <a:pt x="506" y="568"/>
                </a:lnTo>
                <a:lnTo>
                  <a:pt x="507" y="568"/>
                </a:lnTo>
                <a:lnTo>
                  <a:pt x="507" y="568"/>
                </a:lnTo>
                <a:lnTo>
                  <a:pt x="508" y="568"/>
                </a:lnTo>
                <a:lnTo>
                  <a:pt x="508" y="568"/>
                </a:lnTo>
                <a:lnTo>
                  <a:pt x="509" y="568"/>
                </a:lnTo>
                <a:lnTo>
                  <a:pt x="509" y="569"/>
                </a:lnTo>
                <a:lnTo>
                  <a:pt x="511" y="570"/>
                </a:lnTo>
                <a:lnTo>
                  <a:pt x="512" y="572"/>
                </a:lnTo>
                <a:lnTo>
                  <a:pt x="513" y="574"/>
                </a:lnTo>
                <a:lnTo>
                  <a:pt x="515" y="579"/>
                </a:lnTo>
                <a:lnTo>
                  <a:pt x="516" y="582"/>
                </a:lnTo>
                <a:lnTo>
                  <a:pt x="517" y="583"/>
                </a:lnTo>
                <a:lnTo>
                  <a:pt x="517" y="583"/>
                </a:lnTo>
                <a:lnTo>
                  <a:pt x="517" y="584"/>
                </a:lnTo>
                <a:lnTo>
                  <a:pt x="517" y="585"/>
                </a:lnTo>
                <a:lnTo>
                  <a:pt x="516" y="586"/>
                </a:lnTo>
                <a:lnTo>
                  <a:pt x="516" y="587"/>
                </a:lnTo>
                <a:lnTo>
                  <a:pt x="515" y="588"/>
                </a:lnTo>
                <a:lnTo>
                  <a:pt x="514" y="590"/>
                </a:lnTo>
                <a:lnTo>
                  <a:pt x="513" y="593"/>
                </a:lnTo>
                <a:lnTo>
                  <a:pt x="511" y="595"/>
                </a:lnTo>
                <a:lnTo>
                  <a:pt x="510" y="596"/>
                </a:lnTo>
                <a:lnTo>
                  <a:pt x="510" y="596"/>
                </a:lnTo>
                <a:lnTo>
                  <a:pt x="509" y="597"/>
                </a:lnTo>
                <a:lnTo>
                  <a:pt x="508" y="598"/>
                </a:lnTo>
                <a:lnTo>
                  <a:pt x="507" y="598"/>
                </a:lnTo>
                <a:lnTo>
                  <a:pt x="506" y="599"/>
                </a:lnTo>
                <a:lnTo>
                  <a:pt x="505" y="599"/>
                </a:lnTo>
                <a:lnTo>
                  <a:pt x="505" y="599"/>
                </a:lnTo>
                <a:lnTo>
                  <a:pt x="504" y="599"/>
                </a:lnTo>
                <a:lnTo>
                  <a:pt x="503" y="599"/>
                </a:lnTo>
                <a:lnTo>
                  <a:pt x="502" y="599"/>
                </a:lnTo>
                <a:lnTo>
                  <a:pt x="501" y="599"/>
                </a:lnTo>
                <a:lnTo>
                  <a:pt x="499" y="599"/>
                </a:lnTo>
                <a:lnTo>
                  <a:pt x="497" y="598"/>
                </a:lnTo>
                <a:lnTo>
                  <a:pt x="493" y="597"/>
                </a:lnTo>
                <a:lnTo>
                  <a:pt x="491" y="597"/>
                </a:lnTo>
                <a:lnTo>
                  <a:pt x="489" y="597"/>
                </a:lnTo>
                <a:lnTo>
                  <a:pt x="488" y="597"/>
                </a:lnTo>
                <a:lnTo>
                  <a:pt x="488" y="597"/>
                </a:lnTo>
                <a:lnTo>
                  <a:pt x="487" y="597"/>
                </a:lnTo>
                <a:lnTo>
                  <a:pt x="486" y="598"/>
                </a:lnTo>
                <a:lnTo>
                  <a:pt x="485" y="599"/>
                </a:lnTo>
                <a:lnTo>
                  <a:pt x="484" y="602"/>
                </a:lnTo>
                <a:lnTo>
                  <a:pt x="483" y="603"/>
                </a:lnTo>
                <a:lnTo>
                  <a:pt x="482" y="604"/>
                </a:lnTo>
                <a:lnTo>
                  <a:pt x="482" y="605"/>
                </a:lnTo>
                <a:lnTo>
                  <a:pt x="481" y="606"/>
                </a:lnTo>
                <a:lnTo>
                  <a:pt x="480" y="607"/>
                </a:lnTo>
                <a:lnTo>
                  <a:pt x="479" y="608"/>
                </a:lnTo>
                <a:lnTo>
                  <a:pt x="476" y="610"/>
                </a:lnTo>
                <a:lnTo>
                  <a:pt x="474" y="611"/>
                </a:lnTo>
                <a:lnTo>
                  <a:pt x="473" y="612"/>
                </a:lnTo>
                <a:lnTo>
                  <a:pt x="471" y="615"/>
                </a:lnTo>
                <a:lnTo>
                  <a:pt x="468" y="617"/>
                </a:lnTo>
                <a:lnTo>
                  <a:pt x="468" y="618"/>
                </a:lnTo>
                <a:lnTo>
                  <a:pt x="467" y="619"/>
                </a:lnTo>
                <a:lnTo>
                  <a:pt x="467" y="620"/>
                </a:lnTo>
                <a:lnTo>
                  <a:pt x="466" y="621"/>
                </a:lnTo>
                <a:lnTo>
                  <a:pt x="466" y="622"/>
                </a:lnTo>
                <a:lnTo>
                  <a:pt x="466" y="626"/>
                </a:lnTo>
                <a:lnTo>
                  <a:pt x="466" y="628"/>
                </a:lnTo>
                <a:lnTo>
                  <a:pt x="466" y="629"/>
                </a:lnTo>
                <a:lnTo>
                  <a:pt x="465" y="632"/>
                </a:lnTo>
                <a:lnTo>
                  <a:pt x="464" y="634"/>
                </a:lnTo>
                <a:lnTo>
                  <a:pt x="462" y="638"/>
                </a:lnTo>
                <a:lnTo>
                  <a:pt x="461" y="642"/>
                </a:lnTo>
                <a:lnTo>
                  <a:pt x="459" y="646"/>
                </a:lnTo>
                <a:lnTo>
                  <a:pt x="459" y="647"/>
                </a:lnTo>
                <a:lnTo>
                  <a:pt x="458" y="647"/>
                </a:lnTo>
                <a:lnTo>
                  <a:pt x="457" y="648"/>
                </a:lnTo>
                <a:lnTo>
                  <a:pt x="456" y="649"/>
                </a:lnTo>
                <a:lnTo>
                  <a:pt x="456" y="649"/>
                </a:lnTo>
                <a:lnTo>
                  <a:pt x="456" y="650"/>
                </a:lnTo>
                <a:lnTo>
                  <a:pt x="454" y="650"/>
                </a:lnTo>
                <a:lnTo>
                  <a:pt x="450" y="651"/>
                </a:lnTo>
                <a:lnTo>
                  <a:pt x="447" y="652"/>
                </a:lnTo>
                <a:lnTo>
                  <a:pt x="445" y="652"/>
                </a:lnTo>
                <a:lnTo>
                  <a:pt x="444" y="652"/>
                </a:lnTo>
                <a:lnTo>
                  <a:pt x="442" y="652"/>
                </a:lnTo>
                <a:lnTo>
                  <a:pt x="440" y="651"/>
                </a:lnTo>
                <a:lnTo>
                  <a:pt x="439" y="651"/>
                </a:lnTo>
                <a:lnTo>
                  <a:pt x="437" y="650"/>
                </a:lnTo>
                <a:lnTo>
                  <a:pt x="436" y="650"/>
                </a:lnTo>
                <a:lnTo>
                  <a:pt x="435" y="649"/>
                </a:lnTo>
                <a:lnTo>
                  <a:pt x="434" y="648"/>
                </a:lnTo>
                <a:lnTo>
                  <a:pt x="433" y="647"/>
                </a:lnTo>
                <a:lnTo>
                  <a:pt x="430" y="645"/>
                </a:lnTo>
                <a:lnTo>
                  <a:pt x="429" y="643"/>
                </a:lnTo>
                <a:lnTo>
                  <a:pt x="427" y="642"/>
                </a:lnTo>
                <a:lnTo>
                  <a:pt x="425" y="641"/>
                </a:lnTo>
                <a:lnTo>
                  <a:pt x="424" y="640"/>
                </a:lnTo>
                <a:lnTo>
                  <a:pt x="423" y="640"/>
                </a:lnTo>
                <a:lnTo>
                  <a:pt x="422" y="639"/>
                </a:lnTo>
                <a:lnTo>
                  <a:pt x="421" y="639"/>
                </a:lnTo>
                <a:lnTo>
                  <a:pt x="419" y="639"/>
                </a:lnTo>
                <a:lnTo>
                  <a:pt x="418" y="639"/>
                </a:lnTo>
                <a:lnTo>
                  <a:pt x="417" y="640"/>
                </a:lnTo>
                <a:lnTo>
                  <a:pt x="417" y="640"/>
                </a:lnTo>
                <a:lnTo>
                  <a:pt x="416" y="641"/>
                </a:lnTo>
                <a:lnTo>
                  <a:pt x="415" y="642"/>
                </a:lnTo>
                <a:lnTo>
                  <a:pt x="413" y="645"/>
                </a:lnTo>
                <a:lnTo>
                  <a:pt x="412" y="646"/>
                </a:lnTo>
                <a:lnTo>
                  <a:pt x="412" y="646"/>
                </a:lnTo>
                <a:lnTo>
                  <a:pt x="411" y="647"/>
                </a:lnTo>
                <a:lnTo>
                  <a:pt x="411" y="647"/>
                </a:lnTo>
                <a:lnTo>
                  <a:pt x="410" y="648"/>
                </a:lnTo>
                <a:lnTo>
                  <a:pt x="410" y="648"/>
                </a:lnTo>
                <a:lnTo>
                  <a:pt x="409" y="648"/>
                </a:lnTo>
                <a:lnTo>
                  <a:pt x="408" y="648"/>
                </a:lnTo>
                <a:lnTo>
                  <a:pt x="407" y="647"/>
                </a:lnTo>
                <a:lnTo>
                  <a:pt x="404" y="647"/>
                </a:lnTo>
                <a:lnTo>
                  <a:pt x="403" y="647"/>
                </a:lnTo>
                <a:lnTo>
                  <a:pt x="402" y="647"/>
                </a:lnTo>
                <a:lnTo>
                  <a:pt x="401" y="647"/>
                </a:lnTo>
                <a:lnTo>
                  <a:pt x="400" y="647"/>
                </a:lnTo>
                <a:lnTo>
                  <a:pt x="399" y="647"/>
                </a:lnTo>
                <a:lnTo>
                  <a:pt x="399" y="647"/>
                </a:lnTo>
                <a:lnTo>
                  <a:pt x="398" y="648"/>
                </a:lnTo>
                <a:lnTo>
                  <a:pt x="398" y="648"/>
                </a:lnTo>
                <a:lnTo>
                  <a:pt x="397" y="648"/>
                </a:lnTo>
                <a:lnTo>
                  <a:pt x="397" y="649"/>
                </a:lnTo>
                <a:lnTo>
                  <a:pt x="397" y="649"/>
                </a:lnTo>
                <a:lnTo>
                  <a:pt x="397" y="650"/>
                </a:lnTo>
                <a:lnTo>
                  <a:pt x="397" y="650"/>
                </a:lnTo>
                <a:lnTo>
                  <a:pt x="397" y="651"/>
                </a:lnTo>
                <a:lnTo>
                  <a:pt x="397" y="652"/>
                </a:lnTo>
                <a:lnTo>
                  <a:pt x="398" y="653"/>
                </a:lnTo>
                <a:lnTo>
                  <a:pt x="401" y="659"/>
                </a:lnTo>
                <a:lnTo>
                  <a:pt x="402" y="662"/>
                </a:lnTo>
                <a:lnTo>
                  <a:pt x="402" y="663"/>
                </a:lnTo>
                <a:lnTo>
                  <a:pt x="402" y="664"/>
                </a:lnTo>
                <a:lnTo>
                  <a:pt x="403" y="666"/>
                </a:lnTo>
                <a:lnTo>
                  <a:pt x="403" y="667"/>
                </a:lnTo>
                <a:lnTo>
                  <a:pt x="402" y="668"/>
                </a:lnTo>
                <a:lnTo>
                  <a:pt x="402" y="669"/>
                </a:lnTo>
                <a:lnTo>
                  <a:pt x="402" y="670"/>
                </a:lnTo>
                <a:lnTo>
                  <a:pt x="401" y="671"/>
                </a:lnTo>
                <a:lnTo>
                  <a:pt x="401" y="673"/>
                </a:lnTo>
                <a:lnTo>
                  <a:pt x="400" y="674"/>
                </a:lnTo>
                <a:lnTo>
                  <a:pt x="398" y="675"/>
                </a:lnTo>
                <a:lnTo>
                  <a:pt x="398" y="676"/>
                </a:lnTo>
                <a:lnTo>
                  <a:pt x="397" y="677"/>
                </a:lnTo>
                <a:lnTo>
                  <a:pt x="396" y="677"/>
                </a:lnTo>
                <a:lnTo>
                  <a:pt x="395" y="678"/>
                </a:lnTo>
                <a:lnTo>
                  <a:pt x="394" y="678"/>
                </a:lnTo>
                <a:lnTo>
                  <a:pt x="392" y="679"/>
                </a:lnTo>
                <a:lnTo>
                  <a:pt x="391" y="679"/>
                </a:lnTo>
                <a:lnTo>
                  <a:pt x="390" y="679"/>
                </a:lnTo>
                <a:lnTo>
                  <a:pt x="388" y="679"/>
                </a:lnTo>
                <a:lnTo>
                  <a:pt x="387" y="679"/>
                </a:lnTo>
                <a:lnTo>
                  <a:pt x="386" y="679"/>
                </a:lnTo>
                <a:lnTo>
                  <a:pt x="384" y="679"/>
                </a:lnTo>
                <a:lnTo>
                  <a:pt x="383" y="678"/>
                </a:lnTo>
                <a:lnTo>
                  <a:pt x="382" y="678"/>
                </a:lnTo>
                <a:lnTo>
                  <a:pt x="379" y="677"/>
                </a:lnTo>
                <a:lnTo>
                  <a:pt x="378" y="677"/>
                </a:lnTo>
                <a:lnTo>
                  <a:pt x="377" y="676"/>
                </a:lnTo>
                <a:lnTo>
                  <a:pt x="376" y="676"/>
                </a:lnTo>
                <a:lnTo>
                  <a:pt x="374" y="676"/>
                </a:lnTo>
                <a:lnTo>
                  <a:pt x="372" y="676"/>
                </a:lnTo>
                <a:lnTo>
                  <a:pt x="370" y="676"/>
                </a:lnTo>
                <a:lnTo>
                  <a:pt x="368" y="676"/>
                </a:lnTo>
                <a:lnTo>
                  <a:pt x="364" y="676"/>
                </a:lnTo>
                <a:lnTo>
                  <a:pt x="362" y="677"/>
                </a:lnTo>
                <a:lnTo>
                  <a:pt x="361" y="677"/>
                </a:lnTo>
                <a:lnTo>
                  <a:pt x="358" y="678"/>
                </a:lnTo>
                <a:lnTo>
                  <a:pt x="355" y="679"/>
                </a:lnTo>
                <a:lnTo>
                  <a:pt x="352" y="680"/>
                </a:lnTo>
                <a:lnTo>
                  <a:pt x="350" y="680"/>
                </a:lnTo>
                <a:lnTo>
                  <a:pt x="349" y="680"/>
                </a:lnTo>
                <a:lnTo>
                  <a:pt x="349" y="681"/>
                </a:lnTo>
                <a:lnTo>
                  <a:pt x="348" y="681"/>
                </a:lnTo>
                <a:lnTo>
                  <a:pt x="348" y="682"/>
                </a:lnTo>
                <a:lnTo>
                  <a:pt x="348" y="682"/>
                </a:lnTo>
                <a:lnTo>
                  <a:pt x="348" y="684"/>
                </a:lnTo>
                <a:lnTo>
                  <a:pt x="348" y="685"/>
                </a:lnTo>
                <a:lnTo>
                  <a:pt x="347" y="688"/>
                </a:lnTo>
                <a:lnTo>
                  <a:pt x="347" y="690"/>
                </a:lnTo>
                <a:lnTo>
                  <a:pt x="346" y="691"/>
                </a:lnTo>
                <a:lnTo>
                  <a:pt x="346" y="692"/>
                </a:lnTo>
                <a:lnTo>
                  <a:pt x="345" y="694"/>
                </a:lnTo>
                <a:lnTo>
                  <a:pt x="344" y="695"/>
                </a:lnTo>
                <a:lnTo>
                  <a:pt x="343" y="697"/>
                </a:lnTo>
                <a:lnTo>
                  <a:pt x="342" y="698"/>
                </a:lnTo>
                <a:lnTo>
                  <a:pt x="341" y="700"/>
                </a:lnTo>
                <a:lnTo>
                  <a:pt x="340" y="701"/>
                </a:lnTo>
                <a:lnTo>
                  <a:pt x="339" y="702"/>
                </a:lnTo>
                <a:lnTo>
                  <a:pt x="338" y="703"/>
                </a:lnTo>
                <a:lnTo>
                  <a:pt x="336" y="704"/>
                </a:lnTo>
                <a:lnTo>
                  <a:pt x="335" y="704"/>
                </a:lnTo>
                <a:lnTo>
                  <a:pt x="334" y="705"/>
                </a:lnTo>
                <a:lnTo>
                  <a:pt x="333" y="705"/>
                </a:lnTo>
                <a:lnTo>
                  <a:pt x="333" y="705"/>
                </a:lnTo>
                <a:lnTo>
                  <a:pt x="332" y="704"/>
                </a:lnTo>
                <a:lnTo>
                  <a:pt x="330" y="703"/>
                </a:lnTo>
                <a:lnTo>
                  <a:pt x="326" y="700"/>
                </a:lnTo>
                <a:lnTo>
                  <a:pt x="324" y="699"/>
                </a:lnTo>
                <a:lnTo>
                  <a:pt x="323" y="698"/>
                </a:lnTo>
                <a:lnTo>
                  <a:pt x="321" y="697"/>
                </a:lnTo>
                <a:lnTo>
                  <a:pt x="320" y="697"/>
                </a:lnTo>
                <a:lnTo>
                  <a:pt x="319" y="696"/>
                </a:lnTo>
                <a:lnTo>
                  <a:pt x="318" y="696"/>
                </a:lnTo>
                <a:lnTo>
                  <a:pt x="316" y="696"/>
                </a:lnTo>
                <a:lnTo>
                  <a:pt x="315" y="695"/>
                </a:lnTo>
                <a:lnTo>
                  <a:pt x="312" y="695"/>
                </a:lnTo>
                <a:lnTo>
                  <a:pt x="309" y="695"/>
                </a:lnTo>
                <a:lnTo>
                  <a:pt x="307" y="694"/>
                </a:lnTo>
                <a:lnTo>
                  <a:pt x="304" y="693"/>
                </a:lnTo>
                <a:lnTo>
                  <a:pt x="301" y="692"/>
                </a:lnTo>
                <a:lnTo>
                  <a:pt x="300" y="692"/>
                </a:lnTo>
                <a:lnTo>
                  <a:pt x="298" y="692"/>
                </a:lnTo>
                <a:lnTo>
                  <a:pt x="295" y="692"/>
                </a:lnTo>
                <a:lnTo>
                  <a:pt x="293" y="691"/>
                </a:lnTo>
                <a:lnTo>
                  <a:pt x="293" y="691"/>
                </a:lnTo>
                <a:lnTo>
                  <a:pt x="292" y="691"/>
                </a:lnTo>
                <a:lnTo>
                  <a:pt x="292" y="690"/>
                </a:lnTo>
                <a:lnTo>
                  <a:pt x="291" y="689"/>
                </a:lnTo>
                <a:lnTo>
                  <a:pt x="291" y="688"/>
                </a:lnTo>
                <a:lnTo>
                  <a:pt x="290" y="687"/>
                </a:lnTo>
                <a:lnTo>
                  <a:pt x="290" y="686"/>
                </a:lnTo>
                <a:lnTo>
                  <a:pt x="289" y="682"/>
                </a:lnTo>
                <a:lnTo>
                  <a:pt x="289" y="681"/>
                </a:lnTo>
                <a:lnTo>
                  <a:pt x="289" y="680"/>
                </a:lnTo>
                <a:lnTo>
                  <a:pt x="289" y="679"/>
                </a:lnTo>
                <a:lnTo>
                  <a:pt x="288" y="678"/>
                </a:lnTo>
                <a:lnTo>
                  <a:pt x="287" y="677"/>
                </a:lnTo>
                <a:lnTo>
                  <a:pt x="287" y="677"/>
                </a:lnTo>
                <a:lnTo>
                  <a:pt x="286" y="676"/>
                </a:lnTo>
                <a:lnTo>
                  <a:pt x="285" y="676"/>
                </a:lnTo>
                <a:lnTo>
                  <a:pt x="285" y="676"/>
                </a:lnTo>
                <a:lnTo>
                  <a:pt x="284" y="676"/>
                </a:lnTo>
                <a:lnTo>
                  <a:pt x="283" y="677"/>
                </a:lnTo>
                <a:lnTo>
                  <a:pt x="282" y="677"/>
                </a:lnTo>
                <a:lnTo>
                  <a:pt x="281" y="677"/>
                </a:lnTo>
                <a:lnTo>
                  <a:pt x="281" y="678"/>
                </a:lnTo>
                <a:lnTo>
                  <a:pt x="280" y="679"/>
                </a:lnTo>
                <a:lnTo>
                  <a:pt x="280" y="679"/>
                </a:lnTo>
                <a:lnTo>
                  <a:pt x="278" y="681"/>
                </a:lnTo>
                <a:lnTo>
                  <a:pt x="275" y="686"/>
                </a:lnTo>
                <a:lnTo>
                  <a:pt x="274" y="688"/>
                </a:lnTo>
                <a:lnTo>
                  <a:pt x="273" y="690"/>
                </a:lnTo>
                <a:lnTo>
                  <a:pt x="273" y="691"/>
                </a:lnTo>
                <a:lnTo>
                  <a:pt x="273" y="693"/>
                </a:lnTo>
                <a:lnTo>
                  <a:pt x="273" y="695"/>
                </a:lnTo>
                <a:lnTo>
                  <a:pt x="273" y="697"/>
                </a:lnTo>
                <a:lnTo>
                  <a:pt x="273" y="698"/>
                </a:lnTo>
                <a:lnTo>
                  <a:pt x="274" y="701"/>
                </a:lnTo>
                <a:lnTo>
                  <a:pt x="274" y="702"/>
                </a:lnTo>
                <a:lnTo>
                  <a:pt x="275" y="704"/>
                </a:lnTo>
                <a:lnTo>
                  <a:pt x="276" y="708"/>
                </a:lnTo>
                <a:lnTo>
                  <a:pt x="278" y="711"/>
                </a:lnTo>
                <a:lnTo>
                  <a:pt x="278" y="712"/>
                </a:lnTo>
                <a:lnTo>
                  <a:pt x="279" y="713"/>
                </a:lnTo>
                <a:lnTo>
                  <a:pt x="279" y="714"/>
                </a:lnTo>
                <a:lnTo>
                  <a:pt x="279" y="715"/>
                </a:lnTo>
                <a:lnTo>
                  <a:pt x="279" y="717"/>
                </a:lnTo>
                <a:lnTo>
                  <a:pt x="279" y="718"/>
                </a:lnTo>
                <a:lnTo>
                  <a:pt x="278" y="718"/>
                </a:lnTo>
                <a:lnTo>
                  <a:pt x="278" y="719"/>
                </a:lnTo>
                <a:lnTo>
                  <a:pt x="277" y="720"/>
                </a:lnTo>
                <a:lnTo>
                  <a:pt x="276" y="721"/>
                </a:lnTo>
                <a:lnTo>
                  <a:pt x="273" y="724"/>
                </a:lnTo>
                <a:lnTo>
                  <a:pt x="270" y="726"/>
                </a:lnTo>
                <a:lnTo>
                  <a:pt x="269" y="728"/>
                </a:lnTo>
                <a:lnTo>
                  <a:pt x="268" y="729"/>
                </a:lnTo>
                <a:lnTo>
                  <a:pt x="267" y="730"/>
                </a:lnTo>
                <a:lnTo>
                  <a:pt x="265" y="731"/>
                </a:lnTo>
                <a:lnTo>
                  <a:pt x="263" y="736"/>
                </a:lnTo>
                <a:lnTo>
                  <a:pt x="260" y="739"/>
                </a:lnTo>
                <a:lnTo>
                  <a:pt x="258" y="742"/>
                </a:lnTo>
                <a:lnTo>
                  <a:pt x="256" y="745"/>
                </a:lnTo>
                <a:lnTo>
                  <a:pt x="254" y="746"/>
                </a:lnTo>
                <a:lnTo>
                  <a:pt x="254" y="746"/>
                </a:lnTo>
                <a:lnTo>
                  <a:pt x="253" y="747"/>
                </a:lnTo>
                <a:lnTo>
                  <a:pt x="252" y="748"/>
                </a:lnTo>
                <a:lnTo>
                  <a:pt x="251" y="748"/>
                </a:lnTo>
                <a:lnTo>
                  <a:pt x="250" y="749"/>
                </a:lnTo>
                <a:lnTo>
                  <a:pt x="249" y="749"/>
                </a:lnTo>
                <a:lnTo>
                  <a:pt x="248" y="750"/>
                </a:lnTo>
                <a:lnTo>
                  <a:pt x="247" y="750"/>
                </a:lnTo>
                <a:lnTo>
                  <a:pt x="245" y="750"/>
                </a:lnTo>
                <a:lnTo>
                  <a:pt x="241" y="750"/>
                </a:lnTo>
                <a:lnTo>
                  <a:pt x="239" y="750"/>
                </a:lnTo>
                <a:lnTo>
                  <a:pt x="234" y="751"/>
                </a:lnTo>
                <a:lnTo>
                  <a:pt x="230" y="752"/>
                </a:lnTo>
                <a:lnTo>
                  <a:pt x="229" y="752"/>
                </a:lnTo>
                <a:lnTo>
                  <a:pt x="221" y="754"/>
                </a:lnTo>
                <a:lnTo>
                  <a:pt x="219" y="754"/>
                </a:lnTo>
                <a:lnTo>
                  <a:pt x="216" y="754"/>
                </a:lnTo>
                <a:lnTo>
                  <a:pt x="215" y="754"/>
                </a:lnTo>
                <a:lnTo>
                  <a:pt x="214" y="755"/>
                </a:lnTo>
                <a:lnTo>
                  <a:pt x="213" y="755"/>
                </a:lnTo>
                <a:lnTo>
                  <a:pt x="212" y="756"/>
                </a:lnTo>
                <a:lnTo>
                  <a:pt x="211" y="757"/>
                </a:lnTo>
                <a:lnTo>
                  <a:pt x="209" y="758"/>
                </a:lnTo>
                <a:lnTo>
                  <a:pt x="209" y="759"/>
                </a:lnTo>
                <a:lnTo>
                  <a:pt x="208" y="760"/>
                </a:lnTo>
                <a:lnTo>
                  <a:pt x="206" y="763"/>
                </a:lnTo>
                <a:lnTo>
                  <a:pt x="205" y="764"/>
                </a:lnTo>
                <a:lnTo>
                  <a:pt x="204" y="765"/>
                </a:lnTo>
                <a:lnTo>
                  <a:pt x="203" y="766"/>
                </a:lnTo>
                <a:lnTo>
                  <a:pt x="203" y="767"/>
                </a:lnTo>
                <a:lnTo>
                  <a:pt x="202" y="767"/>
                </a:lnTo>
                <a:lnTo>
                  <a:pt x="201" y="767"/>
                </a:lnTo>
                <a:lnTo>
                  <a:pt x="201" y="767"/>
                </a:lnTo>
                <a:lnTo>
                  <a:pt x="200" y="767"/>
                </a:lnTo>
                <a:lnTo>
                  <a:pt x="200" y="767"/>
                </a:lnTo>
                <a:lnTo>
                  <a:pt x="199" y="767"/>
                </a:lnTo>
                <a:lnTo>
                  <a:pt x="199" y="766"/>
                </a:lnTo>
                <a:lnTo>
                  <a:pt x="199" y="766"/>
                </a:lnTo>
                <a:lnTo>
                  <a:pt x="198" y="764"/>
                </a:lnTo>
                <a:lnTo>
                  <a:pt x="196" y="758"/>
                </a:lnTo>
                <a:lnTo>
                  <a:pt x="194" y="753"/>
                </a:lnTo>
                <a:lnTo>
                  <a:pt x="193" y="751"/>
                </a:lnTo>
                <a:lnTo>
                  <a:pt x="192" y="747"/>
                </a:lnTo>
                <a:lnTo>
                  <a:pt x="190" y="740"/>
                </a:lnTo>
                <a:lnTo>
                  <a:pt x="189" y="738"/>
                </a:lnTo>
                <a:lnTo>
                  <a:pt x="189" y="737"/>
                </a:lnTo>
                <a:lnTo>
                  <a:pt x="188" y="736"/>
                </a:lnTo>
                <a:lnTo>
                  <a:pt x="187" y="735"/>
                </a:lnTo>
                <a:lnTo>
                  <a:pt x="187" y="734"/>
                </a:lnTo>
                <a:lnTo>
                  <a:pt x="185" y="733"/>
                </a:lnTo>
                <a:lnTo>
                  <a:pt x="181" y="730"/>
                </a:lnTo>
                <a:lnTo>
                  <a:pt x="179" y="728"/>
                </a:lnTo>
                <a:lnTo>
                  <a:pt x="178" y="727"/>
                </a:lnTo>
                <a:lnTo>
                  <a:pt x="175" y="726"/>
                </a:lnTo>
                <a:lnTo>
                  <a:pt x="173" y="725"/>
                </a:lnTo>
                <a:lnTo>
                  <a:pt x="171" y="724"/>
                </a:lnTo>
                <a:lnTo>
                  <a:pt x="167" y="723"/>
                </a:lnTo>
                <a:lnTo>
                  <a:pt x="163" y="722"/>
                </a:lnTo>
                <a:lnTo>
                  <a:pt x="161" y="721"/>
                </a:lnTo>
                <a:lnTo>
                  <a:pt x="158" y="720"/>
                </a:lnTo>
                <a:lnTo>
                  <a:pt x="156" y="718"/>
                </a:lnTo>
                <a:lnTo>
                  <a:pt x="153" y="717"/>
                </a:lnTo>
                <a:lnTo>
                  <a:pt x="152" y="716"/>
                </a:lnTo>
                <a:lnTo>
                  <a:pt x="151" y="715"/>
                </a:lnTo>
                <a:lnTo>
                  <a:pt x="150" y="715"/>
                </a:lnTo>
                <a:lnTo>
                  <a:pt x="150" y="714"/>
                </a:lnTo>
                <a:lnTo>
                  <a:pt x="149" y="713"/>
                </a:lnTo>
                <a:lnTo>
                  <a:pt x="149" y="713"/>
                </a:lnTo>
                <a:lnTo>
                  <a:pt x="149" y="712"/>
                </a:lnTo>
                <a:lnTo>
                  <a:pt x="149" y="712"/>
                </a:lnTo>
                <a:lnTo>
                  <a:pt x="149" y="711"/>
                </a:lnTo>
                <a:lnTo>
                  <a:pt x="149" y="708"/>
                </a:lnTo>
                <a:lnTo>
                  <a:pt x="150" y="704"/>
                </a:lnTo>
                <a:lnTo>
                  <a:pt x="151" y="699"/>
                </a:lnTo>
                <a:lnTo>
                  <a:pt x="151" y="698"/>
                </a:lnTo>
                <a:lnTo>
                  <a:pt x="151" y="695"/>
                </a:lnTo>
                <a:lnTo>
                  <a:pt x="152" y="693"/>
                </a:lnTo>
                <a:lnTo>
                  <a:pt x="152" y="691"/>
                </a:lnTo>
                <a:lnTo>
                  <a:pt x="152" y="689"/>
                </a:lnTo>
                <a:lnTo>
                  <a:pt x="151" y="688"/>
                </a:lnTo>
                <a:lnTo>
                  <a:pt x="151" y="687"/>
                </a:lnTo>
                <a:lnTo>
                  <a:pt x="151" y="686"/>
                </a:lnTo>
                <a:lnTo>
                  <a:pt x="151" y="686"/>
                </a:lnTo>
                <a:lnTo>
                  <a:pt x="150" y="686"/>
                </a:lnTo>
                <a:lnTo>
                  <a:pt x="150" y="686"/>
                </a:lnTo>
                <a:lnTo>
                  <a:pt x="149" y="686"/>
                </a:lnTo>
                <a:lnTo>
                  <a:pt x="149" y="686"/>
                </a:lnTo>
                <a:lnTo>
                  <a:pt x="148" y="687"/>
                </a:lnTo>
                <a:lnTo>
                  <a:pt x="147" y="689"/>
                </a:lnTo>
                <a:lnTo>
                  <a:pt x="147" y="690"/>
                </a:lnTo>
                <a:lnTo>
                  <a:pt x="146" y="690"/>
                </a:lnTo>
                <a:lnTo>
                  <a:pt x="146" y="690"/>
                </a:lnTo>
                <a:lnTo>
                  <a:pt x="145" y="691"/>
                </a:lnTo>
                <a:lnTo>
                  <a:pt x="144" y="691"/>
                </a:lnTo>
                <a:lnTo>
                  <a:pt x="144" y="691"/>
                </a:lnTo>
                <a:lnTo>
                  <a:pt x="143" y="690"/>
                </a:lnTo>
                <a:lnTo>
                  <a:pt x="143" y="690"/>
                </a:lnTo>
                <a:lnTo>
                  <a:pt x="142" y="690"/>
                </a:lnTo>
                <a:lnTo>
                  <a:pt x="141" y="689"/>
                </a:lnTo>
                <a:lnTo>
                  <a:pt x="141" y="689"/>
                </a:lnTo>
                <a:lnTo>
                  <a:pt x="140" y="688"/>
                </a:lnTo>
                <a:lnTo>
                  <a:pt x="139" y="687"/>
                </a:lnTo>
                <a:lnTo>
                  <a:pt x="138" y="685"/>
                </a:lnTo>
                <a:lnTo>
                  <a:pt x="136" y="684"/>
                </a:lnTo>
                <a:lnTo>
                  <a:pt x="136" y="683"/>
                </a:lnTo>
                <a:lnTo>
                  <a:pt x="135" y="681"/>
                </a:lnTo>
                <a:lnTo>
                  <a:pt x="133" y="678"/>
                </a:lnTo>
                <a:lnTo>
                  <a:pt x="133" y="677"/>
                </a:lnTo>
                <a:lnTo>
                  <a:pt x="132" y="676"/>
                </a:lnTo>
                <a:lnTo>
                  <a:pt x="132" y="675"/>
                </a:lnTo>
                <a:lnTo>
                  <a:pt x="131" y="675"/>
                </a:lnTo>
                <a:lnTo>
                  <a:pt x="128" y="672"/>
                </a:lnTo>
                <a:lnTo>
                  <a:pt x="127" y="671"/>
                </a:lnTo>
                <a:lnTo>
                  <a:pt x="127" y="670"/>
                </a:lnTo>
                <a:lnTo>
                  <a:pt x="126" y="669"/>
                </a:lnTo>
                <a:lnTo>
                  <a:pt x="125" y="668"/>
                </a:lnTo>
                <a:lnTo>
                  <a:pt x="125" y="667"/>
                </a:lnTo>
                <a:lnTo>
                  <a:pt x="124" y="663"/>
                </a:lnTo>
                <a:lnTo>
                  <a:pt x="122" y="658"/>
                </a:lnTo>
                <a:lnTo>
                  <a:pt x="121" y="654"/>
                </a:lnTo>
                <a:lnTo>
                  <a:pt x="120" y="653"/>
                </a:lnTo>
                <a:lnTo>
                  <a:pt x="120" y="651"/>
                </a:lnTo>
                <a:lnTo>
                  <a:pt x="119" y="650"/>
                </a:lnTo>
                <a:lnTo>
                  <a:pt x="118" y="648"/>
                </a:lnTo>
                <a:lnTo>
                  <a:pt x="117" y="647"/>
                </a:lnTo>
                <a:lnTo>
                  <a:pt x="116" y="647"/>
                </a:lnTo>
                <a:lnTo>
                  <a:pt x="115" y="645"/>
                </a:lnTo>
                <a:lnTo>
                  <a:pt x="115" y="644"/>
                </a:lnTo>
                <a:lnTo>
                  <a:pt x="114" y="643"/>
                </a:lnTo>
                <a:lnTo>
                  <a:pt x="112" y="640"/>
                </a:lnTo>
                <a:lnTo>
                  <a:pt x="111" y="639"/>
                </a:lnTo>
                <a:lnTo>
                  <a:pt x="109" y="637"/>
                </a:lnTo>
                <a:lnTo>
                  <a:pt x="108" y="634"/>
                </a:lnTo>
                <a:lnTo>
                  <a:pt x="108" y="634"/>
                </a:lnTo>
                <a:lnTo>
                  <a:pt x="107" y="632"/>
                </a:lnTo>
                <a:lnTo>
                  <a:pt x="105" y="630"/>
                </a:lnTo>
                <a:lnTo>
                  <a:pt x="104" y="629"/>
                </a:lnTo>
                <a:lnTo>
                  <a:pt x="103" y="628"/>
                </a:lnTo>
                <a:lnTo>
                  <a:pt x="102" y="627"/>
                </a:lnTo>
                <a:lnTo>
                  <a:pt x="101" y="627"/>
                </a:lnTo>
                <a:lnTo>
                  <a:pt x="100" y="627"/>
                </a:lnTo>
                <a:lnTo>
                  <a:pt x="98" y="626"/>
                </a:lnTo>
                <a:lnTo>
                  <a:pt x="94" y="625"/>
                </a:lnTo>
                <a:lnTo>
                  <a:pt x="92" y="624"/>
                </a:lnTo>
                <a:lnTo>
                  <a:pt x="90" y="624"/>
                </a:lnTo>
                <a:lnTo>
                  <a:pt x="89" y="624"/>
                </a:lnTo>
                <a:lnTo>
                  <a:pt x="87" y="624"/>
                </a:lnTo>
                <a:lnTo>
                  <a:pt x="86" y="625"/>
                </a:lnTo>
                <a:lnTo>
                  <a:pt x="84" y="625"/>
                </a:lnTo>
                <a:lnTo>
                  <a:pt x="82" y="626"/>
                </a:lnTo>
                <a:lnTo>
                  <a:pt x="79" y="628"/>
                </a:lnTo>
                <a:lnTo>
                  <a:pt x="77" y="629"/>
                </a:lnTo>
                <a:lnTo>
                  <a:pt x="75" y="630"/>
                </a:lnTo>
                <a:lnTo>
                  <a:pt x="73" y="632"/>
                </a:lnTo>
                <a:lnTo>
                  <a:pt x="71" y="634"/>
                </a:lnTo>
                <a:lnTo>
                  <a:pt x="71" y="635"/>
                </a:lnTo>
                <a:lnTo>
                  <a:pt x="71" y="635"/>
                </a:lnTo>
                <a:lnTo>
                  <a:pt x="70" y="636"/>
                </a:lnTo>
                <a:lnTo>
                  <a:pt x="70" y="636"/>
                </a:lnTo>
                <a:lnTo>
                  <a:pt x="70" y="636"/>
                </a:lnTo>
                <a:lnTo>
                  <a:pt x="71" y="637"/>
                </a:lnTo>
                <a:lnTo>
                  <a:pt x="71" y="638"/>
                </a:lnTo>
                <a:lnTo>
                  <a:pt x="72" y="639"/>
                </a:lnTo>
                <a:lnTo>
                  <a:pt x="72" y="640"/>
                </a:lnTo>
                <a:lnTo>
                  <a:pt x="73" y="641"/>
                </a:lnTo>
                <a:lnTo>
                  <a:pt x="73" y="641"/>
                </a:lnTo>
                <a:lnTo>
                  <a:pt x="74" y="642"/>
                </a:lnTo>
                <a:lnTo>
                  <a:pt x="81" y="649"/>
                </a:lnTo>
                <a:lnTo>
                  <a:pt x="82" y="650"/>
                </a:lnTo>
                <a:lnTo>
                  <a:pt x="83" y="651"/>
                </a:lnTo>
                <a:lnTo>
                  <a:pt x="83" y="652"/>
                </a:lnTo>
                <a:lnTo>
                  <a:pt x="83" y="653"/>
                </a:lnTo>
                <a:lnTo>
                  <a:pt x="84" y="655"/>
                </a:lnTo>
                <a:lnTo>
                  <a:pt x="85" y="657"/>
                </a:lnTo>
                <a:lnTo>
                  <a:pt x="85" y="657"/>
                </a:lnTo>
                <a:lnTo>
                  <a:pt x="87" y="660"/>
                </a:lnTo>
                <a:lnTo>
                  <a:pt x="88" y="662"/>
                </a:lnTo>
                <a:lnTo>
                  <a:pt x="88" y="663"/>
                </a:lnTo>
                <a:lnTo>
                  <a:pt x="88" y="664"/>
                </a:lnTo>
                <a:lnTo>
                  <a:pt x="89" y="665"/>
                </a:lnTo>
                <a:lnTo>
                  <a:pt x="89" y="666"/>
                </a:lnTo>
                <a:lnTo>
                  <a:pt x="89" y="667"/>
                </a:lnTo>
                <a:lnTo>
                  <a:pt x="89" y="668"/>
                </a:lnTo>
                <a:lnTo>
                  <a:pt x="89" y="669"/>
                </a:lnTo>
                <a:lnTo>
                  <a:pt x="88" y="669"/>
                </a:lnTo>
                <a:lnTo>
                  <a:pt x="88" y="671"/>
                </a:lnTo>
                <a:lnTo>
                  <a:pt x="86" y="673"/>
                </a:lnTo>
                <a:lnTo>
                  <a:pt x="85" y="675"/>
                </a:lnTo>
                <a:lnTo>
                  <a:pt x="83" y="678"/>
                </a:lnTo>
                <a:lnTo>
                  <a:pt x="82" y="682"/>
                </a:lnTo>
                <a:lnTo>
                  <a:pt x="81" y="684"/>
                </a:lnTo>
                <a:lnTo>
                  <a:pt x="80" y="686"/>
                </a:lnTo>
                <a:lnTo>
                  <a:pt x="79" y="687"/>
                </a:lnTo>
                <a:lnTo>
                  <a:pt x="78" y="688"/>
                </a:lnTo>
                <a:lnTo>
                  <a:pt x="77" y="690"/>
                </a:lnTo>
                <a:lnTo>
                  <a:pt x="75" y="692"/>
                </a:lnTo>
                <a:lnTo>
                  <a:pt x="73" y="693"/>
                </a:lnTo>
                <a:lnTo>
                  <a:pt x="71" y="694"/>
                </a:lnTo>
                <a:lnTo>
                  <a:pt x="70" y="695"/>
                </a:lnTo>
                <a:lnTo>
                  <a:pt x="69" y="695"/>
                </a:lnTo>
                <a:lnTo>
                  <a:pt x="68" y="696"/>
                </a:lnTo>
                <a:lnTo>
                  <a:pt x="66" y="696"/>
                </a:lnTo>
                <a:lnTo>
                  <a:pt x="65" y="695"/>
                </a:lnTo>
                <a:lnTo>
                  <a:pt x="63" y="695"/>
                </a:lnTo>
                <a:lnTo>
                  <a:pt x="60" y="694"/>
                </a:lnTo>
                <a:lnTo>
                  <a:pt x="58" y="693"/>
                </a:lnTo>
                <a:lnTo>
                  <a:pt x="56" y="691"/>
                </a:lnTo>
                <a:lnTo>
                  <a:pt x="51" y="688"/>
                </a:lnTo>
                <a:lnTo>
                  <a:pt x="49" y="686"/>
                </a:lnTo>
                <a:lnTo>
                  <a:pt x="48" y="685"/>
                </a:lnTo>
                <a:lnTo>
                  <a:pt x="47" y="684"/>
                </a:lnTo>
                <a:lnTo>
                  <a:pt x="45" y="682"/>
                </a:lnTo>
                <a:lnTo>
                  <a:pt x="45" y="681"/>
                </a:lnTo>
                <a:lnTo>
                  <a:pt x="44" y="680"/>
                </a:lnTo>
                <a:lnTo>
                  <a:pt x="44" y="680"/>
                </a:lnTo>
                <a:lnTo>
                  <a:pt x="43" y="679"/>
                </a:lnTo>
                <a:lnTo>
                  <a:pt x="43" y="678"/>
                </a:lnTo>
                <a:lnTo>
                  <a:pt x="43" y="677"/>
                </a:lnTo>
                <a:lnTo>
                  <a:pt x="44" y="676"/>
                </a:lnTo>
                <a:lnTo>
                  <a:pt x="44" y="675"/>
                </a:lnTo>
                <a:lnTo>
                  <a:pt x="44" y="674"/>
                </a:lnTo>
                <a:lnTo>
                  <a:pt x="45" y="673"/>
                </a:lnTo>
                <a:lnTo>
                  <a:pt x="45" y="672"/>
                </a:lnTo>
                <a:lnTo>
                  <a:pt x="46" y="671"/>
                </a:lnTo>
                <a:lnTo>
                  <a:pt x="47" y="670"/>
                </a:lnTo>
                <a:lnTo>
                  <a:pt x="49" y="668"/>
                </a:lnTo>
                <a:lnTo>
                  <a:pt x="50" y="667"/>
                </a:lnTo>
                <a:lnTo>
                  <a:pt x="50" y="666"/>
                </a:lnTo>
                <a:lnTo>
                  <a:pt x="51" y="666"/>
                </a:lnTo>
                <a:lnTo>
                  <a:pt x="51" y="665"/>
                </a:lnTo>
                <a:lnTo>
                  <a:pt x="51" y="664"/>
                </a:lnTo>
                <a:lnTo>
                  <a:pt x="51" y="663"/>
                </a:lnTo>
                <a:lnTo>
                  <a:pt x="51" y="662"/>
                </a:lnTo>
                <a:lnTo>
                  <a:pt x="50" y="660"/>
                </a:lnTo>
                <a:lnTo>
                  <a:pt x="49" y="659"/>
                </a:lnTo>
                <a:lnTo>
                  <a:pt x="49" y="657"/>
                </a:lnTo>
                <a:lnTo>
                  <a:pt x="48" y="656"/>
                </a:lnTo>
                <a:lnTo>
                  <a:pt x="45" y="652"/>
                </a:lnTo>
                <a:lnTo>
                  <a:pt x="44" y="650"/>
                </a:lnTo>
                <a:lnTo>
                  <a:pt x="43" y="649"/>
                </a:lnTo>
                <a:lnTo>
                  <a:pt x="43" y="648"/>
                </a:lnTo>
                <a:lnTo>
                  <a:pt x="42" y="646"/>
                </a:lnTo>
                <a:lnTo>
                  <a:pt x="41" y="642"/>
                </a:lnTo>
                <a:lnTo>
                  <a:pt x="39" y="637"/>
                </a:lnTo>
                <a:lnTo>
                  <a:pt x="38" y="632"/>
                </a:lnTo>
                <a:lnTo>
                  <a:pt x="38" y="630"/>
                </a:lnTo>
                <a:lnTo>
                  <a:pt x="37" y="628"/>
                </a:lnTo>
                <a:lnTo>
                  <a:pt x="37" y="626"/>
                </a:lnTo>
                <a:lnTo>
                  <a:pt x="37" y="624"/>
                </a:lnTo>
                <a:lnTo>
                  <a:pt x="37" y="622"/>
                </a:lnTo>
                <a:lnTo>
                  <a:pt x="38" y="620"/>
                </a:lnTo>
                <a:lnTo>
                  <a:pt x="38" y="618"/>
                </a:lnTo>
                <a:lnTo>
                  <a:pt x="39" y="617"/>
                </a:lnTo>
                <a:lnTo>
                  <a:pt x="42" y="613"/>
                </a:lnTo>
                <a:lnTo>
                  <a:pt x="43" y="611"/>
                </a:lnTo>
                <a:lnTo>
                  <a:pt x="44" y="608"/>
                </a:lnTo>
                <a:lnTo>
                  <a:pt x="45" y="607"/>
                </a:lnTo>
                <a:lnTo>
                  <a:pt x="46" y="606"/>
                </a:lnTo>
                <a:lnTo>
                  <a:pt x="47" y="605"/>
                </a:lnTo>
                <a:lnTo>
                  <a:pt x="48" y="604"/>
                </a:lnTo>
                <a:lnTo>
                  <a:pt x="49" y="603"/>
                </a:lnTo>
                <a:lnTo>
                  <a:pt x="50" y="603"/>
                </a:lnTo>
                <a:lnTo>
                  <a:pt x="50" y="602"/>
                </a:lnTo>
                <a:lnTo>
                  <a:pt x="50" y="602"/>
                </a:lnTo>
                <a:lnTo>
                  <a:pt x="50" y="602"/>
                </a:lnTo>
                <a:lnTo>
                  <a:pt x="49" y="601"/>
                </a:lnTo>
                <a:lnTo>
                  <a:pt x="49" y="601"/>
                </a:lnTo>
                <a:lnTo>
                  <a:pt x="48" y="601"/>
                </a:lnTo>
                <a:lnTo>
                  <a:pt x="45" y="600"/>
                </a:lnTo>
                <a:lnTo>
                  <a:pt x="42" y="600"/>
                </a:lnTo>
                <a:lnTo>
                  <a:pt x="40" y="600"/>
                </a:lnTo>
                <a:lnTo>
                  <a:pt x="38" y="599"/>
                </a:lnTo>
                <a:lnTo>
                  <a:pt x="35" y="598"/>
                </a:lnTo>
                <a:lnTo>
                  <a:pt x="29" y="597"/>
                </a:lnTo>
                <a:lnTo>
                  <a:pt x="25" y="596"/>
                </a:lnTo>
                <a:lnTo>
                  <a:pt x="21" y="594"/>
                </a:lnTo>
                <a:lnTo>
                  <a:pt x="20" y="594"/>
                </a:lnTo>
                <a:lnTo>
                  <a:pt x="19" y="594"/>
                </a:lnTo>
                <a:lnTo>
                  <a:pt x="19" y="593"/>
                </a:lnTo>
                <a:lnTo>
                  <a:pt x="18" y="593"/>
                </a:lnTo>
                <a:lnTo>
                  <a:pt x="18" y="592"/>
                </a:lnTo>
                <a:lnTo>
                  <a:pt x="18" y="591"/>
                </a:lnTo>
                <a:lnTo>
                  <a:pt x="17" y="591"/>
                </a:lnTo>
                <a:lnTo>
                  <a:pt x="17" y="590"/>
                </a:lnTo>
                <a:lnTo>
                  <a:pt x="17" y="588"/>
                </a:lnTo>
                <a:lnTo>
                  <a:pt x="17" y="585"/>
                </a:lnTo>
                <a:lnTo>
                  <a:pt x="17" y="583"/>
                </a:lnTo>
                <a:lnTo>
                  <a:pt x="17" y="582"/>
                </a:lnTo>
                <a:lnTo>
                  <a:pt x="17" y="578"/>
                </a:lnTo>
                <a:lnTo>
                  <a:pt x="17" y="577"/>
                </a:lnTo>
                <a:lnTo>
                  <a:pt x="17" y="576"/>
                </a:lnTo>
                <a:lnTo>
                  <a:pt x="17" y="574"/>
                </a:lnTo>
                <a:lnTo>
                  <a:pt x="18" y="573"/>
                </a:lnTo>
                <a:lnTo>
                  <a:pt x="18" y="572"/>
                </a:lnTo>
                <a:lnTo>
                  <a:pt x="18" y="571"/>
                </a:lnTo>
                <a:lnTo>
                  <a:pt x="19" y="571"/>
                </a:lnTo>
                <a:lnTo>
                  <a:pt x="19" y="570"/>
                </a:lnTo>
                <a:lnTo>
                  <a:pt x="20" y="570"/>
                </a:lnTo>
                <a:lnTo>
                  <a:pt x="21" y="570"/>
                </a:lnTo>
                <a:lnTo>
                  <a:pt x="25" y="571"/>
                </a:lnTo>
                <a:lnTo>
                  <a:pt x="31" y="572"/>
                </a:lnTo>
                <a:lnTo>
                  <a:pt x="32" y="572"/>
                </a:lnTo>
                <a:lnTo>
                  <a:pt x="33" y="572"/>
                </a:lnTo>
                <a:lnTo>
                  <a:pt x="34" y="572"/>
                </a:lnTo>
                <a:lnTo>
                  <a:pt x="35" y="572"/>
                </a:lnTo>
                <a:lnTo>
                  <a:pt x="36" y="572"/>
                </a:lnTo>
                <a:lnTo>
                  <a:pt x="36" y="571"/>
                </a:lnTo>
                <a:lnTo>
                  <a:pt x="37" y="571"/>
                </a:lnTo>
                <a:lnTo>
                  <a:pt x="37" y="570"/>
                </a:lnTo>
                <a:lnTo>
                  <a:pt x="38" y="569"/>
                </a:lnTo>
                <a:lnTo>
                  <a:pt x="38" y="569"/>
                </a:lnTo>
                <a:lnTo>
                  <a:pt x="38" y="568"/>
                </a:lnTo>
                <a:lnTo>
                  <a:pt x="39" y="564"/>
                </a:lnTo>
                <a:lnTo>
                  <a:pt x="40" y="562"/>
                </a:lnTo>
                <a:lnTo>
                  <a:pt x="40" y="561"/>
                </a:lnTo>
                <a:lnTo>
                  <a:pt x="41" y="560"/>
                </a:lnTo>
                <a:lnTo>
                  <a:pt x="41" y="559"/>
                </a:lnTo>
                <a:lnTo>
                  <a:pt x="42" y="558"/>
                </a:lnTo>
                <a:lnTo>
                  <a:pt x="42" y="558"/>
                </a:lnTo>
                <a:lnTo>
                  <a:pt x="42" y="558"/>
                </a:lnTo>
                <a:lnTo>
                  <a:pt x="42" y="557"/>
                </a:lnTo>
                <a:lnTo>
                  <a:pt x="42" y="554"/>
                </a:lnTo>
                <a:lnTo>
                  <a:pt x="42" y="551"/>
                </a:lnTo>
                <a:lnTo>
                  <a:pt x="43" y="548"/>
                </a:lnTo>
                <a:lnTo>
                  <a:pt x="44" y="544"/>
                </a:lnTo>
                <a:lnTo>
                  <a:pt x="45" y="542"/>
                </a:lnTo>
                <a:lnTo>
                  <a:pt x="45" y="540"/>
                </a:lnTo>
                <a:lnTo>
                  <a:pt x="45" y="540"/>
                </a:lnTo>
                <a:lnTo>
                  <a:pt x="45" y="539"/>
                </a:lnTo>
                <a:lnTo>
                  <a:pt x="43" y="534"/>
                </a:lnTo>
                <a:lnTo>
                  <a:pt x="42" y="532"/>
                </a:lnTo>
                <a:lnTo>
                  <a:pt x="42" y="531"/>
                </a:lnTo>
                <a:lnTo>
                  <a:pt x="42" y="529"/>
                </a:lnTo>
                <a:lnTo>
                  <a:pt x="42" y="528"/>
                </a:lnTo>
                <a:lnTo>
                  <a:pt x="42" y="526"/>
                </a:lnTo>
                <a:lnTo>
                  <a:pt x="42" y="525"/>
                </a:lnTo>
                <a:lnTo>
                  <a:pt x="43" y="523"/>
                </a:lnTo>
                <a:lnTo>
                  <a:pt x="43" y="522"/>
                </a:lnTo>
                <a:lnTo>
                  <a:pt x="44" y="520"/>
                </a:lnTo>
                <a:lnTo>
                  <a:pt x="45" y="519"/>
                </a:lnTo>
                <a:lnTo>
                  <a:pt x="46" y="518"/>
                </a:lnTo>
                <a:lnTo>
                  <a:pt x="46" y="517"/>
                </a:lnTo>
                <a:lnTo>
                  <a:pt x="50" y="512"/>
                </a:lnTo>
                <a:lnTo>
                  <a:pt x="53" y="508"/>
                </a:lnTo>
                <a:lnTo>
                  <a:pt x="54" y="507"/>
                </a:lnTo>
                <a:lnTo>
                  <a:pt x="55" y="505"/>
                </a:lnTo>
                <a:lnTo>
                  <a:pt x="55" y="504"/>
                </a:lnTo>
                <a:lnTo>
                  <a:pt x="56" y="503"/>
                </a:lnTo>
                <a:lnTo>
                  <a:pt x="56" y="501"/>
                </a:lnTo>
                <a:lnTo>
                  <a:pt x="57" y="498"/>
                </a:lnTo>
                <a:lnTo>
                  <a:pt x="57" y="496"/>
                </a:lnTo>
                <a:lnTo>
                  <a:pt x="57" y="493"/>
                </a:lnTo>
                <a:lnTo>
                  <a:pt x="57" y="492"/>
                </a:lnTo>
                <a:lnTo>
                  <a:pt x="57" y="490"/>
                </a:lnTo>
                <a:lnTo>
                  <a:pt x="57" y="485"/>
                </a:lnTo>
                <a:lnTo>
                  <a:pt x="56" y="483"/>
                </a:lnTo>
                <a:lnTo>
                  <a:pt x="56" y="482"/>
                </a:lnTo>
                <a:lnTo>
                  <a:pt x="55" y="481"/>
                </a:lnTo>
                <a:lnTo>
                  <a:pt x="55" y="479"/>
                </a:lnTo>
                <a:lnTo>
                  <a:pt x="54" y="478"/>
                </a:lnTo>
                <a:lnTo>
                  <a:pt x="53" y="478"/>
                </a:lnTo>
                <a:lnTo>
                  <a:pt x="52" y="477"/>
                </a:lnTo>
                <a:lnTo>
                  <a:pt x="51" y="476"/>
                </a:lnTo>
                <a:lnTo>
                  <a:pt x="50" y="475"/>
                </a:lnTo>
                <a:lnTo>
                  <a:pt x="49" y="475"/>
                </a:lnTo>
                <a:lnTo>
                  <a:pt x="49" y="474"/>
                </a:lnTo>
                <a:lnTo>
                  <a:pt x="47" y="474"/>
                </a:lnTo>
                <a:lnTo>
                  <a:pt x="43" y="473"/>
                </a:lnTo>
                <a:lnTo>
                  <a:pt x="42" y="473"/>
                </a:lnTo>
                <a:lnTo>
                  <a:pt x="40" y="472"/>
                </a:lnTo>
                <a:lnTo>
                  <a:pt x="39" y="472"/>
                </a:lnTo>
                <a:lnTo>
                  <a:pt x="39" y="472"/>
                </a:lnTo>
                <a:lnTo>
                  <a:pt x="38" y="472"/>
                </a:lnTo>
                <a:lnTo>
                  <a:pt x="38" y="471"/>
                </a:lnTo>
                <a:lnTo>
                  <a:pt x="38" y="471"/>
                </a:lnTo>
                <a:lnTo>
                  <a:pt x="37" y="471"/>
                </a:lnTo>
                <a:lnTo>
                  <a:pt x="37" y="470"/>
                </a:lnTo>
                <a:lnTo>
                  <a:pt x="37" y="469"/>
                </a:lnTo>
                <a:lnTo>
                  <a:pt x="38" y="468"/>
                </a:lnTo>
                <a:lnTo>
                  <a:pt x="39" y="465"/>
                </a:lnTo>
                <a:lnTo>
                  <a:pt x="39" y="464"/>
                </a:lnTo>
                <a:lnTo>
                  <a:pt x="39" y="462"/>
                </a:lnTo>
                <a:lnTo>
                  <a:pt x="39" y="461"/>
                </a:lnTo>
                <a:lnTo>
                  <a:pt x="39" y="460"/>
                </a:lnTo>
                <a:lnTo>
                  <a:pt x="39" y="459"/>
                </a:lnTo>
                <a:lnTo>
                  <a:pt x="37" y="455"/>
                </a:lnTo>
                <a:lnTo>
                  <a:pt x="37" y="454"/>
                </a:lnTo>
                <a:lnTo>
                  <a:pt x="37" y="453"/>
                </a:lnTo>
                <a:lnTo>
                  <a:pt x="36" y="449"/>
                </a:lnTo>
                <a:lnTo>
                  <a:pt x="36" y="448"/>
                </a:lnTo>
                <a:lnTo>
                  <a:pt x="36" y="447"/>
                </a:lnTo>
                <a:lnTo>
                  <a:pt x="35" y="446"/>
                </a:lnTo>
                <a:lnTo>
                  <a:pt x="34" y="444"/>
                </a:lnTo>
                <a:lnTo>
                  <a:pt x="33" y="443"/>
                </a:lnTo>
                <a:lnTo>
                  <a:pt x="30" y="440"/>
                </a:lnTo>
                <a:lnTo>
                  <a:pt x="27" y="437"/>
                </a:lnTo>
                <a:lnTo>
                  <a:pt x="25" y="434"/>
                </a:lnTo>
                <a:lnTo>
                  <a:pt x="24" y="432"/>
                </a:lnTo>
                <a:lnTo>
                  <a:pt x="23" y="431"/>
                </a:lnTo>
                <a:lnTo>
                  <a:pt x="21" y="428"/>
                </a:lnTo>
                <a:lnTo>
                  <a:pt x="20" y="425"/>
                </a:lnTo>
                <a:lnTo>
                  <a:pt x="19" y="423"/>
                </a:lnTo>
                <a:lnTo>
                  <a:pt x="18" y="419"/>
                </a:lnTo>
                <a:lnTo>
                  <a:pt x="17" y="417"/>
                </a:lnTo>
                <a:lnTo>
                  <a:pt x="17" y="416"/>
                </a:lnTo>
                <a:lnTo>
                  <a:pt x="16" y="415"/>
                </a:lnTo>
                <a:lnTo>
                  <a:pt x="15" y="413"/>
                </a:lnTo>
                <a:lnTo>
                  <a:pt x="12" y="408"/>
                </a:lnTo>
                <a:lnTo>
                  <a:pt x="11" y="407"/>
                </a:lnTo>
                <a:lnTo>
                  <a:pt x="11" y="405"/>
                </a:lnTo>
                <a:lnTo>
                  <a:pt x="10" y="404"/>
                </a:lnTo>
                <a:lnTo>
                  <a:pt x="10" y="402"/>
                </a:lnTo>
                <a:lnTo>
                  <a:pt x="10" y="401"/>
                </a:lnTo>
                <a:lnTo>
                  <a:pt x="10" y="398"/>
                </a:lnTo>
                <a:lnTo>
                  <a:pt x="10" y="397"/>
                </a:lnTo>
                <a:lnTo>
                  <a:pt x="10" y="396"/>
                </a:lnTo>
                <a:lnTo>
                  <a:pt x="10" y="394"/>
                </a:lnTo>
                <a:lnTo>
                  <a:pt x="11" y="393"/>
                </a:lnTo>
                <a:lnTo>
                  <a:pt x="11" y="391"/>
                </a:lnTo>
                <a:lnTo>
                  <a:pt x="11" y="390"/>
                </a:lnTo>
                <a:lnTo>
                  <a:pt x="12" y="389"/>
                </a:lnTo>
                <a:lnTo>
                  <a:pt x="12" y="387"/>
                </a:lnTo>
                <a:lnTo>
                  <a:pt x="14" y="386"/>
                </a:lnTo>
                <a:lnTo>
                  <a:pt x="16" y="382"/>
                </a:lnTo>
                <a:lnTo>
                  <a:pt x="17" y="381"/>
                </a:lnTo>
                <a:lnTo>
                  <a:pt x="17" y="380"/>
                </a:lnTo>
                <a:lnTo>
                  <a:pt x="18" y="379"/>
                </a:lnTo>
                <a:lnTo>
                  <a:pt x="18" y="378"/>
                </a:lnTo>
                <a:lnTo>
                  <a:pt x="18" y="376"/>
                </a:lnTo>
                <a:lnTo>
                  <a:pt x="18" y="375"/>
                </a:lnTo>
                <a:lnTo>
                  <a:pt x="18" y="373"/>
                </a:lnTo>
                <a:lnTo>
                  <a:pt x="17" y="368"/>
                </a:lnTo>
                <a:lnTo>
                  <a:pt x="17" y="366"/>
                </a:lnTo>
                <a:lnTo>
                  <a:pt x="16" y="364"/>
                </a:lnTo>
                <a:lnTo>
                  <a:pt x="16" y="360"/>
                </a:lnTo>
                <a:lnTo>
                  <a:pt x="16" y="354"/>
                </a:lnTo>
                <a:lnTo>
                  <a:pt x="15" y="352"/>
                </a:lnTo>
                <a:lnTo>
                  <a:pt x="15" y="350"/>
                </a:lnTo>
                <a:lnTo>
                  <a:pt x="14" y="348"/>
                </a:lnTo>
                <a:lnTo>
                  <a:pt x="12" y="342"/>
                </a:lnTo>
                <a:lnTo>
                  <a:pt x="9" y="335"/>
                </a:lnTo>
                <a:lnTo>
                  <a:pt x="8" y="331"/>
                </a:lnTo>
                <a:lnTo>
                  <a:pt x="7" y="329"/>
                </a:lnTo>
                <a:lnTo>
                  <a:pt x="7" y="326"/>
                </a:lnTo>
                <a:lnTo>
                  <a:pt x="5" y="319"/>
                </a:lnTo>
                <a:lnTo>
                  <a:pt x="4" y="316"/>
                </a:lnTo>
                <a:lnTo>
                  <a:pt x="3" y="312"/>
                </a:lnTo>
                <a:lnTo>
                  <a:pt x="1" y="307"/>
                </a:lnTo>
                <a:lnTo>
                  <a:pt x="1" y="305"/>
                </a:lnTo>
                <a:lnTo>
                  <a:pt x="0" y="303"/>
                </a:lnTo>
                <a:lnTo>
                  <a:pt x="0" y="302"/>
                </a:lnTo>
                <a:lnTo>
                  <a:pt x="0" y="301"/>
                </a:lnTo>
                <a:lnTo>
                  <a:pt x="0" y="300"/>
                </a:lnTo>
                <a:lnTo>
                  <a:pt x="1" y="300"/>
                </a:lnTo>
                <a:lnTo>
                  <a:pt x="1" y="299"/>
                </a:lnTo>
                <a:lnTo>
                  <a:pt x="1" y="299"/>
                </a:lnTo>
                <a:lnTo>
                  <a:pt x="2" y="298"/>
                </a:lnTo>
                <a:lnTo>
                  <a:pt x="2" y="298"/>
                </a:lnTo>
                <a:lnTo>
                  <a:pt x="3" y="297"/>
                </a:lnTo>
                <a:lnTo>
                  <a:pt x="4" y="297"/>
                </a:lnTo>
                <a:lnTo>
                  <a:pt x="5" y="296"/>
                </a:lnTo>
                <a:lnTo>
                  <a:pt x="7" y="296"/>
                </a:lnTo>
                <a:lnTo>
                  <a:pt x="10" y="296"/>
                </a:lnTo>
                <a:lnTo>
                  <a:pt x="12" y="295"/>
                </a:lnTo>
                <a:lnTo>
                  <a:pt x="13" y="295"/>
                </a:lnTo>
                <a:lnTo>
                  <a:pt x="14" y="294"/>
                </a:lnTo>
                <a:lnTo>
                  <a:pt x="15" y="294"/>
                </a:lnTo>
                <a:lnTo>
                  <a:pt x="15" y="293"/>
                </a:lnTo>
                <a:lnTo>
                  <a:pt x="17" y="292"/>
                </a:lnTo>
                <a:lnTo>
                  <a:pt x="18" y="290"/>
                </a:lnTo>
                <a:lnTo>
                  <a:pt x="19" y="289"/>
                </a:lnTo>
                <a:lnTo>
                  <a:pt x="20" y="287"/>
                </a:lnTo>
                <a:lnTo>
                  <a:pt x="21" y="286"/>
                </a:lnTo>
                <a:lnTo>
                  <a:pt x="25" y="283"/>
                </a:lnTo>
                <a:lnTo>
                  <a:pt x="26" y="281"/>
                </a:lnTo>
                <a:lnTo>
                  <a:pt x="31" y="278"/>
                </a:lnTo>
                <a:lnTo>
                  <a:pt x="32" y="276"/>
                </a:lnTo>
                <a:lnTo>
                  <a:pt x="33" y="275"/>
                </a:lnTo>
                <a:lnTo>
                  <a:pt x="34" y="274"/>
                </a:lnTo>
                <a:lnTo>
                  <a:pt x="35" y="273"/>
                </a:lnTo>
                <a:lnTo>
                  <a:pt x="35" y="272"/>
                </a:lnTo>
                <a:lnTo>
                  <a:pt x="36" y="271"/>
                </a:lnTo>
                <a:lnTo>
                  <a:pt x="37" y="269"/>
                </a:lnTo>
                <a:lnTo>
                  <a:pt x="37" y="267"/>
                </a:lnTo>
                <a:lnTo>
                  <a:pt x="37" y="266"/>
                </a:lnTo>
                <a:lnTo>
                  <a:pt x="37" y="265"/>
                </a:lnTo>
                <a:lnTo>
                  <a:pt x="37" y="263"/>
                </a:lnTo>
                <a:lnTo>
                  <a:pt x="37" y="258"/>
                </a:lnTo>
                <a:lnTo>
                  <a:pt x="36" y="256"/>
                </a:lnTo>
                <a:lnTo>
                  <a:pt x="36" y="253"/>
                </a:lnTo>
                <a:lnTo>
                  <a:pt x="36" y="252"/>
                </a:lnTo>
                <a:lnTo>
                  <a:pt x="35" y="250"/>
                </a:lnTo>
                <a:lnTo>
                  <a:pt x="36" y="249"/>
                </a:lnTo>
                <a:lnTo>
                  <a:pt x="36" y="248"/>
                </a:lnTo>
                <a:lnTo>
                  <a:pt x="36" y="247"/>
                </a:lnTo>
                <a:lnTo>
                  <a:pt x="36" y="245"/>
                </a:lnTo>
                <a:lnTo>
                  <a:pt x="38" y="241"/>
                </a:lnTo>
                <a:lnTo>
                  <a:pt x="38" y="240"/>
                </a:lnTo>
                <a:lnTo>
                  <a:pt x="38" y="239"/>
                </a:lnTo>
                <a:lnTo>
                  <a:pt x="38" y="237"/>
                </a:lnTo>
                <a:lnTo>
                  <a:pt x="38" y="236"/>
                </a:lnTo>
                <a:lnTo>
                  <a:pt x="37" y="231"/>
                </a:lnTo>
                <a:lnTo>
                  <a:pt x="37" y="229"/>
                </a:lnTo>
                <a:lnTo>
                  <a:pt x="37" y="227"/>
                </a:lnTo>
                <a:lnTo>
                  <a:pt x="37" y="226"/>
                </a:lnTo>
                <a:lnTo>
                  <a:pt x="38" y="225"/>
                </a:lnTo>
                <a:lnTo>
                  <a:pt x="38" y="224"/>
                </a:lnTo>
                <a:lnTo>
                  <a:pt x="38" y="223"/>
                </a:lnTo>
                <a:lnTo>
                  <a:pt x="40" y="220"/>
                </a:lnTo>
                <a:lnTo>
                  <a:pt x="41" y="219"/>
                </a:lnTo>
                <a:lnTo>
                  <a:pt x="43" y="214"/>
                </a:lnTo>
                <a:lnTo>
                  <a:pt x="44" y="210"/>
                </a:lnTo>
                <a:lnTo>
                  <a:pt x="45" y="208"/>
                </a:lnTo>
                <a:lnTo>
                  <a:pt x="47" y="203"/>
                </a:lnTo>
                <a:lnTo>
                  <a:pt x="51" y="192"/>
                </a:lnTo>
                <a:lnTo>
                  <a:pt x="52" y="187"/>
                </a:lnTo>
                <a:lnTo>
                  <a:pt x="55" y="181"/>
                </a:lnTo>
                <a:lnTo>
                  <a:pt x="55" y="179"/>
                </a:lnTo>
                <a:lnTo>
                  <a:pt x="56" y="177"/>
                </a:lnTo>
                <a:lnTo>
                  <a:pt x="56" y="175"/>
                </a:lnTo>
                <a:lnTo>
                  <a:pt x="57" y="173"/>
                </a:lnTo>
                <a:lnTo>
                  <a:pt x="57" y="171"/>
                </a:lnTo>
                <a:lnTo>
                  <a:pt x="57" y="169"/>
                </a:lnTo>
                <a:lnTo>
                  <a:pt x="57" y="167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5"/>
                </a:lnTo>
                <a:lnTo>
                  <a:pt x="59" y="164"/>
                </a:lnTo>
                <a:lnTo>
                  <a:pt x="60" y="163"/>
                </a:lnTo>
                <a:lnTo>
                  <a:pt x="60" y="163"/>
                </a:lnTo>
                <a:lnTo>
                  <a:pt x="61" y="162"/>
                </a:lnTo>
                <a:lnTo>
                  <a:pt x="65" y="157"/>
                </a:lnTo>
                <a:lnTo>
                  <a:pt x="66" y="156"/>
                </a:lnTo>
                <a:lnTo>
                  <a:pt x="67" y="155"/>
                </a:lnTo>
                <a:lnTo>
                  <a:pt x="69" y="154"/>
                </a:lnTo>
                <a:lnTo>
                  <a:pt x="71" y="152"/>
                </a:lnTo>
                <a:lnTo>
                  <a:pt x="72" y="151"/>
                </a:lnTo>
                <a:lnTo>
                  <a:pt x="74" y="150"/>
                </a:lnTo>
                <a:lnTo>
                  <a:pt x="75" y="150"/>
                </a:lnTo>
                <a:lnTo>
                  <a:pt x="76" y="149"/>
                </a:lnTo>
                <a:lnTo>
                  <a:pt x="78" y="149"/>
                </a:lnTo>
                <a:lnTo>
                  <a:pt x="79" y="148"/>
                </a:lnTo>
                <a:lnTo>
                  <a:pt x="81" y="148"/>
                </a:lnTo>
                <a:lnTo>
                  <a:pt x="86" y="147"/>
                </a:lnTo>
                <a:lnTo>
                  <a:pt x="88" y="147"/>
                </a:lnTo>
                <a:lnTo>
                  <a:pt x="91" y="146"/>
                </a:lnTo>
                <a:lnTo>
                  <a:pt x="92" y="146"/>
                </a:lnTo>
                <a:lnTo>
                  <a:pt x="94" y="145"/>
                </a:lnTo>
                <a:lnTo>
                  <a:pt x="95" y="144"/>
                </a:lnTo>
                <a:lnTo>
                  <a:pt x="97" y="143"/>
                </a:lnTo>
                <a:lnTo>
                  <a:pt x="99" y="141"/>
                </a:lnTo>
                <a:lnTo>
                  <a:pt x="100" y="140"/>
                </a:lnTo>
                <a:lnTo>
                  <a:pt x="101" y="140"/>
                </a:lnTo>
                <a:lnTo>
                  <a:pt x="102" y="139"/>
                </a:lnTo>
                <a:lnTo>
                  <a:pt x="102" y="139"/>
                </a:lnTo>
                <a:lnTo>
                  <a:pt x="103" y="139"/>
                </a:lnTo>
                <a:lnTo>
                  <a:pt x="104" y="139"/>
                </a:lnTo>
                <a:lnTo>
                  <a:pt x="105" y="139"/>
                </a:lnTo>
                <a:lnTo>
                  <a:pt x="106" y="140"/>
                </a:lnTo>
                <a:lnTo>
                  <a:pt x="107" y="141"/>
                </a:lnTo>
                <a:lnTo>
                  <a:pt x="111" y="145"/>
                </a:lnTo>
                <a:lnTo>
                  <a:pt x="113" y="146"/>
                </a:lnTo>
                <a:lnTo>
                  <a:pt x="113" y="147"/>
                </a:lnTo>
                <a:lnTo>
                  <a:pt x="114" y="147"/>
                </a:lnTo>
                <a:lnTo>
                  <a:pt x="115" y="147"/>
                </a:lnTo>
                <a:lnTo>
                  <a:pt x="116" y="148"/>
                </a:lnTo>
                <a:lnTo>
                  <a:pt x="117" y="148"/>
                </a:lnTo>
                <a:lnTo>
                  <a:pt x="118" y="147"/>
                </a:lnTo>
                <a:lnTo>
                  <a:pt x="119" y="147"/>
                </a:lnTo>
                <a:lnTo>
                  <a:pt x="119" y="146"/>
                </a:lnTo>
                <a:lnTo>
                  <a:pt x="120" y="145"/>
                </a:lnTo>
                <a:lnTo>
                  <a:pt x="121" y="144"/>
                </a:lnTo>
                <a:lnTo>
                  <a:pt x="121" y="143"/>
                </a:lnTo>
                <a:lnTo>
                  <a:pt x="122" y="142"/>
                </a:lnTo>
                <a:lnTo>
                  <a:pt x="122" y="141"/>
                </a:lnTo>
                <a:lnTo>
                  <a:pt x="121" y="139"/>
                </a:lnTo>
                <a:lnTo>
                  <a:pt x="121" y="138"/>
                </a:lnTo>
                <a:lnTo>
                  <a:pt x="120" y="134"/>
                </a:lnTo>
                <a:lnTo>
                  <a:pt x="119" y="132"/>
                </a:lnTo>
                <a:lnTo>
                  <a:pt x="119" y="129"/>
                </a:lnTo>
                <a:lnTo>
                  <a:pt x="119" y="127"/>
                </a:lnTo>
                <a:lnTo>
                  <a:pt x="118" y="126"/>
                </a:lnTo>
                <a:lnTo>
                  <a:pt x="119" y="124"/>
                </a:lnTo>
                <a:lnTo>
                  <a:pt x="119" y="119"/>
                </a:lnTo>
                <a:lnTo>
                  <a:pt x="119" y="116"/>
                </a:lnTo>
                <a:lnTo>
                  <a:pt x="120" y="114"/>
                </a:lnTo>
                <a:lnTo>
                  <a:pt x="119" y="111"/>
                </a:lnTo>
                <a:lnTo>
                  <a:pt x="119" y="109"/>
                </a:lnTo>
                <a:lnTo>
                  <a:pt x="118" y="107"/>
                </a:lnTo>
                <a:lnTo>
                  <a:pt x="118" y="105"/>
                </a:lnTo>
                <a:lnTo>
                  <a:pt x="117" y="103"/>
                </a:lnTo>
                <a:lnTo>
                  <a:pt x="115" y="101"/>
                </a:lnTo>
                <a:lnTo>
                  <a:pt x="114" y="99"/>
                </a:lnTo>
                <a:lnTo>
                  <a:pt x="112" y="98"/>
                </a:lnTo>
                <a:lnTo>
                  <a:pt x="111" y="97"/>
                </a:lnTo>
                <a:lnTo>
                  <a:pt x="110" y="96"/>
                </a:lnTo>
                <a:lnTo>
                  <a:pt x="108" y="94"/>
                </a:lnTo>
                <a:lnTo>
                  <a:pt x="100" y="90"/>
                </a:lnTo>
                <a:lnTo>
                  <a:pt x="98" y="89"/>
                </a:lnTo>
                <a:lnTo>
                  <a:pt x="95" y="88"/>
                </a:lnTo>
                <a:lnTo>
                  <a:pt x="94" y="87"/>
                </a:lnTo>
                <a:lnTo>
                  <a:pt x="92" y="86"/>
                </a:lnTo>
                <a:lnTo>
                  <a:pt x="91" y="85"/>
                </a:lnTo>
                <a:lnTo>
                  <a:pt x="90" y="84"/>
                </a:lnTo>
                <a:lnTo>
                  <a:pt x="89" y="83"/>
                </a:lnTo>
                <a:lnTo>
                  <a:pt x="88" y="82"/>
                </a:lnTo>
                <a:lnTo>
                  <a:pt x="88" y="80"/>
                </a:lnTo>
                <a:lnTo>
                  <a:pt x="87" y="79"/>
                </a:lnTo>
                <a:lnTo>
                  <a:pt x="86" y="77"/>
                </a:lnTo>
                <a:lnTo>
                  <a:pt x="84" y="70"/>
                </a:lnTo>
                <a:lnTo>
                  <a:pt x="80" y="64"/>
                </a:lnTo>
                <a:lnTo>
                  <a:pt x="79" y="60"/>
                </a:lnTo>
                <a:lnTo>
                  <a:pt x="78" y="57"/>
                </a:lnTo>
                <a:lnTo>
                  <a:pt x="76" y="52"/>
                </a:lnTo>
                <a:lnTo>
                  <a:pt x="75" y="48"/>
                </a:lnTo>
                <a:lnTo>
                  <a:pt x="74" y="46"/>
                </a:lnTo>
                <a:lnTo>
                  <a:pt x="73" y="44"/>
                </a:lnTo>
                <a:lnTo>
                  <a:pt x="72" y="43"/>
                </a:lnTo>
                <a:lnTo>
                  <a:pt x="72" y="42"/>
                </a:lnTo>
                <a:lnTo>
                  <a:pt x="71" y="41"/>
                </a:lnTo>
                <a:lnTo>
                  <a:pt x="70" y="40"/>
                </a:lnTo>
                <a:lnTo>
                  <a:pt x="69" y="39"/>
                </a:lnTo>
                <a:lnTo>
                  <a:pt x="65" y="36"/>
                </a:lnTo>
                <a:lnTo>
                  <a:pt x="61" y="32"/>
                </a:lnTo>
                <a:lnTo>
                  <a:pt x="59" y="31"/>
                </a:lnTo>
                <a:lnTo>
                  <a:pt x="58" y="30"/>
                </a:lnTo>
                <a:lnTo>
                  <a:pt x="58" y="29"/>
                </a:lnTo>
                <a:lnTo>
                  <a:pt x="57" y="28"/>
                </a:lnTo>
                <a:lnTo>
                  <a:pt x="56" y="27"/>
                </a:lnTo>
                <a:lnTo>
                  <a:pt x="56" y="26"/>
                </a:lnTo>
                <a:lnTo>
                  <a:pt x="55" y="25"/>
                </a:lnTo>
                <a:lnTo>
                  <a:pt x="55" y="24"/>
                </a:lnTo>
                <a:lnTo>
                  <a:pt x="55" y="23"/>
                </a:lnTo>
                <a:lnTo>
                  <a:pt x="55" y="22"/>
                </a:lnTo>
                <a:lnTo>
                  <a:pt x="55" y="21"/>
                </a:lnTo>
                <a:lnTo>
                  <a:pt x="56" y="19"/>
                </a:lnTo>
                <a:lnTo>
                  <a:pt x="56" y="17"/>
                </a:lnTo>
                <a:lnTo>
                  <a:pt x="57" y="15"/>
                </a:lnTo>
                <a:lnTo>
                  <a:pt x="58" y="13"/>
                </a:lnTo>
                <a:lnTo>
                  <a:pt x="60" y="11"/>
                </a:lnTo>
                <a:lnTo>
                  <a:pt x="61" y="9"/>
                </a:lnTo>
                <a:lnTo>
                  <a:pt x="63" y="7"/>
                </a:lnTo>
                <a:lnTo>
                  <a:pt x="64" y="5"/>
                </a:lnTo>
                <a:lnTo>
                  <a:pt x="65" y="4"/>
                </a:lnTo>
                <a:lnTo>
                  <a:pt x="67" y="3"/>
                </a:lnTo>
                <a:lnTo>
                  <a:pt x="69" y="1"/>
                </a:lnTo>
                <a:lnTo>
                  <a:pt x="70" y="1"/>
                </a:lnTo>
                <a:lnTo>
                  <a:pt x="71" y="0"/>
                </a:lnTo>
                <a:lnTo>
                  <a:pt x="72" y="0"/>
                </a:lnTo>
                <a:lnTo>
                  <a:pt x="72" y="0"/>
                </a:lnTo>
                <a:lnTo>
                  <a:pt x="72" y="1"/>
                </a:lnTo>
                <a:lnTo>
                  <a:pt x="74" y="2"/>
                </a:lnTo>
                <a:lnTo>
                  <a:pt x="76" y="4"/>
                </a:lnTo>
                <a:lnTo>
                  <a:pt x="79" y="5"/>
                </a:lnTo>
                <a:lnTo>
                  <a:pt x="83" y="7"/>
                </a:lnTo>
                <a:lnTo>
                  <a:pt x="89" y="11"/>
                </a:lnTo>
                <a:lnTo>
                  <a:pt x="92" y="13"/>
                </a:lnTo>
                <a:lnTo>
                  <a:pt x="96" y="15"/>
                </a:lnTo>
                <a:lnTo>
                  <a:pt x="97" y="15"/>
                </a:lnTo>
                <a:lnTo>
                  <a:pt x="98" y="16"/>
                </a:lnTo>
                <a:lnTo>
                  <a:pt x="100" y="16"/>
                </a:lnTo>
                <a:lnTo>
                  <a:pt x="102" y="16"/>
                </a:lnTo>
                <a:lnTo>
                  <a:pt x="104" y="16"/>
                </a:lnTo>
                <a:lnTo>
                  <a:pt x="107" y="16"/>
                </a:lnTo>
                <a:lnTo>
                  <a:pt x="109" y="16"/>
                </a:lnTo>
                <a:lnTo>
                  <a:pt x="111" y="16"/>
                </a:lnTo>
                <a:lnTo>
                  <a:pt x="113" y="17"/>
                </a:lnTo>
                <a:lnTo>
                  <a:pt x="118" y="18"/>
                </a:lnTo>
                <a:lnTo>
                  <a:pt x="120" y="19"/>
                </a:lnTo>
                <a:lnTo>
                  <a:pt x="122" y="20"/>
                </a:lnTo>
                <a:lnTo>
                  <a:pt x="130" y="23"/>
                </a:lnTo>
                <a:lnTo>
                  <a:pt x="133" y="24"/>
                </a:lnTo>
                <a:lnTo>
                  <a:pt x="135" y="25"/>
                </a:lnTo>
                <a:lnTo>
                  <a:pt x="138" y="26"/>
                </a:lnTo>
                <a:lnTo>
                  <a:pt x="142" y="27"/>
                </a:lnTo>
                <a:lnTo>
                  <a:pt x="144" y="27"/>
                </a:lnTo>
                <a:lnTo>
                  <a:pt x="149" y="28"/>
                </a:lnTo>
                <a:lnTo>
                  <a:pt x="151" y="28"/>
                </a:lnTo>
                <a:lnTo>
                  <a:pt x="152" y="28"/>
                </a:lnTo>
                <a:lnTo>
                  <a:pt x="154" y="29"/>
                </a:lnTo>
                <a:lnTo>
                  <a:pt x="155" y="30"/>
                </a:lnTo>
                <a:lnTo>
                  <a:pt x="157" y="31"/>
                </a:lnTo>
                <a:lnTo>
                  <a:pt x="159" y="32"/>
                </a:lnTo>
                <a:lnTo>
                  <a:pt x="160" y="33"/>
                </a:lnTo>
                <a:lnTo>
                  <a:pt x="167" y="37"/>
                </a:lnTo>
                <a:lnTo>
                  <a:pt x="169" y="38"/>
                </a:lnTo>
                <a:lnTo>
                  <a:pt x="170" y="38"/>
                </a:lnTo>
                <a:lnTo>
                  <a:pt x="172" y="39"/>
                </a:lnTo>
                <a:lnTo>
                  <a:pt x="174" y="39"/>
                </a:lnTo>
                <a:lnTo>
                  <a:pt x="175" y="39"/>
                </a:lnTo>
                <a:lnTo>
                  <a:pt x="177" y="40"/>
                </a:lnTo>
                <a:lnTo>
                  <a:pt x="179" y="40"/>
                </a:lnTo>
                <a:lnTo>
                  <a:pt x="185" y="39"/>
                </a:lnTo>
                <a:lnTo>
                  <a:pt x="187" y="39"/>
                </a:lnTo>
                <a:lnTo>
                  <a:pt x="188" y="39"/>
                </a:lnTo>
                <a:lnTo>
                  <a:pt x="189" y="39"/>
                </a:lnTo>
                <a:lnTo>
                  <a:pt x="191" y="40"/>
                </a:lnTo>
                <a:lnTo>
                  <a:pt x="191" y="40"/>
                </a:lnTo>
                <a:lnTo>
                  <a:pt x="192" y="40"/>
                </a:lnTo>
                <a:lnTo>
                  <a:pt x="193" y="41"/>
                </a:lnTo>
                <a:lnTo>
                  <a:pt x="193" y="42"/>
                </a:lnTo>
                <a:lnTo>
                  <a:pt x="194" y="42"/>
                </a:lnTo>
                <a:lnTo>
                  <a:pt x="195" y="44"/>
                </a:lnTo>
                <a:lnTo>
                  <a:pt x="197" y="50"/>
                </a:lnTo>
                <a:lnTo>
                  <a:pt x="198" y="52"/>
                </a:lnTo>
                <a:lnTo>
                  <a:pt x="200" y="54"/>
                </a:lnTo>
                <a:lnTo>
                  <a:pt x="201" y="57"/>
                </a:lnTo>
                <a:lnTo>
                  <a:pt x="203" y="59"/>
                </a:lnTo>
                <a:lnTo>
                  <a:pt x="205" y="61"/>
                </a:lnTo>
                <a:lnTo>
                  <a:pt x="206" y="63"/>
                </a:lnTo>
                <a:lnTo>
                  <a:pt x="207" y="64"/>
                </a:lnTo>
                <a:lnTo>
                  <a:pt x="209" y="66"/>
                </a:lnTo>
                <a:lnTo>
                  <a:pt x="211" y="67"/>
                </a:lnTo>
                <a:lnTo>
                  <a:pt x="213" y="69"/>
                </a:lnTo>
                <a:lnTo>
                  <a:pt x="216" y="71"/>
                </a:lnTo>
                <a:lnTo>
                  <a:pt x="217" y="72"/>
                </a:lnTo>
                <a:lnTo>
                  <a:pt x="219" y="73"/>
                </a:lnTo>
                <a:lnTo>
                  <a:pt x="221" y="74"/>
                </a:lnTo>
                <a:lnTo>
                  <a:pt x="223" y="76"/>
                </a:lnTo>
                <a:lnTo>
                  <a:pt x="226" y="77"/>
                </a:lnTo>
                <a:lnTo>
                  <a:pt x="227" y="77"/>
                </a:lnTo>
                <a:lnTo>
                  <a:pt x="229" y="78"/>
                </a:lnTo>
                <a:lnTo>
                  <a:pt x="230" y="78"/>
                </a:lnTo>
                <a:lnTo>
                  <a:pt x="232" y="79"/>
                </a:lnTo>
                <a:lnTo>
                  <a:pt x="233" y="79"/>
                </a:lnTo>
                <a:lnTo>
                  <a:pt x="235" y="79"/>
                </a:lnTo>
                <a:lnTo>
                  <a:pt x="236" y="79"/>
                </a:lnTo>
                <a:lnTo>
                  <a:pt x="238" y="79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5" name="Freeform 288">
            <a:extLst>
              <a:ext uri="{FF2B5EF4-FFF2-40B4-BE49-F238E27FC236}">
                <a16:creationId xmlns:a16="http://schemas.microsoft.com/office/drawing/2014/main" id="{F5124FB5-1020-4708-90B7-B38F35C8A667}"/>
              </a:ext>
            </a:extLst>
          </p:cNvPr>
          <p:cNvSpPr>
            <a:spLocks/>
          </p:cNvSpPr>
          <p:nvPr/>
        </p:nvSpPr>
        <p:spPr bwMode="auto">
          <a:xfrm>
            <a:off x="10184458" y="3955448"/>
            <a:ext cx="900943" cy="1434889"/>
          </a:xfrm>
          <a:custGeom>
            <a:avLst/>
            <a:gdLst>
              <a:gd name="T0" fmla="*/ 215 w 474"/>
              <a:gd name="T1" fmla="*/ 10 h 690"/>
              <a:gd name="T2" fmla="*/ 220 w 474"/>
              <a:gd name="T3" fmla="*/ 35 h 690"/>
              <a:gd name="T4" fmla="*/ 242 w 474"/>
              <a:gd name="T5" fmla="*/ 32 h 690"/>
              <a:gd name="T6" fmla="*/ 249 w 474"/>
              <a:gd name="T7" fmla="*/ 66 h 690"/>
              <a:gd name="T8" fmla="*/ 231 w 474"/>
              <a:gd name="T9" fmla="*/ 71 h 690"/>
              <a:gd name="T10" fmla="*/ 202 w 474"/>
              <a:gd name="T11" fmla="*/ 94 h 690"/>
              <a:gd name="T12" fmla="*/ 174 w 474"/>
              <a:gd name="T13" fmla="*/ 135 h 690"/>
              <a:gd name="T14" fmla="*/ 168 w 474"/>
              <a:gd name="T15" fmla="*/ 178 h 690"/>
              <a:gd name="T16" fmla="*/ 145 w 474"/>
              <a:gd name="T17" fmla="*/ 223 h 690"/>
              <a:gd name="T18" fmla="*/ 159 w 474"/>
              <a:gd name="T19" fmla="*/ 245 h 690"/>
              <a:gd name="T20" fmla="*/ 147 w 474"/>
              <a:gd name="T21" fmla="*/ 271 h 690"/>
              <a:gd name="T22" fmla="*/ 144 w 474"/>
              <a:gd name="T23" fmla="*/ 298 h 690"/>
              <a:gd name="T24" fmla="*/ 167 w 474"/>
              <a:gd name="T25" fmla="*/ 311 h 690"/>
              <a:gd name="T26" fmla="*/ 171 w 474"/>
              <a:gd name="T27" fmla="*/ 328 h 690"/>
              <a:gd name="T28" fmla="*/ 194 w 474"/>
              <a:gd name="T29" fmla="*/ 322 h 690"/>
              <a:gd name="T30" fmla="*/ 228 w 474"/>
              <a:gd name="T31" fmla="*/ 305 h 690"/>
              <a:gd name="T32" fmla="*/ 233 w 474"/>
              <a:gd name="T33" fmla="*/ 331 h 690"/>
              <a:gd name="T34" fmla="*/ 244 w 474"/>
              <a:gd name="T35" fmla="*/ 341 h 690"/>
              <a:gd name="T36" fmla="*/ 261 w 474"/>
              <a:gd name="T37" fmla="*/ 323 h 690"/>
              <a:gd name="T38" fmla="*/ 272 w 474"/>
              <a:gd name="T39" fmla="*/ 316 h 690"/>
              <a:gd name="T40" fmla="*/ 276 w 474"/>
              <a:gd name="T41" fmla="*/ 297 h 690"/>
              <a:gd name="T42" fmla="*/ 289 w 474"/>
              <a:gd name="T43" fmla="*/ 331 h 690"/>
              <a:gd name="T44" fmla="*/ 303 w 474"/>
              <a:gd name="T45" fmla="*/ 356 h 690"/>
              <a:gd name="T46" fmla="*/ 336 w 474"/>
              <a:gd name="T47" fmla="*/ 372 h 690"/>
              <a:gd name="T48" fmla="*/ 367 w 474"/>
              <a:gd name="T49" fmla="*/ 365 h 690"/>
              <a:gd name="T50" fmla="*/ 372 w 474"/>
              <a:gd name="T51" fmla="*/ 394 h 690"/>
              <a:gd name="T52" fmla="*/ 380 w 474"/>
              <a:gd name="T53" fmla="*/ 421 h 690"/>
              <a:gd name="T54" fmla="*/ 397 w 474"/>
              <a:gd name="T55" fmla="*/ 421 h 690"/>
              <a:gd name="T56" fmla="*/ 425 w 474"/>
              <a:gd name="T57" fmla="*/ 452 h 690"/>
              <a:gd name="T58" fmla="*/ 447 w 474"/>
              <a:gd name="T59" fmla="*/ 487 h 690"/>
              <a:gd name="T60" fmla="*/ 457 w 474"/>
              <a:gd name="T61" fmla="*/ 493 h 690"/>
              <a:gd name="T62" fmla="*/ 474 w 474"/>
              <a:gd name="T63" fmla="*/ 506 h 690"/>
              <a:gd name="T64" fmla="*/ 462 w 474"/>
              <a:gd name="T65" fmla="*/ 522 h 690"/>
              <a:gd name="T66" fmla="*/ 439 w 474"/>
              <a:gd name="T67" fmla="*/ 527 h 690"/>
              <a:gd name="T68" fmla="*/ 423 w 474"/>
              <a:gd name="T69" fmla="*/ 552 h 690"/>
              <a:gd name="T70" fmla="*/ 399 w 474"/>
              <a:gd name="T71" fmla="*/ 575 h 690"/>
              <a:gd name="T72" fmla="*/ 375 w 474"/>
              <a:gd name="T73" fmla="*/ 562 h 690"/>
              <a:gd name="T74" fmla="*/ 359 w 474"/>
              <a:gd name="T75" fmla="*/ 570 h 690"/>
              <a:gd name="T76" fmla="*/ 359 w 474"/>
              <a:gd name="T77" fmla="*/ 586 h 690"/>
              <a:gd name="T78" fmla="*/ 348 w 474"/>
              <a:gd name="T79" fmla="*/ 602 h 690"/>
              <a:gd name="T80" fmla="*/ 319 w 474"/>
              <a:gd name="T81" fmla="*/ 600 h 690"/>
              <a:gd name="T82" fmla="*/ 302 w 474"/>
              <a:gd name="T83" fmla="*/ 617 h 690"/>
              <a:gd name="T84" fmla="*/ 280 w 474"/>
              <a:gd name="T85" fmla="*/ 621 h 690"/>
              <a:gd name="T86" fmla="*/ 249 w 474"/>
              <a:gd name="T87" fmla="*/ 614 h 690"/>
              <a:gd name="T88" fmla="*/ 240 w 474"/>
              <a:gd name="T89" fmla="*/ 600 h 690"/>
              <a:gd name="T90" fmla="*/ 232 w 474"/>
              <a:gd name="T91" fmla="*/ 627 h 690"/>
              <a:gd name="T92" fmla="*/ 224 w 474"/>
              <a:gd name="T93" fmla="*/ 653 h 690"/>
              <a:gd name="T94" fmla="*/ 196 w 474"/>
              <a:gd name="T95" fmla="*/ 673 h 690"/>
              <a:gd name="T96" fmla="*/ 161 w 474"/>
              <a:gd name="T97" fmla="*/ 688 h 690"/>
              <a:gd name="T98" fmla="*/ 146 w 474"/>
              <a:gd name="T99" fmla="*/ 661 h 690"/>
              <a:gd name="T100" fmla="*/ 110 w 474"/>
              <a:gd name="T101" fmla="*/ 640 h 690"/>
              <a:gd name="T102" fmla="*/ 109 w 474"/>
              <a:gd name="T103" fmla="*/ 612 h 690"/>
              <a:gd name="T104" fmla="*/ 100 w 474"/>
              <a:gd name="T105" fmla="*/ 613 h 690"/>
              <a:gd name="T106" fmla="*/ 84 w 474"/>
              <a:gd name="T107" fmla="*/ 594 h 690"/>
              <a:gd name="T108" fmla="*/ 69 w 474"/>
              <a:gd name="T109" fmla="*/ 563 h 690"/>
              <a:gd name="T110" fmla="*/ 44 w 474"/>
              <a:gd name="T111" fmla="*/ 547 h 690"/>
              <a:gd name="T112" fmla="*/ 29 w 474"/>
              <a:gd name="T113" fmla="*/ 563 h 690"/>
              <a:gd name="T114" fmla="*/ 46 w 474"/>
              <a:gd name="T115" fmla="*/ 589 h 690"/>
              <a:gd name="T116" fmla="*/ 28 w 474"/>
              <a:gd name="T117" fmla="*/ 617 h 690"/>
              <a:gd name="T118" fmla="*/ 1 w 474"/>
              <a:gd name="T119" fmla="*/ 603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74" h="690">
                <a:moveTo>
                  <a:pt x="195" y="2"/>
                </a:moveTo>
                <a:lnTo>
                  <a:pt x="197" y="2"/>
                </a:lnTo>
                <a:lnTo>
                  <a:pt x="198" y="2"/>
                </a:lnTo>
                <a:lnTo>
                  <a:pt x="200" y="1"/>
                </a:lnTo>
                <a:lnTo>
                  <a:pt x="206" y="0"/>
                </a:lnTo>
                <a:lnTo>
                  <a:pt x="207" y="0"/>
                </a:lnTo>
                <a:lnTo>
                  <a:pt x="208" y="0"/>
                </a:lnTo>
                <a:lnTo>
                  <a:pt x="209" y="0"/>
                </a:lnTo>
                <a:lnTo>
                  <a:pt x="210" y="0"/>
                </a:lnTo>
                <a:lnTo>
                  <a:pt x="211" y="0"/>
                </a:lnTo>
                <a:lnTo>
                  <a:pt x="211" y="0"/>
                </a:lnTo>
                <a:lnTo>
                  <a:pt x="212" y="0"/>
                </a:lnTo>
                <a:lnTo>
                  <a:pt x="212" y="1"/>
                </a:lnTo>
                <a:lnTo>
                  <a:pt x="212" y="1"/>
                </a:lnTo>
                <a:lnTo>
                  <a:pt x="213" y="2"/>
                </a:lnTo>
                <a:lnTo>
                  <a:pt x="214" y="6"/>
                </a:lnTo>
                <a:lnTo>
                  <a:pt x="215" y="10"/>
                </a:lnTo>
                <a:lnTo>
                  <a:pt x="215" y="10"/>
                </a:lnTo>
                <a:lnTo>
                  <a:pt x="215" y="12"/>
                </a:lnTo>
                <a:lnTo>
                  <a:pt x="215" y="13"/>
                </a:lnTo>
                <a:lnTo>
                  <a:pt x="215" y="15"/>
                </a:lnTo>
                <a:lnTo>
                  <a:pt x="215" y="26"/>
                </a:lnTo>
                <a:lnTo>
                  <a:pt x="215" y="27"/>
                </a:lnTo>
                <a:lnTo>
                  <a:pt x="215" y="28"/>
                </a:lnTo>
                <a:lnTo>
                  <a:pt x="215" y="30"/>
                </a:lnTo>
                <a:lnTo>
                  <a:pt x="216" y="32"/>
                </a:lnTo>
                <a:lnTo>
                  <a:pt x="216" y="33"/>
                </a:lnTo>
                <a:lnTo>
                  <a:pt x="217" y="33"/>
                </a:lnTo>
                <a:lnTo>
                  <a:pt x="217" y="34"/>
                </a:lnTo>
                <a:lnTo>
                  <a:pt x="217" y="34"/>
                </a:lnTo>
                <a:lnTo>
                  <a:pt x="218" y="35"/>
                </a:lnTo>
                <a:lnTo>
                  <a:pt x="219" y="35"/>
                </a:lnTo>
                <a:lnTo>
                  <a:pt x="220" y="35"/>
                </a:lnTo>
                <a:lnTo>
                  <a:pt x="220" y="35"/>
                </a:lnTo>
                <a:lnTo>
                  <a:pt x="221" y="34"/>
                </a:lnTo>
                <a:lnTo>
                  <a:pt x="221" y="34"/>
                </a:lnTo>
                <a:lnTo>
                  <a:pt x="224" y="32"/>
                </a:lnTo>
                <a:lnTo>
                  <a:pt x="225" y="31"/>
                </a:lnTo>
                <a:lnTo>
                  <a:pt x="226" y="30"/>
                </a:lnTo>
                <a:lnTo>
                  <a:pt x="227" y="30"/>
                </a:lnTo>
                <a:lnTo>
                  <a:pt x="228" y="30"/>
                </a:lnTo>
                <a:lnTo>
                  <a:pt x="229" y="29"/>
                </a:lnTo>
                <a:lnTo>
                  <a:pt x="231" y="29"/>
                </a:lnTo>
                <a:lnTo>
                  <a:pt x="232" y="29"/>
                </a:lnTo>
                <a:lnTo>
                  <a:pt x="233" y="29"/>
                </a:lnTo>
                <a:lnTo>
                  <a:pt x="235" y="29"/>
                </a:lnTo>
                <a:lnTo>
                  <a:pt x="236" y="29"/>
                </a:lnTo>
                <a:lnTo>
                  <a:pt x="238" y="30"/>
                </a:lnTo>
                <a:lnTo>
                  <a:pt x="239" y="30"/>
                </a:lnTo>
                <a:lnTo>
                  <a:pt x="241" y="31"/>
                </a:lnTo>
                <a:lnTo>
                  <a:pt x="242" y="32"/>
                </a:lnTo>
                <a:lnTo>
                  <a:pt x="244" y="33"/>
                </a:lnTo>
                <a:lnTo>
                  <a:pt x="245" y="34"/>
                </a:lnTo>
                <a:lnTo>
                  <a:pt x="246" y="35"/>
                </a:lnTo>
                <a:lnTo>
                  <a:pt x="247" y="35"/>
                </a:lnTo>
                <a:lnTo>
                  <a:pt x="248" y="36"/>
                </a:lnTo>
                <a:lnTo>
                  <a:pt x="249" y="38"/>
                </a:lnTo>
                <a:lnTo>
                  <a:pt x="249" y="39"/>
                </a:lnTo>
                <a:lnTo>
                  <a:pt x="250" y="40"/>
                </a:lnTo>
                <a:lnTo>
                  <a:pt x="251" y="42"/>
                </a:lnTo>
                <a:lnTo>
                  <a:pt x="251" y="43"/>
                </a:lnTo>
                <a:lnTo>
                  <a:pt x="251" y="44"/>
                </a:lnTo>
                <a:lnTo>
                  <a:pt x="251" y="44"/>
                </a:lnTo>
                <a:lnTo>
                  <a:pt x="251" y="45"/>
                </a:lnTo>
                <a:lnTo>
                  <a:pt x="250" y="57"/>
                </a:lnTo>
                <a:lnTo>
                  <a:pt x="250" y="60"/>
                </a:lnTo>
                <a:lnTo>
                  <a:pt x="250" y="63"/>
                </a:lnTo>
                <a:lnTo>
                  <a:pt x="249" y="66"/>
                </a:lnTo>
                <a:lnTo>
                  <a:pt x="249" y="67"/>
                </a:lnTo>
                <a:lnTo>
                  <a:pt x="248" y="68"/>
                </a:lnTo>
                <a:lnTo>
                  <a:pt x="248" y="70"/>
                </a:lnTo>
                <a:lnTo>
                  <a:pt x="247" y="70"/>
                </a:lnTo>
                <a:lnTo>
                  <a:pt x="247" y="71"/>
                </a:lnTo>
                <a:lnTo>
                  <a:pt x="246" y="71"/>
                </a:lnTo>
                <a:lnTo>
                  <a:pt x="245" y="72"/>
                </a:lnTo>
                <a:lnTo>
                  <a:pt x="244" y="72"/>
                </a:lnTo>
                <a:lnTo>
                  <a:pt x="243" y="72"/>
                </a:lnTo>
                <a:lnTo>
                  <a:pt x="242" y="72"/>
                </a:lnTo>
                <a:lnTo>
                  <a:pt x="241" y="72"/>
                </a:lnTo>
                <a:lnTo>
                  <a:pt x="239" y="72"/>
                </a:lnTo>
                <a:lnTo>
                  <a:pt x="237" y="72"/>
                </a:lnTo>
                <a:lnTo>
                  <a:pt x="235" y="71"/>
                </a:lnTo>
                <a:lnTo>
                  <a:pt x="233" y="71"/>
                </a:lnTo>
                <a:lnTo>
                  <a:pt x="232" y="71"/>
                </a:lnTo>
                <a:lnTo>
                  <a:pt x="231" y="71"/>
                </a:lnTo>
                <a:lnTo>
                  <a:pt x="230" y="72"/>
                </a:lnTo>
                <a:lnTo>
                  <a:pt x="229" y="72"/>
                </a:lnTo>
                <a:lnTo>
                  <a:pt x="228" y="73"/>
                </a:lnTo>
                <a:lnTo>
                  <a:pt x="226" y="75"/>
                </a:lnTo>
                <a:lnTo>
                  <a:pt x="223" y="78"/>
                </a:lnTo>
                <a:lnTo>
                  <a:pt x="219" y="83"/>
                </a:lnTo>
                <a:lnTo>
                  <a:pt x="217" y="84"/>
                </a:lnTo>
                <a:lnTo>
                  <a:pt x="216" y="85"/>
                </a:lnTo>
                <a:lnTo>
                  <a:pt x="214" y="87"/>
                </a:lnTo>
                <a:lnTo>
                  <a:pt x="213" y="88"/>
                </a:lnTo>
                <a:lnTo>
                  <a:pt x="211" y="88"/>
                </a:lnTo>
                <a:lnTo>
                  <a:pt x="208" y="89"/>
                </a:lnTo>
                <a:lnTo>
                  <a:pt x="207" y="90"/>
                </a:lnTo>
                <a:lnTo>
                  <a:pt x="205" y="91"/>
                </a:lnTo>
                <a:lnTo>
                  <a:pt x="204" y="92"/>
                </a:lnTo>
                <a:lnTo>
                  <a:pt x="203" y="93"/>
                </a:lnTo>
                <a:lnTo>
                  <a:pt x="202" y="94"/>
                </a:lnTo>
                <a:lnTo>
                  <a:pt x="198" y="97"/>
                </a:lnTo>
                <a:lnTo>
                  <a:pt x="197" y="98"/>
                </a:lnTo>
                <a:lnTo>
                  <a:pt x="196" y="99"/>
                </a:lnTo>
                <a:lnTo>
                  <a:pt x="193" y="101"/>
                </a:lnTo>
                <a:lnTo>
                  <a:pt x="192" y="102"/>
                </a:lnTo>
                <a:lnTo>
                  <a:pt x="190" y="104"/>
                </a:lnTo>
                <a:lnTo>
                  <a:pt x="187" y="108"/>
                </a:lnTo>
                <a:lnTo>
                  <a:pt x="180" y="116"/>
                </a:lnTo>
                <a:lnTo>
                  <a:pt x="178" y="119"/>
                </a:lnTo>
                <a:lnTo>
                  <a:pt x="177" y="121"/>
                </a:lnTo>
                <a:lnTo>
                  <a:pt x="177" y="122"/>
                </a:lnTo>
                <a:lnTo>
                  <a:pt x="176" y="123"/>
                </a:lnTo>
                <a:lnTo>
                  <a:pt x="176" y="125"/>
                </a:lnTo>
                <a:lnTo>
                  <a:pt x="175" y="128"/>
                </a:lnTo>
                <a:lnTo>
                  <a:pt x="175" y="132"/>
                </a:lnTo>
                <a:lnTo>
                  <a:pt x="175" y="134"/>
                </a:lnTo>
                <a:lnTo>
                  <a:pt x="174" y="135"/>
                </a:lnTo>
                <a:lnTo>
                  <a:pt x="174" y="136"/>
                </a:lnTo>
                <a:lnTo>
                  <a:pt x="173" y="138"/>
                </a:lnTo>
                <a:lnTo>
                  <a:pt x="171" y="143"/>
                </a:lnTo>
                <a:lnTo>
                  <a:pt x="171" y="145"/>
                </a:lnTo>
                <a:lnTo>
                  <a:pt x="170" y="146"/>
                </a:lnTo>
                <a:lnTo>
                  <a:pt x="170" y="148"/>
                </a:lnTo>
                <a:lnTo>
                  <a:pt x="170" y="150"/>
                </a:lnTo>
                <a:lnTo>
                  <a:pt x="170" y="152"/>
                </a:lnTo>
                <a:lnTo>
                  <a:pt x="170" y="159"/>
                </a:lnTo>
                <a:lnTo>
                  <a:pt x="170" y="165"/>
                </a:lnTo>
                <a:lnTo>
                  <a:pt x="170" y="168"/>
                </a:lnTo>
                <a:lnTo>
                  <a:pt x="170" y="170"/>
                </a:lnTo>
                <a:lnTo>
                  <a:pt x="170" y="172"/>
                </a:lnTo>
                <a:lnTo>
                  <a:pt x="170" y="173"/>
                </a:lnTo>
                <a:lnTo>
                  <a:pt x="169" y="175"/>
                </a:lnTo>
                <a:lnTo>
                  <a:pt x="168" y="177"/>
                </a:lnTo>
                <a:lnTo>
                  <a:pt x="168" y="178"/>
                </a:lnTo>
                <a:lnTo>
                  <a:pt x="167" y="180"/>
                </a:lnTo>
                <a:lnTo>
                  <a:pt x="166" y="182"/>
                </a:lnTo>
                <a:lnTo>
                  <a:pt x="165" y="183"/>
                </a:lnTo>
                <a:lnTo>
                  <a:pt x="164" y="184"/>
                </a:lnTo>
                <a:lnTo>
                  <a:pt x="156" y="193"/>
                </a:lnTo>
                <a:lnTo>
                  <a:pt x="154" y="196"/>
                </a:lnTo>
                <a:lnTo>
                  <a:pt x="153" y="198"/>
                </a:lnTo>
                <a:lnTo>
                  <a:pt x="151" y="200"/>
                </a:lnTo>
                <a:lnTo>
                  <a:pt x="150" y="202"/>
                </a:lnTo>
                <a:lnTo>
                  <a:pt x="149" y="206"/>
                </a:lnTo>
                <a:lnTo>
                  <a:pt x="148" y="207"/>
                </a:lnTo>
                <a:lnTo>
                  <a:pt x="148" y="208"/>
                </a:lnTo>
                <a:lnTo>
                  <a:pt x="147" y="210"/>
                </a:lnTo>
                <a:lnTo>
                  <a:pt x="147" y="211"/>
                </a:lnTo>
                <a:lnTo>
                  <a:pt x="147" y="213"/>
                </a:lnTo>
                <a:lnTo>
                  <a:pt x="146" y="218"/>
                </a:lnTo>
                <a:lnTo>
                  <a:pt x="145" y="223"/>
                </a:lnTo>
                <a:lnTo>
                  <a:pt x="145" y="224"/>
                </a:lnTo>
                <a:lnTo>
                  <a:pt x="145" y="225"/>
                </a:lnTo>
                <a:lnTo>
                  <a:pt x="146" y="226"/>
                </a:lnTo>
                <a:lnTo>
                  <a:pt x="146" y="227"/>
                </a:lnTo>
                <a:lnTo>
                  <a:pt x="146" y="227"/>
                </a:lnTo>
                <a:lnTo>
                  <a:pt x="146" y="228"/>
                </a:lnTo>
                <a:lnTo>
                  <a:pt x="147" y="229"/>
                </a:lnTo>
                <a:lnTo>
                  <a:pt x="148" y="230"/>
                </a:lnTo>
                <a:lnTo>
                  <a:pt x="149" y="232"/>
                </a:lnTo>
                <a:lnTo>
                  <a:pt x="155" y="238"/>
                </a:lnTo>
                <a:lnTo>
                  <a:pt x="156" y="239"/>
                </a:lnTo>
                <a:lnTo>
                  <a:pt x="157" y="241"/>
                </a:lnTo>
                <a:lnTo>
                  <a:pt x="157" y="241"/>
                </a:lnTo>
                <a:lnTo>
                  <a:pt x="158" y="242"/>
                </a:lnTo>
                <a:lnTo>
                  <a:pt x="158" y="243"/>
                </a:lnTo>
                <a:lnTo>
                  <a:pt x="158" y="244"/>
                </a:lnTo>
                <a:lnTo>
                  <a:pt x="159" y="245"/>
                </a:lnTo>
                <a:lnTo>
                  <a:pt x="159" y="246"/>
                </a:lnTo>
                <a:lnTo>
                  <a:pt x="159" y="247"/>
                </a:lnTo>
                <a:lnTo>
                  <a:pt x="159" y="248"/>
                </a:lnTo>
                <a:lnTo>
                  <a:pt x="159" y="249"/>
                </a:lnTo>
                <a:lnTo>
                  <a:pt x="158" y="251"/>
                </a:lnTo>
                <a:lnTo>
                  <a:pt x="158" y="252"/>
                </a:lnTo>
                <a:lnTo>
                  <a:pt x="157" y="254"/>
                </a:lnTo>
                <a:lnTo>
                  <a:pt x="156" y="256"/>
                </a:lnTo>
                <a:lnTo>
                  <a:pt x="155" y="257"/>
                </a:lnTo>
                <a:lnTo>
                  <a:pt x="152" y="261"/>
                </a:lnTo>
                <a:lnTo>
                  <a:pt x="150" y="263"/>
                </a:lnTo>
                <a:lnTo>
                  <a:pt x="148" y="265"/>
                </a:lnTo>
                <a:lnTo>
                  <a:pt x="148" y="266"/>
                </a:lnTo>
                <a:lnTo>
                  <a:pt x="148" y="267"/>
                </a:lnTo>
                <a:lnTo>
                  <a:pt x="147" y="268"/>
                </a:lnTo>
                <a:lnTo>
                  <a:pt x="147" y="270"/>
                </a:lnTo>
                <a:lnTo>
                  <a:pt x="147" y="271"/>
                </a:lnTo>
                <a:lnTo>
                  <a:pt x="147" y="273"/>
                </a:lnTo>
                <a:lnTo>
                  <a:pt x="147" y="274"/>
                </a:lnTo>
                <a:lnTo>
                  <a:pt x="147" y="276"/>
                </a:lnTo>
                <a:lnTo>
                  <a:pt x="147" y="277"/>
                </a:lnTo>
                <a:lnTo>
                  <a:pt x="146" y="279"/>
                </a:lnTo>
                <a:lnTo>
                  <a:pt x="145" y="281"/>
                </a:lnTo>
                <a:lnTo>
                  <a:pt x="143" y="286"/>
                </a:lnTo>
                <a:lnTo>
                  <a:pt x="142" y="288"/>
                </a:lnTo>
                <a:lnTo>
                  <a:pt x="142" y="289"/>
                </a:lnTo>
                <a:lnTo>
                  <a:pt x="142" y="290"/>
                </a:lnTo>
                <a:lnTo>
                  <a:pt x="142" y="292"/>
                </a:lnTo>
                <a:lnTo>
                  <a:pt x="142" y="292"/>
                </a:lnTo>
                <a:lnTo>
                  <a:pt x="142" y="293"/>
                </a:lnTo>
                <a:lnTo>
                  <a:pt x="142" y="294"/>
                </a:lnTo>
                <a:lnTo>
                  <a:pt x="142" y="295"/>
                </a:lnTo>
                <a:lnTo>
                  <a:pt x="143" y="296"/>
                </a:lnTo>
                <a:lnTo>
                  <a:pt x="144" y="298"/>
                </a:lnTo>
                <a:lnTo>
                  <a:pt x="145" y="300"/>
                </a:lnTo>
                <a:lnTo>
                  <a:pt x="146" y="301"/>
                </a:lnTo>
                <a:lnTo>
                  <a:pt x="146" y="302"/>
                </a:lnTo>
                <a:lnTo>
                  <a:pt x="149" y="305"/>
                </a:lnTo>
                <a:lnTo>
                  <a:pt x="151" y="308"/>
                </a:lnTo>
                <a:lnTo>
                  <a:pt x="152" y="309"/>
                </a:lnTo>
                <a:lnTo>
                  <a:pt x="154" y="311"/>
                </a:lnTo>
                <a:lnTo>
                  <a:pt x="154" y="311"/>
                </a:lnTo>
                <a:lnTo>
                  <a:pt x="155" y="312"/>
                </a:lnTo>
                <a:lnTo>
                  <a:pt x="156" y="312"/>
                </a:lnTo>
                <a:lnTo>
                  <a:pt x="157" y="312"/>
                </a:lnTo>
                <a:lnTo>
                  <a:pt x="158" y="312"/>
                </a:lnTo>
                <a:lnTo>
                  <a:pt x="159" y="312"/>
                </a:lnTo>
                <a:lnTo>
                  <a:pt x="160" y="312"/>
                </a:lnTo>
                <a:lnTo>
                  <a:pt x="164" y="312"/>
                </a:lnTo>
                <a:lnTo>
                  <a:pt x="165" y="311"/>
                </a:lnTo>
                <a:lnTo>
                  <a:pt x="167" y="311"/>
                </a:lnTo>
                <a:lnTo>
                  <a:pt x="168" y="310"/>
                </a:lnTo>
                <a:lnTo>
                  <a:pt x="169" y="310"/>
                </a:lnTo>
                <a:lnTo>
                  <a:pt x="169" y="310"/>
                </a:lnTo>
                <a:lnTo>
                  <a:pt x="170" y="310"/>
                </a:lnTo>
                <a:lnTo>
                  <a:pt x="170" y="311"/>
                </a:lnTo>
                <a:lnTo>
                  <a:pt x="170" y="311"/>
                </a:lnTo>
                <a:lnTo>
                  <a:pt x="170" y="312"/>
                </a:lnTo>
                <a:lnTo>
                  <a:pt x="171" y="313"/>
                </a:lnTo>
                <a:lnTo>
                  <a:pt x="171" y="314"/>
                </a:lnTo>
                <a:lnTo>
                  <a:pt x="170" y="317"/>
                </a:lnTo>
                <a:lnTo>
                  <a:pt x="170" y="321"/>
                </a:lnTo>
                <a:lnTo>
                  <a:pt x="170" y="323"/>
                </a:lnTo>
                <a:lnTo>
                  <a:pt x="169" y="324"/>
                </a:lnTo>
                <a:lnTo>
                  <a:pt x="170" y="326"/>
                </a:lnTo>
                <a:lnTo>
                  <a:pt x="170" y="326"/>
                </a:lnTo>
                <a:lnTo>
                  <a:pt x="170" y="327"/>
                </a:lnTo>
                <a:lnTo>
                  <a:pt x="171" y="328"/>
                </a:lnTo>
                <a:lnTo>
                  <a:pt x="171" y="329"/>
                </a:lnTo>
                <a:lnTo>
                  <a:pt x="172" y="329"/>
                </a:lnTo>
                <a:lnTo>
                  <a:pt x="172" y="329"/>
                </a:lnTo>
                <a:lnTo>
                  <a:pt x="173" y="329"/>
                </a:lnTo>
                <a:lnTo>
                  <a:pt x="174" y="330"/>
                </a:lnTo>
                <a:lnTo>
                  <a:pt x="175" y="330"/>
                </a:lnTo>
                <a:lnTo>
                  <a:pt x="180" y="329"/>
                </a:lnTo>
                <a:lnTo>
                  <a:pt x="185" y="329"/>
                </a:lnTo>
                <a:lnTo>
                  <a:pt x="186" y="329"/>
                </a:lnTo>
                <a:lnTo>
                  <a:pt x="187" y="329"/>
                </a:lnTo>
                <a:lnTo>
                  <a:pt x="188" y="329"/>
                </a:lnTo>
                <a:lnTo>
                  <a:pt x="189" y="328"/>
                </a:lnTo>
                <a:lnTo>
                  <a:pt x="189" y="327"/>
                </a:lnTo>
                <a:lnTo>
                  <a:pt x="191" y="325"/>
                </a:lnTo>
                <a:lnTo>
                  <a:pt x="192" y="324"/>
                </a:lnTo>
                <a:lnTo>
                  <a:pt x="193" y="323"/>
                </a:lnTo>
                <a:lnTo>
                  <a:pt x="194" y="322"/>
                </a:lnTo>
                <a:lnTo>
                  <a:pt x="195" y="320"/>
                </a:lnTo>
                <a:lnTo>
                  <a:pt x="200" y="317"/>
                </a:lnTo>
                <a:lnTo>
                  <a:pt x="204" y="314"/>
                </a:lnTo>
                <a:lnTo>
                  <a:pt x="206" y="312"/>
                </a:lnTo>
                <a:lnTo>
                  <a:pt x="209" y="310"/>
                </a:lnTo>
                <a:lnTo>
                  <a:pt x="210" y="309"/>
                </a:lnTo>
                <a:lnTo>
                  <a:pt x="211" y="309"/>
                </a:lnTo>
                <a:lnTo>
                  <a:pt x="212" y="308"/>
                </a:lnTo>
                <a:lnTo>
                  <a:pt x="215" y="307"/>
                </a:lnTo>
                <a:lnTo>
                  <a:pt x="217" y="306"/>
                </a:lnTo>
                <a:lnTo>
                  <a:pt x="218" y="306"/>
                </a:lnTo>
                <a:lnTo>
                  <a:pt x="219" y="305"/>
                </a:lnTo>
                <a:lnTo>
                  <a:pt x="221" y="305"/>
                </a:lnTo>
                <a:lnTo>
                  <a:pt x="224" y="305"/>
                </a:lnTo>
                <a:lnTo>
                  <a:pt x="226" y="304"/>
                </a:lnTo>
                <a:lnTo>
                  <a:pt x="227" y="304"/>
                </a:lnTo>
                <a:lnTo>
                  <a:pt x="228" y="305"/>
                </a:lnTo>
                <a:lnTo>
                  <a:pt x="229" y="305"/>
                </a:lnTo>
                <a:lnTo>
                  <a:pt x="230" y="305"/>
                </a:lnTo>
                <a:lnTo>
                  <a:pt x="231" y="306"/>
                </a:lnTo>
                <a:lnTo>
                  <a:pt x="232" y="307"/>
                </a:lnTo>
                <a:lnTo>
                  <a:pt x="233" y="307"/>
                </a:lnTo>
                <a:lnTo>
                  <a:pt x="234" y="308"/>
                </a:lnTo>
                <a:lnTo>
                  <a:pt x="234" y="309"/>
                </a:lnTo>
                <a:lnTo>
                  <a:pt x="235" y="310"/>
                </a:lnTo>
                <a:lnTo>
                  <a:pt x="235" y="312"/>
                </a:lnTo>
                <a:lnTo>
                  <a:pt x="235" y="313"/>
                </a:lnTo>
                <a:lnTo>
                  <a:pt x="235" y="313"/>
                </a:lnTo>
                <a:lnTo>
                  <a:pt x="235" y="314"/>
                </a:lnTo>
                <a:lnTo>
                  <a:pt x="235" y="317"/>
                </a:lnTo>
                <a:lnTo>
                  <a:pt x="234" y="320"/>
                </a:lnTo>
                <a:lnTo>
                  <a:pt x="233" y="326"/>
                </a:lnTo>
                <a:lnTo>
                  <a:pt x="233" y="329"/>
                </a:lnTo>
                <a:lnTo>
                  <a:pt x="233" y="331"/>
                </a:lnTo>
                <a:lnTo>
                  <a:pt x="233" y="332"/>
                </a:lnTo>
                <a:lnTo>
                  <a:pt x="233" y="333"/>
                </a:lnTo>
                <a:lnTo>
                  <a:pt x="233" y="335"/>
                </a:lnTo>
                <a:lnTo>
                  <a:pt x="234" y="336"/>
                </a:lnTo>
                <a:lnTo>
                  <a:pt x="235" y="338"/>
                </a:lnTo>
                <a:lnTo>
                  <a:pt x="236" y="340"/>
                </a:lnTo>
                <a:lnTo>
                  <a:pt x="237" y="341"/>
                </a:lnTo>
                <a:lnTo>
                  <a:pt x="238" y="342"/>
                </a:lnTo>
                <a:lnTo>
                  <a:pt x="239" y="343"/>
                </a:lnTo>
                <a:lnTo>
                  <a:pt x="240" y="343"/>
                </a:lnTo>
                <a:lnTo>
                  <a:pt x="240" y="344"/>
                </a:lnTo>
                <a:lnTo>
                  <a:pt x="241" y="344"/>
                </a:lnTo>
                <a:lnTo>
                  <a:pt x="241" y="343"/>
                </a:lnTo>
                <a:lnTo>
                  <a:pt x="242" y="343"/>
                </a:lnTo>
                <a:lnTo>
                  <a:pt x="242" y="343"/>
                </a:lnTo>
                <a:lnTo>
                  <a:pt x="243" y="343"/>
                </a:lnTo>
                <a:lnTo>
                  <a:pt x="244" y="341"/>
                </a:lnTo>
                <a:lnTo>
                  <a:pt x="245" y="338"/>
                </a:lnTo>
                <a:lnTo>
                  <a:pt x="246" y="337"/>
                </a:lnTo>
                <a:lnTo>
                  <a:pt x="247" y="337"/>
                </a:lnTo>
                <a:lnTo>
                  <a:pt x="250" y="333"/>
                </a:lnTo>
                <a:lnTo>
                  <a:pt x="251" y="333"/>
                </a:lnTo>
                <a:lnTo>
                  <a:pt x="251" y="332"/>
                </a:lnTo>
                <a:lnTo>
                  <a:pt x="252" y="331"/>
                </a:lnTo>
                <a:lnTo>
                  <a:pt x="253" y="329"/>
                </a:lnTo>
                <a:lnTo>
                  <a:pt x="253" y="328"/>
                </a:lnTo>
                <a:lnTo>
                  <a:pt x="254" y="327"/>
                </a:lnTo>
                <a:lnTo>
                  <a:pt x="254" y="327"/>
                </a:lnTo>
                <a:lnTo>
                  <a:pt x="255" y="326"/>
                </a:lnTo>
                <a:lnTo>
                  <a:pt x="256" y="326"/>
                </a:lnTo>
                <a:lnTo>
                  <a:pt x="258" y="324"/>
                </a:lnTo>
                <a:lnTo>
                  <a:pt x="259" y="324"/>
                </a:lnTo>
                <a:lnTo>
                  <a:pt x="260" y="323"/>
                </a:lnTo>
                <a:lnTo>
                  <a:pt x="261" y="323"/>
                </a:lnTo>
                <a:lnTo>
                  <a:pt x="261" y="322"/>
                </a:lnTo>
                <a:lnTo>
                  <a:pt x="262" y="322"/>
                </a:lnTo>
                <a:lnTo>
                  <a:pt x="262" y="322"/>
                </a:lnTo>
                <a:lnTo>
                  <a:pt x="263" y="323"/>
                </a:lnTo>
                <a:lnTo>
                  <a:pt x="264" y="323"/>
                </a:lnTo>
                <a:lnTo>
                  <a:pt x="265" y="323"/>
                </a:lnTo>
                <a:lnTo>
                  <a:pt x="265" y="323"/>
                </a:lnTo>
                <a:lnTo>
                  <a:pt x="266" y="323"/>
                </a:lnTo>
                <a:lnTo>
                  <a:pt x="267" y="323"/>
                </a:lnTo>
                <a:lnTo>
                  <a:pt x="268" y="322"/>
                </a:lnTo>
                <a:lnTo>
                  <a:pt x="268" y="321"/>
                </a:lnTo>
                <a:lnTo>
                  <a:pt x="270" y="320"/>
                </a:lnTo>
                <a:lnTo>
                  <a:pt x="271" y="319"/>
                </a:lnTo>
                <a:lnTo>
                  <a:pt x="271" y="318"/>
                </a:lnTo>
                <a:lnTo>
                  <a:pt x="271" y="318"/>
                </a:lnTo>
                <a:lnTo>
                  <a:pt x="272" y="317"/>
                </a:lnTo>
                <a:lnTo>
                  <a:pt x="272" y="316"/>
                </a:lnTo>
                <a:lnTo>
                  <a:pt x="272" y="314"/>
                </a:lnTo>
                <a:lnTo>
                  <a:pt x="272" y="313"/>
                </a:lnTo>
                <a:lnTo>
                  <a:pt x="271" y="312"/>
                </a:lnTo>
                <a:lnTo>
                  <a:pt x="269" y="302"/>
                </a:lnTo>
                <a:lnTo>
                  <a:pt x="269" y="300"/>
                </a:lnTo>
                <a:lnTo>
                  <a:pt x="269" y="299"/>
                </a:lnTo>
                <a:lnTo>
                  <a:pt x="269" y="298"/>
                </a:lnTo>
                <a:lnTo>
                  <a:pt x="269" y="297"/>
                </a:lnTo>
                <a:lnTo>
                  <a:pt x="270" y="297"/>
                </a:lnTo>
                <a:lnTo>
                  <a:pt x="270" y="296"/>
                </a:lnTo>
                <a:lnTo>
                  <a:pt x="271" y="296"/>
                </a:lnTo>
                <a:lnTo>
                  <a:pt x="272" y="296"/>
                </a:lnTo>
                <a:lnTo>
                  <a:pt x="273" y="296"/>
                </a:lnTo>
                <a:lnTo>
                  <a:pt x="275" y="296"/>
                </a:lnTo>
                <a:lnTo>
                  <a:pt x="276" y="296"/>
                </a:lnTo>
                <a:lnTo>
                  <a:pt x="276" y="297"/>
                </a:lnTo>
                <a:lnTo>
                  <a:pt x="276" y="297"/>
                </a:lnTo>
                <a:lnTo>
                  <a:pt x="277" y="298"/>
                </a:lnTo>
                <a:lnTo>
                  <a:pt x="277" y="299"/>
                </a:lnTo>
                <a:lnTo>
                  <a:pt x="279" y="302"/>
                </a:lnTo>
                <a:lnTo>
                  <a:pt x="281" y="306"/>
                </a:lnTo>
                <a:lnTo>
                  <a:pt x="282" y="308"/>
                </a:lnTo>
                <a:lnTo>
                  <a:pt x="283" y="310"/>
                </a:lnTo>
                <a:lnTo>
                  <a:pt x="283" y="312"/>
                </a:lnTo>
                <a:lnTo>
                  <a:pt x="283" y="314"/>
                </a:lnTo>
                <a:lnTo>
                  <a:pt x="283" y="317"/>
                </a:lnTo>
                <a:lnTo>
                  <a:pt x="283" y="318"/>
                </a:lnTo>
                <a:lnTo>
                  <a:pt x="284" y="320"/>
                </a:lnTo>
                <a:lnTo>
                  <a:pt x="284" y="321"/>
                </a:lnTo>
                <a:lnTo>
                  <a:pt x="285" y="324"/>
                </a:lnTo>
                <a:lnTo>
                  <a:pt x="286" y="325"/>
                </a:lnTo>
                <a:lnTo>
                  <a:pt x="288" y="329"/>
                </a:lnTo>
                <a:lnTo>
                  <a:pt x="288" y="330"/>
                </a:lnTo>
                <a:lnTo>
                  <a:pt x="289" y="331"/>
                </a:lnTo>
                <a:lnTo>
                  <a:pt x="290" y="332"/>
                </a:lnTo>
                <a:lnTo>
                  <a:pt x="290" y="333"/>
                </a:lnTo>
                <a:lnTo>
                  <a:pt x="290" y="334"/>
                </a:lnTo>
                <a:lnTo>
                  <a:pt x="290" y="335"/>
                </a:lnTo>
                <a:lnTo>
                  <a:pt x="291" y="337"/>
                </a:lnTo>
                <a:lnTo>
                  <a:pt x="291" y="339"/>
                </a:lnTo>
                <a:lnTo>
                  <a:pt x="291" y="340"/>
                </a:lnTo>
                <a:lnTo>
                  <a:pt x="292" y="341"/>
                </a:lnTo>
                <a:lnTo>
                  <a:pt x="292" y="342"/>
                </a:lnTo>
                <a:lnTo>
                  <a:pt x="293" y="343"/>
                </a:lnTo>
                <a:lnTo>
                  <a:pt x="297" y="347"/>
                </a:lnTo>
                <a:lnTo>
                  <a:pt x="298" y="348"/>
                </a:lnTo>
                <a:lnTo>
                  <a:pt x="299" y="350"/>
                </a:lnTo>
                <a:lnTo>
                  <a:pt x="300" y="352"/>
                </a:lnTo>
                <a:lnTo>
                  <a:pt x="301" y="354"/>
                </a:lnTo>
                <a:lnTo>
                  <a:pt x="302" y="355"/>
                </a:lnTo>
                <a:lnTo>
                  <a:pt x="303" y="356"/>
                </a:lnTo>
                <a:lnTo>
                  <a:pt x="304" y="357"/>
                </a:lnTo>
                <a:lnTo>
                  <a:pt x="306" y="358"/>
                </a:lnTo>
                <a:lnTo>
                  <a:pt x="306" y="358"/>
                </a:lnTo>
                <a:lnTo>
                  <a:pt x="309" y="359"/>
                </a:lnTo>
                <a:lnTo>
                  <a:pt x="310" y="360"/>
                </a:lnTo>
                <a:lnTo>
                  <a:pt x="311" y="361"/>
                </a:lnTo>
                <a:lnTo>
                  <a:pt x="313" y="362"/>
                </a:lnTo>
                <a:lnTo>
                  <a:pt x="315" y="364"/>
                </a:lnTo>
                <a:lnTo>
                  <a:pt x="316" y="365"/>
                </a:lnTo>
                <a:lnTo>
                  <a:pt x="318" y="366"/>
                </a:lnTo>
                <a:lnTo>
                  <a:pt x="319" y="367"/>
                </a:lnTo>
                <a:lnTo>
                  <a:pt x="325" y="370"/>
                </a:lnTo>
                <a:lnTo>
                  <a:pt x="328" y="371"/>
                </a:lnTo>
                <a:lnTo>
                  <a:pt x="329" y="371"/>
                </a:lnTo>
                <a:lnTo>
                  <a:pt x="330" y="371"/>
                </a:lnTo>
                <a:lnTo>
                  <a:pt x="335" y="372"/>
                </a:lnTo>
                <a:lnTo>
                  <a:pt x="336" y="372"/>
                </a:lnTo>
                <a:lnTo>
                  <a:pt x="337" y="372"/>
                </a:lnTo>
                <a:lnTo>
                  <a:pt x="338" y="372"/>
                </a:lnTo>
                <a:lnTo>
                  <a:pt x="339" y="372"/>
                </a:lnTo>
                <a:lnTo>
                  <a:pt x="340" y="372"/>
                </a:lnTo>
                <a:lnTo>
                  <a:pt x="343" y="370"/>
                </a:lnTo>
                <a:lnTo>
                  <a:pt x="346" y="369"/>
                </a:lnTo>
                <a:lnTo>
                  <a:pt x="348" y="368"/>
                </a:lnTo>
                <a:lnTo>
                  <a:pt x="350" y="368"/>
                </a:lnTo>
                <a:lnTo>
                  <a:pt x="357" y="365"/>
                </a:lnTo>
                <a:lnTo>
                  <a:pt x="359" y="365"/>
                </a:lnTo>
                <a:lnTo>
                  <a:pt x="363" y="364"/>
                </a:lnTo>
                <a:lnTo>
                  <a:pt x="364" y="364"/>
                </a:lnTo>
                <a:lnTo>
                  <a:pt x="364" y="364"/>
                </a:lnTo>
                <a:lnTo>
                  <a:pt x="365" y="364"/>
                </a:lnTo>
                <a:lnTo>
                  <a:pt x="366" y="364"/>
                </a:lnTo>
                <a:lnTo>
                  <a:pt x="367" y="364"/>
                </a:lnTo>
                <a:lnTo>
                  <a:pt x="367" y="365"/>
                </a:lnTo>
                <a:lnTo>
                  <a:pt x="368" y="365"/>
                </a:lnTo>
                <a:lnTo>
                  <a:pt x="369" y="365"/>
                </a:lnTo>
                <a:lnTo>
                  <a:pt x="370" y="366"/>
                </a:lnTo>
                <a:lnTo>
                  <a:pt x="371" y="368"/>
                </a:lnTo>
                <a:lnTo>
                  <a:pt x="371" y="369"/>
                </a:lnTo>
                <a:lnTo>
                  <a:pt x="372" y="370"/>
                </a:lnTo>
                <a:lnTo>
                  <a:pt x="373" y="372"/>
                </a:lnTo>
                <a:lnTo>
                  <a:pt x="373" y="374"/>
                </a:lnTo>
                <a:lnTo>
                  <a:pt x="374" y="377"/>
                </a:lnTo>
                <a:lnTo>
                  <a:pt x="374" y="379"/>
                </a:lnTo>
                <a:lnTo>
                  <a:pt x="374" y="380"/>
                </a:lnTo>
                <a:lnTo>
                  <a:pt x="375" y="382"/>
                </a:lnTo>
                <a:lnTo>
                  <a:pt x="374" y="384"/>
                </a:lnTo>
                <a:lnTo>
                  <a:pt x="374" y="385"/>
                </a:lnTo>
                <a:lnTo>
                  <a:pt x="374" y="387"/>
                </a:lnTo>
                <a:lnTo>
                  <a:pt x="374" y="388"/>
                </a:lnTo>
                <a:lnTo>
                  <a:pt x="372" y="394"/>
                </a:lnTo>
                <a:lnTo>
                  <a:pt x="372" y="397"/>
                </a:lnTo>
                <a:lnTo>
                  <a:pt x="372" y="398"/>
                </a:lnTo>
                <a:lnTo>
                  <a:pt x="372" y="400"/>
                </a:lnTo>
                <a:lnTo>
                  <a:pt x="371" y="401"/>
                </a:lnTo>
                <a:lnTo>
                  <a:pt x="371" y="403"/>
                </a:lnTo>
                <a:lnTo>
                  <a:pt x="372" y="405"/>
                </a:lnTo>
                <a:lnTo>
                  <a:pt x="372" y="407"/>
                </a:lnTo>
                <a:lnTo>
                  <a:pt x="372" y="409"/>
                </a:lnTo>
                <a:lnTo>
                  <a:pt x="373" y="411"/>
                </a:lnTo>
                <a:lnTo>
                  <a:pt x="373" y="413"/>
                </a:lnTo>
                <a:lnTo>
                  <a:pt x="374" y="415"/>
                </a:lnTo>
                <a:lnTo>
                  <a:pt x="375" y="416"/>
                </a:lnTo>
                <a:lnTo>
                  <a:pt x="376" y="417"/>
                </a:lnTo>
                <a:lnTo>
                  <a:pt x="376" y="418"/>
                </a:lnTo>
                <a:lnTo>
                  <a:pt x="377" y="419"/>
                </a:lnTo>
                <a:lnTo>
                  <a:pt x="379" y="420"/>
                </a:lnTo>
                <a:lnTo>
                  <a:pt x="380" y="421"/>
                </a:lnTo>
                <a:lnTo>
                  <a:pt x="382" y="422"/>
                </a:lnTo>
                <a:lnTo>
                  <a:pt x="383" y="423"/>
                </a:lnTo>
                <a:lnTo>
                  <a:pt x="385" y="424"/>
                </a:lnTo>
                <a:lnTo>
                  <a:pt x="386" y="424"/>
                </a:lnTo>
                <a:lnTo>
                  <a:pt x="387" y="424"/>
                </a:lnTo>
                <a:lnTo>
                  <a:pt x="388" y="424"/>
                </a:lnTo>
                <a:lnTo>
                  <a:pt x="389" y="424"/>
                </a:lnTo>
                <a:lnTo>
                  <a:pt x="390" y="424"/>
                </a:lnTo>
                <a:lnTo>
                  <a:pt x="391" y="424"/>
                </a:lnTo>
                <a:lnTo>
                  <a:pt x="391" y="423"/>
                </a:lnTo>
                <a:lnTo>
                  <a:pt x="393" y="422"/>
                </a:lnTo>
                <a:lnTo>
                  <a:pt x="394" y="422"/>
                </a:lnTo>
                <a:lnTo>
                  <a:pt x="394" y="421"/>
                </a:lnTo>
                <a:lnTo>
                  <a:pt x="395" y="421"/>
                </a:lnTo>
                <a:lnTo>
                  <a:pt x="396" y="421"/>
                </a:lnTo>
                <a:lnTo>
                  <a:pt x="396" y="421"/>
                </a:lnTo>
                <a:lnTo>
                  <a:pt x="397" y="421"/>
                </a:lnTo>
                <a:lnTo>
                  <a:pt x="397" y="422"/>
                </a:lnTo>
                <a:lnTo>
                  <a:pt x="398" y="422"/>
                </a:lnTo>
                <a:lnTo>
                  <a:pt x="400" y="423"/>
                </a:lnTo>
                <a:lnTo>
                  <a:pt x="401" y="424"/>
                </a:lnTo>
                <a:lnTo>
                  <a:pt x="402" y="426"/>
                </a:lnTo>
                <a:lnTo>
                  <a:pt x="404" y="428"/>
                </a:lnTo>
                <a:lnTo>
                  <a:pt x="405" y="430"/>
                </a:lnTo>
                <a:lnTo>
                  <a:pt x="406" y="431"/>
                </a:lnTo>
                <a:lnTo>
                  <a:pt x="407" y="433"/>
                </a:lnTo>
                <a:lnTo>
                  <a:pt x="409" y="437"/>
                </a:lnTo>
                <a:lnTo>
                  <a:pt x="410" y="438"/>
                </a:lnTo>
                <a:lnTo>
                  <a:pt x="411" y="441"/>
                </a:lnTo>
                <a:lnTo>
                  <a:pt x="412" y="442"/>
                </a:lnTo>
                <a:lnTo>
                  <a:pt x="413" y="443"/>
                </a:lnTo>
                <a:lnTo>
                  <a:pt x="414" y="444"/>
                </a:lnTo>
                <a:lnTo>
                  <a:pt x="415" y="444"/>
                </a:lnTo>
                <a:lnTo>
                  <a:pt x="425" y="452"/>
                </a:lnTo>
                <a:lnTo>
                  <a:pt x="427" y="454"/>
                </a:lnTo>
                <a:lnTo>
                  <a:pt x="429" y="455"/>
                </a:lnTo>
                <a:lnTo>
                  <a:pt x="434" y="460"/>
                </a:lnTo>
                <a:lnTo>
                  <a:pt x="437" y="463"/>
                </a:lnTo>
                <a:lnTo>
                  <a:pt x="438" y="465"/>
                </a:lnTo>
                <a:lnTo>
                  <a:pt x="441" y="468"/>
                </a:lnTo>
                <a:lnTo>
                  <a:pt x="443" y="471"/>
                </a:lnTo>
                <a:lnTo>
                  <a:pt x="445" y="474"/>
                </a:lnTo>
                <a:lnTo>
                  <a:pt x="447" y="478"/>
                </a:lnTo>
                <a:lnTo>
                  <a:pt x="448" y="479"/>
                </a:lnTo>
                <a:lnTo>
                  <a:pt x="448" y="481"/>
                </a:lnTo>
                <a:lnTo>
                  <a:pt x="448" y="482"/>
                </a:lnTo>
                <a:lnTo>
                  <a:pt x="448" y="482"/>
                </a:lnTo>
                <a:lnTo>
                  <a:pt x="448" y="483"/>
                </a:lnTo>
                <a:lnTo>
                  <a:pt x="448" y="484"/>
                </a:lnTo>
                <a:lnTo>
                  <a:pt x="448" y="485"/>
                </a:lnTo>
                <a:lnTo>
                  <a:pt x="447" y="487"/>
                </a:lnTo>
                <a:lnTo>
                  <a:pt x="446" y="488"/>
                </a:lnTo>
                <a:lnTo>
                  <a:pt x="446" y="490"/>
                </a:lnTo>
                <a:lnTo>
                  <a:pt x="446" y="491"/>
                </a:lnTo>
                <a:lnTo>
                  <a:pt x="446" y="491"/>
                </a:lnTo>
                <a:lnTo>
                  <a:pt x="446" y="492"/>
                </a:lnTo>
                <a:lnTo>
                  <a:pt x="446" y="494"/>
                </a:lnTo>
                <a:lnTo>
                  <a:pt x="447" y="495"/>
                </a:lnTo>
                <a:lnTo>
                  <a:pt x="447" y="496"/>
                </a:lnTo>
                <a:lnTo>
                  <a:pt x="448" y="497"/>
                </a:lnTo>
                <a:lnTo>
                  <a:pt x="449" y="497"/>
                </a:lnTo>
                <a:lnTo>
                  <a:pt x="449" y="498"/>
                </a:lnTo>
                <a:lnTo>
                  <a:pt x="450" y="498"/>
                </a:lnTo>
                <a:lnTo>
                  <a:pt x="451" y="498"/>
                </a:lnTo>
                <a:lnTo>
                  <a:pt x="451" y="497"/>
                </a:lnTo>
                <a:lnTo>
                  <a:pt x="452" y="497"/>
                </a:lnTo>
                <a:lnTo>
                  <a:pt x="455" y="494"/>
                </a:lnTo>
                <a:lnTo>
                  <a:pt x="457" y="493"/>
                </a:lnTo>
                <a:lnTo>
                  <a:pt x="458" y="492"/>
                </a:lnTo>
                <a:lnTo>
                  <a:pt x="459" y="491"/>
                </a:lnTo>
                <a:lnTo>
                  <a:pt x="460" y="491"/>
                </a:lnTo>
                <a:lnTo>
                  <a:pt x="462" y="491"/>
                </a:lnTo>
                <a:lnTo>
                  <a:pt x="463" y="491"/>
                </a:lnTo>
                <a:lnTo>
                  <a:pt x="464" y="491"/>
                </a:lnTo>
                <a:lnTo>
                  <a:pt x="464" y="491"/>
                </a:lnTo>
                <a:lnTo>
                  <a:pt x="465" y="491"/>
                </a:lnTo>
                <a:lnTo>
                  <a:pt x="465" y="491"/>
                </a:lnTo>
                <a:lnTo>
                  <a:pt x="466" y="491"/>
                </a:lnTo>
                <a:lnTo>
                  <a:pt x="466" y="492"/>
                </a:lnTo>
                <a:lnTo>
                  <a:pt x="468" y="493"/>
                </a:lnTo>
                <a:lnTo>
                  <a:pt x="469" y="495"/>
                </a:lnTo>
                <a:lnTo>
                  <a:pt x="470" y="497"/>
                </a:lnTo>
                <a:lnTo>
                  <a:pt x="472" y="502"/>
                </a:lnTo>
                <a:lnTo>
                  <a:pt x="473" y="505"/>
                </a:lnTo>
                <a:lnTo>
                  <a:pt x="474" y="506"/>
                </a:lnTo>
                <a:lnTo>
                  <a:pt x="474" y="506"/>
                </a:lnTo>
                <a:lnTo>
                  <a:pt x="474" y="507"/>
                </a:lnTo>
                <a:lnTo>
                  <a:pt x="474" y="508"/>
                </a:lnTo>
                <a:lnTo>
                  <a:pt x="473" y="509"/>
                </a:lnTo>
                <a:lnTo>
                  <a:pt x="473" y="510"/>
                </a:lnTo>
                <a:lnTo>
                  <a:pt x="472" y="511"/>
                </a:lnTo>
                <a:lnTo>
                  <a:pt x="471" y="513"/>
                </a:lnTo>
                <a:lnTo>
                  <a:pt x="470" y="516"/>
                </a:lnTo>
                <a:lnTo>
                  <a:pt x="468" y="518"/>
                </a:lnTo>
                <a:lnTo>
                  <a:pt x="467" y="519"/>
                </a:lnTo>
                <a:lnTo>
                  <a:pt x="467" y="519"/>
                </a:lnTo>
                <a:lnTo>
                  <a:pt x="466" y="520"/>
                </a:lnTo>
                <a:lnTo>
                  <a:pt x="465" y="521"/>
                </a:lnTo>
                <a:lnTo>
                  <a:pt x="464" y="521"/>
                </a:lnTo>
                <a:lnTo>
                  <a:pt x="463" y="522"/>
                </a:lnTo>
                <a:lnTo>
                  <a:pt x="462" y="522"/>
                </a:lnTo>
                <a:lnTo>
                  <a:pt x="462" y="522"/>
                </a:lnTo>
                <a:lnTo>
                  <a:pt x="461" y="522"/>
                </a:lnTo>
                <a:lnTo>
                  <a:pt x="460" y="522"/>
                </a:lnTo>
                <a:lnTo>
                  <a:pt x="459" y="522"/>
                </a:lnTo>
                <a:lnTo>
                  <a:pt x="458" y="522"/>
                </a:lnTo>
                <a:lnTo>
                  <a:pt x="456" y="522"/>
                </a:lnTo>
                <a:lnTo>
                  <a:pt x="454" y="521"/>
                </a:lnTo>
                <a:lnTo>
                  <a:pt x="450" y="520"/>
                </a:lnTo>
                <a:lnTo>
                  <a:pt x="448" y="520"/>
                </a:lnTo>
                <a:lnTo>
                  <a:pt x="446" y="520"/>
                </a:lnTo>
                <a:lnTo>
                  <a:pt x="445" y="520"/>
                </a:lnTo>
                <a:lnTo>
                  <a:pt x="445" y="520"/>
                </a:lnTo>
                <a:lnTo>
                  <a:pt x="444" y="520"/>
                </a:lnTo>
                <a:lnTo>
                  <a:pt x="443" y="521"/>
                </a:lnTo>
                <a:lnTo>
                  <a:pt x="442" y="522"/>
                </a:lnTo>
                <a:lnTo>
                  <a:pt x="441" y="525"/>
                </a:lnTo>
                <a:lnTo>
                  <a:pt x="440" y="526"/>
                </a:lnTo>
                <a:lnTo>
                  <a:pt x="439" y="527"/>
                </a:lnTo>
                <a:lnTo>
                  <a:pt x="439" y="528"/>
                </a:lnTo>
                <a:lnTo>
                  <a:pt x="438" y="529"/>
                </a:lnTo>
                <a:lnTo>
                  <a:pt x="437" y="530"/>
                </a:lnTo>
                <a:lnTo>
                  <a:pt x="436" y="531"/>
                </a:lnTo>
                <a:lnTo>
                  <a:pt x="433" y="533"/>
                </a:lnTo>
                <a:lnTo>
                  <a:pt x="431" y="534"/>
                </a:lnTo>
                <a:lnTo>
                  <a:pt x="430" y="535"/>
                </a:lnTo>
                <a:lnTo>
                  <a:pt x="428" y="538"/>
                </a:lnTo>
                <a:lnTo>
                  <a:pt x="425" y="540"/>
                </a:lnTo>
                <a:lnTo>
                  <a:pt x="425" y="541"/>
                </a:lnTo>
                <a:lnTo>
                  <a:pt x="424" y="542"/>
                </a:lnTo>
                <a:lnTo>
                  <a:pt x="424" y="543"/>
                </a:lnTo>
                <a:lnTo>
                  <a:pt x="423" y="544"/>
                </a:lnTo>
                <a:lnTo>
                  <a:pt x="423" y="545"/>
                </a:lnTo>
                <a:lnTo>
                  <a:pt x="423" y="549"/>
                </a:lnTo>
                <a:lnTo>
                  <a:pt x="423" y="551"/>
                </a:lnTo>
                <a:lnTo>
                  <a:pt x="423" y="552"/>
                </a:lnTo>
                <a:lnTo>
                  <a:pt x="422" y="555"/>
                </a:lnTo>
                <a:lnTo>
                  <a:pt x="421" y="557"/>
                </a:lnTo>
                <a:lnTo>
                  <a:pt x="419" y="561"/>
                </a:lnTo>
                <a:lnTo>
                  <a:pt x="418" y="565"/>
                </a:lnTo>
                <a:lnTo>
                  <a:pt x="416" y="569"/>
                </a:lnTo>
                <a:lnTo>
                  <a:pt x="416" y="570"/>
                </a:lnTo>
                <a:lnTo>
                  <a:pt x="415" y="570"/>
                </a:lnTo>
                <a:lnTo>
                  <a:pt x="414" y="571"/>
                </a:lnTo>
                <a:lnTo>
                  <a:pt x="413" y="572"/>
                </a:lnTo>
                <a:lnTo>
                  <a:pt x="413" y="572"/>
                </a:lnTo>
                <a:lnTo>
                  <a:pt x="413" y="573"/>
                </a:lnTo>
                <a:lnTo>
                  <a:pt x="411" y="573"/>
                </a:lnTo>
                <a:lnTo>
                  <a:pt x="407" y="574"/>
                </a:lnTo>
                <a:lnTo>
                  <a:pt x="404" y="575"/>
                </a:lnTo>
                <a:lnTo>
                  <a:pt x="402" y="575"/>
                </a:lnTo>
                <a:lnTo>
                  <a:pt x="401" y="575"/>
                </a:lnTo>
                <a:lnTo>
                  <a:pt x="399" y="575"/>
                </a:lnTo>
                <a:lnTo>
                  <a:pt x="397" y="574"/>
                </a:lnTo>
                <a:lnTo>
                  <a:pt x="396" y="574"/>
                </a:lnTo>
                <a:lnTo>
                  <a:pt x="394" y="573"/>
                </a:lnTo>
                <a:lnTo>
                  <a:pt x="393" y="573"/>
                </a:lnTo>
                <a:lnTo>
                  <a:pt x="392" y="572"/>
                </a:lnTo>
                <a:lnTo>
                  <a:pt x="391" y="571"/>
                </a:lnTo>
                <a:lnTo>
                  <a:pt x="390" y="570"/>
                </a:lnTo>
                <a:lnTo>
                  <a:pt x="387" y="568"/>
                </a:lnTo>
                <a:lnTo>
                  <a:pt x="386" y="566"/>
                </a:lnTo>
                <a:lnTo>
                  <a:pt x="384" y="565"/>
                </a:lnTo>
                <a:lnTo>
                  <a:pt x="382" y="564"/>
                </a:lnTo>
                <a:lnTo>
                  <a:pt x="381" y="563"/>
                </a:lnTo>
                <a:lnTo>
                  <a:pt x="380" y="563"/>
                </a:lnTo>
                <a:lnTo>
                  <a:pt x="379" y="562"/>
                </a:lnTo>
                <a:lnTo>
                  <a:pt x="378" y="562"/>
                </a:lnTo>
                <a:lnTo>
                  <a:pt x="376" y="562"/>
                </a:lnTo>
                <a:lnTo>
                  <a:pt x="375" y="562"/>
                </a:lnTo>
                <a:lnTo>
                  <a:pt x="374" y="563"/>
                </a:lnTo>
                <a:lnTo>
                  <a:pt x="374" y="563"/>
                </a:lnTo>
                <a:lnTo>
                  <a:pt x="373" y="564"/>
                </a:lnTo>
                <a:lnTo>
                  <a:pt x="372" y="565"/>
                </a:lnTo>
                <a:lnTo>
                  <a:pt x="370" y="568"/>
                </a:lnTo>
                <a:lnTo>
                  <a:pt x="369" y="569"/>
                </a:lnTo>
                <a:lnTo>
                  <a:pt x="369" y="569"/>
                </a:lnTo>
                <a:lnTo>
                  <a:pt x="368" y="570"/>
                </a:lnTo>
                <a:lnTo>
                  <a:pt x="368" y="570"/>
                </a:lnTo>
                <a:lnTo>
                  <a:pt x="367" y="571"/>
                </a:lnTo>
                <a:lnTo>
                  <a:pt x="367" y="571"/>
                </a:lnTo>
                <a:lnTo>
                  <a:pt x="366" y="571"/>
                </a:lnTo>
                <a:lnTo>
                  <a:pt x="365" y="571"/>
                </a:lnTo>
                <a:lnTo>
                  <a:pt x="364" y="570"/>
                </a:lnTo>
                <a:lnTo>
                  <a:pt x="361" y="570"/>
                </a:lnTo>
                <a:lnTo>
                  <a:pt x="360" y="570"/>
                </a:lnTo>
                <a:lnTo>
                  <a:pt x="359" y="570"/>
                </a:lnTo>
                <a:lnTo>
                  <a:pt x="358" y="570"/>
                </a:lnTo>
                <a:lnTo>
                  <a:pt x="357" y="570"/>
                </a:lnTo>
                <a:lnTo>
                  <a:pt x="356" y="570"/>
                </a:lnTo>
                <a:lnTo>
                  <a:pt x="356" y="570"/>
                </a:lnTo>
                <a:lnTo>
                  <a:pt x="355" y="571"/>
                </a:lnTo>
                <a:lnTo>
                  <a:pt x="355" y="571"/>
                </a:lnTo>
                <a:lnTo>
                  <a:pt x="354" y="571"/>
                </a:lnTo>
                <a:lnTo>
                  <a:pt x="354" y="572"/>
                </a:lnTo>
                <a:lnTo>
                  <a:pt x="354" y="572"/>
                </a:lnTo>
                <a:lnTo>
                  <a:pt x="354" y="573"/>
                </a:lnTo>
                <a:lnTo>
                  <a:pt x="354" y="573"/>
                </a:lnTo>
                <a:lnTo>
                  <a:pt x="354" y="574"/>
                </a:lnTo>
                <a:lnTo>
                  <a:pt x="354" y="575"/>
                </a:lnTo>
                <a:lnTo>
                  <a:pt x="355" y="576"/>
                </a:lnTo>
                <a:lnTo>
                  <a:pt x="358" y="582"/>
                </a:lnTo>
                <a:lnTo>
                  <a:pt x="359" y="585"/>
                </a:lnTo>
                <a:lnTo>
                  <a:pt x="359" y="586"/>
                </a:lnTo>
                <a:lnTo>
                  <a:pt x="359" y="587"/>
                </a:lnTo>
                <a:lnTo>
                  <a:pt x="360" y="589"/>
                </a:lnTo>
                <a:lnTo>
                  <a:pt x="360" y="590"/>
                </a:lnTo>
                <a:lnTo>
                  <a:pt x="359" y="591"/>
                </a:lnTo>
                <a:lnTo>
                  <a:pt x="359" y="592"/>
                </a:lnTo>
                <a:lnTo>
                  <a:pt x="359" y="593"/>
                </a:lnTo>
                <a:lnTo>
                  <a:pt x="358" y="594"/>
                </a:lnTo>
                <a:lnTo>
                  <a:pt x="358" y="596"/>
                </a:lnTo>
                <a:lnTo>
                  <a:pt x="357" y="597"/>
                </a:lnTo>
                <a:lnTo>
                  <a:pt x="355" y="598"/>
                </a:lnTo>
                <a:lnTo>
                  <a:pt x="355" y="599"/>
                </a:lnTo>
                <a:lnTo>
                  <a:pt x="354" y="600"/>
                </a:lnTo>
                <a:lnTo>
                  <a:pt x="353" y="600"/>
                </a:lnTo>
                <a:lnTo>
                  <a:pt x="352" y="601"/>
                </a:lnTo>
                <a:lnTo>
                  <a:pt x="351" y="601"/>
                </a:lnTo>
                <a:lnTo>
                  <a:pt x="349" y="602"/>
                </a:lnTo>
                <a:lnTo>
                  <a:pt x="348" y="602"/>
                </a:lnTo>
                <a:lnTo>
                  <a:pt x="347" y="602"/>
                </a:lnTo>
                <a:lnTo>
                  <a:pt x="345" y="602"/>
                </a:lnTo>
                <a:lnTo>
                  <a:pt x="344" y="602"/>
                </a:lnTo>
                <a:lnTo>
                  <a:pt x="343" y="602"/>
                </a:lnTo>
                <a:lnTo>
                  <a:pt x="341" y="602"/>
                </a:lnTo>
                <a:lnTo>
                  <a:pt x="340" y="601"/>
                </a:lnTo>
                <a:lnTo>
                  <a:pt x="339" y="601"/>
                </a:lnTo>
                <a:lnTo>
                  <a:pt x="336" y="600"/>
                </a:lnTo>
                <a:lnTo>
                  <a:pt x="335" y="600"/>
                </a:lnTo>
                <a:lnTo>
                  <a:pt x="334" y="599"/>
                </a:lnTo>
                <a:lnTo>
                  <a:pt x="333" y="599"/>
                </a:lnTo>
                <a:lnTo>
                  <a:pt x="331" y="599"/>
                </a:lnTo>
                <a:lnTo>
                  <a:pt x="329" y="599"/>
                </a:lnTo>
                <a:lnTo>
                  <a:pt x="327" y="599"/>
                </a:lnTo>
                <a:lnTo>
                  <a:pt x="325" y="599"/>
                </a:lnTo>
                <a:lnTo>
                  <a:pt x="321" y="599"/>
                </a:lnTo>
                <a:lnTo>
                  <a:pt x="319" y="600"/>
                </a:lnTo>
                <a:lnTo>
                  <a:pt x="318" y="600"/>
                </a:lnTo>
                <a:lnTo>
                  <a:pt x="315" y="601"/>
                </a:lnTo>
                <a:lnTo>
                  <a:pt x="312" y="602"/>
                </a:lnTo>
                <a:lnTo>
                  <a:pt x="309" y="603"/>
                </a:lnTo>
                <a:lnTo>
                  <a:pt x="307" y="603"/>
                </a:lnTo>
                <a:lnTo>
                  <a:pt x="306" y="603"/>
                </a:lnTo>
                <a:lnTo>
                  <a:pt x="306" y="604"/>
                </a:lnTo>
                <a:lnTo>
                  <a:pt x="305" y="604"/>
                </a:lnTo>
                <a:lnTo>
                  <a:pt x="305" y="605"/>
                </a:lnTo>
                <a:lnTo>
                  <a:pt x="305" y="605"/>
                </a:lnTo>
                <a:lnTo>
                  <a:pt x="305" y="607"/>
                </a:lnTo>
                <a:lnTo>
                  <a:pt x="305" y="608"/>
                </a:lnTo>
                <a:lnTo>
                  <a:pt x="304" y="611"/>
                </a:lnTo>
                <a:lnTo>
                  <a:pt x="304" y="613"/>
                </a:lnTo>
                <a:lnTo>
                  <a:pt x="303" y="614"/>
                </a:lnTo>
                <a:lnTo>
                  <a:pt x="303" y="615"/>
                </a:lnTo>
                <a:lnTo>
                  <a:pt x="302" y="617"/>
                </a:lnTo>
                <a:lnTo>
                  <a:pt x="301" y="618"/>
                </a:lnTo>
                <a:lnTo>
                  <a:pt x="300" y="620"/>
                </a:lnTo>
                <a:lnTo>
                  <a:pt x="299" y="621"/>
                </a:lnTo>
                <a:lnTo>
                  <a:pt x="298" y="623"/>
                </a:lnTo>
                <a:lnTo>
                  <a:pt x="297" y="624"/>
                </a:lnTo>
                <a:lnTo>
                  <a:pt x="296" y="625"/>
                </a:lnTo>
                <a:lnTo>
                  <a:pt x="295" y="626"/>
                </a:lnTo>
                <a:lnTo>
                  <a:pt x="293" y="627"/>
                </a:lnTo>
                <a:lnTo>
                  <a:pt x="292" y="627"/>
                </a:lnTo>
                <a:lnTo>
                  <a:pt x="291" y="628"/>
                </a:lnTo>
                <a:lnTo>
                  <a:pt x="290" y="628"/>
                </a:lnTo>
                <a:lnTo>
                  <a:pt x="290" y="628"/>
                </a:lnTo>
                <a:lnTo>
                  <a:pt x="289" y="627"/>
                </a:lnTo>
                <a:lnTo>
                  <a:pt x="287" y="626"/>
                </a:lnTo>
                <a:lnTo>
                  <a:pt x="283" y="623"/>
                </a:lnTo>
                <a:lnTo>
                  <a:pt x="281" y="622"/>
                </a:lnTo>
                <a:lnTo>
                  <a:pt x="280" y="621"/>
                </a:lnTo>
                <a:lnTo>
                  <a:pt x="278" y="620"/>
                </a:lnTo>
                <a:lnTo>
                  <a:pt x="277" y="620"/>
                </a:lnTo>
                <a:lnTo>
                  <a:pt x="276" y="619"/>
                </a:lnTo>
                <a:lnTo>
                  <a:pt x="275" y="619"/>
                </a:lnTo>
                <a:lnTo>
                  <a:pt x="273" y="619"/>
                </a:lnTo>
                <a:lnTo>
                  <a:pt x="272" y="618"/>
                </a:lnTo>
                <a:lnTo>
                  <a:pt x="269" y="618"/>
                </a:lnTo>
                <a:lnTo>
                  <a:pt x="266" y="618"/>
                </a:lnTo>
                <a:lnTo>
                  <a:pt x="264" y="617"/>
                </a:lnTo>
                <a:lnTo>
                  <a:pt x="261" y="616"/>
                </a:lnTo>
                <a:lnTo>
                  <a:pt x="258" y="615"/>
                </a:lnTo>
                <a:lnTo>
                  <a:pt x="257" y="615"/>
                </a:lnTo>
                <a:lnTo>
                  <a:pt x="255" y="615"/>
                </a:lnTo>
                <a:lnTo>
                  <a:pt x="252" y="615"/>
                </a:lnTo>
                <a:lnTo>
                  <a:pt x="250" y="614"/>
                </a:lnTo>
                <a:lnTo>
                  <a:pt x="250" y="614"/>
                </a:lnTo>
                <a:lnTo>
                  <a:pt x="249" y="614"/>
                </a:lnTo>
                <a:lnTo>
                  <a:pt x="249" y="613"/>
                </a:lnTo>
                <a:lnTo>
                  <a:pt x="248" y="612"/>
                </a:lnTo>
                <a:lnTo>
                  <a:pt x="248" y="611"/>
                </a:lnTo>
                <a:lnTo>
                  <a:pt x="247" y="610"/>
                </a:lnTo>
                <a:lnTo>
                  <a:pt x="247" y="609"/>
                </a:lnTo>
                <a:lnTo>
                  <a:pt x="246" y="605"/>
                </a:lnTo>
                <a:lnTo>
                  <a:pt x="246" y="604"/>
                </a:lnTo>
                <a:lnTo>
                  <a:pt x="246" y="603"/>
                </a:lnTo>
                <a:lnTo>
                  <a:pt x="246" y="602"/>
                </a:lnTo>
                <a:lnTo>
                  <a:pt x="245" y="601"/>
                </a:lnTo>
                <a:lnTo>
                  <a:pt x="244" y="600"/>
                </a:lnTo>
                <a:lnTo>
                  <a:pt x="244" y="600"/>
                </a:lnTo>
                <a:lnTo>
                  <a:pt x="243" y="599"/>
                </a:lnTo>
                <a:lnTo>
                  <a:pt x="242" y="599"/>
                </a:lnTo>
                <a:lnTo>
                  <a:pt x="242" y="599"/>
                </a:lnTo>
                <a:lnTo>
                  <a:pt x="241" y="599"/>
                </a:lnTo>
                <a:lnTo>
                  <a:pt x="240" y="600"/>
                </a:lnTo>
                <a:lnTo>
                  <a:pt x="239" y="600"/>
                </a:lnTo>
                <a:lnTo>
                  <a:pt x="238" y="600"/>
                </a:lnTo>
                <a:lnTo>
                  <a:pt x="238" y="601"/>
                </a:lnTo>
                <a:lnTo>
                  <a:pt x="237" y="602"/>
                </a:lnTo>
                <a:lnTo>
                  <a:pt x="237" y="602"/>
                </a:lnTo>
                <a:lnTo>
                  <a:pt x="235" y="604"/>
                </a:lnTo>
                <a:lnTo>
                  <a:pt x="232" y="609"/>
                </a:lnTo>
                <a:lnTo>
                  <a:pt x="231" y="611"/>
                </a:lnTo>
                <a:lnTo>
                  <a:pt x="230" y="613"/>
                </a:lnTo>
                <a:lnTo>
                  <a:pt x="230" y="614"/>
                </a:lnTo>
                <a:lnTo>
                  <a:pt x="230" y="616"/>
                </a:lnTo>
                <a:lnTo>
                  <a:pt x="230" y="618"/>
                </a:lnTo>
                <a:lnTo>
                  <a:pt x="230" y="620"/>
                </a:lnTo>
                <a:lnTo>
                  <a:pt x="230" y="621"/>
                </a:lnTo>
                <a:lnTo>
                  <a:pt x="231" y="624"/>
                </a:lnTo>
                <a:lnTo>
                  <a:pt x="231" y="625"/>
                </a:lnTo>
                <a:lnTo>
                  <a:pt x="232" y="627"/>
                </a:lnTo>
                <a:lnTo>
                  <a:pt x="233" y="631"/>
                </a:lnTo>
                <a:lnTo>
                  <a:pt x="235" y="634"/>
                </a:lnTo>
                <a:lnTo>
                  <a:pt x="235" y="635"/>
                </a:lnTo>
                <a:lnTo>
                  <a:pt x="236" y="636"/>
                </a:lnTo>
                <a:lnTo>
                  <a:pt x="236" y="637"/>
                </a:lnTo>
                <a:lnTo>
                  <a:pt x="236" y="638"/>
                </a:lnTo>
                <a:lnTo>
                  <a:pt x="236" y="640"/>
                </a:lnTo>
                <a:lnTo>
                  <a:pt x="236" y="641"/>
                </a:lnTo>
                <a:lnTo>
                  <a:pt x="235" y="641"/>
                </a:lnTo>
                <a:lnTo>
                  <a:pt x="235" y="642"/>
                </a:lnTo>
                <a:lnTo>
                  <a:pt x="234" y="643"/>
                </a:lnTo>
                <a:lnTo>
                  <a:pt x="233" y="644"/>
                </a:lnTo>
                <a:lnTo>
                  <a:pt x="230" y="647"/>
                </a:lnTo>
                <a:lnTo>
                  <a:pt x="227" y="649"/>
                </a:lnTo>
                <a:lnTo>
                  <a:pt x="226" y="651"/>
                </a:lnTo>
                <a:lnTo>
                  <a:pt x="225" y="652"/>
                </a:lnTo>
                <a:lnTo>
                  <a:pt x="224" y="653"/>
                </a:lnTo>
                <a:lnTo>
                  <a:pt x="222" y="654"/>
                </a:lnTo>
                <a:lnTo>
                  <a:pt x="220" y="659"/>
                </a:lnTo>
                <a:lnTo>
                  <a:pt x="217" y="662"/>
                </a:lnTo>
                <a:lnTo>
                  <a:pt x="215" y="665"/>
                </a:lnTo>
                <a:lnTo>
                  <a:pt x="213" y="668"/>
                </a:lnTo>
                <a:lnTo>
                  <a:pt x="211" y="669"/>
                </a:lnTo>
                <a:lnTo>
                  <a:pt x="211" y="669"/>
                </a:lnTo>
                <a:lnTo>
                  <a:pt x="210" y="670"/>
                </a:lnTo>
                <a:lnTo>
                  <a:pt x="209" y="671"/>
                </a:lnTo>
                <a:lnTo>
                  <a:pt x="208" y="671"/>
                </a:lnTo>
                <a:lnTo>
                  <a:pt x="207" y="672"/>
                </a:lnTo>
                <a:lnTo>
                  <a:pt x="206" y="672"/>
                </a:lnTo>
                <a:lnTo>
                  <a:pt x="205" y="673"/>
                </a:lnTo>
                <a:lnTo>
                  <a:pt x="204" y="673"/>
                </a:lnTo>
                <a:lnTo>
                  <a:pt x="202" y="673"/>
                </a:lnTo>
                <a:lnTo>
                  <a:pt x="198" y="673"/>
                </a:lnTo>
                <a:lnTo>
                  <a:pt x="196" y="673"/>
                </a:lnTo>
                <a:lnTo>
                  <a:pt x="191" y="674"/>
                </a:lnTo>
                <a:lnTo>
                  <a:pt x="187" y="675"/>
                </a:lnTo>
                <a:lnTo>
                  <a:pt x="186" y="675"/>
                </a:lnTo>
                <a:lnTo>
                  <a:pt x="178" y="677"/>
                </a:lnTo>
                <a:lnTo>
                  <a:pt x="176" y="677"/>
                </a:lnTo>
                <a:lnTo>
                  <a:pt x="173" y="677"/>
                </a:lnTo>
                <a:lnTo>
                  <a:pt x="172" y="677"/>
                </a:lnTo>
                <a:lnTo>
                  <a:pt x="171" y="678"/>
                </a:lnTo>
                <a:lnTo>
                  <a:pt x="170" y="678"/>
                </a:lnTo>
                <a:lnTo>
                  <a:pt x="169" y="679"/>
                </a:lnTo>
                <a:lnTo>
                  <a:pt x="168" y="680"/>
                </a:lnTo>
                <a:lnTo>
                  <a:pt x="166" y="681"/>
                </a:lnTo>
                <a:lnTo>
                  <a:pt x="166" y="682"/>
                </a:lnTo>
                <a:lnTo>
                  <a:pt x="165" y="683"/>
                </a:lnTo>
                <a:lnTo>
                  <a:pt x="163" y="686"/>
                </a:lnTo>
                <a:lnTo>
                  <a:pt x="162" y="687"/>
                </a:lnTo>
                <a:lnTo>
                  <a:pt x="161" y="688"/>
                </a:lnTo>
                <a:lnTo>
                  <a:pt x="160" y="689"/>
                </a:lnTo>
                <a:lnTo>
                  <a:pt x="160" y="690"/>
                </a:lnTo>
                <a:lnTo>
                  <a:pt x="159" y="690"/>
                </a:lnTo>
                <a:lnTo>
                  <a:pt x="158" y="690"/>
                </a:lnTo>
                <a:lnTo>
                  <a:pt x="158" y="690"/>
                </a:lnTo>
                <a:lnTo>
                  <a:pt x="157" y="690"/>
                </a:lnTo>
                <a:lnTo>
                  <a:pt x="157" y="690"/>
                </a:lnTo>
                <a:lnTo>
                  <a:pt x="156" y="690"/>
                </a:lnTo>
                <a:lnTo>
                  <a:pt x="156" y="689"/>
                </a:lnTo>
                <a:lnTo>
                  <a:pt x="156" y="689"/>
                </a:lnTo>
                <a:lnTo>
                  <a:pt x="155" y="687"/>
                </a:lnTo>
                <a:lnTo>
                  <a:pt x="153" y="681"/>
                </a:lnTo>
                <a:lnTo>
                  <a:pt x="151" y="676"/>
                </a:lnTo>
                <a:lnTo>
                  <a:pt x="150" y="674"/>
                </a:lnTo>
                <a:lnTo>
                  <a:pt x="149" y="670"/>
                </a:lnTo>
                <a:lnTo>
                  <a:pt x="147" y="663"/>
                </a:lnTo>
                <a:lnTo>
                  <a:pt x="146" y="661"/>
                </a:lnTo>
                <a:lnTo>
                  <a:pt x="146" y="660"/>
                </a:lnTo>
                <a:lnTo>
                  <a:pt x="145" y="659"/>
                </a:lnTo>
                <a:lnTo>
                  <a:pt x="144" y="658"/>
                </a:lnTo>
                <a:lnTo>
                  <a:pt x="144" y="657"/>
                </a:lnTo>
                <a:lnTo>
                  <a:pt x="142" y="656"/>
                </a:lnTo>
                <a:lnTo>
                  <a:pt x="138" y="653"/>
                </a:lnTo>
                <a:lnTo>
                  <a:pt x="136" y="651"/>
                </a:lnTo>
                <a:lnTo>
                  <a:pt x="135" y="650"/>
                </a:lnTo>
                <a:lnTo>
                  <a:pt x="132" y="649"/>
                </a:lnTo>
                <a:lnTo>
                  <a:pt x="130" y="648"/>
                </a:lnTo>
                <a:lnTo>
                  <a:pt x="128" y="647"/>
                </a:lnTo>
                <a:lnTo>
                  <a:pt x="124" y="646"/>
                </a:lnTo>
                <a:lnTo>
                  <a:pt x="120" y="645"/>
                </a:lnTo>
                <a:lnTo>
                  <a:pt x="118" y="644"/>
                </a:lnTo>
                <a:lnTo>
                  <a:pt x="115" y="643"/>
                </a:lnTo>
                <a:lnTo>
                  <a:pt x="113" y="641"/>
                </a:lnTo>
                <a:lnTo>
                  <a:pt x="110" y="640"/>
                </a:lnTo>
                <a:lnTo>
                  <a:pt x="109" y="639"/>
                </a:lnTo>
                <a:lnTo>
                  <a:pt x="108" y="638"/>
                </a:lnTo>
                <a:lnTo>
                  <a:pt x="107" y="638"/>
                </a:lnTo>
                <a:lnTo>
                  <a:pt x="107" y="637"/>
                </a:lnTo>
                <a:lnTo>
                  <a:pt x="106" y="636"/>
                </a:lnTo>
                <a:lnTo>
                  <a:pt x="106" y="636"/>
                </a:lnTo>
                <a:lnTo>
                  <a:pt x="106" y="635"/>
                </a:lnTo>
                <a:lnTo>
                  <a:pt x="106" y="635"/>
                </a:lnTo>
                <a:lnTo>
                  <a:pt x="106" y="634"/>
                </a:lnTo>
                <a:lnTo>
                  <a:pt x="106" y="631"/>
                </a:lnTo>
                <a:lnTo>
                  <a:pt x="107" y="627"/>
                </a:lnTo>
                <a:lnTo>
                  <a:pt x="108" y="622"/>
                </a:lnTo>
                <a:lnTo>
                  <a:pt x="108" y="621"/>
                </a:lnTo>
                <a:lnTo>
                  <a:pt x="108" y="618"/>
                </a:lnTo>
                <a:lnTo>
                  <a:pt x="109" y="616"/>
                </a:lnTo>
                <a:lnTo>
                  <a:pt x="109" y="614"/>
                </a:lnTo>
                <a:lnTo>
                  <a:pt x="109" y="612"/>
                </a:lnTo>
                <a:lnTo>
                  <a:pt x="108" y="611"/>
                </a:lnTo>
                <a:lnTo>
                  <a:pt x="108" y="610"/>
                </a:lnTo>
                <a:lnTo>
                  <a:pt x="108" y="609"/>
                </a:lnTo>
                <a:lnTo>
                  <a:pt x="108" y="609"/>
                </a:lnTo>
                <a:lnTo>
                  <a:pt x="107" y="609"/>
                </a:lnTo>
                <a:lnTo>
                  <a:pt x="107" y="609"/>
                </a:lnTo>
                <a:lnTo>
                  <a:pt x="106" y="609"/>
                </a:lnTo>
                <a:lnTo>
                  <a:pt x="106" y="609"/>
                </a:lnTo>
                <a:lnTo>
                  <a:pt x="105" y="610"/>
                </a:lnTo>
                <a:lnTo>
                  <a:pt x="104" y="612"/>
                </a:lnTo>
                <a:lnTo>
                  <a:pt x="104" y="613"/>
                </a:lnTo>
                <a:lnTo>
                  <a:pt x="103" y="613"/>
                </a:lnTo>
                <a:lnTo>
                  <a:pt x="103" y="613"/>
                </a:lnTo>
                <a:lnTo>
                  <a:pt x="102" y="614"/>
                </a:lnTo>
                <a:lnTo>
                  <a:pt x="101" y="614"/>
                </a:lnTo>
                <a:lnTo>
                  <a:pt x="101" y="614"/>
                </a:lnTo>
                <a:lnTo>
                  <a:pt x="100" y="613"/>
                </a:lnTo>
                <a:lnTo>
                  <a:pt x="100" y="613"/>
                </a:lnTo>
                <a:lnTo>
                  <a:pt x="99" y="613"/>
                </a:lnTo>
                <a:lnTo>
                  <a:pt x="98" y="612"/>
                </a:lnTo>
                <a:lnTo>
                  <a:pt x="98" y="612"/>
                </a:lnTo>
                <a:lnTo>
                  <a:pt x="97" y="611"/>
                </a:lnTo>
                <a:lnTo>
                  <a:pt x="96" y="610"/>
                </a:lnTo>
                <a:lnTo>
                  <a:pt x="95" y="608"/>
                </a:lnTo>
                <a:lnTo>
                  <a:pt x="93" y="607"/>
                </a:lnTo>
                <a:lnTo>
                  <a:pt x="93" y="606"/>
                </a:lnTo>
                <a:lnTo>
                  <a:pt x="92" y="604"/>
                </a:lnTo>
                <a:lnTo>
                  <a:pt x="90" y="601"/>
                </a:lnTo>
                <a:lnTo>
                  <a:pt x="90" y="600"/>
                </a:lnTo>
                <a:lnTo>
                  <a:pt x="89" y="599"/>
                </a:lnTo>
                <a:lnTo>
                  <a:pt x="89" y="598"/>
                </a:lnTo>
                <a:lnTo>
                  <a:pt x="88" y="598"/>
                </a:lnTo>
                <a:lnTo>
                  <a:pt x="85" y="595"/>
                </a:lnTo>
                <a:lnTo>
                  <a:pt x="84" y="594"/>
                </a:lnTo>
                <a:lnTo>
                  <a:pt x="84" y="593"/>
                </a:lnTo>
                <a:lnTo>
                  <a:pt x="83" y="592"/>
                </a:lnTo>
                <a:lnTo>
                  <a:pt x="82" y="591"/>
                </a:lnTo>
                <a:lnTo>
                  <a:pt x="82" y="590"/>
                </a:lnTo>
                <a:lnTo>
                  <a:pt x="81" y="586"/>
                </a:lnTo>
                <a:lnTo>
                  <a:pt x="79" y="581"/>
                </a:lnTo>
                <a:lnTo>
                  <a:pt x="78" y="577"/>
                </a:lnTo>
                <a:lnTo>
                  <a:pt x="77" y="576"/>
                </a:lnTo>
                <a:lnTo>
                  <a:pt x="77" y="574"/>
                </a:lnTo>
                <a:lnTo>
                  <a:pt x="76" y="573"/>
                </a:lnTo>
                <a:lnTo>
                  <a:pt x="75" y="571"/>
                </a:lnTo>
                <a:lnTo>
                  <a:pt x="74" y="570"/>
                </a:lnTo>
                <a:lnTo>
                  <a:pt x="73" y="570"/>
                </a:lnTo>
                <a:lnTo>
                  <a:pt x="72" y="568"/>
                </a:lnTo>
                <a:lnTo>
                  <a:pt x="72" y="567"/>
                </a:lnTo>
                <a:lnTo>
                  <a:pt x="71" y="566"/>
                </a:lnTo>
                <a:lnTo>
                  <a:pt x="69" y="563"/>
                </a:lnTo>
                <a:lnTo>
                  <a:pt x="68" y="562"/>
                </a:lnTo>
                <a:lnTo>
                  <a:pt x="66" y="560"/>
                </a:lnTo>
                <a:lnTo>
                  <a:pt x="65" y="557"/>
                </a:lnTo>
                <a:lnTo>
                  <a:pt x="65" y="557"/>
                </a:lnTo>
                <a:lnTo>
                  <a:pt x="64" y="555"/>
                </a:lnTo>
                <a:lnTo>
                  <a:pt x="62" y="553"/>
                </a:lnTo>
                <a:lnTo>
                  <a:pt x="61" y="552"/>
                </a:lnTo>
                <a:lnTo>
                  <a:pt x="60" y="551"/>
                </a:lnTo>
                <a:lnTo>
                  <a:pt x="59" y="550"/>
                </a:lnTo>
                <a:lnTo>
                  <a:pt x="58" y="550"/>
                </a:lnTo>
                <a:lnTo>
                  <a:pt x="57" y="550"/>
                </a:lnTo>
                <a:lnTo>
                  <a:pt x="55" y="549"/>
                </a:lnTo>
                <a:lnTo>
                  <a:pt x="51" y="548"/>
                </a:lnTo>
                <a:lnTo>
                  <a:pt x="49" y="547"/>
                </a:lnTo>
                <a:lnTo>
                  <a:pt x="47" y="547"/>
                </a:lnTo>
                <a:lnTo>
                  <a:pt x="46" y="547"/>
                </a:lnTo>
                <a:lnTo>
                  <a:pt x="44" y="547"/>
                </a:lnTo>
                <a:lnTo>
                  <a:pt x="43" y="548"/>
                </a:lnTo>
                <a:lnTo>
                  <a:pt x="41" y="548"/>
                </a:lnTo>
                <a:lnTo>
                  <a:pt x="39" y="549"/>
                </a:lnTo>
                <a:lnTo>
                  <a:pt x="36" y="551"/>
                </a:lnTo>
                <a:lnTo>
                  <a:pt x="34" y="552"/>
                </a:lnTo>
                <a:lnTo>
                  <a:pt x="32" y="553"/>
                </a:lnTo>
                <a:lnTo>
                  <a:pt x="30" y="555"/>
                </a:lnTo>
                <a:lnTo>
                  <a:pt x="28" y="557"/>
                </a:lnTo>
                <a:lnTo>
                  <a:pt x="28" y="558"/>
                </a:lnTo>
                <a:lnTo>
                  <a:pt x="28" y="558"/>
                </a:lnTo>
                <a:lnTo>
                  <a:pt x="27" y="559"/>
                </a:lnTo>
                <a:lnTo>
                  <a:pt x="27" y="559"/>
                </a:lnTo>
                <a:lnTo>
                  <a:pt x="27" y="559"/>
                </a:lnTo>
                <a:lnTo>
                  <a:pt x="28" y="560"/>
                </a:lnTo>
                <a:lnTo>
                  <a:pt x="28" y="561"/>
                </a:lnTo>
                <a:lnTo>
                  <a:pt x="29" y="562"/>
                </a:lnTo>
                <a:lnTo>
                  <a:pt x="29" y="563"/>
                </a:lnTo>
                <a:lnTo>
                  <a:pt x="30" y="564"/>
                </a:lnTo>
                <a:lnTo>
                  <a:pt x="30" y="564"/>
                </a:lnTo>
                <a:lnTo>
                  <a:pt x="31" y="565"/>
                </a:lnTo>
                <a:lnTo>
                  <a:pt x="38" y="572"/>
                </a:lnTo>
                <a:lnTo>
                  <a:pt x="39" y="573"/>
                </a:lnTo>
                <a:lnTo>
                  <a:pt x="40" y="574"/>
                </a:lnTo>
                <a:lnTo>
                  <a:pt x="40" y="575"/>
                </a:lnTo>
                <a:lnTo>
                  <a:pt x="40" y="576"/>
                </a:lnTo>
                <a:lnTo>
                  <a:pt x="41" y="578"/>
                </a:lnTo>
                <a:lnTo>
                  <a:pt x="42" y="580"/>
                </a:lnTo>
                <a:lnTo>
                  <a:pt x="42" y="580"/>
                </a:lnTo>
                <a:lnTo>
                  <a:pt x="44" y="583"/>
                </a:lnTo>
                <a:lnTo>
                  <a:pt x="45" y="585"/>
                </a:lnTo>
                <a:lnTo>
                  <a:pt x="45" y="586"/>
                </a:lnTo>
                <a:lnTo>
                  <a:pt x="45" y="587"/>
                </a:lnTo>
                <a:lnTo>
                  <a:pt x="46" y="588"/>
                </a:lnTo>
                <a:lnTo>
                  <a:pt x="46" y="589"/>
                </a:lnTo>
                <a:lnTo>
                  <a:pt x="46" y="590"/>
                </a:lnTo>
                <a:lnTo>
                  <a:pt x="46" y="591"/>
                </a:lnTo>
                <a:lnTo>
                  <a:pt x="46" y="592"/>
                </a:lnTo>
                <a:lnTo>
                  <a:pt x="45" y="592"/>
                </a:lnTo>
                <a:lnTo>
                  <a:pt x="45" y="594"/>
                </a:lnTo>
                <a:lnTo>
                  <a:pt x="43" y="596"/>
                </a:lnTo>
                <a:lnTo>
                  <a:pt x="42" y="598"/>
                </a:lnTo>
                <a:lnTo>
                  <a:pt x="40" y="601"/>
                </a:lnTo>
                <a:lnTo>
                  <a:pt x="39" y="605"/>
                </a:lnTo>
                <a:lnTo>
                  <a:pt x="38" y="607"/>
                </a:lnTo>
                <a:lnTo>
                  <a:pt x="37" y="609"/>
                </a:lnTo>
                <a:lnTo>
                  <a:pt x="36" y="610"/>
                </a:lnTo>
                <a:lnTo>
                  <a:pt x="35" y="611"/>
                </a:lnTo>
                <a:lnTo>
                  <a:pt x="34" y="613"/>
                </a:lnTo>
                <a:lnTo>
                  <a:pt x="32" y="615"/>
                </a:lnTo>
                <a:lnTo>
                  <a:pt x="30" y="616"/>
                </a:lnTo>
                <a:lnTo>
                  <a:pt x="28" y="617"/>
                </a:lnTo>
                <a:lnTo>
                  <a:pt x="27" y="618"/>
                </a:lnTo>
                <a:lnTo>
                  <a:pt x="26" y="618"/>
                </a:lnTo>
                <a:lnTo>
                  <a:pt x="25" y="619"/>
                </a:lnTo>
                <a:lnTo>
                  <a:pt x="23" y="619"/>
                </a:lnTo>
                <a:lnTo>
                  <a:pt x="22" y="618"/>
                </a:lnTo>
                <a:lnTo>
                  <a:pt x="20" y="618"/>
                </a:lnTo>
                <a:lnTo>
                  <a:pt x="17" y="617"/>
                </a:lnTo>
                <a:lnTo>
                  <a:pt x="15" y="616"/>
                </a:lnTo>
                <a:lnTo>
                  <a:pt x="13" y="614"/>
                </a:lnTo>
                <a:lnTo>
                  <a:pt x="8" y="611"/>
                </a:lnTo>
                <a:lnTo>
                  <a:pt x="6" y="609"/>
                </a:lnTo>
                <a:lnTo>
                  <a:pt x="5" y="608"/>
                </a:lnTo>
                <a:lnTo>
                  <a:pt x="4" y="607"/>
                </a:lnTo>
                <a:lnTo>
                  <a:pt x="2" y="605"/>
                </a:lnTo>
                <a:lnTo>
                  <a:pt x="2" y="604"/>
                </a:lnTo>
                <a:lnTo>
                  <a:pt x="1" y="603"/>
                </a:lnTo>
                <a:lnTo>
                  <a:pt x="1" y="603"/>
                </a:lnTo>
                <a:lnTo>
                  <a:pt x="0" y="602"/>
                </a:lnTo>
                <a:lnTo>
                  <a:pt x="0" y="601"/>
                </a:lnTo>
                <a:lnTo>
                  <a:pt x="0" y="600"/>
                </a:lnTo>
                <a:lnTo>
                  <a:pt x="1" y="599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6" name="Freeform 289">
            <a:extLst>
              <a:ext uri="{FF2B5EF4-FFF2-40B4-BE49-F238E27FC236}">
                <a16:creationId xmlns:a16="http://schemas.microsoft.com/office/drawing/2014/main" id="{463EE6D5-0306-436E-9E9F-1BE32A367BFC}"/>
              </a:ext>
            </a:extLst>
          </p:cNvPr>
          <p:cNvSpPr>
            <a:spLocks/>
          </p:cNvSpPr>
          <p:nvPr/>
        </p:nvSpPr>
        <p:spPr bwMode="auto">
          <a:xfrm>
            <a:off x="10102727" y="3795322"/>
            <a:ext cx="452372" cy="1405775"/>
          </a:xfrm>
          <a:custGeom>
            <a:avLst/>
            <a:gdLst>
              <a:gd name="T0" fmla="*/ 49 w 238"/>
              <a:gd name="T1" fmla="*/ 668 h 676"/>
              <a:gd name="T2" fmla="*/ 50 w 238"/>
              <a:gd name="T3" fmla="*/ 660 h 676"/>
              <a:gd name="T4" fmla="*/ 42 w 238"/>
              <a:gd name="T5" fmla="*/ 646 h 676"/>
              <a:gd name="T6" fmla="*/ 37 w 238"/>
              <a:gd name="T7" fmla="*/ 622 h 676"/>
              <a:gd name="T8" fmla="*/ 46 w 238"/>
              <a:gd name="T9" fmla="*/ 606 h 676"/>
              <a:gd name="T10" fmla="*/ 49 w 238"/>
              <a:gd name="T11" fmla="*/ 601 h 676"/>
              <a:gd name="T12" fmla="*/ 29 w 238"/>
              <a:gd name="T13" fmla="*/ 597 h 676"/>
              <a:gd name="T14" fmla="*/ 18 w 238"/>
              <a:gd name="T15" fmla="*/ 591 h 676"/>
              <a:gd name="T16" fmla="*/ 17 w 238"/>
              <a:gd name="T17" fmla="*/ 577 h 676"/>
              <a:gd name="T18" fmla="*/ 20 w 238"/>
              <a:gd name="T19" fmla="*/ 570 h 676"/>
              <a:gd name="T20" fmla="*/ 36 w 238"/>
              <a:gd name="T21" fmla="*/ 572 h 676"/>
              <a:gd name="T22" fmla="*/ 40 w 238"/>
              <a:gd name="T23" fmla="*/ 562 h 676"/>
              <a:gd name="T24" fmla="*/ 42 w 238"/>
              <a:gd name="T25" fmla="*/ 554 h 676"/>
              <a:gd name="T26" fmla="*/ 43 w 238"/>
              <a:gd name="T27" fmla="*/ 534 h 676"/>
              <a:gd name="T28" fmla="*/ 43 w 238"/>
              <a:gd name="T29" fmla="*/ 522 h 676"/>
              <a:gd name="T30" fmla="*/ 55 w 238"/>
              <a:gd name="T31" fmla="*/ 505 h 676"/>
              <a:gd name="T32" fmla="*/ 57 w 238"/>
              <a:gd name="T33" fmla="*/ 490 h 676"/>
              <a:gd name="T34" fmla="*/ 52 w 238"/>
              <a:gd name="T35" fmla="*/ 477 h 676"/>
              <a:gd name="T36" fmla="*/ 40 w 238"/>
              <a:gd name="T37" fmla="*/ 472 h 676"/>
              <a:gd name="T38" fmla="*/ 37 w 238"/>
              <a:gd name="T39" fmla="*/ 469 h 676"/>
              <a:gd name="T40" fmla="*/ 37 w 238"/>
              <a:gd name="T41" fmla="*/ 455 h 676"/>
              <a:gd name="T42" fmla="*/ 33 w 238"/>
              <a:gd name="T43" fmla="*/ 443 h 676"/>
              <a:gd name="T44" fmla="*/ 19 w 238"/>
              <a:gd name="T45" fmla="*/ 423 h 676"/>
              <a:gd name="T46" fmla="*/ 11 w 238"/>
              <a:gd name="T47" fmla="*/ 405 h 676"/>
              <a:gd name="T48" fmla="*/ 11 w 238"/>
              <a:gd name="T49" fmla="*/ 393 h 676"/>
              <a:gd name="T50" fmla="*/ 17 w 238"/>
              <a:gd name="T51" fmla="*/ 380 h 676"/>
              <a:gd name="T52" fmla="*/ 16 w 238"/>
              <a:gd name="T53" fmla="*/ 364 h 676"/>
              <a:gd name="T54" fmla="*/ 8 w 238"/>
              <a:gd name="T55" fmla="*/ 331 h 676"/>
              <a:gd name="T56" fmla="*/ 0 w 238"/>
              <a:gd name="T57" fmla="*/ 303 h 676"/>
              <a:gd name="T58" fmla="*/ 2 w 238"/>
              <a:gd name="T59" fmla="*/ 298 h 676"/>
              <a:gd name="T60" fmla="*/ 14 w 238"/>
              <a:gd name="T61" fmla="*/ 294 h 676"/>
              <a:gd name="T62" fmla="*/ 25 w 238"/>
              <a:gd name="T63" fmla="*/ 283 h 676"/>
              <a:gd name="T64" fmla="*/ 36 w 238"/>
              <a:gd name="T65" fmla="*/ 271 h 676"/>
              <a:gd name="T66" fmla="*/ 36 w 238"/>
              <a:gd name="T67" fmla="*/ 253 h 676"/>
              <a:gd name="T68" fmla="*/ 38 w 238"/>
              <a:gd name="T69" fmla="*/ 240 h 676"/>
              <a:gd name="T70" fmla="*/ 38 w 238"/>
              <a:gd name="T71" fmla="*/ 225 h 676"/>
              <a:gd name="T72" fmla="*/ 47 w 238"/>
              <a:gd name="T73" fmla="*/ 203 h 676"/>
              <a:gd name="T74" fmla="*/ 57 w 238"/>
              <a:gd name="T75" fmla="*/ 171 h 676"/>
              <a:gd name="T76" fmla="*/ 60 w 238"/>
              <a:gd name="T77" fmla="*/ 163 h 676"/>
              <a:gd name="T78" fmla="*/ 72 w 238"/>
              <a:gd name="T79" fmla="*/ 151 h 676"/>
              <a:gd name="T80" fmla="*/ 88 w 238"/>
              <a:gd name="T81" fmla="*/ 147 h 676"/>
              <a:gd name="T82" fmla="*/ 101 w 238"/>
              <a:gd name="T83" fmla="*/ 140 h 676"/>
              <a:gd name="T84" fmla="*/ 111 w 238"/>
              <a:gd name="T85" fmla="*/ 145 h 676"/>
              <a:gd name="T86" fmla="*/ 119 w 238"/>
              <a:gd name="T87" fmla="*/ 147 h 676"/>
              <a:gd name="T88" fmla="*/ 121 w 238"/>
              <a:gd name="T89" fmla="*/ 138 h 676"/>
              <a:gd name="T90" fmla="*/ 119 w 238"/>
              <a:gd name="T91" fmla="*/ 116 h 676"/>
              <a:gd name="T92" fmla="*/ 114 w 238"/>
              <a:gd name="T93" fmla="*/ 99 h 676"/>
              <a:gd name="T94" fmla="*/ 94 w 238"/>
              <a:gd name="T95" fmla="*/ 87 h 676"/>
              <a:gd name="T96" fmla="*/ 86 w 238"/>
              <a:gd name="T97" fmla="*/ 77 h 676"/>
              <a:gd name="T98" fmla="*/ 73 w 238"/>
              <a:gd name="T99" fmla="*/ 44 h 676"/>
              <a:gd name="T100" fmla="*/ 59 w 238"/>
              <a:gd name="T101" fmla="*/ 31 h 676"/>
              <a:gd name="T102" fmla="*/ 55 w 238"/>
              <a:gd name="T103" fmla="*/ 23 h 676"/>
              <a:gd name="T104" fmla="*/ 61 w 238"/>
              <a:gd name="T105" fmla="*/ 9 h 676"/>
              <a:gd name="T106" fmla="*/ 72 w 238"/>
              <a:gd name="T107" fmla="*/ 0 h 676"/>
              <a:gd name="T108" fmla="*/ 92 w 238"/>
              <a:gd name="T109" fmla="*/ 13 h 676"/>
              <a:gd name="T110" fmla="*/ 109 w 238"/>
              <a:gd name="T111" fmla="*/ 16 h 676"/>
              <a:gd name="T112" fmla="*/ 135 w 238"/>
              <a:gd name="T113" fmla="*/ 25 h 676"/>
              <a:gd name="T114" fmla="*/ 155 w 238"/>
              <a:gd name="T115" fmla="*/ 30 h 676"/>
              <a:gd name="T116" fmla="*/ 174 w 238"/>
              <a:gd name="T117" fmla="*/ 39 h 676"/>
              <a:gd name="T118" fmla="*/ 191 w 238"/>
              <a:gd name="T119" fmla="*/ 40 h 676"/>
              <a:gd name="T120" fmla="*/ 198 w 238"/>
              <a:gd name="T121" fmla="*/ 52 h 676"/>
              <a:gd name="T122" fmla="*/ 211 w 238"/>
              <a:gd name="T123" fmla="*/ 67 h 676"/>
              <a:gd name="T124" fmla="*/ 227 w 238"/>
              <a:gd name="T125" fmla="*/ 77 h 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8" h="676">
                <a:moveTo>
                  <a:pt x="44" y="676"/>
                </a:moveTo>
                <a:lnTo>
                  <a:pt x="44" y="675"/>
                </a:lnTo>
                <a:lnTo>
                  <a:pt x="44" y="674"/>
                </a:lnTo>
                <a:lnTo>
                  <a:pt x="45" y="673"/>
                </a:lnTo>
                <a:lnTo>
                  <a:pt x="45" y="672"/>
                </a:lnTo>
                <a:lnTo>
                  <a:pt x="46" y="671"/>
                </a:lnTo>
                <a:lnTo>
                  <a:pt x="47" y="670"/>
                </a:lnTo>
                <a:lnTo>
                  <a:pt x="49" y="668"/>
                </a:lnTo>
                <a:lnTo>
                  <a:pt x="50" y="667"/>
                </a:lnTo>
                <a:lnTo>
                  <a:pt x="50" y="666"/>
                </a:lnTo>
                <a:lnTo>
                  <a:pt x="51" y="666"/>
                </a:lnTo>
                <a:lnTo>
                  <a:pt x="51" y="665"/>
                </a:lnTo>
                <a:lnTo>
                  <a:pt x="51" y="664"/>
                </a:lnTo>
                <a:lnTo>
                  <a:pt x="51" y="663"/>
                </a:lnTo>
                <a:lnTo>
                  <a:pt x="51" y="662"/>
                </a:lnTo>
                <a:lnTo>
                  <a:pt x="50" y="660"/>
                </a:lnTo>
                <a:lnTo>
                  <a:pt x="49" y="659"/>
                </a:lnTo>
                <a:lnTo>
                  <a:pt x="49" y="657"/>
                </a:lnTo>
                <a:lnTo>
                  <a:pt x="48" y="656"/>
                </a:lnTo>
                <a:lnTo>
                  <a:pt x="45" y="652"/>
                </a:lnTo>
                <a:lnTo>
                  <a:pt x="44" y="650"/>
                </a:lnTo>
                <a:lnTo>
                  <a:pt x="43" y="649"/>
                </a:lnTo>
                <a:lnTo>
                  <a:pt x="43" y="648"/>
                </a:lnTo>
                <a:lnTo>
                  <a:pt x="42" y="646"/>
                </a:lnTo>
                <a:lnTo>
                  <a:pt x="41" y="642"/>
                </a:lnTo>
                <a:lnTo>
                  <a:pt x="39" y="637"/>
                </a:lnTo>
                <a:lnTo>
                  <a:pt x="38" y="632"/>
                </a:lnTo>
                <a:lnTo>
                  <a:pt x="38" y="630"/>
                </a:lnTo>
                <a:lnTo>
                  <a:pt x="37" y="628"/>
                </a:lnTo>
                <a:lnTo>
                  <a:pt x="37" y="626"/>
                </a:lnTo>
                <a:lnTo>
                  <a:pt x="37" y="624"/>
                </a:lnTo>
                <a:lnTo>
                  <a:pt x="37" y="622"/>
                </a:lnTo>
                <a:lnTo>
                  <a:pt x="38" y="620"/>
                </a:lnTo>
                <a:lnTo>
                  <a:pt x="38" y="618"/>
                </a:lnTo>
                <a:lnTo>
                  <a:pt x="39" y="617"/>
                </a:lnTo>
                <a:lnTo>
                  <a:pt x="42" y="613"/>
                </a:lnTo>
                <a:lnTo>
                  <a:pt x="43" y="611"/>
                </a:lnTo>
                <a:lnTo>
                  <a:pt x="44" y="608"/>
                </a:lnTo>
                <a:lnTo>
                  <a:pt x="45" y="607"/>
                </a:lnTo>
                <a:lnTo>
                  <a:pt x="46" y="606"/>
                </a:lnTo>
                <a:lnTo>
                  <a:pt x="47" y="605"/>
                </a:lnTo>
                <a:lnTo>
                  <a:pt x="48" y="604"/>
                </a:lnTo>
                <a:lnTo>
                  <a:pt x="49" y="603"/>
                </a:lnTo>
                <a:lnTo>
                  <a:pt x="50" y="603"/>
                </a:lnTo>
                <a:lnTo>
                  <a:pt x="50" y="602"/>
                </a:lnTo>
                <a:lnTo>
                  <a:pt x="50" y="602"/>
                </a:lnTo>
                <a:lnTo>
                  <a:pt x="50" y="602"/>
                </a:lnTo>
                <a:lnTo>
                  <a:pt x="49" y="601"/>
                </a:lnTo>
                <a:lnTo>
                  <a:pt x="49" y="601"/>
                </a:lnTo>
                <a:lnTo>
                  <a:pt x="48" y="601"/>
                </a:lnTo>
                <a:lnTo>
                  <a:pt x="45" y="600"/>
                </a:lnTo>
                <a:lnTo>
                  <a:pt x="42" y="600"/>
                </a:lnTo>
                <a:lnTo>
                  <a:pt x="40" y="600"/>
                </a:lnTo>
                <a:lnTo>
                  <a:pt x="38" y="599"/>
                </a:lnTo>
                <a:lnTo>
                  <a:pt x="35" y="598"/>
                </a:lnTo>
                <a:lnTo>
                  <a:pt x="29" y="597"/>
                </a:lnTo>
                <a:lnTo>
                  <a:pt x="25" y="596"/>
                </a:lnTo>
                <a:lnTo>
                  <a:pt x="21" y="594"/>
                </a:lnTo>
                <a:lnTo>
                  <a:pt x="20" y="594"/>
                </a:lnTo>
                <a:lnTo>
                  <a:pt x="19" y="594"/>
                </a:lnTo>
                <a:lnTo>
                  <a:pt x="19" y="593"/>
                </a:lnTo>
                <a:lnTo>
                  <a:pt x="18" y="593"/>
                </a:lnTo>
                <a:lnTo>
                  <a:pt x="18" y="592"/>
                </a:lnTo>
                <a:lnTo>
                  <a:pt x="18" y="591"/>
                </a:lnTo>
                <a:lnTo>
                  <a:pt x="17" y="591"/>
                </a:lnTo>
                <a:lnTo>
                  <a:pt x="17" y="590"/>
                </a:lnTo>
                <a:lnTo>
                  <a:pt x="17" y="588"/>
                </a:lnTo>
                <a:lnTo>
                  <a:pt x="17" y="585"/>
                </a:lnTo>
                <a:lnTo>
                  <a:pt x="17" y="583"/>
                </a:lnTo>
                <a:lnTo>
                  <a:pt x="17" y="582"/>
                </a:lnTo>
                <a:lnTo>
                  <a:pt x="17" y="578"/>
                </a:lnTo>
                <a:lnTo>
                  <a:pt x="17" y="577"/>
                </a:lnTo>
                <a:lnTo>
                  <a:pt x="17" y="576"/>
                </a:lnTo>
                <a:lnTo>
                  <a:pt x="17" y="574"/>
                </a:lnTo>
                <a:lnTo>
                  <a:pt x="18" y="573"/>
                </a:lnTo>
                <a:lnTo>
                  <a:pt x="18" y="572"/>
                </a:lnTo>
                <a:lnTo>
                  <a:pt x="18" y="571"/>
                </a:lnTo>
                <a:lnTo>
                  <a:pt x="19" y="571"/>
                </a:lnTo>
                <a:lnTo>
                  <a:pt x="19" y="570"/>
                </a:lnTo>
                <a:lnTo>
                  <a:pt x="20" y="570"/>
                </a:lnTo>
                <a:lnTo>
                  <a:pt x="21" y="570"/>
                </a:lnTo>
                <a:lnTo>
                  <a:pt x="25" y="571"/>
                </a:lnTo>
                <a:lnTo>
                  <a:pt x="31" y="572"/>
                </a:lnTo>
                <a:lnTo>
                  <a:pt x="32" y="572"/>
                </a:lnTo>
                <a:lnTo>
                  <a:pt x="33" y="572"/>
                </a:lnTo>
                <a:lnTo>
                  <a:pt x="34" y="572"/>
                </a:lnTo>
                <a:lnTo>
                  <a:pt x="35" y="572"/>
                </a:lnTo>
                <a:lnTo>
                  <a:pt x="36" y="572"/>
                </a:lnTo>
                <a:lnTo>
                  <a:pt x="36" y="571"/>
                </a:lnTo>
                <a:lnTo>
                  <a:pt x="37" y="571"/>
                </a:lnTo>
                <a:lnTo>
                  <a:pt x="37" y="570"/>
                </a:lnTo>
                <a:lnTo>
                  <a:pt x="38" y="569"/>
                </a:lnTo>
                <a:lnTo>
                  <a:pt x="38" y="569"/>
                </a:lnTo>
                <a:lnTo>
                  <a:pt x="38" y="568"/>
                </a:lnTo>
                <a:lnTo>
                  <a:pt x="39" y="564"/>
                </a:lnTo>
                <a:lnTo>
                  <a:pt x="40" y="562"/>
                </a:lnTo>
                <a:lnTo>
                  <a:pt x="40" y="561"/>
                </a:lnTo>
                <a:lnTo>
                  <a:pt x="41" y="560"/>
                </a:lnTo>
                <a:lnTo>
                  <a:pt x="41" y="559"/>
                </a:lnTo>
                <a:lnTo>
                  <a:pt x="42" y="558"/>
                </a:lnTo>
                <a:lnTo>
                  <a:pt x="42" y="558"/>
                </a:lnTo>
                <a:lnTo>
                  <a:pt x="42" y="558"/>
                </a:lnTo>
                <a:lnTo>
                  <a:pt x="42" y="557"/>
                </a:lnTo>
                <a:lnTo>
                  <a:pt x="42" y="554"/>
                </a:lnTo>
                <a:lnTo>
                  <a:pt x="42" y="551"/>
                </a:lnTo>
                <a:lnTo>
                  <a:pt x="43" y="548"/>
                </a:lnTo>
                <a:lnTo>
                  <a:pt x="44" y="544"/>
                </a:lnTo>
                <a:lnTo>
                  <a:pt x="45" y="542"/>
                </a:lnTo>
                <a:lnTo>
                  <a:pt x="45" y="540"/>
                </a:lnTo>
                <a:lnTo>
                  <a:pt x="45" y="540"/>
                </a:lnTo>
                <a:lnTo>
                  <a:pt x="45" y="539"/>
                </a:lnTo>
                <a:lnTo>
                  <a:pt x="43" y="534"/>
                </a:lnTo>
                <a:lnTo>
                  <a:pt x="42" y="532"/>
                </a:lnTo>
                <a:lnTo>
                  <a:pt x="42" y="531"/>
                </a:lnTo>
                <a:lnTo>
                  <a:pt x="42" y="529"/>
                </a:lnTo>
                <a:lnTo>
                  <a:pt x="42" y="528"/>
                </a:lnTo>
                <a:lnTo>
                  <a:pt x="42" y="526"/>
                </a:lnTo>
                <a:lnTo>
                  <a:pt x="42" y="525"/>
                </a:lnTo>
                <a:lnTo>
                  <a:pt x="43" y="523"/>
                </a:lnTo>
                <a:lnTo>
                  <a:pt x="43" y="522"/>
                </a:lnTo>
                <a:lnTo>
                  <a:pt x="44" y="520"/>
                </a:lnTo>
                <a:lnTo>
                  <a:pt x="45" y="519"/>
                </a:lnTo>
                <a:lnTo>
                  <a:pt x="46" y="518"/>
                </a:lnTo>
                <a:lnTo>
                  <a:pt x="46" y="517"/>
                </a:lnTo>
                <a:lnTo>
                  <a:pt x="50" y="512"/>
                </a:lnTo>
                <a:lnTo>
                  <a:pt x="53" y="508"/>
                </a:lnTo>
                <a:lnTo>
                  <a:pt x="54" y="507"/>
                </a:lnTo>
                <a:lnTo>
                  <a:pt x="55" y="505"/>
                </a:lnTo>
                <a:lnTo>
                  <a:pt x="55" y="504"/>
                </a:lnTo>
                <a:lnTo>
                  <a:pt x="56" y="503"/>
                </a:lnTo>
                <a:lnTo>
                  <a:pt x="56" y="501"/>
                </a:lnTo>
                <a:lnTo>
                  <a:pt x="57" y="498"/>
                </a:lnTo>
                <a:lnTo>
                  <a:pt x="57" y="496"/>
                </a:lnTo>
                <a:lnTo>
                  <a:pt x="57" y="493"/>
                </a:lnTo>
                <a:lnTo>
                  <a:pt x="57" y="492"/>
                </a:lnTo>
                <a:lnTo>
                  <a:pt x="57" y="490"/>
                </a:lnTo>
                <a:lnTo>
                  <a:pt x="57" y="485"/>
                </a:lnTo>
                <a:lnTo>
                  <a:pt x="56" y="483"/>
                </a:lnTo>
                <a:lnTo>
                  <a:pt x="56" y="482"/>
                </a:lnTo>
                <a:lnTo>
                  <a:pt x="55" y="481"/>
                </a:lnTo>
                <a:lnTo>
                  <a:pt x="55" y="479"/>
                </a:lnTo>
                <a:lnTo>
                  <a:pt x="54" y="478"/>
                </a:lnTo>
                <a:lnTo>
                  <a:pt x="53" y="478"/>
                </a:lnTo>
                <a:lnTo>
                  <a:pt x="52" y="477"/>
                </a:lnTo>
                <a:lnTo>
                  <a:pt x="51" y="476"/>
                </a:lnTo>
                <a:lnTo>
                  <a:pt x="50" y="475"/>
                </a:lnTo>
                <a:lnTo>
                  <a:pt x="49" y="475"/>
                </a:lnTo>
                <a:lnTo>
                  <a:pt x="49" y="474"/>
                </a:lnTo>
                <a:lnTo>
                  <a:pt x="47" y="474"/>
                </a:lnTo>
                <a:lnTo>
                  <a:pt x="43" y="473"/>
                </a:lnTo>
                <a:lnTo>
                  <a:pt x="42" y="473"/>
                </a:lnTo>
                <a:lnTo>
                  <a:pt x="40" y="472"/>
                </a:lnTo>
                <a:lnTo>
                  <a:pt x="39" y="472"/>
                </a:lnTo>
                <a:lnTo>
                  <a:pt x="39" y="472"/>
                </a:lnTo>
                <a:lnTo>
                  <a:pt x="38" y="472"/>
                </a:lnTo>
                <a:lnTo>
                  <a:pt x="38" y="471"/>
                </a:lnTo>
                <a:lnTo>
                  <a:pt x="38" y="471"/>
                </a:lnTo>
                <a:lnTo>
                  <a:pt x="37" y="471"/>
                </a:lnTo>
                <a:lnTo>
                  <a:pt x="37" y="470"/>
                </a:lnTo>
                <a:lnTo>
                  <a:pt x="37" y="469"/>
                </a:lnTo>
                <a:lnTo>
                  <a:pt x="38" y="468"/>
                </a:lnTo>
                <a:lnTo>
                  <a:pt x="39" y="465"/>
                </a:lnTo>
                <a:lnTo>
                  <a:pt x="39" y="464"/>
                </a:lnTo>
                <a:lnTo>
                  <a:pt x="39" y="462"/>
                </a:lnTo>
                <a:lnTo>
                  <a:pt x="39" y="461"/>
                </a:lnTo>
                <a:lnTo>
                  <a:pt x="39" y="460"/>
                </a:lnTo>
                <a:lnTo>
                  <a:pt x="39" y="459"/>
                </a:lnTo>
                <a:lnTo>
                  <a:pt x="37" y="455"/>
                </a:lnTo>
                <a:lnTo>
                  <a:pt x="37" y="454"/>
                </a:lnTo>
                <a:lnTo>
                  <a:pt x="37" y="453"/>
                </a:lnTo>
                <a:lnTo>
                  <a:pt x="36" y="449"/>
                </a:lnTo>
                <a:lnTo>
                  <a:pt x="36" y="448"/>
                </a:lnTo>
                <a:lnTo>
                  <a:pt x="36" y="447"/>
                </a:lnTo>
                <a:lnTo>
                  <a:pt x="35" y="446"/>
                </a:lnTo>
                <a:lnTo>
                  <a:pt x="34" y="444"/>
                </a:lnTo>
                <a:lnTo>
                  <a:pt x="33" y="443"/>
                </a:lnTo>
                <a:lnTo>
                  <a:pt x="30" y="440"/>
                </a:lnTo>
                <a:lnTo>
                  <a:pt x="27" y="437"/>
                </a:lnTo>
                <a:lnTo>
                  <a:pt x="25" y="434"/>
                </a:lnTo>
                <a:lnTo>
                  <a:pt x="24" y="432"/>
                </a:lnTo>
                <a:lnTo>
                  <a:pt x="23" y="431"/>
                </a:lnTo>
                <a:lnTo>
                  <a:pt x="21" y="428"/>
                </a:lnTo>
                <a:lnTo>
                  <a:pt x="20" y="425"/>
                </a:lnTo>
                <a:lnTo>
                  <a:pt x="19" y="423"/>
                </a:lnTo>
                <a:lnTo>
                  <a:pt x="18" y="419"/>
                </a:lnTo>
                <a:lnTo>
                  <a:pt x="17" y="417"/>
                </a:lnTo>
                <a:lnTo>
                  <a:pt x="17" y="416"/>
                </a:lnTo>
                <a:lnTo>
                  <a:pt x="16" y="415"/>
                </a:lnTo>
                <a:lnTo>
                  <a:pt x="15" y="413"/>
                </a:lnTo>
                <a:lnTo>
                  <a:pt x="12" y="408"/>
                </a:lnTo>
                <a:lnTo>
                  <a:pt x="11" y="407"/>
                </a:lnTo>
                <a:lnTo>
                  <a:pt x="11" y="405"/>
                </a:lnTo>
                <a:lnTo>
                  <a:pt x="10" y="404"/>
                </a:lnTo>
                <a:lnTo>
                  <a:pt x="10" y="402"/>
                </a:lnTo>
                <a:lnTo>
                  <a:pt x="10" y="401"/>
                </a:lnTo>
                <a:lnTo>
                  <a:pt x="10" y="398"/>
                </a:lnTo>
                <a:lnTo>
                  <a:pt x="10" y="397"/>
                </a:lnTo>
                <a:lnTo>
                  <a:pt x="10" y="396"/>
                </a:lnTo>
                <a:lnTo>
                  <a:pt x="10" y="394"/>
                </a:lnTo>
                <a:lnTo>
                  <a:pt x="11" y="393"/>
                </a:lnTo>
                <a:lnTo>
                  <a:pt x="11" y="391"/>
                </a:lnTo>
                <a:lnTo>
                  <a:pt x="11" y="390"/>
                </a:lnTo>
                <a:lnTo>
                  <a:pt x="12" y="389"/>
                </a:lnTo>
                <a:lnTo>
                  <a:pt x="12" y="387"/>
                </a:lnTo>
                <a:lnTo>
                  <a:pt x="14" y="386"/>
                </a:lnTo>
                <a:lnTo>
                  <a:pt x="16" y="382"/>
                </a:lnTo>
                <a:lnTo>
                  <a:pt x="17" y="381"/>
                </a:lnTo>
                <a:lnTo>
                  <a:pt x="17" y="380"/>
                </a:lnTo>
                <a:lnTo>
                  <a:pt x="18" y="379"/>
                </a:lnTo>
                <a:lnTo>
                  <a:pt x="18" y="378"/>
                </a:lnTo>
                <a:lnTo>
                  <a:pt x="18" y="376"/>
                </a:lnTo>
                <a:lnTo>
                  <a:pt x="18" y="375"/>
                </a:lnTo>
                <a:lnTo>
                  <a:pt x="18" y="373"/>
                </a:lnTo>
                <a:lnTo>
                  <a:pt x="17" y="368"/>
                </a:lnTo>
                <a:lnTo>
                  <a:pt x="17" y="366"/>
                </a:lnTo>
                <a:lnTo>
                  <a:pt x="16" y="364"/>
                </a:lnTo>
                <a:lnTo>
                  <a:pt x="16" y="360"/>
                </a:lnTo>
                <a:lnTo>
                  <a:pt x="16" y="354"/>
                </a:lnTo>
                <a:lnTo>
                  <a:pt x="15" y="352"/>
                </a:lnTo>
                <a:lnTo>
                  <a:pt x="15" y="350"/>
                </a:lnTo>
                <a:lnTo>
                  <a:pt x="14" y="348"/>
                </a:lnTo>
                <a:lnTo>
                  <a:pt x="12" y="342"/>
                </a:lnTo>
                <a:lnTo>
                  <a:pt x="9" y="335"/>
                </a:lnTo>
                <a:lnTo>
                  <a:pt x="8" y="331"/>
                </a:lnTo>
                <a:lnTo>
                  <a:pt x="7" y="329"/>
                </a:lnTo>
                <a:lnTo>
                  <a:pt x="7" y="326"/>
                </a:lnTo>
                <a:lnTo>
                  <a:pt x="5" y="319"/>
                </a:lnTo>
                <a:lnTo>
                  <a:pt x="4" y="316"/>
                </a:lnTo>
                <a:lnTo>
                  <a:pt x="3" y="312"/>
                </a:lnTo>
                <a:lnTo>
                  <a:pt x="1" y="307"/>
                </a:lnTo>
                <a:lnTo>
                  <a:pt x="1" y="305"/>
                </a:lnTo>
                <a:lnTo>
                  <a:pt x="0" y="303"/>
                </a:lnTo>
                <a:lnTo>
                  <a:pt x="0" y="302"/>
                </a:lnTo>
                <a:lnTo>
                  <a:pt x="0" y="301"/>
                </a:lnTo>
                <a:lnTo>
                  <a:pt x="0" y="300"/>
                </a:lnTo>
                <a:lnTo>
                  <a:pt x="1" y="300"/>
                </a:lnTo>
                <a:lnTo>
                  <a:pt x="1" y="299"/>
                </a:lnTo>
                <a:lnTo>
                  <a:pt x="1" y="299"/>
                </a:lnTo>
                <a:lnTo>
                  <a:pt x="2" y="298"/>
                </a:lnTo>
                <a:lnTo>
                  <a:pt x="2" y="298"/>
                </a:lnTo>
                <a:lnTo>
                  <a:pt x="3" y="297"/>
                </a:lnTo>
                <a:lnTo>
                  <a:pt x="4" y="297"/>
                </a:lnTo>
                <a:lnTo>
                  <a:pt x="5" y="296"/>
                </a:lnTo>
                <a:lnTo>
                  <a:pt x="7" y="296"/>
                </a:lnTo>
                <a:lnTo>
                  <a:pt x="10" y="296"/>
                </a:lnTo>
                <a:lnTo>
                  <a:pt x="12" y="295"/>
                </a:lnTo>
                <a:lnTo>
                  <a:pt x="13" y="295"/>
                </a:lnTo>
                <a:lnTo>
                  <a:pt x="14" y="294"/>
                </a:lnTo>
                <a:lnTo>
                  <a:pt x="15" y="294"/>
                </a:lnTo>
                <a:lnTo>
                  <a:pt x="15" y="293"/>
                </a:lnTo>
                <a:lnTo>
                  <a:pt x="17" y="292"/>
                </a:lnTo>
                <a:lnTo>
                  <a:pt x="18" y="290"/>
                </a:lnTo>
                <a:lnTo>
                  <a:pt x="19" y="289"/>
                </a:lnTo>
                <a:lnTo>
                  <a:pt x="20" y="287"/>
                </a:lnTo>
                <a:lnTo>
                  <a:pt x="21" y="286"/>
                </a:lnTo>
                <a:lnTo>
                  <a:pt x="25" y="283"/>
                </a:lnTo>
                <a:lnTo>
                  <a:pt x="26" y="281"/>
                </a:lnTo>
                <a:lnTo>
                  <a:pt x="31" y="278"/>
                </a:lnTo>
                <a:lnTo>
                  <a:pt x="32" y="276"/>
                </a:lnTo>
                <a:lnTo>
                  <a:pt x="33" y="275"/>
                </a:lnTo>
                <a:lnTo>
                  <a:pt x="34" y="274"/>
                </a:lnTo>
                <a:lnTo>
                  <a:pt x="35" y="273"/>
                </a:lnTo>
                <a:lnTo>
                  <a:pt x="35" y="272"/>
                </a:lnTo>
                <a:lnTo>
                  <a:pt x="36" y="271"/>
                </a:lnTo>
                <a:lnTo>
                  <a:pt x="37" y="269"/>
                </a:lnTo>
                <a:lnTo>
                  <a:pt x="37" y="267"/>
                </a:lnTo>
                <a:lnTo>
                  <a:pt x="37" y="266"/>
                </a:lnTo>
                <a:lnTo>
                  <a:pt x="37" y="265"/>
                </a:lnTo>
                <a:lnTo>
                  <a:pt x="37" y="263"/>
                </a:lnTo>
                <a:lnTo>
                  <a:pt x="37" y="258"/>
                </a:lnTo>
                <a:lnTo>
                  <a:pt x="36" y="256"/>
                </a:lnTo>
                <a:lnTo>
                  <a:pt x="36" y="253"/>
                </a:lnTo>
                <a:lnTo>
                  <a:pt x="36" y="252"/>
                </a:lnTo>
                <a:lnTo>
                  <a:pt x="35" y="250"/>
                </a:lnTo>
                <a:lnTo>
                  <a:pt x="36" y="249"/>
                </a:lnTo>
                <a:lnTo>
                  <a:pt x="36" y="248"/>
                </a:lnTo>
                <a:lnTo>
                  <a:pt x="36" y="247"/>
                </a:lnTo>
                <a:lnTo>
                  <a:pt x="36" y="245"/>
                </a:lnTo>
                <a:lnTo>
                  <a:pt x="38" y="241"/>
                </a:lnTo>
                <a:lnTo>
                  <a:pt x="38" y="240"/>
                </a:lnTo>
                <a:lnTo>
                  <a:pt x="38" y="239"/>
                </a:lnTo>
                <a:lnTo>
                  <a:pt x="38" y="237"/>
                </a:lnTo>
                <a:lnTo>
                  <a:pt x="38" y="236"/>
                </a:lnTo>
                <a:lnTo>
                  <a:pt x="37" y="231"/>
                </a:lnTo>
                <a:lnTo>
                  <a:pt x="37" y="229"/>
                </a:lnTo>
                <a:lnTo>
                  <a:pt x="37" y="227"/>
                </a:lnTo>
                <a:lnTo>
                  <a:pt x="37" y="226"/>
                </a:lnTo>
                <a:lnTo>
                  <a:pt x="38" y="225"/>
                </a:lnTo>
                <a:lnTo>
                  <a:pt x="38" y="224"/>
                </a:lnTo>
                <a:lnTo>
                  <a:pt x="38" y="223"/>
                </a:lnTo>
                <a:lnTo>
                  <a:pt x="40" y="220"/>
                </a:lnTo>
                <a:lnTo>
                  <a:pt x="41" y="219"/>
                </a:lnTo>
                <a:lnTo>
                  <a:pt x="43" y="214"/>
                </a:lnTo>
                <a:lnTo>
                  <a:pt x="44" y="210"/>
                </a:lnTo>
                <a:lnTo>
                  <a:pt x="45" y="208"/>
                </a:lnTo>
                <a:lnTo>
                  <a:pt x="47" y="203"/>
                </a:lnTo>
                <a:lnTo>
                  <a:pt x="51" y="192"/>
                </a:lnTo>
                <a:lnTo>
                  <a:pt x="52" y="187"/>
                </a:lnTo>
                <a:lnTo>
                  <a:pt x="55" y="181"/>
                </a:lnTo>
                <a:lnTo>
                  <a:pt x="55" y="179"/>
                </a:lnTo>
                <a:lnTo>
                  <a:pt x="56" y="177"/>
                </a:lnTo>
                <a:lnTo>
                  <a:pt x="56" y="175"/>
                </a:lnTo>
                <a:lnTo>
                  <a:pt x="57" y="173"/>
                </a:lnTo>
                <a:lnTo>
                  <a:pt x="57" y="171"/>
                </a:lnTo>
                <a:lnTo>
                  <a:pt x="57" y="169"/>
                </a:lnTo>
                <a:lnTo>
                  <a:pt x="57" y="167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5"/>
                </a:lnTo>
                <a:lnTo>
                  <a:pt x="59" y="164"/>
                </a:lnTo>
                <a:lnTo>
                  <a:pt x="60" y="163"/>
                </a:lnTo>
                <a:lnTo>
                  <a:pt x="60" y="163"/>
                </a:lnTo>
                <a:lnTo>
                  <a:pt x="61" y="162"/>
                </a:lnTo>
                <a:lnTo>
                  <a:pt x="65" y="157"/>
                </a:lnTo>
                <a:lnTo>
                  <a:pt x="66" y="156"/>
                </a:lnTo>
                <a:lnTo>
                  <a:pt x="67" y="155"/>
                </a:lnTo>
                <a:lnTo>
                  <a:pt x="69" y="154"/>
                </a:lnTo>
                <a:lnTo>
                  <a:pt x="71" y="152"/>
                </a:lnTo>
                <a:lnTo>
                  <a:pt x="72" y="151"/>
                </a:lnTo>
                <a:lnTo>
                  <a:pt x="74" y="150"/>
                </a:lnTo>
                <a:lnTo>
                  <a:pt x="75" y="150"/>
                </a:lnTo>
                <a:lnTo>
                  <a:pt x="76" y="149"/>
                </a:lnTo>
                <a:lnTo>
                  <a:pt x="78" y="149"/>
                </a:lnTo>
                <a:lnTo>
                  <a:pt x="79" y="148"/>
                </a:lnTo>
                <a:lnTo>
                  <a:pt x="81" y="148"/>
                </a:lnTo>
                <a:lnTo>
                  <a:pt x="86" y="147"/>
                </a:lnTo>
                <a:lnTo>
                  <a:pt x="88" y="147"/>
                </a:lnTo>
                <a:lnTo>
                  <a:pt x="91" y="146"/>
                </a:lnTo>
                <a:lnTo>
                  <a:pt x="92" y="146"/>
                </a:lnTo>
                <a:lnTo>
                  <a:pt x="94" y="145"/>
                </a:lnTo>
                <a:lnTo>
                  <a:pt x="95" y="144"/>
                </a:lnTo>
                <a:lnTo>
                  <a:pt x="97" y="143"/>
                </a:lnTo>
                <a:lnTo>
                  <a:pt x="99" y="141"/>
                </a:lnTo>
                <a:lnTo>
                  <a:pt x="100" y="140"/>
                </a:lnTo>
                <a:lnTo>
                  <a:pt x="101" y="140"/>
                </a:lnTo>
                <a:lnTo>
                  <a:pt x="102" y="139"/>
                </a:lnTo>
                <a:lnTo>
                  <a:pt x="102" y="139"/>
                </a:lnTo>
                <a:lnTo>
                  <a:pt x="103" y="139"/>
                </a:lnTo>
                <a:lnTo>
                  <a:pt x="104" y="139"/>
                </a:lnTo>
                <a:lnTo>
                  <a:pt x="105" y="139"/>
                </a:lnTo>
                <a:lnTo>
                  <a:pt x="106" y="140"/>
                </a:lnTo>
                <a:lnTo>
                  <a:pt x="107" y="141"/>
                </a:lnTo>
                <a:lnTo>
                  <a:pt x="111" y="145"/>
                </a:lnTo>
                <a:lnTo>
                  <a:pt x="113" y="146"/>
                </a:lnTo>
                <a:lnTo>
                  <a:pt x="113" y="147"/>
                </a:lnTo>
                <a:lnTo>
                  <a:pt x="114" y="147"/>
                </a:lnTo>
                <a:lnTo>
                  <a:pt x="115" y="147"/>
                </a:lnTo>
                <a:lnTo>
                  <a:pt x="116" y="148"/>
                </a:lnTo>
                <a:lnTo>
                  <a:pt x="117" y="148"/>
                </a:lnTo>
                <a:lnTo>
                  <a:pt x="118" y="147"/>
                </a:lnTo>
                <a:lnTo>
                  <a:pt x="119" y="147"/>
                </a:lnTo>
                <a:lnTo>
                  <a:pt x="119" y="146"/>
                </a:lnTo>
                <a:lnTo>
                  <a:pt x="120" y="145"/>
                </a:lnTo>
                <a:lnTo>
                  <a:pt x="121" y="144"/>
                </a:lnTo>
                <a:lnTo>
                  <a:pt x="121" y="143"/>
                </a:lnTo>
                <a:lnTo>
                  <a:pt x="122" y="142"/>
                </a:lnTo>
                <a:lnTo>
                  <a:pt x="122" y="141"/>
                </a:lnTo>
                <a:lnTo>
                  <a:pt x="121" y="139"/>
                </a:lnTo>
                <a:lnTo>
                  <a:pt x="121" y="138"/>
                </a:lnTo>
                <a:lnTo>
                  <a:pt x="120" y="134"/>
                </a:lnTo>
                <a:lnTo>
                  <a:pt x="119" y="132"/>
                </a:lnTo>
                <a:lnTo>
                  <a:pt x="119" y="129"/>
                </a:lnTo>
                <a:lnTo>
                  <a:pt x="119" y="127"/>
                </a:lnTo>
                <a:lnTo>
                  <a:pt x="118" y="126"/>
                </a:lnTo>
                <a:lnTo>
                  <a:pt x="119" y="124"/>
                </a:lnTo>
                <a:lnTo>
                  <a:pt x="119" y="119"/>
                </a:lnTo>
                <a:lnTo>
                  <a:pt x="119" y="116"/>
                </a:lnTo>
                <a:lnTo>
                  <a:pt x="120" y="114"/>
                </a:lnTo>
                <a:lnTo>
                  <a:pt x="119" y="111"/>
                </a:lnTo>
                <a:lnTo>
                  <a:pt x="119" y="109"/>
                </a:lnTo>
                <a:lnTo>
                  <a:pt x="118" y="107"/>
                </a:lnTo>
                <a:lnTo>
                  <a:pt x="118" y="105"/>
                </a:lnTo>
                <a:lnTo>
                  <a:pt x="117" y="103"/>
                </a:lnTo>
                <a:lnTo>
                  <a:pt x="115" y="101"/>
                </a:lnTo>
                <a:lnTo>
                  <a:pt x="114" y="99"/>
                </a:lnTo>
                <a:lnTo>
                  <a:pt x="112" y="98"/>
                </a:lnTo>
                <a:lnTo>
                  <a:pt x="111" y="97"/>
                </a:lnTo>
                <a:lnTo>
                  <a:pt x="110" y="96"/>
                </a:lnTo>
                <a:lnTo>
                  <a:pt x="108" y="94"/>
                </a:lnTo>
                <a:lnTo>
                  <a:pt x="100" y="90"/>
                </a:lnTo>
                <a:lnTo>
                  <a:pt x="98" y="89"/>
                </a:lnTo>
                <a:lnTo>
                  <a:pt x="95" y="88"/>
                </a:lnTo>
                <a:lnTo>
                  <a:pt x="94" y="87"/>
                </a:lnTo>
                <a:lnTo>
                  <a:pt x="92" y="86"/>
                </a:lnTo>
                <a:lnTo>
                  <a:pt x="91" y="85"/>
                </a:lnTo>
                <a:lnTo>
                  <a:pt x="90" y="84"/>
                </a:lnTo>
                <a:lnTo>
                  <a:pt x="89" y="83"/>
                </a:lnTo>
                <a:lnTo>
                  <a:pt x="88" y="82"/>
                </a:lnTo>
                <a:lnTo>
                  <a:pt x="88" y="80"/>
                </a:lnTo>
                <a:lnTo>
                  <a:pt x="87" y="79"/>
                </a:lnTo>
                <a:lnTo>
                  <a:pt x="86" y="77"/>
                </a:lnTo>
                <a:lnTo>
                  <a:pt x="84" y="70"/>
                </a:lnTo>
                <a:lnTo>
                  <a:pt x="80" y="64"/>
                </a:lnTo>
                <a:lnTo>
                  <a:pt x="79" y="60"/>
                </a:lnTo>
                <a:lnTo>
                  <a:pt x="78" y="57"/>
                </a:lnTo>
                <a:lnTo>
                  <a:pt x="76" y="52"/>
                </a:lnTo>
                <a:lnTo>
                  <a:pt x="75" y="48"/>
                </a:lnTo>
                <a:lnTo>
                  <a:pt x="74" y="46"/>
                </a:lnTo>
                <a:lnTo>
                  <a:pt x="73" y="44"/>
                </a:lnTo>
                <a:lnTo>
                  <a:pt x="72" y="43"/>
                </a:lnTo>
                <a:lnTo>
                  <a:pt x="72" y="42"/>
                </a:lnTo>
                <a:lnTo>
                  <a:pt x="71" y="41"/>
                </a:lnTo>
                <a:lnTo>
                  <a:pt x="70" y="40"/>
                </a:lnTo>
                <a:lnTo>
                  <a:pt x="69" y="39"/>
                </a:lnTo>
                <a:lnTo>
                  <a:pt x="65" y="36"/>
                </a:lnTo>
                <a:lnTo>
                  <a:pt x="61" y="32"/>
                </a:lnTo>
                <a:lnTo>
                  <a:pt x="59" y="31"/>
                </a:lnTo>
                <a:lnTo>
                  <a:pt x="58" y="30"/>
                </a:lnTo>
                <a:lnTo>
                  <a:pt x="58" y="29"/>
                </a:lnTo>
                <a:lnTo>
                  <a:pt x="57" y="28"/>
                </a:lnTo>
                <a:lnTo>
                  <a:pt x="56" y="27"/>
                </a:lnTo>
                <a:lnTo>
                  <a:pt x="56" y="26"/>
                </a:lnTo>
                <a:lnTo>
                  <a:pt x="55" y="25"/>
                </a:lnTo>
                <a:lnTo>
                  <a:pt x="55" y="24"/>
                </a:lnTo>
                <a:lnTo>
                  <a:pt x="55" y="23"/>
                </a:lnTo>
                <a:lnTo>
                  <a:pt x="55" y="22"/>
                </a:lnTo>
                <a:lnTo>
                  <a:pt x="55" y="21"/>
                </a:lnTo>
                <a:lnTo>
                  <a:pt x="56" y="19"/>
                </a:lnTo>
                <a:lnTo>
                  <a:pt x="56" y="17"/>
                </a:lnTo>
                <a:lnTo>
                  <a:pt x="57" y="15"/>
                </a:lnTo>
                <a:lnTo>
                  <a:pt x="58" y="13"/>
                </a:lnTo>
                <a:lnTo>
                  <a:pt x="60" y="11"/>
                </a:lnTo>
                <a:lnTo>
                  <a:pt x="61" y="9"/>
                </a:lnTo>
                <a:lnTo>
                  <a:pt x="63" y="7"/>
                </a:lnTo>
                <a:lnTo>
                  <a:pt x="64" y="5"/>
                </a:lnTo>
                <a:lnTo>
                  <a:pt x="65" y="4"/>
                </a:lnTo>
                <a:lnTo>
                  <a:pt x="67" y="3"/>
                </a:lnTo>
                <a:lnTo>
                  <a:pt x="69" y="1"/>
                </a:lnTo>
                <a:lnTo>
                  <a:pt x="70" y="1"/>
                </a:lnTo>
                <a:lnTo>
                  <a:pt x="71" y="0"/>
                </a:lnTo>
                <a:lnTo>
                  <a:pt x="72" y="0"/>
                </a:lnTo>
                <a:lnTo>
                  <a:pt x="72" y="0"/>
                </a:lnTo>
                <a:lnTo>
                  <a:pt x="72" y="1"/>
                </a:lnTo>
                <a:lnTo>
                  <a:pt x="74" y="2"/>
                </a:lnTo>
                <a:lnTo>
                  <a:pt x="76" y="4"/>
                </a:lnTo>
                <a:lnTo>
                  <a:pt x="79" y="5"/>
                </a:lnTo>
                <a:lnTo>
                  <a:pt x="83" y="7"/>
                </a:lnTo>
                <a:lnTo>
                  <a:pt x="89" y="11"/>
                </a:lnTo>
                <a:lnTo>
                  <a:pt x="92" y="13"/>
                </a:lnTo>
                <a:lnTo>
                  <a:pt x="96" y="15"/>
                </a:lnTo>
                <a:lnTo>
                  <a:pt x="97" y="15"/>
                </a:lnTo>
                <a:lnTo>
                  <a:pt x="98" y="16"/>
                </a:lnTo>
                <a:lnTo>
                  <a:pt x="100" y="16"/>
                </a:lnTo>
                <a:lnTo>
                  <a:pt x="102" y="16"/>
                </a:lnTo>
                <a:lnTo>
                  <a:pt x="104" y="16"/>
                </a:lnTo>
                <a:lnTo>
                  <a:pt x="107" y="16"/>
                </a:lnTo>
                <a:lnTo>
                  <a:pt x="109" y="16"/>
                </a:lnTo>
                <a:lnTo>
                  <a:pt x="111" y="16"/>
                </a:lnTo>
                <a:lnTo>
                  <a:pt x="113" y="17"/>
                </a:lnTo>
                <a:lnTo>
                  <a:pt x="118" y="18"/>
                </a:lnTo>
                <a:lnTo>
                  <a:pt x="120" y="19"/>
                </a:lnTo>
                <a:lnTo>
                  <a:pt x="122" y="20"/>
                </a:lnTo>
                <a:lnTo>
                  <a:pt x="130" y="23"/>
                </a:lnTo>
                <a:lnTo>
                  <a:pt x="133" y="24"/>
                </a:lnTo>
                <a:lnTo>
                  <a:pt x="135" y="25"/>
                </a:lnTo>
                <a:lnTo>
                  <a:pt x="138" y="26"/>
                </a:lnTo>
                <a:lnTo>
                  <a:pt x="142" y="27"/>
                </a:lnTo>
                <a:lnTo>
                  <a:pt x="144" y="27"/>
                </a:lnTo>
                <a:lnTo>
                  <a:pt x="149" y="28"/>
                </a:lnTo>
                <a:lnTo>
                  <a:pt x="151" y="28"/>
                </a:lnTo>
                <a:lnTo>
                  <a:pt x="152" y="28"/>
                </a:lnTo>
                <a:lnTo>
                  <a:pt x="154" y="29"/>
                </a:lnTo>
                <a:lnTo>
                  <a:pt x="155" y="30"/>
                </a:lnTo>
                <a:lnTo>
                  <a:pt x="157" y="31"/>
                </a:lnTo>
                <a:lnTo>
                  <a:pt x="159" y="32"/>
                </a:lnTo>
                <a:lnTo>
                  <a:pt x="160" y="33"/>
                </a:lnTo>
                <a:lnTo>
                  <a:pt x="167" y="37"/>
                </a:lnTo>
                <a:lnTo>
                  <a:pt x="169" y="38"/>
                </a:lnTo>
                <a:lnTo>
                  <a:pt x="170" y="38"/>
                </a:lnTo>
                <a:lnTo>
                  <a:pt x="172" y="39"/>
                </a:lnTo>
                <a:lnTo>
                  <a:pt x="174" y="39"/>
                </a:lnTo>
                <a:lnTo>
                  <a:pt x="175" y="39"/>
                </a:lnTo>
                <a:lnTo>
                  <a:pt x="177" y="40"/>
                </a:lnTo>
                <a:lnTo>
                  <a:pt x="179" y="40"/>
                </a:lnTo>
                <a:lnTo>
                  <a:pt x="185" y="39"/>
                </a:lnTo>
                <a:lnTo>
                  <a:pt x="187" y="39"/>
                </a:lnTo>
                <a:lnTo>
                  <a:pt x="188" y="39"/>
                </a:lnTo>
                <a:lnTo>
                  <a:pt x="189" y="39"/>
                </a:lnTo>
                <a:lnTo>
                  <a:pt x="191" y="40"/>
                </a:lnTo>
                <a:lnTo>
                  <a:pt x="191" y="40"/>
                </a:lnTo>
                <a:lnTo>
                  <a:pt x="192" y="40"/>
                </a:lnTo>
                <a:lnTo>
                  <a:pt x="193" y="41"/>
                </a:lnTo>
                <a:lnTo>
                  <a:pt x="193" y="42"/>
                </a:lnTo>
                <a:lnTo>
                  <a:pt x="194" y="42"/>
                </a:lnTo>
                <a:lnTo>
                  <a:pt x="195" y="44"/>
                </a:lnTo>
                <a:lnTo>
                  <a:pt x="197" y="50"/>
                </a:lnTo>
                <a:lnTo>
                  <a:pt x="198" y="52"/>
                </a:lnTo>
                <a:lnTo>
                  <a:pt x="200" y="54"/>
                </a:lnTo>
                <a:lnTo>
                  <a:pt x="201" y="57"/>
                </a:lnTo>
                <a:lnTo>
                  <a:pt x="203" y="59"/>
                </a:lnTo>
                <a:lnTo>
                  <a:pt x="205" y="61"/>
                </a:lnTo>
                <a:lnTo>
                  <a:pt x="206" y="63"/>
                </a:lnTo>
                <a:lnTo>
                  <a:pt x="207" y="64"/>
                </a:lnTo>
                <a:lnTo>
                  <a:pt x="209" y="66"/>
                </a:lnTo>
                <a:lnTo>
                  <a:pt x="211" y="67"/>
                </a:lnTo>
                <a:lnTo>
                  <a:pt x="213" y="69"/>
                </a:lnTo>
                <a:lnTo>
                  <a:pt x="216" y="71"/>
                </a:lnTo>
                <a:lnTo>
                  <a:pt x="217" y="72"/>
                </a:lnTo>
                <a:lnTo>
                  <a:pt x="219" y="73"/>
                </a:lnTo>
                <a:lnTo>
                  <a:pt x="221" y="74"/>
                </a:lnTo>
                <a:lnTo>
                  <a:pt x="223" y="76"/>
                </a:lnTo>
                <a:lnTo>
                  <a:pt x="226" y="77"/>
                </a:lnTo>
                <a:lnTo>
                  <a:pt x="227" y="77"/>
                </a:lnTo>
                <a:lnTo>
                  <a:pt x="229" y="78"/>
                </a:lnTo>
                <a:lnTo>
                  <a:pt x="230" y="78"/>
                </a:lnTo>
                <a:lnTo>
                  <a:pt x="232" y="79"/>
                </a:lnTo>
                <a:lnTo>
                  <a:pt x="233" y="79"/>
                </a:lnTo>
                <a:lnTo>
                  <a:pt x="235" y="79"/>
                </a:lnTo>
                <a:lnTo>
                  <a:pt x="236" y="79"/>
                </a:lnTo>
                <a:lnTo>
                  <a:pt x="238" y="79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7" name="Freeform 290">
            <a:extLst>
              <a:ext uri="{FF2B5EF4-FFF2-40B4-BE49-F238E27FC236}">
                <a16:creationId xmlns:a16="http://schemas.microsoft.com/office/drawing/2014/main" id="{B2DAB78F-F125-437E-9EFA-DC3D3F09042B}"/>
              </a:ext>
            </a:extLst>
          </p:cNvPr>
          <p:cNvSpPr>
            <a:spLocks/>
          </p:cNvSpPr>
          <p:nvPr/>
        </p:nvSpPr>
        <p:spPr bwMode="auto">
          <a:xfrm>
            <a:off x="10452459" y="5005620"/>
            <a:ext cx="1041595" cy="942036"/>
          </a:xfrm>
          <a:custGeom>
            <a:avLst/>
            <a:gdLst>
              <a:gd name="T0" fmla="*/ 363 w 548"/>
              <a:gd name="T1" fmla="*/ 11 h 453"/>
              <a:gd name="T2" fmla="*/ 390 w 548"/>
              <a:gd name="T3" fmla="*/ 16 h 453"/>
              <a:gd name="T4" fmla="*/ 436 w 548"/>
              <a:gd name="T5" fmla="*/ 14 h 453"/>
              <a:gd name="T6" fmla="*/ 469 w 548"/>
              <a:gd name="T7" fmla="*/ 28 h 453"/>
              <a:gd name="T8" fmla="*/ 495 w 548"/>
              <a:gd name="T9" fmla="*/ 28 h 453"/>
              <a:gd name="T10" fmla="*/ 518 w 548"/>
              <a:gd name="T11" fmla="*/ 54 h 453"/>
              <a:gd name="T12" fmla="*/ 534 w 548"/>
              <a:gd name="T13" fmla="*/ 78 h 453"/>
              <a:gd name="T14" fmla="*/ 547 w 548"/>
              <a:gd name="T15" fmla="*/ 93 h 453"/>
              <a:gd name="T16" fmla="*/ 536 w 548"/>
              <a:gd name="T17" fmla="*/ 126 h 453"/>
              <a:gd name="T18" fmla="*/ 481 w 548"/>
              <a:gd name="T19" fmla="*/ 153 h 453"/>
              <a:gd name="T20" fmla="*/ 452 w 548"/>
              <a:gd name="T21" fmla="*/ 172 h 453"/>
              <a:gd name="T22" fmla="*/ 441 w 548"/>
              <a:gd name="T23" fmla="*/ 204 h 453"/>
              <a:gd name="T24" fmla="*/ 434 w 548"/>
              <a:gd name="T25" fmla="*/ 242 h 453"/>
              <a:gd name="T26" fmla="*/ 429 w 548"/>
              <a:gd name="T27" fmla="*/ 272 h 453"/>
              <a:gd name="T28" fmla="*/ 420 w 548"/>
              <a:gd name="T29" fmla="*/ 313 h 453"/>
              <a:gd name="T30" fmla="*/ 391 w 548"/>
              <a:gd name="T31" fmla="*/ 336 h 453"/>
              <a:gd name="T32" fmla="*/ 355 w 548"/>
              <a:gd name="T33" fmla="*/ 340 h 453"/>
              <a:gd name="T34" fmla="*/ 342 w 548"/>
              <a:gd name="T35" fmla="*/ 366 h 453"/>
              <a:gd name="T36" fmla="*/ 332 w 548"/>
              <a:gd name="T37" fmla="*/ 399 h 453"/>
              <a:gd name="T38" fmla="*/ 297 w 548"/>
              <a:gd name="T39" fmla="*/ 406 h 453"/>
              <a:gd name="T40" fmla="*/ 272 w 548"/>
              <a:gd name="T41" fmla="*/ 432 h 453"/>
              <a:gd name="T42" fmla="*/ 233 w 548"/>
              <a:gd name="T43" fmla="*/ 453 h 453"/>
              <a:gd name="T44" fmla="*/ 211 w 548"/>
              <a:gd name="T45" fmla="*/ 419 h 453"/>
              <a:gd name="T46" fmla="*/ 188 w 548"/>
              <a:gd name="T47" fmla="*/ 404 h 453"/>
              <a:gd name="T48" fmla="*/ 177 w 548"/>
              <a:gd name="T49" fmla="*/ 389 h 453"/>
              <a:gd name="T50" fmla="*/ 142 w 548"/>
              <a:gd name="T51" fmla="*/ 389 h 453"/>
              <a:gd name="T52" fmla="*/ 117 w 548"/>
              <a:gd name="T53" fmla="*/ 377 h 453"/>
              <a:gd name="T54" fmla="*/ 105 w 548"/>
              <a:gd name="T55" fmla="*/ 362 h 453"/>
              <a:gd name="T56" fmla="*/ 74 w 548"/>
              <a:gd name="T57" fmla="*/ 351 h 453"/>
              <a:gd name="T58" fmla="*/ 54 w 548"/>
              <a:gd name="T59" fmla="*/ 339 h 453"/>
              <a:gd name="T60" fmla="*/ 48 w 548"/>
              <a:gd name="T61" fmla="*/ 320 h 453"/>
              <a:gd name="T62" fmla="*/ 34 w 548"/>
              <a:gd name="T63" fmla="*/ 307 h 453"/>
              <a:gd name="T64" fmla="*/ 2 w 548"/>
              <a:gd name="T65" fmla="*/ 313 h 453"/>
              <a:gd name="T66" fmla="*/ 5 w 548"/>
              <a:gd name="T67" fmla="*/ 297 h 453"/>
              <a:gd name="T68" fmla="*/ 25 w 548"/>
              <a:gd name="T69" fmla="*/ 273 h 453"/>
              <a:gd name="T70" fmla="*/ 33 w 548"/>
              <a:gd name="T71" fmla="*/ 252 h 453"/>
              <a:gd name="T72" fmla="*/ 17 w 548"/>
              <a:gd name="T73" fmla="*/ 248 h 453"/>
              <a:gd name="T74" fmla="*/ 10 w 548"/>
              <a:gd name="T75" fmla="*/ 226 h 453"/>
              <a:gd name="T76" fmla="*/ 9 w 548"/>
              <a:gd name="T77" fmla="*/ 197 h 453"/>
              <a:gd name="T78" fmla="*/ 24 w 548"/>
              <a:gd name="T79" fmla="*/ 178 h 453"/>
              <a:gd name="T80" fmla="*/ 55 w 548"/>
              <a:gd name="T81" fmla="*/ 168 h 453"/>
              <a:gd name="T82" fmla="*/ 76 w 548"/>
              <a:gd name="T83" fmla="*/ 157 h 453"/>
              <a:gd name="T84" fmla="*/ 95 w 548"/>
              <a:gd name="T85" fmla="*/ 133 h 453"/>
              <a:gd name="T86" fmla="*/ 89 w 548"/>
              <a:gd name="T87" fmla="*/ 108 h 453"/>
              <a:gd name="T88" fmla="*/ 103 w 548"/>
              <a:gd name="T89" fmla="*/ 95 h 453"/>
              <a:gd name="T90" fmla="*/ 109 w 548"/>
              <a:gd name="T91" fmla="*/ 109 h 453"/>
              <a:gd name="T92" fmla="*/ 137 w 548"/>
              <a:gd name="T93" fmla="*/ 115 h 453"/>
              <a:gd name="T94" fmla="*/ 157 w 548"/>
              <a:gd name="T95" fmla="*/ 118 h 453"/>
              <a:gd name="T96" fmla="*/ 165 w 548"/>
              <a:gd name="T97" fmla="*/ 99 h 453"/>
              <a:gd name="T98" fmla="*/ 193 w 548"/>
              <a:gd name="T99" fmla="*/ 94 h 453"/>
              <a:gd name="T100" fmla="*/ 212 w 548"/>
              <a:gd name="T101" fmla="*/ 95 h 453"/>
              <a:gd name="T102" fmla="*/ 218 w 548"/>
              <a:gd name="T103" fmla="*/ 80 h 453"/>
              <a:gd name="T104" fmla="*/ 216 w 548"/>
              <a:gd name="T105" fmla="*/ 65 h 453"/>
              <a:gd name="T106" fmla="*/ 229 w 548"/>
              <a:gd name="T107" fmla="*/ 63 h 453"/>
              <a:gd name="T108" fmla="*/ 246 w 548"/>
              <a:gd name="T109" fmla="*/ 63 h 453"/>
              <a:gd name="T110" fmla="*/ 272 w 548"/>
              <a:gd name="T111" fmla="*/ 68 h 453"/>
              <a:gd name="T112" fmla="*/ 282 w 548"/>
              <a:gd name="T113" fmla="*/ 40 h 453"/>
              <a:gd name="T114" fmla="*/ 298 w 548"/>
              <a:gd name="T115" fmla="*/ 22 h 453"/>
              <a:gd name="T116" fmla="*/ 318 w 548"/>
              <a:gd name="T117" fmla="*/ 17 h 453"/>
              <a:gd name="T118" fmla="*/ 331 w 548"/>
              <a:gd name="T119" fmla="*/ 6 h 453"/>
              <a:gd name="T120" fmla="*/ 340 w 548"/>
              <a:gd name="T12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8" h="453">
                <a:moveTo>
                  <a:pt x="341" y="0"/>
                </a:moveTo>
                <a:lnTo>
                  <a:pt x="343" y="0"/>
                </a:lnTo>
                <a:lnTo>
                  <a:pt x="345" y="0"/>
                </a:lnTo>
                <a:lnTo>
                  <a:pt x="348" y="1"/>
                </a:lnTo>
                <a:lnTo>
                  <a:pt x="350" y="2"/>
                </a:lnTo>
                <a:lnTo>
                  <a:pt x="352" y="2"/>
                </a:lnTo>
                <a:lnTo>
                  <a:pt x="354" y="3"/>
                </a:lnTo>
                <a:lnTo>
                  <a:pt x="356" y="4"/>
                </a:lnTo>
                <a:lnTo>
                  <a:pt x="358" y="5"/>
                </a:lnTo>
                <a:lnTo>
                  <a:pt x="359" y="6"/>
                </a:lnTo>
                <a:lnTo>
                  <a:pt x="361" y="8"/>
                </a:lnTo>
                <a:lnTo>
                  <a:pt x="362" y="9"/>
                </a:lnTo>
                <a:lnTo>
                  <a:pt x="363" y="10"/>
                </a:lnTo>
                <a:lnTo>
                  <a:pt x="363" y="11"/>
                </a:lnTo>
                <a:lnTo>
                  <a:pt x="366" y="15"/>
                </a:lnTo>
                <a:lnTo>
                  <a:pt x="366" y="16"/>
                </a:lnTo>
                <a:lnTo>
                  <a:pt x="367" y="17"/>
                </a:lnTo>
                <a:lnTo>
                  <a:pt x="368" y="18"/>
                </a:lnTo>
                <a:lnTo>
                  <a:pt x="368" y="18"/>
                </a:lnTo>
                <a:lnTo>
                  <a:pt x="369" y="19"/>
                </a:lnTo>
                <a:lnTo>
                  <a:pt x="370" y="19"/>
                </a:lnTo>
                <a:lnTo>
                  <a:pt x="371" y="20"/>
                </a:lnTo>
                <a:lnTo>
                  <a:pt x="373" y="20"/>
                </a:lnTo>
                <a:lnTo>
                  <a:pt x="374" y="20"/>
                </a:lnTo>
                <a:lnTo>
                  <a:pt x="375" y="20"/>
                </a:lnTo>
                <a:lnTo>
                  <a:pt x="377" y="19"/>
                </a:lnTo>
                <a:lnTo>
                  <a:pt x="380" y="19"/>
                </a:lnTo>
                <a:lnTo>
                  <a:pt x="390" y="16"/>
                </a:lnTo>
                <a:lnTo>
                  <a:pt x="395" y="14"/>
                </a:lnTo>
                <a:lnTo>
                  <a:pt x="398" y="13"/>
                </a:lnTo>
                <a:lnTo>
                  <a:pt x="404" y="12"/>
                </a:lnTo>
                <a:lnTo>
                  <a:pt x="408" y="12"/>
                </a:lnTo>
                <a:lnTo>
                  <a:pt x="412" y="11"/>
                </a:lnTo>
                <a:lnTo>
                  <a:pt x="417" y="11"/>
                </a:lnTo>
                <a:lnTo>
                  <a:pt x="420" y="11"/>
                </a:lnTo>
                <a:lnTo>
                  <a:pt x="421" y="12"/>
                </a:lnTo>
                <a:lnTo>
                  <a:pt x="422" y="12"/>
                </a:lnTo>
                <a:lnTo>
                  <a:pt x="427" y="13"/>
                </a:lnTo>
                <a:lnTo>
                  <a:pt x="428" y="13"/>
                </a:lnTo>
                <a:lnTo>
                  <a:pt x="430" y="14"/>
                </a:lnTo>
                <a:lnTo>
                  <a:pt x="434" y="14"/>
                </a:lnTo>
                <a:lnTo>
                  <a:pt x="436" y="14"/>
                </a:lnTo>
                <a:lnTo>
                  <a:pt x="438" y="14"/>
                </a:lnTo>
                <a:lnTo>
                  <a:pt x="439" y="15"/>
                </a:lnTo>
                <a:lnTo>
                  <a:pt x="441" y="16"/>
                </a:lnTo>
                <a:lnTo>
                  <a:pt x="442" y="17"/>
                </a:lnTo>
                <a:lnTo>
                  <a:pt x="444" y="18"/>
                </a:lnTo>
                <a:lnTo>
                  <a:pt x="449" y="22"/>
                </a:lnTo>
                <a:lnTo>
                  <a:pt x="451" y="23"/>
                </a:lnTo>
                <a:lnTo>
                  <a:pt x="452" y="24"/>
                </a:lnTo>
                <a:lnTo>
                  <a:pt x="454" y="24"/>
                </a:lnTo>
                <a:lnTo>
                  <a:pt x="456" y="25"/>
                </a:lnTo>
                <a:lnTo>
                  <a:pt x="457" y="26"/>
                </a:lnTo>
                <a:lnTo>
                  <a:pt x="459" y="26"/>
                </a:lnTo>
                <a:lnTo>
                  <a:pt x="467" y="28"/>
                </a:lnTo>
                <a:lnTo>
                  <a:pt x="469" y="28"/>
                </a:lnTo>
                <a:lnTo>
                  <a:pt x="473" y="29"/>
                </a:lnTo>
                <a:lnTo>
                  <a:pt x="475" y="29"/>
                </a:lnTo>
                <a:lnTo>
                  <a:pt x="476" y="29"/>
                </a:lnTo>
                <a:lnTo>
                  <a:pt x="477" y="29"/>
                </a:lnTo>
                <a:lnTo>
                  <a:pt x="479" y="28"/>
                </a:lnTo>
                <a:lnTo>
                  <a:pt x="480" y="28"/>
                </a:lnTo>
                <a:lnTo>
                  <a:pt x="485" y="27"/>
                </a:lnTo>
                <a:lnTo>
                  <a:pt x="487" y="27"/>
                </a:lnTo>
                <a:lnTo>
                  <a:pt x="487" y="27"/>
                </a:lnTo>
                <a:lnTo>
                  <a:pt x="489" y="27"/>
                </a:lnTo>
                <a:lnTo>
                  <a:pt x="490" y="27"/>
                </a:lnTo>
                <a:lnTo>
                  <a:pt x="491" y="27"/>
                </a:lnTo>
                <a:lnTo>
                  <a:pt x="493" y="28"/>
                </a:lnTo>
                <a:lnTo>
                  <a:pt x="495" y="28"/>
                </a:lnTo>
                <a:lnTo>
                  <a:pt x="496" y="29"/>
                </a:lnTo>
                <a:lnTo>
                  <a:pt x="497" y="30"/>
                </a:lnTo>
                <a:lnTo>
                  <a:pt x="498" y="31"/>
                </a:lnTo>
                <a:lnTo>
                  <a:pt x="499" y="33"/>
                </a:lnTo>
                <a:lnTo>
                  <a:pt x="499" y="34"/>
                </a:lnTo>
                <a:lnTo>
                  <a:pt x="502" y="39"/>
                </a:lnTo>
                <a:lnTo>
                  <a:pt x="504" y="41"/>
                </a:lnTo>
                <a:lnTo>
                  <a:pt x="505" y="43"/>
                </a:lnTo>
                <a:lnTo>
                  <a:pt x="506" y="44"/>
                </a:lnTo>
                <a:lnTo>
                  <a:pt x="507" y="46"/>
                </a:lnTo>
                <a:lnTo>
                  <a:pt x="508" y="47"/>
                </a:lnTo>
                <a:lnTo>
                  <a:pt x="509" y="48"/>
                </a:lnTo>
                <a:lnTo>
                  <a:pt x="511" y="49"/>
                </a:lnTo>
                <a:lnTo>
                  <a:pt x="518" y="54"/>
                </a:lnTo>
                <a:lnTo>
                  <a:pt x="520" y="56"/>
                </a:lnTo>
                <a:lnTo>
                  <a:pt x="521" y="57"/>
                </a:lnTo>
                <a:lnTo>
                  <a:pt x="522" y="57"/>
                </a:lnTo>
                <a:lnTo>
                  <a:pt x="523" y="59"/>
                </a:lnTo>
                <a:lnTo>
                  <a:pt x="526" y="63"/>
                </a:lnTo>
                <a:lnTo>
                  <a:pt x="527" y="64"/>
                </a:lnTo>
                <a:lnTo>
                  <a:pt x="527" y="65"/>
                </a:lnTo>
                <a:lnTo>
                  <a:pt x="528" y="66"/>
                </a:lnTo>
                <a:lnTo>
                  <a:pt x="529" y="67"/>
                </a:lnTo>
                <a:lnTo>
                  <a:pt x="531" y="73"/>
                </a:lnTo>
                <a:lnTo>
                  <a:pt x="532" y="75"/>
                </a:lnTo>
                <a:lnTo>
                  <a:pt x="532" y="76"/>
                </a:lnTo>
                <a:lnTo>
                  <a:pt x="533" y="77"/>
                </a:lnTo>
                <a:lnTo>
                  <a:pt x="534" y="78"/>
                </a:lnTo>
                <a:lnTo>
                  <a:pt x="534" y="79"/>
                </a:lnTo>
                <a:lnTo>
                  <a:pt x="535" y="80"/>
                </a:lnTo>
                <a:lnTo>
                  <a:pt x="536" y="81"/>
                </a:lnTo>
                <a:lnTo>
                  <a:pt x="538" y="82"/>
                </a:lnTo>
                <a:lnTo>
                  <a:pt x="539" y="83"/>
                </a:lnTo>
                <a:lnTo>
                  <a:pt x="541" y="84"/>
                </a:lnTo>
                <a:lnTo>
                  <a:pt x="542" y="84"/>
                </a:lnTo>
                <a:lnTo>
                  <a:pt x="544" y="85"/>
                </a:lnTo>
                <a:lnTo>
                  <a:pt x="544" y="85"/>
                </a:lnTo>
                <a:lnTo>
                  <a:pt x="545" y="85"/>
                </a:lnTo>
                <a:lnTo>
                  <a:pt x="545" y="86"/>
                </a:lnTo>
                <a:lnTo>
                  <a:pt x="546" y="87"/>
                </a:lnTo>
                <a:lnTo>
                  <a:pt x="547" y="90"/>
                </a:lnTo>
                <a:lnTo>
                  <a:pt x="547" y="93"/>
                </a:lnTo>
                <a:lnTo>
                  <a:pt x="548" y="95"/>
                </a:lnTo>
                <a:lnTo>
                  <a:pt x="548" y="97"/>
                </a:lnTo>
                <a:lnTo>
                  <a:pt x="548" y="99"/>
                </a:lnTo>
                <a:lnTo>
                  <a:pt x="548" y="102"/>
                </a:lnTo>
                <a:lnTo>
                  <a:pt x="548" y="104"/>
                </a:lnTo>
                <a:lnTo>
                  <a:pt x="547" y="107"/>
                </a:lnTo>
                <a:lnTo>
                  <a:pt x="547" y="109"/>
                </a:lnTo>
                <a:lnTo>
                  <a:pt x="546" y="111"/>
                </a:lnTo>
                <a:lnTo>
                  <a:pt x="545" y="114"/>
                </a:lnTo>
                <a:lnTo>
                  <a:pt x="544" y="116"/>
                </a:lnTo>
                <a:lnTo>
                  <a:pt x="543" y="117"/>
                </a:lnTo>
                <a:lnTo>
                  <a:pt x="542" y="119"/>
                </a:lnTo>
                <a:lnTo>
                  <a:pt x="538" y="124"/>
                </a:lnTo>
                <a:lnTo>
                  <a:pt x="536" y="126"/>
                </a:lnTo>
                <a:lnTo>
                  <a:pt x="535" y="128"/>
                </a:lnTo>
                <a:lnTo>
                  <a:pt x="533" y="130"/>
                </a:lnTo>
                <a:lnTo>
                  <a:pt x="531" y="131"/>
                </a:lnTo>
                <a:lnTo>
                  <a:pt x="529" y="132"/>
                </a:lnTo>
                <a:lnTo>
                  <a:pt x="527" y="133"/>
                </a:lnTo>
                <a:lnTo>
                  <a:pt x="523" y="135"/>
                </a:lnTo>
                <a:lnTo>
                  <a:pt x="515" y="139"/>
                </a:lnTo>
                <a:lnTo>
                  <a:pt x="507" y="143"/>
                </a:lnTo>
                <a:lnTo>
                  <a:pt x="503" y="145"/>
                </a:lnTo>
                <a:lnTo>
                  <a:pt x="500" y="147"/>
                </a:lnTo>
                <a:lnTo>
                  <a:pt x="497" y="148"/>
                </a:lnTo>
                <a:lnTo>
                  <a:pt x="489" y="151"/>
                </a:lnTo>
                <a:lnTo>
                  <a:pt x="484" y="152"/>
                </a:lnTo>
                <a:lnTo>
                  <a:pt x="481" y="153"/>
                </a:lnTo>
                <a:lnTo>
                  <a:pt x="479" y="154"/>
                </a:lnTo>
                <a:lnTo>
                  <a:pt x="471" y="156"/>
                </a:lnTo>
                <a:lnTo>
                  <a:pt x="467" y="157"/>
                </a:lnTo>
                <a:lnTo>
                  <a:pt x="465" y="157"/>
                </a:lnTo>
                <a:lnTo>
                  <a:pt x="463" y="158"/>
                </a:lnTo>
                <a:lnTo>
                  <a:pt x="462" y="159"/>
                </a:lnTo>
                <a:lnTo>
                  <a:pt x="461" y="159"/>
                </a:lnTo>
                <a:lnTo>
                  <a:pt x="459" y="160"/>
                </a:lnTo>
                <a:lnTo>
                  <a:pt x="458" y="161"/>
                </a:lnTo>
                <a:lnTo>
                  <a:pt x="457" y="162"/>
                </a:lnTo>
                <a:lnTo>
                  <a:pt x="456" y="163"/>
                </a:lnTo>
                <a:lnTo>
                  <a:pt x="455" y="165"/>
                </a:lnTo>
                <a:lnTo>
                  <a:pt x="452" y="170"/>
                </a:lnTo>
                <a:lnTo>
                  <a:pt x="452" y="172"/>
                </a:lnTo>
                <a:lnTo>
                  <a:pt x="450" y="174"/>
                </a:lnTo>
                <a:lnTo>
                  <a:pt x="446" y="179"/>
                </a:lnTo>
                <a:lnTo>
                  <a:pt x="445" y="182"/>
                </a:lnTo>
                <a:lnTo>
                  <a:pt x="443" y="184"/>
                </a:lnTo>
                <a:lnTo>
                  <a:pt x="442" y="186"/>
                </a:lnTo>
                <a:lnTo>
                  <a:pt x="441" y="188"/>
                </a:lnTo>
                <a:lnTo>
                  <a:pt x="441" y="190"/>
                </a:lnTo>
                <a:lnTo>
                  <a:pt x="441" y="192"/>
                </a:lnTo>
                <a:lnTo>
                  <a:pt x="441" y="195"/>
                </a:lnTo>
                <a:lnTo>
                  <a:pt x="441" y="197"/>
                </a:lnTo>
                <a:lnTo>
                  <a:pt x="441" y="198"/>
                </a:lnTo>
                <a:lnTo>
                  <a:pt x="441" y="201"/>
                </a:lnTo>
                <a:lnTo>
                  <a:pt x="441" y="203"/>
                </a:lnTo>
                <a:lnTo>
                  <a:pt x="441" y="204"/>
                </a:lnTo>
                <a:lnTo>
                  <a:pt x="441" y="206"/>
                </a:lnTo>
                <a:lnTo>
                  <a:pt x="441" y="207"/>
                </a:lnTo>
                <a:lnTo>
                  <a:pt x="440" y="212"/>
                </a:lnTo>
                <a:lnTo>
                  <a:pt x="440" y="214"/>
                </a:lnTo>
                <a:lnTo>
                  <a:pt x="439" y="216"/>
                </a:lnTo>
                <a:lnTo>
                  <a:pt x="438" y="219"/>
                </a:lnTo>
                <a:lnTo>
                  <a:pt x="436" y="225"/>
                </a:lnTo>
                <a:lnTo>
                  <a:pt x="436" y="226"/>
                </a:lnTo>
                <a:lnTo>
                  <a:pt x="435" y="228"/>
                </a:lnTo>
                <a:lnTo>
                  <a:pt x="435" y="230"/>
                </a:lnTo>
                <a:lnTo>
                  <a:pt x="435" y="233"/>
                </a:lnTo>
                <a:lnTo>
                  <a:pt x="434" y="235"/>
                </a:lnTo>
                <a:lnTo>
                  <a:pt x="434" y="241"/>
                </a:lnTo>
                <a:lnTo>
                  <a:pt x="434" y="242"/>
                </a:lnTo>
                <a:lnTo>
                  <a:pt x="433" y="244"/>
                </a:lnTo>
                <a:lnTo>
                  <a:pt x="433" y="245"/>
                </a:lnTo>
                <a:lnTo>
                  <a:pt x="433" y="246"/>
                </a:lnTo>
                <a:lnTo>
                  <a:pt x="431" y="251"/>
                </a:lnTo>
                <a:lnTo>
                  <a:pt x="430" y="253"/>
                </a:lnTo>
                <a:lnTo>
                  <a:pt x="429" y="258"/>
                </a:lnTo>
                <a:lnTo>
                  <a:pt x="428" y="259"/>
                </a:lnTo>
                <a:lnTo>
                  <a:pt x="428" y="260"/>
                </a:lnTo>
                <a:lnTo>
                  <a:pt x="428" y="262"/>
                </a:lnTo>
                <a:lnTo>
                  <a:pt x="428" y="264"/>
                </a:lnTo>
                <a:lnTo>
                  <a:pt x="428" y="265"/>
                </a:lnTo>
                <a:lnTo>
                  <a:pt x="429" y="269"/>
                </a:lnTo>
                <a:lnTo>
                  <a:pt x="429" y="271"/>
                </a:lnTo>
                <a:lnTo>
                  <a:pt x="429" y="272"/>
                </a:lnTo>
                <a:lnTo>
                  <a:pt x="429" y="273"/>
                </a:lnTo>
                <a:lnTo>
                  <a:pt x="429" y="278"/>
                </a:lnTo>
                <a:lnTo>
                  <a:pt x="428" y="285"/>
                </a:lnTo>
                <a:lnTo>
                  <a:pt x="428" y="287"/>
                </a:lnTo>
                <a:lnTo>
                  <a:pt x="428" y="289"/>
                </a:lnTo>
                <a:lnTo>
                  <a:pt x="428" y="292"/>
                </a:lnTo>
                <a:lnTo>
                  <a:pt x="427" y="293"/>
                </a:lnTo>
                <a:lnTo>
                  <a:pt x="427" y="295"/>
                </a:lnTo>
                <a:lnTo>
                  <a:pt x="426" y="297"/>
                </a:lnTo>
                <a:lnTo>
                  <a:pt x="425" y="299"/>
                </a:lnTo>
                <a:lnTo>
                  <a:pt x="424" y="303"/>
                </a:lnTo>
                <a:lnTo>
                  <a:pt x="422" y="308"/>
                </a:lnTo>
                <a:lnTo>
                  <a:pt x="420" y="312"/>
                </a:lnTo>
                <a:lnTo>
                  <a:pt x="420" y="313"/>
                </a:lnTo>
                <a:lnTo>
                  <a:pt x="418" y="315"/>
                </a:lnTo>
                <a:lnTo>
                  <a:pt x="416" y="319"/>
                </a:lnTo>
                <a:lnTo>
                  <a:pt x="415" y="322"/>
                </a:lnTo>
                <a:lnTo>
                  <a:pt x="413" y="324"/>
                </a:lnTo>
                <a:lnTo>
                  <a:pt x="411" y="326"/>
                </a:lnTo>
                <a:lnTo>
                  <a:pt x="409" y="327"/>
                </a:lnTo>
                <a:lnTo>
                  <a:pt x="407" y="329"/>
                </a:lnTo>
                <a:lnTo>
                  <a:pt x="405" y="331"/>
                </a:lnTo>
                <a:lnTo>
                  <a:pt x="403" y="332"/>
                </a:lnTo>
                <a:lnTo>
                  <a:pt x="399" y="333"/>
                </a:lnTo>
                <a:lnTo>
                  <a:pt x="397" y="334"/>
                </a:lnTo>
                <a:lnTo>
                  <a:pt x="393" y="335"/>
                </a:lnTo>
                <a:lnTo>
                  <a:pt x="392" y="335"/>
                </a:lnTo>
                <a:lnTo>
                  <a:pt x="391" y="336"/>
                </a:lnTo>
                <a:lnTo>
                  <a:pt x="389" y="336"/>
                </a:lnTo>
                <a:lnTo>
                  <a:pt x="388" y="336"/>
                </a:lnTo>
                <a:lnTo>
                  <a:pt x="385" y="336"/>
                </a:lnTo>
                <a:lnTo>
                  <a:pt x="379" y="336"/>
                </a:lnTo>
                <a:lnTo>
                  <a:pt x="376" y="336"/>
                </a:lnTo>
                <a:lnTo>
                  <a:pt x="375" y="336"/>
                </a:lnTo>
                <a:lnTo>
                  <a:pt x="367" y="337"/>
                </a:lnTo>
                <a:lnTo>
                  <a:pt x="364" y="337"/>
                </a:lnTo>
                <a:lnTo>
                  <a:pt x="362" y="337"/>
                </a:lnTo>
                <a:lnTo>
                  <a:pt x="360" y="338"/>
                </a:lnTo>
                <a:lnTo>
                  <a:pt x="358" y="338"/>
                </a:lnTo>
                <a:lnTo>
                  <a:pt x="357" y="339"/>
                </a:lnTo>
                <a:lnTo>
                  <a:pt x="356" y="339"/>
                </a:lnTo>
                <a:lnTo>
                  <a:pt x="355" y="340"/>
                </a:lnTo>
                <a:lnTo>
                  <a:pt x="354" y="340"/>
                </a:lnTo>
                <a:lnTo>
                  <a:pt x="352" y="341"/>
                </a:lnTo>
                <a:lnTo>
                  <a:pt x="351" y="342"/>
                </a:lnTo>
                <a:lnTo>
                  <a:pt x="350" y="343"/>
                </a:lnTo>
                <a:lnTo>
                  <a:pt x="349" y="344"/>
                </a:lnTo>
                <a:lnTo>
                  <a:pt x="349" y="345"/>
                </a:lnTo>
                <a:lnTo>
                  <a:pt x="348" y="346"/>
                </a:lnTo>
                <a:lnTo>
                  <a:pt x="347" y="347"/>
                </a:lnTo>
                <a:lnTo>
                  <a:pt x="347" y="349"/>
                </a:lnTo>
                <a:lnTo>
                  <a:pt x="346" y="350"/>
                </a:lnTo>
                <a:lnTo>
                  <a:pt x="345" y="353"/>
                </a:lnTo>
                <a:lnTo>
                  <a:pt x="344" y="358"/>
                </a:lnTo>
                <a:lnTo>
                  <a:pt x="343" y="363"/>
                </a:lnTo>
                <a:lnTo>
                  <a:pt x="342" y="366"/>
                </a:lnTo>
                <a:lnTo>
                  <a:pt x="342" y="368"/>
                </a:lnTo>
                <a:lnTo>
                  <a:pt x="341" y="370"/>
                </a:lnTo>
                <a:lnTo>
                  <a:pt x="340" y="377"/>
                </a:lnTo>
                <a:lnTo>
                  <a:pt x="340" y="379"/>
                </a:lnTo>
                <a:lnTo>
                  <a:pt x="339" y="382"/>
                </a:lnTo>
                <a:lnTo>
                  <a:pt x="339" y="385"/>
                </a:lnTo>
                <a:lnTo>
                  <a:pt x="338" y="387"/>
                </a:lnTo>
                <a:lnTo>
                  <a:pt x="337" y="390"/>
                </a:lnTo>
                <a:lnTo>
                  <a:pt x="336" y="392"/>
                </a:lnTo>
                <a:lnTo>
                  <a:pt x="335" y="394"/>
                </a:lnTo>
                <a:lnTo>
                  <a:pt x="334" y="396"/>
                </a:lnTo>
                <a:lnTo>
                  <a:pt x="334" y="397"/>
                </a:lnTo>
                <a:lnTo>
                  <a:pt x="333" y="398"/>
                </a:lnTo>
                <a:lnTo>
                  <a:pt x="332" y="399"/>
                </a:lnTo>
                <a:lnTo>
                  <a:pt x="331" y="400"/>
                </a:lnTo>
                <a:lnTo>
                  <a:pt x="330" y="400"/>
                </a:lnTo>
                <a:lnTo>
                  <a:pt x="329" y="401"/>
                </a:lnTo>
                <a:lnTo>
                  <a:pt x="328" y="402"/>
                </a:lnTo>
                <a:lnTo>
                  <a:pt x="327" y="402"/>
                </a:lnTo>
                <a:lnTo>
                  <a:pt x="326" y="402"/>
                </a:lnTo>
                <a:lnTo>
                  <a:pt x="324" y="403"/>
                </a:lnTo>
                <a:lnTo>
                  <a:pt x="323" y="403"/>
                </a:lnTo>
                <a:lnTo>
                  <a:pt x="310" y="403"/>
                </a:lnTo>
                <a:lnTo>
                  <a:pt x="307" y="404"/>
                </a:lnTo>
                <a:lnTo>
                  <a:pt x="305" y="404"/>
                </a:lnTo>
                <a:lnTo>
                  <a:pt x="301" y="405"/>
                </a:lnTo>
                <a:lnTo>
                  <a:pt x="298" y="405"/>
                </a:lnTo>
                <a:lnTo>
                  <a:pt x="297" y="406"/>
                </a:lnTo>
                <a:lnTo>
                  <a:pt x="296" y="406"/>
                </a:lnTo>
                <a:lnTo>
                  <a:pt x="294" y="407"/>
                </a:lnTo>
                <a:lnTo>
                  <a:pt x="293" y="407"/>
                </a:lnTo>
                <a:lnTo>
                  <a:pt x="293" y="407"/>
                </a:lnTo>
                <a:lnTo>
                  <a:pt x="292" y="408"/>
                </a:lnTo>
                <a:lnTo>
                  <a:pt x="290" y="409"/>
                </a:lnTo>
                <a:lnTo>
                  <a:pt x="286" y="414"/>
                </a:lnTo>
                <a:lnTo>
                  <a:pt x="283" y="416"/>
                </a:lnTo>
                <a:lnTo>
                  <a:pt x="281" y="419"/>
                </a:lnTo>
                <a:lnTo>
                  <a:pt x="279" y="421"/>
                </a:lnTo>
                <a:lnTo>
                  <a:pt x="278" y="423"/>
                </a:lnTo>
                <a:lnTo>
                  <a:pt x="275" y="427"/>
                </a:lnTo>
                <a:lnTo>
                  <a:pt x="272" y="431"/>
                </a:lnTo>
                <a:lnTo>
                  <a:pt x="272" y="432"/>
                </a:lnTo>
                <a:lnTo>
                  <a:pt x="270" y="434"/>
                </a:lnTo>
                <a:lnTo>
                  <a:pt x="268" y="436"/>
                </a:lnTo>
                <a:lnTo>
                  <a:pt x="264" y="440"/>
                </a:lnTo>
                <a:lnTo>
                  <a:pt x="262" y="442"/>
                </a:lnTo>
                <a:lnTo>
                  <a:pt x="260" y="444"/>
                </a:lnTo>
                <a:lnTo>
                  <a:pt x="258" y="445"/>
                </a:lnTo>
                <a:lnTo>
                  <a:pt x="256" y="447"/>
                </a:lnTo>
                <a:lnTo>
                  <a:pt x="254" y="448"/>
                </a:lnTo>
                <a:lnTo>
                  <a:pt x="251" y="449"/>
                </a:lnTo>
                <a:lnTo>
                  <a:pt x="245" y="451"/>
                </a:lnTo>
                <a:lnTo>
                  <a:pt x="240" y="452"/>
                </a:lnTo>
                <a:lnTo>
                  <a:pt x="237" y="453"/>
                </a:lnTo>
                <a:lnTo>
                  <a:pt x="234" y="453"/>
                </a:lnTo>
                <a:lnTo>
                  <a:pt x="233" y="453"/>
                </a:lnTo>
                <a:lnTo>
                  <a:pt x="233" y="453"/>
                </a:lnTo>
                <a:lnTo>
                  <a:pt x="232" y="451"/>
                </a:lnTo>
                <a:lnTo>
                  <a:pt x="231" y="449"/>
                </a:lnTo>
                <a:lnTo>
                  <a:pt x="230" y="444"/>
                </a:lnTo>
                <a:lnTo>
                  <a:pt x="229" y="442"/>
                </a:lnTo>
                <a:lnTo>
                  <a:pt x="228" y="441"/>
                </a:lnTo>
                <a:lnTo>
                  <a:pt x="227" y="439"/>
                </a:lnTo>
                <a:lnTo>
                  <a:pt x="224" y="435"/>
                </a:lnTo>
                <a:lnTo>
                  <a:pt x="219" y="428"/>
                </a:lnTo>
                <a:lnTo>
                  <a:pt x="217" y="426"/>
                </a:lnTo>
                <a:lnTo>
                  <a:pt x="216" y="424"/>
                </a:lnTo>
                <a:lnTo>
                  <a:pt x="214" y="422"/>
                </a:lnTo>
                <a:lnTo>
                  <a:pt x="213" y="421"/>
                </a:lnTo>
                <a:lnTo>
                  <a:pt x="211" y="419"/>
                </a:lnTo>
                <a:lnTo>
                  <a:pt x="209" y="418"/>
                </a:lnTo>
                <a:lnTo>
                  <a:pt x="208" y="417"/>
                </a:lnTo>
                <a:lnTo>
                  <a:pt x="198" y="413"/>
                </a:lnTo>
                <a:lnTo>
                  <a:pt x="196" y="412"/>
                </a:lnTo>
                <a:lnTo>
                  <a:pt x="193" y="411"/>
                </a:lnTo>
                <a:lnTo>
                  <a:pt x="192" y="410"/>
                </a:lnTo>
                <a:lnTo>
                  <a:pt x="191" y="410"/>
                </a:lnTo>
                <a:lnTo>
                  <a:pt x="190" y="409"/>
                </a:lnTo>
                <a:lnTo>
                  <a:pt x="190" y="409"/>
                </a:lnTo>
                <a:lnTo>
                  <a:pt x="189" y="408"/>
                </a:lnTo>
                <a:lnTo>
                  <a:pt x="189" y="407"/>
                </a:lnTo>
                <a:lnTo>
                  <a:pt x="188" y="406"/>
                </a:lnTo>
                <a:lnTo>
                  <a:pt x="188" y="406"/>
                </a:lnTo>
                <a:lnTo>
                  <a:pt x="188" y="404"/>
                </a:lnTo>
                <a:lnTo>
                  <a:pt x="188" y="401"/>
                </a:lnTo>
                <a:lnTo>
                  <a:pt x="187" y="399"/>
                </a:lnTo>
                <a:lnTo>
                  <a:pt x="187" y="398"/>
                </a:lnTo>
                <a:lnTo>
                  <a:pt x="187" y="397"/>
                </a:lnTo>
                <a:lnTo>
                  <a:pt x="186" y="397"/>
                </a:lnTo>
                <a:lnTo>
                  <a:pt x="186" y="396"/>
                </a:lnTo>
                <a:lnTo>
                  <a:pt x="186" y="395"/>
                </a:lnTo>
                <a:lnTo>
                  <a:pt x="185" y="394"/>
                </a:lnTo>
                <a:lnTo>
                  <a:pt x="184" y="394"/>
                </a:lnTo>
                <a:lnTo>
                  <a:pt x="183" y="393"/>
                </a:lnTo>
                <a:lnTo>
                  <a:pt x="181" y="391"/>
                </a:lnTo>
                <a:lnTo>
                  <a:pt x="180" y="390"/>
                </a:lnTo>
                <a:lnTo>
                  <a:pt x="178" y="390"/>
                </a:lnTo>
                <a:lnTo>
                  <a:pt x="177" y="389"/>
                </a:lnTo>
                <a:lnTo>
                  <a:pt x="173" y="388"/>
                </a:lnTo>
                <a:lnTo>
                  <a:pt x="170" y="387"/>
                </a:lnTo>
                <a:lnTo>
                  <a:pt x="169" y="386"/>
                </a:lnTo>
                <a:lnTo>
                  <a:pt x="168" y="386"/>
                </a:lnTo>
                <a:lnTo>
                  <a:pt x="167" y="386"/>
                </a:lnTo>
                <a:lnTo>
                  <a:pt x="166" y="386"/>
                </a:lnTo>
                <a:lnTo>
                  <a:pt x="165" y="386"/>
                </a:lnTo>
                <a:lnTo>
                  <a:pt x="160" y="387"/>
                </a:lnTo>
                <a:lnTo>
                  <a:pt x="156" y="387"/>
                </a:lnTo>
                <a:lnTo>
                  <a:pt x="154" y="387"/>
                </a:lnTo>
                <a:lnTo>
                  <a:pt x="151" y="388"/>
                </a:lnTo>
                <a:lnTo>
                  <a:pt x="146" y="389"/>
                </a:lnTo>
                <a:lnTo>
                  <a:pt x="144" y="389"/>
                </a:lnTo>
                <a:lnTo>
                  <a:pt x="142" y="389"/>
                </a:lnTo>
                <a:lnTo>
                  <a:pt x="141" y="389"/>
                </a:lnTo>
                <a:lnTo>
                  <a:pt x="140" y="389"/>
                </a:lnTo>
                <a:lnTo>
                  <a:pt x="139" y="389"/>
                </a:lnTo>
                <a:lnTo>
                  <a:pt x="138" y="389"/>
                </a:lnTo>
                <a:lnTo>
                  <a:pt x="136" y="388"/>
                </a:lnTo>
                <a:lnTo>
                  <a:pt x="135" y="387"/>
                </a:lnTo>
                <a:lnTo>
                  <a:pt x="133" y="386"/>
                </a:lnTo>
                <a:lnTo>
                  <a:pt x="131" y="385"/>
                </a:lnTo>
                <a:lnTo>
                  <a:pt x="123" y="379"/>
                </a:lnTo>
                <a:lnTo>
                  <a:pt x="122" y="378"/>
                </a:lnTo>
                <a:lnTo>
                  <a:pt x="121" y="378"/>
                </a:lnTo>
                <a:lnTo>
                  <a:pt x="120" y="377"/>
                </a:lnTo>
                <a:lnTo>
                  <a:pt x="118" y="377"/>
                </a:lnTo>
                <a:lnTo>
                  <a:pt x="117" y="377"/>
                </a:lnTo>
                <a:lnTo>
                  <a:pt x="114" y="376"/>
                </a:lnTo>
                <a:lnTo>
                  <a:pt x="112" y="376"/>
                </a:lnTo>
                <a:lnTo>
                  <a:pt x="110" y="376"/>
                </a:lnTo>
                <a:lnTo>
                  <a:pt x="109" y="375"/>
                </a:lnTo>
                <a:lnTo>
                  <a:pt x="108" y="375"/>
                </a:lnTo>
                <a:lnTo>
                  <a:pt x="108" y="374"/>
                </a:lnTo>
                <a:lnTo>
                  <a:pt x="107" y="374"/>
                </a:lnTo>
                <a:lnTo>
                  <a:pt x="107" y="373"/>
                </a:lnTo>
                <a:lnTo>
                  <a:pt x="106" y="372"/>
                </a:lnTo>
                <a:lnTo>
                  <a:pt x="106" y="371"/>
                </a:lnTo>
                <a:lnTo>
                  <a:pt x="106" y="370"/>
                </a:lnTo>
                <a:lnTo>
                  <a:pt x="105" y="366"/>
                </a:lnTo>
                <a:lnTo>
                  <a:pt x="105" y="364"/>
                </a:lnTo>
                <a:lnTo>
                  <a:pt x="105" y="362"/>
                </a:lnTo>
                <a:lnTo>
                  <a:pt x="104" y="361"/>
                </a:lnTo>
                <a:lnTo>
                  <a:pt x="104" y="360"/>
                </a:lnTo>
                <a:lnTo>
                  <a:pt x="103" y="360"/>
                </a:lnTo>
                <a:lnTo>
                  <a:pt x="102" y="358"/>
                </a:lnTo>
                <a:lnTo>
                  <a:pt x="101" y="357"/>
                </a:lnTo>
                <a:lnTo>
                  <a:pt x="99" y="356"/>
                </a:lnTo>
                <a:lnTo>
                  <a:pt x="98" y="355"/>
                </a:lnTo>
                <a:lnTo>
                  <a:pt x="97" y="355"/>
                </a:lnTo>
                <a:lnTo>
                  <a:pt x="95" y="354"/>
                </a:lnTo>
                <a:lnTo>
                  <a:pt x="94" y="354"/>
                </a:lnTo>
                <a:lnTo>
                  <a:pt x="87" y="353"/>
                </a:lnTo>
                <a:lnTo>
                  <a:pt x="83" y="352"/>
                </a:lnTo>
                <a:lnTo>
                  <a:pt x="75" y="351"/>
                </a:lnTo>
                <a:lnTo>
                  <a:pt x="74" y="351"/>
                </a:lnTo>
                <a:lnTo>
                  <a:pt x="73" y="351"/>
                </a:lnTo>
                <a:lnTo>
                  <a:pt x="71" y="350"/>
                </a:lnTo>
                <a:lnTo>
                  <a:pt x="71" y="349"/>
                </a:lnTo>
                <a:lnTo>
                  <a:pt x="70" y="349"/>
                </a:lnTo>
                <a:lnTo>
                  <a:pt x="68" y="347"/>
                </a:lnTo>
                <a:lnTo>
                  <a:pt x="66" y="345"/>
                </a:lnTo>
                <a:lnTo>
                  <a:pt x="65" y="344"/>
                </a:lnTo>
                <a:lnTo>
                  <a:pt x="64" y="343"/>
                </a:lnTo>
                <a:lnTo>
                  <a:pt x="63" y="343"/>
                </a:lnTo>
                <a:lnTo>
                  <a:pt x="60" y="342"/>
                </a:lnTo>
                <a:lnTo>
                  <a:pt x="58" y="341"/>
                </a:lnTo>
                <a:lnTo>
                  <a:pt x="57" y="340"/>
                </a:lnTo>
                <a:lnTo>
                  <a:pt x="56" y="340"/>
                </a:lnTo>
                <a:lnTo>
                  <a:pt x="54" y="339"/>
                </a:lnTo>
                <a:lnTo>
                  <a:pt x="50" y="338"/>
                </a:lnTo>
                <a:lnTo>
                  <a:pt x="50" y="338"/>
                </a:lnTo>
                <a:lnTo>
                  <a:pt x="49" y="338"/>
                </a:lnTo>
                <a:lnTo>
                  <a:pt x="49" y="337"/>
                </a:lnTo>
                <a:lnTo>
                  <a:pt x="48" y="336"/>
                </a:lnTo>
                <a:lnTo>
                  <a:pt x="48" y="336"/>
                </a:lnTo>
                <a:lnTo>
                  <a:pt x="48" y="335"/>
                </a:lnTo>
                <a:lnTo>
                  <a:pt x="48" y="334"/>
                </a:lnTo>
                <a:lnTo>
                  <a:pt x="48" y="332"/>
                </a:lnTo>
                <a:lnTo>
                  <a:pt x="48" y="327"/>
                </a:lnTo>
                <a:lnTo>
                  <a:pt x="48" y="324"/>
                </a:lnTo>
                <a:lnTo>
                  <a:pt x="48" y="323"/>
                </a:lnTo>
                <a:lnTo>
                  <a:pt x="48" y="321"/>
                </a:lnTo>
                <a:lnTo>
                  <a:pt x="48" y="320"/>
                </a:lnTo>
                <a:lnTo>
                  <a:pt x="47" y="318"/>
                </a:lnTo>
                <a:lnTo>
                  <a:pt x="47" y="316"/>
                </a:lnTo>
                <a:lnTo>
                  <a:pt x="46" y="315"/>
                </a:lnTo>
                <a:lnTo>
                  <a:pt x="44" y="313"/>
                </a:lnTo>
                <a:lnTo>
                  <a:pt x="43" y="310"/>
                </a:lnTo>
                <a:lnTo>
                  <a:pt x="42" y="309"/>
                </a:lnTo>
                <a:lnTo>
                  <a:pt x="41" y="308"/>
                </a:lnTo>
                <a:lnTo>
                  <a:pt x="40" y="308"/>
                </a:lnTo>
                <a:lnTo>
                  <a:pt x="39" y="307"/>
                </a:lnTo>
                <a:lnTo>
                  <a:pt x="39" y="307"/>
                </a:lnTo>
                <a:lnTo>
                  <a:pt x="38" y="307"/>
                </a:lnTo>
                <a:lnTo>
                  <a:pt x="36" y="307"/>
                </a:lnTo>
                <a:lnTo>
                  <a:pt x="35" y="307"/>
                </a:lnTo>
                <a:lnTo>
                  <a:pt x="34" y="307"/>
                </a:lnTo>
                <a:lnTo>
                  <a:pt x="33" y="307"/>
                </a:lnTo>
                <a:lnTo>
                  <a:pt x="30" y="308"/>
                </a:lnTo>
                <a:lnTo>
                  <a:pt x="28" y="309"/>
                </a:lnTo>
                <a:lnTo>
                  <a:pt x="18" y="312"/>
                </a:lnTo>
                <a:lnTo>
                  <a:pt x="14" y="313"/>
                </a:lnTo>
                <a:lnTo>
                  <a:pt x="12" y="314"/>
                </a:lnTo>
                <a:lnTo>
                  <a:pt x="11" y="314"/>
                </a:lnTo>
                <a:lnTo>
                  <a:pt x="9" y="314"/>
                </a:lnTo>
                <a:lnTo>
                  <a:pt x="7" y="315"/>
                </a:lnTo>
                <a:lnTo>
                  <a:pt x="6" y="314"/>
                </a:lnTo>
                <a:lnTo>
                  <a:pt x="5" y="314"/>
                </a:lnTo>
                <a:lnTo>
                  <a:pt x="4" y="314"/>
                </a:lnTo>
                <a:lnTo>
                  <a:pt x="3" y="314"/>
                </a:lnTo>
                <a:lnTo>
                  <a:pt x="2" y="313"/>
                </a:lnTo>
                <a:lnTo>
                  <a:pt x="1" y="313"/>
                </a:lnTo>
                <a:lnTo>
                  <a:pt x="1" y="312"/>
                </a:lnTo>
                <a:lnTo>
                  <a:pt x="1" y="312"/>
                </a:lnTo>
                <a:lnTo>
                  <a:pt x="0" y="310"/>
                </a:lnTo>
                <a:lnTo>
                  <a:pt x="0" y="308"/>
                </a:lnTo>
                <a:lnTo>
                  <a:pt x="0" y="306"/>
                </a:lnTo>
                <a:lnTo>
                  <a:pt x="0" y="305"/>
                </a:lnTo>
                <a:lnTo>
                  <a:pt x="0" y="303"/>
                </a:lnTo>
                <a:lnTo>
                  <a:pt x="0" y="302"/>
                </a:lnTo>
                <a:lnTo>
                  <a:pt x="1" y="301"/>
                </a:lnTo>
                <a:lnTo>
                  <a:pt x="1" y="300"/>
                </a:lnTo>
                <a:lnTo>
                  <a:pt x="2" y="299"/>
                </a:lnTo>
                <a:lnTo>
                  <a:pt x="3" y="299"/>
                </a:lnTo>
                <a:lnTo>
                  <a:pt x="5" y="297"/>
                </a:lnTo>
                <a:lnTo>
                  <a:pt x="6" y="296"/>
                </a:lnTo>
                <a:lnTo>
                  <a:pt x="7" y="295"/>
                </a:lnTo>
                <a:lnTo>
                  <a:pt x="8" y="294"/>
                </a:lnTo>
                <a:lnTo>
                  <a:pt x="8" y="293"/>
                </a:lnTo>
                <a:lnTo>
                  <a:pt x="10" y="291"/>
                </a:lnTo>
                <a:lnTo>
                  <a:pt x="12" y="285"/>
                </a:lnTo>
                <a:lnTo>
                  <a:pt x="13" y="284"/>
                </a:lnTo>
                <a:lnTo>
                  <a:pt x="14" y="282"/>
                </a:lnTo>
                <a:lnTo>
                  <a:pt x="15" y="280"/>
                </a:lnTo>
                <a:lnTo>
                  <a:pt x="16" y="279"/>
                </a:lnTo>
                <a:lnTo>
                  <a:pt x="18" y="278"/>
                </a:lnTo>
                <a:lnTo>
                  <a:pt x="19" y="277"/>
                </a:lnTo>
                <a:lnTo>
                  <a:pt x="22" y="276"/>
                </a:lnTo>
                <a:lnTo>
                  <a:pt x="25" y="273"/>
                </a:lnTo>
                <a:lnTo>
                  <a:pt x="27" y="271"/>
                </a:lnTo>
                <a:lnTo>
                  <a:pt x="28" y="271"/>
                </a:lnTo>
                <a:lnTo>
                  <a:pt x="28" y="270"/>
                </a:lnTo>
                <a:lnTo>
                  <a:pt x="29" y="269"/>
                </a:lnTo>
                <a:lnTo>
                  <a:pt x="30" y="267"/>
                </a:lnTo>
                <a:lnTo>
                  <a:pt x="31" y="266"/>
                </a:lnTo>
                <a:lnTo>
                  <a:pt x="31" y="264"/>
                </a:lnTo>
                <a:lnTo>
                  <a:pt x="32" y="262"/>
                </a:lnTo>
                <a:lnTo>
                  <a:pt x="33" y="260"/>
                </a:lnTo>
                <a:lnTo>
                  <a:pt x="33" y="258"/>
                </a:lnTo>
                <a:lnTo>
                  <a:pt x="33" y="256"/>
                </a:lnTo>
                <a:lnTo>
                  <a:pt x="33" y="255"/>
                </a:lnTo>
                <a:lnTo>
                  <a:pt x="33" y="254"/>
                </a:lnTo>
                <a:lnTo>
                  <a:pt x="33" y="252"/>
                </a:lnTo>
                <a:lnTo>
                  <a:pt x="33" y="251"/>
                </a:lnTo>
                <a:lnTo>
                  <a:pt x="33" y="250"/>
                </a:lnTo>
                <a:lnTo>
                  <a:pt x="32" y="250"/>
                </a:lnTo>
                <a:lnTo>
                  <a:pt x="32" y="249"/>
                </a:lnTo>
                <a:lnTo>
                  <a:pt x="31" y="249"/>
                </a:lnTo>
                <a:lnTo>
                  <a:pt x="30" y="248"/>
                </a:lnTo>
                <a:lnTo>
                  <a:pt x="29" y="248"/>
                </a:lnTo>
                <a:lnTo>
                  <a:pt x="29" y="248"/>
                </a:lnTo>
                <a:lnTo>
                  <a:pt x="26" y="249"/>
                </a:lnTo>
                <a:lnTo>
                  <a:pt x="25" y="249"/>
                </a:lnTo>
                <a:lnTo>
                  <a:pt x="21" y="249"/>
                </a:lnTo>
                <a:lnTo>
                  <a:pt x="19" y="249"/>
                </a:lnTo>
                <a:lnTo>
                  <a:pt x="18" y="249"/>
                </a:lnTo>
                <a:lnTo>
                  <a:pt x="17" y="248"/>
                </a:lnTo>
                <a:lnTo>
                  <a:pt x="16" y="248"/>
                </a:lnTo>
                <a:lnTo>
                  <a:pt x="16" y="248"/>
                </a:lnTo>
                <a:lnTo>
                  <a:pt x="16" y="247"/>
                </a:lnTo>
                <a:lnTo>
                  <a:pt x="16" y="247"/>
                </a:lnTo>
                <a:lnTo>
                  <a:pt x="15" y="246"/>
                </a:lnTo>
                <a:lnTo>
                  <a:pt x="15" y="245"/>
                </a:lnTo>
                <a:lnTo>
                  <a:pt x="15" y="242"/>
                </a:lnTo>
                <a:lnTo>
                  <a:pt x="15" y="241"/>
                </a:lnTo>
                <a:lnTo>
                  <a:pt x="15" y="240"/>
                </a:lnTo>
                <a:lnTo>
                  <a:pt x="15" y="239"/>
                </a:lnTo>
                <a:lnTo>
                  <a:pt x="15" y="238"/>
                </a:lnTo>
                <a:lnTo>
                  <a:pt x="13" y="234"/>
                </a:lnTo>
                <a:lnTo>
                  <a:pt x="10" y="228"/>
                </a:lnTo>
                <a:lnTo>
                  <a:pt x="10" y="226"/>
                </a:lnTo>
                <a:lnTo>
                  <a:pt x="9" y="224"/>
                </a:lnTo>
                <a:lnTo>
                  <a:pt x="9" y="223"/>
                </a:lnTo>
                <a:lnTo>
                  <a:pt x="9" y="221"/>
                </a:lnTo>
                <a:lnTo>
                  <a:pt x="8" y="216"/>
                </a:lnTo>
                <a:lnTo>
                  <a:pt x="8" y="214"/>
                </a:lnTo>
                <a:lnTo>
                  <a:pt x="8" y="212"/>
                </a:lnTo>
                <a:lnTo>
                  <a:pt x="7" y="208"/>
                </a:lnTo>
                <a:lnTo>
                  <a:pt x="7" y="207"/>
                </a:lnTo>
                <a:lnTo>
                  <a:pt x="6" y="205"/>
                </a:lnTo>
                <a:lnTo>
                  <a:pt x="7" y="203"/>
                </a:lnTo>
                <a:lnTo>
                  <a:pt x="7" y="201"/>
                </a:lnTo>
                <a:lnTo>
                  <a:pt x="7" y="200"/>
                </a:lnTo>
                <a:lnTo>
                  <a:pt x="8" y="199"/>
                </a:lnTo>
                <a:lnTo>
                  <a:pt x="9" y="197"/>
                </a:lnTo>
                <a:lnTo>
                  <a:pt x="10" y="194"/>
                </a:lnTo>
                <a:lnTo>
                  <a:pt x="15" y="184"/>
                </a:lnTo>
                <a:lnTo>
                  <a:pt x="15" y="185"/>
                </a:lnTo>
                <a:lnTo>
                  <a:pt x="16" y="185"/>
                </a:lnTo>
                <a:lnTo>
                  <a:pt x="16" y="185"/>
                </a:lnTo>
                <a:lnTo>
                  <a:pt x="17" y="185"/>
                </a:lnTo>
                <a:lnTo>
                  <a:pt x="17" y="185"/>
                </a:lnTo>
                <a:lnTo>
                  <a:pt x="18" y="185"/>
                </a:lnTo>
                <a:lnTo>
                  <a:pt x="19" y="185"/>
                </a:lnTo>
                <a:lnTo>
                  <a:pt x="19" y="184"/>
                </a:lnTo>
                <a:lnTo>
                  <a:pt x="20" y="183"/>
                </a:lnTo>
                <a:lnTo>
                  <a:pt x="21" y="182"/>
                </a:lnTo>
                <a:lnTo>
                  <a:pt x="22" y="181"/>
                </a:lnTo>
                <a:lnTo>
                  <a:pt x="24" y="178"/>
                </a:lnTo>
                <a:lnTo>
                  <a:pt x="25" y="177"/>
                </a:lnTo>
                <a:lnTo>
                  <a:pt x="25" y="176"/>
                </a:lnTo>
                <a:lnTo>
                  <a:pt x="27" y="175"/>
                </a:lnTo>
                <a:lnTo>
                  <a:pt x="28" y="174"/>
                </a:lnTo>
                <a:lnTo>
                  <a:pt x="29" y="173"/>
                </a:lnTo>
                <a:lnTo>
                  <a:pt x="30" y="173"/>
                </a:lnTo>
                <a:lnTo>
                  <a:pt x="31" y="172"/>
                </a:lnTo>
                <a:lnTo>
                  <a:pt x="32" y="172"/>
                </a:lnTo>
                <a:lnTo>
                  <a:pt x="35" y="172"/>
                </a:lnTo>
                <a:lnTo>
                  <a:pt x="37" y="172"/>
                </a:lnTo>
                <a:lnTo>
                  <a:pt x="45" y="170"/>
                </a:lnTo>
                <a:lnTo>
                  <a:pt x="46" y="170"/>
                </a:lnTo>
                <a:lnTo>
                  <a:pt x="50" y="169"/>
                </a:lnTo>
                <a:lnTo>
                  <a:pt x="55" y="168"/>
                </a:lnTo>
                <a:lnTo>
                  <a:pt x="57" y="168"/>
                </a:lnTo>
                <a:lnTo>
                  <a:pt x="61" y="168"/>
                </a:lnTo>
                <a:lnTo>
                  <a:pt x="63" y="168"/>
                </a:lnTo>
                <a:lnTo>
                  <a:pt x="64" y="168"/>
                </a:lnTo>
                <a:lnTo>
                  <a:pt x="65" y="167"/>
                </a:lnTo>
                <a:lnTo>
                  <a:pt x="66" y="167"/>
                </a:lnTo>
                <a:lnTo>
                  <a:pt x="67" y="166"/>
                </a:lnTo>
                <a:lnTo>
                  <a:pt x="68" y="166"/>
                </a:lnTo>
                <a:lnTo>
                  <a:pt x="69" y="165"/>
                </a:lnTo>
                <a:lnTo>
                  <a:pt x="70" y="164"/>
                </a:lnTo>
                <a:lnTo>
                  <a:pt x="70" y="164"/>
                </a:lnTo>
                <a:lnTo>
                  <a:pt x="72" y="163"/>
                </a:lnTo>
                <a:lnTo>
                  <a:pt x="74" y="160"/>
                </a:lnTo>
                <a:lnTo>
                  <a:pt x="76" y="157"/>
                </a:lnTo>
                <a:lnTo>
                  <a:pt x="79" y="154"/>
                </a:lnTo>
                <a:lnTo>
                  <a:pt x="81" y="149"/>
                </a:lnTo>
                <a:lnTo>
                  <a:pt x="83" y="148"/>
                </a:lnTo>
                <a:lnTo>
                  <a:pt x="84" y="147"/>
                </a:lnTo>
                <a:lnTo>
                  <a:pt x="85" y="146"/>
                </a:lnTo>
                <a:lnTo>
                  <a:pt x="86" y="144"/>
                </a:lnTo>
                <a:lnTo>
                  <a:pt x="89" y="142"/>
                </a:lnTo>
                <a:lnTo>
                  <a:pt x="92" y="139"/>
                </a:lnTo>
                <a:lnTo>
                  <a:pt x="93" y="138"/>
                </a:lnTo>
                <a:lnTo>
                  <a:pt x="94" y="137"/>
                </a:lnTo>
                <a:lnTo>
                  <a:pt x="94" y="136"/>
                </a:lnTo>
                <a:lnTo>
                  <a:pt x="95" y="136"/>
                </a:lnTo>
                <a:lnTo>
                  <a:pt x="95" y="135"/>
                </a:lnTo>
                <a:lnTo>
                  <a:pt x="95" y="133"/>
                </a:lnTo>
                <a:lnTo>
                  <a:pt x="95" y="132"/>
                </a:lnTo>
                <a:lnTo>
                  <a:pt x="95" y="131"/>
                </a:lnTo>
                <a:lnTo>
                  <a:pt x="94" y="130"/>
                </a:lnTo>
                <a:lnTo>
                  <a:pt x="94" y="129"/>
                </a:lnTo>
                <a:lnTo>
                  <a:pt x="92" y="126"/>
                </a:lnTo>
                <a:lnTo>
                  <a:pt x="91" y="122"/>
                </a:lnTo>
                <a:lnTo>
                  <a:pt x="90" y="120"/>
                </a:lnTo>
                <a:lnTo>
                  <a:pt x="90" y="119"/>
                </a:lnTo>
                <a:lnTo>
                  <a:pt x="89" y="116"/>
                </a:lnTo>
                <a:lnTo>
                  <a:pt x="89" y="115"/>
                </a:lnTo>
                <a:lnTo>
                  <a:pt x="89" y="113"/>
                </a:lnTo>
                <a:lnTo>
                  <a:pt x="89" y="111"/>
                </a:lnTo>
                <a:lnTo>
                  <a:pt x="89" y="109"/>
                </a:lnTo>
                <a:lnTo>
                  <a:pt x="89" y="108"/>
                </a:lnTo>
                <a:lnTo>
                  <a:pt x="90" y="106"/>
                </a:lnTo>
                <a:lnTo>
                  <a:pt x="91" y="104"/>
                </a:lnTo>
                <a:lnTo>
                  <a:pt x="94" y="99"/>
                </a:lnTo>
                <a:lnTo>
                  <a:pt x="96" y="97"/>
                </a:lnTo>
                <a:lnTo>
                  <a:pt x="96" y="97"/>
                </a:lnTo>
                <a:lnTo>
                  <a:pt x="97" y="96"/>
                </a:lnTo>
                <a:lnTo>
                  <a:pt x="97" y="95"/>
                </a:lnTo>
                <a:lnTo>
                  <a:pt x="98" y="95"/>
                </a:lnTo>
                <a:lnTo>
                  <a:pt x="99" y="95"/>
                </a:lnTo>
                <a:lnTo>
                  <a:pt x="100" y="94"/>
                </a:lnTo>
                <a:lnTo>
                  <a:pt x="101" y="94"/>
                </a:lnTo>
                <a:lnTo>
                  <a:pt x="101" y="94"/>
                </a:lnTo>
                <a:lnTo>
                  <a:pt x="102" y="94"/>
                </a:lnTo>
                <a:lnTo>
                  <a:pt x="103" y="95"/>
                </a:lnTo>
                <a:lnTo>
                  <a:pt x="103" y="95"/>
                </a:lnTo>
                <a:lnTo>
                  <a:pt x="104" y="96"/>
                </a:lnTo>
                <a:lnTo>
                  <a:pt x="105" y="97"/>
                </a:lnTo>
                <a:lnTo>
                  <a:pt x="105" y="98"/>
                </a:lnTo>
                <a:lnTo>
                  <a:pt x="105" y="99"/>
                </a:lnTo>
                <a:lnTo>
                  <a:pt x="105" y="100"/>
                </a:lnTo>
                <a:lnTo>
                  <a:pt x="106" y="104"/>
                </a:lnTo>
                <a:lnTo>
                  <a:pt x="106" y="105"/>
                </a:lnTo>
                <a:lnTo>
                  <a:pt x="107" y="106"/>
                </a:lnTo>
                <a:lnTo>
                  <a:pt x="107" y="107"/>
                </a:lnTo>
                <a:lnTo>
                  <a:pt x="108" y="108"/>
                </a:lnTo>
                <a:lnTo>
                  <a:pt x="108" y="109"/>
                </a:lnTo>
                <a:lnTo>
                  <a:pt x="109" y="109"/>
                </a:lnTo>
                <a:lnTo>
                  <a:pt x="109" y="109"/>
                </a:lnTo>
                <a:lnTo>
                  <a:pt x="111" y="110"/>
                </a:lnTo>
                <a:lnTo>
                  <a:pt x="114" y="110"/>
                </a:lnTo>
                <a:lnTo>
                  <a:pt x="116" y="110"/>
                </a:lnTo>
                <a:lnTo>
                  <a:pt x="117" y="110"/>
                </a:lnTo>
                <a:lnTo>
                  <a:pt x="120" y="111"/>
                </a:lnTo>
                <a:lnTo>
                  <a:pt x="123" y="112"/>
                </a:lnTo>
                <a:lnTo>
                  <a:pt x="125" y="113"/>
                </a:lnTo>
                <a:lnTo>
                  <a:pt x="128" y="113"/>
                </a:lnTo>
                <a:lnTo>
                  <a:pt x="131" y="113"/>
                </a:lnTo>
                <a:lnTo>
                  <a:pt x="132" y="114"/>
                </a:lnTo>
                <a:lnTo>
                  <a:pt x="134" y="114"/>
                </a:lnTo>
                <a:lnTo>
                  <a:pt x="135" y="114"/>
                </a:lnTo>
                <a:lnTo>
                  <a:pt x="136" y="115"/>
                </a:lnTo>
                <a:lnTo>
                  <a:pt x="137" y="115"/>
                </a:lnTo>
                <a:lnTo>
                  <a:pt x="139" y="116"/>
                </a:lnTo>
                <a:lnTo>
                  <a:pt x="140" y="117"/>
                </a:lnTo>
                <a:lnTo>
                  <a:pt x="142" y="118"/>
                </a:lnTo>
                <a:lnTo>
                  <a:pt x="146" y="121"/>
                </a:lnTo>
                <a:lnTo>
                  <a:pt x="148" y="122"/>
                </a:lnTo>
                <a:lnTo>
                  <a:pt x="149" y="123"/>
                </a:lnTo>
                <a:lnTo>
                  <a:pt x="149" y="123"/>
                </a:lnTo>
                <a:lnTo>
                  <a:pt x="150" y="123"/>
                </a:lnTo>
                <a:lnTo>
                  <a:pt x="151" y="122"/>
                </a:lnTo>
                <a:lnTo>
                  <a:pt x="152" y="122"/>
                </a:lnTo>
                <a:lnTo>
                  <a:pt x="154" y="121"/>
                </a:lnTo>
                <a:lnTo>
                  <a:pt x="155" y="120"/>
                </a:lnTo>
                <a:lnTo>
                  <a:pt x="156" y="119"/>
                </a:lnTo>
                <a:lnTo>
                  <a:pt x="157" y="118"/>
                </a:lnTo>
                <a:lnTo>
                  <a:pt x="158" y="116"/>
                </a:lnTo>
                <a:lnTo>
                  <a:pt x="159" y="115"/>
                </a:lnTo>
                <a:lnTo>
                  <a:pt x="160" y="113"/>
                </a:lnTo>
                <a:lnTo>
                  <a:pt x="161" y="112"/>
                </a:lnTo>
                <a:lnTo>
                  <a:pt x="162" y="110"/>
                </a:lnTo>
                <a:lnTo>
                  <a:pt x="162" y="109"/>
                </a:lnTo>
                <a:lnTo>
                  <a:pt x="163" y="108"/>
                </a:lnTo>
                <a:lnTo>
                  <a:pt x="163" y="106"/>
                </a:lnTo>
                <a:lnTo>
                  <a:pt x="164" y="103"/>
                </a:lnTo>
                <a:lnTo>
                  <a:pt x="164" y="102"/>
                </a:lnTo>
                <a:lnTo>
                  <a:pt x="164" y="100"/>
                </a:lnTo>
                <a:lnTo>
                  <a:pt x="164" y="100"/>
                </a:lnTo>
                <a:lnTo>
                  <a:pt x="164" y="99"/>
                </a:lnTo>
                <a:lnTo>
                  <a:pt x="165" y="99"/>
                </a:lnTo>
                <a:lnTo>
                  <a:pt x="165" y="98"/>
                </a:lnTo>
                <a:lnTo>
                  <a:pt x="166" y="98"/>
                </a:lnTo>
                <a:lnTo>
                  <a:pt x="168" y="98"/>
                </a:lnTo>
                <a:lnTo>
                  <a:pt x="171" y="97"/>
                </a:lnTo>
                <a:lnTo>
                  <a:pt x="174" y="96"/>
                </a:lnTo>
                <a:lnTo>
                  <a:pt x="177" y="95"/>
                </a:lnTo>
                <a:lnTo>
                  <a:pt x="178" y="95"/>
                </a:lnTo>
                <a:lnTo>
                  <a:pt x="180" y="94"/>
                </a:lnTo>
                <a:lnTo>
                  <a:pt x="184" y="94"/>
                </a:lnTo>
                <a:lnTo>
                  <a:pt x="186" y="94"/>
                </a:lnTo>
                <a:lnTo>
                  <a:pt x="188" y="94"/>
                </a:lnTo>
                <a:lnTo>
                  <a:pt x="190" y="94"/>
                </a:lnTo>
                <a:lnTo>
                  <a:pt x="192" y="94"/>
                </a:lnTo>
                <a:lnTo>
                  <a:pt x="193" y="94"/>
                </a:lnTo>
                <a:lnTo>
                  <a:pt x="194" y="95"/>
                </a:lnTo>
                <a:lnTo>
                  <a:pt x="195" y="95"/>
                </a:lnTo>
                <a:lnTo>
                  <a:pt x="198" y="96"/>
                </a:lnTo>
                <a:lnTo>
                  <a:pt x="199" y="96"/>
                </a:lnTo>
                <a:lnTo>
                  <a:pt x="200" y="97"/>
                </a:lnTo>
                <a:lnTo>
                  <a:pt x="202" y="97"/>
                </a:lnTo>
                <a:lnTo>
                  <a:pt x="203" y="97"/>
                </a:lnTo>
                <a:lnTo>
                  <a:pt x="204" y="97"/>
                </a:lnTo>
                <a:lnTo>
                  <a:pt x="206" y="97"/>
                </a:lnTo>
                <a:lnTo>
                  <a:pt x="207" y="97"/>
                </a:lnTo>
                <a:lnTo>
                  <a:pt x="208" y="97"/>
                </a:lnTo>
                <a:lnTo>
                  <a:pt x="210" y="96"/>
                </a:lnTo>
                <a:lnTo>
                  <a:pt x="211" y="96"/>
                </a:lnTo>
                <a:lnTo>
                  <a:pt x="212" y="95"/>
                </a:lnTo>
                <a:lnTo>
                  <a:pt x="213" y="95"/>
                </a:lnTo>
                <a:lnTo>
                  <a:pt x="214" y="94"/>
                </a:lnTo>
                <a:lnTo>
                  <a:pt x="214" y="93"/>
                </a:lnTo>
                <a:lnTo>
                  <a:pt x="216" y="92"/>
                </a:lnTo>
                <a:lnTo>
                  <a:pt x="217" y="91"/>
                </a:lnTo>
                <a:lnTo>
                  <a:pt x="217" y="89"/>
                </a:lnTo>
                <a:lnTo>
                  <a:pt x="218" y="88"/>
                </a:lnTo>
                <a:lnTo>
                  <a:pt x="218" y="87"/>
                </a:lnTo>
                <a:lnTo>
                  <a:pt x="218" y="86"/>
                </a:lnTo>
                <a:lnTo>
                  <a:pt x="219" y="85"/>
                </a:lnTo>
                <a:lnTo>
                  <a:pt x="219" y="84"/>
                </a:lnTo>
                <a:lnTo>
                  <a:pt x="218" y="82"/>
                </a:lnTo>
                <a:lnTo>
                  <a:pt x="218" y="81"/>
                </a:lnTo>
                <a:lnTo>
                  <a:pt x="218" y="80"/>
                </a:lnTo>
                <a:lnTo>
                  <a:pt x="217" y="77"/>
                </a:lnTo>
                <a:lnTo>
                  <a:pt x="214" y="71"/>
                </a:lnTo>
                <a:lnTo>
                  <a:pt x="213" y="70"/>
                </a:lnTo>
                <a:lnTo>
                  <a:pt x="213" y="69"/>
                </a:lnTo>
                <a:lnTo>
                  <a:pt x="213" y="68"/>
                </a:lnTo>
                <a:lnTo>
                  <a:pt x="213" y="68"/>
                </a:lnTo>
                <a:lnTo>
                  <a:pt x="213" y="67"/>
                </a:lnTo>
                <a:lnTo>
                  <a:pt x="213" y="67"/>
                </a:lnTo>
                <a:lnTo>
                  <a:pt x="213" y="66"/>
                </a:lnTo>
                <a:lnTo>
                  <a:pt x="214" y="66"/>
                </a:lnTo>
                <a:lnTo>
                  <a:pt x="214" y="66"/>
                </a:lnTo>
                <a:lnTo>
                  <a:pt x="215" y="65"/>
                </a:lnTo>
                <a:lnTo>
                  <a:pt x="215" y="65"/>
                </a:lnTo>
                <a:lnTo>
                  <a:pt x="216" y="65"/>
                </a:lnTo>
                <a:lnTo>
                  <a:pt x="217" y="65"/>
                </a:lnTo>
                <a:lnTo>
                  <a:pt x="218" y="65"/>
                </a:lnTo>
                <a:lnTo>
                  <a:pt x="219" y="65"/>
                </a:lnTo>
                <a:lnTo>
                  <a:pt x="220" y="65"/>
                </a:lnTo>
                <a:lnTo>
                  <a:pt x="223" y="65"/>
                </a:lnTo>
                <a:lnTo>
                  <a:pt x="224" y="66"/>
                </a:lnTo>
                <a:lnTo>
                  <a:pt x="225" y="66"/>
                </a:lnTo>
                <a:lnTo>
                  <a:pt x="226" y="66"/>
                </a:lnTo>
                <a:lnTo>
                  <a:pt x="226" y="66"/>
                </a:lnTo>
                <a:lnTo>
                  <a:pt x="227" y="65"/>
                </a:lnTo>
                <a:lnTo>
                  <a:pt x="227" y="65"/>
                </a:lnTo>
                <a:lnTo>
                  <a:pt x="228" y="64"/>
                </a:lnTo>
                <a:lnTo>
                  <a:pt x="228" y="64"/>
                </a:lnTo>
                <a:lnTo>
                  <a:pt x="229" y="63"/>
                </a:lnTo>
                <a:lnTo>
                  <a:pt x="231" y="60"/>
                </a:lnTo>
                <a:lnTo>
                  <a:pt x="232" y="59"/>
                </a:lnTo>
                <a:lnTo>
                  <a:pt x="233" y="58"/>
                </a:lnTo>
                <a:lnTo>
                  <a:pt x="233" y="58"/>
                </a:lnTo>
                <a:lnTo>
                  <a:pt x="234" y="57"/>
                </a:lnTo>
                <a:lnTo>
                  <a:pt x="235" y="57"/>
                </a:lnTo>
                <a:lnTo>
                  <a:pt x="237" y="57"/>
                </a:lnTo>
                <a:lnTo>
                  <a:pt x="238" y="57"/>
                </a:lnTo>
                <a:lnTo>
                  <a:pt x="239" y="58"/>
                </a:lnTo>
                <a:lnTo>
                  <a:pt x="240" y="58"/>
                </a:lnTo>
                <a:lnTo>
                  <a:pt x="241" y="59"/>
                </a:lnTo>
                <a:lnTo>
                  <a:pt x="243" y="60"/>
                </a:lnTo>
                <a:lnTo>
                  <a:pt x="245" y="61"/>
                </a:lnTo>
                <a:lnTo>
                  <a:pt x="246" y="63"/>
                </a:lnTo>
                <a:lnTo>
                  <a:pt x="249" y="65"/>
                </a:lnTo>
                <a:lnTo>
                  <a:pt x="250" y="66"/>
                </a:lnTo>
                <a:lnTo>
                  <a:pt x="251" y="67"/>
                </a:lnTo>
                <a:lnTo>
                  <a:pt x="252" y="68"/>
                </a:lnTo>
                <a:lnTo>
                  <a:pt x="253" y="68"/>
                </a:lnTo>
                <a:lnTo>
                  <a:pt x="255" y="69"/>
                </a:lnTo>
                <a:lnTo>
                  <a:pt x="256" y="69"/>
                </a:lnTo>
                <a:lnTo>
                  <a:pt x="258" y="70"/>
                </a:lnTo>
                <a:lnTo>
                  <a:pt x="260" y="70"/>
                </a:lnTo>
                <a:lnTo>
                  <a:pt x="261" y="70"/>
                </a:lnTo>
                <a:lnTo>
                  <a:pt x="263" y="70"/>
                </a:lnTo>
                <a:lnTo>
                  <a:pt x="266" y="69"/>
                </a:lnTo>
                <a:lnTo>
                  <a:pt x="270" y="68"/>
                </a:lnTo>
                <a:lnTo>
                  <a:pt x="272" y="68"/>
                </a:lnTo>
                <a:lnTo>
                  <a:pt x="272" y="67"/>
                </a:lnTo>
                <a:lnTo>
                  <a:pt x="272" y="67"/>
                </a:lnTo>
                <a:lnTo>
                  <a:pt x="273" y="66"/>
                </a:lnTo>
                <a:lnTo>
                  <a:pt x="274" y="65"/>
                </a:lnTo>
                <a:lnTo>
                  <a:pt x="275" y="65"/>
                </a:lnTo>
                <a:lnTo>
                  <a:pt x="275" y="64"/>
                </a:lnTo>
                <a:lnTo>
                  <a:pt x="277" y="60"/>
                </a:lnTo>
                <a:lnTo>
                  <a:pt x="278" y="56"/>
                </a:lnTo>
                <a:lnTo>
                  <a:pt x="280" y="52"/>
                </a:lnTo>
                <a:lnTo>
                  <a:pt x="281" y="50"/>
                </a:lnTo>
                <a:lnTo>
                  <a:pt x="282" y="47"/>
                </a:lnTo>
                <a:lnTo>
                  <a:pt x="282" y="46"/>
                </a:lnTo>
                <a:lnTo>
                  <a:pt x="282" y="44"/>
                </a:lnTo>
                <a:lnTo>
                  <a:pt x="282" y="40"/>
                </a:lnTo>
                <a:lnTo>
                  <a:pt x="282" y="39"/>
                </a:lnTo>
                <a:lnTo>
                  <a:pt x="283" y="38"/>
                </a:lnTo>
                <a:lnTo>
                  <a:pt x="283" y="37"/>
                </a:lnTo>
                <a:lnTo>
                  <a:pt x="284" y="36"/>
                </a:lnTo>
                <a:lnTo>
                  <a:pt x="284" y="35"/>
                </a:lnTo>
                <a:lnTo>
                  <a:pt x="287" y="33"/>
                </a:lnTo>
                <a:lnTo>
                  <a:pt x="289" y="30"/>
                </a:lnTo>
                <a:lnTo>
                  <a:pt x="290" y="29"/>
                </a:lnTo>
                <a:lnTo>
                  <a:pt x="292" y="28"/>
                </a:lnTo>
                <a:lnTo>
                  <a:pt x="295" y="26"/>
                </a:lnTo>
                <a:lnTo>
                  <a:pt x="296" y="25"/>
                </a:lnTo>
                <a:lnTo>
                  <a:pt x="297" y="24"/>
                </a:lnTo>
                <a:lnTo>
                  <a:pt x="298" y="23"/>
                </a:lnTo>
                <a:lnTo>
                  <a:pt x="298" y="22"/>
                </a:lnTo>
                <a:lnTo>
                  <a:pt x="299" y="21"/>
                </a:lnTo>
                <a:lnTo>
                  <a:pt x="300" y="20"/>
                </a:lnTo>
                <a:lnTo>
                  <a:pt x="301" y="17"/>
                </a:lnTo>
                <a:lnTo>
                  <a:pt x="302" y="16"/>
                </a:lnTo>
                <a:lnTo>
                  <a:pt x="303" y="15"/>
                </a:lnTo>
                <a:lnTo>
                  <a:pt x="304" y="15"/>
                </a:lnTo>
                <a:lnTo>
                  <a:pt x="304" y="15"/>
                </a:lnTo>
                <a:lnTo>
                  <a:pt x="305" y="15"/>
                </a:lnTo>
                <a:lnTo>
                  <a:pt x="307" y="15"/>
                </a:lnTo>
                <a:lnTo>
                  <a:pt x="309" y="15"/>
                </a:lnTo>
                <a:lnTo>
                  <a:pt x="313" y="16"/>
                </a:lnTo>
                <a:lnTo>
                  <a:pt x="315" y="17"/>
                </a:lnTo>
                <a:lnTo>
                  <a:pt x="317" y="17"/>
                </a:lnTo>
                <a:lnTo>
                  <a:pt x="318" y="17"/>
                </a:lnTo>
                <a:lnTo>
                  <a:pt x="319" y="17"/>
                </a:lnTo>
                <a:lnTo>
                  <a:pt x="320" y="17"/>
                </a:lnTo>
                <a:lnTo>
                  <a:pt x="321" y="17"/>
                </a:lnTo>
                <a:lnTo>
                  <a:pt x="321" y="17"/>
                </a:lnTo>
                <a:lnTo>
                  <a:pt x="322" y="17"/>
                </a:lnTo>
                <a:lnTo>
                  <a:pt x="323" y="16"/>
                </a:lnTo>
                <a:lnTo>
                  <a:pt x="324" y="16"/>
                </a:lnTo>
                <a:lnTo>
                  <a:pt x="325" y="15"/>
                </a:lnTo>
                <a:lnTo>
                  <a:pt x="326" y="14"/>
                </a:lnTo>
                <a:lnTo>
                  <a:pt x="326" y="14"/>
                </a:lnTo>
                <a:lnTo>
                  <a:pt x="327" y="13"/>
                </a:lnTo>
                <a:lnTo>
                  <a:pt x="329" y="11"/>
                </a:lnTo>
                <a:lnTo>
                  <a:pt x="330" y="8"/>
                </a:lnTo>
                <a:lnTo>
                  <a:pt x="331" y="6"/>
                </a:lnTo>
                <a:lnTo>
                  <a:pt x="332" y="5"/>
                </a:lnTo>
                <a:lnTo>
                  <a:pt x="332" y="4"/>
                </a:lnTo>
                <a:lnTo>
                  <a:pt x="333" y="3"/>
                </a:lnTo>
                <a:lnTo>
                  <a:pt x="333" y="2"/>
                </a:lnTo>
                <a:lnTo>
                  <a:pt x="333" y="1"/>
                </a:lnTo>
                <a:lnTo>
                  <a:pt x="333" y="1"/>
                </a:lnTo>
                <a:lnTo>
                  <a:pt x="334" y="1"/>
                </a:lnTo>
                <a:lnTo>
                  <a:pt x="334" y="1"/>
                </a:lnTo>
                <a:lnTo>
                  <a:pt x="336" y="1"/>
                </a:lnTo>
                <a:lnTo>
                  <a:pt x="337" y="1"/>
                </a:lnTo>
                <a:lnTo>
                  <a:pt x="339" y="0"/>
                </a:lnTo>
                <a:lnTo>
                  <a:pt x="339" y="0"/>
                </a:lnTo>
                <a:lnTo>
                  <a:pt x="340" y="0"/>
                </a:lnTo>
                <a:lnTo>
                  <a:pt x="340" y="0"/>
                </a:lnTo>
                <a:lnTo>
                  <a:pt x="341" y="0"/>
                </a:lnTo>
                <a:close/>
              </a:path>
            </a:pathLst>
          </a:custGeom>
          <a:solidFill>
            <a:srgbClr val="B0C2E5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8" name="Freeform 291">
            <a:extLst>
              <a:ext uri="{FF2B5EF4-FFF2-40B4-BE49-F238E27FC236}">
                <a16:creationId xmlns:a16="http://schemas.microsoft.com/office/drawing/2014/main" id="{A4DFD73F-B4C1-4923-A898-65A921BAE8A9}"/>
              </a:ext>
            </a:extLst>
          </p:cNvPr>
          <p:cNvSpPr>
            <a:spLocks/>
          </p:cNvSpPr>
          <p:nvPr/>
        </p:nvSpPr>
        <p:spPr bwMode="auto">
          <a:xfrm>
            <a:off x="10454359" y="3949210"/>
            <a:ext cx="1389429" cy="1233172"/>
          </a:xfrm>
          <a:custGeom>
            <a:avLst/>
            <a:gdLst>
              <a:gd name="T0" fmla="*/ 239 w 731"/>
              <a:gd name="T1" fmla="*/ 12 h 593"/>
              <a:gd name="T2" fmla="*/ 240 w 731"/>
              <a:gd name="T3" fmla="*/ 45 h 593"/>
              <a:gd name="T4" fmla="*/ 240 w 731"/>
              <a:gd name="T5" fmla="*/ 75 h 593"/>
              <a:gd name="T6" fmla="*/ 197 w 731"/>
              <a:gd name="T7" fmla="*/ 97 h 593"/>
              <a:gd name="T8" fmla="*/ 191 w 731"/>
              <a:gd name="T9" fmla="*/ 121 h 593"/>
              <a:gd name="T10" fmla="*/ 227 w 731"/>
              <a:gd name="T11" fmla="*/ 138 h 593"/>
              <a:gd name="T12" fmla="*/ 257 w 731"/>
              <a:gd name="T13" fmla="*/ 180 h 593"/>
              <a:gd name="T14" fmla="*/ 287 w 731"/>
              <a:gd name="T15" fmla="*/ 213 h 593"/>
              <a:gd name="T16" fmla="*/ 326 w 731"/>
              <a:gd name="T17" fmla="*/ 215 h 593"/>
              <a:gd name="T18" fmla="*/ 372 w 731"/>
              <a:gd name="T19" fmla="*/ 197 h 593"/>
              <a:gd name="T20" fmla="*/ 360 w 731"/>
              <a:gd name="T21" fmla="*/ 180 h 593"/>
              <a:gd name="T22" fmla="*/ 370 w 731"/>
              <a:gd name="T23" fmla="*/ 165 h 593"/>
              <a:gd name="T24" fmla="*/ 401 w 731"/>
              <a:gd name="T25" fmla="*/ 202 h 593"/>
              <a:gd name="T26" fmla="*/ 432 w 731"/>
              <a:gd name="T27" fmla="*/ 205 h 593"/>
              <a:gd name="T28" fmla="*/ 455 w 731"/>
              <a:gd name="T29" fmla="*/ 220 h 593"/>
              <a:gd name="T30" fmla="*/ 484 w 731"/>
              <a:gd name="T31" fmla="*/ 248 h 593"/>
              <a:gd name="T32" fmla="*/ 501 w 731"/>
              <a:gd name="T33" fmla="*/ 238 h 593"/>
              <a:gd name="T34" fmla="*/ 546 w 731"/>
              <a:gd name="T35" fmla="*/ 246 h 593"/>
              <a:gd name="T36" fmla="*/ 585 w 731"/>
              <a:gd name="T37" fmla="*/ 256 h 593"/>
              <a:gd name="T38" fmla="*/ 599 w 731"/>
              <a:gd name="T39" fmla="*/ 251 h 593"/>
              <a:gd name="T40" fmla="*/ 608 w 731"/>
              <a:gd name="T41" fmla="*/ 282 h 593"/>
              <a:gd name="T42" fmla="*/ 607 w 731"/>
              <a:gd name="T43" fmla="*/ 317 h 593"/>
              <a:gd name="T44" fmla="*/ 635 w 731"/>
              <a:gd name="T45" fmla="*/ 380 h 593"/>
              <a:gd name="T46" fmla="*/ 676 w 731"/>
              <a:gd name="T47" fmla="*/ 399 h 593"/>
              <a:gd name="T48" fmla="*/ 706 w 731"/>
              <a:gd name="T49" fmla="*/ 407 h 593"/>
              <a:gd name="T50" fmla="*/ 730 w 731"/>
              <a:gd name="T51" fmla="*/ 482 h 593"/>
              <a:gd name="T52" fmla="*/ 712 w 731"/>
              <a:gd name="T53" fmla="*/ 510 h 593"/>
              <a:gd name="T54" fmla="*/ 658 w 731"/>
              <a:gd name="T55" fmla="*/ 518 h 593"/>
              <a:gd name="T56" fmla="*/ 612 w 731"/>
              <a:gd name="T57" fmla="*/ 519 h 593"/>
              <a:gd name="T58" fmla="*/ 599 w 731"/>
              <a:gd name="T59" fmla="*/ 544 h 593"/>
              <a:gd name="T60" fmla="*/ 561 w 731"/>
              <a:gd name="T61" fmla="*/ 592 h 593"/>
              <a:gd name="T62" fmla="*/ 532 w 731"/>
              <a:gd name="T63" fmla="*/ 585 h 593"/>
              <a:gd name="T64" fmla="*/ 501 w 731"/>
              <a:gd name="T65" fmla="*/ 547 h 593"/>
              <a:gd name="T66" fmla="*/ 466 w 731"/>
              <a:gd name="T67" fmla="*/ 536 h 593"/>
              <a:gd name="T68" fmla="*/ 416 w 731"/>
              <a:gd name="T69" fmla="*/ 519 h 593"/>
              <a:gd name="T70" fmla="*/ 362 w 731"/>
              <a:gd name="T71" fmla="*/ 518 h 593"/>
              <a:gd name="T72" fmla="*/ 332 w 731"/>
              <a:gd name="T73" fmla="*/ 509 h 593"/>
              <a:gd name="T74" fmla="*/ 309 w 731"/>
              <a:gd name="T75" fmla="*/ 501 h 593"/>
              <a:gd name="T76" fmla="*/ 305 w 731"/>
              <a:gd name="T77" fmla="*/ 481 h 593"/>
              <a:gd name="T78" fmla="*/ 260 w 731"/>
              <a:gd name="T79" fmla="*/ 429 h 593"/>
              <a:gd name="T80" fmla="*/ 240 w 731"/>
              <a:gd name="T81" fmla="*/ 425 h 593"/>
              <a:gd name="T82" fmla="*/ 232 w 731"/>
              <a:gd name="T83" fmla="*/ 388 h 593"/>
              <a:gd name="T84" fmla="*/ 217 w 731"/>
              <a:gd name="T85" fmla="*/ 368 h 593"/>
              <a:gd name="T86" fmla="*/ 169 w 731"/>
              <a:gd name="T87" fmla="*/ 364 h 593"/>
              <a:gd name="T88" fmla="*/ 148 w 731"/>
              <a:gd name="T89" fmla="*/ 336 h 593"/>
              <a:gd name="T90" fmla="*/ 134 w 731"/>
              <a:gd name="T91" fmla="*/ 299 h 593"/>
              <a:gd name="T92" fmla="*/ 126 w 731"/>
              <a:gd name="T93" fmla="*/ 324 h 593"/>
              <a:gd name="T94" fmla="*/ 110 w 731"/>
              <a:gd name="T95" fmla="*/ 334 h 593"/>
              <a:gd name="T96" fmla="*/ 91 w 731"/>
              <a:gd name="T97" fmla="*/ 338 h 593"/>
              <a:gd name="T98" fmla="*/ 85 w 731"/>
              <a:gd name="T99" fmla="*/ 307 h 593"/>
              <a:gd name="T100" fmla="*/ 47 w 731"/>
              <a:gd name="T101" fmla="*/ 331 h 593"/>
              <a:gd name="T102" fmla="*/ 29 w 731"/>
              <a:gd name="T103" fmla="*/ 316 h 593"/>
              <a:gd name="T104" fmla="*/ 7 w 731"/>
              <a:gd name="T105" fmla="*/ 308 h 593"/>
              <a:gd name="T106" fmla="*/ 5 w 731"/>
              <a:gd name="T107" fmla="*/ 274 h 593"/>
              <a:gd name="T108" fmla="*/ 15 w 731"/>
              <a:gd name="T109" fmla="*/ 244 h 593"/>
              <a:gd name="T110" fmla="*/ 8 w 731"/>
              <a:gd name="T111" fmla="*/ 205 h 593"/>
              <a:gd name="T112" fmla="*/ 28 w 731"/>
              <a:gd name="T113" fmla="*/ 149 h 593"/>
              <a:gd name="T114" fmla="*/ 56 w 731"/>
              <a:gd name="T115" fmla="*/ 100 h 593"/>
              <a:gd name="T116" fmla="*/ 93 w 731"/>
              <a:gd name="T117" fmla="*/ 74 h 593"/>
              <a:gd name="T118" fmla="*/ 110 w 731"/>
              <a:gd name="T119" fmla="*/ 48 h 593"/>
              <a:gd name="T120" fmla="*/ 162 w 731"/>
              <a:gd name="T121" fmla="*/ 34 h 593"/>
              <a:gd name="T122" fmla="*/ 203 w 731"/>
              <a:gd name="T123" fmla="*/ 26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31" h="593">
                <a:moveTo>
                  <a:pt x="222" y="0"/>
                </a:moveTo>
                <a:lnTo>
                  <a:pt x="222" y="0"/>
                </a:lnTo>
                <a:lnTo>
                  <a:pt x="223" y="0"/>
                </a:lnTo>
                <a:lnTo>
                  <a:pt x="224" y="1"/>
                </a:lnTo>
                <a:lnTo>
                  <a:pt x="225" y="1"/>
                </a:lnTo>
                <a:lnTo>
                  <a:pt x="226" y="2"/>
                </a:lnTo>
                <a:lnTo>
                  <a:pt x="228" y="3"/>
                </a:lnTo>
                <a:lnTo>
                  <a:pt x="228" y="3"/>
                </a:lnTo>
                <a:lnTo>
                  <a:pt x="229" y="4"/>
                </a:lnTo>
                <a:lnTo>
                  <a:pt x="231" y="5"/>
                </a:lnTo>
                <a:lnTo>
                  <a:pt x="231" y="6"/>
                </a:lnTo>
                <a:lnTo>
                  <a:pt x="232" y="7"/>
                </a:lnTo>
                <a:lnTo>
                  <a:pt x="233" y="8"/>
                </a:lnTo>
                <a:lnTo>
                  <a:pt x="233" y="10"/>
                </a:lnTo>
                <a:lnTo>
                  <a:pt x="233" y="10"/>
                </a:lnTo>
                <a:lnTo>
                  <a:pt x="233" y="10"/>
                </a:lnTo>
                <a:lnTo>
                  <a:pt x="235" y="11"/>
                </a:lnTo>
                <a:lnTo>
                  <a:pt x="236" y="11"/>
                </a:lnTo>
                <a:lnTo>
                  <a:pt x="237" y="11"/>
                </a:lnTo>
                <a:lnTo>
                  <a:pt x="238" y="12"/>
                </a:lnTo>
                <a:lnTo>
                  <a:pt x="239" y="12"/>
                </a:lnTo>
                <a:lnTo>
                  <a:pt x="239" y="13"/>
                </a:lnTo>
                <a:lnTo>
                  <a:pt x="240" y="14"/>
                </a:lnTo>
                <a:lnTo>
                  <a:pt x="240" y="14"/>
                </a:lnTo>
                <a:lnTo>
                  <a:pt x="240" y="15"/>
                </a:lnTo>
                <a:lnTo>
                  <a:pt x="240" y="16"/>
                </a:lnTo>
                <a:lnTo>
                  <a:pt x="240" y="17"/>
                </a:lnTo>
                <a:lnTo>
                  <a:pt x="240" y="18"/>
                </a:lnTo>
                <a:lnTo>
                  <a:pt x="239" y="20"/>
                </a:lnTo>
                <a:lnTo>
                  <a:pt x="237" y="26"/>
                </a:lnTo>
                <a:lnTo>
                  <a:pt x="236" y="28"/>
                </a:lnTo>
                <a:lnTo>
                  <a:pt x="236" y="30"/>
                </a:lnTo>
                <a:lnTo>
                  <a:pt x="235" y="31"/>
                </a:lnTo>
                <a:lnTo>
                  <a:pt x="235" y="33"/>
                </a:lnTo>
                <a:lnTo>
                  <a:pt x="235" y="35"/>
                </a:lnTo>
                <a:lnTo>
                  <a:pt x="235" y="36"/>
                </a:lnTo>
                <a:lnTo>
                  <a:pt x="236" y="38"/>
                </a:lnTo>
                <a:lnTo>
                  <a:pt x="236" y="39"/>
                </a:lnTo>
                <a:lnTo>
                  <a:pt x="237" y="41"/>
                </a:lnTo>
                <a:lnTo>
                  <a:pt x="237" y="42"/>
                </a:lnTo>
                <a:lnTo>
                  <a:pt x="238" y="44"/>
                </a:lnTo>
                <a:lnTo>
                  <a:pt x="240" y="45"/>
                </a:lnTo>
                <a:lnTo>
                  <a:pt x="243" y="50"/>
                </a:lnTo>
                <a:lnTo>
                  <a:pt x="245" y="52"/>
                </a:lnTo>
                <a:lnTo>
                  <a:pt x="246" y="53"/>
                </a:lnTo>
                <a:lnTo>
                  <a:pt x="246" y="54"/>
                </a:lnTo>
                <a:lnTo>
                  <a:pt x="247" y="55"/>
                </a:lnTo>
                <a:lnTo>
                  <a:pt x="247" y="56"/>
                </a:lnTo>
                <a:lnTo>
                  <a:pt x="247" y="58"/>
                </a:lnTo>
                <a:lnTo>
                  <a:pt x="248" y="60"/>
                </a:lnTo>
                <a:lnTo>
                  <a:pt x="248" y="62"/>
                </a:lnTo>
                <a:lnTo>
                  <a:pt x="248" y="64"/>
                </a:lnTo>
                <a:lnTo>
                  <a:pt x="247" y="66"/>
                </a:lnTo>
                <a:lnTo>
                  <a:pt x="247" y="67"/>
                </a:lnTo>
                <a:lnTo>
                  <a:pt x="247" y="69"/>
                </a:lnTo>
                <a:lnTo>
                  <a:pt x="246" y="70"/>
                </a:lnTo>
                <a:lnTo>
                  <a:pt x="246" y="71"/>
                </a:lnTo>
                <a:lnTo>
                  <a:pt x="245" y="72"/>
                </a:lnTo>
                <a:lnTo>
                  <a:pt x="245" y="72"/>
                </a:lnTo>
                <a:lnTo>
                  <a:pt x="244" y="73"/>
                </a:lnTo>
                <a:lnTo>
                  <a:pt x="242" y="74"/>
                </a:lnTo>
                <a:lnTo>
                  <a:pt x="241" y="75"/>
                </a:lnTo>
                <a:lnTo>
                  <a:pt x="240" y="75"/>
                </a:lnTo>
                <a:lnTo>
                  <a:pt x="239" y="76"/>
                </a:lnTo>
                <a:lnTo>
                  <a:pt x="236" y="77"/>
                </a:lnTo>
                <a:lnTo>
                  <a:pt x="235" y="77"/>
                </a:lnTo>
                <a:lnTo>
                  <a:pt x="233" y="78"/>
                </a:lnTo>
                <a:lnTo>
                  <a:pt x="232" y="79"/>
                </a:lnTo>
                <a:lnTo>
                  <a:pt x="231" y="80"/>
                </a:lnTo>
                <a:lnTo>
                  <a:pt x="230" y="81"/>
                </a:lnTo>
                <a:lnTo>
                  <a:pt x="229" y="81"/>
                </a:lnTo>
                <a:lnTo>
                  <a:pt x="227" y="84"/>
                </a:lnTo>
                <a:lnTo>
                  <a:pt x="227" y="85"/>
                </a:lnTo>
                <a:lnTo>
                  <a:pt x="226" y="86"/>
                </a:lnTo>
                <a:lnTo>
                  <a:pt x="225" y="87"/>
                </a:lnTo>
                <a:lnTo>
                  <a:pt x="224" y="88"/>
                </a:lnTo>
                <a:lnTo>
                  <a:pt x="223" y="88"/>
                </a:lnTo>
                <a:lnTo>
                  <a:pt x="222" y="89"/>
                </a:lnTo>
                <a:lnTo>
                  <a:pt x="221" y="89"/>
                </a:lnTo>
                <a:lnTo>
                  <a:pt x="220" y="90"/>
                </a:lnTo>
                <a:lnTo>
                  <a:pt x="217" y="91"/>
                </a:lnTo>
                <a:lnTo>
                  <a:pt x="210" y="93"/>
                </a:lnTo>
                <a:lnTo>
                  <a:pt x="201" y="96"/>
                </a:lnTo>
                <a:lnTo>
                  <a:pt x="197" y="97"/>
                </a:lnTo>
                <a:lnTo>
                  <a:pt x="189" y="100"/>
                </a:lnTo>
                <a:lnTo>
                  <a:pt x="188" y="100"/>
                </a:lnTo>
                <a:lnTo>
                  <a:pt x="187" y="101"/>
                </a:lnTo>
                <a:lnTo>
                  <a:pt x="186" y="102"/>
                </a:lnTo>
                <a:lnTo>
                  <a:pt x="185" y="103"/>
                </a:lnTo>
                <a:lnTo>
                  <a:pt x="184" y="103"/>
                </a:lnTo>
                <a:lnTo>
                  <a:pt x="184" y="104"/>
                </a:lnTo>
                <a:lnTo>
                  <a:pt x="184" y="105"/>
                </a:lnTo>
                <a:lnTo>
                  <a:pt x="183" y="106"/>
                </a:lnTo>
                <a:lnTo>
                  <a:pt x="183" y="107"/>
                </a:lnTo>
                <a:lnTo>
                  <a:pt x="183" y="109"/>
                </a:lnTo>
                <a:lnTo>
                  <a:pt x="184" y="109"/>
                </a:lnTo>
                <a:lnTo>
                  <a:pt x="184" y="110"/>
                </a:lnTo>
                <a:lnTo>
                  <a:pt x="184" y="112"/>
                </a:lnTo>
                <a:lnTo>
                  <a:pt x="185" y="113"/>
                </a:lnTo>
                <a:lnTo>
                  <a:pt x="186" y="114"/>
                </a:lnTo>
                <a:lnTo>
                  <a:pt x="187" y="115"/>
                </a:lnTo>
                <a:lnTo>
                  <a:pt x="187" y="117"/>
                </a:lnTo>
                <a:lnTo>
                  <a:pt x="188" y="118"/>
                </a:lnTo>
                <a:lnTo>
                  <a:pt x="189" y="119"/>
                </a:lnTo>
                <a:lnTo>
                  <a:pt x="191" y="121"/>
                </a:lnTo>
                <a:lnTo>
                  <a:pt x="196" y="125"/>
                </a:lnTo>
                <a:lnTo>
                  <a:pt x="198" y="127"/>
                </a:lnTo>
                <a:lnTo>
                  <a:pt x="200" y="129"/>
                </a:lnTo>
                <a:lnTo>
                  <a:pt x="203" y="132"/>
                </a:lnTo>
                <a:lnTo>
                  <a:pt x="204" y="134"/>
                </a:lnTo>
                <a:lnTo>
                  <a:pt x="205" y="135"/>
                </a:lnTo>
                <a:lnTo>
                  <a:pt x="207" y="136"/>
                </a:lnTo>
                <a:lnTo>
                  <a:pt x="208" y="137"/>
                </a:lnTo>
                <a:lnTo>
                  <a:pt x="210" y="138"/>
                </a:lnTo>
                <a:lnTo>
                  <a:pt x="212" y="138"/>
                </a:lnTo>
                <a:lnTo>
                  <a:pt x="214" y="139"/>
                </a:lnTo>
                <a:lnTo>
                  <a:pt x="215" y="139"/>
                </a:lnTo>
                <a:lnTo>
                  <a:pt x="216" y="138"/>
                </a:lnTo>
                <a:lnTo>
                  <a:pt x="217" y="138"/>
                </a:lnTo>
                <a:lnTo>
                  <a:pt x="220" y="137"/>
                </a:lnTo>
                <a:lnTo>
                  <a:pt x="221" y="137"/>
                </a:lnTo>
                <a:lnTo>
                  <a:pt x="222" y="137"/>
                </a:lnTo>
                <a:lnTo>
                  <a:pt x="223" y="137"/>
                </a:lnTo>
                <a:lnTo>
                  <a:pt x="224" y="137"/>
                </a:lnTo>
                <a:lnTo>
                  <a:pt x="226" y="137"/>
                </a:lnTo>
                <a:lnTo>
                  <a:pt x="227" y="138"/>
                </a:lnTo>
                <a:lnTo>
                  <a:pt x="228" y="138"/>
                </a:lnTo>
                <a:lnTo>
                  <a:pt x="229" y="138"/>
                </a:lnTo>
                <a:lnTo>
                  <a:pt x="230" y="139"/>
                </a:lnTo>
                <a:lnTo>
                  <a:pt x="231" y="140"/>
                </a:lnTo>
                <a:lnTo>
                  <a:pt x="233" y="141"/>
                </a:lnTo>
                <a:lnTo>
                  <a:pt x="234" y="142"/>
                </a:lnTo>
                <a:lnTo>
                  <a:pt x="235" y="144"/>
                </a:lnTo>
                <a:lnTo>
                  <a:pt x="237" y="145"/>
                </a:lnTo>
                <a:lnTo>
                  <a:pt x="238" y="146"/>
                </a:lnTo>
                <a:lnTo>
                  <a:pt x="240" y="151"/>
                </a:lnTo>
                <a:lnTo>
                  <a:pt x="242" y="153"/>
                </a:lnTo>
                <a:lnTo>
                  <a:pt x="247" y="159"/>
                </a:lnTo>
                <a:lnTo>
                  <a:pt x="248" y="161"/>
                </a:lnTo>
                <a:lnTo>
                  <a:pt x="250" y="164"/>
                </a:lnTo>
                <a:lnTo>
                  <a:pt x="250" y="165"/>
                </a:lnTo>
                <a:lnTo>
                  <a:pt x="251" y="166"/>
                </a:lnTo>
                <a:lnTo>
                  <a:pt x="252" y="169"/>
                </a:lnTo>
                <a:lnTo>
                  <a:pt x="253" y="170"/>
                </a:lnTo>
                <a:lnTo>
                  <a:pt x="255" y="176"/>
                </a:lnTo>
                <a:lnTo>
                  <a:pt x="256" y="178"/>
                </a:lnTo>
                <a:lnTo>
                  <a:pt x="257" y="180"/>
                </a:lnTo>
                <a:lnTo>
                  <a:pt x="258" y="185"/>
                </a:lnTo>
                <a:lnTo>
                  <a:pt x="260" y="190"/>
                </a:lnTo>
                <a:lnTo>
                  <a:pt x="261" y="191"/>
                </a:lnTo>
                <a:lnTo>
                  <a:pt x="262" y="192"/>
                </a:lnTo>
                <a:lnTo>
                  <a:pt x="263" y="193"/>
                </a:lnTo>
                <a:lnTo>
                  <a:pt x="264" y="194"/>
                </a:lnTo>
                <a:lnTo>
                  <a:pt x="265" y="195"/>
                </a:lnTo>
                <a:lnTo>
                  <a:pt x="266" y="196"/>
                </a:lnTo>
                <a:lnTo>
                  <a:pt x="269" y="198"/>
                </a:lnTo>
                <a:lnTo>
                  <a:pt x="271" y="199"/>
                </a:lnTo>
                <a:lnTo>
                  <a:pt x="276" y="201"/>
                </a:lnTo>
                <a:lnTo>
                  <a:pt x="277" y="202"/>
                </a:lnTo>
                <a:lnTo>
                  <a:pt x="279" y="203"/>
                </a:lnTo>
                <a:lnTo>
                  <a:pt x="280" y="204"/>
                </a:lnTo>
                <a:lnTo>
                  <a:pt x="281" y="205"/>
                </a:lnTo>
                <a:lnTo>
                  <a:pt x="282" y="206"/>
                </a:lnTo>
                <a:lnTo>
                  <a:pt x="283" y="207"/>
                </a:lnTo>
                <a:lnTo>
                  <a:pt x="284" y="210"/>
                </a:lnTo>
                <a:lnTo>
                  <a:pt x="285" y="211"/>
                </a:lnTo>
                <a:lnTo>
                  <a:pt x="286" y="212"/>
                </a:lnTo>
                <a:lnTo>
                  <a:pt x="287" y="213"/>
                </a:lnTo>
                <a:lnTo>
                  <a:pt x="289" y="215"/>
                </a:lnTo>
                <a:lnTo>
                  <a:pt x="290" y="217"/>
                </a:lnTo>
                <a:lnTo>
                  <a:pt x="294" y="219"/>
                </a:lnTo>
                <a:lnTo>
                  <a:pt x="295" y="220"/>
                </a:lnTo>
                <a:lnTo>
                  <a:pt x="296" y="220"/>
                </a:lnTo>
                <a:lnTo>
                  <a:pt x="298" y="221"/>
                </a:lnTo>
                <a:lnTo>
                  <a:pt x="300" y="222"/>
                </a:lnTo>
                <a:lnTo>
                  <a:pt x="301" y="222"/>
                </a:lnTo>
                <a:lnTo>
                  <a:pt x="302" y="222"/>
                </a:lnTo>
                <a:lnTo>
                  <a:pt x="303" y="222"/>
                </a:lnTo>
                <a:lnTo>
                  <a:pt x="304" y="222"/>
                </a:lnTo>
                <a:lnTo>
                  <a:pt x="306" y="222"/>
                </a:lnTo>
                <a:lnTo>
                  <a:pt x="311" y="221"/>
                </a:lnTo>
                <a:lnTo>
                  <a:pt x="314" y="221"/>
                </a:lnTo>
                <a:lnTo>
                  <a:pt x="316" y="221"/>
                </a:lnTo>
                <a:lnTo>
                  <a:pt x="318" y="220"/>
                </a:lnTo>
                <a:lnTo>
                  <a:pt x="319" y="219"/>
                </a:lnTo>
                <a:lnTo>
                  <a:pt x="321" y="218"/>
                </a:lnTo>
                <a:lnTo>
                  <a:pt x="323" y="217"/>
                </a:lnTo>
                <a:lnTo>
                  <a:pt x="324" y="216"/>
                </a:lnTo>
                <a:lnTo>
                  <a:pt x="326" y="215"/>
                </a:lnTo>
                <a:lnTo>
                  <a:pt x="332" y="209"/>
                </a:lnTo>
                <a:lnTo>
                  <a:pt x="334" y="207"/>
                </a:lnTo>
                <a:lnTo>
                  <a:pt x="335" y="206"/>
                </a:lnTo>
                <a:lnTo>
                  <a:pt x="337" y="205"/>
                </a:lnTo>
                <a:lnTo>
                  <a:pt x="339" y="204"/>
                </a:lnTo>
                <a:lnTo>
                  <a:pt x="341" y="202"/>
                </a:lnTo>
                <a:lnTo>
                  <a:pt x="343" y="202"/>
                </a:lnTo>
                <a:lnTo>
                  <a:pt x="347" y="200"/>
                </a:lnTo>
                <a:lnTo>
                  <a:pt x="351" y="198"/>
                </a:lnTo>
                <a:lnTo>
                  <a:pt x="352" y="198"/>
                </a:lnTo>
                <a:lnTo>
                  <a:pt x="354" y="197"/>
                </a:lnTo>
                <a:lnTo>
                  <a:pt x="355" y="197"/>
                </a:lnTo>
                <a:lnTo>
                  <a:pt x="356" y="197"/>
                </a:lnTo>
                <a:lnTo>
                  <a:pt x="358" y="197"/>
                </a:lnTo>
                <a:lnTo>
                  <a:pt x="364" y="197"/>
                </a:lnTo>
                <a:lnTo>
                  <a:pt x="366" y="197"/>
                </a:lnTo>
                <a:lnTo>
                  <a:pt x="369" y="197"/>
                </a:lnTo>
                <a:lnTo>
                  <a:pt x="370" y="197"/>
                </a:lnTo>
                <a:lnTo>
                  <a:pt x="371" y="197"/>
                </a:lnTo>
                <a:lnTo>
                  <a:pt x="372" y="197"/>
                </a:lnTo>
                <a:lnTo>
                  <a:pt x="372" y="197"/>
                </a:lnTo>
                <a:lnTo>
                  <a:pt x="373" y="196"/>
                </a:lnTo>
                <a:lnTo>
                  <a:pt x="373" y="196"/>
                </a:lnTo>
                <a:lnTo>
                  <a:pt x="373" y="195"/>
                </a:lnTo>
                <a:lnTo>
                  <a:pt x="373" y="193"/>
                </a:lnTo>
                <a:lnTo>
                  <a:pt x="373" y="191"/>
                </a:lnTo>
                <a:lnTo>
                  <a:pt x="373" y="190"/>
                </a:lnTo>
                <a:lnTo>
                  <a:pt x="373" y="188"/>
                </a:lnTo>
                <a:lnTo>
                  <a:pt x="373" y="187"/>
                </a:lnTo>
                <a:lnTo>
                  <a:pt x="372" y="186"/>
                </a:lnTo>
                <a:lnTo>
                  <a:pt x="372" y="185"/>
                </a:lnTo>
                <a:lnTo>
                  <a:pt x="372" y="185"/>
                </a:lnTo>
                <a:lnTo>
                  <a:pt x="371" y="184"/>
                </a:lnTo>
                <a:lnTo>
                  <a:pt x="370" y="183"/>
                </a:lnTo>
                <a:lnTo>
                  <a:pt x="369" y="183"/>
                </a:lnTo>
                <a:lnTo>
                  <a:pt x="368" y="182"/>
                </a:lnTo>
                <a:lnTo>
                  <a:pt x="366" y="182"/>
                </a:lnTo>
                <a:lnTo>
                  <a:pt x="363" y="181"/>
                </a:lnTo>
                <a:lnTo>
                  <a:pt x="362" y="181"/>
                </a:lnTo>
                <a:lnTo>
                  <a:pt x="361" y="180"/>
                </a:lnTo>
                <a:lnTo>
                  <a:pt x="361" y="180"/>
                </a:lnTo>
                <a:lnTo>
                  <a:pt x="360" y="180"/>
                </a:lnTo>
                <a:lnTo>
                  <a:pt x="360" y="179"/>
                </a:lnTo>
                <a:lnTo>
                  <a:pt x="360" y="179"/>
                </a:lnTo>
                <a:lnTo>
                  <a:pt x="359" y="178"/>
                </a:lnTo>
                <a:lnTo>
                  <a:pt x="359" y="177"/>
                </a:lnTo>
                <a:lnTo>
                  <a:pt x="359" y="176"/>
                </a:lnTo>
                <a:lnTo>
                  <a:pt x="359" y="175"/>
                </a:lnTo>
                <a:lnTo>
                  <a:pt x="359" y="174"/>
                </a:lnTo>
                <a:lnTo>
                  <a:pt x="359" y="173"/>
                </a:lnTo>
                <a:lnTo>
                  <a:pt x="359" y="172"/>
                </a:lnTo>
                <a:lnTo>
                  <a:pt x="360" y="171"/>
                </a:lnTo>
                <a:lnTo>
                  <a:pt x="360" y="170"/>
                </a:lnTo>
                <a:lnTo>
                  <a:pt x="361" y="169"/>
                </a:lnTo>
                <a:lnTo>
                  <a:pt x="362" y="168"/>
                </a:lnTo>
                <a:lnTo>
                  <a:pt x="363" y="167"/>
                </a:lnTo>
                <a:lnTo>
                  <a:pt x="364" y="166"/>
                </a:lnTo>
                <a:lnTo>
                  <a:pt x="365" y="166"/>
                </a:lnTo>
                <a:lnTo>
                  <a:pt x="366" y="165"/>
                </a:lnTo>
                <a:lnTo>
                  <a:pt x="367" y="165"/>
                </a:lnTo>
                <a:lnTo>
                  <a:pt x="368" y="165"/>
                </a:lnTo>
                <a:lnTo>
                  <a:pt x="369" y="165"/>
                </a:lnTo>
                <a:lnTo>
                  <a:pt x="370" y="165"/>
                </a:lnTo>
                <a:lnTo>
                  <a:pt x="372" y="165"/>
                </a:lnTo>
                <a:lnTo>
                  <a:pt x="373" y="165"/>
                </a:lnTo>
                <a:lnTo>
                  <a:pt x="375" y="166"/>
                </a:lnTo>
                <a:lnTo>
                  <a:pt x="377" y="167"/>
                </a:lnTo>
                <a:lnTo>
                  <a:pt x="379" y="168"/>
                </a:lnTo>
                <a:lnTo>
                  <a:pt x="380" y="169"/>
                </a:lnTo>
                <a:lnTo>
                  <a:pt x="381" y="170"/>
                </a:lnTo>
                <a:lnTo>
                  <a:pt x="386" y="173"/>
                </a:lnTo>
                <a:lnTo>
                  <a:pt x="387" y="175"/>
                </a:lnTo>
                <a:lnTo>
                  <a:pt x="388" y="176"/>
                </a:lnTo>
                <a:lnTo>
                  <a:pt x="389" y="177"/>
                </a:lnTo>
                <a:lnTo>
                  <a:pt x="390" y="179"/>
                </a:lnTo>
                <a:lnTo>
                  <a:pt x="394" y="187"/>
                </a:lnTo>
                <a:lnTo>
                  <a:pt x="395" y="188"/>
                </a:lnTo>
                <a:lnTo>
                  <a:pt x="395" y="189"/>
                </a:lnTo>
                <a:lnTo>
                  <a:pt x="397" y="194"/>
                </a:lnTo>
                <a:lnTo>
                  <a:pt x="397" y="196"/>
                </a:lnTo>
                <a:lnTo>
                  <a:pt x="398" y="197"/>
                </a:lnTo>
                <a:lnTo>
                  <a:pt x="399" y="199"/>
                </a:lnTo>
                <a:lnTo>
                  <a:pt x="400" y="200"/>
                </a:lnTo>
                <a:lnTo>
                  <a:pt x="401" y="202"/>
                </a:lnTo>
                <a:lnTo>
                  <a:pt x="402" y="202"/>
                </a:lnTo>
                <a:lnTo>
                  <a:pt x="403" y="203"/>
                </a:lnTo>
                <a:lnTo>
                  <a:pt x="404" y="204"/>
                </a:lnTo>
                <a:lnTo>
                  <a:pt x="405" y="204"/>
                </a:lnTo>
                <a:lnTo>
                  <a:pt x="406" y="205"/>
                </a:lnTo>
                <a:lnTo>
                  <a:pt x="407" y="205"/>
                </a:lnTo>
                <a:lnTo>
                  <a:pt x="411" y="207"/>
                </a:lnTo>
                <a:lnTo>
                  <a:pt x="418" y="209"/>
                </a:lnTo>
                <a:lnTo>
                  <a:pt x="419" y="210"/>
                </a:lnTo>
                <a:lnTo>
                  <a:pt x="420" y="210"/>
                </a:lnTo>
                <a:lnTo>
                  <a:pt x="421" y="210"/>
                </a:lnTo>
                <a:lnTo>
                  <a:pt x="422" y="210"/>
                </a:lnTo>
                <a:lnTo>
                  <a:pt x="423" y="209"/>
                </a:lnTo>
                <a:lnTo>
                  <a:pt x="424" y="209"/>
                </a:lnTo>
                <a:lnTo>
                  <a:pt x="425" y="209"/>
                </a:lnTo>
                <a:lnTo>
                  <a:pt x="426" y="208"/>
                </a:lnTo>
                <a:lnTo>
                  <a:pt x="428" y="206"/>
                </a:lnTo>
                <a:lnTo>
                  <a:pt x="429" y="206"/>
                </a:lnTo>
                <a:lnTo>
                  <a:pt x="430" y="205"/>
                </a:lnTo>
                <a:lnTo>
                  <a:pt x="431" y="205"/>
                </a:lnTo>
                <a:lnTo>
                  <a:pt x="432" y="205"/>
                </a:lnTo>
                <a:lnTo>
                  <a:pt x="432" y="204"/>
                </a:lnTo>
                <a:lnTo>
                  <a:pt x="434" y="204"/>
                </a:lnTo>
                <a:lnTo>
                  <a:pt x="435" y="204"/>
                </a:lnTo>
                <a:lnTo>
                  <a:pt x="436" y="205"/>
                </a:lnTo>
                <a:lnTo>
                  <a:pt x="437" y="205"/>
                </a:lnTo>
                <a:lnTo>
                  <a:pt x="439" y="205"/>
                </a:lnTo>
                <a:lnTo>
                  <a:pt x="440" y="206"/>
                </a:lnTo>
                <a:lnTo>
                  <a:pt x="441" y="206"/>
                </a:lnTo>
                <a:lnTo>
                  <a:pt x="441" y="207"/>
                </a:lnTo>
                <a:lnTo>
                  <a:pt x="442" y="207"/>
                </a:lnTo>
                <a:lnTo>
                  <a:pt x="443" y="208"/>
                </a:lnTo>
                <a:lnTo>
                  <a:pt x="444" y="209"/>
                </a:lnTo>
                <a:lnTo>
                  <a:pt x="445" y="211"/>
                </a:lnTo>
                <a:lnTo>
                  <a:pt x="447" y="214"/>
                </a:lnTo>
                <a:lnTo>
                  <a:pt x="448" y="215"/>
                </a:lnTo>
                <a:lnTo>
                  <a:pt x="449" y="217"/>
                </a:lnTo>
                <a:lnTo>
                  <a:pt x="450" y="217"/>
                </a:lnTo>
                <a:lnTo>
                  <a:pt x="451" y="218"/>
                </a:lnTo>
                <a:lnTo>
                  <a:pt x="452" y="219"/>
                </a:lnTo>
                <a:lnTo>
                  <a:pt x="454" y="219"/>
                </a:lnTo>
                <a:lnTo>
                  <a:pt x="455" y="220"/>
                </a:lnTo>
                <a:lnTo>
                  <a:pt x="462" y="222"/>
                </a:lnTo>
                <a:lnTo>
                  <a:pt x="463" y="222"/>
                </a:lnTo>
                <a:lnTo>
                  <a:pt x="465" y="223"/>
                </a:lnTo>
                <a:lnTo>
                  <a:pt x="467" y="224"/>
                </a:lnTo>
                <a:lnTo>
                  <a:pt x="468" y="225"/>
                </a:lnTo>
                <a:lnTo>
                  <a:pt x="470" y="226"/>
                </a:lnTo>
                <a:lnTo>
                  <a:pt x="471" y="226"/>
                </a:lnTo>
                <a:lnTo>
                  <a:pt x="471" y="227"/>
                </a:lnTo>
                <a:lnTo>
                  <a:pt x="472" y="228"/>
                </a:lnTo>
                <a:lnTo>
                  <a:pt x="473" y="229"/>
                </a:lnTo>
                <a:lnTo>
                  <a:pt x="474" y="230"/>
                </a:lnTo>
                <a:lnTo>
                  <a:pt x="475" y="233"/>
                </a:lnTo>
                <a:lnTo>
                  <a:pt x="476" y="238"/>
                </a:lnTo>
                <a:lnTo>
                  <a:pt x="477" y="239"/>
                </a:lnTo>
                <a:lnTo>
                  <a:pt x="478" y="241"/>
                </a:lnTo>
                <a:lnTo>
                  <a:pt x="479" y="242"/>
                </a:lnTo>
                <a:lnTo>
                  <a:pt x="480" y="244"/>
                </a:lnTo>
                <a:lnTo>
                  <a:pt x="481" y="245"/>
                </a:lnTo>
                <a:lnTo>
                  <a:pt x="482" y="246"/>
                </a:lnTo>
                <a:lnTo>
                  <a:pt x="483" y="247"/>
                </a:lnTo>
                <a:lnTo>
                  <a:pt x="484" y="248"/>
                </a:lnTo>
                <a:lnTo>
                  <a:pt x="486" y="249"/>
                </a:lnTo>
                <a:lnTo>
                  <a:pt x="487" y="250"/>
                </a:lnTo>
                <a:lnTo>
                  <a:pt x="488" y="250"/>
                </a:lnTo>
                <a:lnTo>
                  <a:pt x="489" y="251"/>
                </a:lnTo>
                <a:lnTo>
                  <a:pt x="490" y="251"/>
                </a:lnTo>
                <a:lnTo>
                  <a:pt x="491" y="251"/>
                </a:lnTo>
                <a:lnTo>
                  <a:pt x="493" y="251"/>
                </a:lnTo>
                <a:lnTo>
                  <a:pt x="494" y="251"/>
                </a:lnTo>
                <a:lnTo>
                  <a:pt x="494" y="250"/>
                </a:lnTo>
                <a:lnTo>
                  <a:pt x="495" y="250"/>
                </a:lnTo>
                <a:lnTo>
                  <a:pt x="498" y="248"/>
                </a:lnTo>
                <a:lnTo>
                  <a:pt x="500" y="247"/>
                </a:lnTo>
                <a:lnTo>
                  <a:pt x="501" y="246"/>
                </a:lnTo>
                <a:lnTo>
                  <a:pt x="501" y="245"/>
                </a:lnTo>
                <a:lnTo>
                  <a:pt x="502" y="244"/>
                </a:lnTo>
                <a:lnTo>
                  <a:pt x="502" y="244"/>
                </a:lnTo>
                <a:lnTo>
                  <a:pt x="502" y="242"/>
                </a:lnTo>
                <a:lnTo>
                  <a:pt x="502" y="241"/>
                </a:lnTo>
                <a:lnTo>
                  <a:pt x="502" y="240"/>
                </a:lnTo>
                <a:lnTo>
                  <a:pt x="501" y="238"/>
                </a:lnTo>
                <a:lnTo>
                  <a:pt x="501" y="238"/>
                </a:lnTo>
                <a:lnTo>
                  <a:pt x="501" y="237"/>
                </a:lnTo>
                <a:lnTo>
                  <a:pt x="501" y="237"/>
                </a:lnTo>
                <a:lnTo>
                  <a:pt x="502" y="236"/>
                </a:lnTo>
                <a:lnTo>
                  <a:pt x="502" y="236"/>
                </a:lnTo>
                <a:lnTo>
                  <a:pt x="503" y="236"/>
                </a:lnTo>
                <a:lnTo>
                  <a:pt x="504" y="236"/>
                </a:lnTo>
                <a:lnTo>
                  <a:pt x="506" y="237"/>
                </a:lnTo>
                <a:lnTo>
                  <a:pt x="508" y="237"/>
                </a:lnTo>
                <a:lnTo>
                  <a:pt x="513" y="238"/>
                </a:lnTo>
                <a:lnTo>
                  <a:pt x="516" y="239"/>
                </a:lnTo>
                <a:lnTo>
                  <a:pt x="518" y="239"/>
                </a:lnTo>
                <a:lnTo>
                  <a:pt x="520" y="239"/>
                </a:lnTo>
                <a:lnTo>
                  <a:pt x="523" y="240"/>
                </a:lnTo>
                <a:lnTo>
                  <a:pt x="529" y="240"/>
                </a:lnTo>
                <a:lnTo>
                  <a:pt x="532" y="240"/>
                </a:lnTo>
                <a:lnTo>
                  <a:pt x="534" y="240"/>
                </a:lnTo>
                <a:lnTo>
                  <a:pt x="536" y="241"/>
                </a:lnTo>
                <a:lnTo>
                  <a:pt x="536" y="241"/>
                </a:lnTo>
                <a:lnTo>
                  <a:pt x="538" y="241"/>
                </a:lnTo>
                <a:lnTo>
                  <a:pt x="539" y="242"/>
                </a:lnTo>
                <a:lnTo>
                  <a:pt x="546" y="246"/>
                </a:lnTo>
                <a:lnTo>
                  <a:pt x="550" y="248"/>
                </a:lnTo>
                <a:lnTo>
                  <a:pt x="552" y="249"/>
                </a:lnTo>
                <a:lnTo>
                  <a:pt x="554" y="250"/>
                </a:lnTo>
                <a:lnTo>
                  <a:pt x="562" y="256"/>
                </a:lnTo>
                <a:lnTo>
                  <a:pt x="564" y="257"/>
                </a:lnTo>
                <a:lnTo>
                  <a:pt x="565" y="257"/>
                </a:lnTo>
                <a:lnTo>
                  <a:pt x="566" y="258"/>
                </a:lnTo>
                <a:lnTo>
                  <a:pt x="569" y="259"/>
                </a:lnTo>
                <a:lnTo>
                  <a:pt x="571" y="260"/>
                </a:lnTo>
                <a:lnTo>
                  <a:pt x="573" y="260"/>
                </a:lnTo>
                <a:lnTo>
                  <a:pt x="575" y="260"/>
                </a:lnTo>
                <a:lnTo>
                  <a:pt x="577" y="260"/>
                </a:lnTo>
                <a:lnTo>
                  <a:pt x="578" y="260"/>
                </a:lnTo>
                <a:lnTo>
                  <a:pt x="579" y="260"/>
                </a:lnTo>
                <a:lnTo>
                  <a:pt x="580" y="260"/>
                </a:lnTo>
                <a:lnTo>
                  <a:pt x="581" y="260"/>
                </a:lnTo>
                <a:lnTo>
                  <a:pt x="582" y="259"/>
                </a:lnTo>
                <a:lnTo>
                  <a:pt x="583" y="259"/>
                </a:lnTo>
                <a:lnTo>
                  <a:pt x="584" y="258"/>
                </a:lnTo>
                <a:lnTo>
                  <a:pt x="584" y="257"/>
                </a:lnTo>
                <a:lnTo>
                  <a:pt x="585" y="256"/>
                </a:lnTo>
                <a:lnTo>
                  <a:pt x="585" y="256"/>
                </a:lnTo>
                <a:lnTo>
                  <a:pt x="586" y="255"/>
                </a:lnTo>
                <a:lnTo>
                  <a:pt x="586" y="254"/>
                </a:lnTo>
                <a:lnTo>
                  <a:pt x="587" y="251"/>
                </a:lnTo>
                <a:lnTo>
                  <a:pt x="588" y="249"/>
                </a:lnTo>
                <a:lnTo>
                  <a:pt x="588" y="249"/>
                </a:lnTo>
                <a:lnTo>
                  <a:pt x="588" y="248"/>
                </a:lnTo>
                <a:lnTo>
                  <a:pt x="589" y="248"/>
                </a:lnTo>
                <a:lnTo>
                  <a:pt x="589" y="247"/>
                </a:lnTo>
                <a:lnTo>
                  <a:pt x="590" y="247"/>
                </a:lnTo>
                <a:lnTo>
                  <a:pt x="591" y="247"/>
                </a:lnTo>
                <a:lnTo>
                  <a:pt x="591" y="247"/>
                </a:lnTo>
                <a:lnTo>
                  <a:pt x="592" y="247"/>
                </a:lnTo>
                <a:lnTo>
                  <a:pt x="593" y="247"/>
                </a:lnTo>
                <a:lnTo>
                  <a:pt x="594" y="248"/>
                </a:lnTo>
                <a:lnTo>
                  <a:pt x="595" y="248"/>
                </a:lnTo>
                <a:lnTo>
                  <a:pt x="596" y="248"/>
                </a:lnTo>
                <a:lnTo>
                  <a:pt x="597" y="249"/>
                </a:lnTo>
                <a:lnTo>
                  <a:pt x="598" y="249"/>
                </a:lnTo>
                <a:lnTo>
                  <a:pt x="598" y="250"/>
                </a:lnTo>
                <a:lnTo>
                  <a:pt x="599" y="251"/>
                </a:lnTo>
                <a:lnTo>
                  <a:pt x="599" y="252"/>
                </a:lnTo>
                <a:lnTo>
                  <a:pt x="600" y="253"/>
                </a:lnTo>
                <a:lnTo>
                  <a:pt x="600" y="254"/>
                </a:lnTo>
                <a:lnTo>
                  <a:pt x="601" y="256"/>
                </a:lnTo>
                <a:lnTo>
                  <a:pt x="601" y="258"/>
                </a:lnTo>
                <a:lnTo>
                  <a:pt x="601" y="260"/>
                </a:lnTo>
                <a:lnTo>
                  <a:pt x="601" y="265"/>
                </a:lnTo>
                <a:lnTo>
                  <a:pt x="601" y="268"/>
                </a:lnTo>
                <a:lnTo>
                  <a:pt x="601" y="270"/>
                </a:lnTo>
                <a:lnTo>
                  <a:pt x="601" y="271"/>
                </a:lnTo>
                <a:lnTo>
                  <a:pt x="601" y="272"/>
                </a:lnTo>
                <a:lnTo>
                  <a:pt x="601" y="272"/>
                </a:lnTo>
                <a:lnTo>
                  <a:pt x="602" y="274"/>
                </a:lnTo>
                <a:lnTo>
                  <a:pt x="602" y="275"/>
                </a:lnTo>
                <a:lnTo>
                  <a:pt x="602" y="276"/>
                </a:lnTo>
                <a:lnTo>
                  <a:pt x="603" y="276"/>
                </a:lnTo>
                <a:lnTo>
                  <a:pt x="604" y="277"/>
                </a:lnTo>
                <a:lnTo>
                  <a:pt x="604" y="278"/>
                </a:lnTo>
                <a:lnTo>
                  <a:pt x="605" y="279"/>
                </a:lnTo>
                <a:lnTo>
                  <a:pt x="606" y="280"/>
                </a:lnTo>
                <a:lnTo>
                  <a:pt x="608" y="282"/>
                </a:lnTo>
                <a:lnTo>
                  <a:pt x="609" y="283"/>
                </a:lnTo>
                <a:lnTo>
                  <a:pt x="610" y="284"/>
                </a:lnTo>
                <a:lnTo>
                  <a:pt x="610" y="284"/>
                </a:lnTo>
                <a:lnTo>
                  <a:pt x="610" y="285"/>
                </a:lnTo>
                <a:lnTo>
                  <a:pt x="611" y="285"/>
                </a:lnTo>
                <a:lnTo>
                  <a:pt x="611" y="286"/>
                </a:lnTo>
                <a:lnTo>
                  <a:pt x="611" y="287"/>
                </a:lnTo>
                <a:lnTo>
                  <a:pt x="610" y="288"/>
                </a:lnTo>
                <a:lnTo>
                  <a:pt x="610" y="289"/>
                </a:lnTo>
                <a:lnTo>
                  <a:pt x="608" y="292"/>
                </a:lnTo>
                <a:lnTo>
                  <a:pt x="607" y="296"/>
                </a:lnTo>
                <a:lnTo>
                  <a:pt x="605" y="300"/>
                </a:lnTo>
                <a:lnTo>
                  <a:pt x="605" y="301"/>
                </a:lnTo>
                <a:lnTo>
                  <a:pt x="604" y="302"/>
                </a:lnTo>
                <a:lnTo>
                  <a:pt x="604" y="304"/>
                </a:lnTo>
                <a:lnTo>
                  <a:pt x="604" y="306"/>
                </a:lnTo>
                <a:lnTo>
                  <a:pt x="604" y="308"/>
                </a:lnTo>
                <a:lnTo>
                  <a:pt x="605" y="310"/>
                </a:lnTo>
                <a:lnTo>
                  <a:pt x="605" y="312"/>
                </a:lnTo>
                <a:lnTo>
                  <a:pt x="607" y="315"/>
                </a:lnTo>
                <a:lnTo>
                  <a:pt x="607" y="317"/>
                </a:lnTo>
                <a:lnTo>
                  <a:pt x="608" y="319"/>
                </a:lnTo>
                <a:lnTo>
                  <a:pt x="609" y="321"/>
                </a:lnTo>
                <a:lnTo>
                  <a:pt x="611" y="325"/>
                </a:lnTo>
                <a:lnTo>
                  <a:pt x="613" y="330"/>
                </a:lnTo>
                <a:lnTo>
                  <a:pt x="615" y="336"/>
                </a:lnTo>
                <a:lnTo>
                  <a:pt x="620" y="345"/>
                </a:lnTo>
                <a:lnTo>
                  <a:pt x="623" y="353"/>
                </a:lnTo>
                <a:lnTo>
                  <a:pt x="625" y="358"/>
                </a:lnTo>
                <a:lnTo>
                  <a:pt x="626" y="360"/>
                </a:lnTo>
                <a:lnTo>
                  <a:pt x="627" y="361"/>
                </a:lnTo>
                <a:lnTo>
                  <a:pt x="627" y="363"/>
                </a:lnTo>
                <a:lnTo>
                  <a:pt x="629" y="369"/>
                </a:lnTo>
                <a:lnTo>
                  <a:pt x="630" y="371"/>
                </a:lnTo>
                <a:lnTo>
                  <a:pt x="630" y="373"/>
                </a:lnTo>
                <a:lnTo>
                  <a:pt x="631" y="374"/>
                </a:lnTo>
                <a:lnTo>
                  <a:pt x="631" y="375"/>
                </a:lnTo>
                <a:lnTo>
                  <a:pt x="632" y="376"/>
                </a:lnTo>
                <a:lnTo>
                  <a:pt x="633" y="377"/>
                </a:lnTo>
                <a:lnTo>
                  <a:pt x="634" y="378"/>
                </a:lnTo>
                <a:lnTo>
                  <a:pt x="634" y="379"/>
                </a:lnTo>
                <a:lnTo>
                  <a:pt x="635" y="380"/>
                </a:lnTo>
                <a:lnTo>
                  <a:pt x="637" y="380"/>
                </a:lnTo>
                <a:lnTo>
                  <a:pt x="638" y="381"/>
                </a:lnTo>
                <a:lnTo>
                  <a:pt x="639" y="382"/>
                </a:lnTo>
                <a:lnTo>
                  <a:pt x="640" y="382"/>
                </a:lnTo>
                <a:lnTo>
                  <a:pt x="642" y="383"/>
                </a:lnTo>
                <a:lnTo>
                  <a:pt x="648" y="385"/>
                </a:lnTo>
                <a:lnTo>
                  <a:pt x="650" y="385"/>
                </a:lnTo>
                <a:lnTo>
                  <a:pt x="655" y="386"/>
                </a:lnTo>
                <a:lnTo>
                  <a:pt x="657" y="386"/>
                </a:lnTo>
                <a:lnTo>
                  <a:pt x="658" y="386"/>
                </a:lnTo>
                <a:lnTo>
                  <a:pt x="659" y="387"/>
                </a:lnTo>
                <a:lnTo>
                  <a:pt x="661" y="388"/>
                </a:lnTo>
                <a:lnTo>
                  <a:pt x="663" y="388"/>
                </a:lnTo>
                <a:lnTo>
                  <a:pt x="664" y="390"/>
                </a:lnTo>
                <a:lnTo>
                  <a:pt x="666" y="392"/>
                </a:lnTo>
                <a:lnTo>
                  <a:pt x="669" y="395"/>
                </a:lnTo>
                <a:lnTo>
                  <a:pt x="670" y="396"/>
                </a:lnTo>
                <a:lnTo>
                  <a:pt x="671" y="397"/>
                </a:lnTo>
                <a:lnTo>
                  <a:pt x="672" y="397"/>
                </a:lnTo>
                <a:lnTo>
                  <a:pt x="674" y="398"/>
                </a:lnTo>
                <a:lnTo>
                  <a:pt x="676" y="399"/>
                </a:lnTo>
                <a:lnTo>
                  <a:pt x="678" y="399"/>
                </a:lnTo>
                <a:lnTo>
                  <a:pt x="679" y="400"/>
                </a:lnTo>
                <a:lnTo>
                  <a:pt x="681" y="400"/>
                </a:lnTo>
                <a:lnTo>
                  <a:pt x="682" y="400"/>
                </a:lnTo>
                <a:lnTo>
                  <a:pt x="683" y="400"/>
                </a:lnTo>
                <a:lnTo>
                  <a:pt x="684" y="400"/>
                </a:lnTo>
                <a:lnTo>
                  <a:pt x="688" y="399"/>
                </a:lnTo>
                <a:lnTo>
                  <a:pt x="691" y="399"/>
                </a:lnTo>
                <a:lnTo>
                  <a:pt x="693" y="399"/>
                </a:lnTo>
                <a:lnTo>
                  <a:pt x="694" y="399"/>
                </a:lnTo>
                <a:lnTo>
                  <a:pt x="695" y="399"/>
                </a:lnTo>
                <a:lnTo>
                  <a:pt x="696" y="399"/>
                </a:lnTo>
                <a:lnTo>
                  <a:pt x="698" y="400"/>
                </a:lnTo>
                <a:lnTo>
                  <a:pt x="700" y="400"/>
                </a:lnTo>
                <a:lnTo>
                  <a:pt x="701" y="401"/>
                </a:lnTo>
                <a:lnTo>
                  <a:pt x="702" y="402"/>
                </a:lnTo>
                <a:lnTo>
                  <a:pt x="703" y="403"/>
                </a:lnTo>
                <a:lnTo>
                  <a:pt x="704" y="403"/>
                </a:lnTo>
                <a:lnTo>
                  <a:pt x="705" y="404"/>
                </a:lnTo>
                <a:lnTo>
                  <a:pt x="706" y="405"/>
                </a:lnTo>
                <a:lnTo>
                  <a:pt x="706" y="407"/>
                </a:lnTo>
                <a:lnTo>
                  <a:pt x="706" y="408"/>
                </a:lnTo>
                <a:lnTo>
                  <a:pt x="707" y="410"/>
                </a:lnTo>
                <a:lnTo>
                  <a:pt x="708" y="413"/>
                </a:lnTo>
                <a:lnTo>
                  <a:pt x="709" y="419"/>
                </a:lnTo>
                <a:lnTo>
                  <a:pt x="711" y="427"/>
                </a:lnTo>
                <a:lnTo>
                  <a:pt x="715" y="439"/>
                </a:lnTo>
                <a:lnTo>
                  <a:pt x="717" y="447"/>
                </a:lnTo>
                <a:lnTo>
                  <a:pt x="717" y="449"/>
                </a:lnTo>
                <a:lnTo>
                  <a:pt x="718" y="450"/>
                </a:lnTo>
                <a:lnTo>
                  <a:pt x="719" y="452"/>
                </a:lnTo>
                <a:lnTo>
                  <a:pt x="720" y="455"/>
                </a:lnTo>
                <a:lnTo>
                  <a:pt x="721" y="456"/>
                </a:lnTo>
                <a:lnTo>
                  <a:pt x="721" y="458"/>
                </a:lnTo>
                <a:lnTo>
                  <a:pt x="722" y="464"/>
                </a:lnTo>
                <a:lnTo>
                  <a:pt x="723" y="466"/>
                </a:lnTo>
                <a:lnTo>
                  <a:pt x="723" y="468"/>
                </a:lnTo>
                <a:lnTo>
                  <a:pt x="724" y="471"/>
                </a:lnTo>
                <a:lnTo>
                  <a:pt x="725" y="474"/>
                </a:lnTo>
                <a:lnTo>
                  <a:pt x="726" y="475"/>
                </a:lnTo>
                <a:lnTo>
                  <a:pt x="728" y="479"/>
                </a:lnTo>
                <a:lnTo>
                  <a:pt x="730" y="482"/>
                </a:lnTo>
                <a:lnTo>
                  <a:pt x="730" y="484"/>
                </a:lnTo>
                <a:lnTo>
                  <a:pt x="731" y="485"/>
                </a:lnTo>
                <a:lnTo>
                  <a:pt x="731" y="487"/>
                </a:lnTo>
                <a:lnTo>
                  <a:pt x="731" y="488"/>
                </a:lnTo>
                <a:lnTo>
                  <a:pt x="731" y="490"/>
                </a:lnTo>
                <a:lnTo>
                  <a:pt x="731" y="491"/>
                </a:lnTo>
                <a:lnTo>
                  <a:pt x="730" y="492"/>
                </a:lnTo>
                <a:lnTo>
                  <a:pt x="729" y="496"/>
                </a:lnTo>
                <a:lnTo>
                  <a:pt x="728" y="499"/>
                </a:lnTo>
                <a:lnTo>
                  <a:pt x="727" y="502"/>
                </a:lnTo>
                <a:lnTo>
                  <a:pt x="727" y="503"/>
                </a:lnTo>
                <a:lnTo>
                  <a:pt x="727" y="504"/>
                </a:lnTo>
                <a:lnTo>
                  <a:pt x="726" y="504"/>
                </a:lnTo>
                <a:lnTo>
                  <a:pt x="725" y="505"/>
                </a:lnTo>
                <a:lnTo>
                  <a:pt x="725" y="505"/>
                </a:lnTo>
                <a:lnTo>
                  <a:pt x="724" y="506"/>
                </a:lnTo>
                <a:lnTo>
                  <a:pt x="722" y="506"/>
                </a:lnTo>
                <a:lnTo>
                  <a:pt x="718" y="508"/>
                </a:lnTo>
                <a:lnTo>
                  <a:pt x="716" y="508"/>
                </a:lnTo>
                <a:lnTo>
                  <a:pt x="714" y="509"/>
                </a:lnTo>
                <a:lnTo>
                  <a:pt x="712" y="510"/>
                </a:lnTo>
                <a:lnTo>
                  <a:pt x="707" y="513"/>
                </a:lnTo>
                <a:lnTo>
                  <a:pt x="704" y="514"/>
                </a:lnTo>
                <a:lnTo>
                  <a:pt x="701" y="516"/>
                </a:lnTo>
                <a:lnTo>
                  <a:pt x="696" y="520"/>
                </a:lnTo>
                <a:lnTo>
                  <a:pt x="694" y="521"/>
                </a:lnTo>
                <a:lnTo>
                  <a:pt x="692" y="522"/>
                </a:lnTo>
                <a:lnTo>
                  <a:pt x="690" y="522"/>
                </a:lnTo>
                <a:lnTo>
                  <a:pt x="689" y="523"/>
                </a:lnTo>
                <a:lnTo>
                  <a:pt x="688" y="523"/>
                </a:lnTo>
                <a:lnTo>
                  <a:pt x="686" y="523"/>
                </a:lnTo>
                <a:lnTo>
                  <a:pt x="685" y="523"/>
                </a:lnTo>
                <a:lnTo>
                  <a:pt x="684" y="523"/>
                </a:lnTo>
                <a:lnTo>
                  <a:pt x="683" y="523"/>
                </a:lnTo>
                <a:lnTo>
                  <a:pt x="680" y="522"/>
                </a:lnTo>
                <a:lnTo>
                  <a:pt x="675" y="521"/>
                </a:lnTo>
                <a:lnTo>
                  <a:pt x="673" y="520"/>
                </a:lnTo>
                <a:lnTo>
                  <a:pt x="671" y="520"/>
                </a:lnTo>
                <a:lnTo>
                  <a:pt x="669" y="519"/>
                </a:lnTo>
                <a:lnTo>
                  <a:pt x="665" y="519"/>
                </a:lnTo>
                <a:lnTo>
                  <a:pt x="660" y="518"/>
                </a:lnTo>
                <a:lnTo>
                  <a:pt x="658" y="518"/>
                </a:lnTo>
                <a:lnTo>
                  <a:pt x="656" y="518"/>
                </a:lnTo>
                <a:lnTo>
                  <a:pt x="653" y="518"/>
                </a:lnTo>
                <a:lnTo>
                  <a:pt x="648" y="519"/>
                </a:lnTo>
                <a:lnTo>
                  <a:pt x="640" y="521"/>
                </a:lnTo>
                <a:lnTo>
                  <a:pt x="638" y="521"/>
                </a:lnTo>
                <a:lnTo>
                  <a:pt x="635" y="522"/>
                </a:lnTo>
                <a:lnTo>
                  <a:pt x="633" y="522"/>
                </a:lnTo>
                <a:lnTo>
                  <a:pt x="632" y="522"/>
                </a:lnTo>
                <a:lnTo>
                  <a:pt x="630" y="521"/>
                </a:lnTo>
                <a:lnTo>
                  <a:pt x="629" y="521"/>
                </a:lnTo>
                <a:lnTo>
                  <a:pt x="628" y="521"/>
                </a:lnTo>
                <a:lnTo>
                  <a:pt x="627" y="520"/>
                </a:lnTo>
                <a:lnTo>
                  <a:pt x="624" y="519"/>
                </a:lnTo>
                <a:lnTo>
                  <a:pt x="622" y="518"/>
                </a:lnTo>
                <a:lnTo>
                  <a:pt x="621" y="518"/>
                </a:lnTo>
                <a:lnTo>
                  <a:pt x="619" y="518"/>
                </a:lnTo>
                <a:lnTo>
                  <a:pt x="618" y="518"/>
                </a:lnTo>
                <a:lnTo>
                  <a:pt x="617" y="518"/>
                </a:lnTo>
                <a:lnTo>
                  <a:pt x="615" y="518"/>
                </a:lnTo>
                <a:lnTo>
                  <a:pt x="613" y="518"/>
                </a:lnTo>
                <a:lnTo>
                  <a:pt x="612" y="519"/>
                </a:lnTo>
                <a:lnTo>
                  <a:pt x="611" y="519"/>
                </a:lnTo>
                <a:lnTo>
                  <a:pt x="610" y="519"/>
                </a:lnTo>
                <a:lnTo>
                  <a:pt x="609" y="520"/>
                </a:lnTo>
                <a:lnTo>
                  <a:pt x="607" y="521"/>
                </a:lnTo>
                <a:lnTo>
                  <a:pt x="606" y="521"/>
                </a:lnTo>
                <a:lnTo>
                  <a:pt x="605" y="522"/>
                </a:lnTo>
                <a:lnTo>
                  <a:pt x="603" y="523"/>
                </a:lnTo>
                <a:lnTo>
                  <a:pt x="603" y="524"/>
                </a:lnTo>
                <a:lnTo>
                  <a:pt x="602" y="526"/>
                </a:lnTo>
                <a:lnTo>
                  <a:pt x="601" y="527"/>
                </a:lnTo>
                <a:lnTo>
                  <a:pt x="600" y="528"/>
                </a:lnTo>
                <a:lnTo>
                  <a:pt x="600" y="529"/>
                </a:lnTo>
                <a:lnTo>
                  <a:pt x="600" y="530"/>
                </a:lnTo>
                <a:lnTo>
                  <a:pt x="600" y="531"/>
                </a:lnTo>
                <a:lnTo>
                  <a:pt x="599" y="532"/>
                </a:lnTo>
                <a:lnTo>
                  <a:pt x="599" y="534"/>
                </a:lnTo>
                <a:lnTo>
                  <a:pt x="599" y="538"/>
                </a:lnTo>
                <a:lnTo>
                  <a:pt x="600" y="540"/>
                </a:lnTo>
                <a:lnTo>
                  <a:pt x="599" y="541"/>
                </a:lnTo>
                <a:lnTo>
                  <a:pt x="599" y="542"/>
                </a:lnTo>
                <a:lnTo>
                  <a:pt x="599" y="544"/>
                </a:lnTo>
                <a:lnTo>
                  <a:pt x="598" y="545"/>
                </a:lnTo>
                <a:lnTo>
                  <a:pt x="598" y="546"/>
                </a:lnTo>
                <a:lnTo>
                  <a:pt x="597" y="548"/>
                </a:lnTo>
                <a:lnTo>
                  <a:pt x="595" y="551"/>
                </a:lnTo>
                <a:lnTo>
                  <a:pt x="592" y="555"/>
                </a:lnTo>
                <a:lnTo>
                  <a:pt x="590" y="557"/>
                </a:lnTo>
                <a:lnTo>
                  <a:pt x="586" y="562"/>
                </a:lnTo>
                <a:lnTo>
                  <a:pt x="582" y="567"/>
                </a:lnTo>
                <a:lnTo>
                  <a:pt x="581" y="568"/>
                </a:lnTo>
                <a:lnTo>
                  <a:pt x="580" y="571"/>
                </a:lnTo>
                <a:lnTo>
                  <a:pt x="577" y="575"/>
                </a:lnTo>
                <a:lnTo>
                  <a:pt x="573" y="581"/>
                </a:lnTo>
                <a:lnTo>
                  <a:pt x="573" y="582"/>
                </a:lnTo>
                <a:lnTo>
                  <a:pt x="571" y="584"/>
                </a:lnTo>
                <a:lnTo>
                  <a:pt x="570" y="585"/>
                </a:lnTo>
                <a:lnTo>
                  <a:pt x="569" y="587"/>
                </a:lnTo>
                <a:lnTo>
                  <a:pt x="567" y="588"/>
                </a:lnTo>
                <a:lnTo>
                  <a:pt x="566" y="589"/>
                </a:lnTo>
                <a:lnTo>
                  <a:pt x="564" y="590"/>
                </a:lnTo>
                <a:lnTo>
                  <a:pt x="562" y="591"/>
                </a:lnTo>
                <a:lnTo>
                  <a:pt x="561" y="592"/>
                </a:lnTo>
                <a:lnTo>
                  <a:pt x="559" y="592"/>
                </a:lnTo>
                <a:lnTo>
                  <a:pt x="558" y="593"/>
                </a:lnTo>
                <a:lnTo>
                  <a:pt x="556" y="593"/>
                </a:lnTo>
                <a:lnTo>
                  <a:pt x="555" y="593"/>
                </a:lnTo>
                <a:lnTo>
                  <a:pt x="553" y="593"/>
                </a:lnTo>
                <a:lnTo>
                  <a:pt x="551" y="593"/>
                </a:lnTo>
                <a:lnTo>
                  <a:pt x="550" y="593"/>
                </a:lnTo>
                <a:lnTo>
                  <a:pt x="544" y="593"/>
                </a:lnTo>
                <a:lnTo>
                  <a:pt x="544" y="593"/>
                </a:lnTo>
                <a:lnTo>
                  <a:pt x="544" y="593"/>
                </a:lnTo>
                <a:lnTo>
                  <a:pt x="543" y="593"/>
                </a:lnTo>
                <a:lnTo>
                  <a:pt x="543" y="593"/>
                </a:lnTo>
                <a:lnTo>
                  <a:pt x="541" y="592"/>
                </a:lnTo>
                <a:lnTo>
                  <a:pt x="540" y="592"/>
                </a:lnTo>
                <a:lnTo>
                  <a:pt x="538" y="591"/>
                </a:lnTo>
                <a:lnTo>
                  <a:pt x="537" y="590"/>
                </a:lnTo>
                <a:lnTo>
                  <a:pt x="535" y="589"/>
                </a:lnTo>
                <a:lnTo>
                  <a:pt x="534" y="588"/>
                </a:lnTo>
                <a:lnTo>
                  <a:pt x="533" y="587"/>
                </a:lnTo>
                <a:lnTo>
                  <a:pt x="533" y="586"/>
                </a:lnTo>
                <a:lnTo>
                  <a:pt x="532" y="585"/>
                </a:lnTo>
                <a:lnTo>
                  <a:pt x="531" y="584"/>
                </a:lnTo>
                <a:lnTo>
                  <a:pt x="531" y="583"/>
                </a:lnTo>
                <a:lnTo>
                  <a:pt x="530" y="581"/>
                </a:lnTo>
                <a:lnTo>
                  <a:pt x="528" y="575"/>
                </a:lnTo>
                <a:lnTo>
                  <a:pt x="527" y="574"/>
                </a:lnTo>
                <a:lnTo>
                  <a:pt x="526" y="573"/>
                </a:lnTo>
                <a:lnTo>
                  <a:pt x="526" y="572"/>
                </a:lnTo>
                <a:lnTo>
                  <a:pt x="525" y="571"/>
                </a:lnTo>
                <a:lnTo>
                  <a:pt x="522" y="567"/>
                </a:lnTo>
                <a:lnTo>
                  <a:pt x="521" y="565"/>
                </a:lnTo>
                <a:lnTo>
                  <a:pt x="520" y="565"/>
                </a:lnTo>
                <a:lnTo>
                  <a:pt x="519" y="564"/>
                </a:lnTo>
                <a:lnTo>
                  <a:pt x="517" y="562"/>
                </a:lnTo>
                <a:lnTo>
                  <a:pt x="510" y="557"/>
                </a:lnTo>
                <a:lnTo>
                  <a:pt x="508" y="556"/>
                </a:lnTo>
                <a:lnTo>
                  <a:pt x="507" y="555"/>
                </a:lnTo>
                <a:lnTo>
                  <a:pt x="506" y="554"/>
                </a:lnTo>
                <a:lnTo>
                  <a:pt x="505" y="552"/>
                </a:lnTo>
                <a:lnTo>
                  <a:pt x="504" y="551"/>
                </a:lnTo>
                <a:lnTo>
                  <a:pt x="503" y="549"/>
                </a:lnTo>
                <a:lnTo>
                  <a:pt x="501" y="547"/>
                </a:lnTo>
                <a:lnTo>
                  <a:pt x="498" y="542"/>
                </a:lnTo>
                <a:lnTo>
                  <a:pt x="498" y="541"/>
                </a:lnTo>
                <a:lnTo>
                  <a:pt x="497" y="539"/>
                </a:lnTo>
                <a:lnTo>
                  <a:pt x="496" y="538"/>
                </a:lnTo>
                <a:lnTo>
                  <a:pt x="495" y="537"/>
                </a:lnTo>
                <a:lnTo>
                  <a:pt x="494" y="536"/>
                </a:lnTo>
                <a:lnTo>
                  <a:pt x="492" y="536"/>
                </a:lnTo>
                <a:lnTo>
                  <a:pt x="490" y="535"/>
                </a:lnTo>
                <a:lnTo>
                  <a:pt x="489" y="535"/>
                </a:lnTo>
                <a:lnTo>
                  <a:pt x="488" y="535"/>
                </a:lnTo>
                <a:lnTo>
                  <a:pt x="486" y="535"/>
                </a:lnTo>
                <a:lnTo>
                  <a:pt x="486" y="535"/>
                </a:lnTo>
                <a:lnTo>
                  <a:pt x="484" y="535"/>
                </a:lnTo>
                <a:lnTo>
                  <a:pt x="479" y="536"/>
                </a:lnTo>
                <a:lnTo>
                  <a:pt x="478" y="536"/>
                </a:lnTo>
                <a:lnTo>
                  <a:pt x="476" y="537"/>
                </a:lnTo>
                <a:lnTo>
                  <a:pt x="475" y="537"/>
                </a:lnTo>
                <a:lnTo>
                  <a:pt x="474" y="537"/>
                </a:lnTo>
                <a:lnTo>
                  <a:pt x="472" y="537"/>
                </a:lnTo>
                <a:lnTo>
                  <a:pt x="468" y="536"/>
                </a:lnTo>
                <a:lnTo>
                  <a:pt x="466" y="536"/>
                </a:lnTo>
                <a:lnTo>
                  <a:pt x="458" y="534"/>
                </a:lnTo>
                <a:lnTo>
                  <a:pt x="456" y="534"/>
                </a:lnTo>
                <a:lnTo>
                  <a:pt x="455" y="533"/>
                </a:lnTo>
                <a:lnTo>
                  <a:pt x="453" y="532"/>
                </a:lnTo>
                <a:lnTo>
                  <a:pt x="451" y="532"/>
                </a:lnTo>
                <a:lnTo>
                  <a:pt x="450" y="531"/>
                </a:lnTo>
                <a:lnTo>
                  <a:pt x="448" y="530"/>
                </a:lnTo>
                <a:lnTo>
                  <a:pt x="443" y="526"/>
                </a:lnTo>
                <a:lnTo>
                  <a:pt x="441" y="525"/>
                </a:lnTo>
                <a:lnTo>
                  <a:pt x="440" y="524"/>
                </a:lnTo>
                <a:lnTo>
                  <a:pt x="438" y="523"/>
                </a:lnTo>
                <a:lnTo>
                  <a:pt x="437" y="522"/>
                </a:lnTo>
                <a:lnTo>
                  <a:pt x="435" y="522"/>
                </a:lnTo>
                <a:lnTo>
                  <a:pt x="433" y="522"/>
                </a:lnTo>
                <a:lnTo>
                  <a:pt x="429" y="522"/>
                </a:lnTo>
                <a:lnTo>
                  <a:pt x="427" y="521"/>
                </a:lnTo>
                <a:lnTo>
                  <a:pt x="426" y="521"/>
                </a:lnTo>
                <a:lnTo>
                  <a:pt x="421" y="520"/>
                </a:lnTo>
                <a:lnTo>
                  <a:pt x="420" y="520"/>
                </a:lnTo>
                <a:lnTo>
                  <a:pt x="419" y="519"/>
                </a:lnTo>
                <a:lnTo>
                  <a:pt x="416" y="519"/>
                </a:lnTo>
                <a:lnTo>
                  <a:pt x="411" y="519"/>
                </a:lnTo>
                <a:lnTo>
                  <a:pt x="407" y="520"/>
                </a:lnTo>
                <a:lnTo>
                  <a:pt x="403" y="520"/>
                </a:lnTo>
                <a:lnTo>
                  <a:pt x="397" y="521"/>
                </a:lnTo>
                <a:lnTo>
                  <a:pt x="394" y="522"/>
                </a:lnTo>
                <a:lnTo>
                  <a:pt x="389" y="524"/>
                </a:lnTo>
                <a:lnTo>
                  <a:pt x="379" y="527"/>
                </a:lnTo>
                <a:lnTo>
                  <a:pt x="376" y="527"/>
                </a:lnTo>
                <a:lnTo>
                  <a:pt x="374" y="528"/>
                </a:lnTo>
                <a:lnTo>
                  <a:pt x="373" y="528"/>
                </a:lnTo>
                <a:lnTo>
                  <a:pt x="372" y="528"/>
                </a:lnTo>
                <a:lnTo>
                  <a:pt x="370" y="528"/>
                </a:lnTo>
                <a:lnTo>
                  <a:pt x="369" y="527"/>
                </a:lnTo>
                <a:lnTo>
                  <a:pt x="368" y="527"/>
                </a:lnTo>
                <a:lnTo>
                  <a:pt x="367" y="526"/>
                </a:lnTo>
                <a:lnTo>
                  <a:pt x="367" y="526"/>
                </a:lnTo>
                <a:lnTo>
                  <a:pt x="366" y="525"/>
                </a:lnTo>
                <a:lnTo>
                  <a:pt x="365" y="524"/>
                </a:lnTo>
                <a:lnTo>
                  <a:pt x="365" y="523"/>
                </a:lnTo>
                <a:lnTo>
                  <a:pt x="362" y="519"/>
                </a:lnTo>
                <a:lnTo>
                  <a:pt x="362" y="518"/>
                </a:lnTo>
                <a:lnTo>
                  <a:pt x="361" y="517"/>
                </a:lnTo>
                <a:lnTo>
                  <a:pt x="360" y="516"/>
                </a:lnTo>
                <a:lnTo>
                  <a:pt x="358" y="514"/>
                </a:lnTo>
                <a:lnTo>
                  <a:pt x="357" y="513"/>
                </a:lnTo>
                <a:lnTo>
                  <a:pt x="355" y="512"/>
                </a:lnTo>
                <a:lnTo>
                  <a:pt x="353" y="511"/>
                </a:lnTo>
                <a:lnTo>
                  <a:pt x="351" y="510"/>
                </a:lnTo>
                <a:lnTo>
                  <a:pt x="349" y="510"/>
                </a:lnTo>
                <a:lnTo>
                  <a:pt x="347" y="509"/>
                </a:lnTo>
                <a:lnTo>
                  <a:pt x="344" y="508"/>
                </a:lnTo>
                <a:lnTo>
                  <a:pt x="342" y="508"/>
                </a:lnTo>
                <a:lnTo>
                  <a:pt x="340" y="508"/>
                </a:lnTo>
                <a:lnTo>
                  <a:pt x="339" y="508"/>
                </a:lnTo>
                <a:lnTo>
                  <a:pt x="339" y="508"/>
                </a:lnTo>
                <a:lnTo>
                  <a:pt x="338" y="508"/>
                </a:lnTo>
                <a:lnTo>
                  <a:pt x="338" y="508"/>
                </a:lnTo>
                <a:lnTo>
                  <a:pt x="336" y="509"/>
                </a:lnTo>
                <a:lnTo>
                  <a:pt x="335" y="509"/>
                </a:lnTo>
                <a:lnTo>
                  <a:pt x="333" y="509"/>
                </a:lnTo>
                <a:lnTo>
                  <a:pt x="333" y="509"/>
                </a:lnTo>
                <a:lnTo>
                  <a:pt x="332" y="509"/>
                </a:lnTo>
                <a:lnTo>
                  <a:pt x="331" y="508"/>
                </a:lnTo>
                <a:lnTo>
                  <a:pt x="330" y="505"/>
                </a:lnTo>
                <a:lnTo>
                  <a:pt x="328" y="500"/>
                </a:lnTo>
                <a:lnTo>
                  <a:pt x="327" y="498"/>
                </a:lnTo>
                <a:lnTo>
                  <a:pt x="326" y="496"/>
                </a:lnTo>
                <a:lnTo>
                  <a:pt x="324" y="495"/>
                </a:lnTo>
                <a:lnTo>
                  <a:pt x="324" y="494"/>
                </a:lnTo>
                <a:lnTo>
                  <a:pt x="323" y="494"/>
                </a:lnTo>
                <a:lnTo>
                  <a:pt x="323" y="494"/>
                </a:lnTo>
                <a:lnTo>
                  <a:pt x="322" y="494"/>
                </a:lnTo>
                <a:lnTo>
                  <a:pt x="322" y="494"/>
                </a:lnTo>
                <a:lnTo>
                  <a:pt x="321" y="494"/>
                </a:lnTo>
                <a:lnTo>
                  <a:pt x="320" y="494"/>
                </a:lnTo>
                <a:lnTo>
                  <a:pt x="318" y="494"/>
                </a:lnTo>
                <a:lnTo>
                  <a:pt x="317" y="494"/>
                </a:lnTo>
                <a:lnTo>
                  <a:pt x="316" y="495"/>
                </a:lnTo>
                <a:lnTo>
                  <a:pt x="315" y="496"/>
                </a:lnTo>
                <a:lnTo>
                  <a:pt x="313" y="497"/>
                </a:lnTo>
                <a:lnTo>
                  <a:pt x="310" y="500"/>
                </a:lnTo>
                <a:lnTo>
                  <a:pt x="309" y="500"/>
                </a:lnTo>
                <a:lnTo>
                  <a:pt x="309" y="501"/>
                </a:lnTo>
                <a:lnTo>
                  <a:pt x="308" y="501"/>
                </a:lnTo>
                <a:lnTo>
                  <a:pt x="307" y="501"/>
                </a:lnTo>
                <a:lnTo>
                  <a:pt x="307" y="500"/>
                </a:lnTo>
                <a:lnTo>
                  <a:pt x="306" y="500"/>
                </a:lnTo>
                <a:lnTo>
                  <a:pt x="305" y="499"/>
                </a:lnTo>
                <a:lnTo>
                  <a:pt x="305" y="498"/>
                </a:lnTo>
                <a:lnTo>
                  <a:pt x="304" y="497"/>
                </a:lnTo>
                <a:lnTo>
                  <a:pt x="304" y="495"/>
                </a:lnTo>
                <a:lnTo>
                  <a:pt x="304" y="494"/>
                </a:lnTo>
                <a:lnTo>
                  <a:pt x="304" y="494"/>
                </a:lnTo>
                <a:lnTo>
                  <a:pt x="304" y="493"/>
                </a:lnTo>
                <a:lnTo>
                  <a:pt x="304" y="491"/>
                </a:lnTo>
                <a:lnTo>
                  <a:pt x="305" y="490"/>
                </a:lnTo>
                <a:lnTo>
                  <a:pt x="306" y="488"/>
                </a:lnTo>
                <a:lnTo>
                  <a:pt x="306" y="487"/>
                </a:lnTo>
                <a:lnTo>
                  <a:pt x="306" y="486"/>
                </a:lnTo>
                <a:lnTo>
                  <a:pt x="306" y="485"/>
                </a:lnTo>
                <a:lnTo>
                  <a:pt x="306" y="485"/>
                </a:lnTo>
                <a:lnTo>
                  <a:pt x="306" y="484"/>
                </a:lnTo>
                <a:lnTo>
                  <a:pt x="306" y="482"/>
                </a:lnTo>
                <a:lnTo>
                  <a:pt x="305" y="481"/>
                </a:lnTo>
                <a:lnTo>
                  <a:pt x="303" y="477"/>
                </a:lnTo>
                <a:lnTo>
                  <a:pt x="301" y="474"/>
                </a:lnTo>
                <a:lnTo>
                  <a:pt x="299" y="471"/>
                </a:lnTo>
                <a:lnTo>
                  <a:pt x="296" y="468"/>
                </a:lnTo>
                <a:lnTo>
                  <a:pt x="295" y="466"/>
                </a:lnTo>
                <a:lnTo>
                  <a:pt x="292" y="463"/>
                </a:lnTo>
                <a:lnTo>
                  <a:pt x="287" y="458"/>
                </a:lnTo>
                <a:lnTo>
                  <a:pt x="285" y="457"/>
                </a:lnTo>
                <a:lnTo>
                  <a:pt x="283" y="455"/>
                </a:lnTo>
                <a:lnTo>
                  <a:pt x="273" y="447"/>
                </a:lnTo>
                <a:lnTo>
                  <a:pt x="272" y="447"/>
                </a:lnTo>
                <a:lnTo>
                  <a:pt x="271" y="446"/>
                </a:lnTo>
                <a:lnTo>
                  <a:pt x="270" y="445"/>
                </a:lnTo>
                <a:lnTo>
                  <a:pt x="269" y="444"/>
                </a:lnTo>
                <a:lnTo>
                  <a:pt x="268" y="441"/>
                </a:lnTo>
                <a:lnTo>
                  <a:pt x="267" y="440"/>
                </a:lnTo>
                <a:lnTo>
                  <a:pt x="265" y="436"/>
                </a:lnTo>
                <a:lnTo>
                  <a:pt x="264" y="434"/>
                </a:lnTo>
                <a:lnTo>
                  <a:pt x="263" y="433"/>
                </a:lnTo>
                <a:lnTo>
                  <a:pt x="262" y="431"/>
                </a:lnTo>
                <a:lnTo>
                  <a:pt x="260" y="429"/>
                </a:lnTo>
                <a:lnTo>
                  <a:pt x="259" y="427"/>
                </a:lnTo>
                <a:lnTo>
                  <a:pt x="258" y="426"/>
                </a:lnTo>
                <a:lnTo>
                  <a:pt x="256" y="425"/>
                </a:lnTo>
                <a:lnTo>
                  <a:pt x="255" y="425"/>
                </a:lnTo>
                <a:lnTo>
                  <a:pt x="255" y="424"/>
                </a:lnTo>
                <a:lnTo>
                  <a:pt x="254" y="424"/>
                </a:lnTo>
                <a:lnTo>
                  <a:pt x="254" y="424"/>
                </a:lnTo>
                <a:lnTo>
                  <a:pt x="253" y="424"/>
                </a:lnTo>
                <a:lnTo>
                  <a:pt x="252" y="424"/>
                </a:lnTo>
                <a:lnTo>
                  <a:pt x="252" y="425"/>
                </a:lnTo>
                <a:lnTo>
                  <a:pt x="251" y="425"/>
                </a:lnTo>
                <a:lnTo>
                  <a:pt x="249" y="426"/>
                </a:lnTo>
                <a:lnTo>
                  <a:pt x="249" y="427"/>
                </a:lnTo>
                <a:lnTo>
                  <a:pt x="248" y="427"/>
                </a:lnTo>
                <a:lnTo>
                  <a:pt x="247" y="427"/>
                </a:lnTo>
                <a:lnTo>
                  <a:pt x="246" y="427"/>
                </a:lnTo>
                <a:lnTo>
                  <a:pt x="245" y="427"/>
                </a:lnTo>
                <a:lnTo>
                  <a:pt x="244" y="427"/>
                </a:lnTo>
                <a:lnTo>
                  <a:pt x="243" y="427"/>
                </a:lnTo>
                <a:lnTo>
                  <a:pt x="241" y="426"/>
                </a:lnTo>
                <a:lnTo>
                  <a:pt x="240" y="425"/>
                </a:lnTo>
                <a:lnTo>
                  <a:pt x="238" y="424"/>
                </a:lnTo>
                <a:lnTo>
                  <a:pt x="237" y="423"/>
                </a:lnTo>
                <a:lnTo>
                  <a:pt x="235" y="422"/>
                </a:lnTo>
                <a:lnTo>
                  <a:pt x="234" y="421"/>
                </a:lnTo>
                <a:lnTo>
                  <a:pt x="234" y="420"/>
                </a:lnTo>
                <a:lnTo>
                  <a:pt x="233" y="419"/>
                </a:lnTo>
                <a:lnTo>
                  <a:pt x="232" y="418"/>
                </a:lnTo>
                <a:lnTo>
                  <a:pt x="231" y="416"/>
                </a:lnTo>
                <a:lnTo>
                  <a:pt x="231" y="414"/>
                </a:lnTo>
                <a:lnTo>
                  <a:pt x="230" y="412"/>
                </a:lnTo>
                <a:lnTo>
                  <a:pt x="230" y="410"/>
                </a:lnTo>
                <a:lnTo>
                  <a:pt x="230" y="408"/>
                </a:lnTo>
                <a:lnTo>
                  <a:pt x="229" y="406"/>
                </a:lnTo>
                <a:lnTo>
                  <a:pt x="229" y="404"/>
                </a:lnTo>
                <a:lnTo>
                  <a:pt x="230" y="403"/>
                </a:lnTo>
                <a:lnTo>
                  <a:pt x="230" y="401"/>
                </a:lnTo>
                <a:lnTo>
                  <a:pt x="230" y="400"/>
                </a:lnTo>
                <a:lnTo>
                  <a:pt x="230" y="397"/>
                </a:lnTo>
                <a:lnTo>
                  <a:pt x="232" y="391"/>
                </a:lnTo>
                <a:lnTo>
                  <a:pt x="232" y="390"/>
                </a:lnTo>
                <a:lnTo>
                  <a:pt x="232" y="388"/>
                </a:lnTo>
                <a:lnTo>
                  <a:pt x="232" y="387"/>
                </a:lnTo>
                <a:lnTo>
                  <a:pt x="233" y="385"/>
                </a:lnTo>
                <a:lnTo>
                  <a:pt x="232" y="383"/>
                </a:lnTo>
                <a:lnTo>
                  <a:pt x="232" y="382"/>
                </a:lnTo>
                <a:lnTo>
                  <a:pt x="232" y="380"/>
                </a:lnTo>
                <a:lnTo>
                  <a:pt x="231" y="377"/>
                </a:lnTo>
                <a:lnTo>
                  <a:pt x="231" y="375"/>
                </a:lnTo>
                <a:lnTo>
                  <a:pt x="230" y="373"/>
                </a:lnTo>
                <a:lnTo>
                  <a:pt x="229" y="372"/>
                </a:lnTo>
                <a:lnTo>
                  <a:pt x="229" y="371"/>
                </a:lnTo>
                <a:lnTo>
                  <a:pt x="228" y="369"/>
                </a:lnTo>
                <a:lnTo>
                  <a:pt x="227" y="368"/>
                </a:lnTo>
                <a:lnTo>
                  <a:pt x="226" y="368"/>
                </a:lnTo>
                <a:lnTo>
                  <a:pt x="225" y="368"/>
                </a:lnTo>
                <a:lnTo>
                  <a:pt x="225" y="367"/>
                </a:lnTo>
                <a:lnTo>
                  <a:pt x="224" y="367"/>
                </a:lnTo>
                <a:lnTo>
                  <a:pt x="223" y="367"/>
                </a:lnTo>
                <a:lnTo>
                  <a:pt x="222" y="367"/>
                </a:lnTo>
                <a:lnTo>
                  <a:pt x="222" y="367"/>
                </a:lnTo>
                <a:lnTo>
                  <a:pt x="221" y="367"/>
                </a:lnTo>
                <a:lnTo>
                  <a:pt x="217" y="368"/>
                </a:lnTo>
                <a:lnTo>
                  <a:pt x="215" y="368"/>
                </a:lnTo>
                <a:lnTo>
                  <a:pt x="208" y="371"/>
                </a:lnTo>
                <a:lnTo>
                  <a:pt x="206" y="371"/>
                </a:lnTo>
                <a:lnTo>
                  <a:pt x="204" y="372"/>
                </a:lnTo>
                <a:lnTo>
                  <a:pt x="201" y="373"/>
                </a:lnTo>
                <a:lnTo>
                  <a:pt x="198" y="375"/>
                </a:lnTo>
                <a:lnTo>
                  <a:pt x="197" y="375"/>
                </a:lnTo>
                <a:lnTo>
                  <a:pt x="196" y="375"/>
                </a:lnTo>
                <a:lnTo>
                  <a:pt x="195" y="375"/>
                </a:lnTo>
                <a:lnTo>
                  <a:pt x="194" y="375"/>
                </a:lnTo>
                <a:lnTo>
                  <a:pt x="193" y="375"/>
                </a:lnTo>
                <a:lnTo>
                  <a:pt x="188" y="374"/>
                </a:lnTo>
                <a:lnTo>
                  <a:pt x="187" y="374"/>
                </a:lnTo>
                <a:lnTo>
                  <a:pt x="186" y="374"/>
                </a:lnTo>
                <a:lnTo>
                  <a:pt x="183" y="373"/>
                </a:lnTo>
                <a:lnTo>
                  <a:pt x="177" y="370"/>
                </a:lnTo>
                <a:lnTo>
                  <a:pt x="176" y="369"/>
                </a:lnTo>
                <a:lnTo>
                  <a:pt x="174" y="368"/>
                </a:lnTo>
                <a:lnTo>
                  <a:pt x="173" y="367"/>
                </a:lnTo>
                <a:lnTo>
                  <a:pt x="171" y="365"/>
                </a:lnTo>
                <a:lnTo>
                  <a:pt x="169" y="364"/>
                </a:lnTo>
                <a:lnTo>
                  <a:pt x="168" y="363"/>
                </a:lnTo>
                <a:lnTo>
                  <a:pt x="167" y="362"/>
                </a:lnTo>
                <a:lnTo>
                  <a:pt x="164" y="361"/>
                </a:lnTo>
                <a:lnTo>
                  <a:pt x="164" y="361"/>
                </a:lnTo>
                <a:lnTo>
                  <a:pt x="162" y="360"/>
                </a:lnTo>
                <a:lnTo>
                  <a:pt x="161" y="359"/>
                </a:lnTo>
                <a:lnTo>
                  <a:pt x="160" y="358"/>
                </a:lnTo>
                <a:lnTo>
                  <a:pt x="159" y="357"/>
                </a:lnTo>
                <a:lnTo>
                  <a:pt x="158" y="355"/>
                </a:lnTo>
                <a:lnTo>
                  <a:pt x="157" y="353"/>
                </a:lnTo>
                <a:lnTo>
                  <a:pt x="156" y="351"/>
                </a:lnTo>
                <a:lnTo>
                  <a:pt x="155" y="350"/>
                </a:lnTo>
                <a:lnTo>
                  <a:pt x="151" y="346"/>
                </a:lnTo>
                <a:lnTo>
                  <a:pt x="150" y="345"/>
                </a:lnTo>
                <a:lnTo>
                  <a:pt x="150" y="344"/>
                </a:lnTo>
                <a:lnTo>
                  <a:pt x="149" y="343"/>
                </a:lnTo>
                <a:lnTo>
                  <a:pt x="149" y="342"/>
                </a:lnTo>
                <a:lnTo>
                  <a:pt x="149" y="340"/>
                </a:lnTo>
                <a:lnTo>
                  <a:pt x="148" y="338"/>
                </a:lnTo>
                <a:lnTo>
                  <a:pt x="148" y="337"/>
                </a:lnTo>
                <a:lnTo>
                  <a:pt x="148" y="336"/>
                </a:lnTo>
                <a:lnTo>
                  <a:pt x="148" y="335"/>
                </a:lnTo>
                <a:lnTo>
                  <a:pt x="147" y="334"/>
                </a:lnTo>
                <a:lnTo>
                  <a:pt x="146" y="333"/>
                </a:lnTo>
                <a:lnTo>
                  <a:pt x="146" y="332"/>
                </a:lnTo>
                <a:lnTo>
                  <a:pt x="144" y="328"/>
                </a:lnTo>
                <a:lnTo>
                  <a:pt x="143" y="327"/>
                </a:lnTo>
                <a:lnTo>
                  <a:pt x="142" y="324"/>
                </a:lnTo>
                <a:lnTo>
                  <a:pt x="142" y="323"/>
                </a:lnTo>
                <a:lnTo>
                  <a:pt x="141" y="321"/>
                </a:lnTo>
                <a:lnTo>
                  <a:pt x="141" y="320"/>
                </a:lnTo>
                <a:lnTo>
                  <a:pt x="141" y="317"/>
                </a:lnTo>
                <a:lnTo>
                  <a:pt x="141" y="315"/>
                </a:lnTo>
                <a:lnTo>
                  <a:pt x="141" y="313"/>
                </a:lnTo>
                <a:lnTo>
                  <a:pt x="140" y="311"/>
                </a:lnTo>
                <a:lnTo>
                  <a:pt x="139" y="309"/>
                </a:lnTo>
                <a:lnTo>
                  <a:pt x="137" y="305"/>
                </a:lnTo>
                <a:lnTo>
                  <a:pt x="135" y="302"/>
                </a:lnTo>
                <a:lnTo>
                  <a:pt x="135" y="301"/>
                </a:lnTo>
                <a:lnTo>
                  <a:pt x="134" y="300"/>
                </a:lnTo>
                <a:lnTo>
                  <a:pt x="134" y="300"/>
                </a:lnTo>
                <a:lnTo>
                  <a:pt x="134" y="299"/>
                </a:lnTo>
                <a:lnTo>
                  <a:pt x="133" y="299"/>
                </a:lnTo>
                <a:lnTo>
                  <a:pt x="131" y="299"/>
                </a:lnTo>
                <a:lnTo>
                  <a:pt x="130" y="299"/>
                </a:lnTo>
                <a:lnTo>
                  <a:pt x="129" y="299"/>
                </a:lnTo>
                <a:lnTo>
                  <a:pt x="128" y="299"/>
                </a:lnTo>
                <a:lnTo>
                  <a:pt x="128" y="300"/>
                </a:lnTo>
                <a:lnTo>
                  <a:pt x="127" y="300"/>
                </a:lnTo>
                <a:lnTo>
                  <a:pt x="127" y="301"/>
                </a:lnTo>
                <a:lnTo>
                  <a:pt x="127" y="302"/>
                </a:lnTo>
                <a:lnTo>
                  <a:pt x="127" y="303"/>
                </a:lnTo>
                <a:lnTo>
                  <a:pt x="127" y="305"/>
                </a:lnTo>
                <a:lnTo>
                  <a:pt x="129" y="315"/>
                </a:lnTo>
                <a:lnTo>
                  <a:pt x="130" y="316"/>
                </a:lnTo>
                <a:lnTo>
                  <a:pt x="130" y="317"/>
                </a:lnTo>
                <a:lnTo>
                  <a:pt x="130" y="319"/>
                </a:lnTo>
                <a:lnTo>
                  <a:pt x="130" y="320"/>
                </a:lnTo>
                <a:lnTo>
                  <a:pt x="129" y="321"/>
                </a:lnTo>
                <a:lnTo>
                  <a:pt x="129" y="321"/>
                </a:lnTo>
                <a:lnTo>
                  <a:pt x="129" y="322"/>
                </a:lnTo>
                <a:lnTo>
                  <a:pt x="128" y="323"/>
                </a:lnTo>
                <a:lnTo>
                  <a:pt x="126" y="324"/>
                </a:lnTo>
                <a:lnTo>
                  <a:pt x="126" y="325"/>
                </a:lnTo>
                <a:lnTo>
                  <a:pt x="125" y="326"/>
                </a:lnTo>
                <a:lnTo>
                  <a:pt x="124" y="326"/>
                </a:lnTo>
                <a:lnTo>
                  <a:pt x="123" y="326"/>
                </a:lnTo>
                <a:lnTo>
                  <a:pt x="123" y="326"/>
                </a:lnTo>
                <a:lnTo>
                  <a:pt x="122" y="326"/>
                </a:lnTo>
                <a:lnTo>
                  <a:pt x="121" y="326"/>
                </a:lnTo>
                <a:lnTo>
                  <a:pt x="120" y="325"/>
                </a:lnTo>
                <a:lnTo>
                  <a:pt x="120" y="325"/>
                </a:lnTo>
                <a:lnTo>
                  <a:pt x="119" y="325"/>
                </a:lnTo>
                <a:lnTo>
                  <a:pt x="119" y="326"/>
                </a:lnTo>
                <a:lnTo>
                  <a:pt x="118" y="326"/>
                </a:lnTo>
                <a:lnTo>
                  <a:pt x="117" y="327"/>
                </a:lnTo>
                <a:lnTo>
                  <a:pt x="116" y="327"/>
                </a:lnTo>
                <a:lnTo>
                  <a:pt x="114" y="329"/>
                </a:lnTo>
                <a:lnTo>
                  <a:pt x="113" y="329"/>
                </a:lnTo>
                <a:lnTo>
                  <a:pt x="112" y="330"/>
                </a:lnTo>
                <a:lnTo>
                  <a:pt x="112" y="330"/>
                </a:lnTo>
                <a:lnTo>
                  <a:pt x="111" y="331"/>
                </a:lnTo>
                <a:lnTo>
                  <a:pt x="111" y="332"/>
                </a:lnTo>
                <a:lnTo>
                  <a:pt x="110" y="334"/>
                </a:lnTo>
                <a:lnTo>
                  <a:pt x="109" y="335"/>
                </a:lnTo>
                <a:lnTo>
                  <a:pt x="109" y="336"/>
                </a:lnTo>
                <a:lnTo>
                  <a:pt x="108" y="336"/>
                </a:lnTo>
                <a:lnTo>
                  <a:pt x="105" y="340"/>
                </a:lnTo>
                <a:lnTo>
                  <a:pt x="104" y="340"/>
                </a:lnTo>
                <a:lnTo>
                  <a:pt x="103" y="341"/>
                </a:lnTo>
                <a:lnTo>
                  <a:pt x="102" y="344"/>
                </a:lnTo>
                <a:lnTo>
                  <a:pt x="101" y="346"/>
                </a:lnTo>
                <a:lnTo>
                  <a:pt x="100" y="346"/>
                </a:lnTo>
                <a:lnTo>
                  <a:pt x="100" y="346"/>
                </a:lnTo>
                <a:lnTo>
                  <a:pt x="99" y="346"/>
                </a:lnTo>
                <a:lnTo>
                  <a:pt x="99" y="347"/>
                </a:lnTo>
                <a:lnTo>
                  <a:pt x="98" y="347"/>
                </a:lnTo>
                <a:lnTo>
                  <a:pt x="98" y="346"/>
                </a:lnTo>
                <a:lnTo>
                  <a:pt x="97" y="346"/>
                </a:lnTo>
                <a:lnTo>
                  <a:pt x="96" y="345"/>
                </a:lnTo>
                <a:lnTo>
                  <a:pt x="95" y="344"/>
                </a:lnTo>
                <a:lnTo>
                  <a:pt x="94" y="343"/>
                </a:lnTo>
                <a:lnTo>
                  <a:pt x="93" y="341"/>
                </a:lnTo>
                <a:lnTo>
                  <a:pt x="92" y="339"/>
                </a:lnTo>
                <a:lnTo>
                  <a:pt x="91" y="338"/>
                </a:lnTo>
                <a:lnTo>
                  <a:pt x="91" y="336"/>
                </a:lnTo>
                <a:lnTo>
                  <a:pt x="91" y="335"/>
                </a:lnTo>
                <a:lnTo>
                  <a:pt x="91" y="334"/>
                </a:lnTo>
                <a:lnTo>
                  <a:pt x="91" y="332"/>
                </a:lnTo>
                <a:lnTo>
                  <a:pt x="91" y="329"/>
                </a:lnTo>
                <a:lnTo>
                  <a:pt x="92" y="323"/>
                </a:lnTo>
                <a:lnTo>
                  <a:pt x="93" y="320"/>
                </a:lnTo>
                <a:lnTo>
                  <a:pt x="93" y="317"/>
                </a:lnTo>
                <a:lnTo>
                  <a:pt x="93" y="316"/>
                </a:lnTo>
                <a:lnTo>
                  <a:pt x="93" y="316"/>
                </a:lnTo>
                <a:lnTo>
                  <a:pt x="93" y="315"/>
                </a:lnTo>
                <a:lnTo>
                  <a:pt x="93" y="313"/>
                </a:lnTo>
                <a:lnTo>
                  <a:pt x="92" y="312"/>
                </a:lnTo>
                <a:lnTo>
                  <a:pt x="92" y="311"/>
                </a:lnTo>
                <a:lnTo>
                  <a:pt x="91" y="310"/>
                </a:lnTo>
                <a:lnTo>
                  <a:pt x="90" y="310"/>
                </a:lnTo>
                <a:lnTo>
                  <a:pt x="89" y="309"/>
                </a:lnTo>
                <a:lnTo>
                  <a:pt x="88" y="308"/>
                </a:lnTo>
                <a:lnTo>
                  <a:pt x="87" y="308"/>
                </a:lnTo>
                <a:lnTo>
                  <a:pt x="86" y="308"/>
                </a:lnTo>
                <a:lnTo>
                  <a:pt x="85" y="307"/>
                </a:lnTo>
                <a:lnTo>
                  <a:pt x="84" y="307"/>
                </a:lnTo>
                <a:lnTo>
                  <a:pt x="82" y="308"/>
                </a:lnTo>
                <a:lnTo>
                  <a:pt x="79" y="308"/>
                </a:lnTo>
                <a:lnTo>
                  <a:pt x="77" y="308"/>
                </a:lnTo>
                <a:lnTo>
                  <a:pt x="76" y="309"/>
                </a:lnTo>
                <a:lnTo>
                  <a:pt x="75" y="309"/>
                </a:lnTo>
                <a:lnTo>
                  <a:pt x="73" y="310"/>
                </a:lnTo>
                <a:lnTo>
                  <a:pt x="70" y="311"/>
                </a:lnTo>
                <a:lnTo>
                  <a:pt x="69" y="312"/>
                </a:lnTo>
                <a:lnTo>
                  <a:pt x="68" y="312"/>
                </a:lnTo>
                <a:lnTo>
                  <a:pt x="67" y="313"/>
                </a:lnTo>
                <a:lnTo>
                  <a:pt x="64" y="315"/>
                </a:lnTo>
                <a:lnTo>
                  <a:pt x="62" y="317"/>
                </a:lnTo>
                <a:lnTo>
                  <a:pt x="58" y="320"/>
                </a:lnTo>
                <a:lnTo>
                  <a:pt x="53" y="323"/>
                </a:lnTo>
                <a:lnTo>
                  <a:pt x="52" y="325"/>
                </a:lnTo>
                <a:lnTo>
                  <a:pt x="51" y="326"/>
                </a:lnTo>
                <a:lnTo>
                  <a:pt x="50" y="327"/>
                </a:lnTo>
                <a:lnTo>
                  <a:pt x="49" y="328"/>
                </a:lnTo>
                <a:lnTo>
                  <a:pt x="47" y="330"/>
                </a:lnTo>
                <a:lnTo>
                  <a:pt x="47" y="331"/>
                </a:lnTo>
                <a:lnTo>
                  <a:pt x="46" y="332"/>
                </a:lnTo>
                <a:lnTo>
                  <a:pt x="45" y="332"/>
                </a:lnTo>
                <a:lnTo>
                  <a:pt x="44" y="332"/>
                </a:lnTo>
                <a:lnTo>
                  <a:pt x="43" y="332"/>
                </a:lnTo>
                <a:lnTo>
                  <a:pt x="38" y="332"/>
                </a:lnTo>
                <a:lnTo>
                  <a:pt x="33" y="333"/>
                </a:lnTo>
                <a:lnTo>
                  <a:pt x="32" y="333"/>
                </a:lnTo>
                <a:lnTo>
                  <a:pt x="31" y="332"/>
                </a:lnTo>
                <a:lnTo>
                  <a:pt x="30" y="332"/>
                </a:lnTo>
                <a:lnTo>
                  <a:pt x="30" y="332"/>
                </a:lnTo>
                <a:lnTo>
                  <a:pt x="29" y="332"/>
                </a:lnTo>
                <a:lnTo>
                  <a:pt x="29" y="331"/>
                </a:lnTo>
                <a:lnTo>
                  <a:pt x="28" y="330"/>
                </a:lnTo>
                <a:lnTo>
                  <a:pt x="28" y="329"/>
                </a:lnTo>
                <a:lnTo>
                  <a:pt x="28" y="329"/>
                </a:lnTo>
                <a:lnTo>
                  <a:pt x="27" y="327"/>
                </a:lnTo>
                <a:lnTo>
                  <a:pt x="28" y="326"/>
                </a:lnTo>
                <a:lnTo>
                  <a:pt x="28" y="324"/>
                </a:lnTo>
                <a:lnTo>
                  <a:pt x="28" y="320"/>
                </a:lnTo>
                <a:lnTo>
                  <a:pt x="29" y="317"/>
                </a:lnTo>
                <a:lnTo>
                  <a:pt x="29" y="316"/>
                </a:lnTo>
                <a:lnTo>
                  <a:pt x="28" y="315"/>
                </a:lnTo>
                <a:lnTo>
                  <a:pt x="28" y="314"/>
                </a:lnTo>
                <a:lnTo>
                  <a:pt x="28" y="314"/>
                </a:lnTo>
                <a:lnTo>
                  <a:pt x="28" y="313"/>
                </a:lnTo>
                <a:lnTo>
                  <a:pt x="27" y="313"/>
                </a:lnTo>
                <a:lnTo>
                  <a:pt x="27" y="313"/>
                </a:lnTo>
                <a:lnTo>
                  <a:pt x="26" y="313"/>
                </a:lnTo>
                <a:lnTo>
                  <a:pt x="25" y="314"/>
                </a:lnTo>
                <a:lnTo>
                  <a:pt x="23" y="314"/>
                </a:lnTo>
                <a:lnTo>
                  <a:pt x="22" y="315"/>
                </a:lnTo>
                <a:lnTo>
                  <a:pt x="18" y="315"/>
                </a:lnTo>
                <a:lnTo>
                  <a:pt x="17" y="315"/>
                </a:lnTo>
                <a:lnTo>
                  <a:pt x="16" y="315"/>
                </a:lnTo>
                <a:lnTo>
                  <a:pt x="15" y="315"/>
                </a:lnTo>
                <a:lnTo>
                  <a:pt x="14" y="315"/>
                </a:lnTo>
                <a:lnTo>
                  <a:pt x="13" y="315"/>
                </a:lnTo>
                <a:lnTo>
                  <a:pt x="12" y="314"/>
                </a:lnTo>
                <a:lnTo>
                  <a:pt x="12" y="314"/>
                </a:lnTo>
                <a:lnTo>
                  <a:pt x="10" y="312"/>
                </a:lnTo>
                <a:lnTo>
                  <a:pt x="9" y="311"/>
                </a:lnTo>
                <a:lnTo>
                  <a:pt x="7" y="308"/>
                </a:lnTo>
                <a:lnTo>
                  <a:pt x="4" y="305"/>
                </a:lnTo>
                <a:lnTo>
                  <a:pt x="4" y="304"/>
                </a:lnTo>
                <a:lnTo>
                  <a:pt x="3" y="303"/>
                </a:lnTo>
                <a:lnTo>
                  <a:pt x="2" y="301"/>
                </a:lnTo>
                <a:lnTo>
                  <a:pt x="1" y="299"/>
                </a:lnTo>
                <a:lnTo>
                  <a:pt x="0" y="298"/>
                </a:lnTo>
                <a:lnTo>
                  <a:pt x="0" y="297"/>
                </a:lnTo>
                <a:lnTo>
                  <a:pt x="0" y="296"/>
                </a:lnTo>
                <a:lnTo>
                  <a:pt x="0" y="295"/>
                </a:lnTo>
                <a:lnTo>
                  <a:pt x="0" y="295"/>
                </a:lnTo>
                <a:lnTo>
                  <a:pt x="0" y="293"/>
                </a:lnTo>
                <a:lnTo>
                  <a:pt x="0" y="292"/>
                </a:lnTo>
                <a:lnTo>
                  <a:pt x="0" y="291"/>
                </a:lnTo>
                <a:lnTo>
                  <a:pt x="1" y="289"/>
                </a:lnTo>
                <a:lnTo>
                  <a:pt x="3" y="284"/>
                </a:lnTo>
                <a:lnTo>
                  <a:pt x="4" y="282"/>
                </a:lnTo>
                <a:lnTo>
                  <a:pt x="5" y="280"/>
                </a:lnTo>
                <a:lnTo>
                  <a:pt x="5" y="279"/>
                </a:lnTo>
                <a:lnTo>
                  <a:pt x="5" y="277"/>
                </a:lnTo>
                <a:lnTo>
                  <a:pt x="5" y="276"/>
                </a:lnTo>
                <a:lnTo>
                  <a:pt x="5" y="274"/>
                </a:lnTo>
                <a:lnTo>
                  <a:pt x="5" y="273"/>
                </a:lnTo>
                <a:lnTo>
                  <a:pt x="5" y="271"/>
                </a:lnTo>
                <a:lnTo>
                  <a:pt x="6" y="270"/>
                </a:lnTo>
                <a:lnTo>
                  <a:pt x="6" y="269"/>
                </a:lnTo>
                <a:lnTo>
                  <a:pt x="6" y="268"/>
                </a:lnTo>
                <a:lnTo>
                  <a:pt x="8" y="266"/>
                </a:lnTo>
                <a:lnTo>
                  <a:pt x="10" y="264"/>
                </a:lnTo>
                <a:lnTo>
                  <a:pt x="13" y="260"/>
                </a:lnTo>
                <a:lnTo>
                  <a:pt x="14" y="259"/>
                </a:lnTo>
                <a:lnTo>
                  <a:pt x="15" y="257"/>
                </a:lnTo>
                <a:lnTo>
                  <a:pt x="16" y="255"/>
                </a:lnTo>
                <a:lnTo>
                  <a:pt x="16" y="254"/>
                </a:lnTo>
                <a:lnTo>
                  <a:pt x="17" y="252"/>
                </a:lnTo>
                <a:lnTo>
                  <a:pt x="17" y="251"/>
                </a:lnTo>
                <a:lnTo>
                  <a:pt x="17" y="250"/>
                </a:lnTo>
                <a:lnTo>
                  <a:pt x="17" y="249"/>
                </a:lnTo>
                <a:lnTo>
                  <a:pt x="17" y="248"/>
                </a:lnTo>
                <a:lnTo>
                  <a:pt x="16" y="247"/>
                </a:lnTo>
                <a:lnTo>
                  <a:pt x="16" y="246"/>
                </a:lnTo>
                <a:lnTo>
                  <a:pt x="16" y="245"/>
                </a:lnTo>
                <a:lnTo>
                  <a:pt x="15" y="244"/>
                </a:lnTo>
                <a:lnTo>
                  <a:pt x="15" y="244"/>
                </a:lnTo>
                <a:lnTo>
                  <a:pt x="14" y="242"/>
                </a:lnTo>
                <a:lnTo>
                  <a:pt x="13" y="241"/>
                </a:lnTo>
                <a:lnTo>
                  <a:pt x="7" y="235"/>
                </a:lnTo>
                <a:lnTo>
                  <a:pt x="6" y="233"/>
                </a:lnTo>
                <a:lnTo>
                  <a:pt x="5" y="232"/>
                </a:lnTo>
                <a:lnTo>
                  <a:pt x="4" y="231"/>
                </a:lnTo>
                <a:lnTo>
                  <a:pt x="4" y="230"/>
                </a:lnTo>
                <a:lnTo>
                  <a:pt x="4" y="230"/>
                </a:lnTo>
                <a:lnTo>
                  <a:pt x="4" y="229"/>
                </a:lnTo>
                <a:lnTo>
                  <a:pt x="3" y="228"/>
                </a:lnTo>
                <a:lnTo>
                  <a:pt x="3" y="227"/>
                </a:lnTo>
                <a:lnTo>
                  <a:pt x="3" y="226"/>
                </a:lnTo>
                <a:lnTo>
                  <a:pt x="4" y="221"/>
                </a:lnTo>
                <a:lnTo>
                  <a:pt x="5" y="216"/>
                </a:lnTo>
                <a:lnTo>
                  <a:pt x="5" y="214"/>
                </a:lnTo>
                <a:lnTo>
                  <a:pt x="5" y="213"/>
                </a:lnTo>
                <a:lnTo>
                  <a:pt x="6" y="211"/>
                </a:lnTo>
                <a:lnTo>
                  <a:pt x="6" y="210"/>
                </a:lnTo>
                <a:lnTo>
                  <a:pt x="7" y="209"/>
                </a:lnTo>
                <a:lnTo>
                  <a:pt x="8" y="205"/>
                </a:lnTo>
                <a:lnTo>
                  <a:pt x="9" y="203"/>
                </a:lnTo>
                <a:lnTo>
                  <a:pt x="11" y="201"/>
                </a:lnTo>
                <a:lnTo>
                  <a:pt x="12" y="199"/>
                </a:lnTo>
                <a:lnTo>
                  <a:pt x="14" y="196"/>
                </a:lnTo>
                <a:lnTo>
                  <a:pt x="22" y="187"/>
                </a:lnTo>
                <a:lnTo>
                  <a:pt x="23" y="186"/>
                </a:lnTo>
                <a:lnTo>
                  <a:pt x="24" y="185"/>
                </a:lnTo>
                <a:lnTo>
                  <a:pt x="25" y="183"/>
                </a:lnTo>
                <a:lnTo>
                  <a:pt x="26" y="181"/>
                </a:lnTo>
                <a:lnTo>
                  <a:pt x="26" y="180"/>
                </a:lnTo>
                <a:lnTo>
                  <a:pt x="27" y="178"/>
                </a:lnTo>
                <a:lnTo>
                  <a:pt x="28" y="176"/>
                </a:lnTo>
                <a:lnTo>
                  <a:pt x="28" y="175"/>
                </a:lnTo>
                <a:lnTo>
                  <a:pt x="28" y="173"/>
                </a:lnTo>
                <a:lnTo>
                  <a:pt x="28" y="171"/>
                </a:lnTo>
                <a:lnTo>
                  <a:pt x="28" y="168"/>
                </a:lnTo>
                <a:lnTo>
                  <a:pt x="28" y="162"/>
                </a:lnTo>
                <a:lnTo>
                  <a:pt x="28" y="155"/>
                </a:lnTo>
                <a:lnTo>
                  <a:pt x="28" y="153"/>
                </a:lnTo>
                <a:lnTo>
                  <a:pt x="28" y="151"/>
                </a:lnTo>
                <a:lnTo>
                  <a:pt x="28" y="149"/>
                </a:lnTo>
                <a:lnTo>
                  <a:pt x="29" y="148"/>
                </a:lnTo>
                <a:lnTo>
                  <a:pt x="29" y="146"/>
                </a:lnTo>
                <a:lnTo>
                  <a:pt x="31" y="141"/>
                </a:lnTo>
                <a:lnTo>
                  <a:pt x="32" y="139"/>
                </a:lnTo>
                <a:lnTo>
                  <a:pt x="32" y="138"/>
                </a:lnTo>
                <a:lnTo>
                  <a:pt x="33" y="137"/>
                </a:lnTo>
                <a:lnTo>
                  <a:pt x="33" y="135"/>
                </a:lnTo>
                <a:lnTo>
                  <a:pt x="33" y="131"/>
                </a:lnTo>
                <a:lnTo>
                  <a:pt x="34" y="128"/>
                </a:lnTo>
                <a:lnTo>
                  <a:pt x="34" y="126"/>
                </a:lnTo>
                <a:lnTo>
                  <a:pt x="35" y="125"/>
                </a:lnTo>
                <a:lnTo>
                  <a:pt x="35" y="124"/>
                </a:lnTo>
                <a:lnTo>
                  <a:pt x="36" y="122"/>
                </a:lnTo>
                <a:lnTo>
                  <a:pt x="38" y="119"/>
                </a:lnTo>
                <a:lnTo>
                  <a:pt x="45" y="111"/>
                </a:lnTo>
                <a:lnTo>
                  <a:pt x="48" y="107"/>
                </a:lnTo>
                <a:lnTo>
                  <a:pt x="50" y="105"/>
                </a:lnTo>
                <a:lnTo>
                  <a:pt x="51" y="104"/>
                </a:lnTo>
                <a:lnTo>
                  <a:pt x="54" y="102"/>
                </a:lnTo>
                <a:lnTo>
                  <a:pt x="55" y="101"/>
                </a:lnTo>
                <a:lnTo>
                  <a:pt x="56" y="100"/>
                </a:lnTo>
                <a:lnTo>
                  <a:pt x="60" y="97"/>
                </a:lnTo>
                <a:lnTo>
                  <a:pt x="61" y="96"/>
                </a:lnTo>
                <a:lnTo>
                  <a:pt x="62" y="95"/>
                </a:lnTo>
                <a:lnTo>
                  <a:pt x="63" y="94"/>
                </a:lnTo>
                <a:lnTo>
                  <a:pt x="65" y="93"/>
                </a:lnTo>
                <a:lnTo>
                  <a:pt x="66" y="92"/>
                </a:lnTo>
                <a:lnTo>
                  <a:pt x="69" y="91"/>
                </a:lnTo>
                <a:lnTo>
                  <a:pt x="71" y="91"/>
                </a:lnTo>
                <a:lnTo>
                  <a:pt x="72" y="90"/>
                </a:lnTo>
                <a:lnTo>
                  <a:pt x="74" y="88"/>
                </a:lnTo>
                <a:lnTo>
                  <a:pt x="75" y="87"/>
                </a:lnTo>
                <a:lnTo>
                  <a:pt x="77" y="86"/>
                </a:lnTo>
                <a:lnTo>
                  <a:pt x="81" y="81"/>
                </a:lnTo>
                <a:lnTo>
                  <a:pt x="84" y="78"/>
                </a:lnTo>
                <a:lnTo>
                  <a:pt x="86" y="76"/>
                </a:lnTo>
                <a:lnTo>
                  <a:pt x="87" y="75"/>
                </a:lnTo>
                <a:lnTo>
                  <a:pt x="88" y="75"/>
                </a:lnTo>
                <a:lnTo>
                  <a:pt x="89" y="74"/>
                </a:lnTo>
                <a:lnTo>
                  <a:pt x="90" y="74"/>
                </a:lnTo>
                <a:lnTo>
                  <a:pt x="91" y="74"/>
                </a:lnTo>
                <a:lnTo>
                  <a:pt x="93" y="74"/>
                </a:lnTo>
                <a:lnTo>
                  <a:pt x="95" y="75"/>
                </a:lnTo>
                <a:lnTo>
                  <a:pt x="97" y="75"/>
                </a:lnTo>
                <a:lnTo>
                  <a:pt x="99" y="75"/>
                </a:lnTo>
                <a:lnTo>
                  <a:pt x="100" y="75"/>
                </a:lnTo>
                <a:lnTo>
                  <a:pt x="101" y="75"/>
                </a:lnTo>
                <a:lnTo>
                  <a:pt x="102" y="75"/>
                </a:lnTo>
                <a:lnTo>
                  <a:pt x="103" y="75"/>
                </a:lnTo>
                <a:lnTo>
                  <a:pt x="104" y="74"/>
                </a:lnTo>
                <a:lnTo>
                  <a:pt x="105" y="74"/>
                </a:lnTo>
                <a:lnTo>
                  <a:pt x="105" y="73"/>
                </a:lnTo>
                <a:lnTo>
                  <a:pt x="106" y="73"/>
                </a:lnTo>
                <a:lnTo>
                  <a:pt x="106" y="71"/>
                </a:lnTo>
                <a:lnTo>
                  <a:pt x="107" y="70"/>
                </a:lnTo>
                <a:lnTo>
                  <a:pt x="107" y="69"/>
                </a:lnTo>
                <a:lnTo>
                  <a:pt x="108" y="66"/>
                </a:lnTo>
                <a:lnTo>
                  <a:pt x="108" y="63"/>
                </a:lnTo>
                <a:lnTo>
                  <a:pt x="108" y="60"/>
                </a:lnTo>
                <a:lnTo>
                  <a:pt x="109" y="48"/>
                </a:lnTo>
                <a:lnTo>
                  <a:pt x="109" y="48"/>
                </a:lnTo>
                <a:lnTo>
                  <a:pt x="110" y="48"/>
                </a:lnTo>
                <a:lnTo>
                  <a:pt x="110" y="48"/>
                </a:lnTo>
                <a:lnTo>
                  <a:pt x="111" y="47"/>
                </a:lnTo>
                <a:lnTo>
                  <a:pt x="112" y="47"/>
                </a:lnTo>
                <a:lnTo>
                  <a:pt x="114" y="46"/>
                </a:lnTo>
                <a:lnTo>
                  <a:pt x="115" y="45"/>
                </a:lnTo>
                <a:lnTo>
                  <a:pt x="118" y="42"/>
                </a:lnTo>
                <a:lnTo>
                  <a:pt x="120" y="40"/>
                </a:lnTo>
                <a:lnTo>
                  <a:pt x="122" y="39"/>
                </a:lnTo>
                <a:lnTo>
                  <a:pt x="124" y="38"/>
                </a:lnTo>
                <a:lnTo>
                  <a:pt x="127" y="37"/>
                </a:lnTo>
                <a:lnTo>
                  <a:pt x="130" y="36"/>
                </a:lnTo>
                <a:lnTo>
                  <a:pt x="133" y="35"/>
                </a:lnTo>
                <a:lnTo>
                  <a:pt x="135" y="34"/>
                </a:lnTo>
                <a:lnTo>
                  <a:pt x="137" y="34"/>
                </a:lnTo>
                <a:lnTo>
                  <a:pt x="139" y="34"/>
                </a:lnTo>
                <a:lnTo>
                  <a:pt x="142" y="34"/>
                </a:lnTo>
                <a:lnTo>
                  <a:pt x="144" y="34"/>
                </a:lnTo>
                <a:lnTo>
                  <a:pt x="148" y="34"/>
                </a:lnTo>
                <a:lnTo>
                  <a:pt x="156" y="34"/>
                </a:lnTo>
                <a:lnTo>
                  <a:pt x="158" y="34"/>
                </a:lnTo>
                <a:lnTo>
                  <a:pt x="160" y="34"/>
                </a:lnTo>
                <a:lnTo>
                  <a:pt x="162" y="34"/>
                </a:lnTo>
                <a:lnTo>
                  <a:pt x="164" y="33"/>
                </a:lnTo>
                <a:lnTo>
                  <a:pt x="166" y="33"/>
                </a:lnTo>
                <a:lnTo>
                  <a:pt x="170" y="32"/>
                </a:lnTo>
                <a:lnTo>
                  <a:pt x="172" y="32"/>
                </a:lnTo>
                <a:lnTo>
                  <a:pt x="173" y="31"/>
                </a:lnTo>
                <a:lnTo>
                  <a:pt x="175" y="32"/>
                </a:lnTo>
                <a:lnTo>
                  <a:pt x="176" y="32"/>
                </a:lnTo>
                <a:lnTo>
                  <a:pt x="178" y="32"/>
                </a:lnTo>
                <a:lnTo>
                  <a:pt x="181" y="33"/>
                </a:lnTo>
                <a:lnTo>
                  <a:pt x="182" y="34"/>
                </a:lnTo>
                <a:lnTo>
                  <a:pt x="183" y="34"/>
                </a:lnTo>
                <a:lnTo>
                  <a:pt x="185" y="34"/>
                </a:lnTo>
                <a:lnTo>
                  <a:pt x="186" y="34"/>
                </a:lnTo>
                <a:lnTo>
                  <a:pt x="188" y="34"/>
                </a:lnTo>
                <a:lnTo>
                  <a:pt x="190" y="34"/>
                </a:lnTo>
                <a:lnTo>
                  <a:pt x="192" y="33"/>
                </a:lnTo>
                <a:lnTo>
                  <a:pt x="195" y="32"/>
                </a:lnTo>
                <a:lnTo>
                  <a:pt x="197" y="30"/>
                </a:lnTo>
                <a:lnTo>
                  <a:pt x="199" y="29"/>
                </a:lnTo>
                <a:lnTo>
                  <a:pt x="201" y="28"/>
                </a:lnTo>
                <a:lnTo>
                  <a:pt x="203" y="26"/>
                </a:lnTo>
                <a:lnTo>
                  <a:pt x="206" y="23"/>
                </a:lnTo>
                <a:lnTo>
                  <a:pt x="208" y="21"/>
                </a:lnTo>
                <a:lnTo>
                  <a:pt x="210" y="19"/>
                </a:lnTo>
                <a:lnTo>
                  <a:pt x="212" y="17"/>
                </a:lnTo>
                <a:lnTo>
                  <a:pt x="213" y="15"/>
                </a:lnTo>
                <a:lnTo>
                  <a:pt x="214" y="14"/>
                </a:lnTo>
                <a:lnTo>
                  <a:pt x="214" y="12"/>
                </a:lnTo>
                <a:lnTo>
                  <a:pt x="215" y="11"/>
                </a:lnTo>
                <a:lnTo>
                  <a:pt x="215" y="10"/>
                </a:lnTo>
                <a:lnTo>
                  <a:pt x="217" y="3"/>
                </a:lnTo>
                <a:lnTo>
                  <a:pt x="218" y="2"/>
                </a:lnTo>
                <a:lnTo>
                  <a:pt x="218" y="1"/>
                </a:lnTo>
                <a:lnTo>
                  <a:pt x="219" y="1"/>
                </a:lnTo>
                <a:lnTo>
                  <a:pt x="219" y="0"/>
                </a:lnTo>
                <a:lnTo>
                  <a:pt x="220" y="0"/>
                </a:lnTo>
                <a:lnTo>
                  <a:pt x="221" y="0"/>
                </a:lnTo>
                <a:lnTo>
                  <a:pt x="222" y="0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9" name="Freeform 292">
            <a:extLst>
              <a:ext uri="{FF2B5EF4-FFF2-40B4-BE49-F238E27FC236}">
                <a16:creationId xmlns:a16="http://schemas.microsoft.com/office/drawing/2014/main" id="{0BFB0321-78B8-4AFC-B7BC-51A36D2A18F9}"/>
              </a:ext>
            </a:extLst>
          </p:cNvPr>
          <p:cNvSpPr>
            <a:spLocks/>
          </p:cNvSpPr>
          <p:nvPr/>
        </p:nvSpPr>
        <p:spPr bwMode="auto">
          <a:xfrm>
            <a:off x="10636830" y="3949210"/>
            <a:ext cx="1206958" cy="1233172"/>
          </a:xfrm>
          <a:custGeom>
            <a:avLst/>
            <a:gdLst>
              <a:gd name="T0" fmla="*/ 139 w 635"/>
              <a:gd name="T1" fmla="*/ 11 h 593"/>
              <a:gd name="T2" fmla="*/ 139 w 635"/>
              <a:gd name="T3" fmla="*/ 33 h 593"/>
              <a:gd name="T4" fmla="*/ 152 w 635"/>
              <a:gd name="T5" fmla="*/ 62 h 593"/>
              <a:gd name="T6" fmla="*/ 136 w 635"/>
              <a:gd name="T7" fmla="*/ 79 h 593"/>
              <a:gd name="T8" fmla="*/ 93 w 635"/>
              <a:gd name="T9" fmla="*/ 100 h 593"/>
              <a:gd name="T10" fmla="*/ 91 w 635"/>
              <a:gd name="T11" fmla="*/ 117 h 593"/>
              <a:gd name="T12" fmla="*/ 121 w 635"/>
              <a:gd name="T13" fmla="*/ 138 h 593"/>
              <a:gd name="T14" fmla="*/ 144 w 635"/>
              <a:gd name="T15" fmla="*/ 151 h 593"/>
              <a:gd name="T16" fmla="*/ 168 w 635"/>
              <a:gd name="T17" fmla="*/ 194 h 593"/>
              <a:gd name="T18" fmla="*/ 194 w 635"/>
              <a:gd name="T19" fmla="*/ 217 h 593"/>
              <a:gd name="T20" fmla="*/ 227 w 635"/>
              <a:gd name="T21" fmla="*/ 217 h 593"/>
              <a:gd name="T22" fmla="*/ 268 w 635"/>
              <a:gd name="T23" fmla="*/ 197 h 593"/>
              <a:gd name="T24" fmla="*/ 276 w 635"/>
              <a:gd name="T25" fmla="*/ 185 h 593"/>
              <a:gd name="T26" fmla="*/ 263 w 635"/>
              <a:gd name="T27" fmla="*/ 174 h 593"/>
              <a:gd name="T28" fmla="*/ 279 w 635"/>
              <a:gd name="T29" fmla="*/ 166 h 593"/>
              <a:gd name="T30" fmla="*/ 304 w 635"/>
              <a:gd name="T31" fmla="*/ 200 h 593"/>
              <a:gd name="T32" fmla="*/ 330 w 635"/>
              <a:gd name="T33" fmla="*/ 208 h 593"/>
              <a:gd name="T34" fmla="*/ 348 w 635"/>
              <a:gd name="T35" fmla="*/ 209 h 593"/>
              <a:gd name="T36" fmla="*/ 375 w 635"/>
              <a:gd name="T37" fmla="*/ 227 h 593"/>
              <a:gd name="T38" fmla="*/ 393 w 635"/>
              <a:gd name="T39" fmla="*/ 251 h 593"/>
              <a:gd name="T40" fmla="*/ 405 w 635"/>
              <a:gd name="T41" fmla="*/ 238 h 593"/>
              <a:gd name="T42" fmla="*/ 440 w 635"/>
              <a:gd name="T43" fmla="*/ 241 h 593"/>
              <a:gd name="T44" fmla="*/ 482 w 635"/>
              <a:gd name="T45" fmla="*/ 260 h 593"/>
              <a:gd name="T46" fmla="*/ 493 w 635"/>
              <a:gd name="T47" fmla="*/ 247 h 593"/>
              <a:gd name="T48" fmla="*/ 505 w 635"/>
              <a:gd name="T49" fmla="*/ 258 h 593"/>
              <a:gd name="T50" fmla="*/ 513 w 635"/>
              <a:gd name="T51" fmla="*/ 283 h 593"/>
              <a:gd name="T52" fmla="*/ 509 w 635"/>
              <a:gd name="T53" fmla="*/ 310 h 593"/>
              <a:gd name="T54" fmla="*/ 534 w 635"/>
              <a:gd name="T55" fmla="*/ 373 h 593"/>
              <a:gd name="T56" fmla="*/ 562 w 635"/>
              <a:gd name="T57" fmla="*/ 386 h 593"/>
              <a:gd name="T58" fmla="*/ 588 w 635"/>
              <a:gd name="T59" fmla="*/ 400 h 593"/>
              <a:gd name="T60" fmla="*/ 611 w 635"/>
              <a:gd name="T61" fmla="*/ 410 h 593"/>
              <a:gd name="T62" fmla="*/ 630 w 635"/>
              <a:gd name="T63" fmla="*/ 475 h 593"/>
              <a:gd name="T64" fmla="*/ 629 w 635"/>
              <a:gd name="T65" fmla="*/ 505 h 593"/>
              <a:gd name="T66" fmla="*/ 589 w 635"/>
              <a:gd name="T67" fmla="*/ 523 h 593"/>
              <a:gd name="T68" fmla="*/ 537 w 635"/>
              <a:gd name="T69" fmla="*/ 522 h 593"/>
              <a:gd name="T70" fmla="*/ 513 w 635"/>
              <a:gd name="T71" fmla="*/ 520 h 593"/>
              <a:gd name="T72" fmla="*/ 503 w 635"/>
              <a:gd name="T73" fmla="*/ 542 h 593"/>
              <a:gd name="T74" fmla="*/ 473 w 635"/>
              <a:gd name="T75" fmla="*/ 587 h 593"/>
              <a:gd name="T76" fmla="*/ 447 w 635"/>
              <a:gd name="T77" fmla="*/ 593 h 593"/>
              <a:gd name="T78" fmla="*/ 429 w 635"/>
              <a:gd name="T79" fmla="*/ 571 h 593"/>
              <a:gd name="T80" fmla="*/ 400 w 635"/>
              <a:gd name="T81" fmla="*/ 538 h 593"/>
              <a:gd name="T82" fmla="*/ 370 w 635"/>
              <a:gd name="T83" fmla="*/ 536 h 593"/>
              <a:gd name="T84" fmla="*/ 330 w 635"/>
              <a:gd name="T85" fmla="*/ 521 h 593"/>
              <a:gd name="T86" fmla="*/ 273 w 635"/>
              <a:gd name="T87" fmla="*/ 527 h 593"/>
              <a:gd name="T88" fmla="*/ 251 w 635"/>
              <a:gd name="T89" fmla="*/ 509 h 593"/>
              <a:gd name="T90" fmla="*/ 230 w 635"/>
              <a:gd name="T91" fmla="*/ 496 h 593"/>
              <a:gd name="T92" fmla="*/ 212 w 635"/>
              <a:gd name="T93" fmla="*/ 501 h 593"/>
              <a:gd name="T94" fmla="*/ 210 w 635"/>
              <a:gd name="T95" fmla="*/ 485 h 593"/>
              <a:gd name="T96" fmla="*/ 173 w 635"/>
              <a:gd name="T97" fmla="*/ 444 h 593"/>
              <a:gd name="T98" fmla="*/ 156 w 635"/>
              <a:gd name="T99" fmla="*/ 425 h 593"/>
              <a:gd name="T100" fmla="*/ 137 w 635"/>
              <a:gd name="T101" fmla="*/ 419 h 593"/>
              <a:gd name="T102" fmla="*/ 137 w 635"/>
              <a:gd name="T103" fmla="*/ 385 h 593"/>
              <a:gd name="T104" fmla="*/ 126 w 635"/>
              <a:gd name="T105" fmla="*/ 367 h 593"/>
              <a:gd name="T106" fmla="*/ 87 w 635"/>
              <a:gd name="T107" fmla="*/ 373 h 593"/>
              <a:gd name="T108" fmla="*/ 60 w 635"/>
              <a:gd name="T109" fmla="*/ 351 h 593"/>
              <a:gd name="T110" fmla="*/ 46 w 635"/>
              <a:gd name="T111" fmla="*/ 324 h 593"/>
              <a:gd name="T112" fmla="*/ 34 w 635"/>
              <a:gd name="T113" fmla="*/ 299 h 593"/>
              <a:gd name="T114" fmla="*/ 32 w 635"/>
              <a:gd name="T115" fmla="*/ 323 h 593"/>
              <a:gd name="T116" fmla="*/ 17 w 635"/>
              <a:gd name="T117" fmla="*/ 329 h 593"/>
              <a:gd name="T118" fmla="*/ 3 w 635"/>
              <a:gd name="T119" fmla="*/ 347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35" h="593">
                <a:moveTo>
                  <a:pt x="126" y="0"/>
                </a:moveTo>
                <a:lnTo>
                  <a:pt x="126" y="0"/>
                </a:lnTo>
                <a:lnTo>
                  <a:pt x="127" y="0"/>
                </a:lnTo>
                <a:lnTo>
                  <a:pt x="128" y="1"/>
                </a:lnTo>
                <a:lnTo>
                  <a:pt x="129" y="1"/>
                </a:lnTo>
                <a:lnTo>
                  <a:pt x="130" y="2"/>
                </a:lnTo>
                <a:lnTo>
                  <a:pt x="132" y="3"/>
                </a:lnTo>
                <a:lnTo>
                  <a:pt x="132" y="3"/>
                </a:lnTo>
                <a:lnTo>
                  <a:pt x="133" y="4"/>
                </a:lnTo>
                <a:lnTo>
                  <a:pt x="135" y="5"/>
                </a:lnTo>
                <a:lnTo>
                  <a:pt x="135" y="6"/>
                </a:lnTo>
                <a:lnTo>
                  <a:pt x="136" y="7"/>
                </a:lnTo>
                <a:lnTo>
                  <a:pt x="137" y="8"/>
                </a:lnTo>
                <a:lnTo>
                  <a:pt x="137" y="10"/>
                </a:lnTo>
                <a:lnTo>
                  <a:pt x="137" y="10"/>
                </a:lnTo>
                <a:lnTo>
                  <a:pt x="137" y="10"/>
                </a:lnTo>
                <a:lnTo>
                  <a:pt x="139" y="11"/>
                </a:lnTo>
                <a:lnTo>
                  <a:pt x="140" y="11"/>
                </a:lnTo>
                <a:lnTo>
                  <a:pt x="141" y="11"/>
                </a:lnTo>
                <a:lnTo>
                  <a:pt x="142" y="12"/>
                </a:lnTo>
                <a:lnTo>
                  <a:pt x="143" y="12"/>
                </a:lnTo>
                <a:lnTo>
                  <a:pt x="143" y="13"/>
                </a:lnTo>
                <a:lnTo>
                  <a:pt x="144" y="14"/>
                </a:lnTo>
                <a:lnTo>
                  <a:pt x="144" y="14"/>
                </a:lnTo>
                <a:lnTo>
                  <a:pt x="144" y="15"/>
                </a:lnTo>
                <a:lnTo>
                  <a:pt x="144" y="16"/>
                </a:lnTo>
                <a:lnTo>
                  <a:pt x="144" y="17"/>
                </a:lnTo>
                <a:lnTo>
                  <a:pt x="144" y="18"/>
                </a:lnTo>
                <a:lnTo>
                  <a:pt x="143" y="20"/>
                </a:lnTo>
                <a:lnTo>
                  <a:pt x="141" y="26"/>
                </a:lnTo>
                <a:lnTo>
                  <a:pt x="140" y="28"/>
                </a:lnTo>
                <a:lnTo>
                  <a:pt x="140" y="30"/>
                </a:lnTo>
                <a:lnTo>
                  <a:pt x="139" y="31"/>
                </a:lnTo>
                <a:lnTo>
                  <a:pt x="139" y="33"/>
                </a:lnTo>
                <a:lnTo>
                  <a:pt x="139" y="35"/>
                </a:lnTo>
                <a:lnTo>
                  <a:pt x="139" y="36"/>
                </a:lnTo>
                <a:lnTo>
                  <a:pt x="140" y="38"/>
                </a:lnTo>
                <a:lnTo>
                  <a:pt x="140" y="39"/>
                </a:lnTo>
                <a:lnTo>
                  <a:pt x="141" y="41"/>
                </a:lnTo>
                <a:lnTo>
                  <a:pt x="141" y="42"/>
                </a:lnTo>
                <a:lnTo>
                  <a:pt x="142" y="44"/>
                </a:lnTo>
                <a:lnTo>
                  <a:pt x="144" y="45"/>
                </a:lnTo>
                <a:lnTo>
                  <a:pt x="147" y="50"/>
                </a:lnTo>
                <a:lnTo>
                  <a:pt x="149" y="52"/>
                </a:lnTo>
                <a:lnTo>
                  <a:pt x="150" y="53"/>
                </a:lnTo>
                <a:lnTo>
                  <a:pt x="150" y="54"/>
                </a:lnTo>
                <a:lnTo>
                  <a:pt x="151" y="55"/>
                </a:lnTo>
                <a:lnTo>
                  <a:pt x="151" y="56"/>
                </a:lnTo>
                <a:lnTo>
                  <a:pt x="151" y="58"/>
                </a:lnTo>
                <a:lnTo>
                  <a:pt x="152" y="60"/>
                </a:lnTo>
                <a:lnTo>
                  <a:pt x="152" y="62"/>
                </a:lnTo>
                <a:lnTo>
                  <a:pt x="152" y="64"/>
                </a:lnTo>
                <a:lnTo>
                  <a:pt x="151" y="66"/>
                </a:lnTo>
                <a:lnTo>
                  <a:pt x="151" y="67"/>
                </a:lnTo>
                <a:lnTo>
                  <a:pt x="151" y="69"/>
                </a:lnTo>
                <a:lnTo>
                  <a:pt x="150" y="70"/>
                </a:lnTo>
                <a:lnTo>
                  <a:pt x="150" y="71"/>
                </a:lnTo>
                <a:lnTo>
                  <a:pt x="149" y="72"/>
                </a:lnTo>
                <a:lnTo>
                  <a:pt x="149" y="72"/>
                </a:lnTo>
                <a:lnTo>
                  <a:pt x="148" y="73"/>
                </a:lnTo>
                <a:lnTo>
                  <a:pt x="146" y="74"/>
                </a:lnTo>
                <a:lnTo>
                  <a:pt x="145" y="75"/>
                </a:lnTo>
                <a:lnTo>
                  <a:pt x="144" y="75"/>
                </a:lnTo>
                <a:lnTo>
                  <a:pt x="143" y="76"/>
                </a:lnTo>
                <a:lnTo>
                  <a:pt x="140" y="77"/>
                </a:lnTo>
                <a:lnTo>
                  <a:pt x="139" y="77"/>
                </a:lnTo>
                <a:lnTo>
                  <a:pt x="137" y="78"/>
                </a:lnTo>
                <a:lnTo>
                  <a:pt x="136" y="79"/>
                </a:lnTo>
                <a:lnTo>
                  <a:pt x="135" y="80"/>
                </a:lnTo>
                <a:lnTo>
                  <a:pt x="134" y="81"/>
                </a:lnTo>
                <a:lnTo>
                  <a:pt x="133" y="81"/>
                </a:lnTo>
                <a:lnTo>
                  <a:pt x="131" y="84"/>
                </a:lnTo>
                <a:lnTo>
                  <a:pt x="131" y="85"/>
                </a:lnTo>
                <a:lnTo>
                  <a:pt x="130" y="86"/>
                </a:lnTo>
                <a:lnTo>
                  <a:pt x="129" y="87"/>
                </a:lnTo>
                <a:lnTo>
                  <a:pt x="128" y="88"/>
                </a:lnTo>
                <a:lnTo>
                  <a:pt x="127" y="88"/>
                </a:lnTo>
                <a:lnTo>
                  <a:pt x="126" y="89"/>
                </a:lnTo>
                <a:lnTo>
                  <a:pt x="125" y="89"/>
                </a:lnTo>
                <a:lnTo>
                  <a:pt x="124" y="90"/>
                </a:lnTo>
                <a:lnTo>
                  <a:pt x="121" y="91"/>
                </a:lnTo>
                <a:lnTo>
                  <a:pt x="114" y="93"/>
                </a:lnTo>
                <a:lnTo>
                  <a:pt x="105" y="96"/>
                </a:lnTo>
                <a:lnTo>
                  <a:pt x="101" y="97"/>
                </a:lnTo>
                <a:lnTo>
                  <a:pt x="93" y="100"/>
                </a:lnTo>
                <a:lnTo>
                  <a:pt x="92" y="100"/>
                </a:lnTo>
                <a:lnTo>
                  <a:pt x="91" y="101"/>
                </a:lnTo>
                <a:lnTo>
                  <a:pt x="90" y="102"/>
                </a:lnTo>
                <a:lnTo>
                  <a:pt x="89" y="103"/>
                </a:lnTo>
                <a:lnTo>
                  <a:pt x="88" y="103"/>
                </a:lnTo>
                <a:lnTo>
                  <a:pt x="88" y="104"/>
                </a:lnTo>
                <a:lnTo>
                  <a:pt x="88" y="105"/>
                </a:lnTo>
                <a:lnTo>
                  <a:pt x="87" y="106"/>
                </a:lnTo>
                <a:lnTo>
                  <a:pt x="87" y="107"/>
                </a:lnTo>
                <a:lnTo>
                  <a:pt x="87" y="109"/>
                </a:lnTo>
                <a:lnTo>
                  <a:pt x="88" y="109"/>
                </a:lnTo>
                <a:lnTo>
                  <a:pt x="88" y="110"/>
                </a:lnTo>
                <a:lnTo>
                  <a:pt x="88" y="112"/>
                </a:lnTo>
                <a:lnTo>
                  <a:pt x="89" y="113"/>
                </a:lnTo>
                <a:lnTo>
                  <a:pt x="90" y="114"/>
                </a:lnTo>
                <a:lnTo>
                  <a:pt x="91" y="115"/>
                </a:lnTo>
                <a:lnTo>
                  <a:pt x="91" y="117"/>
                </a:lnTo>
                <a:lnTo>
                  <a:pt x="92" y="118"/>
                </a:lnTo>
                <a:lnTo>
                  <a:pt x="93" y="119"/>
                </a:lnTo>
                <a:lnTo>
                  <a:pt x="95" y="121"/>
                </a:lnTo>
                <a:lnTo>
                  <a:pt x="100" y="125"/>
                </a:lnTo>
                <a:lnTo>
                  <a:pt x="102" y="127"/>
                </a:lnTo>
                <a:lnTo>
                  <a:pt x="104" y="129"/>
                </a:lnTo>
                <a:lnTo>
                  <a:pt x="107" y="132"/>
                </a:lnTo>
                <a:lnTo>
                  <a:pt x="108" y="134"/>
                </a:lnTo>
                <a:lnTo>
                  <a:pt x="109" y="135"/>
                </a:lnTo>
                <a:lnTo>
                  <a:pt x="111" y="136"/>
                </a:lnTo>
                <a:lnTo>
                  <a:pt x="112" y="137"/>
                </a:lnTo>
                <a:lnTo>
                  <a:pt x="114" y="138"/>
                </a:lnTo>
                <a:lnTo>
                  <a:pt x="116" y="138"/>
                </a:lnTo>
                <a:lnTo>
                  <a:pt x="118" y="139"/>
                </a:lnTo>
                <a:lnTo>
                  <a:pt x="119" y="139"/>
                </a:lnTo>
                <a:lnTo>
                  <a:pt x="120" y="138"/>
                </a:lnTo>
                <a:lnTo>
                  <a:pt x="121" y="138"/>
                </a:lnTo>
                <a:lnTo>
                  <a:pt x="124" y="137"/>
                </a:lnTo>
                <a:lnTo>
                  <a:pt x="125" y="137"/>
                </a:lnTo>
                <a:lnTo>
                  <a:pt x="126" y="137"/>
                </a:lnTo>
                <a:lnTo>
                  <a:pt x="127" y="137"/>
                </a:lnTo>
                <a:lnTo>
                  <a:pt x="128" y="137"/>
                </a:lnTo>
                <a:lnTo>
                  <a:pt x="130" y="137"/>
                </a:lnTo>
                <a:lnTo>
                  <a:pt x="131" y="138"/>
                </a:lnTo>
                <a:lnTo>
                  <a:pt x="132" y="138"/>
                </a:lnTo>
                <a:lnTo>
                  <a:pt x="133" y="138"/>
                </a:lnTo>
                <a:lnTo>
                  <a:pt x="134" y="139"/>
                </a:lnTo>
                <a:lnTo>
                  <a:pt x="135" y="140"/>
                </a:lnTo>
                <a:lnTo>
                  <a:pt x="137" y="141"/>
                </a:lnTo>
                <a:lnTo>
                  <a:pt x="138" y="142"/>
                </a:lnTo>
                <a:lnTo>
                  <a:pt x="139" y="144"/>
                </a:lnTo>
                <a:lnTo>
                  <a:pt x="141" y="145"/>
                </a:lnTo>
                <a:lnTo>
                  <a:pt x="142" y="146"/>
                </a:lnTo>
                <a:lnTo>
                  <a:pt x="144" y="151"/>
                </a:lnTo>
                <a:lnTo>
                  <a:pt x="146" y="153"/>
                </a:lnTo>
                <a:lnTo>
                  <a:pt x="151" y="159"/>
                </a:lnTo>
                <a:lnTo>
                  <a:pt x="152" y="161"/>
                </a:lnTo>
                <a:lnTo>
                  <a:pt x="154" y="164"/>
                </a:lnTo>
                <a:lnTo>
                  <a:pt x="154" y="165"/>
                </a:lnTo>
                <a:lnTo>
                  <a:pt x="155" y="166"/>
                </a:lnTo>
                <a:lnTo>
                  <a:pt x="156" y="169"/>
                </a:lnTo>
                <a:lnTo>
                  <a:pt x="157" y="170"/>
                </a:lnTo>
                <a:lnTo>
                  <a:pt x="159" y="176"/>
                </a:lnTo>
                <a:lnTo>
                  <a:pt x="160" y="178"/>
                </a:lnTo>
                <a:lnTo>
                  <a:pt x="161" y="180"/>
                </a:lnTo>
                <a:lnTo>
                  <a:pt x="162" y="185"/>
                </a:lnTo>
                <a:lnTo>
                  <a:pt x="164" y="190"/>
                </a:lnTo>
                <a:lnTo>
                  <a:pt x="165" y="191"/>
                </a:lnTo>
                <a:lnTo>
                  <a:pt x="166" y="192"/>
                </a:lnTo>
                <a:lnTo>
                  <a:pt x="167" y="193"/>
                </a:lnTo>
                <a:lnTo>
                  <a:pt x="168" y="194"/>
                </a:lnTo>
                <a:lnTo>
                  <a:pt x="169" y="195"/>
                </a:lnTo>
                <a:lnTo>
                  <a:pt x="170" y="196"/>
                </a:lnTo>
                <a:lnTo>
                  <a:pt x="173" y="198"/>
                </a:lnTo>
                <a:lnTo>
                  <a:pt x="175" y="199"/>
                </a:lnTo>
                <a:lnTo>
                  <a:pt x="180" y="201"/>
                </a:lnTo>
                <a:lnTo>
                  <a:pt x="181" y="202"/>
                </a:lnTo>
                <a:lnTo>
                  <a:pt x="183" y="203"/>
                </a:lnTo>
                <a:lnTo>
                  <a:pt x="184" y="204"/>
                </a:lnTo>
                <a:lnTo>
                  <a:pt x="185" y="205"/>
                </a:lnTo>
                <a:lnTo>
                  <a:pt x="186" y="206"/>
                </a:lnTo>
                <a:lnTo>
                  <a:pt x="187" y="207"/>
                </a:lnTo>
                <a:lnTo>
                  <a:pt x="188" y="210"/>
                </a:lnTo>
                <a:lnTo>
                  <a:pt x="189" y="211"/>
                </a:lnTo>
                <a:lnTo>
                  <a:pt x="190" y="212"/>
                </a:lnTo>
                <a:lnTo>
                  <a:pt x="191" y="213"/>
                </a:lnTo>
                <a:lnTo>
                  <a:pt x="193" y="215"/>
                </a:lnTo>
                <a:lnTo>
                  <a:pt x="194" y="217"/>
                </a:lnTo>
                <a:lnTo>
                  <a:pt x="198" y="219"/>
                </a:lnTo>
                <a:lnTo>
                  <a:pt x="199" y="220"/>
                </a:lnTo>
                <a:lnTo>
                  <a:pt x="200" y="220"/>
                </a:lnTo>
                <a:lnTo>
                  <a:pt x="202" y="221"/>
                </a:lnTo>
                <a:lnTo>
                  <a:pt x="204" y="222"/>
                </a:lnTo>
                <a:lnTo>
                  <a:pt x="205" y="222"/>
                </a:lnTo>
                <a:lnTo>
                  <a:pt x="206" y="222"/>
                </a:lnTo>
                <a:lnTo>
                  <a:pt x="207" y="222"/>
                </a:lnTo>
                <a:lnTo>
                  <a:pt x="208" y="222"/>
                </a:lnTo>
                <a:lnTo>
                  <a:pt x="210" y="222"/>
                </a:lnTo>
                <a:lnTo>
                  <a:pt x="215" y="221"/>
                </a:lnTo>
                <a:lnTo>
                  <a:pt x="218" y="221"/>
                </a:lnTo>
                <a:lnTo>
                  <a:pt x="220" y="221"/>
                </a:lnTo>
                <a:lnTo>
                  <a:pt x="222" y="220"/>
                </a:lnTo>
                <a:lnTo>
                  <a:pt x="223" y="219"/>
                </a:lnTo>
                <a:lnTo>
                  <a:pt x="225" y="218"/>
                </a:lnTo>
                <a:lnTo>
                  <a:pt x="227" y="217"/>
                </a:lnTo>
                <a:lnTo>
                  <a:pt x="228" y="216"/>
                </a:lnTo>
                <a:lnTo>
                  <a:pt x="230" y="215"/>
                </a:lnTo>
                <a:lnTo>
                  <a:pt x="236" y="209"/>
                </a:lnTo>
                <a:lnTo>
                  <a:pt x="238" y="207"/>
                </a:lnTo>
                <a:lnTo>
                  <a:pt x="239" y="206"/>
                </a:lnTo>
                <a:lnTo>
                  <a:pt x="241" y="205"/>
                </a:lnTo>
                <a:lnTo>
                  <a:pt x="243" y="204"/>
                </a:lnTo>
                <a:lnTo>
                  <a:pt x="245" y="202"/>
                </a:lnTo>
                <a:lnTo>
                  <a:pt x="247" y="202"/>
                </a:lnTo>
                <a:lnTo>
                  <a:pt x="251" y="200"/>
                </a:lnTo>
                <a:lnTo>
                  <a:pt x="255" y="198"/>
                </a:lnTo>
                <a:lnTo>
                  <a:pt x="256" y="198"/>
                </a:lnTo>
                <a:lnTo>
                  <a:pt x="258" y="197"/>
                </a:lnTo>
                <a:lnTo>
                  <a:pt x="259" y="197"/>
                </a:lnTo>
                <a:lnTo>
                  <a:pt x="260" y="197"/>
                </a:lnTo>
                <a:lnTo>
                  <a:pt x="262" y="197"/>
                </a:lnTo>
                <a:lnTo>
                  <a:pt x="268" y="197"/>
                </a:lnTo>
                <a:lnTo>
                  <a:pt x="270" y="197"/>
                </a:lnTo>
                <a:lnTo>
                  <a:pt x="273" y="197"/>
                </a:lnTo>
                <a:lnTo>
                  <a:pt x="274" y="197"/>
                </a:lnTo>
                <a:lnTo>
                  <a:pt x="275" y="197"/>
                </a:lnTo>
                <a:lnTo>
                  <a:pt x="276" y="197"/>
                </a:lnTo>
                <a:lnTo>
                  <a:pt x="276" y="197"/>
                </a:lnTo>
                <a:lnTo>
                  <a:pt x="277" y="196"/>
                </a:lnTo>
                <a:lnTo>
                  <a:pt x="277" y="196"/>
                </a:lnTo>
                <a:lnTo>
                  <a:pt x="277" y="195"/>
                </a:lnTo>
                <a:lnTo>
                  <a:pt x="277" y="193"/>
                </a:lnTo>
                <a:lnTo>
                  <a:pt x="277" y="191"/>
                </a:lnTo>
                <a:lnTo>
                  <a:pt x="277" y="190"/>
                </a:lnTo>
                <a:lnTo>
                  <a:pt x="277" y="188"/>
                </a:lnTo>
                <a:lnTo>
                  <a:pt x="277" y="187"/>
                </a:lnTo>
                <a:lnTo>
                  <a:pt x="276" y="186"/>
                </a:lnTo>
                <a:lnTo>
                  <a:pt x="276" y="185"/>
                </a:lnTo>
                <a:lnTo>
                  <a:pt x="276" y="185"/>
                </a:lnTo>
                <a:lnTo>
                  <a:pt x="275" y="184"/>
                </a:lnTo>
                <a:lnTo>
                  <a:pt x="274" y="183"/>
                </a:lnTo>
                <a:lnTo>
                  <a:pt x="273" y="183"/>
                </a:lnTo>
                <a:lnTo>
                  <a:pt x="272" y="182"/>
                </a:lnTo>
                <a:lnTo>
                  <a:pt x="270" y="182"/>
                </a:lnTo>
                <a:lnTo>
                  <a:pt x="267" y="181"/>
                </a:lnTo>
                <a:lnTo>
                  <a:pt x="266" y="181"/>
                </a:lnTo>
                <a:lnTo>
                  <a:pt x="265" y="180"/>
                </a:lnTo>
                <a:lnTo>
                  <a:pt x="265" y="180"/>
                </a:lnTo>
                <a:lnTo>
                  <a:pt x="264" y="180"/>
                </a:lnTo>
                <a:lnTo>
                  <a:pt x="264" y="179"/>
                </a:lnTo>
                <a:lnTo>
                  <a:pt x="264" y="179"/>
                </a:lnTo>
                <a:lnTo>
                  <a:pt x="263" y="178"/>
                </a:lnTo>
                <a:lnTo>
                  <a:pt x="263" y="177"/>
                </a:lnTo>
                <a:lnTo>
                  <a:pt x="263" y="176"/>
                </a:lnTo>
                <a:lnTo>
                  <a:pt x="263" y="175"/>
                </a:lnTo>
                <a:lnTo>
                  <a:pt x="263" y="174"/>
                </a:lnTo>
                <a:lnTo>
                  <a:pt x="263" y="173"/>
                </a:lnTo>
                <a:lnTo>
                  <a:pt x="263" y="172"/>
                </a:lnTo>
                <a:lnTo>
                  <a:pt x="264" y="171"/>
                </a:lnTo>
                <a:lnTo>
                  <a:pt x="264" y="170"/>
                </a:lnTo>
                <a:lnTo>
                  <a:pt x="265" y="169"/>
                </a:lnTo>
                <a:lnTo>
                  <a:pt x="266" y="168"/>
                </a:lnTo>
                <a:lnTo>
                  <a:pt x="267" y="167"/>
                </a:lnTo>
                <a:lnTo>
                  <a:pt x="268" y="166"/>
                </a:lnTo>
                <a:lnTo>
                  <a:pt x="269" y="166"/>
                </a:lnTo>
                <a:lnTo>
                  <a:pt x="270" y="165"/>
                </a:lnTo>
                <a:lnTo>
                  <a:pt x="271" y="165"/>
                </a:lnTo>
                <a:lnTo>
                  <a:pt x="272" y="165"/>
                </a:lnTo>
                <a:lnTo>
                  <a:pt x="273" y="165"/>
                </a:lnTo>
                <a:lnTo>
                  <a:pt x="274" y="165"/>
                </a:lnTo>
                <a:lnTo>
                  <a:pt x="276" y="165"/>
                </a:lnTo>
                <a:lnTo>
                  <a:pt x="277" y="165"/>
                </a:lnTo>
                <a:lnTo>
                  <a:pt x="279" y="166"/>
                </a:lnTo>
                <a:lnTo>
                  <a:pt x="281" y="167"/>
                </a:lnTo>
                <a:lnTo>
                  <a:pt x="283" y="168"/>
                </a:lnTo>
                <a:lnTo>
                  <a:pt x="284" y="169"/>
                </a:lnTo>
                <a:lnTo>
                  <a:pt x="285" y="170"/>
                </a:lnTo>
                <a:lnTo>
                  <a:pt x="290" y="173"/>
                </a:lnTo>
                <a:lnTo>
                  <a:pt x="291" y="175"/>
                </a:lnTo>
                <a:lnTo>
                  <a:pt x="292" y="176"/>
                </a:lnTo>
                <a:lnTo>
                  <a:pt x="293" y="177"/>
                </a:lnTo>
                <a:lnTo>
                  <a:pt x="294" y="179"/>
                </a:lnTo>
                <a:lnTo>
                  <a:pt x="298" y="187"/>
                </a:lnTo>
                <a:lnTo>
                  <a:pt x="299" y="188"/>
                </a:lnTo>
                <a:lnTo>
                  <a:pt x="299" y="189"/>
                </a:lnTo>
                <a:lnTo>
                  <a:pt x="301" y="194"/>
                </a:lnTo>
                <a:lnTo>
                  <a:pt x="301" y="196"/>
                </a:lnTo>
                <a:lnTo>
                  <a:pt x="302" y="197"/>
                </a:lnTo>
                <a:lnTo>
                  <a:pt x="303" y="199"/>
                </a:lnTo>
                <a:lnTo>
                  <a:pt x="304" y="200"/>
                </a:lnTo>
                <a:lnTo>
                  <a:pt x="305" y="202"/>
                </a:lnTo>
                <a:lnTo>
                  <a:pt x="306" y="202"/>
                </a:lnTo>
                <a:lnTo>
                  <a:pt x="307" y="203"/>
                </a:lnTo>
                <a:lnTo>
                  <a:pt x="308" y="204"/>
                </a:lnTo>
                <a:lnTo>
                  <a:pt x="309" y="204"/>
                </a:lnTo>
                <a:lnTo>
                  <a:pt x="310" y="205"/>
                </a:lnTo>
                <a:lnTo>
                  <a:pt x="311" y="205"/>
                </a:lnTo>
                <a:lnTo>
                  <a:pt x="315" y="207"/>
                </a:lnTo>
                <a:lnTo>
                  <a:pt x="322" y="209"/>
                </a:lnTo>
                <a:lnTo>
                  <a:pt x="323" y="210"/>
                </a:lnTo>
                <a:lnTo>
                  <a:pt x="324" y="210"/>
                </a:lnTo>
                <a:lnTo>
                  <a:pt x="325" y="210"/>
                </a:lnTo>
                <a:lnTo>
                  <a:pt x="326" y="210"/>
                </a:lnTo>
                <a:lnTo>
                  <a:pt x="327" y="209"/>
                </a:lnTo>
                <a:lnTo>
                  <a:pt x="328" y="209"/>
                </a:lnTo>
                <a:lnTo>
                  <a:pt x="329" y="209"/>
                </a:lnTo>
                <a:lnTo>
                  <a:pt x="330" y="208"/>
                </a:lnTo>
                <a:lnTo>
                  <a:pt x="332" y="206"/>
                </a:lnTo>
                <a:lnTo>
                  <a:pt x="333" y="206"/>
                </a:lnTo>
                <a:lnTo>
                  <a:pt x="334" y="205"/>
                </a:lnTo>
                <a:lnTo>
                  <a:pt x="335" y="205"/>
                </a:lnTo>
                <a:lnTo>
                  <a:pt x="336" y="205"/>
                </a:lnTo>
                <a:lnTo>
                  <a:pt x="336" y="204"/>
                </a:lnTo>
                <a:lnTo>
                  <a:pt x="338" y="204"/>
                </a:lnTo>
                <a:lnTo>
                  <a:pt x="339" y="204"/>
                </a:lnTo>
                <a:lnTo>
                  <a:pt x="340" y="205"/>
                </a:lnTo>
                <a:lnTo>
                  <a:pt x="341" y="205"/>
                </a:lnTo>
                <a:lnTo>
                  <a:pt x="343" y="205"/>
                </a:lnTo>
                <a:lnTo>
                  <a:pt x="344" y="206"/>
                </a:lnTo>
                <a:lnTo>
                  <a:pt x="345" y="206"/>
                </a:lnTo>
                <a:lnTo>
                  <a:pt x="345" y="207"/>
                </a:lnTo>
                <a:lnTo>
                  <a:pt x="346" y="207"/>
                </a:lnTo>
                <a:lnTo>
                  <a:pt x="347" y="208"/>
                </a:lnTo>
                <a:lnTo>
                  <a:pt x="348" y="209"/>
                </a:lnTo>
                <a:lnTo>
                  <a:pt x="349" y="211"/>
                </a:lnTo>
                <a:lnTo>
                  <a:pt x="351" y="214"/>
                </a:lnTo>
                <a:lnTo>
                  <a:pt x="352" y="215"/>
                </a:lnTo>
                <a:lnTo>
                  <a:pt x="353" y="217"/>
                </a:lnTo>
                <a:lnTo>
                  <a:pt x="354" y="217"/>
                </a:lnTo>
                <a:lnTo>
                  <a:pt x="355" y="218"/>
                </a:lnTo>
                <a:lnTo>
                  <a:pt x="356" y="219"/>
                </a:lnTo>
                <a:lnTo>
                  <a:pt x="358" y="219"/>
                </a:lnTo>
                <a:lnTo>
                  <a:pt x="359" y="220"/>
                </a:lnTo>
                <a:lnTo>
                  <a:pt x="366" y="222"/>
                </a:lnTo>
                <a:lnTo>
                  <a:pt x="367" y="222"/>
                </a:lnTo>
                <a:lnTo>
                  <a:pt x="369" y="223"/>
                </a:lnTo>
                <a:lnTo>
                  <a:pt x="371" y="224"/>
                </a:lnTo>
                <a:lnTo>
                  <a:pt x="372" y="225"/>
                </a:lnTo>
                <a:lnTo>
                  <a:pt x="374" y="226"/>
                </a:lnTo>
                <a:lnTo>
                  <a:pt x="375" y="226"/>
                </a:lnTo>
                <a:lnTo>
                  <a:pt x="375" y="227"/>
                </a:lnTo>
                <a:lnTo>
                  <a:pt x="376" y="228"/>
                </a:lnTo>
                <a:lnTo>
                  <a:pt x="377" y="229"/>
                </a:lnTo>
                <a:lnTo>
                  <a:pt x="378" y="230"/>
                </a:lnTo>
                <a:lnTo>
                  <a:pt x="379" y="233"/>
                </a:lnTo>
                <a:lnTo>
                  <a:pt x="380" y="238"/>
                </a:lnTo>
                <a:lnTo>
                  <a:pt x="381" y="239"/>
                </a:lnTo>
                <a:lnTo>
                  <a:pt x="382" y="241"/>
                </a:lnTo>
                <a:lnTo>
                  <a:pt x="383" y="242"/>
                </a:lnTo>
                <a:lnTo>
                  <a:pt x="384" y="244"/>
                </a:lnTo>
                <a:lnTo>
                  <a:pt x="385" y="245"/>
                </a:lnTo>
                <a:lnTo>
                  <a:pt x="386" y="246"/>
                </a:lnTo>
                <a:lnTo>
                  <a:pt x="387" y="247"/>
                </a:lnTo>
                <a:lnTo>
                  <a:pt x="388" y="248"/>
                </a:lnTo>
                <a:lnTo>
                  <a:pt x="390" y="249"/>
                </a:lnTo>
                <a:lnTo>
                  <a:pt x="391" y="250"/>
                </a:lnTo>
                <a:lnTo>
                  <a:pt x="392" y="250"/>
                </a:lnTo>
                <a:lnTo>
                  <a:pt x="393" y="251"/>
                </a:lnTo>
                <a:lnTo>
                  <a:pt x="394" y="251"/>
                </a:lnTo>
                <a:lnTo>
                  <a:pt x="395" y="251"/>
                </a:lnTo>
                <a:lnTo>
                  <a:pt x="397" y="251"/>
                </a:lnTo>
                <a:lnTo>
                  <a:pt x="398" y="251"/>
                </a:lnTo>
                <a:lnTo>
                  <a:pt x="398" y="250"/>
                </a:lnTo>
                <a:lnTo>
                  <a:pt x="399" y="250"/>
                </a:lnTo>
                <a:lnTo>
                  <a:pt x="402" y="248"/>
                </a:lnTo>
                <a:lnTo>
                  <a:pt x="404" y="247"/>
                </a:lnTo>
                <a:lnTo>
                  <a:pt x="405" y="246"/>
                </a:lnTo>
                <a:lnTo>
                  <a:pt x="405" y="245"/>
                </a:lnTo>
                <a:lnTo>
                  <a:pt x="406" y="244"/>
                </a:lnTo>
                <a:lnTo>
                  <a:pt x="406" y="244"/>
                </a:lnTo>
                <a:lnTo>
                  <a:pt x="406" y="242"/>
                </a:lnTo>
                <a:lnTo>
                  <a:pt x="406" y="241"/>
                </a:lnTo>
                <a:lnTo>
                  <a:pt x="406" y="240"/>
                </a:lnTo>
                <a:lnTo>
                  <a:pt x="405" y="238"/>
                </a:lnTo>
                <a:lnTo>
                  <a:pt x="405" y="238"/>
                </a:lnTo>
                <a:lnTo>
                  <a:pt x="405" y="237"/>
                </a:lnTo>
                <a:lnTo>
                  <a:pt x="405" y="237"/>
                </a:lnTo>
                <a:lnTo>
                  <a:pt x="406" y="236"/>
                </a:lnTo>
                <a:lnTo>
                  <a:pt x="406" y="236"/>
                </a:lnTo>
                <a:lnTo>
                  <a:pt x="407" y="236"/>
                </a:lnTo>
                <a:lnTo>
                  <a:pt x="408" y="236"/>
                </a:lnTo>
                <a:lnTo>
                  <a:pt x="410" y="237"/>
                </a:lnTo>
                <a:lnTo>
                  <a:pt x="412" y="237"/>
                </a:lnTo>
                <a:lnTo>
                  <a:pt x="417" y="238"/>
                </a:lnTo>
                <a:lnTo>
                  <a:pt x="420" y="239"/>
                </a:lnTo>
                <a:lnTo>
                  <a:pt x="422" y="239"/>
                </a:lnTo>
                <a:lnTo>
                  <a:pt x="424" y="239"/>
                </a:lnTo>
                <a:lnTo>
                  <a:pt x="427" y="240"/>
                </a:lnTo>
                <a:lnTo>
                  <a:pt x="433" y="240"/>
                </a:lnTo>
                <a:lnTo>
                  <a:pt x="436" y="240"/>
                </a:lnTo>
                <a:lnTo>
                  <a:pt x="438" y="240"/>
                </a:lnTo>
                <a:lnTo>
                  <a:pt x="440" y="241"/>
                </a:lnTo>
                <a:lnTo>
                  <a:pt x="440" y="241"/>
                </a:lnTo>
                <a:lnTo>
                  <a:pt x="442" y="241"/>
                </a:lnTo>
                <a:lnTo>
                  <a:pt x="443" y="242"/>
                </a:lnTo>
                <a:lnTo>
                  <a:pt x="450" y="246"/>
                </a:lnTo>
                <a:lnTo>
                  <a:pt x="454" y="248"/>
                </a:lnTo>
                <a:lnTo>
                  <a:pt x="456" y="249"/>
                </a:lnTo>
                <a:lnTo>
                  <a:pt x="458" y="250"/>
                </a:lnTo>
                <a:lnTo>
                  <a:pt x="466" y="256"/>
                </a:lnTo>
                <a:lnTo>
                  <a:pt x="468" y="257"/>
                </a:lnTo>
                <a:lnTo>
                  <a:pt x="469" y="257"/>
                </a:lnTo>
                <a:lnTo>
                  <a:pt x="470" y="258"/>
                </a:lnTo>
                <a:lnTo>
                  <a:pt x="473" y="259"/>
                </a:lnTo>
                <a:lnTo>
                  <a:pt x="475" y="260"/>
                </a:lnTo>
                <a:lnTo>
                  <a:pt x="477" y="260"/>
                </a:lnTo>
                <a:lnTo>
                  <a:pt x="479" y="260"/>
                </a:lnTo>
                <a:lnTo>
                  <a:pt x="481" y="260"/>
                </a:lnTo>
                <a:lnTo>
                  <a:pt x="482" y="260"/>
                </a:lnTo>
                <a:lnTo>
                  <a:pt x="483" y="260"/>
                </a:lnTo>
                <a:lnTo>
                  <a:pt x="484" y="260"/>
                </a:lnTo>
                <a:lnTo>
                  <a:pt x="485" y="260"/>
                </a:lnTo>
                <a:lnTo>
                  <a:pt x="486" y="259"/>
                </a:lnTo>
                <a:lnTo>
                  <a:pt x="487" y="259"/>
                </a:lnTo>
                <a:lnTo>
                  <a:pt x="488" y="258"/>
                </a:lnTo>
                <a:lnTo>
                  <a:pt x="488" y="257"/>
                </a:lnTo>
                <a:lnTo>
                  <a:pt x="489" y="256"/>
                </a:lnTo>
                <a:lnTo>
                  <a:pt x="489" y="256"/>
                </a:lnTo>
                <a:lnTo>
                  <a:pt x="490" y="255"/>
                </a:lnTo>
                <a:lnTo>
                  <a:pt x="490" y="254"/>
                </a:lnTo>
                <a:lnTo>
                  <a:pt x="491" y="251"/>
                </a:lnTo>
                <a:lnTo>
                  <a:pt x="492" y="249"/>
                </a:lnTo>
                <a:lnTo>
                  <a:pt x="492" y="249"/>
                </a:lnTo>
                <a:lnTo>
                  <a:pt x="492" y="248"/>
                </a:lnTo>
                <a:lnTo>
                  <a:pt x="493" y="248"/>
                </a:lnTo>
                <a:lnTo>
                  <a:pt x="493" y="247"/>
                </a:lnTo>
                <a:lnTo>
                  <a:pt x="494" y="247"/>
                </a:lnTo>
                <a:lnTo>
                  <a:pt x="495" y="247"/>
                </a:lnTo>
                <a:lnTo>
                  <a:pt x="495" y="247"/>
                </a:lnTo>
                <a:lnTo>
                  <a:pt x="496" y="247"/>
                </a:lnTo>
                <a:lnTo>
                  <a:pt x="497" y="247"/>
                </a:lnTo>
                <a:lnTo>
                  <a:pt x="498" y="248"/>
                </a:lnTo>
                <a:lnTo>
                  <a:pt x="499" y="248"/>
                </a:lnTo>
                <a:lnTo>
                  <a:pt x="500" y="248"/>
                </a:lnTo>
                <a:lnTo>
                  <a:pt x="501" y="249"/>
                </a:lnTo>
                <a:lnTo>
                  <a:pt x="502" y="249"/>
                </a:lnTo>
                <a:lnTo>
                  <a:pt x="502" y="250"/>
                </a:lnTo>
                <a:lnTo>
                  <a:pt x="503" y="251"/>
                </a:lnTo>
                <a:lnTo>
                  <a:pt x="503" y="252"/>
                </a:lnTo>
                <a:lnTo>
                  <a:pt x="504" y="253"/>
                </a:lnTo>
                <a:lnTo>
                  <a:pt x="504" y="254"/>
                </a:lnTo>
                <a:lnTo>
                  <a:pt x="505" y="256"/>
                </a:lnTo>
                <a:lnTo>
                  <a:pt x="505" y="258"/>
                </a:lnTo>
                <a:lnTo>
                  <a:pt x="505" y="260"/>
                </a:lnTo>
                <a:lnTo>
                  <a:pt x="505" y="265"/>
                </a:lnTo>
                <a:lnTo>
                  <a:pt x="505" y="268"/>
                </a:lnTo>
                <a:lnTo>
                  <a:pt x="505" y="270"/>
                </a:lnTo>
                <a:lnTo>
                  <a:pt x="505" y="271"/>
                </a:lnTo>
                <a:lnTo>
                  <a:pt x="505" y="272"/>
                </a:lnTo>
                <a:lnTo>
                  <a:pt x="505" y="272"/>
                </a:lnTo>
                <a:lnTo>
                  <a:pt x="506" y="274"/>
                </a:lnTo>
                <a:lnTo>
                  <a:pt x="506" y="275"/>
                </a:lnTo>
                <a:lnTo>
                  <a:pt x="506" y="276"/>
                </a:lnTo>
                <a:lnTo>
                  <a:pt x="507" y="276"/>
                </a:lnTo>
                <a:lnTo>
                  <a:pt x="508" y="277"/>
                </a:lnTo>
                <a:lnTo>
                  <a:pt x="508" y="278"/>
                </a:lnTo>
                <a:lnTo>
                  <a:pt x="509" y="279"/>
                </a:lnTo>
                <a:lnTo>
                  <a:pt x="510" y="280"/>
                </a:lnTo>
                <a:lnTo>
                  <a:pt x="512" y="282"/>
                </a:lnTo>
                <a:lnTo>
                  <a:pt x="513" y="283"/>
                </a:lnTo>
                <a:lnTo>
                  <a:pt x="514" y="284"/>
                </a:lnTo>
                <a:lnTo>
                  <a:pt x="514" y="284"/>
                </a:lnTo>
                <a:lnTo>
                  <a:pt x="514" y="285"/>
                </a:lnTo>
                <a:lnTo>
                  <a:pt x="515" y="285"/>
                </a:lnTo>
                <a:lnTo>
                  <a:pt x="515" y="286"/>
                </a:lnTo>
                <a:lnTo>
                  <a:pt x="515" y="287"/>
                </a:lnTo>
                <a:lnTo>
                  <a:pt x="514" y="288"/>
                </a:lnTo>
                <a:lnTo>
                  <a:pt x="514" y="289"/>
                </a:lnTo>
                <a:lnTo>
                  <a:pt x="512" y="292"/>
                </a:lnTo>
                <a:lnTo>
                  <a:pt x="511" y="296"/>
                </a:lnTo>
                <a:lnTo>
                  <a:pt x="509" y="300"/>
                </a:lnTo>
                <a:lnTo>
                  <a:pt x="509" y="301"/>
                </a:lnTo>
                <a:lnTo>
                  <a:pt x="508" y="302"/>
                </a:lnTo>
                <a:lnTo>
                  <a:pt x="508" y="304"/>
                </a:lnTo>
                <a:lnTo>
                  <a:pt x="508" y="306"/>
                </a:lnTo>
                <a:lnTo>
                  <a:pt x="508" y="308"/>
                </a:lnTo>
                <a:lnTo>
                  <a:pt x="509" y="310"/>
                </a:lnTo>
                <a:lnTo>
                  <a:pt x="509" y="312"/>
                </a:lnTo>
                <a:lnTo>
                  <a:pt x="511" y="315"/>
                </a:lnTo>
                <a:lnTo>
                  <a:pt x="511" y="317"/>
                </a:lnTo>
                <a:lnTo>
                  <a:pt x="512" y="319"/>
                </a:lnTo>
                <a:lnTo>
                  <a:pt x="513" y="321"/>
                </a:lnTo>
                <a:lnTo>
                  <a:pt x="515" y="325"/>
                </a:lnTo>
                <a:lnTo>
                  <a:pt x="517" y="330"/>
                </a:lnTo>
                <a:lnTo>
                  <a:pt x="519" y="336"/>
                </a:lnTo>
                <a:lnTo>
                  <a:pt x="524" y="345"/>
                </a:lnTo>
                <a:lnTo>
                  <a:pt x="527" y="353"/>
                </a:lnTo>
                <a:lnTo>
                  <a:pt x="529" y="358"/>
                </a:lnTo>
                <a:lnTo>
                  <a:pt x="530" y="360"/>
                </a:lnTo>
                <a:lnTo>
                  <a:pt x="531" y="361"/>
                </a:lnTo>
                <a:lnTo>
                  <a:pt x="531" y="363"/>
                </a:lnTo>
                <a:lnTo>
                  <a:pt x="533" y="369"/>
                </a:lnTo>
                <a:lnTo>
                  <a:pt x="534" y="371"/>
                </a:lnTo>
                <a:lnTo>
                  <a:pt x="534" y="373"/>
                </a:lnTo>
                <a:lnTo>
                  <a:pt x="535" y="374"/>
                </a:lnTo>
                <a:lnTo>
                  <a:pt x="535" y="375"/>
                </a:lnTo>
                <a:lnTo>
                  <a:pt x="536" y="376"/>
                </a:lnTo>
                <a:lnTo>
                  <a:pt x="537" y="377"/>
                </a:lnTo>
                <a:lnTo>
                  <a:pt x="538" y="378"/>
                </a:lnTo>
                <a:lnTo>
                  <a:pt x="538" y="379"/>
                </a:lnTo>
                <a:lnTo>
                  <a:pt x="539" y="380"/>
                </a:lnTo>
                <a:lnTo>
                  <a:pt x="541" y="380"/>
                </a:lnTo>
                <a:lnTo>
                  <a:pt x="542" y="381"/>
                </a:lnTo>
                <a:lnTo>
                  <a:pt x="543" y="382"/>
                </a:lnTo>
                <a:lnTo>
                  <a:pt x="544" y="382"/>
                </a:lnTo>
                <a:lnTo>
                  <a:pt x="546" y="383"/>
                </a:lnTo>
                <a:lnTo>
                  <a:pt x="552" y="385"/>
                </a:lnTo>
                <a:lnTo>
                  <a:pt x="554" y="385"/>
                </a:lnTo>
                <a:lnTo>
                  <a:pt x="559" y="386"/>
                </a:lnTo>
                <a:lnTo>
                  <a:pt x="561" y="386"/>
                </a:lnTo>
                <a:lnTo>
                  <a:pt x="562" y="386"/>
                </a:lnTo>
                <a:lnTo>
                  <a:pt x="563" y="387"/>
                </a:lnTo>
                <a:lnTo>
                  <a:pt x="565" y="388"/>
                </a:lnTo>
                <a:lnTo>
                  <a:pt x="567" y="388"/>
                </a:lnTo>
                <a:lnTo>
                  <a:pt x="568" y="390"/>
                </a:lnTo>
                <a:lnTo>
                  <a:pt x="570" y="392"/>
                </a:lnTo>
                <a:lnTo>
                  <a:pt x="573" y="395"/>
                </a:lnTo>
                <a:lnTo>
                  <a:pt x="574" y="396"/>
                </a:lnTo>
                <a:lnTo>
                  <a:pt x="575" y="397"/>
                </a:lnTo>
                <a:lnTo>
                  <a:pt x="576" y="397"/>
                </a:lnTo>
                <a:lnTo>
                  <a:pt x="578" y="398"/>
                </a:lnTo>
                <a:lnTo>
                  <a:pt x="580" y="399"/>
                </a:lnTo>
                <a:lnTo>
                  <a:pt x="582" y="399"/>
                </a:lnTo>
                <a:lnTo>
                  <a:pt x="583" y="400"/>
                </a:lnTo>
                <a:lnTo>
                  <a:pt x="585" y="400"/>
                </a:lnTo>
                <a:lnTo>
                  <a:pt x="586" y="400"/>
                </a:lnTo>
                <a:lnTo>
                  <a:pt x="587" y="400"/>
                </a:lnTo>
                <a:lnTo>
                  <a:pt x="588" y="400"/>
                </a:lnTo>
                <a:lnTo>
                  <a:pt x="592" y="399"/>
                </a:lnTo>
                <a:lnTo>
                  <a:pt x="595" y="399"/>
                </a:lnTo>
                <a:lnTo>
                  <a:pt x="597" y="399"/>
                </a:lnTo>
                <a:lnTo>
                  <a:pt x="598" y="399"/>
                </a:lnTo>
                <a:lnTo>
                  <a:pt x="599" y="399"/>
                </a:lnTo>
                <a:lnTo>
                  <a:pt x="600" y="399"/>
                </a:lnTo>
                <a:lnTo>
                  <a:pt x="602" y="400"/>
                </a:lnTo>
                <a:lnTo>
                  <a:pt x="604" y="400"/>
                </a:lnTo>
                <a:lnTo>
                  <a:pt x="605" y="401"/>
                </a:lnTo>
                <a:lnTo>
                  <a:pt x="606" y="402"/>
                </a:lnTo>
                <a:lnTo>
                  <a:pt x="607" y="403"/>
                </a:lnTo>
                <a:lnTo>
                  <a:pt x="608" y="403"/>
                </a:lnTo>
                <a:lnTo>
                  <a:pt x="609" y="404"/>
                </a:lnTo>
                <a:lnTo>
                  <a:pt x="610" y="405"/>
                </a:lnTo>
                <a:lnTo>
                  <a:pt x="610" y="407"/>
                </a:lnTo>
                <a:lnTo>
                  <a:pt x="610" y="408"/>
                </a:lnTo>
                <a:lnTo>
                  <a:pt x="611" y="410"/>
                </a:lnTo>
                <a:lnTo>
                  <a:pt x="612" y="413"/>
                </a:lnTo>
                <a:lnTo>
                  <a:pt x="613" y="419"/>
                </a:lnTo>
                <a:lnTo>
                  <a:pt x="615" y="427"/>
                </a:lnTo>
                <a:lnTo>
                  <a:pt x="619" y="439"/>
                </a:lnTo>
                <a:lnTo>
                  <a:pt x="621" y="447"/>
                </a:lnTo>
                <a:lnTo>
                  <a:pt x="621" y="449"/>
                </a:lnTo>
                <a:lnTo>
                  <a:pt x="622" y="450"/>
                </a:lnTo>
                <a:lnTo>
                  <a:pt x="623" y="452"/>
                </a:lnTo>
                <a:lnTo>
                  <a:pt x="624" y="455"/>
                </a:lnTo>
                <a:lnTo>
                  <a:pt x="625" y="456"/>
                </a:lnTo>
                <a:lnTo>
                  <a:pt x="625" y="458"/>
                </a:lnTo>
                <a:lnTo>
                  <a:pt x="626" y="464"/>
                </a:lnTo>
                <a:lnTo>
                  <a:pt x="627" y="466"/>
                </a:lnTo>
                <a:lnTo>
                  <a:pt x="627" y="468"/>
                </a:lnTo>
                <a:lnTo>
                  <a:pt x="628" y="471"/>
                </a:lnTo>
                <a:lnTo>
                  <a:pt x="629" y="474"/>
                </a:lnTo>
                <a:lnTo>
                  <a:pt x="630" y="475"/>
                </a:lnTo>
                <a:lnTo>
                  <a:pt x="632" y="479"/>
                </a:lnTo>
                <a:lnTo>
                  <a:pt x="634" y="482"/>
                </a:lnTo>
                <a:lnTo>
                  <a:pt x="634" y="484"/>
                </a:lnTo>
                <a:lnTo>
                  <a:pt x="635" y="485"/>
                </a:lnTo>
                <a:lnTo>
                  <a:pt x="635" y="487"/>
                </a:lnTo>
                <a:lnTo>
                  <a:pt x="635" y="488"/>
                </a:lnTo>
                <a:lnTo>
                  <a:pt x="635" y="490"/>
                </a:lnTo>
                <a:lnTo>
                  <a:pt x="635" y="491"/>
                </a:lnTo>
                <a:lnTo>
                  <a:pt x="634" y="492"/>
                </a:lnTo>
                <a:lnTo>
                  <a:pt x="633" y="496"/>
                </a:lnTo>
                <a:lnTo>
                  <a:pt x="632" y="499"/>
                </a:lnTo>
                <a:lnTo>
                  <a:pt x="631" y="502"/>
                </a:lnTo>
                <a:lnTo>
                  <a:pt x="631" y="503"/>
                </a:lnTo>
                <a:lnTo>
                  <a:pt x="631" y="504"/>
                </a:lnTo>
                <a:lnTo>
                  <a:pt x="630" y="504"/>
                </a:lnTo>
                <a:lnTo>
                  <a:pt x="629" y="505"/>
                </a:lnTo>
                <a:lnTo>
                  <a:pt x="629" y="505"/>
                </a:lnTo>
                <a:lnTo>
                  <a:pt x="628" y="506"/>
                </a:lnTo>
                <a:lnTo>
                  <a:pt x="626" y="506"/>
                </a:lnTo>
                <a:lnTo>
                  <a:pt x="622" y="508"/>
                </a:lnTo>
                <a:lnTo>
                  <a:pt x="620" y="508"/>
                </a:lnTo>
                <a:lnTo>
                  <a:pt x="618" y="509"/>
                </a:lnTo>
                <a:lnTo>
                  <a:pt x="616" y="510"/>
                </a:lnTo>
                <a:lnTo>
                  <a:pt x="611" y="513"/>
                </a:lnTo>
                <a:lnTo>
                  <a:pt x="608" y="514"/>
                </a:lnTo>
                <a:lnTo>
                  <a:pt x="605" y="516"/>
                </a:lnTo>
                <a:lnTo>
                  <a:pt x="600" y="520"/>
                </a:lnTo>
                <a:lnTo>
                  <a:pt x="598" y="521"/>
                </a:lnTo>
                <a:lnTo>
                  <a:pt x="596" y="522"/>
                </a:lnTo>
                <a:lnTo>
                  <a:pt x="594" y="522"/>
                </a:lnTo>
                <a:lnTo>
                  <a:pt x="593" y="523"/>
                </a:lnTo>
                <a:lnTo>
                  <a:pt x="592" y="523"/>
                </a:lnTo>
                <a:lnTo>
                  <a:pt x="590" y="523"/>
                </a:lnTo>
                <a:lnTo>
                  <a:pt x="589" y="523"/>
                </a:lnTo>
                <a:lnTo>
                  <a:pt x="588" y="523"/>
                </a:lnTo>
                <a:lnTo>
                  <a:pt x="587" y="523"/>
                </a:lnTo>
                <a:lnTo>
                  <a:pt x="584" y="522"/>
                </a:lnTo>
                <a:lnTo>
                  <a:pt x="579" y="521"/>
                </a:lnTo>
                <a:lnTo>
                  <a:pt x="577" y="520"/>
                </a:lnTo>
                <a:lnTo>
                  <a:pt x="575" y="520"/>
                </a:lnTo>
                <a:lnTo>
                  <a:pt x="573" y="519"/>
                </a:lnTo>
                <a:lnTo>
                  <a:pt x="569" y="519"/>
                </a:lnTo>
                <a:lnTo>
                  <a:pt x="564" y="518"/>
                </a:lnTo>
                <a:lnTo>
                  <a:pt x="562" y="518"/>
                </a:lnTo>
                <a:lnTo>
                  <a:pt x="560" y="518"/>
                </a:lnTo>
                <a:lnTo>
                  <a:pt x="557" y="518"/>
                </a:lnTo>
                <a:lnTo>
                  <a:pt x="552" y="519"/>
                </a:lnTo>
                <a:lnTo>
                  <a:pt x="544" y="521"/>
                </a:lnTo>
                <a:lnTo>
                  <a:pt x="542" y="521"/>
                </a:lnTo>
                <a:lnTo>
                  <a:pt x="539" y="522"/>
                </a:lnTo>
                <a:lnTo>
                  <a:pt x="537" y="522"/>
                </a:lnTo>
                <a:lnTo>
                  <a:pt x="536" y="522"/>
                </a:lnTo>
                <a:lnTo>
                  <a:pt x="534" y="521"/>
                </a:lnTo>
                <a:lnTo>
                  <a:pt x="533" y="521"/>
                </a:lnTo>
                <a:lnTo>
                  <a:pt x="532" y="521"/>
                </a:lnTo>
                <a:lnTo>
                  <a:pt x="531" y="520"/>
                </a:lnTo>
                <a:lnTo>
                  <a:pt x="528" y="519"/>
                </a:lnTo>
                <a:lnTo>
                  <a:pt x="526" y="518"/>
                </a:lnTo>
                <a:lnTo>
                  <a:pt x="525" y="518"/>
                </a:lnTo>
                <a:lnTo>
                  <a:pt x="523" y="518"/>
                </a:lnTo>
                <a:lnTo>
                  <a:pt x="522" y="518"/>
                </a:lnTo>
                <a:lnTo>
                  <a:pt x="521" y="518"/>
                </a:lnTo>
                <a:lnTo>
                  <a:pt x="519" y="518"/>
                </a:lnTo>
                <a:lnTo>
                  <a:pt x="517" y="518"/>
                </a:lnTo>
                <a:lnTo>
                  <a:pt x="516" y="519"/>
                </a:lnTo>
                <a:lnTo>
                  <a:pt x="515" y="519"/>
                </a:lnTo>
                <a:lnTo>
                  <a:pt x="514" y="519"/>
                </a:lnTo>
                <a:lnTo>
                  <a:pt x="513" y="520"/>
                </a:lnTo>
                <a:lnTo>
                  <a:pt x="511" y="521"/>
                </a:lnTo>
                <a:lnTo>
                  <a:pt x="510" y="521"/>
                </a:lnTo>
                <a:lnTo>
                  <a:pt x="509" y="522"/>
                </a:lnTo>
                <a:lnTo>
                  <a:pt x="507" y="523"/>
                </a:lnTo>
                <a:lnTo>
                  <a:pt x="507" y="524"/>
                </a:lnTo>
                <a:lnTo>
                  <a:pt x="506" y="526"/>
                </a:lnTo>
                <a:lnTo>
                  <a:pt x="505" y="527"/>
                </a:lnTo>
                <a:lnTo>
                  <a:pt x="504" y="528"/>
                </a:lnTo>
                <a:lnTo>
                  <a:pt x="504" y="529"/>
                </a:lnTo>
                <a:lnTo>
                  <a:pt x="504" y="530"/>
                </a:lnTo>
                <a:lnTo>
                  <a:pt x="504" y="531"/>
                </a:lnTo>
                <a:lnTo>
                  <a:pt x="503" y="532"/>
                </a:lnTo>
                <a:lnTo>
                  <a:pt x="503" y="534"/>
                </a:lnTo>
                <a:lnTo>
                  <a:pt x="503" y="538"/>
                </a:lnTo>
                <a:lnTo>
                  <a:pt x="504" y="540"/>
                </a:lnTo>
                <a:lnTo>
                  <a:pt x="503" y="541"/>
                </a:lnTo>
                <a:lnTo>
                  <a:pt x="503" y="542"/>
                </a:lnTo>
                <a:lnTo>
                  <a:pt x="503" y="544"/>
                </a:lnTo>
                <a:lnTo>
                  <a:pt x="502" y="545"/>
                </a:lnTo>
                <a:lnTo>
                  <a:pt x="502" y="546"/>
                </a:lnTo>
                <a:lnTo>
                  <a:pt x="501" y="548"/>
                </a:lnTo>
                <a:lnTo>
                  <a:pt x="499" y="551"/>
                </a:lnTo>
                <a:lnTo>
                  <a:pt x="496" y="555"/>
                </a:lnTo>
                <a:lnTo>
                  <a:pt x="494" y="557"/>
                </a:lnTo>
                <a:lnTo>
                  <a:pt x="490" y="562"/>
                </a:lnTo>
                <a:lnTo>
                  <a:pt x="486" y="567"/>
                </a:lnTo>
                <a:lnTo>
                  <a:pt x="485" y="568"/>
                </a:lnTo>
                <a:lnTo>
                  <a:pt x="484" y="571"/>
                </a:lnTo>
                <a:lnTo>
                  <a:pt x="481" y="575"/>
                </a:lnTo>
                <a:lnTo>
                  <a:pt x="477" y="581"/>
                </a:lnTo>
                <a:lnTo>
                  <a:pt x="477" y="582"/>
                </a:lnTo>
                <a:lnTo>
                  <a:pt x="475" y="584"/>
                </a:lnTo>
                <a:lnTo>
                  <a:pt x="474" y="585"/>
                </a:lnTo>
                <a:lnTo>
                  <a:pt x="473" y="587"/>
                </a:lnTo>
                <a:lnTo>
                  <a:pt x="471" y="588"/>
                </a:lnTo>
                <a:lnTo>
                  <a:pt x="470" y="589"/>
                </a:lnTo>
                <a:lnTo>
                  <a:pt x="468" y="590"/>
                </a:lnTo>
                <a:lnTo>
                  <a:pt x="466" y="591"/>
                </a:lnTo>
                <a:lnTo>
                  <a:pt x="465" y="592"/>
                </a:lnTo>
                <a:lnTo>
                  <a:pt x="463" y="592"/>
                </a:lnTo>
                <a:lnTo>
                  <a:pt x="462" y="593"/>
                </a:lnTo>
                <a:lnTo>
                  <a:pt x="460" y="593"/>
                </a:lnTo>
                <a:lnTo>
                  <a:pt x="459" y="593"/>
                </a:lnTo>
                <a:lnTo>
                  <a:pt x="457" y="593"/>
                </a:lnTo>
                <a:lnTo>
                  <a:pt x="455" y="593"/>
                </a:lnTo>
                <a:lnTo>
                  <a:pt x="454" y="593"/>
                </a:lnTo>
                <a:lnTo>
                  <a:pt x="448" y="593"/>
                </a:lnTo>
                <a:lnTo>
                  <a:pt x="448" y="593"/>
                </a:lnTo>
                <a:lnTo>
                  <a:pt x="448" y="593"/>
                </a:lnTo>
                <a:lnTo>
                  <a:pt x="447" y="593"/>
                </a:lnTo>
                <a:lnTo>
                  <a:pt x="447" y="593"/>
                </a:lnTo>
                <a:lnTo>
                  <a:pt x="445" y="592"/>
                </a:lnTo>
                <a:lnTo>
                  <a:pt x="444" y="592"/>
                </a:lnTo>
                <a:lnTo>
                  <a:pt x="442" y="591"/>
                </a:lnTo>
                <a:lnTo>
                  <a:pt x="441" y="590"/>
                </a:lnTo>
                <a:lnTo>
                  <a:pt x="439" y="589"/>
                </a:lnTo>
                <a:lnTo>
                  <a:pt x="438" y="588"/>
                </a:lnTo>
                <a:lnTo>
                  <a:pt x="437" y="587"/>
                </a:lnTo>
                <a:lnTo>
                  <a:pt x="437" y="586"/>
                </a:lnTo>
                <a:lnTo>
                  <a:pt x="436" y="585"/>
                </a:lnTo>
                <a:lnTo>
                  <a:pt x="435" y="584"/>
                </a:lnTo>
                <a:lnTo>
                  <a:pt x="435" y="583"/>
                </a:lnTo>
                <a:lnTo>
                  <a:pt x="434" y="581"/>
                </a:lnTo>
                <a:lnTo>
                  <a:pt x="432" y="575"/>
                </a:lnTo>
                <a:lnTo>
                  <a:pt x="431" y="574"/>
                </a:lnTo>
                <a:lnTo>
                  <a:pt x="430" y="573"/>
                </a:lnTo>
                <a:lnTo>
                  <a:pt x="430" y="572"/>
                </a:lnTo>
                <a:lnTo>
                  <a:pt x="429" y="571"/>
                </a:lnTo>
                <a:lnTo>
                  <a:pt x="426" y="567"/>
                </a:lnTo>
                <a:lnTo>
                  <a:pt x="425" y="565"/>
                </a:lnTo>
                <a:lnTo>
                  <a:pt x="424" y="565"/>
                </a:lnTo>
                <a:lnTo>
                  <a:pt x="423" y="564"/>
                </a:lnTo>
                <a:lnTo>
                  <a:pt x="421" y="562"/>
                </a:lnTo>
                <a:lnTo>
                  <a:pt x="414" y="557"/>
                </a:lnTo>
                <a:lnTo>
                  <a:pt x="412" y="556"/>
                </a:lnTo>
                <a:lnTo>
                  <a:pt x="411" y="555"/>
                </a:lnTo>
                <a:lnTo>
                  <a:pt x="410" y="554"/>
                </a:lnTo>
                <a:lnTo>
                  <a:pt x="409" y="552"/>
                </a:lnTo>
                <a:lnTo>
                  <a:pt x="408" y="551"/>
                </a:lnTo>
                <a:lnTo>
                  <a:pt x="407" y="549"/>
                </a:lnTo>
                <a:lnTo>
                  <a:pt x="405" y="547"/>
                </a:lnTo>
                <a:lnTo>
                  <a:pt x="402" y="542"/>
                </a:lnTo>
                <a:lnTo>
                  <a:pt x="402" y="541"/>
                </a:lnTo>
                <a:lnTo>
                  <a:pt x="401" y="539"/>
                </a:lnTo>
                <a:lnTo>
                  <a:pt x="400" y="538"/>
                </a:lnTo>
                <a:lnTo>
                  <a:pt x="399" y="537"/>
                </a:lnTo>
                <a:lnTo>
                  <a:pt x="398" y="536"/>
                </a:lnTo>
                <a:lnTo>
                  <a:pt x="396" y="536"/>
                </a:lnTo>
                <a:lnTo>
                  <a:pt x="394" y="535"/>
                </a:lnTo>
                <a:lnTo>
                  <a:pt x="393" y="535"/>
                </a:lnTo>
                <a:lnTo>
                  <a:pt x="392" y="535"/>
                </a:lnTo>
                <a:lnTo>
                  <a:pt x="390" y="535"/>
                </a:lnTo>
                <a:lnTo>
                  <a:pt x="390" y="535"/>
                </a:lnTo>
                <a:lnTo>
                  <a:pt x="388" y="535"/>
                </a:lnTo>
                <a:lnTo>
                  <a:pt x="383" y="536"/>
                </a:lnTo>
                <a:lnTo>
                  <a:pt x="382" y="536"/>
                </a:lnTo>
                <a:lnTo>
                  <a:pt x="380" y="537"/>
                </a:lnTo>
                <a:lnTo>
                  <a:pt x="379" y="537"/>
                </a:lnTo>
                <a:lnTo>
                  <a:pt x="378" y="537"/>
                </a:lnTo>
                <a:lnTo>
                  <a:pt x="376" y="537"/>
                </a:lnTo>
                <a:lnTo>
                  <a:pt x="372" y="536"/>
                </a:lnTo>
                <a:lnTo>
                  <a:pt x="370" y="536"/>
                </a:lnTo>
                <a:lnTo>
                  <a:pt x="362" y="534"/>
                </a:lnTo>
                <a:lnTo>
                  <a:pt x="360" y="534"/>
                </a:lnTo>
                <a:lnTo>
                  <a:pt x="359" y="533"/>
                </a:lnTo>
                <a:lnTo>
                  <a:pt x="357" y="532"/>
                </a:lnTo>
                <a:lnTo>
                  <a:pt x="355" y="532"/>
                </a:lnTo>
                <a:lnTo>
                  <a:pt x="354" y="531"/>
                </a:lnTo>
                <a:lnTo>
                  <a:pt x="352" y="530"/>
                </a:lnTo>
                <a:lnTo>
                  <a:pt x="347" y="526"/>
                </a:lnTo>
                <a:lnTo>
                  <a:pt x="345" y="525"/>
                </a:lnTo>
                <a:lnTo>
                  <a:pt x="344" y="524"/>
                </a:lnTo>
                <a:lnTo>
                  <a:pt x="342" y="523"/>
                </a:lnTo>
                <a:lnTo>
                  <a:pt x="341" y="522"/>
                </a:lnTo>
                <a:lnTo>
                  <a:pt x="339" y="522"/>
                </a:lnTo>
                <a:lnTo>
                  <a:pt x="337" y="522"/>
                </a:lnTo>
                <a:lnTo>
                  <a:pt x="333" y="522"/>
                </a:lnTo>
                <a:lnTo>
                  <a:pt x="331" y="521"/>
                </a:lnTo>
                <a:lnTo>
                  <a:pt x="330" y="521"/>
                </a:lnTo>
                <a:lnTo>
                  <a:pt x="325" y="520"/>
                </a:lnTo>
                <a:lnTo>
                  <a:pt x="324" y="520"/>
                </a:lnTo>
                <a:lnTo>
                  <a:pt x="323" y="519"/>
                </a:lnTo>
                <a:lnTo>
                  <a:pt x="320" y="519"/>
                </a:lnTo>
                <a:lnTo>
                  <a:pt x="315" y="519"/>
                </a:lnTo>
                <a:lnTo>
                  <a:pt x="311" y="520"/>
                </a:lnTo>
                <a:lnTo>
                  <a:pt x="307" y="520"/>
                </a:lnTo>
                <a:lnTo>
                  <a:pt x="301" y="521"/>
                </a:lnTo>
                <a:lnTo>
                  <a:pt x="298" y="522"/>
                </a:lnTo>
                <a:lnTo>
                  <a:pt x="293" y="524"/>
                </a:lnTo>
                <a:lnTo>
                  <a:pt x="283" y="527"/>
                </a:lnTo>
                <a:lnTo>
                  <a:pt x="280" y="527"/>
                </a:lnTo>
                <a:lnTo>
                  <a:pt x="278" y="528"/>
                </a:lnTo>
                <a:lnTo>
                  <a:pt x="277" y="528"/>
                </a:lnTo>
                <a:lnTo>
                  <a:pt x="276" y="528"/>
                </a:lnTo>
                <a:lnTo>
                  <a:pt x="274" y="528"/>
                </a:lnTo>
                <a:lnTo>
                  <a:pt x="273" y="527"/>
                </a:lnTo>
                <a:lnTo>
                  <a:pt x="272" y="527"/>
                </a:lnTo>
                <a:lnTo>
                  <a:pt x="271" y="526"/>
                </a:lnTo>
                <a:lnTo>
                  <a:pt x="271" y="526"/>
                </a:lnTo>
                <a:lnTo>
                  <a:pt x="270" y="525"/>
                </a:lnTo>
                <a:lnTo>
                  <a:pt x="269" y="524"/>
                </a:lnTo>
                <a:lnTo>
                  <a:pt x="269" y="523"/>
                </a:lnTo>
                <a:lnTo>
                  <a:pt x="266" y="519"/>
                </a:lnTo>
                <a:lnTo>
                  <a:pt x="266" y="518"/>
                </a:lnTo>
                <a:lnTo>
                  <a:pt x="265" y="517"/>
                </a:lnTo>
                <a:lnTo>
                  <a:pt x="264" y="516"/>
                </a:lnTo>
                <a:lnTo>
                  <a:pt x="262" y="514"/>
                </a:lnTo>
                <a:lnTo>
                  <a:pt x="261" y="513"/>
                </a:lnTo>
                <a:lnTo>
                  <a:pt x="259" y="512"/>
                </a:lnTo>
                <a:lnTo>
                  <a:pt x="257" y="511"/>
                </a:lnTo>
                <a:lnTo>
                  <a:pt x="255" y="510"/>
                </a:lnTo>
                <a:lnTo>
                  <a:pt x="253" y="510"/>
                </a:lnTo>
                <a:lnTo>
                  <a:pt x="251" y="509"/>
                </a:lnTo>
                <a:lnTo>
                  <a:pt x="248" y="508"/>
                </a:lnTo>
                <a:lnTo>
                  <a:pt x="246" y="508"/>
                </a:lnTo>
                <a:lnTo>
                  <a:pt x="244" y="508"/>
                </a:lnTo>
                <a:lnTo>
                  <a:pt x="243" y="508"/>
                </a:lnTo>
                <a:lnTo>
                  <a:pt x="243" y="508"/>
                </a:lnTo>
                <a:lnTo>
                  <a:pt x="242" y="508"/>
                </a:lnTo>
                <a:lnTo>
                  <a:pt x="242" y="508"/>
                </a:lnTo>
                <a:lnTo>
                  <a:pt x="240" y="509"/>
                </a:lnTo>
                <a:lnTo>
                  <a:pt x="239" y="509"/>
                </a:lnTo>
                <a:lnTo>
                  <a:pt x="237" y="509"/>
                </a:lnTo>
                <a:lnTo>
                  <a:pt x="237" y="509"/>
                </a:lnTo>
                <a:lnTo>
                  <a:pt x="236" y="509"/>
                </a:lnTo>
                <a:lnTo>
                  <a:pt x="235" y="508"/>
                </a:lnTo>
                <a:lnTo>
                  <a:pt x="234" y="505"/>
                </a:lnTo>
                <a:lnTo>
                  <a:pt x="232" y="500"/>
                </a:lnTo>
                <a:lnTo>
                  <a:pt x="231" y="498"/>
                </a:lnTo>
                <a:lnTo>
                  <a:pt x="230" y="496"/>
                </a:lnTo>
                <a:lnTo>
                  <a:pt x="228" y="495"/>
                </a:lnTo>
                <a:lnTo>
                  <a:pt x="228" y="494"/>
                </a:lnTo>
                <a:lnTo>
                  <a:pt x="227" y="494"/>
                </a:lnTo>
                <a:lnTo>
                  <a:pt x="227" y="494"/>
                </a:lnTo>
                <a:lnTo>
                  <a:pt x="226" y="494"/>
                </a:lnTo>
                <a:lnTo>
                  <a:pt x="226" y="494"/>
                </a:lnTo>
                <a:lnTo>
                  <a:pt x="225" y="494"/>
                </a:lnTo>
                <a:lnTo>
                  <a:pt x="224" y="494"/>
                </a:lnTo>
                <a:lnTo>
                  <a:pt x="222" y="494"/>
                </a:lnTo>
                <a:lnTo>
                  <a:pt x="221" y="494"/>
                </a:lnTo>
                <a:lnTo>
                  <a:pt x="220" y="495"/>
                </a:lnTo>
                <a:lnTo>
                  <a:pt x="219" y="496"/>
                </a:lnTo>
                <a:lnTo>
                  <a:pt x="217" y="497"/>
                </a:lnTo>
                <a:lnTo>
                  <a:pt x="214" y="500"/>
                </a:lnTo>
                <a:lnTo>
                  <a:pt x="213" y="500"/>
                </a:lnTo>
                <a:lnTo>
                  <a:pt x="213" y="501"/>
                </a:lnTo>
                <a:lnTo>
                  <a:pt x="212" y="501"/>
                </a:lnTo>
                <a:lnTo>
                  <a:pt x="211" y="501"/>
                </a:lnTo>
                <a:lnTo>
                  <a:pt x="211" y="500"/>
                </a:lnTo>
                <a:lnTo>
                  <a:pt x="210" y="500"/>
                </a:lnTo>
                <a:lnTo>
                  <a:pt x="209" y="499"/>
                </a:lnTo>
                <a:lnTo>
                  <a:pt x="209" y="498"/>
                </a:lnTo>
                <a:lnTo>
                  <a:pt x="208" y="497"/>
                </a:lnTo>
                <a:lnTo>
                  <a:pt x="208" y="495"/>
                </a:lnTo>
                <a:lnTo>
                  <a:pt x="208" y="494"/>
                </a:lnTo>
                <a:lnTo>
                  <a:pt x="208" y="494"/>
                </a:lnTo>
                <a:lnTo>
                  <a:pt x="208" y="493"/>
                </a:lnTo>
                <a:lnTo>
                  <a:pt x="208" y="491"/>
                </a:lnTo>
                <a:lnTo>
                  <a:pt x="209" y="490"/>
                </a:lnTo>
                <a:lnTo>
                  <a:pt x="210" y="488"/>
                </a:lnTo>
                <a:lnTo>
                  <a:pt x="210" y="487"/>
                </a:lnTo>
                <a:lnTo>
                  <a:pt x="210" y="486"/>
                </a:lnTo>
                <a:lnTo>
                  <a:pt x="210" y="485"/>
                </a:lnTo>
                <a:lnTo>
                  <a:pt x="210" y="485"/>
                </a:lnTo>
                <a:lnTo>
                  <a:pt x="210" y="484"/>
                </a:lnTo>
                <a:lnTo>
                  <a:pt x="210" y="482"/>
                </a:lnTo>
                <a:lnTo>
                  <a:pt x="209" y="481"/>
                </a:lnTo>
                <a:lnTo>
                  <a:pt x="207" y="477"/>
                </a:lnTo>
                <a:lnTo>
                  <a:pt x="205" y="474"/>
                </a:lnTo>
                <a:lnTo>
                  <a:pt x="203" y="471"/>
                </a:lnTo>
                <a:lnTo>
                  <a:pt x="200" y="468"/>
                </a:lnTo>
                <a:lnTo>
                  <a:pt x="199" y="466"/>
                </a:lnTo>
                <a:lnTo>
                  <a:pt x="196" y="463"/>
                </a:lnTo>
                <a:lnTo>
                  <a:pt x="191" y="458"/>
                </a:lnTo>
                <a:lnTo>
                  <a:pt x="189" y="457"/>
                </a:lnTo>
                <a:lnTo>
                  <a:pt x="187" y="455"/>
                </a:lnTo>
                <a:lnTo>
                  <a:pt x="177" y="447"/>
                </a:lnTo>
                <a:lnTo>
                  <a:pt x="176" y="447"/>
                </a:lnTo>
                <a:lnTo>
                  <a:pt x="175" y="446"/>
                </a:lnTo>
                <a:lnTo>
                  <a:pt x="174" y="445"/>
                </a:lnTo>
                <a:lnTo>
                  <a:pt x="173" y="444"/>
                </a:lnTo>
                <a:lnTo>
                  <a:pt x="172" y="441"/>
                </a:lnTo>
                <a:lnTo>
                  <a:pt x="171" y="440"/>
                </a:lnTo>
                <a:lnTo>
                  <a:pt x="169" y="436"/>
                </a:lnTo>
                <a:lnTo>
                  <a:pt x="168" y="434"/>
                </a:lnTo>
                <a:lnTo>
                  <a:pt x="167" y="433"/>
                </a:lnTo>
                <a:lnTo>
                  <a:pt x="166" y="431"/>
                </a:lnTo>
                <a:lnTo>
                  <a:pt x="164" y="429"/>
                </a:lnTo>
                <a:lnTo>
                  <a:pt x="163" y="427"/>
                </a:lnTo>
                <a:lnTo>
                  <a:pt x="162" y="426"/>
                </a:lnTo>
                <a:lnTo>
                  <a:pt x="160" y="425"/>
                </a:lnTo>
                <a:lnTo>
                  <a:pt x="159" y="425"/>
                </a:lnTo>
                <a:lnTo>
                  <a:pt x="159" y="424"/>
                </a:lnTo>
                <a:lnTo>
                  <a:pt x="158" y="424"/>
                </a:lnTo>
                <a:lnTo>
                  <a:pt x="158" y="424"/>
                </a:lnTo>
                <a:lnTo>
                  <a:pt x="157" y="424"/>
                </a:lnTo>
                <a:lnTo>
                  <a:pt x="156" y="424"/>
                </a:lnTo>
                <a:lnTo>
                  <a:pt x="156" y="425"/>
                </a:lnTo>
                <a:lnTo>
                  <a:pt x="155" y="425"/>
                </a:lnTo>
                <a:lnTo>
                  <a:pt x="153" y="426"/>
                </a:lnTo>
                <a:lnTo>
                  <a:pt x="153" y="427"/>
                </a:lnTo>
                <a:lnTo>
                  <a:pt x="152" y="427"/>
                </a:lnTo>
                <a:lnTo>
                  <a:pt x="151" y="427"/>
                </a:lnTo>
                <a:lnTo>
                  <a:pt x="150" y="427"/>
                </a:lnTo>
                <a:lnTo>
                  <a:pt x="149" y="427"/>
                </a:lnTo>
                <a:lnTo>
                  <a:pt x="148" y="427"/>
                </a:lnTo>
                <a:lnTo>
                  <a:pt x="147" y="427"/>
                </a:lnTo>
                <a:lnTo>
                  <a:pt x="145" y="426"/>
                </a:lnTo>
                <a:lnTo>
                  <a:pt x="144" y="425"/>
                </a:lnTo>
                <a:lnTo>
                  <a:pt x="142" y="424"/>
                </a:lnTo>
                <a:lnTo>
                  <a:pt x="141" y="423"/>
                </a:lnTo>
                <a:lnTo>
                  <a:pt x="139" y="422"/>
                </a:lnTo>
                <a:lnTo>
                  <a:pt x="138" y="421"/>
                </a:lnTo>
                <a:lnTo>
                  <a:pt x="138" y="420"/>
                </a:lnTo>
                <a:lnTo>
                  <a:pt x="137" y="419"/>
                </a:lnTo>
                <a:lnTo>
                  <a:pt x="136" y="418"/>
                </a:lnTo>
                <a:lnTo>
                  <a:pt x="135" y="416"/>
                </a:lnTo>
                <a:lnTo>
                  <a:pt x="135" y="414"/>
                </a:lnTo>
                <a:lnTo>
                  <a:pt x="134" y="412"/>
                </a:lnTo>
                <a:lnTo>
                  <a:pt x="134" y="410"/>
                </a:lnTo>
                <a:lnTo>
                  <a:pt x="134" y="408"/>
                </a:lnTo>
                <a:lnTo>
                  <a:pt x="133" y="406"/>
                </a:lnTo>
                <a:lnTo>
                  <a:pt x="133" y="404"/>
                </a:lnTo>
                <a:lnTo>
                  <a:pt x="134" y="403"/>
                </a:lnTo>
                <a:lnTo>
                  <a:pt x="134" y="401"/>
                </a:lnTo>
                <a:lnTo>
                  <a:pt x="134" y="400"/>
                </a:lnTo>
                <a:lnTo>
                  <a:pt x="134" y="397"/>
                </a:lnTo>
                <a:lnTo>
                  <a:pt x="136" y="391"/>
                </a:lnTo>
                <a:lnTo>
                  <a:pt x="136" y="390"/>
                </a:lnTo>
                <a:lnTo>
                  <a:pt x="136" y="388"/>
                </a:lnTo>
                <a:lnTo>
                  <a:pt x="136" y="387"/>
                </a:lnTo>
                <a:lnTo>
                  <a:pt x="137" y="385"/>
                </a:lnTo>
                <a:lnTo>
                  <a:pt x="136" y="383"/>
                </a:lnTo>
                <a:lnTo>
                  <a:pt x="136" y="382"/>
                </a:lnTo>
                <a:lnTo>
                  <a:pt x="136" y="380"/>
                </a:lnTo>
                <a:lnTo>
                  <a:pt x="135" y="377"/>
                </a:lnTo>
                <a:lnTo>
                  <a:pt x="135" y="375"/>
                </a:lnTo>
                <a:lnTo>
                  <a:pt x="134" y="373"/>
                </a:lnTo>
                <a:lnTo>
                  <a:pt x="133" y="372"/>
                </a:lnTo>
                <a:lnTo>
                  <a:pt x="133" y="371"/>
                </a:lnTo>
                <a:lnTo>
                  <a:pt x="132" y="369"/>
                </a:lnTo>
                <a:lnTo>
                  <a:pt x="131" y="368"/>
                </a:lnTo>
                <a:lnTo>
                  <a:pt x="130" y="368"/>
                </a:lnTo>
                <a:lnTo>
                  <a:pt x="129" y="368"/>
                </a:lnTo>
                <a:lnTo>
                  <a:pt x="129" y="367"/>
                </a:lnTo>
                <a:lnTo>
                  <a:pt x="128" y="367"/>
                </a:lnTo>
                <a:lnTo>
                  <a:pt x="127" y="367"/>
                </a:lnTo>
                <a:lnTo>
                  <a:pt x="126" y="367"/>
                </a:lnTo>
                <a:lnTo>
                  <a:pt x="126" y="367"/>
                </a:lnTo>
                <a:lnTo>
                  <a:pt x="125" y="367"/>
                </a:lnTo>
                <a:lnTo>
                  <a:pt x="121" y="368"/>
                </a:lnTo>
                <a:lnTo>
                  <a:pt x="119" y="368"/>
                </a:lnTo>
                <a:lnTo>
                  <a:pt x="112" y="371"/>
                </a:lnTo>
                <a:lnTo>
                  <a:pt x="110" y="371"/>
                </a:lnTo>
                <a:lnTo>
                  <a:pt x="108" y="372"/>
                </a:lnTo>
                <a:lnTo>
                  <a:pt x="105" y="373"/>
                </a:lnTo>
                <a:lnTo>
                  <a:pt x="102" y="375"/>
                </a:lnTo>
                <a:lnTo>
                  <a:pt x="101" y="375"/>
                </a:lnTo>
                <a:lnTo>
                  <a:pt x="100" y="375"/>
                </a:lnTo>
                <a:lnTo>
                  <a:pt x="99" y="375"/>
                </a:lnTo>
                <a:lnTo>
                  <a:pt x="98" y="375"/>
                </a:lnTo>
                <a:lnTo>
                  <a:pt x="97" y="375"/>
                </a:lnTo>
                <a:lnTo>
                  <a:pt x="92" y="374"/>
                </a:lnTo>
                <a:lnTo>
                  <a:pt x="91" y="374"/>
                </a:lnTo>
                <a:lnTo>
                  <a:pt x="90" y="374"/>
                </a:lnTo>
                <a:lnTo>
                  <a:pt x="87" y="373"/>
                </a:lnTo>
                <a:lnTo>
                  <a:pt x="81" y="370"/>
                </a:lnTo>
                <a:lnTo>
                  <a:pt x="80" y="369"/>
                </a:lnTo>
                <a:lnTo>
                  <a:pt x="78" y="368"/>
                </a:lnTo>
                <a:lnTo>
                  <a:pt x="77" y="367"/>
                </a:lnTo>
                <a:lnTo>
                  <a:pt x="75" y="365"/>
                </a:lnTo>
                <a:lnTo>
                  <a:pt x="73" y="364"/>
                </a:lnTo>
                <a:lnTo>
                  <a:pt x="72" y="363"/>
                </a:lnTo>
                <a:lnTo>
                  <a:pt x="71" y="362"/>
                </a:lnTo>
                <a:lnTo>
                  <a:pt x="68" y="361"/>
                </a:lnTo>
                <a:lnTo>
                  <a:pt x="68" y="361"/>
                </a:lnTo>
                <a:lnTo>
                  <a:pt x="66" y="360"/>
                </a:lnTo>
                <a:lnTo>
                  <a:pt x="65" y="359"/>
                </a:lnTo>
                <a:lnTo>
                  <a:pt x="64" y="358"/>
                </a:lnTo>
                <a:lnTo>
                  <a:pt x="63" y="357"/>
                </a:lnTo>
                <a:lnTo>
                  <a:pt x="62" y="355"/>
                </a:lnTo>
                <a:lnTo>
                  <a:pt x="61" y="353"/>
                </a:lnTo>
                <a:lnTo>
                  <a:pt x="60" y="351"/>
                </a:lnTo>
                <a:lnTo>
                  <a:pt x="59" y="350"/>
                </a:lnTo>
                <a:lnTo>
                  <a:pt x="55" y="346"/>
                </a:lnTo>
                <a:lnTo>
                  <a:pt x="54" y="345"/>
                </a:lnTo>
                <a:lnTo>
                  <a:pt x="54" y="344"/>
                </a:lnTo>
                <a:lnTo>
                  <a:pt x="53" y="343"/>
                </a:lnTo>
                <a:lnTo>
                  <a:pt x="53" y="342"/>
                </a:lnTo>
                <a:lnTo>
                  <a:pt x="53" y="340"/>
                </a:lnTo>
                <a:lnTo>
                  <a:pt x="52" y="338"/>
                </a:lnTo>
                <a:lnTo>
                  <a:pt x="52" y="337"/>
                </a:lnTo>
                <a:lnTo>
                  <a:pt x="52" y="336"/>
                </a:lnTo>
                <a:lnTo>
                  <a:pt x="52" y="335"/>
                </a:lnTo>
                <a:lnTo>
                  <a:pt x="51" y="334"/>
                </a:lnTo>
                <a:lnTo>
                  <a:pt x="50" y="333"/>
                </a:lnTo>
                <a:lnTo>
                  <a:pt x="50" y="332"/>
                </a:lnTo>
                <a:lnTo>
                  <a:pt x="48" y="328"/>
                </a:lnTo>
                <a:lnTo>
                  <a:pt x="47" y="327"/>
                </a:lnTo>
                <a:lnTo>
                  <a:pt x="46" y="324"/>
                </a:lnTo>
                <a:lnTo>
                  <a:pt x="46" y="323"/>
                </a:lnTo>
                <a:lnTo>
                  <a:pt x="45" y="321"/>
                </a:lnTo>
                <a:lnTo>
                  <a:pt x="45" y="320"/>
                </a:lnTo>
                <a:lnTo>
                  <a:pt x="45" y="317"/>
                </a:lnTo>
                <a:lnTo>
                  <a:pt x="45" y="315"/>
                </a:lnTo>
                <a:lnTo>
                  <a:pt x="45" y="313"/>
                </a:lnTo>
                <a:lnTo>
                  <a:pt x="44" y="311"/>
                </a:lnTo>
                <a:lnTo>
                  <a:pt x="43" y="309"/>
                </a:lnTo>
                <a:lnTo>
                  <a:pt x="41" y="305"/>
                </a:lnTo>
                <a:lnTo>
                  <a:pt x="39" y="302"/>
                </a:lnTo>
                <a:lnTo>
                  <a:pt x="39" y="301"/>
                </a:lnTo>
                <a:lnTo>
                  <a:pt x="38" y="300"/>
                </a:lnTo>
                <a:lnTo>
                  <a:pt x="38" y="300"/>
                </a:lnTo>
                <a:lnTo>
                  <a:pt x="38" y="299"/>
                </a:lnTo>
                <a:lnTo>
                  <a:pt x="37" y="299"/>
                </a:lnTo>
                <a:lnTo>
                  <a:pt x="35" y="299"/>
                </a:lnTo>
                <a:lnTo>
                  <a:pt x="34" y="299"/>
                </a:lnTo>
                <a:lnTo>
                  <a:pt x="33" y="299"/>
                </a:lnTo>
                <a:lnTo>
                  <a:pt x="32" y="299"/>
                </a:lnTo>
                <a:lnTo>
                  <a:pt x="32" y="300"/>
                </a:lnTo>
                <a:lnTo>
                  <a:pt x="31" y="300"/>
                </a:lnTo>
                <a:lnTo>
                  <a:pt x="31" y="301"/>
                </a:lnTo>
                <a:lnTo>
                  <a:pt x="31" y="302"/>
                </a:lnTo>
                <a:lnTo>
                  <a:pt x="31" y="303"/>
                </a:lnTo>
                <a:lnTo>
                  <a:pt x="31" y="305"/>
                </a:lnTo>
                <a:lnTo>
                  <a:pt x="33" y="315"/>
                </a:lnTo>
                <a:lnTo>
                  <a:pt x="34" y="316"/>
                </a:lnTo>
                <a:lnTo>
                  <a:pt x="34" y="317"/>
                </a:lnTo>
                <a:lnTo>
                  <a:pt x="34" y="319"/>
                </a:lnTo>
                <a:lnTo>
                  <a:pt x="34" y="320"/>
                </a:lnTo>
                <a:lnTo>
                  <a:pt x="33" y="321"/>
                </a:lnTo>
                <a:lnTo>
                  <a:pt x="33" y="321"/>
                </a:lnTo>
                <a:lnTo>
                  <a:pt x="33" y="322"/>
                </a:lnTo>
                <a:lnTo>
                  <a:pt x="32" y="323"/>
                </a:lnTo>
                <a:lnTo>
                  <a:pt x="30" y="324"/>
                </a:lnTo>
                <a:lnTo>
                  <a:pt x="30" y="325"/>
                </a:lnTo>
                <a:lnTo>
                  <a:pt x="29" y="326"/>
                </a:lnTo>
                <a:lnTo>
                  <a:pt x="28" y="326"/>
                </a:lnTo>
                <a:lnTo>
                  <a:pt x="27" y="326"/>
                </a:lnTo>
                <a:lnTo>
                  <a:pt x="27" y="326"/>
                </a:lnTo>
                <a:lnTo>
                  <a:pt x="26" y="326"/>
                </a:lnTo>
                <a:lnTo>
                  <a:pt x="25" y="326"/>
                </a:lnTo>
                <a:lnTo>
                  <a:pt x="24" y="325"/>
                </a:lnTo>
                <a:lnTo>
                  <a:pt x="24" y="325"/>
                </a:lnTo>
                <a:lnTo>
                  <a:pt x="23" y="325"/>
                </a:lnTo>
                <a:lnTo>
                  <a:pt x="23" y="326"/>
                </a:lnTo>
                <a:lnTo>
                  <a:pt x="22" y="326"/>
                </a:lnTo>
                <a:lnTo>
                  <a:pt x="21" y="327"/>
                </a:lnTo>
                <a:lnTo>
                  <a:pt x="20" y="327"/>
                </a:lnTo>
                <a:lnTo>
                  <a:pt x="18" y="329"/>
                </a:lnTo>
                <a:lnTo>
                  <a:pt x="17" y="329"/>
                </a:lnTo>
                <a:lnTo>
                  <a:pt x="16" y="330"/>
                </a:lnTo>
                <a:lnTo>
                  <a:pt x="16" y="330"/>
                </a:lnTo>
                <a:lnTo>
                  <a:pt x="15" y="331"/>
                </a:lnTo>
                <a:lnTo>
                  <a:pt x="15" y="332"/>
                </a:lnTo>
                <a:lnTo>
                  <a:pt x="14" y="334"/>
                </a:lnTo>
                <a:lnTo>
                  <a:pt x="13" y="335"/>
                </a:lnTo>
                <a:lnTo>
                  <a:pt x="13" y="336"/>
                </a:lnTo>
                <a:lnTo>
                  <a:pt x="12" y="336"/>
                </a:lnTo>
                <a:lnTo>
                  <a:pt x="9" y="340"/>
                </a:lnTo>
                <a:lnTo>
                  <a:pt x="8" y="340"/>
                </a:lnTo>
                <a:lnTo>
                  <a:pt x="7" y="341"/>
                </a:lnTo>
                <a:lnTo>
                  <a:pt x="6" y="344"/>
                </a:lnTo>
                <a:lnTo>
                  <a:pt x="5" y="346"/>
                </a:lnTo>
                <a:lnTo>
                  <a:pt x="4" y="346"/>
                </a:lnTo>
                <a:lnTo>
                  <a:pt x="4" y="346"/>
                </a:lnTo>
                <a:lnTo>
                  <a:pt x="3" y="346"/>
                </a:lnTo>
                <a:lnTo>
                  <a:pt x="3" y="347"/>
                </a:lnTo>
                <a:lnTo>
                  <a:pt x="2" y="347"/>
                </a:lnTo>
                <a:lnTo>
                  <a:pt x="2" y="346"/>
                </a:lnTo>
                <a:lnTo>
                  <a:pt x="1" y="346"/>
                </a:lnTo>
                <a:lnTo>
                  <a:pt x="0" y="345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0" name="Freeform 293">
            <a:extLst>
              <a:ext uri="{FF2B5EF4-FFF2-40B4-BE49-F238E27FC236}">
                <a16:creationId xmlns:a16="http://schemas.microsoft.com/office/drawing/2014/main" id="{0162E864-9FAE-47BE-9CB3-0153C4C77351}"/>
              </a:ext>
            </a:extLst>
          </p:cNvPr>
          <p:cNvSpPr>
            <a:spLocks/>
          </p:cNvSpPr>
          <p:nvPr/>
        </p:nvSpPr>
        <p:spPr bwMode="auto">
          <a:xfrm>
            <a:off x="10454359" y="3949210"/>
            <a:ext cx="421960" cy="717445"/>
          </a:xfrm>
          <a:custGeom>
            <a:avLst/>
            <a:gdLst>
              <a:gd name="T0" fmla="*/ 92 w 222"/>
              <a:gd name="T1" fmla="*/ 339 h 345"/>
              <a:gd name="T2" fmla="*/ 91 w 222"/>
              <a:gd name="T3" fmla="*/ 332 h 345"/>
              <a:gd name="T4" fmla="*/ 93 w 222"/>
              <a:gd name="T5" fmla="*/ 316 h 345"/>
              <a:gd name="T6" fmla="*/ 92 w 222"/>
              <a:gd name="T7" fmla="*/ 311 h 345"/>
              <a:gd name="T8" fmla="*/ 87 w 222"/>
              <a:gd name="T9" fmla="*/ 308 h 345"/>
              <a:gd name="T10" fmla="*/ 79 w 222"/>
              <a:gd name="T11" fmla="*/ 308 h 345"/>
              <a:gd name="T12" fmla="*/ 70 w 222"/>
              <a:gd name="T13" fmla="*/ 311 h 345"/>
              <a:gd name="T14" fmla="*/ 62 w 222"/>
              <a:gd name="T15" fmla="*/ 317 h 345"/>
              <a:gd name="T16" fmla="*/ 50 w 222"/>
              <a:gd name="T17" fmla="*/ 327 h 345"/>
              <a:gd name="T18" fmla="*/ 45 w 222"/>
              <a:gd name="T19" fmla="*/ 332 h 345"/>
              <a:gd name="T20" fmla="*/ 32 w 222"/>
              <a:gd name="T21" fmla="*/ 333 h 345"/>
              <a:gd name="T22" fmla="*/ 29 w 222"/>
              <a:gd name="T23" fmla="*/ 331 h 345"/>
              <a:gd name="T24" fmla="*/ 28 w 222"/>
              <a:gd name="T25" fmla="*/ 326 h 345"/>
              <a:gd name="T26" fmla="*/ 28 w 222"/>
              <a:gd name="T27" fmla="*/ 315 h 345"/>
              <a:gd name="T28" fmla="*/ 27 w 222"/>
              <a:gd name="T29" fmla="*/ 313 h 345"/>
              <a:gd name="T30" fmla="*/ 18 w 222"/>
              <a:gd name="T31" fmla="*/ 315 h 345"/>
              <a:gd name="T32" fmla="*/ 13 w 222"/>
              <a:gd name="T33" fmla="*/ 315 h 345"/>
              <a:gd name="T34" fmla="*/ 7 w 222"/>
              <a:gd name="T35" fmla="*/ 308 h 345"/>
              <a:gd name="T36" fmla="*/ 1 w 222"/>
              <a:gd name="T37" fmla="*/ 299 h 345"/>
              <a:gd name="T38" fmla="*/ 0 w 222"/>
              <a:gd name="T39" fmla="*/ 295 h 345"/>
              <a:gd name="T40" fmla="*/ 3 w 222"/>
              <a:gd name="T41" fmla="*/ 284 h 345"/>
              <a:gd name="T42" fmla="*/ 5 w 222"/>
              <a:gd name="T43" fmla="*/ 276 h 345"/>
              <a:gd name="T44" fmla="*/ 6 w 222"/>
              <a:gd name="T45" fmla="*/ 269 h 345"/>
              <a:gd name="T46" fmla="*/ 14 w 222"/>
              <a:gd name="T47" fmla="*/ 259 h 345"/>
              <a:gd name="T48" fmla="*/ 17 w 222"/>
              <a:gd name="T49" fmla="*/ 251 h 345"/>
              <a:gd name="T50" fmla="*/ 16 w 222"/>
              <a:gd name="T51" fmla="*/ 246 h 345"/>
              <a:gd name="T52" fmla="*/ 13 w 222"/>
              <a:gd name="T53" fmla="*/ 241 h 345"/>
              <a:gd name="T54" fmla="*/ 4 w 222"/>
              <a:gd name="T55" fmla="*/ 230 h 345"/>
              <a:gd name="T56" fmla="*/ 3 w 222"/>
              <a:gd name="T57" fmla="*/ 226 h 345"/>
              <a:gd name="T58" fmla="*/ 6 w 222"/>
              <a:gd name="T59" fmla="*/ 211 h 345"/>
              <a:gd name="T60" fmla="*/ 11 w 222"/>
              <a:gd name="T61" fmla="*/ 201 h 345"/>
              <a:gd name="T62" fmla="*/ 24 w 222"/>
              <a:gd name="T63" fmla="*/ 185 h 345"/>
              <a:gd name="T64" fmla="*/ 28 w 222"/>
              <a:gd name="T65" fmla="*/ 176 h 345"/>
              <a:gd name="T66" fmla="*/ 28 w 222"/>
              <a:gd name="T67" fmla="*/ 162 h 345"/>
              <a:gd name="T68" fmla="*/ 29 w 222"/>
              <a:gd name="T69" fmla="*/ 148 h 345"/>
              <a:gd name="T70" fmla="*/ 33 w 222"/>
              <a:gd name="T71" fmla="*/ 137 h 345"/>
              <a:gd name="T72" fmla="*/ 35 w 222"/>
              <a:gd name="T73" fmla="*/ 125 h 345"/>
              <a:gd name="T74" fmla="*/ 48 w 222"/>
              <a:gd name="T75" fmla="*/ 107 h 345"/>
              <a:gd name="T76" fmla="*/ 56 w 222"/>
              <a:gd name="T77" fmla="*/ 100 h 345"/>
              <a:gd name="T78" fmla="*/ 65 w 222"/>
              <a:gd name="T79" fmla="*/ 93 h 345"/>
              <a:gd name="T80" fmla="*/ 74 w 222"/>
              <a:gd name="T81" fmla="*/ 88 h 345"/>
              <a:gd name="T82" fmla="*/ 86 w 222"/>
              <a:gd name="T83" fmla="*/ 76 h 345"/>
              <a:gd name="T84" fmla="*/ 91 w 222"/>
              <a:gd name="T85" fmla="*/ 74 h 345"/>
              <a:gd name="T86" fmla="*/ 100 w 222"/>
              <a:gd name="T87" fmla="*/ 75 h 345"/>
              <a:gd name="T88" fmla="*/ 105 w 222"/>
              <a:gd name="T89" fmla="*/ 74 h 345"/>
              <a:gd name="T90" fmla="*/ 107 w 222"/>
              <a:gd name="T91" fmla="*/ 69 h 345"/>
              <a:gd name="T92" fmla="*/ 109 w 222"/>
              <a:gd name="T93" fmla="*/ 48 h 345"/>
              <a:gd name="T94" fmla="*/ 114 w 222"/>
              <a:gd name="T95" fmla="*/ 46 h 345"/>
              <a:gd name="T96" fmla="*/ 124 w 222"/>
              <a:gd name="T97" fmla="*/ 38 h 345"/>
              <a:gd name="T98" fmla="*/ 137 w 222"/>
              <a:gd name="T99" fmla="*/ 34 h 345"/>
              <a:gd name="T100" fmla="*/ 156 w 222"/>
              <a:gd name="T101" fmla="*/ 34 h 345"/>
              <a:gd name="T102" fmla="*/ 166 w 222"/>
              <a:gd name="T103" fmla="*/ 33 h 345"/>
              <a:gd name="T104" fmla="*/ 176 w 222"/>
              <a:gd name="T105" fmla="*/ 32 h 345"/>
              <a:gd name="T106" fmla="*/ 185 w 222"/>
              <a:gd name="T107" fmla="*/ 34 h 345"/>
              <a:gd name="T108" fmla="*/ 195 w 222"/>
              <a:gd name="T109" fmla="*/ 32 h 345"/>
              <a:gd name="T110" fmla="*/ 206 w 222"/>
              <a:gd name="T111" fmla="*/ 23 h 345"/>
              <a:gd name="T112" fmla="*/ 214 w 222"/>
              <a:gd name="T113" fmla="*/ 14 h 345"/>
              <a:gd name="T114" fmla="*/ 218 w 222"/>
              <a:gd name="T115" fmla="*/ 2 h 345"/>
              <a:gd name="T116" fmla="*/ 221 w 222"/>
              <a:gd name="T117" fmla="*/ 0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22" h="345">
                <a:moveTo>
                  <a:pt x="96" y="345"/>
                </a:moveTo>
                <a:lnTo>
                  <a:pt x="95" y="344"/>
                </a:lnTo>
                <a:lnTo>
                  <a:pt x="94" y="343"/>
                </a:lnTo>
                <a:lnTo>
                  <a:pt x="93" y="341"/>
                </a:lnTo>
                <a:lnTo>
                  <a:pt x="92" y="339"/>
                </a:lnTo>
                <a:lnTo>
                  <a:pt x="91" y="338"/>
                </a:lnTo>
                <a:lnTo>
                  <a:pt x="91" y="336"/>
                </a:lnTo>
                <a:lnTo>
                  <a:pt x="91" y="335"/>
                </a:lnTo>
                <a:lnTo>
                  <a:pt x="91" y="334"/>
                </a:lnTo>
                <a:lnTo>
                  <a:pt x="91" y="332"/>
                </a:lnTo>
                <a:lnTo>
                  <a:pt x="91" y="329"/>
                </a:lnTo>
                <a:lnTo>
                  <a:pt x="92" y="323"/>
                </a:lnTo>
                <a:lnTo>
                  <a:pt x="93" y="320"/>
                </a:lnTo>
                <a:lnTo>
                  <a:pt x="93" y="317"/>
                </a:lnTo>
                <a:lnTo>
                  <a:pt x="93" y="316"/>
                </a:lnTo>
                <a:lnTo>
                  <a:pt x="93" y="316"/>
                </a:lnTo>
                <a:lnTo>
                  <a:pt x="93" y="315"/>
                </a:lnTo>
                <a:lnTo>
                  <a:pt x="93" y="313"/>
                </a:lnTo>
                <a:lnTo>
                  <a:pt x="92" y="312"/>
                </a:lnTo>
                <a:lnTo>
                  <a:pt x="92" y="311"/>
                </a:lnTo>
                <a:lnTo>
                  <a:pt x="91" y="310"/>
                </a:lnTo>
                <a:lnTo>
                  <a:pt x="90" y="310"/>
                </a:lnTo>
                <a:lnTo>
                  <a:pt x="89" y="309"/>
                </a:lnTo>
                <a:lnTo>
                  <a:pt x="88" y="308"/>
                </a:lnTo>
                <a:lnTo>
                  <a:pt x="87" y="308"/>
                </a:lnTo>
                <a:lnTo>
                  <a:pt x="86" y="308"/>
                </a:lnTo>
                <a:lnTo>
                  <a:pt x="85" y="307"/>
                </a:lnTo>
                <a:lnTo>
                  <a:pt x="84" y="307"/>
                </a:lnTo>
                <a:lnTo>
                  <a:pt x="82" y="308"/>
                </a:lnTo>
                <a:lnTo>
                  <a:pt x="79" y="308"/>
                </a:lnTo>
                <a:lnTo>
                  <a:pt x="77" y="308"/>
                </a:lnTo>
                <a:lnTo>
                  <a:pt x="76" y="309"/>
                </a:lnTo>
                <a:lnTo>
                  <a:pt x="75" y="309"/>
                </a:lnTo>
                <a:lnTo>
                  <a:pt x="73" y="310"/>
                </a:lnTo>
                <a:lnTo>
                  <a:pt x="70" y="311"/>
                </a:lnTo>
                <a:lnTo>
                  <a:pt x="69" y="312"/>
                </a:lnTo>
                <a:lnTo>
                  <a:pt x="68" y="312"/>
                </a:lnTo>
                <a:lnTo>
                  <a:pt x="67" y="313"/>
                </a:lnTo>
                <a:lnTo>
                  <a:pt x="64" y="315"/>
                </a:lnTo>
                <a:lnTo>
                  <a:pt x="62" y="317"/>
                </a:lnTo>
                <a:lnTo>
                  <a:pt x="58" y="320"/>
                </a:lnTo>
                <a:lnTo>
                  <a:pt x="53" y="323"/>
                </a:lnTo>
                <a:lnTo>
                  <a:pt x="52" y="325"/>
                </a:lnTo>
                <a:lnTo>
                  <a:pt x="51" y="326"/>
                </a:lnTo>
                <a:lnTo>
                  <a:pt x="50" y="327"/>
                </a:lnTo>
                <a:lnTo>
                  <a:pt x="49" y="328"/>
                </a:lnTo>
                <a:lnTo>
                  <a:pt x="47" y="330"/>
                </a:lnTo>
                <a:lnTo>
                  <a:pt x="47" y="331"/>
                </a:lnTo>
                <a:lnTo>
                  <a:pt x="46" y="332"/>
                </a:lnTo>
                <a:lnTo>
                  <a:pt x="45" y="332"/>
                </a:lnTo>
                <a:lnTo>
                  <a:pt x="44" y="332"/>
                </a:lnTo>
                <a:lnTo>
                  <a:pt x="43" y="332"/>
                </a:lnTo>
                <a:lnTo>
                  <a:pt x="38" y="332"/>
                </a:lnTo>
                <a:lnTo>
                  <a:pt x="33" y="333"/>
                </a:lnTo>
                <a:lnTo>
                  <a:pt x="32" y="333"/>
                </a:lnTo>
                <a:lnTo>
                  <a:pt x="31" y="332"/>
                </a:lnTo>
                <a:lnTo>
                  <a:pt x="30" y="332"/>
                </a:lnTo>
                <a:lnTo>
                  <a:pt x="30" y="332"/>
                </a:lnTo>
                <a:lnTo>
                  <a:pt x="29" y="332"/>
                </a:lnTo>
                <a:lnTo>
                  <a:pt x="29" y="331"/>
                </a:lnTo>
                <a:lnTo>
                  <a:pt x="28" y="330"/>
                </a:lnTo>
                <a:lnTo>
                  <a:pt x="28" y="329"/>
                </a:lnTo>
                <a:lnTo>
                  <a:pt x="28" y="329"/>
                </a:lnTo>
                <a:lnTo>
                  <a:pt x="27" y="327"/>
                </a:lnTo>
                <a:lnTo>
                  <a:pt x="28" y="326"/>
                </a:lnTo>
                <a:lnTo>
                  <a:pt x="28" y="324"/>
                </a:lnTo>
                <a:lnTo>
                  <a:pt x="28" y="320"/>
                </a:lnTo>
                <a:lnTo>
                  <a:pt x="29" y="317"/>
                </a:lnTo>
                <a:lnTo>
                  <a:pt x="29" y="316"/>
                </a:lnTo>
                <a:lnTo>
                  <a:pt x="28" y="315"/>
                </a:lnTo>
                <a:lnTo>
                  <a:pt x="28" y="314"/>
                </a:lnTo>
                <a:lnTo>
                  <a:pt x="28" y="314"/>
                </a:lnTo>
                <a:lnTo>
                  <a:pt x="28" y="313"/>
                </a:lnTo>
                <a:lnTo>
                  <a:pt x="27" y="313"/>
                </a:lnTo>
                <a:lnTo>
                  <a:pt x="27" y="313"/>
                </a:lnTo>
                <a:lnTo>
                  <a:pt x="26" y="313"/>
                </a:lnTo>
                <a:lnTo>
                  <a:pt x="25" y="314"/>
                </a:lnTo>
                <a:lnTo>
                  <a:pt x="23" y="314"/>
                </a:lnTo>
                <a:lnTo>
                  <a:pt x="22" y="315"/>
                </a:lnTo>
                <a:lnTo>
                  <a:pt x="18" y="315"/>
                </a:lnTo>
                <a:lnTo>
                  <a:pt x="17" y="315"/>
                </a:lnTo>
                <a:lnTo>
                  <a:pt x="16" y="315"/>
                </a:lnTo>
                <a:lnTo>
                  <a:pt x="15" y="315"/>
                </a:lnTo>
                <a:lnTo>
                  <a:pt x="14" y="315"/>
                </a:lnTo>
                <a:lnTo>
                  <a:pt x="13" y="315"/>
                </a:lnTo>
                <a:lnTo>
                  <a:pt x="12" y="314"/>
                </a:lnTo>
                <a:lnTo>
                  <a:pt x="12" y="314"/>
                </a:lnTo>
                <a:lnTo>
                  <a:pt x="10" y="312"/>
                </a:lnTo>
                <a:lnTo>
                  <a:pt x="9" y="311"/>
                </a:lnTo>
                <a:lnTo>
                  <a:pt x="7" y="308"/>
                </a:lnTo>
                <a:lnTo>
                  <a:pt x="4" y="305"/>
                </a:lnTo>
                <a:lnTo>
                  <a:pt x="4" y="304"/>
                </a:lnTo>
                <a:lnTo>
                  <a:pt x="3" y="303"/>
                </a:lnTo>
                <a:lnTo>
                  <a:pt x="2" y="301"/>
                </a:lnTo>
                <a:lnTo>
                  <a:pt x="1" y="299"/>
                </a:lnTo>
                <a:lnTo>
                  <a:pt x="0" y="298"/>
                </a:lnTo>
                <a:lnTo>
                  <a:pt x="0" y="297"/>
                </a:lnTo>
                <a:lnTo>
                  <a:pt x="0" y="296"/>
                </a:lnTo>
                <a:lnTo>
                  <a:pt x="0" y="295"/>
                </a:lnTo>
                <a:lnTo>
                  <a:pt x="0" y="295"/>
                </a:lnTo>
                <a:lnTo>
                  <a:pt x="0" y="293"/>
                </a:lnTo>
                <a:lnTo>
                  <a:pt x="0" y="292"/>
                </a:lnTo>
                <a:lnTo>
                  <a:pt x="0" y="291"/>
                </a:lnTo>
                <a:lnTo>
                  <a:pt x="1" y="289"/>
                </a:lnTo>
                <a:lnTo>
                  <a:pt x="3" y="284"/>
                </a:lnTo>
                <a:lnTo>
                  <a:pt x="4" y="282"/>
                </a:lnTo>
                <a:lnTo>
                  <a:pt x="5" y="280"/>
                </a:lnTo>
                <a:lnTo>
                  <a:pt x="5" y="279"/>
                </a:lnTo>
                <a:lnTo>
                  <a:pt x="5" y="277"/>
                </a:lnTo>
                <a:lnTo>
                  <a:pt x="5" y="276"/>
                </a:lnTo>
                <a:lnTo>
                  <a:pt x="5" y="274"/>
                </a:lnTo>
                <a:lnTo>
                  <a:pt x="5" y="273"/>
                </a:lnTo>
                <a:lnTo>
                  <a:pt x="5" y="271"/>
                </a:lnTo>
                <a:lnTo>
                  <a:pt x="6" y="270"/>
                </a:lnTo>
                <a:lnTo>
                  <a:pt x="6" y="269"/>
                </a:lnTo>
                <a:lnTo>
                  <a:pt x="6" y="268"/>
                </a:lnTo>
                <a:lnTo>
                  <a:pt x="8" y="266"/>
                </a:lnTo>
                <a:lnTo>
                  <a:pt x="10" y="264"/>
                </a:lnTo>
                <a:lnTo>
                  <a:pt x="13" y="260"/>
                </a:lnTo>
                <a:lnTo>
                  <a:pt x="14" y="259"/>
                </a:lnTo>
                <a:lnTo>
                  <a:pt x="15" y="257"/>
                </a:lnTo>
                <a:lnTo>
                  <a:pt x="16" y="255"/>
                </a:lnTo>
                <a:lnTo>
                  <a:pt x="16" y="254"/>
                </a:lnTo>
                <a:lnTo>
                  <a:pt x="17" y="252"/>
                </a:lnTo>
                <a:lnTo>
                  <a:pt x="17" y="251"/>
                </a:lnTo>
                <a:lnTo>
                  <a:pt x="17" y="250"/>
                </a:lnTo>
                <a:lnTo>
                  <a:pt x="17" y="249"/>
                </a:lnTo>
                <a:lnTo>
                  <a:pt x="17" y="248"/>
                </a:lnTo>
                <a:lnTo>
                  <a:pt x="16" y="247"/>
                </a:lnTo>
                <a:lnTo>
                  <a:pt x="16" y="246"/>
                </a:lnTo>
                <a:lnTo>
                  <a:pt x="16" y="245"/>
                </a:lnTo>
                <a:lnTo>
                  <a:pt x="15" y="244"/>
                </a:lnTo>
                <a:lnTo>
                  <a:pt x="15" y="244"/>
                </a:lnTo>
                <a:lnTo>
                  <a:pt x="14" y="242"/>
                </a:lnTo>
                <a:lnTo>
                  <a:pt x="13" y="241"/>
                </a:lnTo>
                <a:lnTo>
                  <a:pt x="7" y="235"/>
                </a:lnTo>
                <a:lnTo>
                  <a:pt x="6" y="233"/>
                </a:lnTo>
                <a:lnTo>
                  <a:pt x="5" y="232"/>
                </a:lnTo>
                <a:lnTo>
                  <a:pt x="4" y="231"/>
                </a:lnTo>
                <a:lnTo>
                  <a:pt x="4" y="230"/>
                </a:lnTo>
                <a:lnTo>
                  <a:pt x="4" y="230"/>
                </a:lnTo>
                <a:lnTo>
                  <a:pt x="4" y="229"/>
                </a:lnTo>
                <a:lnTo>
                  <a:pt x="3" y="228"/>
                </a:lnTo>
                <a:lnTo>
                  <a:pt x="3" y="227"/>
                </a:lnTo>
                <a:lnTo>
                  <a:pt x="3" y="226"/>
                </a:lnTo>
                <a:lnTo>
                  <a:pt x="4" y="221"/>
                </a:lnTo>
                <a:lnTo>
                  <a:pt x="5" y="216"/>
                </a:lnTo>
                <a:lnTo>
                  <a:pt x="5" y="214"/>
                </a:lnTo>
                <a:lnTo>
                  <a:pt x="5" y="213"/>
                </a:lnTo>
                <a:lnTo>
                  <a:pt x="6" y="211"/>
                </a:lnTo>
                <a:lnTo>
                  <a:pt x="6" y="210"/>
                </a:lnTo>
                <a:lnTo>
                  <a:pt x="7" y="209"/>
                </a:lnTo>
                <a:lnTo>
                  <a:pt x="8" y="205"/>
                </a:lnTo>
                <a:lnTo>
                  <a:pt x="9" y="203"/>
                </a:lnTo>
                <a:lnTo>
                  <a:pt x="11" y="201"/>
                </a:lnTo>
                <a:lnTo>
                  <a:pt x="12" y="199"/>
                </a:lnTo>
                <a:lnTo>
                  <a:pt x="14" y="196"/>
                </a:lnTo>
                <a:lnTo>
                  <a:pt x="22" y="187"/>
                </a:lnTo>
                <a:lnTo>
                  <a:pt x="23" y="186"/>
                </a:lnTo>
                <a:lnTo>
                  <a:pt x="24" y="185"/>
                </a:lnTo>
                <a:lnTo>
                  <a:pt x="25" y="183"/>
                </a:lnTo>
                <a:lnTo>
                  <a:pt x="26" y="181"/>
                </a:lnTo>
                <a:lnTo>
                  <a:pt x="26" y="180"/>
                </a:lnTo>
                <a:lnTo>
                  <a:pt x="27" y="178"/>
                </a:lnTo>
                <a:lnTo>
                  <a:pt x="28" y="176"/>
                </a:lnTo>
                <a:lnTo>
                  <a:pt x="28" y="175"/>
                </a:lnTo>
                <a:lnTo>
                  <a:pt x="28" y="173"/>
                </a:lnTo>
                <a:lnTo>
                  <a:pt x="28" y="171"/>
                </a:lnTo>
                <a:lnTo>
                  <a:pt x="28" y="168"/>
                </a:lnTo>
                <a:lnTo>
                  <a:pt x="28" y="162"/>
                </a:lnTo>
                <a:lnTo>
                  <a:pt x="28" y="155"/>
                </a:lnTo>
                <a:lnTo>
                  <a:pt x="28" y="153"/>
                </a:lnTo>
                <a:lnTo>
                  <a:pt x="28" y="151"/>
                </a:lnTo>
                <a:lnTo>
                  <a:pt x="28" y="149"/>
                </a:lnTo>
                <a:lnTo>
                  <a:pt x="29" y="148"/>
                </a:lnTo>
                <a:lnTo>
                  <a:pt x="29" y="146"/>
                </a:lnTo>
                <a:lnTo>
                  <a:pt x="31" y="141"/>
                </a:lnTo>
                <a:lnTo>
                  <a:pt x="32" y="139"/>
                </a:lnTo>
                <a:lnTo>
                  <a:pt x="32" y="138"/>
                </a:lnTo>
                <a:lnTo>
                  <a:pt x="33" y="137"/>
                </a:lnTo>
                <a:lnTo>
                  <a:pt x="33" y="135"/>
                </a:lnTo>
                <a:lnTo>
                  <a:pt x="33" y="131"/>
                </a:lnTo>
                <a:lnTo>
                  <a:pt x="34" y="128"/>
                </a:lnTo>
                <a:lnTo>
                  <a:pt x="34" y="126"/>
                </a:lnTo>
                <a:lnTo>
                  <a:pt x="35" y="125"/>
                </a:lnTo>
                <a:lnTo>
                  <a:pt x="35" y="124"/>
                </a:lnTo>
                <a:lnTo>
                  <a:pt x="36" y="122"/>
                </a:lnTo>
                <a:lnTo>
                  <a:pt x="38" y="119"/>
                </a:lnTo>
                <a:lnTo>
                  <a:pt x="45" y="111"/>
                </a:lnTo>
                <a:lnTo>
                  <a:pt x="48" y="107"/>
                </a:lnTo>
                <a:lnTo>
                  <a:pt x="50" y="105"/>
                </a:lnTo>
                <a:lnTo>
                  <a:pt x="51" y="104"/>
                </a:lnTo>
                <a:lnTo>
                  <a:pt x="54" y="102"/>
                </a:lnTo>
                <a:lnTo>
                  <a:pt x="55" y="101"/>
                </a:lnTo>
                <a:lnTo>
                  <a:pt x="56" y="100"/>
                </a:lnTo>
                <a:lnTo>
                  <a:pt x="60" y="97"/>
                </a:lnTo>
                <a:lnTo>
                  <a:pt x="61" y="96"/>
                </a:lnTo>
                <a:lnTo>
                  <a:pt x="62" y="95"/>
                </a:lnTo>
                <a:lnTo>
                  <a:pt x="63" y="94"/>
                </a:lnTo>
                <a:lnTo>
                  <a:pt x="65" y="93"/>
                </a:lnTo>
                <a:lnTo>
                  <a:pt x="66" y="92"/>
                </a:lnTo>
                <a:lnTo>
                  <a:pt x="69" y="91"/>
                </a:lnTo>
                <a:lnTo>
                  <a:pt x="71" y="91"/>
                </a:lnTo>
                <a:lnTo>
                  <a:pt x="72" y="90"/>
                </a:lnTo>
                <a:lnTo>
                  <a:pt x="74" y="88"/>
                </a:lnTo>
                <a:lnTo>
                  <a:pt x="75" y="87"/>
                </a:lnTo>
                <a:lnTo>
                  <a:pt x="77" y="86"/>
                </a:lnTo>
                <a:lnTo>
                  <a:pt x="81" y="81"/>
                </a:lnTo>
                <a:lnTo>
                  <a:pt x="84" y="78"/>
                </a:lnTo>
                <a:lnTo>
                  <a:pt x="86" y="76"/>
                </a:lnTo>
                <a:lnTo>
                  <a:pt x="87" y="75"/>
                </a:lnTo>
                <a:lnTo>
                  <a:pt x="88" y="75"/>
                </a:lnTo>
                <a:lnTo>
                  <a:pt x="89" y="74"/>
                </a:lnTo>
                <a:lnTo>
                  <a:pt x="90" y="74"/>
                </a:lnTo>
                <a:lnTo>
                  <a:pt x="91" y="74"/>
                </a:lnTo>
                <a:lnTo>
                  <a:pt x="93" y="74"/>
                </a:lnTo>
                <a:lnTo>
                  <a:pt x="95" y="75"/>
                </a:lnTo>
                <a:lnTo>
                  <a:pt x="97" y="75"/>
                </a:lnTo>
                <a:lnTo>
                  <a:pt x="99" y="75"/>
                </a:lnTo>
                <a:lnTo>
                  <a:pt x="100" y="75"/>
                </a:lnTo>
                <a:lnTo>
                  <a:pt x="101" y="75"/>
                </a:lnTo>
                <a:lnTo>
                  <a:pt x="102" y="75"/>
                </a:lnTo>
                <a:lnTo>
                  <a:pt x="103" y="75"/>
                </a:lnTo>
                <a:lnTo>
                  <a:pt x="104" y="74"/>
                </a:lnTo>
                <a:lnTo>
                  <a:pt x="105" y="74"/>
                </a:lnTo>
                <a:lnTo>
                  <a:pt x="105" y="73"/>
                </a:lnTo>
                <a:lnTo>
                  <a:pt x="106" y="73"/>
                </a:lnTo>
                <a:lnTo>
                  <a:pt x="106" y="71"/>
                </a:lnTo>
                <a:lnTo>
                  <a:pt x="107" y="70"/>
                </a:lnTo>
                <a:lnTo>
                  <a:pt x="107" y="69"/>
                </a:lnTo>
                <a:lnTo>
                  <a:pt x="108" y="66"/>
                </a:lnTo>
                <a:lnTo>
                  <a:pt x="108" y="63"/>
                </a:lnTo>
                <a:lnTo>
                  <a:pt x="108" y="60"/>
                </a:lnTo>
                <a:lnTo>
                  <a:pt x="109" y="48"/>
                </a:lnTo>
                <a:lnTo>
                  <a:pt x="109" y="48"/>
                </a:lnTo>
                <a:lnTo>
                  <a:pt x="110" y="48"/>
                </a:lnTo>
                <a:lnTo>
                  <a:pt x="110" y="48"/>
                </a:lnTo>
                <a:lnTo>
                  <a:pt x="111" y="47"/>
                </a:lnTo>
                <a:lnTo>
                  <a:pt x="112" y="47"/>
                </a:lnTo>
                <a:lnTo>
                  <a:pt x="114" y="46"/>
                </a:lnTo>
                <a:lnTo>
                  <a:pt x="115" y="45"/>
                </a:lnTo>
                <a:lnTo>
                  <a:pt x="118" y="42"/>
                </a:lnTo>
                <a:lnTo>
                  <a:pt x="120" y="40"/>
                </a:lnTo>
                <a:lnTo>
                  <a:pt x="122" y="39"/>
                </a:lnTo>
                <a:lnTo>
                  <a:pt x="124" y="38"/>
                </a:lnTo>
                <a:lnTo>
                  <a:pt x="127" y="37"/>
                </a:lnTo>
                <a:lnTo>
                  <a:pt x="130" y="36"/>
                </a:lnTo>
                <a:lnTo>
                  <a:pt x="133" y="35"/>
                </a:lnTo>
                <a:lnTo>
                  <a:pt x="135" y="34"/>
                </a:lnTo>
                <a:lnTo>
                  <a:pt x="137" y="34"/>
                </a:lnTo>
                <a:lnTo>
                  <a:pt x="139" y="34"/>
                </a:lnTo>
                <a:lnTo>
                  <a:pt x="142" y="34"/>
                </a:lnTo>
                <a:lnTo>
                  <a:pt x="144" y="34"/>
                </a:lnTo>
                <a:lnTo>
                  <a:pt x="148" y="34"/>
                </a:lnTo>
                <a:lnTo>
                  <a:pt x="156" y="34"/>
                </a:lnTo>
                <a:lnTo>
                  <a:pt x="158" y="34"/>
                </a:lnTo>
                <a:lnTo>
                  <a:pt x="160" y="34"/>
                </a:lnTo>
                <a:lnTo>
                  <a:pt x="162" y="34"/>
                </a:lnTo>
                <a:lnTo>
                  <a:pt x="164" y="33"/>
                </a:lnTo>
                <a:lnTo>
                  <a:pt x="166" y="33"/>
                </a:lnTo>
                <a:lnTo>
                  <a:pt x="170" y="32"/>
                </a:lnTo>
                <a:lnTo>
                  <a:pt x="172" y="32"/>
                </a:lnTo>
                <a:lnTo>
                  <a:pt x="173" y="31"/>
                </a:lnTo>
                <a:lnTo>
                  <a:pt x="175" y="32"/>
                </a:lnTo>
                <a:lnTo>
                  <a:pt x="176" y="32"/>
                </a:lnTo>
                <a:lnTo>
                  <a:pt x="178" y="32"/>
                </a:lnTo>
                <a:lnTo>
                  <a:pt x="181" y="33"/>
                </a:lnTo>
                <a:lnTo>
                  <a:pt x="182" y="34"/>
                </a:lnTo>
                <a:lnTo>
                  <a:pt x="183" y="34"/>
                </a:lnTo>
                <a:lnTo>
                  <a:pt x="185" y="34"/>
                </a:lnTo>
                <a:lnTo>
                  <a:pt x="186" y="34"/>
                </a:lnTo>
                <a:lnTo>
                  <a:pt x="188" y="34"/>
                </a:lnTo>
                <a:lnTo>
                  <a:pt x="190" y="34"/>
                </a:lnTo>
                <a:lnTo>
                  <a:pt x="192" y="33"/>
                </a:lnTo>
                <a:lnTo>
                  <a:pt x="195" y="32"/>
                </a:lnTo>
                <a:lnTo>
                  <a:pt x="197" y="30"/>
                </a:lnTo>
                <a:lnTo>
                  <a:pt x="199" y="29"/>
                </a:lnTo>
                <a:lnTo>
                  <a:pt x="201" y="28"/>
                </a:lnTo>
                <a:lnTo>
                  <a:pt x="203" y="26"/>
                </a:lnTo>
                <a:lnTo>
                  <a:pt x="206" y="23"/>
                </a:lnTo>
                <a:lnTo>
                  <a:pt x="208" y="21"/>
                </a:lnTo>
                <a:lnTo>
                  <a:pt x="210" y="19"/>
                </a:lnTo>
                <a:lnTo>
                  <a:pt x="212" y="17"/>
                </a:lnTo>
                <a:lnTo>
                  <a:pt x="213" y="15"/>
                </a:lnTo>
                <a:lnTo>
                  <a:pt x="214" y="14"/>
                </a:lnTo>
                <a:lnTo>
                  <a:pt x="214" y="12"/>
                </a:lnTo>
                <a:lnTo>
                  <a:pt x="215" y="11"/>
                </a:lnTo>
                <a:lnTo>
                  <a:pt x="215" y="10"/>
                </a:lnTo>
                <a:lnTo>
                  <a:pt x="217" y="3"/>
                </a:lnTo>
                <a:lnTo>
                  <a:pt x="218" y="2"/>
                </a:lnTo>
                <a:lnTo>
                  <a:pt x="218" y="1"/>
                </a:lnTo>
                <a:lnTo>
                  <a:pt x="219" y="1"/>
                </a:lnTo>
                <a:lnTo>
                  <a:pt x="219" y="0"/>
                </a:lnTo>
                <a:lnTo>
                  <a:pt x="220" y="0"/>
                </a:lnTo>
                <a:lnTo>
                  <a:pt x="221" y="0"/>
                </a:lnTo>
                <a:lnTo>
                  <a:pt x="222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1" name="Rectangle 294">
            <a:extLst>
              <a:ext uri="{FF2B5EF4-FFF2-40B4-BE49-F238E27FC236}">
                <a16:creationId xmlns:a16="http://schemas.microsoft.com/office/drawing/2014/main" id="{C28D643E-EE62-4E3C-8116-CD34AA13B1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743" y="4658674"/>
            <a:ext cx="334251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STC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2" name="Rectangle 295">
            <a:extLst>
              <a:ext uri="{FF2B5EF4-FFF2-40B4-BE49-F238E27FC236}">
                <a16:creationId xmlns:a16="http://schemas.microsoft.com/office/drawing/2014/main" id="{D32E63CA-123B-424D-8D10-1741A98CEE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1844" y="5609045"/>
            <a:ext cx="326653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JHC</a:t>
            </a:r>
            <a:endParaRPr kumimoji="0" lang="cs-CZ" altLang="cs-CZ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3" name="Rectangle 296">
            <a:extLst>
              <a:ext uri="{FF2B5EF4-FFF2-40B4-BE49-F238E27FC236}">
                <a16:creationId xmlns:a16="http://schemas.microsoft.com/office/drawing/2014/main" id="{BA08BA65-FA7B-4BE3-B75B-C40EBD1781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1615" y="4929613"/>
            <a:ext cx="233595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PLK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4" name="Rectangle 297">
            <a:extLst>
              <a:ext uri="{FF2B5EF4-FFF2-40B4-BE49-F238E27FC236}">
                <a16:creationId xmlns:a16="http://schemas.microsoft.com/office/drawing/2014/main" id="{879AE9DB-9E6F-465B-81C7-754B6797DF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7548" y="5586119"/>
            <a:ext cx="324960" cy="194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JMK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5" name="Rectangle 298">
            <a:extLst>
              <a:ext uri="{FF2B5EF4-FFF2-40B4-BE49-F238E27FC236}">
                <a16:creationId xmlns:a16="http://schemas.microsoft.com/office/drawing/2014/main" id="{943662ED-FDBA-4F9B-8CA5-9CA4527719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25453" y="5146365"/>
            <a:ext cx="330451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VYS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6" name="Rectangle 299">
            <a:extLst>
              <a:ext uri="{FF2B5EF4-FFF2-40B4-BE49-F238E27FC236}">
                <a16:creationId xmlns:a16="http://schemas.microsoft.com/office/drawing/2014/main" id="{1CAD1657-3C71-431E-8EEB-C76D9638C4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5071" y="5367284"/>
            <a:ext cx="226000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ZLK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7" name="Rectangle 300">
            <a:extLst>
              <a:ext uri="{FF2B5EF4-FFF2-40B4-BE49-F238E27FC236}">
                <a16:creationId xmlns:a16="http://schemas.microsoft.com/office/drawing/2014/main" id="{40D68B8A-61C7-45E5-88C6-8D5059947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18184" y="3674956"/>
            <a:ext cx="239292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ULK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8" name="Rectangle 301">
            <a:extLst>
              <a:ext uri="{FF2B5EF4-FFF2-40B4-BE49-F238E27FC236}">
                <a16:creationId xmlns:a16="http://schemas.microsoft.com/office/drawing/2014/main" id="{A7934045-FC72-49D0-848D-9FFC3A977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6262" y="4539877"/>
            <a:ext cx="353241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MSK</a:t>
            </a:r>
            <a:endParaRPr kumimoji="0" lang="cs-CZ" altLang="cs-CZ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9" name="Rectangle 302">
            <a:extLst>
              <a:ext uri="{FF2B5EF4-FFF2-40B4-BE49-F238E27FC236}">
                <a16:creationId xmlns:a16="http://schemas.microsoft.com/office/drawing/2014/main" id="{62583F7F-B66A-4E21-8F46-70740F68CC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3225" y="4917108"/>
            <a:ext cx="246889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OLK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0" name="Rectangle 303">
            <a:extLst>
              <a:ext uri="{FF2B5EF4-FFF2-40B4-BE49-F238E27FC236}">
                <a16:creationId xmlns:a16="http://schemas.microsoft.com/office/drawing/2014/main" id="{9B850361-0A99-41C5-9F6A-992542928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2256" y="4473184"/>
            <a:ext cx="246889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PAK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1" name="Rectangle 304">
            <a:extLst>
              <a:ext uri="{FF2B5EF4-FFF2-40B4-BE49-F238E27FC236}">
                <a16:creationId xmlns:a16="http://schemas.microsoft.com/office/drawing/2014/main" id="{2729B6C3-6722-4756-80EF-C4E3381A0B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80524" y="3847923"/>
            <a:ext cx="252588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HKK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2" name="Rectangle 305">
            <a:extLst>
              <a:ext uri="{FF2B5EF4-FFF2-40B4-BE49-F238E27FC236}">
                <a16:creationId xmlns:a16="http://schemas.microsoft.com/office/drawing/2014/main" id="{5529669F-886B-4D6A-ABB4-DC5297C092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1614" y="3373340"/>
            <a:ext cx="233595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LBK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3" name="Rectangle 306">
            <a:extLst>
              <a:ext uri="{FF2B5EF4-FFF2-40B4-BE49-F238E27FC236}">
                <a16:creationId xmlns:a16="http://schemas.microsoft.com/office/drawing/2014/main" id="{178AB1FC-887A-4690-A016-B3D384B428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0660" y="4070944"/>
            <a:ext cx="246889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KVK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4" name="Rectangle 307">
            <a:extLst>
              <a:ext uri="{FF2B5EF4-FFF2-40B4-BE49-F238E27FC236}">
                <a16:creationId xmlns:a16="http://schemas.microsoft.com/office/drawing/2014/main" id="{8DAABAA8-62E8-4559-8C30-5D6C13A94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2852" y="4256433"/>
            <a:ext cx="341846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PHA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6" name="TextBox 7">
            <a:extLst>
              <a:ext uri="{FF2B5EF4-FFF2-40B4-BE49-F238E27FC236}">
                <a16:creationId xmlns:a16="http://schemas.microsoft.com/office/drawing/2014/main" id="{26B45494-8F6C-4C0C-ACA6-ADCA4E105859}"/>
              </a:ext>
            </a:extLst>
          </p:cNvPr>
          <p:cNvSpPr txBox="1"/>
          <p:nvPr/>
        </p:nvSpPr>
        <p:spPr>
          <a:xfrm>
            <a:off x="1319629" y="1136585"/>
            <a:ext cx="3958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Počet vakcinovaných osob na 100 obyvatel</a:t>
            </a:r>
          </a:p>
        </p:txBody>
      </p:sp>
      <p:graphicFrame>
        <p:nvGraphicFramePr>
          <p:cNvPr id="4" name="Tabulka 3">
            <a:extLst>
              <a:ext uri="{FF2B5EF4-FFF2-40B4-BE49-F238E27FC236}">
                <a16:creationId xmlns:a16="http://schemas.microsoft.com/office/drawing/2014/main" id="{C7EB195F-BFA8-4945-B916-741F39DC6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267320"/>
              </p:ext>
            </p:extLst>
          </p:nvPr>
        </p:nvGraphicFramePr>
        <p:xfrm>
          <a:off x="5162255" y="1223938"/>
          <a:ext cx="730372" cy="5192955"/>
        </p:xfrm>
        <a:graphic>
          <a:graphicData uri="http://schemas.openxmlformats.org/drawingml/2006/table">
            <a:tbl>
              <a:tblPr/>
              <a:tblGrid>
                <a:gridCol w="730372">
                  <a:extLst>
                    <a:ext uri="{9D8B030D-6E8A-4147-A177-3AD203B41FA5}">
                      <a16:colId xmlns:a16="http://schemas.microsoft.com/office/drawing/2014/main" val="1754736106"/>
                    </a:ext>
                  </a:extLst>
                </a:gridCol>
              </a:tblGrid>
              <a:tr h="297215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</a:t>
                      </a:r>
                      <a:r>
                        <a:rPr lang="cs-CZ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vakcino-vaných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87436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727 848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1362382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281 077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8109056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235 919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0199693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499 242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6217483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239 066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5343237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4 401 462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531042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119 830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882648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207 328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0276534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236 194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17226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475 160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471657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318 714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2659568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171 802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9396529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243 701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36740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187 701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782957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457 880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793540"/>
                  </a:ext>
                </a:extLst>
              </a:tr>
            </a:tbl>
          </a:graphicData>
        </a:graphic>
      </p:graphicFrame>
      <p:sp>
        <p:nvSpPr>
          <p:cNvPr id="99" name="TextBox 6">
            <a:extLst>
              <a:ext uri="{FF2B5EF4-FFF2-40B4-BE49-F238E27FC236}">
                <a16:creationId xmlns:a16="http://schemas.microsoft.com/office/drawing/2014/main" id="{73476168-D2D4-4361-B47E-C7DC4CD0CECD}"/>
              </a:ext>
            </a:extLst>
          </p:cNvPr>
          <p:cNvSpPr txBox="1"/>
          <p:nvPr/>
        </p:nvSpPr>
        <p:spPr>
          <a:xfrm>
            <a:off x="5892627" y="99623"/>
            <a:ext cx="2219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Stav k 10. 6. 2021</a:t>
            </a:r>
          </a:p>
        </p:txBody>
      </p:sp>
      <p:sp>
        <p:nvSpPr>
          <p:cNvPr id="108" name="TextovéPole 107"/>
          <p:cNvSpPr txBox="1"/>
          <p:nvPr/>
        </p:nvSpPr>
        <p:spPr>
          <a:xfrm>
            <a:off x="783996" y="692518"/>
            <a:ext cx="332156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Počty unikátních osob (nikoli dávek)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6" name="Rectangle 4">
            <a:extLst>
              <a:ext uri="{FF2B5EF4-FFF2-40B4-BE49-F238E27FC236}">
                <a16:creationId xmlns:a16="http://schemas.microsoft.com/office/drawing/2014/main" id="{B5311BF1-5ED9-41AC-B92C-E95A673A93F0}"/>
              </a:ext>
            </a:extLst>
          </p:cNvPr>
          <p:cNvSpPr/>
          <p:nvPr/>
        </p:nvSpPr>
        <p:spPr>
          <a:xfrm>
            <a:off x="9916369" y="1937440"/>
            <a:ext cx="203210" cy="203210"/>
          </a:xfrm>
          <a:prstGeom prst="rect">
            <a:avLst/>
          </a:prstGeom>
          <a:solidFill>
            <a:srgbClr val="31539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7" name="Rectangle 99">
            <a:extLst>
              <a:ext uri="{FF2B5EF4-FFF2-40B4-BE49-F238E27FC236}">
                <a16:creationId xmlns:a16="http://schemas.microsoft.com/office/drawing/2014/main" id="{799246A8-1EE1-4A4D-B48B-91BA6E17A535}"/>
              </a:ext>
            </a:extLst>
          </p:cNvPr>
          <p:cNvSpPr/>
          <p:nvPr/>
        </p:nvSpPr>
        <p:spPr>
          <a:xfrm>
            <a:off x="9916369" y="2285148"/>
            <a:ext cx="203210" cy="203210"/>
          </a:xfrm>
          <a:prstGeom prst="rect">
            <a:avLst/>
          </a:prstGeom>
          <a:solidFill>
            <a:srgbClr val="7191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8" name="Rectangle 100">
            <a:extLst>
              <a:ext uri="{FF2B5EF4-FFF2-40B4-BE49-F238E27FC236}">
                <a16:creationId xmlns:a16="http://schemas.microsoft.com/office/drawing/2014/main" id="{C67230FF-6DD9-4760-85BE-4FDD4D9517B1}"/>
              </a:ext>
            </a:extLst>
          </p:cNvPr>
          <p:cNvSpPr/>
          <p:nvPr/>
        </p:nvSpPr>
        <p:spPr>
          <a:xfrm>
            <a:off x="9916369" y="2632856"/>
            <a:ext cx="203210" cy="203210"/>
          </a:xfrm>
          <a:prstGeom prst="rect">
            <a:avLst/>
          </a:prstGeom>
          <a:solidFill>
            <a:srgbClr val="B0C2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9" name="Rectangle 101">
            <a:extLst>
              <a:ext uri="{FF2B5EF4-FFF2-40B4-BE49-F238E27FC236}">
                <a16:creationId xmlns:a16="http://schemas.microsoft.com/office/drawing/2014/main" id="{763E2ECD-5C44-46EF-819F-F5018A03A639}"/>
              </a:ext>
            </a:extLst>
          </p:cNvPr>
          <p:cNvSpPr/>
          <p:nvPr/>
        </p:nvSpPr>
        <p:spPr>
          <a:xfrm>
            <a:off x="9916369" y="2980564"/>
            <a:ext cx="203210" cy="20321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0" name="TextBox 103">
            <a:extLst>
              <a:ext uri="{FF2B5EF4-FFF2-40B4-BE49-F238E27FC236}">
                <a16:creationId xmlns:a16="http://schemas.microsoft.com/office/drawing/2014/main" id="{70E915B1-6478-48E4-BC21-9CFED2EFEE84}"/>
              </a:ext>
            </a:extLst>
          </p:cNvPr>
          <p:cNvSpPr txBox="1"/>
          <p:nvPr/>
        </p:nvSpPr>
        <p:spPr>
          <a:xfrm>
            <a:off x="10178905" y="2904051"/>
            <a:ext cx="8755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&lt;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38,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00</a:t>
            </a:r>
            <a:endParaRPr kumimoji="0" lang="cs-CZ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1" name="TextBox 104">
            <a:extLst>
              <a:ext uri="{FF2B5EF4-FFF2-40B4-BE49-F238E27FC236}">
                <a16:creationId xmlns:a16="http://schemas.microsoft.com/office/drawing/2014/main" id="{5BAE935E-F72F-4C15-BC63-2D6B6878BE37}"/>
              </a:ext>
            </a:extLst>
          </p:cNvPr>
          <p:cNvSpPr txBox="1"/>
          <p:nvPr/>
        </p:nvSpPr>
        <p:spPr>
          <a:xfrm>
            <a:off x="10192137" y="2569570"/>
            <a:ext cx="1324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38,00–41,99</a:t>
            </a:r>
          </a:p>
        </p:txBody>
      </p:sp>
      <p:sp>
        <p:nvSpPr>
          <p:cNvPr id="122" name="TextBox 105">
            <a:extLst>
              <a:ext uri="{FF2B5EF4-FFF2-40B4-BE49-F238E27FC236}">
                <a16:creationId xmlns:a16="http://schemas.microsoft.com/office/drawing/2014/main" id="{A2AE923E-B0B2-4B49-96E8-D6CC366A2C88}"/>
              </a:ext>
            </a:extLst>
          </p:cNvPr>
          <p:cNvSpPr txBox="1"/>
          <p:nvPr/>
        </p:nvSpPr>
        <p:spPr>
          <a:xfrm>
            <a:off x="10178451" y="2219187"/>
            <a:ext cx="1324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42,00–44,99</a:t>
            </a:r>
          </a:p>
        </p:txBody>
      </p:sp>
      <p:sp>
        <p:nvSpPr>
          <p:cNvPr id="123" name="TextBox 106">
            <a:extLst>
              <a:ext uri="{FF2B5EF4-FFF2-40B4-BE49-F238E27FC236}">
                <a16:creationId xmlns:a16="http://schemas.microsoft.com/office/drawing/2014/main" id="{34BA619D-FA91-4782-9BC5-4373585B8F99}"/>
              </a:ext>
            </a:extLst>
          </p:cNvPr>
          <p:cNvSpPr txBox="1"/>
          <p:nvPr/>
        </p:nvSpPr>
        <p:spPr>
          <a:xfrm>
            <a:off x="10159693" y="1858889"/>
            <a:ext cx="753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≥ </a:t>
            </a: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45,0</a:t>
            </a:r>
          </a:p>
        </p:txBody>
      </p:sp>
      <p:sp>
        <p:nvSpPr>
          <p:cNvPr id="101" name="Obdélník 100">
            <a:extLst>
              <a:ext uri="{FF2B5EF4-FFF2-40B4-BE49-F238E27FC236}">
                <a16:creationId xmlns:a16="http://schemas.microsoft.com/office/drawing/2014/main" id="{A0FABA55-A6D6-4F85-8AFF-63C0F85B3134}"/>
              </a:ext>
            </a:extLst>
          </p:cNvPr>
          <p:cNvSpPr/>
          <p:nvPr/>
        </p:nvSpPr>
        <p:spPr>
          <a:xfrm>
            <a:off x="4010285" y="6574393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Informační systém infekční nemoci (ISIN) – modul očkování</a:t>
            </a:r>
          </a:p>
        </p:txBody>
      </p:sp>
    </p:spTree>
    <p:extLst>
      <p:ext uri="{BB962C8B-B14F-4D97-AF65-F5344CB8AC3E}">
        <p14:creationId xmlns:p14="http://schemas.microsoft.com/office/powerpoint/2010/main" val="2317354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v krajích (</a:t>
            </a:r>
            <a:r>
              <a:rPr lang="cs-CZ" u="sng" dirty="0"/>
              <a:t>podle místa bydliště</a:t>
            </a:r>
            <a:r>
              <a:rPr lang="cs-CZ" dirty="0"/>
              <a:t>)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329223D-04DC-459A-A7C2-69EB1368F1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2663656"/>
              </p:ext>
            </p:extLst>
          </p:nvPr>
        </p:nvGraphicFramePr>
        <p:xfrm>
          <a:off x="172061" y="1443642"/>
          <a:ext cx="5060115" cy="5118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7D7DAEF-8678-4239-947C-9AB224285FDF}"/>
              </a:ext>
            </a:extLst>
          </p:cNvPr>
          <p:cNvSpPr txBox="1"/>
          <p:nvPr/>
        </p:nvSpPr>
        <p:spPr>
          <a:xfrm>
            <a:off x="6890411" y="1117535"/>
            <a:ext cx="4514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Počet vakcinovaných osob na 100 obyvatel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2E392B-240E-4C0F-AD74-974F8D3293FC}"/>
              </a:ext>
            </a:extLst>
          </p:cNvPr>
          <p:cNvSpPr/>
          <p:nvPr/>
        </p:nvSpPr>
        <p:spPr>
          <a:xfrm>
            <a:off x="9916369" y="1937440"/>
            <a:ext cx="203210" cy="203210"/>
          </a:xfrm>
          <a:prstGeom prst="rect">
            <a:avLst/>
          </a:prstGeom>
          <a:solidFill>
            <a:srgbClr val="31539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473343B1-38DB-4454-BEC7-7D783C80D202}"/>
              </a:ext>
            </a:extLst>
          </p:cNvPr>
          <p:cNvSpPr/>
          <p:nvPr/>
        </p:nvSpPr>
        <p:spPr>
          <a:xfrm>
            <a:off x="9916369" y="2285148"/>
            <a:ext cx="203210" cy="203210"/>
          </a:xfrm>
          <a:prstGeom prst="rect">
            <a:avLst/>
          </a:prstGeom>
          <a:solidFill>
            <a:srgbClr val="7191D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3400BFFE-C06B-4B17-AE74-5D4CCABA1F19}"/>
              </a:ext>
            </a:extLst>
          </p:cNvPr>
          <p:cNvSpPr/>
          <p:nvPr/>
        </p:nvSpPr>
        <p:spPr>
          <a:xfrm>
            <a:off x="9916369" y="2632856"/>
            <a:ext cx="203210" cy="203210"/>
          </a:xfrm>
          <a:prstGeom prst="rect">
            <a:avLst/>
          </a:prstGeom>
          <a:solidFill>
            <a:srgbClr val="B0C2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00607D2D-10F6-4550-A76A-3631C17394BF}"/>
              </a:ext>
            </a:extLst>
          </p:cNvPr>
          <p:cNvSpPr/>
          <p:nvPr/>
        </p:nvSpPr>
        <p:spPr>
          <a:xfrm>
            <a:off x="9916369" y="2980564"/>
            <a:ext cx="203210" cy="20321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416C5501-0A0D-483E-9980-85832796A62C}"/>
              </a:ext>
            </a:extLst>
          </p:cNvPr>
          <p:cNvSpPr txBox="1"/>
          <p:nvPr/>
        </p:nvSpPr>
        <p:spPr>
          <a:xfrm>
            <a:off x="10178905" y="2904051"/>
            <a:ext cx="8755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&lt;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40,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00</a:t>
            </a:r>
            <a:endParaRPr kumimoji="0" lang="cs-CZ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824DF73-D1DC-4B67-9B05-DA2B841A6A02}"/>
              </a:ext>
            </a:extLst>
          </p:cNvPr>
          <p:cNvSpPr txBox="1"/>
          <p:nvPr/>
        </p:nvSpPr>
        <p:spPr>
          <a:xfrm>
            <a:off x="10192137" y="2569570"/>
            <a:ext cx="1324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40,00–41,49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234E8BA-E79D-46F8-95EB-7AB2E601299E}"/>
              </a:ext>
            </a:extLst>
          </p:cNvPr>
          <p:cNvSpPr txBox="1"/>
          <p:nvPr/>
        </p:nvSpPr>
        <p:spPr>
          <a:xfrm>
            <a:off x="10178451" y="2219187"/>
            <a:ext cx="1324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41,50–42,99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077F0896-A4D3-4EE1-86C6-EACE5FA93733}"/>
              </a:ext>
            </a:extLst>
          </p:cNvPr>
          <p:cNvSpPr txBox="1"/>
          <p:nvPr/>
        </p:nvSpPr>
        <p:spPr>
          <a:xfrm>
            <a:off x="10159693" y="1858889"/>
            <a:ext cx="753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≥ </a:t>
            </a:r>
            <a:r>
              <a:rPr kumimoji="0" lang="cs-CZ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43,0</a:t>
            </a:r>
          </a:p>
        </p:txBody>
      </p:sp>
      <p:sp>
        <p:nvSpPr>
          <p:cNvPr id="181" name="Freeform 224">
            <a:extLst>
              <a:ext uri="{FF2B5EF4-FFF2-40B4-BE49-F238E27FC236}">
                <a16:creationId xmlns:a16="http://schemas.microsoft.com/office/drawing/2014/main" id="{0B6A9104-1908-4D50-B347-AA4A8A6EBA01}"/>
              </a:ext>
            </a:extLst>
          </p:cNvPr>
          <p:cNvSpPr>
            <a:spLocks/>
          </p:cNvSpPr>
          <p:nvPr/>
        </p:nvSpPr>
        <p:spPr bwMode="auto">
          <a:xfrm>
            <a:off x="8108868" y="4186278"/>
            <a:ext cx="370641" cy="311932"/>
          </a:xfrm>
          <a:custGeom>
            <a:avLst/>
            <a:gdLst>
              <a:gd name="T0" fmla="*/ 125 w 195"/>
              <a:gd name="T1" fmla="*/ 1 h 150"/>
              <a:gd name="T2" fmla="*/ 127 w 195"/>
              <a:gd name="T3" fmla="*/ 5 h 150"/>
              <a:gd name="T4" fmla="*/ 140 w 195"/>
              <a:gd name="T5" fmla="*/ 15 h 150"/>
              <a:gd name="T6" fmla="*/ 149 w 195"/>
              <a:gd name="T7" fmla="*/ 18 h 150"/>
              <a:gd name="T8" fmla="*/ 153 w 195"/>
              <a:gd name="T9" fmla="*/ 26 h 150"/>
              <a:gd name="T10" fmla="*/ 159 w 195"/>
              <a:gd name="T11" fmla="*/ 31 h 150"/>
              <a:gd name="T12" fmla="*/ 175 w 195"/>
              <a:gd name="T13" fmla="*/ 38 h 150"/>
              <a:gd name="T14" fmla="*/ 182 w 195"/>
              <a:gd name="T15" fmla="*/ 45 h 150"/>
              <a:gd name="T16" fmla="*/ 191 w 195"/>
              <a:gd name="T17" fmla="*/ 53 h 150"/>
              <a:gd name="T18" fmla="*/ 195 w 195"/>
              <a:gd name="T19" fmla="*/ 60 h 150"/>
              <a:gd name="T20" fmla="*/ 193 w 195"/>
              <a:gd name="T21" fmla="*/ 67 h 150"/>
              <a:gd name="T22" fmla="*/ 179 w 195"/>
              <a:gd name="T23" fmla="*/ 76 h 150"/>
              <a:gd name="T24" fmla="*/ 174 w 195"/>
              <a:gd name="T25" fmla="*/ 80 h 150"/>
              <a:gd name="T26" fmla="*/ 174 w 195"/>
              <a:gd name="T27" fmla="*/ 85 h 150"/>
              <a:gd name="T28" fmla="*/ 178 w 195"/>
              <a:gd name="T29" fmla="*/ 91 h 150"/>
              <a:gd name="T30" fmla="*/ 180 w 195"/>
              <a:gd name="T31" fmla="*/ 105 h 150"/>
              <a:gd name="T32" fmla="*/ 176 w 195"/>
              <a:gd name="T33" fmla="*/ 112 h 150"/>
              <a:gd name="T34" fmla="*/ 168 w 195"/>
              <a:gd name="T35" fmla="*/ 117 h 150"/>
              <a:gd name="T36" fmla="*/ 159 w 195"/>
              <a:gd name="T37" fmla="*/ 116 h 150"/>
              <a:gd name="T38" fmla="*/ 148 w 195"/>
              <a:gd name="T39" fmla="*/ 110 h 150"/>
              <a:gd name="T40" fmla="*/ 136 w 195"/>
              <a:gd name="T41" fmla="*/ 109 h 150"/>
              <a:gd name="T42" fmla="*/ 126 w 195"/>
              <a:gd name="T43" fmla="*/ 111 h 150"/>
              <a:gd name="T44" fmla="*/ 120 w 195"/>
              <a:gd name="T45" fmla="*/ 116 h 150"/>
              <a:gd name="T46" fmla="*/ 110 w 195"/>
              <a:gd name="T47" fmla="*/ 120 h 150"/>
              <a:gd name="T48" fmla="*/ 94 w 195"/>
              <a:gd name="T49" fmla="*/ 132 h 150"/>
              <a:gd name="T50" fmla="*/ 81 w 195"/>
              <a:gd name="T51" fmla="*/ 137 h 150"/>
              <a:gd name="T52" fmla="*/ 71 w 195"/>
              <a:gd name="T53" fmla="*/ 140 h 150"/>
              <a:gd name="T54" fmla="*/ 65 w 195"/>
              <a:gd name="T55" fmla="*/ 148 h 150"/>
              <a:gd name="T56" fmla="*/ 62 w 195"/>
              <a:gd name="T57" fmla="*/ 150 h 150"/>
              <a:gd name="T58" fmla="*/ 47 w 195"/>
              <a:gd name="T59" fmla="*/ 148 h 150"/>
              <a:gd name="T60" fmla="*/ 43 w 195"/>
              <a:gd name="T61" fmla="*/ 145 h 150"/>
              <a:gd name="T62" fmla="*/ 41 w 195"/>
              <a:gd name="T63" fmla="*/ 140 h 150"/>
              <a:gd name="T64" fmla="*/ 42 w 195"/>
              <a:gd name="T65" fmla="*/ 134 h 150"/>
              <a:gd name="T66" fmla="*/ 41 w 195"/>
              <a:gd name="T67" fmla="*/ 128 h 150"/>
              <a:gd name="T68" fmla="*/ 40 w 195"/>
              <a:gd name="T69" fmla="*/ 123 h 150"/>
              <a:gd name="T70" fmla="*/ 33 w 195"/>
              <a:gd name="T71" fmla="*/ 119 h 150"/>
              <a:gd name="T72" fmla="*/ 29 w 195"/>
              <a:gd name="T73" fmla="*/ 114 h 150"/>
              <a:gd name="T74" fmla="*/ 30 w 195"/>
              <a:gd name="T75" fmla="*/ 108 h 150"/>
              <a:gd name="T76" fmla="*/ 29 w 195"/>
              <a:gd name="T77" fmla="*/ 102 h 150"/>
              <a:gd name="T78" fmla="*/ 18 w 195"/>
              <a:gd name="T79" fmla="*/ 91 h 150"/>
              <a:gd name="T80" fmla="*/ 12 w 195"/>
              <a:gd name="T81" fmla="*/ 81 h 150"/>
              <a:gd name="T82" fmla="*/ 9 w 195"/>
              <a:gd name="T83" fmla="*/ 75 h 150"/>
              <a:gd name="T84" fmla="*/ 13 w 195"/>
              <a:gd name="T85" fmla="*/ 69 h 150"/>
              <a:gd name="T86" fmla="*/ 18 w 195"/>
              <a:gd name="T87" fmla="*/ 64 h 150"/>
              <a:gd name="T88" fmla="*/ 9 w 195"/>
              <a:gd name="T89" fmla="*/ 53 h 150"/>
              <a:gd name="T90" fmla="*/ 1 w 195"/>
              <a:gd name="T91" fmla="*/ 48 h 150"/>
              <a:gd name="T92" fmla="*/ 1 w 195"/>
              <a:gd name="T93" fmla="*/ 45 h 150"/>
              <a:gd name="T94" fmla="*/ 12 w 195"/>
              <a:gd name="T95" fmla="*/ 40 h 150"/>
              <a:gd name="T96" fmla="*/ 27 w 195"/>
              <a:gd name="T97" fmla="*/ 34 h 150"/>
              <a:gd name="T98" fmla="*/ 33 w 195"/>
              <a:gd name="T99" fmla="*/ 34 h 150"/>
              <a:gd name="T100" fmla="*/ 42 w 195"/>
              <a:gd name="T101" fmla="*/ 38 h 150"/>
              <a:gd name="T102" fmla="*/ 50 w 195"/>
              <a:gd name="T103" fmla="*/ 36 h 150"/>
              <a:gd name="T104" fmla="*/ 53 w 195"/>
              <a:gd name="T105" fmla="*/ 26 h 150"/>
              <a:gd name="T106" fmla="*/ 58 w 195"/>
              <a:gd name="T107" fmla="*/ 21 h 150"/>
              <a:gd name="T108" fmla="*/ 69 w 195"/>
              <a:gd name="T109" fmla="*/ 20 h 150"/>
              <a:gd name="T110" fmla="*/ 85 w 195"/>
              <a:gd name="T111" fmla="*/ 13 h 150"/>
              <a:gd name="T112" fmla="*/ 102 w 195"/>
              <a:gd name="T113" fmla="*/ 5 h 150"/>
              <a:gd name="T114" fmla="*/ 123 w 195"/>
              <a:gd name="T11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" h="150">
                <a:moveTo>
                  <a:pt x="124" y="0"/>
                </a:moveTo>
                <a:lnTo>
                  <a:pt x="125" y="0"/>
                </a:lnTo>
                <a:lnTo>
                  <a:pt x="125" y="0"/>
                </a:lnTo>
                <a:lnTo>
                  <a:pt x="125" y="0"/>
                </a:lnTo>
                <a:lnTo>
                  <a:pt x="125" y="1"/>
                </a:lnTo>
                <a:lnTo>
                  <a:pt x="125" y="1"/>
                </a:lnTo>
                <a:lnTo>
                  <a:pt x="125" y="1"/>
                </a:lnTo>
                <a:lnTo>
                  <a:pt x="125" y="2"/>
                </a:lnTo>
                <a:lnTo>
                  <a:pt x="125" y="3"/>
                </a:lnTo>
                <a:lnTo>
                  <a:pt x="126" y="4"/>
                </a:lnTo>
                <a:lnTo>
                  <a:pt x="126" y="4"/>
                </a:lnTo>
                <a:lnTo>
                  <a:pt x="127" y="5"/>
                </a:lnTo>
                <a:lnTo>
                  <a:pt x="128" y="6"/>
                </a:lnTo>
                <a:lnTo>
                  <a:pt x="129" y="6"/>
                </a:lnTo>
                <a:lnTo>
                  <a:pt x="132" y="9"/>
                </a:lnTo>
                <a:lnTo>
                  <a:pt x="135" y="10"/>
                </a:lnTo>
                <a:lnTo>
                  <a:pt x="139" y="14"/>
                </a:lnTo>
                <a:lnTo>
                  <a:pt x="140" y="15"/>
                </a:lnTo>
                <a:lnTo>
                  <a:pt x="142" y="15"/>
                </a:lnTo>
                <a:lnTo>
                  <a:pt x="143" y="16"/>
                </a:lnTo>
                <a:lnTo>
                  <a:pt x="146" y="17"/>
                </a:lnTo>
                <a:lnTo>
                  <a:pt x="147" y="17"/>
                </a:lnTo>
                <a:lnTo>
                  <a:pt x="148" y="17"/>
                </a:lnTo>
                <a:lnTo>
                  <a:pt x="149" y="18"/>
                </a:lnTo>
                <a:lnTo>
                  <a:pt x="149" y="18"/>
                </a:lnTo>
                <a:lnTo>
                  <a:pt x="150" y="19"/>
                </a:lnTo>
                <a:lnTo>
                  <a:pt x="151" y="23"/>
                </a:lnTo>
                <a:lnTo>
                  <a:pt x="152" y="24"/>
                </a:lnTo>
                <a:lnTo>
                  <a:pt x="152" y="25"/>
                </a:lnTo>
                <a:lnTo>
                  <a:pt x="153" y="26"/>
                </a:lnTo>
                <a:lnTo>
                  <a:pt x="154" y="27"/>
                </a:lnTo>
                <a:lnTo>
                  <a:pt x="155" y="28"/>
                </a:lnTo>
                <a:lnTo>
                  <a:pt x="156" y="29"/>
                </a:lnTo>
                <a:lnTo>
                  <a:pt x="157" y="30"/>
                </a:lnTo>
                <a:lnTo>
                  <a:pt x="158" y="30"/>
                </a:lnTo>
                <a:lnTo>
                  <a:pt x="159" y="31"/>
                </a:lnTo>
                <a:lnTo>
                  <a:pt x="161" y="31"/>
                </a:lnTo>
                <a:lnTo>
                  <a:pt x="166" y="33"/>
                </a:lnTo>
                <a:lnTo>
                  <a:pt x="168" y="34"/>
                </a:lnTo>
                <a:lnTo>
                  <a:pt x="173" y="36"/>
                </a:lnTo>
                <a:lnTo>
                  <a:pt x="174" y="37"/>
                </a:lnTo>
                <a:lnTo>
                  <a:pt x="175" y="38"/>
                </a:lnTo>
                <a:lnTo>
                  <a:pt x="176" y="39"/>
                </a:lnTo>
                <a:lnTo>
                  <a:pt x="177" y="40"/>
                </a:lnTo>
                <a:lnTo>
                  <a:pt x="178" y="41"/>
                </a:lnTo>
                <a:lnTo>
                  <a:pt x="180" y="44"/>
                </a:lnTo>
                <a:lnTo>
                  <a:pt x="181" y="45"/>
                </a:lnTo>
                <a:lnTo>
                  <a:pt x="182" y="45"/>
                </a:lnTo>
                <a:lnTo>
                  <a:pt x="182" y="46"/>
                </a:lnTo>
                <a:lnTo>
                  <a:pt x="183" y="47"/>
                </a:lnTo>
                <a:lnTo>
                  <a:pt x="188" y="51"/>
                </a:lnTo>
                <a:lnTo>
                  <a:pt x="189" y="52"/>
                </a:lnTo>
                <a:lnTo>
                  <a:pt x="190" y="52"/>
                </a:lnTo>
                <a:lnTo>
                  <a:pt x="191" y="53"/>
                </a:lnTo>
                <a:lnTo>
                  <a:pt x="193" y="55"/>
                </a:lnTo>
                <a:lnTo>
                  <a:pt x="193" y="56"/>
                </a:lnTo>
                <a:lnTo>
                  <a:pt x="194" y="57"/>
                </a:lnTo>
                <a:lnTo>
                  <a:pt x="195" y="58"/>
                </a:lnTo>
                <a:lnTo>
                  <a:pt x="195" y="60"/>
                </a:lnTo>
                <a:lnTo>
                  <a:pt x="195" y="60"/>
                </a:lnTo>
                <a:lnTo>
                  <a:pt x="195" y="61"/>
                </a:lnTo>
                <a:lnTo>
                  <a:pt x="195" y="62"/>
                </a:lnTo>
                <a:lnTo>
                  <a:pt x="195" y="63"/>
                </a:lnTo>
                <a:lnTo>
                  <a:pt x="194" y="65"/>
                </a:lnTo>
                <a:lnTo>
                  <a:pt x="193" y="66"/>
                </a:lnTo>
                <a:lnTo>
                  <a:pt x="193" y="67"/>
                </a:lnTo>
                <a:lnTo>
                  <a:pt x="192" y="67"/>
                </a:lnTo>
                <a:lnTo>
                  <a:pt x="191" y="68"/>
                </a:lnTo>
                <a:lnTo>
                  <a:pt x="190" y="69"/>
                </a:lnTo>
                <a:lnTo>
                  <a:pt x="189" y="70"/>
                </a:lnTo>
                <a:lnTo>
                  <a:pt x="186" y="72"/>
                </a:lnTo>
                <a:lnTo>
                  <a:pt x="179" y="76"/>
                </a:lnTo>
                <a:lnTo>
                  <a:pt x="178" y="76"/>
                </a:lnTo>
                <a:lnTo>
                  <a:pt x="177" y="77"/>
                </a:lnTo>
                <a:lnTo>
                  <a:pt x="176" y="78"/>
                </a:lnTo>
                <a:lnTo>
                  <a:pt x="175" y="79"/>
                </a:lnTo>
                <a:lnTo>
                  <a:pt x="174" y="80"/>
                </a:lnTo>
                <a:lnTo>
                  <a:pt x="174" y="80"/>
                </a:lnTo>
                <a:lnTo>
                  <a:pt x="174" y="81"/>
                </a:lnTo>
                <a:lnTo>
                  <a:pt x="173" y="82"/>
                </a:lnTo>
                <a:lnTo>
                  <a:pt x="173" y="83"/>
                </a:lnTo>
                <a:lnTo>
                  <a:pt x="174" y="84"/>
                </a:lnTo>
                <a:lnTo>
                  <a:pt x="174" y="85"/>
                </a:lnTo>
                <a:lnTo>
                  <a:pt x="174" y="85"/>
                </a:lnTo>
                <a:lnTo>
                  <a:pt x="174" y="86"/>
                </a:lnTo>
                <a:lnTo>
                  <a:pt x="176" y="87"/>
                </a:lnTo>
                <a:lnTo>
                  <a:pt x="177" y="88"/>
                </a:lnTo>
                <a:lnTo>
                  <a:pt x="177" y="89"/>
                </a:lnTo>
                <a:lnTo>
                  <a:pt x="178" y="90"/>
                </a:lnTo>
                <a:lnTo>
                  <a:pt x="178" y="91"/>
                </a:lnTo>
                <a:lnTo>
                  <a:pt x="178" y="91"/>
                </a:lnTo>
                <a:lnTo>
                  <a:pt x="178" y="92"/>
                </a:lnTo>
                <a:lnTo>
                  <a:pt x="179" y="96"/>
                </a:lnTo>
                <a:lnTo>
                  <a:pt x="180" y="101"/>
                </a:lnTo>
                <a:lnTo>
                  <a:pt x="180" y="104"/>
                </a:lnTo>
                <a:lnTo>
                  <a:pt x="180" y="105"/>
                </a:lnTo>
                <a:lnTo>
                  <a:pt x="180" y="106"/>
                </a:lnTo>
                <a:lnTo>
                  <a:pt x="179" y="107"/>
                </a:lnTo>
                <a:lnTo>
                  <a:pt x="179" y="109"/>
                </a:lnTo>
                <a:lnTo>
                  <a:pt x="178" y="110"/>
                </a:lnTo>
                <a:lnTo>
                  <a:pt x="177" y="111"/>
                </a:lnTo>
                <a:lnTo>
                  <a:pt x="176" y="112"/>
                </a:lnTo>
                <a:lnTo>
                  <a:pt x="173" y="114"/>
                </a:lnTo>
                <a:lnTo>
                  <a:pt x="171" y="116"/>
                </a:lnTo>
                <a:lnTo>
                  <a:pt x="170" y="116"/>
                </a:lnTo>
                <a:lnTo>
                  <a:pt x="170" y="117"/>
                </a:lnTo>
                <a:lnTo>
                  <a:pt x="169" y="117"/>
                </a:lnTo>
                <a:lnTo>
                  <a:pt x="168" y="117"/>
                </a:lnTo>
                <a:lnTo>
                  <a:pt x="167" y="117"/>
                </a:lnTo>
                <a:lnTo>
                  <a:pt x="165" y="117"/>
                </a:lnTo>
                <a:lnTo>
                  <a:pt x="163" y="117"/>
                </a:lnTo>
                <a:lnTo>
                  <a:pt x="162" y="117"/>
                </a:lnTo>
                <a:lnTo>
                  <a:pt x="160" y="116"/>
                </a:lnTo>
                <a:lnTo>
                  <a:pt x="159" y="116"/>
                </a:lnTo>
                <a:lnTo>
                  <a:pt x="158" y="115"/>
                </a:lnTo>
                <a:lnTo>
                  <a:pt x="156" y="114"/>
                </a:lnTo>
                <a:lnTo>
                  <a:pt x="153" y="112"/>
                </a:lnTo>
                <a:lnTo>
                  <a:pt x="151" y="111"/>
                </a:lnTo>
                <a:lnTo>
                  <a:pt x="150" y="110"/>
                </a:lnTo>
                <a:lnTo>
                  <a:pt x="148" y="110"/>
                </a:lnTo>
                <a:lnTo>
                  <a:pt x="146" y="109"/>
                </a:lnTo>
                <a:lnTo>
                  <a:pt x="145" y="109"/>
                </a:lnTo>
                <a:lnTo>
                  <a:pt x="144" y="109"/>
                </a:lnTo>
                <a:lnTo>
                  <a:pt x="143" y="109"/>
                </a:lnTo>
                <a:lnTo>
                  <a:pt x="140" y="109"/>
                </a:lnTo>
                <a:lnTo>
                  <a:pt x="136" y="109"/>
                </a:lnTo>
                <a:lnTo>
                  <a:pt x="135" y="109"/>
                </a:lnTo>
                <a:lnTo>
                  <a:pt x="133" y="109"/>
                </a:lnTo>
                <a:lnTo>
                  <a:pt x="129" y="110"/>
                </a:lnTo>
                <a:lnTo>
                  <a:pt x="128" y="110"/>
                </a:lnTo>
                <a:lnTo>
                  <a:pt x="127" y="110"/>
                </a:lnTo>
                <a:lnTo>
                  <a:pt x="126" y="111"/>
                </a:lnTo>
                <a:lnTo>
                  <a:pt x="125" y="111"/>
                </a:lnTo>
                <a:lnTo>
                  <a:pt x="124" y="112"/>
                </a:lnTo>
                <a:lnTo>
                  <a:pt x="124" y="112"/>
                </a:lnTo>
                <a:lnTo>
                  <a:pt x="123" y="113"/>
                </a:lnTo>
                <a:lnTo>
                  <a:pt x="121" y="115"/>
                </a:lnTo>
                <a:lnTo>
                  <a:pt x="120" y="116"/>
                </a:lnTo>
                <a:lnTo>
                  <a:pt x="119" y="117"/>
                </a:lnTo>
                <a:lnTo>
                  <a:pt x="117" y="118"/>
                </a:lnTo>
                <a:lnTo>
                  <a:pt x="116" y="118"/>
                </a:lnTo>
                <a:lnTo>
                  <a:pt x="115" y="119"/>
                </a:lnTo>
                <a:lnTo>
                  <a:pt x="112" y="120"/>
                </a:lnTo>
                <a:lnTo>
                  <a:pt x="110" y="120"/>
                </a:lnTo>
                <a:lnTo>
                  <a:pt x="108" y="121"/>
                </a:lnTo>
                <a:lnTo>
                  <a:pt x="107" y="122"/>
                </a:lnTo>
                <a:lnTo>
                  <a:pt x="106" y="123"/>
                </a:lnTo>
                <a:lnTo>
                  <a:pt x="103" y="125"/>
                </a:lnTo>
                <a:lnTo>
                  <a:pt x="95" y="131"/>
                </a:lnTo>
                <a:lnTo>
                  <a:pt x="94" y="132"/>
                </a:lnTo>
                <a:lnTo>
                  <a:pt x="93" y="133"/>
                </a:lnTo>
                <a:lnTo>
                  <a:pt x="92" y="133"/>
                </a:lnTo>
                <a:lnTo>
                  <a:pt x="91" y="134"/>
                </a:lnTo>
                <a:lnTo>
                  <a:pt x="88" y="135"/>
                </a:lnTo>
                <a:lnTo>
                  <a:pt x="84" y="136"/>
                </a:lnTo>
                <a:lnTo>
                  <a:pt x="81" y="137"/>
                </a:lnTo>
                <a:lnTo>
                  <a:pt x="80" y="137"/>
                </a:lnTo>
                <a:lnTo>
                  <a:pt x="78" y="138"/>
                </a:lnTo>
                <a:lnTo>
                  <a:pt x="73" y="139"/>
                </a:lnTo>
                <a:lnTo>
                  <a:pt x="72" y="139"/>
                </a:lnTo>
                <a:lnTo>
                  <a:pt x="71" y="140"/>
                </a:lnTo>
                <a:lnTo>
                  <a:pt x="71" y="140"/>
                </a:lnTo>
                <a:lnTo>
                  <a:pt x="70" y="141"/>
                </a:lnTo>
                <a:lnTo>
                  <a:pt x="69" y="142"/>
                </a:lnTo>
                <a:lnTo>
                  <a:pt x="69" y="142"/>
                </a:lnTo>
                <a:lnTo>
                  <a:pt x="68" y="144"/>
                </a:lnTo>
                <a:lnTo>
                  <a:pt x="66" y="147"/>
                </a:lnTo>
                <a:lnTo>
                  <a:pt x="65" y="148"/>
                </a:lnTo>
                <a:lnTo>
                  <a:pt x="65" y="148"/>
                </a:lnTo>
                <a:lnTo>
                  <a:pt x="65" y="149"/>
                </a:lnTo>
                <a:lnTo>
                  <a:pt x="64" y="149"/>
                </a:lnTo>
                <a:lnTo>
                  <a:pt x="64" y="149"/>
                </a:lnTo>
                <a:lnTo>
                  <a:pt x="63" y="150"/>
                </a:lnTo>
                <a:lnTo>
                  <a:pt x="62" y="150"/>
                </a:lnTo>
                <a:lnTo>
                  <a:pt x="59" y="150"/>
                </a:lnTo>
                <a:lnTo>
                  <a:pt x="57" y="150"/>
                </a:lnTo>
                <a:lnTo>
                  <a:pt x="52" y="149"/>
                </a:lnTo>
                <a:lnTo>
                  <a:pt x="50" y="149"/>
                </a:lnTo>
                <a:lnTo>
                  <a:pt x="48" y="149"/>
                </a:lnTo>
                <a:lnTo>
                  <a:pt x="47" y="148"/>
                </a:lnTo>
                <a:lnTo>
                  <a:pt x="46" y="148"/>
                </a:lnTo>
                <a:lnTo>
                  <a:pt x="45" y="148"/>
                </a:lnTo>
                <a:lnTo>
                  <a:pt x="44" y="147"/>
                </a:lnTo>
                <a:lnTo>
                  <a:pt x="44" y="147"/>
                </a:lnTo>
                <a:lnTo>
                  <a:pt x="43" y="146"/>
                </a:lnTo>
                <a:lnTo>
                  <a:pt x="43" y="145"/>
                </a:lnTo>
                <a:lnTo>
                  <a:pt x="42" y="145"/>
                </a:lnTo>
                <a:lnTo>
                  <a:pt x="42" y="144"/>
                </a:lnTo>
                <a:lnTo>
                  <a:pt x="41" y="143"/>
                </a:lnTo>
                <a:lnTo>
                  <a:pt x="41" y="142"/>
                </a:lnTo>
                <a:lnTo>
                  <a:pt x="41" y="142"/>
                </a:lnTo>
                <a:lnTo>
                  <a:pt x="41" y="140"/>
                </a:lnTo>
                <a:lnTo>
                  <a:pt x="41" y="139"/>
                </a:lnTo>
                <a:lnTo>
                  <a:pt x="42" y="137"/>
                </a:lnTo>
                <a:lnTo>
                  <a:pt x="42" y="136"/>
                </a:lnTo>
                <a:lnTo>
                  <a:pt x="42" y="135"/>
                </a:lnTo>
                <a:lnTo>
                  <a:pt x="42" y="135"/>
                </a:lnTo>
                <a:lnTo>
                  <a:pt x="42" y="134"/>
                </a:lnTo>
                <a:lnTo>
                  <a:pt x="42" y="134"/>
                </a:lnTo>
                <a:lnTo>
                  <a:pt x="41" y="133"/>
                </a:lnTo>
                <a:lnTo>
                  <a:pt x="41" y="132"/>
                </a:lnTo>
                <a:lnTo>
                  <a:pt x="41" y="132"/>
                </a:lnTo>
                <a:lnTo>
                  <a:pt x="41" y="131"/>
                </a:lnTo>
                <a:lnTo>
                  <a:pt x="41" y="128"/>
                </a:lnTo>
                <a:lnTo>
                  <a:pt x="41" y="127"/>
                </a:lnTo>
                <a:lnTo>
                  <a:pt x="41" y="126"/>
                </a:lnTo>
                <a:lnTo>
                  <a:pt x="41" y="125"/>
                </a:lnTo>
                <a:lnTo>
                  <a:pt x="41" y="124"/>
                </a:lnTo>
                <a:lnTo>
                  <a:pt x="41" y="124"/>
                </a:lnTo>
                <a:lnTo>
                  <a:pt x="40" y="123"/>
                </a:lnTo>
                <a:lnTo>
                  <a:pt x="40" y="123"/>
                </a:lnTo>
                <a:lnTo>
                  <a:pt x="39" y="122"/>
                </a:lnTo>
                <a:lnTo>
                  <a:pt x="38" y="121"/>
                </a:lnTo>
                <a:lnTo>
                  <a:pt x="35" y="120"/>
                </a:lnTo>
                <a:lnTo>
                  <a:pt x="34" y="119"/>
                </a:lnTo>
                <a:lnTo>
                  <a:pt x="33" y="119"/>
                </a:lnTo>
                <a:lnTo>
                  <a:pt x="32" y="118"/>
                </a:lnTo>
                <a:lnTo>
                  <a:pt x="31" y="117"/>
                </a:lnTo>
                <a:lnTo>
                  <a:pt x="30" y="116"/>
                </a:lnTo>
                <a:lnTo>
                  <a:pt x="29" y="116"/>
                </a:lnTo>
                <a:lnTo>
                  <a:pt x="29" y="115"/>
                </a:lnTo>
                <a:lnTo>
                  <a:pt x="29" y="114"/>
                </a:lnTo>
                <a:lnTo>
                  <a:pt x="28" y="113"/>
                </a:lnTo>
                <a:lnTo>
                  <a:pt x="28" y="113"/>
                </a:lnTo>
                <a:lnTo>
                  <a:pt x="28" y="112"/>
                </a:lnTo>
                <a:lnTo>
                  <a:pt x="29" y="111"/>
                </a:lnTo>
                <a:lnTo>
                  <a:pt x="29" y="110"/>
                </a:lnTo>
                <a:lnTo>
                  <a:pt x="30" y="108"/>
                </a:lnTo>
                <a:lnTo>
                  <a:pt x="30" y="107"/>
                </a:lnTo>
                <a:lnTo>
                  <a:pt x="30" y="106"/>
                </a:lnTo>
                <a:lnTo>
                  <a:pt x="30" y="105"/>
                </a:lnTo>
                <a:lnTo>
                  <a:pt x="30" y="104"/>
                </a:lnTo>
                <a:lnTo>
                  <a:pt x="30" y="103"/>
                </a:lnTo>
                <a:lnTo>
                  <a:pt x="29" y="102"/>
                </a:lnTo>
                <a:lnTo>
                  <a:pt x="29" y="101"/>
                </a:lnTo>
                <a:lnTo>
                  <a:pt x="28" y="100"/>
                </a:lnTo>
                <a:lnTo>
                  <a:pt x="23" y="97"/>
                </a:lnTo>
                <a:lnTo>
                  <a:pt x="21" y="95"/>
                </a:lnTo>
                <a:lnTo>
                  <a:pt x="19" y="93"/>
                </a:lnTo>
                <a:lnTo>
                  <a:pt x="18" y="91"/>
                </a:lnTo>
                <a:lnTo>
                  <a:pt x="17" y="90"/>
                </a:lnTo>
                <a:lnTo>
                  <a:pt x="16" y="88"/>
                </a:lnTo>
                <a:lnTo>
                  <a:pt x="15" y="87"/>
                </a:lnTo>
                <a:lnTo>
                  <a:pt x="13" y="83"/>
                </a:lnTo>
                <a:lnTo>
                  <a:pt x="13" y="82"/>
                </a:lnTo>
                <a:lnTo>
                  <a:pt x="12" y="81"/>
                </a:lnTo>
                <a:lnTo>
                  <a:pt x="10" y="78"/>
                </a:lnTo>
                <a:lnTo>
                  <a:pt x="9" y="77"/>
                </a:lnTo>
                <a:lnTo>
                  <a:pt x="9" y="76"/>
                </a:lnTo>
                <a:lnTo>
                  <a:pt x="9" y="76"/>
                </a:lnTo>
                <a:lnTo>
                  <a:pt x="9" y="75"/>
                </a:lnTo>
                <a:lnTo>
                  <a:pt x="9" y="75"/>
                </a:lnTo>
                <a:lnTo>
                  <a:pt x="9" y="73"/>
                </a:lnTo>
                <a:lnTo>
                  <a:pt x="10" y="72"/>
                </a:lnTo>
                <a:lnTo>
                  <a:pt x="11" y="71"/>
                </a:lnTo>
                <a:lnTo>
                  <a:pt x="12" y="70"/>
                </a:lnTo>
                <a:lnTo>
                  <a:pt x="12" y="70"/>
                </a:lnTo>
                <a:lnTo>
                  <a:pt x="13" y="69"/>
                </a:lnTo>
                <a:lnTo>
                  <a:pt x="16" y="67"/>
                </a:lnTo>
                <a:lnTo>
                  <a:pt x="17" y="66"/>
                </a:lnTo>
                <a:lnTo>
                  <a:pt x="18" y="66"/>
                </a:lnTo>
                <a:lnTo>
                  <a:pt x="18" y="65"/>
                </a:lnTo>
                <a:lnTo>
                  <a:pt x="18" y="64"/>
                </a:lnTo>
                <a:lnTo>
                  <a:pt x="18" y="64"/>
                </a:lnTo>
                <a:lnTo>
                  <a:pt x="18" y="63"/>
                </a:lnTo>
                <a:lnTo>
                  <a:pt x="18" y="62"/>
                </a:lnTo>
                <a:lnTo>
                  <a:pt x="17" y="62"/>
                </a:lnTo>
                <a:lnTo>
                  <a:pt x="15" y="60"/>
                </a:lnTo>
                <a:lnTo>
                  <a:pt x="12" y="56"/>
                </a:lnTo>
                <a:lnTo>
                  <a:pt x="9" y="53"/>
                </a:lnTo>
                <a:lnTo>
                  <a:pt x="7" y="51"/>
                </a:lnTo>
                <a:lnTo>
                  <a:pt x="6" y="51"/>
                </a:lnTo>
                <a:lnTo>
                  <a:pt x="5" y="50"/>
                </a:lnTo>
                <a:lnTo>
                  <a:pt x="4" y="49"/>
                </a:lnTo>
                <a:lnTo>
                  <a:pt x="2" y="48"/>
                </a:lnTo>
                <a:lnTo>
                  <a:pt x="1" y="48"/>
                </a:lnTo>
                <a:lnTo>
                  <a:pt x="1" y="47"/>
                </a:lnTo>
                <a:lnTo>
                  <a:pt x="0" y="47"/>
                </a:lnTo>
                <a:lnTo>
                  <a:pt x="0" y="47"/>
                </a:lnTo>
                <a:lnTo>
                  <a:pt x="0" y="46"/>
                </a:lnTo>
                <a:lnTo>
                  <a:pt x="0" y="46"/>
                </a:lnTo>
                <a:lnTo>
                  <a:pt x="1" y="45"/>
                </a:lnTo>
                <a:lnTo>
                  <a:pt x="1" y="45"/>
                </a:lnTo>
                <a:lnTo>
                  <a:pt x="2" y="44"/>
                </a:lnTo>
                <a:lnTo>
                  <a:pt x="3" y="43"/>
                </a:lnTo>
                <a:lnTo>
                  <a:pt x="5" y="43"/>
                </a:lnTo>
                <a:lnTo>
                  <a:pt x="9" y="41"/>
                </a:lnTo>
                <a:lnTo>
                  <a:pt x="12" y="40"/>
                </a:lnTo>
                <a:lnTo>
                  <a:pt x="15" y="39"/>
                </a:lnTo>
                <a:lnTo>
                  <a:pt x="19" y="38"/>
                </a:lnTo>
                <a:lnTo>
                  <a:pt x="21" y="37"/>
                </a:lnTo>
                <a:lnTo>
                  <a:pt x="23" y="36"/>
                </a:lnTo>
                <a:lnTo>
                  <a:pt x="26" y="35"/>
                </a:lnTo>
                <a:lnTo>
                  <a:pt x="27" y="34"/>
                </a:lnTo>
                <a:lnTo>
                  <a:pt x="28" y="34"/>
                </a:lnTo>
                <a:lnTo>
                  <a:pt x="29" y="34"/>
                </a:lnTo>
                <a:lnTo>
                  <a:pt x="30" y="34"/>
                </a:lnTo>
                <a:lnTo>
                  <a:pt x="31" y="34"/>
                </a:lnTo>
                <a:lnTo>
                  <a:pt x="32" y="34"/>
                </a:lnTo>
                <a:lnTo>
                  <a:pt x="33" y="34"/>
                </a:lnTo>
                <a:lnTo>
                  <a:pt x="34" y="35"/>
                </a:lnTo>
                <a:lnTo>
                  <a:pt x="36" y="36"/>
                </a:lnTo>
                <a:lnTo>
                  <a:pt x="37" y="37"/>
                </a:lnTo>
                <a:lnTo>
                  <a:pt x="39" y="37"/>
                </a:lnTo>
                <a:lnTo>
                  <a:pt x="40" y="37"/>
                </a:lnTo>
                <a:lnTo>
                  <a:pt x="42" y="38"/>
                </a:lnTo>
                <a:lnTo>
                  <a:pt x="44" y="38"/>
                </a:lnTo>
                <a:lnTo>
                  <a:pt x="46" y="38"/>
                </a:lnTo>
                <a:lnTo>
                  <a:pt x="47" y="37"/>
                </a:lnTo>
                <a:lnTo>
                  <a:pt x="48" y="37"/>
                </a:lnTo>
                <a:lnTo>
                  <a:pt x="49" y="36"/>
                </a:lnTo>
                <a:lnTo>
                  <a:pt x="50" y="36"/>
                </a:lnTo>
                <a:lnTo>
                  <a:pt x="50" y="35"/>
                </a:lnTo>
                <a:lnTo>
                  <a:pt x="50" y="34"/>
                </a:lnTo>
                <a:lnTo>
                  <a:pt x="51" y="32"/>
                </a:lnTo>
                <a:lnTo>
                  <a:pt x="52" y="29"/>
                </a:lnTo>
                <a:lnTo>
                  <a:pt x="52" y="27"/>
                </a:lnTo>
                <a:lnTo>
                  <a:pt x="53" y="26"/>
                </a:lnTo>
                <a:lnTo>
                  <a:pt x="54" y="25"/>
                </a:lnTo>
                <a:lnTo>
                  <a:pt x="54" y="24"/>
                </a:lnTo>
                <a:lnTo>
                  <a:pt x="55" y="23"/>
                </a:lnTo>
                <a:lnTo>
                  <a:pt x="56" y="22"/>
                </a:lnTo>
                <a:lnTo>
                  <a:pt x="57" y="22"/>
                </a:lnTo>
                <a:lnTo>
                  <a:pt x="58" y="21"/>
                </a:lnTo>
                <a:lnTo>
                  <a:pt x="59" y="21"/>
                </a:lnTo>
                <a:lnTo>
                  <a:pt x="60" y="21"/>
                </a:lnTo>
                <a:lnTo>
                  <a:pt x="62" y="20"/>
                </a:lnTo>
                <a:lnTo>
                  <a:pt x="66" y="20"/>
                </a:lnTo>
                <a:lnTo>
                  <a:pt x="68" y="20"/>
                </a:lnTo>
                <a:lnTo>
                  <a:pt x="69" y="20"/>
                </a:lnTo>
                <a:lnTo>
                  <a:pt x="73" y="18"/>
                </a:lnTo>
                <a:lnTo>
                  <a:pt x="75" y="18"/>
                </a:lnTo>
                <a:lnTo>
                  <a:pt x="77" y="17"/>
                </a:lnTo>
                <a:lnTo>
                  <a:pt x="83" y="14"/>
                </a:lnTo>
                <a:lnTo>
                  <a:pt x="84" y="13"/>
                </a:lnTo>
                <a:lnTo>
                  <a:pt x="85" y="13"/>
                </a:lnTo>
                <a:lnTo>
                  <a:pt x="90" y="11"/>
                </a:lnTo>
                <a:lnTo>
                  <a:pt x="93" y="10"/>
                </a:lnTo>
                <a:lnTo>
                  <a:pt x="95" y="9"/>
                </a:lnTo>
                <a:lnTo>
                  <a:pt x="99" y="7"/>
                </a:lnTo>
                <a:lnTo>
                  <a:pt x="100" y="6"/>
                </a:lnTo>
                <a:lnTo>
                  <a:pt x="102" y="5"/>
                </a:lnTo>
                <a:lnTo>
                  <a:pt x="106" y="4"/>
                </a:lnTo>
                <a:lnTo>
                  <a:pt x="109" y="3"/>
                </a:lnTo>
                <a:lnTo>
                  <a:pt x="112" y="3"/>
                </a:lnTo>
                <a:lnTo>
                  <a:pt x="119" y="1"/>
                </a:lnTo>
                <a:lnTo>
                  <a:pt x="122" y="1"/>
                </a:lnTo>
                <a:lnTo>
                  <a:pt x="123" y="0"/>
                </a:lnTo>
                <a:lnTo>
                  <a:pt x="123" y="0"/>
                </a:lnTo>
                <a:lnTo>
                  <a:pt x="123" y="0"/>
                </a:lnTo>
                <a:lnTo>
                  <a:pt x="124" y="0"/>
                </a:lnTo>
                <a:close/>
              </a:path>
            </a:pathLst>
          </a:custGeom>
          <a:solidFill>
            <a:srgbClr val="CCCCCC"/>
          </a:solidFill>
          <a:ln w="98425">
            <a:solidFill>
              <a:srgbClr val="CCCC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2" name="Freeform 225">
            <a:extLst>
              <a:ext uri="{FF2B5EF4-FFF2-40B4-BE49-F238E27FC236}">
                <a16:creationId xmlns:a16="http://schemas.microsoft.com/office/drawing/2014/main" id="{77651468-2EC0-4490-8E58-577A93E48F00}"/>
              </a:ext>
            </a:extLst>
          </p:cNvPr>
          <p:cNvSpPr>
            <a:spLocks noEditPoints="1"/>
          </p:cNvSpPr>
          <p:nvPr/>
        </p:nvSpPr>
        <p:spPr bwMode="auto">
          <a:xfrm>
            <a:off x="7439814" y="3585287"/>
            <a:ext cx="1706848" cy="1511831"/>
          </a:xfrm>
          <a:custGeom>
            <a:avLst/>
            <a:gdLst>
              <a:gd name="T0" fmla="*/ 691 w 898"/>
              <a:gd name="T1" fmla="*/ 30 h 727"/>
              <a:gd name="T2" fmla="*/ 725 w 898"/>
              <a:gd name="T3" fmla="*/ 76 h 727"/>
              <a:gd name="T4" fmla="*/ 732 w 898"/>
              <a:gd name="T5" fmla="*/ 149 h 727"/>
              <a:gd name="T6" fmla="*/ 745 w 898"/>
              <a:gd name="T7" fmla="*/ 182 h 727"/>
              <a:gd name="T8" fmla="*/ 784 w 898"/>
              <a:gd name="T9" fmla="*/ 215 h 727"/>
              <a:gd name="T10" fmla="*/ 832 w 898"/>
              <a:gd name="T11" fmla="*/ 248 h 727"/>
              <a:gd name="T12" fmla="*/ 826 w 898"/>
              <a:gd name="T13" fmla="*/ 308 h 727"/>
              <a:gd name="T14" fmla="*/ 849 w 898"/>
              <a:gd name="T15" fmla="*/ 338 h 727"/>
              <a:gd name="T16" fmla="*/ 838 w 898"/>
              <a:gd name="T17" fmla="*/ 370 h 727"/>
              <a:gd name="T18" fmla="*/ 855 w 898"/>
              <a:gd name="T19" fmla="*/ 397 h 727"/>
              <a:gd name="T20" fmla="*/ 895 w 898"/>
              <a:gd name="T21" fmla="*/ 430 h 727"/>
              <a:gd name="T22" fmla="*/ 884 w 898"/>
              <a:gd name="T23" fmla="*/ 498 h 727"/>
              <a:gd name="T24" fmla="*/ 857 w 898"/>
              <a:gd name="T25" fmla="*/ 534 h 727"/>
              <a:gd name="T26" fmla="*/ 799 w 898"/>
              <a:gd name="T27" fmla="*/ 560 h 727"/>
              <a:gd name="T28" fmla="*/ 752 w 898"/>
              <a:gd name="T29" fmla="*/ 599 h 727"/>
              <a:gd name="T30" fmla="*/ 778 w 898"/>
              <a:gd name="T31" fmla="*/ 647 h 727"/>
              <a:gd name="T32" fmla="*/ 741 w 898"/>
              <a:gd name="T33" fmla="*/ 671 h 727"/>
              <a:gd name="T34" fmla="*/ 668 w 898"/>
              <a:gd name="T35" fmla="*/ 666 h 727"/>
              <a:gd name="T36" fmla="*/ 644 w 898"/>
              <a:gd name="T37" fmla="*/ 701 h 727"/>
              <a:gd name="T38" fmla="*/ 608 w 898"/>
              <a:gd name="T39" fmla="*/ 679 h 727"/>
              <a:gd name="T40" fmla="*/ 559 w 898"/>
              <a:gd name="T41" fmla="*/ 678 h 727"/>
              <a:gd name="T42" fmla="*/ 522 w 898"/>
              <a:gd name="T43" fmla="*/ 726 h 727"/>
              <a:gd name="T44" fmla="*/ 481 w 898"/>
              <a:gd name="T45" fmla="*/ 710 h 727"/>
              <a:gd name="T46" fmla="*/ 422 w 898"/>
              <a:gd name="T47" fmla="*/ 698 h 727"/>
              <a:gd name="T48" fmla="*/ 386 w 898"/>
              <a:gd name="T49" fmla="*/ 706 h 727"/>
              <a:gd name="T50" fmla="*/ 337 w 898"/>
              <a:gd name="T51" fmla="*/ 707 h 727"/>
              <a:gd name="T52" fmla="*/ 276 w 898"/>
              <a:gd name="T53" fmla="*/ 692 h 727"/>
              <a:gd name="T54" fmla="*/ 227 w 898"/>
              <a:gd name="T55" fmla="*/ 722 h 727"/>
              <a:gd name="T56" fmla="*/ 179 w 898"/>
              <a:gd name="T57" fmla="*/ 720 h 727"/>
              <a:gd name="T58" fmla="*/ 141 w 898"/>
              <a:gd name="T59" fmla="*/ 698 h 727"/>
              <a:gd name="T60" fmla="*/ 123 w 898"/>
              <a:gd name="T61" fmla="*/ 645 h 727"/>
              <a:gd name="T62" fmla="*/ 119 w 898"/>
              <a:gd name="T63" fmla="*/ 622 h 727"/>
              <a:gd name="T64" fmla="*/ 112 w 898"/>
              <a:gd name="T65" fmla="*/ 600 h 727"/>
              <a:gd name="T66" fmla="*/ 159 w 898"/>
              <a:gd name="T67" fmla="*/ 571 h 727"/>
              <a:gd name="T68" fmla="*/ 167 w 898"/>
              <a:gd name="T69" fmla="*/ 519 h 727"/>
              <a:gd name="T70" fmla="*/ 152 w 898"/>
              <a:gd name="T71" fmla="*/ 440 h 727"/>
              <a:gd name="T72" fmla="*/ 103 w 898"/>
              <a:gd name="T73" fmla="*/ 402 h 727"/>
              <a:gd name="T74" fmla="*/ 47 w 898"/>
              <a:gd name="T75" fmla="*/ 381 h 727"/>
              <a:gd name="T76" fmla="*/ 2 w 898"/>
              <a:gd name="T77" fmla="*/ 376 h 727"/>
              <a:gd name="T78" fmla="*/ 9 w 898"/>
              <a:gd name="T79" fmla="*/ 332 h 727"/>
              <a:gd name="T80" fmla="*/ 39 w 898"/>
              <a:gd name="T81" fmla="*/ 297 h 727"/>
              <a:gd name="T82" fmla="*/ 102 w 898"/>
              <a:gd name="T83" fmla="*/ 258 h 727"/>
              <a:gd name="T84" fmla="*/ 163 w 898"/>
              <a:gd name="T85" fmla="*/ 242 h 727"/>
              <a:gd name="T86" fmla="*/ 213 w 898"/>
              <a:gd name="T87" fmla="*/ 224 h 727"/>
              <a:gd name="T88" fmla="*/ 249 w 898"/>
              <a:gd name="T89" fmla="*/ 188 h 727"/>
              <a:gd name="T90" fmla="*/ 335 w 898"/>
              <a:gd name="T91" fmla="*/ 181 h 727"/>
              <a:gd name="T92" fmla="*/ 408 w 898"/>
              <a:gd name="T93" fmla="*/ 171 h 727"/>
              <a:gd name="T94" fmla="*/ 426 w 898"/>
              <a:gd name="T95" fmla="*/ 126 h 727"/>
              <a:gd name="T96" fmla="*/ 450 w 898"/>
              <a:gd name="T97" fmla="*/ 83 h 727"/>
              <a:gd name="T98" fmla="*/ 482 w 898"/>
              <a:gd name="T99" fmla="*/ 76 h 727"/>
              <a:gd name="T100" fmla="*/ 514 w 898"/>
              <a:gd name="T101" fmla="*/ 92 h 727"/>
              <a:gd name="T102" fmla="*/ 573 w 898"/>
              <a:gd name="T103" fmla="*/ 45 h 727"/>
              <a:gd name="T104" fmla="*/ 619 w 898"/>
              <a:gd name="T105" fmla="*/ 29 h 727"/>
              <a:gd name="T106" fmla="*/ 429 w 898"/>
              <a:gd name="T107" fmla="*/ 306 h 727"/>
              <a:gd name="T108" fmla="*/ 380 w 898"/>
              <a:gd name="T109" fmla="*/ 323 h 727"/>
              <a:gd name="T110" fmla="*/ 364 w 898"/>
              <a:gd name="T111" fmla="*/ 359 h 727"/>
              <a:gd name="T112" fmla="*/ 382 w 898"/>
              <a:gd name="T113" fmla="*/ 405 h 727"/>
              <a:gd name="T114" fmla="*/ 398 w 898"/>
              <a:gd name="T115" fmla="*/ 437 h 727"/>
              <a:gd name="T116" fmla="*/ 464 w 898"/>
              <a:gd name="T117" fmla="*/ 409 h 727"/>
              <a:gd name="T118" fmla="*/ 522 w 898"/>
              <a:gd name="T119" fmla="*/ 405 h 727"/>
              <a:gd name="T120" fmla="*/ 544 w 898"/>
              <a:gd name="T121" fmla="*/ 356 h 727"/>
              <a:gd name="T122" fmla="*/ 504 w 898"/>
              <a:gd name="T123" fmla="*/ 314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98" h="727">
                <a:moveTo>
                  <a:pt x="639" y="0"/>
                </a:moveTo>
                <a:lnTo>
                  <a:pt x="640" y="1"/>
                </a:lnTo>
                <a:lnTo>
                  <a:pt x="641" y="1"/>
                </a:lnTo>
                <a:lnTo>
                  <a:pt x="642" y="2"/>
                </a:lnTo>
                <a:lnTo>
                  <a:pt x="642" y="2"/>
                </a:lnTo>
                <a:lnTo>
                  <a:pt x="645" y="5"/>
                </a:lnTo>
                <a:lnTo>
                  <a:pt x="646" y="6"/>
                </a:lnTo>
                <a:lnTo>
                  <a:pt x="648" y="7"/>
                </a:lnTo>
                <a:lnTo>
                  <a:pt x="651" y="9"/>
                </a:lnTo>
                <a:lnTo>
                  <a:pt x="652" y="10"/>
                </a:lnTo>
                <a:lnTo>
                  <a:pt x="653" y="11"/>
                </a:lnTo>
                <a:lnTo>
                  <a:pt x="654" y="13"/>
                </a:lnTo>
                <a:lnTo>
                  <a:pt x="654" y="13"/>
                </a:lnTo>
                <a:lnTo>
                  <a:pt x="655" y="14"/>
                </a:lnTo>
                <a:lnTo>
                  <a:pt x="656" y="14"/>
                </a:lnTo>
                <a:lnTo>
                  <a:pt x="657" y="15"/>
                </a:lnTo>
                <a:lnTo>
                  <a:pt x="658" y="15"/>
                </a:lnTo>
                <a:lnTo>
                  <a:pt x="658" y="15"/>
                </a:lnTo>
                <a:lnTo>
                  <a:pt x="659" y="14"/>
                </a:lnTo>
                <a:lnTo>
                  <a:pt x="660" y="14"/>
                </a:lnTo>
                <a:lnTo>
                  <a:pt x="660" y="14"/>
                </a:lnTo>
                <a:lnTo>
                  <a:pt x="662" y="13"/>
                </a:lnTo>
                <a:lnTo>
                  <a:pt x="663" y="12"/>
                </a:lnTo>
                <a:lnTo>
                  <a:pt x="664" y="11"/>
                </a:lnTo>
                <a:lnTo>
                  <a:pt x="665" y="11"/>
                </a:lnTo>
                <a:lnTo>
                  <a:pt x="666" y="11"/>
                </a:lnTo>
                <a:lnTo>
                  <a:pt x="667" y="11"/>
                </a:lnTo>
                <a:lnTo>
                  <a:pt x="668" y="11"/>
                </a:lnTo>
                <a:lnTo>
                  <a:pt x="672" y="12"/>
                </a:lnTo>
                <a:lnTo>
                  <a:pt x="673" y="12"/>
                </a:lnTo>
                <a:lnTo>
                  <a:pt x="674" y="12"/>
                </a:lnTo>
                <a:lnTo>
                  <a:pt x="675" y="13"/>
                </a:lnTo>
                <a:lnTo>
                  <a:pt x="676" y="13"/>
                </a:lnTo>
                <a:lnTo>
                  <a:pt x="677" y="14"/>
                </a:lnTo>
                <a:lnTo>
                  <a:pt x="678" y="16"/>
                </a:lnTo>
                <a:lnTo>
                  <a:pt x="682" y="20"/>
                </a:lnTo>
                <a:lnTo>
                  <a:pt x="688" y="27"/>
                </a:lnTo>
                <a:lnTo>
                  <a:pt x="691" y="30"/>
                </a:lnTo>
                <a:lnTo>
                  <a:pt x="692" y="30"/>
                </a:lnTo>
                <a:lnTo>
                  <a:pt x="692" y="31"/>
                </a:lnTo>
                <a:lnTo>
                  <a:pt x="693" y="32"/>
                </a:lnTo>
                <a:lnTo>
                  <a:pt x="695" y="32"/>
                </a:lnTo>
                <a:lnTo>
                  <a:pt x="696" y="33"/>
                </a:lnTo>
                <a:lnTo>
                  <a:pt x="699" y="34"/>
                </a:lnTo>
                <a:lnTo>
                  <a:pt x="700" y="34"/>
                </a:lnTo>
                <a:lnTo>
                  <a:pt x="701" y="35"/>
                </a:lnTo>
                <a:lnTo>
                  <a:pt x="703" y="36"/>
                </a:lnTo>
                <a:lnTo>
                  <a:pt x="705" y="38"/>
                </a:lnTo>
                <a:lnTo>
                  <a:pt x="708" y="40"/>
                </a:lnTo>
                <a:lnTo>
                  <a:pt x="709" y="41"/>
                </a:lnTo>
                <a:lnTo>
                  <a:pt x="710" y="42"/>
                </a:lnTo>
                <a:lnTo>
                  <a:pt x="711" y="43"/>
                </a:lnTo>
                <a:lnTo>
                  <a:pt x="712" y="45"/>
                </a:lnTo>
                <a:lnTo>
                  <a:pt x="713" y="46"/>
                </a:lnTo>
                <a:lnTo>
                  <a:pt x="715" y="50"/>
                </a:lnTo>
                <a:lnTo>
                  <a:pt x="716" y="52"/>
                </a:lnTo>
                <a:lnTo>
                  <a:pt x="717" y="53"/>
                </a:lnTo>
                <a:lnTo>
                  <a:pt x="718" y="53"/>
                </a:lnTo>
                <a:lnTo>
                  <a:pt x="719" y="55"/>
                </a:lnTo>
                <a:lnTo>
                  <a:pt x="720" y="55"/>
                </a:lnTo>
                <a:lnTo>
                  <a:pt x="721" y="56"/>
                </a:lnTo>
                <a:lnTo>
                  <a:pt x="722" y="57"/>
                </a:lnTo>
                <a:lnTo>
                  <a:pt x="724" y="58"/>
                </a:lnTo>
                <a:lnTo>
                  <a:pt x="727" y="59"/>
                </a:lnTo>
                <a:lnTo>
                  <a:pt x="733" y="62"/>
                </a:lnTo>
                <a:lnTo>
                  <a:pt x="734" y="62"/>
                </a:lnTo>
                <a:lnTo>
                  <a:pt x="736" y="63"/>
                </a:lnTo>
                <a:lnTo>
                  <a:pt x="735" y="64"/>
                </a:lnTo>
                <a:lnTo>
                  <a:pt x="733" y="66"/>
                </a:lnTo>
                <a:lnTo>
                  <a:pt x="730" y="69"/>
                </a:lnTo>
                <a:lnTo>
                  <a:pt x="728" y="71"/>
                </a:lnTo>
                <a:lnTo>
                  <a:pt x="727" y="72"/>
                </a:lnTo>
                <a:lnTo>
                  <a:pt x="726" y="73"/>
                </a:lnTo>
                <a:lnTo>
                  <a:pt x="726" y="74"/>
                </a:lnTo>
                <a:lnTo>
                  <a:pt x="726" y="75"/>
                </a:lnTo>
                <a:lnTo>
                  <a:pt x="725" y="76"/>
                </a:lnTo>
                <a:lnTo>
                  <a:pt x="725" y="77"/>
                </a:lnTo>
                <a:lnTo>
                  <a:pt x="725" y="78"/>
                </a:lnTo>
                <a:lnTo>
                  <a:pt x="726" y="79"/>
                </a:lnTo>
                <a:lnTo>
                  <a:pt x="726" y="80"/>
                </a:lnTo>
                <a:lnTo>
                  <a:pt x="728" y="83"/>
                </a:lnTo>
                <a:lnTo>
                  <a:pt x="729" y="85"/>
                </a:lnTo>
                <a:lnTo>
                  <a:pt x="729" y="87"/>
                </a:lnTo>
                <a:lnTo>
                  <a:pt x="730" y="90"/>
                </a:lnTo>
                <a:lnTo>
                  <a:pt x="731" y="93"/>
                </a:lnTo>
                <a:lnTo>
                  <a:pt x="732" y="94"/>
                </a:lnTo>
                <a:lnTo>
                  <a:pt x="732" y="95"/>
                </a:lnTo>
                <a:lnTo>
                  <a:pt x="732" y="96"/>
                </a:lnTo>
                <a:lnTo>
                  <a:pt x="732" y="99"/>
                </a:lnTo>
                <a:lnTo>
                  <a:pt x="732" y="105"/>
                </a:lnTo>
                <a:lnTo>
                  <a:pt x="732" y="107"/>
                </a:lnTo>
                <a:lnTo>
                  <a:pt x="732" y="109"/>
                </a:lnTo>
                <a:lnTo>
                  <a:pt x="732" y="110"/>
                </a:lnTo>
                <a:lnTo>
                  <a:pt x="733" y="111"/>
                </a:lnTo>
                <a:lnTo>
                  <a:pt x="734" y="112"/>
                </a:lnTo>
                <a:lnTo>
                  <a:pt x="735" y="114"/>
                </a:lnTo>
                <a:lnTo>
                  <a:pt x="736" y="115"/>
                </a:lnTo>
                <a:lnTo>
                  <a:pt x="736" y="117"/>
                </a:lnTo>
                <a:lnTo>
                  <a:pt x="737" y="118"/>
                </a:lnTo>
                <a:lnTo>
                  <a:pt x="738" y="119"/>
                </a:lnTo>
                <a:lnTo>
                  <a:pt x="739" y="125"/>
                </a:lnTo>
                <a:lnTo>
                  <a:pt x="739" y="127"/>
                </a:lnTo>
                <a:lnTo>
                  <a:pt x="739" y="128"/>
                </a:lnTo>
                <a:lnTo>
                  <a:pt x="739" y="130"/>
                </a:lnTo>
                <a:lnTo>
                  <a:pt x="739" y="132"/>
                </a:lnTo>
                <a:lnTo>
                  <a:pt x="739" y="134"/>
                </a:lnTo>
                <a:lnTo>
                  <a:pt x="738" y="136"/>
                </a:lnTo>
                <a:lnTo>
                  <a:pt x="738" y="137"/>
                </a:lnTo>
                <a:lnTo>
                  <a:pt x="737" y="138"/>
                </a:lnTo>
                <a:lnTo>
                  <a:pt x="735" y="142"/>
                </a:lnTo>
                <a:lnTo>
                  <a:pt x="734" y="143"/>
                </a:lnTo>
                <a:lnTo>
                  <a:pt x="734" y="144"/>
                </a:lnTo>
                <a:lnTo>
                  <a:pt x="732" y="148"/>
                </a:lnTo>
                <a:lnTo>
                  <a:pt x="732" y="149"/>
                </a:lnTo>
                <a:lnTo>
                  <a:pt x="731" y="150"/>
                </a:lnTo>
                <a:lnTo>
                  <a:pt x="731" y="150"/>
                </a:lnTo>
                <a:lnTo>
                  <a:pt x="730" y="151"/>
                </a:lnTo>
                <a:lnTo>
                  <a:pt x="729" y="152"/>
                </a:lnTo>
                <a:lnTo>
                  <a:pt x="726" y="153"/>
                </a:lnTo>
                <a:lnTo>
                  <a:pt x="725" y="154"/>
                </a:lnTo>
                <a:lnTo>
                  <a:pt x="724" y="154"/>
                </a:lnTo>
                <a:lnTo>
                  <a:pt x="724" y="155"/>
                </a:lnTo>
                <a:lnTo>
                  <a:pt x="723" y="156"/>
                </a:lnTo>
                <a:lnTo>
                  <a:pt x="722" y="157"/>
                </a:lnTo>
                <a:lnTo>
                  <a:pt x="722" y="158"/>
                </a:lnTo>
                <a:lnTo>
                  <a:pt x="722" y="159"/>
                </a:lnTo>
                <a:lnTo>
                  <a:pt x="722" y="160"/>
                </a:lnTo>
                <a:lnTo>
                  <a:pt x="722" y="161"/>
                </a:lnTo>
                <a:lnTo>
                  <a:pt x="722" y="162"/>
                </a:lnTo>
                <a:lnTo>
                  <a:pt x="723" y="163"/>
                </a:lnTo>
                <a:lnTo>
                  <a:pt x="723" y="164"/>
                </a:lnTo>
                <a:lnTo>
                  <a:pt x="725" y="167"/>
                </a:lnTo>
                <a:lnTo>
                  <a:pt x="726" y="168"/>
                </a:lnTo>
                <a:lnTo>
                  <a:pt x="726" y="169"/>
                </a:lnTo>
                <a:lnTo>
                  <a:pt x="727" y="171"/>
                </a:lnTo>
                <a:lnTo>
                  <a:pt x="727" y="173"/>
                </a:lnTo>
                <a:lnTo>
                  <a:pt x="728" y="174"/>
                </a:lnTo>
                <a:lnTo>
                  <a:pt x="728" y="175"/>
                </a:lnTo>
                <a:lnTo>
                  <a:pt x="729" y="176"/>
                </a:lnTo>
                <a:lnTo>
                  <a:pt x="730" y="177"/>
                </a:lnTo>
                <a:lnTo>
                  <a:pt x="731" y="177"/>
                </a:lnTo>
                <a:lnTo>
                  <a:pt x="732" y="178"/>
                </a:lnTo>
                <a:lnTo>
                  <a:pt x="733" y="179"/>
                </a:lnTo>
                <a:lnTo>
                  <a:pt x="734" y="179"/>
                </a:lnTo>
                <a:lnTo>
                  <a:pt x="735" y="180"/>
                </a:lnTo>
                <a:lnTo>
                  <a:pt x="736" y="180"/>
                </a:lnTo>
                <a:lnTo>
                  <a:pt x="737" y="180"/>
                </a:lnTo>
                <a:lnTo>
                  <a:pt x="738" y="181"/>
                </a:lnTo>
                <a:lnTo>
                  <a:pt x="739" y="181"/>
                </a:lnTo>
                <a:lnTo>
                  <a:pt x="743" y="181"/>
                </a:lnTo>
                <a:lnTo>
                  <a:pt x="744" y="181"/>
                </a:lnTo>
                <a:lnTo>
                  <a:pt x="745" y="182"/>
                </a:lnTo>
                <a:lnTo>
                  <a:pt x="747" y="182"/>
                </a:lnTo>
                <a:lnTo>
                  <a:pt x="748" y="183"/>
                </a:lnTo>
                <a:lnTo>
                  <a:pt x="749" y="184"/>
                </a:lnTo>
                <a:lnTo>
                  <a:pt x="750" y="184"/>
                </a:lnTo>
                <a:lnTo>
                  <a:pt x="751" y="185"/>
                </a:lnTo>
                <a:lnTo>
                  <a:pt x="752" y="187"/>
                </a:lnTo>
                <a:lnTo>
                  <a:pt x="753" y="188"/>
                </a:lnTo>
                <a:lnTo>
                  <a:pt x="754" y="189"/>
                </a:lnTo>
                <a:lnTo>
                  <a:pt x="756" y="191"/>
                </a:lnTo>
                <a:lnTo>
                  <a:pt x="758" y="192"/>
                </a:lnTo>
                <a:lnTo>
                  <a:pt x="760" y="194"/>
                </a:lnTo>
                <a:lnTo>
                  <a:pt x="760" y="195"/>
                </a:lnTo>
                <a:lnTo>
                  <a:pt x="761" y="196"/>
                </a:lnTo>
                <a:lnTo>
                  <a:pt x="762" y="197"/>
                </a:lnTo>
                <a:lnTo>
                  <a:pt x="762" y="198"/>
                </a:lnTo>
                <a:lnTo>
                  <a:pt x="762" y="199"/>
                </a:lnTo>
                <a:lnTo>
                  <a:pt x="762" y="202"/>
                </a:lnTo>
                <a:lnTo>
                  <a:pt x="762" y="204"/>
                </a:lnTo>
                <a:lnTo>
                  <a:pt x="762" y="205"/>
                </a:lnTo>
                <a:lnTo>
                  <a:pt x="763" y="207"/>
                </a:lnTo>
                <a:lnTo>
                  <a:pt x="763" y="208"/>
                </a:lnTo>
                <a:lnTo>
                  <a:pt x="764" y="209"/>
                </a:lnTo>
                <a:lnTo>
                  <a:pt x="764" y="210"/>
                </a:lnTo>
                <a:lnTo>
                  <a:pt x="764" y="211"/>
                </a:lnTo>
                <a:lnTo>
                  <a:pt x="765" y="211"/>
                </a:lnTo>
                <a:lnTo>
                  <a:pt x="766" y="212"/>
                </a:lnTo>
                <a:lnTo>
                  <a:pt x="767" y="213"/>
                </a:lnTo>
                <a:lnTo>
                  <a:pt x="768" y="214"/>
                </a:lnTo>
                <a:lnTo>
                  <a:pt x="769" y="214"/>
                </a:lnTo>
                <a:lnTo>
                  <a:pt x="770" y="215"/>
                </a:lnTo>
                <a:lnTo>
                  <a:pt x="771" y="215"/>
                </a:lnTo>
                <a:lnTo>
                  <a:pt x="772" y="216"/>
                </a:lnTo>
                <a:lnTo>
                  <a:pt x="773" y="216"/>
                </a:lnTo>
                <a:lnTo>
                  <a:pt x="774" y="216"/>
                </a:lnTo>
                <a:lnTo>
                  <a:pt x="775" y="216"/>
                </a:lnTo>
                <a:lnTo>
                  <a:pt x="776" y="216"/>
                </a:lnTo>
                <a:lnTo>
                  <a:pt x="783" y="215"/>
                </a:lnTo>
                <a:lnTo>
                  <a:pt x="784" y="215"/>
                </a:lnTo>
                <a:lnTo>
                  <a:pt x="786" y="215"/>
                </a:lnTo>
                <a:lnTo>
                  <a:pt x="792" y="216"/>
                </a:lnTo>
                <a:lnTo>
                  <a:pt x="795" y="216"/>
                </a:lnTo>
                <a:lnTo>
                  <a:pt x="800" y="217"/>
                </a:lnTo>
                <a:lnTo>
                  <a:pt x="801" y="217"/>
                </a:lnTo>
                <a:lnTo>
                  <a:pt x="803" y="217"/>
                </a:lnTo>
                <a:lnTo>
                  <a:pt x="804" y="217"/>
                </a:lnTo>
                <a:lnTo>
                  <a:pt x="806" y="216"/>
                </a:lnTo>
                <a:lnTo>
                  <a:pt x="811" y="215"/>
                </a:lnTo>
                <a:lnTo>
                  <a:pt x="814" y="213"/>
                </a:lnTo>
                <a:lnTo>
                  <a:pt x="816" y="213"/>
                </a:lnTo>
                <a:lnTo>
                  <a:pt x="817" y="212"/>
                </a:lnTo>
                <a:lnTo>
                  <a:pt x="819" y="212"/>
                </a:lnTo>
                <a:lnTo>
                  <a:pt x="820" y="212"/>
                </a:lnTo>
                <a:lnTo>
                  <a:pt x="821" y="212"/>
                </a:lnTo>
                <a:lnTo>
                  <a:pt x="821" y="212"/>
                </a:lnTo>
                <a:lnTo>
                  <a:pt x="822" y="212"/>
                </a:lnTo>
                <a:lnTo>
                  <a:pt x="823" y="213"/>
                </a:lnTo>
                <a:lnTo>
                  <a:pt x="824" y="213"/>
                </a:lnTo>
                <a:lnTo>
                  <a:pt x="826" y="215"/>
                </a:lnTo>
                <a:lnTo>
                  <a:pt x="827" y="216"/>
                </a:lnTo>
                <a:lnTo>
                  <a:pt x="829" y="217"/>
                </a:lnTo>
                <a:lnTo>
                  <a:pt x="829" y="218"/>
                </a:lnTo>
                <a:lnTo>
                  <a:pt x="830" y="219"/>
                </a:lnTo>
                <a:lnTo>
                  <a:pt x="831" y="220"/>
                </a:lnTo>
                <a:lnTo>
                  <a:pt x="831" y="221"/>
                </a:lnTo>
                <a:lnTo>
                  <a:pt x="832" y="222"/>
                </a:lnTo>
                <a:lnTo>
                  <a:pt x="832" y="224"/>
                </a:lnTo>
                <a:lnTo>
                  <a:pt x="833" y="225"/>
                </a:lnTo>
                <a:lnTo>
                  <a:pt x="833" y="227"/>
                </a:lnTo>
                <a:lnTo>
                  <a:pt x="833" y="230"/>
                </a:lnTo>
                <a:lnTo>
                  <a:pt x="833" y="234"/>
                </a:lnTo>
                <a:lnTo>
                  <a:pt x="833" y="237"/>
                </a:lnTo>
                <a:lnTo>
                  <a:pt x="833" y="239"/>
                </a:lnTo>
                <a:lnTo>
                  <a:pt x="832" y="243"/>
                </a:lnTo>
                <a:lnTo>
                  <a:pt x="832" y="244"/>
                </a:lnTo>
                <a:lnTo>
                  <a:pt x="832" y="245"/>
                </a:lnTo>
                <a:lnTo>
                  <a:pt x="832" y="248"/>
                </a:lnTo>
                <a:lnTo>
                  <a:pt x="832" y="250"/>
                </a:lnTo>
                <a:lnTo>
                  <a:pt x="832" y="252"/>
                </a:lnTo>
                <a:lnTo>
                  <a:pt x="833" y="254"/>
                </a:lnTo>
                <a:lnTo>
                  <a:pt x="833" y="255"/>
                </a:lnTo>
                <a:lnTo>
                  <a:pt x="833" y="256"/>
                </a:lnTo>
                <a:lnTo>
                  <a:pt x="834" y="258"/>
                </a:lnTo>
                <a:lnTo>
                  <a:pt x="835" y="260"/>
                </a:lnTo>
                <a:lnTo>
                  <a:pt x="837" y="263"/>
                </a:lnTo>
                <a:lnTo>
                  <a:pt x="838" y="265"/>
                </a:lnTo>
                <a:lnTo>
                  <a:pt x="839" y="267"/>
                </a:lnTo>
                <a:lnTo>
                  <a:pt x="839" y="268"/>
                </a:lnTo>
                <a:lnTo>
                  <a:pt x="840" y="271"/>
                </a:lnTo>
                <a:lnTo>
                  <a:pt x="840" y="271"/>
                </a:lnTo>
                <a:lnTo>
                  <a:pt x="840" y="272"/>
                </a:lnTo>
                <a:lnTo>
                  <a:pt x="840" y="273"/>
                </a:lnTo>
                <a:lnTo>
                  <a:pt x="840" y="275"/>
                </a:lnTo>
                <a:lnTo>
                  <a:pt x="840" y="276"/>
                </a:lnTo>
                <a:lnTo>
                  <a:pt x="840" y="277"/>
                </a:lnTo>
                <a:lnTo>
                  <a:pt x="839" y="279"/>
                </a:lnTo>
                <a:lnTo>
                  <a:pt x="838" y="281"/>
                </a:lnTo>
                <a:lnTo>
                  <a:pt x="838" y="283"/>
                </a:lnTo>
                <a:lnTo>
                  <a:pt x="837" y="284"/>
                </a:lnTo>
                <a:lnTo>
                  <a:pt x="836" y="286"/>
                </a:lnTo>
                <a:lnTo>
                  <a:pt x="834" y="289"/>
                </a:lnTo>
                <a:lnTo>
                  <a:pt x="833" y="290"/>
                </a:lnTo>
                <a:lnTo>
                  <a:pt x="831" y="292"/>
                </a:lnTo>
                <a:lnTo>
                  <a:pt x="829" y="294"/>
                </a:lnTo>
                <a:lnTo>
                  <a:pt x="828" y="296"/>
                </a:lnTo>
                <a:lnTo>
                  <a:pt x="827" y="297"/>
                </a:lnTo>
                <a:lnTo>
                  <a:pt x="827" y="298"/>
                </a:lnTo>
                <a:lnTo>
                  <a:pt x="827" y="299"/>
                </a:lnTo>
                <a:lnTo>
                  <a:pt x="827" y="299"/>
                </a:lnTo>
                <a:lnTo>
                  <a:pt x="828" y="301"/>
                </a:lnTo>
                <a:lnTo>
                  <a:pt x="828" y="303"/>
                </a:lnTo>
                <a:lnTo>
                  <a:pt x="828" y="303"/>
                </a:lnTo>
                <a:lnTo>
                  <a:pt x="828" y="304"/>
                </a:lnTo>
                <a:lnTo>
                  <a:pt x="826" y="308"/>
                </a:lnTo>
                <a:lnTo>
                  <a:pt x="826" y="308"/>
                </a:lnTo>
                <a:lnTo>
                  <a:pt x="826" y="309"/>
                </a:lnTo>
                <a:lnTo>
                  <a:pt x="827" y="309"/>
                </a:lnTo>
                <a:lnTo>
                  <a:pt x="827" y="309"/>
                </a:lnTo>
                <a:lnTo>
                  <a:pt x="828" y="310"/>
                </a:lnTo>
                <a:lnTo>
                  <a:pt x="829" y="310"/>
                </a:lnTo>
                <a:lnTo>
                  <a:pt x="834" y="312"/>
                </a:lnTo>
                <a:lnTo>
                  <a:pt x="839" y="313"/>
                </a:lnTo>
                <a:lnTo>
                  <a:pt x="840" y="314"/>
                </a:lnTo>
                <a:lnTo>
                  <a:pt x="842" y="315"/>
                </a:lnTo>
                <a:lnTo>
                  <a:pt x="845" y="315"/>
                </a:lnTo>
                <a:lnTo>
                  <a:pt x="847" y="315"/>
                </a:lnTo>
                <a:lnTo>
                  <a:pt x="848" y="316"/>
                </a:lnTo>
                <a:lnTo>
                  <a:pt x="849" y="316"/>
                </a:lnTo>
                <a:lnTo>
                  <a:pt x="850" y="317"/>
                </a:lnTo>
                <a:lnTo>
                  <a:pt x="854" y="319"/>
                </a:lnTo>
                <a:lnTo>
                  <a:pt x="855" y="320"/>
                </a:lnTo>
                <a:lnTo>
                  <a:pt x="857" y="322"/>
                </a:lnTo>
                <a:lnTo>
                  <a:pt x="857" y="322"/>
                </a:lnTo>
                <a:lnTo>
                  <a:pt x="858" y="323"/>
                </a:lnTo>
                <a:lnTo>
                  <a:pt x="858" y="324"/>
                </a:lnTo>
                <a:lnTo>
                  <a:pt x="859" y="324"/>
                </a:lnTo>
                <a:lnTo>
                  <a:pt x="859" y="325"/>
                </a:lnTo>
                <a:lnTo>
                  <a:pt x="859" y="326"/>
                </a:lnTo>
                <a:lnTo>
                  <a:pt x="859" y="327"/>
                </a:lnTo>
                <a:lnTo>
                  <a:pt x="860" y="327"/>
                </a:lnTo>
                <a:lnTo>
                  <a:pt x="859" y="329"/>
                </a:lnTo>
                <a:lnTo>
                  <a:pt x="859" y="331"/>
                </a:lnTo>
                <a:lnTo>
                  <a:pt x="859" y="333"/>
                </a:lnTo>
                <a:lnTo>
                  <a:pt x="858" y="333"/>
                </a:lnTo>
                <a:lnTo>
                  <a:pt x="858" y="334"/>
                </a:lnTo>
                <a:lnTo>
                  <a:pt x="857" y="334"/>
                </a:lnTo>
                <a:lnTo>
                  <a:pt x="857" y="335"/>
                </a:lnTo>
                <a:lnTo>
                  <a:pt x="856" y="335"/>
                </a:lnTo>
                <a:lnTo>
                  <a:pt x="855" y="336"/>
                </a:lnTo>
                <a:lnTo>
                  <a:pt x="854" y="336"/>
                </a:lnTo>
                <a:lnTo>
                  <a:pt x="853" y="337"/>
                </a:lnTo>
                <a:lnTo>
                  <a:pt x="851" y="337"/>
                </a:lnTo>
                <a:lnTo>
                  <a:pt x="849" y="338"/>
                </a:lnTo>
                <a:lnTo>
                  <a:pt x="848" y="338"/>
                </a:lnTo>
                <a:lnTo>
                  <a:pt x="848" y="339"/>
                </a:lnTo>
                <a:lnTo>
                  <a:pt x="847" y="339"/>
                </a:lnTo>
                <a:lnTo>
                  <a:pt x="847" y="340"/>
                </a:lnTo>
                <a:lnTo>
                  <a:pt x="846" y="340"/>
                </a:lnTo>
                <a:lnTo>
                  <a:pt x="846" y="341"/>
                </a:lnTo>
                <a:lnTo>
                  <a:pt x="846" y="341"/>
                </a:lnTo>
                <a:lnTo>
                  <a:pt x="846" y="342"/>
                </a:lnTo>
                <a:lnTo>
                  <a:pt x="846" y="342"/>
                </a:lnTo>
                <a:lnTo>
                  <a:pt x="847" y="343"/>
                </a:lnTo>
                <a:lnTo>
                  <a:pt x="847" y="344"/>
                </a:lnTo>
                <a:lnTo>
                  <a:pt x="849" y="345"/>
                </a:lnTo>
                <a:lnTo>
                  <a:pt x="849" y="346"/>
                </a:lnTo>
                <a:lnTo>
                  <a:pt x="849" y="346"/>
                </a:lnTo>
                <a:lnTo>
                  <a:pt x="850" y="347"/>
                </a:lnTo>
                <a:lnTo>
                  <a:pt x="850" y="347"/>
                </a:lnTo>
                <a:lnTo>
                  <a:pt x="849" y="348"/>
                </a:lnTo>
                <a:lnTo>
                  <a:pt x="848" y="350"/>
                </a:lnTo>
                <a:lnTo>
                  <a:pt x="848" y="350"/>
                </a:lnTo>
                <a:lnTo>
                  <a:pt x="847" y="351"/>
                </a:lnTo>
                <a:lnTo>
                  <a:pt x="847" y="353"/>
                </a:lnTo>
                <a:lnTo>
                  <a:pt x="847" y="357"/>
                </a:lnTo>
                <a:lnTo>
                  <a:pt x="846" y="358"/>
                </a:lnTo>
                <a:lnTo>
                  <a:pt x="846" y="359"/>
                </a:lnTo>
                <a:lnTo>
                  <a:pt x="846" y="360"/>
                </a:lnTo>
                <a:lnTo>
                  <a:pt x="845" y="361"/>
                </a:lnTo>
                <a:lnTo>
                  <a:pt x="845" y="362"/>
                </a:lnTo>
                <a:lnTo>
                  <a:pt x="844" y="362"/>
                </a:lnTo>
                <a:lnTo>
                  <a:pt x="843" y="363"/>
                </a:lnTo>
                <a:lnTo>
                  <a:pt x="842" y="364"/>
                </a:lnTo>
                <a:lnTo>
                  <a:pt x="839" y="366"/>
                </a:lnTo>
                <a:lnTo>
                  <a:pt x="838" y="367"/>
                </a:lnTo>
                <a:lnTo>
                  <a:pt x="838" y="368"/>
                </a:lnTo>
                <a:lnTo>
                  <a:pt x="838" y="368"/>
                </a:lnTo>
                <a:lnTo>
                  <a:pt x="838" y="369"/>
                </a:lnTo>
                <a:lnTo>
                  <a:pt x="838" y="369"/>
                </a:lnTo>
                <a:lnTo>
                  <a:pt x="838" y="369"/>
                </a:lnTo>
                <a:lnTo>
                  <a:pt x="838" y="370"/>
                </a:lnTo>
                <a:lnTo>
                  <a:pt x="838" y="370"/>
                </a:lnTo>
                <a:lnTo>
                  <a:pt x="839" y="372"/>
                </a:lnTo>
                <a:lnTo>
                  <a:pt x="840" y="372"/>
                </a:lnTo>
                <a:lnTo>
                  <a:pt x="840" y="373"/>
                </a:lnTo>
                <a:lnTo>
                  <a:pt x="840" y="373"/>
                </a:lnTo>
                <a:lnTo>
                  <a:pt x="840" y="373"/>
                </a:lnTo>
                <a:lnTo>
                  <a:pt x="839" y="374"/>
                </a:lnTo>
                <a:lnTo>
                  <a:pt x="839" y="374"/>
                </a:lnTo>
                <a:lnTo>
                  <a:pt x="837" y="375"/>
                </a:lnTo>
                <a:lnTo>
                  <a:pt x="836" y="376"/>
                </a:lnTo>
                <a:lnTo>
                  <a:pt x="835" y="376"/>
                </a:lnTo>
                <a:lnTo>
                  <a:pt x="834" y="377"/>
                </a:lnTo>
                <a:lnTo>
                  <a:pt x="833" y="377"/>
                </a:lnTo>
                <a:lnTo>
                  <a:pt x="833" y="378"/>
                </a:lnTo>
                <a:lnTo>
                  <a:pt x="832" y="379"/>
                </a:lnTo>
                <a:lnTo>
                  <a:pt x="832" y="379"/>
                </a:lnTo>
                <a:lnTo>
                  <a:pt x="832" y="380"/>
                </a:lnTo>
                <a:lnTo>
                  <a:pt x="832" y="380"/>
                </a:lnTo>
                <a:lnTo>
                  <a:pt x="832" y="381"/>
                </a:lnTo>
                <a:lnTo>
                  <a:pt x="832" y="382"/>
                </a:lnTo>
                <a:lnTo>
                  <a:pt x="833" y="383"/>
                </a:lnTo>
                <a:lnTo>
                  <a:pt x="833" y="385"/>
                </a:lnTo>
                <a:lnTo>
                  <a:pt x="834" y="386"/>
                </a:lnTo>
                <a:lnTo>
                  <a:pt x="835" y="387"/>
                </a:lnTo>
                <a:lnTo>
                  <a:pt x="836" y="388"/>
                </a:lnTo>
                <a:lnTo>
                  <a:pt x="837" y="388"/>
                </a:lnTo>
                <a:lnTo>
                  <a:pt x="839" y="389"/>
                </a:lnTo>
                <a:lnTo>
                  <a:pt x="840" y="390"/>
                </a:lnTo>
                <a:lnTo>
                  <a:pt x="842" y="391"/>
                </a:lnTo>
                <a:lnTo>
                  <a:pt x="844" y="391"/>
                </a:lnTo>
                <a:lnTo>
                  <a:pt x="847" y="392"/>
                </a:lnTo>
                <a:lnTo>
                  <a:pt x="848" y="393"/>
                </a:lnTo>
                <a:lnTo>
                  <a:pt x="849" y="393"/>
                </a:lnTo>
                <a:lnTo>
                  <a:pt x="851" y="394"/>
                </a:lnTo>
                <a:lnTo>
                  <a:pt x="852" y="395"/>
                </a:lnTo>
                <a:lnTo>
                  <a:pt x="853" y="395"/>
                </a:lnTo>
                <a:lnTo>
                  <a:pt x="854" y="397"/>
                </a:lnTo>
                <a:lnTo>
                  <a:pt x="855" y="397"/>
                </a:lnTo>
                <a:lnTo>
                  <a:pt x="855" y="398"/>
                </a:lnTo>
                <a:lnTo>
                  <a:pt x="856" y="398"/>
                </a:lnTo>
                <a:lnTo>
                  <a:pt x="858" y="399"/>
                </a:lnTo>
                <a:lnTo>
                  <a:pt x="861" y="399"/>
                </a:lnTo>
                <a:lnTo>
                  <a:pt x="862" y="400"/>
                </a:lnTo>
                <a:lnTo>
                  <a:pt x="864" y="400"/>
                </a:lnTo>
                <a:lnTo>
                  <a:pt x="865" y="400"/>
                </a:lnTo>
                <a:lnTo>
                  <a:pt x="866" y="400"/>
                </a:lnTo>
                <a:lnTo>
                  <a:pt x="866" y="401"/>
                </a:lnTo>
                <a:lnTo>
                  <a:pt x="867" y="401"/>
                </a:lnTo>
                <a:lnTo>
                  <a:pt x="868" y="402"/>
                </a:lnTo>
                <a:lnTo>
                  <a:pt x="869" y="403"/>
                </a:lnTo>
                <a:lnTo>
                  <a:pt x="869" y="403"/>
                </a:lnTo>
                <a:lnTo>
                  <a:pt x="871" y="404"/>
                </a:lnTo>
                <a:lnTo>
                  <a:pt x="871" y="404"/>
                </a:lnTo>
                <a:lnTo>
                  <a:pt x="872" y="404"/>
                </a:lnTo>
                <a:lnTo>
                  <a:pt x="872" y="405"/>
                </a:lnTo>
                <a:lnTo>
                  <a:pt x="872" y="406"/>
                </a:lnTo>
                <a:lnTo>
                  <a:pt x="872" y="406"/>
                </a:lnTo>
                <a:lnTo>
                  <a:pt x="873" y="408"/>
                </a:lnTo>
                <a:lnTo>
                  <a:pt x="873" y="411"/>
                </a:lnTo>
                <a:lnTo>
                  <a:pt x="873" y="412"/>
                </a:lnTo>
                <a:lnTo>
                  <a:pt x="873" y="413"/>
                </a:lnTo>
                <a:lnTo>
                  <a:pt x="874" y="414"/>
                </a:lnTo>
                <a:lnTo>
                  <a:pt x="874" y="415"/>
                </a:lnTo>
                <a:lnTo>
                  <a:pt x="875" y="415"/>
                </a:lnTo>
                <a:lnTo>
                  <a:pt x="875" y="416"/>
                </a:lnTo>
                <a:lnTo>
                  <a:pt x="877" y="418"/>
                </a:lnTo>
                <a:lnTo>
                  <a:pt x="878" y="419"/>
                </a:lnTo>
                <a:lnTo>
                  <a:pt x="880" y="420"/>
                </a:lnTo>
                <a:lnTo>
                  <a:pt x="882" y="422"/>
                </a:lnTo>
                <a:lnTo>
                  <a:pt x="885" y="424"/>
                </a:lnTo>
                <a:lnTo>
                  <a:pt x="886" y="424"/>
                </a:lnTo>
                <a:lnTo>
                  <a:pt x="890" y="426"/>
                </a:lnTo>
                <a:lnTo>
                  <a:pt x="891" y="427"/>
                </a:lnTo>
                <a:lnTo>
                  <a:pt x="893" y="428"/>
                </a:lnTo>
                <a:lnTo>
                  <a:pt x="894" y="429"/>
                </a:lnTo>
                <a:lnTo>
                  <a:pt x="895" y="430"/>
                </a:lnTo>
                <a:lnTo>
                  <a:pt x="896" y="431"/>
                </a:lnTo>
                <a:lnTo>
                  <a:pt x="897" y="432"/>
                </a:lnTo>
                <a:lnTo>
                  <a:pt x="897" y="433"/>
                </a:lnTo>
                <a:lnTo>
                  <a:pt x="897" y="434"/>
                </a:lnTo>
                <a:lnTo>
                  <a:pt x="897" y="435"/>
                </a:lnTo>
                <a:lnTo>
                  <a:pt x="897" y="436"/>
                </a:lnTo>
                <a:lnTo>
                  <a:pt x="897" y="438"/>
                </a:lnTo>
                <a:lnTo>
                  <a:pt x="897" y="441"/>
                </a:lnTo>
                <a:lnTo>
                  <a:pt x="896" y="442"/>
                </a:lnTo>
                <a:lnTo>
                  <a:pt x="896" y="443"/>
                </a:lnTo>
                <a:lnTo>
                  <a:pt x="896" y="444"/>
                </a:lnTo>
                <a:lnTo>
                  <a:pt x="896" y="445"/>
                </a:lnTo>
                <a:lnTo>
                  <a:pt x="897" y="446"/>
                </a:lnTo>
                <a:lnTo>
                  <a:pt x="897" y="450"/>
                </a:lnTo>
                <a:lnTo>
                  <a:pt x="898" y="451"/>
                </a:lnTo>
                <a:lnTo>
                  <a:pt x="898" y="453"/>
                </a:lnTo>
                <a:lnTo>
                  <a:pt x="898" y="454"/>
                </a:lnTo>
                <a:lnTo>
                  <a:pt x="897" y="455"/>
                </a:lnTo>
                <a:lnTo>
                  <a:pt x="897" y="457"/>
                </a:lnTo>
                <a:lnTo>
                  <a:pt x="896" y="459"/>
                </a:lnTo>
                <a:lnTo>
                  <a:pt x="895" y="462"/>
                </a:lnTo>
                <a:lnTo>
                  <a:pt x="893" y="467"/>
                </a:lnTo>
                <a:lnTo>
                  <a:pt x="892" y="468"/>
                </a:lnTo>
                <a:lnTo>
                  <a:pt x="891" y="469"/>
                </a:lnTo>
                <a:lnTo>
                  <a:pt x="889" y="472"/>
                </a:lnTo>
                <a:lnTo>
                  <a:pt x="888" y="473"/>
                </a:lnTo>
                <a:lnTo>
                  <a:pt x="888" y="474"/>
                </a:lnTo>
                <a:lnTo>
                  <a:pt x="888" y="475"/>
                </a:lnTo>
                <a:lnTo>
                  <a:pt x="887" y="476"/>
                </a:lnTo>
                <a:lnTo>
                  <a:pt x="887" y="477"/>
                </a:lnTo>
                <a:lnTo>
                  <a:pt x="887" y="482"/>
                </a:lnTo>
                <a:lnTo>
                  <a:pt x="886" y="487"/>
                </a:lnTo>
                <a:lnTo>
                  <a:pt x="885" y="492"/>
                </a:lnTo>
                <a:lnTo>
                  <a:pt x="885" y="495"/>
                </a:lnTo>
                <a:lnTo>
                  <a:pt x="885" y="496"/>
                </a:lnTo>
                <a:lnTo>
                  <a:pt x="885" y="496"/>
                </a:lnTo>
                <a:lnTo>
                  <a:pt x="885" y="497"/>
                </a:lnTo>
                <a:lnTo>
                  <a:pt x="884" y="498"/>
                </a:lnTo>
                <a:lnTo>
                  <a:pt x="883" y="499"/>
                </a:lnTo>
                <a:lnTo>
                  <a:pt x="882" y="499"/>
                </a:lnTo>
                <a:lnTo>
                  <a:pt x="881" y="500"/>
                </a:lnTo>
                <a:lnTo>
                  <a:pt x="878" y="503"/>
                </a:lnTo>
                <a:lnTo>
                  <a:pt x="875" y="505"/>
                </a:lnTo>
                <a:lnTo>
                  <a:pt x="874" y="506"/>
                </a:lnTo>
                <a:lnTo>
                  <a:pt x="873" y="506"/>
                </a:lnTo>
                <a:lnTo>
                  <a:pt x="872" y="507"/>
                </a:lnTo>
                <a:lnTo>
                  <a:pt x="871" y="507"/>
                </a:lnTo>
                <a:lnTo>
                  <a:pt x="870" y="508"/>
                </a:lnTo>
                <a:lnTo>
                  <a:pt x="869" y="508"/>
                </a:lnTo>
                <a:lnTo>
                  <a:pt x="866" y="508"/>
                </a:lnTo>
                <a:lnTo>
                  <a:pt x="865" y="508"/>
                </a:lnTo>
                <a:lnTo>
                  <a:pt x="864" y="509"/>
                </a:lnTo>
                <a:lnTo>
                  <a:pt x="862" y="510"/>
                </a:lnTo>
                <a:lnTo>
                  <a:pt x="861" y="510"/>
                </a:lnTo>
                <a:lnTo>
                  <a:pt x="860" y="511"/>
                </a:lnTo>
                <a:lnTo>
                  <a:pt x="859" y="511"/>
                </a:lnTo>
                <a:lnTo>
                  <a:pt x="858" y="512"/>
                </a:lnTo>
                <a:lnTo>
                  <a:pt x="857" y="514"/>
                </a:lnTo>
                <a:lnTo>
                  <a:pt x="855" y="515"/>
                </a:lnTo>
                <a:lnTo>
                  <a:pt x="855" y="516"/>
                </a:lnTo>
                <a:lnTo>
                  <a:pt x="854" y="517"/>
                </a:lnTo>
                <a:lnTo>
                  <a:pt x="854" y="518"/>
                </a:lnTo>
                <a:lnTo>
                  <a:pt x="854" y="518"/>
                </a:lnTo>
                <a:lnTo>
                  <a:pt x="853" y="519"/>
                </a:lnTo>
                <a:lnTo>
                  <a:pt x="853" y="520"/>
                </a:lnTo>
                <a:lnTo>
                  <a:pt x="853" y="521"/>
                </a:lnTo>
                <a:lnTo>
                  <a:pt x="853" y="522"/>
                </a:lnTo>
                <a:lnTo>
                  <a:pt x="853" y="523"/>
                </a:lnTo>
                <a:lnTo>
                  <a:pt x="854" y="524"/>
                </a:lnTo>
                <a:lnTo>
                  <a:pt x="855" y="528"/>
                </a:lnTo>
                <a:lnTo>
                  <a:pt x="856" y="530"/>
                </a:lnTo>
                <a:lnTo>
                  <a:pt x="856" y="531"/>
                </a:lnTo>
                <a:lnTo>
                  <a:pt x="856" y="532"/>
                </a:lnTo>
                <a:lnTo>
                  <a:pt x="857" y="533"/>
                </a:lnTo>
                <a:lnTo>
                  <a:pt x="857" y="533"/>
                </a:lnTo>
                <a:lnTo>
                  <a:pt x="857" y="534"/>
                </a:lnTo>
                <a:lnTo>
                  <a:pt x="856" y="535"/>
                </a:lnTo>
                <a:lnTo>
                  <a:pt x="856" y="536"/>
                </a:lnTo>
                <a:lnTo>
                  <a:pt x="856" y="536"/>
                </a:lnTo>
                <a:lnTo>
                  <a:pt x="855" y="536"/>
                </a:lnTo>
                <a:lnTo>
                  <a:pt x="855" y="537"/>
                </a:lnTo>
                <a:lnTo>
                  <a:pt x="854" y="538"/>
                </a:lnTo>
                <a:lnTo>
                  <a:pt x="854" y="538"/>
                </a:lnTo>
                <a:lnTo>
                  <a:pt x="853" y="539"/>
                </a:lnTo>
                <a:lnTo>
                  <a:pt x="852" y="539"/>
                </a:lnTo>
                <a:lnTo>
                  <a:pt x="850" y="539"/>
                </a:lnTo>
                <a:lnTo>
                  <a:pt x="849" y="539"/>
                </a:lnTo>
                <a:lnTo>
                  <a:pt x="848" y="539"/>
                </a:lnTo>
                <a:lnTo>
                  <a:pt x="846" y="539"/>
                </a:lnTo>
                <a:lnTo>
                  <a:pt x="842" y="539"/>
                </a:lnTo>
                <a:lnTo>
                  <a:pt x="839" y="539"/>
                </a:lnTo>
                <a:lnTo>
                  <a:pt x="839" y="539"/>
                </a:lnTo>
                <a:lnTo>
                  <a:pt x="838" y="539"/>
                </a:lnTo>
                <a:lnTo>
                  <a:pt x="837" y="540"/>
                </a:lnTo>
                <a:lnTo>
                  <a:pt x="836" y="540"/>
                </a:lnTo>
                <a:lnTo>
                  <a:pt x="835" y="541"/>
                </a:lnTo>
                <a:lnTo>
                  <a:pt x="834" y="542"/>
                </a:lnTo>
                <a:lnTo>
                  <a:pt x="833" y="544"/>
                </a:lnTo>
                <a:lnTo>
                  <a:pt x="830" y="547"/>
                </a:lnTo>
                <a:lnTo>
                  <a:pt x="829" y="548"/>
                </a:lnTo>
                <a:lnTo>
                  <a:pt x="829" y="549"/>
                </a:lnTo>
                <a:lnTo>
                  <a:pt x="827" y="550"/>
                </a:lnTo>
                <a:lnTo>
                  <a:pt x="825" y="552"/>
                </a:lnTo>
                <a:lnTo>
                  <a:pt x="823" y="553"/>
                </a:lnTo>
                <a:lnTo>
                  <a:pt x="822" y="553"/>
                </a:lnTo>
                <a:lnTo>
                  <a:pt x="820" y="554"/>
                </a:lnTo>
                <a:lnTo>
                  <a:pt x="817" y="555"/>
                </a:lnTo>
                <a:lnTo>
                  <a:pt x="815" y="555"/>
                </a:lnTo>
                <a:lnTo>
                  <a:pt x="813" y="556"/>
                </a:lnTo>
                <a:lnTo>
                  <a:pt x="808" y="557"/>
                </a:lnTo>
                <a:lnTo>
                  <a:pt x="806" y="558"/>
                </a:lnTo>
                <a:lnTo>
                  <a:pt x="803" y="559"/>
                </a:lnTo>
                <a:lnTo>
                  <a:pt x="801" y="559"/>
                </a:lnTo>
                <a:lnTo>
                  <a:pt x="799" y="560"/>
                </a:lnTo>
                <a:lnTo>
                  <a:pt x="797" y="561"/>
                </a:lnTo>
                <a:lnTo>
                  <a:pt x="792" y="564"/>
                </a:lnTo>
                <a:lnTo>
                  <a:pt x="791" y="564"/>
                </a:lnTo>
                <a:lnTo>
                  <a:pt x="790" y="565"/>
                </a:lnTo>
                <a:lnTo>
                  <a:pt x="788" y="565"/>
                </a:lnTo>
                <a:lnTo>
                  <a:pt x="787" y="566"/>
                </a:lnTo>
                <a:lnTo>
                  <a:pt x="786" y="566"/>
                </a:lnTo>
                <a:lnTo>
                  <a:pt x="785" y="566"/>
                </a:lnTo>
                <a:lnTo>
                  <a:pt x="784" y="565"/>
                </a:lnTo>
                <a:lnTo>
                  <a:pt x="783" y="565"/>
                </a:lnTo>
                <a:lnTo>
                  <a:pt x="783" y="565"/>
                </a:lnTo>
                <a:lnTo>
                  <a:pt x="782" y="565"/>
                </a:lnTo>
                <a:lnTo>
                  <a:pt x="780" y="564"/>
                </a:lnTo>
                <a:lnTo>
                  <a:pt x="780" y="564"/>
                </a:lnTo>
                <a:lnTo>
                  <a:pt x="779" y="563"/>
                </a:lnTo>
                <a:lnTo>
                  <a:pt x="778" y="564"/>
                </a:lnTo>
                <a:lnTo>
                  <a:pt x="777" y="564"/>
                </a:lnTo>
                <a:lnTo>
                  <a:pt x="776" y="564"/>
                </a:lnTo>
                <a:lnTo>
                  <a:pt x="774" y="565"/>
                </a:lnTo>
                <a:lnTo>
                  <a:pt x="773" y="565"/>
                </a:lnTo>
                <a:lnTo>
                  <a:pt x="773" y="566"/>
                </a:lnTo>
                <a:lnTo>
                  <a:pt x="772" y="566"/>
                </a:lnTo>
                <a:lnTo>
                  <a:pt x="771" y="567"/>
                </a:lnTo>
                <a:lnTo>
                  <a:pt x="771" y="568"/>
                </a:lnTo>
                <a:lnTo>
                  <a:pt x="770" y="569"/>
                </a:lnTo>
                <a:lnTo>
                  <a:pt x="770" y="570"/>
                </a:lnTo>
                <a:lnTo>
                  <a:pt x="769" y="570"/>
                </a:lnTo>
                <a:lnTo>
                  <a:pt x="768" y="573"/>
                </a:lnTo>
                <a:lnTo>
                  <a:pt x="768" y="574"/>
                </a:lnTo>
                <a:lnTo>
                  <a:pt x="766" y="577"/>
                </a:lnTo>
                <a:lnTo>
                  <a:pt x="765" y="581"/>
                </a:lnTo>
                <a:lnTo>
                  <a:pt x="764" y="583"/>
                </a:lnTo>
                <a:lnTo>
                  <a:pt x="763" y="584"/>
                </a:lnTo>
                <a:lnTo>
                  <a:pt x="762" y="585"/>
                </a:lnTo>
                <a:lnTo>
                  <a:pt x="754" y="595"/>
                </a:lnTo>
                <a:lnTo>
                  <a:pt x="753" y="596"/>
                </a:lnTo>
                <a:lnTo>
                  <a:pt x="753" y="597"/>
                </a:lnTo>
                <a:lnTo>
                  <a:pt x="752" y="599"/>
                </a:lnTo>
                <a:lnTo>
                  <a:pt x="752" y="600"/>
                </a:lnTo>
                <a:lnTo>
                  <a:pt x="751" y="602"/>
                </a:lnTo>
                <a:lnTo>
                  <a:pt x="751" y="603"/>
                </a:lnTo>
                <a:lnTo>
                  <a:pt x="751" y="604"/>
                </a:lnTo>
                <a:lnTo>
                  <a:pt x="751" y="606"/>
                </a:lnTo>
                <a:lnTo>
                  <a:pt x="750" y="607"/>
                </a:lnTo>
                <a:lnTo>
                  <a:pt x="751" y="609"/>
                </a:lnTo>
                <a:lnTo>
                  <a:pt x="751" y="610"/>
                </a:lnTo>
                <a:lnTo>
                  <a:pt x="751" y="612"/>
                </a:lnTo>
                <a:lnTo>
                  <a:pt x="751" y="614"/>
                </a:lnTo>
                <a:lnTo>
                  <a:pt x="752" y="615"/>
                </a:lnTo>
                <a:lnTo>
                  <a:pt x="752" y="617"/>
                </a:lnTo>
                <a:lnTo>
                  <a:pt x="753" y="618"/>
                </a:lnTo>
                <a:lnTo>
                  <a:pt x="753" y="619"/>
                </a:lnTo>
                <a:lnTo>
                  <a:pt x="754" y="620"/>
                </a:lnTo>
                <a:lnTo>
                  <a:pt x="755" y="621"/>
                </a:lnTo>
                <a:lnTo>
                  <a:pt x="756" y="621"/>
                </a:lnTo>
                <a:lnTo>
                  <a:pt x="761" y="624"/>
                </a:lnTo>
                <a:lnTo>
                  <a:pt x="763" y="625"/>
                </a:lnTo>
                <a:lnTo>
                  <a:pt x="767" y="626"/>
                </a:lnTo>
                <a:lnTo>
                  <a:pt x="768" y="626"/>
                </a:lnTo>
                <a:lnTo>
                  <a:pt x="770" y="627"/>
                </a:lnTo>
                <a:lnTo>
                  <a:pt x="771" y="628"/>
                </a:lnTo>
                <a:lnTo>
                  <a:pt x="772" y="628"/>
                </a:lnTo>
                <a:lnTo>
                  <a:pt x="772" y="629"/>
                </a:lnTo>
                <a:lnTo>
                  <a:pt x="773" y="630"/>
                </a:lnTo>
                <a:lnTo>
                  <a:pt x="774" y="630"/>
                </a:lnTo>
                <a:lnTo>
                  <a:pt x="775" y="633"/>
                </a:lnTo>
                <a:lnTo>
                  <a:pt x="777" y="635"/>
                </a:lnTo>
                <a:lnTo>
                  <a:pt x="777" y="636"/>
                </a:lnTo>
                <a:lnTo>
                  <a:pt x="778" y="638"/>
                </a:lnTo>
                <a:lnTo>
                  <a:pt x="778" y="639"/>
                </a:lnTo>
                <a:lnTo>
                  <a:pt x="779" y="640"/>
                </a:lnTo>
                <a:lnTo>
                  <a:pt x="779" y="642"/>
                </a:lnTo>
                <a:lnTo>
                  <a:pt x="779" y="643"/>
                </a:lnTo>
                <a:lnTo>
                  <a:pt x="779" y="645"/>
                </a:lnTo>
                <a:lnTo>
                  <a:pt x="779" y="646"/>
                </a:lnTo>
                <a:lnTo>
                  <a:pt x="778" y="647"/>
                </a:lnTo>
                <a:lnTo>
                  <a:pt x="778" y="648"/>
                </a:lnTo>
                <a:lnTo>
                  <a:pt x="778" y="650"/>
                </a:lnTo>
                <a:lnTo>
                  <a:pt x="777" y="651"/>
                </a:lnTo>
                <a:lnTo>
                  <a:pt x="776" y="651"/>
                </a:lnTo>
                <a:lnTo>
                  <a:pt x="776" y="652"/>
                </a:lnTo>
                <a:lnTo>
                  <a:pt x="775" y="653"/>
                </a:lnTo>
                <a:lnTo>
                  <a:pt x="774" y="654"/>
                </a:lnTo>
                <a:lnTo>
                  <a:pt x="772" y="656"/>
                </a:lnTo>
                <a:lnTo>
                  <a:pt x="770" y="657"/>
                </a:lnTo>
                <a:lnTo>
                  <a:pt x="769" y="657"/>
                </a:lnTo>
                <a:lnTo>
                  <a:pt x="768" y="658"/>
                </a:lnTo>
                <a:lnTo>
                  <a:pt x="766" y="658"/>
                </a:lnTo>
                <a:lnTo>
                  <a:pt x="765" y="658"/>
                </a:lnTo>
                <a:lnTo>
                  <a:pt x="764" y="658"/>
                </a:lnTo>
                <a:lnTo>
                  <a:pt x="761" y="658"/>
                </a:lnTo>
                <a:lnTo>
                  <a:pt x="760" y="658"/>
                </a:lnTo>
                <a:lnTo>
                  <a:pt x="757" y="658"/>
                </a:lnTo>
                <a:lnTo>
                  <a:pt x="755" y="657"/>
                </a:lnTo>
                <a:lnTo>
                  <a:pt x="754" y="657"/>
                </a:lnTo>
                <a:lnTo>
                  <a:pt x="754" y="658"/>
                </a:lnTo>
                <a:lnTo>
                  <a:pt x="753" y="658"/>
                </a:lnTo>
                <a:lnTo>
                  <a:pt x="752" y="658"/>
                </a:lnTo>
                <a:lnTo>
                  <a:pt x="751" y="659"/>
                </a:lnTo>
                <a:lnTo>
                  <a:pt x="749" y="660"/>
                </a:lnTo>
                <a:lnTo>
                  <a:pt x="749" y="661"/>
                </a:lnTo>
                <a:lnTo>
                  <a:pt x="748" y="661"/>
                </a:lnTo>
                <a:lnTo>
                  <a:pt x="748" y="662"/>
                </a:lnTo>
                <a:lnTo>
                  <a:pt x="747" y="662"/>
                </a:lnTo>
                <a:lnTo>
                  <a:pt x="746" y="665"/>
                </a:lnTo>
                <a:lnTo>
                  <a:pt x="746" y="667"/>
                </a:lnTo>
                <a:lnTo>
                  <a:pt x="745" y="668"/>
                </a:lnTo>
                <a:lnTo>
                  <a:pt x="744" y="670"/>
                </a:lnTo>
                <a:lnTo>
                  <a:pt x="743" y="670"/>
                </a:lnTo>
                <a:lnTo>
                  <a:pt x="743" y="671"/>
                </a:lnTo>
                <a:lnTo>
                  <a:pt x="742" y="671"/>
                </a:lnTo>
                <a:lnTo>
                  <a:pt x="742" y="671"/>
                </a:lnTo>
                <a:lnTo>
                  <a:pt x="741" y="671"/>
                </a:lnTo>
                <a:lnTo>
                  <a:pt x="741" y="671"/>
                </a:lnTo>
                <a:lnTo>
                  <a:pt x="740" y="671"/>
                </a:lnTo>
                <a:lnTo>
                  <a:pt x="739" y="670"/>
                </a:lnTo>
                <a:lnTo>
                  <a:pt x="737" y="668"/>
                </a:lnTo>
                <a:lnTo>
                  <a:pt x="735" y="668"/>
                </a:lnTo>
                <a:lnTo>
                  <a:pt x="735" y="667"/>
                </a:lnTo>
                <a:lnTo>
                  <a:pt x="733" y="667"/>
                </a:lnTo>
                <a:lnTo>
                  <a:pt x="730" y="666"/>
                </a:lnTo>
                <a:lnTo>
                  <a:pt x="729" y="666"/>
                </a:lnTo>
                <a:lnTo>
                  <a:pt x="727" y="665"/>
                </a:lnTo>
                <a:lnTo>
                  <a:pt x="723" y="664"/>
                </a:lnTo>
                <a:lnTo>
                  <a:pt x="723" y="663"/>
                </a:lnTo>
                <a:lnTo>
                  <a:pt x="722" y="663"/>
                </a:lnTo>
                <a:lnTo>
                  <a:pt x="722" y="663"/>
                </a:lnTo>
                <a:lnTo>
                  <a:pt x="721" y="663"/>
                </a:lnTo>
                <a:lnTo>
                  <a:pt x="719" y="664"/>
                </a:lnTo>
                <a:lnTo>
                  <a:pt x="717" y="665"/>
                </a:lnTo>
                <a:lnTo>
                  <a:pt x="712" y="667"/>
                </a:lnTo>
                <a:lnTo>
                  <a:pt x="709" y="668"/>
                </a:lnTo>
                <a:lnTo>
                  <a:pt x="708" y="668"/>
                </a:lnTo>
                <a:lnTo>
                  <a:pt x="706" y="669"/>
                </a:lnTo>
                <a:lnTo>
                  <a:pt x="704" y="669"/>
                </a:lnTo>
                <a:lnTo>
                  <a:pt x="702" y="669"/>
                </a:lnTo>
                <a:lnTo>
                  <a:pt x="700" y="669"/>
                </a:lnTo>
                <a:lnTo>
                  <a:pt x="698" y="669"/>
                </a:lnTo>
                <a:lnTo>
                  <a:pt x="697" y="669"/>
                </a:lnTo>
                <a:lnTo>
                  <a:pt x="691" y="668"/>
                </a:lnTo>
                <a:lnTo>
                  <a:pt x="689" y="668"/>
                </a:lnTo>
                <a:lnTo>
                  <a:pt x="685" y="668"/>
                </a:lnTo>
                <a:lnTo>
                  <a:pt x="684" y="667"/>
                </a:lnTo>
                <a:lnTo>
                  <a:pt x="682" y="667"/>
                </a:lnTo>
                <a:lnTo>
                  <a:pt x="680" y="667"/>
                </a:lnTo>
                <a:lnTo>
                  <a:pt x="675" y="665"/>
                </a:lnTo>
                <a:lnTo>
                  <a:pt x="674" y="665"/>
                </a:lnTo>
                <a:lnTo>
                  <a:pt x="672" y="665"/>
                </a:lnTo>
                <a:lnTo>
                  <a:pt x="671" y="665"/>
                </a:lnTo>
                <a:lnTo>
                  <a:pt x="670" y="665"/>
                </a:lnTo>
                <a:lnTo>
                  <a:pt x="669" y="666"/>
                </a:lnTo>
                <a:lnTo>
                  <a:pt x="668" y="666"/>
                </a:lnTo>
                <a:lnTo>
                  <a:pt x="668" y="666"/>
                </a:lnTo>
                <a:lnTo>
                  <a:pt x="667" y="667"/>
                </a:lnTo>
                <a:lnTo>
                  <a:pt x="666" y="667"/>
                </a:lnTo>
                <a:lnTo>
                  <a:pt x="666" y="668"/>
                </a:lnTo>
                <a:lnTo>
                  <a:pt x="665" y="669"/>
                </a:lnTo>
                <a:lnTo>
                  <a:pt x="665" y="669"/>
                </a:lnTo>
                <a:lnTo>
                  <a:pt x="665" y="670"/>
                </a:lnTo>
                <a:lnTo>
                  <a:pt x="665" y="671"/>
                </a:lnTo>
                <a:lnTo>
                  <a:pt x="665" y="672"/>
                </a:lnTo>
                <a:lnTo>
                  <a:pt x="666" y="675"/>
                </a:lnTo>
                <a:lnTo>
                  <a:pt x="666" y="676"/>
                </a:lnTo>
                <a:lnTo>
                  <a:pt x="666" y="677"/>
                </a:lnTo>
                <a:lnTo>
                  <a:pt x="666" y="677"/>
                </a:lnTo>
                <a:lnTo>
                  <a:pt x="666" y="678"/>
                </a:lnTo>
                <a:lnTo>
                  <a:pt x="666" y="678"/>
                </a:lnTo>
                <a:lnTo>
                  <a:pt x="665" y="679"/>
                </a:lnTo>
                <a:lnTo>
                  <a:pt x="665" y="679"/>
                </a:lnTo>
                <a:lnTo>
                  <a:pt x="664" y="680"/>
                </a:lnTo>
                <a:lnTo>
                  <a:pt x="663" y="680"/>
                </a:lnTo>
                <a:lnTo>
                  <a:pt x="662" y="681"/>
                </a:lnTo>
                <a:lnTo>
                  <a:pt x="660" y="681"/>
                </a:lnTo>
                <a:lnTo>
                  <a:pt x="654" y="683"/>
                </a:lnTo>
                <a:lnTo>
                  <a:pt x="652" y="683"/>
                </a:lnTo>
                <a:lnTo>
                  <a:pt x="652" y="684"/>
                </a:lnTo>
                <a:lnTo>
                  <a:pt x="651" y="684"/>
                </a:lnTo>
                <a:lnTo>
                  <a:pt x="651" y="684"/>
                </a:lnTo>
                <a:lnTo>
                  <a:pt x="650" y="685"/>
                </a:lnTo>
                <a:lnTo>
                  <a:pt x="650" y="686"/>
                </a:lnTo>
                <a:lnTo>
                  <a:pt x="649" y="687"/>
                </a:lnTo>
                <a:lnTo>
                  <a:pt x="649" y="688"/>
                </a:lnTo>
                <a:lnTo>
                  <a:pt x="649" y="689"/>
                </a:lnTo>
                <a:lnTo>
                  <a:pt x="648" y="690"/>
                </a:lnTo>
                <a:lnTo>
                  <a:pt x="648" y="694"/>
                </a:lnTo>
                <a:lnTo>
                  <a:pt x="647" y="696"/>
                </a:lnTo>
                <a:lnTo>
                  <a:pt x="647" y="697"/>
                </a:lnTo>
                <a:lnTo>
                  <a:pt x="645" y="700"/>
                </a:lnTo>
                <a:lnTo>
                  <a:pt x="645" y="701"/>
                </a:lnTo>
                <a:lnTo>
                  <a:pt x="644" y="701"/>
                </a:lnTo>
                <a:lnTo>
                  <a:pt x="643" y="702"/>
                </a:lnTo>
                <a:lnTo>
                  <a:pt x="643" y="702"/>
                </a:lnTo>
                <a:lnTo>
                  <a:pt x="642" y="702"/>
                </a:lnTo>
                <a:lnTo>
                  <a:pt x="641" y="702"/>
                </a:lnTo>
                <a:lnTo>
                  <a:pt x="640" y="702"/>
                </a:lnTo>
                <a:lnTo>
                  <a:pt x="639" y="702"/>
                </a:lnTo>
                <a:lnTo>
                  <a:pt x="638" y="702"/>
                </a:lnTo>
                <a:lnTo>
                  <a:pt x="637" y="702"/>
                </a:lnTo>
                <a:lnTo>
                  <a:pt x="636" y="702"/>
                </a:lnTo>
                <a:lnTo>
                  <a:pt x="635" y="701"/>
                </a:lnTo>
                <a:lnTo>
                  <a:pt x="634" y="701"/>
                </a:lnTo>
                <a:lnTo>
                  <a:pt x="633" y="700"/>
                </a:lnTo>
                <a:lnTo>
                  <a:pt x="631" y="699"/>
                </a:lnTo>
                <a:lnTo>
                  <a:pt x="631" y="698"/>
                </a:lnTo>
                <a:lnTo>
                  <a:pt x="630" y="697"/>
                </a:lnTo>
                <a:lnTo>
                  <a:pt x="629" y="696"/>
                </a:lnTo>
                <a:lnTo>
                  <a:pt x="628" y="694"/>
                </a:lnTo>
                <a:lnTo>
                  <a:pt x="626" y="690"/>
                </a:lnTo>
                <a:lnTo>
                  <a:pt x="624" y="686"/>
                </a:lnTo>
                <a:lnTo>
                  <a:pt x="623" y="684"/>
                </a:lnTo>
                <a:lnTo>
                  <a:pt x="622" y="682"/>
                </a:lnTo>
                <a:lnTo>
                  <a:pt x="621" y="680"/>
                </a:lnTo>
                <a:lnTo>
                  <a:pt x="620" y="678"/>
                </a:lnTo>
                <a:lnTo>
                  <a:pt x="620" y="677"/>
                </a:lnTo>
                <a:lnTo>
                  <a:pt x="619" y="677"/>
                </a:lnTo>
                <a:lnTo>
                  <a:pt x="619" y="677"/>
                </a:lnTo>
                <a:lnTo>
                  <a:pt x="618" y="676"/>
                </a:lnTo>
                <a:lnTo>
                  <a:pt x="618" y="676"/>
                </a:lnTo>
                <a:lnTo>
                  <a:pt x="617" y="676"/>
                </a:lnTo>
                <a:lnTo>
                  <a:pt x="617" y="676"/>
                </a:lnTo>
                <a:lnTo>
                  <a:pt x="615" y="677"/>
                </a:lnTo>
                <a:lnTo>
                  <a:pt x="614" y="677"/>
                </a:lnTo>
                <a:lnTo>
                  <a:pt x="613" y="678"/>
                </a:lnTo>
                <a:lnTo>
                  <a:pt x="611" y="679"/>
                </a:lnTo>
                <a:lnTo>
                  <a:pt x="610" y="679"/>
                </a:lnTo>
                <a:lnTo>
                  <a:pt x="609" y="680"/>
                </a:lnTo>
                <a:lnTo>
                  <a:pt x="609" y="680"/>
                </a:lnTo>
                <a:lnTo>
                  <a:pt x="608" y="679"/>
                </a:lnTo>
                <a:lnTo>
                  <a:pt x="608" y="679"/>
                </a:lnTo>
                <a:lnTo>
                  <a:pt x="606" y="679"/>
                </a:lnTo>
                <a:lnTo>
                  <a:pt x="605" y="678"/>
                </a:lnTo>
                <a:lnTo>
                  <a:pt x="604" y="677"/>
                </a:lnTo>
                <a:lnTo>
                  <a:pt x="602" y="676"/>
                </a:lnTo>
                <a:lnTo>
                  <a:pt x="600" y="674"/>
                </a:lnTo>
                <a:lnTo>
                  <a:pt x="595" y="670"/>
                </a:lnTo>
                <a:lnTo>
                  <a:pt x="594" y="669"/>
                </a:lnTo>
                <a:lnTo>
                  <a:pt x="593" y="668"/>
                </a:lnTo>
                <a:lnTo>
                  <a:pt x="592" y="667"/>
                </a:lnTo>
                <a:lnTo>
                  <a:pt x="590" y="667"/>
                </a:lnTo>
                <a:lnTo>
                  <a:pt x="585" y="664"/>
                </a:lnTo>
                <a:lnTo>
                  <a:pt x="582" y="663"/>
                </a:lnTo>
                <a:lnTo>
                  <a:pt x="581" y="662"/>
                </a:lnTo>
                <a:lnTo>
                  <a:pt x="578" y="660"/>
                </a:lnTo>
                <a:lnTo>
                  <a:pt x="577" y="659"/>
                </a:lnTo>
                <a:lnTo>
                  <a:pt x="576" y="659"/>
                </a:lnTo>
                <a:lnTo>
                  <a:pt x="575" y="659"/>
                </a:lnTo>
                <a:lnTo>
                  <a:pt x="574" y="659"/>
                </a:lnTo>
                <a:lnTo>
                  <a:pt x="574" y="659"/>
                </a:lnTo>
                <a:lnTo>
                  <a:pt x="573" y="659"/>
                </a:lnTo>
                <a:lnTo>
                  <a:pt x="572" y="659"/>
                </a:lnTo>
                <a:lnTo>
                  <a:pt x="570" y="661"/>
                </a:lnTo>
                <a:lnTo>
                  <a:pt x="567" y="663"/>
                </a:lnTo>
                <a:lnTo>
                  <a:pt x="566" y="664"/>
                </a:lnTo>
                <a:lnTo>
                  <a:pt x="566" y="665"/>
                </a:lnTo>
                <a:lnTo>
                  <a:pt x="565" y="666"/>
                </a:lnTo>
                <a:lnTo>
                  <a:pt x="564" y="667"/>
                </a:lnTo>
                <a:lnTo>
                  <a:pt x="563" y="668"/>
                </a:lnTo>
                <a:lnTo>
                  <a:pt x="563" y="669"/>
                </a:lnTo>
                <a:lnTo>
                  <a:pt x="561" y="670"/>
                </a:lnTo>
                <a:lnTo>
                  <a:pt x="560" y="671"/>
                </a:lnTo>
                <a:lnTo>
                  <a:pt x="560" y="672"/>
                </a:lnTo>
                <a:lnTo>
                  <a:pt x="559" y="673"/>
                </a:lnTo>
                <a:lnTo>
                  <a:pt x="559" y="673"/>
                </a:lnTo>
                <a:lnTo>
                  <a:pt x="559" y="674"/>
                </a:lnTo>
                <a:lnTo>
                  <a:pt x="559" y="676"/>
                </a:lnTo>
                <a:lnTo>
                  <a:pt x="559" y="678"/>
                </a:lnTo>
                <a:lnTo>
                  <a:pt x="558" y="679"/>
                </a:lnTo>
                <a:lnTo>
                  <a:pt x="557" y="683"/>
                </a:lnTo>
                <a:lnTo>
                  <a:pt x="557" y="684"/>
                </a:lnTo>
                <a:lnTo>
                  <a:pt x="557" y="686"/>
                </a:lnTo>
                <a:lnTo>
                  <a:pt x="557" y="687"/>
                </a:lnTo>
                <a:lnTo>
                  <a:pt x="557" y="688"/>
                </a:lnTo>
                <a:lnTo>
                  <a:pt x="558" y="690"/>
                </a:lnTo>
                <a:lnTo>
                  <a:pt x="559" y="693"/>
                </a:lnTo>
                <a:lnTo>
                  <a:pt x="559" y="696"/>
                </a:lnTo>
                <a:lnTo>
                  <a:pt x="560" y="697"/>
                </a:lnTo>
                <a:lnTo>
                  <a:pt x="560" y="698"/>
                </a:lnTo>
                <a:lnTo>
                  <a:pt x="560" y="699"/>
                </a:lnTo>
                <a:lnTo>
                  <a:pt x="559" y="700"/>
                </a:lnTo>
                <a:lnTo>
                  <a:pt x="559" y="701"/>
                </a:lnTo>
                <a:lnTo>
                  <a:pt x="558" y="701"/>
                </a:lnTo>
                <a:lnTo>
                  <a:pt x="558" y="702"/>
                </a:lnTo>
                <a:lnTo>
                  <a:pt x="556" y="702"/>
                </a:lnTo>
                <a:lnTo>
                  <a:pt x="555" y="703"/>
                </a:lnTo>
                <a:lnTo>
                  <a:pt x="553" y="704"/>
                </a:lnTo>
                <a:lnTo>
                  <a:pt x="552" y="704"/>
                </a:lnTo>
                <a:lnTo>
                  <a:pt x="547" y="706"/>
                </a:lnTo>
                <a:lnTo>
                  <a:pt x="545" y="706"/>
                </a:lnTo>
                <a:lnTo>
                  <a:pt x="544" y="707"/>
                </a:lnTo>
                <a:lnTo>
                  <a:pt x="543" y="707"/>
                </a:lnTo>
                <a:lnTo>
                  <a:pt x="540" y="709"/>
                </a:lnTo>
                <a:lnTo>
                  <a:pt x="538" y="711"/>
                </a:lnTo>
                <a:lnTo>
                  <a:pt x="534" y="715"/>
                </a:lnTo>
                <a:lnTo>
                  <a:pt x="532" y="717"/>
                </a:lnTo>
                <a:lnTo>
                  <a:pt x="530" y="718"/>
                </a:lnTo>
                <a:lnTo>
                  <a:pt x="528" y="720"/>
                </a:lnTo>
                <a:lnTo>
                  <a:pt x="527" y="721"/>
                </a:lnTo>
                <a:lnTo>
                  <a:pt x="526" y="724"/>
                </a:lnTo>
                <a:lnTo>
                  <a:pt x="525" y="725"/>
                </a:lnTo>
                <a:lnTo>
                  <a:pt x="525" y="726"/>
                </a:lnTo>
                <a:lnTo>
                  <a:pt x="524" y="726"/>
                </a:lnTo>
                <a:lnTo>
                  <a:pt x="523" y="726"/>
                </a:lnTo>
                <a:lnTo>
                  <a:pt x="523" y="726"/>
                </a:lnTo>
                <a:lnTo>
                  <a:pt x="522" y="726"/>
                </a:lnTo>
                <a:lnTo>
                  <a:pt x="522" y="726"/>
                </a:lnTo>
                <a:lnTo>
                  <a:pt x="521" y="726"/>
                </a:lnTo>
                <a:lnTo>
                  <a:pt x="521" y="726"/>
                </a:lnTo>
                <a:lnTo>
                  <a:pt x="520" y="725"/>
                </a:lnTo>
                <a:lnTo>
                  <a:pt x="517" y="724"/>
                </a:lnTo>
                <a:lnTo>
                  <a:pt x="516" y="723"/>
                </a:lnTo>
                <a:lnTo>
                  <a:pt x="515" y="722"/>
                </a:lnTo>
                <a:lnTo>
                  <a:pt x="513" y="721"/>
                </a:lnTo>
                <a:lnTo>
                  <a:pt x="510" y="721"/>
                </a:lnTo>
                <a:lnTo>
                  <a:pt x="508" y="720"/>
                </a:lnTo>
                <a:lnTo>
                  <a:pt x="506" y="720"/>
                </a:lnTo>
                <a:lnTo>
                  <a:pt x="503" y="719"/>
                </a:lnTo>
                <a:lnTo>
                  <a:pt x="501" y="719"/>
                </a:lnTo>
                <a:lnTo>
                  <a:pt x="500" y="719"/>
                </a:lnTo>
                <a:lnTo>
                  <a:pt x="499" y="719"/>
                </a:lnTo>
                <a:lnTo>
                  <a:pt x="499" y="718"/>
                </a:lnTo>
                <a:lnTo>
                  <a:pt x="498" y="718"/>
                </a:lnTo>
                <a:lnTo>
                  <a:pt x="497" y="717"/>
                </a:lnTo>
                <a:lnTo>
                  <a:pt x="497" y="717"/>
                </a:lnTo>
                <a:lnTo>
                  <a:pt x="497" y="716"/>
                </a:lnTo>
                <a:lnTo>
                  <a:pt x="496" y="716"/>
                </a:lnTo>
                <a:lnTo>
                  <a:pt x="496" y="715"/>
                </a:lnTo>
                <a:lnTo>
                  <a:pt x="497" y="714"/>
                </a:lnTo>
                <a:lnTo>
                  <a:pt x="497" y="711"/>
                </a:lnTo>
                <a:lnTo>
                  <a:pt x="497" y="710"/>
                </a:lnTo>
                <a:lnTo>
                  <a:pt x="497" y="709"/>
                </a:lnTo>
                <a:lnTo>
                  <a:pt x="497" y="708"/>
                </a:lnTo>
                <a:lnTo>
                  <a:pt x="497" y="708"/>
                </a:lnTo>
                <a:lnTo>
                  <a:pt x="497" y="708"/>
                </a:lnTo>
                <a:lnTo>
                  <a:pt x="496" y="708"/>
                </a:lnTo>
                <a:lnTo>
                  <a:pt x="496" y="708"/>
                </a:lnTo>
                <a:lnTo>
                  <a:pt x="493" y="709"/>
                </a:lnTo>
                <a:lnTo>
                  <a:pt x="491" y="709"/>
                </a:lnTo>
                <a:lnTo>
                  <a:pt x="489" y="710"/>
                </a:lnTo>
                <a:lnTo>
                  <a:pt x="486" y="710"/>
                </a:lnTo>
                <a:lnTo>
                  <a:pt x="485" y="710"/>
                </a:lnTo>
                <a:lnTo>
                  <a:pt x="484" y="711"/>
                </a:lnTo>
                <a:lnTo>
                  <a:pt x="481" y="710"/>
                </a:lnTo>
                <a:lnTo>
                  <a:pt x="479" y="710"/>
                </a:lnTo>
                <a:lnTo>
                  <a:pt x="474" y="710"/>
                </a:lnTo>
                <a:lnTo>
                  <a:pt x="471" y="709"/>
                </a:lnTo>
                <a:lnTo>
                  <a:pt x="470" y="709"/>
                </a:lnTo>
                <a:lnTo>
                  <a:pt x="468" y="708"/>
                </a:lnTo>
                <a:lnTo>
                  <a:pt x="467" y="708"/>
                </a:lnTo>
                <a:lnTo>
                  <a:pt x="464" y="706"/>
                </a:lnTo>
                <a:lnTo>
                  <a:pt x="463" y="706"/>
                </a:lnTo>
                <a:lnTo>
                  <a:pt x="462" y="706"/>
                </a:lnTo>
                <a:lnTo>
                  <a:pt x="461" y="706"/>
                </a:lnTo>
                <a:lnTo>
                  <a:pt x="460" y="705"/>
                </a:lnTo>
                <a:lnTo>
                  <a:pt x="457" y="705"/>
                </a:lnTo>
                <a:lnTo>
                  <a:pt x="456" y="705"/>
                </a:lnTo>
                <a:lnTo>
                  <a:pt x="454" y="705"/>
                </a:lnTo>
                <a:lnTo>
                  <a:pt x="453" y="705"/>
                </a:lnTo>
                <a:lnTo>
                  <a:pt x="453" y="706"/>
                </a:lnTo>
                <a:lnTo>
                  <a:pt x="451" y="706"/>
                </a:lnTo>
                <a:lnTo>
                  <a:pt x="449" y="707"/>
                </a:lnTo>
                <a:lnTo>
                  <a:pt x="447" y="709"/>
                </a:lnTo>
                <a:lnTo>
                  <a:pt x="447" y="709"/>
                </a:lnTo>
                <a:lnTo>
                  <a:pt x="446" y="709"/>
                </a:lnTo>
                <a:lnTo>
                  <a:pt x="446" y="709"/>
                </a:lnTo>
                <a:lnTo>
                  <a:pt x="445" y="709"/>
                </a:lnTo>
                <a:lnTo>
                  <a:pt x="444" y="709"/>
                </a:lnTo>
                <a:lnTo>
                  <a:pt x="442" y="708"/>
                </a:lnTo>
                <a:lnTo>
                  <a:pt x="441" y="707"/>
                </a:lnTo>
                <a:lnTo>
                  <a:pt x="436" y="704"/>
                </a:lnTo>
                <a:lnTo>
                  <a:pt x="435" y="703"/>
                </a:lnTo>
                <a:lnTo>
                  <a:pt x="434" y="703"/>
                </a:lnTo>
                <a:lnTo>
                  <a:pt x="431" y="702"/>
                </a:lnTo>
                <a:lnTo>
                  <a:pt x="430" y="701"/>
                </a:lnTo>
                <a:lnTo>
                  <a:pt x="429" y="700"/>
                </a:lnTo>
                <a:lnTo>
                  <a:pt x="425" y="698"/>
                </a:lnTo>
                <a:lnTo>
                  <a:pt x="424" y="698"/>
                </a:lnTo>
                <a:lnTo>
                  <a:pt x="423" y="697"/>
                </a:lnTo>
                <a:lnTo>
                  <a:pt x="423" y="698"/>
                </a:lnTo>
                <a:lnTo>
                  <a:pt x="422" y="698"/>
                </a:lnTo>
                <a:lnTo>
                  <a:pt x="422" y="698"/>
                </a:lnTo>
                <a:lnTo>
                  <a:pt x="421" y="699"/>
                </a:lnTo>
                <a:lnTo>
                  <a:pt x="421" y="699"/>
                </a:lnTo>
                <a:lnTo>
                  <a:pt x="421" y="699"/>
                </a:lnTo>
                <a:lnTo>
                  <a:pt x="421" y="700"/>
                </a:lnTo>
                <a:lnTo>
                  <a:pt x="421" y="703"/>
                </a:lnTo>
                <a:lnTo>
                  <a:pt x="421" y="705"/>
                </a:lnTo>
                <a:lnTo>
                  <a:pt x="421" y="705"/>
                </a:lnTo>
                <a:lnTo>
                  <a:pt x="421" y="706"/>
                </a:lnTo>
                <a:lnTo>
                  <a:pt x="421" y="706"/>
                </a:lnTo>
                <a:lnTo>
                  <a:pt x="420" y="706"/>
                </a:lnTo>
                <a:lnTo>
                  <a:pt x="420" y="706"/>
                </a:lnTo>
                <a:lnTo>
                  <a:pt x="419" y="706"/>
                </a:lnTo>
                <a:lnTo>
                  <a:pt x="417" y="706"/>
                </a:lnTo>
                <a:lnTo>
                  <a:pt x="415" y="706"/>
                </a:lnTo>
                <a:lnTo>
                  <a:pt x="414" y="706"/>
                </a:lnTo>
                <a:lnTo>
                  <a:pt x="413" y="707"/>
                </a:lnTo>
                <a:lnTo>
                  <a:pt x="411" y="707"/>
                </a:lnTo>
                <a:lnTo>
                  <a:pt x="410" y="708"/>
                </a:lnTo>
                <a:lnTo>
                  <a:pt x="409" y="709"/>
                </a:lnTo>
                <a:lnTo>
                  <a:pt x="405" y="712"/>
                </a:lnTo>
                <a:lnTo>
                  <a:pt x="404" y="712"/>
                </a:lnTo>
                <a:lnTo>
                  <a:pt x="403" y="713"/>
                </a:lnTo>
                <a:lnTo>
                  <a:pt x="403" y="713"/>
                </a:lnTo>
                <a:lnTo>
                  <a:pt x="400" y="714"/>
                </a:lnTo>
                <a:lnTo>
                  <a:pt x="399" y="714"/>
                </a:lnTo>
                <a:lnTo>
                  <a:pt x="398" y="714"/>
                </a:lnTo>
                <a:lnTo>
                  <a:pt x="396" y="713"/>
                </a:lnTo>
                <a:lnTo>
                  <a:pt x="394" y="713"/>
                </a:lnTo>
                <a:lnTo>
                  <a:pt x="391" y="713"/>
                </a:lnTo>
                <a:lnTo>
                  <a:pt x="390" y="712"/>
                </a:lnTo>
                <a:lnTo>
                  <a:pt x="390" y="712"/>
                </a:lnTo>
                <a:lnTo>
                  <a:pt x="390" y="712"/>
                </a:lnTo>
                <a:lnTo>
                  <a:pt x="389" y="712"/>
                </a:lnTo>
                <a:lnTo>
                  <a:pt x="389" y="711"/>
                </a:lnTo>
                <a:lnTo>
                  <a:pt x="388" y="708"/>
                </a:lnTo>
                <a:lnTo>
                  <a:pt x="387" y="708"/>
                </a:lnTo>
                <a:lnTo>
                  <a:pt x="387" y="707"/>
                </a:lnTo>
                <a:lnTo>
                  <a:pt x="386" y="706"/>
                </a:lnTo>
                <a:lnTo>
                  <a:pt x="385" y="705"/>
                </a:lnTo>
                <a:lnTo>
                  <a:pt x="384" y="704"/>
                </a:lnTo>
                <a:lnTo>
                  <a:pt x="384" y="704"/>
                </a:lnTo>
                <a:lnTo>
                  <a:pt x="383" y="703"/>
                </a:lnTo>
                <a:lnTo>
                  <a:pt x="381" y="702"/>
                </a:lnTo>
                <a:lnTo>
                  <a:pt x="379" y="701"/>
                </a:lnTo>
                <a:lnTo>
                  <a:pt x="376" y="700"/>
                </a:lnTo>
                <a:lnTo>
                  <a:pt x="376" y="700"/>
                </a:lnTo>
                <a:lnTo>
                  <a:pt x="375" y="699"/>
                </a:lnTo>
                <a:lnTo>
                  <a:pt x="374" y="699"/>
                </a:lnTo>
                <a:lnTo>
                  <a:pt x="373" y="698"/>
                </a:lnTo>
                <a:lnTo>
                  <a:pt x="373" y="697"/>
                </a:lnTo>
                <a:lnTo>
                  <a:pt x="371" y="695"/>
                </a:lnTo>
                <a:lnTo>
                  <a:pt x="370" y="694"/>
                </a:lnTo>
                <a:lnTo>
                  <a:pt x="369" y="693"/>
                </a:lnTo>
                <a:lnTo>
                  <a:pt x="368" y="692"/>
                </a:lnTo>
                <a:lnTo>
                  <a:pt x="366" y="691"/>
                </a:lnTo>
                <a:lnTo>
                  <a:pt x="364" y="690"/>
                </a:lnTo>
                <a:lnTo>
                  <a:pt x="362" y="690"/>
                </a:lnTo>
                <a:lnTo>
                  <a:pt x="361" y="689"/>
                </a:lnTo>
                <a:lnTo>
                  <a:pt x="360" y="689"/>
                </a:lnTo>
                <a:lnTo>
                  <a:pt x="359" y="689"/>
                </a:lnTo>
                <a:lnTo>
                  <a:pt x="357" y="689"/>
                </a:lnTo>
                <a:lnTo>
                  <a:pt x="356" y="690"/>
                </a:lnTo>
                <a:lnTo>
                  <a:pt x="354" y="690"/>
                </a:lnTo>
                <a:lnTo>
                  <a:pt x="349" y="691"/>
                </a:lnTo>
                <a:lnTo>
                  <a:pt x="348" y="692"/>
                </a:lnTo>
                <a:lnTo>
                  <a:pt x="347" y="692"/>
                </a:lnTo>
                <a:lnTo>
                  <a:pt x="346" y="693"/>
                </a:lnTo>
                <a:lnTo>
                  <a:pt x="345" y="694"/>
                </a:lnTo>
                <a:lnTo>
                  <a:pt x="344" y="695"/>
                </a:lnTo>
                <a:lnTo>
                  <a:pt x="343" y="698"/>
                </a:lnTo>
                <a:lnTo>
                  <a:pt x="342" y="700"/>
                </a:lnTo>
                <a:lnTo>
                  <a:pt x="341" y="702"/>
                </a:lnTo>
                <a:lnTo>
                  <a:pt x="339" y="704"/>
                </a:lnTo>
                <a:lnTo>
                  <a:pt x="338" y="706"/>
                </a:lnTo>
                <a:lnTo>
                  <a:pt x="338" y="707"/>
                </a:lnTo>
                <a:lnTo>
                  <a:pt x="337" y="707"/>
                </a:lnTo>
                <a:lnTo>
                  <a:pt x="336" y="708"/>
                </a:lnTo>
                <a:lnTo>
                  <a:pt x="335" y="708"/>
                </a:lnTo>
                <a:lnTo>
                  <a:pt x="335" y="708"/>
                </a:lnTo>
                <a:lnTo>
                  <a:pt x="334" y="708"/>
                </a:lnTo>
                <a:lnTo>
                  <a:pt x="332" y="708"/>
                </a:lnTo>
                <a:lnTo>
                  <a:pt x="330" y="708"/>
                </a:lnTo>
                <a:lnTo>
                  <a:pt x="328" y="709"/>
                </a:lnTo>
                <a:lnTo>
                  <a:pt x="323" y="709"/>
                </a:lnTo>
                <a:lnTo>
                  <a:pt x="312" y="710"/>
                </a:lnTo>
                <a:lnTo>
                  <a:pt x="310" y="710"/>
                </a:lnTo>
                <a:lnTo>
                  <a:pt x="306" y="710"/>
                </a:lnTo>
                <a:lnTo>
                  <a:pt x="304" y="710"/>
                </a:lnTo>
                <a:lnTo>
                  <a:pt x="302" y="710"/>
                </a:lnTo>
                <a:lnTo>
                  <a:pt x="299" y="711"/>
                </a:lnTo>
                <a:lnTo>
                  <a:pt x="298" y="711"/>
                </a:lnTo>
                <a:lnTo>
                  <a:pt x="296" y="711"/>
                </a:lnTo>
                <a:lnTo>
                  <a:pt x="293" y="710"/>
                </a:lnTo>
                <a:lnTo>
                  <a:pt x="292" y="710"/>
                </a:lnTo>
                <a:lnTo>
                  <a:pt x="291" y="710"/>
                </a:lnTo>
                <a:lnTo>
                  <a:pt x="289" y="711"/>
                </a:lnTo>
                <a:lnTo>
                  <a:pt x="288" y="711"/>
                </a:lnTo>
                <a:lnTo>
                  <a:pt x="286" y="711"/>
                </a:lnTo>
                <a:lnTo>
                  <a:pt x="285" y="711"/>
                </a:lnTo>
                <a:lnTo>
                  <a:pt x="283" y="711"/>
                </a:lnTo>
                <a:lnTo>
                  <a:pt x="282" y="711"/>
                </a:lnTo>
                <a:lnTo>
                  <a:pt x="281" y="710"/>
                </a:lnTo>
                <a:lnTo>
                  <a:pt x="280" y="710"/>
                </a:lnTo>
                <a:lnTo>
                  <a:pt x="279" y="709"/>
                </a:lnTo>
                <a:lnTo>
                  <a:pt x="279" y="708"/>
                </a:lnTo>
                <a:lnTo>
                  <a:pt x="278" y="708"/>
                </a:lnTo>
                <a:lnTo>
                  <a:pt x="277" y="707"/>
                </a:lnTo>
                <a:lnTo>
                  <a:pt x="277" y="706"/>
                </a:lnTo>
                <a:lnTo>
                  <a:pt x="277" y="705"/>
                </a:lnTo>
                <a:lnTo>
                  <a:pt x="277" y="703"/>
                </a:lnTo>
                <a:lnTo>
                  <a:pt x="276" y="702"/>
                </a:lnTo>
                <a:lnTo>
                  <a:pt x="276" y="700"/>
                </a:lnTo>
                <a:lnTo>
                  <a:pt x="276" y="694"/>
                </a:lnTo>
                <a:lnTo>
                  <a:pt x="276" y="692"/>
                </a:lnTo>
                <a:lnTo>
                  <a:pt x="276" y="692"/>
                </a:lnTo>
                <a:lnTo>
                  <a:pt x="276" y="691"/>
                </a:lnTo>
                <a:lnTo>
                  <a:pt x="275" y="690"/>
                </a:lnTo>
                <a:lnTo>
                  <a:pt x="275" y="690"/>
                </a:lnTo>
                <a:lnTo>
                  <a:pt x="275" y="690"/>
                </a:lnTo>
                <a:lnTo>
                  <a:pt x="272" y="691"/>
                </a:lnTo>
                <a:lnTo>
                  <a:pt x="270" y="692"/>
                </a:lnTo>
                <a:lnTo>
                  <a:pt x="268" y="692"/>
                </a:lnTo>
                <a:lnTo>
                  <a:pt x="266" y="693"/>
                </a:lnTo>
                <a:lnTo>
                  <a:pt x="263" y="695"/>
                </a:lnTo>
                <a:lnTo>
                  <a:pt x="258" y="697"/>
                </a:lnTo>
                <a:lnTo>
                  <a:pt x="256" y="698"/>
                </a:lnTo>
                <a:lnTo>
                  <a:pt x="255" y="699"/>
                </a:lnTo>
                <a:lnTo>
                  <a:pt x="255" y="699"/>
                </a:lnTo>
                <a:lnTo>
                  <a:pt x="254" y="700"/>
                </a:lnTo>
                <a:lnTo>
                  <a:pt x="254" y="701"/>
                </a:lnTo>
                <a:lnTo>
                  <a:pt x="253" y="702"/>
                </a:lnTo>
                <a:lnTo>
                  <a:pt x="252" y="705"/>
                </a:lnTo>
                <a:lnTo>
                  <a:pt x="251" y="708"/>
                </a:lnTo>
                <a:lnTo>
                  <a:pt x="250" y="709"/>
                </a:lnTo>
                <a:lnTo>
                  <a:pt x="250" y="710"/>
                </a:lnTo>
                <a:lnTo>
                  <a:pt x="249" y="712"/>
                </a:lnTo>
                <a:lnTo>
                  <a:pt x="248" y="714"/>
                </a:lnTo>
                <a:lnTo>
                  <a:pt x="247" y="714"/>
                </a:lnTo>
                <a:lnTo>
                  <a:pt x="246" y="715"/>
                </a:lnTo>
                <a:lnTo>
                  <a:pt x="246" y="715"/>
                </a:lnTo>
                <a:lnTo>
                  <a:pt x="246" y="715"/>
                </a:lnTo>
                <a:lnTo>
                  <a:pt x="243" y="716"/>
                </a:lnTo>
                <a:lnTo>
                  <a:pt x="242" y="716"/>
                </a:lnTo>
                <a:lnTo>
                  <a:pt x="241" y="717"/>
                </a:lnTo>
                <a:lnTo>
                  <a:pt x="239" y="718"/>
                </a:lnTo>
                <a:lnTo>
                  <a:pt x="237" y="719"/>
                </a:lnTo>
                <a:lnTo>
                  <a:pt x="236" y="720"/>
                </a:lnTo>
                <a:lnTo>
                  <a:pt x="235" y="720"/>
                </a:lnTo>
                <a:lnTo>
                  <a:pt x="234" y="721"/>
                </a:lnTo>
                <a:lnTo>
                  <a:pt x="233" y="721"/>
                </a:lnTo>
                <a:lnTo>
                  <a:pt x="228" y="721"/>
                </a:lnTo>
                <a:lnTo>
                  <a:pt x="227" y="722"/>
                </a:lnTo>
                <a:lnTo>
                  <a:pt x="225" y="722"/>
                </a:lnTo>
                <a:lnTo>
                  <a:pt x="224" y="723"/>
                </a:lnTo>
                <a:lnTo>
                  <a:pt x="223" y="723"/>
                </a:lnTo>
                <a:lnTo>
                  <a:pt x="221" y="725"/>
                </a:lnTo>
                <a:lnTo>
                  <a:pt x="220" y="725"/>
                </a:lnTo>
                <a:lnTo>
                  <a:pt x="219" y="726"/>
                </a:lnTo>
                <a:lnTo>
                  <a:pt x="217" y="726"/>
                </a:lnTo>
                <a:lnTo>
                  <a:pt x="216" y="727"/>
                </a:lnTo>
                <a:lnTo>
                  <a:pt x="215" y="727"/>
                </a:lnTo>
                <a:lnTo>
                  <a:pt x="213" y="727"/>
                </a:lnTo>
                <a:lnTo>
                  <a:pt x="212" y="727"/>
                </a:lnTo>
                <a:lnTo>
                  <a:pt x="211" y="726"/>
                </a:lnTo>
                <a:lnTo>
                  <a:pt x="209" y="726"/>
                </a:lnTo>
                <a:lnTo>
                  <a:pt x="208" y="725"/>
                </a:lnTo>
                <a:lnTo>
                  <a:pt x="206" y="724"/>
                </a:lnTo>
                <a:lnTo>
                  <a:pt x="205" y="724"/>
                </a:lnTo>
                <a:lnTo>
                  <a:pt x="204" y="724"/>
                </a:lnTo>
                <a:lnTo>
                  <a:pt x="204" y="723"/>
                </a:lnTo>
                <a:lnTo>
                  <a:pt x="203" y="722"/>
                </a:lnTo>
                <a:lnTo>
                  <a:pt x="202" y="722"/>
                </a:lnTo>
                <a:lnTo>
                  <a:pt x="201" y="721"/>
                </a:lnTo>
                <a:lnTo>
                  <a:pt x="199" y="720"/>
                </a:lnTo>
                <a:lnTo>
                  <a:pt x="198" y="720"/>
                </a:lnTo>
                <a:lnTo>
                  <a:pt x="195" y="717"/>
                </a:lnTo>
                <a:lnTo>
                  <a:pt x="194" y="717"/>
                </a:lnTo>
                <a:lnTo>
                  <a:pt x="193" y="716"/>
                </a:lnTo>
                <a:lnTo>
                  <a:pt x="193" y="716"/>
                </a:lnTo>
                <a:lnTo>
                  <a:pt x="192" y="716"/>
                </a:lnTo>
                <a:lnTo>
                  <a:pt x="191" y="716"/>
                </a:lnTo>
                <a:lnTo>
                  <a:pt x="189" y="716"/>
                </a:lnTo>
                <a:lnTo>
                  <a:pt x="188" y="717"/>
                </a:lnTo>
                <a:lnTo>
                  <a:pt x="185" y="719"/>
                </a:lnTo>
                <a:lnTo>
                  <a:pt x="183" y="719"/>
                </a:lnTo>
                <a:lnTo>
                  <a:pt x="182" y="719"/>
                </a:lnTo>
                <a:lnTo>
                  <a:pt x="181" y="720"/>
                </a:lnTo>
                <a:lnTo>
                  <a:pt x="181" y="720"/>
                </a:lnTo>
                <a:lnTo>
                  <a:pt x="180" y="720"/>
                </a:lnTo>
                <a:lnTo>
                  <a:pt x="179" y="720"/>
                </a:lnTo>
                <a:lnTo>
                  <a:pt x="178" y="720"/>
                </a:lnTo>
                <a:lnTo>
                  <a:pt x="178" y="719"/>
                </a:lnTo>
                <a:lnTo>
                  <a:pt x="177" y="719"/>
                </a:lnTo>
                <a:lnTo>
                  <a:pt x="174" y="716"/>
                </a:lnTo>
                <a:lnTo>
                  <a:pt x="173" y="715"/>
                </a:lnTo>
                <a:lnTo>
                  <a:pt x="172" y="715"/>
                </a:lnTo>
                <a:lnTo>
                  <a:pt x="172" y="715"/>
                </a:lnTo>
                <a:lnTo>
                  <a:pt x="171" y="715"/>
                </a:lnTo>
                <a:lnTo>
                  <a:pt x="170" y="715"/>
                </a:lnTo>
                <a:lnTo>
                  <a:pt x="170" y="715"/>
                </a:lnTo>
                <a:lnTo>
                  <a:pt x="169" y="715"/>
                </a:lnTo>
                <a:lnTo>
                  <a:pt x="166" y="716"/>
                </a:lnTo>
                <a:lnTo>
                  <a:pt x="164" y="717"/>
                </a:lnTo>
                <a:lnTo>
                  <a:pt x="158" y="719"/>
                </a:lnTo>
                <a:lnTo>
                  <a:pt x="154" y="720"/>
                </a:lnTo>
                <a:lnTo>
                  <a:pt x="153" y="720"/>
                </a:lnTo>
                <a:lnTo>
                  <a:pt x="151" y="721"/>
                </a:lnTo>
                <a:lnTo>
                  <a:pt x="149" y="721"/>
                </a:lnTo>
                <a:lnTo>
                  <a:pt x="149" y="720"/>
                </a:lnTo>
                <a:lnTo>
                  <a:pt x="148" y="720"/>
                </a:lnTo>
                <a:lnTo>
                  <a:pt x="148" y="720"/>
                </a:lnTo>
                <a:lnTo>
                  <a:pt x="147" y="720"/>
                </a:lnTo>
                <a:lnTo>
                  <a:pt x="148" y="720"/>
                </a:lnTo>
                <a:lnTo>
                  <a:pt x="148" y="718"/>
                </a:lnTo>
                <a:lnTo>
                  <a:pt x="148" y="716"/>
                </a:lnTo>
                <a:lnTo>
                  <a:pt x="148" y="714"/>
                </a:lnTo>
                <a:lnTo>
                  <a:pt x="148" y="712"/>
                </a:lnTo>
                <a:lnTo>
                  <a:pt x="148" y="710"/>
                </a:lnTo>
                <a:lnTo>
                  <a:pt x="148" y="709"/>
                </a:lnTo>
                <a:lnTo>
                  <a:pt x="147" y="707"/>
                </a:lnTo>
                <a:lnTo>
                  <a:pt x="147" y="705"/>
                </a:lnTo>
                <a:lnTo>
                  <a:pt x="146" y="703"/>
                </a:lnTo>
                <a:lnTo>
                  <a:pt x="146" y="702"/>
                </a:lnTo>
                <a:lnTo>
                  <a:pt x="145" y="701"/>
                </a:lnTo>
                <a:lnTo>
                  <a:pt x="144" y="700"/>
                </a:lnTo>
                <a:lnTo>
                  <a:pt x="143" y="699"/>
                </a:lnTo>
                <a:lnTo>
                  <a:pt x="142" y="698"/>
                </a:lnTo>
                <a:lnTo>
                  <a:pt x="141" y="698"/>
                </a:lnTo>
                <a:lnTo>
                  <a:pt x="139" y="697"/>
                </a:lnTo>
                <a:lnTo>
                  <a:pt x="139" y="696"/>
                </a:lnTo>
                <a:lnTo>
                  <a:pt x="138" y="696"/>
                </a:lnTo>
                <a:lnTo>
                  <a:pt x="138" y="695"/>
                </a:lnTo>
                <a:lnTo>
                  <a:pt x="138" y="695"/>
                </a:lnTo>
                <a:lnTo>
                  <a:pt x="138" y="694"/>
                </a:lnTo>
                <a:lnTo>
                  <a:pt x="138" y="693"/>
                </a:lnTo>
                <a:lnTo>
                  <a:pt x="138" y="687"/>
                </a:lnTo>
                <a:lnTo>
                  <a:pt x="138" y="686"/>
                </a:lnTo>
                <a:lnTo>
                  <a:pt x="138" y="682"/>
                </a:lnTo>
                <a:lnTo>
                  <a:pt x="138" y="677"/>
                </a:lnTo>
                <a:lnTo>
                  <a:pt x="139" y="675"/>
                </a:lnTo>
                <a:lnTo>
                  <a:pt x="139" y="673"/>
                </a:lnTo>
                <a:lnTo>
                  <a:pt x="140" y="667"/>
                </a:lnTo>
                <a:lnTo>
                  <a:pt x="141" y="665"/>
                </a:lnTo>
                <a:lnTo>
                  <a:pt x="141" y="664"/>
                </a:lnTo>
                <a:lnTo>
                  <a:pt x="141" y="661"/>
                </a:lnTo>
                <a:lnTo>
                  <a:pt x="141" y="659"/>
                </a:lnTo>
                <a:lnTo>
                  <a:pt x="141" y="656"/>
                </a:lnTo>
                <a:lnTo>
                  <a:pt x="141" y="654"/>
                </a:lnTo>
                <a:lnTo>
                  <a:pt x="141" y="652"/>
                </a:lnTo>
                <a:lnTo>
                  <a:pt x="140" y="652"/>
                </a:lnTo>
                <a:lnTo>
                  <a:pt x="140" y="651"/>
                </a:lnTo>
                <a:lnTo>
                  <a:pt x="139" y="650"/>
                </a:lnTo>
                <a:lnTo>
                  <a:pt x="139" y="650"/>
                </a:lnTo>
                <a:lnTo>
                  <a:pt x="138" y="649"/>
                </a:lnTo>
                <a:lnTo>
                  <a:pt x="137" y="648"/>
                </a:lnTo>
                <a:lnTo>
                  <a:pt x="135" y="648"/>
                </a:lnTo>
                <a:lnTo>
                  <a:pt x="134" y="647"/>
                </a:lnTo>
                <a:lnTo>
                  <a:pt x="132" y="647"/>
                </a:lnTo>
                <a:lnTo>
                  <a:pt x="131" y="646"/>
                </a:lnTo>
                <a:lnTo>
                  <a:pt x="129" y="646"/>
                </a:lnTo>
                <a:lnTo>
                  <a:pt x="126" y="646"/>
                </a:lnTo>
                <a:lnTo>
                  <a:pt x="125" y="646"/>
                </a:lnTo>
                <a:lnTo>
                  <a:pt x="124" y="646"/>
                </a:lnTo>
                <a:lnTo>
                  <a:pt x="124" y="646"/>
                </a:lnTo>
                <a:lnTo>
                  <a:pt x="123" y="646"/>
                </a:lnTo>
                <a:lnTo>
                  <a:pt x="123" y="645"/>
                </a:lnTo>
                <a:lnTo>
                  <a:pt x="122" y="645"/>
                </a:lnTo>
                <a:lnTo>
                  <a:pt x="122" y="645"/>
                </a:lnTo>
                <a:lnTo>
                  <a:pt x="122" y="644"/>
                </a:lnTo>
                <a:lnTo>
                  <a:pt x="122" y="644"/>
                </a:lnTo>
                <a:lnTo>
                  <a:pt x="123" y="643"/>
                </a:lnTo>
                <a:lnTo>
                  <a:pt x="123" y="642"/>
                </a:lnTo>
                <a:lnTo>
                  <a:pt x="123" y="641"/>
                </a:lnTo>
                <a:lnTo>
                  <a:pt x="122" y="640"/>
                </a:lnTo>
                <a:lnTo>
                  <a:pt x="122" y="640"/>
                </a:lnTo>
                <a:lnTo>
                  <a:pt x="121" y="639"/>
                </a:lnTo>
                <a:lnTo>
                  <a:pt x="120" y="638"/>
                </a:lnTo>
                <a:lnTo>
                  <a:pt x="118" y="637"/>
                </a:lnTo>
                <a:lnTo>
                  <a:pt x="117" y="636"/>
                </a:lnTo>
                <a:lnTo>
                  <a:pt x="116" y="636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7" y="635"/>
                </a:lnTo>
                <a:lnTo>
                  <a:pt x="118" y="634"/>
                </a:lnTo>
                <a:lnTo>
                  <a:pt x="120" y="634"/>
                </a:lnTo>
                <a:lnTo>
                  <a:pt x="121" y="634"/>
                </a:lnTo>
                <a:lnTo>
                  <a:pt x="122" y="634"/>
                </a:lnTo>
                <a:lnTo>
                  <a:pt x="123" y="633"/>
                </a:lnTo>
                <a:lnTo>
                  <a:pt x="124" y="633"/>
                </a:lnTo>
                <a:lnTo>
                  <a:pt x="124" y="632"/>
                </a:lnTo>
                <a:lnTo>
                  <a:pt x="124" y="632"/>
                </a:lnTo>
                <a:lnTo>
                  <a:pt x="125" y="631"/>
                </a:lnTo>
                <a:lnTo>
                  <a:pt x="125" y="631"/>
                </a:lnTo>
                <a:lnTo>
                  <a:pt x="124" y="630"/>
                </a:lnTo>
                <a:lnTo>
                  <a:pt x="124" y="629"/>
                </a:lnTo>
                <a:lnTo>
                  <a:pt x="123" y="628"/>
                </a:lnTo>
                <a:lnTo>
                  <a:pt x="123" y="627"/>
                </a:lnTo>
                <a:lnTo>
                  <a:pt x="122" y="626"/>
                </a:lnTo>
                <a:lnTo>
                  <a:pt x="120" y="624"/>
                </a:lnTo>
                <a:lnTo>
                  <a:pt x="120" y="623"/>
                </a:lnTo>
                <a:lnTo>
                  <a:pt x="119" y="622"/>
                </a:lnTo>
                <a:lnTo>
                  <a:pt x="119" y="622"/>
                </a:lnTo>
                <a:lnTo>
                  <a:pt x="119" y="621"/>
                </a:lnTo>
                <a:lnTo>
                  <a:pt x="119" y="620"/>
                </a:lnTo>
                <a:lnTo>
                  <a:pt x="119" y="619"/>
                </a:lnTo>
                <a:lnTo>
                  <a:pt x="119" y="619"/>
                </a:lnTo>
                <a:lnTo>
                  <a:pt x="119" y="618"/>
                </a:lnTo>
                <a:lnTo>
                  <a:pt x="119" y="618"/>
                </a:lnTo>
                <a:lnTo>
                  <a:pt x="120" y="618"/>
                </a:lnTo>
                <a:lnTo>
                  <a:pt x="125" y="615"/>
                </a:lnTo>
                <a:lnTo>
                  <a:pt x="127" y="614"/>
                </a:lnTo>
                <a:lnTo>
                  <a:pt x="127" y="614"/>
                </a:lnTo>
                <a:lnTo>
                  <a:pt x="128" y="613"/>
                </a:lnTo>
                <a:lnTo>
                  <a:pt x="128" y="613"/>
                </a:lnTo>
                <a:lnTo>
                  <a:pt x="129" y="612"/>
                </a:lnTo>
                <a:lnTo>
                  <a:pt x="128" y="612"/>
                </a:lnTo>
                <a:lnTo>
                  <a:pt x="128" y="611"/>
                </a:lnTo>
                <a:lnTo>
                  <a:pt x="128" y="611"/>
                </a:lnTo>
                <a:lnTo>
                  <a:pt x="127" y="610"/>
                </a:lnTo>
                <a:lnTo>
                  <a:pt x="127" y="610"/>
                </a:lnTo>
                <a:lnTo>
                  <a:pt x="126" y="609"/>
                </a:lnTo>
                <a:lnTo>
                  <a:pt x="125" y="609"/>
                </a:lnTo>
                <a:lnTo>
                  <a:pt x="123" y="609"/>
                </a:lnTo>
                <a:lnTo>
                  <a:pt x="122" y="609"/>
                </a:lnTo>
                <a:lnTo>
                  <a:pt x="120" y="609"/>
                </a:lnTo>
                <a:lnTo>
                  <a:pt x="118" y="609"/>
                </a:lnTo>
                <a:lnTo>
                  <a:pt x="116" y="609"/>
                </a:lnTo>
                <a:lnTo>
                  <a:pt x="115" y="609"/>
                </a:lnTo>
                <a:lnTo>
                  <a:pt x="114" y="609"/>
                </a:lnTo>
                <a:lnTo>
                  <a:pt x="113" y="609"/>
                </a:lnTo>
                <a:lnTo>
                  <a:pt x="113" y="609"/>
                </a:lnTo>
                <a:lnTo>
                  <a:pt x="112" y="608"/>
                </a:lnTo>
                <a:lnTo>
                  <a:pt x="112" y="608"/>
                </a:lnTo>
                <a:lnTo>
                  <a:pt x="111" y="607"/>
                </a:lnTo>
                <a:lnTo>
                  <a:pt x="111" y="606"/>
                </a:lnTo>
                <a:lnTo>
                  <a:pt x="111" y="605"/>
                </a:lnTo>
                <a:lnTo>
                  <a:pt x="111" y="604"/>
                </a:lnTo>
                <a:lnTo>
                  <a:pt x="111" y="603"/>
                </a:lnTo>
                <a:lnTo>
                  <a:pt x="111" y="601"/>
                </a:lnTo>
                <a:lnTo>
                  <a:pt x="112" y="600"/>
                </a:lnTo>
                <a:lnTo>
                  <a:pt x="112" y="599"/>
                </a:lnTo>
                <a:lnTo>
                  <a:pt x="113" y="598"/>
                </a:lnTo>
                <a:lnTo>
                  <a:pt x="114" y="596"/>
                </a:lnTo>
                <a:lnTo>
                  <a:pt x="118" y="591"/>
                </a:lnTo>
                <a:lnTo>
                  <a:pt x="119" y="589"/>
                </a:lnTo>
                <a:lnTo>
                  <a:pt x="120" y="588"/>
                </a:lnTo>
                <a:lnTo>
                  <a:pt x="122" y="587"/>
                </a:lnTo>
                <a:lnTo>
                  <a:pt x="123" y="586"/>
                </a:lnTo>
                <a:lnTo>
                  <a:pt x="124" y="584"/>
                </a:lnTo>
                <a:lnTo>
                  <a:pt x="125" y="584"/>
                </a:lnTo>
                <a:lnTo>
                  <a:pt x="127" y="582"/>
                </a:lnTo>
                <a:lnTo>
                  <a:pt x="128" y="581"/>
                </a:lnTo>
                <a:lnTo>
                  <a:pt x="130" y="581"/>
                </a:lnTo>
                <a:lnTo>
                  <a:pt x="132" y="580"/>
                </a:lnTo>
                <a:lnTo>
                  <a:pt x="133" y="579"/>
                </a:lnTo>
                <a:lnTo>
                  <a:pt x="134" y="579"/>
                </a:lnTo>
                <a:lnTo>
                  <a:pt x="135" y="578"/>
                </a:lnTo>
                <a:lnTo>
                  <a:pt x="137" y="578"/>
                </a:lnTo>
                <a:lnTo>
                  <a:pt x="138" y="578"/>
                </a:lnTo>
                <a:lnTo>
                  <a:pt x="139" y="578"/>
                </a:lnTo>
                <a:lnTo>
                  <a:pt x="139" y="579"/>
                </a:lnTo>
                <a:lnTo>
                  <a:pt x="140" y="579"/>
                </a:lnTo>
                <a:lnTo>
                  <a:pt x="144" y="581"/>
                </a:lnTo>
                <a:lnTo>
                  <a:pt x="145" y="582"/>
                </a:lnTo>
                <a:lnTo>
                  <a:pt x="146" y="582"/>
                </a:lnTo>
                <a:lnTo>
                  <a:pt x="147" y="582"/>
                </a:lnTo>
                <a:lnTo>
                  <a:pt x="147" y="582"/>
                </a:lnTo>
                <a:lnTo>
                  <a:pt x="148" y="582"/>
                </a:lnTo>
                <a:lnTo>
                  <a:pt x="149" y="582"/>
                </a:lnTo>
                <a:lnTo>
                  <a:pt x="150" y="582"/>
                </a:lnTo>
                <a:lnTo>
                  <a:pt x="150" y="581"/>
                </a:lnTo>
                <a:lnTo>
                  <a:pt x="151" y="581"/>
                </a:lnTo>
                <a:lnTo>
                  <a:pt x="152" y="580"/>
                </a:lnTo>
                <a:lnTo>
                  <a:pt x="153" y="579"/>
                </a:lnTo>
                <a:lnTo>
                  <a:pt x="155" y="575"/>
                </a:lnTo>
                <a:lnTo>
                  <a:pt x="156" y="574"/>
                </a:lnTo>
                <a:lnTo>
                  <a:pt x="158" y="573"/>
                </a:lnTo>
                <a:lnTo>
                  <a:pt x="159" y="571"/>
                </a:lnTo>
                <a:lnTo>
                  <a:pt x="163" y="568"/>
                </a:lnTo>
                <a:lnTo>
                  <a:pt x="165" y="566"/>
                </a:lnTo>
                <a:lnTo>
                  <a:pt x="166" y="566"/>
                </a:lnTo>
                <a:lnTo>
                  <a:pt x="166" y="565"/>
                </a:lnTo>
                <a:lnTo>
                  <a:pt x="167" y="564"/>
                </a:lnTo>
                <a:lnTo>
                  <a:pt x="167" y="563"/>
                </a:lnTo>
                <a:lnTo>
                  <a:pt x="167" y="563"/>
                </a:lnTo>
                <a:lnTo>
                  <a:pt x="167" y="562"/>
                </a:lnTo>
                <a:lnTo>
                  <a:pt x="167" y="561"/>
                </a:lnTo>
                <a:lnTo>
                  <a:pt x="167" y="560"/>
                </a:lnTo>
                <a:lnTo>
                  <a:pt x="166" y="559"/>
                </a:lnTo>
                <a:lnTo>
                  <a:pt x="165" y="558"/>
                </a:lnTo>
                <a:lnTo>
                  <a:pt x="164" y="558"/>
                </a:lnTo>
                <a:lnTo>
                  <a:pt x="162" y="557"/>
                </a:lnTo>
                <a:lnTo>
                  <a:pt x="162" y="556"/>
                </a:lnTo>
                <a:lnTo>
                  <a:pt x="161" y="556"/>
                </a:lnTo>
                <a:lnTo>
                  <a:pt x="161" y="555"/>
                </a:lnTo>
                <a:lnTo>
                  <a:pt x="161" y="554"/>
                </a:lnTo>
                <a:lnTo>
                  <a:pt x="161" y="553"/>
                </a:lnTo>
                <a:lnTo>
                  <a:pt x="162" y="551"/>
                </a:lnTo>
                <a:lnTo>
                  <a:pt x="162" y="549"/>
                </a:lnTo>
                <a:lnTo>
                  <a:pt x="162" y="548"/>
                </a:lnTo>
                <a:lnTo>
                  <a:pt x="163" y="546"/>
                </a:lnTo>
                <a:lnTo>
                  <a:pt x="163" y="545"/>
                </a:lnTo>
                <a:lnTo>
                  <a:pt x="163" y="543"/>
                </a:lnTo>
                <a:lnTo>
                  <a:pt x="163" y="539"/>
                </a:lnTo>
                <a:lnTo>
                  <a:pt x="163" y="537"/>
                </a:lnTo>
                <a:lnTo>
                  <a:pt x="163" y="536"/>
                </a:lnTo>
                <a:lnTo>
                  <a:pt x="163" y="535"/>
                </a:lnTo>
                <a:lnTo>
                  <a:pt x="163" y="534"/>
                </a:lnTo>
                <a:lnTo>
                  <a:pt x="164" y="533"/>
                </a:lnTo>
                <a:lnTo>
                  <a:pt x="165" y="529"/>
                </a:lnTo>
                <a:lnTo>
                  <a:pt x="166" y="527"/>
                </a:lnTo>
                <a:lnTo>
                  <a:pt x="166" y="525"/>
                </a:lnTo>
                <a:lnTo>
                  <a:pt x="166" y="524"/>
                </a:lnTo>
                <a:lnTo>
                  <a:pt x="167" y="522"/>
                </a:lnTo>
                <a:lnTo>
                  <a:pt x="167" y="521"/>
                </a:lnTo>
                <a:lnTo>
                  <a:pt x="167" y="519"/>
                </a:lnTo>
                <a:lnTo>
                  <a:pt x="166" y="516"/>
                </a:lnTo>
                <a:lnTo>
                  <a:pt x="166" y="513"/>
                </a:lnTo>
                <a:lnTo>
                  <a:pt x="166" y="512"/>
                </a:lnTo>
                <a:lnTo>
                  <a:pt x="167" y="506"/>
                </a:lnTo>
                <a:lnTo>
                  <a:pt x="167" y="504"/>
                </a:lnTo>
                <a:lnTo>
                  <a:pt x="168" y="502"/>
                </a:lnTo>
                <a:lnTo>
                  <a:pt x="169" y="498"/>
                </a:lnTo>
                <a:lnTo>
                  <a:pt x="170" y="495"/>
                </a:lnTo>
                <a:lnTo>
                  <a:pt x="171" y="493"/>
                </a:lnTo>
                <a:lnTo>
                  <a:pt x="171" y="492"/>
                </a:lnTo>
                <a:lnTo>
                  <a:pt x="172" y="491"/>
                </a:lnTo>
                <a:lnTo>
                  <a:pt x="173" y="490"/>
                </a:lnTo>
                <a:lnTo>
                  <a:pt x="173" y="490"/>
                </a:lnTo>
                <a:lnTo>
                  <a:pt x="176" y="488"/>
                </a:lnTo>
                <a:lnTo>
                  <a:pt x="177" y="487"/>
                </a:lnTo>
                <a:lnTo>
                  <a:pt x="177" y="486"/>
                </a:lnTo>
                <a:lnTo>
                  <a:pt x="177" y="485"/>
                </a:lnTo>
                <a:lnTo>
                  <a:pt x="178" y="484"/>
                </a:lnTo>
                <a:lnTo>
                  <a:pt x="178" y="483"/>
                </a:lnTo>
                <a:lnTo>
                  <a:pt x="178" y="482"/>
                </a:lnTo>
                <a:lnTo>
                  <a:pt x="178" y="480"/>
                </a:lnTo>
                <a:lnTo>
                  <a:pt x="178" y="475"/>
                </a:lnTo>
                <a:lnTo>
                  <a:pt x="177" y="473"/>
                </a:lnTo>
                <a:lnTo>
                  <a:pt x="177" y="467"/>
                </a:lnTo>
                <a:lnTo>
                  <a:pt x="176" y="462"/>
                </a:lnTo>
                <a:lnTo>
                  <a:pt x="176" y="460"/>
                </a:lnTo>
                <a:lnTo>
                  <a:pt x="176" y="453"/>
                </a:lnTo>
                <a:lnTo>
                  <a:pt x="176" y="452"/>
                </a:lnTo>
                <a:lnTo>
                  <a:pt x="176" y="451"/>
                </a:lnTo>
                <a:lnTo>
                  <a:pt x="175" y="451"/>
                </a:lnTo>
                <a:lnTo>
                  <a:pt x="175" y="450"/>
                </a:lnTo>
                <a:lnTo>
                  <a:pt x="174" y="450"/>
                </a:lnTo>
                <a:lnTo>
                  <a:pt x="173" y="449"/>
                </a:lnTo>
                <a:lnTo>
                  <a:pt x="164" y="444"/>
                </a:lnTo>
                <a:lnTo>
                  <a:pt x="161" y="443"/>
                </a:lnTo>
                <a:lnTo>
                  <a:pt x="159" y="442"/>
                </a:lnTo>
                <a:lnTo>
                  <a:pt x="156" y="441"/>
                </a:lnTo>
                <a:lnTo>
                  <a:pt x="152" y="440"/>
                </a:lnTo>
                <a:lnTo>
                  <a:pt x="148" y="439"/>
                </a:lnTo>
                <a:lnTo>
                  <a:pt x="147" y="439"/>
                </a:lnTo>
                <a:lnTo>
                  <a:pt x="147" y="438"/>
                </a:lnTo>
                <a:lnTo>
                  <a:pt x="146" y="438"/>
                </a:lnTo>
                <a:lnTo>
                  <a:pt x="146" y="438"/>
                </a:lnTo>
                <a:lnTo>
                  <a:pt x="146" y="437"/>
                </a:lnTo>
                <a:lnTo>
                  <a:pt x="145" y="437"/>
                </a:lnTo>
                <a:lnTo>
                  <a:pt x="145" y="436"/>
                </a:lnTo>
                <a:lnTo>
                  <a:pt x="144" y="432"/>
                </a:lnTo>
                <a:lnTo>
                  <a:pt x="144" y="431"/>
                </a:lnTo>
                <a:lnTo>
                  <a:pt x="144" y="430"/>
                </a:lnTo>
                <a:lnTo>
                  <a:pt x="144" y="429"/>
                </a:lnTo>
                <a:lnTo>
                  <a:pt x="143" y="429"/>
                </a:lnTo>
                <a:lnTo>
                  <a:pt x="143" y="428"/>
                </a:lnTo>
                <a:lnTo>
                  <a:pt x="142" y="427"/>
                </a:lnTo>
                <a:lnTo>
                  <a:pt x="141" y="427"/>
                </a:lnTo>
                <a:lnTo>
                  <a:pt x="140" y="426"/>
                </a:lnTo>
                <a:lnTo>
                  <a:pt x="139" y="425"/>
                </a:lnTo>
                <a:lnTo>
                  <a:pt x="137" y="425"/>
                </a:lnTo>
                <a:lnTo>
                  <a:pt x="136" y="424"/>
                </a:lnTo>
                <a:lnTo>
                  <a:pt x="135" y="424"/>
                </a:lnTo>
                <a:lnTo>
                  <a:pt x="130" y="423"/>
                </a:lnTo>
                <a:lnTo>
                  <a:pt x="129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1" y="417"/>
                </a:lnTo>
                <a:lnTo>
                  <a:pt x="118" y="414"/>
                </a:lnTo>
                <a:lnTo>
                  <a:pt x="117" y="413"/>
                </a:lnTo>
                <a:lnTo>
                  <a:pt x="115" y="411"/>
                </a:lnTo>
                <a:lnTo>
                  <a:pt x="111" y="407"/>
                </a:lnTo>
                <a:lnTo>
                  <a:pt x="110" y="405"/>
                </a:lnTo>
                <a:lnTo>
                  <a:pt x="109" y="404"/>
                </a:lnTo>
                <a:lnTo>
                  <a:pt x="108" y="404"/>
                </a:lnTo>
                <a:lnTo>
                  <a:pt x="107" y="403"/>
                </a:lnTo>
                <a:lnTo>
                  <a:pt x="106" y="402"/>
                </a:lnTo>
                <a:lnTo>
                  <a:pt x="105" y="402"/>
                </a:lnTo>
                <a:lnTo>
                  <a:pt x="103" y="402"/>
                </a:lnTo>
                <a:lnTo>
                  <a:pt x="102" y="401"/>
                </a:lnTo>
                <a:lnTo>
                  <a:pt x="100" y="401"/>
                </a:lnTo>
                <a:lnTo>
                  <a:pt x="99" y="402"/>
                </a:lnTo>
                <a:lnTo>
                  <a:pt x="97" y="402"/>
                </a:lnTo>
                <a:lnTo>
                  <a:pt x="92" y="403"/>
                </a:lnTo>
                <a:lnTo>
                  <a:pt x="91" y="403"/>
                </a:lnTo>
                <a:lnTo>
                  <a:pt x="89" y="404"/>
                </a:lnTo>
                <a:lnTo>
                  <a:pt x="87" y="404"/>
                </a:lnTo>
                <a:lnTo>
                  <a:pt x="86" y="404"/>
                </a:lnTo>
                <a:lnTo>
                  <a:pt x="84" y="404"/>
                </a:lnTo>
                <a:lnTo>
                  <a:pt x="82" y="404"/>
                </a:lnTo>
                <a:lnTo>
                  <a:pt x="80" y="404"/>
                </a:lnTo>
                <a:lnTo>
                  <a:pt x="78" y="404"/>
                </a:lnTo>
                <a:lnTo>
                  <a:pt x="76" y="403"/>
                </a:lnTo>
                <a:lnTo>
                  <a:pt x="75" y="403"/>
                </a:lnTo>
                <a:lnTo>
                  <a:pt x="73" y="402"/>
                </a:lnTo>
                <a:lnTo>
                  <a:pt x="72" y="402"/>
                </a:lnTo>
                <a:lnTo>
                  <a:pt x="70" y="401"/>
                </a:lnTo>
                <a:lnTo>
                  <a:pt x="69" y="400"/>
                </a:lnTo>
                <a:lnTo>
                  <a:pt x="67" y="399"/>
                </a:lnTo>
                <a:lnTo>
                  <a:pt x="62" y="395"/>
                </a:lnTo>
                <a:lnTo>
                  <a:pt x="60" y="394"/>
                </a:lnTo>
                <a:lnTo>
                  <a:pt x="57" y="392"/>
                </a:lnTo>
                <a:lnTo>
                  <a:pt x="52" y="390"/>
                </a:lnTo>
                <a:lnTo>
                  <a:pt x="51" y="389"/>
                </a:lnTo>
                <a:lnTo>
                  <a:pt x="50" y="388"/>
                </a:lnTo>
                <a:lnTo>
                  <a:pt x="49" y="387"/>
                </a:lnTo>
                <a:lnTo>
                  <a:pt x="47" y="386"/>
                </a:lnTo>
                <a:lnTo>
                  <a:pt x="47" y="385"/>
                </a:lnTo>
                <a:lnTo>
                  <a:pt x="47" y="385"/>
                </a:lnTo>
                <a:lnTo>
                  <a:pt x="46" y="384"/>
                </a:lnTo>
                <a:lnTo>
                  <a:pt x="46" y="384"/>
                </a:lnTo>
                <a:lnTo>
                  <a:pt x="46" y="384"/>
                </a:lnTo>
                <a:lnTo>
                  <a:pt x="46" y="383"/>
                </a:lnTo>
                <a:lnTo>
                  <a:pt x="46" y="383"/>
                </a:lnTo>
                <a:lnTo>
                  <a:pt x="46" y="382"/>
                </a:lnTo>
                <a:lnTo>
                  <a:pt x="47" y="382"/>
                </a:lnTo>
                <a:lnTo>
                  <a:pt x="47" y="381"/>
                </a:lnTo>
                <a:lnTo>
                  <a:pt x="48" y="381"/>
                </a:lnTo>
                <a:lnTo>
                  <a:pt x="49" y="380"/>
                </a:lnTo>
                <a:lnTo>
                  <a:pt x="52" y="379"/>
                </a:lnTo>
                <a:lnTo>
                  <a:pt x="52" y="379"/>
                </a:lnTo>
                <a:lnTo>
                  <a:pt x="52" y="378"/>
                </a:lnTo>
                <a:lnTo>
                  <a:pt x="52" y="378"/>
                </a:lnTo>
                <a:lnTo>
                  <a:pt x="52" y="378"/>
                </a:lnTo>
                <a:lnTo>
                  <a:pt x="52" y="377"/>
                </a:lnTo>
                <a:lnTo>
                  <a:pt x="51" y="377"/>
                </a:lnTo>
                <a:lnTo>
                  <a:pt x="50" y="376"/>
                </a:lnTo>
                <a:lnTo>
                  <a:pt x="48" y="375"/>
                </a:lnTo>
                <a:lnTo>
                  <a:pt x="47" y="375"/>
                </a:lnTo>
                <a:lnTo>
                  <a:pt x="46" y="375"/>
                </a:lnTo>
                <a:lnTo>
                  <a:pt x="45" y="374"/>
                </a:lnTo>
                <a:lnTo>
                  <a:pt x="44" y="374"/>
                </a:lnTo>
                <a:lnTo>
                  <a:pt x="42" y="374"/>
                </a:lnTo>
                <a:lnTo>
                  <a:pt x="38" y="375"/>
                </a:lnTo>
                <a:lnTo>
                  <a:pt x="37" y="375"/>
                </a:lnTo>
                <a:lnTo>
                  <a:pt x="36" y="375"/>
                </a:lnTo>
                <a:lnTo>
                  <a:pt x="34" y="375"/>
                </a:lnTo>
                <a:lnTo>
                  <a:pt x="31" y="374"/>
                </a:lnTo>
                <a:lnTo>
                  <a:pt x="28" y="374"/>
                </a:lnTo>
                <a:lnTo>
                  <a:pt x="27" y="374"/>
                </a:lnTo>
                <a:lnTo>
                  <a:pt x="25" y="374"/>
                </a:lnTo>
                <a:lnTo>
                  <a:pt x="22" y="374"/>
                </a:lnTo>
                <a:lnTo>
                  <a:pt x="21" y="374"/>
                </a:lnTo>
                <a:lnTo>
                  <a:pt x="20" y="374"/>
                </a:lnTo>
                <a:lnTo>
                  <a:pt x="18" y="375"/>
                </a:lnTo>
                <a:lnTo>
                  <a:pt x="15" y="376"/>
                </a:lnTo>
                <a:lnTo>
                  <a:pt x="13" y="377"/>
                </a:lnTo>
                <a:lnTo>
                  <a:pt x="12" y="377"/>
                </a:lnTo>
                <a:lnTo>
                  <a:pt x="11" y="377"/>
                </a:lnTo>
                <a:lnTo>
                  <a:pt x="10" y="378"/>
                </a:lnTo>
                <a:lnTo>
                  <a:pt x="9" y="377"/>
                </a:lnTo>
                <a:lnTo>
                  <a:pt x="8" y="377"/>
                </a:lnTo>
                <a:lnTo>
                  <a:pt x="4" y="376"/>
                </a:lnTo>
                <a:lnTo>
                  <a:pt x="3" y="376"/>
                </a:lnTo>
                <a:lnTo>
                  <a:pt x="2" y="376"/>
                </a:lnTo>
                <a:lnTo>
                  <a:pt x="2" y="375"/>
                </a:lnTo>
                <a:lnTo>
                  <a:pt x="1" y="375"/>
                </a:lnTo>
                <a:lnTo>
                  <a:pt x="1" y="375"/>
                </a:lnTo>
                <a:lnTo>
                  <a:pt x="0" y="374"/>
                </a:lnTo>
                <a:lnTo>
                  <a:pt x="0" y="373"/>
                </a:lnTo>
                <a:lnTo>
                  <a:pt x="0" y="373"/>
                </a:lnTo>
                <a:lnTo>
                  <a:pt x="0" y="372"/>
                </a:lnTo>
                <a:lnTo>
                  <a:pt x="0" y="371"/>
                </a:lnTo>
                <a:lnTo>
                  <a:pt x="1" y="370"/>
                </a:lnTo>
                <a:lnTo>
                  <a:pt x="1" y="369"/>
                </a:lnTo>
                <a:lnTo>
                  <a:pt x="2" y="368"/>
                </a:lnTo>
                <a:lnTo>
                  <a:pt x="3" y="364"/>
                </a:lnTo>
                <a:lnTo>
                  <a:pt x="4" y="363"/>
                </a:lnTo>
                <a:lnTo>
                  <a:pt x="6" y="361"/>
                </a:lnTo>
                <a:lnTo>
                  <a:pt x="8" y="358"/>
                </a:lnTo>
                <a:lnTo>
                  <a:pt x="8" y="357"/>
                </a:lnTo>
                <a:lnTo>
                  <a:pt x="9" y="356"/>
                </a:lnTo>
                <a:lnTo>
                  <a:pt x="9" y="355"/>
                </a:lnTo>
                <a:lnTo>
                  <a:pt x="9" y="355"/>
                </a:lnTo>
                <a:lnTo>
                  <a:pt x="9" y="354"/>
                </a:lnTo>
                <a:lnTo>
                  <a:pt x="9" y="352"/>
                </a:lnTo>
                <a:lnTo>
                  <a:pt x="9" y="351"/>
                </a:lnTo>
                <a:lnTo>
                  <a:pt x="8" y="350"/>
                </a:lnTo>
                <a:lnTo>
                  <a:pt x="8" y="349"/>
                </a:lnTo>
                <a:lnTo>
                  <a:pt x="7" y="347"/>
                </a:lnTo>
                <a:lnTo>
                  <a:pt x="6" y="345"/>
                </a:lnTo>
                <a:lnTo>
                  <a:pt x="5" y="344"/>
                </a:lnTo>
                <a:lnTo>
                  <a:pt x="3" y="342"/>
                </a:lnTo>
                <a:lnTo>
                  <a:pt x="3" y="341"/>
                </a:lnTo>
                <a:lnTo>
                  <a:pt x="3" y="340"/>
                </a:lnTo>
                <a:lnTo>
                  <a:pt x="2" y="340"/>
                </a:lnTo>
                <a:lnTo>
                  <a:pt x="3" y="339"/>
                </a:lnTo>
                <a:lnTo>
                  <a:pt x="3" y="338"/>
                </a:lnTo>
                <a:lnTo>
                  <a:pt x="4" y="337"/>
                </a:lnTo>
                <a:lnTo>
                  <a:pt x="4" y="336"/>
                </a:lnTo>
                <a:lnTo>
                  <a:pt x="6" y="335"/>
                </a:lnTo>
                <a:lnTo>
                  <a:pt x="8" y="333"/>
                </a:lnTo>
                <a:lnTo>
                  <a:pt x="9" y="332"/>
                </a:lnTo>
                <a:lnTo>
                  <a:pt x="11" y="331"/>
                </a:lnTo>
                <a:lnTo>
                  <a:pt x="12" y="330"/>
                </a:lnTo>
                <a:lnTo>
                  <a:pt x="13" y="330"/>
                </a:lnTo>
                <a:lnTo>
                  <a:pt x="14" y="330"/>
                </a:lnTo>
                <a:lnTo>
                  <a:pt x="15" y="329"/>
                </a:lnTo>
                <a:lnTo>
                  <a:pt x="17" y="329"/>
                </a:lnTo>
                <a:lnTo>
                  <a:pt x="20" y="329"/>
                </a:lnTo>
                <a:lnTo>
                  <a:pt x="21" y="329"/>
                </a:lnTo>
                <a:lnTo>
                  <a:pt x="22" y="328"/>
                </a:lnTo>
                <a:lnTo>
                  <a:pt x="23" y="328"/>
                </a:lnTo>
                <a:lnTo>
                  <a:pt x="24" y="328"/>
                </a:lnTo>
                <a:lnTo>
                  <a:pt x="24" y="327"/>
                </a:lnTo>
                <a:lnTo>
                  <a:pt x="25" y="327"/>
                </a:lnTo>
                <a:lnTo>
                  <a:pt x="25" y="326"/>
                </a:lnTo>
                <a:lnTo>
                  <a:pt x="27" y="324"/>
                </a:lnTo>
                <a:lnTo>
                  <a:pt x="28" y="323"/>
                </a:lnTo>
                <a:lnTo>
                  <a:pt x="28" y="322"/>
                </a:lnTo>
                <a:lnTo>
                  <a:pt x="30" y="318"/>
                </a:lnTo>
                <a:lnTo>
                  <a:pt x="30" y="317"/>
                </a:lnTo>
                <a:lnTo>
                  <a:pt x="31" y="317"/>
                </a:lnTo>
                <a:lnTo>
                  <a:pt x="31" y="316"/>
                </a:lnTo>
                <a:lnTo>
                  <a:pt x="32" y="316"/>
                </a:lnTo>
                <a:lnTo>
                  <a:pt x="34" y="315"/>
                </a:lnTo>
                <a:lnTo>
                  <a:pt x="35" y="314"/>
                </a:lnTo>
                <a:lnTo>
                  <a:pt x="35" y="314"/>
                </a:lnTo>
                <a:lnTo>
                  <a:pt x="36" y="313"/>
                </a:lnTo>
                <a:lnTo>
                  <a:pt x="36" y="313"/>
                </a:lnTo>
                <a:lnTo>
                  <a:pt x="36" y="313"/>
                </a:lnTo>
                <a:lnTo>
                  <a:pt x="36" y="312"/>
                </a:lnTo>
                <a:lnTo>
                  <a:pt x="37" y="310"/>
                </a:lnTo>
                <a:lnTo>
                  <a:pt x="37" y="309"/>
                </a:lnTo>
                <a:lnTo>
                  <a:pt x="37" y="307"/>
                </a:lnTo>
                <a:lnTo>
                  <a:pt x="37" y="306"/>
                </a:lnTo>
                <a:lnTo>
                  <a:pt x="37" y="305"/>
                </a:lnTo>
                <a:lnTo>
                  <a:pt x="38" y="303"/>
                </a:lnTo>
                <a:lnTo>
                  <a:pt x="38" y="302"/>
                </a:lnTo>
                <a:lnTo>
                  <a:pt x="38" y="300"/>
                </a:lnTo>
                <a:lnTo>
                  <a:pt x="39" y="297"/>
                </a:lnTo>
                <a:lnTo>
                  <a:pt x="39" y="296"/>
                </a:lnTo>
                <a:lnTo>
                  <a:pt x="39" y="294"/>
                </a:lnTo>
                <a:lnTo>
                  <a:pt x="40" y="293"/>
                </a:lnTo>
                <a:lnTo>
                  <a:pt x="40" y="293"/>
                </a:lnTo>
                <a:lnTo>
                  <a:pt x="41" y="292"/>
                </a:lnTo>
                <a:lnTo>
                  <a:pt x="42" y="291"/>
                </a:lnTo>
                <a:lnTo>
                  <a:pt x="45" y="289"/>
                </a:lnTo>
                <a:lnTo>
                  <a:pt x="47" y="287"/>
                </a:lnTo>
                <a:lnTo>
                  <a:pt x="48" y="286"/>
                </a:lnTo>
                <a:lnTo>
                  <a:pt x="51" y="284"/>
                </a:lnTo>
                <a:lnTo>
                  <a:pt x="52" y="283"/>
                </a:lnTo>
                <a:lnTo>
                  <a:pt x="54" y="281"/>
                </a:lnTo>
                <a:lnTo>
                  <a:pt x="57" y="279"/>
                </a:lnTo>
                <a:lnTo>
                  <a:pt x="58" y="278"/>
                </a:lnTo>
                <a:lnTo>
                  <a:pt x="60" y="277"/>
                </a:lnTo>
                <a:lnTo>
                  <a:pt x="61" y="277"/>
                </a:lnTo>
                <a:lnTo>
                  <a:pt x="63" y="276"/>
                </a:lnTo>
                <a:lnTo>
                  <a:pt x="65" y="276"/>
                </a:lnTo>
                <a:lnTo>
                  <a:pt x="66" y="276"/>
                </a:lnTo>
                <a:lnTo>
                  <a:pt x="68" y="276"/>
                </a:lnTo>
                <a:lnTo>
                  <a:pt x="71" y="276"/>
                </a:lnTo>
                <a:lnTo>
                  <a:pt x="73" y="276"/>
                </a:lnTo>
                <a:lnTo>
                  <a:pt x="75" y="276"/>
                </a:lnTo>
                <a:lnTo>
                  <a:pt x="77" y="276"/>
                </a:lnTo>
                <a:lnTo>
                  <a:pt x="79" y="275"/>
                </a:lnTo>
                <a:lnTo>
                  <a:pt x="81" y="275"/>
                </a:lnTo>
                <a:lnTo>
                  <a:pt x="84" y="274"/>
                </a:lnTo>
                <a:lnTo>
                  <a:pt x="86" y="273"/>
                </a:lnTo>
                <a:lnTo>
                  <a:pt x="87" y="272"/>
                </a:lnTo>
                <a:lnTo>
                  <a:pt x="88" y="271"/>
                </a:lnTo>
                <a:lnTo>
                  <a:pt x="90" y="270"/>
                </a:lnTo>
                <a:lnTo>
                  <a:pt x="91" y="269"/>
                </a:lnTo>
                <a:lnTo>
                  <a:pt x="93" y="267"/>
                </a:lnTo>
                <a:lnTo>
                  <a:pt x="94" y="265"/>
                </a:lnTo>
                <a:lnTo>
                  <a:pt x="95" y="264"/>
                </a:lnTo>
                <a:lnTo>
                  <a:pt x="96" y="264"/>
                </a:lnTo>
                <a:lnTo>
                  <a:pt x="99" y="261"/>
                </a:lnTo>
                <a:lnTo>
                  <a:pt x="102" y="258"/>
                </a:lnTo>
                <a:lnTo>
                  <a:pt x="108" y="253"/>
                </a:lnTo>
                <a:lnTo>
                  <a:pt x="110" y="252"/>
                </a:lnTo>
                <a:lnTo>
                  <a:pt x="111" y="251"/>
                </a:lnTo>
                <a:lnTo>
                  <a:pt x="112" y="250"/>
                </a:lnTo>
                <a:lnTo>
                  <a:pt x="113" y="250"/>
                </a:lnTo>
                <a:lnTo>
                  <a:pt x="113" y="250"/>
                </a:lnTo>
                <a:lnTo>
                  <a:pt x="114" y="250"/>
                </a:lnTo>
                <a:lnTo>
                  <a:pt x="114" y="250"/>
                </a:lnTo>
                <a:lnTo>
                  <a:pt x="115" y="250"/>
                </a:lnTo>
                <a:lnTo>
                  <a:pt x="115" y="250"/>
                </a:lnTo>
                <a:lnTo>
                  <a:pt x="117" y="251"/>
                </a:lnTo>
                <a:lnTo>
                  <a:pt x="118" y="252"/>
                </a:lnTo>
                <a:lnTo>
                  <a:pt x="119" y="252"/>
                </a:lnTo>
                <a:lnTo>
                  <a:pt x="120" y="253"/>
                </a:lnTo>
                <a:lnTo>
                  <a:pt x="122" y="253"/>
                </a:lnTo>
                <a:lnTo>
                  <a:pt x="124" y="254"/>
                </a:lnTo>
                <a:lnTo>
                  <a:pt x="126" y="254"/>
                </a:lnTo>
                <a:lnTo>
                  <a:pt x="127" y="254"/>
                </a:lnTo>
                <a:lnTo>
                  <a:pt x="129" y="254"/>
                </a:lnTo>
                <a:lnTo>
                  <a:pt x="131" y="254"/>
                </a:lnTo>
                <a:lnTo>
                  <a:pt x="138" y="254"/>
                </a:lnTo>
                <a:lnTo>
                  <a:pt x="140" y="254"/>
                </a:lnTo>
                <a:lnTo>
                  <a:pt x="142" y="254"/>
                </a:lnTo>
                <a:lnTo>
                  <a:pt x="143" y="253"/>
                </a:lnTo>
                <a:lnTo>
                  <a:pt x="145" y="253"/>
                </a:lnTo>
                <a:lnTo>
                  <a:pt x="146" y="252"/>
                </a:lnTo>
                <a:lnTo>
                  <a:pt x="148" y="252"/>
                </a:lnTo>
                <a:lnTo>
                  <a:pt x="149" y="251"/>
                </a:lnTo>
                <a:lnTo>
                  <a:pt x="152" y="249"/>
                </a:lnTo>
                <a:lnTo>
                  <a:pt x="153" y="248"/>
                </a:lnTo>
                <a:lnTo>
                  <a:pt x="154" y="247"/>
                </a:lnTo>
                <a:lnTo>
                  <a:pt x="156" y="247"/>
                </a:lnTo>
                <a:lnTo>
                  <a:pt x="156" y="247"/>
                </a:lnTo>
                <a:lnTo>
                  <a:pt x="157" y="246"/>
                </a:lnTo>
                <a:lnTo>
                  <a:pt x="158" y="246"/>
                </a:lnTo>
                <a:lnTo>
                  <a:pt x="160" y="244"/>
                </a:lnTo>
                <a:lnTo>
                  <a:pt x="161" y="243"/>
                </a:lnTo>
                <a:lnTo>
                  <a:pt x="163" y="242"/>
                </a:lnTo>
                <a:lnTo>
                  <a:pt x="167" y="237"/>
                </a:lnTo>
                <a:lnTo>
                  <a:pt x="169" y="236"/>
                </a:lnTo>
                <a:lnTo>
                  <a:pt x="170" y="235"/>
                </a:lnTo>
                <a:lnTo>
                  <a:pt x="171" y="234"/>
                </a:lnTo>
                <a:lnTo>
                  <a:pt x="173" y="233"/>
                </a:lnTo>
                <a:lnTo>
                  <a:pt x="174" y="232"/>
                </a:lnTo>
                <a:lnTo>
                  <a:pt x="175" y="232"/>
                </a:lnTo>
                <a:lnTo>
                  <a:pt x="176" y="232"/>
                </a:lnTo>
                <a:lnTo>
                  <a:pt x="177" y="232"/>
                </a:lnTo>
                <a:lnTo>
                  <a:pt x="179" y="233"/>
                </a:lnTo>
                <a:lnTo>
                  <a:pt x="180" y="234"/>
                </a:lnTo>
                <a:lnTo>
                  <a:pt x="181" y="234"/>
                </a:lnTo>
                <a:lnTo>
                  <a:pt x="182" y="235"/>
                </a:lnTo>
                <a:lnTo>
                  <a:pt x="185" y="238"/>
                </a:lnTo>
                <a:lnTo>
                  <a:pt x="186" y="239"/>
                </a:lnTo>
                <a:lnTo>
                  <a:pt x="187" y="240"/>
                </a:lnTo>
                <a:lnTo>
                  <a:pt x="188" y="240"/>
                </a:lnTo>
                <a:lnTo>
                  <a:pt x="188" y="240"/>
                </a:lnTo>
                <a:lnTo>
                  <a:pt x="189" y="240"/>
                </a:lnTo>
                <a:lnTo>
                  <a:pt x="190" y="241"/>
                </a:lnTo>
                <a:lnTo>
                  <a:pt x="190" y="241"/>
                </a:lnTo>
                <a:lnTo>
                  <a:pt x="192" y="240"/>
                </a:lnTo>
                <a:lnTo>
                  <a:pt x="192" y="240"/>
                </a:lnTo>
                <a:lnTo>
                  <a:pt x="193" y="240"/>
                </a:lnTo>
                <a:lnTo>
                  <a:pt x="194" y="239"/>
                </a:lnTo>
                <a:lnTo>
                  <a:pt x="194" y="239"/>
                </a:lnTo>
                <a:lnTo>
                  <a:pt x="196" y="238"/>
                </a:lnTo>
                <a:lnTo>
                  <a:pt x="197" y="236"/>
                </a:lnTo>
                <a:lnTo>
                  <a:pt x="200" y="233"/>
                </a:lnTo>
                <a:lnTo>
                  <a:pt x="202" y="230"/>
                </a:lnTo>
                <a:lnTo>
                  <a:pt x="203" y="230"/>
                </a:lnTo>
                <a:lnTo>
                  <a:pt x="204" y="229"/>
                </a:lnTo>
                <a:lnTo>
                  <a:pt x="206" y="227"/>
                </a:lnTo>
                <a:lnTo>
                  <a:pt x="207" y="227"/>
                </a:lnTo>
                <a:lnTo>
                  <a:pt x="208" y="226"/>
                </a:lnTo>
                <a:lnTo>
                  <a:pt x="209" y="225"/>
                </a:lnTo>
                <a:lnTo>
                  <a:pt x="211" y="225"/>
                </a:lnTo>
                <a:lnTo>
                  <a:pt x="213" y="224"/>
                </a:lnTo>
                <a:lnTo>
                  <a:pt x="214" y="224"/>
                </a:lnTo>
                <a:lnTo>
                  <a:pt x="219" y="222"/>
                </a:lnTo>
                <a:lnTo>
                  <a:pt x="220" y="222"/>
                </a:lnTo>
                <a:lnTo>
                  <a:pt x="221" y="221"/>
                </a:lnTo>
                <a:lnTo>
                  <a:pt x="223" y="221"/>
                </a:lnTo>
                <a:lnTo>
                  <a:pt x="225" y="219"/>
                </a:lnTo>
                <a:lnTo>
                  <a:pt x="227" y="218"/>
                </a:lnTo>
                <a:lnTo>
                  <a:pt x="228" y="218"/>
                </a:lnTo>
                <a:lnTo>
                  <a:pt x="229" y="216"/>
                </a:lnTo>
                <a:lnTo>
                  <a:pt x="231" y="214"/>
                </a:lnTo>
                <a:lnTo>
                  <a:pt x="232" y="213"/>
                </a:lnTo>
                <a:lnTo>
                  <a:pt x="233" y="212"/>
                </a:lnTo>
                <a:lnTo>
                  <a:pt x="234" y="211"/>
                </a:lnTo>
                <a:lnTo>
                  <a:pt x="235" y="209"/>
                </a:lnTo>
                <a:lnTo>
                  <a:pt x="235" y="208"/>
                </a:lnTo>
                <a:lnTo>
                  <a:pt x="236" y="206"/>
                </a:lnTo>
                <a:lnTo>
                  <a:pt x="236" y="206"/>
                </a:lnTo>
                <a:lnTo>
                  <a:pt x="236" y="205"/>
                </a:lnTo>
                <a:lnTo>
                  <a:pt x="237" y="204"/>
                </a:lnTo>
                <a:lnTo>
                  <a:pt x="238" y="204"/>
                </a:lnTo>
                <a:lnTo>
                  <a:pt x="239" y="204"/>
                </a:lnTo>
                <a:lnTo>
                  <a:pt x="241" y="204"/>
                </a:lnTo>
                <a:lnTo>
                  <a:pt x="243" y="204"/>
                </a:lnTo>
                <a:lnTo>
                  <a:pt x="245" y="203"/>
                </a:lnTo>
                <a:lnTo>
                  <a:pt x="246" y="203"/>
                </a:lnTo>
                <a:lnTo>
                  <a:pt x="247" y="203"/>
                </a:lnTo>
                <a:lnTo>
                  <a:pt x="247" y="202"/>
                </a:lnTo>
                <a:lnTo>
                  <a:pt x="248" y="202"/>
                </a:lnTo>
                <a:lnTo>
                  <a:pt x="248" y="201"/>
                </a:lnTo>
                <a:lnTo>
                  <a:pt x="249" y="201"/>
                </a:lnTo>
                <a:lnTo>
                  <a:pt x="249" y="200"/>
                </a:lnTo>
                <a:lnTo>
                  <a:pt x="249" y="199"/>
                </a:lnTo>
                <a:lnTo>
                  <a:pt x="249" y="197"/>
                </a:lnTo>
                <a:lnTo>
                  <a:pt x="249" y="195"/>
                </a:lnTo>
                <a:lnTo>
                  <a:pt x="249" y="194"/>
                </a:lnTo>
                <a:lnTo>
                  <a:pt x="249" y="191"/>
                </a:lnTo>
                <a:lnTo>
                  <a:pt x="249" y="189"/>
                </a:lnTo>
                <a:lnTo>
                  <a:pt x="249" y="188"/>
                </a:lnTo>
                <a:lnTo>
                  <a:pt x="249" y="187"/>
                </a:lnTo>
                <a:lnTo>
                  <a:pt x="250" y="186"/>
                </a:lnTo>
                <a:lnTo>
                  <a:pt x="250" y="186"/>
                </a:lnTo>
                <a:lnTo>
                  <a:pt x="250" y="185"/>
                </a:lnTo>
                <a:lnTo>
                  <a:pt x="251" y="183"/>
                </a:lnTo>
                <a:lnTo>
                  <a:pt x="252" y="182"/>
                </a:lnTo>
                <a:lnTo>
                  <a:pt x="253" y="181"/>
                </a:lnTo>
                <a:lnTo>
                  <a:pt x="254" y="180"/>
                </a:lnTo>
                <a:lnTo>
                  <a:pt x="255" y="180"/>
                </a:lnTo>
                <a:lnTo>
                  <a:pt x="256" y="179"/>
                </a:lnTo>
                <a:lnTo>
                  <a:pt x="258" y="178"/>
                </a:lnTo>
                <a:lnTo>
                  <a:pt x="259" y="178"/>
                </a:lnTo>
                <a:lnTo>
                  <a:pt x="260" y="178"/>
                </a:lnTo>
                <a:lnTo>
                  <a:pt x="261" y="177"/>
                </a:lnTo>
                <a:lnTo>
                  <a:pt x="262" y="177"/>
                </a:lnTo>
                <a:lnTo>
                  <a:pt x="264" y="177"/>
                </a:lnTo>
                <a:lnTo>
                  <a:pt x="271" y="178"/>
                </a:lnTo>
                <a:lnTo>
                  <a:pt x="273" y="178"/>
                </a:lnTo>
                <a:lnTo>
                  <a:pt x="276" y="179"/>
                </a:lnTo>
                <a:lnTo>
                  <a:pt x="281" y="180"/>
                </a:lnTo>
                <a:lnTo>
                  <a:pt x="287" y="182"/>
                </a:lnTo>
                <a:lnTo>
                  <a:pt x="291" y="183"/>
                </a:lnTo>
                <a:lnTo>
                  <a:pt x="293" y="183"/>
                </a:lnTo>
                <a:lnTo>
                  <a:pt x="296" y="184"/>
                </a:lnTo>
                <a:lnTo>
                  <a:pt x="305" y="185"/>
                </a:lnTo>
                <a:lnTo>
                  <a:pt x="308" y="185"/>
                </a:lnTo>
                <a:lnTo>
                  <a:pt x="312" y="185"/>
                </a:lnTo>
                <a:lnTo>
                  <a:pt x="315" y="185"/>
                </a:lnTo>
                <a:lnTo>
                  <a:pt x="318" y="185"/>
                </a:lnTo>
                <a:lnTo>
                  <a:pt x="321" y="185"/>
                </a:lnTo>
                <a:lnTo>
                  <a:pt x="324" y="184"/>
                </a:lnTo>
                <a:lnTo>
                  <a:pt x="327" y="183"/>
                </a:lnTo>
                <a:lnTo>
                  <a:pt x="329" y="183"/>
                </a:lnTo>
                <a:lnTo>
                  <a:pt x="331" y="182"/>
                </a:lnTo>
                <a:lnTo>
                  <a:pt x="332" y="181"/>
                </a:lnTo>
                <a:lnTo>
                  <a:pt x="333" y="181"/>
                </a:lnTo>
                <a:lnTo>
                  <a:pt x="334" y="181"/>
                </a:lnTo>
                <a:lnTo>
                  <a:pt x="335" y="181"/>
                </a:lnTo>
                <a:lnTo>
                  <a:pt x="336" y="181"/>
                </a:lnTo>
                <a:lnTo>
                  <a:pt x="340" y="182"/>
                </a:lnTo>
                <a:lnTo>
                  <a:pt x="342" y="183"/>
                </a:lnTo>
                <a:lnTo>
                  <a:pt x="347" y="183"/>
                </a:lnTo>
                <a:lnTo>
                  <a:pt x="352" y="184"/>
                </a:lnTo>
                <a:lnTo>
                  <a:pt x="354" y="185"/>
                </a:lnTo>
                <a:lnTo>
                  <a:pt x="356" y="185"/>
                </a:lnTo>
                <a:lnTo>
                  <a:pt x="357" y="185"/>
                </a:lnTo>
                <a:lnTo>
                  <a:pt x="358" y="185"/>
                </a:lnTo>
                <a:lnTo>
                  <a:pt x="359" y="185"/>
                </a:lnTo>
                <a:lnTo>
                  <a:pt x="360" y="184"/>
                </a:lnTo>
                <a:lnTo>
                  <a:pt x="360" y="184"/>
                </a:lnTo>
                <a:lnTo>
                  <a:pt x="362" y="183"/>
                </a:lnTo>
                <a:lnTo>
                  <a:pt x="363" y="182"/>
                </a:lnTo>
                <a:lnTo>
                  <a:pt x="364" y="181"/>
                </a:lnTo>
                <a:lnTo>
                  <a:pt x="367" y="178"/>
                </a:lnTo>
                <a:lnTo>
                  <a:pt x="368" y="177"/>
                </a:lnTo>
                <a:lnTo>
                  <a:pt x="369" y="176"/>
                </a:lnTo>
                <a:lnTo>
                  <a:pt x="370" y="176"/>
                </a:lnTo>
                <a:lnTo>
                  <a:pt x="371" y="175"/>
                </a:lnTo>
                <a:lnTo>
                  <a:pt x="372" y="175"/>
                </a:lnTo>
                <a:lnTo>
                  <a:pt x="374" y="175"/>
                </a:lnTo>
                <a:lnTo>
                  <a:pt x="383" y="173"/>
                </a:lnTo>
                <a:lnTo>
                  <a:pt x="386" y="173"/>
                </a:lnTo>
                <a:lnTo>
                  <a:pt x="392" y="172"/>
                </a:lnTo>
                <a:lnTo>
                  <a:pt x="394" y="172"/>
                </a:lnTo>
                <a:lnTo>
                  <a:pt x="395" y="172"/>
                </a:lnTo>
                <a:lnTo>
                  <a:pt x="397" y="173"/>
                </a:lnTo>
                <a:lnTo>
                  <a:pt x="401" y="173"/>
                </a:lnTo>
                <a:lnTo>
                  <a:pt x="402" y="174"/>
                </a:lnTo>
                <a:lnTo>
                  <a:pt x="403" y="174"/>
                </a:lnTo>
                <a:lnTo>
                  <a:pt x="404" y="173"/>
                </a:lnTo>
                <a:lnTo>
                  <a:pt x="405" y="173"/>
                </a:lnTo>
                <a:lnTo>
                  <a:pt x="406" y="173"/>
                </a:lnTo>
                <a:lnTo>
                  <a:pt x="407" y="172"/>
                </a:lnTo>
                <a:lnTo>
                  <a:pt x="407" y="172"/>
                </a:lnTo>
                <a:lnTo>
                  <a:pt x="408" y="171"/>
                </a:lnTo>
                <a:lnTo>
                  <a:pt x="408" y="171"/>
                </a:lnTo>
                <a:lnTo>
                  <a:pt x="409" y="169"/>
                </a:lnTo>
                <a:lnTo>
                  <a:pt x="410" y="168"/>
                </a:lnTo>
                <a:lnTo>
                  <a:pt x="410" y="167"/>
                </a:lnTo>
                <a:lnTo>
                  <a:pt x="410" y="166"/>
                </a:lnTo>
                <a:lnTo>
                  <a:pt x="411" y="160"/>
                </a:lnTo>
                <a:lnTo>
                  <a:pt x="412" y="156"/>
                </a:lnTo>
                <a:lnTo>
                  <a:pt x="412" y="155"/>
                </a:lnTo>
                <a:lnTo>
                  <a:pt x="412" y="153"/>
                </a:lnTo>
                <a:lnTo>
                  <a:pt x="412" y="152"/>
                </a:lnTo>
                <a:lnTo>
                  <a:pt x="412" y="150"/>
                </a:lnTo>
                <a:lnTo>
                  <a:pt x="412" y="148"/>
                </a:lnTo>
                <a:lnTo>
                  <a:pt x="412" y="147"/>
                </a:lnTo>
                <a:lnTo>
                  <a:pt x="412" y="145"/>
                </a:lnTo>
                <a:lnTo>
                  <a:pt x="411" y="141"/>
                </a:lnTo>
                <a:lnTo>
                  <a:pt x="410" y="140"/>
                </a:lnTo>
                <a:lnTo>
                  <a:pt x="410" y="139"/>
                </a:lnTo>
                <a:lnTo>
                  <a:pt x="410" y="137"/>
                </a:lnTo>
                <a:lnTo>
                  <a:pt x="410" y="135"/>
                </a:lnTo>
                <a:lnTo>
                  <a:pt x="410" y="134"/>
                </a:lnTo>
                <a:lnTo>
                  <a:pt x="410" y="133"/>
                </a:lnTo>
                <a:lnTo>
                  <a:pt x="410" y="130"/>
                </a:lnTo>
                <a:lnTo>
                  <a:pt x="410" y="126"/>
                </a:lnTo>
                <a:lnTo>
                  <a:pt x="410" y="125"/>
                </a:lnTo>
                <a:lnTo>
                  <a:pt x="410" y="125"/>
                </a:lnTo>
                <a:lnTo>
                  <a:pt x="410" y="124"/>
                </a:lnTo>
                <a:lnTo>
                  <a:pt x="410" y="124"/>
                </a:lnTo>
                <a:lnTo>
                  <a:pt x="411" y="124"/>
                </a:lnTo>
                <a:lnTo>
                  <a:pt x="412" y="123"/>
                </a:lnTo>
                <a:lnTo>
                  <a:pt x="412" y="123"/>
                </a:lnTo>
                <a:lnTo>
                  <a:pt x="413" y="123"/>
                </a:lnTo>
                <a:lnTo>
                  <a:pt x="414" y="123"/>
                </a:lnTo>
                <a:lnTo>
                  <a:pt x="414" y="123"/>
                </a:lnTo>
                <a:lnTo>
                  <a:pt x="415" y="123"/>
                </a:lnTo>
                <a:lnTo>
                  <a:pt x="416" y="123"/>
                </a:lnTo>
                <a:lnTo>
                  <a:pt x="421" y="125"/>
                </a:lnTo>
                <a:lnTo>
                  <a:pt x="423" y="125"/>
                </a:lnTo>
                <a:lnTo>
                  <a:pt x="424" y="126"/>
                </a:lnTo>
                <a:lnTo>
                  <a:pt x="426" y="126"/>
                </a:lnTo>
                <a:lnTo>
                  <a:pt x="427" y="126"/>
                </a:lnTo>
                <a:lnTo>
                  <a:pt x="428" y="126"/>
                </a:lnTo>
                <a:lnTo>
                  <a:pt x="429" y="126"/>
                </a:lnTo>
                <a:lnTo>
                  <a:pt x="429" y="126"/>
                </a:lnTo>
                <a:lnTo>
                  <a:pt x="429" y="125"/>
                </a:lnTo>
                <a:lnTo>
                  <a:pt x="430" y="125"/>
                </a:lnTo>
                <a:lnTo>
                  <a:pt x="430" y="125"/>
                </a:lnTo>
                <a:lnTo>
                  <a:pt x="430" y="124"/>
                </a:lnTo>
                <a:lnTo>
                  <a:pt x="430" y="122"/>
                </a:lnTo>
                <a:lnTo>
                  <a:pt x="430" y="122"/>
                </a:lnTo>
                <a:lnTo>
                  <a:pt x="432" y="118"/>
                </a:lnTo>
                <a:lnTo>
                  <a:pt x="434" y="114"/>
                </a:lnTo>
                <a:lnTo>
                  <a:pt x="435" y="113"/>
                </a:lnTo>
                <a:lnTo>
                  <a:pt x="435" y="113"/>
                </a:lnTo>
                <a:lnTo>
                  <a:pt x="436" y="112"/>
                </a:lnTo>
                <a:lnTo>
                  <a:pt x="437" y="112"/>
                </a:lnTo>
                <a:lnTo>
                  <a:pt x="441" y="111"/>
                </a:lnTo>
                <a:lnTo>
                  <a:pt x="445" y="110"/>
                </a:lnTo>
                <a:lnTo>
                  <a:pt x="448" y="109"/>
                </a:lnTo>
                <a:lnTo>
                  <a:pt x="449" y="108"/>
                </a:lnTo>
                <a:lnTo>
                  <a:pt x="450" y="108"/>
                </a:lnTo>
                <a:lnTo>
                  <a:pt x="450" y="108"/>
                </a:lnTo>
                <a:lnTo>
                  <a:pt x="451" y="107"/>
                </a:lnTo>
                <a:lnTo>
                  <a:pt x="451" y="107"/>
                </a:lnTo>
                <a:lnTo>
                  <a:pt x="451" y="106"/>
                </a:lnTo>
                <a:lnTo>
                  <a:pt x="452" y="105"/>
                </a:lnTo>
                <a:lnTo>
                  <a:pt x="452" y="104"/>
                </a:lnTo>
                <a:lnTo>
                  <a:pt x="452" y="103"/>
                </a:lnTo>
                <a:lnTo>
                  <a:pt x="453" y="102"/>
                </a:lnTo>
                <a:lnTo>
                  <a:pt x="453" y="101"/>
                </a:lnTo>
                <a:lnTo>
                  <a:pt x="453" y="100"/>
                </a:lnTo>
                <a:lnTo>
                  <a:pt x="452" y="96"/>
                </a:lnTo>
                <a:lnTo>
                  <a:pt x="452" y="94"/>
                </a:lnTo>
                <a:lnTo>
                  <a:pt x="452" y="91"/>
                </a:lnTo>
                <a:lnTo>
                  <a:pt x="451" y="87"/>
                </a:lnTo>
                <a:lnTo>
                  <a:pt x="450" y="85"/>
                </a:lnTo>
                <a:lnTo>
                  <a:pt x="450" y="84"/>
                </a:lnTo>
                <a:lnTo>
                  <a:pt x="450" y="83"/>
                </a:lnTo>
                <a:lnTo>
                  <a:pt x="451" y="82"/>
                </a:lnTo>
                <a:lnTo>
                  <a:pt x="451" y="81"/>
                </a:lnTo>
                <a:lnTo>
                  <a:pt x="451" y="80"/>
                </a:lnTo>
                <a:lnTo>
                  <a:pt x="451" y="79"/>
                </a:lnTo>
                <a:lnTo>
                  <a:pt x="452" y="78"/>
                </a:lnTo>
                <a:lnTo>
                  <a:pt x="453" y="77"/>
                </a:lnTo>
                <a:lnTo>
                  <a:pt x="454" y="76"/>
                </a:lnTo>
                <a:lnTo>
                  <a:pt x="455" y="75"/>
                </a:lnTo>
                <a:lnTo>
                  <a:pt x="455" y="75"/>
                </a:lnTo>
                <a:lnTo>
                  <a:pt x="456" y="74"/>
                </a:lnTo>
                <a:lnTo>
                  <a:pt x="457" y="74"/>
                </a:lnTo>
                <a:lnTo>
                  <a:pt x="457" y="74"/>
                </a:lnTo>
                <a:lnTo>
                  <a:pt x="458" y="73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60" y="75"/>
                </a:lnTo>
                <a:lnTo>
                  <a:pt x="460" y="75"/>
                </a:lnTo>
                <a:lnTo>
                  <a:pt x="461" y="76"/>
                </a:lnTo>
                <a:lnTo>
                  <a:pt x="462" y="76"/>
                </a:lnTo>
                <a:lnTo>
                  <a:pt x="462" y="77"/>
                </a:lnTo>
                <a:lnTo>
                  <a:pt x="463" y="77"/>
                </a:lnTo>
                <a:lnTo>
                  <a:pt x="464" y="77"/>
                </a:lnTo>
                <a:lnTo>
                  <a:pt x="464" y="77"/>
                </a:lnTo>
                <a:lnTo>
                  <a:pt x="465" y="76"/>
                </a:lnTo>
                <a:lnTo>
                  <a:pt x="466" y="76"/>
                </a:lnTo>
                <a:lnTo>
                  <a:pt x="469" y="75"/>
                </a:lnTo>
                <a:lnTo>
                  <a:pt x="470" y="74"/>
                </a:lnTo>
                <a:lnTo>
                  <a:pt x="471" y="74"/>
                </a:lnTo>
                <a:lnTo>
                  <a:pt x="472" y="73"/>
                </a:lnTo>
                <a:lnTo>
                  <a:pt x="473" y="73"/>
                </a:lnTo>
                <a:lnTo>
                  <a:pt x="475" y="74"/>
                </a:lnTo>
                <a:lnTo>
                  <a:pt x="476" y="74"/>
                </a:lnTo>
                <a:lnTo>
                  <a:pt x="479" y="76"/>
                </a:lnTo>
                <a:lnTo>
                  <a:pt x="480" y="76"/>
                </a:lnTo>
                <a:lnTo>
                  <a:pt x="482" y="76"/>
                </a:lnTo>
                <a:lnTo>
                  <a:pt x="482" y="76"/>
                </a:lnTo>
                <a:lnTo>
                  <a:pt x="483" y="76"/>
                </a:lnTo>
                <a:lnTo>
                  <a:pt x="484" y="76"/>
                </a:lnTo>
                <a:lnTo>
                  <a:pt x="485" y="76"/>
                </a:lnTo>
                <a:lnTo>
                  <a:pt x="486" y="76"/>
                </a:lnTo>
                <a:lnTo>
                  <a:pt x="488" y="75"/>
                </a:lnTo>
                <a:lnTo>
                  <a:pt x="489" y="74"/>
                </a:lnTo>
                <a:lnTo>
                  <a:pt x="491" y="74"/>
                </a:lnTo>
                <a:lnTo>
                  <a:pt x="492" y="73"/>
                </a:lnTo>
                <a:lnTo>
                  <a:pt x="493" y="73"/>
                </a:lnTo>
                <a:lnTo>
                  <a:pt x="494" y="73"/>
                </a:lnTo>
                <a:lnTo>
                  <a:pt x="494" y="73"/>
                </a:lnTo>
                <a:lnTo>
                  <a:pt x="495" y="73"/>
                </a:lnTo>
                <a:lnTo>
                  <a:pt x="496" y="74"/>
                </a:lnTo>
                <a:lnTo>
                  <a:pt x="496" y="74"/>
                </a:lnTo>
                <a:lnTo>
                  <a:pt x="497" y="75"/>
                </a:lnTo>
                <a:lnTo>
                  <a:pt x="497" y="76"/>
                </a:lnTo>
                <a:lnTo>
                  <a:pt x="498" y="77"/>
                </a:lnTo>
                <a:lnTo>
                  <a:pt x="498" y="78"/>
                </a:lnTo>
                <a:lnTo>
                  <a:pt x="499" y="82"/>
                </a:lnTo>
                <a:lnTo>
                  <a:pt x="499" y="84"/>
                </a:lnTo>
                <a:lnTo>
                  <a:pt x="500" y="86"/>
                </a:lnTo>
                <a:lnTo>
                  <a:pt x="500" y="87"/>
                </a:lnTo>
                <a:lnTo>
                  <a:pt x="501" y="88"/>
                </a:lnTo>
                <a:lnTo>
                  <a:pt x="501" y="89"/>
                </a:lnTo>
                <a:lnTo>
                  <a:pt x="502" y="90"/>
                </a:lnTo>
                <a:lnTo>
                  <a:pt x="502" y="91"/>
                </a:lnTo>
                <a:lnTo>
                  <a:pt x="503" y="91"/>
                </a:lnTo>
                <a:lnTo>
                  <a:pt x="504" y="91"/>
                </a:lnTo>
                <a:lnTo>
                  <a:pt x="505" y="92"/>
                </a:lnTo>
                <a:lnTo>
                  <a:pt x="506" y="92"/>
                </a:lnTo>
                <a:lnTo>
                  <a:pt x="507" y="93"/>
                </a:lnTo>
                <a:lnTo>
                  <a:pt x="508" y="93"/>
                </a:lnTo>
                <a:lnTo>
                  <a:pt x="509" y="93"/>
                </a:lnTo>
                <a:lnTo>
                  <a:pt x="510" y="93"/>
                </a:lnTo>
                <a:lnTo>
                  <a:pt x="510" y="93"/>
                </a:lnTo>
                <a:lnTo>
                  <a:pt x="511" y="93"/>
                </a:lnTo>
                <a:lnTo>
                  <a:pt x="512" y="92"/>
                </a:lnTo>
                <a:lnTo>
                  <a:pt x="514" y="92"/>
                </a:lnTo>
                <a:lnTo>
                  <a:pt x="515" y="91"/>
                </a:lnTo>
                <a:lnTo>
                  <a:pt x="520" y="90"/>
                </a:lnTo>
                <a:lnTo>
                  <a:pt x="521" y="89"/>
                </a:lnTo>
                <a:lnTo>
                  <a:pt x="523" y="89"/>
                </a:lnTo>
                <a:lnTo>
                  <a:pt x="526" y="89"/>
                </a:lnTo>
                <a:lnTo>
                  <a:pt x="527" y="89"/>
                </a:lnTo>
                <a:lnTo>
                  <a:pt x="530" y="89"/>
                </a:lnTo>
                <a:lnTo>
                  <a:pt x="531" y="88"/>
                </a:lnTo>
                <a:lnTo>
                  <a:pt x="540" y="88"/>
                </a:lnTo>
                <a:lnTo>
                  <a:pt x="542" y="88"/>
                </a:lnTo>
                <a:lnTo>
                  <a:pt x="542" y="87"/>
                </a:lnTo>
                <a:lnTo>
                  <a:pt x="543" y="87"/>
                </a:lnTo>
                <a:lnTo>
                  <a:pt x="544" y="86"/>
                </a:lnTo>
                <a:lnTo>
                  <a:pt x="547" y="83"/>
                </a:lnTo>
                <a:lnTo>
                  <a:pt x="552" y="80"/>
                </a:lnTo>
                <a:lnTo>
                  <a:pt x="554" y="78"/>
                </a:lnTo>
                <a:lnTo>
                  <a:pt x="555" y="77"/>
                </a:lnTo>
                <a:lnTo>
                  <a:pt x="556" y="76"/>
                </a:lnTo>
                <a:lnTo>
                  <a:pt x="557" y="74"/>
                </a:lnTo>
                <a:lnTo>
                  <a:pt x="560" y="71"/>
                </a:lnTo>
                <a:lnTo>
                  <a:pt x="560" y="70"/>
                </a:lnTo>
                <a:lnTo>
                  <a:pt x="561" y="69"/>
                </a:lnTo>
                <a:lnTo>
                  <a:pt x="562" y="68"/>
                </a:lnTo>
                <a:lnTo>
                  <a:pt x="563" y="68"/>
                </a:lnTo>
                <a:lnTo>
                  <a:pt x="566" y="65"/>
                </a:lnTo>
                <a:lnTo>
                  <a:pt x="567" y="65"/>
                </a:lnTo>
                <a:lnTo>
                  <a:pt x="568" y="64"/>
                </a:lnTo>
                <a:lnTo>
                  <a:pt x="568" y="63"/>
                </a:lnTo>
                <a:lnTo>
                  <a:pt x="569" y="62"/>
                </a:lnTo>
                <a:lnTo>
                  <a:pt x="570" y="61"/>
                </a:lnTo>
                <a:lnTo>
                  <a:pt x="570" y="60"/>
                </a:lnTo>
                <a:lnTo>
                  <a:pt x="570" y="58"/>
                </a:lnTo>
                <a:lnTo>
                  <a:pt x="571" y="56"/>
                </a:lnTo>
                <a:lnTo>
                  <a:pt x="571" y="50"/>
                </a:lnTo>
                <a:lnTo>
                  <a:pt x="572" y="49"/>
                </a:lnTo>
                <a:lnTo>
                  <a:pt x="572" y="48"/>
                </a:lnTo>
                <a:lnTo>
                  <a:pt x="573" y="46"/>
                </a:lnTo>
                <a:lnTo>
                  <a:pt x="573" y="45"/>
                </a:lnTo>
                <a:lnTo>
                  <a:pt x="574" y="45"/>
                </a:lnTo>
                <a:lnTo>
                  <a:pt x="575" y="44"/>
                </a:lnTo>
                <a:lnTo>
                  <a:pt x="576" y="44"/>
                </a:lnTo>
                <a:lnTo>
                  <a:pt x="577" y="44"/>
                </a:lnTo>
                <a:lnTo>
                  <a:pt x="579" y="44"/>
                </a:lnTo>
                <a:lnTo>
                  <a:pt x="580" y="44"/>
                </a:lnTo>
                <a:lnTo>
                  <a:pt x="582" y="44"/>
                </a:lnTo>
                <a:lnTo>
                  <a:pt x="585" y="44"/>
                </a:lnTo>
                <a:lnTo>
                  <a:pt x="588" y="45"/>
                </a:lnTo>
                <a:lnTo>
                  <a:pt x="591" y="46"/>
                </a:lnTo>
                <a:lnTo>
                  <a:pt x="596" y="47"/>
                </a:lnTo>
                <a:lnTo>
                  <a:pt x="598" y="48"/>
                </a:lnTo>
                <a:lnTo>
                  <a:pt x="600" y="48"/>
                </a:lnTo>
                <a:lnTo>
                  <a:pt x="600" y="48"/>
                </a:lnTo>
                <a:lnTo>
                  <a:pt x="601" y="48"/>
                </a:lnTo>
                <a:lnTo>
                  <a:pt x="602" y="48"/>
                </a:lnTo>
                <a:lnTo>
                  <a:pt x="603" y="48"/>
                </a:lnTo>
                <a:lnTo>
                  <a:pt x="604" y="48"/>
                </a:lnTo>
                <a:lnTo>
                  <a:pt x="605" y="47"/>
                </a:lnTo>
                <a:lnTo>
                  <a:pt x="606" y="47"/>
                </a:lnTo>
                <a:lnTo>
                  <a:pt x="607" y="46"/>
                </a:lnTo>
                <a:lnTo>
                  <a:pt x="608" y="45"/>
                </a:lnTo>
                <a:lnTo>
                  <a:pt x="609" y="44"/>
                </a:lnTo>
                <a:lnTo>
                  <a:pt x="610" y="43"/>
                </a:lnTo>
                <a:lnTo>
                  <a:pt x="611" y="43"/>
                </a:lnTo>
                <a:lnTo>
                  <a:pt x="611" y="42"/>
                </a:lnTo>
                <a:lnTo>
                  <a:pt x="612" y="41"/>
                </a:lnTo>
                <a:lnTo>
                  <a:pt x="612" y="40"/>
                </a:lnTo>
                <a:lnTo>
                  <a:pt x="613" y="39"/>
                </a:lnTo>
                <a:lnTo>
                  <a:pt x="613" y="36"/>
                </a:lnTo>
                <a:lnTo>
                  <a:pt x="614" y="34"/>
                </a:lnTo>
                <a:lnTo>
                  <a:pt x="614" y="34"/>
                </a:lnTo>
                <a:lnTo>
                  <a:pt x="614" y="33"/>
                </a:lnTo>
                <a:lnTo>
                  <a:pt x="615" y="32"/>
                </a:lnTo>
                <a:lnTo>
                  <a:pt x="615" y="32"/>
                </a:lnTo>
                <a:lnTo>
                  <a:pt x="616" y="31"/>
                </a:lnTo>
                <a:lnTo>
                  <a:pt x="617" y="30"/>
                </a:lnTo>
                <a:lnTo>
                  <a:pt x="619" y="29"/>
                </a:lnTo>
                <a:lnTo>
                  <a:pt x="620" y="28"/>
                </a:lnTo>
                <a:lnTo>
                  <a:pt x="623" y="27"/>
                </a:lnTo>
                <a:lnTo>
                  <a:pt x="628" y="24"/>
                </a:lnTo>
                <a:lnTo>
                  <a:pt x="630" y="23"/>
                </a:lnTo>
                <a:lnTo>
                  <a:pt x="631" y="23"/>
                </a:lnTo>
                <a:lnTo>
                  <a:pt x="631" y="22"/>
                </a:lnTo>
                <a:lnTo>
                  <a:pt x="632" y="21"/>
                </a:lnTo>
                <a:lnTo>
                  <a:pt x="633" y="20"/>
                </a:lnTo>
                <a:lnTo>
                  <a:pt x="633" y="19"/>
                </a:lnTo>
                <a:lnTo>
                  <a:pt x="634" y="18"/>
                </a:lnTo>
                <a:lnTo>
                  <a:pt x="634" y="17"/>
                </a:lnTo>
                <a:lnTo>
                  <a:pt x="634" y="13"/>
                </a:lnTo>
                <a:lnTo>
                  <a:pt x="635" y="11"/>
                </a:lnTo>
                <a:lnTo>
                  <a:pt x="636" y="9"/>
                </a:lnTo>
                <a:lnTo>
                  <a:pt x="637" y="6"/>
                </a:lnTo>
                <a:lnTo>
                  <a:pt x="637" y="5"/>
                </a:lnTo>
                <a:lnTo>
                  <a:pt x="638" y="3"/>
                </a:lnTo>
                <a:lnTo>
                  <a:pt x="638" y="1"/>
                </a:lnTo>
                <a:lnTo>
                  <a:pt x="638" y="0"/>
                </a:lnTo>
                <a:lnTo>
                  <a:pt x="639" y="0"/>
                </a:lnTo>
                <a:lnTo>
                  <a:pt x="639" y="0"/>
                </a:lnTo>
                <a:close/>
                <a:moveTo>
                  <a:pt x="475" y="289"/>
                </a:moveTo>
                <a:lnTo>
                  <a:pt x="475" y="289"/>
                </a:lnTo>
                <a:lnTo>
                  <a:pt x="474" y="290"/>
                </a:lnTo>
                <a:lnTo>
                  <a:pt x="471" y="290"/>
                </a:lnTo>
                <a:lnTo>
                  <a:pt x="464" y="292"/>
                </a:lnTo>
                <a:lnTo>
                  <a:pt x="461" y="292"/>
                </a:lnTo>
                <a:lnTo>
                  <a:pt x="458" y="293"/>
                </a:lnTo>
                <a:lnTo>
                  <a:pt x="454" y="294"/>
                </a:lnTo>
                <a:lnTo>
                  <a:pt x="452" y="295"/>
                </a:lnTo>
                <a:lnTo>
                  <a:pt x="451" y="296"/>
                </a:lnTo>
                <a:lnTo>
                  <a:pt x="447" y="298"/>
                </a:lnTo>
                <a:lnTo>
                  <a:pt x="445" y="299"/>
                </a:lnTo>
                <a:lnTo>
                  <a:pt x="442" y="300"/>
                </a:lnTo>
                <a:lnTo>
                  <a:pt x="437" y="302"/>
                </a:lnTo>
                <a:lnTo>
                  <a:pt x="436" y="302"/>
                </a:lnTo>
                <a:lnTo>
                  <a:pt x="435" y="303"/>
                </a:lnTo>
                <a:lnTo>
                  <a:pt x="429" y="306"/>
                </a:lnTo>
                <a:lnTo>
                  <a:pt x="427" y="307"/>
                </a:lnTo>
                <a:lnTo>
                  <a:pt x="425" y="307"/>
                </a:lnTo>
                <a:lnTo>
                  <a:pt x="421" y="309"/>
                </a:lnTo>
                <a:lnTo>
                  <a:pt x="420" y="309"/>
                </a:lnTo>
                <a:lnTo>
                  <a:pt x="418" y="309"/>
                </a:lnTo>
                <a:lnTo>
                  <a:pt x="414" y="309"/>
                </a:lnTo>
                <a:lnTo>
                  <a:pt x="412" y="310"/>
                </a:lnTo>
                <a:lnTo>
                  <a:pt x="411" y="310"/>
                </a:lnTo>
                <a:lnTo>
                  <a:pt x="410" y="310"/>
                </a:lnTo>
                <a:lnTo>
                  <a:pt x="409" y="311"/>
                </a:lnTo>
                <a:lnTo>
                  <a:pt x="408" y="311"/>
                </a:lnTo>
                <a:lnTo>
                  <a:pt x="407" y="312"/>
                </a:lnTo>
                <a:lnTo>
                  <a:pt x="406" y="313"/>
                </a:lnTo>
                <a:lnTo>
                  <a:pt x="406" y="314"/>
                </a:lnTo>
                <a:lnTo>
                  <a:pt x="405" y="315"/>
                </a:lnTo>
                <a:lnTo>
                  <a:pt x="404" y="316"/>
                </a:lnTo>
                <a:lnTo>
                  <a:pt x="404" y="318"/>
                </a:lnTo>
                <a:lnTo>
                  <a:pt x="403" y="321"/>
                </a:lnTo>
                <a:lnTo>
                  <a:pt x="402" y="323"/>
                </a:lnTo>
                <a:lnTo>
                  <a:pt x="402" y="324"/>
                </a:lnTo>
                <a:lnTo>
                  <a:pt x="402" y="325"/>
                </a:lnTo>
                <a:lnTo>
                  <a:pt x="401" y="325"/>
                </a:lnTo>
                <a:lnTo>
                  <a:pt x="400" y="326"/>
                </a:lnTo>
                <a:lnTo>
                  <a:pt x="399" y="326"/>
                </a:lnTo>
                <a:lnTo>
                  <a:pt x="398" y="327"/>
                </a:lnTo>
                <a:lnTo>
                  <a:pt x="396" y="327"/>
                </a:lnTo>
                <a:lnTo>
                  <a:pt x="394" y="327"/>
                </a:lnTo>
                <a:lnTo>
                  <a:pt x="392" y="326"/>
                </a:lnTo>
                <a:lnTo>
                  <a:pt x="391" y="326"/>
                </a:lnTo>
                <a:lnTo>
                  <a:pt x="389" y="326"/>
                </a:lnTo>
                <a:lnTo>
                  <a:pt x="388" y="325"/>
                </a:lnTo>
                <a:lnTo>
                  <a:pt x="386" y="324"/>
                </a:lnTo>
                <a:lnTo>
                  <a:pt x="385" y="323"/>
                </a:lnTo>
                <a:lnTo>
                  <a:pt x="384" y="323"/>
                </a:lnTo>
                <a:lnTo>
                  <a:pt x="383" y="323"/>
                </a:lnTo>
                <a:lnTo>
                  <a:pt x="382" y="323"/>
                </a:lnTo>
                <a:lnTo>
                  <a:pt x="381" y="323"/>
                </a:lnTo>
                <a:lnTo>
                  <a:pt x="380" y="323"/>
                </a:lnTo>
                <a:lnTo>
                  <a:pt x="379" y="323"/>
                </a:lnTo>
                <a:lnTo>
                  <a:pt x="378" y="324"/>
                </a:lnTo>
                <a:lnTo>
                  <a:pt x="375" y="325"/>
                </a:lnTo>
                <a:lnTo>
                  <a:pt x="373" y="326"/>
                </a:lnTo>
                <a:lnTo>
                  <a:pt x="371" y="327"/>
                </a:lnTo>
                <a:lnTo>
                  <a:pt x="367" y="328"/>
                </a:lnTo>
                <a:lnTo>
                  <a:pt x="364" y="329"/>
                </a:lnTo>
                <a:lnTo>
                  <a:pt x="361" y="330"/>
                </a:lnTo>
                <a:lnTo>
                  <a:pt x="357" y="332"/>
                </a:lnTo>
                <a:lnTo>
                  <a:pt x="355" y="332"/>
                </a:lnTo>
                <a:lnTo>
                  <a:pt x="354" y="333"/>
                </a:lnTo>
                <a:lnTo>
                  <a:pt x="353" y="334"/>
                </a:lnTo>
                <a:lnTo>
                  <a:pt x="353" y="334"/>
                </a:lnTo>
                <a:lnTo>
                  <a:pt x="352" y="335"/>
                </a:lnTo>
                <a:lnTo>
                  <a:pt x="352" y="335"/>
                </a:lnTo>
                <a:lnTo>
                  <a:pt x="352" y="336"/>
                </a:lnTo>
                <a:lnTo>
                  <a:pt x="352" y="336"/>
                </a:lnTo>
                <a:lnTo>
                  <a:pt x="353" y="336"/>
                </a:lnTo>
                <a:lnTo>
                  <a:pt x="353" y="337"/>
                </a:lnTo>
                <a:lnTo>
                  <a:pt x="354" y="337"/>
                </a:lnTo>
                <a:lnTo>
                  <a:pt x="356" y="338"/>
                </a:lnTo>
                <a:lnTo>
                  <a:pt x="357" y="339"/>
                </a:lnTo>
                <a:lnTo>
                  <a:pt x="358" y="340"/>
                </a:lnTo>
                <a:lnTo>
                  <a:pt x="359" y="340"/>
                </a:lnTo>
                <a:lnTo>
                  <a:pt x="361" y="342"/>
                </a:lnTo>
                <a:lnTo>
                  <a:pt x="364" y="345"/>
                </a:lnTo>
                <a:lnTo>
                  <a:pt x="367" y="349"/>
                </a:lnTo>
                <a:lnTo>
                  <a:pt x="369" y="351"/>
                </a:lnTo>
                <a:lnTo>
                  <a:pt x="370" y="351"/>
                </a:lnTo>
                <a:lnTo>
                  <a:pt x="370" y="352"/>
                </a:lnTo>
                <a:lnTo>
                  <a:pt x="370" y="353"/>
                </a:lnTo>
                <a:lnTo>
                  <a:pt x="370" y="353"/>
                </a:lnTo>
                <a:lnTo>
                  <a:pt x="370" y="354"/>
                </a:lnTo>
                <a:lnTo>
                  <a:pt x="370" y="355"/>
                </a:lnTo>
                <a:lnTo>
                  <a:pt x="369" y="355"/>
                </a:lnTo>
                <a:lnTo>
                  <a:pt x="368" y="356"/>
                </a:lnTo>
                <a:lnTo>
                  <a:pt x="365" y="358"/>
                </a:lnTo>
                <a:lnTo>
                  <a:pt x="364" y="359"/>
                </a:lnTo>
                <a:lnTo>
                  <a:pt x="364" y="359"/>
                </a:lnTo>
                <a:lnTo>
                  <a:pt x="363" y="360"/>
                </a:lnTo>
                <a:lnTo>
                  <a:pt x="362" y="361"/>
                </a:lnTo>
                <a:lnTo>
                  <a:pt x="361" y="362"/>
                </a:lnTo>
                <a:lnTo>
                  <a:pt x="361" y="364"/>
                </a:lnTo>
                <a:lnTo>
                  <a:pt x="361" y="364"/>
                </a:lnTo>
                <a:lnTo>
                  <a:pt x="361" y="365"/>
                </a:lnTo>
                <a:lnTo>
                  <a:pt x="361" y="365"/>
                </a:lnTo>
                <a:lnTo>
                  <a:pt x="361" y="366"/>
                </a:lnTo>
                <a:lnTo>
                  <a:pt x="362" y="367"/>
                </a:lnTo>
                <a:lnTo>
                  <a:pt x="364" y="370"/>
                </a:lnTo>
                <a:lnTo>
                  <a:pt x="365" y="371"/>
                </a:lnTo>
                <a:lnTo>
                  <a:pt x="365" y="372"/>
                </a:lnTo>
                <a:lnTo>
                  <a:pt x="367" y="376"/>
                </a:lnTo>
                <a:lnTo>
                  <a:pt x="368" y="377"/>
                </a:lnTo>
                <a:lnTo>
                  <a:pt x="369" y="379"/>
                </a:lnTo>
                <a:lnTo>
                  <a:pt x="370" y="380"/>
                </a:lnTo>
                <a:lnTo>
                  <a:pt x="371" y="382"/>
                </a:lnTo>
                <a:lnTo>
                  <a:pt x="373" y="384"/>
                </a:lnTo>
                <a:lnTo>
                  <a:pt x="375" y="386"/>
                </a:lnTo>
                <a:lnTo>
                  <a:pt x="380" y="389"/>
                </a:lnTo>
                <a:lnTo>
                  <a:pt x="381" y="390"/>
                </a:lnTo>
                <a:lnTo>
                  <a:pt x="381" y="391"/>
                </a:lnTo>
                <a:lnTo>
                  <a:pt x="382" y="392"/>
                </a:lnTo>
                <a:lnTo>
                  <a:pt x="382" y="393"/>
                </a:lnTo>
                <a:lnTo>
                  <a:pt x="382" y="394"/>
                </a:lnTo>
                <a:lnTo>
                  <a:pt x="382" y="395"/>
                </a:lnTo>
                <a:lnTo>
                  <a:pt x="382" y="396"/>
                </a:lnTo>
                <a:lnTo>
                  <a:pt x="382" y="397"/>
                </a:lnTo>
                <a:lnTo>
                  <a:pt x="381" y="399"/>
                </a:lnTo>
                <a:lnTo>
                  <a:pt x="381" y="400"/>
                </a:lnTo>
                <a:lnTo>
                  <a:pt x="380" y="401"/>
                </a:lnTo>
                <a:lnTo>
                  <a:pt x="380" y="402"/>
                </a:lnTo>
                <a:lnTo>
                  <a:pt x="380" y="402"/>
                </a:lnTo>
                <a:lnTo>
                  <a:pt x="381" y="403"/>
                </a:lnTo>
                <a:lnTo>
                  <a:pt x="381" y="404"/>
                </a:lnTo>
                <a:lnTo>
                  <a:pt x="381" y="405"/>
                </a:lnTo>
                <a:lnTo>
                  <a:pt x="382" y="405"/>
                </a:lnTo>
                <a:lnTo>
                  <a:pt x="383" y="406"/>
                </a:lnTo>
                <a:lnTo>
                  <a:pt x="384" y="407"/>
                </a:lnTo>
                <a:lnTo>
                  <a:pt x="385" y="408"/>
                </a:lnTo>
                <a:lnTo>
                  <a:pt x="386" y="408"/>
                </a:lnTo>
                <a:lnTo>
                  <a:pt x="387" y="409"/>
                </a:lnTo>
                <a:lnTo>
                  <a:pt x="390" y="410"/>
                </a:lnTo>
                <a:lnTo>
                  <a:pt x="391" y="411"/>
                </a:lnTo>
                <a:lnTo>
                  <a:pt x="392" y="412"/>
                </a:lnTo>
                <a:lnTo>
                  <a:pt x="392" y="412"/>
                </a:lnTo>
                <a:lnTo>
                  <a:pt x="393" y="413"/>
                </a:lnTo>
                <a:lnTo>
                  <a:pt x="393" y="413"/>
                </a:lnTo>
                <a:lnTo>
                  <a:pt x="393" y="414"/>
                </a:lnTo>
                <a:lnTo>
                  <a:pt x="393" y="415"/>
                </a:lnTo>
                <a:lnTo>
                  <a:pt x="393" y="416"/>
                </a:lnTo>
                <a:lnTo>
                  <a:pt x="393" y="417"/>
                </a:lnTo>
                <a:lnTo>
                  <a:pt x="393" y="420"/>
                </a:lnTo>
                <a:lnTo>
                  <a:pt x="393" y="421"/>
                </a:lnTo>
                <a:lnTo>
                  <a:pt x="393" y="421"/>
                </a:lnTo>
                <a:lnTo>
                  <a:pt x="393" y="422"/>
                </a:lnTo>
                <a:lnTo>
                  <a:pt x="394" y="423"/>
                </a:lnTo>
                <a:lnTo>
                  <a:pt x="394" y="423"/>
                </a:lnTo>
                <a:lnTo>
                  <a:pt x="394" y="424"/>
                </a:lnTo>
                <a:lnTo>
                  <a:pt x="394" y="424"/>
                </a:lnTo>
                <a:lnTo>
                  <a:pt x="394" y="425"/>
                </a:lnTo>
                <a:lnTo>
                  <a:pt x="394" y="426"/>
                </a:lnTo>
                <a:lnTo>
                  <a:pt x="393" y="428"/>
                </a:lnTo>
                <a:lnTo>
                  <a:pt x="393" y="429"/>
                </a:lnTo>
                <a:lnTo>
                  <a:pt x="393" y="431"/>
                </a:lnTo>
                <a:lnTo>
                  <a:pt x="393" y="431"/>
                </a:lnTo>
                <a:lnTo>
                  <a:pt x="393" y="432"/>
                </a:lnTo>
                <a:lnTo>
                  <a:pt x="394" y="433"/>
                </a:lnTo>
                <a:lnTo>
                  <a:pt x="394" y="434"/>
                </a:lnTo>
                <a:lnTo>
                  <a:pt x="395" y="434"/>
                </a:lnTo>
                <a:lnTo>
                  <a:pt x="395" y="435"/>
                </a:lnTo>
                <a:lnTo>
                  <a:pt x="396" y="436"/>
                </a:lnTo>
                <a:lnTo>
                  <a:pt x="396" y="436"/>
                </a:lnTo>
                <a:lnTo>
                  <a:pt x="397" y="437"/>
                </a:lnTo>
                <a:lnTo>
                  <a:pt x="398" y="437"/>
                </a:lnTo>
                <a:lnTo>
                  <a:pt x="399" y="437"/>
                </a:lnTo>
                <a:lnTo>
                  <a:pt x="400" y="438"/>
                </a:lnTo>
                <a:lnTo>
                  <a:pt x="402" y="438"/>
                </a:lnTo>
                <a:lnTo>
                  <a:pt x="404" y="438"/>
                </a:lnTo>
                <a:lnTo>
                  <a:pt x="409" y="439"/>
                </a:lnTo>
                <a:lnTo>
                  <a:pt x="411" y="439"/>
                </a:lnTo>
                <a:lnTo>
                  <a:pt x="414" y="439"/>
                </a:lnTo>
                <a:lnTo>
                  <a:pt x="415" y="439"/>
                </a:lnTo>
                <a:lnTo>
                  <a:pt x="416" y="438"/>
                </a:lnTo>
                <a:lnTo>
                  <a:pt x="416" y="438"/>
                </a:lnTo>
                <a:lnTo>
                  <a:pt x="417" y="438"/>
                </a:lnTo>
                <a:lnTo>
                  <a:pt x="417" y="437"/>
                </a:lnTo>
                <a:lnTo>
                  <a:pt x="417" y="437"/>
                </a:lnTo>
                <a:lnTo>
                  <a:pt x="418" y="436"/>
                </a:lnTo>
                <a:lnTo>
                  <a:pt x="420" y="433"/>
                </a:lnTo>
                <a:lnTo>
                  <a:pt x="421" y="431"/>
                </a:lnTo>
                <a:lnTo>
                  <a:pt x="421" y="431"/>
                </a:lnTo>
                <a:lnTo>
                  <a:pt x="422" y="430"/>
                </a:lnTo>
                <a:lnTo>
                  <a:pt x="423" y="429"/>
                </a:lnTo>
                <a:lnTo>
                  <a:pt x="423" y="429"/>
                </a:lnTo>
                <a:lnTo>
                  <a:pt x="424" y="428"/>
                </a:lnTo>
                <a:lnTo>
                  <a:pt x="425" y="428"/>
                </a:lnTo>
                <a:lnTo>
                  <a:pt x="430" y="427"/>
                </a:lnTo>
                <a:lnTo>
                  <a:pt x="432" y="426"/>
                </a:lnTo>
                <a:lnTo>
                  <a:pt x="433" y="426"/>
                </a:lnTo>
                <a:lnTo>
                  <a:pt x="436" y="425"/>
                </a:lnTo>
                <a:lnTo>
                  <a:pt x="440" y="424"/>
                </a:lnTo>
                <a:lnTo>
                  <a:pt x="443" y="423"/>
                </a:lnTo>
                <a:lnTo>
                  <a:pt x="444" y="422"/>
                </a:lnTo>
                <a:lnTo>
                  <a:pt x="445" y="422"/>
                </a:lnTo>
                <a:lnTo>
                  <a:pt x="446" y="421"/>
                </a:lnTo>
                <a:lnTo>
                  <a:pt x="447" y="420"/>
                </a:lnTo>
                <a:lnTo>
                  <a:pt x="455" y="414"/>
                </a:lnTo>
                <a:lnTo>
                  <a:pt x="458" y="412"/>
                </a:lnTo>
                <a:lnTo>
                  <a:pt x="459" y="411"/>
                </a:lnTo>
                <a:lnTo>
                  <a:pt x="460" y="410"/>
                </a:lnTo>
                <a:lnTo>
                  <a:pt x="462" y="409"/>
                </a:lnTo>
                <a:lnTo>
                  <a:pt x="464" y="409"/>
                </a:lnTo>
                <a:lnTo>
                  <a:pt x="467" y="408"/>
                </a:lnTo>
                <a:lnTo>
                  <a:pt x="468" y="407"/>
                </a:lnTo>
                <a:lnTo>
                  <a:pt x="469" y="407"/>
                </a:lnTo>
                <a:lnTo>
                  <a:pt x="471" y="406"/>
                </a:lnTo>
                <a:lnTo>
                  <a:pt x="472" y="405"/>
                </a:lnTo>
                <a:lnTo>
                  <a:pt x="473" y="404"/>
                </a:lnTo>
                <a:lnTo>
                  <a:pt x="475" y="402"/>
                </a:lnTo>
                <a:lnTo>
                  <a:pt x="476" y="401"/>
                </a:lnTo>
                <a:lnTo>
                  <a:pt x="476" y="401"/>
                </a:lnTo>
                <a:lnTo>
                  <a:pt x="477" y="400"/>
                </a:lnTo>
                <a:lnTo>
                  <a:pt x="478" y="400"/>
                </a:lnTo>
                <a:lnTo>
                  <a:pt x="479" y="399"/>
                </a:lnTo>
                <a:lnTo>
                  <a:pt x="480" y="399"/>
                </a:lnTo>
                <a:lnTo>
                  <a:pt x="481" y="399"/>
                </a:lnTo>
                <a:lnTo>
                  <a:pt x="485" y="398"/>
                </a:lnTo>
                <a:lnTo>
                  <a:pt x="487" y="398"/>
                </a:lnTo>
                <a:lnTo>
                  <a:pt x="488" y="398"/>
                </a:lnTo>
                <a:lnTo>
                  <a:pt x="492" y="398"/>
                </a:lnTo>
                <a:lnTo>
                  <a:pt x="495" y="398"/>
                </a:lnTo>
                <a:lnTo>
                  <a:pt x="496" y="398"/>
                </a:lnTo>
                <a:lnTo>
                  <a:pt x="497" y="398"/>
                </a:lnTo>
                <a:lnTo>
                  <a:pt x="498" y="398"/>
                </a:lnTo>
                <a:lnTo>
                  <a:pt x="500" y="399"/>
                </a:lnTo>
                <a:lnTo>
                  <a:pt x="502" y="399"/>
                </a:lnTo>
                <a:lnTo>
                  <a:pt x="503" y="400"/>
                </a:lnTo>
                <a:lnTo>
                  <a:pt x="505" y="401"/>
                </a:lnTo>
                <a:lnTo>
                  <a:pt x="508" y="403"/>
                </a:lnTo>
                <a:lnTo>
                  <a:pt x="510" y="404"/>
                </a:lnTo>
                <a:lnTo>
                  <a:pt x="511" y="405"/>
                </a:lnTo>
                <a:lnTo>
                  <a:pt x="512" y="405"/>
                </a:lnTo>
                <a:lnTo>
                  <a:pt x="514" y="406"/>
                </a:lnTo>
                <a:lnTo>
                  <a:pt x="515" y="406"/>
                </a:lnTo>
                <a:lnTo>
                  <a:pt x="517" y="406"/>
                </a:lnTo>
                <a:lnTo>
                  <a:pt x="519" y="406"/>
                </a:lnTo>
                <a:lnTo>
                  <a:pt x="520" y="406"/>
                </a:lnTo>
                <a:lnTo>
                  <a:pt x="521" y="406"/>
                </a:lnTo>
                <a:lnTo>
                  <a:pt x="522" y="406"/>
                </a:lnTo>
                <a:lnTo>
                  <a:pt x="522" y="405"/>
                </a:lnTo>
                <a:lnTo>
                  <a:pt x="523" y="405"/>
                </a:lnTo>
                <a:lnTo>
                  <a:pt x="525" y="403"/>
                </a:lnTo>
                <a:lnTo>
                  <a:pt x="528" y="401"/>
                </a:lnTo>
                <a:lnTo>
                  <a:pt x="529" y="400"/>
                </a:lnTo>
                <a:lnTo>
                  <a:pt x="530" y="399"/>
                </a:lnTo>
                <a:lnTo>
                  <a:pt x="531" y="398"/>
                </a:lnTo>
                <a:lnTo>
                  <a:pt x="531" y="396"/>
                </a:lnTo>
                <a:lnTo>
                  <a:pt x="532" y="395"/>
                </a:lnTo>
                <a:lnTo>
                  <a:pt x="532" y="394"/>
                </a:lnTo>
                <a:lnTo>
                  <a:pt x="532" y="393"/>
                </a:lnTo>
                <a:lnTo>
                  <a:pt x="532" y="390"/>
                </a:lnTo>
                <a:lnTo>
                  <a:pt x="531" y="385"/>
                </a:lnTo>
                <a:lnTo>
                  <a:pt x="530" y="381"/>
                </a:lnTo>
                <a:lnTo>
                  <a:pt x="530" y="380"/>
                </a:lnTo>
                <a:lnTo>
                  <a:pt x="530" y="380"/>
                </a:lnTo>
                <a:lnTo>
                  <a:pt x="530" y="379"/>
                </a:lnTo>
                <a:lnTo>
                  <a:pt x="529" y="378"/>
                </a:lnTo>
                <a:lnTo>
                  <a:pt x="529" y="377"/>
                </a:lnTo>
                <a:lnTo>
                  <a:pt x="528" y="376"/>
                </a:lnTo>
                <a:lnTo>
                  <a:pt x="526" y="375"/>
                </a:lnTo>
                <a:lnTo>
                  <a:pt x="526" y="374"/>
                </a:lnTo>
                <a:lnTo>
                  <a:pt x="526" y="374"/>
                </a:lnTo>
                <a:lnTo>
                  <a:pt x="526" y="373"/>
                </a:lnTo>
                <a:lnTo>
                  <a:pt x="525" y="372"/>
                </a:lnTo>
                <a:lnTo>
                  <a:pt x="525" y="371"/>
                </a:lnTo>
                <a:lnTo>
                  <a:pt x="526" y="370"/>
                </a:lnTo>
                <a:lnTo>
                  <a:pt x="526" y="369"/>
                </a:lnTo>
                <a:lnTo>
                  <a:pt x="526" y="369"/>
                </a:lnTo>
                <a:lnTo>
                  <a:pt x="527" y="368"/>
                </a:lnTo>
                <a:lnTo>
                  <a:pt x="528" y="367"/>
                </a:lnTo>
                <a:lnTo>
                  <a:pt x="529" y="366"/>
                </a:lnTo>
                <a:lnTo>
                  <a:pt x="530" y="365"/>
                </a:lnTo>
                <a:lnTo>
                  <a:pt x="531" y="365"/>
                </a:lnTo>
                <a:lnTo>
                  <a:pt x="538" y="361"/>
                </a:lnTo>
                <a:lnTo>
                  <a:pt x="541" y="359"/>
                </a:lnTo>
                <a:lnTo>
                  <a:pt x="542" y="358"/>
                </a:lnTo>
                <a:lnTo>
                  <a:pt x="543" y="357"/>
                </a:lnTo>
                <a:lnTo>
                  <a:pt x="544" y="356"/>
                </a:lnTo>
                <a:lnTo>
                  <a:pt x="545" y="356"/>
                </a:lnTo>
                <a:lnTo>
                  <a:pt x="545" y="355"/>
                </a:lnTo>
                <a:lnTo>
                  <a:pt x="546" y="354"/>
                </a:lnTo>
                <a:lnTo>
                  <a:pt x="547" y="352"/>
                </a:lnTo>
                <a:lnTo>
                  <a:pt x="547" y="351"/>
                </a:lnTo>
                <a:lnTo>
                  <a:pt x="547" y="350"/>
                </a:lnTo>
                <a:lnTo>
                  <a:pt x="547" y="349"/>
                </a:lnTo>
                <a:lnTo>
                  <a:pt x="547" y="349"/>
                </a:lnTo>
                <a:lnTo>
                  <a:pt x="547" y="347"/>
                </a:lnTo>
                <a:lnTo>
                  <a:pt x="546" y="346"/>
                </a:lnTo>
                <a:lnTo>
                  <a:pt x="545" y="345"/>
                </a:lnTo>
                <a:lnTo>
                  <a:pt x="545" y="344"/>
                </a:lnTo>
                <a:lnTo>
                  <a:pt x="543" y="342"/>
                </a:lnTo>
                <a:lnTo>
                  <a:pt x="542" y="341"/>
                </a:lnTo>
                <a:lnTo>
                  <a:pt x="541" y="341"/>
                </a:lnTo>
                <a:lnTo>
                  <a:pt x="540" y="340"/>
                </a:lnTo>
                <a:lnTo>
                  <a:pt x="535" y="336"/>
                </a:lnTo>
                <a:lnTo>
                  <a:pt x="534" y="335"/>
                </a:lnTo>
                <a:lnTo>
                  <a:pt x="534" y="334"/>
                </a:lnTo>
                <a:lnTo>
                  <a:pt x="533" y="334"/>
                </a:lnTo>
                <a:lnTo>
                  <a:pt x="532" y="333"/>
                </a:lnTo>
                <a:lnTo>
                  <a:pt x="530" y="330"/>
                </a:lnTo>
                <a:lnTo>
                  <a:pt x="529" y="329"/>
                </a:lnTo>
                <a:lnTo>
                  <a:pt x="528" y="328"/>
                </a:lnTo>
                <a:lnTo>
                  <a:pt x="527" y="327"/>
                </a:lnTo>
                <a:lnTo>
                  <a:pt x="526" y="326"/>
                </a:lnTo>
                <a:lnTo>
                  <a:pt x="525" y="325"/>
                </a:lnTo>
                <a:lnTo>
                  <a:pt x="520" y="323"/>
                </a:lnTo>
                <a:lnTo>
                  <a:pt x="518" y="322"/>
                </a:lnTo>
                <a:lnTo>
                  <a:pt x="513" y="320"/>
                </a:lnTo>
                <a:lnTo>
                  <a:pt x="511" y="320"/>
                </a:lnTo>
                <a:lnTo>
                  <a:pt x="510" y="319"/>
                </a:lnTo>
                <a:lnTo>
                  <a:pt x="509" y="319"/>
                </a:lnTo>
                <a:lnTo>
                  <a:pt x="508" y="318"/>
                </a:lnTo>
                <a:lnTo>
                  <a:pt x="507" y="317"/>
                </a:lnTo>
                <a:lnTo>
                  <a:pt x="506" y="316"/>
                </a:lnTo>
                <a:lnTo>
                  <a:pt x="505" y="315"/>
                </a:lnTo>
                <a:lnTo>
                  <a:pt x="504" y="314"/>
                </a:lnTo>
                <a:lnTo>
                  <a:pt x="504" y="313"/>
                </a:lnTo>
                <a:lnTo>
                  <a:pt x="503" y="312"/>
                </a:lnTo>
                <a:lnTo>
                  <a:pt x="502" y="308"/>
                </a:lnTo>
                <a:lnTo>
                  <a:pt x="501" y="307"/>
                </a:lnTo>
                <a:lnTo>
                  <a:pt x="501" y="307"/>
                </a:lnTo>
                <a:lnTo>
                  <a:pt x="500" y="306"/>
                </a:lnTo>
                <a:lnTo>
                  <a:pt x="499" y="306"/>
                </a:lnTo>
                <a:lnTo>
                  <a:pt x="498" y="306"/>
                </a:lnTo>
                <a:lnTo>
                  <a:pt x="495" y="305"/>
                </a:lnTo>
                <a:lnTo>
                  <a:pt x="494" y="304"/>
                </a:lnTo>
                <a:lnTo>
                  <a:pt x="492" y="304"/>
                </a:lnTo>
                <a:lnTo>
                  <a:pt x="491" y="303"/>
                </a:lnTo>
                <a:lnTo>
                  <a:pt x="487" y="299"/>
                </a:lnTo>
                <a:lnTo>
                  <a:pt x="484" y="298"/>
                </a:lnTo>
                <a:lnTo>
                  <a:pt x="481" y="295"/>
                </a:lnTo>
                <a:lnTo>
                  <a:pt x="480" y="295"/>
                </a:lnTo>
                <a:lnTo>
                  <a:pt x="479" y="294"/>
                </a:lnTo>
                <a:lnTo>
                  <a:pt x="478" y="293"/>
                </a:lnTo>
                <a:lnTo>
                  <a:pt x="478" y="293"/>
                </a:lnTo>
                <a:lnTo>
                  <a:pt x="477" y="292"/>
                </a:lnTo>
                <a:lnTo>
                  <a:pt x="477" y="291"/>
                </a:lnTo>
                <a:lnTo>
                  <a:pt x="477" y="290"/>
                </a:lnTo>
                <a:lnTo>
                  <a:pt x="477" y="290"/>
                </a:lnTo>
                <a:lnTo>
                  <a:pt x="477" y="290"/>
                </a:lnTo>
                <a:lnTo>
                  <a:pt x="477" y="289"/>
                </a:lnTo>
                <a:lnTo>
                  <a:pt x="476" y="289"/>
                </a:lnTo>
                <a:lnTo>
                  <a:pt x="475" y="289"/>
                </a:lnTo>
                <a:lnTo>
                  <a:pt x="475" y="289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3" name="Freeform 226">
            <a:extLst>
              <a:ext uri="{FF2B5EF4-FFF2-40B4-BE49-F238E27FC236}">
                <a16:creationId xmlns:a16="http://schemas.microsoft.com/office/drawing/2014/main" id="{89D248F1-C874-4693-9ECE-731FEE2F3933}"/>
              </a:ext>
            </a:extLst>
          </p:cNvPr>
          <p:cNvSpPr>
            <a:spLocks/>
          </p:cNvSpPr>
          <p:nvPr/>
        </p:nvSpPr>
        <p:spPr bwMode="auto">
          <a:xfrm>
            <a:off x="7964414" y="3585287"/>
            <a:ext cx="1182250" cy="1509751"/>
          </a:xfrm>
          <a:custGeom>
            <a:avLst/>
            <a:gdLst>
              <a:gd name="T0" fmla="*/ 382 w 622"/>
              <a:gd name="T1" fmla="*/ 15 h 726"/>
              <a:gd name="T2" fmla="*/ 401 w 622"/>
              <a:gd name="T3" fmla="*/ 14 h 726"/>
              <a:gd name="T4" fmla="*/ 434 w 622"/>
              <a:gd name="T5" fmla="*/ 42 h 726"/>
              <a:gd name="T6" fmla="*/ 459 w 622"/>
              <a:gd name="T7" fmla="*/ 64 h 726"/>
              <a:gd name="T8" fmla="*/ 455 w 622"/>
              <a:gd name="T9" fmla="*/ 93 h 726"/>
              <a:gd name="T10" fmla="*/ 463 w 622"/>
              <a:gd name="T11" fmla="*/ 127 h 726"/>
              <a:gd name="T12" fmla="*/ 450 w 622"/>
              <a:gd name="T13" fmla="*/ 153 h 726"/>
              <a:gd name="T14" fmla="*/ 451 w 622"/>
              <a:gd name="T15" fmla="*/ 173 h 726"/>
              <a:gd name="T16" fmla="*/ 471 w 622"/>
              <a:gd name="T17" fmla="*/ 182 h 726"/>
              <a:gd name="T18" fmla="*/ 486 w 622"/>
              <a:gd name="T19" fmla="*/ 204 h 726"/>
              <a:gd name="T20" fmla="*/ 499 w 622"/>
              <a:gd name="T21" fmla="*/ 216 h 726"/>
              <a:gd name="T22" fmla="*/ 544 w 622"/>
              <a:gd name="T23" fmla="*/ 212 h 726"/>
              <a:gd name="T24" fmla="*/ 557 w 622"/>
              <a:gd name="T25" fmla="*/ 230 h 726"/>
              <a:gd name="T26" fmla="*/ 563 w 622"/>
              <a:gd name="T27" fmla="*/ 267 h 726"/>
              <a:gd name="T28" fmla="*/ 553 w 622"/>
              <a:gd name="T29" fmla="*/ 294 h 726"/>
              <a:gd name="T30" fmla="*/ 558 w 622"/>
              <a:gd name="T31" fmla="*/ 312 h 726"/>
              <a:gd name="T32" fmla="*/ 583 w 622"/>
              <a:gd name="T33" fmla="*/ 326 h 726"/>
              <a:gd name="T34" fmla="*/ 572 w 622"/>
              <a:gd name="T35" fmla="*/ 339 h 726"/>
              <a:gd name="T36" fmla="*/ 572 w 622"/>
              <a:gd name="T37" fmla="*/ 350 h 726"/>
              <a:gd name="T38" fmla="*/ 562 w 622"/>
              <a:gd name="T39" fmla="*/ 369 h 726"/>
              <a:gd name="T40" fmla="*/ 556 w 622"/>
              <a:gd name="T41" fmla="*/ 379 h 726"/>
              <a:gd name="T42" fmla="*/ 572 w 622"/>
              <a:gd name="T43" fmla="*/ 393 h 726"/>
              <a:gd name="T44" fmla="*/ 592 w 622"/>
              <a:gd name="T45" fmla="*/ 402 h 726"/>
              <a:gd name="T46" fmla="*/ 601 w 622"/>
              <a:gd name="T47" fmla="*/ 418 h 726"/>
              <a:gd name="T48" fmla="*/ 621 w 622"/>
              <a:gd name="T49" fmla="*/ 438 h 726"/>
              <a:gd name="T50" fmla="*/ 615 w 622"/>
              <a:gd name="T51" fmla="*/ 469 h 726"/>
              <a:gd name="T52" fmla="*/ 605 w 622"/>
              <a:gd name="T53" fmla="*/ 500 h 726"/>
              <a:gd name="T54" fmla="*/ 581 w 622"/>
              <a:gd name="T55" fmla="*/ 514 h 726"/>
              <a:gd name="T56" fmla="*/ 581 w 622"/>
              <a:gd name="T57" fmla="*/ 533 h 726"/>
              <a:gd name="T58" fmla="*/ 563 w 622"/>
              <a:gd name="T59" fmla="*/ 539 h 726"/>
              <a:gd name="T60" fmla="*/ 537 w 622"/>
              <a:gd name="T61" fmla="*/ 556 h 726"/>
              <a:gd name="T62" fmla="*/ 506 w 622"/>
              <a:gd name="T63" fmla="*/ 565 h 726"/>
              <a:gd name="T64" fmla="*/ 492 w 622"/>
              <a:gd name="T65" fmla="*/ 574 h 726"/>
              <a:gd name="T66" fmla="*/ 475 w 622"/>
              <a:gd name="T67" fmla="*/ 610 h 726"/>
              <a:gd name="T68" fmla="*/ 496 w 622"/>
              <a:gd name="T69" fmla="*/ 629 h 726"/>
              <a:gd name="T70" fmla="*/ 500 w 622"/>
              <a:gd name="T71" fmla="*/ 651 h 726"/>
              <a:gd name="T72" fmla="*/ 477 w 622"/>
              <a:gd name="T73" fmla="*/ 658 h 726"/>
              <a:gd name="T74" fmla="*/ 465 w 622"/>
              <a:gd name="T75" fmla="*/ 671 h 726"/>
              <a:gd name="T76" fmla="*/ 436 w 622"/>
              <a:gd name="T77" fmla="*/ 667 h 726"/>
              <a:gd name="T78" fmla="*/ 396 w 622"/>
              <a:gd name="T79" fmla="*/ 665 h 726"/>
              <a:gd name="T80" fmla="*/ 390 w 622"/>
              <a:gd name="T81" fmla="*/ 677 h 726"/>
              <a:gd name="T82" fmla="*/ 373 w 622"/>
              <a:gd name="T83" fmla="*/ 688 h 726"/>
              <a:gd name="T84" fmla="*/ 360 w 622"/>
              <a:gd name="T85" fmla="*/ 702 h 726"/>
              <a:gd name="T86" fmla="*/ 343 w 622"/>
              <a:gd name="T87" fmla="*/ 677 h 726"/>
              <a:gd name="T88" fmla="*/ 326 w 622"/>
              <a:gd name="T89" fmla="*/ 676 h 726"/>
              <a:gd name="T90" fmla="*/ 296 w 622"/>
              <a:gd name="T91" fmla="*/ 659 h 726"/>
              <a:gd name="T92" fmla="*/ 282 w 622"/>
              <a:gd name="T93" fmla="*/ 679 h 726"/>
              <a:gd name="T94" fmla="*/ 279 w 622"/>
              <a:gd name="T95" fmla="*/ 703 h 726"/>
              <a:gd name="T96" fmla="*/ 248 w 622"/>
              <a:gd name="T97" fmla="*/ 726 h 726"/>
              <a:gd name="T98" fmla="*/ 224 w 622"/>
              <a:gd name="T99" fmla="*/ 719 h 726"/>
              <a:gd name="T100" fmla="*/ 220 w 622"/>
              <a:gd name="T101" fmla="*/ 708 h 726"/>
              <a:gd name="T102" fmla="*/ 185 w 622"/>
              <a:gd name="T103" fmla="*/ 706 h 726"/>
              <a:gd name="T104" fmla="*/ 160 w 622"/>
              <a:gd name="T105" fmla="*/ 704 h 726"/>
              <a:gd name="T106" fmla="*/ 145 w 622"/>
              <a:gd name="T107" fmla="*/ 705 h 726"/>
              <a:gd name="T108" fmla="*/ 127 w 622"/>
              <a:gd name="T109" fmla="*/ 713 h 726"/>
              <a:gd name="T110" fmla="*/ 108 w 622"/>
              <a:gd name="T111" fmla="*/ 704 h 726"/>
              <a:gd name="T112" fmla="*/ 86 w 622"/>
              <a:gd name="T113" fmla="*/ 690 h 726"/>
              <a:gd name="T114" fmla="*/ 62 w 622"/>
              <a:gd name="T115" fmla="*/ 706 h 726"/>
              <a:gd name="T116" fmla="*/ 22 w 622"/>
              <a:gd name="T117" fmla="*/ 711 h 726"/>
              <a:gd name="T118" fmla="*/ 1 w 622"/>
              <a:gd name="T119" fmla="*/ 706 h 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2" h="726">
                <a:moveTo>
                  <a:pt x="363" y="0"/>
                </a:moveTo>
                <a:lnTo>
                  <a:pt x="364" y="1"/>
                </a:lnTo>
                <a:lnTo>
                  <a:pt x="365" y="1"/>
                </a:lnTo>
                <a:lnTo>
                  <a:pt x="366" y="2"/>
                </a:lnTo>
                <a:lnTo>
                  <a:pt x="366" y="2"/>
                </a:lnTo>
                <a:lnTo>
                  <a:pt x="369" y="5"/>
                </a:lnTo>
                <a:lnTo>
                  <a:pt x="370" y="6"/>
                </a:lnTo>
                <a:lnTo>
                  <a:pt x="372" y="7"/>
                </a:lnTo>
                <a:lnTo>
                  <a:pt x="375" y="9"/>
                </a:lnTo>
                <a:lnTo>
                  <a:pt x="376" y="10"/>
                </a:lnTo>
                <a:lnTo>
                  <a:pt x="377" y="11"/>
                </a:lnTo>
                <a:lnTo>
                  <a:pt x="378" y="13"/>
                </a:lnTo>
                <a:lnTo>
                  <a:pt x="378" y="13"/>
                </a:lnTo>
                <a:lnTo>
                  <a:pt x="379" y="14"/>
                </a:lnTo>
                <a:lnTo>
                  <a:pt x="380" y="14"/>
                </a:lnTo>
                <a:lnTo>
                  <a:pt x="381" y="15"/>
                </a:lnTo>
                <a:lnTo>
                  <a:pt x="382" y="15"/>
                </a:lnTo>
                <a:lnTo>
                  <a:pt x="382" y="15"/>
                </a:lnTo>
                <a:lnTo>
                  <a:pt x="383" y="14"/>
                </a:lnTo>
                <a:lnTo>
                  <a:pt x="384" y="14"/>
                </a:lnTo>
                <a:lnTo>
                  <a:pt x="384" y="14"/>
                </a:lnTo>
                <a:lnTo>
                  <a:pt x="386" y="13"/>
                </a:lnTo>
                <a:lnTo>
                  <a:pt x="387" y="12"/>
                </a:lnTo>
                <a:lnTo>
                  <a:pt x="388" y="11"/>
                </a:lnTo>
                <a:lnTo>
                  <a:pt x="389" y="11"/>
                </a:lnTo>
                <a:lnTo>
                  <a:pt x="390" y="11"/>
                </a:lnTo>
                <a:lnTo>
                  <a:pt x="391" y="11"/>
                </a:lnTo>
                <a:lnTo>
                  <a:pt x="392" y="11"/>
                </a:lnTo>
                <a:lnTo>
                  <a:pt x="396" y="12"/>
                </a:lnTo>
                <a:lnTo>
                  <a:pt x="397" y="12"/>
                </a:lnTo>
                <a:lnTo>
                  <a:pt x="398" y="12"/>
                </a:lnTo>
                <a:lnTo>
                  <a:pt x="399" y="13"/>
                </a:lnTo>
                <a:lnTo>
                  <a:pt x="400" y="13"/>
                </a:lnTo>
                <a:lnTo>
                  <a:pt x="401" y="14"/>
                </a:lnTo>
                <a:lnTo>
                  <a:pt x="402" y="16"/>
                </a:lnTo>
                <a:lnTo>
                  <a:pt x="406" y="20"/>
                </a:lnTo>
                <a:lnTo>
                  <a:pt x="412" y="27"/>
                </a:lnTo>
                <a:lnTo>
                  <a:pt x="415" y="30"/>
                </a:lnTo>
                <a:lnTo>
                  <a:pt x="416" y="30"/>
                </a:lnTo>
                <a:lnTo>
                  <a:pt x="416" y="31"/>
                </a:lnTo>
                <a:lnTo>
                  <a:pt x="417" y="32"/>
                </a:lnTo>
                <a:lnTo>
                  <a:pt x="419" y="32"/>
                </a:lnTo>
                <a:lnTo>
                  <a:pt x="420" y="33"/>
                </a:lnTo>
                <a:lnTo>
                  <a:pt x="423" y="34"/>
                </a:lnTo>
                <a:lnTo>
                  <a:pt x="424" y="34"/>
                </a:lnTo>
                <a:lnTo>
                  <a:pt x="425" y="35"/>
                </a:lnTo>
                <a:lnTo>
                  <a:pt x="427" y="36"/>
                </a:lnTo>
                <a:lnTo>
                  <a:pt x="429" y="38"/>
                </a:lnTo>
                <a:lnTo>
                  <a:pt x="432" y="40"/>
                </a:lnTo>
                <a:lnTo>
                  <a:pt x="433" y="41"/>
                </a:lnTo>
                <a:lnTo>
                  <a:pt x="434" y="42"/>
                </a:lnTo>
                <a:lnTo>
                  <a:pt x="435" y="43"/>
                </a:lnTo>
                <a:lnTo>
                  <a:pt x="436" y="45"/>
                </a:lnTo>
                <a:lnTo>
                  <a:pt x="437" y="46"/>
                </a:lnTo>
                <a:lnTo>
                  <a:pt x="439" y="50"/>
                </a:lnTo>
                <a:lnTo>
                  <a:pt x="440" y="52"/>
                </a:lnTo>
                <a:lnTo>
                  <a:pt x="441" y="53"/>
                </a:lnTo>
                <a:lnTo>
                  <a:pt x="442" y="53"/>
                </a:lnTo>
                <a:lnTo>
                  <a:pt x="443" y="55"/>
                </a:lnTo>
                <a:lnTo>
                  <a:pt x="444" y="55"/>
                </a:lnTo>
                <a:lnTo>
                  <a:pt x="445" y="56"/>
                </a:lnTo>
                <a:lnTo>
                  <a:pt x="446" y="57"/>
                </a:lnTo>
                <a:lnTo>
                  <a:pt x="448" y="58"/>
                </a:lnTo>
                <a:lnTo>
                  <a:pt x="451" y="59"/>
                </a:lnTo>
                <a:lnTo>
                  <a:pt x="457" y="62"/>
                </a:lnTo>
                <a:lnTo>
                  <a:pt x="458" y="62"/>
                </a:lnTo>
                <a:lnTo>
                  <a:pt x="460" y="63"/>
                </a:lnTo>
                <a:lnTo>
                  <a:pt x="459" y="64"/>
                </a:lnTo>
                <a:lnTo>
                  <a:pt x="457" y="66"/>
                </a:lnTo>
                <a:lnTo>
                  <a:pt x="454" y="69"/>
                </a:lnTo>
                <a:lnTo>
                  <a:pt x="452" y="71"/>
                </a:lnTo>
                <a:lnTo>
                  <a:pt x="451" y="72"/>
                </a:lnTo>
                <a:lnTo>
                  <a:pt x="450" y="73"/>
                </a:lnTo>
                <a:lnTo>
                  <a:pt x="450" y="74"/>
                </a:lnTo>
                <a:lnTo>
                  <a:pt x="450" y="75"/>
                </a:lnTo>
                <a:lnTo>
                  <a:pt x="449" y="76"/>
                </a:lnTo>
                <a:lnTo>
                  <a:pt x="449" y="77"/>
                </a:lnTo>
                <a:lnTo>
                  <a:pt x="449" y="78"/>
                </a:lnTo>
                <a:lnTo>
                  <a:pt x="450" y="79"/>
                </a:lnTo>
                <a:lnTo>
                  <a:pt x="450" y="80"/>
                </a:lnTo>
                <a:lnTo>
                  <a:pt x="452" y="83"/>
                </a:lnTo>
                <a:lnTo>
                  <a:pt x="453" y="85"/>
                </a:lnTo>
                <a:lnTo>
                  <a:pt x="453" y="87"/>
                </a:lnTo>
                <a:lnTo>
                  <a:pt x="454" y="90"/>
                </a:lnTo>
                <a:lnTo>
                  <a:pt x="455" y="93"/>
                </a:lnTo>
                <a:lnTo>
                  <a:pt x="456" y="94"/>
                </a:lnTo>
                <a:lnTo>
                  <a:pt x="456" y="95"/>
                </a:lnTo>
                <a:lnTo>
                  <a:pt x="456" y="96"/>
                </a:lnTo>
                <a:lnTo>
                  <a:pt x="456" y="99"/>
                </a:lnTo>
                <a:lnTo>
                  <a:pt x="456" y="105"/>
                </a:lnTo>
                <a:lnTo>
                  <a:pt x="456" y="107"/>
                </a:lnTo>
                <a:lnTo>
                  <a:pt x="456" y="109"/>
                </a:lnTo>
                <a:lnTo>
                  <a:pt x="456" y="110"/>
                </a:lnTo>
                <a:lnTo>
                  <a:pt x="457" y="111"/>
                </a:lnTo>
                <a:lnTo>
                  <a:pt x="458" y="112"/>
                </a:lnTo>
                <a:lnTo>
                  <a:pt x="459" y="114"/>
                </a:lnTo>
                <a:lnTo>
                  <a:pt x="460" y="115"/>
                </a:lnTo>
                <a:lnTo>
                  <a:pt x="460" y="117"/>
                </a:lnTo>
                <a:lnTo>
                  <a:pt x="461" y="118"/>
                </a:lnTo>
                <a:lnTo>
                  <a:pt x="462" y="119"/>
                </a:lnTo>
                <a:lnTo>
                  <a:pt x="463" y="125"/>
                </a:lnTo>
                <a:lnTo>
                  <a:pt x="463" y="127"/>
                </a:lnTo>
                <a:lnTo>
                  <a:pt x="463" y="128"/>
                </a:lnTo>
                <a:lnTo>
                  <a:pt x="463" y="130"/>
                </a:lnTo>
                <a:lnTo>
                  <a:pt x="463" y="132"/>
                </a:lnTo>
                <a:lnTo>
                  <a:pt x="463" y="134"/>
                </a:lnTo>
                <a:lnTo>
                  <a:pt x="462" y="136"/>
                </a:lnTo>
                <a:lnTo>
                  <a:pt x="462" y="137"/>
                </a:lnTo>
                <a:lnTo>
                  <a:pt x="461" y="138"/>
                </a:lnTo>
                <a:lnTo>
                  <a:pt x="459" y="142"/>
                </a:lnTo>
                <a:lnTo>
                  <a:pt x="458" y="143"/>
                </a:lnTo>
                <a:lnTo>
                  <a:pt x="458" y="144"/>
                </a:lnTo>
                <a:lnTo>
                  <a:pt x="456" y="148"/>
                </a:lnTo>
                <a:lnTo>
                  <a:pt x="456" y="149"/>
                </a:lnTo>
                <a:lnTo>
                  <a:pt x="455" y="150"/>
                </a:lnTo>
                <a:lnTo>
                  <a:pt x="455" y="150"/>
                </a:lnTo>
                <a:lnTo>
                  <a:pt x="454" y="151"/>
                </a:lnTo>
                <a:lnTo>
                  <a:pt x="453" y="152"/>
                </a:lnTo>
                <a:lnTo>
                  <a:pt x="450" y="153"/>
                </a:lnTo>
                <a:lnTo>
                  <a:pt x="449" y="154"/>
                </a:lnTo>
                <a:lnTo>
                  <a:pt x="448" y="154"/>
                </a:lnTo>
                <a:lnTo>
                  <a:pt x="448" y="155"/>
                </a:lnTo>
                <a:lnTo>
                  <a:pt x="447" y="156"/>
                </a:lnTo>
                <a:lnTo>
                  <a:pt x="446" y="157"/>
                </a:lnTo>
                <a:lnTo>
                  <a:pt x="446" y="158"/>
                </a:lnTo>
                <a:lnTo>
                  <a:pt x="446" y="159"/>
                </a:lnTo>
                <a:lnTo>
                  <a:pt x="446" y="160"/>
                </a:lnTo>
                <a:lnTo>
                  <a:pt x="446" y="161"/>
                </a:lnTo>
                <a:lnTo>
                  <a:pt x="446" y="162"/>
                </a:lnTo>
                <a:lnTo>
                  <a:pt x="447" y="163"/>
                </a:lnTo>
                <a:lnTo>
                  <a:pt x="447" y="164"/>
                </a:lnTo>
                <a:lnTo>
                  <a:pt x="449" y="167"/>
                </a:lnTo>
                <a:lnTo>
                  <a:pt x="450" y="168"/>
                </a:lnTo>
                <a:lnTo>
                  <a:pt x="450" y="169"/>
                </a:lnTo>
                <a:lnTo>
                  <a:pt x="451" y="171"/>
                </a:lnTo>
                <a:lnTo>
                  <a:pt x="451" y="173"/>
                </a:lnTo>
                <a:lnTo>
                  <a:pt x="452" y="174"/>
                </a:lnTo>
                <a:lnTo>
                  <a:pt x="452" y="175"/>
                </a:lnTo>
                <a:lnTo>
                  <a:pt x="453" y="176"/>
                </a:lnTo>
                <a:lnTo>
                  <a:pt x="454" y="177"/>
                </a:lnTo>
                <a:lnTo>
                  <a:pt x="455" y="177"/>
                </a:lnTo>
                <a:lnTo>
                  <a:pt x="456" y="178"/>
                </a:lnTo>
                <a:lnTo>
                  <a:pt x="457" y="179"/>
                </a:lnTo>
                <a:lnTo>
                  <a:pt x="458" y="179"/>
                </a:lnTo>
                <a:lnTo>
                  <a:pt x="459" y="180"/>
                </a:lnTo>
                <a:lnTo>
                  <a:pt x="460" y="180"/>
                </a:lnTo>
                <a:lnTo>
                  <a:pt x="461" y="180"/>
                </a:lnTo>
                <a:lnTo>
                  <a:pt x="462" y="181"/>
                </a:lnTo>
                <a:lnTo>
                  <a:pt x="463" y="181"/>
                </a:lnTo>
                <a:lnTo>
                  <a:pt x="467" y="181"/>
                </a:lnTo>
                <a:lnTo>
                  <a:pt x="468" y="181"/>
                </a:lnTo>
                <a:lnTo>
                  <a:pt x="469" y="182"/>
                </a:lnTo>
                <a:lnTo>
                  <a:pt x="471" y="182"/>
                </a:lnTo>
                <a:lnTo>
                  <a:pt x="472" y="183"/>
                </a:lnTo>
                <a:lnTo>
                  <a:pt x="473" y="184"/>
                </a:lnTo>
                <a:lnTo>
                  <a:pt x="474" y="184"/>
                </a:lnTo>
                <a:lnTo>
                  <a:pt x="475" y="185"/>
                </a:lnTo>
                <a:lnTo>
                  <a:pt x="476" y="187"/>
                </a:lnTo>
                <a:lnTo>
                  <a:pt x="477" y="188"/>
                </a:lnTo>
                <a:lnTo>
                  <a:pt x="478" y="189"/>
                </a:lnTo>
                <a:lnTo>
                  <a:pt x="480" y="191"/>
                </a:lnTo>
                <a:lnTo>
                  <a:pt x="482" y="192"/>
                </a:lnTo>
                <a:lnTo>
                  <a:pt x="484" y="194"/>
                </a:lnTo>
                <a:lnTo>
                  <a:pt x="484" y="195"/>
                </a:lnTo>
                <a:lnTo>
                  <a:pt x="485" y="196"/>
                </a:lnTo>
                <a:lnTo>
                  <a:pt x="486" y="197"/>
                </a:lnTo>
                <a:lnTo>
                  <a:pt x="486" y="198"/>
                </a:lnTo>
                <a:lnTo>
                  <a:pt x="486" y="199"/>
                </a:lnTo>
                <a:lnTo>
                  <a:pt x="486" y="202"/>
                </a:lnTo>
                <a:lnTo>
                  <a:pt x="486" y="204"/>
                </a:lnTo>
                <a:lnTo>
                  <a:pt x="486" y="205"/>
                </a:lnTo>
                <a:lnTo>
                  <a:pt x="487" y="207"/>
                </a:lnTo>
                <a:lnTo>
                  <a:pt x="487" y="208"/>
                </a:lnTo>
                <a:lnTo>
                  <a:pt x="488" y="209"/>
                </a:lnTo>
                <a:lnTo>
                  <a:pt x="488" y="210"/>
                </a:lnTo>
                <a:lnTo>
                  <a:pt x="488" y="211"/>
                </a:lnTo>
                <a:lnTo>
                  <a:pt x="489" y="211"/>
                </a:lnTo>
                <a:lnTo>
                  <a:pt x="490" y="212"/>
                </a:lnTo>
                <a:lnTo>
                  <a:pt x="491" y="213"/>
                </a:lnTo>
                <a:lnTo>
                  <a:pt x="492" y="214"/>
                </a:lnTo>
                <a:lnTo>
                  <a:pt x="493" y="214"/>
                </a:lnTo>
                <a:lnTo>
                  <a:pt x="494" y="215"/>
                </a:lnTo>
                <a:lnTo>
                  <a:pt x="495" y="215"/>
                </a:lnTo>
                <a:lnTo>
                  <a:pt x="496" y="216"/>
                </a:lnTo>
                <a:lnTo>
                  <a:pt x="497" y="216"/>
                </a:lnTo>
                <a:lnTo>
                  <a:pt x="498" y="216"/>
                </a:lnTo>
                <a:lnTo>
                  <a:pt x="499" y="216"/>
                </a:lnTo>
                <a:lnTo>
                  <a:pt x="500" y="216"/>
                </a:lnTo>
                <a:lnTo>
                  <a:pt x="507" y="215"/>
                </a:lnTo>
                <a:lnTo>
                  <a:pt x="508" y="215"/>
                </a:lnTo>
                <a:lnTo>
                  <a:pt x="510" y="215"/>
                </a:lnTo>
                <a:lnTo>
                  <a:pt x="516" y="216"/>
                </a:lnTo>
                <a:lnTo>
                  <a:pt x="519" y="216"/>
                </a:lnTo>
                <a:lnTo>
                  <a:pt x="524" y="217"/>
                </a:lnTo>
                <a:lnTo>
                  <a:pt x="525" y="217"/>
                </a:lnTo>
                <a:lnTo>
                  <a:pt x="527" y="217"/>
                </a:lnTo>
                <a:lnTo>
                  <a:pt x="528" y="217"/>
                </a:lnTo>
                <a:lnTo>
                  <a:pt x="530" y="216"/>
                </a:lnTo>
                <a:lnTo>
                  <a:pt x="535" y="215"/>
                </a:lnTo>
                <a:lnTo>
                  <a:pt x="538" y="213"/>
                </a:lnTo>
                <a:lnTo>
                  <a:pt x="540" y="213"/>
                </a:lnTo>
                <a:lnTo>
                  <a:pt x="541" y="212"/>
                </a:lnTo>
                <a:lnTo>
                  <a:pt x="543" y="212"/>
                </a:lnTo>
                <a:lnTo>
                  <a:pt x="544" y="212"/>
                </a:lnTo>
                <a:lnTo>
                  <a:pt x="545" y="212"/>
                </a:lnTo>
                <a:lnTo>
                  <a:pt x="545" y="212"/>
                </a:lnTo>
                <a:lnTo>
                  <a:pt x="546" y="212"/>
                </a:lnTo>
                <a:lnTo>
                  <a:pt x="547" y="213"/>
                </a:lnTo>
                <a:lnTo>
                  <a:pt x="548" y="213"/>
                </a:lnTo>
                <a:lnTo>
                  <a:pt x="550" y="215"/>
                </a:lnTo>
                <a:lnTo>
                  <a:pt x="551" y="216"/>
                </a:lnTo>
                <a:lnTo>
                  <a:pt x="553" y="217"/>
                </a:lnTo>
                <a:lnTo>
                  <a:pt x="553" y="218"/>
                </a:lnTo>
                <a:lnTo>
                  <a:pt x="554" y="219"/>
                </a:lnTo>
                <a:lnTo>
                  <a:pt x="555" y="220"/>
                </a:lnTo>
                <a:lnTo>
                  <a:pt x="555" y="221"/>
                </a:lnTo>
                <a:lnTo>
                  <a:pt x="556" y="222"/>
                </a:lnTo>
                <a:lnTo>
                  <a:pt x="556" y="224"/>
                </a:lnTo>
                <a:lnTo>
                  <a:pt x="557" y="225"/>
                </a:lnTo>
                <a:lnTo>
                  <a:pt x="557" y="227"/>
                </a:lnTo>
                <a:lnTo>
                  <a:pt x="557" y="230"/>
                </a:lnTo>
                <a:lnTo>
                  <a:pt x="557" y="234"/>
                </a:lnTo>
                <a:lnTo>
                  <a:pt x="557" y="237"/>
                </a:lnTo>
                <a:lnTo>
                  <a:pt x="557" y="239"/>
                </a:lnTo>
                <a:lnTo>
                  <a:pt x="556" y="243"/>
                </a:lnTo>
                <a:lnTo>
                  <a:pt x="556" y="244"/>
                </a:lnTo>
                <a:lnTo>
                  <a:pt x="556" y="245"/>
                </a:lnTo>
                <a:lnTo>
                  <a:pt x="556" y="248"/>
                </a:lnTo>
                <a:lnTo>
                  <a:pt x="556" y="250"/>
                </a:lnTo>
                <a:lnTo>
                  <a:pt x="556" y="252"/>
                </a:lnTo>
                <a:lnTo>
                  <a:pt x="557" y="254"/>
                </a:lnTo>
                <a:lnTo>
                  <a:pt x="557" y="255"/>
                </a:lnTo>
                <a:lnTo>
                  <a:pt x="557" y="256"/>
                </a:lnTo>
                <a:lnTo>
                  <a:pt x="558" y="258"/>
                </a:lnTo>
                <a:lnTo>
                  <a:pt x="559" y="260"/>
                </a:lnTo>
                <a:lnTo>
                  <a:pt x="561" y="263"/>
                </a:lnTo>
                <a:lnTo>
                  <a:pt x="562" y="265"/>
                </a:lnTo>
                <a:lnTo>
                  <a:pt x="563" y="267"/>
                </a:lnTo>
                <a:lnTo>
                  <a:pt x="563" y="268"/>
                </a:lnTo>
                <a:lnTo>
                  <a:pt x="564" y="271"/>
                </a:lnTo>
                <a:lnTo>
                  <a:pt x="564" y="271"/>
                </a:lnTo>
                <a:lnTo>
                  <a:pt x="564" y="272"/>
                </a:lnTo>
                <a:lnTo>
                  <a:pt x="564" y="273"/>
                </a:lnTo>
                <a:lnTo>
                  <a:pt x="564" y="275"/>
                </a:lnTo>
                <a:lnTo>
                  <a:pt x="564" y="276"/>
                </a:lnTo>
                <a:lnTo>
                  <a:pt x="564" y="277"/>
                </a:lnTo>
                <a:lnTo>
                  <a:pt x="563" y="279"/>
                </a:lnTo>
                <a:lnTo>
                  <a:pt x="562" y="281"/>
                </a:lnTo>
                <a:lnTo>
                  <a:pt x="562" y="283"/>
                </a:lnTo>
                <a:lnTo>
                  <a:pt x="561" y="284"/>
                </a:lnTo>
                <a:lnTo>
                  <a:pt x="560" y="286"/>
                </a:lnTo>
                <a:lnTo>
                  <a:pt x="558" y="289"/>
                </a:lnTo>
                <a:lnTo>
                  <a:pt x="557" y="290"/>
                </a:lnTo>
                <a:lnTo>
                  <a:pt x="555" y="292"/>
                </a:lnTo>
                <a:lnTo>
                  <a:pt x="553" y="294"/>
                </a:lnTo>
                <a:lnTo>
                  <a:pt x="552" y="296"/>
                </a:lnTo>
                <a:lnTo>
                  <a:pt x="551" y="297"/>
                </a:lnTo>
                <a:lnTo>
                  <a:pt x="551" y="298"/>
                </a:lnTo>
                <a:lnTo>
                  <a:pt x="551" y="299"/>
                </a:lnTo>
                <a:lnTo>
                  <a:pt x="551" y="299"/>
                </a:lnTo>
                <a:lnTo>
                  <a:pt x="552" y="301"/>
                </a:lnTo>
                <a:lnTo>
                  <a:pt x="552" y="303"/>
                </a:lnTo>
                <a:lnTo>
                  <a:pt x="552" y="303"/>
                </a:lnTo>
                <a:lnTo>
                  <a:pt x="552" y="304"/>
                </a:lnTo>
                <a:lnTo>
                  <a:pt x="550" y="308"/>
                </a:lnTo>
                <a:lnTo>
                  <a:pt x="550" y="308"/>
                </a:lnTo>
                <a:lnTo>
                  <a:pt x="550" y="309"/>
                </a:lnTo>
                <a:lnTo>
                  <a:pt x="551" y="309"/>
                </a:lnTo>
                <a:lnTo>
                  <a:pt x="551" y="309"/>
                </a:lnTo>
                <a:lnTo>
                  <a:pt x="552" y="310"/>
                </a:lnTo>
                <a:lnTo>
                  <a:pt x="553" y="310"/>
                </a:lnTo>
                <a:lnTo>
                  <a:pt x="558" y="312"/>
                </a:lnTo>
                <a:lnTo>
                  <a:pt x="563" y="313"/>
                </a:lnTo>
                <a:lnTo>
                  <a:pt x="564" y="314"/>
                </a:lnTo>
                <a:lnTo>
                  <a:pt x="566" y="315"/>
                </a:lnTo>
                <a:lnTo>
                  <a:pt x="569" y="315"/>
                </a:lnTo>
                <a:lnTo>
                  <a:pt x="571" y="315"/>
                </a:lnTo>
                <a:lnTo>
                  <a:pt x="572" y="316"/>
                </a:lnTo>
                <a:lnTo>
                  <a:pt x="573" y="316"/>
                </a:lnTo>
                <a:lnTo>
                  <a:pt x="574" y="317"/>
                </a:lnTo>
                <a:lnTo>
                  <a:pt x="578" y="319"/>
                </a:lnTo>
                <a:lnTo>
                  <a:pt x="579" y="320"/>
                </a:lnTo>
                <a:lnTo>
                  <a:pt x="581" y="322"/>
                </a:lnTo>
                <a:lnTo>
                  <a:pt x="581" y="322"/>
                </a:lnTo>
                <a:lnTo>
                  <a:pt x="582" y="323"/>
                </a:lnTo>
                <a:lnTo>
                  <a:pt x="582" y="324"/>
                </a:lnTo>
                <a:lnTo>
                  <a:pt x="583" y="324"/>
                </a:lnTo>
                <a:lnTo>
                  <a:pt x="583" y="325"/>
                </a:lnTo>
                <a:lnTo>
                  <a:pt x="583" y="326"/>
                </a:lnTo>
                <a:lnTo>
                  <a:pt x="583" y="327"/>
                </a:lnTo>
                <a:lnTo>
                  <a:pt x="584" y="327"/>
                </a:lnTo>
                <a:lnTo>
                  <a:pt x="583" y="329"/>
                </a:lnTo>
                <a:lnTo>
                  <a:pt x="583" y="331"/>
                </a:lnTo>
                <a:lnTo>
                  <a:pt x="583" y="333"/>
                </a:lnTo>
                <a:lnTo>
                  <a:pt x="582" y="333"/>
                </a:lnTo>
                <a:lnTo>
                  <a:pt x="582" y="334"/>
                </a:lnTo>
                <a:lnTo>
                  <a:pt x="581" y="334"/>
                </a:lnTo>
                <a:lnTo>
                  <a:pt x="581" y="335"/>
                </a:lnTo>
                <a:lnTo>
                  <a:pt x="580" y="335"/>
                </a:lnTo>
                <a:lnTo>
                  <a:pt x="579" y="336"/>
                </a:lnTo>
                <a:lnTo>
                  <a:pt x="578" y="336"/>
                </a:lnTo>
                <a:lnTo>
                  <a:pt x="577" y="337"/>
                </a:lnTo>
                <a:lnTo>
                  <a:pt x="575" y="337"/>
                </a:lnTo>
                <a:lnTo>
                  <a:pt x="573" y="338"/>
                </a:lnTo>
                <a:lnTo>
                  <a:pt x="572" y="338"/>
                </a:lnTo>
                <a:lnTo>
                  <a:pt x="572" y="339"/>
                </a:lnTo>
                <a:lnTo>
                  <a:pt x="571" y="339"/>
                </a:lnTo>
                <a:lnTo>
                  <a:pt x="571" y="340"/>
                </a:lnTo>
                <a:lnTo>
                  <a:pt x="570" y="340"/>
                </a:lnTo>
                <a:lnTo>
                  <a:pt x="570" y="341"/>
                </a:lnTo>
                <a:lnTo>
                  <a:pt x="570" y="341"/>
                </a:lnTo>
                <a:lnTo>
                  <a:pt x="570" y="342"/>
                </a:lnTo>
                <a:lnTo>
                  <a:pt x="570" y="342"/>
                </a:lnTo>
                <a:lnTo>
                  <a:pt x="571" y="343"/>
                </a:lnTo>
                <a:lnTo>
                  <a:pt x="571" y="344"/>
                </a:lnTo>
                <a:lnTo>
                  <a:pt x="573" y="345"/>
                </a:lnTo>
                <a:lnTo>
                  <a:pt x="573" y="346"/>
                </a:lnTo>
                <a:lnTo>
                  <a:pt x="573" y="346"/>
                </a:lnTo>
                <a:lnTo>
                  <a:pt x="574" y="347"/>
                </a:lnTo>
                <a:lnTo>
                  <a:pt x="574" y="347"/>
                </a:lnTo>
                <a:lnTo>
                  <a:pt x="573" y="348"/>
                </a:lnTo>
                <a:lnTo>
                  <a:pt x="572" y="350"/>
                </a:lnTo>
                <a:lnTo>
                  <a:pt x="572" y="350"/>
                </a:lnTo>
                <a:lnTo>
                  <a:pt x="571" y="351"/>
                </a:lnTo>
                <a:lnTo>
                  <a:pt x="571" y="353"/>
                </a:lnTo>
                <a:lnTo>
                  <a:pt x="571" y="357"/>
                </a:lnTo>
                <a:lnTo>
                  <a:pt x="570" y="358"/>
                </a:lnTo>
                <a:lnTo>
                  <a:pt x="570" y="359"/>
                </a:lnTo>
                <a:lnTo>
                  <a:pt x="570" y="360"/>
                </a:lnTo>
                <a:lnTo>
                  <a:pt x="569" y="361"/>
                </a:lnTo>
                <a:lnTo>
                  <a:pt x="569" y="362"/>
                </a:lnTo>
                <a:lnTo>
                  <a:pt x="568" y="362"/>
                </a:lnTo>
                <a:lnTo>
                  <a:pt x="567" y="363"/>
                </a:lnTo>
                <a:lnTo>
                  <a:pt x="566" y="364"/>
                </a:lnTo>
                <a:lnTo>
                  <a:pt x="563" y="366"/>
                </a:lnTo>
                <a:lnTo>
                  <a:pt x="562" y="367"/>
                </a:lnTo>
                <a:lnTo>
                  <a:pt x="562" y="368"/>
                </a:lnTo>
                <a:lnTo>
                  <a:pt x="562" y="368"/>
                </a:lnTo>
                <a:lnTo>
                  <a:pt x="562" y="369"/>
                </a:lnTo>
                <a:lnTo>
                  <a:pt x="562" y="369"/>
                </a:lnTo>
                <a:lnTo>
                  <a:pt x="562" y="369"/>
                </a:lnTo>
                <a:lnTo>
                  <a:pt x="562" y="370"/>
                </a:lnTo>
                <a:lnTo>
                  <a:pt x="562" y="370"/>
                </a:lnTo>
                <a:lnTo>
                  <a:pt x="563" y="372"/>
                </a:lnTo>
                <a:lnTo>
                  <a:pt x="564" y="372"/>
                </a:lnTo>
                <a:lnTo>
                  <a:pt x="564" y="373"/>
                </a:lnTo>
                <a:lnTo>
                  <a:pt x="564" y="373"/>
                </a:lnTo>
                <a:lnTo>
                  <a:pt x="564" y="373"/>
                </a:lnTo>
                <a:lnTo>
                  <a:pt x="563" y="374"/>
                </a:lnTo>
                <a:lnTo>
                  <a:pt x="563" y="374"/>
                </a:lnTo>
                <a:lnTo>
                  <a:pt x="561" y="375"/>
                </a:lnTo>
                <a:lnTo>
                  <a:pt x="560" y="376"/>
                </a:lnTo>
                <a:lnTo>
                  <a:pt x="559" y="376"/>
                </a:lnTo>
                <a:lnTo>
                  <a:pt x="558" y="377"/>
                </a:lnTo>
                <a:lnTo>
                  <a:pt x="557" y="377"/>
                </a:lnTo>
                <a:lnTo>
                  <a:pt x="557" y="378"/>
                </a:lnTo>
                <a:lnTo>
                  <a:pt x="556" y="379"/>
                </a:lnTo>
                <a:lnTo>
                  <a:pt x="556" y="379"/>
                </a:lnTo>
                <a:lnTo>
                  <a:pt x="556" y="380"/>
                </a:lnTo>
                <a:lnTo>
                  <a:pt x="556" y="380"/>
                </a:lnTo>
                <a:lnTo>
                  <a:pt x="556" y="381"/>
                </a:lnTo>
                <a:lnTo>
                  <a:pt x="556" y="382"/>
                </a:lnTo>
                <a:lnTo>
                  <a:pt x="557" y="383"/>
                </a:lnTo>
                <a:lnTo>
                  <a:pt x="557" y="385"/>
                </a:lnTo>
                <a:lnTo>
                  <a:pt x="558" y="386"/>
                </a:lnTo>
                <a:lnTo>
                  <a:pt x="559" y="387"/>
                </a:lnTo>
                <a:lnTo>
                  <a:pt x="560" y="388"/>
                </a:lnTo>
                <a:lnTo>
                  <a:pt x="561" y="388"/>
                </a:lnTo>
                <a:lnTo>
                  <a:pt x="563" y="389"/>
                </a:lnTo>
                <a:lnTo>
                  <a:pt x="564" y="390"/>
                </a:lnTo>
                <a:lnTo>
                  <a:pt x="566" y="391"/>
                </a:lnTo>
                <a:lnTo>
                  <a:pt x="568" y="391"/>
                </a:lnTo>
                <a:lnTo>
                  <a:pt x="571" y="392"/>
                </a:lnTo>
                <a:lnTo>
                  <a:pt x="572" y="393"/>
                </a:lnTo>
                <a:lnTo>
                  <a:pt x="573" y="393"/>
                </a:lnTo>
                <a:lnTo>
                  <a:pt x="575" y="394"/>
                </a:lnTo>
                <a:lnTo>
                  <a:pt x="576" y="395"/>
                </a:lnTo>
                <a:lnTo>
                  <a:pt x="577" y="395"/>
                </a:lnTo>
                <a:lnTo>
                  <a:pt x="578" y="397"/>
                </a:lnTo>
                <a:lnTo>
                  <a:pt x="579" y="397"/>
                </a:lnTo>
                <a:lnTo>
                  <a:pt x="579" y="398"/>
                </a:lnTo>
                <a:lnTo>
                  <a:pt x="580" y="398"/>
                </a:lnTo>
                <a:lnTo>
                  <a:pt x="582" y="399"/>
                </a:lnTo>
                <a:lnTo>
                  <a:pt x="585" y="399"/>
                </a:lnTo>
                <a:lnTo>
                  <a:pt x="586" y="400"/>
                </a:lnTo>
                <a:lnTo>
                  <a:pt x="588" y="400"/>
                </a:lnTo>
                <a:lnTo>
                  <a:pt x="589" y="400"/>
                </a:lnTo>
                <a:lnTo>
                  <a:pt x="590" y="400"/>
                </a:lnTo>
                <a:lnTo>
                  <a:pt x="590" y="401"/>
                </a:lnTo>
                <a:lnTo>
                  <a:pt x="591" y="401"/>
                </a:lnTo>
                <a:lnTo>
                  <a:pt x="592" y="402"/>
                </a:lnTo>
                <a:lnTo>
                  <a:pt x="593" y="403"/>
                </a:lnTo>
                <a:lnTo>
                  <a:pt x="593" y="403"/>
                </a:lnTo>
                <a:lnTo>
                  <a:pt x="595" y="404"/>
                </a:lnTo>
                <a:lnTo>
                  <a:pt x="595" y="404"/>
                </a:lnTo>
                <a:lnTo>
                  <a:pt x="596" y="404"/>
                </a:lnTo>
                <a:lnTo>
                  <a:pt x="596" y="405"/>
                </a:lnTo>
                <a:lnTo>
                  <a:pt x="596" y="406"/>
                </a:lnTo>
                <a:lnTo>
                  <a:pt x="596" y="406"/>
                </a:lnTo>
                <a:lnTo>
                  <a:pt x="597" y="408"/>
                </a:lnTo>
                <a:lnTo>
                  <a:pt x="597" y="411"/>
                </a:lnTo>
                <a:lnTo>
                  <a:pt x="597" y="412"/>
                </a:lnTo>
                <a:lnTo>
                  <a:pt x="597" y="413"/>
                </a:lnTo>
                <a:lnTo>
                  <a:pt x="598" y="414"/>
                </a:lnTo>
                <a:lnTo>
                  <a:pt x="598" y="415"/>
                </a:lnTo>
                <a:lnTo>
                  <a:pt x="599" y="415"/>
                </a:lnTo>
                <a:lnTo>
                  <a:pt x="599" y="416"/>
                </a:lnTo>
                <a:lnTo>
                  <a:pt x="601" y="418"/>
                </a:lnTo>
                <a:lnTo>
                  <a:pt x="602" y="419"/>
                </a:lnTo>
                <a:lnTo>
                  <a:pt x="604" y="420"/>
                </a:lnTo>
                <a:lnTo>
                  <a:pt x="606" y="422"/>
                </a:lnTo>
                <a:lnTo>
                  <a:pt x="609" y="424"/>
                </a:lnTo>
                <a:lnTo>
                  <a:pt x="610" y="424"/>
                </a:lnTo>
                <a:lnTo>
                  <a:pt x="614" y="426"/>
                </a:lnTo>
                <a:lnTo>
                  <a:pt x="615" y="427"/>
                </a:lnTo>
                <a:lnTo>
                  <a:pt x="617" y="428"/>
                </a:lnTo>
                <a:lnTo>
                  <a:pt x="618" y="429"/>
                </a:lnTo>
                <a:lnTo>
                  <a:pt x="619" y="430"/>
                </a:lnTo>
                <a:lnTo>
                  <a:pt x="620" y="431"/>
                </a:lnTo>
                <a:lnTo>
                  <a:pt x="621" y="432"/>
                </a:lnTo>
                <a:lnTo>
                  <a:pt x="621" y="433"/>
                </a:lnTo>
                <a:lnTo>
                  <a:pt x="621" y="434"/>
                </a:lnTo>
                <a:lnTo>
                  <a:pt x="621" y="435"/>
                </a:lnTo>
                <a:lnTo>
                  <a:pt x="621" y="436"/>
                </a:lnTo>
                <a:lnTo>
                  <a:pt x="621" y="438"/>
                </a:lnTo>
                <a:lnTo>
                  <a:pt x="621" y="441"/>
                </a:lnTo>
                <a:lnTo>
                  <a:pt x="620" y="442"/>
                </a:lnTo>
                <a:lnTo>
                  <a:pt x="620" y="443"/>
                </a:lnTo>
                <a:lnTo>
                  <a:pt x="620" y="444"/>
                </a:lnTo>
                <a:lnTo>
                  <a:pt x="620" y="445"/>
                </a:lnTo>
                <a:lnTo>
                  <a:pt x="621" y="446"/>
                </a:lnTo>
                <a:lnTo>
                  <a:pt x="621" y="450"/>
                </a:lnTo>
                <a:lnTo>
                  <a:pt x="622" y="451"/>
                </a:lnTo>
                <a:lnTo>
                  <a:pt x="622" y="453"/>
                </a:lnTo>
                <a:lnTo>
                  <a:pt x="622" y="454"/>
                </a:lnTo>
                <a:lnTo>
                  <a:pt x="621" y="455"/>
                </a:lnTo>
                <a:lnTo>
                  <a:pt x="621" y="457"/>
                </a:lnTo>
                <a:lnTo>
                  <a:pt x="620" y="459"/>
                </a:lnTo>
                <a:lnTo>
                  <a:pt x="619" y="462"/>
                </a:lnTo>
                <a:lnTo>
                  <a:pt x="617" y="467"/>
                </a:lnTo>
                <a:lnTo>
                  <a:pt x="616" y="468"/>
                </a:lnTo>
                <a:lnTo>
                  <a:pt x="615" y="469"/>
                </a:lnTo>
                <a:lnTo>
                  <a:pt x="613" y="472"/>
                </a:lnTo>
                <a:lnTo>
                  <a:pt x="612" y="473"/>
                </a:lnTo>
                <a:lnTo>
                  <a:pt x="612" y="474"/>
                </a:lnTo>
                <a:lnTo>
                  <a:pt x="612" y="475"/>
                </a:lnTo>
                <a:lnTo>
                  <a:pt x="611" y="476"/>
                </a:lnTo>
                <a:lnTo>
                  <a:pt x="611" y="477"/>
                </a:lnTo>
                <a:lnTo>
                  <a:pt x="611" y="482"/>
                </a:lnTo>
                <a:lnTo>
                  <a:pt x="610" y="487"/>
                </a:lnTo>
                <a:lnTo>
                  <a:pt x="609" y="492"/>
                </a:lnTo>
                <a:lnTo>
                  <a:pt x="609" y="495"/>
                </a:lnTo>
                <a:lnTo>
                  <a:pt x="609" y="496"/>
                </a:lnTo>
                <a:lnTo>
                  <a:pt x="609" y="496"/>
                </a:lnTo>
                <a:lnTo>
                  <a:pt x="609" y="497"/>
                </a:lnTo>
                <a:lnTo>
                  <a:pt x="608" y="498"/>
                </a:lnTo>
                <a:lnTo>
                  <a:pt x="607" y="499"/>
                </a:lnTo>
                <a:lnTo>
                  <a:pt x="606" y="499"/>
                </a:lnTo>
                <a:lnTo>
                  <a:pt x="605" y="500"/>
                </a:lnTo>
                <a:lnTo>
                  <a:pt x="602" y="503"/>
                </a:lnTo>
                <a:lnTo>
                  <a:pt x="599" y="505"/>
                </a:lnTo>
                <a:lnTo>
                  <a:pt x="598" y="506"/>
                </a:lnTo>
                <a:lnTo>
                  <a:pt x="597" y="506"/>
                </a:lnTo>
                <a:lnTo>
                  <a:pt x="596" y="507"/>
                </a:lnTo>
                <a:lnTo>
                  <a:pt x="595" y="507"/>
                </a:lnTo>
                <a:lnTo>
                  <a:pt x="594" y="508"/>
                </a:lnTo>
                <a:lnTo>
                  <a:pt x="593" y="508"/>
                </a:lnTo>
                <a:lnTo>
                  <a:pt x="590" y="508"/>
                </a:lnTo>
                <a:lnTo>
                  <a:pt x="589" y="508"/>
                </a:lnTo>
                <a:lnTo>
                  <a:pt x="588" y="509"/>
                </a:lnTo>
                <a:lnTo>
                  <a:pt x="586" y="510"/>
                </a:lnTo>
                <a:lnTo>
                  <a:pt x="585" y="510"/>
                </a:lnTo>
                <a:lnTo>
                  <a:pt x="584" y="511"/>
                </a:lnTo>
                <a:lnTo>
                  <a:pt x="583" y="511"/>
                </a:lnTo>
                <a:lnTo>
                  <a:pt x="582" y="512"/>
                </a:lnTo>
                <a:lnTo>
                  <a:pt x="581" y="514"/>
                </a:lnTo>
                <a:lnTo>
                  <a:pt x="579" y="515"/>
                </a:lnTo>
                <a:lnTo>
                  <a:pt x="579" y="516"/>
                </a:lnTo>
                <a:lnTo>
                  <a:pt x="578" y="517"/>
                </a:lnTo>
                <a:lnTo>
                  <a:pt x="578" y="518"/>
                </a:lnTo>
                <a:lnTo>
                  <a:pt x="578" y="518"/>
                </a:lnTo>
                <a:lnTo>
                  <a:pt x="577" y="519"/>
                </a:lnTo>
                <a:lnTo>
                  <a:pt x="577" y="520"/>
                </a:lnTo>
                <a:lnTo>
                  <a:pt x="577" y="521"/>
                </a:lnTo>
                <a:lnTo>
                  <a:pt x="577" y="522"/>
                </a:lnTo>
                <a:lnTo>
                  <a:pt x="577" y="523"/>
                </a:lnTo>
                <a:lnTo>
                  <a:pt x="578" y="524"/>
                </a:lnTo>
                <a:lnTo>
                  <a:pt x="579" y="528"/>
                </a:lnTo>
                <a:lnTo>
                  <a:pt x="580" y="530"/>
                </a:lnTo>
                <a:lnTo>
                  <a:pt x="580" y="531"/>
                </a:lnTo>
                <a:lnTo>
                  <a:pt x="580" y="532"/>
                </a:lnTo>
                <a:lnTo>
                  <a:pt x="581" y="533"/>
                </a:lnTo>
                <a:lnTo>
                  <a:pt x="581" y="533"/>
                </a:lnTo>
                <a:lnTo>
                  <a:pt x="581" y="534"/>
                </a:lnTo>
                <a:lnTo>
                  <a:pt x="580" y="535"/>
                </a:lnTo>
                <a:lnTo>
                  <a:pt x="580" y="536"/>
                </a:lnTo>
                <a:lnTo>
                  <a:pt x="580" y="536"/>
                </a:lnTo>
                <a:lnTo>
                  <a:pt x="579" y="536"/>
                </a:lnTo>
                <a:lnTo>
                  <a:pt x="579" y="537"/>
                </a:lnTo>
                <a:lnTo>
                  <a:pt x="578" y="538"/>
                </a:lnTo>
                <a:lnTo>
                  <a:pt x="578" y="538"/>
                </a:lnTo>
                <a:lnTo>
                  <a:pt x="577" y="539"/>
                </a:lnTo>
                <a:lnTo>
                  <a:pt x="576" y="539"/>
                </a:lnTo>
                <a:lnTo>
                  <a:pt x="574" y="539"/>
                </a:lnTo>
                <a:lnTo>
                  <a:pt x="573" y="539"/>
                </a:lnTo>
                <a:lnTo>
                  <a:pt x="572" y="539"/>
                </a:lnTo>
                <a:lnTo>
                  <a:pt x="570" y="539"/>
                </a:lnTo>
                <a:lnTo>
                  <a:pt x="566" y="539"/>
                </a:lnTo>
                <a:lnTo>
                  <a:pt x="563" y="539"/>
                </a:lnTo>
                <a:lnTo>
                  <a:pt x="563" y="539"/>
                </a:lnTo>
                <a:lnTo>
                  <a:pt x="562" y="539"/>
                </a:lnTo>
                <a:lnTo>
                  <a:pt x="561" y="540"/>
                </a:lnTo>
                <a:lnTo>
                  <a:pt x="560" y="540"/>
                </a:lnTo>
                <a:lnTo>
                  <a:pt x="559" y="541"/>
                </a:lnTo>
                <a:lnTo>
                  <a:pt x="558" y="542"/>
                </a:lnTo>
                <a:lnTo>
                  <a:pt x="557" y="544"/>
                </a:lnTo>
                <a:lnTo>
                  <a:pt x="554" y="547"/>
                </a:lnTo>
                <a:lnTo>
                  <a:pt x="553" y="548"/>
                </a:lnTo>
                <a:lnTo>
                  <a:pt x="553" y="549"/>
                </a:lnTo>
                <a:lnTo>
                  <a:pt x="551" y="550"/>
                </a:lnTo>
                <a:lnTo>
                  <a:pt x="549" y="552"/>
                </a:lnTo>
                <a:lnTo>
                  <a:pt x="547" y="553"/>
                </a:lnTo>
                <a:lnTo>
                  <a:pt x="546" y="553"/>
                </a:lnTo>
                <a:lnTo>
                  <a:pt x="544" y="554"/>
                </a:lnTo>
                <a:lnTo>
                  <a:pt x="541" y="555"/>
                </a:lnTo>
                <a:lnTo>
                  <a:pt x="539" y="555"/>
                </a:lnTo>
                <a:lnTo>
                  <a:pt x="537" y="556"/>
                </a:lnTo>
                <a:lnTo>
                  <a:pt x="532" y="557"/>
                </a:lnTo>
                <a:lnTo>
                  <a:pt x="530" y="558"/>
                </a:lnTo>
                <a:lnTo>
                  <a:pt x="527" y="559"/>
                </a:lnTo>
                <a:lnTo>
                  <a:pt x="525" y="559"/>
                </a:lnTo>
                <a:lnTo>
                  <a:pt x="523" y="560"/>
                </a:lnTo>
                <a:lnTo>
                  <a:pt x="521" y="561"/>
                </a:lnTo>
                <a:lnTo>
                  <a:pt x="516" y="564"/>
                </a:lnTo>
                <a:lnTo>
                  <a:pt x="515" y="564"/>
                </a:lnTo>
                <a:lnTo>
                  <a:pt x="514" y="565"/>
                </a:lnTo>
                <a:lnTo>
                  <a:pt x="512" y="565"/>
                </a:lnTo>
                <a:lnTo>
                  <a:pt x="511" y="566"/>
                </a:lnTo>
                <a:lnTo>
                  <a:pt x="510" y="566"/>
                </a:lnTo>
                <a:lnTo>
                  <a:pt x="509" y="566"/>
                </a:lnTo>
                <a:lnTo>
                  <a:pt x="508" y="565"/>
                </a:lnTo>
                <a:lnTo>
                  <a:pt x="507" y="565"/>
                </a:lnTo>
                <a:lnTo>
                  <a:pt x="507" y="565"/>
                </a:lnTo>
                <a:lnTo>
                  <a:pt x="506" y="565"/>
                </a:lnTo>
                <a:lnTo>
                  <a:pt x="504" y="564"/>
                </a:lnTo>
                <a:lnTo>
                  <a:pt x="504" y="564"/>
                </a:lnTo>
                <a:lnTo>
                  <a:pt x="503" y="563"/>
                </a:lnTo>
                <a:lnTo>
                  <a:pt x="502" y="564"/>
                </a:lnTo>
                <a:lnTo>
                  <a:pt x="501" y="564"/>
                </a:lnTo>
                <a:lnTo>
                  <a:pt x="500" y="564"/>
                </a:lnTo>
                <a:lnTo>
                  <a:pt x="498" y="565"/>
                </a:lnTo>
                <a:lnTo>
                  <a:pt x="497" y="565"/>
                </a:lnTo>
                <a:lnTo>
                  <a:pt x="497" y="566"/>
                </a:lnTo>
                <a:lnTo>
                  <a:pt x="496" y="566"/>
                </a:lnTo>
                <a:lnTo>
                  <a:pt x="495" y="567"/>
                </a:lnTo>
                <a:lnTo>
                  <a:pt x="495" y="568"/>
                </a:lnTo>
                <a:lnTo>
                  <a:pt x="494" y="569"/>
                </a:lnTo>
                <a:lnTo>
                  <a:pt x="494" y="570"/>
                </a:lnTo>
                <a:lnTo>
                  <a:pt x="493" y="570"/>
                </a:lnTo>
                <a:lnTo>
                  <a:pt x="492" y="573"/>
                </a:lnTo>
                <a:lnTo>
                  <a:pt x="492" y="574"/>
                </a:lnTo>
                <a:lnTo>
                  <a:pt x="490" y="577"/>
                </a:lnTo>
                <a:lnTo>
                  <a:pt x="489" y="581"/>
                </a:lnTo>
                <a:lnTo>
                  <a:pt x="488" y="583"/>
                </a:lnTo>
                <a:lnTo>
                  <a:pt x="487" y="584"/>
                </a:lnTo>
                <a:lnTo>
                  <a:pt x="486" y="585"/>
                </a:lnTo>
                <a:lnTo>
                  <a:pt x="478" y="595"/>
                </a:lnTo>
                <a:lnTo>
                  <a:pt x="477" y="596"/>
                </a:lnTo>
                <a:lnTo>
                  <a:pt x="477" y="597"/>
                </a:lnTo>
                <a:lnTo>
                  <a:pt x="476" y="599"/>
                </a:lnTo>
                <a:lnTo>
                  <a:pt x="476" y="600"/>
                </a:lnTo>
                <a:lnTo>
                  <a:pt x="475" y="602"/>
                </a:lnTo>
                <a:lnTo>
                  <a:pt x="475" y="603"/>
                </a:lnTo>
                <a:lnTo>
                  <a:pt x="475" y="604"/>
                </a:lnTo>
                <a:lnTo>
                  <a:pt x="475" y="606"/>
                </a:lnTo>
                <a:lnTo>
                  <a:pt x="474" y="607"/>
                </a:lnTo>
                <a:lnTo>
                  <a:pt x="475" y="609"/>
                </a:lnTo>
                <a:lnTo>
                  <a:pt x="475" y="610"/>
                </a:lnTo>
                <a:lnTo>
                  <a:pt x="475" y="612"/>
                </a:lnTo>
                <a:lnTo>
                  <a:pt x="475" y="614"/>
                </a:lnTo>
                <a:lnTo>
                  <a:pt x="476" y="615"/>
                </a:lnTo>
                <a:lnTo>
                  <a:pt x="476" y="617"/>
                </a:lnTo>
                <a:lnTo>
                  <a:pt x="477" y="618"/>
                </a:lnTo>
                <a:lnTo>
                  <a:pt x="477" y="619"/>
                </a:lnTo>
                <a:lnTo>
                  <a:pt x="478" y="620"/>
                </a:lnTo>
                <a:lnTo>
                  <a:pt x="479" y="621"/>
                </a:lnTo>
                <a:lnTo>
                  <a:pt x="480" y="621"/>
                </a:lnTo>
                <a:lnTo>
                  <a:pt x="485" y="624"/>
                </a:lnTo>
                <a:lnTo>
                  <a:pt x="487" y="625"/>
                </a:lnTo>
                <a:lnTo>
                  <a:pt x="491" y="626"/>
                </a:lnTo>
                <a:lnTo>
                  <a:pt x="492" y="626"/>
                </a:lnTo>
                <a:lnTo>
                  <a:pt x="494" y="627"/>
                </a:lnTo>
                <a:lnTo>
                  <a:pt x="495" y="628"/>
                </a:lnTo>
                <a:lnTo>
                  <a:pt x="496" y="628"/>
                </a:lnTo>
                <a:lnTo>
                  <a:pt x="496" y="629"/>
                </a:lnTo>
                <a:lnTo>
                  <a:pt x="497" y="630"/>
                </a:lnTo>
                <a:lnTo>
                  <a:pt x="498" y="630"/>
                </a:lnTo>
                <a:lnTo>
                  <a:pt x="499" y="633"/>
                </a:lnTo>
                <a:lnTo>
                  <a:pt x="501" y="635"/>
                </a:lnTo>
                <a:lnTo>
                  <a:pt x="501" y="636"/>
                </a:lnTo>
                <a:lnTo>
                  <a:pt x="502" y="638"/>
                </a:lnTo>
                <a:lnTo>
                  <a:pt x="502" y="639"/>
                </a:lnTo>
                <a:lnTo>
                  <a:pt x="503" y="640"/>
                </a:lnTo>
                <a:lnTo>
                  <a:pt x="503" y="642"/>
                </a:lnTo>
                <a:lnTo>
                  <a:pt x="503" y="643"/>
                </a:lnTo>
                <a:lnTo>
                  <a:pt x="503" y="645"/>
                </a:lnTo>
                <a:lnTo>
                  <a:pt x="503" y="646"/>
                </a:lnTo>
                <a:lnTo>
                  <a:pt x="502" y="647"/>
                </a:lnTo>
                <a:lnTo>
                  <a:pt x="502" y="648"/>
                </a:lnTo>
                <a:lnTo>
                  <a:pt x="502" y="650"/>
                </a:lnTo>
                <a:lnTo>
                  <a:pt x="501" y="651"/>
                </a:lnTo>
                <a:lnTo>
                  <a:pt x="500" y="651"/>
                </a:lnTo>
                <a:lnTo>
                  <a:pt x="500" y="652"/>
                </a:lnTo>
                <a:lnTo>
                  <a:pt x="499" y="653"/>
                </a:lnTo>
                <a:lnTo>
                  <a:pt x="498" y="654"/>
                </a:lnTo>
                <a:lnTo>
                  <a:pt x="496" y="656"/>
                </a:lnTo>
                <a:lnTo>
                  <a:pt x="494" y="657"/>
                </a:lnTo>
                <a:lnTo>
                  <a:pt x="493" y="657"/>
                </a:lnTo>
                <a:lnTo>
                  <a:pt x="492" y="658"/>
                </a:lnTo>
                <a:lnTo>
                  <a:pt x="490" y="658"/>
                </a:lnTo>
                <a:lnTo>
                  <a:pt x="489" y="658"/>
                </a:lnTo>
                <a:lnTo>
                  <a:pt x="488" y="658"/>
                </a:lnTo>
                <a:lnTo>
                  <a:pt x="485" y="658"/>
                </a:lnTo>
                <a:lnTo>
                  <a:pt x="484" y="658"/>
                </a:lnTo>
                <a:lnTo>
                  <a:pt x="481" y="658"/>
                </a:lnTo>
                <a:lnTo>
                  <a:pt x="479" y="657"/>
                </a:lnTo>
                <a:lnTo>
                  <a:pt x="478" y="657"/>
                </a:lnTo>
                <a:lnTo>
                  <a:pt x="478" y="658"/>
                </a:lnTo>
                <a:lnTo>
                  <a:pt x="477" y="658"/>
                </a:lnTo>
                <a:lnTo>
                  <a:pt x="476" y="658"/>
                </a:lnTo>
                <a:lnTo>
                  <a:pt x="475" y="659"/>
                </a:lnTo>
                <a:lnTo>
                  <a:pt x="473" y="660"/>
                </a:lnTo>
                <a:lnTo>
                  <a:pt x="473" y="661"/>
                </a:lnTo>
                <a:lnTo>
                  <a:pt x="472" y="661"/>
                </a:lnTo>
                <a:lnTo>
                  <a:pt x="472" y="662"/>
                </a:lnTo>
                <a:lnTo>
                  <a:pt x="471" y="662"/>
                </a:lnTo>
                <a:lnTo>
                  <a:pt x="470" y="665"/>
                </a:lnTo>
                <a:lnTo>
                  <a:pt x="470" y="667"/>
                </a:lnTo>
                <a:lnTo>
                  <a:pt x="469" y="668"/>
                </a:lnTo>
                <a:lnTo>
                  <a:pt x="468" y="670"/>
                </a:lnTo>
                <a:lnTo>
                  <a:pt x="467" y="670"/>
                </a:lnTo>
                <a:lnTo>
                  <a:pt x="467" y="671"/>
                </a:lnTo>
                <a:lnTo>
                  <a:pt x="466" y="671"/>
                </a:lnTo>
                <a:lnTo>
                  <a:pt x="466" y="671"/>
                </a:lnTo>
                <a:lnTo>
                  <a:pt x="465" y="671"/>
                </a:lnTo>
                <a:lnTo>
                  <a:pt x="465" y="671"/>
                </a:lnTo>
                <a:lnTo>
                  <a:pt x="464" y="671"/>
                </a:lnTo>
                <a:lnTo>
                  <a:pt x="463" y="670"/>
                </a:lnTo>
                <a:lnTo>
                  <a:pt x="461" y="668"/>
                </a:lnTo>
                <a:lnTo>
                  <a:pt x="459" y="668"/>
                </a:lnTo>
                <a:lnTo>
                  <a:pt x="459" y="667"/>
                </a:lnTo>
                <a:lnTo>
                  <a:pt x="457" y="667"/>
                </a:lnTo>
                <a:lnTo>
                  <a:pt x="454" y="666"/>
                </a:lnTo>
                <a:lnTo>
                  <a:pt x="453" y="666"/>
                </a:lnTo>
                <a:lnTo>
                  <a:pt x="451" y="665"/>
                </a:lnTo>
                <a:lnTo>
                  <a:pt x="447" y="664"/>
                </a:lnTo>
                <a:lnTo>
                  <a:pt x="447" y="663"/>
                </a:lnTo>
                <a:lnTo>
                  <a:pt x="446" y="663"/>
                </a:lnTo>
                <a:lnTo>
                  <a:pt x="446" y="663"/>
                </a:lnTo>
                <a:lnTo>
                  <a:pt x="445" y="663"/>
                </a:lnTo>
                <a:lnTo>
                  <a:pt x="443" y="664"/>
                </a:lnTo>
                <a:lnTo>
                  <a:pt x="441" y="665"/>
                </a:lnTo>
                <a:lnTo>
                  <a:pt x="436" y="667"/>
                </a:lnTo>
                <a:lnTo>
                  <a:pt x="433" y="668"/>
                </a:lnTo>
                <a:lnTo>
                  <a:pt x="432" y="668"/>
                </a:lnTo>
                <a:lnTo>
                  <a:pt x="430" y="669"/>
                </a:lnTo>
                <a:lnTo>
                  <a:pt x="428" y="669"/>
                </a:lnTo>
                <a:lnTo>
                  <a:pt x="426" y="669"/>
                </a:lnTo>
                <a:lnTo>
                  <a:pt x="424" y="669"/>
                </a:lnTo>
                <a:lnTo>
                  <a:pt x="422" y="669"/>
                </a:lnTo>
                <a:lnTo>
                  <a:pt x="421" y="669"/>
                </a:lnTo>
                <a:lnTo>
                  <a:pt x="415" y="668"/>
                </a:lnTo>
                <a:lnTo>
                  <a:pt x="413" y="668"/>
                </a:lnTo>
                <a:lnTo>
                  <a:pt x="409" y="668"/>
                </a:lnTo>
                <a:lnTo>
                  <a:pt x="408" y="667"/>
                </a:lnTo>
                <a:lnTo>
                  <a:pt x="406" y="667"/>
                </a:lnTo>
                <a:lnTo>
                  <a:pt x="404" y="667"/>
                </a:lnTo>
                <a:lnTo>
                  <a:pt x="399" y="665"/>
                </a:lnTo>
                <a:lnTo>
                  <a:pt x="398" y="665"/>
                </a:lnTo>
                <a:lnTo>
                  <a:pt x="396" y="665"/>
                </a:lnTo>
                <a:lnTo>
                  <a:pt x="395" y="665"/>
                </a:lnTo>
                <a:lnTo>
                  <a:pt x="394" y="665"/>
                </a:lnTo>
                <a:lnTo>
                  <a:pt x="393" y="666"/>
                </a:lnTo>
                <a:lnTo>
                  <a:pt x="392" y="666"/>
                </a:lnTo>
                <a:lnTo>
                  <a:pt x="392" y="666"/>
                </a:lnTo>
                <a:lnTo>
                  <a:pt x="391" y="667"/>
                </a:lnTo>
                <a:lnTo>
                  <a:pt x="390" y="667"/>
                </a:lnTo>
                <a:lnTo>
                  <a:pt x="390" y="668"/>
                </a:lnTo>
                <a:lnTo>
                  <a:pt x="389" y="669"/>
                </a:lnTo>
                <a:lnTo>
                  <a:pt x="389" y="669"/>
                </a:lnTo>
                <a:lnTo>
                  <a:pt x="389" y="670"/>
                </a:lnTo>
                <a:lnTo>
                  <a:pt x="389" y="671"/>
                </a:lnTo>
                <a:lnTo>
                  <a:pt x="389" y="672"/>
                </a:lnTo>
                <a:lnTo>
                  <a:pt x="390" y="675"/>
                </a:lnTo>
                <a:lnTo>
                  <a:pt x="390" y="676"/>
                </a:lnTo>
                <a:lnTo>
                  <a:pt x="390" y="677"/>
                </a:lnTo>
                <a:lnTo>
                  <a:pt x="390" y="677"/>
                </a:lnTo>
                <a:lnTo>
                  <a:pt x="390" y="678"/>
                </a:lnTo>
                <a:lnTo>
                  <a:pt x="390" y="678"/>
                </a:lnTo>
                <a:lnTo>
                  <a:pt x="389" y="679"/>
                </a:lnTo>
                <a:lnTo>
                  <a:pt x="389" y="679"/>
                </a:lnTo>
                <a:lnTo>
                  <a:pt x="388" y="680"/>
                </a:lnTo>
                <a:lnTo>
                  <a:pt x="387" y="680"/>
                </a:lnTo>
                <a:lnTo>
                  <a:pt x="386" y="681"/>
                </a:lnTo>
                <a:lnTo>
                  <a:pt x="384" y="681"/>
                </a:lnTo>
                <a:lnTo>
                  <a:pt x="378" y="683"/>
                </a:lnTo>
                <a:lnTo>
                  <a:pt x="376" y="683"/>
                </a:lnTo>
                <a:lnTo>
                  <a:pt x="376" y="684"/>
                </a:lnTo>
                <a:lnTo>
                  <a:pt x="375" y="684"/>
                </a:lnTo>
                <a:lnTo>
                  <a:pt x="375" y="684"/>
                </a:lnTo>
                <a:lnTo>
                  <a:pt x="374" y="685"/>
                </a:lnTo>
                <a:lnTo>
                  <a:pt x="374" y="686"/>
                </a:lnTo>
                <a:lnTo>
                  <a:pt x="373" y="687"/>
                </a:lnTo>
                <a:lnTo>
                  <a:pt x="373" y="688"/>
                </a:lnTo>
                <a:lnTo>
                  <a:pt x="373" y="689"/>
                </a:lnTo>
                <a:lnTo>
                  <a:pt x="372" y="690"/>
                </a:lnTo>
                <a:lnTo>
                  <a:pt x="372" y="694"/>
                </a:lnTo>
                <a:lnTo>
                  <a:pt x="371" y="696"/>
                </a:lnTo>
                <a:lnTo>
                  <a:pt x="371" y="697"/>
                </a:lnTo>
                <a:lnTo>
                  <a:pt x="369" y="700"/>
                </a:lnTo>
                <a:lnTo>
                  <a:pt x="369" y="701"/>
                </a:lnTo>
                <a:lnTo>
                  <a:pt x="368" y="701"/>
                </a:lnTo>
                <a:lnTo>
                  <a:pt x="367" y="702"/>
                </a:lnTo>
                <a:lnTo>
                  <a:pt x="367" y="702"/>
                </a:lnTo>
                <a:lnTo>
                  <a:pt x="366" y="702"/>
                </a:lnTo>
                <a:lnTo>
                  <a:pt x="365" y="702"/>
                </a:lnTo>
                <a:lnTo>
                  <a:pt x="364" y="702"/>
                </a:lnTo>
                <a:lnTo>
                  <a:pt x="363" y="702"/>
                </a:lnTo>
                <a:lnTo>
                  <a:pt x="362" y="702"/>
                </a:lnTo>
                <a:lnTo>
                  <a:pt x="361" y="702"/>
                </a:lnTo>
                <a:lnTo>
                  <a:pt x="360" y="702"/>
                </a:lnTo>
                <a:lnTo>
                  <a:pt x="359" y="701"/>
                </a:lnTo>
                <a:lnTo>
                  <a:pt x="358" y="701"/>
                </a:lnTo>
                <a:lnTo>
                  <a:pt x="357" y="700"/>
                </a:lnTo>
                <a:lnTo>
                  <a:pt x="355" y="699"/>
                </a:lnTo>
                <a:lnTo>
                  <a:pt x="355" y="698"/>
                </a:lnTo>
                <a:lnTo>
                  <a:pt x="354" y="697"/>
                </a:lnTo>
                <a:lnTo>
                  <a:pt x="353" y="696"/>
                </a:lnTo>
                <a:lnTo>
                  <a:pt x="352" y="694"/>
                </a:lnTo>
                <a:lnTo>
                  <a:pt x="350" y="690"/>
                </a:lnTo>
                <a:lnTo>
                  <a:pt x="348" y="686"/>
                </a:lnTo>
                <a:lnTo>
                  <a:pt x="347" y="684"/>
                </a:lnTo>
                <a:lnTo>
                  <a:pt x="346" y="682"/>
                </a:lnTo>
                <a:lnTo>
                  <a:pt x="345" y="680"/>
                </a:lnTo>
                <a:lnTo>
                  <a:pt x="344" y="678"/>
                </a:lnTo>
                <a:lnTo>
                  <a:pt x="344" y="677"/>
                </a:lnTo>
                <a:lnTo>
                  <a:pt x="343" y="677"/>
                </a:lnTo>
                <a:lnTo>
                  <a:pt x="343" y="677"/>
                </a:lnTo>
                <a:lnTo>
                  <a:pt x="342" y="676"/>
                </a:lnTo>
                <a:lnTo>
                  <a:pt x="342" y="676"/>
                </a:lnTo>
                <a:lnTo>
                  <a:pt x="341" y="676"/>
                </a:lnTo>
                <a:lnTo>
                  <a:pt x="341" y="676"/>
                </a:lnTo>
                <a:lnTo>
                  <a:pt x="339" y="677"/>
                </a:lnTo>
                <a:lnTo>
                  <a:pt x="338" y="677"/>
                </a:lnTo>
                <a:lnTo>
                  <a:pt x="337" y="678"/>
                </a:lnTo>
                <a:lnTo>
                  <a:pt x="335" y="679"/>
                </a:lnTo>
                <a:lnTo>
                  <a:pt x="334" y="679"/>
                </a:lnTo>
                <a:lnTo>
                  <a:pt x="333" y="680"/>
                </a:lnTo>
                <a:lnTo>
                  <a:pt x="333" y="680"/>
                </a:lnTo>
                <a:lnTo>
                  <a:pt x="332" y="679"/>
                </a:lnTo>
                <a:lnTo>
                  <a:pt x="332" y="679"/>
                </a:lnTo>
                <a:lnTo>
                  <a:pt x="330" y="679"/>
                </a:lnTo>
                <a:lnTo>
                  <a:pt x="329" y="678"/>
                </a:lnTo>
                <a:lnTo>
                  <a:pt x="328" y="677"/>
                </a:lnTo>
                <a:lnTo>
                  <a:pt x="326" y="676"/>
                </a:lnTo>
                <a:lnTo>
                  <a:pt x="324" y="674"/>
                </a:lnTo>
                <a:lnTo>
                  <a:pt x="319" y="670"/>
                </a:lnTo>
                <a:lnTo>
                  <a:pt x="318" y="669"/>
                </a:lnTo>
                <a:lnTo>
                  <a:pt x="317" y="668"/>
                </a:lnTo>
                <a:lnTo>
                  <a:pt x="316" y="667"/>
                </a:lnTo>
                <a:lnTo>
                  <a:pt x="314" y="667"/>
                </a:lnTo>
                <a:lnTo>
                  <a:pt x="309" y="664"/>
                </a:lnTo>
                <a:lnTo>
                  <a:pt x="306" y="663"/>
                </a:lnTo>
                <a:lnTo>
                  <a:pt x="305" y="662"/>
                </a:lnTo>
                <a:lnTo>
                  <a:pt x="302" y="660"/>
                </a:lnTo>
                <a:lnTo>
                  <a:pt x="301" y="659"/>
                </a:lnTo>
                <a:lnTo>
                  <a:pt x="300" y="659"/>
                </a:lnTo>
                <a:lnTo>
                  <a:pt x="299" y="659"/>
                </a:lnTo>
                <a:lnTo>
                  <a:pt x="298" y="659"/>
                </a:lnTo>
                <a:lnTo>
                  <a:pt x="298" y="659"/>
                </a:lnTo>
                <a:lnTo>
                  <a:pt x="297" y="659"/>
                </a:lnTo>
                <a:lnTo>
                  <a:pt x="296" y="659"/>
                </a:lnTo>
                <a:lnTo>
                  <a:pt x="294" y="661"/>
                </a:lnTo>
                <a:lnTo>
                  <a:pt x="291" y="663"/>
                </a:lnTo>
                <a:lnTo>
                  <a:pt x="290" y="664"/>
                </a:lnTo>
                <a:lnTo>
                  <a:pt x="290" y="665"/>
                </a:lnTo>
                <a:lnTo>
                  <a:pt x="289" y="666"/>
                </a:lnTo>
                <a:lnTo>
                  <a:pt x="288" y="667"/>
                </a:lnTo>
                <a:lnTo>
                  <a:pt x="287" y="668"/>
                </a:lnTo>
                <a:lnTo>
                  <a:pt x="287" y="669"/>
                </a:lnTo>
                <a:lnTo>
                  <a:pt x="285" y="670"/>
                </a:lnTo>
                <a:lnTo>
                  <a:pt x="284" y="671"/>
                </a:lnTo>
                <a:lnTo>
                  <a:pt x="284" y="672"/>
                </a:lnTo>
                <a:lnTo>
                  <a:pt x="283" y="673"/>
                </a:lnTo>
                <a:lnTo>
                  <a:pt x="283" y="673"/>
                </a:lnTo>
                <a:lnTo>
                  <a:pt x="283" y="674"/>
                </a:lnTo>
                <a:lnTo>
                  <a:pt x="283" y="676"/>
                </a:lnTo>
                <a:lnTo>
                  <a:pt x="283" y="678"/>
                </a:lnTo>
                <a:lnTo>
                  <a:pt x="282" y="679"/>
                </a:lnTo>
                <a:lnTo>
                  <a:pt x="281" y="683"/>
                </a:lnTo>
                <a:lnTo>
                  <a:pt x="281" y="684"/>
                </a:lnTo>
                <a:lnTo>
                  <a:pt x="281" y="686"/>
                </a:lnTo>
                <a:lnTo>
                  <a:pt x="281" y="687"/>
                </a:lnTo>
                <a:lnTo>
                  <a:pt x="281" y="688"/>
                </a:lnTo>
                <a:lnTo>
                  <a:pt x="282" y="690"/>
                </a:lnTo>
                <a:lnTo>
                  <a:pt x="283" y="693"/>
                </a:lnTo>
                <a:lnTo>
                  <a:pt x="283" y="696"/>
                </a:lnTo>
                <a:lnTo>
                  <a:pt x="284" y="697"/>
                </a:lnTo>
                <a:lnTo>
                  <a:pt x="284" y="698"/>
                </a:lnTo>
                <a:lnTo>
                  <a:pt x="284" y="699"/>
                </a:lnTo>
                <a:lnTo>
                  <a:pt x="283" y="700"/>
                </a:lnTo>
                <a:lnTo>
                  <a:pt x="283" y="701"/>
                </a:lnTo>
                <a:lnTo>
                  <a:pt x="282" y="701"/>
                </a:lnTo>
                <a:lnTo>
                  <a:pt x="282" y="702"/>
                </a:lnTo>
                <a:lnTo>
                  <a:pt x="280" y="702"/>
                </a:lnTo>
                <a:lnTo>
                  <a:pt x="279" y="703"/>
                </a:lnTo>
                <a:lnTo>
                  <a:pt x="277" y="704"/>
                </a:lnTo>
                <a:lnTo>
                  <a:pt x="276" y="704"/>
                </a:lnTo>
                <a:lnTo>
                  <a:pt x="271" y="706"/>
                </a:lnTo>
                <a:lnTo>
                  <a:pt x="269" y="706"/>
                </a:lnTo>
                <a:lnTo>
                  <a:pt x="268" y="707"/>
                </a:lnTo>
                <a:lnTo>
                  <a:pt x="267" y="707"/>
                </a:lnTo>
                <a:lnTo>
                  <a:pt x="264" y="709"/>
                </a:lnTo>
                <a:lnTo>
                  <a:pt x="262" y="711"/>
                </a:lnTo>
                <a:lnTo>
                  <a:pt x="258" y="715"/>
                </a:lnTo>
                <a:lnTo>
                  <a:pt x="256" y="717"/>
                </a:lnTo>
                <a:lnTo>
                  <a:pt x="254" y="718"/>
                </a:lnTo>
                <a:lnTo>
                  <a:pt x="252" y="720"/>
                </a:lnTo>
                <a:lnTo>
                  <a:pt x="251" y="721"/>
                </a:lnTo>
                <a:lnTo>
                  <a:pt x="250" y="724"/>
                </a:lnTo>
                <a:lnTo>
                  <a:pt x="249" y="725"/>
                </a:lnTo>
                <a:lnTo>
                  <a:pt x="249" y="726"/>
                </a:lnTo>
                <a:lnTo>
                  <a:pt x="248" y="726"/>
                </a:lnTo>
                <a:lnTo>
                  <a:pt x="247" y="726"/>
                </a:lnTo>
                <a:lnTo>
                  <a:pt x="247" y="726"/>
                </a:lnTo>
                <a:lnTo>
                  <a:pt x="246" y="726"/>
                </a:lnTo>
                <a:lnTo>
                  <a:pt x="246" y="726"/>
                </a:lnTo>
                <a:lnTo>
                  <a:pt x="245" y="726"/>
                </a:lnTo>
                <a:lnTo>
                  <a:pt x="245" y="726"/>
                </a:lnTo>
                <a:lnTo>
                  <a:pt x="244" y="725"/>
                </a:lnTo>
                <a:lnTo>
                  <a:pt x="241" y="724"/>
                </a:lnTo>
                <a:lnTo>
                  <a:pt x="240" y="723"/>
                </a:lnTo>
                <a:lnTo>
                  <a:pt x="239" y="722"/>
                </a:lnTo>
                <a:lnTo>
                  <a:pt x="237" y="721"/>
                </a:lnTo>
                <a:lnTo>
                  <a:pt x="234" y="721"/>
                </a:lnTo>
                <a:lnTo>
                  <a:pt x="232" y="720"/>
                </a:lnTo>
                <a:lnTo>
                  <a:pt x="230" y="720"/>
                </a:lnTo>
                <a:lnTo>
                  <a:pt x="227" y="719"/>
                </a:lnTo>
                <a:lnTo>
                  <a:pt x="225" y="719"/>
                </a:lnTo>
                <a:lnTo>
                  <a:pt x="224" y="719"/>
                </a:lnTo>
                <a:lnTo>
                  <a:pt x="223" y="719"/>
                </a:lnTo>
                <a:lnTo>
                  <a:pt x="223" y="718"/>
                </a:lnTo>
                <a:lnTo>
                  <a:pt x="222" y="718"/>
                </a:lnTo>
                <a:lnTo>
                  <a:pt x="221" y="717"/>
                </a:lnTo>
                <a:lnTo>
                  <a:pt x="221" y="717"/>
                </a:lnTo>
                <a:lnTo>
                  <a:pt x="221" y="716"/>
                </a:lnTo>
                <a:lnTo>
                  <a:pt x="220" y="716"/>
                </a:lnTo>
                <a:lnTo>
                  <a:pt x="220" y="715"/>
                </a:lnTo>
                <a:lnTo>
                  <a:pt x="221" y="714"/>
                </a:lnTo>
                <a:lnTo>
                  <a:pt x="221" y="711"/>
                </a:lnTo>
                <a:lnTo>
                  <a:pt x="221" y="710"/>
                </a:lnTo>
                <a:lnTo>
                  <a:pt x="221" y="709"/>
                </a:lnTo>
                <a:lnTo>
                  <a:pt x="221" y="708"/>
                </a:lnTo>
                <a:lnTo>
                  <a:pt x="221" y="708"/>
                </a:lnTo>
                <a:lnTo>
                  <a:pt x="221" y="708"/>
                </a:lnTo>
                <a:lnTo>
                  <a:pt x="220" y="708"/>
                </a:lnTo>
                <a:lnTo>
                  <a:pt x="220" y="708"/>
                </a:lnTo>
                <a:lnTo>
                  <a:pt x="217" y="709"/>
                </a:lnTo>
                <a:lnTo>
                  <a:pt x="215" y="709"/>
                </a:lnTo>
                <a:lnTo>
                  <a:pt x="213" y="710"/>
                </a:lnTo>
                <a:lnTo>
                  <a:pt x="210" y="710"/>
                </a:lnTo>
                <a:lnTo>
                  <a:pt x="209" y="710"/>
                </a:lnTo>
                <a:lnTo>
                  <a:pt x="208" y="711"/>
                </a:lnTo>
                <a:lnTo>
                  <a:pt x="205" y="710"/>
                </a:lnTo>
                <a:lnTo>
                  <a:pt x="203" y="710"/>
                </a:lnTo>
                <a:lnTo>
                  <a:pt x="198" y="710"/>
                </a:lnTo>
                <a:lnTo>
                  <a:pt x="195" y="709"/>
                </a:lnTo>
                <a:lnTo>
                  <a:pt x="194" y="709"/>
                </a:lnTo>
                <a:lnTo>
                  <a:pt x="192" y="708"/>
                </a:lnTo>
                <a:lnTo>
                  <a:pt x="191" y="708"/>
                </a:lnTo>
                <a:lnTo>
                  <a:pt x="188" y="706"/>
                </a:lnTo>
                <a:lnTo>
                  <a:pt x="187" y="706"/>
                </a:lnTo>
                <a:lnTo>
                  <a:pt x="186" y="706"/>
                </a:lnTo>
                <a:lnTo>
                  <a:pt x="185" y="706"/>
                </a:lnTo>
                <a:lnTo>
                  <a:pt x="184" y="705"/>
                </a:lnTo>
                <a:lnTo>
                  <a:pt x="181" y="705"/>
                </a:lnTo>
                <a:lnTo>
                  <a:pt x="180" y="705"/>
                </a:lnTo>
                <a:lnTo>
                  <a:pt x="178" y="705"/>
                </a:lnTo>
                <a:lnTo>
                  <a:pt x="177" y="705"/>
                </a:lnTo>
                <a:lnTo>
                  <a:pt x="177" y="706"/>
                </a:lnTo>
                <a:lnTo>
                  <a:pt x="175" y="706"/>
                </a:lnTo>
                <a:lnTo>
                  <a:pt x="173" y="707"/>
                </a:lnTo>
                <a:lnTo>
                  <a:pt x="171" y="709"/>
                </a:lnTo>
                <a:lnTo>
                  <a:pt x="171" y="709"/>
                </a:lnTo>
                <a:lnTo>
                  <a:pt x="170" y="709"/>
                </a:lnTo>
                <a:lnTo>
                  <a:pt x="170" y="709"/>
                </a:lnTo>
                <a:lnTo>
                  <a:pt x="169" y="709"/>
                </a:lnTo>
                <a:lnTo>
                  <a:pt x="168" y="709"/>
                </a:lnTo>
                <a:lnTo>
                  <a:pt x="166" y="708"/>
                </a:lnTo>
                <a:lnTo>
                  <a:pt x="165" y="707"/>
                </a:lnTo>
                <a:lnTo>
                  <a:pt x="160" y="704"/>
                </a:lnTo>
                <a:lnTo>
                  <a:pt x="159" y="703"/>
                </a:lnTo>
                <a:lnTo>
                  <a:pt x="158" y="703"/>
                </a:lnTo>
                <a:lnTo>
                  <a:pt x="155" y="702"/>
                </a:lnTo>
                <a:lnTo>
                  <a:pt x="154" y="701"/>
                </a:lnTo>
                <a:lnTo>
                  <a:pt x="153" y="700"/>
                </a:lnTo>
                <a:lnTo>
                  <a:pt x="149" y="698"/>
                </a:lnTo>
                <a:lnTo>
                  <a:pt x="148" y="698"/>
                </a:lnTo>
                <a:lnTo>
                  <a:pt x="147" y="697"/>
                </a:lnTo>
                <a:lnTo>
                  <a:pt x="147" y="698"/>
                </a:lnTo>
                <a:lnTo>
                  <a:pt x="146" y="698"/>
                </a:lnTo>
                <a:lnTo>
                  <a:pt x="146" y="698"/>
                </a:lnTo>
                <a:lnTo>
                  <a:pt x="145" y="699"/>
                </a:lnTo>
                <a:lnTo>
                  <a:pt x="145" y="699"/>
                </a:lnTo>
                <a:lnTo>
                  <a:pt x="145" y="699"/>
                </a:lnTo>
                <a:lnTo>
                  <a:pt x="145" y="700"/>
                </a:lnTo>
                <a:lnTo>
                  <a:pt x="145" y="703"/>
                </a:lnTo>
                <a:lnTo>
                  <a:pt x="145" y="705"/>
                </a:lnTo>
                <a:lnTo>
                  <a:pt x="145" y="705"/>
                </a:lnTo>
                <a:lnTo>
                  <a:pt x="145" y="706"/>
                </a:lnTo>
                <a:lnTo>
                  <a:pt x="145" y="706"/>
                </a:lnTo>
                <a:lnTo>
                  <a:pt x="144" y="706"/>
                </a:lnTo>
                <a:lnTo>
                  <a:pt x="144" y="706"/>
                </a:lnTo>
                <a:lnTo>
                  <a:pt x="143" y="706"/>
                </a:lnTo>
                <a:lnTo>
                  <a:pt x="141" y="706"/>
                </a:lnTo>
                <a:lnTo>
                  <a:pt x="139" y="706"/>
                </a:lnTo>
                <a:lnTo>
                  <a:pt x="138" y="706"/>
                </a:lnTo>
                <a:lnTo>
                  <a:pt x="137" y="707"/>
                </a:lnTo>
                <a:lnTo>
                  <a:pt x="135" y="707"/>
                </a:lnTo>
                <a:lnTo>
                  <a:pt x="134" y="708"/>
                </a:lnTo>
                <a:lnTo>
                  <a:pt x="133" y="709"/>
                </a:lnTo>
                <a:lnTo>
                  <a:pt x="129" y="712"/>
                </a:lnTo>
                <a:lnTo>
                  <a:pt x="128" y="712"/>
                </a:lnTo>
                <a:lnTo>
                  <a:pt x="127" y="713"/>
                </a:lnTo>
                <a:lnTo>
                  <a:pt x="127" y="713"/>
                </a:lnTo>
                <a:lnTo>
                  <a:pt x="124" y="714"/>
                </a:lnTo>
                <a:lnTo>
                  <a:pt x="123" y="714"/>
                </a:lnTo>
                <a:lnTo>
                  <a:pt x="122" y="714"/>
                </a:lnTo>
                <a:lnTo>
                  <a:pt x="120" y="713"/>
                </a:lnTo>
                <a:lnTo>
                  <a:pt x="118" y="713"/>
                </a:lnTo>
                <a:lnTo>
                  <a:pt x="115" y="713"/>
                </a:lnTo>
                <a:lnTo>
                  <a:pt x="114" y="712"/>
                </a:lnTo>
                <a:lnTo>
                  <a:pt x="114" y="712"/>
                </a:lnTo>
                <a:lnTo>
                  <a:pt x="114" y="712"/>
                </a:lnTo>
                <a:lnTo>
                  <a:pt x="113" y="712"/>
                </a:lnTo>
                <a:lnTo>
                  <a:pt x="113" y="711"/>
                </a:lnTo>
                <a:lnTo>
                  <a:pt x="112" y="708"/>
                </a:lnTo>
                <a:lnTo>
                  <a:pt x="111" y="708"/>
                </a:lnTo>
                <a:lnTo>
                  <a:pt x="111" y="707"/>
                </a:lnTo>
                <a:lnTo>
                  <a:pt x="110" y="706"/>
                </a:lnTo>
                <a:lnTo>
                  <a:pt x="109" y="705"/>
                </a:lnTo>
                <a:lnTo>
                  <a:pt x="108" y="704"/>
                </a:lnTo>
                <a:lnTo>
                  <a:pt x="108" y="704"/>
                </a:lnTo>
                <a:lnTo>
                  <a:pt x="107" y="703"/>
                </a:lnTo>
                <a:lnTo>
                  <a:pt x="105" y="702"/>
                </a:lnTo>
                <a:lnTo>
                  <a:pt x="103" y="701"/>
                </a:lnTo>
                <a:lnTo>
                  <a:pt x="100" y="700"/>
                </a:lnTo>
                <a:lnTo>
                  <a:pt x="100" y="700"/>
                </a:lnTo>
                <a:lnTo>
                  <a:pt x="99" y="699"/>
                </a:lnTo>
                <a:lnTo>
                  <a:pt x="98" y="699"/>
                </a:lnTo>
                <a:lnTo>
                  <a:pt x="97" y="698"/>
                </a:lnTo>
                <a:lnTo>
                  <a:pt x="97" y="697"/>
                </a:lnTo>
                <a:lnTo>
                  <a:pt x="95" y="695"/>
                </a:lnTo>
                <a:lnTo>
                  <a:pt x="94" y="694"/>
                </a:lnTo>
                <a:lnTo>
                  <a:pt x="93" y="693"/>
                </a:lnTo>
                <a:lnTo>
                  <a:pt x="92" y="692"/>
                </a:lnTo>
                <a:lnTo>
                  <a:pt x="90" y="691"/>
                </a:lnTo>
                <a:lnTo>
                  <a:pt x="88" y="690"/>
                </a:lnTo>
                <a:lnTo>
                  <a:pt x="86" y="690"/>
                </a:lnTo>
                <a:lnTo>
                  <a:pt x="85" y="689"/>
                </a:lnTo>
                <a:lnTo>
                  <a:pt x="84" y="689"/>
                </a:lnTo>
                <a:lnTo>
                  <a:pt x="83" y="689"/>
                </a:lnTo>
                <a:lnTo>
                  <a:pt x="81" y="689"/>
                </a:lnTo>
                <a:lnTo>
                  <a:pt x="80" y="690"/>
                </a:lnTo>
                <a:lnTo>
                  <a:pt x="78" y="690"/>
                </a:lnTo>
                <a:lnTo>
                  <a:pt x="73" y="691"/>
                </a:lnTo>
                <a:lnTo>
                  <a:pt x="72" y="692"/>
                </a:lnTo>
                <a:lnTo>
                  <a:pt x="71" y="692"/>
                </a:lnTo>
                <a:lnTo>
                  <a:pt x="70" y="693"/>
                </a:lnTo>
                <a:lnTo>
                  <a:pt x="69" y="694"/>
                </a:lnTo>
                <a:lnTo>
                  <a:pt x="68" y="695"/>
                </a:lnTo>
                <a:lnTo>
                  <a:pt x="67" y="698"/>
                </a:lnTo>
                <a:lnTo>
                  <a:pt x="66" y="700"/>
                </a:lnTo>
                <a:lnTo>
                  <a:pt x="65" y="702"/>
                </a:lnTo>
                <a:lnTo>
                  <a:pt x="63" y="704"/>
                </a:lnTo>
                <a:lnTo>
                  <a:pt x="62" y="706"/>
                </a:lnTo>
                <a:lnTo>
                  <a:pt x="62" y="707"/>
                </a:lnTo>
                <a:lnTo>
                  <a:pt x="61" y="707"/>
                </a:lnTo>
                <a:lnTo>
                  <a:pt x="60" y="708"/>
                </a:lnTo>
                <a:lnTo>
                  <a:pt x="59" y="708"/>
                </a:lnTo>
                <a:lnTo>
                  <a:pt x="59" y="708"/>
                </a:lnTo>
                <a:lnTo>
                  <a:pt x="58" y="708"/>
                </a:lnTo>
                <a:lnTo>
                  <a:pt x="56" y="708"/>
                </a:lnTo>
                <a:lnTo>
                  <a:pt x="54" y="708"/>
                </a:lnTo>
                <a:lnTo>
                  <a:pt x="52" y="709"/>
                </a:lnTo>
                <a:lnTo>
                  <a:pt x="47" y="709"/>
                </a:lnTo>
                <a:lnTo>
                  <a:pt x="36" y="710"/>
                </a:lnTo>
                <a:lnTo>
                  <a:pt x="34" y="710"/>
                </a:lnTo>
                <a:lnTo>
                  <a:pt x="30" y="710"/>
                </a:lnTo>
                <a:lnTo>
                  <a:pt x="28" y="710"/>
                </a:lnTo>
                <a:lnTo>
                  <a:pt x="26" y="710"/>
                </a:lnTo>
                <a:lnTo>
                  <a:pt x="23" y="711"/>
                </a:lnTo>
                <a:lnTo>
                  <a:pt x="22" y="711"/>
                </a:lnTo>
                <a:lnTo>
                  <a:pt x="20" y="711"/>
                </a:lnTo>
                <a:lnTo>
                  <a:pt x="17" y="710"/>
                </a:lnTo>
                <a:lnTo>
                  <a:pt x="16" y="710"/>
                </a:lnTo>
                <a:lnTo>
                  <a:pt x="15" y="710"/>
                </a:lnTo>
                <a:lnTo>
                  <a:pt x="13" y="711"/>
                </a:lnTo>
                <a:lnTo>
                  <a:pt x="12" y="711"/>
                </a:lnTo>
                <a:lnTo>
                  <a:pt x="10" y="711"/>
                </a:lnTo>
                <a:lnTo>
                  <a:pt x="9" y="711"/>
                </a:lnTo>
                <a:lnTo>
                  <a:pt x="7" y="711"/>
                </a:lnTo>
                <a:lnTo>
                  <a:pt x="6" y="711"/>
                </a:lnTo>
                <a:lnTo>
                  <a:pt x="5" y="710"/>
                </a:lnTo>
                <a:lnTo>
                  <a:pt x="4" y="710"/>
                </a:lnTo>
                <a:lnTo>
                  <a:pt x="3" y="709"/>
                </a:lnTo>
                <a:lnTo>
                  <a:pt x="3" y="708"/>
                </a:lnTo>
                <a:lnTo>
                  <a:pt x="2" y="708"/>
                </a:lnTo>
                <a:lnTo>
                  <a:pt x="1" y="707"/>
                </a:lnTo>
                <a:lnTo>
                  <a:pt x="1" y="706"/>
                </a:lnTo>
                <a:lnTo>
                  <a:pt x="1" y="705"/>
                </a:lnTo>
                <a:lnTo>
                  <a:pt x="1" y="703"/>
                </a:lnTo>
                <a:lnTo>
                  <a:pt x="0" y="702"/>
                </a:lnTo>
                <a:lnTo>
                  <a:pt x="0" y="70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4" name="Freeform 227">
            <a:extLst>
              <a:ext uri="{FF2B5EF4-FFF2-40B4-BE49-F238E27FC236}">
                <a16:creationId xmlns:a16="http://schemas.microsoft.com/office/drawing/2014/main" id="{F4059F66-8CD6-44A2-880D-54A4AF5B720D}"/>
              </a:ext>
            </a:extLst>
          </p:cNvPr>
          <p:cNvSpPr>
            <a:spLocks/>
          </p:cNvSpPr>
          <p:nvPr/>
        </p:nvSpPr>
        <p:spPr bwMode="auto">
          <a:xfrm>
            <a:off x="7439814" y="3585287"/>
            <a:ext cx="1214561" cy="1511831"/>
          </a:xfrm>
          <a:custGeom>
            <a:avLst/>
            <a:gdLst>
              <a:gd name="T0" fmla="*/ 255 w 639"/>
              <a:gd name="T1" fmla="*/ 699 h 727"/>
              <a:gd name="T2" fmla="*/ 242 w 639"/>
              <a:gd name="T3" fmla="*/ 716 h 727"/>
              <a:gd name="T4" fmla="*/ 217 w 639"/>
              <a:gd name="T5" fmla="*/ 726 h 727"/>
              <a:gd name="T6" fmla="*/ 198 w 639"/>
              <a:gd name="T7" fmla="*/ 720 h 727"/>
              <a:gd name="T8" fmla="*/ 178 w 639"/>
              <a:gd name="T9" fmla="*/ 720 h 727"/>
              <a:gd name="T10" fmla="*/ 151 w 639"/>
              <a:gd name="T11" fmla="*/ 721 h 727"/>
              <a:gd name="T12" fmla="*/ 146 w 639"/>
              <a:gd name="T13" fmla="*/ 702 h 727"/>
              <a:gd name="T14" fmla="*/ 138 w 639"/>
              <a:gd name="T15" fmla="*/ 677 h 727"/>
              <a:gd name="T16" fmla="*/ 137 w 639"/>
              <a:gd name="T17" fmla="*/ 648 h 727"/>
              <a:gd name="T18" fmla="*/ 123 w 639"/>
              <a:gd name="T19" fmla="*/ 643 h 727"/>
              <a:gd name="T20" fmla="*/ 120 w 639"/>
              <a:gd name="T21" fmla="*/ 634 h 727"/>
              <a:gd name="T22" fmla="*/ 119 w 639"/>
              <a:gd name="T23" fmla="*/ 622 h 727"/>
              <a:gd name="T24" fmla="*/ 128 w 639"/>
              <a:gd name="T25" fmla="*/ 611 h 727"/>
              <a:gd name="T26" fmla="*/ 112 w 639"/>
              <a:gd name="T27" fmla="*/ 608 h 727"/>
              <a:gd name="T28" fmla="*/ 124 w 639"/>
              <a:gd name="T29" fmla="*/ 584 h 727"/>
              <a:gd name="T30" fmla="*/ 146 w 639"/>
              <a:gd name="T31" fmla="*/ 582 h 727"/>
              <a:gd name="T32" fmla="*/ 166 w 639"/>
              <a:gd name="T33" fmla="*/ 566 h 727"/>
              <a:gd name="T34" fmla="*/ 161 w 639"/>
              <a:gd name="T35" fmla="*/ 553 h 727"/>
              <a:gd name="T36" fmla="*/ 166 w 639"/>
              <a:gd name="T37" fmla="*/ 524 h 727"/>
              <a:gd name="T38" fmla="*/ 173 w 639"/>
              <a:gd name="T39" fmla="*/ 490 h 727"/>
              <a:gd name="T40" fmla="*/ 176 w 639"/>
              <a:gd name="T41" fmla="*/ 451 h 727"/>
              <a:gd name="T42" fmla="*/ 145 w 639"/>
              <a:gd name="T43" fmla="*/ 437 h 727"/>
              <a:gd name="T44" fmla="*/ 129 w 639"/>
              <a:gd name="T45" fmla="*/ 423 h 727"/>
              <a:gd name="T46" fmla="*/ 102 w 639"/>
              <a:gd name="T47" fmla="*/ 401 h 727"/>
              <a:gd name="T48" fmla="*/ 72 w 639"/>
              <a:gd name="T49" fmla="*/ 402 h 727"/>
              <a:gd name="T50" fmla="*/ 46 w 639"/>
              <a:gd name="T51" fmla="*/ 384 h 727"/>
              <a:gd name="T52" fmla="*/ 48 w 639"/>
              <a:gd name="T53" fmla="*/ 375 h 727"/>
              <a:gd name="T54" fmla="*/ 20 w 639"/>
              <a:gd name="T55" fmla="*/ 374 h 727"/>
              <a:gd name="T56" fmla="*/ 0 w 639"/>
              <a:gd name="T57" fmla="*/ 373 h 727"/>
              <a:gd name="T58" fmla="*/ 9 w 639"/>
              <a:gd name="T59" fmla="*/ 352 h 727"/>
              <a:gd name="T60" fmla="*/ 8 w 639"/>
              <a:gd name="T61" fmla="*/ 333 h 727"/>
              <a:gd name="T62" fmla="*/ 27 w 639"/>
              <a:gd name="T63" fmla="*/ 324 h 727"/>
              <a:gd name="T64" fmla="*/ 37 w 639"/>
              <a:gd name="T65" fmla="*/ 309 h 727"/>
              <a:gd name="T66" fmla="*/ 48 w 639"/>
              <a:gd name="T67" fmla="*/ 286 h 727"/>
              <a:gd name="T68" fmla="*/ 79 w 639"/>
              <a:gd name="T69" fmla="*/ 275 h 727"/>
              <a:gd name="T70" fmla="*/ 111 w 639"/>
              <a:gd name="T71" fmla="*/ 251 h 727"/>
              <a:gd name="T72" fmla="*/ 129 w 639"/>
              <a:gd name="T73" fmla="*/ 254 h 727"/>
              <a:gd name="T74" fmla="*/ 158 w 639"/>
              <a:gd name="T75" fmla="*/ 246 h 727"/>
              <a:gd name="T76" fmla="*/ 182 w 639"/>
              <a:gd name="T77" fmla="*/ 235 h 727"/>
              <a:gd name="T78" fmla="*/ 200 w 639"/>
              <a:gd name="T79" fmla="*/ 233 h 727"/>
              <a:gd name="T80" fmla="*/ 227 w 639"/>
              <a:gd name="T81" fmla="*/ 218 h 727"/>
              <a:gd name="T82" fmla="*/ 243 w 639"/>
              <a:gd name="T83" fmla="*/ 204 h 727"/>
              <a:gd name="T84" fmla="*/ 249 w 639"/>
              <a:gd name="T85" fmla="*/ 187 h 727"/>
              <a:gd name="T86" fmla="*/ 271 w 639"/>
              <a:gd name="T87" fmla="*/ 178 h 727"/>
              <a:gd name="T88" fmla="*/ 329 w 639"/>
              <a:gd name="T89" fmla="*/ 183 h 727"/>
              <a:gd name="T90" fmla="*/ 360 w 639"/>
              <a:gd name="T91" fmla="*/ 184 h 727"/>
              <a:gd name="T92" fmla="*/ 395 w 639"/>
              <a:gd name="T93" fmla="*/ 172 h 727"/>
              <a:gd name="T94" fmla="*/ 411 w 639"/>
              <a:gd name="T95" fmla="*/ 160 h 727"/>
              <a:gd name="T96" fmla="*/ 410 w 639"/>
              <a:gd name="T97" fmla="*/ 130 h 727"/>
              <a:gd name="T98" fmla="*/ 424 w 639"/>
              <a:gd name="T99" fmla="*/ 126 h 727"/>
              <a:gd name="T100" fmla="*/ 436 w 639"/>
              <a:gd name="T101" fmla="*/ 112 h 727"/>
              <a:gd name="T102" fmla="*/ 453 w 639"/>
              <a:gd name="T103" fmla="*/ 100 h 727"/>
              <a:gd name="T104" fmla="*/ 455 w 639"/>
              <a:gd name="T105" fmla="*/ 75 h 727"/>
              <a:gd name="T106" fmla="*/ 464 w 639"/>
              <a:gd name="T107" fmla="*/ 77 h 727"/>
              <a:gd name="T108" fmla="*/ 485 w 639"/>
              <a:gd name="T109" fmla="*/ 76 h 727"/>
              <a:gd name="T110" fmla="*/ 499 w 639"/>
              <a:gd name="T111" fmla="*/ 82 h 727"/>
              <a:gd name="T112" fmla="*/ 510 w 639"/>
              <a:gd name="T113" fmla="*/ 93 h 727"/>
              <a:gd name="T114" fmla="*/ 544 w 639"/>
              <a:gd name="T115" fmla="*/ 86 h 727"/>
              <a:gd name="T116" fmla="*/ 569 w 639"/>
              <a:gd name="T117" fmla="*/ 62 h 727"/>
              <a:gd name="T118" fmla="*/ 582 w 639"/>
              <a:gd name="T119" fmla="*/ 44 h 727"/>
              <a:gd name="T120" fmla="*/ 609 w 639"/>
              <a:gd name="T121" fmla="*/ 44 h 727"/>
              <a:gd name="T122" fmla="*/ 620 w 639"/>
              <a:gd name="T123" fmla="*/ 28 h 727"/>
              <a:gd name="T124" fmla="*/ 638 w 639"/>
              <a:gd name="T125" fmla="*/ 3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39" h="727">
                <a:moveTo>
                  <a:pt x="276" y="700"/>
                </a:moveTo>
                <a:lnTo>
                  <a:pt x="276" y="694"/>
                </a:lnTo>
                <a:lnTo>
                  <a:pt x="276" y="692"/>
                </a:lnTo>
                <a:lnTo>
                  <a:pt x="276" y="692"/>
                </a:lnTo>
                <a:lnTo>
                  <a:pt x="276" y="691"/>
                </a:lnTo>
                <a:lnTo>
                  <a:pt x="275" y="690"/>
                </a:lnTo>
                <a:lnTo>
                  <a:pt x="275" y="690"/>
                </a:lnTo>
                <a:lnTo>
                  <a:pt x="275" y="690"/>
                </a:lnTo>
                <a:lnTo>
                  <a:pt x="272" y="691"/>
                </a:lnTo>
                <a:lnTo>
                  <a:pt x="270" y="692"/>
                </a:lnTo>
                <a:lnTo>
                  <a:pt x="268" y="692"/>
                </a:lnTo>
                <a:lnTo>
                  <a:pt x="266" y="693"/>
                </a:lnTo>
                <a:lnTo>
                  <a:pt x="263" y="695"/>
                </a:lnTo>
                <a:lnTo>
                  <a:pt x="258" y="697"/>
                </a:lnTo>
                <a:lnTo>
                  <a:pt x="256" y="698"/>
                </a:lnTo>
                <a:lnTo>
                  <a:pt x="255" y="699"/>
                </a:lnTo>
                <a:lnTo>
                  <a:pt x="255" y="699"/>
                </a:lnTo>
                <a:lnTo>
                  <a:pt x="254" y="700"/>
                </a:lnTo>
                <a:lnTo>
                  <a:pt x="254" y="701"/>
                </a:lnTo>
                <a:lnTo>
                  <a:pt x="253" y="702"/>
                </a:lnTo>
                <a:lnTo>
                  <a:pt x="252" y="705"/>
                </a:lnTo>
                <a:lnTo>
                  <a:pt x="251" y="708"/>
                </a:lnTo>
                <a:lnTo>
                  <a:pt x="250" y="709"/>
                </a:lnTo>
                <a:lnTo>
                  <a:pt x="250" y="710"/>
                </a:lnTo>
                <a:lnTo>
                  <a:pt x="249" y="712"/>
                </a:lnTo>
                <a:lnTo>
                  <a:pt x="248" y="714"/>
                </a:lnTo>
                <a:lnTo>
                  <a:pt x="247" y="714"/>
                </a:lnTo>
                <a:lnTo>
                  <a:pt x="246" y="715"/>
                </a:lnTo>
                <a:lnTo>
                  <a:pt x="246" y="715"/>
                </a:lnTo>
                <a:lnTo>
                  <a:pt x="246" y="715"/>
                </a:lnTo>
                <a:lnTo>
                  <a:pt x="243" y="716"/>
                </a:lnTo>
                <a:lnTo>
                  <a:pt x="242" y="716"/>
                </a:lnTo>
                <a:lnTo>
                  <a:pt x="241" y="717"/>
                </a:lnTo>
                <a:lnTo>
                  <a:pt x="239" y="718"/>
                </a:lnTo>
                <a:lnTo>
                  <a:pt x="237" y="719"/>
                </a:lnTo>
                <a:lnTo>
                  <a:pt x="236" y="720"/>
                </a:lnTo>
                <a:lnTo>
                  <a:pt x="235" y="720"/>
                </a:lnTo>
                <a:lnTo>
                  <a:pt x="234" y="721"/>
                </a:lnTo>
                <a:lnTo>
                  <a:pt x="233" y="721"/>
                </a:lnTo>
                <a:lnTo>
                  <a:pt x="228" y="721"/>
                </a:lnTo>
                <a:lnTo>
                  <a:pt x="227" y="722"/>
                </a:lnTo>
                <a:lnTo>
                  <a:pt x="225" y="722"/>
                </a:lnTo>
                <a:lnTo>
                  <a:pt x="224" y="723"/>
                </a:lnTo>
                <a:lnTo>
                  <a:pt x="223" y="723"/>
                </a:lnTo>
                <a:lnTo>
                  <a:pt x="221" y="725"/>
                </a:lnTo>
                <a:lnTo>
                  <a:pt x="220" y="725"/>
                </a:lnTo>
                <a:lnTo>
                  <a:pt x="219" y="726"/>
                </a:lnTo>
                <a:lnTo>
                  <a:pt x="217" y="726"/>
                </a:lnTo>
                <a:lnTo>
                  <a:pt x="216" y="727"/>
                </a:lnTo>
                <a:lnTo>
                  <a:pt x="215" y="727"/>
                </a:lnTo>
                <a:lnTo>
                  <a:pt x="213" y="727"/>
                </a:lnTo>
                <a:lnTo>
                  <a:pt x="212" y="727"/>
                </a:lnTo>
                <a:lnTo>
                  <a:pt x="211" y="726"/>
                </a:lnTo>
                <a:lnTo>
                  <a:pt x="209" y="726"/>
                </a:lnTo>
                <a:lnTo>
                  <a:pt x="208" y="725"/>
                </a:lnTo>
                <a:lnTo>
                  <a:pt x="206" y="724"/>
                </a:lnTo>
                <a:lnTo>
                  <a:pt x="205" y="724"/>
                </a:lnTo>
                <a:lnTo>
                  <a:pt x="204" y="724"/>
                </a:lnTo>
                <a:lnTo>
                  <a:pt x="204" y="723"/>
                </a:lnTo>
                <a:lnTo>
                  <a:pt x="203" y="722"/>
                </a:lnTo>
                <a:lnTo>
                  <a:pt x="202" y="722"/>
                </a:lnTo>
                <a:lnTo>
                  <a:pt x="201" y="721"/>
                </a:lnTo>
                <a:lnTo>
                  <a:pt x="199" y="720"/>
                </a:lnTo>
                <a:lnTo>
                  <a:pt x="198" y="720"/>
                </a:lnTo>
                <a:lnTo>
                  <a:pt x="195" y="717"/>
                </a:lnTo>
                <a:lnTo>
                  <a:pt x="194" y="717"/>
                </a:lnTo>
                <a:lnTo>
                  <a:pt x="193" y="716"/>
                </a:lnTo>
                <a:lnTo>
                  <a:pt x="193" y="716"/>
                </a:lnTo>
                <a:lnTo>
                  <a:pt x="192" y="716"/>
                </a:lnTo>
                <a:lnTo>
                  <a:pt x="191" y="716"/>
                </a:lnTo>
                <a:lnTo>
                  <a:pt x="189" y="716"/>
                </a:lnTo>
                <a:lnTo>
                  <a:pt x="188" y="717"/>
                </a:lnTo>
                <a:lnTo>
                  <a:pt x="185" y="719"/>
                </a:lnTo>
                <a:lnTo>
                  <a:pt x="183" y="719"/>
                </a:lnTo>
                <a:lnTo>
                  <a:pt x="182" y="719"/>
                </a:lnTo>
                <a:lnTo>
                  <a:pt x="181" y="720"/>
                </a:lnTo>
                <a:lnTo>
                  <a:pt x="181" y="720"/>
                </a:lnTo>
                <a:lnTo>
                  <a:pt x="180" y="720"/>
                </a:lnTo>
                <a:lnTo>
                  <a:pt x="179" y="720"/>
                </a:lnTo>
                <a:lnTo>
                  <a:pt x="178" y="720"/>
                </a:lnTo>
                <a:lnTo>
                  <a:pt x="178" y="719"/>
                </a:lnTo>
                <a:lnTo>
                  <a:pt x="177" y="719"/>
                </a:lnTo>
                <a:lnTo>
                  <a:pt x="174" y="716"/>
                </a:lnTo>
                <a:lnTo>
                  <a:pt x="173" y="715"/>
                </a:lnTo>
                <a:lnTo>
                  <a:pt x="172" y="715"/>
                </a:lnTo>
                <a:lnTo>
                  <a:pt x="172" y="715"/>
                </a:lnTo>
                <a:lnTo>
                  <a:pt x="171" y="715"/>
                </a:lnTo>
                <a:lnTo>
                  <a:pt x="170" y="715"/>
                </a:lnTo>
                <a:lnTo>
                  <a:pt x="170" y="715"/>
                </a:lnTo>
                <a:lnTo>
                  <a:pt x="169" y="715"/>
                </a:lnTo>
                <a:lnTo>
                  <a:pt x="166" y="716"/>
                </a:lnTo>
                <a:lnTo>
                  <a:pt x="164" y="717"/>
                </a:lnTo>
                <a:lnTo>
                  <a:pt x="158" y="719"/>
                </a:lnTo>
                <a:lnTo>
                  <a:pt x="154" y="720"/>
                </a:lnTo>
                <a:lnTo>
                  <a:pt x="153" y="720"/>
                </a:lnTo>
                <a:lnTo>
                  <a:pt x="151" y="721"/>
                </a:lnTo>
                <a:lnTo>
                  <a:pt x="149" y="721"/>
                </a:lnTo>
                <a:lnTo>
                  <a:pt x="149" y="720"/>
                </a:lnTo>
                <a:lnTo>
                  <a:pt x="148" y="720"/>
                </a:lnTo>
                <a:lnTo>
                  <a:pt x="148" y="720"/>
                </a:lnTo>
                <a:lnTo>
                  <a:pt x="147" y="720"/>
                </a:lnTo>
                <a:lnTo>
                  <a:pt x="148" y="720"/>
                </a:lnTo>
                <a:lnTo>
                  <a:pt x="148" y="718"/>
                </a:lnTo>
                <a:lnTo>
                  <a:pt x="148" y="716"/>
                </a:lnTo>
                <a:lnTo>
                  <a:pt x="148" y="714"/>
                </a:lnTo>
                <a:lnTo>
                  <a:pt x="148" y="712"/>
                </a:lnTo>
                <a:lnTo>
                  <a:pt x="148" y="710"/>
                </a:lnTo>
                <a:lnTo>
                  <a:pt x="148" y="709"/>
                </a:lnTo>
                <a:lnTo>
                  <a:pt x="147" y="707"/>
                </a:lnTo>
                <a:lnTo>
                  <a:pt x="147" y="705"/>
                </a:lnTo>
                <a:lnTo>
                  <a:pt x="146" y="703"/>
                </a:lnTo>
                <a:lnTo>
                  <a:pt x="146" y="702"/>
                </a:lnTo>
                <a:lnTo>
                  <a:pt x="145" y="701"/>
                </a:lnTo>
                <a:lnTo>
                  <a:pt x="144" y="700"/>
                </a:lnTo>
                <a:lnTo>
                  <a:pt x="143" y="699"/>
                </a:lnTo>
                <a:lnTo>
                  <a:pt x="142" y="698"/>
                </a:lnTo>
                <a:lnTo>
                  <a:pt x="141" y="698"/>
                </a:lnTo>
                <a:lnTo>
                  <a:pt x="139" y="697"/>
                </a:lnTo>
                <a:lnTo>
                  <a:pt x="139" y="696"/>
                </a:lnTo>
                <a:lnTo>
                  <a:pt x="138" y="696"/>
                </a:lnTo>
                <a:lnTo>
                  <a:pt x="138" y="695"/>
                </a:lnTo>
                <a:lnTo>
                  <a:pt x="138" y="695"/>
                </a:lnTo>
                <a:lnTo>
                  <a:pt x="138" y="694"/>
                </a:lnTo>
                <a:lnTo>
                  <a:pt x="138" y="693"/>
                </a:lnTo>
                <a:lnTo>
                  <a:pt x="138" y="687"/>
                </a:lnTo>
                <a:lnTo>
                  <a:pt x="138" y="686"/>
                </a:lnTo>
                <a:lnTo>
                  <a:pt x="138" y="682"/>
                </a:lnTo>
                <a:lnTo>
                  <a:pt x="138" y="677"/>
                </a:lnTo>
                <a:lnTo>
                  <a:pt x="139" y="675"/>
                </a:lnTo>
                <a:lnTo>
                  <a:pt x="139" y="673"/>
                </a:lnTo>
                <a:lnTo>
                  <a:pt x="140" y="667"/>
                </a:lnTo>
                <a:lnTo>
                  <a:pt x="141" y="665"/>
                </a:lnTo>
                <a:lnTo>
                  <a:pt x="141" y="664"/>
                </a:lnTo>
                <a:lnTo>
                  <a:pt x="141" y="661"/>
                </a:lnTo>
                <a:lnTo>
                  <a:pt x="141" y="659"/>
                </a:lnTo>
                <a:lnTo>
                  <a:pt x="141" y="656"/>
                </a:lnTo>
                <a:lnTo>
                  <a:pt x="141" y="654"/>
                </a:lnTo>
                <a:lnTo>
                  <a:pt x="141" y="652"/>
                </a:lnTo>
                <a:lnTo>
                  <a:pt x="140" y="652"/>
                </a:lnTo>
                <a:lnTo>
                  <a:pt x="140" y="651"/>
                </a:lnTo>
                <a:lnTo>
                  <a:pt x="139" y="650"/>
                </a:lnTo>
                <a:lnTo>
                  <a:pt x="139" y="650"/>
                </a:lnTo>
                <a:lnTo>
                  <a:pt x="138" y="649"/>
                </a:lnTo>
                <a:lnTo>
                  <a:pt x="137" y="648"/>
                </a:lnTo>
                <a:lnTo>
                  <a:pt x="135" y="648"/>
                </a:lnTo>
                <a:lnTo>
                  <a:pt x="134" y="647"/>
                </a:lnTo>
                <a:lnTo>
                  <a:pt x="132" y="647"/>
                </a:lnTo>
                <a:lnTo>
                  <a:pt x="131" y="646"/>
                </a:lnTo>
                <a:lnTo>
                  <a:pt x="129" y="646"/>
                </a:lnTo>
                <a:lnTo>
                  <a:pt x="126" y="646"/>
                </a:lnTo>
                <a:lnTo>
                  <a:pt x="125" y="646"/>
                </a:lnTo>
                <a:lnTo>
                  <a:pt x="124" y="646"/>
                </a:lnTo>
                <a:lnTo>
                  <a:pt x="124" y="646"/>
                </a:lnTo>
                <a:lnTo>
                  <a:pt x="123" y="646"/>
                </a:lnTo>
                <a:lnTo>
                  <a:pt x="123" y="645"/>
                </a:lnTo>
                <a:lnTo>
                  <a:pt x="122" y="645"/>
                </a:lnTo>
                <a:lnTo>
                  <a:pt x="122" y="645"/>
                </a:lnTo>
                <a:lnTo>
                  <a:pt x="122" y="644"/>
                </a:lnTo>
                <a:lnTo>
                  <a:pt x="122" y="644"/>
                </a:lnTo>
                <a:lnTo>
                  <a:pt x="123" y="643"/>
                </a:lnTo>
                <a:lnTo>
                  <a:pt x="123" y="642"/>
                </a:lnTo>
                <a:lnTo>
                  <a:pt x="123" y="641"/>
                </a:lnTo>
                <a:lnTo>
                  <a:pt x="122" y="640"/>
                </a:lnTo>
                <a:lnTo>
                  <a:pt x="122" y="640"/>
                </a:lnTo>
                <a:lnTo>
                  <a:pt x="121" y="639"/>
                </a:lnTo>
                <a:lnTo>
                  <a:pt x="120" y="638"/>
                </a:lnTo>
                <a:lnTo>
                  <a:pt x="118" y="637"/>
                </a:lnTo>
                <a:lnTo>
                  <a:pt x="117" y="636"/>
                </a:lnTo>
                <a:lnTo>
                  <a:pt x="116" y="636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7" y="635"/>
                </a:lnTo>
                <a:lnTo>
                  <a:pt x="118" y="634"/>
                </a:lnTo>
                <a:lnTo>
                  <a:pt x="120" y="634"/>
                </a:lnTo>
                <a:lnTo>
                  <a:pt x="121" y="634"/>
                </a:lnTo>
                <a:lnTo>
                  <a:pt x="122" y="634"/>
                </a:lnTo>
                <a:lnTo>
                  <a:pt x="123" y="633"/>
                </a:lnTo>
                <a:lnTo>
                  <a:pt x="124" y="633"/>
                </a:lnTo>
                <a:lnTo>
                  <a:pt x="124" y="632"/>
                </a:lnTo>
                <a:lnTo>
                  <a:pt x="124" y="632"/>
                </a:lnTo>
                <a:lnTo>
                  <a:pt x="125" y="631"/>
                </a:lnTo>
                <a:lnTo>
                  <a:pt x="125" y="631"/>
                </a:lnTo>
                <a:lnTo>
                  <a:pt x="124" y="630"/>
                </a:lnTo>
                <a:lnTo>
                  <a:pt x="124" y="629"/>
                </a:lnTo>
                <a:lnTo>
                  <a:pt x="123" y="628"/>
                </a:lnTo>
                <a:lnTo>
                  <a:pt x="123" y="627"/>
                </a:lnTo>
                <a:lnTo>
                  <a:pt x="122" y="626"/>
                </a:lnTo>
                <a:lnTo>
                  <a:pt x="120" y="624"/>
                </a:lnTo>
                <a:lnTo>
                  <a:pt x="120" y="623"/>
                </a:lnTo>
                <a:lnTo>
                  <a:pt x="119" y="622"/>
                </a:lnTo>
                <a:lnTo>
                  <a:pt x="119" y="622"/>
                </a:lnTo>
                <a:lnTo>
                  <a:pt x="119" y="621"/>
                </a:lnTo>
                <a:lnTo>
                  <a:pt x="119" y="620"/>
                </a:lnTo>
                <a:lnTo>
                  <a:pt x="119" y="619"/>
                </a:lnTo>
                <a:lnTo>
                  <a:pt x="119" y="619"/>
                </a:lnTo>
                <a:lnTo>
                  <a:pt x="119" y="618"/>
                </a:lnTo>
                <a:lnTo>
                  <a:pt x="119" y="618"/>
                </a:lnTo>
                <a:lnTo>
                  <a:pt x="120" y="618"/>
                </a:lnTo>
                <a:lnTo>
                  <a:pt x="125" y="615"/>
                </a:lnTo>
                <a:lnTo>
                  <a:pt x="127" y="614"/>
                </a:lnTo>
                <a:lnTo>
                  <a:pt x="127" y="614"/>
                </a:lnTo>
                <a:lnTo>
                  <a:pt x="128" y="613"/>
                </a:lnTo>
                <a:lnTo>
                  <a:pt x="128" y="613"/>
                </a:lnTo>
                <a:lnTo>
                  <a:pt x="129" y="612"/>
                </a:lnTo>
                <a:lnTo>
                  <a:pt x="128" y="612"/>
                </a:lnTo>
                <a:lnTo>
                  <a:pt x="128" y="611"/>
                </a:lnTo>
                <a:lnTo>
                  <a:pt x="128" y="611"/>
                </a:lnTo>
                <a:lnTo>
                  <a:pt x="127" y="610"/>
                </a:lnTo>
                <a:lnTo>
                  <a:pt x="127" y="610"/>
                </a:lnTo>
                <a:lnTo>
                  <a:pt x="126" y="609"/>
                </a:lnTo>
                <a:lnTo>
                  <a:pt x="125" y="609"/>
                </a:lnTo>
                <a:lnTo>
                  <a:pt x="123" y="609"/>
                </a:lnTo>
                <a:lnTo>
                  <a:pt x="122" y="609"/>
                </a:lnTo>
                <a:lnTo>
                  <a:pt x="120" y="609"/>
                </a:lnTo>
                <a:lnTo>
                  <a:pt x="118" y="609"/>
                </a:lnTo>
                <a:lnTo>
                  <a:pt x="116" y="609"/>
                </a:lnTo>
                <a:lnTo>
                  <a:pt x="115" y="609"/>
                </a:lnTo>
                <a:lnTo>
                  <a:pt x="114" y="609"/>
                </a:lnTo>
                <a:lnTo>
                  <a:pt x="113" y="609"/>
                </a:lnTo>
                <a:lnTo>
                  <a:pt x="113" y="609"/>
                </a:lnTo>
                <a:lnTo>
                  <a:pt x="112" y="608"/>
                </a:lnTo>
                <a:lnTo>
                  <a:pt x="112" y="608"/>
                </a:lnTo>
                <a:lnTo>
                  <a:pt x="111" y="607"/>
                </a:lnTo>
                <a:lnTo>
                  <a:pt x="111" y="606"/>
                </a:lnTo>
                <a:lnTo>
                  <a:pt x="111" y="605"/>
                </a:lnTo>
                <a:lnTo>
                  <a:pt x="111" y="604"/>
                </a:lnTo>
                <a:lnTo>
                  <a:pt x="111" y="603"/>
                </a:lnTo>
                <a:lnTo>
                  <a:pt x="111" y="601"/>
                </a:lnTo>
                <a:lnTo>
                  <a:pt x="112" y="600"/>
                </a:lnTo>
                <a:lnTo>
                  <a:pt x="112" y="599"/>
                </a:lnTo>
                <a:lnTo>
                  <a:pt x="113" y="598"/>
                </a:lnTo>
                <a:lnTo>
                  <a:pt x="114" y="596"/>
                </a:lnTo>
                <a:lnTo>
                  <a:pt x="118" y="591"/>
                </a:lnTo>
                <a:lnTo>
                  <a:pt x="119" y="589"/>
                </a:lnTo>
                <a:lnTo>
                  <a:pt x="120" y="588"/>
                </a:lnTo>
                <a:lnTo>
                  <a:pt x="122" y="587"/>
                </a:lnTo>
                <a:lnTo>
                  <a:pt x="123" y="586"/>
                </a:lnTo>
                <a:lnTo>
                  <a:pt x="124" y="584"/>
                </a:lnTo>
                <a:lnTo>
                  <a:pt x="125" y="584"/>
                </a:lnTo>
                <a:lnTo>
                  <a:pt x="127" y="582"/>
                </a:lnTo>
                <a:lnTo>
                  <a:pt x="128" y="581"/>
                </a:lnTo>
                <a:lnTo>
                  <a:pt x="130" y="581"/>
                </a:lnTo>
                <a:lnTo>
                  <a:pt x="132" y="580"/>
                </a:lnTo>
                <a:lnTo>
                  <a:pt x="133" y="579"/>
                </a:lnTo>
                <a:lnTo>
                  <a:pt x="134" y="579"/>
                </a:lnTo>
                <a:lnTo>
                  <a:pt x="135" y="578"/>
                </a:lnTo>
                <a:lnTo>
                  <a:pt x="137" y="578"/>
                </a:lnTo>
                <a:lnTo>
                  <a:pt x="138" y="578"/>
                </a:lnTo>
                <a:lnTo>
                  <a:pt x="139" y="578"/>
                </a:lnTo>
                <a:lnTo>
                  <a:pt x="139" y="579"/>
                </a:lnTo>
                <a:lnTo>
                  <a:pt x="140" y="579"/>
                </a:lnTo>
                <a:lnTo>
                  <a:pt x="144" y="581"/>
                </a:lnTo>
                <a:lnTo>
                  <a:pt x="145" y="582"/>
                </a:lnTo>
                <a:lnTo>
                  <a:pt x="146" y="582"/>
                </a:lnTo>
                <a:lnTo>
                  <a:pt x="147" y="582"/>
                </a:lnTo>
                <a:lnTo>
                  <a:pt x="147" y="582"/>
                </a:lnTo>
                <a:lnTo>
                  <a:pt x="148" y="582"/>
                </a:lnTo>
                <a:lnTo>
                  <a:pt x="149" y="582"/>
                </a:lnTo>
                <a:lnTo>
                  <a:pt x="150" y="582"/>
                </a:lnTo>
                <a:lnTo>
                  <a:pt x="150" y="581"/>
                </a:lnTo>
                <a:lnTo>
                  <a:pt x="151" y="581"/>
                </a:lnTo>
                <a:lnTo>
                  <a:pt x="152" y="580"/>
                </a:lnTo>
                <a:lnTo>
                  <a:pt x="153" y="579"/>
                </a:lnTo>
                <a:lnTo>
                  <a:pt x="155" y="575"/>
                </a:lnTo>
                <a:lnTo>
                  <a:pt x="156" y="574"/>
                </a:lnTo>
                <a:lnTo>
                  <a:pt x="158" y="573"/>
                </a:lnTo>
                <a:lnTo>
                  <a:pt x="159" y="571"/>
                </a:lnTo>
                <a:lnTo>
                  <a:pt x="163" y="568"/>
                </a:lnTo>
                <a:lnTo>
                  <a:pt x="165" y="566"/>
                </a:lnTo>
                <a:lnTo>
                  <a:pt x="166" y="566"/>
                </a:lnTo>
                <a:lnTo>
                  <a:pt x="166" y="565"/>
                </a:lnTo>
                <a:lnTo>
                  <a:pt x="167" y="564"/>
                </a:lnTo>
                <a:lnTo>
                  <a:pt x="167" y="563"/>
                </a:lnTo>
                <a:lnTo>
                  <a:pt x="167" y="563"/>
                </a:lnTo>
                <a:lnTo>
                  <a:pt x="167" y="562"/>
                </a:lnTo>
                <a:lnTo>
                  <a:pt x="167" y="561"/>
                </a:lnTo>
                <a:lnTo>
                  <a:pt x="167" y="560"/>
                </a:lnTo>
                <a:lnTo>
                  <a:pt x="166" y="559"/>
                </a:lnTo>
                <a:lnTo>
                  <a:pt x="165" y="558"/>
                </a:lnTo>
                <a:lnTo>
                  <a:pt x="164" y="558"/>
                </a:lnTo>
                <a:lnTo>
                  <a:pt x="162" y="557"/>
                </a:lnTo>
                <a:lnTo>
                  <a:pt x="162" y="556"/>
                </a:lnTo>
                <a:lnTo>
                  <a:pt x="161" y="556"/>
                </a:lnTo>
                <a:lnTo>
                  <a:pt x="161" y="555"/>
                </a:lnTo>
                <a:lnTo>
                  <a:pt x="161" y="554"/>
                </a:lnTo>
                <a:lnTo>
                  <a:pt x="161" y="553"/>
                </a:lnTo>
                <a:lnTo>
                  <a:pt x="162" y="551"/>
                </a:lnTo>
                <a:lnTo>
                  <a:pt x="162" y="549"/>
                </a:lnTo>
                <a:lnTo>
                  <a:pt x="162" y="548"/>
                </a:lnTo>
                <a:lnTo>
                  <a:pt x="163" y="546"/>
                </a:lnTo>
                <a:lnTo>
                  <a:pt x="163" y="545"/>
                </a:lnTo>
                <a:lnTo>
                  <a:pt x="163" y="543"/>
                </a:lnTo>
                <a:lnTo>
                  <a:pt x="163" y="539"/>
                </a:lnTo>
                <a:lnTo>
                  <a:pt x="163" y="537"/>
                </a:lnTo>
                <a:lnTo>
                  <a:pt x="163" y="536"/>
                </a:lnTo>
                <a:lnTo>
                  <a:pt x="163" y="535"/>
                </a:lnTo>
                <a:lnTo>
                  <a:pt x="163" y="534"/>
                </a:lnTo>
                <a:lnTo>
                  <a:pt x="164" y="533"/>
                </a:lnTo>
                <a:lnTo>
                  <a:pt x="165" y="529"/>
                </a:lnTo>
                <a:lnTo>
                  <a:pt x="166" y="527"/>
                </a:lnTo>
                <a:lnTo>
                  <a:pt x="166" y="525"/>
                </a:lnTo>
                <a:lnTo>
                  <a:pt x="166" y="524"/>
                </a:lnTo>
                <a:lnTo>
                  <a:pt x="167" y="522"/>
                </a:lnTo>
                <a:lnTo>
                  <a:pt x="167" y="521"/>
                </a:lnTo>
                <a:lnTo>
                  <a:pt x="167" y="519"/>
                </a:lnTo>
                <a:lnTo>
                  <a:pt x="166" y="516"/>
                </a:lnTo>
                <a:lnTo>
                  <a:pt x="166" y="513"/>
                </a:lnTo>
                <a:lnTo>
                  <a:pt x="166" y="512"/>
                </a:lnTo>
                <a:lnTo>
                  <a:pt x="167" y="506"/>
                </a:lnTo>
                <a:lnTo>
                  <a:pt x="167" y="504"/>
                </a:lnTo>
                <a:lnTo>
                  <a:pt x="168" y="502"/>
                </a:lnTo>
                <a:lnTo>
                  <a:pt x="169" y="498"/>
                </a:lnTo>
                <a:lnTo>
                  <a:pt x="170" y="495"/>
                </a:lnTo>
                <a:lnTo>
                  <a:pt x="171" y="493"/>
                </a:lnTo>
                <a:lnTo>
                  <a:pt x="171" y="492"/>
                </a:lnTo>
                <a:lnTo>
                  <a:pt x="172" y="491"/>
                </a:lnTo>
                <a:lnTo>
                  <a:pt x="173" y="490"/>
                </a:lnTo>
                <a:lnTo>
                  <a:pt x="173" y="490"/>
                </a:lnTo>
                <a:lnTo>
                  <a:pt x="176" y="488"/>
                </a:lnTo>
                <a:lnTo>
                  <a:pt x="177" y="487"/>
                </a:lnTo>
                <a:lnTo>
                  <a:pt x="177" y="486"/>
                </a:lnTo>
                <a:lnTo>
                  <a:pt x="177" y="485"/>
                </a:lnTo>
                <a:lnTo>
                  <a:pt x="178" y="484"/>
                </a:lnTo>
                <a:lnTo>
                  <a:pt x="178" y="483"/>
                </a:lnTo>
                <a:lnTo>
                  <a:pt x="178" y="482"/>
                </a:lnTo>
                <a:lnTo>
                  <a:pt x="178" y="480"/>
                </a:lnTo>
                <a:lnTo>
                  <a:pt x="178" y="475"/>
                </a:lnTo>
                <a:lnTo>
                  <a:pt x="177" y="473"/>
                </a:lnTo>
                <a:lnTo>
                  <a:pt x="177" y="467"/>
                </a:lnTo>
                <a:lnTo>
                  <a:pt x="176" y="462"/>
                </a:lnTo>
                <a:lnTo>
                  <a:pt x="176" y="460"/>
                </a:lnTo>
                <a:lnTo>
                  <a:pt x="176" y="453"/>
                </a:lnTo>
                <a:lnTo>
                  <a:pt x="176" y="452"/>
                </a:lnTo>
                <a:lnTo>
                  <a:pt x="176" y="451"/>
                </a:lnTo>
                <a:lnTo>
                  <a:pt x="175" y="451"/>
                </a:lnTo>
                <a:lnTo>
                  <a:pt x="175" y="450"/>
                </a:lnTo>
                <a:lnTo>
                  <a:pt x="174" y="450"/>
                </a:lnTo>
                <a:lnTo>
                  <a:pt x="173" y="449"/>
                </a:lnTo>
                <a:lnTo>
                  <a:pt x="164" y="444"/>
                </a:lnTo>
                <a:lnTo>
                  <a:pt x="161" y="443"/>
                </a:lnTo>
                <a:lnTo>
                  <a:pt x="159" y="442"/>
                </a:lnTo>
                <a:lnTo>
                  <a:pt x="156" y="441"/>
                </a:lnTo>
                <a:lnTo>
                  <a:pt x="152" y="440"/>
                </a:lnTo>
                <a:lnTo>
                  <a:pt x="148" y="439"/>
                </a:lnTo>
                <a:lnTo>
                  <a:pt x="147" y="439"/>
                </a:lnTo>
                <a:lnTo>
                  <a:pt x="147" y="438"/>
                </a:lnTo>
                <a:lnTo>
                  <a:pt x="146" y="438"/>
                </a:lnTo>
                <a:lnTo>
                  <a:pt x="146" y="438"/>
                </a:lnTo>
                <a:lnTo>
                  <a:pt x="146" y="437"/>
                </a:lnTo>
                <a:lnTo>
                  <a:pt x="145" y="437"/>
                </a:lnTo>
                <a:lnTo>
                  <a:pt x="145" y="436"/>
                </a:lnTo>
                <a:lnTo>
                  <a:pt x="144" y="432"/>
                </a:lnTo>
                <a:lnTo>
                  <a:pt x="144" y="431"/>
                </a:lnTo>
                <a:lnTo>
                  <a:pt x="144" y="430"/>
                </a:lnTo>
                <a:lnTo>
                  <a:pt x="144" y="429"/>
                </a:lnTo>
                <a:lnTo>
                  <a:pt x="143" y="429"/>
                </a:lnTo>
                <a:lnTo>
                  <a:pt x="143" y="428"/>
                </a:lnTo>
                <a:lnTo>
                  <a:pt x="142" y="427"/>
                </a:lnTo>
                <a:lnTo>
                  <a:pt x="141" y="427"/>
                </a:lnTo>
                <a:lnTo>
                  <a:pt x="140" y="426"/>
                </a:lnTo>
                <a:lnTo>
                  <a:pt x="139" y="425"/>
                </a:lnTo>
                <a:lnTo>
                  <a:pt x="137" y="425"/>
                </a:lnTo>
                <a:lnTo>
                  <a:pt x="136" y="424"/>
                </a:lnTo>
                <a:lnTo>
                  <a:pt x="135" y="424"/>
                </a:lnTo>
                <a:lnTo>
                  <a:pt x="130" y="423"/>
                </a:lnTo>
                <a:lnTo>
                  <a:pt x="129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1" y="417"/>
                </a:lnTo>
                <a:lnTo>
                  <a:pt x="118" y="414"/>
                </a:lnTo>
                <a:lnTo>
                  <a:pt x="117" y="413"/>
                </a:lnTo>
                <a:lnTo>
                  <a:pt x="115" y="411"/>
                </a:lnTo>
                <a:lnTo>
                  <a:pt x="111" y="407"/>
                </a:lnTo>
                <a:lnTo>
                  <a:pt x="110" y="405"/>
                </a:lnTo>
                <a:lnTo>
                  <a:pt x="109" y="404"/>
                </a:lnTo>
                <a:lnTo>
                  <a:pt x="108" y="404"/>
                </a:lnTo>
                <a:lnTo>
                  <a:pt x="107" y="403"/>
                </a:lnTo>
                <a:lnTo>
                  <a:pt x="106" y="402"/>
                </a:lnTo>
                <a:lnTo>
                  <a:pt x="105" y="402"/>
                </a:lnTo>
                <a:lnTo>
                  <a:pt x="103" y="402"/>
                </a:lnTo>
                <a:lnTo>
                  <a:pt x="102" y="401"/>
                </a:lnTo>
                <a:lnTo>
                  <a:pt x="100" y="401"/>
                </a:lnTo>
                <a:lnTo>
                  <a:pt x="99" y="402"/>
                </a:lnTo>
                <a:lnTo>
                  <a:pt x="97" y="402"/>
                </a:lnTo>
                <a:lnTo>
                  <a:pt x="92" y="403"/>
                </a:lnTo>
                <a:lnTo>
                  <a:pt x="91" y="403"/>
                </a:lnTo>
                <a:lnTo>
                  <a:pt x="89" y="404"/>
                </a:lnTo>
                <a:lnTo>
                  <a:pt x="87" y="404"/>
                </a:lnTo>
                <a:lnTo>
                  <a:pt x="86" y="404"/>
                </a:lnTo>
                <a:lnTo>
                  <a:pt x="84" y="404"/>
                </a:lnTo>
                <a:lnTo>
                  <a:pt x="82" y="404"/>
                </a:lnTo>
                <a:lnTo>
                  <a:pt x="80" y="404"/>
                </a:lnTo>
                <a:lnTo>
                  <a:pt x="78" y="404"/>
                </a:lnTo>
                <a:lnTo>
                  <a:pt x="76" y="403"/>
                </a:lnTo>
                <a:lnTo>
                  <a:pt x="75" y="403"/>
                </a:lnTo>
                <a:lnTo>
                  <a:pt x="73" y="402"/>
                </a:lnTo>
                <a:lnTo>
                  <a:pt x="72" y="402"/>
                </a:lnTo>
                <a:lnTo>
                  <a:pt x="70" y="401"/>
                </a:lnTo>
                <a:lnTo>
                  <a:pt x="69" y="400"/>
                </a:lnTo>
                <a:lnTo>
                  <a:pt x="67" y="399"/>
                </a:lnTo>
                <a:lnTo>
                  <a:pt x="62" y="395"/>
                </a:lnTo>
                <a:lnTo>
                  <a:pt x="60" y="394"/>
                </a:lnTo>
                <a:lnTo>
                  <a:pt x="57" y="392"/>
                </a:lnTo>
                <a:lnTo>
                  <a:pt x="52" y="390"/>
                </a:lnTo>
                <a:lnTo>
                  <a:pt x="51" y="389"/>
                </a:lnTo>
                <a:lnTo>
                  <a:pt x="50" y="388"/>
                </a:lnTo>
                <a:lnTo>
                  <a:pt x="49" y="387"/>
                </a:lnTo>
                <a:lnTo>
                  <a:pt x="47" y="386"/>
                </a:lnTo>
                <a:lnTo>
                  <a:pt x="47" y="385"/>
                </a:lnTo>
                <a:lnTo>
                  <a:pt x="47" y="385"/>
                </a:lnTo>
                <a:lnTo>
                  <a:pt x="46" y="384"/>
                </a:lnTo>
                <a:lnTo>
                  <a:pt x="46" y="384"/>
                </a:lnTo>
                <a:lnTo>
                  <a:pt x="46" y="384"/>
                </a:lnTo>
                <a:lnTo>
                  <a:pt x="46" y="383"/>
                </a:lnTo>
                <a:lnTo>
                  <a:pt x="46" y="383"/>
                </a:lnTo>
                <a:lnTo>
                  <a:pt x="46" y="382"/>
                </a:lnTo>
                <a:lnTo>
                  <a:pt x="47" y="382"/>
                </a:lnTo>
                <a:lnTo>
                  <a:pt x="47" y="381"/>
                </a:lnTo>
                <a:lnTo>
                  <a:pt x="48" y="381"/>
                </a:lnTo>
                <a:lnTo>
                  <a:pt x="49" y="380"/>
                </a:lnTo>
                <a:lnTo>
                  <a:pt x="52" y="379"/>
                </a:lnTo>
                <a:lnTo>
                  <a:pt x="52" y="379"/>
                </a:lnTo>
                <a:lnTo>
                  <a:pt x="52" y="378"/>
                </a:lnTo>
                <a:lnTo>
                  <a:pt x="52" y="378"/>
                </a:lnTo>
                <a:lnTo>
                  <a:pt x="52" y="378"/>
                </a:lnTo>
                <a:lnTo>
                  <a:pt x="52" y="377"/>
                </a:lnTo>
                <a:lnTo>
                  <a:pt x="51" y="377"/>
                </a:lnTo>
                <a:lnTo>
                  <a:pt x="50" y="376"/>
                </a:lnTo>
                <a:lnTo>
                  <a:pt x="48" y="375"/>
                </a:lnTo>
                <a:lnTo>
                  <a:pt x="47" y="375"/>
                </a:lnTo>
                <a:lnTo>
                  <a:pt x="46" y="375"/>
                </a:lnTo>
                <a:lnTo>
                  <a:pt x="45" y="374"/>
                </a:lnTo>
                <a:lnTo>
                  <a:pt x="44" y="374"/>
                </a:lnTo>
                <a:lnTo>
                  <a:pt x="42" y="374"/>
                </a:lnTo>
                <a:lnTo>
                  <a:pt x="38" y="375"/>
                </a:lnTo>
                <a:lnTo>
                  <a:pt x="37" y="375"/>
                </a:lnTo>
                <a:lnTo>
                  <a:pt x="36" y="375"/>
                </a:lnTo>
                <a:lnTo>
                  <a:pt x="34" y="375"/>
                </a:lnTo>
                <a:lnTo>
                  <a:pt x="31" y="374"/>
                </a:lnTo>
                <a:lnTo>
                  <a:pt x="28" y="374"/>
                </a:lnTo>
                <a:lnTo>
                  <a:pt x="27" y="374"/>
                </a:lnTo>
                <a:lnTo>
                  <a:pt x="25" y="374"/>
                </a:lnTo>
                <a:lnTo>
                  <a:pt x="22" y="374"/>
                </a:lnTo>
                <a:lnTo>
                  <a:pt x="21" y="374"/>
                </a:lnTo>
                <a:lnTo>
                  <a:pt x="20" y="374"/>
                </a:lnTo>
                <a:lnTo>
                  <a:pt x="18" y="375"/>
                </a:lnTo>
                <a:lnTo>
                  <a:pt x="15" y="376"/>
                </a:lnTo>
                <a:lnTo>
                  <a:pt x="13" y="377"/>
                </a:lnTo>
                <a:lnTo>
                  <a:pt x="12" y="377"/>
                </a:lnTo>
                <a:lnTo>
                  <a:pt x="11" y="377"/>
                </a:lnTo>
                <a:lnTo>
                  <a:pt x="10" y="378"/>
                </a:lnTo>
                <a:lnTo>
                  <a:pt x="9" y="377"/>
                </a:lnTo>
                <a:lnTo>
                  <a:pt x="8" y="377"/>
                </a:lnTo>
                <a:lnTo>
                  <a:pt x="4" y="376"/>
                </a:lnTo>
                <a:lnTo>
                  <a:pt x="3" y="376"/>
                </a:lnTo>
                <a:lnTo>
                  <a:pt x="2" y="376"/>
                </a:lnTo>
                <a:lnTo>
                  <a:pt x="2" y="375"/>
                </a:lnTo>
                <a:lnTo>
                  <a:pt x="1" y="375"/>
                </a:lnTo>
                <a:lnTo>
                  <a:pt x="1" y="375"/>
                </a:lnTo>
                <a:lnTo>
                  <a:pt x="0" y="374"/>
                </a:lnTo>
                <a:lnTo>
                  <a:pt x="0" y="373"/>
                </a:lnTo>
                <a:lnTo>
                  <a:pt x="0" y="373"/>
                </a:lnTo>
                <a:lnTo>
                  <a:pt x="0" y="372"/>
                </a:lnTo>
                <a:lnTo>
                  <a:pt x="0" y="371"/>
                </a:lnTo>
                <a:lnTo>
                  <a:pt x="1" y="370"/>
                </a:lnTo>
                <a:lnTo>
                  <a:pt x="1" y="369"/>
                </a:lnTo>
                <a:lnTo>
                  <a:pt x="2" y="368"/>
                </a:lnTo>
                <a:lnTo>
                  <a:pt x="3" y="364"/>
                </a:lnTo>
                <a:lnTo>
                  <a:pt x="4" y="363"/>
                </a:lnTo>
                <a:lnTo>
                  <a:pt x="6" y="361"/>
                </a:lnTo>
                <a:lnTo>
                  <a:pt x="8" y="358"/>
                </a:lnTo>
                <a:lnTo>
                  <a:pt x="8" y="357"/>
                </a:lnTo>
                <a:lnTo>
                  <a:pt x="9" y="356"/>
                </a:lnTo>
                <a:lnTo>
                  <a:pt x="9" y="355"/>
                </a:lnTo>
                <a:lnTo>
                  <a:pt x="9" y="355"/>
                </a:lnTo>
                <a:lnTo>
                  <a:pt x="9" y="354"/>
                </a:lnTo>
                <a:lnTo>
                  <a:pt x="9" y="352"/>
                </a:lnTo>
                <a:lnTo>
                  <a:pt x="9" y="351"/>
                </a:lnTo>
                <a:lnTo>
                  <a:pt x="8" y="350"/>
                </a:lnTo>
                <a:lnTo>
                  <a:pt x="8" y="349"/>
                </a:lnTo>
                <a:lnTo>
                  <a:pt x="7" y="347"/>
                </a:lnTo>
                <a:lnTo>
                  <a:pt x="6" y="345"/>
                </a:lnTo>
                <a:lnTo>
                  <a:pt x="5" y="344"/>
                </a:lnTo>
                <a:lnTo>
                  <a:pt x="3" y="342"/>
                </a:lnTo>
                <a:lnTo>
                  <a:pt x="3" y="341"/>
                </a:lnTo>
                <a:lnTo>
                  <a:pt x="3" y="340"/>
                </a:lnTo>
                <a:lnTo>
                  <a:pt x="2" y="340"/>
                </a:lnTo>
                <a:lnTo>
                  <a:pt x="3" y="339"/>
                </a:lnTo>
                <a:lnTo>
                  <a:pt x="3" y="338"/>
                </a:lnTo>
                <a:lnTo>
                  <a:pt x="4" y="337"/>
                </a:lnTo>
                <a:lnTo>
                  <a:pt x="4" y="336"/>
                </a:lnTo>
                <a:lnTo>
                  <a:pt x="6" y="335"/>
                </a:lnTo>
                <a:lnTo>
                  <a:pt x="8" y="333"/>
                </a:lnTo>
                <a:lnTo>
                  <a:pt x="9" y="332"/>
                </a:lnTo>
                <a:lnTo>
                  <a:pt x="11" y="331"/>
                </a:lnTo>
                <a:lnTo>
                  <a:pt x="12" y="330"/>
                </a:lnTo>
                <a:lnTo>
                  <a:pt x="13" y="330"/>
                </a:lnTo>
                <a:lnTo>
                  <a:pt x="14" y="330"/>
                </a:lnTo>
                <a:lnTo>
                  <a:pt x="15" y="329"/>
                </a:lnTo>
                <a:lnTo>
                  <a:pt x="17" y="329"/>
                </a:lnTo>
                <a:lnTo>
                  <a:pt x="20" y="329"/>
                </a:lnTo>
                <a:lnTo>
                  <a:pt x="21" y="329"/>
                </a:lnTo>
                <a:lnTo>
                  <a:pt x="22" y="328"/>
                </a:lnTo>
                <a:lnTo>
                  <a:pt x="23" y="328"/>
                </a:lnTo>
                <a:lnTo>
                  <a:pt x="24" y="328"/>
                </a:lnTo>
                <a:lnTo>
                  <a:pt x="24" y="327"/>
                </a:lnTo>
                <a:lnTo>
                  <a:pt x="25" y="327"/>
                </a:lnTo>
                <a:lnTo>
                  <a:pt x="25" y="326"/>
                </a:lnTo>
                <a:lnTo>
                  <a:pt x="27" y="324"/>
                </a:lnTo>
                <a:lnTo>
                  <a:pt x="28" y="323"/>
                </a:lnTo>
                <a:lnTo>
                  <a:pt x="28" y="322"/>
                </a:lnTo>
                <a:lnTo>
                  <a:pt x="30" y="318"/>
                </a:lnTo>
                <a:lnTo>
                  <a:pt x="30" y="317"/>
                </a:lnTo>
                <a:lnTo>
                  <a:pt x="31" y="317"/>
                </a:lnTo>
                <a:lnTo>
                  <a:pt x="31" y="316"/>
                </a:lnTo>
                <a:lnTo>
                  <a:pt x="32" y="316"/>
                </a:lnTo>
                <a:lnTo>
                  <a:pt x="34" y="315"/>
                </a:lnTo>
                <a:lnTo>
                  <a:pt x="35" y="314"/>
                </a:lnTo>
                <a:lnTo>
                  <a:pt x="35" y="314"/>
                </a:lnTo>
                <a:lnTo>
                  <a:pt x="36" y="313"/>
                </a:lnTo>
                <a:lnTo>
                  <a:pt x="36" y="313"/>
                </a:lnTo>
                <a:lnTo>
                  <a:pt x="36" y="313"/>
                </a:lnTo>
                <a:lnTo>
                  <a:pt x="36" y="312"/>
                </a:lnTo>
                <a:lnTo>
                  <a:pt x="37" y="310"/>
                </a:lnTo>
                <a:lnTo>
                  <a:pt x="37" y="309"/>
                </a:lnTo>
                <a:lnTo>
                  <a:pt x="37" y="307"/>
                </a:lnTo>
                <a:lnTo>
                  <a:pt x="37" y="306"/>
                </a:lnTo>
                <a:lnTo>
                  <a:pt x="37" y="305"/>
                </a:lnTo>
                <a:lnTo>
                  <a:pt x="38" y="303"/>
                </a:lnTo>
                <a:lnTo>
                  <a:pt x="38" y="302"/>
                </a:lnTo>
                <a:lnTo>
                  <a:pt x="38" y="300"/>
                </a:lnTo>
                <a:lnTo>
                  <a:pt x="39" y="297"/>
                </a:lnTo>
                <a:lnTo>
                  <a:pt x="39" y="296"/>
                </a:lnTo>
                <a:lnTo>
                  <a:pt x="39" y="294"/>
                </a:lnTo>
                <a:lnTo>
                  <a:pt x="40" y="293"/>
                </a:lnTo>
                <a:lnTo>
                  <a:pt x="40" y="293"/>
                </a:lnTo>
                <a:lnTo>
                  <a:pt x="41" y="292"/>
                </a:lnTo>
                <a:lnTo>
                  <a:pt x="42" y="291"/>
                </a:lnTo>
                <a:lnTo>
                  <a:pt x="45" y="289"/>
                </a:lnTo>
                <a:lnTo>
                  <a:pt x="47" y="287"/>
                </a:lnTo>
                <a:lnTo>
                  <a:pt x="48" y="286"/>
                </a:lnTo>
                <a:lnTo>
                  <a:pt x="51" y="284"/>
                </a:lnTo>
                <a:lnTo>
                  <a:pt x="52" y="283"/>
                </a:lnTo>
                <a:lnTo>
                  <a:pt x="54" y="281"/>
                </a:lnTo>
                <a:lnTo>
                  <a:pt x="57" y="279"/>
                </a:lnTo>
                <a:lnTo>
                  <a:pt x="58" y="278"/>
                </a:lnTo>
                <a:lnTo>
                  <a:pt x="60" y="277"/>
                </a:lnTo>
                <a:lnTo>
                  <a:pt x="61" y="277"/>
                </a:lnTo>
                <a:lnTo>
                  <a:pt x="63" y="276"/>
                </a:lnTo>
                <a:lnTo>
                  <a:pt x="65" y="276"/>
                </a:lnTo>
                <a:lnTo>
                  <a:pt x="66" y="276"/>
                </a:lnTo>
                <a:lnTo>
                  <a:pt x="68" y="276"/>
                </a:lnTo>
                <a:lnTo>
                  <a:pt x="71" y="276"/>
                </a:lnTo>
                <a:lnTo>
                  <a:pt x="73" y="276"/>
                </a:lnTo>
                <a:lnTo>
                  <a:pt x="75" y="276"/>
                </a:lnTo>
                <a:lnTo>
                  <a:pt x="77" y="276"/>
                </a:lnTo>
                <a:lnTo>
                  <a:pt x="79" y="275"/>
                </a:lnTo>
                <a:lnTo>
                  <a:pt x="81" y="275"/>
                </a:lnTo>
                <a:lnTo>
                  <a:pt x="84" y="274"/>
                </a:lnTo>
                <a:lnTo>
                  <a:pt x="86" y="273"/>
                </a:lnTo>
                <a:lnTo>
                  <a:pt x="87" y="272"/>
                </a:lnTo>
                <a:lnTo>
                  <a:pt x="88" y="271"/>
                </a:lnTo>
                <a:lnTo>
                  <a:pt x="90" y="270"/>
                </a:lnTo>
                <a:lnTo>
                  <a:pt x="91" y="269"/>
                </a:lnTo>
                <a:lnTo>
                  <a:pt x="93" y="267"/>
                </a:lnTo>
                <a:lnTo>
                  <a:pt x="94" y="265"/>
                </a:lnTo>
                <a:lnTo>
                  <a:pt x="95" y="264"/>
                </a:lnTo>
                <a:lnTo>
                  <a:pt x="96" y="264"/>
                </a:lnTo>
                <a:lnTo>
                  <a:pt x="99" y="261"/>
                </a:lnTo>
                <a:lnTo>
                  <a:pt x="102" y="258"/>
                </a:lnTo>
                <a:lnTo>
                  <a:pt x="108" y="253"/>
                </a:lnTo>
                <a:lnTo>
                  <a:pt x="110" y="252"/>
                </a:lnTo>
                <a:lnTo>
                  <a:pt x="111" y="251"/>
                </a:lnTo>
                <a:lnTo>
                  <a:pt x="112" y="250"/>
                </a:lnTo>
                <a:lnTo>
                  <a:pt x="113" y="250"/>
                </a:lnTo>
                <a:lnTo>
                  <a:pt x="113" y="250"/>
                </a:lnTo>
                <a:lnTo>
                  <a:pt x="114" y="250"/>
                </a:lnTo>
                <a:lnTo>
                  <a:pt x="114" y="250"/>
                </a:lnTo>
                <a:lnTo>
                  <a:pt x="115" y="250"/>
                </a:lnTo>
                <a:lnTo>
                  <a:pt x="115" y="250"/>
                </a:lnTo>
                <a:lnTo>
                  <a:pt x="117" y="251"/>
                </a:lnTo>
                <a:lnTo>
                  <a:pt x="118" y="252"/>
                </a:lnTo>
                <a:lnTo>
                  <a:pt x="119" y="252"/>
                </a:lnTo>
                <a:lnTo>
                  <a:pt x="120" y="253"/>
                </a:lnTo>
                <a:lnTo>
                  <a:pt x="122" y="253"/>
                </a:lnTo>
                <a:lnTo>
                  <a:pt x="124" y="254"/>
                </a:lnTo>
                <a:lnTo>
                  <a:pt x="126" y="254"/>
                </a:lnTo>
                <a:lnTo>
                  <a:pt x="127" y="254"/>
                </a:lnTo>
                <a:lnTo>
                  <a:pt x="129" y="254"/>
                </a:lnTo>
                <a:lnTo>
                  <a:pt x="131" y="254"/>
                </a:lnTo>
                <a:lnTo>
                  <a:pt x="138" y="254"/>
                </a:lnTo>
                <a:lnTo>
                  <a:pt x="140" y="254"/>
                </a:lnTo>
                <a:lnTo>
                  <a:pt x="142" y="254"/>
                </a:lnTo>
                <a:lnTo>
                  <a:pt x="143" y="253"/>
                </a:lnTo>
                <a:lnTo>
                  <a:pt x="145" y="253"/>
                </a:lnTo>
                <a:lnTo>
                  <a:pt x="146" y="252"/>
                </a:lnTo>
                <a:lnTo>
                  <a:pt x="148" y="252"/>
                </a:lnTo>
                <a:lnTo>
                  <a:pt x="149" y="251"/>
                </a:lnTo>
                <a:lnTo>
                  <a:pt x="152" y="249"/>
                </a:lnTo>
                <a:lnTo>
                  <a:pt x="153" y="248"/>
                </a:lnTo>
                <a:lnTo>
                  <a:pt x="154" y="247"/>
                </a:lnTo>
                <a:lnTo>
                  <a:pt x="156" y="247"/>
                </a:lnTo>
                <a:lnTo>
                  <a:pt x="156" y="247"/>
                </a:lnTo>
                <a:lnTo>
                  <a:pt x="157" y="246"/>
                </a:lnTo>
                <a:lnTo>
                  <a:pt x="158" y="246"/>
                </a:lnTo>
                <a:lnTo>
                  <a:pt x="160" y="244"/>
                </a:lnTo>
                <a:lnTo>
                  <a:pt x="161" y="243"/>
                </a:lnTo>
                <a:lnTo>
                  <a:pt x="163" y="242"/>
                </a:lnTo>
                <a:lnTo>
                  <a:pt x="167" y="237"/>
                </a:lnTo>
                <a:lnTo>
                  <a:pt x="169" y="236"/>
                </a:lnTo>
                <a:lnTo>
                  <a:pt x="170" y="235"/>
                </a:lnTo>
                <a:lnTo>
                  <a:pt x="171" y="234"/>
                </a:lnTo>
                <a:lnTo>
                  <a:pt x="173" y="233"/>
                </a:lnTo>
                <a:lnTo>
                  <a:pt x="174" y="232"/>
                </a:lnTo>
                <a:lnTo>
                  <a:pt x="175" y="232"/>
                </a:lnTo>
                <a:lnTo>
                  <a:pt x="176" y="232"/>
                </a:lnTo>
                <a:lnTo>
                  <a:pt x="177" y="232"/>
                </a:lnTo>
                <a:lnTo>
                  <a:pt x="179" y="233"/>
                </a:lnTo>
                <a:lnTo>
                  <a:pt x="180" y="234"/>
                </a:lnTo>
                <a:lnTo>
                  <a:pt x="181" y="234"/>
                </a:lnTo>
                <a:lnTo>
                  <a:pt x="182" y="235"/>
                </a:lnTo>
                <a:lnTo>
                  <a:pt x="185" y="238"/>
                </a:lnTo>
                <a:lnTo>
                  <a:pt x="186" y="239"/>
                </a:lnTo>
                <a:lnTo>
                  <a:pt x="187" y="240"/>
                </a:lnTo>
                <a:lnTo>
                  <a:pt x="188" y="240"/>
                </a:lnTo>
                <a:lnTo>
                  <a:pt x="188" y="240"/>
                </a:lnTo>
                <a:lnTo>
                  <a:pt x="189" y="240"/>
                </a:lnTo>
                <a:lnTo>
                  <a:pt x="190" y="241"/>
                </a:lnTo>
                <a:lnTo>
                  <a:pt x="190" y="241"/>
                </a:lnTo>
                <a:lnTo>
                  <a:pt x="192" y="240"/>
                </a:lnTo>
                <a:lnTo>
                  <a:pt x="192" y="240"/>
                </a:lnTo>
                <a:lnTo>
                  <a:pt x="193" y="240"/>
                </a:lnTo>
                <a:lnTo>
                  <a:pt x="194" y="239"/>
                </a:lnTo>
                <a:lnTo>
                  <a:pt x="194" y="239"/>
                </a:lnTo>
                <a:lnTo>
                  <a:pt x="196" y="238"/>
                </a:lnTo>
                <a:lnTo>
                  <a:pt x="197" y="236"/>
                </a:lnTo>
                <a:lnTo>
                  <a:pt x="200" y="233"/>
                </a:lnTo>
                <a:lnTo>
                  <a:pt x="202" y="230"/>
                </a:lnTo>
                <a:lnTo>
                  <a:pt x="203" y="230"/>
                </a:lnTo>
                <a:lnTo>
                  <a:pt x="204" y="229"/>
                </a:lnTo>
                <a:lnTo>
                  <a:pt x="206" y="227"/>
                </a:lnTo>
                <a:lnTo>
                  <a:pt x="207" y="227"/>
                </a:lnTo>
                <a:lnTo>
                  <a:pt x="208" y="226"/>
                </a:lnTo>
                <a:lnTo>
                  <a:pt x="209" y="225"/>
                </a:lnTo>
                <a:lnTo>
                  <a:pt x="211" y="225"/>
                </a:lnTo>
                <a:lnTo>
                  <a:pt x="213" y="224"/>
                </a:lnTo>
                <a:lnTo>
                  <a:pt x="214" y="224"/>
                </a:lnTo>
                <a:lnTo>
                  <a:pt x="219" y="222"/>
                </a:lnTo>
                <a:lnTo>
                  <a:pt x="220" y="222"/>
                </a:lnTo>
                <a:lnTo>
                  <a:pt x="221" y="221"/>
                </a:lnTo>
                <a:lnTo>
                  <a:pt x="223" y="221"/>
                </a:lnTo>
                <a:lnTo>
                  <a:pt x="225" y="219"/>
                </a:lnTo>
                <a:lnTo>
                  <a:pt x="227" y="218"/>
                </a:lnTo>
                <a:lnTo>
                  <a:pt x="228" y="218"/>
                </a:lnTo>
                <a:lnTo>
                  <a:pt x="229" y="216"/>
                </a:lnTo>
                <a:lnTo>
                  <a:pt x="231" y="214"/>
                </a:lnTo>
                <a:lnTo>
                  <a:pt x="232" y="213"/>
                </a:lnTo>
                <a:lnTo>
                  <a:pt x="233" y="212"/>
                </a:lnTo>
                <a:lnTo>
                  <a:pt x="234" y="211"/>
                </a:lnTo>
                <a:lnTo>
                  <a:pt x="235" y="209"/>
                </a:lnTo>
                <a:lnTo>
                  <a:pt x="235" y="208"/>
                </a:lnTo>
                <a:lnTo>
                  <a:pt x="236" y="206"/>
                </a:lnTo>
                <a:lnTo>
                  <a:pt x="236" y="206"/>
                </a:lnTo>
                <a:lnTo>
                  <a:pt x="236" y="205"/>
                </a:lnTo>
                <a:lnTo>
                  <a:pt x="237" y="204"/>
                </a:lnTo>
                <a:lnTo>
                  <a:pt x="238" y="204"/>
                </a:lnTo>
                <a:lnTo>
                  <a:pt x="239" y="204"/>
                </a:lnTo>
                <a:lnTo>
                  <a:pt x="241" y="204"/>
                </a:lnTo>
                <a:lnTo>
                  <a:pt x="243" y="204"/>
                </a:lnTo>
                <a:lnTo>
                  <a:pt x="245" y="203"/>
                </a:lnTo>
                <a:lnTo>
                  <a:pt x="246" y="203"/>
                </a:lnTo>
                <a:lnTo>
                  <a:pt x="247" y="203"/>
                </a:lnTo>
                <a:lnTo>
                  <a:pt x="247" y="202"/>
                </a:lnTo>
                <a:lnTo>
                  <a:pt x="248" y="202"/>
                </a:lnTo>
                <a:lnTo>
                  <a:pt x="248" y="201"/>
                </a:lnTo>
                <a:lnTo>
                  <a:pt x="249" y="201"/>
                </a:lnTo>
                <a:lnTo>
                  <a:pt x="249" y="200"/>
                </a:lnTo>
                <a:lnTo>
                  <a:pt x="249" y="199"/>
                </a:lnTo>
                <a:lnTo>
                  <a:pt x="249" y="197"/>
                </a:lnTo>
                <a:lnTo>
                  <a:pt x="249" y="195"/>
                </a:lnTo>
                <a:lnTo>
                  <a:pt x="249" y="194"/>
                </a:lnTo>
                <a:lnTo>
                  <a:pt x="249" y="191"/>
                </a:lnTo>
                <a:lnTo>
                  <a:pt x="249" y="189"/>
                </a:lnTo>
                <a:lnTo>
                  <a:pt x="249" y="188"/>
                </a:lnTo>
                <a:lnTo>
                  <a:pt x="249" y="187"/>
                </a:lnTo>
                <a:lnTo>
                  <a:pt x="250" y="186"/>
                </a:lnTo>
                <a:lnTo>
                  <a:pt x="250" y="186"/>
                </a:lnTo>
                <a:lnTo>
                  <a:pt x="250" y="185"/>
                </a:lnTo>
                <a:lnTo>
                  <a:pt x="251" y="183"/>
                </a:lnTo>
                <a:lnTo>
                  <a:pt x="252" y="182"/>
                </a:lnTo>
                <a:lnTo>
                  <a:pt x="253" y="181"/>
                </a:lnTo>
                <a:lnTo>
                  <a:pt x="254" y="180"/>
                </a:lnTo>
                <a:lnTo>
                  <a:pt x="255" y="180"/>
                </a:lnTo>
                <a:lnTo>
                  <a:pt x="256" y="179"/>
                </a:lnTo>
                <a:lnTo>
                  <a:pt x="258" y="178"/>
                </a:lnTo>
                <a:lnTo>
                  <a:pt x="259" y="178"/>
                </a:lnTo>
                <a:lnTo>
                  <a:pt x="260" y="178"/>
                </a:lnTo>
                <a:lnTo>
                  <a:pt x="261" y="177"/>
                </a:lnTo>
                <a:lnTo>
                  <a:pt x="262" y="177"/>
                </a:lnTo>
                <a:lnTo>
                  <a:pt x="264" y="177"/>
                </a:lnTo>
                <a:lnTo>
                  <a:pt x="271" y="178"/>
                </a:lnTo>
                <a:lnTo>
                  <a:pt x="273" y="178"/>
                </a:lnTo>
                <a:lnTo>
                  <a:pt x="276" y="179"/>
                </a:lnTo>
                <a:lnTo>
                  <a:pt x="281" y="180"/>
                </a:lnTo>
                <a:lnTo>
                  <a:pt x="287" y="182"/>
                </a:lnTo>
                <a:lnTo>
                  <a:pt x="291" y="183"/>
                </a:lnTo>
                <a:lnTo>
                  <a:pt x="293" y="183"/>
                </a:lnTo>
                <a:lnTo>
                  <a:pt x="296" y="184"/>
                </a:lnTo>
                <a:lnTo>
                  <a:pt x="305" y="185"/>
                </a:lnTo>
                <a:lnTo>
                  <a:pt x="308" y="185"/>
                </a:lnTo>
                <a:lnTo>
                  <a:pt x="312" y="185"/>
                </a:lnTo>
                <a:lnTo>
                  <a:pt x="315" y="185"/>
                </a:lnTo>
                <a:lnTo>
                  <a:pt x="318" y="185"/>
                </a:lnTo>
                <a:lnTo>
                  <a:pt x="321" y="185"/>
                </a:lnTo>
                <a:lnTo>
                  <a:pt x="324" y="184"/>
                </a:lnTo>
                <a:lnTo>
                  <a:pt x="327" y="183"/>
                </a:lnTo>
                <a:lnTo>
                  <a:pt x="329" y="183"/>
                </a:lnTo>
                <a:lnTo>
                  <a:pt x="331" y="182"/>
                </a:lnTo>
                <a:lnTo>
                  <a:pt x="332" y="181"/>
                </a:lnTo>
                <a:lnTo>
                  <a:pt x="333" y="181"/>
                </a:lnTo>
                <a:lnTo>
                  <a:pt x="334" y="181"/>
                </a:lnTo>
                <a:lnTo>
                  <a:pt x="335" y="181"/>
                </a:lnTo>
                <a:lnTo>
                  <a:pt x="336" y="181"/>
                </a:lnTo>
                <a:lnTo>
                  <a:pt x="340" y="182"/>
                </a:lnTo>
                <a:lnTo>
                  <a:pt x="342" y="183"/>
                </a:lnTo>
                <a:lnTo>
                  <a:pt x="347" y="183"/>
                </a:lnTo>
                <a:lnTo>
                  <a:pt x="352" y="184"/>
                </a:lnTo>
                <a:lnTo>
                  <a:pt x="354" y="185"/>
                </a:lnTo>
                <a:lnTo>
                  <a:pt x="356" y="185"/>
                </a:lnTo>
                <a:lnTo>
                  <a:pt x="357" y="185"/>
                </a:lnTo>
                <a:lnTo>
                  <a:pt x="358" y="185"/>
                </a:lnTo>
                <a:lnTo>
                  <a:pt x="359" y="185"/>
                </a:lnTo>
                <a:lnTo>
                  <a:pt x="360" y="184"/>
                </a:lnTo>
                <a:lnTo>
                  <a:pt x="360" y="184"/>
                </a:lnTo>
                <a:lnTo>
                  <a:pt x="362" y="183"/>
                </a:lnTo>
                <a:lnTo>
                  <a:pt x="363" y="182"/>
                </a:lnTo>
                <a:lnTo>
                  <a:pt x="364" y="181"/>
                </a:lnTo>
                <a:lnTo>
                  <a:pt x="367" y="178"/>
                </a:lnTo>
                <a:lnTo>
                  <a:pt x="368" y="177"/>
                </a:lnTo>
                <a:lnTo>
                  <a:pt x="369" y="176"/>
                </a:lnTo>
                <a:lnTo>
                  <a:pt x="370" y="176"/>
                </a:lnTo>
                <a:lnTo>
                  <a:pt x="371" y="175"/>
                </a:lnTo>
                <a:lnTo>
                  <a:pt x="372" y="175"/>
                </a:lnTo>
                <a:lnTo>
                  <a:pt x="374" y="175"/>
                </a:lnTo>
                <a:lnTo>
                  <a:pt x="383" y="173"/>
                </a:lnTo>
                <a:lnTo>
                  <a:pt x="386" y="173"/>
                </a:lnTo>
                <a:lnTo>
                  <a:pt x="392" y="172"/>
                </a:lnTo>
                <a:lnTo>
                  <a:pt x="394" y="172"/>
                </a:lnTo>
                <a:lnTo>
                  <a:pt x="395" y="172"/>
                </a:lnTo>
                <a:lnTo>
                  <a:pt x="397" y="173"/>
                </a:lnTo>
                <a:lnTo>
                  <a:pt x="401" y="173"/>
                </a:lnTo>
                <a:lnTo>
                  <a:pt x="402" y="174"/>
                </a:lnTo>
                <a:lnTo>
                  <a:pt x="403" y="174"/>
                </a:lnTo>
                <a:lnTo>
                  <a:pt x="404" y="173"/>
                </a:lnTo>
                <a:lnTo>
                  <a:pt x="405" y="173"/>
                </a:lnTo>
                <a:lnTo>
                  <a:pt x="406" y="173"/>
                </a:lnTo>
                <a:lnTo>
                  <a:pt x="407" y="172"/>
                </a:lnTo>
                <a:lnTo>
                  <a:pt x="407" y="172"/>
                </a:lnTo>
                <a:lnTo>
                  <a:pt x="408" y="171"/>
                </a:lnTo>
                <a:lnTo>
                  <a:pt x="408" y="171"/>
                </a:lnTo>
                <a:lnTo>
                  <a:pt x="409" y="169"/>
                </a:lnTo>
                <a:lnTo>
                  <a:pt x="410" y="168"/>
                </a:lnTo>
                <a:lnTo>
                  <a:pt x="410" y="167"/>
                </a:lnTo>
                <a:lnTo>
                  <a:pt x="410" y="166"/>
                </a:lnTo>
                <a:lnTo>
                  <a:pt x="411" y="160"/>
                </a:lnTo>
                <a:lnTo>
                  <a:pt x="412" y="156"/>
                </a:lnTo>
                <a:lnTo>
                  <a:pt x="412" y="155"/>
                </a:lnTo>
                <a:lnTo>
                  <a:pt x="412" y="153"/>
                </a:lnTo>
                <a:lnTo>
                  <a:pt x="412" y="152"/>
                </a:lnTo>
                <a:lnTo>
                  <a:pt x="412" y="150"/>
                </a:lnTo>
                <a:lnTo>
                  <a:pt x="412" y="148"/>
                </a:lnTo>
                <a:lnTo>
                  <a:pt x="412" y="147"/>
                </a:lnTo>
                <a:lnTo>
                  <a:pt x="412" y="145"/>
                </a:lnTo>
                <a:lnTo>
                  <a:pt x="411" y="141"/>
                </a:lnTo>
                <a:lnTo>
                  <a:pt x="410" y="140"/>
                </a:lnTo>
                <a:lnTo>
                  <a:pt x="410" y="139"/>
                </a:lnTo>
                <a:lnTo>
                  <a:pt x="410" y="137"/>
                </a:lnTo>
                <a:lnTo>
                  <a:pt x="410" y="135"/>
                </a:lnTo>
                <a:lnTo>
                  <a:pt x="410" y="134"/>
                </a:lnTo>
                <a:lnTo>
                  <a:pt x="410" y="133"/>
                </a:lnTo>
                <a:lnTo>
                  <a:pt x="410" y="130"/>
                </a:lnTo>
                <a:lnTo>
                  <a:pt x="410" y="126"/>
                </a:lnTo>
                <a:lnTo>
                  <a:pt x="410" y="125"/>
                </a:lnTo>
                <a:lnTo>
                  <a:pt x="410" y="125"/>
                </a:lnTo>
                <a:lnTo>
                  <a:pt x="410" y="124"/>
                </a:lnTo>
                <a:lnTo>
                  <a:pt x="410" y="124"/>
                </a:lnTo>
                <a:lnTo>
                  <a:pt x="411" y="124"/>
                </a:lnTo>
                <a:lnTo>
                  <a:pt x="412" y="123"/>
                </a:lnTo>
                <a:lnTo>
                  <a:pt x="412" y="123"/>
                </a:lnTo>
                <a:lnTo>
                  <a:pt x="413" y="123"/>
                </a:lnTo>
                <a:lnTo>
                  <a:pt x="414" y="123"/>
                </a:lnTo>
                <a:lnTo>
                  <a:pt x="414" y="123"/>
                </a:lnTo>
                <a:lnTo>
                  <a:pt x="415" y="123"/>
                </a:lnTo>
                <a:lnTo>
                  <a:pt x="416" y="123"/>
                </a:lnTo>
                <a:lnTo>
                  <a:pt x="421" y="125"/>
                </a:lnTo>
                <a:lnTo>
                  <a:pt x="423" y="125"/>
                </a:lnTo>
                <a:lnTo>
                  <a:pt x="424" y="126"/>
                </a:lnTo>
                <a:lnTo>
                  <a:pt x="426" y="126"/>
                </a:lnTo>
                <a:lnTo>
                  <a:pt x="427" y="126"/>
                </a:lnTo>
                <a:lnTo>
                  <a:pt x="428" y="126"/>
                </a:lnTo>
                <a:lnTo>
                  <a:pt x="429" y="126"/>
                </a:lnTo>
                <a:lnTo>
                  <a:pt x="429" y="126"/>
                </a:lnTo>
                <a:lnTo>
                  <a:pt x="429" y="125"/>
                </a:lnTo>
                <a:lnTo>
                  <a:pt x="430" y="125"/>
                </a:lnTo>
                <a:lnTo>
                  <a:pt x="430" y="125"/>
                </a:lnTo>
                <a:lnTo>
                  <a:pt x="430" y="124"/>
                </a:lnTo>
                <a:lnTo>
                  <a:pt x="430" y="122"/>
                </a:lnTo>
                <a:lnTo>
                  <a:pt x="430" y="122"/>
                </a:lnTo>
                <a:lnTo>
                  <a:pt x="432" y="118"/>
                </a:lnTo>
                <a:lnTo>
                  <a:pt x="434" y="114"/>
                </a:lnTo>
                <a:lnTo>
                  <a:pt x="435" y="113"/>
                </a:lnTo>
                <a:lnTo>
                  <a:pt x="435" y="113"/>
                </a:lnTo>
                <a:lnTo>
                  <a:pt x="436" y="112"/>
                </a:lnTo>
                <a:lnTo>
                  <a:pt x="437" y="112"/>
                </a:lnTo>
                <a:lnTo>
                  <a:pt x="441" y="111"/>
                </a:lnTo>
                <a:lnTo>
                  <a:pt x="445" y="110"/>
                </a:lnTo>
                <a:lnTo>
                  <a:pt x="448" y="109"/>
                </a:lnTo>
                <a:lnTo>
                  <a:pt x="449" y="108"/>
                </a:lnTo>
                <a:lnTo>
                  <a:pt x="450" y="108"/>
                </a:lnTo>
                <a:lnTo>
                  <a:pt x="450" y="108"/>
                </a:lnTo>
                <a:lnTo>
                  <a:pt x="451" y="107"/>
                </a:lnTo>
                <a:lnTo>
                  <a:pt x="451" y="107"/>
                </a:lnTo>
                <a:lnTo>
                  <a:pt x="451" y="106"/>
                </a:lnTo>
                <a:lnTo>
                  <a:pt x="452" y="105"/>
                </a:lnTo>
                <a:lnTo>
                  <a:pt x="452" y="104"/>
                </a:lnTo>
                <a:lnTo>
                  <a:pt x="452" y="103"/>
                </a:lnTo>
                <a:lnTo>
                  <a:pt x="453" y="102"/>
                </a:lnTo>
                <a:lnTo>
                  <a:pt x="453" y="101"/>
                </a:lnTo>
                <a:lnTo>
                  <a:pt x="453" y="100"/>
                </a:lnTo>
                <a:lnTo>
                  <a:pt x="452" y="96"/>
                </a:lnTo>
                <a:lnTo>
                  <a:pt x="452" y="94"/>
                </a:lnTo>
                <a:lnTo>
                  <a:pt x="452" y="91"/>
                </a:lnTo>
                <a:lnTo>
                  <a:pt x="451" y="87"/>
                </a:lnTo>
                <a:lnTo>
                  <a:pt x="450" y="85"/>
                </a:lnTo>
                <a:lnTo>
                  <a:pt x="450" y="84"/>
                </a:lnTo>
                <a:lnTo>
                  <a:pt x="450" y="83"/>
                </a:lnTo>
                <a:lnTo>
                  <a:pt x="451" y="82"/>
                </a:lnTo>
                <a:lnTo>
                  <a:pt x="451" y="81"/>
                </a:lnTo>
                <a:lnTo>
                  <a:pt x="451" y="80"/>
                </a:lnTo>
                <a:lnTo>
                  <a:pt x="451" y="79"/>
                </a:lnTo>
                <a:lnTo>
                  <a:pt x="452" y="78"/>
                </a:lnTo>
                <a:lnTo>
                  <a:pt x="453" y="77"/>
                </a:lnTo>
                <a:lnTo>
                  <a:pt x="454" y="76"/>
                </a:lnTo>
                <a:lnTo>
                  <a:pt x="455" y="75"/>
                </a:lnTo>
                <a:lnTo>
                  <a:pt x="455" y="75"/>
                </a:lnTo>
                <a:lnTo>
                  <a:pt x="456" y="74"/>
                </a:lnTo>
                <a:lnTo>
                  <a:pt x="457" y="74"/>
                </a:lnTo>
                <a:lnTo>
                  <a:pt x="457" y="74"/>
                </a:lnTo>
                <a:lnTo>
                  <a:pt x="458" y="73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60" y="75"/>
                </a:lnTo>
                <a:lnTo>
                  <a:pt x="460" y="75"/>
                </a:lnTo>
                <a:lnTo>
                  <a:pt x="461" y="76"/>
                </a:lnTo>
                <a:lnTo>
                  <a:pt x="462" y="76"/>
                </a:lnTo>
                <a:lnTo>
                  <a:pt x="462" y="77"/>
                </a:lnTo>
                <a:lnTo>
                  <a:pt x="463" y="77"/>
                </a:lnTo>
                <a:lnTo>
                  <a:pt x="464" y="77"/>
                </a:lnTo>
                <a:lnTo>
                  <a:pt x="464" y="77"/>
                </a:lnTo>
                <a:lnTo>
                  <a:pt x="465" y="76"/>
                </a:lnTo>
                <a:lnTo>
                  <a:pt x="466" y="76"/>
                </a:lnTo>
                <a:lnTo>
                  <a:pt x="469" y="75"/>
                </a:lnTo>
                <a:lnTo>
                  <a:pt x="470" y="74"/>
                </a:lnTo>
                <a:lnTo>
                  <a:pt x="471" y="74"/>
                </a:lnTo>
                <a:lnTo>
                  <a:pt x="472" y="73"/>
                </a:lnTo>
                <a:lnTo>
                  <a:pt x="473" y="73"/>
                </a:lnTo>
                <a:lnTo>
                  <a:pt x="475" y="74"/>
                </a:lnTo>
                <a:lnTo>
                  <a:pt x="476" y="74"/>
                </a:lnTo>
                <a:lnTo>
                  <a:pt x="479" y="76"/>
                </a:lnTo>
                <a:lnTo>
                  <a:pt x="480" y="76"/>
                </a:lnTo>
                <a:lnTo>
                  <a:pt x="482" y="76"/>
                </a:lnTo>
                <a:lnTo>
                  <a:pt x="482" y="76"/>
                </a:lnTo>
                <a:lnTo>
                  <a:pt x="483" y="76"/>
                </a:lnTo>
                <a:lnTo>
                  <a:pt x="484" y="76"/>
                </a:lnTo>
                <a:lnTo>
                  <a:pt x="485" y="76"/>
                </a:lnTo>
                <a:lnTo>
                  <a:pt x="486" y="76"/>
                </a:lnTo>
                <a:lnTo>
                  <a:pt x="488" y="75"/>
                </a:lnTo>
                <a:lnTo>
                  <a:pt x="489" y="74"/>
                </a:lnTo>
                <a:lnTo>
                  <a:pt x="491" y="74"/>
                </a:lnTo>
                <a:lnTo>
                  <a:pt x="492" y="73"/>
                </a:lnTo>
                <a:lnTo>
                  <a:pt x="493" y="73"/>
                </a:lnTo>
                <a:lnTo>
                  <a:pt x="494" y="73"/>
                </a:lnTo>
                <a:lnTo>
                  <a:pt x="494" y="73"/>
                </a:lnTo>
                <a:lnTo>
                  <a:pt x="495" y="73"/>
                </a:lnTo>
                <a:lnTo>
                  <a:pt x="496" y="74"/>
                </a:lnTo>
                <a:lnTo>
                  <a:pt x="496" y="74"/>
                </a:lnTo>
                <a:lnTo>
                  <a:pt x="497" y="75"/>
                </a:lnTo>
                <a:lnTo>
                  <a:pt x="497" y="76"/>
                </a:lnTo>
                <a:lnTo>
                  <a:pt x="498" y="77"/>
                </a:lnTo>
                <a:lnTo>
                  <a:pt x="498" y="78"/>
                </a:lnTo>
                <a:lnTo>
                  <a:pt x="499" y="82"/>
                </a:lnTo>
                <a:lnTo>
                  <a:pt x="499" y="84"/>
                </a:lnTo>
                <a:lnTo>
                  <a:pt x="500" y="86"/>
                </a:lnTo>
                <a:lnTo>
                  <a:pt x="500" y="87"/>
                </a:lnTo>
                <a:lnTo>
                  <a:pt x="501" y="88"/>
                </a:lnTo>
                <a:lnTo>
                  <a:pt x="501" y="89"/>
                </a:lnTo>
                <a:lnTo>
                  <a:pt x="502" y="90"/>
                </a:lnTo>
                <a:lnTo>
                  <a:pt x="502" y="91"/>
                </a:lnTo>
                <a:lnTo>
                  <a:pt x="503" y="91"/>
                </a:lnTo>
                <a:lnTo>
                  <a:pt x="504" y="91"/>
                </a:lnTo>
                <a:lnTo>
                  <a:pt x="505" y="92"/>
                </a:lnTo>
                <a:lnTo>
                  <a:pt x="506" y="92"/>
                </a:lnTo>
                <a:lnTo>
                  <a:pt x="507" y="93"/>
                </a:lnTo>
                <a:lnTo>
                  <a:pt x="508" y="93"/>
                </a:lnTo>
                <a:lnTo>
                  <a:pt x="509" y="93"/>
                </a:lnTo>
                <a:lnTo>
                  <a:pt x="510" y="93"/>
                </a:lnTo>
                <a:lnTo>
                  <a:pt x="510" y="93"/>
                </a:lnTo>
                <a:lnTo>
                  <a:pt x="511" y="93"/>
                </a:lnTo>
                <a:lnTo>
                  <a:pt x="512" y="92"/>
                </a:lnTo>
                <a:lnTo>
                  <a:pt x="514" y="92"/>
                </a:lnTo>
                <a:lnTo>
                  <a:pt x="515" y="91"/>
                </a:lnTo>
                <a:lnTo>
                  <a:pt x="520" y="90"/>
                </a:lnTo>
                <a:lnTo>
                  <a:pt x="521" y="89"/>
                </a:lnTo>
                <a:lnTo>
                  <a:pt x="523" y="89"/>
                </a:lnTo>
                <a:lnTo>
                  <a:pt x="526" y="89"/>
                </a:lnTo>
                <a:lnTo>
                  <a:pt x="527" y="89"/>
                </a:lnTo>
                <a:lnTo>
                  <a:pt x="530" y="89"/>
                </a:lnTo>
                <a:lnTo>
                  <a:pt x="531" y="88"/>
                </a:lnTo>
                <a:lnTo>
                  <a:pt x="540" y="88"/>
                </a:lnTo>
                <a:lnTo>
                  <a:pt x="542" y="88"/>
                </a:lnTo>
                <a:lnTo>
                  <a:pt x="542" y="87"/>
                </a:lnTo>
                <a:lnTo>
                  <a:pt x="543" y="87"/>
                </a:lnTo>
                <a:lnTo>
                  <a:pt x="544" y="86"/>
                </a:lnTo>
                <a:lnTo>
                  <a:pt x="547" y="83"/>
                </a:lnTo>
                <a:lnTo>
                  <a:pt x="552" y="80"/>
                </a:lnTo>
                <a:lnTo>
                  <a:pt x="554" y="78"/>
                </a:lnTo>
                <a:lnTo>
                  <a:pt x="555" y="77"/>
                </a:lnTo>
                <a:lnTo>
                  <a:pt x="556" y="76"/>
                </a:lnTo>
                <a:lnTo>
                  <a:pt x="557" y="74"/>
                </a:lnTo>
                <a:lnTo>
                  <a:pt x="560" y="71"/>
                </a:lnTo>
                <a:lnTo>
                  <a:pt x="560" y="70"/>
                </a:lnTo>
                <a:lnTo>
                  <a:pt x="561" y="69"/>
                </a:lnTo>
                <a:lnTo>
                  <a:pt x="562" y="68"/>
                </a:lnTo>
                <a:lnTo>
                  <a:pt x="563" y="68"/>
                </a:lnTo>
                <a:lnTo>
                  <a:pt x="566" y="65"/>
                </a:lnTo>
                <a:lnTo>
                  <a:pt x="567" y="65"/>
                </a:lnTo>
                <a:lnTo>
                  <a:pt x="568" y="64"/>
                </a:lnTo>
                <a:lnTo>
                  <a:pt x="568" y="63"/>
                </a:lnTo>
                <a:lnTo>
                  <a:pt x="569" y="62"/>
                </a:lnTo>
                <a:lnTo>
                  <a:pt x="570" y="61"/>
                </a:lnTo>
                <a:lnTo>
                  <a:pt x="570" y="60"/>
                </a:lnTo>
                <a:lnTo>
                  <a:pt x="570" y="58"/>
                </a:lnTo>
                <a:lnTo>
                  <a:pt x="571" y="56"/>
                </a:lnTo>
                <a:lnTo>
                  <a:pt x="571" y="50"/>
                </a:lnTo>
                <a:lnTo>
                  <a:pt x="572" y="49"/>
                </a:lnTo>
                <a:lnTo>
                  <a:pt x="572" y="48"/>
                </a:lnTo>
                <a:lnTo>
                  <a:pt x="573" y="46"/>
                </a:lnTo>
                <a:lnTo>
                  <a:pt x="573" y="45"/>
                </a:lnTo>
                <a:lnTo>
                  <a:pt x="574" y="45"/>
                </a:lnTo>
                <a:lnTo>
                  <a:pt x="575" y="44"/>
                </a:lnTo>
                <a:lnTo>
                  <a:pt x="576" y="44"/>
                </a:lnTo>
                <a:lnTo>
                  <a:pt x="577" y="44"/>
                </a:lnTo>
                <a:lnTo>
                  <a:pt x="579" y="44"/>
                </a:lnTo>
                <a:lnTo>
                  <a:pt x="580" y="44"/>
                </a:lnTo>
                <a:lnTo>
                  <a:pt x="582" y="44"/>
                </a:lnTo>
                <a:lnTo>
                  <a:pt x="585" y="44"/>
                </a:lnTo>
                <a:lnTo>
                  <a:pt x="588" y="45"/>
                </a:lnTo>
                <a:lnTo>
                  <a:pt x="591" y="46"/>
                </a:lnTo>
                <a:lnTo>
                  <a:pt x="596" y="47"/>
                </a:lnTo>
                <a:lnTo>
                  <a:pt x="598" y="48"/>
                </a:lnTo>
                <a:lnTo>
                  <a:pt x="600" y="48"/>
                </a:lnTo>
                <a:lnTo>
                  <a:pt x="600" y="48"/>
                </a:lnTo>
                <a:lnTo>
                  <a:pt x="601" y="48"/>
                </a:lnTo>
                <a:lnTo>
                  <a:pt x="602" y="48"/>
                </a:lnTo>
                <a:lnTo>
                  <a:pt x="603" y="48"/>
                </a:lnTo>
                <a:lnTo>
                  <a:pt x="604" y="48"/>
                </a:lnTo>
                <a:lnTo>
                  <a:pt x="605" y="47"/>
                </a:lnTo>
                <a:lnTo>
                  <a:pt x="606" y="47"/>
                </a:lnTo>
                <a:lnTo>
                  <a:pt x="607" y="46"/>
                </a:lnTo>
                <a:lnTo>
                  <a:pt x="608" y="45"/>
                </a:lnTo>
                <a:lnTo>
                  <a:pt x="609" y="44"/>
                </a:lnTo>
                <a:lnTo>
                  <a:pt x="610" y="43"/>
                </a:lnTo>
                <a:lnTo>
                  <a:pt x="611" y="43"/>
                </a:lnTo>
                <a:lnTo>
                  <a:pt x="611" y="42"/>
                </a:lnTo>
                <a:lnTo>
                  <a:pt x="612" y="41"/>
                </a:lnTo>
                <a:lnTo>
                  <a:pt x="612" y="40"/>
                </a:lnTo>
                <a:lnTo>
                  <a:pt x="613" y="39"/>
                </a:lnTo>
                <a:lnTo>
                  <a:pt x="613" y="36"/>
                </a:lnTo>
                <a:lnTo>
                  <a:pt x="614" y="34"/>
                </a:lnTo>
                <a:lnTo>
                  <a:pt x="614" y="34"/>
                </a:lnTo>
                <a:lnTo>
                  <a:pt x="614" y="33"/>
                </a:lnTo>
                <a:lnTo>
                  <a:pt x="615" y="32"/>
                </a:lnTo>
                <a:lnTo>
                  <a:pt x="615" y="32"/>
                </a:lnTo>
                <a:lnTo>
                  <a:pt x="616" y="31"/>
                </a:lnTo>
                <a:lnTo>
                  <a:pt x="617" y="30"/>
                </a:lnTo>
                <a:lnTo>
                  <a:pt x="619" y="29"/>
                </a:lnTo>
                <a:lnTo>
                  <a:pt x="620" y="28"/>
                </a:lnTo>
                <a:lnTo>
                  <a:pt x="623" y="27"/>
                </a:lnTo>
                <a:lnTo>
                  <a:pt x="628" y="24"/>
                </a:lnTo>
                <a:lnTo>
                  <a:pt x="630" y="23"/>
                </a:lnTo>
                <a:lnTo>
                  <a:pt x="631" y="23"/>
                </a:lnTo>
                <a:lnTo>
                  <a:pt x="631" y="22"/>
                </a:lnTo>
                <a:lnTo>
                  <a:pt x="632" y="21"/>
                </a:lnTo>
                <a:lnTo>
                  <a:pt x="633" y="20"/>
                </a:lnTo>
                <a:lnTo>
                  <a:pt x="633" y="19"/>
                </a:lnTo>
                <a:lnTo>
                  <a:pt x="634" y="18"/>
                </a:lnTo>
                <a:lnTo>
                  <a:pt x="634" y="17"/>
                </a:lnTo>
                <a:lnTo>
                  <a:pt x="634" y="13"/>
                </a:lnTo>
                <a:lnTo>
                  <a:pt x="635" y="11"/>
                </a:lnTo>
                <a:lnTo>
                  <a:pt x="636" y="9"/>
                </a:lnTo>
                <a:lnTo>
                  <a:pt x="637" y="6"/>
                </a:lnTo>
                <a:lnTo>
                  <a:pt x="637" y="5"/>
                </a:lnTo>
                <a:lnTo>
                  <a:pt x="638" y="3"/>
                </a:lnTo>
                <a:lnTo>
                  <a:pt x="638" y="1"/>
                </a:lnTo>
                <a:lnTo>
                  <a:pt x="638" y="0"/>
                </a:lnTo>
                <a:lnTo>
                  <a:pt x="639" y="0"/>
                </a:lnTo>
                <a:lnTo>
                  <a:pt x="639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5" name="Freeform 228">
            <a:extLst>
              <a:ext uri="{FF2B5EF4-FFF2-40B4-BE49-F238E27FC236}">
                <a16:creationId xmlns:a16="http://schemas.microsoft.com/office/drawing/2014/main" id="{2FFAD3F4-E4A8-49E8-91E8-164670E05B62}"/>
              </a:ext>
            </a:extLst>
          </p:cNvPr>
          <p:cNvSpPr>
            <a:spLocks/>
          </p:cNvSpPr>
          <p:nvPr/>
        </p:nvSpPr>
        <p:spPr bwMode="auto">
          <a:xfrm>
            <a:off x="8108868" y="4186278"/>
            <a:ext cx="370641" cy="311932"/>
          </a:xfrm>
          <a:custGeom>
            <a:avLst/>
            <a:gdLst>
              <a:gd name="T0" fmla="*/ 109 w 195"/>
              <a:gd name="T1" fmla="*/ 3 h 150"/>
              <a:gd name="T2" fmla="*/ 93 w 195"/>
              <a:gd name="T3" fmla="*/ 10 h 150"/>
              <a:gd name="T4" fmla="*/ 75 w 195"/>
              <a:gd name="T5" fmla="*/ 18 h 150"/>
              <a:gd name="T6" fmla="*/ 60 w 195"/>
              <a:gd name="T7" fmla="*/ 21 h 150"/>
              <a:gd name="T8" fmla="*/ 54 w 195"/>
              <a:gd name="T9" fmla="*/ 24 h 150"/>
              <a:gd name="T10" fmla="*/ 50 w 195"/>
              <a:gd name="T11" fmla="*/ 34 h 150"/>
              <a:gd name="T12" fmla="*/ 46 w 195"/>
              <a:gd name="T13" fmla="*/ 38 h 150"/>
              <a:gd name="T14" fmla="*/ 36 w 195"/>
              <a:gd name="T15" fmla="*/ 36 h 150"/>
              <a:gd name="T16" fmla="*/ 29 w 195"/>
              <a:gd name="T17" fmla="*/ 34 h 150"/>
              <a:gd name="T18" fmla="*/ 19 w 195"/>
              <a:gd name="T19" fmla="*/ 38 h 150"/>
              <a:gd name="T20" fmla="*/ 2 w 195"/>
              <a:gd name="T21" fmla="*/ 44 h 150"/>
              <a:gd name="T22" fmla="*/ 0 w 195"/>
              <a:gd name="T23" fmla="*/ 47 h 150"/>
              <a:gd name="T24" fmla="*/ 6 w 195"/>
              <a:gd name="T25" fmla="*/ 51 h 150"/>
              <a:gd name="T26" fmla="*/ 18 w 195"/>
              <a:gd name="T27" fmla="*/ 62 h 150"/>
              <a:gd name="T28" fmla="*/ 17 w 195"/>
              <a:gd name="T29" fmla="*/ 66 h 150"/>
              <a:gd name="T30" fmla="*/ 10 w 195"/>
              <a:gd name="T31" fmla="*/ 72 h 150"/>
              <a:gd name="T32" fmla="*/ 9 w 195"/>
              <a:gd name="T33" fmla="*/ 77 h 150"/>
              <a:gd name="T34" fmla="*/ 16 w 195"/>
              <a:gd name="T35" fmla="*/ 88 h 150"/>
              <a:gd name="T36" fmla="*/ 28 w 195"/>
              <a:gd name="T37" fmla="*/ 100 h 150"/>
              <a:gd name="T38" fmla="*/ 30 w 195"/>
              <a:gd name="T39" fmla="*/ 106 h 150"/>
              <a:gd name="T40" fmla="*/ 28 w 195"/>
              <a:gd name="T41" fmla="*/ 113 h 150"/>
              <a:gd name="T42" fmla="*/ 31 w 195"/>
              <a:gd name="T43" fmla="*/ 117 h 150"/>
              <a:gd name="T44" fmla="*/ 39 w 195"/>
              <a:gd name="T45" fmla="*/ 122 h 150"/>
              <a:gd name="T46" fmla="*/ 41 w 195"/>
              <a:gd name="T47" fmla="*/ 126 h 150"/>
              <a:gd name="T48" fmla="*/ 41 w 195"/>
              <a:gd name="T49" fmla="*/ 133 h 150"/>
              <a:gd name="T50" fmla="*/ 42 w 195"/>
              <a:gd name="T51" fmla="*/ 137 h 150"/>
              <a:gd name="T52" fmla="*/ 42 w 195"/>
              <a:gd name="T53" fmla="*/ 144 h 150"/>
              <a:gd name="T54" fmla="*/ 45 w 195"/>
              <a:gd name="T55" fmla="*/ 148 h 150"/>
              <a:gd name="T56" fmla="*/ 57 w 195"/>
              <a:gd name="T57" fmla="*/ 150 h 150"/>
              <a:gd name="T58" fmla="*/ 65 w 195"/>
              <a:gd name="T59" fmla="*/ 149 h 150"/>
              <a:gd name="T60" fmla="*/ 69 w 195"/>
              <a:gd name="T61" fmla="*/ 142 h 150"/>
              <a:gd name="T62" fmla="*/ 78 w 195"/>
              <a:gd name="T63" fmla="*/ 138 h 150"/>
              <a:gd name="T64" fmla="*/ 92 w 195"/>
              <a:gd name="T65" fmla="*/ 133 h 150"/>
              <a:gd name="T66" fmla="*/ 107 w 195"/>
              <a:gd name="T67" fmla="*/ 122 h 150"/>
              <a:gd name="T68" fmla="*/ 117 w 195"/>
              <a:gd name="T69" fmla="*/ 118 h 150"/>
              <a:gd name="T70" fmla="*/ 124 w 195"/>
              <a:gd name="T71" fmla="*/ 112 h 150"/>
              <a:gd name="T72" fmla="*/ 133 w 195"/>
              <a:gd name="T73" fmla="*/ 109 h 150"/>
              <a:gd name="T74" fmla="*/ 145 w 195"/>
              <a:gd name="T75" fmla="*/ 109 h 150"/>
              <a:gd name="T76" fmla="*/ 156 w 195"/>
              <a:gd name="T77" fmla="*/ 114 h 150"/>
              <a:gd name="T78" fmla="*/ 165 w 195"/>
              <a:gd name="T79" fmla="*/ 117 h 150"/>
              <a:gd name="T80" fmla="*/ 171 w 195"/>
              <a:gd name="T81" fmla="*/ 116 h 150"/>
              <a:gd name="T82" fmla="*/ 179 w 195"/>
              <a:gd name="T83" fmla="*/ 107 h 150"/>
              <a:gd name="T84" fmla="*/ 178 w 195"/>
              <a:gd name="T85" fmla="*/ 92 h 150"/>
              <a:gd name="T86" fmla="*/ 176 w 195"/>
              <a:gd name="T87" fmla="*/ 87 h 150"/>
              <a:gd name="T88" fmla="*/ 173 w 195"/>
              <a:gd name="T89" fmla="*/ 82 h 150"/>
              <a:gd name="T90" fmla="*/ 177 w 195"/>
              <a:gd name="T91" fmla="*/ 77 h 150"/>
              <a:gd name="T92" fmla="*/ 191 w 195"/>
              <a:gd name="T93" fmla="*/ 68 h 150"/>
              <a:gd name="T94" fmla="*/ 195 w 195"/>
              <a:gd name="T95" fmla="*/ 62 h 150"/>
              <a:gd name="T96" fmla="*/ 193 w 195"/>
              <a:gd name="T97" fmla="*/ 56 h 150"/>
              <a:gd name="T98" fmla="*/ 183 w 195"/>
              <a:gd name="T99" fmla="*/ 47 h 150"/>
              <a:gd name="T100" fmla="*/ 177 w 195"/>
              <a:gd name="T101" fmla="*/ 40 h 150"/>
              <a:gd name="T102" fmla="*/ 166 w 195"/>
              <a:gd name="T103" fmla="*/ 33 h 150"/>
              <a:gd name="T104" fmla="*/ 155 w 195"/>
              <a:gd name="T105" fmla="*/ 28 h 150"/>
              <a:gd name="T106" fmla="*/ 150 w 195"/>
              <a:gd name="T107" fmla="*/ 19 h 150"/>
              <a:gd name="T108" fmla="*/ 143 w 195"/>
              <a:gd name="T109" fmla="*/ 16 h 150"/>
              <a:gd name="T110" fmla="*/ 129 w 195"/>
              <a:gd name="T111" fmla="*/ 6 h 150"/>
              <a:gd name="T112" fmla="*/ 125 w 195"/>
              <a:gd name="T113" fmla="*/ 2 h 150"/>
              <a:gd name="T114" fmla="*/ 123 w 195"/>
              <a:gd name="T11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" h="150">
                <a:moveTo>
                  <a:pt x="123" y="0"/>
                </a:moveTo>
                <a:lnTo>
                  <a:pt x="123" y="0"/>
                </a:lnTo>
                <a:lnTo>
                  <a:pt x="122" y="1"/>
                </a:lnTo>
                <a:lnTo>
                  <a:pt x="119" y="1"/>
                </a:lnTo>
                <a:lnTo>
                  <a:pt x="112" y="3"/>
                </a:lnTo>
                <a:lnTo>
                  <a:pt x="109" y="3"/>
                </a:lnTo>
                <a:lnTo>
                  <a:pt x="106" y="4"/>
                </a:lnTo>
                <a:lnTo>
                  <a:pt x="102" y="5"/>
                </a:lnTo>
                <a:lnTo>
                  <a:pt x="100" y="6"/>
                </a:lnTo>
                <a:lnTo>
                  <a:pt x="99" y="7"/>
                </a:lnTo>
                <a:lnTo>
                  <a:pt x="95" y="9"/>
                </a:lnTo>
                <a:lnTo>
                  <a:pt x="93" y="10"/>
                </a:lnTo>
                <a:lnTo>
                  <a:pt x="90" y="11"/>
                </a:lnTo>
                <a:lnTo>
                  <a:pt x="85" y="13"/>
                </a:lnTo>
                <a:lnTo>
                  <a:pt x="84" y="13"/>
                </a:lnTo>
                <a:lnTo>
                  <a:pt x="83" y="14"/>
                </a:lnTo>
                <a:lnTo>
                  <a:pt x="77" y="17"/>
                </a:lnTo>
                <a:lnTo>
                  <a:pt x="75" y="18"/>
                </a:lnTo>
                <a:lnTo>
                  <a:pt x="73" y="18"/>
                </a:lnTo>
                <a:lnTo>
                  <a:pt x="69" y="20"/>
                </a:lnTo>
                <a:lnTo>
                  <a:pt x="68" y="20"/>
                </a:lnTo>
                <a:lnTo>
                  <a:pt x="66" y="20"/>
                </a:lnTo>
                <a:lnTo>
                  <a:pt x="62" y="20"/>
                </a:lnTo>
                <a:lnTo>
                  <a:pt x="60" y="21"/>
                </a:lnTo>
                <a:lnTo>
                  <a:pt x="59" y="21"/>
                </a:lnTo>
                <a:lnTo>
                  <a:pt x="58" y="21"/>
                </a:lnTo>
                <a:lnTo>
                  <a:pt x="57" y="22"/>
                </a:lnTo>
                <a:lnTo>
                  <a:pt x="56" y="22"/>
                </a:lnTo>
                <a:lnTo>
                  <a:pt x="55" y="23"/>
                </a:lnTo>
                <a:lnTo>
                  <a:pt x="54" y="24"/>
                </a:lnTo>
                <a:lnTo>
                  <a:pt x="54" y="25"/>
                </a:lnTo>
                <a:lnTo>
                  <a:pt x="53" y="26"/>
                </a:lnTo>
                <a:lnTo>
                  <a:pt x="52" y="27"/>
                </a:lnTo>
                <a:lnTo>
                  <a:pt x="52" y="29"/>
                </a:lnTo>
                <a:lnTo>
                  <a:pt x="51" y="32"/>
                </a:lnTo>
                <a:lnTo>
                  <a:pt x="50" y="34"/>
                </a:lnTo>
                <a:lnTo>
                  <a:pt x="50" y="35"/>
                </a:lnTo>
                <a:lnTo>
                  <a:pt x="50" y="36"/>
                </a:lnTo>
                <a:lnTo>
                  <a:pt x="49" y="36"/>
                </a:lnTo>
                <a:lnTo>
                  <a:pt x="48" y="37"/>
                </a:lnTo>
                <a:lnTo>
                  <a:pt x="47" y="37"/>
                </a:lnTo>
                <a:lnTo>
                  <a:pt x="46" y="38"/>
                </a:lnTo>
                <a:lnTo>
                  <a:pt x="44" y="38"/>
                </a:lnTo>
                <a:lnTo>
                  <a:pt x="42" y="38"/>
                </a:lnTo>
                <a:lnTo>
                  <a:pt x="40" y="37"/>
                </a:lnTo>
                <a:lnTo>
                  <a:pt x="39" y="37"/>
                </a:lnTo>
                <a:lnTo>
                  <a:pt x="37" y="37"/>
                </a:lnTo>
                <a:lnTo>
                  <a:pt x="36" y="36"/>
                </a:lnTo>
                <a:lnTo>
                  <a:pt x="34" y="35"/>
                </a:lnTo>
                <a:lnTo>
                  <a:pt x="33" y="34"/>
                </a:lnTo>
                <a:lnTo>
                  <a:pt x="32" y="34"/>
                </a:lnTo>
                <a:lnTo>
                  <a:pt x="31" y="34"/>
                </a:lnTo>
                <a:lnTo>
                  <a:pt x="30" y="34"/>
                </a:lnTo>
                <a:lnTo>
                  <a:pt x="29" y="34"/>
                </a:lnTo>
                <a:lnTo>
                  <a:pt x="28" y="34"/>
                </a:lnTo>
                <a:lnTo>
                  <a:pt x="27" y="34"/>
                </a:lnTo>
                <a:lnTo>
                  <a:pt x="26" y="35"/>
                </a:lnTo>
                <a:lnTo>
                  <a:pt x="23" y="36"/>
                </a:lnTo>
                <a:lnTo>
                  <a:pt x="21" y="37"/>
                </a:lnTo>
                <a:lnTo>
                  <a:pt x="19" y="38"/>
                </a:lnTo>
                <a:lnTo>
                  <a:pt x="15" y="39"/>
                </a:lnTo>
                <a:lnTo>
                  <a:pt x="12" y="40"/>
                </a:lnTo>
                <a:lnTo>
                  <a:pt x="9" y="41"/>
                </a:lnTo>
                <a:lnTo>
                  <a:pt x="5" y="43"/>
                </a:lnTo>
                <a:lnTo>
                  <a:pt x="3" y="43"/>
                </a:lnTo>
                <a:lnTo>
                  <a:pt x="2" y="44"/>
                </a:lnTo>
                <a:lnTo>
                  <a:pt x="1" y="45"/>
                </a:lnTo>
                <a:lnTo>
                  <a:pt x="1" y="45"/>
                </a:lnTo>
                <a:lnTo>
                  <a:pt x="0" y="46"/>
                </a:lnTo>
                <a:lnTo>
                  <a:pt x="0" y="46"/>
                </a:lnTo>
                <a:lnTo>
                  <a:pt x="0" y="47"/>
                </a:lnTo>
                <a:lnTo>
                  <a:pt x="0" y="47"/>
                </a:lnTo>
                <a:lnTo>
                  <a:pt x="1" y="47"/>
                </a:lnTo>
                <a:lnTo>
                  <a:pt x="1" y="48"/>
                </a:lnTo>
                <a:lnTo>
                  <a:pt x="2" y="48"/>
                </a:lnTo>
                <a:lnTo>
                  <a:pt x="4" y="49"/>
                </a:lnTo>
                <a:lnTo>
                  <a:pt x="5" y="50"/>
                </a:lnTo>
                <a:lnTo>
                  <a:pt x="6" y="51"/>
                </a:lnTo>
                <a:lnTo>
                  <a:pt x="7" y="51"/>
                </a:lnTo>
                <a:lnTo>
                  <a:pt x="9" y="53"/>
                </a:lnTo>
                <a:lnTo>
                  <a:pt x="12" y="56"/>
                </a:lnTo>
                <a:lnTo>
                  <a:pt x="15" y="60"/>
                </a:lnTo>
                <a:lnTo>
                  <a:pt x="17" y="62"/>
                </a:lnTo>
                <a:lnTo>
                  <a:pt x="18" y="62"/>
                </a:lnTo>
                <a:lnTo>
                  <a:pt x="18" y="63"/>
                </a:lnTo>
                <a:lnTo>
                  <a:pt x="18" y="64"/>
                </a:lnTo>
                <a:lnTo>
                  <a:pt x="18" y="64"/>
                </a:lnTo>
                <a:lnTo>
                  <a:pt x="18" y="65"/>
                </a:lnTo>
                <a:lnTo>
                  <a:pt x="18" y="66"/>
                </a:lnTo>
                <a:lnTo>
                  <a:pt x="17" y="66"/>
                </a:lnTo>
                <a:lnTo>
                  <a:pt x="16" y="67"/>
                </a:lnTo>
                <a:lnTo>
                  <a:pt x="13" y="69"/>
                </a:lnTo>
                <a:lnTo>
                  <a:pt x="12" y="70"/>
                </a:lnTo>
                <a:lnTo>
                  <a:pt x="12" y="70"/>
                </a:lnTo>
                <a:lnTo>
                  <a:pt x="11" y="71"/>
                </a:lnTo>
                <a:lnTo>
                  <a:pt x="10" y="72"/>
                </a:lnTo>
                <a:lnTo>
                  <a:pt x="9" y="73"/>
                </a:lnTo>
                <a:lnTo>
                  <a:pt x="9" y="75"/>
                </a:lnTo>
                <a:lnTo>
                  <a:pt x="9" y="75"/>
                </a:lnTo>
                <a:lnTo>
                  <a:pt x="9" y="76"/>
                </a:lnTo>
                <a:lnTo>
                  <a:pt x="9" y="76"/>
                </a:lnTo>
                <a:lnTo>
                  <a:pt x="9" y="77"/>
                </a:lnTo>
                <a:lnTo>
                  <a:pt x="10" y="78"/>
                </a:lnTo>
                <a:lnTo>
                  <a:pt x="12" y="81"/>
                </a:lnTo>
                <a:lnTo>
                  <a:pt x="13" y="82"/>
                </a:lnTo>
                <a:lnTo>
                  <a:pt x="13" y="83"/>
                </a:lnTo>
                <a:lnTo>
                  <a:pt x="15" y="87"/>
                </a:lnTo>
                <a:lnTo>
                  <a:pt x="16" y="88"/>
                </a:lnTo>
                <a:lnTo>
                  <a:pt x="17" y="90"/>
                </a:lnTo>
                <a:lnTo>
                  <a:pt x="18" y="91"/>
                </a:lnTo>
                <a:lnTo>
                  <a:pt x="19" y="93"/>
                </a:lnTo>
                <a:lnTo>
                  <a:pt x="21" y="95"/>
                </a:lnTo>
                <a:lnTo>
                  <a:pt x="23" y="97"/>
                </a:lnTo>
                <a:lnTo>
                  <a:pt x="28" y="100"/>
                </a:lnTo>
                <a:lnTo>
                  <a:pt x="29" y="101"/>
                </a:lnTo>
                <a:lnTo>
                  <a:pt x="29" y="102"/>
                </a:lnTo>
                <a:lnTo>
                  <a:pt x="30" y="103"/>
                </a:lnTo>
                <a:lnTo>
                  <a:pt x="30" y="104"/>
                </a:lnTo>
                <a:lnTo>
                  <a:pt x="30" y="105"/>
                </a:lnTo>
                <a:lnTo>
                  <a:pt x="30" y="106"/>
                </a:lnTo>
                <a:lnTo>
                  <a:pt x="30" y="107"/>
                </a:lnTo>
                <a:lnTo>
                  <a:pt x="30" y="108"/>
                </a:lnTo>
                <a:lnTo>
                  <a:pt x="29" y="110"/>
                </a:lnTo>
                <a:lnTo>
                  <a:pt x="29" y="111"/>
                </a:lnTo>
                <a:lnTo>
                  <a:pt x="28" y="112"/>
                </a:lnTo>
                <a:lnTo>
                  <a:pt x="28" y="113"/>
                </a:lnTo>
                <a:lnTo>
                  <a:pt x="28" y="113"/>
                </a:lnTo>
                <a:lnTo>
                  <a:pt x="29" y="114"/>
                </a:lnTo>
                <a:lnTo>
                  <a:pt x="29" y="115"/>
                </a:lnTo>
                <a:lnTo>
                  <a:pt x="29" y="116"/>
                </a:lnTo>
                <a:lnTo>
                  <a:pt x="30" y="116"/>
                </a:lnTo>
                <a:lnTo>
                  <a:pt x="31" y="117"/>
                </a:lnTo>
                <a:lnTo>
                  <a:pt x="32" y="118"/>
                </a:lnTo>
                <a:lnTo>
                  <a:pt x="33" y="119"/>
                </a:lnTo>
                <a:lnTo>
                  <a:pt x="34" y="119"/>
                </a:lnTo>
                <a:lnTo>
                  <a:pt x="35" y="120"/>
                </a:lnTo>
                <a:lnTo>
                  <a:pt x="38" y="121"/>
                </a:lnTo>
                <a:lnTo>
                  <a:pt x="39" y="122"/>
                </a:lnTo>
                <a:lnTo>
                  <a:pt x="40" y="123"/>
                </a:lnTo>
                <a:lnTo>
                  <a:pt x="40" y="123"/>
                </a:lnTo>
                <a:lnTo>
                  <a:pt x="41" y="124"/>
                </a:lnTo>
                <a:lnTo>
                  <a:pt x="41" y="124"/>
                </a:lnTo>
                <a:lnTo>
                  <a:pt x="41" y="125"/>
                </a:lnTo>
                <a:lnTo>
                  <a:pt x="41" y="126"/>
                </a:lnTo>
                <a:lnTo>
                  <a:pt x="41" y="127"/>
                </a:lnTo>
                <a:lnTo>
                  <a:pt x="41" y="128"/>
                </a:lnTo>
                <a:lnTo>
                  <a:pt x="41" y="131"/>
                </a:lnTo>
                <a:lnTo>
                  <a:pt x="41" y="132"/>
                </a:lnTo>
                <a:lnTo>
                  <a:pt x="41" y="132"/>
                </a:lnTo>
                <a:lnTo>
                  <a:pt x="41" y="133"/>
                </a:lnTo>
                <a:lnTo>
                  <a:pt x="42" y="134"/>
                </a:lnTo>
                <a:lnTo>
                  <a:pt x="42" y="134"/>
                </a:lnTo>
                <a:lnTo>
                  <a:pt x="42" y="135"/>
                </a:lnTo>
                <a:lnTo>
                  <a:pt x="42" y="135"/>
                </a:lnTo>
                <a:lnTo>
                  <a:pt x="42" y="136"/>
                </a:lnTo>
                <a:lnTo>
                  <a:pt x="42" y="137"/>
                </a:lnTo>
                <a:lnTo>
                  <a:pt x="41" y="139"/>
                </a:lnTo>
                <a:lnTo>
                  <a:pt x="41" y="140"/>
                </a:lnTo>
                <a:lnTo>
                  <a:pt x="41" y="142"/>
                </a:lnTo>
                <a:lnTo>
                  <a:pt x="41" y="142"/>
                </a:lnTo>
                <a:lnTo>
                  <a:pt x="41" y="143"/>
                </a:lnTo>
                <a:lnTo>
                  <a:pt x="42" y="144"/>
                </a:lnTo>
                <a:lnTo>
                  <a:pt x="42" y="145"/>
                </a:lnTo>
                <a:lnTo>
                  <a:pt x="43" y="145"/>
                </a:lnTo>
                <a:lnTo>
                  <a:pt x="43" y="146"/>
                </a:lnTo>
                <a:lnTo>
                  <a:pt x="44" y="147"/>
                </a:lnTo>
                <a:lnTo>
                  <a:pt x="44" y="147"/>
                </a:lnTo>
                <a:lnTo>
                  <a:pt x="45" y="148"/>
                </a:lnTo>
                <a:lnTo>
                  <a:pt x="46" y="148"/>
                </a:lnTo>
                <a:lnTo>
                  <a:pt x="47" y="148"/>
                </a:lnTo>
                <a:lnTo>
                  <a:pt x="48" y="149"/>
                </a:lnTo>
                <a:lnTo>
                  <a:pt x="50" y="149"/>
                </a:lnTo>
                <a:lnTo>
                  <a:pt x="52" y="149"/>
                </a:lnTo>
                <a:lnTo>
                  <a:pt x="57" y="150"/>
                </a:lnTo>
                <a:lnTo>
                  <a:pt x="59" y="150"/>
                </a:lnTo>
                <a:lnTo>
                  <a:pt x="62" y="150"/>
                </a:lnTo>
                <a:lnTo>
                  <a:pt x="63" y="150"/>
                </a:lnTo>
                <a:lnTo>
                  <a:pt x="64" y="149"/>
                </a:lnTo>
                <a:lnTo>
                  <a:pt x="64" y="149"/>
                </a:lnTo>
                <a:lnTo>
                  <a:pt x="65" y="149"/>
                </a:lnTo>
                <a:lnTo>
                  <a:pt x="65" y="148"/>
                </a:lnTo>
                <a:lnTo>
                  <a:pt x="65" y="148"/>
                </a:lnTo>
                <a:lnTo>
                  <a:pt x="66" y="147"/>
                </a:lnTo>
                <a:lnTo>
                  <a:pt x="68" y="144"/>
                </a:lnTo>
                <a:lnTo>
                  <a:pt x="69" y="142"/>
                </a:lnTo>
                <a:lnTo>
                  <a:pt x="69" y="142"/>
                </a:lnTo>
                <a:lnTo>
                  <a:pt x="70" y="141"/>
                </a:lnTo>
                <a:lnTo>
                  <a:pt x="71" y="140"/>
                </a:lnTo>
                <a:lnTo>
                  <a:pt x="71" y="140"/>
                </a:lnTo>
                <a:lnTo>
                  <a:pt x="72" y="139"/>
                </a:lnTo>
                <a:lnTo>
                  <a:pt x="73" y="139"/>
                </a:lnTo>
                <a:lnTo>
                  <a:pt x="78" y="138"/>
                </a:lnTo>
                <a:lnTo>
                  <a:pt x="80" y="137"/>
                </a:lnTo>
                <a:lnTo>
                  <a:pt x="81" y="137"/>
                </a:lnTo>
                <a:lnTo>
                  <a:pt x="84" y="136"/>
                </a:lnTo>
                <a:lnTo>
                  <a:pt x="88" y="135"/>
                </a:lnTo>
                <a:lnTo>
                  <a:pt x="91" y="134"/>
                </a:lnTo>
                <a:lnTo>
                  <a:pt x="92" y="133"/>
                </a:lnTo>
                <a:lnTo>
                  <a:pt x="93" y="133"/>
                </a:lnTo>
                <a:lnTo>
                  <a:pt x="94" y="132"/>
                </a:lnTo>
                <a:lnTo>
                  <a:pt x="95" y="131"/>
                </a:lnTo>
                <a:lnTo>
                  <a:pt x="103" y="125"/>
                </a:lnTo>
                <a:lnTo>
                  <a:pt x="106" y="123"/>
                </a:lnTo>
                <a:lnTo>
                  <a:pt x="107" y="122"/>
                </a:lnTo>
                <a:lnTo>
                  <a:pt x="108" y="121"/>
                </a:lnTo>
                <a:lnTo>
                  <a:pt x="110" y="120"/>
                </a:lnTo>
                <a:lnTo>
                  <a:pt x="112" y="120"/>
                </a:lnTo>
                <a:lnTo>
                  <a:pt x="115" y="119"/>
                </a:lnTo>
                <a:lnTo>
                  <a:pt x="116" y="118"/>
                </a:lnTo>
                <a:lnTo>
                  <a:pt x="117" y="118"/>
                </a:lnTo>
                <a:lnTo>
                  <a:pt x="119" y="117"/>
                </a:lnTo>
                <a:lnTo>
                  <a:pt x="120" y="116"/>
                </a:lnTo>
                <a:lnTo>
                  <a:pt x="121" y="115"/>
                </a:lnTo>
                <a:lnTo>
                  <a:pt x="123" y="113"/>
                </a:lnTo>
                <a:lnTo>
                  <a:pt x="124" y="112"/>
                </a:lnTo>
                <a:lnTo>
                  <a:pt x="124" y="112"/>
                </a:lnTo>
                <a:lnTo>
                  <a:pt x="125" y="111"/>
                </a:lnTo>
                <a:lnTo>
                  <a:pt x="126" y="111"/>
                </a:lnTo>
                <a:lnTo>
                  <a:pt x="127" y="110"/>
                </a:lnTo>
                <a:lnTo>
                  <a:pt x="128" y="110"/>
                </a:lnTo>
                <a:lnTo>
                  <a:pt x="129" y="110"/>
                </a:lnTo>
                <a:lnTo>
                  <a:pt x="133" y="109"/>
                </a:lnTo>
                <a:lnTo>
                  <a:pt x="135" y="109"/>
                </a:lnTo>
                <a:lnTo>
                  <a:pt x="136" y="109"/>
                </a:lnTo>
                <a:lnTo>
                  <a:pt x="140" y="109"/>
                </a:lnTo>
                <a:lnTo>
                  <a:pt x="143" y="109"/>
                </a:lnTo>
                <a:lnTo>
                  <a:pt x="144" y="109"/>
                </a:lnTo>
                <a:lnTo>
                  <a:pt x="145" y="109"/>
                </a:lnTo>
                <a:lnTo>
                  <a:pt x="146" y="109"/>
                </a:lnTo>
                <a:lnTo>
                  <a:pt x="148" y="110"/>
                </a:lnTo>
                <a:lnTo>
                  <a:pt x="150" y="110"/>
                </a:lnTo>
                <a:lnTo>
                  <a:pt x="151" y="111"/>
                </a:lnTo>
                <a:lnTo>
                  <a:pt x="153" y="112"/>
                </a:lnTo>
                <a:lnTo>
                  <a:pt x="156" y="114"/>
                </a:lnTo>
                <a:lnTo>
                  <a:pt x="158" y="115"/>
                </a:lnTo>
                <a:lnTo>
                  <a:pt x="159" y="116"/>
                </a:lnTo>
                <a:lnTo>
                  <a:pt x="160" y="116"/>
                </a:lnTo>
                <a:lnTo>
                  <a:pt x="162" y="117"/>
                </a:lnTo>
                <a:lnTo>
                  <a:pt x="163" y="117"/>
                </a:lnTo>
                <a:lnTo>
                  <a:pt x="165" y="117"/>
                </a:lnTo>
                <a:lnTo>
                  <a:pt x="167" y="117"/>
                </a:lnTo>
                <a:lnTo>
                  <a:pt x="168" y="117"/>
                </a:lnTo>
                <a:lnTo>
                  <a:pt x="169" y="117"/>
                </a:lnTo>
                <a:lnTo>
                  <a:pt x="170" y="117"/>
                </a:lnTo>
                <a:lnTo>
                  <a:pt x="170" y="116"/>
                </a:lnTo>
                <a:lnTo>
                  <a:pt x="171" y="116"/>
                </a:lnTo>
                <a:lnTo>
                  <a:pt x="173" y="114"/>
                </a:lnTo>
                <a:lnTo>
                  <a:pt x="176" y="112"/>
                </a:lnTo>
                <a:lnTo>
                  <a:pt x="177" y="111"/>
                </a:lnTo>
                <a:lnTo>
                  <a:pt x="178" y="110"/>
                </a:lnTo>
                <a:lnTo>
                  <a:pt x="179" y="109"/>
                </a:lnTo>
                <a:lnTo>
                  <a:pt x="179" y="107"/>
                </a:lnTo>
                <a:lnTo>
                  <a:pt x="180" y="106"/>
                </a:lnTo>
                <a:lnTo>
                  <a:pt x="180" y="105"/>
                </a:lnTo>
                <a:lnTo>
                  <a:pt x="180" y="104"/>
                </a:lnTo>
                <a:lnTo>
                  <a:pt x="180" y="101"/>
                </a:lnTo>
                <a:lnTo>
                  <a:pt x="179" y="96"/>
                </a:lnTo>
                <a:lnTo>
                  <a:pt x="178" y="92"/>
                </a:lnTo>
                <a:lnTo>
                  <a:pt x="178" y="91"/>
                </a:lnTo>
                <a:lnTo>
                  <a:pt x="178" y="91"/>
                </a:lnTo>
                <a:lnTo>
                  <a:pt x="178" y="90"/>
                </a:lnTo>
                <a:lnTo>
                  <a:pt x="177" y="89"/>
                </a:lnTo>
                <a:lnTo>
                  <a:pt x="177" y="88"/>
                </a:lnTo>
                <a:lnTo>
                  <a:pt x="176" y="87"/>
                </a:lnTo>
                <a:lnTo>
                  <a:pt x="174" y="86"/>
                </a:lnTo>
                <a:lnTo>
                  <a:pt x="174" y="85"/>
                </a:lnTo>
                <a:lnTo>
                  <a:pt x="174" y="85"/>
                </a:lnTo>
                <a:lnTo>
                  <a:pt x="174" y="84"/>
                </a:lnTo>
                <a:lnTo>
                  <a:pt x="173" y="83"/>
                </a:lnTo>
                <a:lnTo>
                  <a:pt x="173" y="82"/>
                </a:lnTo>
                <a:lnTo>
                  <a:pt x="174" y="81"/>
                </a:lnTo>
                <a:lnTo>
                  <a:pt x="174" y="80"/>
                </a:lnTo>
                <a:lnTo>
                  <a:pt x="174" y="80"/>
                </a:lnTo>
                <a:lnTo>
                  <a:pt x="175" y="79"/>
                </a:lnTo>
                <a:lnTo>
                  <a:pt x="176" y="78"/>
                </a:lnTo>
                <a:lnTo>
                  <a:pt x="177" y="77"/>
                </a:lnTo>
                <a:lnTo>
                  <a:pt x="178" y="76"/>
                </a:lnTo>
                <a:lnTo>
                  <a:pt x="179" y="76"/>
                </a:lnTo>
                <a:lnTo>
                  <a:pt x="186" y="72"/>
                </a:lnTo>
                <a:lnTo>
                  <a:pt x="189" y="70"/>
                </a:lnTo>
                <a:lnTo>
                  <a:pt x="190" y="69"/>
                </a:lnTo>
                <a:lnTo>
                  <a:pt x="191" y="68"/>
                </a:lnTo>
                <a:lnTo>
                  <a:pt x="192" y="67"/>
                </a:lnTo>
                <a:lnTo>
                  <a:pt x="193" y="67"/>
                </a:lnTo>
                <a:lnTo>
                  <a:pt x="193" y="66"/>
                </a:lnTo>
                <a:lnTo>
                  <a:pt x="194" y="65"/>
                </a:lnTo>
                <a:lnTo>
                  <a:pt x="195" y="63"/>
                </a:lnTo>
                <a:lnTo>
                  <a:pt x="195" y="62"/>
                </a:lnTo>
                <a:lnTo>
                  <a:pt x="195" y="61"/>
                </a:lnTo>
                <a:lnTo>
                  <a:pt x="195" y="60"/>
                </a:lnTo>
                <a:lnTo>
                  <a:pt x="195" y="60"/>
                </a:lnTo>
                <a:lnTo>
                  <a:pt x="195" y="58"/>
                </a:lnTo>
                <a:lnTo>
                  <a:pt x="194" y="57"/>
                </a:lnTo>
                <a:lnTo>
                  <a:pt x="193" y="56"/>
                </a:lnTo>
                <a:lnTo>
                  <a:pt x="193" y="55"/>
                </a:lnTo>
                <a:lnTo>
                  <a:pt x="191" y="53"/>
                </a:lnTo>
                <a:lnTo>
                  <a:pt x="190" y="52"/>
                </a:lnTo>
                <a:lnTo>
                  <a:pt x="189" y="52"/>
                </a:lnTo>
                <a:lnTo>
                  <a:pt x="188" y="51"/>
                </a:lnTo>
                <a:lnTo>
                  <a:pt x="183" y="47"/>
                </a:lnTo>
                <a:lnTo>
                  <a:pt x="182" y="46"/>
                </a:lnTo>
                <a:lnTo>
                  <a:pt x="182" y="45"/>
                </a:lnTo>
                <a:lnTo>
                  <a:pt x="181" y="45"/>
                </a:lnTo>
                <a:lnTo>
                  <a:pt x="180" y="44"/>
                </a:lnTo>
                <a:lnTo>
                  <a:pt x="178" y="41"/>
                </a:lnTo>
                <a:lnTo>
                  <a:pt x="177" y="40"/>
                </a:lnTo>
                <a:lnTo>
                  <a:pt x="176" y="39"/>
                </a:lnTo>
                <a:lnTo>
                  <a:pt x="175" y="38"/>
                </a:lnTo>
                <a:lnTo>
                  <a:pt x="174" y="37"/>
                </a:lnTo>
                <a:lnTo>
                  <a:pt x="173" y="36"/>
                </a:lnTo>
                <a:lnTo>
                  <a:pt x="168" y="34"/>
                </a:lnTo>
                <a:lnTo>
                  <a:pt x="166" y="33"/>
                </a:lnTo>
                <a:lnTo>
                  <a:pt x="161" y="31"/>
                </a:lnTo>
                <a:lnTo>
                  <a:pt x="159" y="31"/>
                </a:lnTo>
                <a:lnTo>
                  <a:pt x="158" y="30"/>
                </a:lnTo>
                <a:lnTo>
                  <a:pt x="157" y="30"/>
                </a:lnTo>
                <a:lnTo>
                  <a:pt x="156" y="29"/>
                </a:lnTo>
                <a:lnTo>
                  <a:pt x="155" y="28"/>
                </a:lnTo>
                <a:lnTo>
                  <a:pt x="154" y="27"/>
                </a:lnTo>
                <a:lnTo>
                  <a:pt x="153" y="26"/>
                </a:lnTo>
                <a:lnTo>
                  <a:pt x="152" y="25"/>
                </a:lnTo>
                <a:lnTo>
                  <a:pt x="152" y="24"/>
                </a:lnTo>
                <a:lnTo>
                  <a:pt x="151" y="23"/>
                </a:lnTo>
                <a:lnTo>
                  <a:pt x="150" y="19"/>
                </a:lnTo>
                <a:lnTo>
                  <a:pt x="149" y="18"/>
                </a:lnTo>
                <a:lnTo>
                  <a:pt x="149" y="18"/>
                </a:lnTo>
                <a:lnTo>
                  <a:pt x="148" y="17"/>
                </a:lnTo>
                <a:lnTo>
                  <a:pt x="147" y="17"/>
                </a:lnTo>
                <a:lnTo>
                  <a:pt x="146" y="17"/>
                </a:lnTo>
                <a:lnTo>
                  <a:pt x="143" y="16"/>
                </a:lnTo>
                <a:lnTo>
                  <a:pt x="142" y="15"/>
                </a:lnTo>
                <a:lnTo>
                  <a:pt x="140" y="15"/>
                </a:lnTo>
                <a:lnTo>
                  <a:pt x="139" y="14"/>
                </a:lnTo>
                <a:lnTo>
                  <a:pt x="135" y="10"/>
                </a:lnTo>
                <a:lnTo>
                  <a:pt x="132" y="9"/>
                </a:lnTo>
                <a:lnTo>
                  <a:pt x="129" y="6"/>
                </a:lnTo>
                <a:lnTo>
                  <a:pt x="128" y="6"/>
                </a:lnTo>
                <a:lnTo>
                  <a:pt x="127" y="5"/>
                </a:lnTo>
                <a:lnTo>
                  <a:pt x="126" y="4"/>
                </a:lnTo>
                <a:lnTo>
                  <a:pt x="126" y="4"/>
                </a:lnTo>
                <a:lnTo>
                  <a:pt x="125" y="3"/>
                </a:lnTo>
                <a:lnTo>
                  <a:pt x="125" y="2"/>
                </a:lnTo>
                <a:lnTo>
                  <a:pt x="125" y="1"/>
                </a:lnTo>
                <a:lnTo>
                  <a:pt x="125" y="1"/>
                </a:lnTo>
                <a:lnTo>
                  <a:pt x="125" y="1"/>
                </a:lnTo>
                <a:lnTo>
                  <a:pt x="125" y="0"/>
                </a:lnTo>
                <a:lnTo>
                  <a:pt x="124" y="0"/>
                </a:lnTo>
                <a:lnTo>
                  <a:pt x="123" y="0"/>
                </a:lnTo>
                <a:lnTo>
                  <a:pt x="123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6" name="Freeform 229">
            <a:extLst>
              <a:ext uri="{FF2B5EF4-FFF2-40B4-BE49-F238E27FC236}">
                <a16:creationId xmlns:a16="http://schemas.microsoft.com/office/drawing/2014/main" id="{F77812FB-07FC-4658-AAE3-6766400F404F}"/>
              </a:ext>
            </a:extLst>
          </p:cNvPr>
          <p:cNvSpPr>
            <a:spLocks/>
          </p:cNvSpPr>
          <p:nvPr/>
        </p:nvSpPr>
        <p:spPr bwMode="auto">
          <a:xfrm>
            <a:off x="7525346" y="4955711"/>
            <a:ext cx="1684040" cy="1434889"/>
          </a:xfrm>
          <a:custGeom>
            <a:avLst/>
            <a:gdLst>
              <a:gd name="T0" fmla="*/ 253 w 886"/>
              <a:gd name="T1" fmla="*/ 52 h 690"/>
              <a:gd name="T2" fmla="*/ 309 w 886"/>
              <a:gd name="T3" fmla="*/ 31 h 690"/>
              <a:gd name="T4" fmla="*/ 343 w 886"/>
              <a:gd name="T5" fmla="*/ 49 h 690"/>
              <a:gd name="T6" fmla="*/ 376 w 886"/>
              <a:gd name="T7" fmla="*/ 46 h 690"/>
              <a:gd name="T8" fmla="*/ 406 w 886"/>
              <a:gd name="T9" fmla="*/ 47 h 690"/>
              <a:gd name="T10" fmla="*/ 452 w 886"/>
              <a:gd name="T11" fmla="*/ 49 h 690"/>
              <a:gd name="T12" fmla="*/ 478 w 886"/>
              <a:gd name="T13" fmla="*/ 67 h 690"/>
              <a:gd name="T14" fmla="*/ 514 w 886"/>
              <a:gd name="T15" fmla="*/ 37 h 690"/>
              <a:gd name="T16" fmla="*/ 529 w 886"/>
              <a:gd name="T17" fmla="*/ 0 h 690"/>
              <a:gd name="T18" fmla="*/ 572 w 886"/>
              <a:gd name="T19" fmla="*/ 17 h 690"/>
              <a:gd name="T20" fmla="*/ 598 w 886"/>
              <a:gd name="T21" fmla="*/ 43 h 690"/>
              <a:gd name="T22" fmla="*/ 591 w 886"/>
              <a:gd name="T23" fmla="*/ 66 h 690"/>
              <a:gd name="T24" fmla="*/ 589 w 886"/>
              <a:gd name="T25" fmla="*/ 124 h 690"/>
              <a:gd name="T26" fmla="*/ 598 w 886"/>
              <a:gd name="T27" fmla="*/ 169 h 690"/>
              <a:gd name="T28" fmla="*/ 617 w 886"/>
              <a:gd name="T29" fmla="*/ 215 h 690"/>
              <a:gd name="T30" fmla="*/ 664 w 886"/>
              <a:gd name="T31" fmla="*/ 224 h 690"/>
              <a:gd name="T32" fmla="*/ 671 w 886"/>
              <a:gd name="T33" fmla="*/ 241 h 690"/>
              <a:gd name="T34" fmla="*/ 712 w 886"/>
              <a:gd name="T35" fmla="*/ 251 h 690"/>
              <a:gd name="T36" fmla="*/ 769 w 886"/>
              <a:gd name="T37" fmla="*/ 259 h 690"/>
              <a:gd name="T38" fmla="*/ 782 w 886"/>
              <a:gd name="T39" fmla="*/ 300 h 690"/>
              <a:gd name="T40" fmla="*/ 839 w 886"/>
              <a:gd name="T41" fmla="*/ 321 h 690"/>
              <a:gd name="T42" fmla="*/ 872 w 886"/>
              <a:gd name="T43" fmla="*/ 322 h 690"/>
              <a:gd name="T44" fmla="*/ 880 w 886"/>
              <a:gd name="T45" fmla="*/ 351 h 690"/>
              <a:gd name="T46" fmla="*/ 851 w 886"/>
              <a:gd name="T47" fmla="*/ 390 h 690"/>
              <a:gd name="T48" fmla="*/ 858 w 886"/>
              <a:gd name="T49" fmla="*/ 414 h 690"/>
              <a:gd name="T50" fmla="*/ 875 w 886"/>
              <a:gd name="T51" fmla="*/ 440 h 690"/>
              <a:gd name="T52" fmla="*/ 861 w 886"/>
              <a:gd name="T53" fmla="*/ 460 h 690"/>
              <a:gd name="T54" fmla="*/ 800 w 886"/>
              <a:gd name="T55" fmla="*/ 424 h 690"/>
              <a:gd name="T56" fmla="*/ 750 w 886"/>
              <a:gd name="T57" fmla="*/ 411 h 690"/>
              <a:gd name="T58" fmla="*/ 703 w 886"/>
              <a:gd name="T59" fmla="*/ 437 h 690"/>
              <a:gd name="T60" fmla="*/ 689 w 886"/>
              <a:gd name="T61" fmla="*/ 404 h 690"/>
              <a:gd name="T62" fmla="*/ 638 w 886"/>
              <a:gd name="T63" fmla="*/ 391 h 690"/>
              <a:gd name="T64" fmla="*/ 621 w 886"/>
              <a:gd name="T65" fmla="*/ 436 h 690"/>
              <a:gd name="T66" fmla="*/ 613 w 886"/>
              <a:gd name="T67" fmla="*/ 522 h 690"/>
              <a:gd name="T68" fmla="*/ 604 w 886"/>
              <a:gd name="T69" fmla="*/ 557 h 690"/>
              <a:gd name="T70" fmla="*/ 547 w 886"/>
              <a:gd name="T71" fmla="*/ 552 h 690"/>
              <a:gd name="T72" fmla="*/ 509 w 886"/>
              <a:gd name="T73" fmla="*/ 614 h 690"/>
              <a:gd name="T74" fmla="*/ 497 w 886"/>
              <a:gd name="T75" fmla="*/ 673 h 690"/>
              <a:gd name="T76" fmla="*/ 466 w 886"/>
              <a:gd name="T77" fmla="*/ 654 h 690"/>
              <a:gd name="T78" fmla="*/ 414 w 886"/>
              <a:gd name="T79" fmla="*/ 648 h 690"/>
              <a:gd name="T80" fmla="*/ 388 w 886"/>
              <a:gd name="T81" fmla="*/ 656 h 690"/>
              <a:gd name="T82" fmla="*/ 360 w 886"/>
              <a:gd name="T83" fmla="*/ 679 h 690"/>
              <a:gd name="T84" fmla="*/ 302 w 886"/>
              <a:gd name="T85" fmla="*/ 675 h 690"/>
              <a:gd name="T86" fmla="*/ 226 w 886"/>
              <a:gd name="T87" fmla="*/ 661 h 690"/>
              <a:gd name="T88" fmla="*/ 205 w 886"/>
              <a:gd name="T89" fmla="*/ 631 h 690"/>
              <a:gd name="T90" fmla="*/ 203 w 886"/>
              <a:gd name="T91" fmla="*/ 599 h 690"/>
              <a:gd name="T92" fmla="*/ 146 w 886"/>
              <a:gd name="T93" fmla="*/ 555 h 690"/>
              <a:gd name="T94" fmla="*/ 105 w 886"/>
              <a:gd name="T95" fmla="*/ 511 h 690"/>
              <a:gd name="T96" fmla="*/ 70 w 886"/>
              <a:gd name="T97" fmla="*/ 475 h 690"/>
              <a:gd name="T98" fmla="*/ 29 w 886"/>
              <a:gd name="T99" fmla="*/ 432 h 690"/>
              <a:gd name="T100" fmla="*/ 1 w 886"/>
              <a:gd name="T101" fmla="*/ 405 h 690"/>
              <a:gd name="T102" fmla="*/ 24 w 886"/>
              <a:gd name="T103" fmla="*/ 360 h 690"/>
              <a:gd name="T104" fmla="*/ 26 w 886"/>
              <a:gd name="T105" fmla="*/ 302 h 690"/>
              <a:gd name="T106" fmla="*/ 67 w 886"/>
              <a:gd name="T107" fmla="*/ 284 h 690"/>
              <a:gd name="T108" fmla="*/ 70 w 886"/>
              <a:gd name="T109" fmla="*/ 245 h 690"/>
              <a:gd name="T110" fmla="*/ 75 w 886"/>
              <a:gd name="T111" fmla="*/ 221 h 690"/>
              <a:gd name="T112" fmla="*/ 84 w 886"/>
              <a:gd name="T113" fmla="*/ 197 h 690"/>
              <a:gd name="T114" fmla="*/ 106 w 886"/>
              <a:gd name="T115" fmla="*/ 151 h 690"/>
              <a:gd name="T116" fmla="*/ 102 w 886"/>
              <a:gd name="T117" fmla="*/ 94 h 690"/>
              <a:gd name="T118" fmla="*/ 104 w 886"/>
              <a:gd name="T119" fmla="*/ 62 h 690"/>
              <a:gd name="T120" fmla="*/ 147 w 886"/>
              <a:gd name="T121" fmla="*/ 57 h 690"/>
              <a:gd name="T122" fmla="*/ 182 w 886"/>
              <a:gd name="T123" fmla="*/ 63 h 690"/>
              <a:gd name="T124" fmla="*/ 218 w 886"/>
              <a:gd name="T125" fmla="*/ 36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86" h="690">
                <a:moveTo>
                  <a:pt x="230" y="31"/>
                </a:moveTo>
                <a:lnTo>
                  <a:pt x="230" y="31"/>
                </a:lnTo>
                <a:lnTo>
                  <a:pt x="231" y="32"/>
                </a:lnTo>
                <a:lnTo>
                  <a:pt x="231" y="33"/>
                </a:lnTo>
                <a:lnTo>
                  <a:pt x="231" y="33"/>
                </a:lnTo>
                <a:lnTo>
                  <a:pt x="231" y="35"/>
                </a:lnTo>
                <a:lnTo>
                  <a:pt x="231" y="41"/>
                </a:lnTo>
                <a:lnTo>
                  <a:pt x="231" y="43"/>
                </a:lnTo>
                <a:lnTo>
                  <a:pt x="232" y="44"/>
                </a:lnTo>
                <a:lnTo>
                  <a:pt x="232" y="46"/>
                </a:lnTo>
                <a:lnTo>
                  <a:pt x="232" y="47"/>
                </a:lnTo>
                <a:lnTo>
                  <a:pt x="232" y="48"/>
                </a:lnTo>
                <a:lnTo>
                  <a:pt x="233" y="49"/>
                </a:lnTo>
                <a:lnTo>
                  <a:pt x="234" y="49"/>
                </a:lnTo>
                <a:lnTo>
                  <a:pt x="234" y="50"/>
                </a:lnTo>
                <a:lnTo>
                  <a:pt x="235" y="51"/>
                </a:lnTo>
                <a:lnTo>
                  <a:pt x="236" y="51"/>
                </a:lnTo>
                <a:lnTo>
                  <a:pt x="237" y="52"/>
                </a:lnTo>
                <a:lnTo>
                  <a:pt x="238" y="52"/>
                </a:lnTo>
                <a:lnTo>
                  <a:pt x="240" y="52"/>
                </a:lnTo>
                <a:lnTo>
                  <a:pt x="241" y="52"/>
                </a:lnTo>
                <a:lnTo>
                  <a:pt x="243" y="52"/>
                </a:lnTo>
                <a:lnTo>
                  <a:pt x="244" y="52"/>
                </a:lnTo>
                <a:lnTo>
                  <a:pt x="246" y="51"/>
                </a:lnTo>
                <a:lnTo>
                  <a:pt x="247" y="51"/>
                </a:lnTo>
                <a:lnTo>
                  <a:pt x="248" y="51"/>
                </a:lnTo>
                <a:lnTo>
                  <a:pt x="251" y="52"/>
                </a:lnTo>
                <a:lnTo>
                  <a:pt x="253" y="52"/>
                </a:lnTo>
                <a:lnTo>
                  <a:pt x="254" y="52"/>
                </a:lnTo>
                <a:lnTo>
                  <a:pt x="257" y="51"/>
                </a:lnTo>
                <a:lnTo>
                  <a:pt x="259" y="51"/>
                </a:lnTo>
                <a:lnTo>
                  <a:pt x="261" y="51"/>
                </a:lnTo>
                <a:lnTo>
                  <a:pt x="265" y="51"/>
                </a:lnTo>
                <a:lnTo>
                  <a:pt x="267" y="51"/>
                </a:lnTo>
                <a:lnTo>
                  <a:pt x="278" y="50"/>
                </a:lnTo>
                <a:lnTo>
                  <a:pt x="283" y="50"/>
                </a:lnTo>
                <a:lnTo>
                  <a:pt x="285" y="49"/>
                </a:lnTo>
                <a:lnTo>
                  <a:pt x="287" y="49"/>
                </a:lnTo>
                <a:lnTo>
                  <a:pt x="289" y="49"/>
                </a:lnTo>
                <a:lnTo>
                  <a:pt x="290" y="49"/>
                </a:lnTo>
                <a:lnTo>
                  <a:pt x="290" y="49"/>
                </a:lnTo>
                <a:lnTo>
                  <a:pt x="291" y="49"/>
                </a:lnTo>
                <a:lnTo>
                  <a:pt x="292" y="48"/>
                </a:lnTo>
                <a:lnTo>
                  <a:pt x="293" y="48"/>
                </a:lnTo>
                <a:lnTo>
                  <a:pt x="293" y="47"/>
                </a:lnTo>
                <a:lnTo>
                  <a:pt x="294" y="45"/>
                </a:lnTo>
                <a:lnTo>
                  <a:pt x="296" y="43"/>
                </a:lnTo>
                <a:lnTo>
                  <a:pt x="297" y="41"/>
                </a:lnTo>
                <a:lnTo>
                  <a:pt x="298" y="39"/>
                </a:lnTo>
                <a:lnTo>
                  <a:pt x="299" y="36"/>
                </a:lnTo>
                <a:lnTo>
                  <a:pt x="300" y="35"/>
                </a:lnTo>
                <a:lnTo>
                  <a:pt x="301" y="34"/>
                </a:lnTo>
                <a:lnTo>
                  <a:pt x="302" y="33"/>
                </a:lnTo>
                <a:lnTo>
                  <a:pt x="303" y="33"/>
                </a:lnTo>
                <a:lnTo>
                  <a:pt x="304" y="32"/>
                </a:lnTo>
                <a:lnTo>
                  <a:pt x="309" y="31"/>
                </a:lnTo>
                <a:lnTo>
                  <a:pt x="311" y="31"/>
                </a:lnTo>
                <a:lnTo>
                  <a:pt x="312" y="30"/>
                </a:lnTo>
                <a:lnTo>
                  <a:pt x="314" y="30"/>
                </a:lnTo>
                <a:lnTo>
                  <a:pt x="315" y="30"/>
                </a:lnTo>
                <a:lnTo>
                  <a:pt x="316" y="30"/>
                </a:lnTo>
                <a:lnTo>
                  <a:pt x="317" y="31"/>
                </a:lnTo>
                <a:lnTo>
                  <a:pt x="319" y="31"/>
                </a:lnTo>
                <a:lnTo>
                  <a:pt x="321" y="32"/>
                </a:lnTo>
                <a:lnTo>
                  <a:pt x="323" y="33"/>
                </a:lnTo>
                <a:lnTo>
                  <a:pt x="324" y="34"/>
                </a:lnTo>
                <a:lnTo>
                  <a:pt x="325" y="35"/>
                </a:lnTo>
                <a:lnTo>
                  <a:pt x="326" y="36"/>
                </a:lnTo>
                <a:lnTo>
                  <a:pt x="328" y="38"/>
                </a:lnTo>
                <a:lnTo>
                  <a:pt x="328" y="39"/>
                </a:lnTo>
                <a:lnTo>
                  <a:pt x="329" y="40"/>
                </a:lnTo>
                <a:lnTo>
                  <a:pt x="330" y="40"/>
                </a:lnTo>
                <a:lnTo>
                  <a:pt x="331" y="41"/>
                </a:lnTo>
                <a:lnTo>
                  <a:pt x="331" y="41"/>
                </a:lnTo>
                <a:lnTo>
                  <a:pt x="334" y="42"/>
                </a:lnTo>
                <a:lnTo>
                  <a:pt x="336" y="43"/>
                </a:lnTo>
                <a:lnTo>
                  <a:pt x="338" y="44"/>
                </a:lnTo>
                <a:lnTo>
                  <a:pt x="339" y="45"/>
                </a:lnTo>
                <a:lnTo>
                  <a:pt x="339" y="45"/>
                </a:lnTo>
                <a:lnTo>
                  <a:pt x="340" y="46"/>
                </a:lnTo>
                <a:lnTo>
                  <a:pt x="341" y="47"/>
                </a:lnTo>
                <a:lnTo>
                  <a:pt x="342" y="48"/>
                </a:lnTo>
                <a:lnTo>
                  <a:pt x="342" y="49"/>
                </a:lnTo>
                <a:lnTo>
                  <a:pt x="343" y="49"/>
                </a:lnTo>
                <a:lnTo>
                  <a:pt x="344" y="52"/>
                </a:lnTo>
                <a:lnTo>
                  <a:pt x="344" y="53"/>
                </a:lnTo>
                <a:lnTo>
                  <a:pt x="345" y="53"/>
                </a:lnTo>
                <a:lnTo>
                  <a:pt x="345" y="53"/>
                </a:lnTo>
                <a:lnTo>
                  <a:pt x="345" y="53"/>
                </a:lnTo>
                <a:lnTo>
                  <a:pt x="346" y="54"/>
                </a:lnTo>
                <a:lnTo>
                  <a:pt x="349" y="54"/>
                </a:lnTo>
                <a:lnTo>
                  <a:pt x="351" y="54"/>
                </a:lnTo>
                <a:lnTo>
                  <a:pt x="353" y="55"/>
                </a:lnTo>
                <a:lnTo>
                  <a:pt x="354" y="55"/>
                </a:lnTo>
                <a:lnTo>
                  <a:pt x="355" y="55"/>
                </a:lnTo>
                <a:lnTo>
                  <a:pt x="358" y="54"/>
                </a:lnTo>
                <a:lnTo>
                  <a:pt x="358" y="54"/>
                </a:lnTo>
                <a:lnTo>
                  <a:pt x="359" y="53"/>
                </a:lnTo>
                <a:lnTo>
                  <a:pt x="360" y="53"/>
                </a:lnTo>
                <a:lnTo>
                  <a:pt x="364" y="50"/>
                </a:lnTo>
                <a:lnTo>
                  <a:pt x="365" y="49"/>
                </a:lnTo>
                <a:lnTo>
                  <a:pt x="366" y="48"/>
                </a:lnTo>
                <a:lnTo>
                  <a:pt x="368" y="48"/>
                </a:lnTo>
                <a:lnTo>
                  <a:pt x="369" y="47"/>
                </a:lnTo>
                <a:lnTo>
                  <a:pt x="370" y="47"/>
                </a:lnTo>
                <a:lnTo>
                  <a:pt x="372" y="47"/>
                </a:lnTo>
                <a:lnTo>
                  <a:pt x="374" y="47"/>
                </a:lnTo>
                <a:lnTo>
                  <a:pt x="375" y="47"/>
                </a:lnTo>
                <a:lnTo>
                  <a:pt x="375" y="47"/>
                </a:lnTo>
                <a:lnTo>
                  <a:pt x="376" y="47"/>
                </a:lnTo>
                <a:lnTo>
                  <a:pt x="376" y="47"/>
                </a:lnTo>
                <a:lnTo>
                  <a:pt x="376" y="46"/>
                </a:lnTo>
                <a:lnTo>
                  <a:pt x="376" y="46"/>
                </a:lnTo>
                <a:lnTo>
                  <a:pt x="376" y="44"/>
                </a:lnTo>
                <a:lnTo>
                  <a:pt x="376" y="41"/>
                </a:lnTo>
                <a:lnTo>
                  <a:pt x="376" y="40"/>
                </a:lnTo>
                <a:lnTo>
                  <a:pt x="376" y="40"/>
                </a:lnTo>
                <a:lnTo>
                  <a:pt x="376" y="40"/>
                </a:lnTo>
                <a:lnTo>
                  <a:pt x="377" y="39"/>
                </a:lnTo>
                <a:lnTo>
                  <a:pt x="377" y="39"/>
                </a:lnTo>
                <a:lnTo>
                  <a:pt x="378" y="39"/>
                </a:lnTo>
                <a:lnTo>
                  <a:pt x="378" y="38"/>
                </a:lnTo>
                <a:lnTo>
                  <a:pt x="379" y="39"/>
                </a:lnTo>
                <a:lnTo>
                  <a:pt x="380" y="39"/>
                </a:lnTo>
                <a:lnTo>
                  <a:pt x="384" y="41"/>
                </a:lnTo>
                <a:lnTo>
                  <a:pt x="385" y="42"/>
                </a:lnTo>
                <a:lnTo>
                  <a:pt x="386" y="43"/>
                </a:lnTo>
                <a:lnTo>
                  <a:pt x="389" y="44"/>
                </a:lnTo>
                <a:lnTo>
                  <a:pt x="390" y="44"/>
                </a:lnTo>
                <a:lnTo>
                  <a:pt x="391" y="45"/>
                </a:lnTo>
                <a:lnTo>
                  <a:pt x="396" y="48"/>
                </a:lnTo>
                <a:lnTo>
                  <a:pt x="397" y="49"/>
                </a:lnTo>
                <a:lnTo>
                  <a:pt x="399" y="50"/>
                </a:lnTo>
                <a:lnTo>
                  <a:pt x="400" y="50"/>
                </a:lnTo>
                <a:lnTo>
                  <a:pt x="401" y="50"/>
                </a:lnTo>
                <a:lnTo>
                  <a:pt x="401" y="50"/>
                </a:lnTo>
                <a:lnTo>
                  <a:pt x="402" y="50"/>
                </a:lnTo>
                <a:lnTo>
                  <a:pt x="402" y="50"/>
                </a:lnTo>
                <a:lnTo>
                  <a:pt x="404" y="48"/>
                </a:lnTo>
                <a:lnTo>
                  <a:pt x="406" y="47"/>
                </a:lnTo>
                <a:lnTo>
                  <a:pt x="408" y="47"/>
                </a:lnTo>
                <a:lnTo>
                  <a:pt x="408" y="46"/>
                </a:lnTo>
                <a:lnTo>
                  <a:pt x="409" y="46"/>
                </a:lnTo>
                <a:lnTo>
                  <a:pt x="411" y="46"/>
                </a:lnTo>
                <a:lnTo>
                  <a:pt x="412" y="46"/>
                </a:lnTo>
                <a:lnTo>
                  <a:pt x="415" y="46"/>
                </a:lnTo>
                <a:lnTo>
                  <a:pt x="416" y="47"/>
                </a:lnTo>
                <a:lnTo>
                  <a:pt x="417" y="47"/>
                </a:lnTo>
                <a:lnTo>
                  <a:pt x="418" y="47"/>
                </a:lnTo>
                <a:lnTo>
                  <a:pt x="419" y="47"/>
                </a:lnTo>
                <a:lnTo>
                  <a:pt x="422" y="49"/>
                </a:lnTo>
                <a:lnTo>
                  <a:pt x="423" y="49"/>
                </a:lnTo>
                <a:lnTo>
                  <a:pt x="425" y="50"/>
                </a:lnTo>
                <a:lnTo>
                  <a:pt x="426" y="50"/>
                </a:lnTo>
                <a:lnTo>
                  <a:pt x="429" y="51"/>
                </a:lnTo>
                <a:lnTo>
                  <a:pt x="434" y="51"/>
                </a:lnTo>
                <a:lnTo>
                  <a:pt x="436" y="51"/>
                </a:lnTo>
                <a:lnTo>
                  <a:pt x="439" y="52"/>
                </a:lnTo>
                <a:lnTo>
                  <a:pt x="440" y="51"/>
                </a:lnTo>
                <a:lnTo>
                  <a:pt x="441" y="51"/>
                </a:lnTo>
                <a:lnTo>
                  <a:pt x="444" y="51"/>
                </a:lnTo>
                <a:lnTo>
                  <a:pt x="446" y="50"/>
                </a:lnTo>
                <a:lnTo>
                  <a:pt x="448" y="50"/>
                </a:lnTo>
                <a:lnTo>
                  <a:pt x="451" y="49"/>
                </a:lnTo>
                <a:lnTo>
                  <a:pt x="451" y="49"/>
                </a:lnTo>
                <a:lnTo>
                  <a:pt x="452" y="49"/>
                </a:lnTo>
                <a:lnTo>
                  <a:pt x="452" y="49"/>
                </a:lnTo>
                <a:lnTo>
                  <a:pt x="452" y="49"/>
                </a:lnTo>
                <a:lnTo>
                  <a:pt x="452" y="50"/>
                </a:lnTo>
                <a:lnTo>
                  <a:pt x="452" y="51"/>
                </a:lnTo>
                <a:lnTo>
                  <a:pt x="452" y="52"/>
                </a:lnTo>
                <a:lnTo>
                  <a:pt x="452" y="55"/>
                </a:lnTo>
                <a:lnTo>
                  <a:pt x="451" y="56"/>
                </a:lnTo>
                <a:lnTo>
                  <a:pt x="451" y="57"/>
                </a:lnTo>
                <a:lnTo>
                  <a:pt x="452" y="57"/>
                </a:lnTo>
                <a:lnTo>
                  <a:pt x="452" y="58"/>
                </a:lnTo>
                <a:lnTo>
                  <a:pt x="452" y="58"/>
                </a:lnTo>
                <a:lnTo>
                  <a:pt x="453" y="59"/>
                </a:lnTo>
                <a:lnTo>
                  <a:pt x="454" y="59"/>
                </a:lnTo>
                <a:lnTo>
                  <a:pt x="454" y="60"/>
                </a:lnTo>
                <a:lnTo>
                  <a:pt x="455" y="60"/>
                </a:lnTo>
                <a:lnTo>
                  <a:pt x="456" y="60"/>
                </a:lnTo>
                <a:lnTo>
                  <a:pt x="458" y="60"/>
                </a:lnTo>
                <a:lnTo>
                  <a:pt x="461" y="61"/>
                </a:lnTo>
                <a:lnTo>
                  <a:pt x="463" y="61"/>
                </a:lnTo>
                <a:lnTo>
                  <a:pt x="465" y="62"/>
                </a:lnTo>
                <a:lnTo>
                  <a:pt x="468" y="62"/>
                </a:lnTo>
                <a:lnTo>
                  <a:pt x="470" y="63"/>
                </a:lnTo>
                <a:lnTo>
                  <a:pt x="471" y="64"/>
                </a:lnTo>
                <a:lnTo>
                  <a:pt x="472" y="65"/>
                </a:lnTo>
                <a:lnTo>
                  <a:pt x="475" y="66"/>
                </a:lnTo>
                <a:lnTo>
                  <a:pt x="476" y="67"/>
                </a:lnTo>
                <a:lnTo>
                  <a:pt x="476" y="67"/>
                </a:lnTo>
                <a:lnTo>
                  <a:pt x="477" y="67"/>
                </a:lnTo>
                <a:lnTo>
                  <a:pt x="477" y="67"/>
                </a:lnTo>
                <a:lnTo>
                  <a:pt x="478" y="67"/>
                </a:lnTo>
                <a:lnTo>
                  <a:pt x="478" y="67"/>
                </a:lnTo>
                <a:lnTo>
                  <a:pt x="479" y="67"/>
                </a:lnTo>
                <a:lnTo>
                  <a:pt x="480" y="67"/>
                </a:lnTo>
                <a:lnTo>
                  <a:pt x="480" y="66"/>
                </a:lnTo>
                <a:lnTo>
                  <a:pt x="481" y="65"/>
                </a:lnTo>
                <a:lnTo>
                  <a:pt x="482" y="62"/>
                </a:lnTo>
                <a:lnTo>
                  <a:pt x="483" y="61"/>
                </a:lnTo>
                <a:lnTo>
                  <a:pt x="485" y="59"/>
                </a:lnTo>
                <a:lnTo>
                  <a:pt x="487" y="58"/>
                </a:lnTo>
                <a:lnTo>
                  <a:pt x="489" y="56"/>
                </a:lnTo>
                <a:lnTo>
                  <a:pt x="493" y="52"/>
                </a:lnTo>
                <a:lnTo>
                  <a:pt x="495" y="50"/>
                </a:lnTo>
                <a:lnTo>
                  <a:pt x="498" y="48"/>
                </a:lnTo>
                <a:lnTo>
                  <a:pt x="499" y="48"/>
                </a:lnTo>
                <a:lnTo>
                  <a:pt x="500" y="47"/>
                </a:lnTo>
                <a:lnTo>
                  <a:pt x="502" y="47"/>
                </a:lnTo>
                <a:lnTo>
                  <a:pt x="507" y="45"/>
                </a:lnTo>
                <a:lnTo>
                  <a:pt x="508" y="45"/>
                </a:lnTo>
                <a:lnTo>
                  <a:pt x="510" y="44"/>
                </a:lnTo>
                <a:lnTo>
                  <a:pt x="511" y="43"/>
                </a:lnTo>
                <a:lnTo>
                  <a:pt x="513" y="43"/>
                </a:lnTo>
                <a:lnTo>
                  <a:pt x="513" y="42"/>
                </a:lnTo>
                <a:lnTo>
                  <a:pt x="514" y="42"/>
                </a:lnTo>
                <a:lnTo>
                  <a:pt x="514" y="41"/>
                </a:lnTo>
                <a:lnTo>
                  <a:pt x="515" y="40"/>
                </a:lnTo>
                <a:lnTo>
                  <a:pt x="515" y="39"/>
                </a:lnTo>
                <a:lnTo>
                  <a:pt x="515" y="38"/>
                </a:lnTo>
                <a:lnTo>
                  <a:pt x="514" y="37"/>
                </a:lnTo>
                <a:lnTo>
                  <a:pt x="514" y="34"/>
                </a:lnTo>
                <a:lnTo>
                  <a:pt x="513" y="31"/>
                </a:lnTo>
                <a:lnTo>
                  <a:pt x="512" y="29"/>
                </a:lnTo>
                <a:lnTo>
                  <a:pt x="512" y="28"/>
                </a:lnTo>
                <a:lnTo>
                  <a:pt x="512" y="27"/>
                </a:lnTo>
                <a:lnTo>
                  <a:pt x="512" y="25"/>
                </a:lnTo>
                <a:lnTo>
                  <a:pt x="512" y="24"/>
                </a:lnTo>
                <a:lnTo>
                  <a:pt x="513" y="20"/>
                </a:lnTo>
                <a:lnTo>
                  <a:pt x="514" y="19"/>
                </a:lnTo>
                <a:lnTo>
                  <a:pt x="514" y="17"/>
                </a:lnTo>
                <a:lnTo>
                  <a:pt x="514" y="15"/>
                </a:lnTo>
                <a:lnTo>
                  <a:pt x="514" y="14"/>
                </a:lnTo>
                <a:lnTo>
                  <a:pt x="514" y="14"/>
                </a:lnTo>
                <a:lnTo>
                  <a:pt x="515" y="13"/>
                </a:lnTo>
                <a:lnTo>
                  <a:pt x="515" y="12"/>
                </a:lnTo>
                <a:lnTo>
                  <a:pt x="516" y="11"/>
                </a:lnTo>
                <a:lnTo>
                  <a:pt x="518" y="10"/>
                </a:lnTo>
                <a:lnTo>
                  <a:pt x="518" y="9"/>
                </a:lnTo>
                <a:lnTo>
                  <a:pt x="519" y="8"/>
                </a:lnTo>
                <a:lnTo>
                  <a:pt x="520" y="7"/>
                </a:lnTo>
                <a:lnTo>
                  <a:pt x="521" y="6"/>
                </a:lnTo>
                <a:lnTo>
                  <a:pt x="521" y="5"/>
                </a:lnTo>
                <a:lnTo>
                  <a:pt x="522" y="4"/>
                </a:lnTo>
                <a:lnTo>
                  <a:pt x="525" y="2"/>
                </a:lnTo>
                <a:lnTo>
                  <a:pt x="527" y="0"/>
                </a:lnTo>
                <a:lnTo>
                  <a:pt x="528" y="0"/>
                </a:lnTo>
                <a:lnTo>
                  <a:pt x="529" y="0"/>
                </a:lnTo>
                <a:lnTo>
                  <a:pt x="529" y="0"/>
                </a:lnTo>
                <a:lnTo>
                  <a:pt x="530" y="0"/>
                </a:lnTo>
                <a:lnTo>
                  <a:pt x="531" y="0"/>
                </a:lnTo>
                <a:lnTo>
                  <a:pt x="532" y="0"/>
                </a:lnTo>
                <a:lnTo>
                  <a:pt x="533" y="1"/>
                </a:lnTo>
                <a:lnTo>
                  <a:pt x="536" y="3"/>
                </a:lnTo>
                <a:lnTo>
                  <a:pt x="537" y="4"/>
                </a:lnTo>
                <a:lnTo>
                  <a:pt x="540" y="5"/>
                </a:lnTo>
                <a:lnTo>
                  <a:pt x="545" y="8"/>
                </a:lnTo>
                <a:lnTo>
                  <a:pt x="547" y="8"/>
                </a:lnTo>
                <a:lnTo>
                  <a:pt x="548" y="9"/>
                </a:lnTo>
                <a:lnTo>
                  <a:pt x="549" y="10"/>
                </a:lnTo>
                <a:lnTo>
                  <a:pt x="550" y="11"/>
                </a:lnTo>
                <a:lnTo>
                  <a:pt x="555" y="15"/>
                </a:lnTo>
                <a:lnTo>
                  <a:pt x="557" y="17"/>
                </a:lnTo>
                <a:lnTo>
                  <a:pt x="559" y="18"/>
                </a:lnTo>
                <a:lnTo>
                  <a:pt x="560" y="19"/>
                </a:lnTo>
                <a:lnTo>
                  <a:pt x="561" y="20"/>
                </a:lnTo>
                <a:lnTo>
                  <a:pt x="563" y="20"/>
                </a:lnTo>
                <a:lnTo>
                  <a:pt x="563" y="20"/>
                </a:lnTo>
                <a:lnTo>
                  <a:pt x="564" y="21"/>
                </a:lnTo>
                <a:lnTo>
                  <a:pt x="564" y="21"/>
                </a:lnTo>
                <a:lnTo>
                  <a:pt x="565" y="20"/>
                </a:lnTo>
                <a:lnTo>
                  <a:pt x="566" y="20"/>
                </a:lnTo>
                <a:lnTo>
                  <a:pt x="568" y="19"/>
                </a:lnTo>
                <a:lnTo>
                  <a:pt x="569" y="18"/>
                </a:lnTo>
                <a:lnTo>
                  <a:pt x="570" y="18"/>
                </a:lnTo>
                <a:lnTo>
                  <a:pt x="572" y="17"/>
                </a:lnTo>
                <a:lnTo>
                  <a:pt x="572" y="17"/>
                </a:lnTo>
                <a:lnTo>
                  <a:pt x="573" y="17"/>
                </a:lnTo>
                <a:lnTo>
                  <a:pt x="573" y="17"/>
                </a:lnTo>
                <a:lnTo>
                  <a:pt x="574" y="18"/>
                </a:lnTo>
                <a:lnTo>
                  <a:pt x="574" y="18"/>
                </a:lnTo>
                <a:lnTo>
                  <a:pt x="575" y="18"/>
                </a:lnTo>
                <a:lnTo>
                  <a:pt x="575" y="19"/>
                </a:lnTo>
                <a:lnTo>
                  <a:pt x="576" y="21"/>
                </a:lnTo>
                <a:lnTo>
                  <a:pt x="577" y="23"/>
                </a:lnTo>
                <a:lnTo>
                  <a:pt x="578" y="25"/>
                </a:lnTo>
                <a:lnTo>
                  <a:pt x="579" y="27"/>
                </a:lnTo>
                <a:lnTo>
                  <a:pt x="581" y="31"/>
                </a:lnTo>
                <a:lnTo>
                  <a:pt x="583" y="35"/>
                </a:lnTo>
                <a:lnTo>
                  <a:pt x="584" y="37"/>
                </a:lnTo>
                <a:lnTo>
                  <a:pt x="585" y="38"/>
                </a:lnTo>
                <a:lnTo>
                  <a:pt x="586" y="39"/>
                </a:lnTo>
                <a:lnTo>
                  <a:pt x="586" y="40"/>
                </a:lnTo>
                <a:lnTo>
                  <a:pt x="588" y="41"/>
                </a:lnTo>
                <a:lnTo>
                  <a:pt x="589" y="42"/>
                </a:lnTo>
                <a:lnTo>
                  <a:pt x="590" y="42"/>
                </a:lnTo>
                <a:lnTo>
                  <a:pt x="591" y="43"/>
                </a:lnTo>
                <a:lnTo>
                  <a:pt x="592" y="43"/>
                </a:lnTo>
                <a:lnTo>
                  <a:pt x="593" y="43"/>
                </a:lnTo>
                <a:lnTo>
                  <a:pt x="594" y="43"/>
                </a:lnTo>
                <a:lnTo>
                  <a:pt x="595" y="43"/>
                </a:lnTo>
                <a:lnTo>
                  <a:pt x="596" y="43"/>
                </a:lnTo>
                <a:lnTo>
                  <a:pt x="597" y="43"/>
                </a:lnTo>
                <a:lnTo>
                  <a:pt x="598" y="43"/>
                </a:lnTo>
                <a:lnTo>
                  <a:pt x="598" y="43"/>
                </a:lnTo>
                <a:lnTo>
                  <a:pt x="599" y="42"/>
                </a:lnTo>
                <a:lnTo>
                  <a:pt x="600" y="42"/>
                </a:lnTo>
                <a:lnTo>
                  <a:pt x="600" y="42"/>
                </a:lnTo>
                <a:lnTo>
                  <a:pt x="600" y="43"/>
                </a:lnTo>
                <a:lnTo>
                  <a:pt x="601" y="49"/>
                </a:lnTo>
                <a:lnTo>
                  <a:pt x="601" y="50"/>
                </a:lnTo>
                <a:lnTo>
                  <a:pt x="601" y="52"/>
                </a:lnTo>
                <a:lnTo>
                  <a:pt x="601" y="53"/>
                </a:lnTo>
                <a:lnTo>
                  <a:pt x="601" y="54"/>
                </a:lnTo>
                <a:lnTo>
                  <a:pt x="601" y="54"/>
                </a:lnTo>
                <a:lnTo>
                  <a:pt x="601" y="55"/>
                </a:lnTo>
                <a:lnTo>
                  <a:pt x="600" y="56"/>
                </a:lnTo>
                <a:lnTo>
                  <a:pt x="600" y="57"/>
                </a:lnTo>
                <a:lnTo>
                  <a:pt x="599" y="58"/>
                </a:lnTo>
                <a:lnTo>
                  <a:pt x="598" y="58"/>
                </a:lnTo>
                <a:lnTo>
                  <a:pt x="597" y="59"/>
                </a:lnTo>
                <a:lnTo>
                  <a:pt x="595" y="59"/>
                </a:lnTo>
                <a:lnTo>
                  <a:pt x="594" y="60"/>
                </a:lnTo>
                <a:lnTo>
                  <a:pt x="593" y="60"/>
                </a:lnTo>
                <a:lnTo>
                  <a:pt x="592" y="61"/>
                </a:lnTo>
                <a:lnTo>
                  <a:pt x="592" y="62"/>
                </a:lnTo>
                <a:lnTo>
                  <a:pt x="591" y="62"/>
                </a:lnTo>
                <a:lnTo>
                  <a:pt x="591" y="62"/>
                </a:lnTo>
                <a:lnTo>
                  <a:pt x="591" y="63"/>
                </a:lnTo>
                <a:lnTo>
                  <a:pt x="591" y="64"/>
                </a:lnTo>
                <a:lnTo>
                  <a:pt x="591" y="64"/>
                </a:lnTo>
                <a:lnTo>
                  <a:pt x="591" y="65"/>
                </a:lnTo>
                <a:lnTo>
                  <a:pt x="591" y="66"/>
                </a:lnTo>
                <a:lnTo>
                  <a:pt x="592" y="67"/>
                </a:lnTo>
                <a:lnTo>
                  <a:pt x="595" y="71"/>
                </a:lnTo>
                <a:lnTo>
                  <a:pt x="595" y="72"/>
                </a:lnTo>
                <a:lnTo>
                  <a:pt x="596" y="74"/>
                </a:lnTo>
                <a:lnTo>
                  <a:pt x="596" y="75"/>
                </a:lnTo>
                <a:lnTo>
                  <a:pt x="597" y="77"/>
                </a:lnTo>
                <a:lnTo>
                  <a:pt x="597" y="78"/>
                </a:lnTo>
                <a:lnTo>
                  <a:pt x="597" y="79"/>
                </a:lnTo>
                <a:lnTo>
                  <a:pt x="598" y="82"/>
                </a:lnTo>
                <a:lnTo>
                  <a:pt x="598" y="84"/>
                </a:lnTo>
                <a:lnTo>
                  <a:pt x="598" y="85"/>
                </a:lnTo>
                <a:lnTo>
                  <a:pt x="597" y="89"/>
                </a:lnTo>
                <a:lnTo>
                  <a:pt x="597" y="91"/>
                </a:lnTo>
                <a:lnTo>
                  <a:pt x="597" y="92"/>
                </a:lnTo>
                <a:lnTo>
                  <a:pt x="597" y="96"/>
                </a:lnTo>
                <a:lnTo>
                  <a:pt x="597" y="97"/>
                </a:lnTo>
                <a:lnTo>
                  <a:pt x="597" y="100"/>
                </a:lnTo>
                <a:lnTo>
                  <a:pt x="596" y="102"/>
                </a:lnTo>
                <a:lnTo>
                  <a:pt x="596" y="103"/>
                </a:lnTo>
                <a:lnTo>
                  <a:pt x="595" y="105"/>
                </a:lnTo>
                <a:lnTo>
                  <a:pt x="595" y="107"/>
                </a:lnTo>
                <a:lnTo>
                  <a:pt x="593" y="112"/>
                </a:lnTo>
                <a:lnTo>
                  <a:pt x="591" y="116"/>
                </a:lnTo>
                <a:lnTo>
                  <a:pt x="590" y="120"/>
                </a:lnTo>
                <a:lnTo>
                  <a:pt x="590" y="121"/>
                </a:lnTo>
                <a:lnTo>
                  <a:pt x="589" y="122"/>
                </a:lnTo>
                <a:lnTo>
                  <a:pt x="589" y="123"/>
                </a:lnTo>
                <a:lnTo>
                  <a:pt x="589" y="124"/>
                </a:lnTo>
                <a:lnTo>
                  <a:pt x="590" y="125"/>
                </a:lnTo>
                <a:lnTo>
                  <a:pt x="590" y="126"/>
                </a:lnTo>
                <a:lnTo>
                  <a:pt x="590" y="126"/>
                </a:lnTo>
                <a:lnTo>
                  <a:pt x="590" y="127"/>
                </a:lnTo>
                <a:lnTo>
                  <a:pt x="589" y="132"/>
                </a:lnTo>
                <a:lnTo>
                  <a:pt x="588" y="136"/>
                </a:lnTo>
                <a:lnTo>
                  <a:pt x="587" y="138"/>
                </a:lnTo>
                <a:lnTo>
                  <a:pt x="586" y="140"/>
                </a:lnTo>
                <a:lnTo>
                  <a:pt x="585" y="144"/>
                </a:lnTo>
                <a:lnTo>
                  <a:pt x="585" y="145"/>
                </a:lnTo>
                <a:lnTo>
                  <a:pt x="584" y="147"/>
                </a:lnTo>
                <a:lnTo>
                  <a:pt x="584" y="149"/>
                </a:lnTo>
                <a:lnTo>
                  <a:pt x="584" y="150"/>
                </a:lnTo>
                <a:lnTo>
                  <a:pt x="584" y="151"/>
                </a:lnTo>
                <a:lnTo>
                  <a:pt x="585" y="153"/>
                </a:lnTo>
                <a:lnTo>
                  <a:pt x="585" y="153"/>
                </a:lnTo>
                <a:lnTo>
                  <a:pt x="585" y="154"/>
                </a:lnTo>
                <a:lnTo>
                  <a:pt x="586" y="156"/>
                </a:lnTo>
                <a:lnTo>
                  <a:pt x="587" y="157"/>
                </a:lnTo>
                <a:lnTo>
                  <a:pt x="588" y="158"/>
                </a:lnTo>
                <a:lnTo>
                  <a:pt x="590" y="160"/>
                </a:lnTo>
                <a:lnTo>
                  <a:pt x="593" y="162"/>
                </a:lnTo>
                <a:lnTo>
                  <a:pt x="594" y="163"/>
                </a:lnTo>
                <a:lnTo>
                  <a:pt x="595" y="164"/>
                </a:lnTo>
                <a:lnTo>
                  <a:pt x="595" y="165"/>
                </a:lnTo>
                <a:lnTo>
                  <a:pt x="596" y="166"/>
                </a:lnTo>
                <a:lnTo>
                  <a:pt x="597" y="168"/>
                </a:lnTo>
                <a:lnTo>
                  <a:pt x="598" y="169"/>
                </a:lnTo>
                <a:lnTo>
                  <a:pt x="598" y="169"/>
                </a:lnTo>
                <a:lnTo>
                  <a:pt x="598" y="170"/>
                </a:lnTo>
                <a:lnTo>
                  <a:pt x="598" y="170"/>
                </a:lnTo>
                <a:lnTo>
                  <a:pt x="597" y="171"/>
                </a:lnTo>
                <a:lnTo>
                  <a:pt x="597" y="172"/>
                </a:lnTo>
                <a:lnTo>
                  <a:pt x="595" y="174"/>
                </a:lnTo>
                <a:lnTo>
                  <a:pt x="594" y="176"/>
                </a:lnTo>
                <a:lnTo>
                  <a:pt x="593" y="178"/>
                </a:lnTo>
                <a:lnTo>
                  <a:pt x="592" y="179"/>
                </a:lnTo>
                <a:lnTo>
                  <a:pt x="591" y="180"/>
                </a:lnTo>
                <a:lnTo>
                  <a:pt x="591" y="181"/>
                </a:lnTo>
                <a:lnTo>
                  <a:pt x="591" y="182"/>
                </a:lnTo>
                <a:lnTo>
                  <a:pt x="591" y="183"/>
                </a:lnTo>
                <a:lnTo>
                  <a:pt x="591" y="184"/>
                </a:lnTo>
                <a:lnTo>
                  <a:pt x="591" y="185"/>
                </a:lnTo>
                <a:lnTo>
                  <a:pt x="592" y="186"/>
                </a:lnTo>
                <a:lnTo>
                  <a:pt x="592" y="187"/>
                </a:lnTo>
                <a:lnTo>
                  <a:pt x="593" y="189"/>
                </a:lnTo>
                <a:lnTo>
                  <a:pt x="596" y="193"/>
                </a:lnTo>
                <a:lnTo>
                  <a:pt x="599" y="197"/>
                </a:lnTo>
                <a:lnTo>
                  <a:pt x="599" y="198"/>
                </a:lnTo>
                <a:lnTo>
                  <a:pt x="600" y="199"/>
                </a:lnTo>
                <a:lnTo>
                  <a:pt x="605" y="204"/>
                </a:lnTo>
                <a:lnTo>
                  <a:pt x="606" y="205"/>
                </a:lnTo>
                <a:lnTo>
                  <a:pt x="609" y="208"/>
                </a:lnTo>
                <a:lnTo>
                  <a:pt x="611" y="210"/>
                </a:lnTo>
                <a:lnTo>
                  <a:pt x="614" y="213"/>
                </a:lnTo>
                <a:lnTo>
                  <a:pt x="617" y="215"/>
                </a:lnTo>
                <a:lnTo>
                  <a:pt x="619" y="217"/>
                </a:lnTo>
                <a:lnTo>
                  <a:pt x="620" y="217"/>
                </a:lnTo>
                <a:lnTo>
                  <a:pt x="620" y="217"/>
                </a:lnTo>
                <a:lnTo>
                  <a:pt x="622" y="218"/>
                </a:lnTo>
                <a:lnTo>
                  <a:pt x="623" y="218"/>
                </a:lnTo>
                <a:lnTo>
                  <a:pt x="624" y="218"/>
                </a:lnTo>
                <a:lnTo>
                  <a:pt x="625" y="218"/>
                </a:lnTo>
                <a:lnTo>
                  <a:pt x="626" y="217"/>
                </a:lnTo>
                <a:lnTo>
                  <a:pt x="628" y="217"/>
                </a:lnTo>
                <a:lnTo>
                  <a:pt x="633" y="214"/>
                </a:lnTo>
                <a:lnTo>
                  <a:pt x="635" y="213"/>
                </a:lnTo>
                <a:lnTo>
                  <a:pt x="637" y="213"/>
                </a:lnTo>
                <a:lnTo>
                  <a:pt x="638" y="212"/>
                </a:lnTo>
                <a:lnTo>
                  <a:pt x="640" y="212"/>
                </a:lnTo>
                <a:lnTo>
                  <a:pt x="641" y="212"/>
                </a:lnTo>
                <a:lnTo>
                  <a:pt x="642" y="212"/>
                </a:lnTo>
                <a:lnTo>
                  <a:pt x="643" y="212"/>
                </a:lnTo>
                <a:lnTo>
                  <a:pt x="644" y="212"/>
                </a:lnTo>
                <a:lnTo>
                  <a:pt x="645" y="213"/>
                </a:lnTo>
                <a:lnTo>
                  <a:pt x="646" y="213"/>
                </a:lnTo>
                <a:lnTo>
                  <a:pt x="647" y="214"/>
                </a:lnTo>
                <a:lnTo>
                  <a:pt x="650" y="217"/>
                </a:lnTo>
                <a:lnTo>
                  <a:pt x="652" y="218"/>
                </a:lnTo>
                <a:lnTo>
                  <a:pt x="654" y="220"/>
                </a:lnTo>
                <a:lnTo>
                  <a:pt x="656" y="221"/>
                </a:lnTo>
                <a:lnTo>
                  <a:pt x="658" y="221"/>
                </a:lnTo>
                <a:lnTo>
                  <a:pt x="659" y="222"/>
                </a:lnTo>
                <a:lnTo>
                  <a:pt x="664" y="224"/>
                </a:lnTo>
                <a:lnTo>
                  <a:pt x="666" y="224"/>
                </a:lnTo>
                <a:lnTo>
                  <a:pt x="668" y="225"/>
                </a:lnTo>
                <a:lnTo>
                  <a:pt x="669" y="226"/>
                </a:lnTo>
                <a:lnTo>
                  <a:pt x="670" y="226"/>
                </a:lnTo>
                <a:lnTo>
                  <a:pt x="670" y="227"/>
                </a:lnTo>
                <a:lnTo>
                  <a:pt x="671" y="227"/>
                </a:lnTo>
                <a:lnTo>
                  <a:pt x="671" y="228"/>
                </a:lnTo>
                <a:lnTo>
                  <a:pt x="672" y="229"/>
                </a:lnTo>
                <a:lnTo>
                  <a:pt x="672" y="230"/>
                </a:lnTo>
                <a:lnTo>
                  <a:pt x="672" y="230"/>
                </a:lnTo>
                <a:lnTo>
                  <a:pt x="672" y="231"/>
                </a:lnTo>
                <a:lnTo>
                  <a:pt x="671" y="233"/>
                </a:lnTo>
                <a:lnTo>
                  <a:pt x="671" y="234"/>
                </a:lnTo>
                <a:lnTo>
                  <a:pt x="671" y="234"/>
                </a:lnTo>
                <a:lnTo>
                  <a:pt x="670" y="235"/>
                </a:lnTo>
                <a:lnTo>
                  <a:pt x="670" y="236"/>
                </a:lnTo>
                <a:lnTo>
                  <a:pt x="669" y="236"/>
                </a:lnTo>
                <a:lnTo>
                  <a:pt x="668" y="237"/>
                </a:lnTo>
                <a:lnTo>
                  <a:pt x="667" y="238"/>
                </a:lnTo>
                <a:lnTo>
                  <a:pt x="666" y="238"/>
                </a:lnTo>
                <a:lnTo>
                  <a:pt x="666" y="238"/>
                </a:lnTo>
                <a:lnTo>
                  <a:pt x="666" y="239"/>
                </a:lnTo>
                <a:lnTo>
                  <a:pt x="666" y="239"/>
                </a:lnTo>
                <a:lnTo>
                  <a:pt x="667" y="239"/>
                </a:lnTo>
                <a:lnTo>
                  <a:pt x="668" y="240"/>
                </a:lnTo>
                <a:lnTo>
                  <a:pt x="669" y="240"/>
                </a:lnTo>
                <a:lnTo>
                  <a:pt x="670" y="241"/>
                </a:lnTo>
                <a:lnTo>
                  <a:pt x="671" y="241"/>
                </a:lnTo>
                <a:lnTo>
                  <a:pt x="672" y="241"/>
                </a:lnTo>
                <a:lnTo>
                  <a:pt x="676" y="242"/>
                </a:lnTo>
                <a:lnTo>
                  <a:pt x="678" y="242"/>
                </a:lnTo>
                <a:lnTo>
                  <a:pt x="679" y="242"/>
                </a:lnTo>
                <a:lnTo>
                  <a:pt x="680" y="243"/>
                </a:lnTo>
                <a:lnTo>
                  <a:pt x="680" y="243"/>
                </a:lnTo>
                <a:lnTo>
                  <a:pt x="681" y="243"/>
                </a:lnTo>
                <a:lnTo>
                  <a:pt x="682" y="244"/>
                </a:lnTo>
                <a:lnTo>
                  <a:pt x="683" y="245"/>
                </a:lnTo>
                <a:lnTo>
                  <a:pt x="685" y="246"/>
                </a:lnTo>
                <a:lnTo>
                  <a:pt x="686" y="248"/>
                </a:lnTo>
                <a:lnTo>
                  <a:pt x="689" y="252"/>
                </a:lnTo>
                <a:lnTo>
                  <a:pt x="690" y="252"/>
                </a:lnTo>
                <a:lnTo>
                  <a:pt x="691" y="253"/>
                </a:lnTo>
                <a:lnTo>
                  <a:pt x="692" y="254"/>
                </a:lnTo>
                <a:lnTo>
                  <a:pt x="693" y="254"/>
                </a:lnTo>
                <a:lnTo>
                  <a:pt x="693" y="255"/>
                </a:lnTo>
                <a:lnTo>
                  <a:pt x="694" y="255"/>
                </a:lnTo>
                <a:lnTo>
                  <a:pt x="696" y="256"/>
                </a:lnTo>
                <a:lnTo>
                  <a:pt x="698" y="256"/>
                </a:lnTo>
                <a:lnTo>
                  <a:pt x="699" y="256"/>
                </a:lnTo>
                <a:lnTo>
                  <a:pt x="701" y="256"/>
                </a:lnTo>
                <a:lnTo>
                  <a:pt x="702" y="256"/>
                </a:lnTo>
                <a:lnTo>
                  <a:pt x="704" y="255"/>
                </a:lnTo>
                <a:lnTo>
                  <a:pt x="705" y="254"/>
                </a:lnTo>
                <a:lnTo>
                  <a:pt x="709" y="252"/>
                </a:lnTo>
                <a:lnTo>
                  <a:pt x="711" y="252"/>
                </a:lnTo>
                <a:lnTo>
                  <a:pt x="712" y="251"/>
                </a:lnTo>
                <a:lnTo>
                  <a:pt x="712" y="251"/>
                </a:lnTo>
                <a:lnTo>
                  <a:pt x="713" y="251"/>
                </a:lnTo>
                <a:lnTo>
                  <a:pt x="714" y="251"/>
                </a:lnTo>
                <a:lnTo>
                  <a:pt x="715" y="251"/>
                </a:lnTo>
                <a:lnTo>
                  <a:pt x="716" y="252"/>
                </a:lnTo>
                <a:lnTo>
                  <a:pt x="723" y="253"/>
                </a:lnTo>
                <a:lnTo>
                  <a:pt x="728" y="255"/>
                </a:lnTo>
                <a:lnTo>
                  <a:pt x="731" y="256"/>
                </a:lnTo>
                <a:lnTo>
                  <a:pt x="733" y="257"/>
                </a:lnTo>
                <a:lnTo>
                  <a:pt x="735" y="258"/>
                </a:lnTo>
                <a:lnTo>
                  <a:pt x="736" y="259"/>
                </a:lnTo>
                <a:lnTo>
                  <a:pt x="737" y="259"/>
                </a:lnTo>
                <a:lnTo>
                  <a:pt x="738" y="261"/>
                </a:lnTo>
                <a:lnTo>
                  <a:pt x="739" y="262"/>
                </a:lnTo>
                <a:lnTo>
                  <a:pt x="740" y="262"/>
                </a:lnTo>
                <a:lnTo>
                  <a:pt x="741" y="263"/>
                </a:lnTo>
                <a:lnTo>
                  <a:pt x="741" y="263"/>
                </a:lnTo>
                <a:lnTo>
                  <a:pt x="742" y="263"/>
                </a:lnTo>
                <a:lnTo>
                  <a:pt x="747" y="262"/>
                </a:lnTo>
                <a:lnTo>
                  <a:pt x="749" y="262"/>
                </a:lnTo>
                <a:lnTo>
                  <a:pt x="753" y="261"/>
                </a:lnTo>
                <a:lnTo>
                  <a:pt x="755" y="260"/>
                </a:lnTo>
                <a:lnTo>
                  <a:pt x="756" y="260"/>
                </a:lnTo>
                <a:lnTo>
                  <a:pt x="760" y="260"/>
                </a:lnTo>
                <a:lnTo>
                  <a:pt x="764" y="259"/>
                </a:lnTo>
                <a:lnTo>
                  <a:pt x="765" y="259"/>
                </a:lnTo>
                <a:lnTo>
                  <a:pt x="767" y="259"/>
                </a:lnTo>
                <a:lnTo>
                  <a:pt x="769" y="259"/>
                </a:lnTo>
                <a:lnTo>
                  <a:pt x="770" y="259"/>
                </a:lnTo>
                <a:lnTo>
                  <a:pt x="771" y="260"/>
                </a:lnTo>
                <a:lnTo>
                  <a:pt x="772" y="260"/>
                </a:lnTo>
                <a:lnTo>
                  <a:pt x="773" y="260"/>
                </a:lnTo>
                <a:lnTo>
                  <a:pt x="774" y="261"/>
                </a:lnTo>
                <a:lnTo>
                  <a:pt x="774" y="262"/>
                </a:lnTo>
                <a:lnTo>
                  <a:pt x="775" y="263"/>
                </a:lnTo>
                <a:lnTo>
                  <a:pt x="776" y="264"/>
                </a:lnTo>
                <a:lnTo>
                  <a:pt x="776" y="265"/>
                </a:lnTo>
                <a:lnTo>
                  <a:pt x="777" y="266"/>
                </a:lnTo>
                <a:lnTo>
                  <a:pt x="777" y="269"/>
                </a:lnTo>
                <a:lnTo>
                  <a:pt x="778" y="271"/>
                </a:lnTo>
                <a:lnTo>
                  <a:pt x="778" y="272"/>
                </a:lnTo>
                <a:lnTo>
                  <a:pt x="778" y="274"/>
                </a:lnTo>
                <a:lnTo>
                  <a:pt x="778" y="275"/>
                </a:lnTo>
                <a:lnTo>
                  <a:pt x="778" y="276"/>
                </a:lnTo>
                <a:lnTo>
                  <a:pt x="778" y="279"/>
                </a:lnTo>
                <a:lnTo>
                  <a:pt x="777" y="283"/>
                </a:lnTo>
                <a:lnTo>
                  <a:pt x="777" y="286"/>
                </a:lnTo>
                <a:lnTo>
                  <a:pt x="777" y="288"/>
                </a:lnTo>
                <a:lnTo>
                  <a:pt x="777" y="290"/>
                </a:lnTo>
                <a:lnTo>
                  <a:pt x="777" y="291"/>
                </a:lnTo>
                <a:lnTo>
                  <a:pt x="778" y="293"/>
                </a:lnTo>
                <a:lnTo>
                  <a:pt x="779" y="295"/>
                </a:lnTo>
                <a:lnTo>
                  <a:pt x="780" y="297"/>
                </a:lnTo>
                <a:lnTo>
                  <a:pt x="780" y="298"/>
                </a:lnTo>
                <a:lnTo>
                  <a:pt x="781" y="299"/>
                </a:lnTo>
                <a:lnTo>
                  <a:pt x="782" y="300"/>
                </a:lnTo>
                <a:lnTo>
                  <a:pt x="785" y="302"/>
                </a:lnTo>
                <a:lnTo>
                  <a:pt x="786" y="304"/>
                </a:lnTo>
                <a:lnTo>
                  <a:pt x="790" y="306"/>
                </a:lnTo>
                <a:lnTo>
                  <a:pt x="794" y="310"/>
                </a:lnTo>
                <a:lnTo>
                  <a:pt x="795" y="311"/>
                </a:lnTo>
                <a:lnTo>
                  <a:pt x="797" y="312"/>
                </a:lnTo>
                <a:lnTo>
                  <a:pt x="799" y="314"/>
                </a:lnTo>
                <a:lnTo>
                  <a:pt x="806" y="318"/>
                </a:lnTo>
                <a:lnTo>
                  <a:pt x="809" y="320"/>
                </a:lnTo>
                <a:lnTo>
                  <a:pt x="810" y="320"/>
                </a:lnTo>
                <a:lnTo>
                  <a:pt x="811" y="320"/>
                </a:lnTo>
                <a:lnTo>
                  <a:pt x="811" y="320"/>
                </a:lnTo>
                <a:lnTo>
                  <a:pt x="812" y="320"/>
                </a:lnTo>
                <a:lnTo>
                  <a:pt x="812" y="320"/>
                </a:lnTo>
                <a:lnTo>
                  <a:pt x="813" y="320"/>
                </a:lnTo>
                <a:lnTo>
                  <a:pt x="815" y="319"/>
                </a:lnTo>
                <a:lnTo>
                  <a:pt x="816" y="319"/>
                </a:lnTo>
                <a:lnTo>
                  <a:pt x="818" y="318"/>
                </a:lnTo>
                <a:lnTo>
                  <a:pt x="819" y="318"/>
                </a:lnTo>
                <a:lnTo>
                  <a:pt x="820" y="319"/>
                </a:lnTo>
                <a:lnTo>
                  <a:pt x="821" y="319"/>
                </a:lnTo>
                <a:lnTo>
                  <a:pt x="822" y="319"/>
                </a:lnTo>
                <a:lnTo>
                  <a:pt x="827" y="320"/>
                </a:lnTo>
                <a:lnTo>
                  <a:pt x="828" y="321"/>
                </a:lnTo>
                <a:lnTo>
                  <a:pt x="830" y="321"/>
                </a:lnTo>
                <a:lnTo>
                  <a:pt x="832" y="321"/>
                </a:lnTo>
                <a:lnTo>
                  <a:pt x="835" y="321"/>
                </a:lnTo>
                <a:lnTo>
                  <a:pt x="839" y="321"/>
                </a:lnTo>
                <a:lnTo>
                  <a:pt x="841" y="321"/>
                </a:lnTo>
                <a:lnTo>
                  <a:pt x="843" y="321"/>
                </a:lnTo>
                <a:lnTo>
                  <a:pt x="844" y="320"/>
                </a:lnTo>
                <a:lnTo>
                  <a:pt x="846" y="320"/>
                </a:lnTo>
                <a:lnTo>
                  <a:pt x="849" y="318"/>
                </a:lnTo>
                <a:lnTo>
                  <a:pt x="851" y="318"/>
                </a:lnTo>
                <a:lnTo>
                  <a:pt x="853" y="317"/>
                </a:lnTo>
                <a:lnTo>
                  <a:pt x="857" y="317"/>
                </a:lnTo>
                <a:lnTo>
                  <a:pt x="857" y="317"/>
                </a:lnTo>
                <a:lnTo>
                  <a:pt x="859" y="316"/>
                </a:lnTo>
                <a:lnTo>
                  <a:pt x="861" y="315"/>
                </a:lnTo>
                <a:lnTo>
                  <a:pt x="861" y="315"/>
                </a:lnTo>
                <a:lnTo>
                  <a:pt x="862" y="315"/>
                </a:lnTo>
                <a:lnTo>
                  <a:pt x="863" y="315"/>
                </a:lnTo>
                <a:lnTo>
                  <a:pt x="864" y="315"/>
                </a:lnTo>
                <a:lnTo>
                  <a:pt x="864" y="315"/>
                </a:lnTo>
                <a:lnTo>
                  <a:pt x="865" y="315"/>
                </a:lnTo>
                <a:lnTo>
                  <a:pt x="866" y="315"/>
                </a:lnTo>
                <a:lnTo>
                  <a:pt x="867" y="316"/>
                </a:lnTo>
                <a:lnTo>
                  <a:pt x="868" y="316"/>
                </a:lnTo>
                <a:lnTo>
                  <a:pt x="869" y="317"/>
                </a:lnTo>
                <a:lnTo>
                  <a:pt x="870" y="318"/>
                </a:lnTo>
                <a:lnTo>
                  <a:pt x="871" y="318"/>
                </a:lnTo>
                <a:lnTo>
                  <a:pt x="871" y="319"/>
                </a:lnTo>
                <a:lnTo>
                  <a:pt x="871" y="320"/>
                </a:lnTo>
                <a:lnTo>
                  <a:pt x="872" y="321"/>
                </a:lnTo>
                <a:lnTo>
                  <a:pt x="872" y="322"/>
                </a:lnTo>
                <a:lnTo>
                  <a:pt x="872" y="322"/>
                </a:lnTo>
                <a:lnTo>
                  <a:pt x="871" y="323"/>
                </a:lnTo>
                <a:lnTo>
                  <a:pt x="871" y="324"/>
                </a:lnTo>
                <a:lnTo>
                  <a:pt x="871" y="325"/>
                </a:lnTo>
                <a:lnTo>
                  <a:pt x="871" y="326"/>
                </a:lnTo>
                <a:lnTo>
                  <a:pt x="871" y="327"/>
                </a:lnTo>
                <a:lnTo>
                  <a:pt x="872" y="327"/>
                </a:lnTo>
                <a:lnTo>
                  <a:pt x="872" y="328"/>
                </a:lnTo>
                <a:lnTo>
                  <a:pt x="873" y="329"/>
                </a:lnTo>
                <a:lnTo>
                  <a:pt x="874" y="330"/>
                </a:lnTo>
                <a:lnTo>
                  <a:pt x="876" y="331"/>
                </a:lnTo>
                <a:lnTo>
                  <a:pt x="878" y="333"/>
                </a:lnTo>
                <a:lnTo>
                  <a:pt x="880" y="333"/>
                </a:lnTo>
                <a:lnTo>
                  <a:pt x="880" y="334"/>
                </a:lnTo>
                <a:lnTo>
                  <a:pt x="881" y="335"/>
                </a:lnTo>
                <a:lnTo>
                  <a:pt x="884" y="339"/>
                </a:lnTo>
                <a:lnTo>
                  <a:pt x="885" y="340"/>
                </a:lnTo>
                <a:lnTo>
                  <a:pt x="885" y="341"/>
                </a:lnTo>
                <a:lnTo>
                  <a:pt x="886" y="342"/>
                </a:lnTo>
                <a:lnTo>
                  <a:pt x="886" y="343"/>
                </a:lnTo>
                <a:lnTo>
                  <a:pt x="886" y="344"/>
                </a:lnTo>
                <a:lnTo>
                  <a:pt x="885" y="345"/>
                </a:lnTo>
                <a:lnTo>
                  <a:pt x="885" y="347"/>
                </a:lnTo>
                <a:lnTo>
                  <a:pt x="884" y="349"/>
                </a:lnTo>
                <a:lnTo>
                  <a:pt x="884" y="349"/>
                </a:lnTo>
                <a:lnTo>
                  <a:pt x="883" y="350"/>
                </a:lnTo>
                <a:lnTo>
                  <a:pt x="882" y="350"/>
                </a:lnTo>
                <a:lnTo>
                  <a:pt x="882" y="351"/>
                </a:lnTo>
                <a:lnTo>
                  <a:pt x="880" y="351"/>
                </a:lnTo>
                <a:lnTo>
                  <a:pt x="879" y="352"/>
                </a:lnTo>
                <a:lnTo>
                  <a:pt x="876" y="353"/>
                </a:lnTo>
                <a:lnTo>
                  <a:pt x="873" y="353"/>
                </a:lnTo>
                <a:lnTo>
                  <a:pt x="872" y="354"/>
                </a:lnTo>
                <a:lnTo>
                  <a:pt x="871" y="354"/>
                </a:lnTo>
                <a:lnTo>
                  <a:pt x="870" y="354"/>
                </a:lnTo>
                <a:lnTo>
                  <a:pt x="870" y="355"/>
                </a:lnTo>
                <a:lnTo>
                  <a:pt x="869" y="355"/>
                </a:lnTo>
                <a:lnTo>
                  <a:pt x="868" y="356"/>
                </a:lnTo>
                <a:lnTo>
                  <a:pt x="867" y="359"/>
                </a:lnTo>
                <a:lnTo>
                  <a:pt x="866" y="361"/>
                </a:lnTo>
                <a:lnTo>
                  <a:pt x="865" y="362"/>
                </a:lnTo>
                <a:lnTo>
                  <a:pt x="864" y="364"/>
                </a:lnTo>
                <a:lnTo>
                  <a:pt x="864" y="365"/>
                </a:lnTo>
                <a:lnTo>
                  <a:pt x="863" y="368"/>
                </a:lnTo>
                <a:lnTo>
                  <a:pt x="863" y="369"/>
                </a:lnTo>
                <a:lnTo>
                  <a:pt x="863" y="370"/>
                </a:lnTo>
                <a:lnTo>
                  <a:pt x="862" y="371"/>
                </a:lnTo>
                <a:lnTo>
                  <a:pt x="861" y="372"/>
                </a:lnTo>
                <a:lnTo>
                  <a:pt x="859" y="376"/>
                </a:lnTo>
                <a:lnTo>
                  <a:pt x="859" y="377"/>
                </a:lnTo>
                <a:lnTo>
                  <a:pt x="858" y="378"/>
                </a:lnTo>
                <a:lnTo>
                  <a:pt x="857" y="382"/>
                </a:lnTo>
                <a:lnTo>
                  <a:pt x="856" y="383"/>
                </a:lnTo>
                <a:lnTo>
                  <a:pt x="856" y="384"/>
                </a:lnTo>
                <a:lnTo>
                  <a:pt x="855" y="385"/>
                </a:lnTo>
                <a:lnTo>
                  <a:pt x="854" y="386"/>
                </a:lnTo>
                <a:lnTo>
                  <a:pt x="851" y="390"/>
                </a:lnTo>
                <a:lnTo>
                  <a:pt x="849" y="392"/>
                </a:lnTo>
                <a:lnTo>
                  <a:pt x="848" y="392"/>
                </a:lnTo>
                <a:lnTo>
                  <a:pt x="846" y="395"/>
                </a:lnTo>
                <a:lnTo>
                  <a:pt x="845" y="397"/>
                </a:lnTo>
                <a:lnTo>
                  <a:pt x="844" y="398"/>
                </a:lnTo>
                <a:lnTo>
                  <a:pt x="843" y="400"/>
                </a:lnTo>
                <a:lnTo>
                  <a:pt x="843" y="400"/>
                </a:lnTo>
                <a:lnTo>
                  <a:pt x="843" y="401"/>
                </a:lnTo>
                <a:lnTo>
                  <a:pt x="843" y="402"/>
                </a:lnTo>
                <a:lnTo>
                  <a:pt x="843" y="402"/>
                </a:lnTo>
                <a:lnTo>
                  <a:pt x="843" y="403"/>
                </a:lnTo>
                <a:lnTo>
                  <a:pt x="843" y="404"/>
                </a:lnTo>
                <a:lnTo>
                  <a:pt x="843" y="404"/>
                </a:lnTo>
                <a:lnTo>
                  <a:pt x="844" y="404"/>
                </a:lnTo>
                <a:lnTo>
                  <a:pt x="845" y="405"/>
                </a:lnTo>
                <a:lnTo>
                  <a:pt x="845" y="405"/>
                </a:lnTo>
                <a:lnTo>
                  <a:pt x="848" y="405"/>
                </a:lnTo>
                <a:lnTo>
                  <a:pt x="849" y="405"/>
                </a:lnTo>
                <a:lnTo>
                  <a:pt x="850" y="405"/>
                </a:lnTo>
                <a:lnTo>
                  <a:pt x="851" y="406"/>
                </a:lnTo>
                <a:lnTo>
                  <a:pt x="852" y="406"/>
                </a:lnTo>
                <a:lnTo>
                  <a:pt x="852" y="406"/>
                </a:lnTo>
                <a:lnTo>
                  <a:pt x="853" y="407"/>
                </a:lnTo>
                <a:lnTo>
                  <a:pt x="854" y="408"/>
                </a:lnTo>
                <a:lnTo>
                  <a:pt x="855" y="409"/>
                </a:lnTo>
                <a:lnTo>
                  <a:pt x="856" y="412"/>
                </a:lnTo>
                <a:lnTo>
                  <a:pt x="857" y="413"/>
                </a:lnTo>
                <a:lnTo>
                  <a:pt x="858" y="414"/>
                </a:lnTo>
                <a:lnTo>
                  <a:pt x="859" y="415"/>
                </a:lnTo>
                <a:lnTo>
                  <a:pt x="860" y="416"/>
                </a:lnTo>
                <a:lnTo>
                  <a:pt x="862" y="417"/>
                </a:lnTo>
                <a:lnTo>
                  <a:pt x="864" y="418"/>
                </a:lnTo>
                <a:lnTo>
                  <a:pt x="867" y="419"/>
                </a:lnTo>
                <a:lnTo>
                  <a:pt x="869" y="421"/>
                </a:lnTo>
                <a:lnTo>
                  <a:pt x="871" y="421"/>
                </a:lnTo>
                <a:lnTo>
                  <a:pt x="872" y="422"/>
                </a:lnTo>
                <a:lnTo>
                  <a:pt x="875" y="424"/>
                </a:lnTo>
                <a:lnTo>
                  <a:pt x="876" y="425"/>
                </a:lnTo>
                <a:lnTo>
                  <a:pt x="877" y="426"/>
                </a:lnTo>
                <a:lnTo>
                  <a:pt x="877" y="427"/>
                </a:lnTo>
                <a:lnTo>
                  <a:pt x="878" y="428"/>
                </a:lnTo>
                <a:lnTo>
                  <a:pt x="879" y="429"/>
                </a:lnTo>
                <a:lnTo>
                  <a:pt x="879" y="430"/>
                </a:lnTo>
                <a:lnTo>
                  <a:pt x="881" y="433"/>
                </a:lnTo>
                <a:lnTo>
                  <a:pt x="881" y="434"/>
                </a:lnTo>
                <a:lnTo>
                  <a:pt x="882" y="435"/>
                </a:lnTo>
                <a:lnTo>
                  <a:pt x="882" y="435"/>
                </a:lnTo>
                <a:lnTo>
                  <a:pt x="882" y="436"/>
                </a:lnTo>
                <a:lnTo>
                  <a:pt x="880" y="438"/>
                </a:lnTo>
                <a:lnTo>
                  <a:pt x="879" y="439"/>
                </a:lnTo>
                <a:lnTo>
                  <a:pt x="879" y="439"/>
                </a:lnTo>
                <a:lnTo>
                  <a:pt x="878" y="439"/>
                </a:lnTo>
                <a:lnTo>
                  <a:pt x="878" y="440"/>
                </a:lnTo>
                <a:lnTo>
                  <a:pt x="876" y="440"/>
                </a:lnTo>
                <a:lnTo>
                  <a:pt x="876" y="440"/>
                </a:lnTo>
                <a:lnTo>
                  <a:pt x="875" y="440"/>
                </a:lnTo>
                <a:lnTo>
                  <a:pt x="875" y="441"/>
                </a:lnTo>
                <a:lnTo>
                  <a:pt x="875" y="442"/>
                </a:lnTo>
                <a:lnTo>
                  <a:pt x="875" y="442"/>
                </a:lnTo>
                <a:lnTo>
                  <a:pt x="874" y="444"/>
                </a:lnTo>
                <a:lnTo>
                  <a:pt x="874" y="445"/>
                </a:lnTo>
                <a:lnTo>
                  <a:pt x="873" y="446"/>
                </a:lnTo>
                <a:lnTo>
                  <a:pt x="872" y="446"/>
                </a:lnTo>
                <a:lnTo>
                  <a:pt x="872" y="447"/>
                </a:lnTo>
                <a:lnTo>
                  <a:pt x="872" y="447"/>
                </a:lnTo>
                <a:lnTo>
                  <a:pt x="872" y="447"/>
                </a:lnTo>
                <a:lnTo>
                  <a:pt x="873" y="448"/>
                </a:lnTo>
                <a:lnTo>
                  <a:pt x="873" y="448"/>
                </a:lnTo>
                <a:lnTo>
                  <a:pt x="873" y="448"/>
                </a:lnTo>
                <a:lnTo>
                  <a:pt x="873" y="449"/>
                </a:lnTo>
                <a:lnTo>
                  <a:pt x="872" y="449"/>
                </a:lnTo>
                <a:lnTo>
                  <a:pt x="870" y="450"/>
                </a:lnTo>
                <a:lnTo>
                  <a:pt x="870" y="451"/>
                </a:lnTo>
                <a:lnTo>
                  <a:pt x="869" y="451"/>
                </a:lnTo>
                <a:lnTo>
                  <a:pt x="868" y="451"/>
                </a:lnTo>
                <a:lnTo>
                  <a:pt x="868" y="452"/>
                </a:lnTo>
                <a:lnTo>
                  <a:pt x="867" y="452"/>
                </a:lnTo>
                <a:lnTo>
                  <a:pt x="867" y="453"/>
                </a:lnTo>
                <a:lnTo>
                  <a:pt x="865" y="458"/>
                </a:lnTo>
                <a:lnTo>
                  <a:pt x="864" y="460"/>
                </a:lnTo>
                <a:lnTo>
                  <a:pt x="863" y="461"/>
                </a:lnTo>
                <a:lnTo>
                  <a:pt x="863" y="461"/>
                </a:lnTo>
                <a:lnTo>
                  <a:pt x="862" y="461"/>
                </a:lnTo>
                <a:lnTo>
                  <a:pt x="861" y="460"/>
                </a:lnTo>
                <a:lnTo>
                  <a:pt x="859" y="459"/>
                </a:lnTo>
                <a:lnTo>
                  <a:pt x="857" y="458"/>
                </a:lnTo>
                <a:lnTo>
                  <a:pt x="855" y="456"/>
                </a:lnTo>
                <a:lnTo>
                  <a:pt x="853" y="454"/>
                </a:lnTo>
                <a:lnTo>
                  <a:pt x="851" y="452"/>
                </a:lnTo>
                <a:lnTo>
                  <a:pt x="849" y="450"/>
                </a:lnTo>
                <a:lnTo>
                  <a:pt x="845" y="445"/>
                </a:lnTo>
                <a:lnTo>
                  <a:pt x="843" y="443"/>
                </a:lnTo>
                <a:lnTo>
                  <a:pt x="842" y="442"/>
                </a:lnTo>
                <a:lnTo>
                  <a:pt x="841" y="441"/>
                </a:lnTo>
                <a:lnTo>
                  <a:pt x="839" y="439"/>
                </a:lnTo>
                <a:lnTo>
                  <a:pt x="837" y="438"/>
                </a:lnTo>
                <a:lnTo>
                  <a:pt x="836" y="437"/>
                </a:lnTo>
                <a:lnTo>
                  <a:pt x="834" y="437"/>
                </a:lnTo>
                <a:lnTo>
                  <a:pt x="833" y="436"/>
                </a:lnTo>
                <a:lnTo>
                  <a:pt x="831" y="436"/>
                </a:lnTo>
                <a:lnTo>
                  <a:pt x="829" y="435"/>
                </a:lnTo>
                <a:lnTo>
                  <a:pt x="826" y="435"/>
                </a:lnTo>
                <a:lnTo>
                  <a:pt x="825" y="434"/>
                </a:lnTo>
                <a:lnTo>
                  <a:pt x="819" y="433"/>
                </a:lnTo>
                <a:lnTo>
                  <a:pt x="817" y="432"/>
                </a:lnTo>
                <a:lnTo>
                  <a:pt x="815" y="432"/>
                </a:lnTo>
                <a:lnTo>
                  <a:pt x="814" y="432"/>
                </a:lnTo>
                <a:lnTo>
                  <a:pt x="812" y="431"/>
                </a:lnTo>
                <a:lnTo>
                  <a:pt x="811" y="430"/>
                </a:lnTo>
                <a:lnTo>
                  <a:pt x="809" y="429"/>
                </a:lnTo>
                <a:lnTo>
                  <a:pt x="806" y="428"/>
                </a:lnTo>
                <a:lnTo>
                  <a:pt x="800" y="424"/>
                </a:lnTo>
                <a:lnTo>
                  <a:pt x="795" y="420"/>
                </a:lnTo>
                <a:lnTo>
                  <a:pt x="793" y="418"/>
                </a:lnTo>
                <a:lnTo>
                  <a:pt x="791" y="417"/>
                </a:lnTo>
                <a:lnTo>
                  <a:pt x="788" y="416"/>
                </a:lnTo>
                <a:lnTo>
                  <a:pt x="786" y="415"/>
                </a:lnTo>
                <a:lnTo>
                  <a:pt x="783" y="414"/>
                </a:lnTo>
                <a:lnTo>
                  <a:pt x="782" y="414"/>
                </a:lnTo>
                <a:lnTo>
                  <a:pt x="780" y="413"/>
                </a:lnTo>
                <a:lnTo>
                  <a:pt x="778" y="413"/>
                </a:lnTo>
                <a:lnTo>
                  <a:pt x="776" y="413"/>
                </a:lnTo>
                <a:lnTo>
                  <a:pt x="773" y="413"/>
                </a:lnTo>
                <a:lnTo>
                  <a:pt x="769" y="414"/>
                </a:lnTo>
                <a:lnTo>
                  <a:pt x="768" y="414"/>
                </a:lnTo>
                <a:lnTo>
                  <a:pt x="766" y="414"/>
                </a:lnTo>
                <a:lnTo>
                  <a:pt x="764" y="413"/>
                </a:lnTo>
                <a:lnTo>
                  <a:pt x="762" y="413"/>
                </a:lnTo>
                <a:lnTo>
                  <a:pt x="761" y="413"/>
                </a:lnTo>
                <a:lnTo>
                  <a:pt x="760" y="412"/>
                </a:lnTo>
                <a:lnTo>
                  <a:pt x="758" y="412"/>
                </a:lnTo>
                <a:lnTo>
                  <a:pt x="755" y="410"/>
                </a:lnTo>
                <a:lnTo>
                  <a:pt x="754" y="410"/>
                </a:lnTo>
                <a:lnTo>
                  <a:pt x="753" y="410"/>
                </a:lnTo>
                <a:lnTo>
                  <a:pt x="753" y="410"/>
                </a:lnTo>
                <a:lnTo>
                  <a:pt x="752" y="410"/>
                </a:lnTo>
                <a:lnTo>
                  <a:pt x="752" y="410"/>
                </a:lnTo>
                <a:lnTo>
                  <a:pt x="751" y="410"/>
                </a:lnTo>
                <a:lnTo>
                  <a:pt x="751" y="410"/>
                </a:lnTo>
                <a:lnTo>
                  <a:pt x="750" y="411"/>
                </a:lnTo>
                <a:lnTo>
                  <a:pt x="750" y="412"/>
                </a:lnTo>
                <a:lnTo>
                  <a:pt x="750" y="413"/>
                </a:lnTo>
                <a:lnTo>
                  <a:pt x="748" y="417"/>
                </a:lnTo>
                <a:lnTo>
                  <a:pt x="748" y="419"/>
                </a:lnTo>
                <a:lnTo>
                  <a:pt x="746" y="421"/>
                </a:lnTo>
                <a:lnTo>
                  <a:pt x="745" y="425"/>
                </a:lnTo>
                <a:lnTo>
                  <a:pt x="744" y="426"/>
                </a:lnTo>
                <a:lnTo>
                  <a:pt x="743" y="427"/>
                </a:lnTo>
                <a:lnTo>
                  <a:pt x="742" y="428"/>
                </a:lnTo>
                <a:lnTo>
                  <a:pt x="741" y="428"/>
                </a:lnTo>
                <a:lnTo>
                  <a:pt x="740" y="429"/>
                </a:lnTo>
                <a:lnTo>
                  <a:pt x="740" y="429"/>
                </a:lnTo>
                <a:lnTo>
                  <a:pt x="738" y="429"/>
                </a:lnTo>
                <a:lnTo>
                  <a:pt x="737" y="429"/>
                </a:lnTo>
                <a:lnTo>
                  <a:pt x="733" y="430"/>
                </a:lnTo>
                <a:lnTo>
                  <a:pt x="729" y="430"/>
                </a:lnTo>
                <a:lnTo>
                  <a:pt x="727" y="430"/>
                </a:lnTo>
                <a:lnTo>
                  <a:pt x="725" y="430"/>
                </a:lnTo>
                <a:lnTo>
                  <a:pt x="723" y="431"/>
                </a:lnTo>
                <a:lnTo>
                  <a:pt x="720" y="432"/>
                </a:lnTo>
                <a:lnTo>
                  <a:pt x="718" y="433"/>
                </a:lnTo>
                <a:lnTo>
                  <a:pt x="713" y="435"/>
                </a:lnTo>
                <a:lnTo>
                  <a:pt x="711" y="436"/>
                </a:lnTo>
                <a:lnTo>
                  <a:pt x="710" y="436"/>
                </a:lnTo>
                <a:lnTo>
                  <a:pt x="709" y="436"/>
                </a:lnTo>
                <a:lnTo>
                  <a:pt x="708" y="437"/>
                </a:lnTo>
                <a:lnTo>
                  <a:pt x="705" y="437"/>
                </a:lnTo>
                <a:lnTo>
                  <a:pt x="703" y="437"/>
                </a:lnTo>
                <a:lnTo>
                  <a:pt x="703" y="437"/>
                </a:lnTo>
                <a:lnTo>
                  <a:pt x="702" y="437"/>
                </a:lnTo>
                <a:lnTo>
                  <a:pt x="701" y="436"/>
                </a:lnTo>
                <a:lnTo>
                  <a:pt x="701" y="436"/>
                </a:lnTo>
                <a:lnTo>
                  <a:pt x="700" y="436"/>
                </a:lnTo>
                <a:lnTo>
                  <a:pt x="700" y="436"/>
                </a:lnTo>
                <a:lnTo>
                  <a:pt x="700" y="435"/>
                </a:lnTo>
                <a:lnTo>
                  <a:pt x="700" y="435"/>
                </a:lnTo>
                <a:lnTo>
                  <a:pt x="700" y="434"/>
                </a:lnTo>
                <a:lnTo>
                  <a:pt x="699" y="433"/>
                </a:lnTo>
                <a:lnTo>
                  <a:pt x="699" y="432"/>
                </a:lnTo>
                <a:lnTo>
                  <a:pt x="700" y="427"/>
                </a:lnTo>
                <a:lnTo>
                  <a:pt x="700" y="426"/>
                </a:lnTo>
                <a:lnTo>
                  <a:pt x="700" y="425"/>
                </a:lnTo>
                <a:lnTo>
                  <a:pt x="699" y="424"/>
                </a:lnTo>
                <a:lnTo>
                  <a:pt x="699" y="422"/>
                </a:lnTo>
                <a:lnTo>
                  <a:pt x="698" y="419"/>
                </a:lnTo>
                <a:lnTo>
                  <a:pt x="698" y="418"/>
                </a:lnTo>
                <a:lnTo>
                  <a:pt x="697" y="414"/>
                </a:lnTo>
                <a:lnTo>
                  <a:pt x="696" y="411"/>
                </a:lnTo>
                <a:lnTo>
                  <a:pt x="695" y="410"/>
                </a:lnTo>
                <a:lnTo>
                  <a:pt x="695" y="409"/>
                </a:lnTo>
                <a:lnTo>
                  <a:pt x="694" y="409"/>
                </a:lnTo>
                <a:lnTo>
                  <a:pt x="693" y="408"/>
                </a:lnTo>
                <a:lnTo>
                  <a:pt x="693" y="407"/>
                </a:lnTo>
                <a:lnTo>
                  <a:pt x="692" y="406"/>
                </a:lnTo>
                <a:lnTo>
                  <a:pt x="690" y="405"/>
                </a:lnTo>
                <a:lnTo>
                  <a:pt x="689" y="404"/>
                </a:lnTo>
                <a:lnTo>
                  <a:pt x="687" y="404"/>
                </a:lnTo>
                <a:lnTo>
                  <a:pt x="685" y="404"/>
                </a:lnTo>
                <a:lnTo>
                  <a:pt x="683" y="403"/>
                </a:lnTo>
                <a:lnTo>
                  <a:pt x="680" y="403"/>
                </a:lnTo>
                <a:lnTo>
                  <a:pt x="678" y="403"/>
                </a:lnTo>
                <a:lnTo>
                  <a:pt x="674" y="403"/>
                </a:lnTo>
                <a:lnTo>
                  <a:pt x="672" y="403"/>
                </a:lnTo>
                <a:lnTo>
                  <a:pt x="670" y="403"/>
                </a:lnTo>
                <a:lnTo>
                  <a:pt x="668" y="402"/>
                </a:lnTo>
                <a:lnTo>
                  <a:pt x="666" y="402"/>
                </a:lnTo>
                <a:lnTo>
                  <a:pt x="665" y="402"/>
                </a:lnTo>
                <a:lnTo>
                  <a:pt x="663" y="401"/>
                </a:lnTo>
                <a:lnTo>
                  <a:pt x="662" y="401"/>
                </a:lnTo>
                <a:lnTo>
                  <a:pt x="661" y="400"/>
                </a:lnTo>
                <a:lnTo>
                  <a:pt x="660" y="399"/>
                </a:lnTo>
                <a:lnTo>
                  <a:pt x="659" y="398"/>
                </a:lnTo>
                <a:lnTo>
                  <a:pt x="656" y="396"/>
                </a:lnTo>
                <a:lnTo>
                  <a:pt x="655" y="395"/>
                </a:lnTo>
                <a:lnTo>
                  <a:pt x="654" y="395"/>
                </a:lnTo>
                <a:lnTo>
                  <a:pt x="654" y="394"/>
                </a:lnTo>
                <a:lnTo>
                  <a:pt x="653" y="394"/>
                </a:lnTo>
                <a:lnTo>
                  <a:pt x="652" y="393"/>
                </a:lnTo>
                <a:lnTo>
                  <a:pt x="651" y="393"/>
                </a:lnTo>
                <a:lnTo>
                  <a:pt x="646" y="392"/>
                </a:lnTo>
                <a:lnTo>
                  <a:pt x="641" y="391"/>
                </a:lnTo>
                <a:lnTo>
                  <a:pt x="640" y="391"/>
                </a:lnTo>
                <a:lnTo>
                  <a:pt x="639" y="391"/>
                </a:lnTo>
                <a:lnTo>
                  <a:pt x="638" y="391"/>
                </a:lnTo>
                <a:lnTo>
                  <a:pt x="636" y="391"/>
                </a:lnTo>
                <a:lnTo>
                  <a:pt x="635" y="392"/>
                </a:lnTo>
                <a:lnTo>
                  <a:pt x="633" y="392"/>
                </a:lnTo>
                <a:lnTo>
                  <a:pt x="631" y="393"/>
                </a:lnTo>
                <a:lnTo>
                  <a:pt x="630" y="394"/>
                </a:lnTo>
                <a:lnTo>
                  <a:pt x="629" y="395"/>
                </a:lnTo>
                <a:lnTo>
                  <a:pt x="629" y="395"/>
                </a:lnTo>
                <a:lnTo>
                  <a:pt x="628" y="396"/>
                </a:lnTo>
                <a:lnTo>
                  <a:pt x="628" y="396"/>
                </a:lnTo>
                <a:lnTo>
                  <a:pt x="628" y="397"/>
                </a:lnTo>
                <a:lnTo>
                  <a:pt x="627" y="400"/>
                </a:lnTo>
                <a:lnTo>
                  <a:pt x="627" y="402"/>
                </a:lnTo>
                <a:lnTo>
                  <a:pt x="626" y="403"/>
                </a:lnTo>
                <a:lnTo>
                  <a:pt x="626" y="405"/>
                </a:lnTo>
                <a:lnTo>
                  <a:pt x="625" y="407"/>
                </a:lnTo>
                <a:lnTo>
                  <a:pt x="623" y="410"/>
                </a:lnTo>
                <a:lnTo>
                  <a:pt x="622" y="412"/>
                </a:lnTo>
                <a:lnTo>
                  <a:pt x="622" y="413"/>
                </a:lnTo>
                <a:lnTo>
                  <a:pt x="621" y="415"/>
                </a:lnTo>
                <a:lnTo>
                  <a:pt x="621" y="417"/>
                </a:lnTo>
                <a:lnTo>
                  <a:pt x="620" y="418"/>
                </a:lnTo>
                <a:lnTo>
                  <a:pt x="620" y="420"/>
                </a:lnTo>
                <a:lnTo>
                  <a:pt x="620" y="421"/>
                </a:lnTo>
                <a:lnTo>
                  <a:pt x="620" y="423"/>
                </a:lnTo>
                <a:lnTo>
                  <a:pt x="620" y="426"/>
                </a:lnTo>
                <a:lnTo>
                  <a:pt x="620" y="429"/>
                </a:lnTo>
                <a:lnTo>
                  <a:pt x="620" y="432"/>
                </a:lnTo>
                <a:lnTo>
                  <a:pt x="621" y="436"/>
                </a:lnTo>
                <a:lnTo>
                  <a:pt x="621" y="442"/>
                </a:lnTo>
                <a:lnTo>
                  <a:pt x="622" y="447"/>
                </a:lnTo>
                <a:lnTo>
                  <a:pt x="622" y="449"/>
                </a:lnTo>
                <a:lnTo>
                  <a:pt x="624" y="457"/>
                </a:lnTo>
                <a:lnTo>
                  <a:pt x="624" y="459"/>
                </a:lnTo>
                <a:lnTo>
                  <a:pt x="624" y="461"/>
                </a:lnTo>
                <a:lnTo>
                  <a:pt x="624" y="463"/>
                </a:lnTo>
                <a:lnTo>
                  <a:pt x="624" y="465"/>
                </a:lnTo>
                <a:lnTo>
                  <a:pt x="624" y="467"/>
                </a:lnTo>
                <a:lnTo>
                  <a:pt x="624" y="469"/>
                </a:lnTo>
                <a:lnTo>
                  <a:pt x="623" y="472"/>
                </a:lnTo>
                <a:lnTo>
                  <a:pt x="621" y="481"/>
                </a:lnTo>
                <a:lnTo>
                  <a:pt x="621" y="482"/>
                </a:lnTo>
                <a:lnTo>
                  <a:pt x="620" y="485"/>
                </a:lnTo>
                <a:lnTo>
                  <a:pt x="620" y="486"/>
                </a:lnTo>
                <a:lnTo>
                  <a:pt x="619" y="489"/>
                </a:lnTo>
                <a:lnTo>
                  <a:pt x="619" y="491"/>
                </a:lnTo>
                <a:lnTo>
                  <a:pt x="619" y="493"/>
                </a:lnTo>
                <a:lnTo>
                  <a:pt x="619" y="496"/>
                </a:lnTo>
                <a:lnTo>
                  <a:pt x="619" y="501"/>
                </a:lnTo>
                <a:lnTo>
                  <a:pt x="619" y="502"/>
                </a:lnTo>
                <a:lnTo>
                  <a:pt x="619" y="503"/>
                </a:lnTo>
                <a:lnTo>
                  <a:pt x="619" y="504"/>
                </a:lnTo>
                <a:lnTo>
                  <a:pt x="618" y="505"/>
                </a:lnTo>
                <a:lnTo>
                  <a:pt x="617" y="508"/>
                </a:lnTo>
                <a:lnTo>
                  <a:pt x="616" y="511"/>
                </a:lnTo>
                <a:lnTo>
                  <a:pt x="614" y="517"/>
                </a:lnTo>
                <a:lnTo>
                  <a:pt x="613" y="522"/>
                </a:lnTo>
                <a:lnTo>
                  <a:pt x="612" y="524"/>
                </a:lnTo>
                <a:lnTo>
                  <a:pt x="612" y="526"/>
                </a:lnTo>
                <a:lnTo>
                  <a:pt x="612" y="528"/>
                </a:lnTo>
                <a:lnTo>
                  <a:pt x="611" y="531"/>
                </a:lnTo>
                <a:lnTo>
                  <a:pt x="611" y="533"/>
                </a:lnTo>
                <a:lnTo>
                  <a:pt x="611" y="535"/>
                </a:lnTo>
                <a:lnTo>
                  <a:pt x="611" y="536"/>
                </a:lnTo>
                <a:lnTo>
                  <a:pt x="612" y="538"/>
                </a:lnTo>
                <a:lnTo>
                  <a:pt x="612" y="539"/>
                </a:lnTo>
                <a:lnTo>
                  <a:pt x="612" y="540"/>
                </a:lnTo>
                <a:lnTo>
                  <a:pt x="613" y="541"/>
                </a:lnTo>
                <a:lnTo>
                  <a:pt x="615" y="544"/>
                </a:lnTo>
                <a:lnTo>
                  <a:pt x="616" y="545"/>
                </a:lnTo>
                <a:lnTo>
                  <a:pt x="616" y="546"/>
                </a:lnTo>
                <a:lnTo>
                  <a:pt x="617" y="547"/>
                </a:lnTo>
                <a:lnTo>
                  <a:pt x="617" y="548"/>
                </a:lnTo>
                <a:lnTo>
                  <a:pt x="617" y="550"/>
                </a:lnTo>
                <a:lnTo>
                  <a:pt x="617" y="551"/>
                </a:lnTo>
                <a:lnTo>
                  <a:pt x="616" y="552"/>
                </a:lnTo>
                <a:lnTo>
                  <a:pt x="616" y="553"/>
                </a:lnTo>
                <a:lnTo>
                  <a:pt x="615" y="554"/>
                </a:lnTo>
                <a:lnTo>
                  <a:pt x="614" y="555"/>
                </a:lnTo>
                <a:lnTo>
                  <a:pt x="612" y="556"/>
                </a:lnTo>
                <a:lnTo>
                  <a:pt x="611" y="557"/>
                </a:lnTo>
                <a:lnTo>
                  <a:pt x="610" y="557"/>
                </a:lnTo>
                <a:lnTo>
                  <a:pt x="609" y="557"/>
                </a:lnTo>
                <a:lnTo>
                  <a:pt x="607" y="557"/>
                </a:lnTo>
                <a:lnTo>
                  <a:pt x="604" y="557"/>
                </a:lnTo>
                <a:lnTo>
                  <a:pt x="602" y="556"/>
                </a:lnTo>
                <a:lnTo>
                  <a:pt x="595" y="555"/>
                </a:lnTo>
                <a:lnTo>
                  <a:pt x="591" y="553"/>
                </a:lnTo>
                <a:lnTo>
                  <a:pt x="589" y="553"/>
                </a:lnTo>
                <a:lnTo>
                  <a:pt x="587" y="552"/>
                </a:lnTo>
                <a:lnTo>
                  <a:pt x="582" y="550"/>
                </a:lnTo>
                <a:lnTo>
                  <a:pt x="581" y="550"/>
                </a:lnTo>
                <a:lnTo>
                  <a:pt x="578" y="548"/>
                </a:lnTo>
                <a:lnTo>
                  <a:pt x="577" y="548"/>
                </a:lnTo>
                <a:lnTo>
                  <a:pt x="575" y="547"/>
                </a:lnTo>
                <a:lnTo>
                  <a:pt x="573" y="547"/>
                </a:lnTo>
                <a:lnTo>
                  <a:pt x="567" y="546"/>
                </a:lnTo>
                <a:lnTo>
                  <a:pt x="563" y="545"/>
                </a:lnTo>
                <a:lnTo>
                  <a:pt x="561" y="545"/>
                </a:lnTo>
                <a:lnTo>
                  <a:pt x="560" y="545"/>
                </a:lnTo>
                <a:lnTo>
                  <a:pt x="558" y="545"/>
                </a:lnTo>
                <a:lnTo>
                  <a:pt x="557" y="545"/>
                </a:lnTo>
                <a:lnTo>
                  <a:pt x="555" y="545"/>
                </a:lnTo>
                <a:lnTo>
                  <a:pt x="554" y="545"/>
                </a:lnTo>
                <a:lnTo>
                  <a:pt x="553" y="546"/>
                </a:lnTo>
                <a:lnTo>
                  <a:pt x="552" y="546"/>
                </a:lnTo>
                <a:lnTo>
                  <a:pt x="551" y="546"/>
                </a:lnTo>
                <a:lnTo>
                  <a:pt x="551" y="547"/>
                </a:lnTo>
                <a:lnTo>
                  <a:pt x="550" y="548"/>
                </a:lnTo>
                <a:lnTo>
                  <a:pt x="549" y="548"/>
                </a:lnTo>
                <a:lnTo>
                  <a:pt x="548" y="549"/>
                </a:lnTo>
                <a:lnTo>
                  <a:pt x="548" y="551"/>
                </a:lnTo>
                <a:lnTo>
                  <a:pt x="547" y="552"/>
                </a:lnTo>
                <a:lnTo>
                  <a:pt x="547" y="553"/>
                </a:lnTo>
                <a:lnTo>
                  <a:pt x="546" y="558"/>
                </a:lnTo>
                <a:lnTo>
                  <a:pt x="545" y="565"/>
                </a:lnTo>
                <a:lnTo>
                  <a:pt x="544" y="567"/>
                </a:lnTo>
                <a:lnTo>
                  <a:pt x="544" y="571"/>
                </a:lnTo>
                <a:lnTo>
                  <a:pt x="543" y="573"/>
                </a:lnTo>
                <a:lnTo>
                  <a:pt x="543" y="574"/>
                </a:lnTo>
                <a:lnTo>
                  <a:pt x="542" y="575"/>
                </a:lnTo>
                <a:lnTo>
                  <a:pt x="542" y="576"/>
                </a:lnTo>
                <a:lnTo>
                  <a:pt x="541" y="578"/>
                </a:lnTo>
                <a:lnTo>
                  <a:pt x="539" y="580"/>
                </a:lnTo>
                <a:lnTo>
                  <a:pt x="537" y="582"/>
                </a:lnTo>
                <a:lnTo>
                  <a:pt x="535" y="585"/>
                </a:lnTo>
                <a:lnTo>
                  <a:pt x="534" y="586"/>
                </a:lnTo>
                <a:lnTo>
                  <a:pt x="532" y="588"/>
                </a:lnTo>
                <a:lnTo>
                  <a:pt x="531" y="589"/>
                </a:lnTo>
                <a:lnTo>
                  <a:pt x="529" y="590"/>
                </a:lnTo>
                <a:lnTo>
                  <a:pt x="525" y="593"/>
                </a:lnTo>
                <a:lnTo>
                  <a:pt x="520" y="597"/>
                </a:lnTo>
                <a:lnTo>
                  <a:pt x="518" y="598"/>
                </a:lnTo>
                <a:lnTo>
                  <a:pt x="517" y="600"/>
                </a:lnTo>
                <a:lnTo>
                  <a:pt x="516" y="601"/>
                </a:lnTo>
                <a:lnTo>
                  <a:pt x="515" y="602"/>
                </a:lnTo>
                <a:lnTo>
                  <a:pt x="514" y="604"/>
                </a:lnTo>
                <a:lnTo>
                  <a:pt x="512" y="606"/>
                </a:lnTo>
                <a:lnTo>
                  <a:pt x="511" y="609"/>
                </a:lnTo>
                <a:lnTo>
                  <a:pt x="510" y="611"/>
                </a:lnTo>
                <a:lnTo>
                  <a:pt x="509" y="614"/>
                </a:lnTo>
                <a:lnTo>
                  <a:pt x="508" y="618"/>
                </a:lnTo>
                <a:lnTo>
                  <a:pt x="507" y="620"/>
                </a:lnTo>
                <a:lnTo>
                  <a:pt x="507" y="622"/>
                </a:lnTo>
                <a:lnTo>
                  <a:pt x="507" y="624"/>
                </a:lnTo>
                <a:lnTo>
                  <a:pt x="506" y="626"/>
                </a:lnTo>
                <a:lnTo>
                  <a:pt x="506" y="627"/>
                </a:lnTo>
                <a:lnTo>
                  <a:pt x="506" y="629"/>
                </a:lnTo>
                <a:lnTo>
                  <a:pt x="507" y="637"/>
                </a:lnTo>
                <a:lnTo>
                  <a:pt x="507" y="640"/>
                </a:lnTo>
                <a:lnTo>
                  <a:pt x="507" y="642"/>
                </a:lnTo>
                <a:lnTo>
                  <a:pt x="507" y="645"/>
                </a:lnTo>
                <a:lnTo>
                  <a:pt x="506" y="652"/>
                </a:lnTo>
                <a:lnTo>
                  <a:pt x="506" y="657"/>
                </a:lnTo>
                <a:lnTo>
                  <a:pt x="506" y="658"/>
                </a:lnTo>
                <a:lnTo>
                  <a:pt x="506" y="660"/>
                </a:lnTo>
                <a:lnTo>
                  <a:pt x="505" y="661"/>
                </a:lnTo>
                <a:lnTo>
                  <a:pt x="505" y="663"/>
                </a:lnTo>
                <a:lnTo>
                  <a:pt x="504" y="664"/>
                </a:lnTo>
                <a:lnTo>
                  <a:pt x="504" y="666"/>
                </a:lnTo>
                <a:lnTo>
                  <a:pt x="503" y="667"/>
                </a:lnTo>
                <a:lnTo>
                  <a:pt x="502" y="668"/>
                </a:lnTo>
                <a:lnTo>
                  <a:pt x="501" y="670"/>
                </a:lnTo>
                <a:lnTo>
                  <a:pt x="500" y="671"/>
                </a:lnTo>
                <a:lnTo>
                  <a:pt x="500" y="671"/>
                </a:lnTo>
                <a:lnTo>
                  <a:pt x="499" y="672"/>
                </a:lnTo>
                <a:lnTo>
                  <a:pt x="498" y="672"/>
                </a:lnTo>
                <a:lnTo>
                  <a:pt x="498" y="672"/>
                </a:lnTo>
                <a:lnTo>
                  <a:pt x="497" y="673"/>
                </a:lnTo>
                <a:lnTo>
                  <a:pt x="496" y="673"/>
                </a:lnTo>
                <a:lnTo>
                  <a:pt x="495" y="673"/>
                </a:lnTo>
                <a:lnTo>
                  <a:pt x="494" y="673"/>
                </a:lnTo>
                <a:lnTo>
                  <a:pt x="492" y="674"/>
                </a:lnTo>
                <a:lnTo>
                  <a:pt x="491" y="674"/>
                </a:lnTo>
                <a:lnTo>
                  <a:pt x="490" y="673"/>
                </a:lnTo>
                <a:lnTo>
                  <a:pt x="489" y="673"/>
                </a:lnTo>
                <a:lnTo>
                  <a:pt x="488" y="673"/>
                </a:lnTo>
                <a:lnTo>
                  <a:pt x="487" y="673"/>
                </a:lnTo>
                <a:lnTo>
                  <a:pt x="486" y="672"/>
                </a:lnTo>
                <a:lnTo>
                  <a:pt x="486" y="672"/>
                </a:lnTo>
                <a:lnTo>
                  <a:pt x="485" y="671"/>
                </a:lnTo>
                <a:lnTo>
                  <a:pt x="484" y="670"/>
                </a:lnTo>
                <a:lnTo>
                  <a:pt x="483" y="670"/>
                </a:lnTo>
                <a:lnTo>
                  <a:pt x="482" y="668"/>
                </a:lnTo>
                <a:lnTo>
                  <a:pt x="479" y="664"/>
                </a:lnTo>
                <a:lnTo>
                  <a:pt x="478" y="663"/>
                </a:lnTo>
                <a:lnTo>
                  <a:pt x="477" y="662"/>
                </a:lnTo>
                <a:lnTo>
                  <a:pt x="476" y="661"/>
                </a:lnTo>
                <a:lnTo>
                  <a:pt x="474" y="660"/>
                </a:lnTo>
                <a:lnTo>
                  <a:pt x="473" y="660"/>
                </a:lnTo>
                <a:lnTo>
                  <a:pt x="471" y="659"/>
                </a:lnTo>
                <a:lnTo>
                  <a:pt x="470" y="658"/>
                </a:lnTo>
                <a:lnTo>
                  <a:pt x="469" y="658"/>
                </a:lnTo>
                <a:lnTo>
                  <a:pt x="468" y="657"/>
                </a:lnTo>
                <a:lnTo>
                  <a:pt x="467" y="656"/>
                </a:lnTo>
                <a:lnTo>
                  <a:pt x="466" y="655"/>
                </a:lnTo>
                <a:lnTo>
                  <a:pt x="466" y="654"/>
                </a:lnTo>
                <a:lnTo>
                  <a:pt x="463" y="651"/>
                </a:lnTo>
                <a:lnTo>
                  <a:pt x="462" y="650"/>
                </a:lnTo>
                <a:lnTo>
                  <a:pt x="461" y="649"/>
                </a:lnTo>
                <a:lnTo>
                  <a:pt x="461" y="648"/>
                </a:lnTo>
                <a:lnTo>
                  <a:pt x="460" y="648"/>
                </a:lnTo>
                <a:lnTo>
                  <a:pt x="459" y="648"/>
                </a:lnTo>
                <a:lnTo>
                  <a:pt x="458" y="647"/>
                </a:lnTo>
                <a:lnTo>
                  <a:pt x="457" y="648"/>
                </a:lnTo>
                <a:lnTo>
                  <a:pt x="456" y="648"/>
                </a:lnTo>
                <a:lnTo>
                  <a:pt x="455" y="648"/>
                </a:lnTo>
                <a:lnTo>
                  <a:pt x="454" y="649"/>
                </a:lnTo>
                <a:lnTo>
                  <a:pt x="445" y="654"/>
                </a:lnTo>
                <a:lnTo>
                  <a:pt x="444" y="655"/>
                </a:lnTo>
                <a:lnTo>
                  <a:pt x="442" y="656"/>
                </a:lnTo>
                <a:lnTo>
                  <a:pt x="441" y="656"/>
                </a:lnTo>
                <a:lnTo>
                  <a:pt x="440" y="657"/>
                </a:lnTo>
                <a:lnTo>
                  <a:pt x="439" y="657"/>
                </a:lnTo>
                <a:lnTo>
                  <a:pt x="438" y="657"/>
                </a:lnTo>
                <a:lnTo>
                  <a:pt x="437" y="657"/>
                </a:lnTo>
                <a:lnTo>
                  <a:pt x="436" y="657"/>
                </a:lnTo>
                <a:lnTo>
                  <a:pt x="435" y="657"/>
                </a:lnTo>
                <a:lnTo>
                  <a:pt x="434" y="656"/>
                </a:lnTo>
                <a:lnTo>
                  <a:pt x="430" y="655"/>
                </a:lnTo>
                <a:lnTo>
                  <a:pt x="424" y="653"/>
                </a:lnTo>
                <a:lnTo>
                  <a:pt x="422" y="652"/>
                </a:lnTo>
                <a:lnTo>
                  <a:pt x="417" y="650"/>
                </a:lnTo>
                <a:lnTo>
                  <a:pt x="415" y="649"/>
                </a:lnTo>
                <a:lnTo>
                  <a:pt x="414" y="648"/>
                </a:lnTo>
                <a:lnTo>
                  <a:pt x="413" y="648"/>
                </a:lnTo>
                <a:lnTo>
                  <a:pt x="412" y="647"/>
                </a:lnTo>
                <a:lnTo>
                  <a:pt x="411" y="646"/>
                </a:lnTo>
                <a:lnTo>
                  <a:pt x="409" y="643"/>
                </a:lnTo>
                <a:lnTo>
                  <a:pt x="407" y="642"/>
                </a:lnTo>
                <a:lnTo>
                  <a:pt x="403" y="638"/>
                </a:lnTo>
                <a:lnTo>
                  <a:pt x="401" y="636"/>
                </a:lnTo>
                <a:lnTo>
                  <a:pt x="400" y="635"/>
                </a:lnTo>
                <a:lnTo>
                  <a:pt x="399" y="634"/>
                </a:lnTo>
                <a:lnTo>
                  <a:pt x="398" y="634"/>
                </a:lnTo>
                <a:lnTo>
                  <a:pt x="398" y="634"/>
                </a:lnTo>
                <a:lnTo>
                  <a:pt x="396" y="634"/>
                </a:lnTo>
                <a:lnTo>
                  <a:pt x="396" y="634"/>
                </a:lnTo>
                <a:lnTo>
                  <a:pt x="395" y="634"/>
                </a:lnTo>
                <a:lnTo>
                  <a:pt x="394" y="635"/>
                </a:lnTo>
                <a:lnTo>
                  <a:pt x="393" y="635"/>
                </a:lnTo>
                <a:lnTo>
                  <a:pt x="393" y="636"/>
                </a:lnTo>
                <a:lnTo>
                  <a:pt x="392" y="636"/>
                </a:lnTo>
                <a:lnTo>
                  <a:pt x="392" y="637"/>
                </a:lnTo>
                <a:lnTo>
                  <a:pt x="391" y="637"/>
                </a:lnTo>
                <a:lnTo>
                  <a:pt x="391" y="638"/>
                </a:lnTo>
                <a:lnTo>
                  <a:pt x="391" y="639"/>
                </a:lnTo>
                <a:lnTo>
                  <a:pt x="391" y="644"/>
                </a:lnTo>
                <a:lnTo>
                  <a:pt x="390" y="646"/>
                </a:lnTo>
                <a:lnTo>
                  <a:pt x="390" y="648"/>
                </a:lnTo>
                <a:lnTo>
                  <a:pt x="389" y="651"/>
                </a:lnTo>
                <a:lnTo>
                  <a:pt x="388" y="655"/>
                </a:lnTo>
                <a:lnTo>
                  <a:pt x="388" y="656"/>
                </a:lnTo>
                <a:lnTo>
                  <a:pt x="387" y="658"/>
                </a:lnTo>
                <a:lnTo>
                  <a:pt x="387" y="659"/>
                </a:lnTo>
                <a:lnTo>
                  <a:pt x="386" y="661"/>
                </a:lnTo>
                <a:lnTo>
                  <a:pt x="385" y="662"/>
                </a:lnTo>
                <a:lnTo>
                  <a:pt x="384" y="663"/>
                </a:lnTo>
                <a:lnTo>
                  <a:pt x="383" y="664"/>
                </a:lnTo>
                <a:lnTo>
                  <a:pt x="382" y="665"/>
                </a:lnTo>
                <a:lnTo>
                  <a:pt x="381" y="666"/>
                </a:lnTo>
                <a:lnTo>
                  <a:pt x="381" y="667"/>
                </a:lnTo>
                <a:lnTo>
                  <a:pt x="380" y="667"/>
                </a:lnTo>
                <a:lnTo>
                  <a:pt x="379" y="667"/>
                </a:lnTo>
                <a:lnTo>
                  <a:pt x="378" y="668"/>
                </a:lnTo>
                <a:lnTo>
                  <a:pt x="377" y="668"/>
                </a:lnTo>
                <a:lnTo>
                  <a:pt x="372" y="668"/>
                </a:lnTo>
                <a:lnTo>
                  <a:pt x="370" y="669"/>
                </a:lnTo>
                <a:lnTo>
                  <a:pt x="368" y="669"/>
                </a:lnTo>
                <a:lnTo>
                  <a:pt x="367" y="669"/>
                </a:lnTo>
                <a:lnTo>
                  <a:pt x="367" y="670"/>
                </a:lnTo>
                <a:lnTo>
                  <a:pt x="366" y="670"/>
                </a:lnTo>
                <a:lnTo>
                  <a:pt x="365" y="671"/>
                </a:lnTo>
                <a:lnTo>
                  <a:pt x="365" y="671"/>
                </a:lnTo>
                <a:lnTo>
                  <a:pt x="364" y="673"/>
                </a:lnTo>
                <a:lnTo>
                  <a:pt x="363" y="675"/>
                </a:lnTo>
                <a:lnTo>
                  <a:pt x="362" y="677"/>
                </a:lnTo>
                <a:lnTo>
                  <a:pt x="362" y="677"/>
                </a:lnTo>
                <a:lnTo>
                  <a:pt x="362" y="678"/>
                </a:lnTo>
                <a:lnTo>
                  <a:pt x="361" y="679"/>
                </a:lnTo>
                <a:lnTo>
                  <a:pt x="360" y="679"/>
                </a:lnTo>
                <a:lnTo>
                  <a:pt x="359" y="680"/>
                </a:lnTo>
                <a:lnTo>
                  <a:pt x="358" y="680"/>
                </a:lnTo>
                <a:lnTo>
                  <a:pt x="356" y="681"/>
                </a:lnTo>
                <a:lnTo>
                  <a:pt x="354" y="682"/>
                </a:lnTo>
                <a:lnTo>
                  <a:pt x="353" y="682"/>
                </a:lnTo>
                <a:lnTo>
                  <a:pt x="352" y="682"/>
                </a:lnTo>
                <a:lnTo>
                  <a:pt x="351" y="683"/>
                </a:lnTo>
                <a:lnTo>
                  <a:pt x="350" y="684"/>
                </a:lnTo>
                <a:lnTo>
                  <a:pt x="349" y="684"/>
                </a:lnTo>
                <a:lnTo>
                  <a:pt x="346" y="687"/>
                </a:lnTo>
                <a:lnTo>
                  <a:pt x="345" y="688"/>
                </a:lnTo>
                <a:lnTo>
                  <a:pt x="344" y="689"/>
                </a:lnTo>
                <a:lnTo>
                  <a:pt x="343" y="690"/>
                </a:lnTo>
                <a:lnTo>
                  <a:pt x="342" y="690"/>
                </a:lnTo>
                <a:lnTo>
                  <a:pt x="340" y="690"/>
                </a:lnTo>
                <a:lnTo>
                  <a:pt x="339" y="690"/>
                </a:lnTo>
                <a:lnTo>
                  <a:pt x="339" y="690"/>
                </a:lnTo>
                <a:lnTo>
                  <a:pt x="338" y="690"/>
                </a:lnTo>
                <a:lnTo>
                  <a:pt x="337" y="689"/>
                </a:lnTo>
                <a:lnTo>
                  <a:pt x="333" y="688"/>
                </a:lnTo>
                <a:lnTo>
                  <a:pt x="328" y="685"/>
                </a:lnTo>
                <a:lnTo>
                  <a:pt x="324" y="683"/>
                </a:lnTo>
                <a:lnTo>
                  <a:pt x="313" y="678"/>
                </a:lnTo>
                <a:lnTo>
                  <a:pt x="311" y="677"/>
                </a:lnTo>
                <a:lnTo>
                  <a:pt x="309" y="676"/>
                </a:lnTo>
                <a:lnTo>
                  <a:pt x="308" y="676"/>
                </a:lnTo>
                <a:lnTo>
                  <a:pt x="307" y="675"/>
                </a:lnTo>
                <a:lnTo>
                  <a:pt x="302" y="675"/>
                </a:lnTo>
                <a:lnTo>
                  <a:pt x="299" y="674"/>
                </a:lnTo>
                <a:lnTo>
                  <a:pt x="297" y="674"/>
                </a:lnTo>
                <a:lnTo>
                  <a:pt x="291" y="671"/>
                </a:lnTo>
                <a:lnTo>
                  <a:pt x="284" y="669"/>
                </a:lnTo>
                <a:lnTo>
                  <a:pt x="280" y="668"/>
                </a:lnTo>
                <a:lnTo>
                  <a:pt x="279" y="668"/>
                </a:lnTo>
                <a:lnTo>
                  <a:pt x="277" y="667"/>
                </a:lnTo>
                <a:lnTo>
                  <a:pt x="274" y="667"/>
                </a:lnTo>
                <a:lnTo>
                  <a:pt x="269" y="667"/>
                </a:lnTo>
                <a:lnTo>
                  <a:pt x="268" y="667"/>
                </a:lnTo>
                <a:lnTo>
                  <a:pt x="266" y="667"/>
                </a:lnTo>
                <a:lnTo>
                  <a:pt x="260" y="666"/>
                </a:lnTo>
                <a:lnTo>
                  <a:pt x="258" y="665"/>
                </a:lnTo>
                <a:lnTo>
                  <a:pt x="254" y="665"/>
                </a:lnTo>
                <a:lnTo>
                  <a:pt x="253" y="665"/>
                </a:lnTo>
                <a:lnTo>
                  <a:pt x="251" y="665"/>
                </a:lnTo>
                <a:lnTo>
                  <a:pt x="246" y="666"/>
                </a:lnTo>
                <a:lnTo>
                  <a:pt x="244" y="666"/>
                </a:lnTo>
                <a:lnTo>
                  <a:pt x="242" y="666"/>
                </a:lnTo>
                <a:lnTo>
                  <a:pt x="241" y="666"/>
                </a:lnTo>
                <a:lnTo>
                  <a:pt x="240" y="666"/>
                </a:lnTo>
                <a:lnTo>
                  <a:pt x="239" y="666"/>
                </a:lnTo>
                <a:lnTo>
                  <a:pt x="238" y="665"/>
                </a:lnTo>
                <a:lnTo>
                  <a:pt x="235" y="664"/>
                </a:lnTo>
                <a:lnTo>
                  <a:pt x="234" y="663"/>
                </a:lnTo>
                <a:lnTo>
                  <a:pt x="231" y="663"/>
                </a:lnTo>
                <a:lnTo>
                  <a:pt x="227" y="662"/>
                </a:lnTo>
                <a:lnTo>
                  <a:pt x="226" y="661"/>
                </a:lnTo>
                <a:lnTo>
                  <a:pt x="225" y="661"/>
                </a:lnTo>
                <a:lnTo>
                  <a:pt x="224" y="661"/>
                </a:lnTo>
                <a:lnTo>
                  <a:pt x="222" y="659"/>
                </a:lnTo>
                <a:lnTo>
                  <a:pt x="219" y="656"/>
                </a:lnTo>
                <a:lnTo>
                  <a:pt x="218" y="655"/>
                </a:lnTo>
                <a:lnTo>
                  <a:pt x="217" y="655"/>
                </a:lnTo>
                <a:lnTo>
                  <a:pt x="216" y="653"/>
                </a:lnTo>
                <a:lnTo>
                  <a:pt x="215" y="652"/>
                </a:lnTo>
                <a:lnTo>
                  <a:pt x="215" y="651"/>
                </a:lnTo>
                <a:lnTo>
                  <a:pt x="214" y="650"/>
                </a:lnTo>
                <a:lnTo>
                  <a:pt x="213" y="647"/>
                </a:lnTo>
                <a:lnTo>
                  <a:pt x="212" y="646"/>
                </a:lnTo>
                <a:lnTo>
                  <a:pt x="212" y="645"/>
                </a:lnTo>
                <a:lnTo>
                  <a:pt x="211" y="645"/>
                </a:lnTo>
                <a:lnTo>
                  <a:pt x="211" y="644"/>
                </a:lnTo>
                <a:lnTo>
                  <a:pt x="209" y="642"/>
                </a:lnTo>
                <a:lnTo>
                  <a:pt x="208" y="641"/>
                </a:lnTo>
                <a:lnTo>
                  <a:pt x="207" y="640"/>
                </a:lnTo>
                <a:lnTo>
                  <a:pt x="206" y="639"/>
                </a:lnTo>
                <a:lnTo>
                  <a:pt x="205" y="638"/>
                </a:lnTo>
                <a:lnTo>
                  <a:pt x="205" y="637"/>
                </a:lnTo>
                <a:lnTo>
                  <a:pt x="204" y="636"/>
                </a:lnTo>
                <a:lnTo>
                  <a:pt x="204" y="635"/>
                </a:lnTo>
                <a:lnTo>
                  <a:pt x="204" y="634"/>
                </a:lnTo>
                <a:lnTo>
                  <a:pt x="204" y="634"/>
                </a:lnTo>
                <a:lnTo>
                  <a:pt x="205" y="633"/>
                </a:lnTo>
                <a:lnTo>
                  <a:pt x="205" y="632"/>
                </a:lnTo>
                <a:lnTo>
                  <a:pt x="205" y="631"/>
                </a:lnTo>
                <a:lnTo>
                  <a:pt x="206" y="630"/>
                </a:lnTo>
                <a:lnTo>
                  <a:pt x="207" y="630"/>
                </a:lnTo>
                <a:lnTo>
                  <a:pt x="207" y="629"/>
                </a:lnTo>
                <a:lnTo>
                  <a:pt x="209" y="628"/>
                </a:lnTo>
                <a:lnTo>
                  <a:pt x="210" y="627"/>
                </a:lnTo>
                <a:lnTo>
                  <a:pt x="211" y="626"/>
                </a:lnTo>
                <a:lnTo>
                  <a:pt x="215" y="625"/>
                </a:lnTo>
                <a:lnTo>
                  <a:pt x="216" y="624"/>
                </a:lnTo>
                <a:lnTo>
                  <a:pt x="216" y="624"/>
                </a:lnTo>
                <a:lnTo>
                  <a:pt x="217" y="623"/>
                </a:lnTo>
                <a:lnTo>
                  <a:pt x="217" y="622"/>
                </a:lnTo>
                <a:lnTo>
                  <a:pt x="218" y="622"/>
                </a:lnTo>
                <a:lnTo>
                  <a:pt x="218" y="621"/>
                </a:lnTo>
                <a:lnTo>
                  <a:pt x="219" y="620"/>
                </a:lnTo>
                <a:lnTo>
                  <a:pt x="219" y="618"/>
                </a:lnTo>
                <a:lnTo>
                  <a:pt x="219" y="617"/>
                </a:lnTo>
                <a:lnTo>
                  <a:pt x="219" y="616"/>
                </a:lnTo>
                <a:lnTo>
                  <a:pt x="218" y="615"/>
                </a:lnTo>
                <a:lnTo>
                  <a:pt x="218" y="614"/>
                </a:lnTo>
                <a:lnTo>
                  <a:pt x="217" y="614"/>
                </a:lnTo>
                <a:lnTo>
                  <a:pt x="217" y="613"/>
                </a:lnTo>
                <a:lnTo>
                  <a:pt x="216" y="612"/>
                </a:lnTo>
                <a:lnTo>
                  <a:pt x="212" y="609"/>
                </a:lnTo>
                <a:lnTo>
                  <a:pt x="210" y="608"/>
                </a:lnTo>
                <a:lnTo>
                  <a:pt x="209" y="607"/>
                </a:lnTo>
                <a:lnTo>
                  <a:pt x="208" y="605"/>
                </a:lnTo>
                <a:lnTo>
                  <a:pt x="205" y="601"/>
                </a:lnTo>
                <a:lnTo>
                  <a:pt x="203" y="599"/>
                </a:lnTo>
                <a:lnTo>
                  <a:pt x="201" y="597"/>
                </a:lnTo>
                <a:lnTo>
                  <a:pt x="200" y="595"/>
                </a:lnTo>
                <a:lnTo>
                  <a:pt x="198" y="594"/>
                </a:lnTo>
                <a:lnTo>
                  <a:pt x="197" y="593"/>
                </a:lnTo>
                <a:lnTo>
                  <a:pt x="196" y="592"/>
                </a:lnTo>
                <a:lnTo>
                  <a:pt x="195" y="591"/>
                </a:lnTo>
                <a:lnTo>
                  <a:pt x="194" y="591"/>
                </a:lnTo>
                <a:lnTo>
                  <a:pt x="193" y="590"/>
                </a:lnTo>
                <a:lnTo>
                  <a:pt x="190" y="589"/>
                </a:lnTo>
                <a:lnTo>
                  <a:pt x="186" y="588"/>
                </a:lnTo>
                <a:lnTo>
                  <a:pt x="184" y="587"/>
                </a:lnTo>
                <a:lnTo>
                  <a:pt x="182" y="586"/>
                </a:lnTo>
                <a:lnTo>
                  <a:pt x="180" y="585"/>
                </a:lnTo>
                <a:lnTo>
                  <a:pt x="178" y="584"/>
                </a:lnTo>
                <a:lnTo>
                  <a:pt x="177" y="584"/>
                </a:lnTo>
                <a:lnTo>
                  <a:pt x="172" y="580"/>
                </a:lnTo>
                <a:lnTo>
                  <a:pt x="171" y="579"/>
                </a:lnTo>
                <a:lnTo>
                  <a:pt x="170" y="578"/>
                </a:lnTo>
                <a:lnTo>
                  <a:pt x="168" y="577"/>
                </a:lnTo>
                <a:lnTo>
                  <a:pt x="167" y="575"/>
                </a:lnTo>
                <a:lnTo>
                  <a:pt x="165" y="573"/>
                </a:lnTo>
                <a:lnTo>
                  <a:pt x="159" y="566"/>
                </a:lnTo>
                <a:lnTo>
                  <a:pt x="156" y="564"/>
                </a:lnTo>
                <a:lnTo>
                  <a:pt x="154" y="562"/>
                </a:lnTo>
                <a:lnTo>
                  <a:pt x="152" y="560"/>
                </a:lnTo>
                <a:lnTo>
                  <a:pt x="150" y="559"/>
                </a:lnTo>
                <a:lnTo>
                  <a:pt x="148" y="557"/>
                </a:lnTo>
                <a:lnTo>
                  <a:pt x="146" y="555"/>
                </a:lnTo>
                <a:lnTo>
                  <a:pt x="144" y="554"/>
                </a:lnTo>
                <a:lnTo>
                  <a:pt x="142" y="553"/>
                </a:lnTo>
                <a:lnTo>
                  <a:pt x="140" y="552"/>
                </a:lnTo>
                <a:lnTo>
                  <a:pt x="138" y="551"/>
                </a:lnTo>
                <a:lnTo>
                  <a:pt x="136" y="550"/>
                </a:lnTo>
                <a:lnTo>
                  <a:pt x="134" y="549"/>
                </a:lnTo>
                <a:lnTo>
                  <a:pt x="125" y="547"/>
                </a:lnTo>
                <a:lnTo>
                  <a:pt x="123" y="546"/>
                </a:lnTo>
                <a:lnTo>
                  <a:pt x="121" y="545"/>
                </a:lnTo>
                <a:lnTo>
                  <a:pt x="120" y="545"/>
                </a:lnTo>
                <a:lnTo>
                  <a:pt x="118" y="544"/>
                </a:lnTo>
                <a:lnTo>
                  <a:pt x="117" y="543"/>
                </a:lnTo>
                <a:lnTo>
                  <a:pt x="117" y="543"/>
                </a:lnTo>
                <a:lnTo>
                  <a:pt x="116" y="542"/>
                </a:lnTo>
                <a:lnTo>
                  <a:pt x="115" y="541"/>
                </a:lnTo>
                <a:lnTo>
                  <a:pt x="115" y="539"/>
                </a:lnTo>
                <a:lnTo>
                  <a:pt x="114" y="537"/>
                </a:lnTo>
                <a:lnTo>
                  <a:pt x="114" y="536"/>
                </a:lnTo>
                <a:lnTo>
                  <a:pt x="113" y="532"/>
                </a:lnTo>
                <a:lnTo>
                  <a:pt x="113" y="530"/>
                </a:lnTo>
                <a:lnTo>
                  <a:pt x="113" y="529"/>
                </a:lnTo>
                <a:lnTo>
                  <a:pt x="112" y="527"/>
                </a:lnTo>
                <a:lnTo>
                  <a:pt x="111" y="524"/>
                </a:lnTo>
                <a:lnTo>
                  <a:pt x="108" y="518"/>
                </a:lnTo>
                <a:lnTo>
                  <a:pt x="107" y="516"/>
                </a:lnTo>
                <a:lnTo>
                  <a:pt x="107" y="514"/>
                </a:lnTo>
                <a:lnTo>
                  <a:pt x="105" y="512"/>
                </a:lnTo>
                <a:lnTo>
                  <a:pt x="105" y="511"/>
                </a:lnTo>
                <a:lnTo>
                  <a:pt x="104" y="511"/>
                </a:lnTo>
                <a:lnTo>
                  <a:pt x="103" y="510"/>
                </a:lnTo>
                <a:lnTo>
                  <a:pt x="103" y="509"/>
                </a:lnTo>
                <a:lnTo>
                  <a:pt x="99" y="507"/>
                </a:lnTo>
                <a:lnTo>
                  <a:pt x="98" y="506"/>
                </a:lnTo>
                <a:lnTo>
                  <a:pt x="97" y="505"/>
                </a:lnTo>
                <a:lnTo>
                  <a:pt x="97" y="504"/>
                </a:lnTo>
                <a:lnTo>
                  <a:pt x="96" y="504"/>
                </a:lnTo>
                <a:lnTo>
                  <a:pt x="95" y="503"/>
                </a:lnTo>
                <a:lnTo>
                  <a:pt x="95" y="501"/>
                </a:lnTo>
                <a:lnTo>
                  <a:pt x="94" y="500"/>
                </a:lnTo>
                <a:lnTo>
                  <a:pt x="93" y="498"/>
                </a:lnTo>
                <a:lnTo>
                  <a:pt x="92" y="496"/>
                </a:lnTo>
                <a:lnTo>
                  <a:pt x="90" y="490"/>
                </a:lnTo>
                <a:lnTo>
                  <a:pt x="88" y="485"/>
                </a:lnTo>
                <a:lnTo>
                  <a:pt x="87" y="482"/>
                </a:lnTo>
                <a:lnTo>
                  <a:pt x="86" y="480"/>
                </a:lnTo>
                <a:lnTo>
                  <a:pt x="85" y="479"/>
                </a:lnTo>
                <a:lnTo>
                  <a:pt x="84" y="477"/>
                </a:lnTo>
                <a:lnTo>
                  <a:pt x="83" y="476"/>
                </a:lnTo>
                <a:lnTo>
                  <a:pt x="82" y="475"/>
                </a:lnTo>
                <a:lnTo>
                  <a:pt x="82" y="475"/>
                </a:lnTo>
                <a:lnTo>
                  <a:pt x="81" y="475"/>
                </a:lnTo>
                <a:lnTo>
                  <a:pt x="80" y="474"/>
                </a:lnTo>
                <a:lnTo>
                  <a:pt x="79" y="474"/>
                </a:lnTo>
                <a:lnTo>
                  <a:pt x="75" y="475"/>
                </a:lnTo>
                <a:lnTo>
                  <a:pt x="72" y="475"/>
                </a:lnTo>
                <a:lnTo>
                  <a:pt x="70" y="475"/>
                </a:lnTo>
                <a:lnTo>
                  <a:pt x="66" y="475"/>
                </a:lnTo>
                <a:lnTo>
                  <a:pt x="65" y="475"/>
                </a:lnTo>
                <a:lnTo>
                  <a:pt x="63" y="475"/>
                </a:lnTo>
                <a:lnTo>
                  <a:pt x="61" y="474"/>
                </a:lnTo>
                <a:lnTo>
                  <a:pt x="60" y="474"/>
                </a:lnTo>
                <a:lnTo>
                  <a:pt x="58" y="473"/>
                </a:lnTo>
                <a:lnTo>
                  <a:pt x="58" y="473"/>
                </a:lnTo>
                <a:lnTo>
                  <a:pt x="57" y="472"/>
                </a:lnTo>
                <a:lnTo>
                  <a:pt x="56" y="471"/>
                </a:lnTo>
                <a:lnTo>
                  <a:pt x="55" y="470"/>
                </a:lnTo>
                <a:lnTo>
                  <a:pt x="51" y="466"/>
                </a:lnTo>
                <a:lnTo>
                  <a:pt x="50" y="465"/>
                </a:lnTo>
                <a:lnTo>
                  <a:pt x="49" y="463"/>
                </a:lnTo>
                <a:lnTo>
                  <a:pt x="47" y="461"/>
                </a:lnTo>
                <a:lnTo>
                  <a:pt x="46" y="458"/>
                </a:lnTo>
                <a:lnTo>
                  <a:pt x="43" y="453"/>
                </a:lnTo>
                <a:lnTo>
                  <a:pt x="42" y="450"/>
                </a:lnTo>
                <a:lnTo>
                  <a:pt x="40" y="444"/>
                </a:lnTo>
                <a:lnTo>
                  <a:pt x="37" y="439"/>
                </a:lnTo>
                <a:lnTo>
                  <a:pt x="36" y="435"/>
                </a:lnTo>
                <a:lnTo>
                  <a:pt x="35" y="434"/>
                </a:lnTo>
                <a:lnTo>
                  <a:pt x="35" y="433"/>
                </a:lnTo>
                <a:lnTo>
                  <a:pt x="34" y="433"/>
                </a:lnTo>
                <a:lnTo>
                  <a:pt x="34" y="433"/>
                </a:lnTo>
                <a:lnTo>
                  <a:pt x="34" y="432"/>
                </a:lnTo>
                <a:lnTo>
                  <a:pt x="33" y="432"/>
                </a:lnTo>
                <a:lnTo>
                  <a:pt x="32" y="432"/>
                </a:lnTo>
                <a:lnTo>
                  <a:pt x="29" y="432"/>
                </a:lnTo>
                <a:lnTo>
                  <a:pt x="28" y="432"/>
                </a:lnTo>
                <a:lnTo>
                  <a:pt x="27" y="432"/>
                </a:lnTo>
                <a:lnTo>
                  <a:pt x="26" y="431"/>
                </a:lnTo>
                <a:lnTo>
                  <a:pt x="25" y="430"/>
                </a:lnTo>
                <a:lnTo>
                  <a:pt x="24" y="429"/>
                </a:lnTo>
                <a:lnTo>
                  <a:pt x="23" y="427"/>
                </a:lnTo>
                <a:lnTo>
                  <a:pt x="21" y="424"/>
                </a:lnTo>
                <a:lnTo>
                  <a:pt x="20" y="423"/>
                </a:lnTo>
                <a:lnTo>
                  <a:pt x="19" y="422"/>
                </a:lnTo>
                <a:lnTo>
                  <a:pt x="18" y="421"/>
                </a:lnTo>
                <a:lnTo>
                  <a:pt x="17" y="420"/>
                </a:lnTo>
                <a:lnTo>
                  <a:pt x="16" y="419"/>
                </a:lnTo>
                <a:lnTo>
                  <a:pt x="15" y="419"/>
                </a:lnTo>
                <a:lnTo>
                  <a:pt x="14" y="418"/>
                </a:lnTo>
                <a:lnTo>
                  <a:pt x="13" y="418"/>
                </a:lnTo>
                <a:lnTo>
                  <a:pt x="12" y="418"/>
                </a:lnTo>
                <a:lnTo>
                  <a:pt x="10" y="417"/>
                </a:lnTo>
                <a:lnTo>
                  <a:pt x="8" y="417"/>
                </a:lnTo>
                <a:lnTo>
                  <a:pt x="6" y="417"/>
                </a:lnTo>
                <a:lnTo>
                  <a:pt x="5" y="417"/>
                </a:lnTo>
                <a:lnTo>
                  <a:pt x="4" y="417"/>
                </a:lnTo>
                <a:lnTo>
                  <a:pt x="4" y="417"/>
                </a:lnTo>
                <a:lnTo>
                  <a:pt x="4" y="415"/>
                </a:lnTo>
                <a:lnTo>
                  <a:pt x="2" y="410"/>
                </a:lnTo>
                <a:lnTo>
                  <a:pt x="1" y="409"/>
                </a:lnTo>
                <a:lnTo>
                  <a:pt x="1" y="407"/>
                </a:lnTo>
                <a:lnTo>
                  <a:pt x="1" y="406"/>
                </a:lnTo>
                <a:lnTo>
                  <a:pt x="1" y="405"/>
                </a:lnTo>
                <a:lnTo>
                  <a:pt x="0" y="403"/>
                </a:lnTo>
                <a:lnTo>
                  <a:pt x="0" y="401"/>
                </a:lnTo>
                <a:lnTo>
                  <a:pt x="0" y="399"/>
                </a:lnTo>
                <a:lnTo>
                  <a:pt x="0" y="397"/>
                </a:lnTo>
                <a:lnTo>
                  <a:pt x="1" y="395"/>
                </a:lnTo>
                <a:lnTo>
                  <a:pt x="1" y="393"/>
                </a:lnTo>
                <a:lnTo>
                  <a:pt x="2" y="389"/>
                </a:lnTo>
                <a:lnTo>
                  <a:pt x="2" y="387"/>
                </a:lnTo>
                <a:lnTo>
                  <a:pt x="3" y="384"/>
                </a:lnTo>
                <a:lnTo>
                  <a:pt x="3" y="383"/>
                </a:lnTo>
                <a:lnTo>
                  <a:pt x="4" y="381"/>
                </a:lnTo>
                <a:lnTo>
                  <a:pt x="5" y="379"/>
                </a:lnTo>
                <a:lnTo>
                  <a:pt x="6" y="376"/>
                </a:lnTo>
                <a:lnTo>
                  <a:pt x="8" y="373"/>
                </a:lnTo>
                <a:lnTo>
                  <a:pt x="9" y="371"/>
                </a:lnTo>
                <a:lnTo>
                  <a:pt x="10" y="370"/>
                </a:lnTo>
                <a:lnTo>
                  <a:pt x="11" y="369"/>
                </a:lnTo>
                <a:lnTo>
                  <a:pt x="12" y="368"/>
                </a:lnTo>
                <a:lnTo>
                  <a:pt x="13" y="367"/>
                </a:lnTo>
                <a:lnTo>
                  <a:pt x="14" y="367"/>
                </a:lnTo>
                <a:lnTo>
                  <a:pt x="15" y="366"/>
                </a:lnTo>
                <a:lnTo>
                  <a:pt x="16" y="366"/>
                </a:lnTo>
                <a:lnTo>
                  <a:pt x="19" y="364"/>
                </a:lnTo>
                <a:lnTo>
                  <a:pt x="20" y="364"/>
                </a:lnTo>
                <a:lnTo>
                  <a:pt x="21" y="363"/>
                </a:lnTo>
                <a:lnTo>
                  <a:pt x="23" y="362"/>
                </a:lnTo>
                <a:lnTo>
                  <a:pt x="23" y="361"/>
                </a:lnTo>
                <a:lnTo>
                  <a:pt x="24" y="360"/>
                </a:lnTo>
                <a:lnTo>
                  <a:pt x="25" y="359"/>
                </a:lnTo>
                <a:lnTo>
                  <a:pt x="25" y="359"/>
                </a:lnTo>
                <a:lnTo>
                  <a:pt x="26" y="358"/>
                </a:lnTo>
                <a:lnTo>
                  <a:pt x="26" y="357"/>
                </a:lnTo>
                <a:lnTo>
                  <a:pt x="26" y="356"/>
                </a:lnTo>
                <a:lnTo>
                  <a:pt x="27" y="355"/>
                </a:lnTo>
                <a:lnTo>
                  <a:pt x="27" y="353"/>
                </a:lnTo>
                <a:lnTo>
                  <a:pt x="27" y="351"/>
                </a:lnTo>
                <a:lnTo>
                  <a:pt x="27" y="349"/>
                </a:lnTo>
                <a:lnTo>
                  <a:pt x="27" y="347"/>
                </a:lnTo>
                <a:lnTo>
                  <a:pt x="25" y="341"/>
                </a:lnTo>
                <a:lnTo>
                  <a:pt x="25" y="340"/>
                </a:lnTo>
                <a:lnTo>
                  <a:pt x="24" y="338"/>
                </a:lnTo>
                <a:lnTo>
                  <a:pt x="23" y="334"/>
                </a:lnTo>
                <a:lnTo>
                  <a:pt x="22" y="333"/>
                </a:lnTo>
                <a:lnTo>
                  <a:pt x="22" y="331"/>
                </a:lnTo>
                <a:lnTo>
                  <a:pt x="22" y="330"/>
                </a:lnTo>
                <a:lnTo>
                  <a:pt x="22" y="329"/>
                </a:lnTo>
                <a:lnTo>
                  <a:pt x="22" y="327"/>
                </a:lnTo>
                <a:lnTo>
                  <a:pt x="23" y="324"/>
                </a:lnTo>
                <a:lnTo>
                  <a:pt x="23" y="322"/>
                </a:lnTo>
                <a:lnTo>
                  <a:pt x="24" y="320"/>
                </a:lnTo>
                <a:lnTo>
                  <a:pt x="24" y="314"/>
                </a:lnTo>
                <a:lnTo>
                  <a:pt x="24" y="312"/>
                </a:lnTo>
                <a:lnTo>
                  <a:pt x="25" y="309"/>
                </a:lnTo>
                <a:lnTo>
                  <a:pt x="26" y="304"/>
                </a:lnTo>
                <a:lnTo>
                  <a:pt x="26" y="303"/>
                </a:lnTo>
                <a:lnTo>
                  <a:pt x="26" y="302"/>
                </a:lnTo>
                <a:lnTo>
                  <a:pt x="27" y="302"/>
                </a:lnTo>
                <a:lnTo>
                  <a:pt x="27" y="302"/>
                </a:lnTo>
                <a:lnTo>
                  <a:pt x="28" y="302"/>
                </a:lnTo>
                <a:lnTo>
                  <a:pt x="29" y="302"/>
                </a:lnTo>
                <a:lnTo>
                  <a:pt x="30" y="302"/>
                </a:lnTo>
                <a:lnTo>
                  <a:pt x="35" y="303"/>
                </a:lnTo>
                <a:lnTo>
                  <a:pt x="37" y="303"/>
                </a:lnTo>
                <a:lnTo>
                  <a:pt x="38" y="303"/>
                </a:lnTo>
                <a:lnTo>
                  <a:pt x="39" y="303"/>
                </a:lnTo>
                <a:lnTo>
                  <a:pt x="40" y="303"/>
                </a:lnTo>
                <a:lnTo>
                  <a:pt x="41" y="303"/>
                </a:lnTo>
                <a:lnTo>
                  <a:pt x="42" y="302"/>
                </a:lnTo>
                <a:lnTo>
                  <a:pt x="44" y="302"/>
                </a:lnTo>
                <a:lnTo>
                  <a:pt x="45" y="301"/>
                </a:lnTo>
                <a:lnTo>
                  <a:pt x="46" y="301"/>
                </a:lnTo>
                <a:lnTo>
                  <a:pt x="48" y="300"/>
                </a:lnTo>
                <a:lnTo>
                  <a:pt x="50" y="298"/>
                </a:lnTo>
                <a:lnTo>
                  <a:pt x="54" y="295"/>
                </a:lnTo>
                <a:lnTo>
                  <a:pt x="55" y="294"/>
                </a:lnTo>
                <a:lnTo>
                  <a:pt x="57" y="293"/>
                </a:lnTo>
                <a:lnTo>
                  <a:pt x="59" y="292"/>
                </a:lnTo>
                <a:lnTo>
                  <a:pt x="63" y="290"/>
                </a:lnTo>
                <a:lnTo>
                  <a:pt x="64" y="290"/>
                </a:lnTo>
                <a:lnTo>
                  <a:pt x="65" y="290"/>
                </a:lnTo>
                <a:lnTo>
                  <a:pt x="65" y="289"/>
                </a:lnTo>
                <a:lnTo>
                  <a:pt x="66" y="288"/>
                </a:lnTo>
                <a:lnTo>
                  <a:pt x="66" y="288"/>
                </a:lnTo>
                <a:lnTo>
                  <a:pt x="67" y="284"/>
                </a:lnTo>
                <a:lnTo>
                  <a:pt x="69" y="279"/>
                </a:lnTo>
                <a:lnTo>
                  <a:pt x="69" y="277"/>
                </a:lnTo>
                <a:lnTo>
                  <a:pt x="70" y="276"/>
                </a:lnTo>
                <a:lnTo>
                  <a:pt x="71" y="275"/>
                </a:lnTo>
                <a:lnTo>
                  <a:pt x="72" y="273"/>
                </a:lnTo>
                <a:lnTo>
                  <a:pt x="73" y="272"/>
                </a:lnTo>
                <a:lnTo>
                  <a:pt x="75" y="270"/>
                </a:lnTo>
                <a:lnTo>
                  <a:pt x="75" y="269"/>
                </a:lnTo>
                <a:lnTo>
                  <a:pt x="76" y="269"/>
                </a:lnTo>
                <a:lnTo>
                  <a:pt x="76" y="268"/>
                </a:lnTo>
                <a:lnTo>
                  <a:pt x="76" y="267"/>
                </a:lnTo>
                <a:lnTo>
                  <a:pt x="76" y="266"/>
                </a:lnTo>
                <a:lnTo>
                  <a:pt x="76" y="265"/>
                </a:lnTo>
                <a:lnTo>
                  <a:pt x="76" y="264"/>
                </a:lnTo>
                <a:lnTo>
                  <a:pt x="76" y="262"/>
                </a:lnTo>
                <a:lnTo>
                  <a:pt x="75" y="261"/>
                </a:lnTo>
                <a:lnTo>
                  <a:pt x="75" y="260"/>
                </a:lnTo>
                <a:lnTo>
                  <a:pt x="74" y="259"/>
                </a:lnTo>
                <a:lnTo>
                  <a:pt x="72" y="256"/>
                </a:lnTo>
                <a:lnTo>
                  <a:pt x="71" y="255"/>
                </a:lnTo>
                <a:lnTo>
                  <a:pt x="70" y="253"/>
                </a:lnTo>
                <a:lnTo>
                  <a:pt x="69" y="251"/>
                </a:lnTo>
                <a:lnTo>
                  <a:pt x="69" y="250"/>
                </a:lnTo>
                <a:lnTo>
                  <a:pt x="69" y="249"/>
                </a:lnTo>
                <a:lnTo>
                  <a:pt x="69" y="248"/>
                </a:lnTo>
                <a:lnTo>
                  <a:pt x="69" y="247"/>
                </a:lnTo>
                <a:lnTo>
                  <a:pt x="69" y="246"/>
                </a:lnTo>
                <a:lnTo>
                  <a:pt x="70" y="245"/>
                </a:lnTo>
                <a:lnTo>
                  <a:pt x="70" y="244"/>
                </a:lnTo>
                <a:lnTo>
                  <a:pt x="71" y="243"/>
                </a:lnTo>
                <a:lnTo>
                  <a:pt x="72" y="242"/>
                </a:lnTo>
                <a:lnTo>
                  <a:pt x="74" y="241"/>
                </a:lnTo>
                <a:lnTo>
                  <a:pt x="75" y="238"/>
                </a:lnTo>
                <a:lnTo>
                  <a:pt x="76" y="238"/>
                </a:lnTo>
                <a:lnTo>
                  <a:pt x="77" y="237"/>
                </a:lnTo>
                <a:lnTo>
                  <a:pt x="79" y="236"/>
                </a:lnTo>
                <a:lnTo>
                  <a:pt x="79" y="236"/>
                </a:lnTo>
                <a:lnTo>
                  <a:pt x="80" y="236"/>
                </a:lnTo>
                <a:lnTo>
                  <a:pt x="80" y="235"/>
                </a:lnTo>
                <a:lnTo>
                  <a:pt x="81" y="235"/>
                </a:lnTo>
                <a:lnTo>
                  <a:pt x="81" y="234"/>
                </a:lnTo>
                <a:lnTo>
                  <a:pt x="82" y="232"/>
                </a:lnTo>
                <a:lnTo>
                  <a:pt x="82" y="231"/>
                </a:lnTo>
                <a:lnTo>
                  <a:pt x="82" y="231"/>
                </a:lnTo>
                <a:lnTo>
                  <a:pt x="82" y="230"/>
                </a:lnTo>
                <a:lnTo>
                  <a:pt x="82" y="230"/>
                </a:lnTo>
                <a:lnTo>
                  <a:pt x="81" y="229"/>
                </a:lnTo>
                <a:lnTo>
                  <a:pt x="81" y="229"/>
                </a:lnTo>
                <a:lnTo>
                  <a:pt x="79" y="227"/>
                </a:lnTo>
                <a:lnTo>
                  <a:pt x="78" y="226"/>
                </a:lnTo>
                <a:lnTo>
                  <a:pt x="77" y="225"/>
                </a:lnTo>
                <a:lnTo>
                  <a:pt x="76" y="225"/>
                </a:lnTo>
                <a:lnTo>
                  <a:pt x="76" y="224"/>
                </a:lnTo>
                <a:lnTo>
                  <a:pt x="76" y="223"/>
                </a:lnTo>
                <a:lnTo>
                  <a:pt x="75" y="222"/>
                </a:lnTo>
                <a:lnTo>
                  <a:pt x="75" y="221"/>
                </a:lnTo>
                <a:lnTo>
                  <a:pt x="75" y="221"/>
                </a:lnTo>
                <a:lnTo>
                  <a:pt x="75" y="220"/>
                </a:lnTo>
                <a:lnTo>
                  <a:pt x="75" y="219"/>
                </a:lnTo>
                <a:lnTo>
                  <a:pt x="75" y="218"/>
                </a:lnTo>
                <a:lnTo>
                  <a:pt x="75" y="218"/>
                </a:lnTo>
                <a:lnTo>
                  <a:pt x="75" y="217"/>
                </a:lnTo>
                <a:lnTo>
                  <a:pt x="75" y="217"/>
                </a:lnTo>
                <a:lnTo>
                  <a:pt x="76" y="216"/>
                </a:lnTo>
                <a:lnTo>
                  <a:pt x="76" y="216"/>
                </a:lnTo>
                <a:lnTo>
                  <a:pt x="77" y="216"/>
                </a:lnTo>
                <a:lnTo>
                  <a:pt x="80" y="214"/>
                </a:lnTo>
                <a:lnTo>
                  <a:pt x="81" y="213"/>
                </a:lnTo>
                <a:lnTo>
                  <a:pt x="81" y="213"/>
                </a:lnTo>
                <a:lnTo>
                  <a:pt x="82" y="212"/>
                </a:lnTo>
                <a:lnTo>
                  <a:pt x="82" y="212"/>
                </a:lnTo>
                <a:lnTo>
                  <a:pt x="83" y="211"/>
                </a:lnTo>
                <a:lnTo>
                  <a:pt x="83" y="210"/>
                </a:lnTo>
                <a:lnTo>
                  <a:pt x="83" y="209"/>
                </a:lnTo>
                <a:lnTo>
                  <a:pt x="84" y="209"/>
                </a:lnTo>
                <a:lnTo>
                  <a:pt x="84" y="208"/>
                </a:lnTo>
                <a:lnTo>
                  <a:pt x="84" y="207"/>
                </a:lnTo>
                <a:lnTo>
                  <a:pt x="84" y="206"/>
                </a:lnTo>
                <a:lnTo>
                  <a:pt x="83" y="204"/>
                </a:lnTo>
                <a:lnTo>
                  <a:pt x="83" y="202"/>
                </a:lnTo>
                <a:lnTo>
                  <a:pt x="83" y="201"/>
                </a:lnTo>
                <a:lnTo>
                  <a:pt x="83" y="200"/>
                </a:lnTo>
                <a:lnTo>
                  <a:pt x="84" y="199"/>
                </a:lnTo>
                <a:lnTo>
                  <a:pt x="84" y="197"/>
                </a:lnTo>
                <a:lnTo>
                  <a:pt x="84" y="196"/>
                </a:lnTo>
                <a:lnTo>
                  <a:pt x="85" y="195"/>
                </a:lnTo>
                <a:lnTo>
                  <a:pt x="86" y="194"/>
                </a:lnTo>
                <a:lnTo>
                  <a:pt x="88" y="192"/>
                </a:lnTo>
                <a:lnTo>
                  <a:pt x="89" y="191"/>
                </a:lnTo>
                <a:lnTo>
                  <a:pt x="91" y="189"/>
                </a:lnTo>
                <a:lnTo>
                  <a:pt x="94" y="187"/>
                </a:lnTo>
                <a:lnTo>
                  <a:pt x="98" y="184"/>
                </a:lnTo>
                <a:lnTo>
                  <a:pt x="99" y="183"/>
                </a:lnTo>
                <a:lnTo>
                  <a:pt x="100" y="183"/>
                </a:lnTo>
                <a:lnTo>
                  <a:pt x="100" y="181"/>
                </a:lnTo>
                <a:lnTo>
                  <a:pt x="101" y="180"/>
                </a:lnTo>
                <a:lnTo>
                  <a:pt x="102" y="178"/>
                </a:lnTo>
                <a:lnTo>
                  <a:pt x="103" y="174"/>
                </a:lnTo>
                <a:lnTo>
                  <a:pt x="104" y="172"/>
                </a:lnTo>
                <a:lnTo>
                  <a:pt x="105" y="170"/>
                </a:lnTo>
                <a:lnTo>
                  <a:pt x="107" y="167"/>
                </a:lnTo>
                <a:lnTo>
                  <a:pt x="108" y="166"/>
                </a:lnTo>
                <a:lnTo>
                  <a:pt x="108" y="165"/>
                </a:lnTo>
                <a:lnTo>
                  <a:pt x="109" y="163"/>
                </a:lnTo>
                <a:lnTo>
                  <a:pt x="109" y="160"/>
                </a:lnTo>
                <a:lnTo>
                  <a:pt x="110" y="159"/>
                </a:lnTo>
                <a:lnTo>
                  <a:pt x="110" y="158"/>
                </a:lnTo>
                <a:lnTo>
                  <a:pt x="110" y="156"/>
                </a:lnTo>
                <a:lnTo>
                  <a:pt x="109" y="155"/>
                </a:lnTo>
                <a:lnTo>
                  <a:pt x="109" y="154"/>
                </a:lnTo>
                <a:lnTo>
                  <a:pt x="108" y="154"/>
                </a:lnTo>
                <a:lnTo>
                  <a:pt x="106" y="151"/>
                </a:lnTo>
                <a:lnTo>
                  <a:pt x="105" y="150"/>
                </a:lnTo>
                <a:lnTo>
                  <a:pt x="104" y="148"/>
                </a:lnTo>
                <a:lnTo>
                  <a:pt x="102" y="144"/>
                </a:lnTo>
                <a:lnTo>
                  <a:pt x="101" y="142"/>
                </a:lnTo>
                <a:lnTo>
                  <a:pt x="101" y="140"/>
                </a:lnTo>
                <a:lnTo>
                  <a:pt x="100" y="137"/>
                </a:lnTo>
                <a:lnTo>
                  <a:pt x="100" y="135"/>
                </a:lnTo>
                <a:lnTo>
                  <a:pt x="100" y="133"/>
                </a:lnTo>
                <a:lnTo>
                  <a:pt x="100" y="131"/>
                </a:lnTo>
                <a:lnTo>
                  <a:pt x="101" y="127"/>
                </a:lnTo>
                <a:lnTo>
                  <a:pt x="101" y="125"/>
                </a:lnTo>
                <a:lnTo>
                  <a:pt x="101" y="124"/>
                </a:lnTo>
                <a:lnTo>
                  <a:pt x="102" y="122"/>
                </a:lnTo>
                <a:lnTo>
                  <a:pt x="103" y="120"/>
                </a:lnTo>
                <a:lnTo>
                  <a:pt x="104" y="119"/>
                </a:lnTo>
                <a:lnTo>
                  <a:pt x="107" y="114"/>
                </a:lnTo>
                <a:lnTo>
                  <a:pt x="108" y="113"/>
                </a:lnTo>
                <a:lnTo>
                  <a:pt x="108" y="112"/>
                </a:lnTo>
                <a:lnTo>
                  <a:pt x="108" y="112"/>
                </a:lnTo>
                <a:lnTo>
                  <a:pt x="107" y="111"/>
                </a:lnTo>
                <a:lnTo>
                  <a:pt x="107" y="109"/>
                </a:lnTo>
                <a:lnTo>
                  <a:pt x="106" y="108"/>
                </a:lnTo>
                <a:lnTo>
                  <a:pt x="105" y="105"/>
                </a:lnTo>
                <a:lnTo>
                  <a:pt x="104" y="102"/>
                </a:lnTo>
                <a:lnTo>
                  <a:pt x="103" y="100"/>
                </a:lnTo>
                <a:lnTo>
                  <a:pt x="103" y="99"/>
                </a:lnTo>
                <a:lnTo>
                  <a:pt x="102" y="96"/>
                </a:lnTo>
                <a:lnTo>
                  <a:pt x="102" y="94"/>
                </a:lnTo>
                <a:lnTo>
                  <a:pt x="102" y="88"/>
                </a:lnTo>
                <a:lnTo>
                  <a:pt x="101" y="87"/>
                </a:lnTo>
                <a:lnTo>
                  <a:pt x="101" y="85"/>
                </a:lnTo>
                <a:lnTo>
                  <a:pt x="101" y="83"/>
                </a:lnTo>
                <a:lnTo>
                  <a:pt x="100" y="82"/>
                </a:lnTo>
                <a:lnTo>
                  <a:pt x="100" y="81"/>
                </a:lnTo>
                <a:lnTo>
                  <a:pt x="100" y="81"/>
                </a:lnTo>
                <a:lnTo>
                  <a:pt x="98" y="79"/>
                </a:lnTo>
                <a:lnTo>
                  <a:pt x="97" y="78"/>
                </a:lnTo>
                <a:lnTo>
                  <a:pt x="97" y="77"/>
                </a:lnTo>
                <a:lnTo>
                  <a:pt x="97" y="76"/>
                </a:lnTo>
                <a:lnTo>
                  <a:pt x="97" y="76"/>
                </a:lnTo>
                <a:lnTo>
                  <a:pt x="97" y="75"/>
                </a:lnTo>
                <a:lnTo>
                  <a:pt x="97" y="74"/>
                </a:lnTo>
                <a:lnTo>
                  <a:pt x="97" y="74"/>
                </a:lnTo>
                <a:lnTo>
                  <a:pt x="97" y="72"/>
                </a:lnTo>
                <a:lnTo>
                  <a:pt x="99" y="66"/>
                </a:lnTo>
                <a:lnTo>
                  <a:pt x="99" y="65"/>
                </a:lnTo>
                <a:lnTo>
                  <a:pt x="100" y="64"/>
                </a:lnTo>
                <a:lnTo>
                  <a:pt x="100" y="63"/>
                </a:lnTo>
                <a:lnTo>
                  <a:pt x="101" y="62"/>
                </a:lnTo>
                <a:lnTo>
                  <a:pt x="101" y="61"/>
                </a:lnTo>
                <a:lnTo>
                  <a:pt x="102" y="61"/>
                </a:lnTo>
                <a:lnTo>
                  <a:pt x="102" y="61"/>
                </a:lnTo>
                <a:lnTo>
                  <a:pt x="103" y="61"/>
                </a:lnTo>
                <a:lnTo>
                  <a:pt x="103" y="61"/>
                </a:lnTo>
                <a:lnTo>
                  <a:pt x="104" y="61"/>
                </a:lnTo>
                <a:lnTo>
                  <a:pt x="104" y="62"/>
                </a:lnTo>
                <a:lnTo>
                  <a:pt x="106" y="62"/>
                </a:lnTo>
                <a:lnTo>
                  <a:pt x="108" y="61"/>
                </a:lnTo>
                <a:lnTo>
                  <a:pt x="109" y="61"/>
                </a:lnTo>
                <a:lnTo>
                  <a:pt x="113" y="60"/>
                </a:lnTo>
                <a:lnTo>
                  <a:pt x="119" y="58"/>
                </a:lnTo>
                <a:lnTo>
                  <a:pt x="121" y="57"/>
                </a:lnTo>
                <a:lnTo>
                  <a:pt x="124" y="56"/>
                </a:lnTo>
                <a:lnTo>
                  <a:pt x="125" y="56"/>
                </a:lnTo>
                <a:lnTo>
                  <a:pt x="125" y="56"/>
                </a:lnTo>
                <a:lnTo>
                  <a:pt x="126" y="56"/>
                </a:lnTo>
                <a:lnTo>
                  <a:pt x="127" y="56"/>
                </a:lnTo>
                <a:lnTo>
                  <a:pt x="127" y="56"/>
                </a:lnTo>
                <a:lnTo>
                  <a:pt x="128" y="56"/>
                </a:lnTo>
                <a:lnTo>
                  <a:pt x="129" y="57"/>
                </a:lnTo>
                <a:lnTo>
                  <a:pt x="132" y="60"/>
                </a:lnTo>
                <a:lnTo>
                  <a:pt x="133" y="60"/>
                </a:lnTo>
                <a:lnTo>
                  <a:pt x="133" y="61"/>
                </a:lnTo>
                <a:lnTo>
                  <a:pt x="134" y="61"/>
                </a:lnTo>
                <a:lnTo>
                  <a:pt x="135" y="61"/>
                </a:lnTo>
                <a:lnTo>
                  <a:pt x="136" y="61"/>
                </a:lnTo>
                <a:lnTo>
                  <a:pt x="136" y="61"/>
                </a:lnTo>
                <a:lnTo>
                  <a:pt x="137" y="60"/>
                </a:lnTo>
                <a:lnTo>
                  <a:pt x="138" y="60"/>
                </a:lnTo>
                <a:lnTo>
                  <a:pt x="140" y="60"/>
                </a:lnTo>
                <a:lnTo>
                  <a:pt x="143" y="58"/>
                </a:lnTo>
                <a:lnTo>
                  <a:pt x="144" y="57"/>
                </a:lnTo>
                <a:lnTo>
                  <a:pt x="146" y="57"/>
                </a:lnTo>
                <a:lnTo>
                  <a:pt x="147" y="57"/>
                </a:lnTo>
                <a:lnTo>
                  <a:pt x="148" y="57"/>
                </a:lnTo>
                <a:lnTo>
                  <a:pt x="148" y="57"/>
                </a:lnTo>
                <a:lnTo>
                  <a:pt x="149" y="58"/>
                </a:lnTo>
                <a:lnTo>
                  <a:pt x="150" y="58"/>
                </a:lnTo>
                <a:lnTo>
                  <a:pt x="153" y="61"/>
                </a:lnTo>
                <a:lnTo>
                  <a:pt x="154" y="61"/>
                </a:lnTo>
                <a:lnTo>
                  <a:pt x="156" y="62"/>
                </a:lnTo>
                <a:lnTo>
                  <a:pt x="157" y="63"/>
                </a:lnTo>
                <a:lnTo>
                  <a:pt x="158" y="63"/>
                </a:lnTo>
                <a:lnTo>
                  <a:pt x="159" y="64"/>
                </a:lnTo>
                <a:lnTo>
                  <a:pt x="159" y="65"/>
                </a:lnTo>
                <a:lnTo>
                  <a:pt x="160" y="65"/>
                </a:lnTo>
                <a:lnTo>
                  <a:pt x="161" y="65"/>
                </a:lnTo>
                <a:lnTo>
                  <a:pt x="163" y="66"/>
                </a:lnTo>
                <a:lnTo>
                  <a:pt x="164" y="67"/>
                </a:lnTo>
                <a:lnTo>
                  <a:pt x="166" y="67"/>
                </a:lnTo>
                <a:lnTo>
                  <a:pt x="167" y="68"/>
                </a:lnTo>
                <a:lnTo>
                  <a:pt x="168" y="68"/>
                </a:lnTo>
                <a:lnTo>
                  <a:pt x="170" y="68"/>
                </a:lnTo>
                <a:lnTo>
                  <a:pt x="171" y="68"/>
                </a:lnTo>
                <a:lnTo>
                  <a:pt x="172" y="67"/>
                </a:lnTo>
                <a:lnTo>
                  <a:pt x="174" y="67"/>
                </a:lnTo>
                <a:lnTo>
                  <a:pt x="175" y="66"/>
                </a:lnTo>
                <a:lnTo>
                  <a:pt x="176" y="66"/>
                </a:lnTo>
                <a:lnTo>
                  <a:pt x="178" y="64"/>
                </a:lnTo>
                <a:lnTo>
                  <a:pt x="179" y="64"/>
                </a:lnTo>
                <a:lnTo>
                  <a:pt x="180" y="63"/>
                </a:lnTo>
                <a:lnTo>
                  <a:pt x="182" y="63"/>
                </a:lnTo>
                <a:lnTo>
                  <a:pt x="183" y="62"/>
                </a:lnTo>
                <a:lnTo>
                  <a:pt x="188" y="62"/>
                </a:lnTo>
                <a:lnTo>
                  <a:pt x="189" y="62"/>
                </a:lnTo>
                <a:lnTo>
                  <a:pt x="190" y="61"/>
                </a:lnTo>
                <a:lnTo>
                  <a:pt x="191" y="61"/>
                </a:lnTo>
                <a:lnTo>
                  <a:pt x="192" y="60"/>
                </a:lnTo>
                <a:lnTo>
                  <a:pt x="194" y="59"/>
                </a:lnTo>
                <a:lnTo>
                  <a:pt x="196" y="58"/>
                </a:lnTo>
                <a:lnTo>
                  <a:pt x="197" y="57"/>
                </a:lnTo>
                <a:lnTo>
                  <a:pt x="198" y="57"/>
                </a:lnTo>
                <a:lnTo>
                  <a:pt x="201" y="56"/>
                </a:lnTo>
                <a:lnTo>
                  <a:pt x="201" y="56"/>
                </a:lnTo>
                <a:lnTo>
                  <a:pt x="201" y="56"/>
                </a:lnTo>
                <a:lnTo>
                  <a:pt x="202" y="55"/>
                </a:lnTo>
                <a:lnTo>
                  <a:pt x="203" y="55"/>
                </a:lnTo>
                <a:lnTo>
                  <a:pt x="204" y="53"/>
                </a:lnTo>
                <a:lnTo>
                  <a:pt x="205" y="51"/>
                </a:lnTo>
                <a:lnTo>
                  <a:pt x="205" y="50"/>
                </a:lnTo>
                <a:lnTo>
                  <a:pt x="206" y="49"/>
                </a:lnTo>
                <a:lnTo>
                  <a:pt x="207" y="46"/>
                </a:lnTo>
                <a:lnTo>
                  <a:pt x="208" y="43"/>
                </a:lnTo>
                <a:lnTo>
                  <a:pt x="209" y="42"/>
                </a:lnTo>
                <a:lnTo>
                  <a:pt x="209" y="41"/>
                </a:lnTo>
                <a:lnTo>
                  <a:pt x="210" y="40"/>
                </a:lnTo>
                <a:lnTo>
                  <a:pt x="210" y="40"/>
                </a:lnTo>
                <a:lnTo>
                  <a:pt x="211" y="39"/>
                </a:lnTo>
                <a:lnTo>
                  <a:pt x="213" y="38"/>
                </a:lnTo>
                <a:lnTo>
                  <a:pt x="218" y="36"/>
                </a:lnTo>
                <a:lnTo>
                  <a:pt x="221" y="34"/>
                </a:lnTo>
                <a:lnTo>
                  <a:pt x="223" y="33"/>
                </a:lnTo>
                <a:lnTo>
                  <a:pt x="225" y="33"/>
                </a:lnTo>
                <a:lnTo>
                  <a:pt x="227" y="32"/>
                </a:lnTo>
                <a:lnTo>
                  <a:pt x="230" y="31"/>
                </a:lnTo>
                <a:lnTo>
                  <a:pt x="230" y="31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7" name="Freeform 230">
            <a:extLst>
              <a:ext uri="{FF2B5EF4-FFF2-40B4-BE49-F238E27FC236}">
                <a16:creationId xmlns:a16="http://schemas.microsoft.com/office/drawing/2014/main" id="{52034A59-76D4-4593-977D-1D3C86D03EFB}"/>
              </a:ext>
            </a:extLst>
          </p:cNvPr>
          <p:cNvSpPr>
            <a:spLocks/>
          </p:cNvSpPr>
          <p:nvPr/>
        </p:nvSpPr>
        <p:spPr bwMode="auto">
          <a:xfrm>
            <a:off x="7962513" y="4955711"/>
            <a:ext cx="1246873" cy="1224854"/>
          </a:xfrm>
          <a:custGeom>
            <a:avLst/>
            <a:gdLst>
              <a:gd name="T0" fmla="*/ 6 w 656"/>
              <a:gd name="T1" fmla="*/ 51 h 589"/>
              <a:gd name="T2" fmla="*/ 37 w 656"/>
              <a:gd name="T3" fmla="*/ 51 h 589"/>
              <a:gd name="T4" fmla="*/ 70 w 656"/>
              <a:gd name="T5" fmla="*/ 35 h 589"/>
              <a:gd name="T6" fmla="*/ 96 w 656"/>
              <a:gd name="T7" fmla="*/ 36 h 589"/>
              <a:gd name="T8" fmla="*/ 114 w 656"/>
              <a:gd name="T9" fmla="*/ 52 h 589"/>
              <a:gd name="T10" fmla="*/ 136 w 656"/>
              <a:gd name="T11" fmla="*/ 48 h 589"/>
              <a:gd name="T12" fmla="*/ 147 w 656"/>
              <a:gd name="T13" fmla="*/ 39 h 589"/>
              <a:gd name="T14" fmla="*/ 171 w 656"/>
              <a:gd name="T15" fmla="*/ 50 h 589"/>
              <a:gd name="T16" fmla="*/ 195 w 656"/>
              <a:gd name="T17" fmla="*/ 50 h 589"/>
              <a:gd name="T18" fmla="*/ 222 w 656"/>
              <a:gd name="T19" fmla="*/ 51 h 589"/>
              <a:gd name="T20" fmla="*/ 238 w 656"/>
              <a:gd name="T21" fmla="*/ 62 h 589"/>
              <a:gd name="T22" fmla="*/ 255 w 656"/>
              <a:gd name="T23" fmla="*/ 59 h 589"/>
              <a:gd name="T24" fmla="*/ 285 w 656"/>
              <a:gd name="T25" fmla="*/ 40 h 589"/>
              <a:gd name="T26" fmla="*/ 285 w 656"/>
              <a:gd name="T27" fmla="*/ 13 h 589"/>
              <a:gd name="T28" fmla="*/ 302 w 656"/>
              <a:gd name="T29" fmla="*/ 0 h 589"/>
              <a:gd name="T30" fmla="*/ 334 w 656"/>
              <a:gd name="T31" fmla="*/ 21 h 589"/>
              <a:gd name="T32" fmla="*/ 348 w 656"/>
              <a:gd name="T33" fmla="*/ 25 h 589"/>
              <a:gd name="T34" fmla="*/ 367 w 656"/>
              <a:gd name="T35" fmla="*/ 43 h 589"/>
              <a:gd name="T36" fmla="*/ 368 w 656"/>
              <a:gd name="T37" fmla="*/ 58 h 589"/>
              <a:gd name="T38" fmla="*/ 366 w 656"/>
              <a:gd name="T39" fmla="*/ 74 h 589"/>
              <a:gd name="T40" fmla="*/ 365 w 656"/>
              <a:gd name="T41" fmla="*/ 107 h 589"/>
              <a:gd name="T42" fmla="*/ 355 w 656"/>
              <a:gd name="T43" fmla="*/ 145 h 589"/>
              <a:gd name="T44" fmla="*/ 367 w 656"/>
              <a:gd name="T45" fmla="*/ 168 h 589"/>
              <a:gd name="T46" fmla="*/ 362 w 656"/>
              <a:gd name="T47" fmla="*/ 186 h 589"/>
              <a:gd name="T48" fmla="*/ 393 w 656"/>
              <a:gd name="T49" fmla="*/ 218 h 589"/>
              <a:gd name="T50" fmla="*/ 420 w 656"/>
              <a:gd name="T51" fmla="*/ 217 h 589"/>
              <a:gd name="T52" fmla="*/ 442 w 656"/>
              <a:gd name="T53" fmla="*/ 231 h 589"/>
              <a:gd name="T54" fmla="*/ 441 w 656"/>
              <a:gd name="T55" fmla="*/ 241 h 589"/>
              <a:gd name="T56" fmla="*/ 463 w 656"/>
              <a:gd name="T57" fmla="*/ 255 h 589"/>
              <a:gd name="T58" fmla="*/ 493 w 656"/>
              <a:gd name="T59" fmla="*/ 253 h 589"/>
              <a:gd name="T60" fmla="*/ 526 w 656"/>
              <a:gd name="T61" fmla="*/ 260 h 589"/>
              <a:gd name="T62" fmla="*/ 548 w 656"/>
              <a:gd name="T63" fmla="*/ 271 h 589"/>
              <a:gd name="T64" fmla="*/ 555 w 656"/>
              <a:gd name="T65" fmla="*/ 302 h 589"/>
              <a:gd name="T66" fmla="*/ 588 w 656"/>
              <a:gd name="T67" fmla="*/ 318 h 589"/>
              <a:gd name="T68" fmla="*/ 623 w 656"/>
              <a:gd name="T69" fmla="*/ 317 h 589"/>
              <a:gd name="T70" fmla="*/ 641 w 656"/>
              <a:gd name="T71" fmla="*/ 319 h 589"/>
              <a:gd name="T72" fmla="*/ 650 w 656"/>
              <a:gd name="T73" fmla="*/ 334 h 589"/>
              <a:gd name="T74" fmla="*/ 646 w 656"/>
              <a:gd name="T75" fmla="*/ 353 h 589"/>
              <a:gd name="T76" fmla="*/ 631 w 656"/>
              <a:gd name="T77" fmla="*/ 372 h 589"/>
              <a:gd name="T78" fmla="*/ 613 w 656"/>
              <a:gd name="T79" fmla="*/ 401 h 589"/>
              <a:gd name="T80" fmla="*/ 625 w 656"/>
              <a:gd name="T81" fmla="*/ 409 h 589"/>
              <a:gd name="T82" fmla="*/ 649 w 656"/>
              <a:gd name="T83" fmla="*/ 429 h 589"/>
              <a:gd name="T84" fmla="*/ 645 w 656"/>
              <a:gd name="T85" fmla="*/ 442 h 589"/>
              <a:gd name="T86" fmla="*/ 638 w 656"/>
              <a:gd name="T87" fmla="*/ 452 h 589"/>
              <a:gd name="T88" fmla="*/ 612 w 656"/>
              <a:gd name="T89" fmla="*/ 442 h 589"/>
              <a:gd name="T90" fmla="*/ 579 w 656"/>
              <a:gd name="T91" fmla="*/ 429 h 589"/>
              <a:gd name="T92" fmla="*/ 534 w 656"/>
              <a:gd name="T93" fmla="*/ 413 h 589"/>
              <a:gd name="T94" fmla="*/ 518 w 656"/>
              <a:gd name="T95" fmla="*/ 419 h 589"/>
              <a:gd name="T96" fmla="*/ 488 w 656"/>
              <a:gd name="T97" fmla="*/ 433 h 589"/>
              <a:gd name="T98" fmla="*/ 469 w 656"/>
              <a:gd name="T99" fmla="*/ 433 h 589"/>
              <a:gd name="T100" fmla="*/ 460 w 656"/>
              <a:gd name="T101" fmla="*/ 405 h 589"/>
              <a:gd name="T102" fmla="*/ 429 w 656"/>
              <a:gd name="T103" fmla="*/ 398 h 589"/>
              <a:gd name="T104" fmla="*/ 400 w 656"/>
              <a:gd name="T105" fmla="*/ 394 h 589"/>
              <a:gd name="T106" fmla="*/ 390 w 656"/>
              <a:gd name="T107" fmla="*/ 420 h 589"/>
              <a:gd name="T108" fmla="*/ 393 w 656"/>
              <a:gd name="T109" fmla="*/ 472 h 589"/>
              <a:gd name="T110" fmla="*/ 383 w 656"/>
              <a:gd name="T111" fmla="*/ 522 h 589"/>
              <a:gd name="T112" fmla="*/ 387 w 656"/>
              <a:gd name="T113" fmla="*/ 550 h 589"/>
              <a:gd name="T114" fmla="*/ 352 w 656"/>
              <a:gd name="T115" fmla="*/ 550 h 589"/>
              <a:gd name="T116" fmla="*/ 321 w 656"/>
              <a:gd name="T117" fmla="*/ 547 h 589"/>
              <a:gd name="T118" fmla="*/ 307 w 656"/>
              <a:gd name="T119" fmla="*/ 582 h 5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56" h="589">
                <a:moveTo>
                  <a:pt x="0" y="31"/>
                </a:moveTo>
                <a:lnTo>
                  <a:pt x="0" y="31"/>
                </a:lnTo>
                <a:lnTo>
                  <a:pt x="1" y="32"/>
                </a:lnTo>
                <a:lnTo>
                  <a:pt x="1" y="33"/>
                </a:lnTo>
                <a:lnTo>
                  <a:pt x="1" y="33"/>
                </a:lnTo>
                <a:lnTo>
                  <a:pt x="1" y="35"/>
                </a:lnTo>
                <a:lnTo>
                  <a:pt x="1" y="41"/>
                </a:lnTo>
                <a:lnTo>
                  <a:pt x="1" y="43"/>
                </a:lnTo>
                <a:lnTo>
                  <a:pt x="2" y="44"/>
                </a:lnTo>
                <a:lnTo>
                  <a:pt x="2" y="46"/>
                </a:lnTo>
                <a:lnTo>
                  <a:pt x="2" y="47"/>
                </a:lnTo>
                <a:lnTo>
                  <a:pt x="2" y="48"/>
                </a:lnTo>
                <a:lnTo>
                  <a:pt x="3" y="49"/>
                </a:lnTo>
                <a:lnTo>
                  <a:pt x="4" y="49"/>
                </a:lnTo>
                <a:lnTo>
                  <a:pt x="4" y="50"/>
                </a:lnTo>
                <a:lnTo>
                  <a:pt x="5" y="51"/>
                </a:lnTo>
                <a:lnTo>
                  <a:pt x="6" y="51"/>
                </a:lnTo>
                <a:lnTo>
                  <a:pt x="7" y="52"/>
                </a:lnTo>
                <a:lnTo>
                  <a:pt x="8" y="52"/>
                </a:lnTo>
                <a:lnTo>
                  <a:pt x="10" y="52"/>
                </a:lnTo>
                <a:lnTo>
                  <a:pt x="11" y="52"/>
                </a:lnTo>
                <a:lnTo>
                  <a:pt x="13" y="52"/>
                </a:lnTo>
                <a:lnTo>
                  <a:pt x="14" y="52"/>
                </a:lnTo>
                <a:lnTo>
                  <a:pt x="16" y="51"/>
                </a:lnTo>
                <a:lnTo>
                  <a:pt x="17" y="51"/>
                </a:lnTo>
                <a:lnTo>
                  <a:pt x="18" y="51"/>
                </a:lnTo>
                <a:lnTo>
                  <a:pt x="21" y="52"/>
                </a:lnTo>
                <a:lnTo>
                  <a:pt x="23" y="52"/>
                </a:lnTo>
                <a:lnTo>
                  <a:pt x="24" y="52"/>
                </a:lnTo>
                <a:lnTo>
                  <a:pt x="27" y="51"/>
                </a:lnTo>
                <a:lnTo>
                  <a:pt x="29" y="51"/>
                </a:lnTo>
                <a:lnTo>
                  <a:pt x="31" y="51"/>
                </a:lnTo>
                <a:lnTo>
                  <a:pt x="35" y="51"/>
                </a:lnTo>
                <a:lnTo>
                  <a:pt x="37" y="51"/>
                </a:lnTo>
                <a:lnTo>
                  <a:pt x="48" y="50"/>
                </a:lnTo>
                <a:lnTo>
                  <a:pt x="53" y="50"/>
                </a:lnTo>
                <a:lnTo>
                  <a:pt x="55" y="49"/>
                </a:lnTo>
                <a:lnTo>
                  <a:pt x="57" y="49"/>
                </a:lnTo>
                <a:lnTo>
                  <a:pt x="59" y="49"/>
                </a:lnTo>
                <a:lnTo>
                  <a:pt x="60" y="49"/>
                </a:lnTo>
                <a:lnTo>
                  <a:pt x="60" y="49"/>
                </a:lnTo>
                <a:lnTo>
                  <a:pt x="61" y="49"/>
                </a:lnTo>
                <a:lnTo>
                  <a:pt x="62" y="48"/>
                </a:lnTo>
                <a:lnTo>
                  <a:pt x="63" y="48"/>
                </a:lnTo>
                <a:lnTo>
                  <a:pt x="63" y="47"/>
                </a:lnTo>
                <a:lnTo>
                  <a:pt x="64" y="45"/>
                </a:lnTo>
                <a:lnTo>
                  <a:pt x="66" y="43"/>
                </a:lnTo>
                <a:lnTo>
                  <a:pt x="67" y="41"/>
                </a:lnTo>
                <a:lnTo>
                  <a:pt x="68" y="39"/>
                </a:lnTo>
                <a:lnTo>
                  <a:pt x="69" y="36"/>
                </a:lnTo>
                <a:lnTo>
                  <a:pt x="70" y="35"/>
                </a:lnTo>
                <a:lnTo>
                  <a:pt x="71" y="34"/>
                </a:lnTo>
                <a:lnTo>
                  <a:pt x="72" y="33"/>
                </a:lnTo>
                <a:lnTo>
                  <a:pt x="73" y="33"/>
                </a:lnTo>
                <a:lnTo>
                  <a:pt x="74" y="32"/>
                </a:lnTo>
                <a:lnTo>
                  <a:pt x="79" y="31"/>
                </a:lnTo>
                <a:lnTo>
                  <a:pt x="81" y="31"/>
                </a:lnTo>
                <a:lnTo>
                  <a:pt x="82" y="30"/>
                </a:lnTo>
                <a:lnTo>
                  <a:pt x="84" y="30"/>
                </a:lnTo>
                <a:lnTo>
                  <a:pt x="85" y="30"/>
                </a:lnTo>
                <a:lnTo>
                  <a:pt x="86" y="30"/>
                </a:lnTo>
                <a:lnTo>
                  <a:pt x="87" y="31"/>
                </a:lnTo>
                <a:lnTo>
                  <a:pt x="89" y="31"/>
                </a:lnTo>
                <a:lnTo>
                  <a:pt x="91" y="32"/>
                </a:lnTo>
                <a:lnTo>
                  <a:pt x="93" y="33"/>
                </a:lnTo>
                <a:lnTo>
                  <a:pt x="94" y="34"/>
                </a:lnTo>
                <a:lnTo>
                  <a:pt x="95" y="35"/>
                </a:lnTo>
                <a:lnTo>
                  <a:pt x="96" y="36"/>
                </a:lnTo>
                <a:lnTo>
                  <a:pt x="98" y="38"/>
                </a:lnTo>
                <a:lnTo>
                  <a:pt x="98" y="39"/>
                </a:lnTo>
                <a:lnTo>
                  <a:pt x="99" y="40"/>
                </a:lnTo>
                <a:lnTo>
                  <a:pt x="100" y="40"/>
                </a:lnTo>
                <a:lnTo>
                  <a:pt x="101" y="41"/>
                </a:lnTo>
                <a:lnTo>
                  <a:pt x="101" y="41"/>
                </a:lnTo>
                <a:lnTo>
                  <a:pt x="104" y="42"/>
                </a:lnTo>
                <a:lnTo>
                  <a:pt x="106" y="43"/>
                </a:lnTo>
                <a:lnTo>
                  <a:pt x="108" y="44"/>
                </a:lnTo>
                <a:lnTo>
                  <a:pt x="109" y="45"/>
                </a:lnTo>
                <a:lnTo>
                  <a:pt x="109" y="45"/>
                </a:lnTo>
                <a:lnTo>
                  <a:pt x="110" y="46"/>
                </a:lnTo>
                <a:lnTo>
                  <a:pt x="111" y="47"/>
                </a:lnTo>
                <a:lnTo>
                  <a:pt x="112" y="48"/>
                </a:lnTo>
                <a:lnTo>
                  <a:pt x="112" y="49"/>
                </a:lnTo>
                <a:lnTo>
                  <a:pt x="113" y="49"/>
                </a:lnTo>
                <a:lnTo>
                  <a:pt x="114" y="52"/>
                </a:lnTo>
                <a:lnTo>
                  <a:pt x="114" y="53"/>
                </a:lnTo>
                <a:lnTo>
                  <a:pt x="115" y="53"/>
                </a:lnTo>
                <a:lnTo>
                  <a:pt x="115" y="53"/>
                </a:lnTo>
                <a:lnTo>
                  <a:pt x="115" y="53"/>
                </a:lnTo>
                <a:lnTo>
                  <a:pt x="116" y="54"/>
                </a:lnTo>
                <a:lnTo>
                  <a:pt x="119" y="54"/>
                </a:lnTo>
                <a:lnTo>
                  <a:pt x="121" y="54"/>
                </a:lnTo>
                <a:lnTo>
                  <a:pt x="123" y="55"/>
                </a:lnTo>
                <a:lnTo>
                  <a:pt x="124" y="55"/>
                </a:lnTo>
                <a:lnTo>
                  <a:pt x="125" y="55"/>
                </a:lnTo>
                <a:lnTo>
                  <a:pt x="128" y="54"/>
                </a:lnTo>
                <a:lnTo>
                  <a:pt x="128" y="54"/>
                </a:lnTo>
                <a:lnTo>
                  <a:pt x="129" y="53"/>
                </a:lnTo>
                <a:lnTo>
                  <a:pt x="130" y="53"/>
                </a:lnTo>
                <a:lnTo>
                  <a:pt x="134" y="50"/>
                </a:lnTo>
                <a:lnTo>
                  <a:pt x="135" y="49"/>
                </a:lnTo>
                <a:lnTo>
                  <a:pt x="136" y="48"/>
                </a:lnTo>
                <a:lnTo>
                  <a:pt x="138" y="48"/>
                </a:lnTo>
                <a:lnTo>
                  <a:pt x="139" y="47"/>
                </a:lnTo>
                <a:lnTo>
                  <a:pt x="140" y="47"/>
                </a:lnTo>
                <a:lnTo>
                  <a:pt x="142" y="47"/>
                </a:lnTo>
                <a:lnTo>
                  <a:pt x="144" y="47"/>
                </a:lnTo>
                <a:lnTo>
                  <a:pt x="145" y="47"/>
                </a:lnTo>
                <a:lnTo>
                  <a:pt x="145" y="47"/>
                </a:lnTo>
                <a:lnTo>
                  <a:pt x="146" y="47"/>
                </a:lnTo>
                <a:lnTo>
                  <a:pt x="146" y="47"/>
                </a:lnTo>
                <a:lnTo>
                  <a:pt x="146" y="46"/>
                </a:lnTo>
                <a:lnTo>
                  <a:pt x="146" y="46"/>
                </a:lnTo>
                <a:lnTo>
                  <a:pt x="146" y="44"/>
                </a:lnTo>
                <a:lnTo>
                  <a:pt x="146" y="41"/>
                </a:lnTo>
                <a:lnTo>
                  <a:pt x="146" y="40"/>
                </a:lnTo>
                <a:lnTo>
                  <a:pt x="146" y="40"/>
                </a:lnTo>
                <a:lnTo>
                  <a:pt x="146" y="40"/>
                </a:lnTo>
                <a:lnTo>
                  <a:pt x="147" y="39"/>
                </a:lnTo>
                <a:lnTo>
                  <a:pt x="147" y="39"/>
                </a:lnTo>
                <a:lnTo>
                  <a:pt x="148" y="39"/>
                </a:lnTo>
                <a:lnTo>
                  <a:pt x="148" y="38"/>
                </a:lnTo>
                <a:lnTo>
                  <a:pt x="149" y="39"/>
                </a:lnTo>
                <a:lnTo>
                  <a:pt x="150" y="39"/>
                </a:lnTo>
                <a:lnTo>
                  <a:pt x="154" y="41"/>
                </a:lnTo>
                <a:lnTo>
                  <a:pt x="155" y="42"/>
                </a:lnTo>
                <a:lnTo>
                  <a:pt x="156" y="43"/>
                </a:lnTo>
                <a:lnTo>
                  <a:pt x="159" y="44"/>
                </a:lnTo>
                <a:lnTo>
                  <a:pt x="160" y="44"/>
                </a:lnTo>
                <a:lnTo>
                  <a:pt x="161" y="45"/>
                </a:lnTo>
                <a:lnTo>
                  <a:pt x="166" y="48"/>
                </a:lnTo>
                <a:lnTo>
                  <a:pt x="167" y="49"/>
                </a:lnTo>
                <a:lnTo>
                  <a:pt x="169" y="50"/>
                </a:lnTo>
                <a:lnTo>
                  <a:pt x="170" y="50"/>
                </a:lnTo>
                <a:lnTo>
                  <a:pt x="171" y="50"/>
                </a:lnTo>
                <a:lnTo>
                  <a:pt x="171" y="50"/>
                </a:lnTo>
                <a:lnTo>
                  <a:pt x="172" y="50"/>
                </a:lnTo>
                <a:lnTo>
                  <a:pt x="172" y="50"/>
                </a:lnTo>
                <a:lnTo>
                  <a:pt x="174" y="48"/>
                </a:lnTo>
                <a:lnTo>
                  <a:pt x="176" y="47"/>
                </a:lnTo>
                <a:lnTo>
                  <a:pt x="178" y="47"/>
                </a:lnTo>
                <a:lnTo>
                  <a:pt x="178" y="46"/>
                </a:lnTo>
                <a:lnTo>
                  <a:pt x="179" y="46"/>
                </a:lnTo>
                <a:lnTo>
                  <a:pt x="181" y="46"/>
                </a:lnTo>
                <a:lnTo>
                  <a:pt x="182" y="46"/>
                </a:lnTo>
                <a:lnTo>
                  <a:pt x="185" y="46"/>
                </a:lnTo>
                <a:lnTo>
                  <a:pt x="186" y="47"/>
                </a:lnTo>
                <a:lnTo>
                  <a:pt x="187" y="47"/>
                </a:lnTo>
                <a:lnTo>
                  <a:pt x="188" y="47"/>
                </a:lnTo>
                <a:lnTo>
                  <a:pt x="189" y="47"/>
                </a:lnTo>
                <a:lnTo>
                  <a:pt x="192" y="49"/>
                </a:lnTo>
                <a:lnTo>
                  <a:pt x="193" y="49"/>
                </a:lnTo>
                <a:lnTo>
                  <a:pt x="195" y="50"/>
                </a:lnTo>
                <a:lnTo>
                  <a:pt x="196" y="50"/>
                </a:lnTo>
                <a:lnTo>
                  <a:pt x="199" y="51"/>
                </a:lnTo>
                <a:lnTo>
                  <a:pt x="204" y="51"/>
                </a:lnTo>
                <a:lnTo>
                  <a:pt x="206" y="51"/>
                </a:lnTo>
                <a:lnTo>
                  <a:pt x="209" y="52"/>
                </a:lnTo>
                <a:lnTo>
                  <a:pt x="210" y="51"/>
                </a:lnTo>
                <a:lnTo>
                  <a:pt x="211" y="51"/>
                </a:lnTo>
                <a:lnTo>
                  <a:pt x="214" y="51"/>
                </a:lnTo>
                <a:lnTo>
                  <a:pt x="216" y="50"/>
                </a:lnTo>
                <a:lnTo>
                  <a:pt x="218" y="50"/>
                </a:lnTo>
                <a:lnTo>
                  <a:pt x="221" y="49"/>
                </a:lnTo>
                <a:lnTo>
                  <a:pt x="221" y="49"/>
                </a:lnTo>
                <a:lnTo>
                  <a:pt x="222" y="49"/>
                </a:lnTo>
                <a:lnTo>
                  <a:pt x="222" y="49"/>
                </a:lnTo>
                <a:lnTo>
                  <a:pt x="222" y="49"/>
                </a:lnTo>
                <a:lnTo>
                  <a:pt x="222" y="50"/>
                </a:lnTo>
                <a:lnTo>
                  <a:pt x="222" y="51"/>
                </a:lnTo>
                <a:lnTo>
                  <a:pt x="222" y="52"/>
                </a:lnTo>
                <a:lnTo>
                  <a:pt x="222" y="55"/>
                </a:lnTo>
                <a:lnTo>
                  <a:pt x="221" y="56"/>
                </a:lnTo>
                <a:lnTo>
                  <a:pt x="221" y="57"/>
                </a:lnTo>
                <a:lnTo>
                  <a:pt x="222" y="57"/>
                </a:lnTo>
                <a:lnTo>
                  <a:pt x="222" y="58"/>
                </a:lnTo>
                <a:lnTo>
                  <a:pt x="222" y="58"/>
                </a:lnTo>
                <a:lnTo>
                  <a:pt x="223" y="59"/>
                </a:lnTo>
                <a:lnTo>
                  <a:pt x="224" y="59"/>
                </a:lnTo>
                <a:lnTo>
                  <a:pt x="224" y="60"/>
                </a:lnTo>
                <a:lnTo>
                  <a:pt x="225" y="60"/>
                </a:lnTo>
                <a:lnTo>
                  <a:pt x="226" y="60"/>
                </a:lnTo>
                <a:lnTo>
                  <a:pt x="228" y="60"/>
                </a:lnTo>
                <a:lnTo>
                  <a:pt x="231" y="61"/>
                </a:lnTo>
                <a:lnTo>
                  <a:pt x="233" y="61"/>
                </a:lnTo>
                <a:lnTo>
                  <a:pt x="235" y="62"/>
                </a:lnTo>
                <a:lnTo>
                  <a:pt x="238" y="62"/>
                </a:lnTo>
                <a:lnTo>
                  <a:pt x="240" y="63"/>
                </a:lnTo>
                <a:lnTo>
                  <a:pt x="241" y="64"/>
                </a:lnTo>
                <a:lnTo>
                  <a:pt x="242" y="65"/>
                </a:lnTo>
                <a:lnTo>
                  <a:pt x="245" y="66"/>
                </a:lnTo>
                <a:lnTo>
                  <a:pt x="246" y="67"/>
                </a:lnTo>
                <a:lnTo>
                  <a:pt x="246" y="67"/>
                </a:lnTo>
                <a:lnTo>
                  <a:pt x="247" y="67"/>
                </a:lnTo>
                <a:lnTo>
                  <a:pt x="247" y="67"/>
                </a:lnTo>
                <a:lnTo>
                  <a:pt x="248" y="67"/>
                </a:lnTo>
                <a:lnTo>
                  <a:pt x="248" y="67"/>
                </a:lnTo>
                <a:lnTo>
                  <a:pt x="249" y="67"/>
                </a:lnTo>
                <a:lnTo>
                  <a:pt x="250" y="67"/>
                </a:lnTo>
                <a:lnTo>
                  <a:pt x="250" y="66"/>
                </a:lnTo>
                <a:lnTo>
                  <a:pt x="251" y="65"/>
                </a:lnTo>
                <a:lnTo>
                  <a:pt x="252" y="62"/>
                </a:lnTo>
                <a:lnTo>
                  <a:pt x="253" y="61"/>
                </a:lnTo>
                <a:lnTo>
                  <a:pt x="255" y="59"/>
                </a:lnTo>
                <a:lnTo>
                  <a:pt x="257" y="58"/>
                </a:lnTo>
                <a:lnTo>
                  <a:pt x="259" y="56"/>
                </a:lnTo>
                <a:lnTo>
                  <a:pt x="263" y="52"/>
                </a:lnTo>
                <a:lnTo>
                  <a:pt x="265" y="50"/>
                </a:lnTo>
                <a:lnTo>
                  <a:pt x="268" y="48"/>
                </a:lnTo>
                <a:lnTo>
                  <a:pt x="269" y="48"/>
                </a:lnTo>
                <a:lnTo>
                  <a:pt x="270" y="47"/>
                </a:lnTo>
                <a:lnTo>
                  <a:pt x="272" y="47"/>
                </a:lnTo>
                <a:lnTo>
                  <a:pt x="277" y="45"/>
                </a:lnTo>
                <a:lnTo>
                  <a:pt x="278" y="45"/>
                </a:lnTo>
                <a:lnTo>
                  <a:pt x="280" y="44"/>
                </a:lnTo>
                <a:lnTo>
                  <a:pt x="281" y="43"/>
                </a:lnTo>
                <a:lnTo>
                  <a:pt x="283" y="43"/>
                </a:lnTo>
                <a:lnTo>
                  <a:pt x="283" y="42"/>
                </a:lnTo>
                <a:lnTo>
                  <a:pt x="284" y="42"/>
                </a:lnTo>
                <a:lnTo>
                  <a:pt x="284" y="41"/>
                </a:lnTo>
                <a:lnTo>
                  <a:pt x="285" y="40"/>
                </a:lnTo>
                <a:lnTo>
                  <a:pt x="285" y="39"/>
                </a:lnTo>
                <a:lnTo>
                  <a:pt x="285" y="38"/>
                </a:lnTo>
                <a:lnTo>
                  <a:pt x="284" y="37"/>
                </a:lnTo>
                <a:lnTo>
                  <a:pt x="284" y="34"/>
                </a:lnTo>
                <a:lnTo>
                  <a:pt x="283" y="31"/>
                </a:lnTo>
                <a:lnTo>
                  <a:pt x="282" y="29"/>
                </a:lnTo>
                <a:lnTo>
                  <a:pt x="282" y="28"/>
                </a:lnTo>
                <a:lnTo>
                  <a:pt x="282" y="27"/>
                </a:lnTo>
                <a:lnTo>
                  <a:pt x="282" y="25"/>
                </a:lnTo>
                <a:lnTo>
                  <a:pt x="282" y="24"/>
                </a:lnTo>
                <a:lnTo>
                  <a:pt x="283" y="20"/>
                </a:lnTo>
                <a:lnTo>
                  <a:pt x="284" y="19"/>
                </a:lnTo>
                <a:lnTo>
                  <a:pt x="284" y="17"/>
                </a:lnTo>
                <a:lnTo>
                  <a:pt x="284" y="15"/>
                </a:lnTo>
                <a:lnTo>
                  <a:pt x="284" y="14"/>
                </a:lnTo>
                <a:lnTo>
                  <a:pt x="284" y="14"/>
                </a:lnTo>
                <a:lnTo>
                  <a:pt x="285" y="13"/>
                </a:lnTo>
                <a:lnTo>
                  <a:pt x="285" y="12"/>
                </a:lnTo>
                <a:lnTo>
                  <a:pt x="286" y="11"/>
                </a:lnTo>
                <a:lnTo>
                  <a:pt x="288" y="10"/>
                </a:lnTo>
                <a:lnTo>
                  <a:pt x="288" y="9"/>
                </a:lnTo>
                <a:lnTo>
                  <a:pt x="289" y="8"/>
                </a:lnTo>
                <a:lnTo>
                  <a:pt x="290" y="7"/>
                </a:lnTo>
                <a:lnTo>
                  <a:pt x="291" y="6"/>
                </a:lnTo>
                <a:lnTo>
                  <a:pt x="291" y="5"/>
                </a:lnTo>
                <a:lnTo>
                  <a:pt x="292" y="4"/>
                </a:lnTo>
                <a:lnTo>
                  <a:pt x="295" y="2"/>
                </a:lnTo>
                <a:lnTo>
                  <a:pt x="297" y="0"/>
                </a:lnTo>
                <a:lnTo>
                  <a:pt x="298" y="0"/>
                </a:lnTo>
                <a:lnTo>
                  <a:pt x="299" y="0"/>
                </a:lnTo>
                <a:lnTo>
                  <a:pt x="299" y="0"/>
                </a:lnTo>
                <a:lnTo>
                  <a:pt x="300" y="0"/>
                </a:lnTo>
                <a:lnTo>
                  <a:pt x="301" y="0"/>
                </a:lnTo>
                <a:lnTo>
                  <a:pt x="302" y="0"/>
                </a:lnTo>
                <a:lnTo>
                  <a:pt x="303" y="1"/>
                </a:lnTo>
                <a:lnTo>
                  <a:pt x="306" y="3"/>
                </a:lnTo>
                <a:lnTo>
                  <a:pt x="307" y="4"/>
                </a:lnTo>
                <a:lnTo>
                  <a:pt x="310" y="5"/>
                </a:lnTo>
                <a:lnTo>
                  <a:pt x="315" y="8"/>
                </a:lnTo>
                <a:lnTo>
                  <a:pt x="317" y="8"/>
                </a:lnTo>
                <a:lnTo>
                  <a:pt x="318" y="9"/>
                </a:lnTo>
                <a:lnTo>
                  <a:pt x="319" y="10"/>
                </a:lnTo>
                <a:lnTo>
                  <a:pt x="320" y="11"/>
                </a:lnTo>
                <a:lnTo>
                  <a:pt x="325" y="15"/>
                </a:lnTo>
                <a:lnTo>
                  <a:pt x="327" y="17"/>
                </a:lnTo>
                <a:lnTo>
                  <a:pt x="329" y="18"/>
                </a:lnTo>
                <a:lnTo>
                  <a:pt x="330" y="19"/>
                </a:lnTo>
                <a:lnTo>
                  <a:pt x="331" y="20"/>
                </a:lnTo>
                <a:lnTo>
                  <a:pt x="333" y="20"/>
                </a:lnTo>
                <a:lnTo>
                  <a:pt x="333" y="20"/>
                </a:lnTo>
                <a:lnTo>
                  <a:pt x="334" y="21"/>
                </a:lnTo>
                <a:lnTo>
                  <a:pt x="334" y="21"/>
                </a:lnTo>
                <a:lnTo>
                  <a:pt x="335" y="20"/>
                </a:lnTo>
                <a:lnTo>
                  <a:pt x="336" y="20"/>
                </a:lnTo>
                <a:lnTo>
                  <a:pt x="338" y="19"/>
                </a:lnTo>
                <a:lnTo>
                  <a:pt x="339" y="18"/>
                </a:lnTo>
                <a:lnTo>
                  <a:pt x="340" y="18"/>
                </a:lnTo>
                <a:lnTo>
                  <a:pt x="342" y="17"/>
                </a:lnTo>
                <a:lnTo>
                  <a:pt x="342" y="17"/>
                </a:lnTo>
                <a:lnTo>
                  <a:pt x="343" y="17"/>
                </a:lnTo>
                <a:lnTo>
                  <a:pt x="343" y="17"/>
                </a:lnTo>
                <a:lnTo>
                  <a:pt x="344" y="18"/>
                </a:lnTo>
                <a:lnTo>
                  <a:pt x="344" y="18"/>
                </a:lnTo>
                <a:lnTo>
                  <a:pt x="345" y="18"/>
                </a:lnTo>
                <a:lnTo>
                  <a:pt x="345" y="19"/>
                </a:lnTo>
                <a:lnTo>
                  <a:pt x="346" y="21"/>
                </a:lnTo>
                <a:lnTo>
                  <a:pt x="347" y="23"/>
                </a:lnTo>
                <a:lnTo>
                  <a:pt x="348" y="25"/>
                </a:lnTo>
                <a:lnTo>
                  <a:pt x="349" y="27"/>
                </a:lnTo>
                <a:lnTo>
                  <a:pt x="351" y="31"/>
                </a:lnTo>
                <a:lnTo>
                  <a:pt x="353" y="35"/>
                </a:lnTo>
                <a:lnTo>
                  <a:pt x="354" y="37"/>
                </a:lnTo>
                <a:lnTo>
                  <a:pt x="355" y="38"/>
                </a:lnTo>
                <a:lnTo>
                  <a:pt x="356" y="39"/>
                </a:lnTo>
                <a:lnTo>
                  <a:pt x="356" y="40"/>
                </a:lnTo>
                <a:lnTo>
                  <a:pt x="358" y="41"/>
                </a:lnTo>
                <a:lnTo>
                  <a:pt x="359" y="42"/>
                </a:lnTo>
                <a:lnTo>
                  <a:pt x="360" y="42"/>
                </a:lnTo>
                <a:lnTo>
                  <a:pt x="361" y="43"/>
                </a:lnTo>
                <a:lnTo>
                  <a:pt x="362" y="43"/>
                </a:lnTo>
                <a:lnTo>
                  <a:pt x="363" y="43"/>
                </a:lnTo>
                <a:lnTo>
                  <a:pt x="364" y="43"/>
                </a:lnTo>
                <a:lnTo>
                  <a:pt x="365" y="43"/>
                </a:lnTo>
                <a:lnTo>
                  <a:pt x="366" y="43"/>
                </a:lnTo>
                <a:lnTo>
                  <a:pt x="367" y="43"/>
                </a:lnTo>
                <a:lnTo>
                  <a:pt x="368" y="43"/>
                </a:lnTo>
                <a:lnTo>
                  <a:pt x="368" y="43"/>
                </a:lnTo>
                <a:lnTo>
                  <a:pt x="369" y="42"/>
                </a:lnTo>
                <a:lnTo>
                  <a:pt x="370" y="42"/>
                </a:lnTo>
                <a:lnTo>
                  <a:pt x="370" y="42"/>
                </a:lnTo>
                <a:lnTo>
                  <a:pt x="370" y="43"/>
                </a:lnTo>
                <a:lnTo>
                  <a:pt x="371" y="49"/>
                </a:lnTo>
                <a:lnTo>
                  <a:pt x="371" y="50"/>
                </a:lnTo>
                <a:lnTo>
                  <a:pt x="371" y="52"/>
                </a:lnTo>
                <a:lnTo>
                  <a:pt x="371" y="53"/>
                </a:lnTo>
                <a:lnTo>
                  <a:pt x="371" y="54"/>
                </a:lnTo>
                <a:lnTo>
                  <a:pt x="371" y="54"/>
                </a:lnTo>
                <a:lnTo>
                  <a:pt x="371" y="55"/>
                </a:lnTo>
                <a:lnTo>
                  <a:pt x="370" y="56"/>
                </a:lnTo>
                <a:lnTo>
                  <a:pt x="370" y="57"/>
                </a:lnTo>
                <a:lnTo>
                  <a:pt x="369" y="58"/>
                </a:lnTo>
                <a:lnTo>
                  <a:pt x="368" y="58"/>
                </a:lnTo>
                <a:lnTo>
                  <a:pt x="367" y="59"/>
                </a:lnTo>
                <a:lnTo>
                  <a:pt x="365" y="59"/>
                </a:lnTo>
                <a:lnTo>
                  <a:pt x="364" y="60"/>
                </a:lnTo>
                <a:lnTo>
                  <a:pt x="363" y="60"/>
                </a:lnTo>
                <a:lnTo>
                  <a:pt x="362" y="61"/>
                </a:lnTo>
                <a:lnTo>
                  <a:pt x="362" y="62"/>
                </a:lnTo>
                <a:lnTo>
                  <a:pt x="361" y="62"/>
                </a:lnTo>
                <a:lnTo>
                  <a:pt x="361" y="62"/>
                </a:lnTo>
                <a:lnTo>
                  <a:pt x="361" y="63"/>
                </a:lnTo>
                <a:lnTo>
                  <a:pt x="361" y="64"/>
                </a:lnTo>
                <a:lnTo>
                  <a:pt x="361" y="64"/>
                </a:lnTo>
                <a:lnTo>
                  <a:pt x="361" y="65"/>
                </a:lnTo>
                <a:lnTo>
                  <a:pt x="361" y="66"/>
                </a:lnTo>
                <a:lnTo>
                  <a:pt x="362" y="67"/>
                </a:lnTo>
                <a:lnTo>
                  <a:pt x="365" y="71"/>
                </a:lnTo>
                <a:lnTo>
                  <a:pt x="365" y="72"/>
                </a:lnTo>
                <a:lnTo>
                  <a:pt x="366" y="74"/>
                </a:lnTo>
                <a:lnTo>
                  <a:pt x="366" y="75"/>
                </a:lnTo>
                <a:lnTo>
                  <a:pt x="367" y="77"/>
                </a:lnTo>
                <a:lnTo>
                  <a:pt x="367" y="78"/>
                </a:lnTo>
                <a:lnTo>
                  <a:pt x="367" y="79"/>
                </a:lnTo>
                <a:lnTo>
                  <a:pt x="368" y="82"/>
                </a:lnTo>
                <a:lnTo>
                  <a:pt x="368" y="84"/>
                </a:lnTo>
                <a:lnTo>
                  <a:pt x="368" y="85"/>
                </a:lnTo>
                <a:lnTo>
                  <a:pt x="367" y="89"/>
                </a:lnTo>
                <a:lnTo>
                  <a:pt x="367" y="91"/>
                </a:lnTo>
                <a:lnTo>
                  <a:pt x="367" y="92"/>
                </a:lnTo>
                <a:lnTo>
                  <a:pt x="367" y="96"/>
                </a:lnTo>
                <a:lnTo>
                  <a:pt x="367" y="97"/>
                </a:lnTo>
                <a:lnTo>
                  <a:pt x="367" y="100"/>
                </a:lnTo>
                <a:lnTo>
                  <a:pt x="366" y="102"/>
                </a:lnTo>
                <a:lnTo>
                  <a:pt x="366" y="103"/>
                </a:lnTo>
                <a:lnTo>
                  <a:pt x="365" y="105"/>
                </a:lnTo>
                <a:lnTo>
                  <a:pt x="365" y="107"/>
                </a:lnTo>
                <a:lnTo>
                  <a:pt x="363" y="112"/>
                </a:lnTo>
                <a:lnTo>
                  <a:pt x="361" y="116"/>
                </a:lnTo>
                <a:lnTo>
                  <a:pt x="360" y="120"/>
                </a:lnTo>
                <a:lnTo>
                  <a:pt x="360" y="121"/>
                </a:lnTo>
                <a:lnTo>
                  <a:pt x="359" y="122"/>
                </a:lnTo>
                <a:lnTo>
                  <a:pt x="359" y="123"/>
                </a:lnTo>
                <a:lnTo>
                  <a:pt x="359" y="124"/>
                </a:lnTo>
                <a:lnTo>
                  <a:pt x="360" y="125"/>
                </a:lnTo>
                <a:lnTo>
                  <a:pt x="360" y="126"/>
                </a:lnTo>
                <a:lnTo>
                  <a:pt x="360" y="126"/>
                </a:lnTo>
                <a:lnTo>
                  <a:pt x="360" y="127"/>
                </a:lnTo>
                <a:lnTo>
                  <a:pt x="359" y="132"/>
                </a:lnTo>
                <a:lnTo>
                  <a:pt x="358" y="136"/>
                </a:lnTo>
                <a:lnTo>
                  <a:pt x="357" y="138"/>
                </a:lnTo>
                <a:lnTo>
                  <a:pt x="356" y="140"/>
                </a:lnTo>
                <a:lnTo>
                  <a:pt x="355" y="144"/>
                </a:lnTo>
                <a:lnTo>
                  <a:pt x="355" y="145"/>
                </a:lnTo>
                <a:lnTo>
                  <a:pt x="354" y="147"/>
                </a:lnTo>
                <a:lnTo>
                  <a:pt x="354" y="149"/>
                </a:lnTo>
                <a:lnTo>
                  <a:pt x="354" y="150"/>
                </a:lnTo>
                <a:lnTo>
                  <a:pt x="354" y="151"/>
                </a:lnTo>
                <a:lnTo>
                  <a:pt x="355" y="153"/>
                </a:lnTo>
                <a:lnTo>
                  <a:pt x="355" y="153"/>
                </a:lnTo>
                <a:lnTo>
                  <a:pt x="355" y="154"/>
                </a:lnTo>
                <a:lnTo>
                  <a:pt x="356" y="156"/>
                </a:lnTo>
                <a:lnTo>
                  <a:pt x="357" y="157"/>
                </a:lnTo>
                <a:lnTo>
                  <a:pt x="358" y="158"/>
                </a:lnTo>
                <a:lnTo>
                  <a:pt x="360" y="160"/>
                </a:lnTo>
                <a:lnTo>
                  <a:pt x="363" y="162"/>
                </a:lnTo>
                <a:lnTo>
                  <a:pt x="364" y="163"/>
                </a:lnTo>
                <a:lnTo>
                  <a:pt x="365" y="164"/>
                </a:lnTo>
                <a:lnTo>
                  <a:pt x="365" y="165"/>
                </a:lnTo>
                <a:lnTo>
                  <a:pt x="366" y="166"/>
                </a:lnTo>
                <a:lnTo>
                  <a:pt x="367" y="168"/>
                </a:lnTo>
                <a:lnTo>
                  <a:pt x="368" y="169"/>
                </a:lnTo>
                <a:lnTo>
                  <a:pt x="368" y="169"/>
                </a:lnTo>
                <a:lnTo>
                  <a:pt x="368" y="170"/>
                </a:lnTo>
                <a:lnTo>
                  <a:pt x="368" y="170"/>
                </a:lnTo>
                <a:lnTo>
                  <a:pt x="367" y="171"/>
                </a:lnTo>
                <a:lnTo>
                  <a:pt x="367" y="172"/>
                </a:lnTo>
                <a:lnTo>
                  <a:pt x="365" y="174"/>
                </a:lnTo>
                <a:lnTo>
                  <a:pt x="364" y="176"/>
                </a:lnTo>
                <a:lnTo>
                  <a:pt x="363" y="178"/>
                </a:lnTo>
                <a:lnTo>
                  <a:pt x="362" y="179"/>
                </a:lnTo>
                <a:lnTo>
                  <a:pt x="361" y="180"/>
                </a:lnTo>
                <a:lnTo>
                  <a:pt x="361" y="181"/>
                </a:lnTo>
                <a:lnTo>
                  <a:pt x="361" y="182"/>
                </a:lnTo>
                <a:lnTo>
                  <a:pt x="361" y="183"/>
                </a:lnTo>
                <a:lnTo>
                  <a:pt x="361" y="184"/>
                </a:lnTo>
                <a:lnTo>
                  <a:pt x="361" y="185"/>
                </a:lnTo>
                <a:lnTo>
                  <a:pt x="362" y="186"/>
                </a:lnTo>
                <a:lnTo>
                  <a:pt x="362" y="187"/>
                </a:lnTo>
                <a:lnTo>
                  <a:pt x="363" y="189"/>
                </a:lnTo>
                <a:lnTo>
                  <a:pt x="366" y="193"/>
                </a:lnTo>
                <a:lnTo>
                  <a:pt x="369" y="197"/>
                </a:lnTo>
                <a:lnTo>
                  <a:pt x="369" y="198"/>
                </a:lnTo>
                <a:lnTo>
                  <a:pt x="370" y="199"/>
                </a:lnTo>
                <a:lnTo>
                  <a:pt x="375" y="204"/>
                </a:lnTo>
                <a:lnTo>
                  <a:pt x="376" y="205"/>
                </a:lnTo>
                <a:lnTo>
                  <a:pt x="379" y="208"/>
                </a:lnTo>
                <a:lnTo>
                  <a:pt x="381" y="210"/>
                </a:lnTo>
                <a:lnTo>
                  <a:pt x="384" y="213"/>
                </a:lnTo>
                <a:lnTo>
                  <a:pt x="387" y="215"/>
                </a:lnTo>
                <a:lnTo>
                  <a:pt x="389" y="217"/>
                </a:lnTo>
                <a:lnTo>
                  <a:pt x="390" y="217"/>
                </a:lnTo>
                <a:lnTo>
                  <a:pt x="390" y="217"/>
                </a:lnTo>
                <a:lnTo>
                  <a:pt x="392" y="218"/>
                </a:lnTo>
                <a:lnTo>
                  <a:pt x="393" y="218"/>
                </a:lnTo>
                <a:lnTo>
                  <a:pt x="394" y="218"/>
                </a:lnTo>
                <a:lnTo>
                  <a:pt x="395" y="218"/>
                </a:lnTo>
                <a:lnTo>
                  <a:pt x="396" y="217"/>
                </a:lnTo>
                <a:lnTo>
                  <a:pt x="398" y="217"/>
                </a:lnTo>
                <a:lnTo>
                  <a:pt x="403" y="214"/>
                </a:lnTo>
                <a:lnTo>
                  <a:pt x="405" y="213"/>
                </a:lnTo>
                <a:lnTo>
                  <a:pt x="407" y="213"/>
                </a:lnTo>
                <a:lnTo>
                  <a:pt x="408" y="212"/>
                </a:lnTo>
                <a:lnTo>
                  <a:pt x="410" y="212"/>
                </a:lnTo>
                <a:lnTo>
                  <a:pt x="411" y="212"/>
                </a:lnTo>
                <a:lnTo>
                  <a:pt x="412" y="212"/>
                </a:lnTo>
                <a:lnTo>
                  <a:pt x="413" y="212"/>
                </a:lnTo>
                <a:lnTo>
                  <a:pt x="414" y="212"/>
                </a:lnTo>
                <a:lnTo>
                  <a:pt x="415" y="213"/>
                </a:lnTo>
                <a:lnTo>
                  <a:pt x="416" y="213"/>
                </a:lnTo>
                <a:lnTo>
                  <a:pt x="417" y="214"/>
                </a:lnTo>
                <a:lnTo>
                  <a:pt x="420" y="217"/>
                </a:lnTo>
                <a:lnTo>
                  <a:pt x="422" y="218"/>
                </a:lnTo>
                <a:lnTo>
                  <a:pt x="424" y="220"/>
                </a:lnTo>
                <a:lnTo>
                  <a:pt x="426" y="221"/>
                </a:lnTo>
                <a:lnTo>
                  <a:pt x="428" y="221"/>
                </a:lnTo>
                <a:lnTo>
                  <a:pt x="429" y="222"/>
                </a:lnTo>
                <a:lnTo>
                  <a:pt x="434" y="224"/>
                </a:lnTo>
                <a:lnTo>
                  <a:pt x="436" y="224"/>
                </a:lnTo>
                <a:lnTo>
                  <a:pt x="438" y="225"/>
                </a:lnTo>
                <a:lnTo>
                  <a:pt x="439" y="226"/>
                </a:lnTo>
                <a:lnTo>
                  <a:pt x="440" y="226"/>
                </a:lnTo>
                <a:lnTo>
                  <a:pt x="440" y="227"/>
                </a:lnTo>
                <a:lnTo>
                  <a:pt x="441" y="227"/>
                </a:lnTo>
                <a:lnTo>
                  <a:pt x="441" y="228"/>
                </a:lnTo>
                <a:lnTo>
                  <a:pt x="442" y="229"/>
                </a:lnTo>
                <a:lnTo>
                  <a:pt x="442" y="230"/>
                </a:lnTo>
                <a:lnTo>
                  <a:pt x="442" y="230"/>
                </a:lnTo>
                <a:lnTo>
                  <a:pt x="442" y="231"/>
                </a:lnTo>
                <a:lnTo>
                  <a:pt x="441" y="233"/>
                </a:lnTo>
                <a:lnTo>
                  <a:pt x="441" y="234"/>
                </a:lnTo>
                <a:lnTo>
                  <a:pt x="441" y="234"/>
                </a:lnTo>
                <a:lnTo>
                  <a:pt x="440" y="235"/>
                </a:lnTo>
                <a:lnTo>
                  <a:pt x="440" y="236"/>
                </a:lnTo>
                <a:lnTo>
                  <a:pt x="439" y="236"/>
                </a:lnTo>
                <a:lnTo>
                  <a:pt x="438" y="237"/>
                </a:lnTo>
                <a:lnTo>
                  <a:pt x="437" y="238"/>
                </a:lnTo>
                <a:lnTo>
                  <a:pt x="436" y="238"/>
                </a:lnTo>
                <a:lnTo>
                  <a:pt x="436" y="238"/>
                </a:lnTo>
                <a:lnTo>
                  <a:pt x="436" y="239"/>
                </a:lnTo>
                <a:lnTo>
                  <a:pt x="436" y="239"/>
                </a:lnTo>
                <a:lnTo>
                  <a:pt x="437" y="239"/>
                </a:lnTo>
                <a:lnTo>
                  <a:pt x="438" y="240"/>
                </a:lnTo>
                <a:lnTo>
                  <a:pt x="439" y="240"/>
                </a:lnTo>
                <a:lnTo>
                  <a:pt x="440" y="241"/>
                </a:lnTo>
                <a:lnTo>
                  <a:pt x="441" y="241"/>
                </a:lnTo>
                <a:lnTo>
                  <a:pt x="442" y="241"/>
                </a:lnTo>
                <a:lnTo>
                  <a:pt x="446" y="242"/>
                </a:lnTo>
                <a:lnTo>
                  <a:pt x="448" y="242"/>
                </a:lnTo>
                <a:lnTo>
                  <a:pt x="449" y="242"/>
                </a:lnTo>
                <a:lnTo>
                  <a:pt x="450" y="243"/>
                </a:lnTo>
                <a:lnTo>
                  <a:pt x="450" y="243"/>
                </a:lnTo>
                <a:lnTo>
                  <a:pt x="451" y="243"/>
                </a:lnTo>
                <a:lnTo>
                  <a:pt x="452" y="244"/>
                </a:lnTo>
                <a:lnTo>
                  <a:pt x="453" y="245"/>
                </a:lnTo>
                <a:lnTo>
                  <a:pt x="455" y="246"/>
                </a:lnTo>
                <a:lnTo>
                  <a:pt x="456" y="248"/>
                </a:lnTo>
                <a:lnTo>
                  <a:pt x="459" y="252"/>
                </a:lnTo>
                <a:lnTo>
                  <a:pt x="460" y="252"/>
                </a:lnTo>
                <a:lnTo>
                  <a:pt x="461" y="253"/>
                </a:lnTo>
                <a:lnTo>
                  <a:pt x="462" y="254"/>
                </a:lnTo>
                <a:lnTo>
                  <a:pt x="463" y="254"/>
                </a:lnTo>
                <a:lnTo>
                  <a:pt x="463" y="255"/>
                </a:lnTo>
                <a:lnTo>
                  <a:pt x="464" y="255"/>
                </a:lnTo>
                <a:lnTo>
                  <a:pt x="466" y="256"/>
                </a:lnTo>
                <a:lnTo>
                  <a:pt x="468" y="256"/>
                </a:lnTo>
                <a:lnTo>
                  <a:pt x="469" y="256"/>
                </a:lnTo>
                <a:lnTo>
                  <a:pt x="471" y="256"/>
                </a:lnTo>
                <a:lnTo>
                  <a:pt x="472" y="256"/>
                </a:lnTo>
                <a:lnTo>
                  <a:pt x="474" y="255"/>
                </a:lnTo>
                <a:lnTo>
                  <a:pt x="475" y="254"/>
                </a:lnTo>
                <a:lnTo>
                  <a:pt x="479" y="252"/>
                </a:lnTo>
                <a:lnTo>
                  <a:pt x="481" y="252"/>
                </a:lnTo>
                <a:lnTo>
                  <a:pt x="482" y="251"/>
                </a:lnTo>
                <a:lnTo>
                  <a:pt x="482" y="251"/>
                </a:lnTo>
                <a:lnTo>
                  <a:pt x="483" y="251"/>
                </a:lnTo>
                <a:lnTo>
                  <a:pt x="484" y="251"/>
                </a:lnTo>
                <a:lnTo>
                  <a:pt x="485" y="251"/>
                </a:lnTo>
                <a:lnTo>
                  <a:pt x="486" y="252"/>
                </a:lnTo>
                <a:lnTo>
                  <a:pt x="493" y="253"/>
                </a:lnTo>
                <a:lnTo>
                  <a:pt x="498" y="255"/>
                </a:lnTo>
                <a:lnTo>
                  <a:pt x="501" y="256"/>
                </a:lnTo>
                <a:lnTo>
                  <a:pt x="503" y="257"/>
                </a:lnTo>
                <a:lnTo>
                  <a:pt x="505" y="258"/>
                </a:lnTo>
                <a:lnTo>
                  <a:pt x="506" y="259"/>
                </a:lnTo>
                <a:lnTo>
                  <a:pt x="507" y="259"/>
                </a:lnTo>
                <a:lnTo>
                  <a:pt x="508" y="261"/>
                </a:lnTo>
                <a:lnTo>
                  <a:pt x="509" y="262"/>
                </a:lnTo>
                <a:lnTo>
                  <a:pt x="510" y="262"/>
                </a:lnTo>
                <a:lnTo>
                  <a:pt x="511" y="263"/>
                </a:lnTo>
                <a:lnTo>
                  <a:pt x="511" y="263"/>
                </a:lnTo>
                <a:lnTo>
                  <a:pt x="512" y="263"/>
                </a:lnTo>
                <a:lnTo>
                  <a:pt x="517" y="262"/>
                </a:lnTo>
                <a:lnTo>
                  <a:pt x="519" y="262"/>
                </a:lnTo>
                <a:lnTo>
                  <a:pt x="523" y="261"/>
                </a:lnTo>
                <a:lnTo>
                  <a:pt x="525" y="260"/>
                </a:lnTo>
                <a:lnTo>
                  <a:pt x="526" y="260"/>
                </a:lnTo>
                <a:lnTo>
                  <a:pt x="530" y="260"/>
                </a:lnTo>
                <a:lnTo>
                  <a:pt x="534" y="259"/>
                </a:lnTo>
                <a:lnTo>
                  <a:pt x="535" y="259"/>
                </a:lnTo>
                <a:lnTo>
                  <a:pt x="537" y="259"/>
                </a:lnTo>
                <a:lnTo>
                  <a:pt x="539" y="259"/>
                </a:lnTo>
                <a:lnTo>
                  <a:pt x="540" y="259"/>
                </a:lnTo>
                <a:lnTo>
                  <a:pt x="541" y="260"/>
                </a:lnTo>
                <a:lnTo>
                  <a:pt x="542" y="260"/>
                </a:lnTo>
                <a:lnTo>
                  <a:pt x="543" y="260"/>
                </a:lnTo>
                <a:lnTo>
                  <a:pt x="544" y="261"/>
                </a:lnTo>
                <a:lnTo>
                  <a:pt x="544" y="262"/>
                </a:lnTo>
                <a:lnTo>
                  <a:pt x="545" y="263"/>
                </a:lnTo>
                <a:lnTo>
                  <a:pt x="546" y="264"/>
                </a:lnTo>
                <a:lnTo>
                  <a:pt x="546" y="265"/>
                </a:lnTo>
                <a:lnTo>
                  <a:pt x="547" y="266"/>
                </a:lnTo>
                <a:lnTo>
                  <a:pt x="547" y="269"/>
                </a:lnTo>
                <a:lnTo>
                  <a:pt x="548" y="271"/>
                </a:lnTo>
                <a:lnTo>
                  <a:pt x="548" y="272"/>
                </a:lnTo>
                <a:lnTo>
                  <a:pt x="548" y="274"/>
                </a:lnTo>
                <a:lnTo>
                  <a:pt x="548" y="275"/>
                </a:lnTo>
                <a:lnTo>
                  <a:pt x="548" y="276"/>
                </a:lnTo>
                <a:lnTo>
                  <a:pt x="548" y="279"/>
                </a:lnTo>
                <a:lnTo>
                  <a:pt x="547" y="283"/>
                </a:lnTo>
                <a:lnTo>
                  <a:pt x="547" y="286"/>
                </a:lnTo>
                <a:lnTo>
                  <a:pt x="547" y="288"/>
                </a:lnTo>
                <a:lnTo>
                  <a:pt x="547" y="290"/>
                </a:lnTo>
                <a:lnTo>
                  <a:pt x="547" y="291"/>
                </a:lnTo>
                <a:lnTo>
                  <a:pt x="548" y="293"/>
                </a:lnTo>
                <a:lnTo>
                  <a:pt x="549" y="295"/>
                </a:lnTo>
                <a:lnTo>
                  <a:pt x="550" y="297"/>
                </a:lnTo>
                <a:lnTo>
                  <a:pt x="550" y="298"/>
                </a:lnTo>
                <a:lnTo>
                  <a:pt x="551" y="299"/>
                </a:lnTo>
                <a:lnTo>
                  <a:pt x="552" y="300"/>
                </a:lnTo>
                <a:lnTo>
                  <a:pt x="555" y="302"/>
                </a:lnTo>
                <a:lnTo>
                  <a:pt x="556" y="304"/>
                </a:lnTo>
                <a:lnTo>
                  <a:pt x="560" y="306"/>
                </a:lnTo>
                <a:lnTo>
                  <a:pt x="564" y="310"/>
                </a:lnTo>
                <a:lnTo>
                  <a:pt x="565" y="311"/>
                </a:lnTo>
                <a:lnTo>
                  <a:pt x="567" y="312"/>
                </a:lnTo>
                <a:lnTo>
                  <a:pt x="569" y="314"/>
                </a:lnTo>
                <a:lnTo>
                  <a:pt x="576" y="318"/>
                </a:lnTo>
                <a:lnTo>
                  <a:pt x="579" y="320"/>
                </a:lnTo>
                <a:lnTo>
                  <a:pt x="580" y="320"/>
                </a:lnTo>
                <a:lnTo>
                  <a:pt x="581" y="320"/>
                </a:lnTo>
                <a:lnTo>
                  <a:pt x="581" y="320"/>
                </a:lnTo>
                <a:lnTo>
                  <a:pt x="582" y="320"/>
                </a:lnTo>
                <a:lnTo>
                  <a:pt x="582" y="320"/>
                </a:lnTo>
                <a:lnTo>
                  <a:pt x="583" y="320"/>
                </a:lnTo>
                <a:lnTo>
                  <a:pt x="585" y="319"/>
                </a:lnTo>
                <a:lnTo>
                  <a:pt x="586" y="319"/>
                </a:lnTo>
                <a:lnTo>
                  <a:pt x="588" y="318"/>
                </a:lnTo>
                <a:lnTo>
                  <a:pt x="589" y="318"/>
                </a:lnTo>
                <a:lnTo>
                  <a:pt x="590" y="319"/>
                </a:lnTo>
                <a:lnTo>
                  <a:pt x="591" y="319"/>
                </a:lnTo>
                <a:lnTo>
                  <a:pt x="592" y="319"/>
                </a:lnTo>
                <a:lnTo>
                  <a:pt x="597" y="320"/>
                </a:lnTo>
                <a:lnTo>
                  <a:pt x="598" y="321"/>
                </a:lnTo>
                <a:lnTo>
                  <a:pt x="600" y="321"/>
                </a:lnTo>
                <a:lnTo>
                  <a:pt x="602" y="321"/>
                </a:lnTo>
                <a:lnTo>
                  <a:pt x="605" y="321"/>
                </a:lnTo>
                <a:lnTo>
                  <a:pt x="609" y="321"/>
                </a:lnTo>
                <a:lnTo>
                  <a:pt x="611" y="321"/>
                </a:lnTo>
                <a:lnTo>
                  <a:pt x="613" y="321"/>
                </a:lnTo>
                <a:lnTo>
                  <a:pt x="614" y="320"/>
                </a:lnTo>
                <a:lnTo>
                  <a:pt x="616" y="320"/>
                </a:lnTo>
                <a:lnTo>
                  <a:pt x="619" y="318"/>
                </a:lnTo>
                <a:lnTo>
                  <a:pt x="621" y="318"/>
                </a:lnTo>
                <a:lnTo>
                  <a:pt x="623" y="317"/>
                </a:lnTo>
                <a:lnTo>
                  <a:pt x="627" y="317"/>
                </a:lnTo>
                <a:lnTo>
                  <a:pt x="627" y="317"/>
                </a:lnTo>
                <a:lnTo>
                  <a:pt x="629" y="316"/>
                </a:lnTo>
                <a:lnTo>
                  <a:pt x="631" y="315"/>
                </a:lnTo>
                <a:lnTo>
                  <a:pt x="631" y="315"/>
                </a:lnTo>
                <a:lnTo>
                  <a:pt x="632" y="315"/>
                </a:lnTo>
                <a:lnTo>
                  <a:pt x="633" y="315"/>
                </a:lnTo>
                <a:lnTo>
                  <a:pt x="634" y="315"/>
                </a:lnTo>
                <a:lnTo>
                  <a:pt x="634" y="315"/>
                </a:lnTo>
                <a:lnTo>
                  <a:pt x="635" y="315"/>
                </a:lnTo>
                <a:lnTo>
                  <a:pt x="636" y="315"/>
                </a:lnTo>
                <a:lnTo>
                  <a:pt x="637" y="316"/>
                </a:lnTo>
                <a:lnTo>
                  <a:pt x="638" y="316"/>
                </a:lnTo>
                <a:lnTo>
                  <a:pt x="639" y="317"/>
                </a:lnTo>
                <a:lnTo>
                  <a:pt x="640" y="318"/>
                </a:lnTo>
                <a:lnTo>
                  <a:pt x="641" y="318"/>
                </a:lnTo>
                <a:lnTo>
                  <a:pt x="641" y="319"/>
                </a:lnTo>
                <a:lnTo>
                  <a:pt x="641" y="320"/>
                </a:lnTo>
                <a:lnTo>
                  <a:pt x="642" y="321"/>
                </a:lnTo>
                <a:lnTo>
                  <a:pt x="642" y="322"/>
                </a:lnTo>
                <a:lnTo>
                  <a:pt x="642" y="322"/>
                </a:lnTo>
                <a:lnTo>
                  <a:pt x="641" y="323"/>
                </a:lnTo>
                <a:lnTo>
                  <a:pt x="641" y="324"/>
                </a:lnTo>
                <a:lnTo>
                  <a:pt x="641" y="325"/>
                </a:lnTo>
                <a:lnTo>
                  <a:pt x="641" y="326"/>
                </a:lnTo>
                <a:lnTo>
                  <a:pt x="641" y="327"/>
                </a:lnTo>
                <a:lnTo>
                  <a:pt x="642" y="327"/>
                </a:lnTo>
                <a:lnTo>
                  <a:pt x="642" y="328"/>
                </a:lnTo>
                <a:lnTo>
                  <a:pt x="643" y="329"/>
                </a:lnTo>
                <a:lnTo>
                  <a:pt x="644" y="330"/>
                </a:lnTo>
                <a:lnTo>
                  <a:pt x="646" y="331"/>
                </a:lnTo>
                <a:lnTo>
                  <a:pt x="648" y="333"/>
                </a:lnTo>
                <a:lnTo>
                  <a:pt x="650" y="333"/>
                </a:lnTo>
                <a:lnTo>
                  <a:pt x="650" y="334"/>
                </a:lnTo>
                <a:lnTo>
                  <a:pt x="651" y="335"/>
                </a:lnTo>
                <a:lnTo>
                  <a:pt x="654" y="339"/>
                </a:lnTo>
                <a:lnTo>
                  <a:pt x="655" y="340"/>
                </a:lnTo>
                <a:lnTo>
                  <a:pt x="655" y="341"/>
                </a:lnTo>
                <a:lnTo>
                  <a:pt x="656" y="342"/>
                </a:lnTo>
                <a:lnTo>
                  <a:pt x="656" y="343"/>
                </a:lnTo>
                <a:lnTo>
                  <a:pt x="656" y="344"/>
                </a:lnTo>
                <a:lnTo>
                  <a:pt x="655" y="345"/>
                </a:lnTo>
                <a:lnTo>
                  <a:pt x="655" y="347"/>
                </a:lnTo>
                <a:lnTo>
                  <a:pt x="654" y="349"/>
                </a:lnTo>
                <a:lnTo>
                  <a:pt x="654" y="349"/>
                </a:lnTo>
                <a:lnTo>
                  <a:pt x="653" y="350"/>
                </a:lnTo>
                <a:lnTo>
                  <a:pt x="652" y="350"/>
                </a:lnTo>
                <a:lnTo>
                  <a:pt x="652" y="351"/>
                </a:lnTo>
                <a:lnTo>
                  <a:pt x="650" y="351"/>
                </a:lnTo>
                <a:lnTo>
                  <a:pt x="649" y="352"/>
                </a:lnTo>
                <a:lnTo>
                  <a:pt x="646" y="353"/>
                </a:lnTo>
                <a:lnTo>
                  <a:pt x="643" y="353"/>
                </a:lnTo>
                <a:lnTo>
                  <a:pt x="642" y="354"/>
                </a:lnTo>
                <a:lnTo>
                  <a:pt x="641" y="354"/>
                </a:lnTo>
                <a:lnTo>
                  <a:pt x="640" y="354"/>
                </a:lnTo>
                <a:lnTo>
                  <a:pt x="640" y="355"/>
                </a:lnTo>
                <a:lnTo>
                  <a:pt x="639" y="355"/>
                </a:lnTo>
                <a:lnTo>
                  <a:pt x="638" y="356"/>
                </a:lnTo>
                <a:lnTo>
                  <a:pt x="637" y="359"/>
                </a:lnTo>
                <a:lnTo>
                  <a:pt x="636" y="361"/>
                </a:lnTo>
                <a:lnTo>
                  <a:pt x="635" y="362"/>
                </a:lnTo>
                <a:lnTo>
                  <a:pt x="634" y="364"/>
                </a:lnTo>
                <a:lnTo>
                  <a:pt x="634" y="365"/>
                </a:lnTo>
                <a:lnTo>
                  <a:pt x="633" y="368"/>
                </a:lnTo>
                <a:lnTo>
                  <a:pt x="633" y="369"/>
                </a:lnTo>
                <a:lnTo>
                  <a:pt x="633" y="370"/>
                </a:lnTo>
                <a:lnTo>
                  <a:pt x="632" y="371"/>
                </a:lnTo>
                <a:lnTo>
                  <a:pt x="631" y="372"/>
                </a:lnTo>
                <a:lnTo>
                  <a:pt x="629" y="376"/>
                </a:lnTo>
                <a:lnTo>
                  <a:pt x="629" y="377"/>
                </a:lnTo>
                <a:lnTo>
                  <a:pt x="628" y="378"/>
                </a:lnTo>
                <a:lnTo>
                  <a:pt x="627" y="382"/>
                </a:lnTo>
                <a:lnTo>
                  <a:pt x="626" y="383"/>
                </a:lnTo>
                <a:lnTo>
                  <a:pt x="626" y="384"/>
                </a:lnTo>
                <a:lnTo>
                  <a:pt x="625" y="385"/>
                </a:lnTo>
                <a:lnTo>
                  <a:pt x="624" y="386"/>
                </a:lnTo>
                <a:lnTo>
                  <a:pt x="621" y="390"/>
                </a:lnTo>
                <a:lnTo>
                  <a:pt x="619" y="392"/>
                </a:lnTo>
                <a:lnTo>
                  <a:pt x="618" y="392"/>
                </a:lnTo>
                <a:lnTo>
                  <a:pt x="616" y="395"/>
                </a:lnTo>
                <a:lnTo>
                  <a:pt x="615" y="397"/>
                </a:lnTo>
                <a:lnTo>
                  <a:pt x="614" y="398"/>
                </a:lnTo>
                <a:lnTo>
                  <a:pt x="613" y="400"/>
                </a:lnTo>
                <a:lnTo>
                  <a:pt x="613" y="400"/>
                </a:lnTo>
                <a:lnTo>
                  <a:pt x="613" y="401"/>
                </a:lnTo>
                <a:lnTo>
                  <a:pt x="613" y="402"/>
                </a:lnTo>
                <a:lnTo>
                  <a:pt x="613" y="402"/>
                </a:lnTo>
                <a:lnTo>
                  <a:pt x="613" y="403"/>
                </a:lnTo>
                <a:lnTo>
                  <a:pt x="613" y="404"/>
                </a:lnTo>
                <a:lnTo>
                  <a:pt x="613" y="404"/>
                </a:lnTo>
                <a:lnTo>
                  <a:pt x="614" y="404"/>
                </a:lnTo>
                <a:lnTo>
                  <a:pt x="615" y="405"/>
                </a:lnTo>
                <a:lnTo>
                  <a:pt x="615" y="405"/>
                </a:lnTo>
                <a:lnTo>
                  <a:pt x="618" y="405"/>
                </a:lnTo>
                <a:lnTo>
                  <a:pt x="619" y="405"/>
                </a:lnTo>
                <a:lnTo>
                  <a:pt x="620" y="405"/>
                </a:lnTo>
                <a:lnTo>
                  <a:pt x="621" y="406"/>
                </a:lnTo>
                <a:lnTo>
                  <a:pt x="622" y="406"/>
                </a:lnTo>
                <a:lnTo>
                  <a:pt x="622" y="406"/>
                </a:lnTo>
                <a:lnTo>
                  <a:pt x="623" y="407"/>
                </a:lnTo>
                <a:lnTo>
                  <a:pt x="624" y="408"/>
                </a:lnTo>
                <a:lnTo>
                  <a:pt x="625" y="409"/>
                </a:lnTo>
                <a:lnTo>
                  <a:pt x="626" y="412"/>
                </a:lnTo>
                <a:lnTo>
                  <a:pt x="627" y="413"/>
                </a:lnTo>
                <a:lnTo>
                  <a:pt x="628" y="414"/>
                </a:lnTo>
                <a:lnTo>
                  <a:pt x="629" y="415"/>
                </a:lnTo>
                <a:lnTo>
                  <a:pt x="630" y="416"/>
                </a:lnTo>
                <a:lnTo>
                  <a:pt x="632" y="417"/>
                </a:lnTo>
                <a:lnTo>
                  <a:pt x="634" y="418"/>
                </a:lnTo>
                <a:lnTo>
                  <a:pt x="637" y="419"/>
                </a:lnTo>
                <a:lnTo>
                  <a:pt x="639" y="421"/>
                </a:lnTo>
                <a:lnTo>
                  <a:pt x="641" y="421"/>
                </a:lnTo>
                <a:lnTo>
                  <a:pt x="642" y="422"/>
                </a:lnTo>
                <a:lnTo>
                  <a:pt x="645" y="424"/>
                </a:lnTo>
                <a:lnTo>
                  <a:pt x="646" y="425"/>
                </a:lnTo>
                <a:lnTo>
                  <a:pt x="647" y="426"/>
                </a:lnTo>
                <a:lnTo>
                  <a:pt x="647" y="427"/>
                </a:lnTo>
                <a:lnTo>
                  <a:pt x="648" y="428"/>
                </a:lnTo>
                <a:lnTo>
                  <a:pt x="649" y="429"/>
                </a:lnTo>
                <a:lnTo>
                  <a:pt x="649" y="430"/>
                </a:lnTo>
                <a:lnTo>
                  <a:pt x="651" y="433"/>
                </a:lnTo>
                <a:lnTo>
                  <a:pt x="651" y="434"/>
                </a:lnTo>
                <a:lnTo>
                  <a:pt x="652" y="435"/>
                </a:lnTo>
                <a:lnTo>
                  <a:pt x="652" y="435"/>
                </a:lnTo>
                <a:lnTo>
                  <a:pt x="652" y="436"/>
                </a:lnTo>
                <a:lnTo>
                  <a:pt x="650" y="438"/>
                </a:lnTo>
                <a:lnTo>
                  <a:pt x="649" y="439"/>
                </a:lnTo>
                <a:lnTo>
                  <a:pt x="649" y="439"/>
                </a:lnTo>
                <a:lnTo>
                  <a:pt x="648" y="439"/>
                </a:lnTo>
                <a:lnTo>
                  <a:pt x="648" y="440"/>
                </a:lnTo>
                <a:lnTo>
                  <a:pt x="646" y="440"/>
                </a:lnTo>
                <a:lnTo>
                  <a:pt x="646" y="440"/>
                </a:lnTo>
                <a:lnTo>
                  <a:pt x="645" y="440"/>
                </a:lnTo>
                <a:lnTo>
                  <a:pt x="645" y="441"/>
                </a:lnTo>
                <a:lnTo>
                  <a:pt x="645" y="442"/>
                </a:lnTo>
                <a:lnTo>
                  <a:pt x="645" y="442"/>
                </a:lnTo>
                <a:lnTo>
                  <a:pt x="644" y="444"/>
                </a:lnTo>
                <a:lnTo>
                  <a:pt x="644" y="445"/>
                </a:lnTo>
                <a:lnTo>
                  <a:pt x="643" y="446"/>
                </a:lnTo>
                <a:lnTo>
                  <a:pt x="642" y="446"/>
                </a:lnTo>
                <a:lnTo>
                  <a:pt x="642" y="447"/>
                </a:lnTo>
                <a:lnTo>
                  <a:pt x="642" y="447"/>
                </a:lnTo>
                <a:lnTo>
                  <a:pt x="642" y="447"/>
                </a:lnTo>
                <a:lnTo>
                  <a:pt x="643" y="448"/>
                </a:lnTo>
                <a:lnTo>
                  <a:pt x="643" y="448"/>
                </a:lnTo>
                <a:lnTo>
                  <a:pt x="643" y="448"/>
                </a:lnTo>
                <a:lnTo>
                  <a:pt x="643" y="449"/>
                </a:lnTo>
                <a:lnTo>
                  <a:pt x="642" y="449"/>
                </a:lnTo>
                <a:lnTo>
                  <a:pt x="640" y="450"/>
                </a:lnTo>
                <a:lnTo>
                  <a:pt x="640" y="451"/>
                </a:lnTo>
                <a:lnTo>
                  <a:pt x="639" y="451"/>
                </a:lnTo>
                <a:lnTo>
                  <a:pt x="638" y="451"/>
                </a:lnTo>
                <a:lnTo>
                  <a:pt x="638" y="452"/>
                </a:lnTo>
                <a:lnTo>
                  <a:pt x="637" y="452"/>
                </a:lnTo>
                <a:lnTo>
                  <a:pt x="637" y="453"/>
                </a:lnTo>
                <a:lnTo>
                  <a:pt x="635" y="458"/>
                </a:lnTo>
                <a:lnTo>
                  <a:pt x="634" y="460"/>
                </a:lnTo>
                <a:lnTo>
                  <a:pt x="633" y="461"/>
                </a:lnTo>
                <a:lnTo>
                  <a:pt x="633" y="461"/>
                </a:lnTo>
                <a:lnTo>
                  <a:pt x="632" y="461"/>
                </a:lnTo>
                <a:lnTo>
                  <a:pt x="631" y="460"/>
                </a:lnTo>
                <a:lnTo>
                  <a:pt x="629" y="459"/>
                </a:lnTo>
                <a:lnTo>
                  <a:pt x="627" y="458"/>
                </a:lnTo>
                <a:lnTo>
                  <a:pt x="625" y="456"/>
                </a:lnTo>
                <a:lnTo>
                  <a:pt x="623" y="454"/>
                </a:lnTo>
                <a:lnTo>
                  <a:pt x="621" y="452"/>
                </a:lnTo>
                <a:lnTo>
                  <a:pt x="619" y="450"/>
                </a:lnTo>
                <a:lnTo>
                  <a:pt x="615" y="445"/>
                </a:lnTo>
                <a:lnTo>
                  <a:pt x="613" y="443"/>
                </a:lnTo>
                <a:lnTo>
                  <a:pt x="612" y="442"/>
                </a:lnTo>
                <a:lnTo>
                  <a:pt x="611" y="441"/>
                </a:lnTo>
                <a:lnTo>
                  <a:pt x="609" y="439"/>
                </a:lnTo>
                <a:lnTo>
                  <a:pt x="607" y="438"/>
                </a:lnTo>
                <a:lnTo>
                  <a:pt x="606" y="437"/>
                </a:lnTo>
                <a:lnTo>
                  <a:pt x="604" y="437"/>
                </a:lnTo>
                <a:lnTo>
                  <a:pt x="603" y="436"/>
                </a:lnTo>
                <a:lnTo>
                  <a:pt x="601" y="436"/>
                </a:lnTo>
                <a:lnTo>
                  <a:pt x="599" y="435"/>
                </a:lnTo>
                <a:lnTo>
                  <a:pt x="596" y="435"/>
                </a:lnTo>
                <a:lnTo>
                  <a:pt x="595" y="434"/>
                </a:lnTo>
                <a:lnTo>
                  <a:pt x="589" y="433"/>
                </a:lnTo>
                <a:lnTo>
                  <a:pt x="587" y="432"/>
                </a:lnTo>
                <a:lnTo>
                  <a:pt x="585" y="432"/>
                </a:lnTo>
                <a:lnTo>
                  <a:pt x="584" y="432"/>
                </a:lnTo>
                <a:lnTo>
                  <a:pt x="582" y="431"/>
                </a:lnTo>
                <a:lnTo>
                  <a:pt x="581" y="430"/>
                </a:lnTo>
                <a:lnTo>
                  <a:pt x="579" y="429"/>
                </a:lnTo>
                <a:lnTo>
                  <a:pt x="576" y="428"/>
                </a:lnTo>
                <a:lnTo>
                  <a:pt x="570" y="424"/>
                </a:lnTo>
                <a:lnTo>
                  <a:pt x="565" y="420"/>
                </a:lnTo>
                <a:lnTo>
                  <a:pt x="563" y="418"/>
                </a:lnTo>
                <a:lnTo>
                  <a:pt x="561" y="417"/>
                </a:lnTo>
                <a:lnTo>
                  <a:pt x="558" y="416"/>
                </a:lnTo>
                <a:lnTo>
                  <a:pt x="556" y="415"/>
                </a:lnTo>
                <a:lnTo>
                  <a:pt x="553" y="414"/>
                </a:lnTo>
                <a:lnTo>
                  <a:pt x="552" y="414"/>
                </a:lnTo>
                <a:lnTo>
                  <a:pt x="550" y="413"/>
                </a:lnTo>
                <a:lnTo>
                  <a:pt x="548" y="413"/>
                </a:lnTo>
                <a:lnTo>
                  <a:pt x="546" y="413"/>
                </a:lnTo>
                <a:lnTo>
                  <a:pt x="543" y="413"/>
                </a:lnTo>
                <a:lnTo>
                  <a:pt x="539" y="414"/>
                </a:lnTo>
                <a:lnTo>
                  <a:pt x="538" y="414"/>
                </a:lnTo>
                <a:lnTo>
                  <a:pt x="536" y="414"/>
                </a:lnTo>
                <a:lnTo>
                  <a:pt x="534" y="413"/>
                </a:lnTo>
                <a:lnTo>
                  <a:pt x="532" y="413"/>
                </a:lnTo>
                <a:lnTo>
                  <a:pt x="531" y="413"/>
                </a:lnTo>
                <a:lnTo>
                  <a:pt x="530" y="412"/>
                </a:lnTo>
                <a:lnTo>
                  <a:pt x="528" y="412"/>
                </a:lnTo>
                <a:lnTo>
                  <a:pt x="525" y="410"/>
                </a:lnTo>
                <a:lnTo>
                  <a:pt x="524" y="410"/>
                </a:lnTo>
                <a:lnTo>
                  <a:pt x="523" y="410"/>
                </a:lnTo>
                <a:lnTo>
                  <a:pt x="523" y="410"/>
                </a:lnTo>
                <a:lnTo>
                  <a:pt x="522" y="410"/>
                </a:lnTo>
                <a:lnTo>
                  <a:pt x="522" y="410"/>
                </a:lnTo>
                <a:lnTo>
                  <a:pt x="521" y="410"/>
                </a:lnTo>
                <a:lnTo>
                  <a:pt x="521" y="410"/>
                </a:lnTo>
                <a:lnTo>
                  <a:pt x="520" y="411"/>
                </a:lnTo>
                <a:lnTo>
                  <a:pt x="520" y="412"/>
                </a:lnTo>
                <a:lnTo>
                  <a:pt x="520" y="413"/>
                </a:lnTo>
                <a:lnTo>
                  <a:pt x="518" y="417"/>
                </a:lnTo>
                <a:lnTo>
                  <a:pt x="518" y="419"/>
                </a:lnTo>
                <a:lnTo>
                  <a:pt x="516" y="421"/>
                </a:lnTo>
                <a:lnTo>
                  <a:pt x="515" y="425"/>
                </a:lnTo>
                <a:lnTo>
                  <a:pt x="514" y="426"/>
                </a:lnTo>
                <a:lnTo>
                  <a:pt x="513" y="427"/>
                </a:lnTo>
                <a:lnTo>
                  <a:pt x="512" y="428"/>
                </a:lnTo>
                <a:lnTo>
                  <a:pt x="511" y="428"/>
                </a:lnTo>
                <a:lnTo>
                  <a:pt x="510" y="429"/>
                </a:lnTo>
                <a:lnTo>
                  <a:pt x="510" y="429"/>
                </a:lnTo>
                <a:lnTo>
                  <a:pt x="508" y="429"/>
                </a:lnTo>
                <a:lnTo>
                  <a:pt x="507" y="429"/>
                </a:lnTo>
                <a:lnTo>
                  <a:pt x="503" y="430"/>
                </a:lnTo>
                <a:lnTo>
                  <a:pt x="499" y="430"/>
                </a:lnTo>
                <a:lnTo>
                  <a:pt x="497" y="430"/>
                </a:lnTo>
                <a:lnTo>
                  <a:pt x="495" y="430"/>
                </a:lnTo>
                <a:lnTo>
                  <a:pt x="493" y="431"/>
                </a:lnTo>
                <a:lnTo>
                  <a:pt x="490" y="432"/>
                </a:lnTo>
                <a:lnTo>
                  <a:pt x="488" y="433"/>
                </a:lnTo>
                <a:lnTo>
                  <a:pt x="483" y="435"/>
                </a:lnTo>
                <a:lnTo>
                  <a:pt x="481" y="436"/>
                </a:lnTo>
                <a:lnTo>
                  <a:pt x="480" y="436"/>
                </a:lnTo>
                <a:lnTo>
                  <a:pt x="479" y="436"/>
                </a:lnTo>
                <a:lnTo>
                  <a:pt x="478" y="437"/>
                </a:lnTo>
                <a:lnTo>
                  <a:pt x="475" y="437"/>
                </a:lnTo>
                <a:lnTo>
                  <a:pt x="473" y="437"/>
                </a:lnTo>
                <a:lnTo>
                  <a:pt x="473" y="437"/>
                </a:lnTo>
                <a:lnTo>
                  <a:pt x="472" y="437"/>
                </a:lnTo>
                <a:lnTo>
                  <a:pt x="471" y="436"/>
                </a:lnTo>
                <a:lnTo>
                  <a:pt x="471" y="436"/>
                </a:lnTo>
                <a:lnTo>
                  <a:pt x="470" y="436"/>
                </a:lnTo>
                <a:lnTo>
                  <a:pt x="470" y="436"/>
                </a:lnTo>
                <a:lnTo>
                  <a:pt x="470" y="435"/>
                </a:lnTo>
                <a:lnTo>
                  <a:pt x="470" y="435"/>
                </a:lnTo>
                <a:lnTo>
                  <a:pt x="470" y="434"/>
                </a:lnTo>
                <a:lnTo>
                  <a:pt x="469" y="433"/>
                </a:lnTo>
                <a:lnTo>
                  <a:pt x="469" y="432"/>
                </a:lnTo>
                <a:lnTo>
                  <a:pt x="470" y="427"/>
                </a:lnTo>
                <a:lnTo>
                  <a:pt x="470" y="426"/>
                </a:lnTo>
                <a:lnTo>
                  <a:pt x="470" y="425"/>
                </a:lnTo>
                <a:lnTo>
                  <a:pt x="469" y="424"/>
                </a:lnTo>
                <a:lnTo>
                  <a:pt x="469" y="422"/>
                </a:lnTo>
                <a:lnTo>
                  <a:pt x="468" y="419"/>
                </a:lnTo>
                <a:lnTo>
                  <a:pt x="468" y="418"/>
                </a:lnTo>
                <a:lnTo>
                  <a:pt x="467" y="414"/>
                </a:lnTo>
                <a:lnTo>
                  <a:pt x="466" y="411"/>
                </a:lnTo>
                <a:lnTo>
                  <a:pt x="465" y="410"/>
                </a:lnTo>
                <a:lnTo>
                  <a:pt x="465" y="409"/>
                </a:lnTo>
                <a:lnTo>
                  <a:pt x="464" y="409"/>
                </a:lnTo>
                <a:lnTo>
                  <a:pt x="463" y="408"/>
                </a:lnTo>
                <a:lnTo>
                  <a:pt x="463" y="407"/>
                </a:lnTo>
                <a:lnTo>
                  <a:pt x="462" y="406"/>
                </a:lnTo>
                <a:lnTo>
                  <a:pt x="460" y="405"/>
                </a:lnTo>
                <a:lnTo>
                  <a:pt x="459" y="404"/>
                </a:lnTo>
                <a:lnTo>
                  <a:pt x="457" y="404"/>
                </a:lnTo>
                <a:lnTo>
                  <a:pt x="455" y="404"/>
                </a:lnTo>
                <a:lnTo>
                  <a:pt x="453" y="403"/>
                </a:lnTo>
                <a:lnTo>
                  <a:pt x="450" y="403"/>
                </a:lnTo>
                <a:lnTo>
                  <a:pt x="448" y="403"/>
                </a:lnTo>
                <a:lnTo>
                  <a:pt x="444" y="403"/>
                </a:lnTo>
                <a:lnTo>
                  <a:pt x="442" y="403"/>
                </a:lnTo>
                <a:lnTo>
                  <a:pt x="440" y="403"/>
                </a:lnTo>
                <a:lnTo>
                  <a:pt x="438" y="402"/>
                </a:lnTo>
                <a:lnTo>
                  <a:pt x="436" y="402"/>
                </a:lnTo>
                <a:lnTo>
                  <a:pt x="435" y="402"/>
                </a:lnTo>
                <a:lnTo>
                  <a:pt x="433" y="401"/>
                </a:lnTo>
                <a:lnTo>
                  <a:pt x="432" y="401"/>
                </a:lnTo>
                <a:lnTo>
                  <a:pt x="431" y="400"/>
                </a:lnTo>
                <a:lnTo>
                  <a:pt x="430" y="399"/>
                </a:lnTo>
                <a:lnTo>
                  <a:pt x="429" y="398"/>
                </a:lnTo>
                <a:lnTo>
                  <a:pt x="426" y="396"/>
                </a:lnTo>
                <a:lnTo>
                  <a:pt x="425" y="395"/>
                </a:lnTo>
                <a:lnTo>
                  <a:pt x="424" y="395"/>
                </a:lnTo>
                <a:lnTo>
                  <a:pt x="424" y="394"/>
                </a:lnTo>
                <a:lnTo>
                  <a:pt x="423" y="394"/>
                </a:lnTo>
                <a:lnTo>
                  <a:pt x="422" y="393"/>
                </a:lnTo>
                <a:lnTo>
                  <a:pt x="421" y="393"/>
                </a:lnTo>
                <a:lnTo>
                  <a:pt x="416" y="392"/>
                </a:lnTo>
                <a:lnTo>
                  <a:pt x="411" y="391"/>
                </a:lnTo>
                <a:lnTo>
                  <a:pt x="410" y="391"/>
                </a:lnTo>
                <a:lnTo>
                  <a:pt x="409" y="391"/>
                </a:lnTo>
                <a:lnTo>
                  <a:pt x="408" y="391"/>
                </a:lnTo>
                <a:lnTo>
                  <a:pt x="406" y="391"/>
                </a:lnTo>
                <a:lnTo>
                  <a:pt x="405" y="392"/>
                </a:lnTo>
                <a:lnTo>
                  <a:pt x="403" y="392"/>
                </a:lnTo>
                <a:lnTo>
                  <a:pt x="401" y="393"/>
                </a:lnTo>
                <a:lnTo>
                  <a:pt x="400" y="394"/>
                </a:lnTo>
                <a:lnTo>
                  <a:pt x="399" y="395"/>
                </a:lnTo>
                <a:lnTo>
                  <a:pt x="399" y="395"/>
                </a:lnTo>
                <a:lnTo>
                  <a:pt x="398" y="396"/>
                </a:lnTo>
                <a:lnTo>
                  <a:pt x="398" y="396"/>
                </a:lnTo>
                <a:lnTo>
                  <a:pt x="398" y="397"/>
                </a:lnTo>
                <a:lnTo>
                  <a:pt x="397" y="400"/>
                </a:lnTo>
                <a:lnTo>
                  <a:pt x="397" y="402"/>
                </a:lnTo>
                <a:lnTo>
                  <a:pt x="396" y="403"/>
                </a:lnTo>
                <a:lnTo>
                  <a:pt x="396" y="405"/>
                </a:lnTo>
                <a:lnTo>
                  <a:pt x="395" y="407"/>
                </a:lnTo>
                <a:lnTo>
                  <a:pt x="393" y="410"/>
                </a:lnTo>
                <a:lnTo>
                  <a:pt x="392" y="412"/>
                </a:lnTo>
                <a:lnTo>
                  <a:pt x="392" y="413"/>
                </a:lnTo>
                <a:lnTo>
                  <a:pt x="391" y="415"/>
                </a:lnTo>
                <a:lnTo>
                  <a:pt x="391" y="417"/>
                </a:lnTo>
                <a:lnTo>
                  <a:pt x="390" y="418"/>
                </a:lnTo>
                <a:lnTo>
                  <a:pt x="390" y="420"/>
                </a:lnTo>
                <a:lnTo>
                  <a:pt x="390" y="421"/>
                </a:lnTo>
                <a:lnTo>
                  <a:pt x="390" y="423"/>
                </a:lnTo>
                <a:lnTo>
                  <a:pt x="390" y="426"/>
                </a:lnTo>
                <a:lnTo>
                  <a:pt x="390" y="429"/>
                </a:lnTo>
                <a:lnTo>
                  <a:pt x="390" y="432"/>
                </a:lnTo>
                <a:lnTo>
                  <a:pt x="391" y="436"/>
                </a:lnTo>
                <a:lnTo>
                  <a:pt x="391" y="442"/>
                </a:lnTo>
                <a:lnTo>
                  <a:pt x="392" y="447"/>
                </a:lnTo>
                <a:lnTo>
                  <a:pt x="392" y="449"/>
                </a:lnTo>
                <a:lnTo>
                  <a:pt x="394" y="457"/>
                </a:lnTo>
                <a:lnTo>
                  <a:pt x="394" y="459"/>
                </a:lnTo>
                <a:lnTo>
                  <a:pt x="394" y="461"/>
                </a:lnTo>
                <a:lnTo>
                  <a:pt x="394" y="463"/>
                </a:lnTo>
                <a:lnTo>
                  <a:pt x="394" y="465"/>
                </a:lnTo>
                <a:lnTo>
                  <a:pt x="394" y="467"/>
                </a:lnTo>
                <a:lnTo>
                  <a:pt x="394" y="469"/>
                </a:lnTo>
                <a:lnTo>
                  <a:pt x="393" y="472"/>
                </a:lnTo>
                <a:lnTo>
                  <a:pt x="391" y="481"/>
                </a:lnTo>
                <a:lnTo>
                  <a:pt x="391" y="482"/>
                </a:lnTo>
                <a:lnTo>
                  <a:pt x="390" y="485"/>
                </a:lnTo>
                <a:lnTo>
                  <a:pt x="390" y="486"/>
                </a:lnTo>
                <a:lnTo>
                  <a:pt x="389" y="489"/>
                </a:lnTo>
                <a:lnTo>
                  <a:pt x="389" y="491"/>
                </a:lnTo>
                <a:lnTo>
                  <a:pt x="389" y="493"/>
                </a:lnTo>
                <a:lnTo>
                  <a:pt x="389" y="496"/>
                </a:lnTo>
                <a:lnTo>
                  <a:pt x="389" y="501"/>
                </a:lnTo>
                <a:lnTo>
                  <a:pt x="389" y="502"/>
                </a:lnTo>
                <a:lnTo>
                  <a:pt x="389" y="503"/>
                </a:lnTo>
                <a:lnTo>
                  <a:pt x="389" y="504"/>
                </a:lnTo>
                <a:lnTo>
                  <a:pt x="388" y="505"/>
                </a:lnTo>
                <a:lnTo>
                  <a:pt x="387" y="508"/>
                </a:lnTo>
                <a:lnTo>
                  <a:pt x="386" y="511"/>
                </a:lnTo>
                <a:lnTo>
                  <a:pt x="384" y="517"/>
                </a:lnTo>
                <a:lnTo>
                  <a:pt x="383" y="522"/>
                </a:lnTo>
                <a:lnTo>
                  <a:pt x="382" y="524"/>
                </a:lnTo>
                <a:lnTo>
                  <a:pt x="382" y="526"/>
                </a:lnTo>
                <a:lnTo>
                  <a:pt x="382" y="528"/>
                </a:lnTo>
                <a:lnTo>
                  <a:pt x="381" y="531"/>
                </a:lnTo>
                <a:lnTo>
                  <a:pt x="381" y="533"/>
                </a:lnTo>
                <a:lnTo>
                  <a:pt x="381" y="535"/>
                </a:lnTo>
                <a:lnTo>
                  <a:pt x="381" y="536"/>
                </a:lnTo>
                <a:lnTo>
                  <a:pt x="382" y="538"/>
                </a:lnTo>
                <a:lnTo>
                  <a:pt x="382" y="539"/>
                </a:lnTo>
                <a:lnTo>
                  <a:pt x="382" y="540"/>
                </a:lnTo>
                <a:lnTo>
                  <a:pt x="383" y="541"/>
                </a:lnTo>
                <a:lnTo>
                  <a:pt x="385" y="544"/>
                </a:lnTo>
                <a:lnTo>
                  <a:pt x="386" y="545"/>
                </a:lnTo>
                <a:lnTo>
                  <a:pt x="386" y="546"/>
                </a:lnTo>
                <a:lnTo>
                  <a:pt x="387" y="547"/>
                </a:lnTo>
                <a:lnTo>
                  <a:pt x="387" y="548"/>
                </a:lnTo>
                <a:lnTo>
                  <a:pt x="387" y="550"/>
                </a:lnTo>
                <a:lnTo>
                  <a:pt x="387" y="551"/>
                </a:lnTo>
                <a:lnTo>
                  <a:pt x="386" y="552"/>
                </a:lnTo>
                <a:lnTo>
                  <a:pt x="386" y="553"/>
                </a:lnTo>
                <a:lnTo>
                  <a:pt x="385" y="554"/>
                </a:lnTo>
                <a:lnTo>
                  <a:pt x="384" y="555"/>
                </a:lnTo>
                <a:lnTo>
                  <a:pt x="382" y="556"/>
                </a:lnTo>
                <a:lnTo>
                  <a:pt x="381" y="557"/>
                </a:lnTo>
                <a:lnTo>
                  <a:pt x="380" y="557"/>
                </a:lnTo>
                <a:lnTo>
                  <a:pt x="379" y="557"/>
                </a:lnTo>
                <a:lnTo>
                  <a:pt x="377" y="557"/>
                </a:lnTo>
                <a:lnTo>
                  <a:pt x="374" y="557"/>
                </a:lnTo>
                <a:lnTo>
                  <a:pt x="372" y="556"/>
                </a:lnTo>
                <a:lnTo>
                  <a:pt x="365" y="555"/>
                </a:lnTo>
                <a:lnTo>
                  <a:pt x="361" y="553"/>
                </a:lnTo>
                <a:lnTo>
                  <a:pt x="359" y="553"/>
                </a:lnTo>
                <a:lnTo>
                  <a:pt x="357" y="552"/>
                </a:lnTo>
                <a:lnTo>
                  <a:pt x="352" y="550"/>
                </a:lnTo>
                <a:lnTo>
                  <a:pt x="351" y="550"/>
                </a:lnTo>
                <a:lnTo>
                  <a:pt x="348" y="548"/>
                </a:lnTo>
                <a:lnTo>
                  <a:pt x="347" y="548"/>
                </a:lnTo>
                <a:lnTo>
                  <a:pt x="345" y="547"/>
                </a:lnTo>
                <a:lnTo>
                  <a:pt x="343" y="547"/>
                </a:lnTo>
                <a:lnTo>
                  <a:pt x="337" y="546"/>
                </a:lnTo>
                <a:lnTo>
                  <a:pt x="333" y="545"/>
                </a:lnTo>
                <a:lnTo>
                  <a:pt x="331" y="545"/>
                </a:lnTo>
                <a:lnTo>
                  <a:pt x="330" y="545"/>
                </a:lnTo>
                <a:lnTo>
                  <a:pt x="328" y="545"/>
                </a:lnTo>
                <a:lnTo>
                  <a:pt x="327" y="545"/>
                </a:lnTo>
                <a:lnTo>
                  <a:pt x="325" y="545"/>
                </a:lnTo>
                <a:lnTo>
                  <a:pt x="324" y="545"/>
                </a:lnTo>
                <a:lnTo>
                  <a:pt x="323" y="546"/>
                </a:lnTo>
                <a:lnTo>
                  <a:pt x="322" y="546"/>
                </a:lnTo>
                <a:lnTo>
                  <a:pt x="321" y="546"/>
                </a:lnTo>
                <a:lnTo>
                  <a:pt x="321" y="547"/>
                </a:lnTo>
                <a:lnTo>
                  <a:pt x="320" y="548"/>
                </a:lnTo>
                <a:lnTo>
                  <a:pt x="319" y="548"/>
                </a:lnTo>
                <a:lnTo>
                  <a:pt x="318" y="549"/>
                </a:lnTo>
                <a:lnTo>
                  <a:pt x="318" y="551"/>
                </a:lnTo>
                <a:lnTo>
                  <a:pt x="317" y="552"/>
                </a:lnTo>
                <a:lnTo>
                  <a:pt x="317" y="553"/>
                </a:lnTo>
                <a:lnTo>
                  <a:pt x="316" y="558"/>
                </a:lnTo>
                <a:lnTo>
                  <a:pt x="315" y="565"/>
                </a:lnTo>
                <a:lnTo>
                  <a:pt x="314" y="567"/>
                </a:lnTo>
                <a:lnTo>
                  <a:pt x="314" y="571"/>
                </a:lnTo>
                <a:lnTo>
                  <a:pt x="313" y="573"/>
                </a:lnTo>
                <a:lnTo>
                  <a:pt x="313" y="574"/>
                </a:lnTo>
                <a:lnTo>
                  <a:pt x="312" y="575"/>
                </a:lnTo>
                <a:lnTo>
                  <a:pt x="312" y="576"/>
                </a:lnTo>
                <a:lnTo>
                  <a:pt x="311" y="578"/>
                </a:lnTo>
                <a:lnTo>
                  <a:pt x="309" y="580"/>
                </a:lnTo>
                <a:lnTo>
                  <a:pt x="307" y="582"/>
                </a:lnTo>
                <a:lnTo>
                  <a:pt x="305" y="585"/>
                </a:lnTo>
                <a:lnTo>
                  <a:pt x="304" y="586"/>
                </a:lnTo>
                <a:lnTo>
                  <a:pt x="302" y="588"/>
                </a:lnTo>
                <a:lnTo>
                  <a:pt x="301" y="589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8" name="Freeform 231">
            <a:extLst>
              <a:ext uri="{FF2B5EF4-FFF2-40B4-BE49-F238E27FC236}">
                <a16:creationId xmlns:a16="http://schemas.microsoft.com/office/drawing/2014/main" id="{5F428FC3-BD8F-4155-97CC-6C212AD56DC2}"/>
              </a:ext>
            </a:extLst>
          </p:cNvPr>
          <p:cNvSpPr>
            <a:spLocks/>
          </p:cNvSpPr>
          <p:nvPr/>
        </p:nvSpPr>
        <p:spPr bwMode="auto">
          <a:xfrm>
            <a:off x="7525346" y="5020176"/>
            <a:ext cx="1009283" cy="1370422"/>
          </a:xfrm>
          <a:custGeom>
            <a:avLst/>
            <a:gdLst>
              <a:gd name="T0" fmla="*/ 510 w 531"/>
              <a:gd name="T1" fmla="*/ 580 h 659"/>
              <a:gd name="T2" fmla="*/ 507 w 531"/>
              <a:gd name="T3" fmla="*/ 614 h 659"/>
              <a:gd name="T4" fmla="*/ 500 w 531"/>
              <a:gd name="T5" fmla="*/ 640 h 659"/>
              <a:gd name="T6" fmla="*/ 489 w 531"/>
              <a:gd name="T7" fmla="*/ 642 h 659"/>
              <a:gd name="T8" fmla="*/ 476 w 531"/>
              <a:gd name="T9" fmla="*/ 630 h 659"/>
              <a:gd name="T10" fmla="*/ 461 w 531"/>
              <a:gd name="T11" fmla="*/ 618 h 659"/>
              <a:gd name="T12" fmla="*/ 441 w 531"/>
              <a:gd name="T13" fmla="*/ 625 h 659"/>
              <a:gd name="T14" fmla="*/ 415 w 531"/>
              <a:gd name="T15" fmla="*/ 618 h 659"/>
              <a:gd name="T16" fmla="*/ 398 w 531"/>
              <a:gd name="T17" fmla="*/ 603 h 659"/>
              <a:gd name="T18" fmla="*/ 391 w 531"/>
              <a:gd name="T19" fmla="*/ 613 h 659"/>
              <a:gd name="T20" fmla="*/ 382 w 531"/>
              <a:gd name="T21" fmla="*/ 634 h 659"/>
              <a:gd name="T22" fmla="*/ 366 w 531"/>
              <a:gd name="T23" fmla="*/ 639 h 659"/>
              <a:gd name="T24" fmla="*/ 356 w 531"/>
              <a:gd name="T25" fmla="*/ 650 h 659"/>
              <a:gd name="T26" fmla="*/ 340 w 531"/>
              <a:gd name="T27" fmla="*/ 659 h 659"/>
              <a:gd name="T28" fmla="*/ 307 w 531"/>
              <a:gd name="T29" fmla="*/ 644 h 659"/>
              <a:gd name="T30" fmla="*/ 266 w 531"/>
              <a:gd name="T31" fmla="*/ 636 h 659"/>
              <a:gd name="T32" fmla="*/ 238 w 531"/>
              <a:gd name="T33" fmla="*/ 634 h 659"/>
              <a:gd name="T34" fmla="*/ 216 w 531"/>
              <a:gd name="T35" fmla="*/ 622 h 659"/>
              <a:gd name="T36" fmla="*/ 206 w 531"/>
              <a:gd name="T37" fmla="*/ 608 h 659"/>
              <a:gd name="T38" fmla="*/ 207 w 531"/>
              <a:gd name="T39" fmla="*/ 598 h 659"/>
              <a:gd name="T40" fmla="*/ 219 w 531"/>
              <a:gd name="T41" fmla="*/ 587 h 659"/>
              <a:gd name="T42" fmla="*/ 205 w 531"/>
              <a:gd name="T43" fmla="*/ 570 h 659"/>
              <a:gd name="T44" fmla="*/ 184 w 531"/>
              <a:gd name="T45" fmla="*/ 556 h 659"/>
              <a:gd name="T46" fmla="*/ 156 w 531"/>
              <a:gd name="T47" fmla="*/ 533 h 659"/>
              <a:gd name="T48" fmla="*/ 125 w 531"/>
              <a:gd name="T49" fmla="*/ 516 h 659"/>
              <a:gd name="T50" fmla="*/ 113 w 531"/>
              <a:gd name="T51" fmla="*/ 501 h 659"/>
              <a:gd name="T52" fmla="*/ 103 w 531"/>
              <a:gd name="T53" fmla="*/ 478 h 659"/>
              <a:gd name="T54" fmla="*/ 88 w 531"/>
              <a:gd name="T55" fmla="*/ 454 h 659"/>
              <a:gd name="T56" fmla="*/ 72 w 531"/>
              <a:gd name="T57" fmla="*/ 444 h 659"/>
              <a:gd name="T58" fmla="*/ 51 w 531"/>
              <a:gd name="T59" fmla="*/ 435 h 659"/>
              <a:gd name="T60" fmla="*/ 34 w 531"/>
              <a:gd name="T61" fmla="*/ 402 h 659"/>
              <a:gd name="T62" fmla="*/ 21 w 531"/>
              <a:gd name="T63" fmla="*/ 393 h 659"/>
              <a:gd name="T64" fmla="*/ 6 w 531"/>
              <a:gd name="T65" fmla="*/ 386 h 659"/>
              <a:gd name="T66" fmla="*/ 0 w 531"/>
              <a:gd name="T67" fmla="*/ 368 h 659"/>
              <a:gd name="T68" fmla="*/ 9 w 531"/>
              <a:gd name="T69" fmla="*/ 340 h 659"/>
              <a:gd name="T70" fmla="*/ 23 w 531"/>
              <a:gd name="T71" fmla="*/ 330 h 659"/>
              <a:gd name="T72" fmla="*/ 25 w 531"/>
              <a:gd name="T73" fmla="*/ 310 h 659"/>
              <a:gd name="T74" fmla="*/ 24 w 531"/>
              <a:gd name="T75" fmla="*/ 283 h 659"/>
              <a:gd name="T76" fmla="*/ 37 w 531"/>
              <a:gd name="T77" fmla="*/ 272 h 659"/>
              <a:gd name="T78" fmla="*/ 55 w 531"/>
              <a:gd name="T79" fmla="*/ 263 h 659"/>
              <a:gd name="T80" fmla="*/ 70 w 531"/>
              <a:gd name="T81" fmla="*/ 245 h 659"/>
              <a:gd name="T82" fmla="*/ 76 w 531"/>
              <a:gd name="T83" fmla="*/ 231 h 659"/>
              <a:gd name="T84" fmla="*/ 69 w 531"/>
              <a:gd name="T85" fmla="*/ 215 h 659"/>
              <a:gd name="T86" fmla="*/ 80 w 531"/>
              <a:gd name="T87" fmla="*/ 204 h 659"/>
              <a:gd name="T88" fmla="*/ 77 w 531"/>
              <a:gd name="T89" fmla="*/ 194 h 659"/>
              <a:gd name="T90" fmla="*/ 75 w 531"/>
              <a:gd name="T91" fmla="*/ 186 h 659"/>
              <a:gd name="T92" fmla="*/ 84 w 531"/>
              <a:gd name="T93" fmla="*/ 178 h 659"/>
              <a:gd name="T94" fmla="*/ 86 w 531"/>
              <a:gd name="T95" fmla="*/ 163 h 659"/>
              <a:gd name="T96" fmla="*/ 104 w 531"/>
              <a:gd name="T97" fmla="*/ 141 h 659"/>
              <a:gd name="T98" fmla="*/ 108 w 531"/>
              <a:gd name="T99" fmla="*/ 123 h 659"/>
              <a:gd name="T100" fmla="*/ 101 w 531"/>
              <a:gd name="T101" fmla="*/ 94 h 659"/>
              <a:gd name="T102" fmla="*/ 105 w 531"/>
              <a:gd name="T103" fmla="*/ 74 h 659"/>
              <a:gd name="T104" fmla="*/ 100 w 531"/>
              <a:gd name="T105" fmla="*/ 50 h 659"/>
              <a:gd name="T106" fmla="*/ 100 w 531"/>
              <a:gd name="T107" fmla="*/ 33 h 659"/>
              <a:gd name="T108" fmla="*/ 109 w 531"/>
              <a:gd name="T109" fmla="*/ 30 h 659"/>
              <a:gd name="T110" fmla="*/ 132 w 531"/>
              <a:gd name="T111" fmla="*/ 29 h 659"/>
              <a:gd name="T112" fmla="*/ 146 w 531"/>
              <a:gd name="T113" fmla="*/ 26 h 659"/>
              <a:gd name="T114" fmla="*/ 159 w 531"/>
              <a:gd name="T115" fmla="*/ 34 h 659"/>
              <a:gd name="T116" fmla="*/ 175 w 531"/>
              <a:gd name="T117" fmla="*/ 35 h 659"/>
              <a:gd name="T118" fmla="*/ 194 w 531"/>
              <a:gd name="T119" fmla="*/ 28 h 659"/>
              <a:gd name="T120" fmla="*/ 206 w 531"/>
              <a:gd name="T121" fmla="*/ 18 h 659"/>
              <a:gd name="T122" fmla="*/ 225 w 531"/>
              <a:gd name="T123" fmla="*/ 2 h 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1" h="659">
                <a:moveTo>
                  <a:pt x="531" y="558"/>
                </a:moveTo>
                <a:lnTo>
                  <a:pt x="529" y="559"/>
                </a:lnTo>
                <a:lnTo>
                  <a:pt x="525" y="562"/>
                </a:lnTo>
                <a:lnTo>
                  <a:pt x="520" y="566"/>
                </a:lnTo>
                <a:lnTo>
                  <a:pt x="518" y="567"/>
                </a:lnTo>
                <a:lnTo>
                  <a:pt x="517" y="569"/>
                </a:lnTo>
                <a:lnTo>
                  <a:pt x="516" y="570"/>
                </a:lnTo>
                <a:lnTo>
                  <a:pt x="515" y="571"/>
                </a:lnTo>
                <a:lnTo>
                  <a:pt x="514" y="573"/>
                </a:lnTo>
                <a:lnTo>
                  <a:pt x="512" y="575"/>
                </a:lnTo>
                <a:lnTo>
                  <a:pt x="511" y="578"/>
                </a:lnTo>
                <a:lnTo>
                  <a:pt x="510" y="580"/>
                </a:lnTo>
                <a:lnTo>
                  <a:pt x="509" y="583"/>
                </a:lnTo>
                <a:lnTo>
                  <a:pt x="508" y="587"/>
                </a:lnTo>
                <a:lnTo>
                  <a:pt x="507" y="589"/>
                </a:lnTo>
                <a:lnTo>
                  <a:pt x="507" y="591"/>
                </a:lnTo>
                <a:lnTo>
                  <a:pt x="507" y="593"/>
                </a:lnTo>
                <a:lnTo>
                  <a:pt x="506" y="595"/>
                </a:lnTo>
                <a:lnTo>
                  <a:pt x="506" y="596"/>
                </a:lnTo>
                <a:lnTo>
                  <a:pt x="506" y="598"/>
                </a:lnTo>
                <a:lnTo>
                  <a:pt x="507" y="606"/>
                </a:lnTo>
                <a:lnTo>
                  <a:pt x="507" y="609"/>
                </a:lnTo>
                <a:lnTo>
                  <a:pt x="507" y="611"/>
                </a:lnTo>
                <a:lnTo>
                  <a:pt x="507" y="614"/>
                </a:lnTo>
                <a:lnTo>
                  <a:pt x="506" y="621"/>
                </a:lnTo>
                <a:lnTo>
                  <a:pt x="506" y="626"/>
                </a:lnTo>
                <a:lnTo>
                  <a:pt x="506" y="627"/>
                </a:lnTo>
                <a:lnTo>
                  <a:pt x="506" y="629"/>
                </a:lnTo>
                <a:lnTo>
                  <a:pt x="505" y="630"/>
                </a:lnTo>
                <a:lnTo>
                  <a:pt x="505" y="632"/>
                </a:lnTo>
                <a:lnTo>
                  <a:pt x="504" y="633"/>
                </a:lnTo>
                <a:lnTo>
                  <a:pt x="504" y="635"/>
                </a:lnTo>
                <a:lnTo>
                  <a:pt x="503" y="636"/>
                </a:lnTo>
                <a:lnTo>
                  <a:pt x="502" y="637"/>
                </a:lnTo>
                <a:lnTo>
                  <a:pt x="501" y="639"/>
                </a:lnTo>
                <a:lnTo>
                  <a:pt x="500" y="640"/>
                </a:lnTo>
                <a:lnTo>
                  <a:pt x="500" y="640"/>
                </a:lnTo>
                <a:lnTo>
                  <a:pt x="499" y="641"/>
                </a:lnTo>
                <a:lnTo>
                  <a:pt x="498" y="641"/>
                </a:lnTo>
                <a:lnTo>
                  <a:pt x="498" y="641"/>
                </a:lnTo>
                <a:lnTo>
                  <a:pt x="497" y="642"/>
                </a:lnTo>
                <a:lnTo>
                  <a:pt x="496" y="642"/>
                </a:lnTo>
                <a:lnTo>
                  <a:pt x="495" y="642"/>
                </a:lnTo>
                <a:lnTo>
                  <a:pt x="494" y="642"/>
                </a:lnTo>
                <a:lnTo>
                  <a:pt x="492" y="643"/>
                </a:lnTo>
                <a:lnTo>
                  <a:pt x="491" y="643"/>
                </a:lnTo>
                <a:lnTo>
                  <a:pt x="490" y="642"/>
                </a:lnTo>
                <a:lnTo>
                  <a:pt x="489" y="642"/>
                </a:lnTo>
                <a:lnTo>
                  <a:pt x="488" y="642"/>
                </a:lnTo>
                <a:lnTo>
                  <a:pt x="487" y="642"/>
                </a:lnTo>
                <a:lnTo>
                  <a:pt x="486" y="641"/>
                </a:lnTo>
                <a:lnTo>
                  <a:pt x="486" y="641"/>
                </a:lnTo>
                <a:lnTo>
                  <a:pt x="485" y="640"/>
                </a:lnTo>
                <a:lnTo>
                  <a:pt x="484" y="639"/>
                </a:lnTo>
                <a:lnTo>
                  <a:pt x="483" y="639"/>
                </a:lnTo>
                <a:lnTo>
                  <a:pt x="482" y="637"/>
                </a:lnTo>
                <a:lnTo>
                  <a:pt x="479" y="633"/>
                </a:lnTo>
                <a:lnTo>
                  <a:pt x="478" y="632"/>
                </a:lnTo>
                <a:lnTo>
                  <a:pt x="477" y="631"/>
                </a:lnTo>
                <a:lnTo>
                  <a:pt x="476" y="630"/>
                </a:lnTo>
                <a:lnTo>
                  <a:pt x="474" y="629"/>
                </a:lnTo>
                <a:lnTo>
                  <a:pt x="473" y="629"/>
                </a:lnTo>
                <a:lnTo>
                  <a:pt x="471" y="628"/>
                </a:lnTo>
                <a:lnTo>
                  <a:pt x="470" y="627"/>
                </a:lnTo>
                <a:lnTo>
                  <a:pt x="469" y="627"/>
                </a:lnTo>
                <a:lnTo>
                  <a:pt x="468" y="626"/>
                </a:lnTo>
                <a:lnTo>
                  <a:pt x="467" y="625"/>
                </a:lnTo>
                <a:lnTo>
                  <a:pt x="466" y="624"/>
                </a:lnTo>
                <a:lnTo>
                  <a:pt x="466" y="623"/>
                </a:lnTo>
                <a:lnTo>
                  <a:pt x="463" y="620"/>
                </a:lnTo>
                <a:lnTo>
                  <a:pt x="462" y="619"/>
                </a:lnTo>
                <a:lnTo>
                  <a:pt x="461" y="618"/>
                </a:lnTo>
                <a:lnTo>
                  <a:pt x="461" y="617"/>
                </a:lnTo>
                <a:lnTo>
                  <a:pt x="460" y="617"/>
                </a:lnTo>
                <a:lnTo>
                  <a:pt x="459" y="617"/>
                </a:lnTo>
                <a:lnTo>
                  <a:pt x="458" y="616"/>
                </a:lnTo>
                <a:lnTo>
                  <a:pt x="457" y="617"/>
                </a:lnTo>
                <a:lnTo>
                  <a:pt x="456" y="617"/>
                </a:lnTo>
                <a:lnTo>
                  <a:pt x="455" y="617"/>
                </a:lnTo>
                <a:lnTo>
                  <a:pt x="454" y="618"/>
                </a:lnTo>
                <a:lnTo>
                  <a:pt x="445" y="623"/>
                </a:lnTo>
                <a:lnTo>
                  <a:pt x="444" y="624"/>
                </a:lnTo>
                <a:lnTo>
                  <a:pt x="442" y="625"/>
                </a:lnTo>
                <a:lnTo>
                  <a:pt x="441" y="625"/>
                </a:lnTo>
                <a:lnTo>
                  <a:pt x="440" y="626"/>
                </a:lnTo>
                <a:lnTo>
                  <a:pt x="439" y="626"/>
                </a:lnTo>
                <a:lnTo>
                  <a:pt x="438" y="626"/>
                </a:lnTo>
                <a:lnTo>
                  <a:pt x="437" y="626"/>
                </a:lnTo>
                <a:lnTo>
                  <a:pt x="436" y="626"/>
                </a:lnTo>
                <a:lnTo>
                  <a:pt x="435" y="626"/>
                </a:lnTo>
                <a:lnTo>
                  <a:pt x="434" y="625"/>
                </a:lnTo>
                <a:lnTo>
                  <a:pt x="430" y="624"/>
                </a:lnTo>
                <a:lnTo>
                  <a:pt x="424" y="622"/>
                </a:lnTo>
                <a:lnTo>
                  <a:pt x="422" y="621"/>
                </a:lnTo>
                <a:lnTo>
                  <a:pt x="417" y="619"/>
                </a:lnTo>
                <a:lnTo>
                  <a:pt x="415" y="618"/>
                </a:lnTo>
                <a:lnTo>
                  <a:pt x="414" y="617"/>
                </a:lnTo>
                <a:lnTo>
                  <a:pt x="413" y="617"/>
                </a:lnTo>
                <a:lnTo>
                  <a:pt x="412" y="616"/>
                </a:lnTo>
                <a:lnTo>
                  <a:pt x="411" y="615"/>
                </a:lnTo>
                <a:lnTo>
                  <a:pt x="409" y="612"/>
                </a:lnTo>
                <a:lnTo>
                  <a:pt x="407" y="611"/>
                </a:lnTo>
                <a:lnTo>
                  <a:pt x="403" y="607"/>
                </a:lnTo>
                <a:lnTo>
                  <a:pt x="401" y="605"/>
                </a:lnTo>
                <a:lnTo>
                  <a:pt x="400" y="604"/>
                </a:lnTo>
                <a:lnTo>
                  <a:pt x="399" y="603"/>
                </a:lnTo>
                <a:lnTo>
                  <a:pt x="398" y="603"/>
                </a:lnTo>
                <a:lnTo>
                  <a:pt x="398" y="603"/>
                </a:lnTo>
                <a:lnTo>
                  <a:pt x="396" y="603"/>
                </a:lnTo>
                <a:lnTo>
                  <a:pt x="396" y="603"/>
                </a:lnTo>
                <a:lnTo>
                  <a:pt x="395" y="603"/>
                </a:lnTo>
                <a:lnTo>
                  <a:pt x="394" y="604"/>
                </a:lnTo>
                <a:lnTo>
                  <a:pt x="393" y="604"/>
                </a:lnTo>
                <a:lnTo>
                  <a:pt x="393" y="605"/>
                </a:lnTo>
                <a:lnTo>
                  <a:pt x="392" y="605"/>
                </a:lnTo>
                <a:lnTo>
                  <a:pt x="392" y="606"/>
                </a:lnTo>
                <a:lnTo>
                  <a:pt x="391" y="606"/>
                </a:lnTo>
                <a:lnTo>
                  <a:pt x="391" y="607"/>
                </a:lnTo>
                <a:lnTo>
                  <a:pt x="391" y="608"/>
                </a:lnTo>
                <a:lnTo>
                  <a:pt x="391" y="613"/>
                </a:lnTo>
                <a:lnTo>
                  <a:pt x="390" y="615"/>
                </a:lnTo>
                <a:lnTo>
                  <a:pt x="390" y="617"/>
                </a:lnTo>
                <a:lnTo>
                  <a:pt x="389" y="620"/>
                </a:lnTo>
                <a:lnTo>
                  <a:pt x="388" y="624"/>
                </a:lnTo>
                <a:lnTo>
                  <a:pt x="388" y="625"/>
                </a:lnTo>
                <a:lnTo>
                  <a:pt x="387" y="627"/>
                </a:lnTo>
                <a:lnTo>
                  <a:pt x="387" y="628"/>
                </a:lnTo>
                <a:lnTo>
                  <a:pt x="386" y="630"/>
                </a:lnTo>
                <a:lnTo>
                  <a:pt x="385" y="631"/>
                </a:lnTo>
                <a:lnTo>
                  <a:pt x="384" y="632"/>
                </a:lnTo>
                <a:lnTo>
                  <a:pt x="383" y="633"/>
                </a:lnTo>
                <a:lnTo>
                  <a:pt x="382" y="634"/>
                </a:lnTo>
                <a:lnTo>
                  <a:pt x="381" y="635"/>
                </a:lnTo>
                <a:lnTo>
                  <a:pt x="381" y="636"/>
                </a:lnTo>
                <a:lnTo>
                  <a:pt x="380" y="636"/>
                </a:lnTo>
                <a:lnTo>
                  <a:pt x="379" y="636"/>
                </a:lnTo>
                <a:lnTo>
                  <a:pt x="378" y="637"/>
                </a:lnTo>
                <a:lnTo>
                  <a:pt x="377" y="637"/>
                </a:lnTo>
                <a:lnTo>
                  <a:pt x="372" y="637"/>
                </a:lnTo>
                <a:lnTo>
                  <a:pt x="370" y="638"/>
                </a:lnTo>
                <a:lnTo>
                  <a:pt x="368" y="638"/>
                </a:lnTo>
                <a:lnTo>
                  <a:pt x="367" y="638"/>
                </a:lnTo>
                <a:lnTo>
                  <a:pt x="367" y="639"/>
                </a:lnTo>
                <a:lnTo>
                  <a:pt x="366" y="639"/>
                </a:lnTo>
                <a:lnTo>
                  <a:pt x="365" y="640"/>
                </a:lnTo>
                <a:lnTo>
                  <a:pt x="365" y="640"/>
                </a:lnTo>
                <a:lnTo>
                  <a:pt x="364" y="642"/>
                </a:lnTo>
                <a:lnTo>
                  <a:pt x="363" y="644"/>
                </a:lnTo>
                <a:lnTo>
                  <a:pt x="362" y="646"/>
                </a:lnTo>
                <a:lnTo>
                  <a:pt x="362" y="646"/>
                </a:lnTo>
                <a:lnTo>
                  <a:pt x="362" y="647"/>
                </a:lnTo>
                <a:lnTo>
                  <a:pt x="361" y="648"/>
                </a:lnTo>
                <a:lnTo>
                  <a:pt x="360" y="648"/>
                </a:lnTo>
                <a:lnTo>
                  <a:pt x="359" y="649"/>
                </a:lnTo>
                <a:lnTo>
                  <a:pt x="358" y="649"/>
                </a:lnTo>
                <a:lnTo>
                  <a:pt x="356" y="650"/>
                </a:lnTo>
                <a:lnTo>
                  <a:pt x="354" y="651"/>
                </a:lnTo>
                <a:lnTo>
                  <a:pt x="353" y="651"/>
                </a:lnTo>
                <a:lnTo>
                  <a:pt x="352" y="651"/>
                </a:lnTo>
                <a:lnTo>
                  <a:pt x="351" y="652"/>
                </a:lnTo>
                <a:lnTo>
                  <a:pt x="350" y="653"/>
                </a:lnTo>
                <a:lnTo>
                  <a:pt x="349" y="653"/>
                </a:lnTo>
                <a:lnTo>
                  <a:pt x="346" y="656"/>
                </a:lnTo>
                <a:lnTo>
                  <a:pt x="345" y="657"/>
                </a:lnTo>
                <a:lnTo>
                  <a:pt x="344" y="658"/>
                </a:lnTo>
                <a:lnTo>
                  <a:pt x="343" y="659"/>
                </a:lnTo>
                <a:lnTo>
                  <a:pt x="342" y="659"/>
                </a:lnTo>
                <a:lnTo>
                  <a:pt x="340" y="659"/>
                </a:lnTo>
                <a:lnTo>
                  <a:pt x="339" y="659"/>
                </a:lnTo>
                <a:lnTo>
                  <a:pt x="339" y="659"/>
                </a:lnTo>
                <a:lnTo>
                  <a:pt x="338" y="659"/>
                </a:lnTo>
                <a:lnTo>
                  <a:pt x="337" y="658"/>
                </a:lnTo>
                <a:lnTo>
                  <a:pt x="333" y="657"/>
                </a:lnTo>
                <a:lnTo>
                  <a:pt x="328" y="654"/>
                </a:lnTo>
                <a:lnTo>
                  <a:pt x="324" y="652"/>
                </a:lnTo>
                <a:lnTo>
                  <a:pt x="313" y="647"/>
                </a:lnTo>
                <a:lnTo>
                  <a:pt x="311" y="646"/>
                </a:lnTo>
                <a:lnTo>
                  <a:pt x="309" y="645"/>
                </a:lnTo>
                <a:lnTo>
                  <a:pt x="308" y="645"/>
                </a:lnTo>
                <a:lnTo>
                  <a:pt x="307" y="644"/>
                </a:lnTo>
                <a:lnTo>
                  <a:pt x="302" y="644"/>
                </a:lnTo>
                <a:lnTo>
                  <a:pt x="299" y="643"/>
                </a:lnTo>
                <a:lnTo>
                  <a:pt x="297" y="643"/>
                </a:lnTo>
                <a:lnTo>
                  <a:pt x="291" y="640"/>
                </a:lnTo>
                <a:lnTo>
                  <a:pt x="284" y="638"/>
                </a:lnTo>
                <a:lnTo>
                  <a:pt x="280" y="637"/>
                </a:lnTo>
                <a:lnTo>
                  <a:pt x="279" y="637"/>
                </a:lnTo>
                <a:lnTo>
                  <a:pt x="277" y="636"/>
                </a:lnTo>
                <a:lnTo>
                  <a:pt x="274" y="636"/>
                </a:lnTo>
                <a:lnTo>
                  <a:pt x="269" y="636"/>
                </a:lnTo>
                <a:lnTo>
                  <a:pt x="268" y="636"/>
                </a:lnTo>
                <a:lnTo>
                  <a:pt x="266" y="636"/>
                </a:lnTo>
                <a:lnTo>
                  <a:pt x="260" y="635"/>
                </a:lnTo>
                <a:lnTo>
                  <a:pt x="258" y="634"/>
                </a:lnTo>
                <a:lnTo>
                  <a:pt x="254" y="634"/>
                </a:lnTo>
                <a:lnTo>
                  <a:pt x="253" y="634"/>
                </a:lnTo>
                <a:lnTo>
                  <a:pt x="251" y="634"/>
                </a:lnTo>
                <a:lnTo>
                  <a:pt x="246" y="635"/>
                </a:lnTo>
                <a:lnTo>
                  <a:pt x="244" y="635"/>
                </a:lnTo>
                <a:lnTo>
                  <a:pt x="242" y="635"/>
                </a:lnTo>
                <a:lnTo>
                  <a:pt x="241" y="635"/>
                </a:lnTo>
                <a:lnTo>
                  <a:pt x="240" y="635"/>
                </a:lnTo>
                <a:lnTo>
                  <a:pt x="239" y="635"/>
                </a:lnTo>
                <a:lnTo>
                  <a:pt x="238" y="634"/>
                </a:lnTo>
                <a:lnTo>
                  <a:pt x="235" y="633"/>
                </a:lnTo>
                <a:lnTo>
                  <a:pt x="234" y="632"/>
                </a:lnTo>
                <a:lnTo>
                  <a:pt x="231" y="632"/>
                </a:lnTo>
                <a:lnTo>
                  <a:pt x="227" y="631"/>
                </a:lnTo>
                <a:lnTo>
                  <a:pt x="226" y="630"/>
                </a:lnTo>
                <a:lnTo>
                  <a:pt x="225" y="630"/>
                </a:lnTo>
                <a:lnTo>
                  <a:pt x="224" y="630"/>
                </a:lnTo>
                <a:lnTo>
                  <a:pt x="222" y="628"/>
                </a:lnTo>
                <a:lnTo>
                  <a:pt x="219" y="625"/>
                </a:lnTo>
                <a:lnTo>
                  <a:pt x="218" y="624"/>
                </a:lnTo>
                <a:lnTo>
                  <a:pt x="217" y="624"/>
                </a:lnTo>
                <a:lnTo>
                  <a:pt x="216" y="622"/>
                </a:lnTo>
                <a:lnTo>
                  <a:pt x="215" y="621"/>
                </a:lnTo>
                <a:lnTo>
                  <a:pt x="215" y="620"/>
                </a:lnTo>
                <a:lnTo>
                  <a:pt x="214" y="619"/>
                </a:lnTo>
                <a:lnTo>
                  <a:pt x="213" y="616"/>
                </a:lnTo>
                <a:lnTo>
                  <a:pt x="212" y="615"/>
                </a:lnTo>
                <a:lnTo>
                  <a:pt x="212" y="614"/>
                </a:lnTo>
                <a:lnTo>
                  <a:pt x="211" y="614"/>
                </a:lnTo>
                <a:lnTo>
                  <a:pt x="211" y="613"/>
                </a:lnTo>
                <a:lnTo>
                  <a:pt x="209" y="611"/>
                </a:lnTo>
                <a:lnTo>
                  <a:pt x="208" y="610"/>
                </a:lnTo>
                <a:lnTo>
                  <a:pt x="207" y="609"/>
                </a:lnTo>
                <a:lnTo>
                  <a:pt x="206" y="608"/>
                </a:lnTo>
                <a:lnTo>
                  <a:pt x="205" y="607"/>
                </a:lnTo>
                <a:lnTo>
                  <a:pt x="205" y="606"/>
                </a:lnTo>
                <a:lnTo>
                  <a:pt x="204" y="605"/>
                </a:lnTo>
                <a:lnTo>
                  <a:pt x="204" y="604"/>
                </a:lnTo>
                <a:lnTo>
                  <a:pt x="204" y="603"/>
                </a:lnTo>
                <a:lnTo>
                  <a:pt x="204" y="603"/>
                </a:lnTo>
                <a:lnTo>
                  <a:pt x="205" y="602"/>
                </a:lnTo>
                <a:lnTo>
                  <a:pt x="205" y="601"/>
                </a:lnTo>
                <a:lnTo>
                  <a:pt x="205" y="600"/>
                </a:lnTo>
                <a:lnTo>
                  <a:pt x="206" y="599"/>
                </a:lnTo>
                <a:lnTo>
                  <a:pt x="207" y="599"/>
                </a:lnTo>
                <a:lnTo>
                  <a:pt x="207" y="598"/>
                </a:lnTo>
                <a:lnTo>
                  <a:pt x="209" y="597"/>
                </a:lnTo>
                <a:lnTo>
                  <a:pt x="210" y="596"/>
                </a:lnTo>
                <a:lnTo>
                  <a:pt x="211" y="595"/>
                </a:lnTo>
                <a:lnTo>
                  <a:pt x="215" y="594"/>
                </a:lnTo>
                <a:lnTo>
                  <a:pt x="216" y="593"/>
                </a:lnTo>
                <a:lnTo>
                  <a:pt x="216" y="593"/>
                </a:lnTo>
                <a:lnTo>
                  <a:pt x="217" y="592"/>
                </a:lnTo>
                <a:lnTo>
                  <a:pt x="217" y="591"/>
                </a:lnTo>
                <a:lnTo>
                  <a:pt x="218" y="591"/>
                </a:lnTo>
                <a:lnTo>
                  <a:pt x="218" y="590"/>
                </a:lnTo>
                <a:lnTo>
                  <a:pt x="219" y="589"/>
                </a:lnTo>
                <a:lnTo>
                  <a:pt x="219" y="587"/>
                </a:lnTo>
                <a:lnTo>
                  <a:pt x="219" y="586"/>
                </a:lnTo>
                <a:lnTo>
                  <a:pt x="219" y="585"/>
                </a:lnTo>
                <a:lnTo>
                  <a:pt x="218" y="584"/>
                </a:lnTo>
                <a:lnTo>
                  <a:pt x="218" y="583"/>
                </a:lnTo>
                <a:lnTo>
                  <a:pt x="217" y="583"/>
                </a:lnTo>
                <a:lnTo>
                  <a:pt x="217" y="582"/>
                </a:lnTo>
                <a:lnTo>
                  <a:pt x="216" y="581"/>
                </a:lnTo>
                <a:lnTo>
                  <a:pt x="212" y="578"/>
                </a:lnTo>
                <a:lnTo>
                  <a:pt x="210" y="577"/>
                </a:lnTo>
                <a:lnTo>
                  <a:pt x="209" y="576"/>
                </a:lnTo>
                <a:lnTo>
                  <a:pt x="208" y="574"/>
                </a:lnTo>
                <a:lnTo>
                  <a:pt x="205" y="570"/>
                </a:lnTo>
                <a:lnTo>
                  <a:pt x="203" y="568"/>
                </a:lnTo>
                <a:lnTo>
                  <a:pt x="201" y="566"/>
                </a:lnTo>
                <a:lnTo>
                  <a:pt x="200" y="564"/>
                </a:lnTo>
                <a:lnTo>
                  <a:pt x="198" y="563"/>
                </a:lnTo>
                <a:lnTo>
                  <a:pt x="197" y="562"/>
                </a:lnTo>
                <a:lnTo>
                  <a:pt x="196" y="561"/>
                </a:lnTo>
                <a:lnTo>
                  <a:pt x="195" y="560"/>
                </a:lnTo>
                <a:lnTo>
                  <a:pt x="194" y="560"/>
                </a:lnTo>
                <a:lnTo>
                  <a:pt x="193" y="559"/>
                </a:lnTo>
                <a:lnTo>
                  <a:pt x="190" y="558"/>
                </a:lnTo>
                <a:lnTo>
                  <a:pt x="186" y="557"/>
                </a:lnTo>
                <a:lnTo>
                  <a:pt x="184" y="556"/>
                </a:lnTo>
                <a:lnTo>
                  <a:pt x="182" y="555"/>
                </a:lnTo>
                <a:lnTo>
                  <a:pt x="180" y="554"/>
                </a:lnTo>
                <a:lnTo>
                  <a:pt x="178" y="553"/>
                </a:lnTo>
                <a:lnTo>
                  <a:pt x="177" y="553"/>
                </a:lnTo>
                <a:lnTo>
                  <a:pt x="172" y="549"/>
                </a:lnTo>
                <a:lnTo>
                  <a:pt x="171" y="548"/>
                </a:lnTo>
                <a:lnTo>
                  <a:pt x="170" y="547"/>
                </a:lnTo>
                <a:lnTo>
                  <a:pt x="168" y="546"/>
                </a:lnTo>
                <a:lnTo>
                  <a:pt x="167" y="544"/>
                </a:lnTo>
                <a:lnTo>
                  <a:pt x="165" y="542"/>
                </a:lnTo>
                <a:lnTo>
                  <a:pt x="159" y="535"/>
                </a:lnTo>
                <a:lnTo>
                  <a:pt x="156" y="533"/>
                </a:lnTo>
                <a:lnTo>
                  <a:pt x="154" y="531"/>
                </a:lnTo>
                <a:lnTo>
                  <a:pt x="152" y="529"/>
                </a:lnTo>
                <a:lnTo>
                  <a:pt x="150" y="528"/>
                </a:lnTo>
                <a:lnTo>
                  <a:pt x="148" y="526"/>
                </a:lnTo>
                <a:lnTo>
                  <a:pt x="146" y="524"/>
                </a:lnTo>
                <a:lnTo>
                  <a:pt x="144" y="523"/>
                </a:lnTo>
                <a:lnTo>
                  <a:pt x="142" y="522"/>
                </a:lnTo>
                <a:lnTo>
                  <a:pt x="140" y="521"/>
                </a:lnTo>
                <a:lnTo>
                  <a:pt x="138" y="520"/>
                </a:lnTo>
                <a:lnTo>
                  <a:pt x="136" y="519"/>
                </a:lnTo>
                <a:lnTo>
                  <a:pt x="134" y="518"/>
                </a:lnTo>
                <a:lnTo>
                  <a:pt x="125" y="516"/>
                </a:lnTo>
                <a:lnTo>
                  <a:pt x="123" y="515"/>
                </a:lnTo>
                <a:lnTo>
                  <a:pt x="121" y="514"/>
                </a:lnTo>
                <a:lnTo>
                  <a:pt x="120" y="514"/>
                </a:lnTo>
                <a:lnTo>
                  <a:pt x="118" y="513"/>
                </a:lnTo>
                <a:lnTo>
                  <a:pt x="117" y="512"/>
                </a:lnTo>
                <a:lnTo>
                  <a:pt x="117" y="512"/>
                </a:lnTo>
                <a:lnTo>
                  <a:pt x="116" y="511"/>
                </a:lnTo>
                <a:lnTo>
                  <a:pt x="115" y="510"/>
                </a:lnTo>
                <a:lnTo>
                  <a:pt x="115" y="508"/>
                </a:lnTo>
                <a:lnTo>
                  <a:pt x="114" y="506"/>
                </a:lnTo>
                <a:lnTo>
                  <a:pt x="114" y="505"/>
                </a:lnTo>
                <a:lnTo>
                  <a:pt x="113" y="501"/>
                </a:lnTo>
                <a:lnTo>
                  <a:pt x="113" y="499"/>
                </a:lnTo>
                <a:lnTo>
                  <a:pt x="113" y="498"/>
                </a:lnTo>
                <a:lnTo>
                  <a:pt x="112" y="496"/>
                </a:lnTo>
                <a:lnTo>
                  <a:pt x="111" y="493"/>
                </a:lnTo>
                <a:lnTo>
                  <a:pt x="108" y="487"/>
                </a:lnTo>
                <a:lnTo>
                  <a:pt x="107" y="485"/>
                </a:lnTo>
                <a:lnTo>
                  <a:pt x="107" y="483"/>
                </a:lnTo>
                <a:lnTo>
                  <a:pt x="105" y="481"/>
                </a:lnTo>
                <a:lnTo>
                  <a:pt x="105" y="480"/>
                </a:lnTo>
                <a:lnTo>
                  <a:pt x="104" y="480"/>
                </a:lnTo>
                <a:lnTo>
                  <a:pt x="103" y="479"/>
                </a:lnTo>
                <a:lnTo>
                  <a:pt x="103" y="478"/>
                </a:lnTo>
                <a:lnTo>
                  <a:pt x="99" y="476"/>
                </a:lnTo>
                <a:lnTo>
                  <a:pt x="98" y="475"/>
                </a:lnTo>
                <a:lnTo>
                  <a:pt x="97" y="474"/>
                </a:lnTo>
                <a:lnTo>
                  <a:pt x="97" y="473"/>
                </a:lnTo>
                <a:lnTo>
                  <a:pt x="96" y="473"/>
                </a:lnTo>
                <a:lnTo>
                  <a:pt x="95" y="472"/>
                </a:lnTo>
                <a:lnTo>
                  <a:pt x="95" y="470"/>
                </a:lnTo>
                <a:lnTo>
                  <a:pt x="94" y="469"/>
                </a:lnTo>
                <a:lnTo>
                  <a:pt x="93" y="467"/>
                </a:lnTo>
                <a:lnTo>
                  <a:pt x="92" y="465"/>
                </a:lnTo>
                <a:lnTo>
                  <a:pt x="90" y="459"/>
                </a:lnTo>
                <a:lnTo>
                  <a:pt x="88" y="454"/>
                </a:lnTo>
                <a:lnTo>
                  <a:pt x="87" y="451"/>
                </a:lnTo>
                <a:lnTo>
                  <a:pt x="86" y="449"/>
                </a:lnTo>
                <a:lnTo>
                  <a:pt x="85" y="448"/>
                </a:lnTo>
                <a:lnTo>
                  <a:pt x="84" y="446"/>
                </a:lnTo>
                <a:lnTo>
                  <a:pt x="83" y="445"/>
                </a:lnTo>
                <a:lnTo>
                  <a:pt x="82" y="444"/>
                </a:lnTo>
                <a:lnTo>
                  <a:pt x="82" y="444"/>
                </a:lnTo>
                <a:lnTo>
                  <a:pt x="81" y="444"/>
                </a:lnTo>
                <a:lnTo>
                  <a:pt x="80" y="443"/>
                </a:lnTo>
                <a:lnTo>
                  <a:pt x="79" y="443"/>
                </a:lnTo>
                <a:lnTo>
                  <a:pt x="75" y="444"/>
                </a:lnTo>
                <a:lnTo>
                  <a:pt x="72" y="444"/>
                </a:lnTo>
                <a:lnTo>
                  <a:pt x="70" y="444"/>
                </a:lnTo>
                <a:lnTo>
                  <a:pt x="66" y="444"/>
                </a:lnTo>
                <a:lnTo>
                  <a:pt x="65" y="444"/>
                </a:lnTo>
                <a:lnTo>
                  <a:pt x="63" y="444"/>
                </a:lnTo>
                <a:lnTo>
                  <a:pt x="61" y="443"/>
                </a:lnTo>
                <a:lnTo>
                  <a:pt x="60" y="443"/>
                </a:lnTo>
                <a:lnTo>
                  <a:pt x="58" y="442"/>
                </a:lnTo>
                <a:lnTo>
                  <a:pt x="58" y="442"/>
                </a:lnTo>
                <a:lnTo>
                  <a:pt x="57" y="441"/>
                </a:lnTo>
                <a:lnTo>
                  <a:pt x="56" y="440"/>
                </a:lnTo>
                <a:lnTo>
                  <a:pt x="55" y="439"/>
                </a:lnTo>
                <a:lnTo>
                  <a:pt x="51" y="435"/>
                </a:lnTo>
                <a:lnTo>
                  <a:pt x="50" y="434"/>
                </a:lnTo>
                <a:lnTo>
                  <a:pt x="49" y="432"/>
                </a:lnTo>
                <a:lnTo>
                  <a:pt x="47" y="430"/>
                </a:lnTo>
                <a:lnTo>
                  <a:pt x="46" y="427"/>
                </a:lnTo>
                <a:lnTo>
                  <a:pt x="43" y="422"/>
                </a:lnTo>
                <a:lnTo>
                  <a:pt x="42" y="419"/>
                </a:lnTo>
                <a:lnTo>
                  <a:pt x="40" y="413"/>
                </a:lnTo>
                <a:lnTo>
                  <a:pt x="37" y="408"/>
                </a:lnTo>
                <a:lnTo>
                  <a:pt x="36" y="404"/>
                </a:lnTo>
                <a:lnTo>
                  <a:pt x="35" y="403"/>
                </a:lnTo>
                <a:lnTo>
                  <a:pt x="35" y="402"/>
                </a:lnTo>
                <a:lnTo>
                  <a:pt x="34" y="402"/>
                </a:lnTo>
                <a:lnTo>
                  <a:pt x="34" y="402"/>
                </a:lnTo>
                <a:lnTo>
                  <a:pt x="34" y="401"/>
                </a:lnTo>
                <a:lnTo>
                  <a:pt x="33" y="401"/>
                </a:lnTo>
                <a:lnTo>
                  <a:pt x="32" y="401"/>
                </a:lnTo>
                <a:lnTo>
                  <a:pt x="29" y="401"/>
                </a:lnTo>
                <a:lnTo>
                  <a:pt x="28" y="401"/>
                </a:lnTo>
                <a:lnTo>
                  <a:pt x="27" y="401"/>
                </a:lnTo>
                <a:lnTo>
                  <a:pt x="26" y="400"/>
                </a:lnTo>
                <a:lnTo>
                  <a:pt x="25" y="399"/>
                </a:lnTo>
                <a:lnTo>
                  <a:pt x="24" y="398"/>
                </a:lnTo>
                <a:lnTo>
                  <a:pt x="23" y="396"/>
                </a:lnTo>
                <a:lnTo>
                  <a:pt x="21" y="393"/>
                </a:lnTo>
                <a:lnTo>
                  <a:pt x="20" y="392"/>
                </a:lnTo>
                <a:lnTo>
                  <a:pt x="19" y="391"/>
                </a:lnTo>
                <a:lnTo>
                  <a:pt x="18" y="390"/>
                </a:lnTo>
                <a:lnTo>
                  <a:pt x="17" y="389"/>
                </a:lnTo>
                <a:lnTo>
                  <a:pt x="16" y="388"/>
                </a:lnTo>
                <a:lnTo>
                  <a:pt x="15" y="388"/>
                </a:lnTo>
                <a:lnTo>
                  <a:pt x="14" y="387"/>
                </a:lnTo>
                <a:lnTo>
                  <a:pt x="13" y="387"/>
                </a:lnTo>
                <a:lnTo>
                  <a:pt x="12" y="387"/>
                </a:lnTo>
                <a:lnTo>
                  <a:pt x="10" y="386"/>
                </a:lnTo>
                <a:lnTo>
                  <a:pt x="8" y="386"/>
                </a:lnTo>
                <a:lnTo>
                  <a:pt x="6" y="386"/>
                </a:lnTo>
                <a:lnTo>
                  <a:pt x="5" y="386"/>
                </a:lnTo>
                <a:lnTo>
                  <a:pt x="4" y="386"/>
                </a:lnTo>
                <a:lnTo>
                  <a:pt x="4" y="386"/>
                </a:lnTo>
                <a:lnTo>
                  <a:pt x="4" y="384"/>
                </a:lnTo>
                <a:lnTo>
                  <a:pt x="2" y="379"/>
                </a:lnTo>
                <a:lnTo>
                  <a:pt x="1" y="378"/>
                </a:lnTo>
                <a:lnTo>
                  <a:pt x="1" y="376"/>
                </a:lnTo>
                <a:lnTo>
                  <a:pt x="1" y="375"/>
                </a:lnTo>
                <a:lnTo>
                  <a:pt x="1" y="374"/>
                </a:lnTo>
                <a:lnTo>
                  <a:pt x="0" y="372"/>
                </a:lnTo>
                <a:lnTo>
                  <a:pt x="0" y="370"/>
                </a:lnTo>
                <a:lnTo>
                  <a:pt x="0" y="368"/>
                </a:lnTo>
                <a:lnTo>
                  <a:pt x="0" y="366"/>
                </a:lnTo>
                <a:lnTo>
                  <a:pt x="1" y="364"/>
                </a:lnTo>
                <a:lnTo>
                  <a:pt x="1" y="362"/>
                </a:lnTo>
                <a:lnTo>
                  <a:pt x="2" y="358"/>
                </a:lnTo>
                <a:lnTo>
                  <a:pt x="2" y="356"/>
                </a:lnTo>
                <a:lnTo>
                  <a:pt x="3" y="353"/>
                </a:lnTo>
                <a:lnTo>
                  <a:pt x="3" y="352"/>
                </a:lnTo>
                <a:lnTo>
                  <a:pt x="4" y="350"/>
                </a:lnTo>
                <a:lnTo>
                  <a:pt x="5" y="348"/>
                </a:lnTo>
                <a:lnTo>
                  <a:pt x="6" y="345"/>
                </a:lnTo>
                <a:lnTo>
                  <a:pt x="8" y="342"/>
                </a:lnTo>
                <a:lnTo>
                  <a:pt x="9" y="340"/>
                </a:lnTo>
                <a:lnTo>
                  <a:pt x="10" y="339"/>
                </a:lnTo>
                <a:lnTo>
                  <a:pt x="11" y="338"/>
                </a:lnTo>
                <a:lnTo>
                  <a:pt x="12" y="337"/>
                </a:lnTo>
                <a:lnTo>
                  <a:pt x="13" y="336"/>
                </a:lnTo>
                <a:lnTo>
                  <a:pt x="14" y="336"/>
                </a:lnTo>
                <a:lnTo>
                  <a:pt x="15" y="335"/>
                </a:lnTo>
                <a:lnTo>
                  <a:pt x="16" y="335"/>
                </a:lnTo>
                <a:lnTo>
                  <a:pt x="19" y="333"/>
                </a:lnTo>
                <a:lnTo>
                  <a:pt x="20" y="333"/>
                </a:lnTo>
                <a:lnTo>
                  <a:pt x="21" y="332"/>
                </a:lnTo>
                <a:lnTo>
                  <a:pt x="23" y="331"/>
                </a:lnTo>
                <a:lnTo>
                  <a:pt x="23" y="330"/>
                </a:lnTo>
                <a:lnTo>
                  <a:pt x="24" y="329"/>
                </a:lnTo>
                <a:lnTo>
                  <a:pt x="25" y="328"/>
                </a:lnTo>
                <a:lnTo>
                  <a:pt x="25" y="328"/>
                </a:lnTo>
                <a:lnTo>
                  <a:pt x="26" y="327"/>
                </a:lnTo>
                <a:lnTo>
                  <a:pt x="26" y="326"/>
                </a:lnTo>
                <a:lnTo>
                  <a:pt x="26" y="325"/>
                </a:lnTo>
                <a:lnTo>
                  <a:pt x="27" y="324"/>
                </a:lnTo>
                <a:lnTo>
                  <a:pt x="27" y="322"/>
                </a:lnTo>
                <a:lnTo>
                  <a:pt x="27" y="320"/>
                </a:lnTo>
                <a:lnTo>
                  <a:pt x="27" y="318"/>
                </a:lnTo>
                <a:lnTo>
                  <a:pt x="27" y="316"/>
                </a:lnTo>
                <a:lnTo>
                  <a:pt x="25" y="310"/>
                </a:lnTo>
                <a:lnTo>
                  <a:pt x="25" y="309"/>
                </a:lnTo>
                <a:lnTo>
                  <a:pt x="24" y="307"/>
                </a:lnTo>
                <a:lnTo>
                  <a:pt x="23" y="303"/>
                </a:lnTo>
                <a:lnTo>
                  <a:pt x="22" y="302"/>
                </a:lnTo>
                <a:lnTo>
                  <a:pt x="22" y="300"/>
                </a:lnTo>
                <a:lnTo>
                  <a:pt x="22" y="299"/>
                </a:lnTo>
                <a:lnTo>
                  <a:pt x="22" y="298"/>
                </a:lnTo>
                <a:lnTo>
                  <a:pt x="22" y="296"/>
                </a:lnTo>
                <a:lnTo>
                  <a:pt x="23" y="293"/>
                </a:lnTo>
                <a:lnTo>
                  <a:pt x="23" y="291"/>
                </a:lnTo>
                <a:lnTo>
                  <a:pt x="24" y="289"/>
                </a:lnTo>
                <a:lnTo>
                  <a:pt x="24" y="283"/>
                </a:lnTo>
                <a:lnTo>
                  <a:pt x="24" y="281"/>
                </a:lnTo>
                <a:lnTo>
                  <a:pt x="25" y="278"/>
                </a:lnTo>
                <a:lnTo>
                  <a:pt x="26" y="273"/>
                </a:lnTo>
                <a:lnTo>
                  <a:pt x="26" y="272"/>
                </a:lnTo>
                <a:lnTo>
                  <a:pt x="26" y="271"/>
                </a:lnTo>
                <a:lnTo>
                  <a:pt x="27" y="271"/>
                </a:lnTo>
                <a:lnTo>
                  <a:pt x="27" y="271"/>
                </a:lnTo>
                <a:lnTo>
                  <a:pt x="28" y="271"/>
                </a:lnTo>
                <a:lnTo>
                  <a:pt x="29" y="271"/>
                </a:lnTo>
                <a:lnTo>
                  <a:pt x="30" y="271"/>
                </a:lnTo>
                <a:lnTo>
                  <a:pt x="35" y="272"/>
                </a:lnTo>
                <a:lnTo>
                  <a:pt x="37" y="272"/>
                </a:lnTo>
                <a:lnTo>
                  <a:pt x="38" y="272"/>
                </a:lnTo>
                <a:lnTo>
                  <a:pt x="39" y="272"/>
                </a:lnTo>
                <a:lnTo>
                  <a:pt x="40" y="272"/>
                </a:lnTo>
                <a:lnTo>
                  <a:pt x="41" y="272"/>
                </a:lnTo>
                <a:lnTo>
                  <a:pt x="42" y="271"/>
                </a:lnTo>
                <a:lnTo>
                  <a:pt x="44" y="271"/>
                </a:lnTo>
                <a:lnTo>
                  <a:pt x="45" y="270"/>
                </a:lnTo>
                <a:lnTo>
                  <a:pt x="46" y="270"/>
                </a:lnTo>
                <a:lnTo>
                  <a:pt x="48" y="269"/>
                </a:lnTo>
                <a:lnTo>
                  <a:pt x="50" y="267"/>
                </a:lnTo>
                <a:lnTo>
                  <a:pt x="54" y="264"/>
                </a:lnTo>
                <a:lnTo>
                  <a:pt x="55" y="263"/>
                </a:lnTo>
                <a:lnTo>
                  <a:pt x="57" y="262"/>
                </a:lnTo>
                <a:lnTo>
                  <a:pt x="59" y="261"/>
                </a:lnTo>
                <a:lnTo>
                  <a:pt x="63" y="259"/>
                </a:lnTo>
                <a:lnTo>
                  <a:pt x="64" y="259"/>
                </a:lnTo>
                <a:lnTo>
                  <a:pt x="65" y="259"/>
                </a:lnTo>
                <a:lnTo>
                  <a:pt x="65" y="258"/>
                </a:lnTo>
                <a:lnTo>
                  <a:pt x="66" y="257"/>
                </a:lnTo>
                <a:lnTo>
                  <a:pt x="66" y="257"/>
                </a:lnTo>
                <a:lnTo>
                  <a:pt x="67" y="253"/>
                </a:lnTo>
                <a:lnTo>
                  <a:pt x="69" y="248"/>
                </a:lnTo>
                <a:lnTo>
                  <a:pt x="69" y="246"/>
                </a:lnTo>
                <a:lnTo>
                  <a:pt x="70" y="245"/>
                </a:lnTo>
                <a:lnTo>
                  <a:pt x="71" y="244"/>
                </a:lnTo>
                <a:lnTo>
                  <a:pt x="72" y="242"/>
                </a:lnTo>
                <a:lnTo>
                  <a:pt x="73" y="241"/>
                </a:lnTo>
                <a:lnTo>
                  <a:pt x="75" y="239"/>
                </a:lnTo>
                <a:lnTo>
                  <a:pt x="75" y="238"/>
                </a:lnTo>
                <a:lnTo>
                  <a:pt x="76" y="238"/>
                </a:lnTo>
                <a:lnTo>
                  <a:pt x="76" y="237"/>
                </a:lnTo>
                <a:lnTo>
                  <a:pt x="76" y="236"/>
                </a:lnTo>
                <a:lnTo>
                  <a:pt x="76" y="235"/>
                </a:lnTo>
                <a:lnTo>
                  <a:pt x="76" y="234"/>
                </a:lnTo>
                <a:lnTo>
                  <a:pt x="76" y="233"/>
                </a:lnTo>
                <a:lnTo>
                  <a:pt x="76" y="231"/>
                </a:lnTo>
                <a:lnTo>
                  <a:pt x="75" y="230"/>
                </a:lnTo>
                <a:lnTo>
                  <a:pt x="75" y="229"/>
                </a:lnTo>
                <a:lnTo>
                  <a:pt x="74" y="228"/>
                </a:lnTo>
                <a:lnTo>
                  <a:pt x="72" y="225"/>
                </a:lnTo>
                <a:lnTo>
                  <a:pt x="71" y="224"/>
                </a:lnTo>
                <a:lnTo>
                  <a:pt x="70" y="222"/>
                </a:lnTo>
                <a:lnTo>
                  <a:pt x="69" y="220"/>
                </a:lnTo>
                <a:lnTo>
                  <a:pt x="69" y="219"/>
                </a:lnTo>
                <a:lnTo>
                  <a:pt x="69" y="218"/>
                </a:lnTo>
                <a:lnTo>
                  <a:pt x="69" y="217"/>
                </a:lnTo>
                <a:lnTo>
                  <a:pt x="69" y="216"/>
                </a:lnTo>
                <a:lnTo>
                  <a:pt x="69" y="215"/>
                </a:lnTo>
                <a:lnTo>
                  <a:pt x="70" y="214"/>
                </a:lnTo>
                <a:lnTo>
                  <a:pt x="70" y="213"/>
                </a:lnTo>
                <a:lnTo>
                  <a:pt x="71" y="212"/>
                </a:lnTo>
                <a:lnTo>
                  <a:pt x="72" y="211"/>
                </a:lnTo>
                <a:lnTo>
                  <a:pt x="74" y="210"/>
                </a:lnTo>
                <a:lnTo>
                  <a:pt x="75" y="207"/>
                </a:lnTo>
                <a:lnTo>
                  <a:pt x="76" y="207"/>
                </a:lnTo>
                <a:lnTo>
                  <a:pt x="77" y="206"/>
                </a:lnTo>
                <a:lnTo>
                  <a:pt x="79" y="205"/>
                </a:lnTo>
                <a:lnTo>
                  <a:pt x="79" y="205"/>
                </a:lnTo>
                <a:lnTo>
                  <a:pt x="80" y="205"/>
                </a:lnTo>
                <a:lnTo>
                  <a:pt x="80" y="204"/>
                </a:lnTo>
                <a:lnTo>
                  <a:pt x="81" y="204"/>
                </a:lnTo>
                <a:lnTo>
                  <a:pt x="81" y="203"/>
                </a:lnTo>
                <a:lnTo>
                  <a:pt x="82" y="201"/>
                </a:lnTo>
                <a:lnTo>
                  <a:pt x="82" y="200"/>
                </a:lnTo>
                <a:lnTo>
                  <a:pt x="82" y="200"/>
                </a:lnTo>
                <a:lnTo>
                  <a:pt x="82" y="199"/>
                </a:lnTo>
                <a:lnTo>
                  <a:pt x="82" y="199"/>
                </a:lnTo>
                <a:lnTo>
                  <a:pt x="81" y="198"/>
                </a:lnTo>
                <a:lnTo>
                  <a:pt x="81" y="198"/>
                </a:lnTo>
                <a:lnTo>
                  <a:pt x="79" y="196"/>
                </a:lnTo>
                <a:lnTo>
                  <a:pt x="78" y="195"/>
                </a:lnTo>
                <a:lnTo>
                  <a:pt x="77" y="194"/>
                </a:lnTo>
                <a:lnTo>
                  <a:pt x="76" y="194"/>
                </a:lnTo>
                <a:lnTo>
                  <a:pt x="76" y="193"/>
                </a:lnTo>
                <a:lnTo>
                  <a:pt x="76" y="192"/>
                </a:lnTo>
                <a:lnTo>
                  <a:pt x="75" y="191"/>
                </a:lnTo>
                <a:lnTo>
                  <a:pt x="75" y="190"/>
                </a:lnTo>
                <a:lnTo>
                  <a:pt x="75" y="190"/>
                </a:lnTo>
                <a:lnTo>
                  <a:pt x="75" y="189"/>
                </a:lnTo>
                <a:lnTo>
                  <a:pt x="75" y="188"/>
                </a:lnTo>
                <a:lnTo>
                  <a:pt x="75" y="187"/>
                </a:lnTo>
                <a:lnTo>
                  <a:pt x="75" y="187"/>
                </a:lnTo>
                <a:lnTo>
                  <a:pt x="75" y="186"/>
                </a:lnTo>
                <a:lnTo>
                  <a:pt x="75" y="186"/>
                </a:lnTo>
                <a:lnTo>
                  <a:pt x="76" y="185"/>
                </a:lnTo>
                <a:lnTo>
                  <a:pt x="76" y="185"/>
                </a:lnTo>
                <a:lnTo>
                  <a:pt x="77" y="185"/>
                </a:lnTo>
                <a:lnTo>
                  <a:pt x="80" y="183"/>
                </a:lnTo>
                <a:lnTo>
                  <a:pt x="81" y="182"/>
                </a:lnTo>
                <a:lnTo>
                  <a:pt x="81" y="182"/>
                </a:lnTo>
                <a:lnTo>
                  <a:pt x="82" y="181"/>
                </a:lnTo>
                <a:lnTo>
                  <a:pt x="82" y="181"/>
                </a:lnTo>
                <a:lnTo>
                  <a:pt x="83" y="180"/>
                </a:lnTo>
                <a:lnTo>
                  <a:pt x="83" y="179"/>
                </a:lnTo>
                <a:lnTo>
                  <a:pt x="83" y="178"/>
                </a:lnTo>
                <a:lnTo>
                  <a:pt x="84" y="178"/>
                </a:lnTo>
                <a:lnTo>
                  <a:pt x="84" y="177"/>
                </a:lnTo>
                <a:lnTo>
                  <a:pt x="84" y="176"/>
                </a:lnTo>
                <a:lnTo>
                  <a:pt x="84" y="175"/>
                </a:lnTo>
                <a:lnTo>
                  <a:pt x="83" y="173"/>
                </a:lnTo>
                <a:lnTo>
                  <a:pt x="83" y="171"/>
                </a:lnTo>
                <a:lnTo>
                  <a:pt x="83" y="170"/>
                </a:lnTo>
                <a:lnTo>
                  <a:pt x="83" y="169"/>
                </a:lnTo>
                <a:lnTo>
                  <a:pt x="84" y="168"/>
                </a:lnTo>
                <a:lnTo>
                  <a:pt x="84" y="166"/>
                </a:lnTo>
                <a:lnTo>
                  <a:pt x="84" y="165"/>
                </a:lnTo>
                <a:lnTo>
                  <a:pt x="85" y="164"/>
                </a:lnTo>
                <a:lnTo>
                  <a:pt x="86" y="163"/>
                </a:lnTo>
                <a:lnTo>
                  <a:pt x="88" y="161"/>
                </a:lnTo>
                <a:lnTo>
                  <a:pt x="89" y="160"/>
                </a:lnTo>
                <a:lnTo>
                  <a:pt x="91" y="158"/>
                </a:lnTo>
                <a:lnTo>
                  <a:pt x="94" y="156"/>
                </a:lnTo>
                <a:lnTo>
                  <a:pt x="98" y="153"/>
                </a:lnTo>
                <a:lnTo>
                  <a:pt x="99" y="152"/>
                </a:lnTo>
                <a:lnTo>
                  <a:pt x="100" y="152"/>
                </a:lnTo>
                <a:lnTo>
                  <a:pt x="100" y="150"/>
                </a:lnTo>
                <a:lnTo>
                  <a:pt x="101" y="149"/>
                </a:lnTo>
                <a:lnTo>
                  <a:pt x="102" y="147"/>
                </a:lnTo>
                <a:lnTo>
                  <a:pt x="103" y="143"/>
                </a:lnTo>
                <a:lnTo>
                  <a:pt x="104" y="141"/>
                </a:lnTo>
                <a:lnTo>
                  <a:pt x="105" y="139"/>
                </a:lnTo>
                <a:lnTo>
                  <a:pt x="107" y="136"/>
                </a:lnTo>
                <a:lnTo>
                  <a:pt x="108" y="135"/>
                </a:lnTo>
                <a:lnTo>
                  <a:pt x="108" y="134"/>
                </a:lnTo>
                <a:lnTo>
                  <a:pt x="109" y="132"/>
                </a:lnTo>
                <a:lnTo>
                  <a:pt x="109" y="129"/>
                </a:lnTo>
                <a:lnTo>
                  <a:pt x="110" y="128"/>
                </a:lnTo>
                <a:lnTo>
                  <a:pt x="110" y="127"/>
                </a:lnTo>
                <a:lnTo>
                  <a:pt x="110" y="125"/>
                </a:lnTo>
                <a:lnTo>
                  <a:pt x="109" y="124"/>
                </a:lnTo>
                <a:lnTo>
                  <a:pt x="109" y="123"/>
                </a:lnTo>
                <a:lnTo>
                  <a:pt x="108" y="123"/>
                </a:lnTo>
                <a:lnTo>
                  <a:pt x="106" y="120"/>
                </a:lnTo>
                <a:lnTo>
                  <a:pt x="105" y="119"/>
                </a:lnTo>
                <a:lnTo>
                  <a:pt x="104" y="117"/>
                </a:lnTo>
                <a:lnTo>
                  <a:pt x="102" y="113"/>
                </a:lnTo>
                <a:lnTo>
                  <a:pt x="101" y="111"/>
                </a:lnTo>
                <a:lnTo>
                  <a:pt x="101" y="109"/>
                </a:lnTo>
                <a:lnTo>
                  <a:pt x="100" y="106"/>
                </a:lnTo>
                <a:lnTo>
                  <a:pt x="100" y="104"/>
                </a:lnTo>
                <a:lnTo>
                  <a:pt x="100" y="102"/>
                </a:lnTo>
                <a:lnTo>
                  <a:pt x="100" y="100"/>
                </a:lnTo>
                <a:lnTo>
                  <a:pt x="101" y="96"/>
                </a:lnTo>
                <a:lnTo>
                  <a:pt x="101" y="94"/>
                </a:lnTo>
                <a:lnTo>
                  <a:pt x="101" y="93"/>
                </a:lnTo>
                <a:lnTo>
                  <a:pt x="102" y="91"/>
                </a:lnTo>
                <a:lnTo>
                  <a:pt x="103" y="89"/>
                </a:lnTo>
                <a:lnTo>
                  <a:pt x="104" y="88"/>
                </a:lnTo>
                <a:lnTo>
                  <a:pt x="107" y="83"/>
                </a:lnTo>
                <a:lnTo>
                  <a:pt x="108" y="82"/>
                </a:lnTo>
                <a:lnTo>
                  <a:pt x="108" y="81"/>
                </a:lnTo>
                <a:lnTo>
                  <a:pt x="108" y="81"/>
                </a:lnTo>
                <a:lnTo>
                  <a:pt x="107" y="80"/>
                </a:lnTo>
                <a:lnTo>
                  <a:pt x="107" y="78"/>
                </a:lnTo>
                <a:lnTo>
                  <a:pt x="106" y="77"/>
                </a:lnTo>
                <a:lnTo>
                  <a:pt x="105" y="74"/>
                </a:lnTo>
                <a:lnTo>
                  <a:pt x="104" y="71"/>
                </a:lnTo>
                <a:lnTo>
                  <a:pt x="103" y="69"/>
                </a:lnTo>
                <a:lnTo>
                  <a:pt x="103" y="68"/>
                </a:lnTo>
                <a:lnTo>
                  <a:pt x="102" y="65"/>
                </a:lnTo>
                <a:lnTo>
                  <a:pt x="102" y="63"/>
                </a:lnTo>
                <a:lnTo>
                  <a:pt x="102" y="57"/>
                </a:lnTo>
                <a:lnTo>
                  <a:pt x="101" y="56"/>
                </a:lnTo>
                <a:lnTo>
                  <a:pt x="101" y="54"/>
                </a:lnTo>
                <a:lnTo>
                  <a:pt x="101" y="52"/>
                </a:lnTo>
                <a:lnTo>
                  <a:pt x="100" y="51"/>
                </a:lnTo>
                <a:lnTo>
                  <a:pt x="100" y="50"/>
                </a:lnTo>
                <a:lnTo>
                  <a:pt x="100" y="50"/>
                </a:lnTo>
                <a:lnTo>
                  <a:pt x="98" y="48"/>
                </a:lnTo>
                <a:lnTo>
                  <a:pt x="97" y="47"/>
                </a:lnTo>
                <a:lnTo>
                  <a:pt x="97" y="46"/>
                </a:lnTo>
                <a:lnTo>
                  <a:pt x="97" y="45"/>
                </a:lnTo>
                <a:lnTo>
                  <a:pt x="97" y="45"/>
                </a:lnTo>
                <a:lnTo>
                  <a:pt x="97" y="44"/>
                </a:lnTo>
                <a:lnTo>
                  <a:pt x="97" y="43"/>
                </a:lnTo>
                <a:lnTo>
                  <a:pt x="97" y="43"/>
                </a:lnTo>
                <a:lnTo>
                  <a:pt x="97" y="41"/>
                </a:lnTo>
                <a:lnTo>
                  <a:pt x="99" y="35"/>
                </a:lnTo>
                <a:lnTo>
                  <a:pt x="99" y="34"/>
                </a:lnTo>
                <a:lnTo>
                  <a:pt x="100" y="33"/>
                </a:lnTo>
                <a:lnTo>
                  <a:pt x="100" y="32"/>
                </a:lnTo>
                <a:lnTo>
                  <a:pt x="101" y="31"/>
                </a:lnTo>
                <a:lnTo>
                  <a:pt x="101" y="30"/>
                </a:lnTo>
                <a:lnTo>
                  <a:pt x="102" y="30"/>
                </a:lnTo>
                <a:lnTo>
                  <a:pt x="102" y="30"/>
                </a:lnTo>
                <a:lnTo>
                  <a:pt x="103" y="30"/>
                </a:lnTo>
                <a:lnTo>
                  <a:pt x="103" y="30"/>
                </a:lnTo>
                <a:lnTo>
                  <a:pt x="104" y="30"/>
                </a:lnTo>
                <a:lnTo>
                  <a:pt x="104" y="31"/>
                </a:lnTo>
                <a:lnTo>
                  <a:pt x="106" y="31"/>
                </a:lnTo>
                <a:lnTo>
                  <a:pt x="108" y="30"/>
                </a:lnTo>
                <a:lnTo>
                  <a:pt x="109" y="30"/>
                </a:lnTo>
                <a:lnTo>
                  <a:pt x="113" y="29"/>
                </a:lnTo>
                <a:lnTo>
                  <a:pt x="119" y="27"/>
                </a:lnTo>
                <a:lnTo>
                  <a:pt x="121" y="26"/>
                </a:lnTo>
                <a:lnTo>
                  <a:pt x="124" y="25"/>
                </a:lnTo>
                <a:lnTo>
                  <a:pt x="125" y="25"/>
                </a:lnTo>
                <a:lnTo>
                  <a:pt x="125" y="25"/>
                </a:lnTo>
                <a:lnTo>
                  <a:pt x="126" y="25"/>
                </a:lnTo>
                <a:lnTo>
                  <a:pt x="127" y="25"/>
                </a:lnTo>
                <a:lnTo>
                  <a:pt x="127" y="25"/>
                </a:lnTo>
                <a:lnTo>
                  <a:pt x="128" y="25"/>
                </a:lnTo>
                <a:lnTo>
                  <a:pt x="129" y="26"/>
                </a:lnTo>
                <a:lnTo>
                  <a:pt x="132" y="29"/>
                </a:lnTo>
                <a:lnTo>
                  <a:pt x="133" y="29"/>
                </a:lnTo>
                <a:lnTo>
                  <a:pt x="133" y="30"/>
                </a:lnTo>
                <a:lnTo>
                  <a:pt x="134" y="30"/>
                </a:lnTo>
                <a:lnTo>
                  <a:pt x="135" y="30"/>
                </a:lnTo>
                <a:lnTo>
                  <a:pt x="136" y="30"/>
                </a:lnTo>
                <a:lnTo>
                  <a:pt x="136" y="30"/>
                </a:lnTo>
                <a:lnTo>
                  <a:pt x="137" y="29"/>
                </a:lnTo>
                <a:lnTo>
                  <a:pt x="138" y="29"/>
                </a:lnTo>
                <a:lnTo>
                  <a:pt x="140" y="29"/>
                </a:lnTo>
                <a:lnTo>
                  <a:pt x="143" y="27"/>
                </a:lnTo>
                <a:lnTo>
                  <a:pt x="144" y="26"/>
                </a:lnTo>
                <a:lnTo>
                  <a:pt x="146" y="26"/>
                </a:lnTo>
                <a:lnTo>
                  <a:pt x="147" y="26"/>
                </a:lnTo>
                <a:lnTo>
                  <a:pt x="148" y="26"/>
                </a:lnTo>
                <a:lnTo>
                  <a:pt x="148" y="26"/>
                </a:lnTo>
                <a:lnTo>
                  <a:pt x="149" y="27"/>
                </a:lnTo>
                <a:lnTo>
                  <a:pt x="150" y="27"/>
                </a:lnTo>
                <a:lnTo>
                  <a:pt x="153" y="30"/>
                </a:lnTo>
                <a:lnTo>
                  <a:pt x="154" y="30"/>
                </a:lnTo>
                <a:lnTo>
                  <a:pt x="156" y="31"/>
                </a:lnTo>
                <a:lnTo>
                  <a:pt x="157" y="32"/>
                </a:lnTo>
                <a:lnTo>
                  <a:pt x="158" y="32"/>
                </a:lnTo>
                <a:lnTo>
                  <a:pt x="159" y="33"/>
                </a:lnTo>
                <a:lnTo>
                  <a:pt x="159" y="34"/>
                </a:lnTo>
                <a:lnTo>
                  <a:pt x="160" y="34"/>
                </a:lnTo>
                <a:lnTo>
                  <a:pt x="161" y="34"/>
                </a:lnTo>
                <a:lnTo>
                  <a:pt x="163" y="35"/>
                </a:lnTo>
                <a:lnTo>
                  <a:pt x="164" y="36"/>
                </a:lnTo>
                <a:lnTo>
                  <a:pt x="166" y="36"/>
                </a:lnTo>
                <a:lnTo>
                  <a:pt x="167" y="37"/>
                </a:lnTo>
                <a:lnTo>
                  <a:pt x="168" y="37"/>
                </a:lnTo>
                <a:lnTo>
                  <a:pt x="170" y="37"/>
                </a:lnTo>
                <a:lnTo>
                  <a:pt x="171" y="37"/>
                </a:lnTo>
                <a:lnTo>
                  <a:pt x="172" y="36"/>
                </a:lnTo>
                <a:lnTo>
                  <a:pt x="174" y="36"/>
                </a:lnTo>
                <a:lnTo>
                  <a:pt x="175" y="35"/>
                </a:lnTo>
                <a:lnTo>
                  <a:pt x="176" y="35"/>
                </a:lnTo>
                <a:lnTo>
                  <a:pt x="178" y="33"/>
                </a:lnTo>
                <a:lnTo>
                  <a:pt x="179" y="33"/>
                </a:lnTo>
                <a:lnTo>
                  <a:pt x="180" y="32"/>
                </a:lnTo>
                <a:lnTo>
                  <a:pt x="182" y="32"/>
                </a:lnTo>
                <a:lnTo>
                  <a:pt x="183" y="31"/>
                </a:lnTo>
                <a:lnTo>
                  <a:pt x="188" y="31"/>
                </a:lnTo>
                <a:lnTo>
                  <a:pt x="189" y="31"/>
                </a:lnTo>
                <a:lnTo>
                  <a:pt x="190" y="30"/>
                </a:lnTo>
                <a:lnTo>
                  <a:pt x="191" y="30"/>
                </a:lnTo>
                <a:lnTo>
                  <a:pt x="192" y="29"/>
                </a:lnTo>
                <a:lnTo>
                  <a:pt x="194" y="28"/>
                </a:lnTo>
                <a:lnTo>
                  <a:pt x="196" y="27"/>
                </a:lnTo>
                <a:lnTo>
                  <a:pt x="197" y="26"/>
                </a:lnTo>
                <a:lnTo>
                  <a:pt x="198" y="26"/>
                </a:lnTo>
                <a:lnTo>
                  <a:pt x="201" y="25"/>
                </a:lnTo>
                <a:lnTo>
                  <a:pt x="201" y="25"/>
                </a:lnTo>
                <a:lnTo>
                  <a:pt x="201" y="25"/>
                </a:lnTo>
                <a:lnTo>
                  <a:pt x="202" y="24"/>
                </a:lnTo>
                <a:lnTo>
                  <a:pt x="203" y="24"/>
                </a:lnTo>
                <a:lnTo>
                  <a:pt x="204" y="22"/>
                </a:lnTo>
                <a:lnTo>
                  <a:pt x="205" y="20"/>
                </a:lnTo>
                <a:lnTo>
                  <a:pt x="205" y="19"/>
                </a:lnTo>
                <a:lnTo>
                  <a:pt x="206" y="18"/>
                </a:lnTo>
                <a:lnTo>
                  <a:pt x="207" y="15"/>
                </a:lnTo>
                <a:lnTo>
                  <a:pt x="208" y="12"/>
                </a:lnTo>
                <a:lnTo>
                  <a:pt x="209" y="11"/>
                </a:lnTo>
                <a:lnTo>
                  <a:pt x="209" y="10"/>
                </a:lnTo>
                <a:lnTo>
                  <a:pt x="210" y="9"/>
                </a:lnTo>
                <a:lnTo>
                  <a:pt x="210" y="9"/>
                </a:lnTo>
                <a:lnTo>
                  <a:pt x="211" y="8"/>
                </a:lnTo>
                <a:lnTo>
                  <a:pt x="213" y="7"/>
                </a:lnTo>
                <a:lnTo>
                  <a:pt x="218" y="5"/>
                </a:lnTo>
                <a:lnTo>
                  <a:pt x="221" y="3"/>
                </a:lnTo>
                <a:lnTo>
                  <a:pt x="223" y="2"/>
                </a:lnTo>
                <a:lnTo>
                  <a:pt x="225" y="2"/>
                </a:lnTo>
                <a:lnTo>
                  <a:pt x="227" y="1"/>
                </a:lnTo>
                <a:lnTo>
                  <a:pt x="230" y="0"/>
                </a:lnTo>
                <a:lnTo>
                  <a:pt x="230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9" name="Freeform 232">
            <a:extLst>
              <a:ext uri="{FF2B5EF4-FFF2-40B4-BE49-F238E27FC236}">
                <a16:creationId xmlns:a16="http://schemas.microsoft.com/office/drawing/2014/main" id="{D4AFB935-819F-4021-9924-80004082D57E}"/>
              </a:ext>
            </a:extLst>
          </p:cNvPr>
          <p:cNvSpPr>
            <a:spLocks/>
          </p:cNvSpPr>
          <p:nvPr/>
        </p:nvSpPr>
        <p:spPr bwMode="auto">
          <a:xfrm>
            <a:off x="6628207" y="4271540"/>
            <a:ext cx="1149937" cy="1580457"/>
          </a:xfrm>
          <a:custGeom>
            <a:avLst/>
            <a:gdLst>
              <a:gd name="T0" fmla="*/ 405 w 605"/>
              <a:gd name="T1" fmla="*/ 2 h 760"/>
              <a:gd name="T2" fmla="*/ 424 w 605"/>
              <a:gd name="T3" fmla="*/ 15 h 760"/>
              <a:gd name="T4" fmla="*/ 433 w 605"/>
              <a:gd name="T5" fmla="*/ 31 h 760"/>
              <a:gd name="T6" fmla="*/ 439 w 605"/>
              <a:gd name="T7" fmla="*/ 47 h 760"/>
              <a:gd name="T8" fmla="*/ 477 w 605"/>
              <a:gd name="T9" fmla="*/ 46 h 760"/>
              <a:gd name="T10" fmla="*/ 476 w 605"/>
              <a:gd name="T11" fmla="*/ 57 h 760"/>
              <a:gd name="T12" fmla="*/ 518 w 605"/>
              <a:gd name="T13" fmla="*/ 73 h 760"/>
              <a:gd name="T14" fmla="*/ 556 w 605"/>
              <a:gd name="T15" fmla="*/ 93 h 760"/>
              <a:gd name="T16" fmla="*/ 574 w 605"/>
              <a:gd name="T17" fmla="*/ 109 h 760"/>
              <a:gd name="T18" fmla="*/ 605 w 605"/>
              <a:gd name="T19" fmla="*/ 153 h 760"/>
              <a:gd name="T20" fmla="*/ 594 w 605"/>
              <a:gd name="T21" fmla="*/ 192 h 760"/>
              <a:gd name="T22" fmla="*/ 589 w 605"/>
              <a:gd name="T23" fmla="*/ 226 h 760"/>
              <a:gd name="T24" fmla="*/ 578 w 605"/>
              <a:gd name="T25" fmla="*/ 251 h 760"/>
              <a:gd name="T26" fmla="*/ 554 w 605"/>
              <a:gd name="T27" fmla="*/ 252 h 760"/>
              <a:gd name="T28" fmla="*/ 540 w 605"/>
              <a:gd name="T29" fmla="*/ 279 h 760"/>
              <a:gd name="T30" fmla="*/ 547 w 605"/>
              <a:gd name="T31" fmla="*/ 288 h 760"/>
              <a:gd name="T32" fmla="*/ 550 w 605"/>
              <a:gd name="T33" fmla="*/ 303 h 760"/>
              <a:gd name="T34" fmla="*/ 549 w 605"/>
              <a:gd name="T35" fmla="*/ 314 h 760"/>
              <a:gd name="T36" fmla="*/ 568 w 605"/>
              <a:gd name="T37" fmla="*/ 324 h 760"/>
              <a:gd name="T38" fmla="*/ 569 w 605"/>
              <a:gd name="T39" fmla="*/ 368 h 760"/>
              <a:gd name="T40" fmla="*/ 571 w 605"/>
              <a:gd name="T41" fmla="*/ 394 h 760"/>
              <a:gd name="T42" fmla="*/ 575 w 605"/>
              <a:gd name="T43" fmla="*/ 429 h 760"/>
              <a:gd name="T44" fmla="*/ 573 w 605"/>
              <a:gd name="T45" fmla="*/ 471 h 760"/>
              <a:gd name="T46" fmla="*/ 572 w 605"/>
              <a:gd name="T47" fmla="*/ 510 h 760"/>
              <a:gd name="T48" fmla="*/ 555 w 605"/>
              <a:gd name="T49" fmla="*/ 538 h 760"/>
              <a:gd name="T50" fmla="*/ 548 w 605"/>
              <a:gd name="T51" fmla="*/ 553 h 760"/>
              <a:gd name="T52" fmla="*/ 546 w 605"/>
              <a:gd name="T53" fmla="*/ 570 h 760"/>
              <a:gd name="T54" fmla="*/ 548 w 605"/>
              <a:gd name="T55" fmla="*/ 596 h 760"/>
              <a:gd name="T56" fmla="*/ 526 w 605"/>
              <a:gd name="T57" fmla="*/ 624 h 760"/>
              <a:gd name="T58" fmla="*/ 497 w 605"/>
              <a:gd name="T59" fmla="*/ 638 h 760"/>
              <a:gd name="T60" fmla="*/ 498 w 605"/>
              <a:gd name="T61" fmla="*/ 686 h 760"/>
              <a:gd name="T62" fmla="*/ 476 w 605"/>
              <a:gd name="T63" fmla="*/ 710 h 760"/>
              <a:gd name="T64" fmla="*/ 473 w 605"/>
              <a:gd name="T65" fmla="*/ 745 h 760"/>
              <a:gd name="T66" fmla="*/ 452 w 605"/>
              <a:gd name="T67" fmla="*/ 760 h 760"/>
              <a:gd name="T68" fmla="*/ 414 w 605"/>
              <a:gd name="T69" fmla="*/ 726 h 760"/>
              <a:gd name="T70" fmla="*/ 382 w 605"/>
              <a:gd name="T71" fmla="*/ 660 h 760"/>
              <a:gd name="T72" fmla="*/ 336 w 605"/>
              <a:gd name="T73" fmla="*/ 643 h 760"/>
              <a:gd name="T74" fmla="*/ 312 w 605"/>
              <a:gd name="T75" fmla="*/ 608 h 760"/>
              <a:gd name="T76" fmla="*/ 272 w 605"/>
              <a:gd name="T77" fmla="*/ 556 h 760"/>
              <a:gd name="T78" fmla="*/ 252 w 605"/>
              <a:gd name="T79" fmla="*/ 521 h 760"/>
              <a:gd name="T80" fmla="*/ 199 w 605"/>
              <a:gd name="T81" fmla="*/ 491 h 760"/>
              <a:gd name="T82" fmla="*/ 167 w 605"/>
              <a:gd name="T83" fmla="*/ 493 h 760"/>
              <a:gd name="T84" fmla="*/ 139 w 605"/>
              <a:gd name="T85" fmla="*/ 458 h 760"/>
              <a:gd name="T86" fmla="*/ 101 w 605"/>
              <a:gd name="T87" fmla="*/ 426 h 760"/>
              <a:gd name="T88" fmla="*/ 94 w 605"/>
              <a:gd name="T89" fmla="*/ 373 h 760"/>
              <a:gd name="T90" fmla="*/ 68 w 605"/>
              <a:gd name="T91" fmla="*/ 344 h 760"/>
              <a:gd name="T92" fmla="*/ 49 w 605"/>
              <a:gd name="T93" fmla="*/ 302 h 760"/>
              <a:gd name="T94" fmla="*/ 45 w 605"/>
              <a:gd name="T95" fmla="*/ 266 h 760"/>
              <a:gd name="T96" fmla="*/ 2 w 605"/>
              <a:gd name="T97" fmla="*/ 229 h 760"/>
              <a:gd name="T98" fmla="*/ 25 w 605"/>
              <a:gd name="T99" fmla="*/ 197 h 760"/>
              <a:gd name="T100" fmla="*/ 47 w 605"/>
              <a:gd name="T101" fmla="*/ 147 h 760"/>
              <a:gd name="T102" fmla="*/ 89 w 605"/>
              <a:gd name="T103" fmla="*/ 123 h 760"/>
              <a:gd name="T104" fmla="*/ 117 w 605"/>
              <a:gd name="T105" fmla="*/ 127 h 760"/>
              <a:gd name="T106" fmla="*/ 134 w 605"/>
              <a:gd name="T107" fmla="*/ 112 h 760"/>
              <a:gd name="T108" fmla="*/ 176 w 605"/>
              <a:gd name="T109" fmla="*/ 104 h 760"/>
              <a:gd name="T110" fmla="*/ 220 w 605"/>
              <a:gd name="T111" fmla="*/ 112 h 760"/>
              <a:gd name="T112" fmla="*/ 241 w 605"/>
              <a:gd name="T113" fmla="*/ 85 h 760"/>
              <a:gd name="T114" fmla="*/ 283 w 605"/>
              <a:gd name="T115" fmla="*/ 58 h 760"/>
              <a:gd name="T116" fmla="*/ 324 w 605"/>
              <a:gd name="T117" fmla="*/ 51 h 760"/>
              <a:gd name="T118" fmla="*/ 353 w 605"/>
              <a:gd name="T119" fmla="*/ 64 h 760"/>
              <a:gd name="T120" fmla="*/ 366 w 605"/>
              <a:gd name="T121" fmla="*/ 34 h 760"/>
              <a:gd name="T122" fmla="*/ 378 w 605"/>
              <a:gd name="T123" fmla="*/ 15 h 760"/>
              <a:gd name="T124" fmla="*/ 393 w 605"/>
              <a:gd name="T125" fmla="*/ 1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05" h="760">
                <a:moveTo>
                  <a:pt x="395" y="0"/>
                </a:moveTo>
                <a:lnTo>
                  <a:pt x="395" y="1"/>
                </a:lnTo>
                <a:lnTo>
                  <a:pt x="395" y="1"/>
                </a:lnTo>
                <a:lnTo>
                  <a:pt x="395" y="1"/>
                </a:lnTo>
                <a:lnTo>
                  <a:pt x="395" y="3"/>
                </a:lnTo>
                <a:lnTo>
                  <a:pt x="395" y="4"/>
                </a:lnTo>
                <a:lnTo>
                  <a:pt x="395" y="5"/>
                </a:lnTo>
                <a:lnTo>
                  <a:pt x="396" y="7"/>
                </a:lnTo>
                <a:lnTo>
                  <a:pt x="396" y="7"/>
                </a:lnTo>
                <a:lnTo>
                  <a:pt x="397" y="8"/>
                </a:lnTo>
                <a:lnTo>
                  <a:pt x="397" y="8"/>
                </a:lnTo>
                <a:lnTo>
                  <a:pt x="398" y="8"/>
                </a:lnTo>
                <a:lnTo>
                  <a:pt x="399" y="8"/>
                </a:lnTo>
                <a:lnTo>
                  <a:pt x="399" y="8"/>
                </a:lnTo>
                <a:lnTo>
                  <a:pt x="400" y="8"/>
                </a:lnTo>
                <a:lnTo>
                  <a:pt x="400" y="7"/>
                </a:lnTo>
                <a:lnTo>
                  <a:pt x="401" y="6"/>
                </a:lnTo>
                <a:lnTo>
                  <a:pt x="403" y="4"/>
                </a:lnTo>
                <a:lnTo>
                  <a:pt x="404" y="3"/>
                </a:lnTo>
                <a:lnTo>
                  <a:pt x="404" y="3"/>
                </a:lnTo>
                <a:lnTo>
                  <a:pt x="405" y="2"/>
                </a:lnTo>
                <a:lnTo>
                  <a:pt x="406" y="2"/>
                </a:lnTo>
                <a:lnTo>
                  <a:pt x="407" y="2"/>
                </a:lnTo>
                <a:lnTo>
                  <a:pt x="407" y="2"/>
                </a:lnTo>
                <a:lnTo>
                  <a:pt x="408" y="2"/>
                </a:lnTo>
                <a:lnTo>
                  <a:pt x="408" y="4"/>
                </a:lnTo>
                <a:lnTo>
                  <a:pt x="410" y="6"/>
                </a:lnTo>
                <a:lnTo>
                  <a:pt x="412" y="8"/>
                </a:lnTo>
                <a:lnTo>
                  <a:pt x="413" y="10"/>
                </a:lnTo>
                <a:lnTo>
                  <a:pt x="413" y="11"/>
                </a:lnTo>
                <a:lnTo>
                  <a:pt x="414" y="14"/>
                </a:lnTo>
                <a:lnTo>
                  <a:pt x="415" y="15"/>
                </a:lnTo>
                <a:lnTo>
                  <a:pt x="415" y="15"/>
                </a:lnTo>
                <a:lnTo>
                  <a:pt x="415" y="16"/>
                </a:lnTo>
                <a:lnTo>
                  <a:pt x="416" y="16"/>
                </a:lnTo>
                <a:lnTo>
                  <a:pt x="417" y="16"/>
                </a:lnTo>
                <a:lnTo>
                  <a:pt x="417" y="16"/>
                </a:lnTo>
                <a:lnTo>
                  <a:pt x="418" y="16"/>
                </a:lnTo>
                <a:lnTo>
                  <a:pt x="419" y="16"/>
                </a:lnTo>
                <a:lnTo>
                  <a:pt x="422" y="15"/>
                </a:lnTo>
                <a:lnTo>
                  <a:pt x="423" y="15"/>
                </a:lnTo>
                <a:lnTo>
                  <a:pt x="424" y="15"/>
                </a:lnTo>
                <a:lnTo>
                  <a:pt x="426" y="14"/>
                </a:lnTo>
                <a:lnTo>
                  <a:pt x="427" y="13"/>
                </a:lnTo>
                <a:lnTo>
                  <a:pt x="428" y="12"/>
                </a:lnTo>
                <a:lnTo>
                  <a:pt x="429" y="11"/>
                </a:lnTo>
                <a:lnTo>
                  <a:pt x="430" y="10"/>
                </a:lnTo>
                <a:lnTo>
                  <a:pt x="430" y="11"/>
                </a:lnTo>
                <a:lnTo>
                  <a:pt x="430" y="12"/>
                </a:lnTo>
                <a:lnTo>
                  <a:pt x="432" y="14"/>
                </a:lnTo>
                <a:lnTo>
                  <a:pt x="433" y="15"/>
                </a:lnTo>
                <a:lnTo>
                  <a:pt x="434" y="17"/>
                </a:lnTo>
                <a:lnTo>
                  <a:pt x="435" y="19"/>
                </a:lnTo>
                <a:lnTo>
                  <a:pt x="435" y="20"/>
                </a:lnTo>
                <a:lnTo>
                  <a:pt x="436" y="21"/>
                </a:lnTo>
                <a:lnTo>
                  <a:pt x="436" y="22"/>
                </a:lnTo>
                <a:lnTo>
                  <a:pt x="436" y="24"/>
                </a:lnTo>
                <a:lnTo>
                  <a:pt x="436" y="25"/>
                </a:lnTo>
                <a:lnTo>
                  <a:pt x="436" y="25"/>
                </a:lnTo>
                <a:lnTo>
                  <a:pt x="436" y="26"/>
                </a:lnTo>
                <a:lnTo>
                  <a:pt x="435" y="27"/>
                </a:lnTo>
                <a:lnTo>
                  <a:pt x="435" y="28"/>
                </a:lnTo>
                <a:lnTo>
                  <a:pt x="433" y="31"/>
                </a:lnTo>
                <a:lnTo>
                  <a:pt x="431" y="33"/>
                </a:lnTo>
                <a:lnTo>
                  <a:pt x="430" y="34"/>
                </a:lnTo>
                <a:lnTo>
                  <a:pt x="429" y="38"/>
                </a:lnTo>
                <a:lnTo>
                  <a:pt x="428" y="39"/>
                </a:lnTo>
                <a:lnTo>
                  <a:pt x="428" y="40"/>
                </a:lnTo>
                <a:lnTo>
                  <a:pt x="427" y="41"/>
                </a:lnTo>
                <a:lnTo>
                  <a:pt x="427" y="42"/>
                </a:lnTo>
                <a:lnTo>
                  <a:pt x="427" y="43"/>
                </a:lnTo>
                <a:lnTo>
                  <a:pt x="427" y="43"/>
                </a:lnTo>
                <a:lnTo>
                  <a:pt x="427" y="44"/>
                </a:lnTo>
                <a:lnTo>
                  <a:pt x="428" y="45"/>
                </a:lnTo>
                <a:lnTo>
                  <a:pt x="428" y="45"/>
                </a:lnTo>
                <a:lnTo>
                  <a:pt x="429" y="45"/>
                </a:lnTo>
                <a:lnTo>
                  <a:pt x="429" y="46"/>
                </a:lnTo>
                <a:lnTo>
                  <a:pt x="430" y="46"/>
                </a:lnTo>
                <a:lnTo>
                  <a:pt x="431" y="46"/>
                </a:lnTo>
                <a:lnTo>
                  <a:pt x="435" y="47"/>
                </a:lnTo>
                <a:lnTo>
                  <a:pt x="436" y="47"/>
                </a:lnTo>
                <a:lnTo>
                  <a:pt x="437" y="48"/>
                </a:lnTo>
                <a:lnTo>
                  <a:pt x="438" y="47"/>
                </a:lnTo>
                <a:lnTo>
                  <a:pt x="439" y="47"/>
                </a:lnTo>
                <a:lnTo>
                  <a:pt x="440" y="47"/>
                </a:lnTo>
                <a:lnTo>
                  <a:pt x="442" y="46"/>
                </a:lnTo>
                <a:lnTo>
                  <a:pt x="445" y="45"/>
                </a:lnTo>
                <a:lnTo>
                  <a:pt x="447" y="44"/>
                </a:lnTo>
                <a:lnTo>
                  <a:pt x="448" y="44"/>
                </a:lnTo>
                <a:lnTo>
                  <a:pt x="449" y="44"/>
                </a:lnTo>
                <a:lnTo>
                  <a:pt x="452" y="44"/>
                </a:lnTo>
                <a:lnTo>
                  <a:pt x="454" y="44"/>
                </a:lnTo>
                <a:lnTo>
                  <a:pt x="455" y="44"/>
                </a:lnTo>
                <a:lnTo>
                  <a:pt x="458" y="44"/>
                </a:lnTo>
                <a:lnTo>
                  <a:pt x="461" y="45"/>
                </a:lnTo>
                <a:lnTo>
                  <a:pt x="463" y="45"/>
                </a:lnTo>
                <a:lnTo>
                  <a:pt x="464" y="45"/>
                </a:lnTo>
                <a:lnTo>
                  <a:pt x="465" y="45"/>
                </a:lnTo>
                <a:lnTo>
                  <a:pt x="469" y="44"/>
                </a:lnTo>
                <a:lnTo>
                  <a:pt x="471" y="44"/>
                </a:lnTo>
                <a:lnTo>
                  <a:pt x="472" y="44"/>
                </a:lnTo>
                <a:lnTo>
                  <a:pt x="473" y="45"/>
                </a:lnTo>
                <a:lnTo>
                  <a:pt x="474" y="45"/>
                </a:lnTo>
                <a:lnTo>
                  <a:pt x="475" y="45"/>
                </a:lnTo>
                <a:lnTo>
                  <a:pt x="477" y="46"/>
                </a:lnTo>
                <a:lnTo>
                  <a:pt x="478" y="47"/>
                </a:lnTo>
                <a:lnTo>
                  <a:pt x="479" y="47"/>
                </a:lnTo>
                <a:lnTo>
                  <a:pt x="479" y="48"/>
                </a:lnTo>
                <a:lnTo>
                  <a:pt x="479" y="48"/>
                </a:lnTo>
                <a:lnTo>
                  <a:pt x="479" y="48"/>
                </a:lnTo>
                <a:lnTo>
                  <a:pt x="479" y="49"/>
                </a:lnTo>
                <a:lnTo>
                  <a:pt x="479" y="49"/>
                </a:lnTo>
                <a:lnTo>
                  <a:pt x="476" y="50"/>
                </a:lnTo>
                <a:lnTo>
                  <a:pt x="475" y="51"/>
                </a:lnTo>
                <a:lnTo>
                  <a:pt x="474" y="51"/>
                </a:lnTo>
                <a:lnTo>
                  <a:pt x="474" y="52"/>
                </a:lnTo>
                <a:lnTo>
                  <a:pt x="473" y="52"/>
                </a:lnTo>
                <a:lnTo>
                  <a:pt x="473" y="53"/>
                </a:lnTo>
                <a:lnTo>
                  <a:pt x="473" y="53"/>
                </a:lnTo>
                <a:lnTo>
                  <a:pt x="473" y="54"/>
                </a:lnTo>
                <a:lnTo>
                  <a:pt x="473" y="54"/>
                </a:lnTo>
                <a:lnTo>
                  <a:pt x="473" y="54"/>
                </a:lnTo>
                <a:lnTo>
                  <a:pt x="474" y="55"/>
                </a:lnTo>
                <a:lnTo>
                  <a:pt x="474" y="55"/>
                </a:lnTo>
                <a:lnTo>
                  <a:pt x="474" y="56"/>
                </a:lnTo>
                <a:lnTo>
                  <a:pt x="476" y="57"/>
                </a:lnTo>
                <a:lnTo>
                  <a:pt x="477" y="58"/>
                </a:lnTo>
                <a:lnTo>
                  <a:pt x="478" y="59"/>
                </a:lnTo>
                <a:lnTo>
                  <a:pt x="479" y="60"/>
                </a:lnTo>
                <a:lnTo>
                  <a:pt x="484" y="62"/>
                </a:lnTo>
                <a:lnTo>
                  <a:pt x="487" y="64"/>
                </a:lnTo>
                <a:lnTo>
                  <a:pt x="489" y="65"/>
                </a:lnTo>
                <a:lnTo>
                  <a:pt x="494" y="69"/>
                </a:lnTo>
                <a:lnTo>
                  <a:pt x="496" y="70"/>
                </a:lnTo>
                <a:lnTo>
                  <a:pt x="497" y="71"/>
                </a:lnTo>
                <a:lnTo>
                  <a:pt x="499" y="72"/>
                </a:lnTo>
                <a:lnTo>
                  <a:pt x="500" y="72"/>
                </a:lnTo>
                <a:lnTo>
                  <a:pt x="502" y="73"/>
                </a:lnTo>
                <a:lnTo>
                  <a:pt x="503" y="73"/>
                </a:lnTo>
                <a:lnTo>
                  <a:pt x="505" y="74"/>
                </a:lnTo>
                <a:lnTo>
                  <a:pt x="507" y="74"/>
                </a:lnTo>
                <a:lnTo>
                  <a:pt x="509" y="74"/>
                </a:lnTo>
                <a:lnTo>
                  <a:pt x="511" y="74"/>
                </a:lnTo>
                <a:lnTo>
                  <a:pt x="513" y="74"/>
                </a:lnTo>
                <a:lnTo>
                  <a:pt x="514" y="74"/>
                </a:lnTo>
                <a:lnTo>
                  <a:pt x="516" y="74"/>
                </a:lnTo>
                <a:lnTo>
                  <a:pt x="518" y="73"/>
                </a:lnTo>
                <a:lnTo>
                  <a:pt x="519" y="73"/>
                </a:lnTo>
                <a:lnTo>
                  <a:pt x="524" y="72"/>
                </a:lnTo>
                <a:lnTo>
                  <a:pt x="526" y="72"/>
                </a:lnTo>
                <a:lnTo>
                  <a:pt x="527" y="71"/>
                </a:lnTo>
                <a:lnTo>
                  <a:pt x="529" y="71"/>
                </a:lnTo>
                <a:lnTo>
                  <a:pt x="530" y="72"/>
                </a:lnTo>
                <a:lnTo>
                  <a:pt x="532" y="72"/>
                </a:lnTo>
                <a:lnTo>
                  <a:pt x="533" y="72"/>
                </a:lnTo>
                <a:lnTo>
                  <a:pt x="534" y="73"/>
                </a:lnTo>
                <a:lnTo>
                  <a:pt x="535" y="74"/>
                </a:lnTo>
                <a:lnTo>
                  <a:pt x="536" y="74"/>
                </a:lnTo>
                <a:lnTo>
                  <a:pt x="537" y="75"/>
                </a:lnTo>
                <a:lnTo>
                  <a:pt x="538" y="77"/>
                </a:lnTo>
                <a:lnTo>
                  <a:pt x="542" y="81"/>
                </a:lnTo>
                <a:lnTo>
                  <a:pt x="544" y="83"/>
                </a:lnTo>
                <a:lnTo>
                  <a:pt x="545" y="84"/>
                </a:lnTo>
                <a:lnTo>
                  <a:pt x="548" y="87"/>
                </a:lnTo>
                <a:lnTo>
                  <a:pt x="552" y="91"/>
                </a:lnTo>
                <a:lnTo>
                  <a:pt x="553" y="92"/>
                </a:lnTo>
                <a:lnTo>
                  <a:pt x="554" y="92"/>
                </a:lnTo>
                <a:lnTo>
                  <a:pt x="556" y="93"/>
                </a:lnTo>
                <a:lnTo>
                  <a:pt x="557" y="93"/>
                </a:lnTo>
                <a:lnTo>
                  <a:pt x="562" y="94"/>
                </a:lnTo>
                <a:lnTo>
                  <a:pt x="563" y="94"/>
                </a:lnTo>
                <a:lnTo>
                  <a:pt x="564" y="95"/>
                </a:lnTo>
                <a:lnTo>
                  <a:pt x="566" y="95"/>
                </a:lnTo>
                <a:lnTo>
                  <a:pt x="567" y="96"/>
                </a:lnTo>
                <a:lnTo>
                  <a:pt x="568" y="97"/>
                </a:lnTo>
                <a:lnTo>
                  <a:pt x="569" y="97"/>
                </a:lnTo>
                <a:lnTo>
                  <a:pt x="570" y="98"/>
                </a:lnTo>
                <a:lnTo>
                  <a:pt x="570" y="99"/>
                </a:lnTo>
                <a:lnTo>
                  <a:pt x="571" y="99"/>
                </a:lnTo>
                <a:lnTo>
                  <a:pt x="571" y="100"/>
                </a:lnTo>
                <a:lnTo>
                  <a:pt x="571" y="101"/>
                </a:lnTo>
                <a:lnTo>
                  <a:pt x="571" y="102"/>
                </a:lnTo>
                <a:lnTo>
                  <a:pt x="572" y="106"/>
                </a:lnTo>
                <a:lnTo>
                  <a:pt x="572" y="107"/>
                </a:lnTo>
                <a:lnTo>
                  <a:pt x="573" y="107"/>
                </a:lnTo>
                <a:lnTo>
                  <a:pt x="573" y="108"/>
                </a:lnTo>
                <a:lnTo>
                  <a:pt x="573" y="108"/>
                </a:lnTo>
                <a:lnTo>
                  <a:pt x="574" y="108"/>
                </a:lnTo>
                <a:lnTo>
                  <a:pt x="574" y="109"/>
                </a:lnTo>
                <a:lnTo>
                  <a:pt x="575" y="109"/>
                </a:lnTo>
                <a:lnTo>
                  <a:pt x="579" y="110"/>
                </a:lnTo>
                <a:lnTo>
                  <a:pt x="583" y="111"/>
                </a:lnTo>
                <a:lnTo>
                  <a:pt x="586" y="112"/>
                </a:lnTo>
                <a:lnTo>
                  <a:pt x="588" y="113"/>
                </a:lnTo>
                <a:lnTo>
                  <a:pt x="591" y="114"/>
                </a:lnTo>
                <a:lnTo>
                  <a:pt x="600" y="119"/>
                </a:lnTo>
                <a:lnTo>
                  <a:pt x="601" y="120"/>
                </a:lnTo>
                <a:lnTo>
                  <a:pt x="602" y="120"/>
                </a:lnTo>
                <a:lnTo>
                  <a:pt x="602" y="121"/>
                </a:lnTo>
                <a:lnTo>
                  <a:pt x="603" y="121"/>
                </a:lnTo>
                <a:lnTo>
                  <a:pt x="603" y="122"/>
                </a:lnTo>
                <a:lnTo>
                  <a:pt x="603" y="123"/>
                </a:lnTo>
                <a:lnTo>
                  <a:pt x="603" y="130"/>
                </a:lnTo>
                <a:lnTo>
                  <a:pt x="603" y="132"/>
                </a:lnTo>
                <a:lnTo>
                  <a:pt x="604" y="137"/>
                </a:lnTo>
                <a:lnTo>
                  <a:pt x="604" y="143"/>
                </a:lnTo>
                <a:lnTo>
                  <a:pt x="605" y="145"/>
                </a:lnTo>
                <a:lnTo>
                  <a:pt x="605" y="150"/>
                </a:lnTo>
                <a:lnTo>
                  <a:pt x="605" y="152"/>
                </a:lnTo>
                <a:lnTo>
                  <a:pt x="605" y="153"/>
                </a:lnTo>
                <a:lnTo>
                  <a:pt x="605" y="154"/>
                </a:lnTo>
                <a:lnTo>
                  <a:pt x="604" y="155"/>
                </a:lnTo>
                <a:lnTo>
                  <a:pt x="604" y="156"/>
                </a:lnTo>
                <a:lnTo>
                  <a:pt x="604" y="157"/>
                </a:lnTo>
                <a:lnTo>
                  <a:pt x="603" y="158"/>
                </a:lnTo>
                <a:lnTo>
                  <a:pt x="600" y="160"/>
                </a:lnTo>
                <a:lnTo>
                  <a:pt x="600" y="160"/>
                </a:lnTo>
                <a:lnTo>
                  <a:pt x="599" y="161"/>
                </a:lnTo>
                <a:lnTo>
                  <a:pt x="598" y="162"/>
                </a:lnTo>
                <a:lnTo>
                  <a:pt x="598" y="163"/>
                </a:lnTo>
                <a:lnTo>
                  <a:pt x="597" y="165"/>
                </a:lnTo>
                <a:lnTo>
                  <a:pt x="596" y="168"/>
                </a:lnTo>
                <a:lnTo>
                  <a:pt x="595" y="172"/>
                </a:lnTo>
                <a:lnTo>
                  <a:pt x="594" y="174"/>
                </a:lnTo>
                <a:lnTo>
                  <a:pt x="594" y="176"/>
                </a:lnTo>
                <a:lnTo>
                  <a:pt x="593" y="182"/>
                </a:lnTo>
                <a:lnTo>
                  <a:pt x="593" y="183"/>
                </a:lnTo>
                <a:lnTo>
                  <a:pt x="593" y="186"/>
                </a:lnTo>
                <a:lnTo>
                  <a:pt x="594" y="189"/>
                </a:lnTo>
                <a:lnTo>
                  <a:pt x="594" y="191"/>
                </a:lnTo>
                <a:lnTo>
                  <a:pt x="594" y="192"/>
                </a:lnTo>
                <a:lnTo>
                  <a:pt x="593" y="194"/>
                </a:lnTo>
                <a:lnTo>
                  <a:pt x="593" y="195"/>
                </a:lnTo>
                <a:lnTo>
                  <a:pt x="593" y="197"/>
                </a:lnTo>
                <a:lnTo>
                  <a:pt x="592" y="199"/>
                </a:lnTo>
                <a:lnTo>
                  <a:pt x="591" y="203"/>
                </a:lnTo>
                <a:lnTo>
                  <a:pt x="590" y="204"/>
                </a:lnTo>
                <a:lnTo>
                  <a:pt x="590" y="205"/>
                </a:lnTo>
                <a:lnTo>
                  <a:pt x="590" y="206"/>
                </a:lnTo>
                <a:lnTo>
                  <a:pt x="590" y="207"/>
                </a:lnTo>
                <a:lnTo>
                  <a:pt x="590" y="209"/>
                </a:lnTo>
                <a:lnTo>
                  <a:pt x="590" y="213"/>
                </a:lnTo>
                <a:lnTo>
                  <a:pt x="590" y="215"/>
                </a:lnTo>
                <a:lnTo>
                  <a:pt x="590" y="216"/>
                </a:lnTo>
                <a:lnTo>
                  <a:pt x="589" y="218"/>
                </a:lnTo>
                <a:lnTo>
                  <a:pt x="589" y="219"/>
                </a:lnTo>
                <a:lnTo>
                  <a:pt x="589" y="221"/>
                </a:lnTo>
                <a:lnTo>
                  <a:pt x="588" y="223"/>
                </a:lnTo>
                <a:lnTo>
                  <a:pt x="588" y="224"/>
                </a:lnTo>
                <a:lnTo>
                  <a:pt x="588" y="225"/>
                </a:lnTo>
                <a:lnTo>
                  <a:pt x="588" y="226"/>
                </a:lnTo>
                <a:lnTo>
                  <a:pt x="589" y="226"/>
                </a:lnTo>
                <a:lnTo>
                  <a:pt x="589" y="227"/>
                </a:lnTo>
                <a:lnTo>
                  <a:pt x="591" y="228"/>
                </a:lnTo>
                <a:lnTo>
                  <a:pt x="592" y="228"/>
                </a:lnTo>
                <a:lnTo>
                  <a:pt x="593" y="229"/>
                </a:lnTo>
                <a:lnTo>
                  <a:pt x="594" y="230"/>
                </a:lnTo>
                <a:lnTo>
                  <a:pt x="594" y="231"/>
                </a:lnTo>
                <a:lnTo>
                  <a:pt x="594" y="232"/>
                </a:lnTo>
                <a:lnTo>
                  <a:pt x="594" y="233"/>
                </a:lnTo>
                <a:lnTo>
                  <a:pt x="594" y="233"/>
                </a:lnTo>
                <a:lnTo>
                  <a:pt x="594" y="234"/>
                </a:lnTo>
                <a:lnTo>
                  <a:pt x="593" y="235"/>
                </a:lnTo>
                <a:lnTo>
                  <a:pt x="593" y="236"/>
                </a:lnTo>
                <a:lnTo>
                  <a:pt x="592" y="236"/>
                </a:lnTo>
                <a:lnTo>
                  <a:pt x="590" y="238"/>
                </a:lnTo>
                <a:lnTo>
                  <a:pt x="586" y="241"/>
                </a:lnTo>
                <a:lnTo>
                  <a:pt x="585" y="243"/>
                </a:lnTo>
                <a:lnTo>
                  <a:pt x="583" y="244"/>
                </a:lnTo>
                <a:lnTo>
                  <a:pt x="582" y="245"/>
                </a:lnTo>
                <a:lnTo>
                  <a:pt x="580" y="249"/>
                </a:lnTo>
                <a:lnTo>
                  <a:pt x="579" y="250"/>
                </a:lnTo>
                <a:lnTo>
                  <a:pt x="578" y="251"/>
                </a:lnTo>
                <a:lnTo>
                  <a:pt x="577" y="251"/>
                </a:lnTo>
                <a:lnTo>
                  <a:pt x="577" y="252"/>
                </a:lnTo>
                <a:lnTo>
                  <a:pt x="576" y="252"/>
                </a:lnTo>
                <a:lnTo>
                  <a:pt x="575" y="252"/>
                </a:lnTo>
                <a:lnTo>
                  <a:pt x="574" y="252"/>
                </a:lnTo>
                <a:lnTo>
                  <a:pt x="574" y="252"/>
                </a:lnTo>
                <a:lnTo>
                  <a:pt x="573" y="252"/>
                </a:lnTo>
                <a:lnTo>
                  <a:pt x="572" y="252"/>
                </a:lnTo>
                <a:lnTo>
                  <a:pt x="571" y="251"/>
                </a:lnTo>
                <a:lnTo>
                  <a:pt x="567" y="249"/>
                </a:lnTo>
                <a:lnTo>
                  <a:pt x="566" y="249"/>
                </a:lnTo>
                <a:lnTo>
                  <a:pt x="566" y="248"/>
                </a:lnTo>
                <a:lnTo>
                  <a:pt x="565" y="248"/>
                </a:lnTo>
                <a:lnTo>
                  <a:pt x="564" y="248"/>
                </a:lnTo>
                <a:lnTo>
                  <a:pt x="562" y="248"/>
                </a:lnTo>
                <a:lnTo>
                  <a:pt x="561" y="249"/>
                </a:lnTo>
                <a:lnTo>
                  <a:pt x="560" y="249"/>
                </a:lnTo>
                <a:lnTo>
                  <a:pt x="559" y="250"/>
                </a:lnTo>
                <a:lnTo>
                  <a:pt x="557" y="251"/>
                </a:lnTo>
                <a:lnTo>
                  <a:pt x="555" y="251"/>
                </a:lnTo>
                <a:lnTo>
                  <a:pt x="554" y="252"/>
                </a:lnTo>
                <a:lnTo>
                  <a:pt x="552" y="254"/>
                </a:lnTo>
                <a:lnTo>
                  <a:pt x="551" y="254"/>
                </a:lnTo>
                <a:lnTo>
                  <a:pt x="550" y="256"/>
                </a:lnTo>
                <a:lnTo>
                  <a:pt x="549" y="257"/>
                </a:lnTo>
                <a:lnTo>
                  <a:pt x="547" y="258"/>
                </a:lnTo>
                <a:lnTo>
                  <a:pt x="546" y="259"/>
                </a:lnTo>
                <a:lnTo>
                  <a:pt x="545" y="261"/>
                </a:lnTo>
                <a:lnTo>
                  <a:pt x="541" y="266"/>
                </a:lnTo>
                <a:lnTo>
                  <a:pt x="540" y="268"/>
                </a:lnTo>
                <a:lnTo>
                  <a:pt x="539" y="269"/>
                </a:lnTo>
                <a:lnTo>
                  <a:pt x="539" y="270"/>
                </a:lnTo>
                <a:lnTo>
                  <a:pt x="538" y="271"/>
                </a:lnTo>
                <a:lnTo>
                  <a:pt x="538" y="273"/>
                </a:lnTo>
                <a:lnTo>
                  <a:pt x="538" y="274"/>
                </a:lnTo>
                <a:lnTo>
                  <a:pt x="538" y="275"/>
                </a:lnTo>
                <a:lnTo>
                  <a:pt x="538" y="276"/>
                </a:lnTo>
                <a:lnTo>
                  <a:pt x="538" y="277"/>
                </a:lnTo>
                <a:lnTo>
                  <a:pt x="539" y="278"/>
                </a:lnTo>
                <a:lnTo>
                  <a:pt x="539" y="278"/>
                </a:lnTo>
                <a:lnTo>
                  <a:pt x="540" y="279"/>
                </a:lnTo>
                <a:lnTo>
                  <a:pt x="540" y="279"/>
                </a:lnTo>
                <a:lnTo>
                  <a:pt x="541" y="279"/>
                </a:lnTo>
                <a:lnTo>
                  <a:pt x="542" y="279"/>
                </a:lnTo>
                <a:lnTo>
                  <a:pt x="543" y="279"/>
                </a:lnTo>
                <a:lnTo>
                  <a:pt x="545" y="279"/>
                </a:lnTo>
                <a:lnTo>
                  <a:pt x="547" y="279"/>
                </a:lnTo>
                <a:lnTo>
                  <a:pt x="549" y="279"/>
                </a:lnTo>
                <a:lnTo>
                  <a:pt x="550" y="279"/>
                </a:lnTo>
                <a:lnTo>
                  <a:pt x="552" y="279"/>
                </a:lnTo>
                <a:lnTo>
                  <a:pt x="553" y="279"/>
                </a:lnTo>
                <a:lnTo>
                  <a:pt x="554" y="280"/>
                </a:lnTo>
                <a:lnTo>
                  <a:pt x="554" y="280"/>
                </a:lnTo>
                <a:lnTo>
                  <a:pt x="555" y="281"/>
                </a:lnTo>
                <a:lnTo>
                  <a:pt x="555" y="281"/>
                </a:lnTo>
                <a:lnTo>
                  <a:pt x="555" y="282"/>
                </a:lnTo>
                <a:lnTo>
                  <a:pt x="556" y="282"/>
                </a:lnTo>
                <a:lnTo>
                  <a:pt x="555" y="283"/>
                </a:lnTo>
                <a:lnTo>
                  <a:pt x="555" y="283"/>
                </a:lnTo>
                <a:lnTo>
                  <a:pt x="554" y="284"/>
                </a:lnTo>
                <a:lnTo>
                  <a:pt x="554" y="284"/>
                </a:lnTo>
                <a:lnTo>
                  <a:pt x="552" y="285"/>
                </a:lnTo>
                <a:lnTo>
                  <a:pt x="547" y="288"/>
                </a:lnTo>
                <a:lnTo>
                  <a:pt x="546" y="288"/>
                </a:lnTo>
                <a:lnTo>
                  <a:pt x="546" y="288"/>
                </a:lnTo>
                <a:lnTo>
                  <a:pt x="546" y="289"/>
                </a:lnTo>
                <a:lnTo>
                  <a:pt x="546" y="289"/>
                </a:lnTo>
                <a:lnTo>
                  <a:pt x="546" y="290"/>
                </a:lnTo>
                <a:lnTo>
                  <a:pt x="546" y="291"/>
                </a:lnTo>
                <a:lnTo>
                  <a:pt x="546" y="292"/>
                </a:lnTo>
                <a:lnTo>
                  <a:pt x="546" y="292"/>
                </a:lnTo>
                <a:lnTo>
                  <a:pt x="547" y="293"/>
                </a:lnTo>
                <a:lnTo>
                  <a:pt x="547" y="294"/>
                </a:lnTo>
                <a:lnTo>
                  <a:pt x="549" y="296"/>
                </a:lnTo>
                <a:lnTo>
                  <a:pt x="550" y="297"/>
                </a:lnTo>
                <a:lnTo>
                  <a:pt x="550" y="298"/>
                </a:lnTo>
                <a:lnTo>
                  <a:pt x="551" y="299"/>
                </a:lnTo>
                <a:lnTo>
                  <a:pt x="551" y="300"/>
                </a:lnTo>
                <a:lnTo>
                  <a:pt x="552" y="301"/>
                </a:lnTo>
                <a:lnTo>
                  <a:pt x="552" y="301"/>
                </a:lnTo>
                <a:lnTo>
                  <a:pt x="551" y="302"/>
                </a:lnTo>
                <a:lnTo>
                  <a:pt x="551" y="302"/>
                </a:lnTo>
                <a:lnTo>
                  <a:pt x="551" y="303"/>
                </a:lnTo>
                <a:lnTo>
                  <a:pt x="550" y="303"/>
                </a:lnTo>
                <a:lnTo>
                  <a:pt x="549" y="304"/>
                </a:lnTo>
                <a:lnTo>
                  <a:pt x="548" y="304"/>
                </a:lnTo>
                <a:lnTo>
                  <a:pt x="547" y="304"/>
                </a:lnTo>
                <a:lnTo>
                  <a:pt x="545" y="304"/>
                </a:lnTo>
                <a:lnTo>
                  <a:pt x="544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6"/>
                </a:lnTo>
                <a:lnTo>
                  <a:pt x="544" y="306"/>
                </a:lnTo>
                <a:lnTo>
                  <a:pt x="545" y="307"/>
                </a:lnTo>
                <a:lnTo>
                  <a:pt x="547" y="308"/>
                </a:lnTo>
                <a:lnTo>
                  <a:pt x="548" y="309"/>
                </a:lnTo>
                <a:lnTo>
                  <a:pt x="549" y="310"/>
                </a:lnTo>
                <a:lnTo>
                  <a:pt x="549" y="310"/>
                </a:lnTo>
                <a:lnTo>
                  <a:pt x="550" y="311"/>
                </a:lnTo>
                <a:lnTo>
                  <a:pt x="550" y="312"/>
                </a:lnTo>
                <a:lnTo>
                  <a:pt x="550" y="313"/>
                </a:lnTo>
                <a:lnTo>
                  <a:pt x="549" y="314"/>
                </a:lnTo>
                <a:lnTo>
                  <a:pt x="549" y="314"/>
                </a:lnTo>
                <a:lnTo>
                  <a:pt x="549" y="315"/>
                </a:lnTo>
                <a:lnTo>
                  <a:pt x="549" y="315"/>
                </a:lnTo>
                <a:lnTo>
                  <a:pt x="550" y="315"/>
                </a:lnTo>
                <a:lnTo>
                  <a:pt x="550" y="316"/>
                </a:lnTo>
                <a:lnTo>
                  <a:pt x="551" y="316"/>
                </a:lnTo>
                <a:lnTo>
                  <a:pt x="551" y="316"/>
                </a:lnTo>
                <a:lnTo>
                  <a:pt x="552" y="316"/>
                </a:lnTo>
                <a:lnTo>
                  <a:pt x="553" y="316"/>
                </a:lnTo>
                <a:lnTo>
                  <a:pt x="556" y="316"/>
                </a:lnTo>
                <a:lnTo>
                  <a:pt x="558" y="316"/>
                </a:lnTo>
                <a:lnTo>
                  <a:pt x="559" y="317"/>
                </a:lnTo>
                <a:lnTo>
                  <a:pt x="561" y="317"/>
                </a:lnTo>
                <a:lnTo>
                  <a:pt x="562" y="318"/>
                </a:lnTo>
                <a:lnTo>
                  <a:pt x="564" y="318"/>
                </a:lnTo>
                <a:lnTo>
                  <a:pt x="565" y="319"/>
                </a:lnTo>
                <a:lnTo>
                  <a:pt x="566" y="320"/>
                </a:lnTo>
                <a:lnTo>
                  <a:pt x="566" y="320"/>
                </a:lnTo>
                <a:lnTo>
                  <a:pt x="567" y="321"/>
                </a:lnTo>
                <a:lnTo>
                  <a:pt x="567" y="322"/>
                </a:lnTo>
                <a:lnTo>
                  <a:pt x="568" y="322"/>
                </a:lnTo>
                <a:lnTo>
                  <a:pt x="568" y="324"/>
                </a:lnTo>
                <a:lnTo>
                  <a:pt x="568" y="326"/>
                </a:lnTo>
                <a:lnTo>
                  <a:pt x="568" y="329"/>
                </a:lnTo>
                <a:lnTo>
                  <a:pt x="568" y="331"/>
                </a:lnTo>
                <a:lnTo>
                  <a:pt x="568" y="334"/>
                </a:lnTo>
                <a:lnTo>
                  <a:pt x="568" y="335"/>
                </a:lnTo>
                <a:lnTo>
                  <a:pt x="567" y="337"/>
                </a:lnTo>
                <a:lnTo>
                  <a:pt x="566" y="343"/>
                </a:lnTo>
                <a:lnTo>
                  <a:pt x="566" y="345"/>
                </a:lnTo>
                <a:lnTo>
                  <a:pt x="565" y="347"/>
                </a:lnTo>
                <a:lnTo>
                  <a:pt x="565" y="352"/>
                </a:lnTo>
                <a:lnTo>
                  <a:pt x="565" y="356"/>
                </a:lnTo>
                <a:lnTo>
                  <a:pt x="565" y="357"/>
                </a:lnTo>
                <a:lnTo>
                  <a:pt x="565" y="363"/>
                </a:lnTo>
                <a:lnTo>
                  <a:pt x="565" y="364"/>
                </a:lnTo>
                <a:lnTo>
                  <a:pt x="565" y="365"/>
                </a:lnTo>
                <a:lnTo>
                  <a:pt x="565" y="365"/>
                </a:lnTo>
                <a:lnTo>
                  <a:pt x="565" y="366"/>
                </a:lnTo>
                <a:lnTo>
                  <a:pt x="566" y="366"/>
                </a:lnTo>
                <a:lnTo>
                  <a:pt x="566" y="367"/>
                </a:lnTo>
                <a:lnTo>
                  <a:pt x="568" y="368"/>
                </a:lnTo>
                <a:lnTo>
                  <a:pt x="569" y="368"/>
                </a:lnTo>
                <a:lnTo>
                  <a:pt x="570" y="369"/>
                </a:lnTo>
                <a:lnTo>
                  <a:pt x="571" y="370"/>
                </a:lnTo>
                <a:lnTo>
                  <a:pt x="572" y="371"/>
                </a:lnTo>
                <a:lnTo>
                  <a:pt x="573" y="372"/>
                </a:lnTo>
                <a:lnTo>
                  <a:pt x="573" y="373"/>
                </a:lnTo>
                <a:lnTo>
                  <a:pt x="574" y="375"/>
                </a:lnTo>
                <a:lnTo>
                  <a:pt x="574" y="377"/>
                </a:lnTo>
                <a:lnTo>
                  <a:pt x="575" y="379"/>
                </a:lnTo>
                <a:lnTo>
                  <a:pt x="575" y="380"/>
                </a:lnTo>
                <a:lnTo>
                  <a:pt x="575" y="382"/>
                </a:lnTo>
                <a:lnTo>
                  <a:pt x="575" y="384"/>
                </a:lnTo>
                <a:lnTo>
                  <a:pt x="575" y="386"/>
                </a:lnTo>
                <a:lnTo>
                  <a:pt x="575" y="388"/>
                </a:lnTo>
                <a:lnTo>
                  <a:pt x="575" y="390"/>
                </a:lnTo>
                <a:lnTo>
                  <a:pt x="574" y="390"/>
                </a:lnTo>
                <a:lnTo>
                  <a:pt x="574" y="390"/>
                </a:lnTo>
                <a:lnTo>
                  <a:pt x="573" y="390"/>
                </a:lnTo>
                <a:lnTo>
                  <a:pt x="573" y="391"/>
                </a:lnTo>
                <a:lnTo>
                  <a:pt x="572" y="392"/>
                </a:lnTo>
                <a:lnTo>
                  <a:pt x="572" y="393"/>
                </a:lnTo>
                <a:lnTo>
                  <a:pt x="571" y="394"/>
                </a:lnTo>
                <a:lnTo>
                  <a:pt x="571" y="395"/>
                </a:lnTo>
                <a:lnTo>
                  <a:pt x="569" y="401"/>
                </a:lnTo>
                <a:lnTo>
                  <a:pt x="569" y="403"/>
                </a:lnTo>
                <a:lnTo>
                  <a:pt x="569" y="403"/>
                </a:lnTo>
                <a:lnTo>
                  <a:pt x="569" y="404"/>
                </a:lnTo>
                <a:lnTo>
                  <a:pt x="569" y="405"/>
                </a:lnTo>
                <a:lnTo>
                  <a:pt x="569" y="405"/>
                </a:lnTo>
                <a:lnTo>
                  <a:pt x="569" y="406"/>
                </a:lnTo>
                <a:lnTo>
                  <a:pt x="569" y="407"/>
                </a:lnTo>
                <a:lnTo>
                  <a:pt x="570" y="408"/>
                </a:lnTo>
                <a:lnTo>
                  <a:pt x="572" y="410"/>
                </a:lnTo>
                <a:lnTo>
                  <a:pt x="572" y="410"/>
                </a:lnTo>
                <a:lnTo>
                  <a:pt x="572" y="411"/>
                </a:lnTo>
                <a:lnTo>
                  <a:pt x="573" y="412"/>
                </a:lnTo>
                <a:lnTo>
                  <a:pt x="573" y="414"/>
                </a:lnTo>
                <a:lnTo>
                  <a:pt x="573" y="416"/>
                </a:lnTo>
                <a:lnTo>
                  <a:pt x="574" y="417"/>
                </a:lnTo>
                <a:lnTo>
                  <a:pt x="574" y="423"/>
                </a:lnTo>
                <a:lnTo>
                  <a:pt x="574" y="425"/>
                </a:lnTo>
                <a:lnTo>
                  <a:pt x="575" y="428"/>
                </a:lnTo>
                <a:lnTo>
                  <a:pt x="575" y="429"/>
                </a:lnTo>
                <a:lnTo>
                  <a:pt x="576" y="431"/>
                </a:lnTo>
                <a:lnTo>
                  <a:pt x="577" y="434"/>
                </a:lnTo>
                <a:lnTo>
                  <a:pt x="578" y="437"/>
                </a:lnTo>
                <a:lnTo>
                  <a:pt x="579" y="438"/>
                </a:lnTo>
                <a:lnTo>
                  <a:pt x="579" y="440"/>
                </a:lnTo>
                <a:lnTo>
                  <a:pt x="580" y="441"/>
                </a:lnTo>
                <a:lnTo>
                  <a:pt x="580" y="441"/>
                </a:lnTo>
                <a:lnTo>
                  <a:pt x="580" y="442"/>
                </a:lnTo>
                <a:lnTo>
                  <a:pt x="579" y="443"/>
                </a:lnTo>
                <a:lnTo>
                  <a:pt x="576" y="448"/>
                </a:lnTo>
                <a:lnTo>
                  <a:pt x="575" y="449"/>
                </a:lnTo>
                <a:lnTo>
                  <a:pt x="574" y="451"/>
                </a:lnTo>
                <a:lnTo>
                  <a:pt x="573" y="453"/>
                </a:lnTo>
                <a:lnTo>
                  <a:pt x="573" y="454"/>
                </a:lnTo>
                <a:lnTo>
                  <a:pt x="573" y="456"/>
                </a:lnTo>
                <a:lnTo>
                  <a:pt x="572" y="460"/>
                </a:lnTo>
                <a:lnTo>
                  <a:pt x="572" y="462"/>
                </a:lnTo>
                <a:lnTo>
                  <a:pt x="572" y="464"/>
                </a:lnTo>
                <a:lnTo>
                  <a:pt x="572" y="466"/>
                </a:lnTo>
                <a:lnTo>
                  <a:pt x="573" y="469"/>
                </a:lnTo>
                <a:lnTo>
                  <a:pt x="573" y="471"/>
                </a:lnTo>
                <a:lnTo>
                  <a:pt x="574" y="473"/>
                </a:lnTo>
                <a:lnTo>
                  <a:pt x="576" y="477"/>
                </a:lnTo>
                <a:lnTo>
                  <a:pt x="577" y="479"/>
                </a:lnTo>
                <a:lnTo>
                  <a:pt x="578" y="480"/>
                </a:lnTo>
                <a:lnTo>
                  <a:pt x="580" y="483"/>
                </a:lnTo>
                <a:lnTo>
                  <a:pt x="581" y="483"/>
                </a:lnTo>
                <a:lnTo>
                  <a:pt x="581" y="484"/>
                </a:lnTo>
                <a:lnTo>
                  <a:pt x="582" y="485"/>
                </a:lnTo>
                <a:lnTo>
                  <a:pt x="582" y="487"/>
                </a:lnTo>
                <a:lnTo>
                  <a:pt x="582" y="488"/>
                </a:lnTo>
                <a:lnTo>
                  <a:pt x="581" y="489"/>
                </a:lnTo>
                <a:lnTo>
                  <a:pt x="581" y="492"/>
                </a:lnTo>
                <a:lnTo>
                  <a:pt x="580" y="494"/>
                </a:lnTo>
                <a:lnTo>
                  <a:pt x="580" y="495"/>
                </a:lnTo>
                <a:lnTo>
                  <a:pt x="579" y="496"/>
                </a:lnTo>
                <a:lnTo>
                  <a:pt x="577" y="499"/>
                </a:lnTo>
                <a:lnTo>
                  <a:pt x="576" y="501"/>
                </a:lnTo>
                <a:lnTo>
                  <a:pt x="575" y="503"/>
                </a:lnTo>
                <a:lnTo>
                  <a:pt x="574" y="507"/>
                </a:lnTo>
                <a:lnTo>
                  <a:pt x="573" y="509"/>
                </a:lnTo>
                <a:lnTo>
                  <a:pt x="572" y="510"/>
                </a:lnTo>
                <a:lnTo>
                  <a:pt x="572" y="512"/>
                </a:lnTo>
                <a:lnTo>
                  <a:pt x="571" y="512"/>
                </a:lnTo>
                <a:lnTo>
                  <a:pt x="570" y="513"/>
                </a:lnTo>
                <a:lnTo>
                  <a:pt x="566" y="516"/>
                </a:lnTo>
                <a:lnTo>
                  <a:pt x="563" y="518"/>
                </a:lnTo>
                <a:lnTo>
                  <a:pt x="561" y="520"/>
                </a:lnTo>
                <a:lnTo>
                  <a:pt x="560" y="521"/>
                </a:lnTo>
                <a:lnTo>
                  <a:pt x="558" y="523"/>
                </a:lnTo>
                <a:lnTo>
                  <a:pt x="557" y="524"/>
                </a:lnTo>
                <a:lnTo>
                  <a:pt x="556" y="525"/>
                </a:lnTo>
                <a:lnTo>
                  <a:pt x="556" y="526"/>
                </a:lnTo>
                <a:lnTo>
                  <a:pt x="556" y="528"/>
                </a:lnTo>
                <a:lnTo>
                  <a:pt x="555" y="529"/>
                </a:lnTo>
                <a:lnTo>
                  <a:pt x="555" y="530"/>
                </a:lnTo>
                <a:lnTo>
                  <a:pt x="555" y="531"/>
                </a:lnTo>
                <a:lnTo>
                  <a:pt x="555" y="533"/>
                </a:lnTo>
                <a:lnTo>
                  <a:pt x="556" y="535"/>
                </a:lnTo>
                <a:lnTo>
                  <a:pt x="556" y="536"/>
                </a:lnTo>
                <a:lnTo>
                  <a:pt x="556" y="537"/>
                </a:lnTo>
                <a:lnTo>
                  <a:pt x="556" y="538"/>
                </a:lnTo>
                <a:lnTo>
                  <a:pt x="555" y="538"/>
                </a:lnTo>
                <a:lnTo>
                  <a:pt x="555" y="539"/>
                </a:lnTo>
                <a:lnTo>
                  <a:pt x="555" y="540"/>
                </a:lnTo>
                <a:lnTo>
                  <a:pt x="554" y="541"/>
                </a:lnTo>
                <a:lnTo>
                  <a:pt x="554" y="541"/>
                </a:lnTo>
                <a:lnTo>
                  <a:pt x="553" y="542"/>
                </a:lnTo>
                <a:lnTo>
                  <a:pt x="553" y="542"/>
                </a:lnTo>
                <a:lnTo>
                  <a:pt x="552" y="543"/>
                </a:lnTo>
                <a:lnTo>
                  <a:pt x="549" y="545"/>
                </a:lnTo>
                <a:lnTo>
                  <a:pt x="548" y="545"/>
                </a:lnTo>
                <a:lnTo>
                  <a:pt x="548" y="545"/>
                </a:lnTo>
                <a:lnTo>
                  <a:pt x="547" y="546"/>
                </a:lnTo>
                <a:lnTo>
                  <a:pt x="547" y="546"/>
                </a:lnTo>
                <a:lnTo>
                  <a:pt x="547" y="547"/>
                </a:lnTo>
                <a:lnTo>
                  <a:pt x="547" y="547"/>
                </a:lnTo>
                <a:lnTo>
                  <a:pt x="547" y="548"/>
                </a:lnTo>
                <a:lnTo>
                  <a:pt x="547" y="549"/>
                </a:lnTo>
                <a:lnTo>
                  <a:pt x="547" y="550"/>
                </a:lnTo>
                <a:lnTo>
                  <a:pt x="547" y="550"/>
                </a:lnTo>
                <a:lnTo>
                  <a:pt x="547" y="551"/>
                </a:lnTo>
                <a:lnTo>
                  <a:pt x="548" y="552"/>
                </a:lnTo>
                <a:lnTo>
                  <a:pt x="548" y="553"/>
                </a:lnTo>
                <a:lnTo>
                  <a:pt x="548" y="554"/>
                </a:lnTo>
                <a:lnTo>
                  <a:pt x="549" y="554"/>
                </a:lnTo>
                <a:lnTo>
                  <a:pt x="550" y="555"/>
                </a:lnTo>
                <a:lnTo>
                  <a:pt x="551" y="556"/>
                </a:lnTo>
                <a:lnTo>
                  <a:pt x="553" y="558"/>
                </a:lnTo>
                <a:lnTo>
                  <a:pt x="553" y="558"/>
                </a:lnTo>
                <a:lnTo>
                  <a:pt x="554" y="559"/>
                </a:lnTo>
                <a:lnTo>
                  <a:pt x="554" y="559"/>
                </a:lnTo>
                <a:lnTo>
                  <a:pt x="554" y="560"/>
                </a:lnTo>
                <a:lnTo>
                  <a:pt x="554" y="560"/>
                </a:lnTo>
                <a:lnTo>
                  <a:pt x="554" y="561"/>
                </a:lnTo>
                <a:lnTo>
                  <a:pt x="553" y="563"/>
                </a:lnTo>
                <a:lnTo>
                  <a:pt x="553" y="564"/>
                </a:lnTo>
                <a:lnTo>
                  <a:pt x="552" y="564"/>
                </a:lnTo>
                <a:lnTo>
                  <a:pt x="552" y="565"/>
                </a:lnTo>
                <a:lnTo>
                  <a:pt x="551" y="565"/>
                </a:lnTo>
                <a:lnTo>
                  <a:pt x="551" y="565"/>
                </a:lnTo>
                <a:lnTo>
                  <a:pt x="549" y="566"/>
                </a:lnTo>
                <a:lnTo>
                  <a:pt x="548" y="567"/>
                </a:lnTo>
                <a:lnTo>
                  <a:pt x="547" y="567"/>
                </a:lnTo>
                <a:lnTo>
                  <a:pt x="546" y="570"/>
                </a:lnTo>
                <a:lnTo>
                  <a:pt x="544" y="571"/>
                </a:lnTo>
                <a:lnTo>
                  <a:pt x="543" y="572"/>
                </a:lnTo>
                <a:lnTo>
                  <a:pt x="542" y="573"/>
                </a:lnTo>
                <a:lnTo>
                  <a:pt x="542" y="574"/>
                </a:lnTo>
                <a:lnTo>
                  <a:pt x="541" y="575"/>
                </a:lnTo>
                <a:lnTo>
                  <a:pt x="541" y="576"/>
                </a:lnTo>
                <a:lnTo>
                  <a:pt x="541" y="577"/>
                </a:lnTo>
                <a:lnTo>
                  <a:pt x="541" y="578"/>
                </a:lnTo>
                <a:lnTo>
                  <a:pt x="541" y="579"/>
                </a:lnTo>
                <a:lnTo>
                  <a:pt x="541" y="580"/>
                </a:lnTo>
                <a:lnTo>
                  <a:pt x="542" y="582"/>
                </a:lnTo>
                <a:lnTo>
                  <a:pt x="543" y="584"/>
                </a:lnTo>
                <a:lnTo>
                  <a:pt x="544" y="585"/>
                </a:lnTo>
                <a:lnTo>
                  <a:pt x="546" y="588"/>
                </a:lnTo>
                <a:lnTo>
                  <a:pt x="547" y="589"/>
                </a:lnTo>
                <a:lnTo>
                  <a:pt x="547" y="590"/>
                </a:lnTo>
                <a:lnTo>
                  <a:pt x="548" y="591"/>
                </a:lnTo>
                <a:lnTo>
                  <a:pt x="548" y="593"/>
                </a:lnTo>
                <a:lnTo>
                  <a:pt x="548" y="594"/>
                </a:lnTo>
                <a:lnTo>
                  <a:pt x="548" y="595"/>
                </a:lnTo>
                <a:lnTo>
                  <a:pt x="548" y="596"/>
                </a:lnTo>
                <a:lnTo>
                  <a:pt x="548" y="597"/>
                </a:lnTo>
                <a:lnTo>
                  <a:pt x="548" y="598"/>
                </a:lnTo>
                <a:lnTo>
                  <a:pt x="547" y="598"/>
                </a:lnTo>
                <a:lnTo>
                  <a:pt x="547" y="599"/>
                </a:lnTo>
                <a:lnTo>
                  <a:pt x="545" y="601"/>
                </a:lnTo>
                <a:lnTo>
                  <a:pt x="544" y="602"/>
                </a:lnTo>
                <a:lnTo>
                  <a:pt x="543" y="604"/>
                </a:lnTo>
                <a:lnTo>
                  <a:pt x="542" y="605"/>
                </a:lnTo>
                <a:lnTo>
                  <a:pt x="541" y="606"/>
                </a:lnTo>
                <a:lnTo>
                  <a:pt x="541" y="608"/>
                </a:lnTo>
                <a:lnTo>
                  <a:pt x="539" y="613"/>
                </a:lnTo>
                <a:lnTo>
                  <a:pt x="538" y="617"/>
                </a:lnTo>
                <a:lnTo>
                  <a:pt x="538" y="617"/>
                </a:lnTo>
                <a:lnTo>
                  <a:pt x="537" y="618"/>
                </a:lnTo>
                <a:lnTo>
                  <a:pt x="537" y="619"/>
                </a:lnTo>
                <a:lnTo>
                  <a:pt x="536" y="619"/>
                </a:lnTo>
                <a:lnTo>
                  <a:pt x="535" y="619"/>
                </a:lnTo>
                <a:lnTo>
                  <a:pt x="531" y="621"/>
                </a:lnTo>
                <a:lnTo>
                  <a:pt x="529" y="622"/>
                </a:lnTo>
                <a:lnTo>
                  <a:pt x="527" y="623"/>
                </a:lnTo>
                <a:lnTo>
                  <a:pt x="526" y="624"/>
                </a:lnTo>
                <a:lnTo>
                  <a:pt x="522" y="627"/>
                </a:lnTo>
                <a:lnTo>
                  <a:pt x="520" y="629"/>
                </a:lnTo>
                <a:lnTo>
                  <a:pt x="518" y="630"/>
                </a:lnTo>
                <a:lnTo>
                  <a:pt x="517" y="630"/>
                </a:lnTo>
                <a:lnTo>
                  <a:pt x="516" y="631"/>
                </a:lnTo>
                <a:lnTo>
                  <a:pt x="514" y="631"/>
                </a:lnTo>
                <a:lnTo>
                  <a:pt x="513" y="632"/>
                </a:lnTo>
                <a:lnTo>
                  <a:pt x="512" y="632"/>
                </a:lnTo>
                <a:lnTo>
                  <a:pt x="511" y="632"/>
                </a:lnTo>
                <a:lnTo>
                  <a:pt x="510" y="632"/>
                </a:lnTo>
                <a:lnTo>
                  <a:pt x="509" y="632"/>
                </a:lnTo>
                <a:lnTo>
                  <a:pt x="507" y="632"/>
                </a:lnTo>
                <a:lnTo>
                  <a:pt x="502" y="631"/>
                </a:lnTo>
                <a:lnTo>
                  <a:pt x="501" y="631"/>
                </a:lnTo>
                <a:lnTo>
                  <a:pt x="500" y="631"/>
                </a:lnTo>
                <a:lnTo>
                  <a:pt x="499" y="631"/>
                </a:lnTo>
                <a:lnTo>
                  <a:pt x="499" y="631"/>
                </a:lnTo>
                <a:lnTo>
                  <a:pt x="498" y="631"/>
                </a:lnTo>
                <a:lnTo>
                  <a:pt x="498" y="632"/>
                </a:lnTo>
                <a:lnTo>
                  <a:pt x="498" y="633"/>
                </a:lnTo>
                <a:lnTo>
                  <a:pt x="497" y="638"/>
                </a:lnTo>
                <a:lnTo>
                  <a:pt x="496" y="641"/>
                </a:lnTo>
                <a:lnTo>
                  <a:pt x="496" y="643"/>
                </a:lnTo>
                <a:lnTo>
                  <a:pt x="496" y="649"/>
                </a:lnTo>
                <a:lnTo>
                  <a:pt x="495" y="651"/>
                </a:lnTo>
                <a:lnTo>
                  <a:pt x="495" y="653"/>
                </a:lnTo>
                <a:lnTo>
                  <a:pt x="494" y="656"/>
                </a:lnTo>
                <a:lnTo>
                  <a:pt x="494" y="658"/>
                </a:lnTo>
                <a:lnTo>
                  <a:pt x="494" y="659"/>
                </a:lnTo>
                <a:lnTo>
                  <a:pt x="494" y="660"/>
                </a:lnTo>
                <a:lnTo>
                  <a:pt x="494" y="662"/>
                </a:lnTo>
                <a:lnTo>
                  <a:pt x="495" y="663"/>
                </a:lnTo>
                <a:lnTo>
                  <a:pt x="496" y="667"/>
                </a:lnTo>
                <a:lnTo>
                  <a:pt x="497" y="669"/>
                </a:lnTo>
                <a:lnTo>
                  <a:pt x="497" y="670"/>
                </a:lnTo>
                <a:lnTo>
                  <a:pt x="499" y="676"/>
                </a:lnTo>
                <a:lnTo>
                  <a:pt x="499" y="678"/>
                </a:lnTo>
                <a:lnTo>
                  <a:pt x="499" y="680"/>
                </a:lnTo>
                <a:lnTo>
                  <a:pt x="499" y="682"/>
                </a:lnTo>
                <a:lnTo>
                  <a:pt x="499" y="684"/>
                </a:lnTo>
                <a:lnTo>
                  <a:pt x="498" y="685"/>
                </a:lnTo>
                <a:lnTo>
                  <a:pt x="498" y="686"/>
                </a:lnTo>
                <a:lnTo>
                  <a:pt x="498" y="687"/>
                </a:lnTo>
                <a:lnTo>
                  <a:pt x="497" y="688"/>
                </a:lnTo>
                <a:lnTo>
                  <a:pt x="497" y="688"/>
                </a:lnTo>
                <a:lnTo>
                  <a:pt x="496" y="689"/>
                </a:lnTo>
                <a:lnTo>
                  <a:pt x="495" y="690"/>
                </a:lnTo>
                <a:lnTo>
                  <a:pt x="495" y="691"/>
                </a:lnTo>
                <a:lnTo>
                  <a:pt x="493" y="692"/>
                </a:lnTo>
                <a:lnTo>
                  <a:pt x="492" y="693"/>
                </a:lnTo>
                <a:lnTo>
                  <a:pt x="491" y="693"/>
                </a:lnTo>
                <a:lnTo>
                  <a:pt x="488" y="695"/>
                </a:lnTo>
                <a:lnTo>
                  <a:pt x="487" y="695"/>
                </a:lnTo>
                <a:lnTo>
                  <a:pt x="486" y="696"/>
                </a:lnTo>
                <a:lnTo>
                  <a:pt x="485" y="696"/>
                </a:lnTo>
                <a:lnTo>
                  <a:pt x="484" y="697"/>
                </a:lnTo>
                <a:lnTo>
                  <a:pt x="483" y="698"/>
                </a:lnTo>
                <a:lnTo>
                  <a:pt x="482" y="699"/>
                </a:lnTo>
                <a:lnTo>
                  <a:pt x="481" y="700"/>
                </a:lnTo>
                <a:lnTo>
                  <a:pt x="480" y="702"/>
                </a:lnTo>
                <a:lnTo>
                  <a:pt x="478" y="705"/>
                </a:lnTo>
                <a:lnTo>
                  <a:pt x="477" y="708"/>
                </a:lnTo>
                <a:lnTo>
                  <a:pt x="476" y="710"/>
                </a:lnTo>
                <a:lnTo>
                  <a:pt x="475" y="712"/>
                </a:lnTo>
                <a:lnTo>
                  <a:pt x="475" y="713"/>
                </a:lnTo>
                <a:lnTo>
                  <a:pt x="474" y="716"/>
                </a:lnTo>
                <a:lnTo>
                  <a:pt x="474" y="718"/>
                </a:lnTo>
                <a:lnTo>
                  <a:pt x="473" y="722"/>
                </a:lnTo>
                <a:lnTo>
                  <a:pt x="473" y="724"/>
                </a:lnTo>
                <a:lnTo>
                  <a:pt x="472" y="726"/>
                </a:lnTo>
                <a:lnTo>
                  <a:pt x="472" y="728"/>
                </a:lnTo>
                <a:lnTo>
                  <a:pt x="472" y="730"/>
                </a:lnTo>
                <a:lnTo>
                  <a:pt x="472" y="732"/>
                </a:lnTo>
                <a:lnTo>
                  <a:pt x="473" y="734"/>
                </a:lnTo>
                <a:lnTo>
                  <a:pt x="473" y="735"/>
                </a:lnTo>
                <a:lnTo>
                  <a:pt x="473" y="736"/>
                </a:lnTo>
                <a:lnTo>
                  <a:pt x="473" y="738"/>
                </a:lnTo>
                <a:lnTo>
                  <a:pt x="474" y="739"/>
                </a:lnTo>
                <a:lnTo>
                  <a:pt x="476" y="744"/>
                </a:lnTo>
                <a:lnTo>
                  <a:pt x="476" y="746"/>
                </a:lnTo>
                <a:lnTo>
                  <a:pt x="476" y="746"/>
                </a:lnTo>
                <a:lnTo>
                  <a:pt x="475" y="746"/>
                </a:lnTo>
                <a:lnTo>
                  <a:pt x="474" y="745"/>
                </a:lnTo>
                <a:lnTo>
                  <a:pt x="473" y="745"/>
                </a:lnTo>
                <a:lnTo>
                  <a:pt x="472" y="745"/>
                </a:lnTo>
                <a:lnTo>
                  <a:pt x="471" y="745"/>
                </a:lnTo>
                <a:lnTo>
                  <a:pt x="469" y="745"/>
                </a:lnTo>
                <a:lnTo>
                  <a:pt x="468" y="745"/>
                </a:lnTo>
                <a:lnTo>
                  <a:pt x="466" y="746"/>
                </a:lnTo>
                <a:lnTo>
                  <a:pt x="465" y="747"/>
                </a:lnTo>
                <a:lnTo>
                  <a:pt x="463" y="747"/>
                </a:lnTo>
                <a:lnTo>
                  <a:pt x="462" y="748"/>
                </a:lnTo>
                <a:lnTo>
                  <a:pt x="461" y="749"/>
                </a:lnTo>
                <a:lnTo>
                  <a:pt x="460" y="750"/>
                </a:lnTo>
                <a:lnTo>
                  <a:pt x="459" y="751"/>
                </a:lnTo>
                <a:lnTo>
                  <a:pt x="459" y="752"/>
                </a:lnTo>
                <a:lnTo>
                  <a:pt x="458" y="753"/>
                </a:lnTo>
                <a:lnTo>
                  <a:pt x="456" y="757"/>
                </a:lnTo>
                <a:lnTo>
                  <a:pt x="455" y="758"/>
                </a:lnTo>
                <a:lnTo>
                  <a:pt x="455" y="758"/>
                </a:lnTo>
                <a:lnTo>
                  <a:pt x="455" y="759"/>
                </a:lnTo>
                <a:lnTo>
                  <a:pt x="454" y="759"/>
                </a:lnTo>
                <a:lnTo>
                  <a:pt x="454" y="759"/>
                </a:lnTo>
                <a:lnTo>
                  <a:pt x="453" y="759"/>
                </a:lnTo>
                <a:lnTo>
                  <a:pt x="452" y="760"/>
                </a:lnTo>
                <a:lnTo>
                  <a:pt x="451" y="759"/>
                </a:lnTo>
                <a:lnTo>
                  <a:pt x="450" y="759"/>
                </a:lnTo>
                <a:lnTo>
                  <a:pt x="449" y="759"/>
                </a:lnTo>
                <a:lnTo>
                  <a:pt x="448" y="758"/>
                </a:lnTo>
                <a:lnTo>
                  <a:pt x="446" y="757"/>
                </a:lnTo>
                <a:lnTo>
                  <a:pt x="442" y="755"/>
                </a:lnTo>
                <a:lnTo>
                  <a:pt x="440" y="753"/>
                </a:lnTo>
                <a:lnTo>
                  <a:pt x="436" y="750"/>
                </a:lnTo>
                <a:lnTo>
                  <a:pt x="430" y="746"/>
                </a:lnTo>
                <a:lnTo>
                  <a:pt x="427" y="744"/>
                </a:lnTo>
                <a:lnTo>
                  <a:pt x="424" y="742"/>
                </a:lnTo>
                <a:lnTo>
                  <a:pt x="423" y="741"/>
                </a:lnTo>
                <a:lnTo>
                  <a:pt x="421" y="739"/>
                </a:lnTo>
                <a:lnTo>
                  <a:pt x="419" y="737"/>
                </a:lnTo>
                <a:lnTo>
                  <a:pt x="418" y="735"/>
                </a:lnTo>
                <a:lnTo>
                  <a:pt x="417" y="734"/>
                </a:lnTo>
                <a:lnTo>
                  <a:pt x="416" y="732"/>
                </a:lnTo>
                <a:lnTo>
                  <a:pt x="416" y="731"/>
                </a:lnTo>
                <a:lnTo>
                  <a:pt x="415" y="730"/>
                </a:lnTo>
                <a:lnTo>
                  <a:pt x="415" y="728"/>
                </a:lnTo>
                <a:lnTo>
                  <a:pt x="414" y="726"/>
                </a:lnTo>
                <a:lnTo>
                  <a:pt x="414" y="720"/>
                </a:lnTo>
                <a:lnTo>
                  <a:pt x="413" y="714"/>
                </a:lnTo>
                <a:lnTo>
                  <a:pt x="413" y="709"/>
                </a:lnTo>
                <a:lnTo>
                  <a:pt x="413" y="707"/>
                </a:lnTo>
                <a:lnTo>
                  <a:pt x="412" y="704"/>
                </a:lnTo>
                <a:lnTo>
                  <a:pt x="412" y="702"/>
                </a:lnTo>
                <a:lnTo>
                  <a:pt x="411" y="699"/>
                </a:lnTo>
                <a:lnTo>
                  <a:pt x="410" y="694"/>
                </a:lnTo>
                <a:lnTo>
                  <a:pt x="409" y="692"/>
                </a:lnTo>
                <a:lnTo>
                  <a:pt x="408" y="691"/>
                </a:lnTo>
                <a:lnTo>
                  <a:pt x="408" y="690"/>
                </a:lnTo>
                <a:lnTo>
                  <a:pt x="407" y="689"/>
                </a:lnTo>
                <a:lnTo>
                  <a:pt x="406" y="687"/>
                </a:lnTo>
                <a:lnTo>
                  <a:pt x="403" y="683"/>
                </a:lnTo>
                <a:lnTo>
                  <a:pt x="399" y="679"/>
                </a:lnTo>
                <a:lnTo>
                  <a:pt x="395" y="674"/>
                </a:lnTo>
                <a:lnTo>
                  <a:pt x="388" y="666"/>
                </a:lnTo>
                <a:lnTo>
                  <a:pt x="387" y="665"/>
                </a:lnTo>
                <a:lnTo>
                  <a:pt x="385" y="663"/>
                </a:lnTo>
                <a:lnTo>
                  <a:pt x="384" y="661"/>
                </a:lnTo>
                <a:lnTo>
                  <a:pt x="382" y="660"/>
                </a:lnTo>
                <a:lnTo>
                  <a:pt x="380" y="657"/>
                </a:lnTo>
                <a:lnTo>
                  <a:pt x="378" y="656"/>
                </a:lnTo>
                <a:lnTo>
                  <a:pt x="376" y="655"/>
                </a:lnTo>
                <a:lnTo>
                  <a:pt x="374" y="653"/>
                </a:lnTo>
                <a:lnTo>
                  <a:pt x="372" y="651"/>
                </a:lnTo>
                <a:lnTo>
                  <a:pt x="370" y="650"/>
                </a:lnTo>
                <a:lnTo>
                  <a:pt x="368" y="649"/>
                </a:lnTo>
                <a:lnTo>
                  <a:pt x="365" y="647"/>
                </a:lnTo>
                <a:lnTo>
                  <a:pt x="364" y="647"/>
                </a:lnTo>
                <a:lnTo>
                  <a:pt x="363" y="646"/>
                </a:lnTo>
                <a:lnTo>
                  <a:pt x="360" y="646"/>
                </a:lnTo>
                <a:lnTo>
                  <a:pt x="358" y="646"/>
                </a:lnTo>
                <a:lnTo>
                  <a:pt x="356" y="645"/>
                </a:lnTo>
                <a:lnTo>
                  <a:pt x="353" y="645"/>
                </a:lnTo>
                <a:lnTo>
                  <a:pt x="347" y="645"/>
                </a:lnTo>
                <a:lnTo>
                  <a:pt x="344" y="645"/>
                </a:lnTo>
                <a:lnTo>
                  <a:pt x="343" y="645"/>
                </a:lnTo>
                <a:lnTo>
                  <a:pt x="341" y="645"/>
                </a:lnTo>
                <a:lnTo>
                  <a:pt x="340" y="644"/>
                </a:lnTo>
                <a:lnTo>
                  <a:pt x="338" y="644"/>
                </a:lnTo>
                <a:lnTo>
                  <a:pt x="336" y="643"/>
                </a:lnTo>
                <a:lnTo>
                  <a:pt x="334" y="642"/>
                </a:lnTo>
                <a:lnTo>
                  <a:pt x="332" y="641"/>
                </a:lnTo>
                <a:lnTo>
                  <a:pt x="330" y="640"/>
                </a:lnTo>
                <a:lnTo>
                  <a:pt x="328" y="639"/>
                </a:lnTo>
                <a:lnTo>
                  <a:pt x="326" y="637"/>
                </a:lnTo>
                <a:lnTo>
                  <a:pt x="324" y="636"/>
                </a:lnTo>
                <a:lnTo>
                  <a:pt x="323" y="634"/>
                </a:lnTo>
                <a:lnTo>
                  <a:pt x="321" y="633"/>
                </a:lnTo>
                <a:lnTo>
                  <a:pt x="320" y="631"/>
                </a:lnTo>
                <a:lnTo>
                  <a:pt x="320" y="630"/>
                </a:lnTo>
                <a:lnTo>
                  <a:pt x="319" y="629"/>
                </a:lnTo>
                <a:lnTo>
                  <a:pt x="318" y="627"/>
                </a:lnTo>
                <a:lnTo>
                  <a:pt x="318" y="625"/>
                </a:lnTo>
                <a:lnTo>
                  <a:pt x="317" y="623"/>
                </a:lnTo>
                <a:lnTo>
                  <a:pt x="316" y="617"/>
                </a:lnTo>
                <a:lnTo>
                  <a:pt x="315" y="615"/>
                </a:lnTo>
                <a:lnTo>
                  <a:pt x="315" y="613"/>
                </a:lnTo>
                <a:lnTo>
                  <a:pt x="314" y="612"/>
                </a:lnTo>
                <a:lnTo>
                  <a:pt x="313" y="610"/>
                </a:lnTo>
                <a:lnTo>
                  <a:pt x="313" y="609"/>
                </a:lnTo>
                <a:lnTo>
                  <a:pt x="312" y="608"/>
                </a:lnTo>
                <a:lnTo>
                  <a:pt x="311" y="606"/>
                </a:lnTo>
                <a:lnTo>
                  <a:pt x="308" y="603"/>
                </a:lnTo>
                <a:lnTo>
                  <a:pt x="303" y="597"/>
                </a:lnTo>
                <a:lnTo>
                  <a:pt x="296" y="590"/>
                </a:lnTo>
                <a:lnTo>
                  <a:pt x="295" y="589"/>
                </a:lnTo>
                <a:lnTo>
                  <a:pt x="294" y="588"/>
                </a:lnTo>
                <a:lnTo>
                  <a:pt x="293" y="587"/>
                </a:lnTo>
                <a:lnTo>
                  <a:pt x="292" y="585"/>
                </a:lnTo>
                <a:lnTo>
                  <a:pt x="292" y="584"/>
                </a:lnTo>
                <a:lnTo>
                  <a:pt x="290" y="580"/>
                </a:lnTo>
                <a:lnTo>
                  <a:pt x="289" y="578"/>
                </a:lnTo>
                <a:lnTo>
                  <a:pt x="287" y="576"/>
                </a:lnTo>
                <a:lnTo>
                  <a:pt x="284" y="572"/>
                </a:lnTo>
                <a:lnTo>
                  <a:pt x="283" y="571"/>
                </a:lnTo>
                <a:lnTo>
                  <a:pt x="282" y="569"/>
                </a:lnTo>
                <a:lnTo>
                  <a:pt x="279" y="564"/>
                </a:lnTo>
                <a:lnTo>
                  <a:pt x="279" y="563"/>
                </a:lnTo>
                <a:lnTo>
                  <a:pt x="278" y="562"/>
                </a:lnTo>
                <a:lnTo>
                  <a:pt x="277" y="561"/>
                </a:lnTo>
                <a:lnTo>
                  <a:pt x="276" y="560"/>
                </a:lnTo>
                <a:lnTo>
                  <a:pt x="272" y="556"/>
                </a:lnTo>
                <a:lnTo>
                  <a:pt x="270" y="555"/>
                </a:lnTo>
                <a:lnTo>
                  <a:pt x="269" y="553"/>
                </a:lnTo>
                <a:lnTo>
                  <a:pt x="267" y="551"/>
                </a:lnTo>
                <a:lnTo>
                  <a:pt x="266" y="549"/>
                </a:lnTo>
                <a:lnTo>
                  <a:pt x="265" y="548"/>
                </a:lnTo>
                <a:lnTo>
                  <a:pt x="261" y="545"/>
                </a:lnTo>
                <a:lnTo>
                  <a:pt x="260" y="544"/>
                </a:lnTo>
                <a:lnTo>
                  <a:pt x="260" y="543"/>
                </a:lnTo>
                <a:lnTo>
                  <a:pt x="259" y="542"/>
                </a:lnTo>
                <a:lnTo>
                  <a:pt x="258" y="541"/>
                </a:lnTo>
                <a:lnTo>
                  <a:pt x="258" y="539"/>
                </a:lnTo>
                <a:lnTo>
                  <a:pt x="257" y="538"/>
                </a:lnTo>
                <a:lnTo>
                  <a:pt x="257" y="536"/>
                </a:lnTo>
                <a:lnTo>
                  <a:pt x="256" y="530"/>
                </a:lnTo>
                <a:lnTo>
                  <a:pt x="255" y="528"/>
                </a:lnTo>
                <a:lnTo>
                  <a:pt x="255" y="527"/>
                </a:lnTo>
                <a:lnTo>
                  <a:pt x="255" y="525"/>
                </a:lnTo>
                <a:lnTo>
                  <a:pt x="254" y="524"/>
                </a:lnTo>
                <a:lnTo>
                  <a:pt x="254" y="523"/>
                </a:lnTo>
                <a:lnTo>
                  <a:pt x="253" y="522"/>
                </a:lnTo>
                <a:lnTo>
                  <a:pt x="252" y="521"/>
                </a:lnTo>
                <a:lnTo>
                  <a:pt x="249" y="517"/>
                </a:lnTo>
                <a:lnTo>
                  <a:pt x="245" y="514"/>
                </a:lnTo>
                <a:lnTo>
                  <a:pt x="241" y="509"/>
                </a:lnTo>
                <a:lnTo>
                  <a:pt x="238" y="506"/>
                </a:lnTo>
                <a:lnTo>
                  <a:pt x="236" y="504"/>
                </a:lnTo>
                <a:lnTo>
                  <a:pt x="234" y="503"/>
                </a:lnTo>
                <a:lnTo>
                  <a:pt x="233" y="501"/>
                </a:lnTo>
                <a:lnTo>
                  <a:pt x="231" y="500"/>
                </a:lnTo>
                <a:lnTo>
                  <a:pt x="230" y="499"/>
                </a:lnTo>
                <a:lnTo>
                  <a:pt x="228" y="498"/>
                </a:lnTo>
                <a:lnTo>
                  <a:pt x="226" y="497"/>
                </a:lnTo>
                <a:lnTo>
                  <a:pt x="224" y="496"/>
                </a:lnTo>
                <a:lnTo>
                  <a:pt x="222" y="495"/>
                </a:lnTo>
                <a:lnTo>
                  <a:pt x="221" y="495"/>
                </a:lnTo>
                <a:lnTo>
                  <a:pt x="217" y="493"/>
                </a:lnTo>
                <a:lnTo>
                  <a:pt x="214" y="493"/>
                </a:lnTo>
                <a:lnTo>
                  <a:pt x="206" y="491"/>
                </a:lnTo>
                <a:lnTo>
                  <a:pt x="204" y="491"/>
                </a:lnTo>
                <a:lnTo>
                  <a:pt x="201" y="490"/>
                </a:lnTo>
                <a:lnTo>
                  <a:pt x="200" y="491"/>
                </a:lnTo>
                <a:lnTo>
                  <a:pt x="199" y="491"/>
                </a:lnTo>
                <a:lnTo>
                  <a:pt x="199" y="491"/>
                </a:lnTo>
                <a:lnTo>
                  <a:pt x="198" y="491"/>
                </a:lnTo>
                <a:lnTo>
                  <a:pt x="197" y="492"/>
                </a:lnTo>
                <a:lnTo>
                  <a:pt x="196" y="492"/>
                </a:lnTo>
                <a:lnTo>
                  <a:pt x="196" y="493"/>
                </a:lnTo>
                <a:lnTo>
                  <a:pt x="195" y="495"/>
                </a:lnTo>
                <a:lnTo>
                  <a:pt x="194" y="496"/>
                </a:lnTo>
                <a:lnTo>
                  <a:pt x="194" y="496"/>
                </a:lnTo>
                <a:lnTo>
                  <a:pt x="193" y="497"/>
                </a:lnTo>
                <a:lnTo>
                  <a:pt x="192" y="497"/>
                </a:lnTo>
                <a:lnTo>
                  <a:pt x="192" y="497"/>
                </a:lnTo>
                <a:lnTo>
                  <a:pt x="191" y="497"/>
                </a:lnTo>
                <a:lnTo>
                  <a:pt x="189" y="497"/>
                </a:lnTo>
                <a:lnTo>
                  <a:pt x="187" y="497"/>
                </a:lnTo>
                <a:lnTo>
                  <a:pt x="184" y="496"/>
                </a:lnTo>
                <a:lnTo>
                  <a:pt x="180" y="495"/>
                </a:lnTo>
                <a:lnTo>
                  <a:pt x="179" y="495"/>
                </a:lnTo>
                <a:lnTo>
                  <a:pt x="177" y="494"/>
                </a:lnTo>
                <a:lnTo>
                  <a:pt x="172" y="494"/>
                </a:lnTo>
                <a:lnTo>
                  <a:pt x="169" y="494"/>
                </a:lnTo>
                <a:lnTo>
                  <a:pt x="167" y="493"/>
                </a:lnTo>
                <a:lnTo>
                  <a:pt x="165" y="493"/>
                </a:lnTo>
                <a:lnTo>
                  <a:pt x="163" y="492"/>
                </a:lnTo>
                <a:lnTo>
                  <a:pt x="161" y="492"/>
                </a:lnTo>
                <a:lnTo>
                  <a:pt x="159" y="491"/>
                </a:lnTo>
                <a:lnTo>
                  <a:pt x="157" y="490"/>
                </a:lnTo>
                <a:lnTo>
                  <a:pt x="156" y="489"/>
                </a:lnTo>
                <a:lnTo>
                  <a:pt x="155" y="489"/>
                </a:lnTo>
                <a:lnTo>
                  <a:pt x="154" y="488"/>
                </a:lnTo>
                <a:lnTo>
                  <a:pt x="153" y="487"/>
                </a:lnTo>
                <a:lnTo>
                  <a:pt x="152" y="485"/>
                </a:lnTo>
                <a:lnTo>
                  <a:pt x="152" y="485"/>
                </a:lnTo>
                <a:lnTo>
                  <a:pt x="149" y="481"/>
                </a:lnTo>
                <a:lnTo>
                  <a:pt x="147" y="476"/>
                </a:lnTo>
                <a:lnTo>
                  <a:pt x="145" y="473"/>
                </a:lnTo>
                <a:lnTo>
                  <a:pt x="145" y="471"/>
                </a:lnTo>
                <a:lnTo>
                  <a:pt x="144" y="470"/>
                </a:lnTo>
                <a:lnTo>
                  <a:pt x="143" y="465"/>
                </a:lnTo>
                <a:lnTo>
                  <a:pt x="142" y="463"/>
                </a:lnTo>
                <a:lnTo>
                  <a:pt x="141" y="461"/>
                </a:lnTo>
                <a:lnTo>
                  <a:pt x="140" y="460"/>
                </a:lnTo>
                <a:lnTo>
                  <a:pt x="139" y="458"/>
                </a:lnTo>
                <a:lnTo>
                  <a:pt x="138" y="456"/>
                </a:lnTo>
                <a:lnTo>
                  <a:pt x="137" y="455"/>
                </a:lnTo>
                <a:lnTo>
                  <a:pt x="136" y="453"/>
                </a:lnTo>
                <a:lnTo>
                  <a:pt x="133" y="450"/>
                </a:lnTo>
                <a:lnTo>
                  <a:pt x="131" y="448"/>
                </a:lnTo>
                <a:lnTo>
                  <a:pt x="124" y="442"/>
                </a:lnTo>
                <a:lnTo>
                  <a:pt x="122" y="441"/>
                </a:lnTo>
                <a:lnTo>
                  <a:pt x="120" y="440"/>
                </a:lnTo>
                <a:lnTo>
                  <a:pt x="118" y="439"/>
                </a:lnTo>
                <a:lnTo>
                  <a:pt x="116" y="438"/>
                </a:lnTo>
                <a:lnTo>
                  <a:pt x="111" y="435"/>
                </a:lnTo>
                <a:lnTo>
                  <a:pt x="109" y="435"/>
                </a:lnTo>
                <a:lnTo>
                  <a:pt x="108" y="434"/>
                </a:lnTo>
                <a:lnTo>
                  <a:pt x="106" y="433"/>
                </a:lnTo>
                <a:lnTo>
                  <a:pt x="105" y="431"/>
                </a:lnTo>
                <a:lnTo>
                  <a:pt x="104" y="430"/>
                </a:lnTo>
                <a:lnTo>
                  <a:pt x="103" y="429"/>
                </a:lnTo>
                <a:lnTo>
                  <a:pt x="102" y="429"/>
                </a:lnTo>
                <a:lnTo>
                  <a:pt x="102" y="428"/>
                </a:lnTo>
                <a:lnTo>
                  <a:pt x="101" y="427"/>
                </a:lnTo>
                <a:lnTo>
                  <a:pt x="101" y="426"/>
                </a:lnTo>
                <a:lnTo>
                  <a:pt x="101" y="425"/>
                </a:lnTo>
                <a:lnTo>
                  <a:pt x="100" y="422"/>
                </a:lnTo>
                <a:lnTo>
                  <a:pt x="99" y="418"/>
                </a:lnTo>
                <a:lnTo>
                  <a:pt x="98" y="415"/>
                </a:lnTo>
                <a:lnTo>
                  <a:pt x="97" y="411"/>
                </a:lnTo>
                <a:lnTo>
                  <a:pt x="95" y="406"/>
                </a:lnTo>
                <a:lnTo>
                  <a:pt x="94" y="405"/>
                </a:lnTo>
                <a:lnTo>
                  <a:pt x="94" y="403"/>
                </a:lnTo>
                <a:lnTo>
                  <a:pt x="94" y="402"/>
                </a:lnTo>
                <a:lnTo>
                  <a:pt x="94" y="400"/>
                </a:lnTo>
                <a:lnTo>
                  <a:pt x="94" y="399"/>
                </a:lnTo>
                <a:lnTo>
                  <a:pt x="95" y="396"/>
                </a:lnTo>
                <a:lnTo>
                  <a:pt x="95" y="393"/>
                </a:lnTo>
                <a:lnTo>
                  <a:pt x="95" y="391"/>
                </a:lnTo>
                <a:lnTo>
                  <a:pt x="95" y="387"/>
                </a:lnTo>
                <a:lnTo>
                  <a:pt x="95" y="382"/>
                </a:lnTo>
                <a:lnTo>
                  <a:pt x="95" y="380"/>
                </a:lnTo>
                <a:lnTo>
                  <a:pt x="95" y="378"/>
                </a:lnTo>
                <a:lnTo>
                  <a:pt x="95" y="376"/>
                </a:lnTo>
                <a:lnTo>
                  <a:pt x="94" y="374"/>
                </a:lnTo>
                <a:lnTo>
                  <a:pt x="94" y="373"/>
                </a:lnTo>
                <a:lnTo>
                  <a:pt x="93" y="372"/>
                </a:lnTo>
                <a:lnTo>
                  <a:pt x="92" y="371"/>
                </a:lnTo>
                <a:lnTo>
                  <a:pt x="91" y="370"/>
                </a:lnTo>
                <a:lnTo>
                  <a:pt x="90" y="369"/>
                </a:lnTo>
                <a:lnTo>
                  <a:pt x="87" y="368"/>
                </a:lnTo>
                <a:lnTo>
                  <a:pt x="85" y="367"/>
                </a:lnTo>
                <a:lnTo>
                  <a:pt x="82" y="366"/>
                </a:lnTo>
                <a:lnTo>
                  <a:pt x="81" y="365"/>
                </a:lnTo>
                <a:lnTo>
                  <a:pt x="80" y="365"/>
                </a:lnTo>
                <a:lnTo>
                  <a:pt x="78" y="364"/>
                </a:lnTo>
                <a:lnTo>
                  <a:pt x="77" y="363"/>
                </a:lnTo>
                <a:lnTo>
                  <a:pt x="77" y="362"/>
                </a:lnTo>
                <a:lnTo>
                  <a:pt x="76" y="361"/>
                </a:lnTo>
                <a:lnTo>
                  <a:pt x="75" y="359"/>
                </a:lnTo>
                <a:lnTo>
                  <a:pt x="73" y="356"/>
                </a:lnTo>
                <a:lnTo>
                  <a:pt x="72" y="354"/>
                </a:lnTo>
                <a:lnTo>
                  <a:pt x="71" y="352"/>
                </a:lnTo>
                <a:lnTo>
                  <a:pt x="70" y="350"/>
                </a:lnTo>
                <a:lnTo>
                  <a:pt x="69" y="348"/>
                </a:lnTo>
                <a:lnTo>
                  <a:pt x="69" y="346"/>
                </a:lnTo>
                <a:lnTo>
                  <a:pt x="68" y="344"/>
                </a:lnTo>
                <a:lnTo>
                  <a:pt x="68" y="342"/>
                </a:lnTo>
                <a:lnTo>
                  <a:pt x="67" y="340"/>
                </a:lnTo>
                <a:lnTo>
                  <a:pt x="67" y="332"/>
                </a:lnTo>
                <a:lnTo>
                  <a:pt x="66" y="330"/>
                </a:lnTo>
                <a:lnTo>
                  <a:pt x="66" y="328"/>
                </a:lnTo>
                <a:lnTo>
                  <a:pt x="65" y="326"/>
                </a:lnTo>
                <a:lnTo>
                  <a:pt x="63" y="319"/>
                </a:lnTo>
                <a:lnTo>
                  <a:pt x="63" y="317"/>
                </a:lnTo>
                <a:lnTo>
                  <a:pt x="62" y="315"/>
                </a:lnTo>
                <a:lnTo>
                  <a:pt x="61" y="313"/>
                </a:lnTo>
                <a:lnTo>
                  <a:pt x="60" y="312"/>
                </a:lnTo>
                <a:lnTo>
                  <a:pt x="59" y="310"/>
                </a:lnTo>
                <a:lnTo>
                  <a:pt x="58" y="310"/>
                </a:lnTo>
                <a:lnTo>
                  <a:pt x="57" y="309"/>
                </a:lnTo>
                <a:lnTo>
                  <a:pt x="57" y="308"/>
                </a:lnTo>
                <a:lnTo>
                  <a:pt x="53" y="307"/>
                </a:lnTo>
                <a:lnTo>
                  <a:pt x="53" y="306"/>
                </a:lnTo>
                <a:lnTo>
                  <a:pt x="52" y="306"/>
                </a:lnTo>
                <a:lnTo>
                  <a:pt x="51" y="305"/>
                </a:lnTo>
                <a:lnTo>
                  <a:pt x="51" y="304"/>
                </a:lnTo>
                <a:lnTo>
                  <a:pt x="49" y="302"/>
                </a:lnTo>
                <a:lnTo>
                  <a:pt x="48" y="301"/>
                </a:lnTo>
                <a:lnTo>
                  <a:pt x="48" y="300"/>
                </a:lnTo>
                <a:lnTo>
                  <a:pt x="48" y="298"/>
                </a:lnTo>
                <a:lnTo>
                  <a:pt x="48" y="295"/>
                </a:lnTo>
                <a:lnTo>
                  <a:pt x="47" y="294"/>
                </a:lnTo>
                <a:lnTo>
                  <a:pt x="47" y="292"/>
                </a:lnTo>
                <a:lnTo>
                  <a:pt x="47" y="291"/>
                </a:lnTo>
                <a:lnTo>
                  <a:pt x="47" y="290"/>
                </a:lnTo>
                <a:lnTo>
                  <a:pt x="47" y="288"/>
                </a:lnTo>
                <a:lnTo>
                  <a:pt x="48" y="285"/>
                </a:lnTo>
                <a:lnTo>
                  <a:pt x="48" y="282"/>
                </a:lnTo>
                <a:lnTo>
                  <a:pt x="49" y="278"/>
                </a:lnTo>
                <a:lnTo>
                  <a:pt x="49" y="277"/>
                </a:lnTo>
                <a:lnTo>
                  <a:pt x="49" y="276"/>
                </a:lnTo>
                <a:lnTo>
                  <a:pt x="49" y="274"/>
                </a:lnTo>
                <a:lnTo>
                  <a:pt x="49" y="272"/>
                </a:lnTo>
                <a:lnTo>
                  <a:pt x="48" y="271"/>
                </a:lnTo>
                <a:lnTo>
                  <a:pt x="47" y="269"/>
                </a:lnTo>
                <a:lnTo>
                  <a:pt x="47" y="268"/>
                </a:lnTo>
                <a:lnTo>
                  <a:pt x="46" y="267"/>
                </a:lnTo>
                <a:lnTo>
                  <a:pt x="45" y="266"/>
                </a:lnTo>
                <a:lnTo>
                  <a:pt x="44" y="265"/>
                </a:lnTo>
                <a:lnTo>
                  <a:pt x="43" y="265"/>
                </a:lnTo>
                <a:lnTo>
                  <a:pt x="42" y="264"/>
                </a:lnTo>
                <a:lnTo>
                  <a:pt x="37" y="262"/>
                </a:lnTo>
                <a:lnTo>
                  <a:pt x="35" y="261"/>
                </a:lnTo>
                <a:lnTo>
                  <a:pt x="34" y="261"/>
                </a:lnTo>
                <a:lnTo>
                  <a:pt x="30" y="258"/>
                </a:lnTo>
                <a:lnTo>
                  <a:pt x="23" y="254"/>
                </a:lnTo>
                <a:lnTo>
                  <a:pt x="20" y="252"/>
                </a:lnTo>
                <a:lnTo>
                  <a:pt x="19" y="252"/>
                </a:lnTo>
                <a:lnTo>
                  <a:pt x="17" y="251"/>
                </a:lnTo>
                <a:lnTo>
                  <a:pt x="16" y="250"/>
                </a:lnTo>
                <a:lnTo>
                  <a:pt x="15" y="249"/>
                </a:lnTo>
                <a:lnTo>
                  <a:pt x="14" y="248"/>
                </a:lnTo>
                <a:lnTo>
                  <a:pt x="13" y="247"/>
                </a:lnTo>
                <a:lnTo>
                  <a:pt x="12" y="245"/>
                </a:lnTo>
                <a:lnTo>
                  <a:pt x="11" y="244"/>
                </a:lnTo>
                <a:lnTo>
                  <a:pt x="9" y="241"/>
                </a:lnTo>
                <a:lnTo>
                  <a:pt x="6" y="236"/>
                </a:lnTo>
                <a:lnTo>
                  <a:pt x="3" y="231"/>
                </a:lnTo>
                <a:lnTo>
                  <a:pt x="2" y="229"/>
                </a:lnTo>
                <a:lnTo>
                  <a:pt x="1" y="227"/>
                </a:lnTo>
                <a:lnTo>
                  <a:pt x="1" y="225"/>
                </a:lnTo>
                <a:lnTo>
                  <a:pt x="0" y="223"/>
                </a:lnTo>
                <a:lnTo>
                  <a:pt x="0" y="221"/>
                </a:lnTo>
                <a:lnTo>
                  <a:pt x="0" y="219"/>
                </a:lnTo>
                <a:lnTo>
                  <a:pt x="0" y="218"/>
                </a:lnTo>
                <a:lnTo>
                  <a:pt x="1" y="217"/>
                </a:lnTo>
                <a:lnTo>
                  <a:pt x="1" y="215"/>
                </a:lnTo>
                <a:lnTo>
                  <a:pt x="2" y="214"/>
                </a:lnTo>
                <a:lnTo>
                  <a:pt x="3" y="213"/>
                </a:lnTo>
                <a:lnTo>
                  <a:pt x="4" y="212"/>
                </a:lnTo>
                <a:lnTo>
                  <a:pt x="4" y="211"/>
                </a:lnTo>
                <a:lnTo>
                  <a:pt x="6" y="210"/>
                </a:lnTo>
                <a:lnTo>
                  <a:pt x="8" y="208"/>
                </a:lnTo>
                <a:lnTo>
                  <a:pt x="11" y="206"/>
                </a:lnTo>
                <a:lnTo>
                  <a:pt x="19" y="202"/>
                </a:lnTo>
                <a:lnTo>
                  <a:pt x="20" y="201"/>
                </a:lnTo>
                <a:lnTo>
                  <a:pt x="22" y="200"/>
                </a:lnTo>
                <a:lnTo>
                  <a:pt x="23" y="199"/>
                </a:lnTo>
                <a:lnTo>
                  <a:pt x="24" y="198"/>
                </a:lnTo>
                <a:lnTo>
                  <a:pt x="25" y="197"/>
                </a:lnTo>
                <a:lnTo>
                  <a:pt x="26" y="196"/>
                </a:lnTo>
                <a:lnTo>
                  <a:pt x="26" y="195"/>
                </a:lnTo>
                <a:lnTo>
                  <a:pt x="27" y="194"/>
                </a:lnTo>
                <a:lnTo>
                  <a:pt x="27" y="192"/>
                </a:lnTo>
                <a:lnTo>
                  <a:pt x="28" y="188"/>
                </a:lnTo>
                <a:lnTo>
                  <a:pt x="28" y="183"/>
                </a:lnTo>
                <a:lnTo>
                  <a:pt x="29" y="180"/>
                </a:lnTo>
                <a:lnTo>
                  <a:pt x="32" y="171"/>
                </a:lnTo>
                <a:lnTo>
                  <a:pt x="32" y="169"/>
                </a:lnTo>
                <a:lnTo>
                  <a:pt x="33" y="168"/>
                </a:lnTo>
                <a:lnTo>
                  <a:pt x="34" y="166"/>
                </a:lnTo>
                <a:lnTo>
                  <a:pt x="35" y="165"/>
                </a:lnTo>
                <a:lnTo>
                  <a:pt x="36" y="164"/>
                </a:lnTo>
                <a:lnTo>
                  <a:pt x="38" y="162"/>
                </a:lnTo>
                <a:lnTo>
                  <a:pt x="39" y="161"/>
                </a:lnTo>
                <a:lnTo>
                  <a:pt x="40" y="160"/>
                </a:lnTo>
                <a:lnTo>
                  <a:pt x="41" y="158"/>
                </a:lnTo>
                <a:lnTo>
                  <a:pt x="43" y="154"/>
                </a:lnTo>
                <a:lnTo>
                  <a:pt x="44" y="153"/>
                </a:lnTo>
                <a:lnTo>
                  <a:pt x="46" y="149"/>
                </a:lnTo>
                <a:lnTo>
                  <a:pt x="47" y="147"/>
                </a:lnTo>
                <a:lnTo>
                  <a:pt x="48" y="145"/>
                </a:lnTo>
                <a:lnTo>
                  <a:pt x="52" y="139"/>
                </a:lnTo>
                <a:lnTo>
                  <a:pt x="54" y="135"/>
                </a:lnTo>
                <a:lnTo>
                  <a:pt x="55" y="134"/>
                </a:lnTo>
                <a:lnTo>
                  <a:pt x="57" y="131"/>
                </a:lnTo>
                <a:lnTo>
                  <a:pt x="58" y="129"/>
                </a:lnTo>
                <a:lnTo>
                  <a:pt x="62" y="124"/>
                </a:lnTo>
                <a:lnTo>
                  <a:pt x="63" y="123"/>
                </a:lnTo>
                <a:lnTo>
                  <a:pt x="64" y="121"/>
                </a:lnTo>
                <a:lnTo>
                  <a:pt x="64" y="121"/>
                </a:lnTo>
                <a:lnTo>
                  <a:pt x="67" y="121"/>
                </a:lnTo>
                <a:lnTo>
                  <a:pt x="73" y="123"/>
                </a:lnTo>
                <a:lnTo>
                  <a:pt x="79" y="125"/>
                </a:lnTo>
                <a:lnTo>
                  <a:pt x="81" y="125"/>
                </a:lnTo>
                <a:lnTo>
                  <a:pt x="82" y="125"/>
                </a:lnTo>
                <a:lnTo>
                  <a:pt x="83" y="125"/>
                </a:lnTo>
                <a:lnTo>
                  <a:pt x="84" y="125"/>
                </a:lnTo>
                <a:lnTo>
                  <a:pt x="85" y="125"/>
                </a:lnTo>
                <a:lnTo>
                  <a:pt x="86" y="124"/>
                </a:lnTo>
                <a:lnTo>
                  <a:pt x="88" y="124"/>
                </a:lnTo>
                <a:lnTo>
                  <a:pt x="89" y="123"/>
                </a:lnTo>
                <a:lnTo>
                  <a:pt x="91" y="121"/>
                </a:lnTo>
                <a:lnTo>
                  <a:pt x="92" y="120"/>
                </a:lnTo>
                <a:lnTo>
                  <a:pt x="94" y="119"/>
                </a:lnTo>
                <a:lnTo>
                  <a:pt x="96" y="118"/>
                </a:lnTo>
                <a:lnTo>
                  <a:pt x="98" y="118"/>
                </a:lnTo>
                <a:lnTo>
                  <a:pt x="99" y="117"/>
                </a:lnTo>
                <a:lnTo>
                  <a:pt x="101" y="117"/>
                </a:lnTo>
                <a:lnTo>
                  <a:pt x="103" y="117"/>
                </a:lnTo>
                <a:lnTo>
                  <a:pt x="104" y="117"/>
                </a:lnTo>
                <a:lnTo>
                  <a:pt x="105" y="118"/>
                </a:lnTo>
                <a:lnTo>
                  <a:pt x="107" y="118"/>
                </a:lnTo>
                <a:lnTo>
                  <a:pt x="108" y="119"/>
                </a:lnTo>
                <a:lnTo>
                  <a:pt x="110" y="120"/>
                </a:lnTo>
                <a:lnTo>
                  <a:pt x="111" y="121"/>
                </a:lnTo>
                <a:lnTo>
                  <a:pt x="112" y="122"/>
                </a:lnTo>
                <a:lnTo>
                  <a:pt x="113" y="123"/>
                </a:lnTo>
                <a:lnTo>
                  <a:pt x="115" y="126"/>
                </a:lnTo>
                <a:lnTo>
                  <a:pt x="116" y="127"/>
                </a:lnTo>
                <a:lnTo>
                  <a:pt x="116" y="127"/>
                </a:lnTo>
                <a:lnTo>
                  <a:pt x="117" y="127"/>
                </a:lnTo>
                <a:lnTo>
                  <a:pt x="117" y="127"/>
                </a:lnTo>
                <a:lnTo>
                  <a:pt x="118" y="127"/>
                </a:lnTo>
                <a:lnTo>
                  <a:pt x="118" y="127"/>
                </a:lnTo>
                <a:lnTo>
                  <a:pt x="118" y="127"/>
                </a:lnTo>
                <a:lnTo>
                  <a:pt x="119" y="127"/>
                </a:lnTo>
                <a:lnTo>
                  <a:pt x="119" y="127"/>
                </a:lnTo>
                <a:lnTo>
                  <a:pt x="119" y="126"/>
                </a:lnTo>
                <a:lnTo>
                  <a:pt x="120" y="124"/>
                </a:lnTo>
                <a:lnTo>
                  <a:pt x="120" y="123"/>
                </a:lnTo>
                <a:lnTo>
                  <a:pt x="121" y="122"/>
                </a:lnTo>
                <a:lnTo>
                  <a:pt x="122" y="121"/>
                </a:lnTo>
                <a:lnTo>
                  <a:pt x="123" y="121"/>
                </a:lnTo>
                <a:lnTo>
                  <a:pt x="124" y="120"/>
                </a:lnTo>
                <a:lnTo>
                  <a:pt x="125" y="119"/>
                </a:lnTo>
                <a:lnTo>
                  <a:pt x="128" y="117"/>
                </a:lnTo>
                <a:lnTo>
                  <a:pt x="129" y="117"/>
                </a:lnTo>
                <a:lnTo>
                  <a:pt x="130" y="116"/>
                </a:lnTo>
                <a:lnTo>
                  <a:pt x="131" y="115"/>
                </a:lnTo>
                <a:lnTo>
                  <a:pt x="132" y="113"/>
                </a:lnTo>
                <a:lnTo>
                  <a:pt x="133" y="113"/>
                </a:lnTo>
                <a:lnTo>
                  <a:pt x="133" y="112"/>
                </a:lnTo>
                <a:lnTo>
                  <a:pt x="134" y="112"/>
                </a:lnTo>
                <a:lnTo>
                  <a:pt x="136" y="111"/>
                </a:lnTo>
                <a:lnTo>
                  <a:pt x="139" y="110"/>
                </a:lnTo>
                <a:lnTo>
                  <a:pt x="141" y="110"/>
                </a:lnTo>
                <a:lnTo>
                  <a:pt x="142" y="109"/>
                </a:lnTo>
                <a:lnTo>
                  <a:pt x="146" y="108"/>
                </a:lnTo>
                <a:lnTo>
                  <a:pt x="147" y="107"/>
                </a:lnTo>
                <a:lnTo>
                  <a:pt x="149" y="107"/>
                </a:lnTo>
                <a:lnTo>
                  <a:pt x="154" y="106"/>
                </a:lnTo>
                <a:lnTo>
                  <a:pt x="155" y="106"/>
                </a:lnTo>
                <a:lnTo>
                  <a:pt x="158" y="106"/>
                </a:lnTo>
                <a:lnTo>
                  <a:pt x="159" y="106"/>
                </a:lnTo>
                <a:lnTo>
                  <a:pt x="161" y="105"/>
                </a:lnTo>
                <a:lnTo>
                  <a:pt x="165" y="104"/>
                </a:lnTo>
                <a:lnTo>
                  <a:pt x="166" y="103"/>
                </a:lnTo>
                <a:lnTo>
                  <a:pt x="167" y="103"/>
                </a:lnTo>
                <a:lnTo>
                  <a:pt x="168" y="103"/>
                </a:lnTo>
                <a:lnTo>
                  <a:pt x="170" y="103"/>
                </a:lnTo>
                <a:lnTo>
                  <a:pt x="171" y="103"/>
                </a:lnTo>
                <a:lnTo>
                  <a:pt x="173" y="103"/>
                </a:lnTo>
                <a:lnTo>
                  <a:pt x="174" y="104"/>
                </a:lnTo>
                <a:lnTo>
                  <a:pt x="176" y="104"/>
                </a:lnTo>
                <a:lnTo>
                  <a:pt x="178" y="105"/>
                </a:lnTo>
                <a:lnTo>
                  <a:pt x="180" y="106"/>
                </a:lnTo>
                <a:lnTo>
                  <a:pt x="186" y="107"/>
                </a:lnTo>
                <a:lnTo>
                  <a:pt x="188" y="108"/>
                </a:lnTo>
                <a:lnTo>
                  <a:pt x="192" y="110"/>
                </a:lnTo>
                <a:lnTo>
                  <a:pt x="193" y="110"/>
                </a:lnTo>
                <a:lnTo>
                  <a:pt x="195" y="110"/>
                </a:lnTo>
                <a:lnTo>
                  <a:pt x="196" y="110"/>
                </a:lnTo>
                <a:lnTo>
                  <a:pt x="197" y="110"/>
                </a:lnTo>
                <a:lnTo>
                  <a:pt x="200" y="110"/>
                </a:lnTo>
                <a:lnTo>
                  <a:pt x="201" y="110"/>
                </a:lnTo>
                <a:lnTo>
                  <a:pt x="203" y="110"/>
                </a:lnTo>
                <a:lnTo>
                  <a:pt x="206" y="110"/>
                </a:lnTo>
                <a:lnTo>
                  <a:pt x="208" y="110"/>
                </a:lnTo>
                <a:lnTo>
                  <a:pt x="209" y="109"/>
                </a:lnTo>
                <a:lnTo>
                  <a:pt x="210" y="109"/>
                </a:lnTo>
                <a:lnTo>
                  <a:pt x="212" y="110"/>
                </a:lnTo>
                <a:lnTo>
                  <a:pt x="213" y="110"/>
                </a:lnTo>
                <a:lnTo>
                  <a:pt x="215" y="110"/>
                </a:lnTo>
                <a:lnTo>
                  <a:pt x="219" y="112"/>
                </a:lnTo>
                <a:lnTo>
                  <a:pt x="220" y="112"/>
                </a:lnTo>
                <a:lnTo>
                  <a:pt x="221" y="112"/>
                </a:lnTo>
                <a:lnTo>
                  <a:pt x="222" y="113"/>
                </a:lnTo>
                <a:lnTo>
                  <a:pt x="223" y="112"/>
                </a:lnTo>
                <a:lnTo>
                  <a:pt x="225" y="112"/>
                </a:lnTo>
                <a:lnTo>
                  <a:pt x="226" y="112"/>
                </a:lnTo>
                <a:lnTo>
                  <a:pt x="228" y="111"/>
                </a:lnTo>
                <a:lnTo>
                  <a:pt x="230" y="110"/>
                </a:lnTo>
                <a:lnTo>
                  <a:pt x="231" y="109"/>
                </a:lnTo>
                <a:lnTo>
                  <a:pt x="233" y="108"/>
                </a:lnTo>
                <a:lnTo>
                  <a:pt x="235" y="106"/>
                </a:lnTo>
                <a:lnTo>
                  <a:pt x="236" y="104"/>
                </a:lnTo>
                <a:lnTo>
                  <a:pt x="238" y="103"/>
                </a:lnTo>
                <a:lnTo>
                  <a:pt x="238" y="101"/>
                </a:lnTo>
                <a:lnTo>
                  <a:pt x="239" y="101"/>
                </a:lnTo>
                <a:lnTo>
                  <a:pt x="239" y="100"/>
                </a:lnTo>
                <a:lnTo>
                  <a:pt x="241" y="93"/>
                </a:lnTo>
                <a:lnTo>
                  <a:pt x="241" y="92"/>
                </a:lnTo>
                <a:lnTo>
                  <a:pt x="241" y="91"/>
                </a:lnTo>
                <a:lnTo>
                  <a:pt x="241" y="86"/>
                </a:lnTo>
                <a:lnTo>
                  <a:pt x="241" y="85"/>
                </a:lnTo>
                <a:lnTo>
                  <a:pt x="241" y="85"/>
                </a:lnTo>
                <a:lnTo>
                  <a:pt x="241" y="84"/>
                </a:lnTo>
                <a:lnTo>
                  <a:pt x="242" y="83"/>
                </a:lnTo>
                <a:lnTo>
                  <a:pt x="242" y="82"/>
                </a:lnTo>
                <a:lnTo>
                  <a:pt x="243" y="82"/>
                </a:lnTo>
                <a:lnTo>
                  <a:pt x="244" y="81"/>
                </a:lnTo>
                <a:lnTo>
                  <a:pt x="245" y="80"/>
                </a:lnTo>
                <a:lnTo>
                  <a:pt x="246" y="80"/>
                </a:lnTo>
                <a:lnTo>
                  <a:pt x="249" y="78"/>
                </a:lnTo>
                <a:lnTo>
                  <a:pt x="254" y="76"/>
                </a:lnTo>
                <a:lnTo>
                  <a:pt x="255" y="76"/>
                </a:lnTo>
                <a:lnTo>
                  <a:pt x="257" y="74"/>
                </a:lnTo>
                <a:lnTo>
                  <a:pt x="258" y="73"/>
                </a:lnTo>
                <a:lnTo>
                  <a:pt x="260" y="72"/>
                </a:lnTo>
                <a:lnTo>
                  <a:pt x="263" y="71"/>
                </a:lnTo>
                <a:lnTo>
                  <a:pt x="264" y="70"/>
                </a:lnTo>
                <a:lnTo>
                  <a:pt x="271" y="66"/>
                </a:lnTo>
                <a:lnTo>
                  <a:pt x="274" y="64"/>
                </a:lnTo>
                <a:lnTo>
                  <a:pt x="276" y="62"/>
                </a:lnTo>
                <a:lnTo>
                  <a:pt x="279" y="60"/>
                </a:lnTo>
                <a:lnTo>
                  <a:pt x="282" y="58"/>
                </a:lnTo>
                <a:lnTo>
                  <a:pt x="283" y="58"/>
                </a:lnTo>
                <a:lnTo>
                  <a:pt x="285" y="56"/>
                </a:lnTo>
                <a:lnTo>
                  <a:pt x="288" y="54"/>
                </a:lnTo>
                <a:lnTo>
                  <a:pt x="291" y="51"/>
                </a:lnTo>
                <a:lnTo>
                  <a:pt x="293" y="49"/>
                </a:lnTo>
                <a:lnTo>
                  <a:pt x="293" y="48"/>
                </a:lnTo>
                <a:lnTo>
                  <a:pt x="294" y="48"/>
                </a:lnTo>
                <a:lnTo>
                  <a:pt x="295" y="47"/>
                </a:lnTo>
                <a:lnTo>
                  <a:pt x="296" y="47"/>
                </a:lnTo>
                <a:lnTo>
                  <a:pt x="297" y="46"/>
                </a:lnTo>
                <a:lnTo>
                  <a:pt x="298" y="46"/>
                </a:lnTo>
                <a:lnTo>
                  <a:pt x="298" y="46"/>
                </a:lnTo>
                <a:lnTo>
                  <a:pt x="299" y="46"/>
                </a:lnTo>
                <a:lnTo>
                  <a:pt x="303" y="47"/>
                </a:lnTo>
                <a:lnTo>
                  <a:pt x="306" y="48"/>
                </a:lnTo>
                <a:lnTo>
                  <a:pt x="308" y="48"/>
                </a:lnTo>
                <a:lnTo>
                  <a:pt x="312" y="49"/>
                </a:lnTo>
                <a:lnTo>
                  <a:pt x="317" y="49"/>
                </a:lnTo>
                <a:lnTo>
                  <a:pt x="318" y="49"/>
                </a:lnTo>
                <a:lnTo>
                  <a:pt x="320" y="50"/>
                </a:lnTo>
                <a:lnTo>
                  <a:pt x="323" y="51"/>
                </a:lnTo>
                <a:lnTo>
                  <a:pt x="324" y="51"/>
                </a:lnTo>
                <a:lnTo>
                  <a:pt x="325" y="51"/>
                </a:lnTo>
                <a:lnTo>
                  <a:pt x="326" y="52"/>
                </a:lnTo>
                <a:lnTo>
                  <a:pt x="328" y="54"/>
                </a:lnTo>
                <a:lnTo>
                  <a:pt x="330" y="55"/>
                </a:lnTo>
                <a:lnTo>
                  <a:pt x="333" y="57"/>
                </a:lnTo>
                <a:lnTo>
                  <a:pt x="333" y="58"/>
                </a:lnTo>
                <a:lnTo>
                  <a:pt x="335" y="59"/>
                </a:lnTo>
                <a:lnTo>
                  <a:pt x="339" y="62"/>
                </a:lnTo>
                <a:lnTo>
                  <a:pt x="341" y="63"/>
                </a:lnTo>
                <a:lnTo>
                  <a:pt x="343" y="64"/>
                </a:lnTo>
                <a:lnTo>
                  <a:pt x="344" y="65"/>
                </a:lnTo>
                <a:lnTo>
                  <a:pt x="345" y="65"/>
                </a:lnTo>
                <a:lnTo>
                  <a:pt x="346" y="66"/>
                </a:lnTo>
                <a:lnTo>
                  <a:pt x="347" y="66"/>
                </a:lnTo>
                <a:lnTo>
                  <a:pt x="348" y="66"/>
                </a:lnTo>
                <a:lnTo>
                  <a:pt x="349" y="66"/>
                </a:lnTo>
                <a:lnTo>
                  <a:pt x="350" y="66"/>
                </a:lnTo>
                <a:lnTo>
                  <a:pt x="351" y="66"/>
                </a:lnTo>
                <a:lnTo>
                  <a:pt x="351" y="65"/>
                </a:lnTo>
                <a:lnTo>
                  <a:pt x="352" y="65"/>
                </a:lnTo>
                <a:lnTo>
                  <a:pt x="353" y="64"/>
                </a:lnTo>
                <a:lnTo>
                  <a:pt x="353" y="63"/>
                </a:lnTo>
                <a:lnTo>
                  <a:pt x="354" y="62"/>
                </a:lnTo>
                <a:lnTo>
                  <a:pt x="354" y="60"/>
                </a:lnTo>
                <a:lnTo>
                  <a:pt x="356" y="52"/>
                </a:lnTo>
                <a:lnTo>
                  <a:pt x="357" y="50"/>
                </a:lnTo>
                <a:lnTo>
                  <a:pt x="357" y="49"/>
                </a:lnTo>
                <a:lnTo>
                  <a:pt x="357" y="47"/>
                </a:lnTo>
                <a:lnTo>
                  <a:pt x="357" y="44"/>
                </a:lnTo>
                <a:lnTo>
                  <a:pt x="357" y="43"/>
                </a:lnTo>
                <a:lnTo>
                  <a:pt x="356" y="41"/>
                </a:lnTo>
                <a:lnTo>
                  <a:pt x="356" y="40"/>
                </a:lnTo>
                <a:lnTo>
                  <a:pt x="357" y="39"/>
                </a:lnTo>
                <a:lnTo>
                  <a:pt x="357" y="38"/>
                </a:lnTo>
                <a:lnTo>
                  <a:pt x="357" y="37"/>
                </a:lnTo>
                <a:lnTo>
                  <a:pt x="358" y="37"/>
                </a:lnTo>
                <a:lnTo>
                  <a:pt x="358" y="36"/>
                </a:lnTo>
                <a:lnTo>
                  <a:pt x="359" y="36"/>
                </a:lnTo>
                <a:lnTo>
                  <a:pt x="361" y="35"/>
                </a:lnTo>
                <a:lnTo>
                  <a:pt x="363" y="35"/>
                </a:lnTo>
                <a:lnTo>
                  <a:pt x="364" y="35"/>
                </a:lnTo>
                <a:lnTo>
                  <a:pt x="366" y="34"/>
                </a:lnTo>
                <a:lnTo>
                  <a:pt x="371" y="32"/>
                </a:lnTo>
                <a:lnTo>
                  <a:pt x="372" y="31"/>
                </a:lnTo>
                <a:lnTo>
                  <a:pt x="373" y="31"/>
                </a:lnTo>
                <a:lnTo>
                  <a:pt x="375" y="29"/>
                </a:lnTo>
                <a:lnTo>
                  <a:pt x="377" y="28"/>
                </a:lnTo>
                <a:lnTo>
                  <a:pt x="378" y="28"/>
                </a:lnTo>
                <a:lnTo>
                  <a:pt x="379" y="27"/>
                </a:lnTo>
                <a:lnTo>
                  <a:pt x="379" y="26"/>
                </a:lnTo>
                <a:lnTo>
                  <a:pt x="380" y="25"/>
                </a:lnTo>
                <a:lnTo>
                  <a:pt x="380" y="25"/>
                </a:lnTo>
                <a:lnTo>
                  <a:pt x="381" y="24"/>
                </a:lnTo>
                <a:lnTo>
                  <a:pt x="381" y="22"/>
                </a:lnTo>
                <a:lnTo>
                  <a:pt x="381" y="22"/>
                </a:lnTo>
                <a:lnTo>
                  <a:pt x="381" y="21"/>
                </a:lnTo>
                <a:lnTo>
                  <a:pt x="381" y="20"/>
                </a:lnTo>
                <a:lnTo>
                  <a:pt x="380" y="20"/>
                </a:lnTo>
                <a:lnTo>
                  <a:pt x="380" y="19"/>
                </a:lnTo>
                <a:lnTo>
                  <a:pt x="378" y="17"/>
                </a:lnTo>
                <a:lnTo>
                  <a:pt x="378" y="16"/>
                </a:lnTo>
                <a:lnTo>
                  <a:pt x="378" y="16"/>
                </a:lnTo>
                <a:lnTo>
                  <a:pt x="378" y="15"/>
                </a:lnTo>
                <a:lnTo>
                  <a:pt x="378" y="14"/>
                </a:lnTo>
                <a:lnTo>
                  <a:pt x="378" y="13"/>
                </a:lnTo>
                <a:lnTo>
                  <a:pt x="378" y="12"/>
                </a:lnTo>
                <a:lnTo>
                  <a:pt x="378" y="10"/>
                </a:lnTo>
                <a:lnTo>
                  <a:pt x="379" y="8"/>
                </a:lnTo>
                <a:lnTo>
                  <a:pt x="380" y="6"/>
                </a:lnTo>
                <a:lnTo>
                  <a:pt x="381" y="5"/>
                </a:lnTo>
                <a:lnTo>
                  <a:pt x="381" y="4"/>
                </a:lnTo>
                <a:lnTo>
                  <a:pt x="382" y="4"/>
                </a:lnTo>
                <a:lnTo>
                  <a:pt x="383" y="3"/>
                </a:lnTo>
                <a:lnTo>
                  <a:pt x="384" y="3"/>
                </a:lnTo>
                <a:lnTo>
                  <a:pt x="385" y="3"/>
                </a:lnTo>
                <a:lnTo>
                  <a:pt x="386" y="2"/>
                </a:lnTo>
                <a:lnTo>
                  <a:pt x="386" y="2"/>
                </a:lnTo>
                <a:lnTo>
                  <a:pt x="387" y="2"/>
                </a:lnTo>
                <a:lnTo>
                  <a:pt x="387" y="2"/>
                </a:lnTo>
                <a:lnTo>
                  <a:pt x="387" y="2"/>
                </a:lnTo>
                <a:lnTo>
                  <a:pt x="388" y="2"/>
                </a:lnTo>
                <a:lnTo>
                  <a:pt x="390" y="2"/>
                </a:lnTo>
                <a:lnTo>
                  <a:pt x="393" y="2"/>
                </a:lnTo>
                <a:lnTo>
                  <a:pt x="393" y="1"/>
                </a:lnTo>
                <a:lnTo>
                  <a:pt x="394" y="1"/>
                </a:lnTo>
                <a:lnTo>
                  <a:pt x="394" y="1"/>
                </a:lnTo>
                <a:lnTo>
                  <a:pt x="394" y="0"/>
                </a:lnTo>
                <a:lnTo>
                  <a:pt x="394" y="0"/>
                </a:lnTo>
                <a:lnTo>
                  <a:pt x="395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0" name="Freeform 233">
            <a:extLst>
              <a:ext uri="{FF2B5EF4-FFF2-40B4-BE49-F238E27FC236}">
                <a16:creationId xmlns:a16="http://schemas.microsoft.com/office/drawing/2014/main" id="{9B0D2B55-1D79-418A-8909-34CA805DA69B}"/>
              </a:ext>
            </a:extLst>
          </p:cNvPr>
          <p:cNvSpPr>
            <a:spLocks/>
          </p:cNvSpPr>
          <p:nvPr/>
        </p:nvSpPr>
        <p:spPr bwMode="auto">
          <a:xfrm>
            <a:off x="6651014" y="4271540"/>
            <a:ext cx="1127128" cy="1580457"/>
          </a:xfrm>
          <a:custGeom>
            <a:avLst/>
            <a:gdLst>
              <a:gd name="T0" fmla="*/ 389 w 593"/>
              <a:gd name="T1" fmla="*/ 6 h 760"/>
              <a:gd name="T2" fmla="*/ 403 w 593"/>
              <a:gd name="T3" fmla="*/ 16 h 760"/>
              <a:gd name="T4" fmla="*/ 421 w 593"/>
              <a:gd name="T5" fmla="*/ 15 h 760"/>
              <a:gd name="T6" fmla="*/ 416 w 593"/>
              <a:gd name="T7" fmla="*/ 40 h 760"/>
              <a:gd name="T8" fmla="*/ 428 w 593"/>
              <a:gd name="T9" fmla="*/ 47 h 760"/>
              <a:gd name="T10" fmla="*/ 461 w 593"/>
              <a:gd name="T11" fmla="*/ 45 h 760"/>
              <a:gd name="T12" fmla="*/ 461 w 593"/>
              <a:gd name="T13" fmla="*/ 53 h 760"/>
              <a:gd name="T14" fmla="*/ 487 w 593"/>
              <a:gd name="T15" fmla="*/ 72 h 760"/>
              <a:gd name="T16" fmla="*/ 518 w 593"/>
              <a:gd name="T17" fmla="*/ 72 h 760"/>
              <a:gd name="T18" fmla="*/ 550 w 593"/>
              <a:gd name="T19" fmla="*/ 94 h 760"/>
              <a:gd name="T20" fmla="*/ 561 w 593"/>
              <a:gd name="T21" fmla="*/ 108 h 760"/>
              <a:gd name="T22" fmla="*/ 591 w 593"/>
              <a:gd name="T23" fmla="*/ 132 h 760"/>
              <a:gd name="T24" fmla="*/ 585 w 593"/>
              <a:gd name="T25" fmla="*/ 165 h 760"/>
              <a:gd name="T26" fmla="*/ 578 w 593"/>
              <a:gd name="T27" fmla="*/ 205 h 760"/>
              <a:gd name="T28" fmla="*/ 580 w 593"/>
              <a:gd name="T29" fmla="*/ 228 h 760"/>
              <a:gd name="T30" fmla="*/ 567 w 593"/>
              <a:gd name="T31" fmla="*/ 250 h 760"/>
              <a:gd name="T32" fmla="*/ 549 w 593"/>
              <a:gd name="T33" fmla="*/ 249 h 760"/>
              <a:gd name="T34" fmla="*/ 526 w 593"/>
              <a:gd name="T35" fmla="*/ 271 h 760"/>
              <a:gd name="T36" fmla="*/ 540 w 593"/>
              <a:gd name="T37" fmla="*/ 279 h 760"/>
              <a:gd name="T38" fmla="*/ 534 w 593"/>
              <a:gd name="T39" fmla="*/ 289 h 760"/>
              <a:gd name="T40" fmla="*/ 538 w 593"/>
              <a:gd name="T41" fmla="*/ 303 h 760"/>
              <a:gd name="T42" fmla="*/ 538 w 593"/>
              <a:gd name="T43" fmla="*/ 311 h 760"/>
              <a:gd name="T44" fmla="*/ 550 w 593"/>
              <a:gd name="T45" fmla="*/ 318 h 760"/>
              <a:gd name="T46" fmla="*/ 553 w 593"/>
              <a:gd name="T47" fmla="*/ 347 h 760"/>
              <a:gd name="T48" fmla="*/ 561 w 593"/>
              <a:gd name="T49" fmla="*/ 373 h 760"/>
              <a:gd name="T50" fmla="*/ 559 w 593"/>
              <a:gd name="T51" fmla="*/ 395 h 760"/>
              <a:gd name="T52" fmla="*/ 562 w 593"/>
              <a:gd name="T53" fmla="*/ 423 h 760"/>
              <a:gd name="T54" fmla="*/ 561 w 593"/>
              <a:gd name="T55" fmla="*/ 454 h 760"/>
              <a:gd name="T56" fmla="*/ 570 w 593"/>
              <a:gd name="T57" fmla="*/ 488 h 760"/>
              <a:gd name="T58" fmla="*/ 549 w 593"/>
              <a:gd name="T59" fmla="*/ 520 h 760"/>
              <a:gd name="T60" fmla="*/ 543 w 593"/>
              <a:gd name="T61" fmla="*/ 540 h 760"/>
              <a:gd name="T62" fmla="*/ 535 w 593"/>
              <a:gd name="T63" fmla="*/ 551 h 760"/>
              <a:gd name="T64" fmla="*/ 540 w 593"/>
              <a:gd name="T65" fmla="*/ 565 h 760"/>
              <a:gd name="T66" fmla="*/ 530 w 593"/>
              <a:gd name="T67" fmla="*/ 582 h 760"/>
              <a:gd name="T68" fmla="*/ 531 w 593"/>
              <a:gd name="T69" fmla="*/ 604 h 760"/>
              <a:gd name="T70" fmla="*/ 506 w 593"/>
              <a:gd name="T71" fmla="*/ 630 h 760"/>
              <a:gd name="T72" fmla="*/ 486 w 593"/>
              <a:gd name="T73" fmla="*/ 633 h 760"/>
              <a:gd name="T74" fmla="*/ 487 w 593"/>
              <a:gd name="T75" fmla="*/ 678 h 760"/>
              <a:gd name="T76" fmla="*/ 474 w 593"/>
              <a:gd name="T77" fmla="*/ 696 h 760"/>
              <a:gd name="T78" fmla="*/ 460 w 593"/>
              <a:gd name="T79" fmla="*/ 728 h 760"/>
              <a:gd name="T80" fmla="*/ 456 w 593"/>
              <a:gd name="T81" fmla="*/ 745 h 760"/>
              <a:gd name="T82" fmla="*/ 440 w 593"/>
              <a:gd name="T83" fmla="*/ 760 h 760"/>
              <a:gd name="T84" fmla="*/ 404 w 593"/>
              <a:gd name="T85" fmla="*/ 732 h 760"/>
              <a:gd name="T86" fmla="*/ 394 w 593"/>
              <a:gd name="T87" fmla="*/ 687 h 760"/>
              <a:gd name="T88" fmla="*/ 352 w 593"/>
              <a:gd name="T89" fmla="*/ 647 h 760"/>
              <a:gd name="T90" fmla="*/ 314 w 593"/>
              <a:gd name="T91" fmla="*/ 637 h 760"/>
              <a:gd name="T92" fmla="*/ 299 w 593"/>
              <a:gd name="T93" fmla="*/ 606 h 760"/>
              <a:gd name="T94" fmla="*/ 266 w 593"/>
              <a:gd name="T95" fmla="*/ 562 h 760"/>
              <a:gd name="T96" fmla="*/ 244 w 593"/>
              <a:gd name="T97" fmla="*/ 530 h 760"/>
              <a:gd name="T98" fmla="*/ 216 w 593"/>
              <a:gd name="T99" fmla="*/ 498 h 760"/>
              <a:gd name="T100" fmla="*/ 183 w 593"/>
              <a:gd name="T101" fmla="*/ 495 h 760"/>
              <a:gd name="T102" fmla="*/ 151 w 593"/>
              <a:gd name="T103" fmla="*/ 492 h 760"/>
              <a:gd name="T104" fmla="*/ 129 w 593"/>
              <a:gd name="T105" fmla="*/ 461 h 760"/>
              <a:gd name="T106" fmla="*/ 93 w 593"/>
              <a:gd name="T107" fmla="*/ 431 h 760"/>
              <a:gd name="T108" fmla="*/ 82 w 593"/>
              <a:gd name="T109" fmla="*/ 399 h 760"/>
              <a:gd name="T110" fmla="*/ 70 w 593"/>
              <a:gd name="T111" fmla="*/ 366 h 760"/>
              <a:gd name="T112" fmla="*/ 55 w 593"/>
              <a:gd name="T113" fmla="*/ 332 h 760"/>
              <a:gd name="T114" fmla="*/ 39 w 593"/>
              <a:gd name="T115" fmla="*/ 304 h 760"/>
              <a:gd name="T116" fmla="*/ 37 w 593"/>
              <a:gd name="T117" fmla="*/ 272 h 760"/>
              <a:gd name="T118" fmla="*/ 4 w 593"/>
              <a:gd name="T119" fmla="*/ 250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93" h="760">
                <a:moveTo>
                  <a:pt x="383" y="0"/>
                </a:moveTo>
                <a:lnTo>
                  <a:pt x="383" y="1"/>
                </a:lnTo>
                <a:lnTo>
                  <a:pt x="383" y="1"/>
                </a:lnTo>
                <a:lnTo>
                  <a:pt x="383" y="1"/>
                </a:lnTo>
                <a:lnTo>
                  <a:pt x="383" y="3"/>
                </a:lnTo>
                <a:lnTo>
                  <a:pt x="383" y="4"/>
                </a:lnTo>
                <a:lnTo>
                  <a:pt x="383" y="5"/>
                </a:lnTo>
                <a:lnTo>
                  <a:pt x="384" y="7"/>
                </a:lnTo>
                <a:lnTo>
                  <a:pt x="384" y="7"/>
                </a:lnTo>
                <a:lnTo>
                  <a:pt x="385" y="8"/>
                </a:lnTo>
                <a:lnTo>
                  <a:pt x="385" y="8"/>
                </a:lnTo>
                <a:lnTo>
                  <a:pt x="386" y="8"/>
                </a:lnTo>
                <a:lnTo>
                  <a:pt x="387" y="8"/>
                </a:lnTo>
                <a:lnTo>
                  <a:pt x="387" y="8"/>
                </a:lnTo>
                <a:lnTo>
                  <a:pt x="388" y="8"/>
                </a:lnTo>
                <a:lnTo>
                  <a:pt x="388" y="7"/>
                </a:lnTo>
                <a:lnTo>
                  <a:pt x="389" y="6"/>
                </a:lnTo>
                <a:lnTo>
                  <a:pt x="391" y="4"/>
                </a:lnTo>
                <a:lnTo>
                  <a:pt x="392" y="3"/>
                </a:lnTo>
                <a:lnTo>
                  <a:pt x="392" y="3"/>
                </a:lnTo>
                <a:lnTo>
                  <a:pt x="393" y="2"/>
                </a:lnTo>
                <a:lnTo>
                  <a:pt x="394" y="2"/>
                </a:lnTo>
                <a:lnTo>
                  <a:pt x="395" y="2"/>
                </a:lnTo>
                <a:lnTo>
                  <a:pt x="395" y="2"/>
                </a:lnTo>
                <a:lnTo>
                  <a:pt x="396" y="2"/>
                </a:lnTo>
                <a:lnTo>
                  <a:pt x="396" y="4"/>
                </a:lnTo>
                <a:lnTo>
                  <a:pt x="398" y="6"/>
                </a:lnTo>
                <a:lnTo>
                  <a:pt x="400" y="8"/>
                </a:lnTo>
                <a:lnTo>
                  <a:pt x="401" y="10"/>
                </a:lnTo>
                <a:lnTo>
                  <a:pt x="401" y="11"/>
                </a:lnTo>
                <a:lnTo>
                  <a:pt x="402" y="14"/>
                </a:lnTo>
                <a:lnTo>
                  <a:pt x="403" y="15"/>
                </a:lnTo>
                <a:lnTo>
                  <a:pt x="403" y="15"/>
                </a:lnTo>
                <a:lnTo>
                  <a:pt x="403" y="16"/>
                </a:lnTo>
                <a:lnTo>
                  <a:pt x="404" y="16"/>
                </a:lnTo>
                <a:lnTo>
                  <a:pt x="405" y="16"/>
                </a:lnTo>
                <a:lnTo>
                  <a:pt x="405" y="16"/>
                </a:lnTo>
                <a:lnTo>
                  <a:pt x="406" y="16"/>
                </a:lnTo>
                <a:lnTo>
                  <a:pt x="407" y="16"/>
                </a:lnTo>
                <a:lnTo>
                  <a:pt x="410" y="15"/>
                </a:lnTo>
                <a:lnTo>
                  <a:pt x="411" y="15"/>
                </a:lnTo>
                <a:lnTo>
                  <a:pt x="412" y="15"/>
                </a:lnTo>
                <a:lnTo>
                  <a:pt x="414" y="14"/>
                </a:lnTo>
                <a:lnTo>
                  <a:pt x="415" y="13"/>
                </a:lnTo>
                <a:lnTo>
                  <a:pt x="416" y="12"/>
                </a:lnTo>
                <a:lnTo>
                  <a:pt x="417" y="11"/>
                </a:lnTo>
                <a:lnTo>
                  <a:pt x="418" y="10"/>
                </a:lnTo>
                <a:lnTo>
                  <a:pt x="418" y="11"/>
                </a:lnTo>
                <a:lnTo>
                  <a:pt x="418" y="12"/>
                </a:lnTo>
                <a:lnTo>
                  <a:pt x="420" y="14"/>
                </a:lnTo>
                <a:lnTo>
                  <a:pt x="421" y="15"/>
                </a:lnTo>
                <a:lnTo>
                  <a:pt x="422" y="17"/>
                </a:lnTo>
                <a:lnTo>
                  <a:pt x="423" y="19"/>
                </a:lnTo>
                <a:lnTo>
                  <a:pt x="423" y="20"/>
                </a:lnTo>
                <a:lnTo>
                  <a:pt x="424" y="21"/>
                </a:lnTo>
                <a:lnTo>
                  <a:pt x="424" y="22"/>
                </a:lnTo>
                <a:lnTo>
                  <a:pt x="424" y="24"/>
                </a:lnTo>
                <a:lnTo>
                  <a:pt x="424" y="25"/>
                </a:lnTo>
                <a:lnTo>
                  <a:pt x="424" y="25"/>
                </a:lnTo>
                <a:lnTo>
                  <a:pt x="424" y="26"/>
                </a:lnTo>
                <a:lnTo>
                  <a:pt x="423" y="27"/>
                </a:lnTo>
                <a:lnTo>
                  <a:pt x="423" y="28"/>
                </a:lnTo>
                <a:lnTo>
                  <a:pt x="421" y="31"/>
                </a:lnTo>
                <a:lnTo>
                  <a:pt x="419" y="33"/>
                </a:lnTo>
                <a:lnTo>
                  <a:pt x="418" y="34"/>
                </a:lnTo>
                <a:lnTo>
                  <a:pt x="417" y="38"/>
                </a:lnTo>
                <a:lnTo>
                  <a:pt x="416" y="39"/>
                </a:lnTo>
                <a:lnTo>
                  <a:pt x="416" y="40"/>
                </a:lnTo>
                <a:lnTo>
                  <a:pt x="415" y="41"/>
                </a:lnTo>
                <a:lnTo>
                  <a:pt x="415" y="42"/>
                </a:lnTo>
                <a:lnTo>
                  <a:pt x="415" y="43"/>
                </a:lnTo>
                <a:lnTo>
                  <a:pt x="415" y="43"/>
                </a:lnTo>
                <a:lnTo>
                  <a:pt x="415" y="44"/>
                </a:lnTo>
                <a:lnTo>
                  <a:pt x="416" y="45"/>
                </a:lnTo>
                <a:lnTo>
                  <a:pt x="416" y="45"/>
                </a:lnTo>
                <a:lnTo>
                  <a:pt x="417" y="45"/>
                </a:lnTo>
                <a:lnTo>
                  <a:pt x="417" y="46"/>
                </a:lnTo>
                <a:lnTo>
                  <a:pt x="418" y="46"/>
                </a:lnTo>
                <a:lnTo>
                  <a:pt x="419" y="46"/>
                </a:lnTo>
                <a:lnTo>
                  <a:pt x="423" y="47"/>
                </a:lnTo>
                <a:lnTo>
                  <a:pt x="424" y="47"/>
                </a:lnTo>
                <a:lnTo>
                  <a:pt x="425" y="48"/>
                </a:lnTo>
                <a:lnTo>
                  <a:pt x="426" y="47"/>
                </a:lnTo>
                <a:lnTo>
                  <a:pt x="427" y="47"/>
                </a:lnTo>
                <a:lnTo>
                  <a:pt x="428" y="47"/>
                </a:lnTo>
                <a:lnTo>
                  <a:pt x="430" y="46"/>
                </a:lnTo>
                <a:lnTo>
                  <a:pt x="433" y="45"/>
                </a:lnTo>
                <a:lnTo>
                  <a:pt x="435" y="44"/>
                </a:lnTo>
                <a:lnTo>
                  <a:pt x="436" y="44"/>
                </a:lnTo>
                <a:lnTo>
                  <a:pt x="437" y="44"/>
                </a:lnTo>
                <a:lnTo>
                  <a:pt x="440" y="44"/>
                </a:lnTo>
                <a:lnTo>
                  <a:pt x="442" y="44"/>
                </a:lnTo>
                <a:lnTo>
                  <a:pt x="443" y="44"/>
                </a:lnTo>
                <a:lnTo>
                  <a:pt x="446" y="44"/>
                </a:lnTo>
                <a:lnTo>
                  <a:pt x="449" y="45"/>
                </a:lnTo>
                <a:lnTo>
                  <a:pt x="451" y="45"/>
                </a:lnTo>
                <a:lnTo>
                  <a:pt x="452" y="45"/>
                </a:lnTo>
                <a:lnTo>
                  <a:pt x="453" y="45"/>
                </a:lnTo>
                <a:lnTo>
                  <a:pt x="457" y="44"/>
                </a:lnTo>
                <a:lnTo>
                  <a:pt x="459" y="44"/>
                </a:lnTo>
                <a:lnTo>
                  <a:pt x="460" y="44"/>
                </a:lnTo>
                <a:lnTo>
                  <a:pt x="461" y="45"/>
                </a:lnTo>
                <a:lnTo>
                  <a:pt x="462" y="45"/>
                </a:lnTo>
                <a:lnTo>
                  <a:pt x="463" y="45"/>
                </a:lnTo>
                <a:lnTo>
                  <a:pt x="465" y="46"/>
                </a:lnTo>
                <a:lnTo>
                  <a:pt x="466" y="47"/>
                </a:lnTo>
                <a:lnTo>
                  <a:pt x="467" y="47"/>
                </a:lnTo>
                <a:lnTo>
                  <a:pt x="467" y="48"/>
                </a:lnTo>
                <a:lnTo>
                  <a:pt x="467" y="48"/>
                </a:lnTo>
                <a:lnTo>
                  <a:pt x="467" y="48"/>
                </a:lnTo>
                <a:lnTo>
                  <a:pt x="467" y="49"/>
                </a:lnTo>
                <a:lnTo>
                  <a:pt x="467" y="49"/>
                </a:lnTo>
                <a:lnTo>
                  <a:pt x="464" y="50"/>
                </a:lnTo>
                <a:lnTo>
                  <a:pt x="463" y="51"/>
                </a:lnTo>
                <a:lnTo>
                  <a:pt x="462" y="51"/>
                </a:lnTo>
                <a:lnTo>
                  <a:pt x="462" y="52"/>
                </a:lnTo>
                <a:lnTo>
                  <a:pt x="461" y="52"/>
                </a:lnTo>
                <a:lnTo>
                  <a:pt x="461" y="53"/>
                </a:lnTo>
                <a:lnTo>
                  <a:pt x="461" y="53"/>
                </a:lnTo>
                <a:lnTo>
                  <a:pt x="461" y="54"/>
                </a:lnTo>
                <a:lnTo>
                  <a:pt x="461" y="54"/>
                </a:lnTo>
                <a:lnTo>
                  <a:pt x="461" y="54"/>
                </a:lnTo>
                <a:lnTo>
                  <a:pt x="462" y="55"/>
                </a:lnTo>
                <a:lnTo>
                  <a:pt x="462" y="55"/>
                </a:lnTo>
                <a:lnTo>
                  <a:pt x="462" y="56"/>
                </a:lnTo>
                <a:lnTo>
                  <a:pt x="464" y="57"/>
                </a:lnTo>
                <a:lnTo>
                  <a:pt x="465" y="58"/>
                </a:lnTo>
                <a:lnTo>
                  <a:pt x="466" y="59"/>
                </a:lnTo>
                <a:lnTo>
                  <a:pt x="467" y="60"/>
                </a:lnTo>
                <a:lnTo>
                  <a:pt x="472" y="62"/>
                </a:lnTo>
                <a:lnTo>
                  <a:pt x="475" y="64"/>
                </a:lnTo>
                <a:lnTo>
                  <a:pt x="477" y="65"/>
                </a:lnTo>
                <a:lnTo>
                  <a:pt x="482" y="69"/>
                </a:lnTo>
                <a:lnTo>
                  <a:pt x="484" y="70"/>
                </a:lnTo>
                <a:lnTo>
                  <a:pt x="485" y="71"/>
                </a:lnTo>
                <a:lnTo>
                  <a:pt x="487" y="72"/>
                </a:lnTo>
                <a:lnTo>
                  <a:pt x="488" y="72"/>
                </a:lnTo>
                <a:lnTo>
                  <a:pt x="490" y="73"/>
                </a:lnTo>
                <a:lnTo>
                  <a:pt x="491" y="73"/>
                </a:lnTo>
                <a:lnTo>
                  <a:pt x="493" y="74"/>
                </a:lnTo>
                <a:lnTo>
                  <a:pt x="495" y="74"/>
                </a:lnTo>
                <a:lnTo>
                  <a:pt x="497" y="74"/>
                </a:lnTo>
                <a:lnTo>
                  <a:pt x="499" y="74"/>
                </a:lnTo>
                <a:lnTo>
                  <a:pt x="501" y="74"/>
                </a:lnTo>
                <a:lnTo>
                  <a:pt x="502" y="74"/>
                </a:lnTo>
                <a:lnTo>
                  <a:pt x="504" y="74"/>
                </a:lnTo>
                <a:lnTo>
                  <a:pt x="506" y="73"/>
                </a:lnTo>
                <a:lnTo>
                  <a:pt x="507" y="73"/>
                </a:lnTo>
                <a:lnTo>
                  <a:pt x="512" y="72"/>
                </a:lnTo>
                <a:lnTo>
                  <a:pt x="514" y="72"/>
                </a:lnTo>
                <a:lnTo>
                  <a:pt x="515" y="71"/>
                </a:lnTo>
                <a:lnTo>
                  <a:pt x="517" y="71"/>
                </a:lnTo>
                <a:lnTo>
                  <a:pt x="518" y="72"/>
                </a:lnTo>
                <a:lnTo>
                  <a:pt x="520" y="72"/>
                </a:lnTo>
                <a:lnTo>
                  <a:pt x="521" y="72"/>
                </a:lnTo>
                <a:lnTo>
                  <a:pt x="522" y="73"/>
                </a:lnTo>
                <a:lnTo>
                  <a:pt x="523" y="74"/>
                </a:lnTo>
                <a:lnTo>
                  <a:pt x="524" y="74"/>
                </a:lnTo>
                <a:lnTo>
                  <a:pt x="525" y="75"/>
                </a:lnTo>
                <a:lnTo>
                  <a:pt x="526" y="77"/>
                </a:lnTo>
                <a:lnTo>
                  <a:pt x="530" y="81"/>
                </a:lnTo>
                <a:lnTo>
                  <a:pt x="532" y="83"/>
                </a:lnTo>
                <a:lnTo>
                  <a:pt x="533" y="84"/>
                </a:lnTo>
                <a:lnTo>
                  <a:pt x="536" y="87"/>
                </a:lnTo>
                <a:lnTo>
                  <a:pt x="540" y="91"/>
                </a:lnTo>
                <a:lnTo>
                  <a:pt x="541" y="92"/>
                </a:lnTo>
                <a:lnTo>
                  <a:pt x="542" y="92"/>
                </a:lnTo>
                <a:lnTo>
                  <a:pt x="544" y="93"/>
                </a:lnTo>
                <a:lnTo>
                  <a:pt x="545" y="93"/>
                </a:lnTo>
                <a:lnTo>
                  <a:pt x="550" y="94"/>
                </a:lnTo>
                <a:lnTo>
                  <a:pt x="551" y="94"/>
                </a:lnTo>
                <a:lnTo>
                  <a:pt x="552" y="95"/>
                </a:lnTo>
                <a:lnTo>
                  <a:pt x="554" y="95"/>
                </a:lnTo>
                <a:lnTo>
                  <a:pt x="555" y="96"/>
                </a:lnTo>
                <a:lnTo>
                  <a:pt x="556" y="97"/>
                </a:lnTo>
                <a:lnTo>
                  <a:pt x="557" y="97"/>
                </a:lnTo>
                <a:lnTo>
                  <a:pt x="558" y="98"/>
                </a:lnTo>
                <a:lnTo>
                  <a:pt x="558" y="99"/>
                </a:lnTo>
                <a:lnTo>
                  <a:pt x="559" y="99"/>
                </a:lnTo>
                <a:lnTo>
                  <a:pt x="559" y="100"/>
                </a:lnTo>
                <a:lnTo>
                  <a:pt x="559" y="101"/>
                </a:lnTo>
                <a:lnTo>
                  <a:pt x="559" y="102"/>
                </a:lnTo>
                <a:lnTo>
                  <a:pt x="560" y="106"/>
                </a:lnTo>
                <a:lnTo>
                  <a:pt x="560" y="107"/>
                </a:lnTo>
                <a:lnTo>
                  <a:pt x="561" y="107"/>
                </a:lnTo>
                <a:lnTo>
                  <a:pt x="561" y="108"/>
                </a:lnTo>
                <a:lnTo>
                  <a:pt x="561" y="108"/>
                </a:lnTo>
                <a:lnTo>
                  <a:pt x="562" y="108"/>
                </a:lnTo>
                <a:lnTo>
                  <a:pt x="562" y="109"/>
                </a:lnTo>
                <a:lnTo>
                  <a:pt x="563" y="109"/>
                </a:lnTo>
                <a:lnTo>
                  <a:pt x="567" y="110"/>
                </a:lnTo>
                <a:lnTo>
                  <a:pt x="571" y="111"/>
                </a:lnTo>
                <a:lnTo>
                  <a:pt x="574" y="112"/>
                </a:lnTo>
                <a:lnTo>
                  <a:pt x="576" y="113"/>
                </a:lnTo>
                <a:lnTo>
                  <a:pt x="579" y="114"/>
                </a:lnTo>
                <a:lnTo>
                  <a:pt x="588" y="119"/>
                </a:lnTo>
                <a:lnTo>
                  <a:pt x="589" y="120"/>
                </a:lnTo>
                <a:lnTo>
                  <a:pt x="590" y="120"/>
                </a:lnTo>
                <a:lnTo>
                  <a:pt x="590" y="121"/>
                </a:lnTo>
                <a:lnTo>
                  <a:pt x="591" y="121"/>
                </a:lnTo>
                <a:lnTo>
                  <a:pt x="591" y="122"/>
                </a:lnTo>
                <a:lnTo>
                  <a:pt x="591" y="123"/>
                </a:lnTo>
                <a:lnTo>
                  <a:pt x="591" y="130"/>
                </a:lnTo>
                <a:lnTo>
                  <a:pt x="591" y="132"/>
                </a:lnTo>
                <a:lnTo>
                  <a:pt x="592" y="137"/>
                </a:lnTo>
                <a:lnTo>
                  <a:pt x="592" y="143"/>
                </a:lnTo>
                <a:lnTo>
                  <a:pt x="593" y="145"/>
                </a:lnTo>
                <a:lnTo>
                  <a:pt x="593" y="150"/>
                </a:lnTo>
                <a:lnTo>
                  <a:pt x="593" y="152"/>
                </a:lnTo>
                <a:lnTo>
                  <a:pt x="593" y="153"/>
                </a:lnTo>
                <a:lnTo>
                  <a:pt x="593" y="154"/>
                </a:lnTo>
                <a:lnTo>
                  <a:pt x="592" y="155"/>
                </a:lnTo>
                <a:lnTo>
                  <a:pt x="592" y="156"/>
                </a:lnTo>
                <a:lnTo>
                  <a:pt x="592" y="157"/>
                </a:lnTo>
                <a:lnTo>
                  <a:pt x="591" y="158"/>
                </a:lnTo>
                <a:lnTo>
                  <a:pt x="588" y="160"/>
                </a:lnTo>
                <a:lnTo>
                  <a:pt x="588" y="160"/>
                </a:lnTo>
                <a:lnTo>
                  <a:pt x="587" y="161"/>
                </a:lnTo>
                <a:lnTo>
                  <a:pt x="586" y="162"/>
                </a:lnTo>
                <a:lnTo>
                  <a:pt x="586" y="163"/>
                </a:lnTo>
                <a:lnTo>
                  <a:pt x="585" y="165"/>
                </a:lnTo>
                <a:lnTo>
                  <a:pt x="584" y="168"/>
                </a:lnTo>
                <a:lnTo>
                  <a:pt x="583" y="172"/>
                </a:lnTo>
                <a:lnTo>
                  <a:pt x="582" y="174"/>
                </a:lnTo>
                <a:lnTo>
                  <a:pt x="582" y="176"/>
                </a:lnTo>
                <a:lnTo>
                  <a:pt x="581" y="182"/>
                </a:lnTo>
                <a:lnTo>
                  <a:pt x="581" y="183"/>
                </a:lnTo>
                <a:lnTo>
                  <a:pt x="581" y="186"/>
                </a:lnTo>
                <a:lnTo>
                  <a:pt x="582" y="189"/>
                </a:lnTo>
                <a:lnTo>
                  <a:pt x="582" y="191"/>
                </a:lnTo>
                <a:lnTo>
                  <a:pt x="582" y="192"/>
                </a:lnTo>
                <a:lnTo>
                  <a:pt x="581" y="194"/>
                </a:lnTo>
                <a:lnTo>
                  <a:pt x="581" y="195"/>
                </a:lnTo>
                <a:lnTo>
                  <a:pt x="581" y="197"/>
                </a:lnTo>
                <a:lnTo>
                  <a:pt x="580" y="199"/>
                </a:lnTo>
                <a:lnTo>
                  <a:pt x="579" y="203"/>
                </a:lnTo>
                <a:lnTo>
                  <a:pt x="578" y="204"/>
                </a:lnTo>
                <a:lnTo>
                  <a:pt x="578" y="205"/>
                </a:lnTo>
                <a:lnTo>
                  <a:pt x="578" y="206"/>
                </a:lnTo>
                <a:lnTo>
                  <a:pt x="578" y="207"/>
                </a:lnTo>
                <a:lnTo>
                  <a:pt x="578" y="209"/>
                </a:lnTo>
                <a:lnTo>
                  <a:pt x="578" y="213"/>
                </a:lnTo>
                <a:lnTo>
                  <a:pt x="578" y="215"/>
                </a:lnTo>
                <a:lnTo>
                  <a:pt x="578" y="216"/>
                </a:lnTo>
                <a:lnTo>
                  <a:pt x="577" y="218"/>
                </a:lnTo>
                <a:lnTo>
                  <a:pt x="577" y="219"/>
                </a:lnTo>
                <a:lnTo>
                  <a:pt x="577" y="221"/>
                </a:lnTo>
                <a:lnTo>
                  <a:pt x="576" y="223"/>
                </a:lnTo>
                <a:lnTo>
                  <a:pt x="576" y="224"/>
                </a:lnTo>
                <a:lnTo>
                  <a:pt x="576" y="225"/>
                </a:lnTo>
                <a:lnTo>
                  <a:pt x="576" y="226"/>
                </a:lnTo>
                <a:lnTo>
                  <a:pt x="577" y="226"/>
                </a:lnTo>
                <a:lnTo>
                  <a:pt x="577" y="227"/>
                </a:lnTo>
                <a:lnTo>
                  <a:pt x="579" y="228"/>
                </a:lnTo>
                <a:lnTo>
                  <a:pt x="580" y="228"/>
                </a:lnTo>
                <a:lnTo>
                  <a:pt x="581" y="229"/>
                </a:lnTo>
                <a:lnTo>
                  <a:pt x="582" y="230"/>
                </a:lnTo>
                <a:lnTo>
                  <a:pt x="582" y="231"/>
                </a:lnTo>
                <a:lnTo>
                  <a:pt x="582" y="232"/>
                </a:lnTo>
                <a:lnTo>
                  <a:pt x="582" y="233"/>
                </a:lnTo>
                <a:lnTo>
                  <a:pt x="582" y="233"/>
                </a:lnTo>
                <a:lnTo>
                  <a:pt x="582" y="234"/>
                </a:lnTo>
                <a:lnTo>
                  <a:pt x="581" y="235"/>
                </a:lnTo>
                <a:lnTo>
                  <a:pt x="581" y="236"/>
                </a:lnTo>
                <a:lnTo>
                  <a:pt x="580" y="236"/>
                </a:lnTo>
                <a:lnTo>
                  <a:pt x="578" y="238"/>
                </a:lnTo>
                <a:lnTo>
                  <a:pt x="574" y="241"/>
                </a:lnTo>
                <a:lnTo>
                  <a:pt x="573" y="243"/>
                </a:lnTo>
                <a:lnTo>
                  <a:pt x="571" y="244"/>
                </a:lnTo>
                <a:lnTo>
                  <a:pt x="570" y="245"/>
                </a:lnTo>
                <a:lnTo>
                  <a:pt x="568" y="249"/>
                </a:lnTo>
                <a:lnTo>
                  <a:pt x="567" y="250"/>
                </a:lnTo>
                <a:lnTo>
                  <a:pt x="566" y="251"/>
                </a:lnTo>
                <a:lnTo>
                  <a:pt x="565" y="251"/>
                </a:lnTo>
                <a:lnTo>
                  <a:pt x="565" y="252"/>
                </a:lnTo>
                <a:lnTo>
                  <a:pt x="564" y="252"/>
                </a:lnTo>
                <a:lnTo>
                  <a:pt x="563" y="252"/>
                </a:lnTo>
                <a:lnTo>
                  <a:pt x="562" y="252"/>
                </a:lnTo>
                <a:lnTo>
                  <a:pt x="562" y="252"/>
                </a:lnTo>
                <a:lnTo>
                  <a:pt x="561" y="252"/>
                </a:lnTo>
                <a:lnTo>
                  <a:pt x="560" y="252"/>
                </a:lnTo>
                <a:lnTo>
                  <a:pt x="559" y="251"/>
                </a:lnTo>
                <a:lnTo>
                  <a:pt x="555" y="249"/>
                </a:lnTo>
                <a:lnTo>
                  <a:pt x="554" y="249"/>
                </a:lnTo>
                <a:lnTo>
                  <a:pt x="554" y="248"/>
                </a:lnTo>
                <a:lnTo>
                  <a:pt x="553" y="248"/>
                </a:lnTo>
                <a:lnTo>
                  <a:pt x="552" y="248"/>
                </a:lnTo>
                <a:lnTo>
                  <a:pt x="550" y="248"/>
                </a:lnTo>
                <a:lnTo>
                  <a:pt x="549" y="249"/>
                </a:lnTo>
                <a:lnTo>
                  <a:pt x="548" y="249"/>
                </a:lnTo>
                <a:lnTo>
                  <a:pt x="547" y="250"/>
                </a:lnTo>
                <a:lnTo>
                  <a:pt x="545" y="251"/>
                </a:lnTo>
                <a:lnTo>
                  <a:pt x="543" y="251"/>
                </a:lnTo>
                <a:lnTo>
                  <a:pt x="542" y="252"/>
                </a:lnTo>
                <a:lnTo>
                  <a:pt x="540" y="254"/>
                </a:lnTo>
                <a:lnTo>
                  <a:pt x="539" y="254"/>
                </a:lnTo>
                <a:lnTo>
                  <a:pt x="538" y="256"/>
                </a:lnTo>
                <a:lnTo>
                  <a:pt x="537" y="257"/>
                </a:lnTo>
                <a:lnTo>
                  <a:pt x="535" y="258"/>
                </a:lnTo>
                <a:lnTo>
                  <a:pt x="534" y="259"/>
                </a:lnTo>
                <a:lnTo>
                  <a:pt x="533" y="261"/>
                </a:lnTo>
                <a:lnTo>
                  <a:pt x="529" y="266"/>
                </a:lnTo>
                <a:lnTo>
                  <a:pt x="528" y="268"/>
                </a:lnTo>
                <a:lnTo>
                  <a:pt x="527" y="269"/>
                </a:lnTo>
                <a:lnTo>
                  <a:pt x="527" y="270"/>
                </a:lnTo>
                <a:lnTo>
                  <a:pt x="526" y="271"/>
                </a:lnTo>
                <a:lnTo>
                  <a:pt x="526" y="273"/>
                </a:lnTo>
                <a:lnTo>
                  <a:pt x="526" y="274"/>
                </a:lnTo>
                <a:lnTo>
                  <a:pt x="526" y="275"/>
                </a:lnTo>
                <a:lnTo>
                  <a:pt x="526" y="276"/>
                </a:lnTo>
                <a:lnTo>
                  <a:pt x="526" y="277"/>
                </a:lnTo>
                <a:lnTo>
                  <a:pt x="527" y="278"/>
                </a:lnTo>
                <a:lnTo>
                  <a:pt x="527" y="278"/>
                </a:lnTo>
                <a:lnTo>
                  <a:pt x="528" y="279"/>
                </a:lnTo>
                <a:lnTo>
                  <a:pt x="528" y="279"/>
                </a:lnTo>
                <a:lnTo>
                  <a:pt x="529" y="279"/>
                </a:lnTo>
                <a:lnTo>
                  <a:pt x="530" y="279"/>
                </a:lnTo>
                <a:lnTo>
                  <a:pt x="531" y="279"/>
                </a:lnTo>
                <a:lnTo>
                  <a:pt x="533" y="279"/>
                </a:lnTo>
                <a:lnTo>
                  <a:pt x="535" y="279"/>
                </a:lnTo>
                <a:lnTo>
                  <a:pt x="537" y="279"/>
                </a:lnTo>
                <a:lnTo>
                  <a:pt x="538" y="279"/>
                </a:lnTo>
                <a:lnTo>
                  <a:pt x="540" y="279"/>
                </a:lnTo>
                <a:lnTo>
                  <a:pt x="541" y="279"/>
                </a:lnTo>
                <a:lnTo>
                  <a:pt x="542" y="280"/>
                </a:lnTo>
                <a:lnTo>
                  <a:pt x="542" y="280"/>
                </a:lnTo>
                <a:lnTo>
                  <a:pt x="543" y="281"/>
                </a:lnTo>
                <a:lnTo>
                  <a:pt x="543" y="281"/>
                </a:lnTo>
                <a:lnTo>
                  <a:pt x="543" y="282"/>
                </a:lnTo>
                <a:lnTo>
                  <a:pt x="544" y="282"/>
                </a:lnTo>
                <a:lnTo>
                  <a:pt x="543" y="283"/>
                </a:lnTo>
                <a:lnTo>
                  <a:pt x="543" y="283"/>
                </a:lnTo>
                <a:lnTo>
                  <a:pt x="542" y="284"/>
                </a:lnTo>
                <a:lnTo>
                  <a:pt x="542" y="284"/>
                </a:lnTo>
                <a:lnTo>
                  <a:pt x="540" y="285"/>
                </a:lnTo>
                <a:lnTo>
                  <a:pt x="535" y="288"/>
                </a:lnTo>
                <a:lnTo>
                  <a:pt x="534" y="288"/>
                </a:lnTo>
                <a:lnTo>
                  <a:pt x="534" y="288"/>
                </a:lnTo>
                <a:lnTo>
                  <a:pt x="534" y="289"/>
                </a:lnTo>
                <a:lnTo>
                  <a:pt x="534" y="289"/>
                </a:lnTo>
                <a:lnTo>
                  <a:pt x="534" y="290"/>
                </a:lnTo>
                <a:lnTo>
                  <a:pt x="534" y="291"/>
                </a:lnTo>
                <a:lnTo>
                  <a:pt x="534" y="292"/>
                </a:lnTo>
                <a:lnTo>
                  <a:pt x="534" y="292"/>
                </a:lnTo>
                <a:lnTo>
                  <a:pt x="535" y="293"/>
                </a:lnTo>
                <a:lnTo>
                  <a:pt x="535" y="294"/>
                </a:lnTo>
                <a:lnTo>
                  <a:pt x="537" y="296"/>
                </a:lnTo>
                <a:lnTo>
                  <a:pt x="538" y="297"/>
                </a:lnTo>
                <a:lnTo>
                  <a:pt x="538" y="298"/>
                </a:lnTo>
                <a:lnTo>
                  <a:pt x="539" y="299"/>
                </a:lnTo>
                <a:lnTo>
                  <a:pt x="539" y="300"/>
                </a:lnTo>
                <a:lnTo>
                  <a:pt x="540" y="301"/>
                </a:lnTo>
                <a:lnTo>
                  <a:pt x="540" y="301"/>
                </a:lnTo>
                <a:lnTo>
                  <a:pt x="539" y="302"/>
                </a:lnTo>
                <a:lnTo>
                  <a:pt x="539" y="302"/>
                </a:lnTo>
                <a:lnTo>
                  <a:pt x="539" y="303"/>
                </a:lnTo>
                <a:lnTo>
                  <a:pt x="538" y="303"/>
                </a:lnTo>
                <a:lnTo>
                  <a:pt x="537" y="304"/>
                </a:lnTo>
                <a:lnTo>
                  <a:pt x="536" y="304"/>
                </a:lnTo>
                <a:lnTo>
                  <a:pt x="535" y="304"/>
                </a:lnTo>
                <a:lnTo>
                  <a:pt x="533" y="304"/>
                </a:lnTo>
                <a:lnTo>
                  <a:pt x="532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6"/>
                </a:lnTo>
                <a:lnTo>
                  <a:pt x="532" y="306"/>
                </a:lnTo>
                <a:lnTo>
                  <a:pt x="533" y="307"/>
                </a:lnTo>
                <a:lnTo>
                  <a:pt x="535" y="308"/>
                </a:lnTo>
                <a:lnTo>
                  <a:pt x="536" y="309"/>
                </a:lnTo>
                <a:lnTo>
                  <a:pt x="537" y="310"/>
                </a:lnTo>
                <a:lnTo>
                  <a:pt x="537" y="310"/>
                </a:lnTo>
                <a:lnTo>
                  <a:pt x="538" y="311"/>
                </a:lnTo>
                <a:lnTo>
                  <a:pt x="538" y="312"/>
                </a:lnTo>
                <a:lnTo>
                  <a:pt x="538" y="313"/>
                </a:lnTo>
                <a:lnTo>
                  <a:pt x="537" y="314"/>
                </a:lnTo>
                <a:lnTo>
                  <a:pt x="537" y="314"/>
                </a:lnTo>
                <a:lnTo>
                  <a:pt x="537" y="315"/>
                </a:lnTo>
                <a:lnTo>
                  <a:pt x="537" y="315"/>
                </a:lnTo>
                <a:lnTo>
                  <a:pt x="538" y="315"/>
                </a:lnTo>
                <a:lnTo>
                  <a:pt x="538" y="316"/>
                </a:lnTo>
                <a:lnTo>
                  <a:pt x="539" y="316"/>
                </a:lnTo>
                <a:lnTo>
                  <a:pt x="539" y="316"/>
                </a:lnTo>
                <a:lnTo>
                  <a:pt x="540" y="316"/>
                </a:lnTo>
                <a:lnTo>
                  <a:pt x="541" y="316"/>
                </a:lnTo>
                <a:lnTo>
                  <a:pt x="544" y="316"/>
                </a:lnTo>
                <a:lnTo>
                  <a:pt x="546" y="316"/>
                </a:lnTo>
                <a:lnTo>
                  <a:pt x="547" y="317"/>
                </a:lnTo>
                <a:lnTo>
                  <a:pt x="549" y="317"/>
                </a:lnTo>
                <a:lnTo>
                  <a:pt x="550" y="318"/>
                </a:lnTo>
                <a:lnTo>
                  <a:pt x="552" y="318"/>
                </a:lnTo>
                <a:lnTo>
                  <a:pt x="553" y="319"/>
                </a:lnTo>
                <a:lnTo>
                  <a:pt x="554" y="320"/>
                </a:lnTo>
                <a:lnTo>
                  <a:pt x="554" y="320"/>
                </a:lnTo>
                <a:lnTo>
                  <a:pt x="555" y="321"/>
                </a:lnTo>
                <a:lnTo>
                  <a:pt x="555" y="322"/>
                </a:lnTo>
                <a:lnTo>
                  <a:pt x="556" y="322"/>
                </a:lnTo>
                <a:lnTo>
                  <a:pt x="556" y="324"/>
                </a:lnTo>
                <a:lnTo>
                  <a:pt x="556" y="326"/>
                </a:lnTo>
                <a:lnTo>
                  <a:pt x="556" y="329"/>
                </a:lnTo>
                <a:lnTo>
                  <a:pt x="556" y="331"/>
                </a:lnTo>
                <a:lnTo>
                  <a:pt x="556" y="334"/>
                </a:lnTo>
                <a:lnTo>
                  <a:pt x="556" y="335"/>
                </a:lnTo>
                <a:lnTo>
                  <a:pt x="555" y="337"/>
                </a:lnTo>
                <a:lnTo>
                  <a:pt x="554" y="343"/>
                </a:lnTo>
                <a:lnTo>
                  <a:pt x="554" y="345"/>
                </a:lnTo>
                <a:lnTo>
                  <a:pt x="553" y="347"/>
                </a:lnTo>
                <a:lnTo>
                  <a:pt x="553" y="352"/>
                </a:lnTo>
                <a:lnTo>
                  <a:pt x="553" y="356"/>
                </a:lnTo>
                <a:lnTo>
                  <a:pt x="553" y="357"/>
                </a:lnTo>
                <a:lnTo>
                  <a:pt x="553" y="363"/>
                </a:lnTo>
                <a:lnTo>
                  <a:pt x="553" y="364"/>
                </a:lnTo>
                <a:lnTo>
                  <a:pt x="553" y="365"/>
                </a:lnTo>
                <a:lnTo>
                  <a:pt x="553" y="365"/>
                </a:lnTo>
                <a:lnTo>
                  <a:pt x="553" y="366"/>
                </a:lnTo>
                <a:lnTo>
                  <a:pt x="554" y="366"/>
                </a:lnTo>
                <a:lnTo>
                  <a:pt x="554" y="367"/>
                </a:lnTo>
                <a:lnTo>
                  <a:pt x="556" y="368"/>
                </a:lnTo>
                <a:lnTo>
                  <a:pt x="557" y="368"/>
                </a:lnTo>
                <a:lnTo>
                  <a:pt x="558" y="369"/>
                </a:lnTo>
                <a:lnTo>
                  <a:pt x="559" y="370"/>
                </a:lnTo>
                <a:lnTo>
                  <a:pt x="560" y="371"/>
                </a:lnTo>
                <a:lnTo>
                  <a:pt x="561" y="372"/>
                </a:lnTo>
                <a:lnTo>
                  <a:pt x="561" y="373"/>
                </a:lnTo>
                <a:lnTo>
                  <a:pt x="562" y="375"/>
                </a:lnTo>
                <a:lnTo>
                  <a:pt x="562" y="377"/>
                </a:lnTo>
                <a:lnTo>
                  <a:pt x="563" y="379"/>
                </a:lnTo>
                <a:lnTo>
                  <a:pt x="563" y="380"/>
                </a:lnTo>
                <a:lnTo>
                  <a:pt x="563" y="382"/>
                </a:lnTo>
                <a:lnTo>
                  <a:pt x="563" y="384"/>
                </a:lnTo>
                <a:lnTo>
                  <a:pt x="563" y="386"/>
                </a:lnTo>
                <a:lnTo>
                  <a:pt x="563" y="388"/>
                </a:lnTo>
                <a:lnTo>
                  <a:pt x="563" y="390"/>
                </a:lnTo>
                <a:lnTo>
                  <a:pt x="562" y="390"/>
                </a:lnTo>
                <a:lnTo>
                  <a:pt x="562" y="390"/>
                </a:lnTo>
                <a:lnTo>
                  <a:pt x="561" y="390"/>
                </a:lnTo>
                <a:lnTo>
                  <a:pt x="561" y="391"/>
                </a:lnTo>
                <a:lnTo>
                  <a:pt x="560" y="392"/>
                </a:lnTo>
                <a:lnTo>
                  <a:pt x="560" y="393"/>
                </a:lnTo>
                <a:lnTo>
                  <a:pt x="559" y="394"/>
                </a:lnTo>
                <a:lnTo>
                  <a:pt x="559" y="395"/>
                </a:lnTo>
                <a:lnTo>
                  <a:pt x="557" y="401"/>
                </a:lnTo>
                <a:lnTo>
                  <a:pt x="557" y="403"/>
                </a:lnTo>
                <a:lnTo>
                  <a:pt x="557" y="403"/>
                </a:lnTo>
                <a:lnTo>
                  <a:pt x="557" y="404"/>
                </a:lnTo>
                <a:lnTo>
                  <a:pt x="557" y="405"/>
                </a:lnTo>
                <a:lnTo>
                  <a:pt x="557" y="405"/>
                </a:lnTo>
                <a:lnTo>
                  <a:pt x="557" y="406"/>
                </a:lnTo>
                <a:lnTo>
                  <a:pt x="557" y="407"/>
                </a:lnTo>
                <a:lnTo>
                  <a:pt x="558" y="408"/>
                </a:lnTo>
                <a:lnTo>
                  <a:pt x="560" y="410"/>
                </a:lnTo>
                <a:lnTo>
                  <a:pt x="560" y="410"/>
                </a:lnTo>
                <a:lnTo>
                  <a:pt x="560" y="411"/>
                </a:lnTo>
                <a:lnTo>
                  <a:pt x="561" y="412"/>
                </a:lnTo>
                <a:lnTo>
                  <a:pt x="561" y="414"/>
                </a:lnTo>
                <a:lnTo>
                  <a:pt x="561" y="416"/>
                </a:lnTo>
                <a:lnTo>
                  <a:pt x="562" y="417"/>
                </a:lnTo>
                <a:lnTo>
                  <a:pt x="562" y="423"/>
                </a:lnTo>
                <a:lnTo>
                  <a:pt x="562" y="425"/>
                </a:lnTo>
                <a:lnTo>
                  <a:pt x="563" y="428"/>
                </a:lnTo>
                <a:lnTo>
                  <a:pt x="563" y="429"/>
                </a:lnTo>
                <a:lnTo>
                  <a:pt x="564" y="431"/>
                </a:lnTo>
                <a:lnTo>
                  <a:pt x="565" y="434"/>
                </a:lnTo>
                <a:lnTo>
                  <a:pt x="566" y="437"/>
                </a:lnTo>
                <a:lnTo>
                  <a:pt x="567" y="438"/>
                </a:lnTo>
                <a:lnTo>
                  <a:pt x="567" y="440"/>
                </a:lnTo>
                <a:lnTo>
                  <a:pt x="568" y="441"/>
                </a:lnTo>
                <a:lnTo>
                  <a:pt x="568" y="441"/>
                </a:lnTo>
                <a:lnTo>
                  <a:pt x="568" y="442"/>
                </a:lnTo>
                <a:lnTo>
                  <a:pt x="567" y="443"/>
                </a:lnTo>
                <a:lnTo>
                  <a:pt x="564" y="448"/>
                </a:lnTo>
                <a:lnTo>
                  <a:pt x="563" y="449"/>
                </a:lnTo>
                <a:lnTo>
                  <a:pt x="562" y="451"/>
                </a:lnTo>
                <a:lnTo>
                  <a:pt x="561" y="453"/>
                </a:lnTo>
                <a:lnTo>
                  <a:pt x="561" y="454"/>
                </a:lnTo>
                <a:lnTo>
                  <a:pt x="561" y="456"/>
                </a:lnTo>
                <a:lnTo>
                  <a:pt x="560" y="460"/>
                </a:lnTo>
                <a:lnTo>
                  <a:pt x="560" y="462"/>
                </a:lnTo>
                <a:lnTo>
                  <a:pt x="560" y="464"/>
                </a:lnTo>
                <a:lnTo>
                  <a:pt x="560" y="466"/>
                </a:lnTo>
                <a:lnTo>
                  <a:pt x="561" y="469"/>
                </a:lnTo>
                <a:lnTo>
                  <a:pt x="561" y="471"/>
                </a:lnTo>
                <a:lnTo>
                  <a:pt x="562" y="473"/>
                </a:lnTo>
                <a:lnTo>
                  <a:pt x="564" y="477"/>
                </a:lnTo>
                <a:lnTo>
                  <a:pt x="565" y="479"/>
                </a:lnTo>
                <a:lnTo>
                  <a:pt x="566" y="480"/>
                </a:lnTo>
                <a:lnTo>
                  <a:pt x="568" y="483"/>
                </a:lnTo>
                <a:lnTo>
                  <a:pt x="569" y="483"/>
                </a:lnTo>
                <a:lnTo>
                  <a:pt x="569" y="484"/>
                </a:lnTo>
                <a:lnTo>
                  <a:pt x="570" y="485"/>
                </a:lnTo>
                <a:lnTo>
                  <a:pt x="570" y="487"/>
                </a:lnTo>
                <a:lnTo>
                  <a:pt x="570" y="488"/>
                </a:lnTo>
                <a:lnTo>
                  <a:pt x="569" y="489"/>
                </a:lnTo>
                <a:lnTo>
                  <a:pt x="569" y="492"/>
                </a:lnTo>
                <a:lnTo>
                  <a:pt x="568" y="494"/>
                </a:lnTo>
                <a:lnTo>
                  <a:pt x="568" y="495"/>
                </a:lnTo>
                <a:lnTo>
                  <a:pt x="567" y="496"/>
                </a:lnTo>
                <a:lnTo>
                  <a:pt x="565" y="499"/>
                </a:lnTo>
                <a:lnTo>
                  <a:pt x="564" y="501"/>
                </a:lnTo>
                <a:lnTo>
                  <a:pt x="563" y="503"/>
                </a:lnTo>
                <a:lnTo>
                  <a:pt x="562" y="507"/>
                </a:lnTo>
                <a:lnTo>
                  <a:pt x="561" y="509"/>
                </a:lnTo>
                <a:lnTo>
                  <a:pt x="560" y="510"/>
                </a:lnTo>
                <a:lnTo>
                  <a:pt x="560" y="512"/>
                </a:lnTo>
                <a:lnTo>
                  <a:pt x="559" y="512"/>
                </a:lnTo>
                <a:lnTo>
                  <a:pt x="558" y="513"/>
                </a:lnTo>
                <a:lnTo>
                  <a:pt x="554" y="516"/>
                </a:lnTo>
                <a:lnTo>
                  <a:pt x="551" y="518"/>
                </a:lnTo>
                <a:lnTo>
                  <a:pt x="549" y="520"/>
                </a:lnTo>
                <a:lnTo>
                  <a:pt x="548" y="521"/>
                </a:lnTo>
                <a:lnTo>
                  <a:pt x="546" y="523"/>
                </a:lnTo>
                <a:lnTo>
                  <a:pt x="545" y="524"/>
                </a:lnTo>
                <a:lnTo>
                  <a:pt x="544" y="525"/>
                </a:lnTo>
                <a:lnTo>
                  <a:pt x="544" y="526"/>
                </a:lnTo>
                <a:lnTo>
                  <a:pt x="544" y="528"/>
                </a:lnTo>
                <a:lnTo>
                  <a:pt x="543" y="529"/>
                </a:lnTo>
                <a:lnTo>
                  <a:pt x="543" y="530"/>
                </a:lnTo>
                <a:lnTo>
                  <a:pt x="543" y="531"/>
                </a:lnTo>
                <a:lnTo>
                  <a:pt x="543" y="533"/>
                </a:lnTo>
                <a:lnTo>
                  <a:pt x="544" y="535"/>
                </a:lnTo>
                <a:lnTo>
                  <a:pt x="544" y="536"/>
                </a:lnTo>
                <a:lnTo>
                  <a:pt x="544" y="537"/>
                </a:lnTo>
                <a:lnTo>
                  <a:pt x="544" y="538"/>
                </a:lnTo>
                <a:lnTo>
                  <a:pt x="543" y="538"/>
                </a:lnTo>
                <a:lnTo>
                  <a:pt x="543" y="539"/>
                </a:lnTo>
                <a:lnTo>
                  <a:pt x="543" y="540"/>
                </a:lnTo>
                <a:lnTo>
                  <a:pt x="542" y="541"/>
                </a:lnTo>
                <a:lnTo>
                  <a:pt x="542" y="541"/>
                </a:lnTo>
                <a:lnTo>
                  <a:pt x="541" y="542"/>
                </a:lnTo>
                <a:lnTo>
                  <a:pt x="541" y="542"/>
                </a:lnTo>
                <a:lnTo>
                  <a:pt x="540" y="543"/>
                </a:lnTo>
                <a:lnTo>
                  <a:pt x="537" y="545"/>
                </a:lnTo>
                <a:lnTo>
                  <a:pt x="536" y="545"/>
                </a:lnTo>
                <a:lnTo>
                  <a:pt x="536" y="545"/>
                </a:lnTo>
                <a:lnTo>
                  <a:pt x="535" y="546"/>
                </a:lnTo>
                <a:lnTo>
                  <a:pt x="535" y="546"/>
                </a:lnTo>
                <a:lnTo>
                  <a:pt x="535" y="547"/>
                </a:lnTo>
                <a:lnTo>
                  <a:pt x="535" y="547"/>
                </a:lnTo>
                <a:lnTo>
                  <a:pt x="535" y="548"/>
                </a:lnTo>
                <a:lnTo>
                  <a:pt x="535" y="549"/>
                </a:lnTo>
                <a:lnTo>
                  <a:pt x="535" y="550"/>
                </a:lnTo>
                <a:lnTo>
                  <a:pt x="535" y="550"/>
                </a:lnTo>
                <a:lnTo>
                  <a:pt x="535" y="551"/>
                </a:lnTo>
                <a:lnTo>
                  <a:pt x="536" y="552"/>
                </a:lnTo>
                <a:lnTo>
                  <a:pt x="536" y="553"/>
                </a:lnTo>
                <a:lnTo>
                  <a:pt x="536" y="554"/>
                </a:lnTo>
                <a:lnTo>
                  <a:pt x="537" y="554"/>
                </a:lnTo>
                <a:lnTo>
                  <a:pt x="538" y="555"/>
                </a:lnTo>
                <a:lnTo>
                  <a:pt x="539" y="556"/>
                </a:lnTo>
                <a:lnTo>
                  <a:pt x="541" y="558"/>
                </a:lnTo>
                <a:lnTo>
                  <a:pt x="541" y="558"/>
                </a:lnTo>
                <a:lnTo>
                  <a:pt x="542" y="559"/>
                </a:lnTo>
                <a:lnTo>
                  <a:pt x="542" y="559"/>
                </a:lnTo>
                <a:lnTo>
                  <a:pt x="542" y="560"/>
                </a:lnTo>
                <a:lnTo>
                  <a:pt x="542" y="560"/>
                </a:lnTo>
                <a:lnTo>
                  <a:pt x="542" y="561"/>
                </a:lnTo>
                <a:lnTo>
                  <a:pt x="541" y="563"/>
                </a:lnTo>
                <a:lnTo>
                  <a:pt x="541" y="564"/>
                </a:lnTo>
                <a:lnTo>
                  <a:pt x="540" y="564"/>
                </a:lnTo>
                <a:lnTo>
                  <a:pt x="540" y="565"/>
                </a:lnTo>
                <a:lnTo>
                  <a:pt x="539" y="565"/>
                </a:lnTo>
                <a:lnTo>
                  <a:pt x="539" y="565"/>
                </a:lnTo>
                <a:lnTo>
                  <a:pt x="537" y="566"/>
                </a:lnTo>
                <a:lnTo>
                  <a:pt x="536" y="567"/>
                </a:lnTo>
                <a:lnTo>
                  <a:pt x="535" y="567"/>
                </a:lnTo>
                <a:lnTo>
                  <a:pt x="534" y="570"/>
                </a:lnTo>
                <a:lnTo>
                  <a:pt x="532" y="571"/>
                </a:lnTo>
                <a:lnTo>
                  <a:pt x="531" y="572"/>
                </a:lnTo>
                <a:lnTo>
                  <a:pt x="530" y="573"/>
                </a:lnTo>
                <a:lnTo>
                  <a:pt x="530" y="574"/>
                </a:lnTo>
                <a:lnTo>
                  <a:pt x="529" y="575"/>
                </a:lnTo>
                <a:lnTo>
                  <a:pt x="529" y="576"/>
                </a:lnTo>
                <a:lnTo>
                  <a:pt x="529" y="577"/>
                </a:lnTo>
                <a:lnTo>
                  <a:pt x="529" y="578"/>
                </a:lnTo>
                <a:lnTo>
                  <a:pt x="529" y="579"/>
                </a:lnTo>
                <a:lnTo>
                  <a:pt x="529" y="580"/>
                </a:lnTo>
                <a:lnTo>
                  <a:pt x="530" y="582"/>
                </a:lnTo>
                <a:lnTo>
                  <a:pt x="531" y="584"/>
                </a:lnTo>
                <a:lnTo>
                  <a:pt x="532" y="585"/>
                </a:lnTo>
                <a:lnTo>
                  <a:pt x="534" y="588"/>
                </a:lnTo>
                <a:lnTo>
                  <a:pt x="535" y="589"/>
                </a:lnTo>
                <a:lnTo>
                  <a:pt x="535" y="590"/>
                </a:lnTo>
                <a:lnTo>
                  <a:pt x="536" y="591"/>
                </a:lnTo>
                <a:lnTo>
                  <a:pt x="536" y="593"/>
                </a:lnTo>
                <a:lnTo>
                  <a:pt x="536" y="594"/>
                </a:lnTo>
                <a:lnTo>
                  <a:pt x="536" y="595"/>
                </a:lnTo>
                <a:lnTo>
                  <a:pt x="536" y="596"/>
                </a:lnTo>
                <a:lnTo>
                  <a:pt x="536" y="597"/>
                </a:lnTo>
                <a:lnTo>
                  <a:pt x="536" y="598"/>
                </a:lnTo>
                <a:lnTo>
                  <a:pt x="535" y="598"/>
                </a:lnTo>
                <a:lnTo>
                  <a:pt x="535" y="599"/>
                </a:lnTo>
                <a:lnTo>
                  <a:pt x="533" y="601"/>
                </a:lnTo>
                <a:lnTo>
                  <a:pt x="532" y="602"/>
                </a:lnTo>
                <a:lnTo>
                  <a:pt x="531" y="604"/>
                </a:lnTo>
                <a:lnTo>
                  <a:pt x="530" y="605"/>
                </a:lnTo>
                <a:lnTo>
                  <a:pt x="529" y="606"/>
                </a:lnTo>
                <a:lnTo>
                  <a:pt x="529" y="608"/>
                </a:lnTo>
                <a:lnTo>
                  <a:pt x="527" y="613"/>
                </a:lnTo>
                <a:lnTo>
                  <a:pt x="526" y="617"/>
                </a:lnTo>
                <a:lnTo>
                  <a:pt x="526" y="617"/>
                </a:lnTo>
                <a:lnTo>
                  <a:pt x="525" y="618"/>
                </a:lnTo>
                <a:lnTo>
                  <a:pt x="525" y="619"/>
                </a:lnTo>
                <a:lnTo>
                  <a:pt x="524" y="619"/>
                </a:lnTo>
                <a:lnTo>
                  <a:pt x="523" y="619"/>
                </a:lnTo>
                <a:lnTo>
                  <a:pt x="519" y="621"/>
                </a:lnTo>
                <a:lnTo>
                  <a:pt x="517" y="622"/>
                </a:lnTo>
                <a:lnTo>
                  <a:pt x="515" y="623"/>
                </a:lnTo>
                <a:lnTo>
                  <a:pt x="514" y="624"/>
                </a:lnTo>
                <a:lnTo>
                  <a:pt x="510" y="627"/>
                </a:lnTo>
                <a:lnTo>
                  <a:pt x="508" y="629"/>
                </a:lnTo>
                <a:lnTo>
                  <a:pt x="506" y="630"/>
                </a:lnTo>
                <a:lnTo>
                  <a:pt x="505" y="630"/>
                </a:lnTo>
                <a:lnTo>
                  <a:pt x="504" y="631"/>
                </a:lnTo>
                <a:lnTo>
                  <a:pt x="502" y="631"/>
                </a:lnTo>
                <a:lnTo>
                  <a:pt x="501" y="632"/>
                </a:lnTo>
                <a:lnTo>
                  <a:pt x="500" y="632"/>
                </a:lnTo>
                <a:lnTo>
                  <a:pt x="499" y="632"/>
                </a:lnTo>
                <a:lnTo>
                  <a:pt x="498" y="632"/>
                </a:lnTo>
                <a:lnTo>
                  <a:pt x="497" y="632"/>
                </a:lnTo>
                <a:lnTo>
                  <a:pt x="495" y="632"/>
                </a:lnTo>
                <a:lnTo>
                  <a:pt x="490" y="631"/>
                </a:lnTo>
                <a:lnTo>
                  <a:pt x="489" y="631"/>
                </a:lnTo>
                <a:lnTo>
                  <a:pt x="488" y="631"/>
                </a:lnTo>
                <a:lnTo>
                  <a:pt x="487" y="631"/>
                </a:lnTo>
                <a:lnTo>
                  <a:pt x="487" y="631"/>
                </a:lnTo>
                <a:lnTo>
                  <a:pt x="486" y="631"/>
                </a:lnTo>
                <a:lnTo>
                  <a:pt x="486" y="632"/>
                </a:lnTo>
                <a:lnTo>
                  <a:pt x="486" y="633"/>
                </a:lnTo>
                <a:lnTo>
                  <a:pt x="485" y="638"/>
                </a:lnTo>
                <a:lnTo>
                  <a:pt x="484" y="641"/>
                </a:lnTo>
                <a:lnTo>
                  <a:pt x="484" y="643"/>
                </a:lnTo>
                <a:lnTo>
                  <a:pt x="484" y="649"/>
                </a:lnTo>
                <a:lnTo>
                  <a:pt x="483" y="651"/>
                </a:lnTo>
                <a:lnTo>
                  <a:pt x="483" y="653"/>
                </a:lnTo>
                <a:lnTo>
                  <a:pt x="482" y="656"/>
                </a:lnTo>
                <a:lnTo>
                  <a:pt x="482" y="658"/>
                </a:lnTo>
                <a:lnTo>
                  <a:pt x="482" y="659"/>
                </a:lnTo>
                <a:lnTo>
                  <a:pt x="482" y="660"/>
                </a:lnTo>
                <a:lnTo>
                  <a:pt x="482" y="662"/>
                </a:lnTo>
                <a:lnTo>
                  <a:pt x="483" y="663"/>
                </a:lnTo>
                <a:lnTo>
                  <a:pt x="484" y="667"/>
                </a:lnTo>
                <a:lnTo>
                  <a:pt x="485" y="669"/>
                </a:lnTo>
                <a:lnTo>
                  <a:pt x="485" y="670"/>
                </a:lnTo>
                <a:lnTo>
                  <a:pt x="487" y="676"/>
                </a:lnTo>
                <a:lnTo>
                  <a:pt x="487" y="678"/>
                </a:lnTo>
                <a:lnTo>
                  <a:pt x="487" y="680"/>
                </a:lnTo>
                <a:lnTo>
                  <a:pt x="487" y="682"/>
                </a:lnTo>
                <a:lnTo>
                  <a:pt x="487" y="684"/>
                </a:lnTo>
                <a:lnTo>
                  <a:pt x="486" y="685"/>
                </a:lnTo>
                <a:lnTo>
                  <a:pt x="486" y="686"/>
                </a:lnTo>
                <a:lnTo>
                  <a:pt x="486" y="687"/>
                </a:lnTo>
                <a:lnTo>
                  <a:pt x="485" y="688"/>
                </a:lnTo>
                <a:lnTo>
                  <a:pt x="485" y="688"/>
                </a:lnTo>
                <a:lnTo>
                  <a:pt x="484" y="689"/>
                </a:lnTo>
                <a:lnTo>
                  <a:pt x="483" y="690"/>
                </a:lnTo>
                <a:lnTo>
                  <a:pt x="483" y="691"/>
                </a:lnTo>
                <a:lnTo>
                  <a:pt x="481" y="692"/>
                </a:lnTo>
                <a:lnTo>
                  <a:pt x="480" y="693"/>
                </a:lnTo>
                <a:lnTo>
                  <a:pt x="479" y="693"/>
                </a:lnTo>
                <a:lnTo>
                  <a:pt x="476" y="695"/>
                </a:lnTo>
                <a:lnTo>
                  <a:pt x="475" y="695"/>
                </a:lnTo>
                <a:lnTo>
                  <a:pt x="474" y="696"/>
                </a:lnTo>
                <a:lnTo>
                  <a:pt x="473" y="696"/>
                </a:lnTo>
                <a:lnTo>
                  <a:pt x="472" y="697"/>
                </a:lnTo>
                <a:lnTo>
                  <a:pt x="471" y="698"/>
                </a:lnTo>
                <a:lnTo>
                  <a:pt x="470" y="699"/>
                </a:lnTo>
                <a:lnTo>
                  <a:pt x="469" y="700"/>
                </a:lnTo>
                <a:lnTo>
                  <a:pt x="468" y="702"/>
                </a:lnTo>
                <a:lnTo>
                  <a:pt x="466" y="705"/>
                </a:lnTo>
                <a:lnTo>
                  <a:pt x="465" y="708"/>
                </a:lnTo>
                <a:lnTo>
                  <a:pt x="464" y="710"/>
                </a:lnTo>
                <a:lnTo>
                  <a:pt x="463" y="712"/>
                </a:lnTo>
                <a:lnTo>
                  <a:pt x="463" y="713"/>
                </a:lnTo>
                <a:lnTo>
                  <a:pt x="462" y="716"/>
                </a:lnTo>
                <a:lnTo>
                  <a:pt x="462" y="718"/>
                </a:lnTo>
                <a:lnTo>
                  <a:pt x="461" y="722"/>
                </a:lnTo>
                <a:lnTo>
                  <a:pt x="461" y="724"/>
                </a:lnTo>
                <a:lnTo>
                  <a:pt x="460" y="726"/>
                </a:lnTo>
                <a:lnTo>
                  <a:pt x="460" y="728"/>
                </a:lnTo>
                <a:lnTo>
                  <a:pt x="460" y="730"/>
                </a:lnTo>
                <a:lnTo>
                  <a:pt x="460" y="732"/>
                </a:lnTo>
                <a:lnTo>
                  <a:pt x="461" y="734"/>
                </a:lnTo>
                <a:lnTo>
                  <a:pt x="461" y="735"/>
                </a:lnTo>
                <a:lnTo>
                  <a:pt x="461" y="736"/>
                </a:lnTo>
                <a:lnTo>
                  <a:pt x="461" y="738"/>
                </a:lnTo>
                <a:lnTo>
                  <a:pt x="462" y="739"/>
                </a:lnTo>
                <a:lnTo>
                  <a:pt x="464" y="744"/>
                </a:lnTo>
                <a:lnTo>
                  <a:pt x="464" y="746"/>
                </a:lnTo>
                <a:lnTo>
                  <a:pt x="464" y="746"/>
                </a:lnTo>
                <a:lnTo>
                  <a:pt x="463" y="746"/>
                </a:lnTo>
                <a:lnTo>
                  <a:pt x="462" y="745"/>
                </a:lnTo>
                <a:lnTo>
                  <a:pt x="461" y="745"/>
                </a:lnTo>
                <a:lnTo>
                  <a:pt x="460" y="745"/>
                </a:lnTo>
                <a:lnTo>
                  <a:pt x="459" y="745"/>
                </a:lnTo>
                <a:lnTo>
                  <a:pt x="457" y="745"/>
                </a:lnTo>
                <a:lnTo>
                  <a:pt x="456" y="745"/>
                </a:lnTo>
                <a:lnTo>
                  <a:pt x="454" y="746"/>
                </a:lnTo>
                <a:lnTo>
                  <a:pt x="453" y="747"/>
                </a:lnTo>
                <a:lnTo>
                  <a:pt x="451" y="747"/>
                </a:lnTo>
                <a:lnTo>
                  <a:pt x="450" y="748"/>
                </a:lnTo>
                <a:lnTo>
                  <a:pt x="449" y="749"/>
                </a:lnTo>
                <a:lnTo>
                  <a:pt x="448" y="750"/>
                </a:lnTo>
                <a:lnTo>
                  <a:pt x="447" y="751"/>
                </a:lnTo>
                <a:lnTo>
                  <a:pt x="447" y="752"/>
                </a:lnTo>
                <a:lnTo>
                  <a:pt x="446" y="753"/>
                </a:lnTo>
                <a:lnTo>
                  <a:pt x="444" y="757"/>
                </a:lnTo>
                <a:lnTo>
                  <a:pt x="443" y="758"/>
                </a:lnTo>
                <a:lnTo>
                  <a:pt x="443" y="758"/>
                </a:lnTo>
                <a:lnTo>
                  <a:pt x="443" y="759"/>
                </a:lnTo>
                <a:lnTo>
                  <a:pt x="442" y="759"/>
                </a:lnTo>
                <a:lnTo>
                  <a:pt x="442" y="759"/>
                </a:lnTo>
                <a:lnTo>
                  <a:pt x="441" y="759"/>
                </a:lnTo>
                <a:lnTo>
                  <a:pt x="440" y="760"/>
                </a:lnTo>
                <a:lnTo>
                  <a:pt x="439" y="759"/>
                </a:lnTo>
                <a:lnTo>
                  <a:pt x="438" y="759"/>
                </a:lnTo>
                <a:lnTo>
                  <a:pt x="437" y="759"/>
                </a:lnTo>
                <a:lnTo>
                  <a:pt x="436" y="758"/>
                </a:lnTo>
                <a:lnTo>
                  <a:pt x="434" y="757"/>
                </a:lnTo>
                <a:lnTo>
                  <a:pt x="430" y="755"/>
                </a:lnTo>
                <a:lnTo>
                  <a:pt x="428" y="753"/>
                </a:lnTo>
                <a:lnTo>
                  <a:pt x="424" y="750"/>
                </a:lnTo>
                <a:lnTo>
                  <a:pt x="418" y="746"/>
                </a:lnTo>
                <a:lnTo>
                  <a:pt x="415" y="744"/>
                </a:lnTo>
                <a:lnTo>
                  <a:pt x="412" y="742"/>
                </a:lnTo>
                <a:lnTo>
                  <a:pt x="411" y="741"/>
                </a:lnTo>
                <a:lnTo>
                  <a:pt x="409" y="739"/>
                </a:lnTo>
                <a:lnTo>
                  <a:pt x="407" y="737"/>
                </a:lnTo>
                <a:lnTo>
                  <a:pt x="406" y="735"/>
                </a:lnTo>
                <a:lnTo>
                  <a:pt x="405" y="734"/>
                </a:lnTo>
                <a:lnTo>
                  <a:pt x="404" y="732"/>
                </a:lnTo>
                <a:lnTo>
                  <a:pt x="404" y="731"/>
                </a:lnTo>
                <a:lnTo>
                  <a:pt x="403" y="730"/>
                </a:lnTo>
                <a:lnTo>
                  <a:pt x="403" y="728"/>
                </a:lnTo>
                <a:lnTo>
                  <a:pt x="402" y="726"/>
                </a:lnTo>
                <a:lnTo>
                  <a:pt x="402" y="720"/>
                </a:lnTo>
                <a:lnTo>
                  <a:pt x="401" y="714"/>
                </a:lnTo>
                <a:lnTo>
                  <a:pt x="401" y="709"/>
                </a:lnTo>
                <a:lnTo>
                  <a:pt x="401" y="707"/>
                </a:lnTo>
                <a:lnTo>
                  <a:pt x="400" y="704"/>
                </a:lnTo>
                <a:lnTo>
                  <a:pt x="400" y="702"/>
                </a:lnTo>
                <a:lnTo>
                  <a:pt x="399" y="699"/>
                </a:lnTo>
                <a:lnTo>
                  <a:pt x="398" y="694"/>
                </a:lnTo>
                <a:lnTo>
                  <a:pt x="397" y="692"/>
                </a:lnTo>
                <a:lnTo>
                  <a:pt x="396" y="691"/>
                </a:lnTo>
                <a:lnTo>
                  <a:pt x="396" y="690"/>
                </a:lnTo>
                <a:lnTo>
                  <a:pt x="395" y="689"/>
                </a:lnTo>
                <a:lnTo>
                  <a:pt x="394" y="687"/>
                </a:lnTo>
                <a:lnTo>
                  <a:pt x="391" y="683"/>
                </a:lnTo>
                <a:lnTo>
                  <a:pt x="387" y="679"/>
                </a:lnTo>
                <a:lnTo>
                  <a:pt x="383" y="674"/>
                </a:lnTo>
                <a:lnTo>
                  <a:pt x="376" y="666"/>
                </a:lnTo>
                <a:lnTo>
                  <a:pt x="375" y="665"/>
                </a:lnTo>
                <a:lnTo>
                  <a:pt x="373" y="663"/>
                </a:lnTo>
                <a:lnTo>
                  <a:pt x="372" y="661"/>
                </a:lnTo>
                <a:lnTo>
                  <a:pt x="370" y="660"/>
                </a:lnTo>
                <a:lnTo>
                  <a:pt x="368" y="657"/>
                </a:lnTo>
                <a:lnTo>
                  <a:pt x="366" y="656"/>
                </a:lnTo>
                <a:lnTo>
                  <a:pt x="364" y="655"/>
                </a:lnTo>
                <a:lnTo>
                  <a:pt x="362" y="653"/>
                </a:lnTo>
                <a:lnTo>
                  <a:pt x="360" y="651"/>
                </a:lnTo>
                <a:lnTo>
                  <a:pt x="358" y="650"/>
                </a:lnTo>
                <a:lnTo>
                  <a:pt x="356" y="649"/>
                </a:lnTo>
                <a:lnTo>
                  <a:pt x="353" y="647"/>
                </a:lnTo>
                <a:lnTo>
                  <a:pt x="352" y="647"/>
                </a:lnTo>
                <a:lnTo>
                  <a:pt x="351" y="646"/>
                </a:lnTo>
                <a:lnTo>
                  <a:pt x="348" y="646"/>
                </a:lnTo>
                <a:lnTo>
                  <a:pt x="346" y="646"/>
                </a:lnTo>
                <a:lnTo>
                  <a:pt x="344" y="645"/>
                </a:lnTo>
                <a:lnTo>
                  <a:pt x="341" y="645"/>
                </a:lnTo>
                <a:lnTo>
                  <a:pt x="335" y="645"/>
                </a:lnTo>
                <a:lnTo>
                  <a:pt x="332" y="645"/>
                </a:lnTo>
                <a:lnTo>
                  <a:pt x="331" y="645"/>
                </a:lnTo>
                <a:lnTo>
                  <a:pt x="329" y="645"/>
                </a:lnTo>
                <a:lnTo>
                  <a:pt x="328" y="644"/>
                </a:lnTo>
                <a:lnTo>
                  <a:pt x="326" y="644"/>
                </a:lnTo>
                <a:lnTo>
                  <a:pt x="324" y="643"/>
                </a:lnTo>
                <a:lnTo>
                  <a:pt x="322" y="642"/>
                </a:lnTo>
                <a:lnTo>
                  <a:pt x="320" y="641"/>
                </a:lnTo>
                <a:lnTo>
                  <a:pt x="318" y="640"/>
                </a:lnTo>
                <a:lnTo>
                  <a:pt x="316" y="639"/>
                </a:lnTo>
                <a:lnTo>
                  <a:pt x="314" y="637"/>
                </a:lnTo>
                <a:lnTo>
                  <a:pt x="312" y="636"/>
                </a:lnTo>
                <a:lnTo>
                  <a:pt x="311" y="634"/>
                </a:lnTo>
                <a:lnTo>
                  <a:pt x="309" y="633"/>
                </a:lnTo>
                <a:lnTo>
                  <a:pt x="308" y="631"/>
                </a:lnTo>
                <a:lnTo>
                  <a:pt x="308" y="630"/>
                </a:lnTo>
                <a:lnTo>
                  <a:pt x="307" y="629"/>
                </a:lnTo>
                <a:lnTo>
                  <a:pt x="306" y="627"/>
                </a:lnTo>
                <a:lnTo>
                  <a:pt x="306" y="625"/>
                </a:lnTo>
                <a:lnTo>
                  <a:pt x="305" y="623"/>
                </a:lnTo>
                <a:lnTo>
                  <a:pt x="304" y="617"/>
                </a:lnTo>
                <a:lnTo>
                  <a:pt x="303" y="615"/>
                </a:lnTo>
                <a:lnTo>
                  <a:pt x="303" y="613"/>
                </a:lnTo>
                <a:lnTo>
                  <a:pt x="302" y="612"/>
                </a:lnTo>
                <a:lnTo>
                  <a:pt x="301" y="610"/>
                </a:lnTo>
                <a:lnTo>
                  <a:pt x="301" y="609"/>
                </a:lnTo>
                <a:lnTo>
                  <a:pt x="300" y="608"/>
                </a:lnTo>
                <a:lnTo>
                  <a:pt x="299" y="606"/>
                </a:lnTo>
                <a:lnTo>
                  <a:pt x="296" y="603"/>
                </a:lnTo>
                <a:lnTo>
                  <a:pt x="291" y="597"/>
                </a:lnTo>
                <a:lnTo>
                  <a:pt x="284" y="590"/>
                </a:lnTo>
                <a:lnTo>
                  <a:pt x="283" y="589"/>
                </a:lnTo>
                <a:lnTo>
                  <a:pt x="282" y="588"/>
                </a:lnTo>
                <a:lnTo>
                  <a:pt x="281" y="587"/>
                </a:lnTo>
                <a:lnTo>
                  <a:pt x="280" y="585"/>
                </a:lnTo>
                <a:lnTo>
                  <a:pt x="280" y="584"/>
                </a:lnTo>
                <a:lnTo>
                  <a:pt x="278" y="580"/>
                </a:lnTo>
                <a:lnTo>
                  <a:pt x="277" y="578"/>
                </a:lnTo>
                <a:lnTo>
                  <a:pt x="275" y="576"/>
                </a:lnTo>
                <a:lnTo>
                  <a:pt x="272" y="572"/>
                </a:lnTo>
                <a:lnTo>
                  <a:pt x="271" y="571"/>
                </a:lnTo>
                <a:lnTo>
                  <a:pt x="270" y="569"/>
                </a:lnTo>
                <a:lnTo>
                  <a:pt x="267" y="564"/>
                </a:lnTo>
                <a:lnTo>
                  <a:pt x="267" y="563"/>
                </a:lnTo>
                <a:lnTo>
                  <a:pt x="266" y="562"/>
                </a:lnTo>
                <a:lnTo>
                  <a:pt x="265" y="561"/>
                </a:lnTo>
                <a:lnTo>
                  <a:pt x="264" y="560"/>
                </a:lnTo>
                <a:lnTo>
                  <a:pt x="260" y="556"/>
                </a:lnTo>
                <a:lnTo>
                  <a:pt x="258" y="555"/>
                </a:lnTo>
                <a:lnTo>
                  <a:pt x="257" y="553"/>
                </a:lnTo>
                <a:lnTo>
                  <a:pt x="255" y="551"/>
                </a:lnTo>
                <a:lnTo>
                  <a:pt x="254" y="549"/>
                </a:lnTo>
                <a:lnTo>
                  <a:pt x="253" y="548"/>
                </a:lnTo>
                <a:lnTo>
                  <a:pt x="249" y="545"/>
                </a:lnTo>
                <a:lnTo>
                  <a:pt x="248" y="544"/>
                </a:lnTo>
                <a:lnTo>
                  <a:pt x="248" y="543"/>
                </a:lnTo>
                <a:lnTo>
                  <a:pt x="247" y="542"/>
                </a:lnTo>
                <a:lnTo>
                  <a:pt x="246" y="541"/>
                </a:lnTo>
                <a:lnTo>
                  <a:pt x="246" y="539"/>
                </a:lnTo>
                <a:lnTo>
                  <a:pt x="245" y="538"/>
                </a:lnTo>
                <a:lnTo>
                  <a:pt x="245" y="536"/>
                </a:lnTo>
                <a:lnTo>
                  <a:pt x="244" y="530"/>
                </a:lnTo>
                <a:lnTo>
                  <a:pt x="243" y="528"/>
                </a:lnTo>
                <a:lnTo>
                  <a:pt x="243" y="527"/>
                </a:lnTo>
                <a:lnTo>
                  <a:pt x="243" y="525"/>
                </a:lnTo>
                <a:lnTo>
                  <a:pt x="242" y="524"/>
                </a:lnTo>
                <a:lnTo>
                  <a:pt x="242" y="523"/>
                </a:lnTo>
                <a:lnTo>
                  <a:pt x="241" y="522"/>
                </a:lnTo>
                <a:lnTo>
                  <a:pt x="240" y="521"/>
                </a:lnTo>
                <a:lnTo>
                  <a:pt x="237" y="517"/>
                </a:lnTo>
                <a:lnTo>
                  <a:pt x="233" y="514"/>
                </a:lnTo>
                <a:lnTo>
                  <a:pt x="229" y="509"/>
                </a:lnTo>
                <a:lnTo>
                  <a:pt x="226" y="506"/>
                </a:lnTo>
                <a:lnTo>
                  <a:pt x="224" y="504"/>
                </a:lnTo>
                <a:lnTo>
                  <a:pt x="222" y="503"/>
                </a:lnTo>
                <a:lnTo>
                  <a:pt x="221" y="501"/>
                </a:lnTo>
                <a:lnTo>
                  <a:pt x="219" y="500"/>
                </a:lnTo>
                <a:lnTo>
                  <a:pt x="218" y="499"/>
                </a:lnTo>
                <a:lnTo>
                  <a:pt x="216" y="498"/>
                </a:lnTo>
                <a:lnTo>
                  <a:pt x="214" y="497"/>
                </a:lnTo>
                <a:lnTo>
                  <a:pt x="212" y="496"/>
                </a:lnTo>
                <a:lnTo>
                  <a:pt x="210" y="495"/>
                </a:lnTo>
                <a:lnTo>
                  <a:pt x="209" y="495"/>
                </a:lnTo>
                <a:lnTo>
                  <a:pt x="205" y="493"/>
                </a:lnTo>
                <a:lnTo>
                  <a:pt x="202" y="493"/>
                </a:lnTo>
                <a:lnTo>
                  <a:pt x="194" y="491"/>
                </a:lnTo>
                <a:lnTo>
                  <a:pt x="192" y="491"/>
                </a:lnTo>
                <a:lnTo>
                  <a:pt x="189" y="490"/>
                </a:lnTo>
                <a:lnTo>
                  <a:pt x="188" y="491"/>
                </a:lnTo>
                <a:lnTo>
                  <a:pt x="187" y="491"/>
                </a:lnTo>
                <a:lnTo>
                  <a:pt x="187" y="491"/>
                </a:lnTo>
                <a:lnTo>
                  <a:pt x="186" y="491"/>
                </a:lnTo>
                <a:lnTo>
                  <a:pt x="185" y="492"/>
                </a:lnTo>
                <a:lnTo>
                  <a:pt x="184" y="492"/>
                </a:lnTo>
                <a:lnTo>
                  <a:pt x="184" y="493"/>
                </a:lnTo>
                <a:lnTo>
                  <a:pt x="183" y="495"/>
                </a:lnTo>
                <a:lnTo>
                  <a:pt x="182" y="496"/>
                </a:lnTo>
                <a:lnTo>
                  <a:pt x="182" y="496"/>
                </a:lnTo>
                <a:lnTo>
                  <a:pt x="181" y="497"/>
                </a:lnTo>
                <a:lnTo>
                  <a:pt x="180" y="497"/>
                </a:lnTo>
                <a:lnTo>
                  <a:pt x="180" y="497"/>
                </a:lnTo>
                <a:lnTo>
                  <a:pt x="179" y="497"/>
                </a:lnTo>
                <a:lnTo>
                  <a:pt x="177" y="497"/>
                </a:lnTo>
                <a:lnTo>
                  <a:pt x="175" y="497"/>
                </a:lnTo>
                <a:lnTo>
                  <a:pt x="172" y="496"/>
                </a:lnTo>
                <a:lnTo>
                  <a:pt x="168" y="495"/>
                </a:lnTo>
                <a:lnTo>
                  <a:pt x="167" y="495"/>
                </a:lnTo>
                <a:lnTo>
                  <a:pt x="165" y="494"/>
                </a:lnTo>
                <a:lnTo>
                  <a:pt x="160" y="494"/>
                </a:lnTo>
                <a:lnTo>
                  <a:pt x="157" y="494"/>
                </a:lnTo>
                <a:lnTo>
                  <a:pt x="155" y="493"/>
                </a:lnTo>
                <a:lnTo>
                  <a:pt x="153" y="493"/>
                </a:lnTo>
                <a:lnTo>
                  <a:pt x="151" y="492"/>
                </a:lnTo>
                <a:lnTo>
                  <a:pt x="149" y="492"/>
                </a:lnTo>
                <a:lnTo>
                  <a:pt x="147" y="491"/>
                </a:lnTo>
                <a:lnTo>
                  <a:pt x="145" y="490"/>
                </a:lnTo>
                <a:lnTo>
                  <a:pt x="144" y="489"/>
                </a:lnTo>
                <a:lnTo>
                  <a:pt x="143" y="489"/>
                </a:lnTo>
                <a:lnTo>
                  <a:pt x="142" y="488"/>
                </a:lnTo>
                <a:lnTo>
                  <a:pt x="141" y="487"/>
                </a:lnTo>
                <a:lnTo>
                  <a:pt x="140" y="485"/>
                </a:lnTo>
                <a:lnTo>
                  <a:pt x="140" y="485"/>
                </a:lnTo>
                <a:lnTo>
                  <a:pt x="137" y="481"/>
                </a:lnTo>
                <a:lnTo>
                  <a:pt x="135" y="476"/>
                </a:lnTo>
                <a:lnTo>
                  <a:pt x="133" y="473"/>
                </a:lnTo>
                <a:lnTo>
                  <a:pt x="133" y="471"/>
                </a:lnTo>
                <a:lnTo>
                  <a:pt x="132" y="470"/>
                </a:lnTo>
                <a:lnTo>
                  <a:pt x="131" y="465"/>
                </a:lnTo>
                <a:lnTo>
                  <a:pt x="130" y="463"/>
                </a:lnTo>
                <a:lnTo>
                  <a:pt x="129" y="461"/>
                </a:lnTo>
                <a:lnTo>
                  <a:pt x="128" y="460"/>
                </a:lnTo>
                <a:lnTo>
                  <a:pt x="127" y="458"/>
                </a:lnTo>
                <a:lnTo>
                  <a:pt x="126" y="456"/>
                </a:lnTo>
                <a:lnTo>
                  <a:pt x="125" y="455"/>
                </a:lnTo>
                <a:lnTo>
                  <a:pt x="124" y="453"/>
                </a:lnTo>
                <a:lnTo>
                  <a:pt x="121" y="450"/>
                </a:lnTo>
                <a:lnTo>
                  <a:pt x="119" y="448"/>
                </a:lnTo>
                <a:lnTo>
                  <a:pt x="112" y="442"/>
                </a:lnTo>
                <a:lnTo>
                  <a:pt x="110" y="441"/>
                </a:lnTo>
                <a:lnTo>
                  <a:pt x="108" y="440"/>
                </a:lnTo>
                <a:lnTo>
                  <a:pt x="106" y="439"/>
                </a:lnTo>
                <a:lnTo>
                  <a:pt x="104" y="438"/>
                </a:lnTo>
                <a:lnTo>
                  <a:pt x="99" y="435"/>
                </a:lnTo>
                <a:lnTo>
                  <a:pt x="97" y="435"/>
                </a:lnTo>
                <a:lnTo>
                  <a:pt x="96" y="434"/>
                </a:lnTo>
                <a:lnTo>
                  <a:pt x="94" y="433"/>
                </a:lnTo>
                <a:lnTo>
                  <a:pt x="93" y="431"/>
                </a:lnTo>
                <a:lnTo>
                  <a:pt x="92" y="430"/>
                </a:lnTo>
                <a:lnTo>
                  <a:pt x="91" y="429"/>
                </a:lnTo>
                <a:lnTo>
                  <a:pt x="90" y="429"/>
                </a:lnTo>
                <a:lnTo>
                  <a:pt x="90" y="428"/>
                </a:lnTo>
                <a:lnTo>
                  <a:pt x="89" y="427"/>
                </a:lnTo>
                <a:lnTo>
                  <a:pt x="89" y="426"/>
                </a:lnTo>
                <a:lnTo>
                  <a:pt x="89" y="425"/>
                </a:lnTo>
                <a:lnTo>
                  <a:pt x="88" y="422"/>
                </a:lnTo>
                <a:lnTo>
                  <a:pt x="87" y="418"/>
                </a:lnTo>
                <a:lnTo>
                  <a:pt x="86" y="415"/>
                </a:lnTo>
                <a:lnTo>
                  <a:pt x="85" y="411"/>
                </a:lnTo>
                <a:lnTo>
                  <a:pt x="83" y="406"/>
                </a:lnTo>
                <a:lnTo>
                  <a:pt x="82" y="405"/>
                </a:lnTo>
                <a:lnTo>
                  <a:pt x="82" y="403"/>
                </a:lnTo>
                <a:lnTo>
                  <a:pt x="82" y="402"/>
                </a:lnTo>
                <a:lnTo>
                  <a:pt x="82" y="400"/>
                </a:lnTo>
                <a:lnTo>
                  <a:pt x="82" y="399"/>
                </a:lnTo>
                <a:lnTo>
                  <a:pt x="83" y="396"/>
                </a:lnTo>
                <a:lnTo>
                  <a:pt x="83" y="393"/>
                </a:lnTo>
                <a:lnTo>
                  <a:pt x="83" y="391"/>
                </a:lnTo>
                <a:lnTo>
                  <a:pt x="83" y="387"/>
                </a:lnTo>
                <a:lnTo>
                  <a:pt x="83" y="382"/>
                </a:lnTo>
                <a:lnTo>
                  <a:pt x="83" y="380"/>
                </a:lnTo>
                <a:lnTo>
                  <a:pt x="83" y="378"/>
                </a:lnTo>
                <a:lnTo>
                  <a:pt x="83" y="376"/>
                </a:lnTo>
                <a:lnTo>
                  <a:pt x="82" y="374"/>
                </a:lnTo>
                <a:lnTo>
                  <a:pt x="82" y="373"/>
                </a:lnTo>
                <a:lnTo>
                  <a:pt x="81" y="372"/>
                </a:lnTo>
                <a:lnTo>
                  <a:pt x="80" y="371"/>
                </a:lnTo>
                <a:lnTo>
                  <a:pt x="79" y="370"/>
                </a:lnTo>
                <a:lnTo>
                  <a:pt x="78" y="369"/>
                </a:lnTo>
                <a:lnTo>
                  <a:pt x="75" y="368"/>
                </a:lnTo>
                <a:lnTo>
                  <a:pt x="73" y="367"/>
                </a:lnTo>
                <a:lnTo>
                  <a:pt x="70" y="366"/>
                </a:lnTo>
                <a:lnTo>
                  <a:pt x="69" y="365"/>
                </a:lnTo>
                <a:lnTo>
                  <a:pt x="68" y="365"/>
                </a:lnTo>
                <a:lnTo>
                  <a:pt x="66" y="364"/>
                </a:lnTo>
                <a:lnTo>
                  <a:pt x="65" y="363"/>
                </a:lnTo>
                <a:lnTo>
                  <a:pt x="65" y="362"/>
                </a:lnTo>
                <a:lnTo>
                  <a:pt x="64" y="361"/>
                </a:lnTo>
                <a:lnTo>
                  <a:pt x="63" y="359"/>
                </a:lnTo>
                <a:lnTo>
                  <a:pt x="61" y="356"/>
                </a:lnTo>
                <a:lnTo>
                  <a:pt x="60" y="354"/>
                </a:lnTo>
                <a:lnTo>
                  <a:pt x="59" y="352"/>
                </a:lnTo>
                <a:lnTo>
                  <a:pt x="58" y="350"/>
                </a:lnTo>
                <a:lnTo>
                  <a:pt x="57" y="348"/>
                </a:lnTo>
                <a:lnTo>
                  <a:pt x="57" y="346"/>
                </a:lnTo>
                <a:lnTo>
                  <a:pt x="56" y="344"/>
                </a:lnTo>
                <a:lnTo>
                  <a:pt x="56" y="342"/>
                </a:lnTo>
                <a:lnTo>
                  <a:pt x="55" y="340"/>
                </a:lnTo>
                <a:lnTo>
                  <a:pt x="55" y="332"/>
                </a:lnTo>
                <a:lnTo>
                  <a:pt x="54" y="330"/>
                </a:lnTo>
                <a:lnTo>
                  <a:pt x="54" y="328"/>
                </a:lnTo>
                <a:lnTo>
                  <a:pt x="53" y="326"/>
                </a:lnTo>
                <a:lnTo>
                  <a:pt x="51" y="319"/>
                </a:lnTo>
                <a:lnTo>
                  <a:pt x="51" y="317"/>
                </a:lnTo>
                <a:lnTo>
                  <a:pt x="50" y="315"/>
                </a:lnTo>
                <a:lnTo>
                  <a:pt x="49" y="313"/>
                </a:lnTo>
                <a:lnTo>
                  <a:pt x="48" y="312"/>
                </a:lnTo>
                <a:lnTo>
                  <a:pt x="47" y="310"/>
                </a:lnTo>
                <a:lnTo>
                  <a:pt x="46" y="310"/>
                </a:lnTo>
                <a:lnTo>
                  <a:pt x="45" y="309"/>
                </a:lnTo>
                <a:lnTo>
                  <a:pt x="45" y="308"/>
                </a:lnTo>
                <a:lnTo>
                  <a:pt x="41" y="307"/>
                </a:lnTo>
                <a:lnTo>
                  <a:pt x="41" y="306"/>
                </a:lnTo>
                <a:lnTo>
                  <a:pt x="40" y="306"/>
                </a:lnTo>
                <a:lnTo>
                  <a:pt x="39" y="305"/>
                </a:lnTo>
                <a:lnTo>
                  <a:pt x="39" y="304"/>
                </a:lnTo>
                <a:lnTo>
                  <a:pt x="37" y="302"/>
                </a:lnTo>
                <a:lnTo>
                  <a:pt x="36" y="301"/>
                </a:lnTo>
                <a:lnTo>
                  <a:pt x="36" y="300"/>
                </a:lnTo>
                <a:lnTo>
                  <a:pt x="36" y="298"/>
                </a:lnTo>
                <a:lnTo>
                  <a:pt x="36" y="295"/>
                </a:lnTo>
                <a:lnTo>
                  <a:pt x="35" y="294"/>
                </a:lnTo>
                <a:lnTo>
                  <a:pt x="35" y="292"/>
                </a:lnTo>
                <a:lnTo>
                  <a:pt x="35" y="291"/>
                </a:lnTo>
                <a:lnTo>
                  <a:pt x="35" y="290"/>
                </a:lnTo>
                <a:lnTo>
                  <a:pt x="35" y="288"/>
                </a:lnTo>
                <a:lnTo>
                  <a:pt x="36" y="285"/>
                </a:lnTo>
                <a:lnTo>
                  <a:pt x="36" y="282"/>
                </a:lnTo>
                <a:lnTo>
                  <a:pt x="37" y="278"/>
                </a:lnTo>
                <a:lnTo>
                  <a:pt x="37" y="277"/>
                </a:lnTo>
                <a:lnTo>
                  <a:pt x="37" y="276"/>
                </a:lnTo>
                <a:lnTo>
                  <a:pt x="37" y="274"/>
                </a:lnTo>
                <a:lnTo>
                  <a:pt x="37" y="272"/>
                </a:lnTo>
                <a:lnTo>
                  <a:pt x="36" y="271"/>
                </a:lnTo>
                <a:lnTo>
                  <a:pt x="35" y="269"/>
                </a:lnTo>
                <a:lnTo>
                  <a:pt x="35" y="268"/>
                </a:lnTo>
                <a:lnTo>
                  <a:pt x="34" y="267"/>
                </a:lnTo>
                <a:lnTo>
                  <a:pt x="33" y="266"/>
                </a:lnTo>
                <a:lnTo>
                  <a:pt x="32" y="265"/>
                </a:lnTo>
                <a:lnTo>
                  <a:pt x="31" y="265"/>
                </a:lnTo>
                <a:lnTo>
                  <a:pt x="30" y="264"/>
                </a:lnTo>
                <a:lnTo>
                  <a:pt x="25" y="262"/>
                </a:lnTo>
                <a:lnTo>
                  <a:pt x="23" y="261"/>
                </a:lnTo>
                <a:lnTo>
                  <a:pt x="22" y="261"/>
                </a:lnTo>
                <a:lnTo>
                  <a:pt x="18" y="258"/>
                </a:lnTo>
                <a:lnTo>
                  <a:pt x="11" y="254"/>
                </a:lnTo>
                <a:lnTo>
                  <a:pt x="8" y="252"/>
                </a:lnTo>
                <a:lnTo>
                  <a:pt x="7" y="252"/>
                </a:lnTo>
                <a:lnTo>
                  <a:pt x="5" y="251"/>
                </a:lnTo>
                <a:lnTo>
                  <a:pt x="4" y="250"/>
                </a:lnTo>
                <a:lnTo>
                  <a:pt x="3" y="249"/>
                </a:lnTo>
                <a:lnTo>
                  <a:pt x="2" y="248"/>
                </a:lnTo>
                <a:lnTo>
                  <a:pt x="1" y="247"/>
                </a:lnTo>
                <a:lnTo>
                  <a:pt x="0" y="245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1" name="Freeform 234">
            <a:extLst>
              <a:ext uri="{FF2B5EF4-FFF2-40B4-BE49-F238E27FC236}">
                <a16:creationId xmlns:a16="http://schemas.microsoft.com/office/drawing/2014/main" id="{FE3E5A4D-1D4D-4BE7-9CE5-352DBCB67048}"/>
              </a:ext>
            </a:extLst>
          </p:cNvPr>
          <p:cNvSpPr>
            <a:spLocks/>
          </p:cNvSpPr>
          <p:nvPr/>
        </p:nvSpPr>
        <p:spPr bwMode="auto">
          <a:xfrm>
            <a:off x="6628207" y="4271540"/>
            <a:ext cx="750785" cy="509489"/>
          </a:xfrm>
          <a:custGeom>
            <a:avLst/>
            <a:gdLst>
              <a:gd name="T0" fmla="*/ 3 w 395"/>
              <a:gd name="T1" fmla="*/ 231 h 245"/>
              <a:gd name="T2" fmla="*/ 0 w 395"/>
              <a:gd name="T3" fmla="*/ 221 h 245"/>
              <a:gd name="T4" fmla="*/ 2 w 395"/>
              <a:gd name="T5" fmla="*/ 214 h 245"/>
              <a:gd name="T6" fmla="*/ 8 w 395"/>
              <a:gd name="T7" fmla="*/ 208 h 245"/>
              <a:gd name="T8" fmla="*/ 23 w 395"/>
              <a:gd name="T9" fmla="*/ 199 h 245"/>
              <a:gd name="T10" fmla="*/ 27 w 395"/>
              <a:gd name="T11" fmla="*/ 194 h 245"/>
              <a:gd name="T12" fmla="*/ 32 w 395"/>
              <a:gd name="T13" fmla="*/ 171 h 245"/>
              <a:gd name="T14" fmla="*/ 36 w 395"/>
              <a:gd name="T15" fmla="*/ 164 h 245"/>
              <a:gd name="T16" fmla="*/ 43 w 395"/>
              <a:gd name="T17" fmla="*/ 154 h 245"/>
              <a:gd name="T18" fmla="*/ 52 w 395"/>
              <a:gd name="T19" fmla="*/ 139 h 245"/>
              <a:gd name="T20" fmla="*/ 62 w 395"/>
              <a:gd name="T21" fmla="*/ 124 h 245"/>
              <a:gd name="T22" fmla="*/ 73 w 395"/>
              <a:gd name="T23" fmla="*/ 123 h 245"/>
              <a:gd name="T24" fmla="*/ 84 w 395"/>
              <a:gd name="T25" fmla="*/ 125 h 245"/>
              <a:gd name="T26" fmla="*/ 91 w 395"/>
              <a:gd name="T27" fmla="*/ 121 h 245"/>
              <a:gd name="T28" fmla="*/ 99 w 395"/>
              <a:gd name="T29" fmla="*/ 117 h 245"/>
              <a:gd name="T30" fmla="*/ 107 w 395"/>
              <a:gd name="T31" fmla="*/ 118 h 245"/>
              <a:gd name="T32" fmla="*/ 113 w 395"/>
              <a:gd name="T33" fmla="*/ 123 h 245"/>
              <a:gd name="T34" fmla="*/ 117 w 395"/>
              <a:gd name="T35" fmla="*/ 127 h 245"/>
              <a:gd name="T36" fmla="*/ 119 w 395"/>
              <a:gd name="T37" fmla="*/ 127 h 245"/>
              <a:gd name="T38" fmla="*/ 122 w 395"/>
              <a:gd name="T39" fmla="*/ 121 h 245"/>
              <a:gd name="T40" fmla="*/ 129 w 395"/>
              <a:gd name="T41" fmla="*/ 117 h 245"/>
              <a:gd name="T42" fmla="*/ 133 w 395"/>
              <a:gd name="T43" fmla="*/ 112 h 245"/>
              <a:gd name="T44" fmla="*/ 142 w 395"/>
              <a:gd name="T45" fmla="*/ 109 h 245"/>
              <a:gd name="T46" fmla="*/ 155 w 395"/>
              <a:gd name="T47" fmla="*/ 106 h 245"/>
              <a:gd name="T48" fmla="*/ 166 w 395"/>
              <a:gd name="T49" fmla="*/ 103 h 245"/>
              <a:gd name="T50" fmla="*/ 173 w 395"/>
              <a:gd name="T51" fmla="*/ 103 h 245"/>
              <a:gd name="T52" fmla="*/ 186 w 395"/>
              <a:gd name="T53" fmla="*/ 107 h 245"/>
              <a:gd name="T54" fmla="*/ 196 w 395"/>
              <a:gd name="T55" fmla="*/ 110 h 245"/>
              <a:gd name="T56" fmla="*/ 206 w 395"/>
              <a:gd name="T57" fmla="*/ 110 h 245"/>
              <a:gd name="T58" fmla="*/ 213 w 395"/>
              <a:gd name="T59" fmla="*/ 110 h 245"/>
              <a:gd name="T60" fmla="*/ 222 w 395"/>
              <a:gd name="T61" fmla="*/ 113 h 245"/>
              <a:gd name="T62" fmla="*/ 230 w 395"/>
              <a:gd name="T63" fmla="*/ 110 h 245"/>
              <a:gd name="T64" fmla="*/ 238 w 395"/>
              <a:gd name="T65" fmla="*/ 103 h 245"/>
              <a:gd name="T66" fmla="*/ 241 w 395"/>
              <a:gd name="T67" fmla="*/ 92 h 245"/>
              <a:gd name="T68" fmla="*/ 241 w 395"/>
              <a:gd name="T69" fmla="*/ 84 h 245"/>
              <a:gd name="T70" fmla="*/ 245 w 395"/>
              <a:gd name="T71" fmla="*/ 80 h 245"/>
              <a:gd name="T72" fmla="*/ 257 w 395"/>
              <a:gd name="T73" fmla="*/ 74 h 245"/>
              <a:gd name="T74" fmla="*/ 271 w 395"/>
              <a:gd name="T75" fmla="*/ 66 h 245"/>
              <a:gd name="T76" fmla="*/ 283 w 395"/>
              <a:gd name="T77" fmla="*/ 58 h 245"/>
              <a:gd name="T78" fmla="*/ 293 w 395"/>
              <a:gd name="T79" fmla="*/ 48 h 245"/>
              <a:gd name="T80" fmla="*/ 298 w 395"/>
              <a:gd name="T81" fmla="*/ 46 h 245"/>
              <a:gd name="T82" fmla="*/ 308 w 395"/>
              <a:gd name="T83" fmla="*/ 48 h 245"/>
              <a:gd name="T84" fmla="*/ 323 w 395"/>
              <a:gd name="T85" fmla="*/ 51 h 245"/>
              <a:gd name="T86" fmla="*/ 330 w 395"/>
              <a:gd name="T87" fmla="*/ 55 h 245"/>
              <a:gd name="T88" fmla="*/ 341 w 395"/>
              <a:gd name="T89" fmla="*/ 63 h 245"/>
              <a:gd name="T90" fmla="*/ 347 w 395"/>
              <a:gd name="T91" fmla="*/ 66 h 245"/>
              <a:gd name="T92" fmla="*/ 351 w 395"/>
              <a:gd name="T93" fmla="*/ 65 h 245"/>
              <a:gd name="T94" fmla="*/ 354 w 395"/>
              <a:gd name="T95" fmla="*/ 60 h 245"/>
              <a:gd name="T96" fmla="*/ 357 w 395"/>
              <a:gd name="T97" fmla="*/ 44 h 245"/>
              <a:gd name="T98" fmla="*/ 357 w 395"/>
              <a:gd name="T99" fmla="*/ 38 h 245"/>
              <a:gd name="T100" fmla="*/ 361 w 395"/>
              <a:gd name="T101" fmla="*/ 35 h 245"/>
              <a:gd name="T102" fmla="*/ 372 w 395"/>
              <a:gd name="T103" fmla="*/ 31 h 245"/>
              <a:gd name="T104" fmla="*/ 379 w 395"/>
              <a:gd name="T105" fmla="*/ 27 h 245"/>
              <a:gd name="T106" fmla="*/ 381 w 395"/>
              <a:gd name="T107" fmla="*/ 22 h 245"/>
              <a:gd name="T108" fmla="*/ 380 w 395"/>
              <a:gd name="T109" fmla="*/ 19 h 245"/>
              <a:gd name="T110" fmla="*/ 378 w 395"/>
              <a:gd name="T111" fmla="*/ 14 h 245"/>
              <a:gd name="T112" fmla="*/ 380 w 395"/>
              <a:gd name="T113" fmla="*/ 6 h 245"/>
              <a:gd name="T114" fmla="*/ 384 w 395"/>
              <a:gd name="T115" fmla="*/ 3 h 245"/>
              <a:gd name="T116" fmla="*/ 387 w 395"/>
              <a:gd name="T117" fmla="*/ 2 h 245"/>
              <a:gd name="T118" fmla="*/ 393 w 395"/>
              <a:gd name="T119" fmla="*/ 1 h 245"/>
              <a:gd name="T120" fmla="*/ 395 w 395"/>
              <a:gd name="T121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5" h="245">
                <a:moveTo>
                  <a:pt x="12" y="245"/>
                </a:moveTo>
                <a:lnTo>
                  <a:pt x="11" y="244"/>
                </a:lnTo>
                <a:lnTo>
                  <a:pt x="9" y="241"/>
                </a:lnTo>
                <a:lnTo>
                  <a:pt x="6" y="236"/>
                </a:lnTo>
                <a:lnTo>
                  <a:pt x="3" y="231"/>
                </a:lnTo>
                <a:lnTo>
                  <a:pt x="2" y="229"/>
                </a:lnTo>
                <a:lnTo>
                  <a:pt x="1" y="227"/>
                </a:lnTo>
                <a:lnTo>
                  <a:pt x="1" y="225"/>
                </a:lnTo>
                <a:lnTo>
                  <a:pt x="0" y="223"/>
                </a:lnTo>
                <a:lnTo>
                  <a:pt x="0" y="221"/>
                </a:lnTo>
                <a:lnTo>
                  <a:pt x="0" y="219"/>
                </a:lnTo>
                <a:lnTo>
                  <a:pt x="0" y="218"/>
                </a:lnTo>
                <a:lnTo>
                  <a:pt x="1" y="217"/>
                </a:lnTo>
                <a:lnTo>
                  <a:pt x="1" y="215"/>
                </a:lnTo>
                <a:lnTo>
                  <a:pt x="2" y="214"/>
                </a:lnTo>
                <a:lnTo>
                  <a:pt x="3" y="213"/>
                </a:lnTo>
                <a:lnTo>
                  <a:pt x="4" y="212"/>
                </a:lnTo>
                <a:lnTo>
                  <a:pt x="4" y="211"/>
                </a:lnTo>
                <a:lnTo>
                  <a:pt x="6" y="210"/>
                </a:lnTo>
                <a:lnTo>
                  <a:pt x="8" y="208"/>
                </a:lnTo>
                <a:lnTo>
                  <a:pt x="11" y="206"/>
                </a:lnTo>
                <a:lnTo>
                  <a:pt x="19" y="202"/>
                </a:lnTo>
                <a:lnTo>
                  <a:pt x="20" y="201"/>
                </a:lnTo>
                <a:lnTo>
                  <a:pt x="22" y="200"/>
                </a:lnTo>
                <a:lnTo>
                  <a:pt x="23" y="199"/>
                </a:lnTo>
                <a:lnTo>
                  <a:pt x="24" y="198"/>
                </a:lnTo>
                <a:lnTo>
                  <a:pt x="25" y="197"/>
                </a:lnTo>
                <a:lnTo>
                  <a:pt x="26" y="196"/>
                </a:lnTo>
                <a:lnTo>
                  <a:pt x="26" y="195"/>
                </a:lnTo>
                <a:lnTo>
                  <a:pt x="27" y="194"/>
                </a:lnTo>
                <a:lnTo>
                  <a:pt x="27" y="192"/>
                </a:lnTo>
                <a:lnTo>
                  <a:pt x="28" y="188"/>
                </a:lnTo>
                <a:lnTo>
                  <a:pt x="28" y="183"/>
                </a:lnTo>
                <a:lnTo>
                  <a:pt x="29" y="180"/>
                </a:lnTo>
                <a:lnTo>
                  <a:pt x="32" y="171"/>
                </a:lnTo>
                <a:lnTo>
                  <a:pt x="32" y="169"/>
                </a:lnTo>
                <a:lnTo>
                  <a:pt x="33" y="168"/>
                </a:lnTo>
                <a:lnTo>
                  <a:pt x="34" y="166"/>
                </a:lnTo>
                <a:lnTo>
                  <a:pt x="35" y="165"/>
                </a:lnTo>
                <a:lnTo>
                  <a:pt x="36" y="164"/>
                </a:lnTo>
                <a:lnTo>
                  <a:pt x="38" y="162"/>
                </a:lnTo>
                <a:lnTo>
                  <a:pt x="39" y="161"/>
                </a:lnTo>
                <a:lnTo>
                  <a:pt x="40" y="160"/>
                </a:lnTo>
                <a:lnTo>
                  <a:pt x="41" y="158"/>
                </a:lnTo>
                <a:lnTo>
                  <a:pt x="43" y="154"/>
                </a:lnTo>
                <a:lnTo>
                  <a:pt x="44" y="153"/>
                </a:lnTo>
                <a:lnTo>
                  <a:pt x="46" y="149"/>
                </a:lnTo>
                <a:lnTo>
                  <a:pt x="47" y="147"/>
                </a:lnTo>
                <a:lnTo>
                  <a:pt x="48" y="145"/>
                </a:lnTo>
                <a:lnTo>
                  <a:pt x="52" y="139"/>
                </a:lnTo>
                <a:lnTo>
                  <a:pt x="54" y="135"/>
                </a:lnTo>
                <a:lnTo>
                  <a:pt x="55" y="134"/>
                </a:lnTo>
                <a:lnTo>
                  <a:pt x="57" y="131"/>
                </a:lnTo>
                <a:lnTo>
                  <a:pt x="58" y="129"/>
                </a:lnTo>
                <a:lnTo>
                  <a:pt x="62" y="124"/>
                </a:lnTo>
                <a:lnTo>
                  <a:pt x="63" y="123"/>
                </a:lnTo>
                <a:lnTo>
                  <a:pt x="64" y="121"/>
                </a:lnTo>
                <a:lnTo>
                  <a:pt x="64" y="121"/>
                </a:lnTo>
                <a:lnTo>
                  <a:pt x="67" y="121"/>
                </a:lnTo>
                <a:lnTo>
                  <a:pt x="73" y="123"/>
                </a:lnTo>
                <a:lnTo>
                  <a:pt x="79" y="125"/>
                </a:lnTo>
                <a:lnTo>
                  <a:pt x="81" y="125"/>
                </a:lnTo>
                <a:lnTo>
                  <a:pt x="82" y="125"/>
                </a:lnTo>
                <a:lnTo>
                  <a:pt x="83" y="125"/>
                </a:lnTo>
                <a:lnTo>
                  <a:pt x="84" y="125"/>
                </a:lnTo>
                <a:lnTo>
                  <a:pt x="85" y="125"/>
                </a:lnTo>
                <a:lnTo>
                  <a:pt x="86" y="124"/>
                </a:lnTo>
                <a:lnTo>
                  <a:pt x="88" y="124"/>
                </a:lnTo>
                <a:lnTo>
                  <a:pt x="89" y="123"/>
                </a:lnTo>
                <a:lnTo>
                  <a:pt x="91" y="121"/>
                </a:lnTo>
                <a:lnTo>
                  <a:pt x="92" y="120"/>
                </a:lnTo>
                <a:lnTo>
                  <a:pt x="94" y="119"/>
                </a:lnTo>
                <a:lnTo>
                  <a:pt x="96" y="118"/>
                </a:lnTo>
                <a:lnTo>
                  <a:pt x="98" y="118"/>
                </a:lnTo>
                <a:lnTo>
                  <a:pt x="99" y="117"/>
                </a:lnTo>
                <a:lnTo>
                  <a:pt x="101" y="117"/>
                </a:lnTo>
                <a:lnTo>
                  <a:pt x="103" y="117"/>
                </a:lnTo>
                <a:lnTo>
                  <a:pt x="104" y="117"/>
                </a:lnTo>
                <a:lnTo>
                  <a:pt x="105" y="118"/>
                </a:lnTo>
                <a:lnTo>
                  <a:pt x="107" y="118"/>
                </a:lnTo>
                <a:lnTo>
                  <a:pt x="108" y="119"/>
                </a:lnTo>
                <a:lnTo>
                  <a:pt x="110" y="120"/>
                </a:lnTo>
                <a:lnTo>
                  <a:pt x="111" y="121"/>
                </a:lnTo>
                <a:lnTo>
                  <a:pt x="112" y="122"/>
                </a:lnTo>
                <a:lnTo>
                  <a:pt x="113" y="123"/>
                </a:lnTo>
                <a:lnTo>
                  <a:pt x="115" y="126"/>
                </a:lnTo>
                <a:lnTo>
                  <a:pt x="116" y="127"/>
                </a:lnTo>
                <a:lnTo>
                  <a:pt x="116" y="127"/>
                </a:lnTo>
                <a:lnTo>
                  <a:pt x="117" y="127"/>
                </a:lnTo>
                <a:lnTo>
                  <a:pt x="117" y="127"/>
                </a:lnTo>
                <a:lnTo>
                  <a:pt x="118" y="127"/>
                </a:lnTo>
                <a:lnTo>
                  <a:pt x="118" y="127"/>
                </a:lnTo>
                <a:lnTo>
                  <a:pt x="118" y="127"/>
                </a:lnTo>
                <a:lnTo>
                  <a:pt x="119" y="127"/>
                </a:lnTo>
                <a:lnTo>
                  <a:pt x="119" y="127"/>
                </a:lnTo>
                <a:lnTo>
                  <a:pt x="119" y="126"/>
                </a:lnTo>
                <a:lnTo>
                  <a:pt x="120" y="124"/>
                </a:lnTo>
                <a:lnTo>
                  <a:pt x="120" y="123"/>
                </a:lnTo>
                <a:lnTo>
                  <a:pt x="121" y="122"/>
                </a:lnTo>
                <a:lnTo>
                  <a:pt x="122" y="121"/>
                </a:lnTo>
                <a:lnTo>
                  <a:pt x="123" y="121"/>
                </a:lnTo>
                <a:lnTo>
                  <a:pt x="124" y="120"/>
                </a:lnTo>
                <a:lnTo>
                  <a:pt x="125" y="119"/>
                </a:lnTo>
                <a:lnTo>
                  <a:pt x="128" y="117"/>
                </a:lnTo>
                <a:lnTo>
                  <a:pt x="129" y="117"/>
                </a:lnTo>
                <a:lnTo>
                  <a:pt x="130" y="116"/>
                </a:lnTo>
                <a:lnTo>
                  <a:pt x="131" y="115"/>
                </a:lnTo>
                <a:lnTo>
                  <a:pt x="132" y="113"/>
                </a:lnTo>
                <a:lnTo>
                  <a:pt x="133" y="113"/>
                </a:lnTo>
                <a:lnTo>
                  <a:pt x="133" y="112"/>
                </a:lnTo>
                <a:lnTo>
                  <a:pt x="134" y="112"/>
                </a:lnTo>
                <a:lnTo>
                  <a:pt x="136" y="111"/>
                </a:lnTo>
                <a:lnTo>
                  <a:pt x="139" y="110"/>
                </a:lnTo>
                <a:lnTo>
                  <a:pt x="141" y="110"/>
                </a:lnTo>
                <a:lnTo>
                  <a:pt x="142" y="109"/>
                </a:lnTo>
                <a:lnTo>
                  <a:pt x="146" y="108"/>
                </a:lnTo>
                <a:lnTo>
                  <a:pt x="147" y="107"/>
                </a:lnTo>
                <a:lnTo>
                  <a:pt x="149" y="107"/>
                </a:lnTo>
                <a:lnTo>
                  <a:pt x="154" y="106"/>
                </a:lnTo>
                <a:lnTo>
                  <a:pt x="155" y="106"/>
                </a:lnTo>
                <a:lnTo>
                  <a:pt x="158" y="106"/>
                </a:lnTo>
                <a:lnTo>
                  <a:pt x="159" y="106"/>
                </a:lnTo>
                <a:lnTo>
                  <a:pt x="161" y="105"/>
                </a:lnTo>
                <a:lnTo>
                  <a:pt x="165" y="104"/>
                </a:lnTo>
                <a:lnTo>
                  <a:pt x="166" y="103"/>
                </a:lnTo>
                <a:lnTo>
                  <a:pt x="167" y="103"/>
                </a:lnTo>
                <a:lnTo>
                  <a:pt x="168" y="103"/>
                </a:lnTo>
                <a:lnTo>
                  <a:pt x="170" y="103"/>
                </a:lnTo>
                <a:lnTo>
                  <a:pt x="171" y="103"/>
                </a:lnTo>
                <a:lnTo>
                  <a:pt x="173" y="103"/>
                </a:lnTo>
                <a:lnTo>
                  <a:pt x="174" y="104"/>
                </a:lnTo>
                <a:lnTo>
                  <a:pt x="176" y="104"/>
                </a:lnTo>
                <a:lnTo>
                  <a:pt x="178" y="105"/>
                </a:lnTo>
                <a:lnTo>
                  <a:pt x="180" y="106"/>
                </a:lnTo>
                <a:lnTo>
                  <a:pt x="186" y="107"/>
                </a:lnTo>
                <a:lnTo>
                  <a:pt x="188" y="108"/>
                </a:lnTo>
                <a:lnTo>
                  <a:pt x="192" y="110"/>
                </a:lnTo>
                <a:lnTo>
                  <a:pt x="193" y="110"/>
                </a:lnTo>
                <a:lnTo>
                  <a:pt x="195" y="110"/>
                </a:lnTo>
                <a:lnTo>
                  <a:pt x="196" y="110"/>
                </a:lnTo>
                <a:lnTo>
                  <a:pt x="197" y="110"/>
                </a:lnTo>
                <a:lnTo>
                  <a:pt x="200" y="110"/>
                </a:lnTo>
                <a:lnTo>
                  <a:pt x="201" y="110"/>
                </a:lnTo>
                <a:lnTo>
                  <a:pt x="203" y="110"/>
                </a:lnTo>
                <a:lnTo>
                  <a:pt x="206" y="110"/>
                </a:lnTo>
                <a:lnTo>
                  <a:pt x="208" y="110"/>
                </a:lnTo>
                <a:lnTo>
                  <a:pt x="209" y="109"/>
                </a:lnTo>
                <a:lnTo>
                  <a:pt x="210" y="109"/>
                </a:lnTo>
                <a:lnTo>
                  <a:pt x="212" y="110"/>
                </a:lnTo>
                <a:lnTo>
                  <a:pt x="213" y="110"/>
                </a:lnTo>
                <a:lnTo>
                  <a:pt x="215" y="110"/>
                </a:lnTo>
                <a:lnTo>
                  <a:pt x="219" y="112"/>
                </a:lnTo>
                <a:lnTo>
                  <a:pt x="220" y="112"/>
                </a:lnTo>
                <a:lnTo>
                  <a:pt x="221" y="112"/>
                </a:lnTo>
                <a:lnTo>
                  <a:pt x="222" y="113"/>
                </a:lnTo>
                <a:lnTo>
                  <a:pt x="223" y="112"/>
                </a:lnTo>
                <a:lnTo>
                  <a:pt x="225" y="112"/>
                </a:lnTo>
                <a:lnTo>
                  <a:pt x="226" y="112"/>
                </a:lnTo>
                <a:lnTo>
                  <a:pt x="228" y="111"/>
                </a:lnTo>
                <a:lnTo>
                  <a:pt x="230" y="110"/>
                </a:lnTo>
                <a:lnTo>
                  <a:pt x="231" y="109"/>
                </a:lnTo>
                <a:lnTo>
                  <a:pt x="233" y="108"/>
                </a:lnTo>
                <a:lnTo>
                  <a:pt x="235" y="106"/>
                </a:lnTo>
                <a:lnTo>
                  <a:pt x="236" y="104"/>
                </a:lnTo>
                <a:lnTo>
                  <a:pt x="238" y="103"/>
                </a:lnTo>
                <a:lnTo>
                  <a:pt x="238" y="101"/>
                </a:lnTo>
                <a:lnTo>
                  <a:pt x="239" y="101"/>
                </a:lnTo>
                <a:lnTo>
                  <a:pt x="239" y="100"/>
                </a:lnTo>
                <a:lnTo>
                  <a:pt x="241" y="93"/>
                </a:lnTo>
                <a:lnTo>
                  <a:pt x="241" y="92"/>
                </a:lnTo>
                <a:lnTo>
                  <a:pt x="241" y="91"/>
                </a:lnTo>
                <a:lnTo>
                  <a:pt x="241" y="86"/>
                </a:lnTo>
                <a:lnTo>
                  <a:pt x="241" y="85"/>
                </a:lnTo>
                <a:lnTo>
                  <a:pt x="241" y="85"/>
                </a:lnTo>
                <a:lnTo>
                  <a:pt x="241" y="84"/>
                </a:lnTo>
                <a:lnTo>
                  <a:pt x="242" y="83"/>
                </a:lnTo>
                <a:lnTo>
                  <a:pt x="242" y="82"/>
                </a:lnTo>
                <a:lnTo>
                  <a:pt x="243" y="82"/>
                </a:lnTo>
                <a:lnTo>
                  <a:pt x="244" y="81"/>
                </a:lnTo>
                <a:lnTo>
                  <a:pt x="245" y="80"/>
                </a:lnTo>
                <a:lnTo>
                  <a:pt x="246" y="80"/>
                </a:lnTo>
                <a:lnTo>
                  <a:pt x="249" y="78"/>
                </a:lnTo>
                <a:lnTo>
                  <a:pt x="254" y="76"/>
                </a:lnTo>
                <a:lnTo>
                  <a:pt x="255" y="76"/>
                </a:lnTo>
                <a:lnTo>
                  <a:pt x="257" y="74"/>
                </a:lnTo>
                <a:lnTo>
                  <a:pt x="258" y="73"/>
                </a:lnTo>
                <a:lnTo>
                  <a:pt x="260" y="72"/>
                </a:lnTo>
                <a:lnTo>
                  <a:pt x="263" y="71"/>
                </a:lnTo>
                <a:lnTo>
                  <a:pt x="264" y="70"/>
                </a:lnTo>
                <a:lnTo>
                  <a:pt x="271" y="66"/>
                </a:lnTo>
                <a:lnTo>
                  <a:pt x="274" y="64"/>
                </a:lnTo>
                <a:lnTo>
                  <a:pt x="276" y="62"/>
                </a:lnTo>
                <a:lnTo>
                  <a:pt x="279" y="60"/>
                </a:lnTo>
                <a:lnTo>
                  <a:pt x="282" y="58"/>
                </a:lnTo>
                <a:lnTo>
                  <a:pt x="283" y="58"/>
                </a:lnTo>
                <a:lnTo>
                  <a:pt x="285" y="56"/>
                </a:lnTo>
                <a:lnTo>
                  <a:pt x="288" y="54"/>
                </a:lnTo>
                <a:lnTo>
                  <a:pt x="291" y="51"/>
                </a:lnTo>
                <a:lnTo>
                  <a:pt x="293" y="49"/>
                </a:lnTo>
                <a:lnTo>
                  <a:pt x="293" y="48"/>
                </a:lnTo>
                <a:lnTo>
                  <a:pt x="294" y="48"/>
                </a:lnTo>
                <a:lnTo>
                  <a:pt x="295" y="47"/>
                </a:lnTo>
                <a:lnTo>
                  <a:pt x="296" y="47"/>
                </a:lnTo>
                <a:lnTo>
                  <a:pt x="297" y="46"/>
                </a:lnTo>
                <a:lnTo>
                  <a:pt x="298" y="46"/>
                </a:lnTo>
                <a:lnTo>
                  <a:pt x="298" y="46"/>
                </a:lnTo>
                <a:lnTo>
                  <a:pt x="299" y="46"/>
                </a:lnTo>
                <a:lnTo>
                  <a:pt x="303" y="47"/>
                </a:lnTo>
                <a:lnTo>
                  <a:pt x="306" y="48"/>
                </a:lnTo>
                <a:lnTo>
                  <a:pt x="308" y="48"/>
                </a:lnTo>
                <a:lnTo>
                  <a:pt x="312" y="49"/>
                </a:lnTo>
                <a:lnTo>
                  <a:pt x="317" y="49"/>
                </a:lnTo>
                <a:lnTo>
                  <a:pt x="318" y="49"/>
                </a:lnTo>
                <a:lnTo>
                  <a:pt x="320" y="50"/>
                </a:lnTo>
                <a:lnTo>
                  <a:pt x="323" y="51"/>
                </a:lnTo>
                <a:lnTo>
                  <a:pt x="324" y="51"/>
                </a:lnTo>
                <a:lnTo>
                  <a:pt x="325" y="51"/>
                </a:lnTo>
                <a:lnTo>
                  <a:pt x="326" y="52"/>
                </a:lnTo>
                <a:lnTo>
                  <a:pt x="328" y="54"/>
                </a:lnTo>
                <a:lnTo>
                  <a:pt x="330" y="55"/>
                </a:lnTo>
                <a:lnTo>
                  <a:pt x="333" y="57"/>
                </a:lnTo>
                <a:lnTo>
                  <a:pt x="333" y="58"/>
                </a:lnTo>
                <a:lnTo>
                  <a:pt x="335" y="59"/>
                </a:lnTo>
                <a:lnTo>
                  <a:pt x="339" y="62"/>
                </a:lnTo>
                <a:lnTo>
                  <a:pt x="341" y="63"/>
                </a:lnTo>
                <a:lnTo>
                  <a:pt x="343" y="64"/>
                </a:lnTo>
                <a:lnTo>
                  <a:pt x="344" y="65"/>
                </a:lnTo>
                <a:lnTo>
                  <a:pt x="345" y="65"/>
                </a:lnTo>
                <a:lnTo>
                  <a:pt x="346" y="66"/>
                </a:lnTo>
                <a:lnTo>
                  <a:pt x="347" y="66"/>
                </a:lnTo>
                <a:lnTo>
                  <a:pt x="348" y="66"/>
                </a:lnTo>
                <a:lnTo>
                  <a:pt x="349" y="66"/>
                </a:lnTo>
                <a:lnTo>
                  <a:pt x="350" y="66"/>
                </a:lnTo>
                <a:lnTo>
                  <a:pt x="351" y="66"/>
                </a:lnTo>
                <a:lnTo>
                  <a:pt x="351" y="65"/>
                </a:lnTo>
                <a:lnTo>
                  <a:pt x="352" y="65"/>
                </a:lnTo>
                <a:lnTo>
                  <a:pt x="353" y="64"/>
                </a:lnTo>
                <a:lnTo>
                  <a:pt x="353" y="63"/>
                </a:lnTo>
                <a:lnTo>
                  <a:pt x="354" y="62"/>
                </a:lnTo>
                <a:lnTo>
                  <a:pt x="354" y="60"/>
                </a:lnTo>
                <a:lnTo>
                  <a:pt x="356" y="52"/>
                </a:lnTo>
                <a:lnTo>
                  <a:pt x="357" y="50"/>
                </a:lnTo>
                <a:lnTo>
                  <a:pt x="357" y="49"/>
                </a:lnTo>
                <a:lnTo>
                  <a:pt x="357" y="47"/>
                </a:lnTo>
                <a:lnTo>
                  <a:pt x="357" y="44"/>
                </a:lnTo>
                <a:lnTo>
                  <a:pt x="357" y="43"/>
                </a:lnTo>
                <a:lnTo>
                  <a:pt x="356" y="41"/>
                </a:lnTo>
                <a:lnTo>
                  <a:pt x="356" y="40"/>
                </a:lnTo>
                <a:lnTo>
                  <a:pt x="357" y="39"/>
                </a:lnTo>
                <a:lnTo>
                  <a:pt x="357" y="38"/>
                </a:lnTo>
                <a:lnTo>
                  <a:pt x="357" y="37"/>
                </a:lnTo>
                <a:lnTo>
                  <a:pt x="358" y="37"/>
                </a:lnTo>
                <a:lnTo>
                  <a:pt x="358" y="36"/>
                </a:lnTo>
                <a:lnTo>
                  <a:pt x="359" y="36"/>
                </a:lnTo>
                <a:lnTo>
                  <a:pt x="361" y="35"/>
                </a:lnTo>
                <a:lnTo>
                  <a:pt x="363" y="35"/>
                </a:lnTo>
                <a:lnTo>
                  <a:pt x="364" y="35"/>
                </a:lnTo>
                <a:lnTo>
                  <a:pt x="366" y="34"/>
                </a:lnTo>
                <a:lnTo>
                  <a:pt x="371" y="32"/>
                </a:lnTo>
                <a:lnTo>
                  <a:pt x="372" y="31"/>
                </a:lnTo>
                <a:lnTo>
                  <a:pt x="373" y="31"/>
                </a:lnTo>
                <a:lnTo>
                  <a:pt x="375" y="29"/>
                </a:lnTo>
                <a:lnTo>
                  <a:pt x="377" y="28"/>
                </a:lnTo>
                <a:lnTo>
                  <a:pt x="378" y="28"/>
                </a:lnTo>
                <a:lnTo>
                  <a:pt x="379" y="27"/>
                </a:lnTo>
                <a:lnTo>
                  <a:pt x="379" y="26"/>
                </a:lnTo>
                <a:lnTo>
                  <a:pt x="380" y="25"/>
                </a:lnTo>
                <a:lnTo>
                  <a:pt x="380" y="25"/>
                </a:lnTo>
                <a:lnTo>
                  <a:pt x="381" y="24"/>
                </a:lnTo>
                <a:lnTo>
                  <a:pt x="381" y="22"/>
                </a:lnTo>
                <a:lnTo>
                  <a:pt x="381" y="22"/>
                </a:lnTo>
                <a:lnTo>
                  <a:pt x="381" y="21"/>
                </a:lnTo>
                <a:lnTo>
                  <a:pt x="381" y="20"/>
                </a:lnTo>
                <a:lnTo>
                  <a:pt x="380" y="20"/>
                </a:lnTo>
                <a:lnTo>
                  <a:pt x="380" y="19"/>
                </a:lnTo>
                <a:lnTo>
                  <a:pt x="378" y="17"/>
                </a:lnTo>
                <a:lnTo>
                  <a:pt x="378" y="16"/>
                </a:lnTo>
                <a:lnTo>
                  <a:pt x="378" y="16"/>
                </a:lnTo>
                <a:lnTo>
                  <a:pt x="378" y="15"/>
                </a:lnTo>
                <a:lnTo>
                  <a:pt x="378" y="14"/>
                </a:lnTo>
                <a:lnTo>
                  <a:pt x="378" y="13"/>
                </a:lnTo>
                <a:lnTo>
                  <a:pt x="378" y="12"/>
                </a:lnTo>
                <a:lnTo>
                  <a:pt x="378" y="10"/>
                </a:lnTo>
                <a:lnTo>
                  <a:pt x="379" y="8"/>
                </a:lnTo>
                <a:lnTo>
                  <a:pt x="380" y="6"/>
                </a:lnTo>
                <a:lnTo>
                  <a:pt x="381" y="5"/>
                </a:lnTo>
                <a:lnTo>
                  <a:pt x="381" y="4"/>
                </a:lnTo>
                <a:lnTo>
                  <a:pt x="382" y="4"/>
                </a:lnTo>
                <a:lnTo>
                  <a:pt x="383" y="3"/>
                </a:lnTo>
                <a:lnTo>
                  <a:pt x="384" y="3"/>
                </a:lnTo>
                <a:lnTo>
                  <a:pt x="385" y="3"/>
                </a:lnTo>
                <a:lnTo>
                  <a:pt x="386" y="2"/>
                </a:lnTo>
                <a:lnTo>
                  <a:pt x="386" y="2"/>
                </a:lnTo>
                <a:lnTo>
                  <a:pt x="387" y="2"/>
                </a:lnTo>
                <a:lnTo>
                  <a:pt x="387" y="2"/>
                </a:lnTo>
                <a:lnTo>
                  <a:pt x="387" y="2"/>
                </a:lnTo>
                <a:lnTo>
                  <a:pt x="388" y="2"/>
                </a:lnTo>
                <a:lnTo>
                  <a:pt x="390" y="2"/>
                </a:lnTo>
                <a:lnTo>
                  <a:pt x="393" y="2"/>
                </a:lnTo>
                <a:lnTo>
                  <a:pt x="393" y="1"/>
                </a:lnTo>
                <a:lnTo>
                  <a:pt x="394" y="1"/>
                </a:lnTo>
                <a:lnTo>
                  <a:pt x="394" y="1"/>
                </a:lnTo>
                <a:lnTo>
                  <a:pt x="394" y="0"/>
                </a:lnTo>
                <a:lnTo>
                  <a:pt x="394" y="0"/>
                </a:lnTo>
                <a:lnTo>
                  <a:pt x="395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2" name="Freeform 235">
            <a:extLst>
              <a:ext uri="{FF2B5EF4-FFF2-40B4-BE49-F238E27FC236}">
                <a16:creationId xmlns:a16="http://schemas.microsoft.com/office/drawing/2014/main" id="{F0F529E0-BFD8-4154-8424-09F782828551}"/>
              </a:ext>
            </a:extLst>
          </p:cNvPr>
          <p:cNvSpPr>
            <a:spLocks/>
          </p:cNvSpPr>
          <p:nvPr/>
        </p:nvSpPr>
        <p:spPr bwMode="auto">
          <a:xfrm>
            <a:off x="6405821" y="3774528"/>
            <a:ext cx="954162" cy="761115"/>
          </a:xfrm>
          <a:custGeom>
            <a:avLst/>
            <a:gdLst>
              <a:gd name="T0" fmla="*/ 347 w 502"/>
              <a:gd name="T1" fmla="*/ 27 h 366"/>
              <a:gd name="T2" fmla="*/ 372 w 502"/>
              <a:gd name="T3" fmla="*/ 45 h 366"/>
              <a:gd name="T4" fmla="*/ 410 w 502"/>
              <a:gd name="T5" fmla="*/ 52 h 366"/>
              <a:gd name="T6" fmla="*/ 422 w 502"/>
              <a:gd name="T7" fmla="*/ 69 h 366"/>
              <a:gd name="T8" fmla="*/ 433 w 502"/>
              <a:gd name="T9" fmla="*/ 73 h 366"/>
              <a:gd name="T10" fmla="*/ 466 w 502"/>
              <a:gd name="T11" fmla="*/ 73 h 366"/>
              <a:gd name="T12" fmla="*/ 477 w 502"/>
              <a:gd name="T13" fmla="*/ 90 h 366"/>
              <a:gd name="T14" fmla="*/ 472 w 502"/>
              <a:gd name="T15" fmla="*/ 121 h 366"/>
              <a:gd name="T16" fmla="*/ 474 w 502"/>
              <a:gd name="T17" fmla="*/ 148 h 366"/>
              <a:gd name="T18" fmla="*/ 482 w 502"/>
              <a:gd name="T19" fmla="*/ 168 h 366"/>
              <a:gd name="T20" fmla="*/ 494 w 502"/>
              <a:gd name="T21" fmla="*/ 199 h 366"/>
              <a:gd name="T22" fmla="*/ 492 w 502"/>
              <a:gd name="T23" fmla="*/ 213 h 366"/>
              <a:gd name="T24" fmla="*/ 477 w 502"/>
              <a:gd name="T25" fmla="*/ 216 h 366"/>
              <a:gd name="T26" fmla="*/ 489 w 502"/>
              <a:gd name="T27" fmla="*/ 225 h 366"/>
              <a:gd name="T28" fmla="*/ 500 w 502"/>
              <a:gd name="T29" fmla="*/ 242 h 366"/>
              <a:gd name="T30" fmla="*/ 497 w 502"/>
              <a:gd name="T31" fmla="*/ 259 h 366"/>
              <a:gd name="T32" fmla="*/ 488 w 502"/>
              <a:gd name="T33" fmla="*/ 271 h 366"/>
              <a:gd name="T34" fmla="*/ 474 w 502"/>
              <a:gd name="T35" fmla="*/ 286 h 366"/>
              <a:gd name="T36" fmla="*/ 463 w 502"/>
              <a:gd name="T37" fmla="*/ 305 h 366"/>
              <a:gd name="T38" fmla="*/ 437 w 502"/>
              <a:gd name="T39" fmla="*/ 289 h 366"/>
              <a:gd name="T40" fmla="*/ 410 w 502"/>
              <a:gd name="T41" fmla="*/ 288 h 366"/>
              <a:gd name="T42" fmla="*/ 372 w 502"/>
              <a:gd name="T43" fmla="*/ 315 h 366"/>
              <a:gd name="T44" fmla="*/ 358 w 502"/>
              <a:gd name="T45" fmla="*/ 332 h 366"/>
              <a:gd name="T46" fmla="*/ 338 w 502"/>
              <a:gd name="T47" fmla="*/ 351 h 366"/>
              <a:gd name="T48" fmla="*/ 312 w 502"/>
              <a:gd name="T49" fmla="*/ 349 h 366"/>
              <a:gd name="T50" fmla="*/ 282 w 502"/>
              <a:gd name="T51" fmla="*/ 343 h 366"/>
              <a:gd name="T52" fmla="*/ 250 w 502"/>
              <a:gd name="T53" fmla="*/ 352 h 366"/>
              <a:gd name="T54" fmla="*/ 236 w 502"/>
              <a:gd name="T55" fmla="*/ 366 h 366"/>
              <a:gd name="T56" fmla="*/ 222 w 502"/>
              <a:gd name="T57" fmla="*/ 357 h 366"/>
              <a:gd name="T58" fmla="*/ 200 w 502"/>
              <a:gd name="T59" fmla="*/ 364 h 366"/>
              <a:gd name="T60" fmla="*/ 175 w 502"/>
              <a:gd name="T61" fmla="*/ 351 h 366"/>
              <a:gd name="T62" fmla="*/ 152 w 502"/>
              <a:gd name="T63" fmla="*/ 331 h 366"/>
              <a:gd name="T64" fmla="*/ 156 w 502"/>
              <a:gd name="T65" fmla="*/ 312 h 366"/>
              <a:gd name="T66" fmla="*/ 135 w 502"/>
              <a:gd name="T67" fmla="*/ 302 h 366"/>
              <a:gd name="T68" fmla="*/ 113 w 502"/>
              <a:gd name="T69" fmla="*/ 285 h 366"/>
              <a:gd name="T70" fmla="*/ 87 w 502"/>
              <a:gd name="T71" fmla="*/ 265 h 366"/>
              <a:gd name="T72" fmla="*/ 65 w 502"/>
              <a:gd name="T73" fmla="*/ 252 h 366"/>
              <a:gd name="T74" fmla="*/ 56 w 502"/>
              <a:gd name="T75" fmla="*/ 231 h 366"/>
              <a:gd name="T76" fmla="*/ 39 w 502"/>
              <a:gd name="T77" fmla="*/ 214 h 366"/>
              <a:gd name="T78" fmla="*/ 43 w 502"/>
              <a:gd name="T79" fmla="*/ 178 h 366"/>
              <a:gd name="T80" fmla="*/ 26 w 502"/>
              <a:gd name="T81" fmla="*/ 150 h 366"/>
              <a:gd name="T82" fmla="*/ 4 w 502"/>
              <a:gd name="T83" fmla="*/ 133 h 366"/>
              <a:gd name="T84" fmla="*/ 3 w 502"/>
              <a:gd name="T85" fmla="*/ 119 h 366"/>
              <a:gd name="T86" fmla="*/ 13 w 502"/>
              <a:gd name="T87" fmla="*/ 103 h 366"/>
              <a:gd name="T88" fmla="*/ 6 w 502"/>
              <a:gd name="T89" fmla="*/ 82 h 366"/>
              <a:gd name="T90" fmla="*/ 34 w 502"/>
              <a:gd name="T91" fmla="*/ 83 h 366"/>
              <a:gd name="T92" fmla="*/ 46 w 502"/>
              <a:gd name="T93" fmla="*/ 110 h 366"/>
              <a:gd name="T94" fmla="*/ 66 w 502"/>
              <a:gd name="T95" fmla="*/ 123 h 366"/>
              <a:gd name="T96" fmla="*/ 63 w 502"/>
              <a:gd name="T97" fmla="*/ 134 h 366"/>
              <a:gd name="T98" fmla="*/ 76 w 502"/>
              <a:gd name="T99" fmla="*/ 159 h 366"/>
              <a:gd name="T100" fmla="*/ 83 w 502"/>
              <a:gd name="T101" fmla="*/ 179 h 366"/>
              <a:gd name="T102" fmla="*/ 95 w 502"/>
              <a:gd name="T103" fmla="*/ 172 h 366"/>
              <a:gd name="T104" fmla="*/ 98 w 502"/>
              <a:gd name="T105" fmla="*/ 140 h 366"/>
              <a:gd name="T106" fmla="*/ 106 w 502"/>
              <a:gd name="T107" fmla="*/ 128 h 366"/>
              <a:gd name="T108" fmla="*/ 126 w 502"/>
              <a:gd name="T109" fmla="*/ 98 h 366"/>
              <a:gd name="T110" fmla="*/ 142 w 502"/>
              <a:gd name="T111" fmla="*/ 79 h 366"/>
              <a:gd name="T112" fmla="*/ 164 w 502"/>
              <a:gd name="T113" fmla="*/ 62 h 366"/>
              <a:gd name="T114" fmla="*/ 182 w 502"/>
              <a:gd name="T115" fmla="*/ 38 h 366"/>
              <a:gd name="T116" fmla="*/ 242 w 502"/>
              <a:gd name="T117" fmla="*/ 30 h 366"/>
              <a:gd name="T118" fmla="*/ 270 w 502"/>
              <a:gd name="T119" fmla="*/ 20 h 366"/>
              <a:gd name="T120" fmla="*/ 295 w 502"/>
              <a:gd name="T121" fmla="*/ 11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02" h="366">
                <a:moveTo>
                  <a:pt x="308" y="1"/>
                </a:moveTo>
                <a:lnTo>
                  <a:pt x="310" y="2"/>
                </a:lnTo>
                <a:lnTo>
                  <a:pt x="312" y="4"/>
                </a:lnTo>
                <a:lnTo>
                  <a:pt x="314" y="5"/>
                </a:lnTo>
                <a:lnTo>
                  <a:pt x="320" y="10"/>
                </a:lnTo>
                <a:lnTo>
                  <a:pt x="327" y="14"/>
                </a:lnTo>
                <a:lnTo>
                  <a:pt x="331" y="17"/>
                </a:lnTo>
                <a:lnTo>
                  <a:pt x="333" y="18"/>
                </a:lnTo>
                <a:lnTo>
                  <a:pt x="337" y="21"/>
                </a:lnTo>
                <a:lnTo>
                  <a:pt x="339" y="23"/>
                </a:lnTo>
                <a:lnTo>
                  <a:pt x="340" y="24"/>
                </a:lnTo>
                <a:lnTo>
                  <a:pt x="341" y="25"/>
                </a:lnTo>
                <a:lnTo>
                  <a:pt x="344" y="26"/>
                </a:lnTo>
                <a:lnTo>
                  <a:pt x="345" y="26"/>
                </a:lnTo>
                <a:lnTo>
                  <a:pt x="347" y="27"/>
                </a:lnTo>
                <a:lnTo>
                  <a:pt x="349" y="29"/>
                </a:lnTo>
                <a:lnTo>
                  <a:pt x="352" y="32"/>
                </a:lnTo>
                <a:lnTo>
                  <a:pt x="354" y="33"/>
                </a:lnTo>
                <a:lnTo>
                  <a:pt x="356" y="36"/>
                </a:lnTo>
                <a:lnTo>
                  <a:pt x="357" y="37"/>
                </a:lnTo>
                <a:lnTo>
                  <a:pt x="357" y="37"/>
                </a:lnTo>
                <a:lnTo>
                  <a:pt x="358" y="38"/>
                </a:lnTo>
                <a:lnTo>
                  <a:pt x="358" y="38"/>
                </a:lnTo>
                <a:lnTo>
                  <a:pt x="359" y="38"/>
                </a:lnTo>
                <a:lnTo>
                  <a:pt x="359" y="38"/>
                </a:lnTo>
                <a:lnTo>
                  <a:pt x="364" y="41"/>
                </a:lnTo>
                <a:lnTo>
                  <a:pt x="366" y="43"/>
                </a:lnTo>
                <a:lnTo>
                  <a:pt x="368" y="43"/>
                </a:lnTo>
                <a:lnTo>
                  <a:pt x="369" y="44"/>
                </a:lnTo>
                <a:lnTo>
                  <a:pt x="372" y="45"/>
                </a:lnTo>
                <a:lnTo>
                  <a:pt x="376" y="46"/>
                </a:lnTo>
                <a:lnTo>
                  <a:pt x="379" y="46"/>
                </a:lnTo>
                <a:lnTo>
                  <a:pt x="381" y="46"/>
                </a:lnTo>
                <a:lnTo>
                  <a:pt x="386" y="47"/>
                </a:lnTo>
                <a:lnTo>
                  <a:pt x="388" y="47"/>
                </a:lnTo>
                <a:lnTo>
                  <a:pt x="389" y="47"/>
                </a:lnTo>
                <a:lnTo>
                  <a:pt x="394" y="49"/>
                </a:lnTo>
                <a:lnTo>
                  <a:pt x="397" y="49"/>
                </a:lnTo>
                <a:lnTo>
                  <a:pt x="399" y="50"/>
                </a:lnTo>
                <a:lnTo>
                  <a:pt x="402" y="50"/>
                </a:lnTo>
                <a:lnTo>
                  <a:pt x="404" y="50"/>
                </a:lnTo>
                <a:lnTo>
                  <a:pt x="406" y="51"/>
                </a:lnTo>
                <a:lnTo>
                  <a:pt x="408" y="51"/>
                </a:lnTo>
                <a:lnTo>
                  <a:pt x="409" y="51"/>
                </a:lnTo>
                <a:lnTo>
                  <a:pt x="410" y="52"/>
                </a:lnTo>
                <a:lnTo>
                  <a:pt x="412" y="53"/>
                </a:lnTo>
                <a:lnTo>
                  <a:pt x="416" y="55"/>
                </a:lnTo>
                <a:lnTo>
                  <a:pt x="418" y="56"/>
                </a:lnTo>
                <a:lnTo>
                  <a:pt x="419" y="56"/>
                </a:lnTo>
                <a:lnTo>
                  <a:pt x="419" y="57"/>
                </a:lnTo>
                <a:lnTo>
                  <a:pt x="420" y="58"/>
                </a:lnTo>
                <a:lnTo>
                  <a:pt x="420" y="58"/>
                </a:lnTo>
                <a:lnTo>
                  <a:pt x="421" y="59"/>
                </a:lnTo>
                <a:lnTo>
                  <a:pt x="421" y="60"/>
                </a:lnTo>
                <a:lnTo>
                  <a:pt x="421" y="61"/>
                </a:lnTo>
                <a:lnTo>
                  <a:pt x="422" y="62"/>
                </a:lnTo>
                <a:lnTo>
                  <a:pt x="422" y="63"/>
                </a:lnTo>
                <a:lnTo>
                  <a:pt x="422" y="66"/>
                </a:lnTo>
                <a:lnTo>
                  <a:pt x="422" y="68"/>
                </a:lnTo>
                <a:lnTo>
                  <a:pt x="422" y="69"/>
                </a:lnTo>
                <a:lnTo>
                  <a:pt x="422" y="70"/>
                </a:lnTo>
                <a:lnTo>
                  <a:pt x="422" y="70"/>
                </a:lnTo>
                <a:lnTo>
                  <a:pt x="423" y="71"/>
                </a:lnTo>
                <a:lnTo>
                  <a:pt x="423" y="71"/>
                </a:lnTo>
                <a:lnTo>
                  <a:pt x="424" y="72"/>
                </a:lnTo>
                <a:lnTo>
                  <a:pt x="424" y="72"/>
                </a:lnTo>
                <a:lnTo>
                  <a:pt x="425" y="72"/>
                </a:lnTo>
                <a:lnTo>
                  <a:pt x="426" y="73"/>
                </a:lnTo>
                <a:lnTo>
                  <a:pt x="427" y="73"/>
                </a:lnTo>
                <a:lnTo>
                  <a:pt x="427" y="73"/>
                </a:lnTo>
                <a:lnTo>
                  <a:pt x="428" y="74"/>
                </a:lnTo>
                <a:lnTo>
                  <a:pt x="429" y="74"/>
                </a:lnTo>
                <a:lnTo>
                  <a:pt x="429" y="73"/>
                </a:lnTo>
                <a:lnTo>
                  <a:pt x="430" y="73"/>
                </a:lnTo>
                <a:lnTo>
                  <a:pt x="433" y="73"/>
                </a:lnTo>
                <a:lnTo>
                  <a:pt x="435" y="72"/>
                </a:lnTo>
                <a:lnTo>
                  <a:pt x="436" y="72"/>
                </a:lnTo>
                <a:lnTo>
                  <a:pt x="437" y="72"/>
                </a:lnTo>
                <a:lnTo>
                  <a:pt x="439" y="72"/>
                </a:lnTo>
                <a:lnTo>
                  <a:pt x="441" y="72"/>
                </a:lnTo>
                <a:lnTo>
                  <a:pt x="446" y="73"/>
                </a:lnTo>
                <a:lnTo>
                  <a:pt x="449" y="73"/>
                </a:lnTo>
                <a:lnTo>
                  <a:pt x="451" y="73"/>
                </a:lnTo>
                <a:lnTo>
                  <a:pt x="456" y="73"/>
                </a:lnTo>
                <a:lnTo>
                  <a:pt x="457" y="73"/>
                </a:lnTo>
                <a:lnTo>
                  <a:pt x="458" y="73"/>
                </a:lnTo>
                <a:lnTo>
                  <a:pt x="464" y="73"/>
                </a:lnTo>
                <a:lnTo>
                  <a:pt x="465" y="72"/>
                </a:lnTo>
                <a:lnTo>
                  <a:pt x="466" y="73"/>
                </a:lnTo>
                <a:lnTo>
                  <a:pt x="466" y="73"/>
                </a:lnTo>
                <a:lnTo>
                  <a:pt x="467" y="73"/>
                </a:lnTo>
                <a:lnTo>
                  <a:pt x="468" y="73"/>
                </a:lnTo>
                <a:lnTo>
                  <a:pt x="469" y="74"/>
                </a:lnTo>
                <a:lnTo>
                  <a:pt x="470" y="75"/>
                </a:lnTo>
                <a:lnTo>
                  <a:pt x="471" y="75"/>
                </a:lnTo>
                <a:lnTo>
                  <a:pt x="472" y="76"/>
                </a:lnTo>
                <a:lnTo>
                  <a:pt x="472" y="77"/>
                </a:lnTo>
                <a:lnTo>
                  <a:pt x="473" y="79"/>
                </a:lnTo>
                <a:lnTo>
                  <a:pt x="474" y="80"/>
                </a:lnTo>
                <a:lnTo>
                  <a:pt x="475" y="82"/>
                </a:lnTo>
                <a:lnTo>
                  <a:pt x="476" y="84"/>
                </a:lnTo>
                <a:lnTo>
                  <a:pt x="476" y="85"/>
                </a:lnTo>
                <a:lnTo>
                  <a:pt x="476" y="87"/>
                </a:lnTo>
                <a:lnTo>
                  <a:pt x="476" y="88"/>
                </a:lnTo>
                <a:lnTo>
                  <a:pt x="477" y="90"/>
                </a:lnTo>
                <a:lnTo>
                  <a:pt x="477" y="91"/>
                </a:lnTo>
                <a:lnTo>
                  <a:pt x="476" y="93"/>
                </a:lnTo>
                <a:lnTo>
                  <a:pt x="476" y="95"/>
                </a:lnTo>
                <a:lnTo>
                  <a:pt x="475" y="99"/>
                </a:lnTo>
                <a:lnTo>
                  <a:pt x="475" y="100"/>
                </a:lnTo>
                <a:lnTo>
                  <a:pt x="474" y="101"/>
                </a:lnTo>
                <a:lnTo>
                  <a:pt x="474" y="102"/>
                </a:lnTo>
                <a:lnTo>
                  <a:pt x="474" y="103"/>
                </a:lnTo>
                <a:lnTo>
                  <a:pt x="474" y="108"/>
                </a:lnTo>
                <a:lnTo>
                  <a:pt x="474" y="109"/>
                </a:lnTo>
                <a:lnTo>
                  <a:pt x="474" y="110"/>
                </a:lnTo>
                <a:lnTo>
                  <a:pt x="474" y="111"/>
                </a:lnTo>
                <a:lnTo>
                  <a:pt x="473" y="114"/>
                </a:lnTo>
                <a:lnTo>
                  <a:pt x="472" y="119"/>
                </a:lnTo>
                <a:lnTo>
                  <a:pt x="472" y="121"/>
                </a:lnTo>
                <a:lnTo>
                  <a:pt x="471" y="123"/>
                </a:lnTo>
                <a:lnTo>
                  <a:pt x="471" y="124"/>
                </a:lnTo>
                <a:lnTo>
                  <a:pt x="472" y="125"/>
                </a:lnTo>
                <a:lnTo>
                  <a:pt x="472" y="126"/>
                </a:lnTo>
                <a:lnTo>
                  <a:pt x="473" y="129"/>
                </a:lnTo>
                <a:lnTo>
                  <a:pt x="474" y="131"/>
                </a:lnTo>
                <a:lnTo>
                  <a:pt x="475" y="135"/>
                </a:lnTo>
                <a:lnTo>
                  <a:pt x="475" y="137"/>
                </a:lnTo>
                <a:lnTo>
                  <a:pt x="475" y="139"/>
                </a:lnTo>
                <a:lnTo>
                  <a:pt x="475" y="141"/>
                </a:lnTo>
                <a:lnTo>
                  <a:pt x="475" y="142"/>
                </a:lnTo>
                <a:lnTo>
                  <a:pt x="474" y="145"/>
                </a:lnTo>
                <a:lnTo>
                  <a:pt x="474" y="146"/>
                </a:lnTo>
                <a:lnTo>
                  <a:pt x="474" y="147"/>
                </a:lnTo>
                <a:lnTo>
                  <a:pt x="474" y="148"/>
                </a:lnTo>
                <a:lnTo>
                  <a:pt x="474" y="149"/>
                </a:lnTo>
                <a:lnTo>
                  <a:pt x="475" y="150"/>
                </a:lnTo>
                <a:lnTo>
                  <a:pt x="475" y="151"/>
                </a:lnTo>
                <a:lnTo>
                  <a:pt x="476" y="151"/>
                </a:lnTo>
                <a:lnTo>
                  <a:pt x="477" y="152"/>
                </a:lnTo>
                <a:lnTo>
                  <a:pt x="479" y="154"/>
                </a:lnTo>
                <a:lnTo>
                  <a:pt x="480" y="155"/>
                </a:lnTo>
                <a:lnTo>
                  <a:pt x="480" y="156"/>
                </a:lnTo>
                <a:lnTo>
                  <a:pt x="481" y="157"/>
                </a:lnTo>
                <a:lnTo>
                  <a:pt x="481" y="158"/>
                </a:lnTo>
                <a:lnTo>
                  <a:pt x="481" y="161"/>
                </a:lnTo>
                <a:lnTo>
                  <a:pt x="481" y="162"/>
                </a:lnTo>
                <a:lnTo>
                  <a:pt x="481" y="166"/>
                </a:lnTo>
                <a:lnTo>
                  <a:pt x="481" y="167"/>
                </a:lnTo>
                <a:lnTo>
                  <a:pt x="482" y="168"/>
                </a:lnTo>
                <a:lnTo>
                  <a:pt x="482" y="169"/>
                </a:lnTo>
                <a:lnTo>
                  <a:pt x="483" y="169"/>
                </a:lnTo>
                <a:lnTo>
                  <a:pt x="485" y="173"/>
                </a:lnTo>
                <a:lnTo>
                  <a:pt x="486" y="175"/>
                </a:lnTo>
                <a:lnTo>
                  <a:pt x="488" y="178"/>
                </a:lnTo>
                <a:lnTo>
                  <a:pt x="489" y="180"/>
                </a:lnTo>
                <a:lnTo>
                  <a:pt x="491" y="185"/>
                </a:lnTo>
                <a:lnTo>
                  <a:pt x="492" y="188"/>
                </a:lnTo>
                <a:lnTo>
                  <a:pt x="493" y="190"/>
                </a:lnTo>
                <a:lnTo>
                  <a:pt x="494" y="194"/>
                </a:lnTo>
                <a:lnTo>
                  <a:pt x="494" y="196"/>
                </a:lnTo>
                <a:lnTo>
                  <a:pt x="494" y="197"/>
                </a:lnTo>
                <a:lnTo>
                  <a:pt x="494" y="198"/>
                </a:lnTo>
                <a:lnTo>
                  <a:pt x="494" y="199"/>
                </a:lnTo>
                <a:lnTo>
                  <a:pt x="494" y="199"/>
                </a:lnTo>
                <a:lnTo>
                  <a:pt x="494" y="200"/>
                </a:lnTo>
                <a:lnTo>
                  <a:pt x="494" y="201"/>
                </a:lnTo>
                <a:lnTo>
                  <a:pt x="493" y="202"/>
                </a:lnTo>
                <a:lnTo>
                  <a:pt x="492" y="204"/>
                </a:lnTo>
                <a:lnTo>
                  <a:pt x="492" y="204"/>
                </a:lnTo>
                <a:lnTo>
                  <a:pt x="492" y="205"/>
                </a:lnTo>
                <a:lnTo>
                  <a:pt x="492" y="206"/>
                </a:lnTo>
                <a:lnTo>
                  <a:pt x="492" y="207"/>
                </a:lnTo>
                <a:lnTo>
                  <a:pt x="493" y="209"/>
                </a:lnTo>
                <a:lnTo>
                  <a:pt x="493" y="211"/>
                </a:lnTo>
                <a:lnTo>
                  <a:pt x="493" y="212"/>
                </a:lnTo>
                <a:lnTo>
                  <a:pt x="493" y="212"/>
                </a:lnTo>
                <a:lnTo>
                  <a:pt x="493" y="213"/>
                </a:lnTo>
                <a:lnTo>
                  <a:pt x="492" y="213"/>
                </a:lnTo>
                <a:lnTo>
                  <a:pt x="492" y="213"/>
                </a:lnTo>
                <a:lnTo>
                  <a:pt x="492" y="214"/>
                </a:lnTo>
                <a:lnTo>
                  <a:pt x="491" y="214"/>
                </a:lnTo>
                <a:lnTo>
                  <a:pt x="491" y="214"/>
                </a:lnTo>
                <a:lnTo>
                  <a:pt x="490" y="214"/>
                </a:lnTo>
                <a:lnTo>
                  <a:pt x="487" y="213"/>
                </a:lnTo>
                <a:lnTo>
                  <a:pt x="484" y="213"/>
                </a:lnTo>
                <a:lnTo>
                  <a:pt x="483" y="213"/>
                </a:lnTo>
                <a:lnTo>
                  <a:pt x="482" y="213"/>
                </a:lnTo>
                <a:lnTo>
                  <a:pt x="481" y="213"/>
                </a:lnTo>
                <a:lnTo>
                  <a:pt x="480" y="214"/>
                </a:lnTo>
                <a:lnTo>
                  <a:pt x="479" y="214"/>
                </a:lnTo>
                <a:lnTo>
                  <a:pt x="478" y="214"/>
                </a:lnTo>
                <a:lnTo>
                  <a:pt x="478" y="215"/>
                </a:lnTo>
                <a:lnTo>
                  <a:pt x="477" y="215"/>
                </a:lnTo>
                <a:lnTo>
                  <a:pt x="477" y="216"/>
                </a:lnTo>
                <a:lnTo>
                  <a:pt x="476" y="217"/>
                </a:lnTo>
                <a:lnTo>
                  <a:pt x="476" y="218"/>
                </a:lnTo>
                <a:lnTo>
                  <a:pt x="476" y="219"/>
                </a:lnTo>
                <a:lnTo>
                  <a:pt x="476" y="219"/>
                </a:lnTo>
                <a:lnTo>
                  <a:pt x="476" y="219"/>
                </a:lnTo>
                <a:lnTo>
                  <a:pt x="476" y="220"/>
                </a:lnTo>
                <a:lnTo>
                  <a:pt x="477" y="220"/>
                </a:lnTo>
                <a:lnTo>
                  <a:pt x="478" y="221"/>
                </a:lnTo>
                <a:lnTo>
                  <a:pt x="479" y="222"/>
                </a:lnTo>
                <a:lnTo>
                  <a:pt x="480" y="222"/>
                </a:lnTo>
                <a:lnTo>
                  <a:pt x="481" y="223"/>
                </a:lnTo>
                <a:lnTo>
                  <a:pt x="486" y="224"/>
                </a:lnTo>
                <a:lnTo>
                  <a:pt x="487" y="224"/>
                </a:lnTo>
                <a:lnTo>
                  <a:pt x="488" y="224"/>
                </a:lnTo>
                <a:lnTo>
                  <a:pt x="489" y="225"/>
                </a:lnTo>
                <a:lnTo>
                  <a:pt x="491" y="226"/>
                </a:lnTo>
                <a:lnTo>
                  <a:pt x="492" y="226"/>
                </a:lnTo>
                <a:lnTo>
                  <a:pt x="493" y="227"/>
                </a:lnTo>
                <a:lnTo>
                  <a:pt x="494" y="228"/>
                </a:lnTo>
                <a:lnTo>
                  <a:pt x="495" y="229"/>
                </a:lnTo>
                <a:lnTo>
                  <a:pt x="498" y="233"/>
                </a:lnTo>
                <a:lnTo>
                  <a:pt x="499" y="235"/>
                </a:lnTo>
                <a:lnTo>
                  <a:pt x="500" y="236"/>
                </a:lnTo>
                <a:lnTo>
                  <a:pt x="500" y="237"/>
                </a:lnTo>
                <a:lnTo>
                  <a:pt x="501" y="239"/>
                </a:lnTo>
                <a:lnTo>
                  <a:pt x="502" y="241"/>
                </a:lnTo>
                <a:lnTo>
                  <a:pt x="502" y="241"/>
                </a:lnTo>
                <a:lnTo>
                  <a:pt x="502" y="242"/>
                </a:lnTo>
                <a:lnTo>
                  <a:pt x="501" y="242"/>
                </a:lnTo>
                <a:lnTo>
                  <a:pt x="500" y="242"/>
                </a:lnTo>
                <a:lnTo>
                  <a:pt x="499" y="243"/>
                </a:lnTo>
                <a:lnTo>
                  <a:pt x="498" y="243"/>
                </a:lnTo>
                <a:lnTo>
                  <a:pt x="498" y="244"/>
                </a:lnTo>
                <a:lnTo>
                  <a:pt x="497" y="245"/>
                </a:lnTo>
                <a:lnTo>
                  <a:pt x="496" y="247"/>
                </a:lnTo>
                <a:lnTo>
                  <a:pt x="495" y="249"/>
                </a:lnTo>
                <a:lnTo>
                  <a:pt x="495" y="251"/>
                </a:lnTo>
                <a:lnTo>
                  <a:pt x="495" y="252"/>
                </a:lnTo>
                <a:lnTo>
                  <a:pt x="495" y="253"/>
                </a:lnTo>
                <a:lnTo>
                  <a:pt x="495" y="254"/>
                </a:lnTo>
                <a:lnTo>
                  <a:pt x="495" y="255"/>
                </a:lnTo>
                <a:lnTo>
                  <a:pt x="495" y="255"/>
                </a:lnTo>
                <a:lnTo>
                  <a:pt x="495" y="256"/>
                </a:lnTo>
                <a:lnTo>
                  <a:pt x="497" y="258"/>
                </a:lnTo>
                <a:lnTo>
                  <a:pt x="497" y="259"/>
                </a:lnTo>
                <a:lnTo>
                  <a:pt x="498" y="259"/>
                </a:lnTo>
                <a:lnTo>
                  <a:pt x="498" y="260"/>
                </a:lnTo>
                <a:lnTo>
                  <a:pt x="498" y="261"/>
                </a:lnTo>
                <a:lnTo>
                  <a:pt x="498" y="261"/>
                </a:lnTo>
                <a:lnTo>
                  <a:pt x="498" y="263"/>
                </a:lnTo>
                <a:lnTo>
                  <a:pt x="497" y="264"/>
                </a:lnTo>
                <a:lnTo>
                  <a:pt x="497" y="264"/>
                </a:lnTo>
                <a:lnTo>
                  <a:pt x="496" y="265"/>
                </a:lnTo>
                <a:lnTo>
                  <a:pt x="496" y="266"/>
                </a:lnTo>
                <a:lnTo>
                  <a:pt x="495" y="267"/>
                </a:lnTo>
                <a:lnTo>
                  <a:pt x="494" y="267"/>
                </a:lnTo>
                <a:lnTo>
                  <a:pt x="492" y="268"/>
                </a:lnTo>
                <a:lnTo>
                  <a:pt x="490" y="270"/>
                </a:lnTo>
                <a:lnTo>
                  <a:pt x="489" y="270"/>
                </a:lnTo>
                <a:lnTo>
                  <a:pt x="488" y="271"/>
                </a:lnTo>
                <a:lnTo>
                  <a:pt x="483" y="273"/>
                </a:lnTo>
                <a:lnTo>
                  <a:pt x="481" y="274"/>
                </a:lnTo>
                <a:lnTo>
                  <a:pt x="480" y="274"/>
                </a:lnTo>
                <a:lnTo>
                  <a:pt x="478" y="274"/>
                </a:lnTo>
                <a:lnTo>
                  <a:pt x="476" y="275"/>
                </a:lnTo>
                <a:lnTo>
                  <a:pt x="475" y="275"/>
                </a:lnTo>
                <a:lnTo>
                  <a:pt x="475" y="276"/>
                </a:lnTo>
                <a:lnTo>
                  <a:pt x="474" y="276"/>
                </a:lnTo>
                <a:lnTo>
                  <a:pt x="474" y="277"/>
                </a:lnTo>
                <a:lnTo>
                  <a:pt x="474" y="278"/>
                </a:lnTo>
                <a:lnTo>
                  <a:pt x="473" y="279"/>
                </a:lnTo>
                <a:lnTo>
                  <a:pt x="473" y="280"/>
                </a:lnTo>
                <a:lnTo>
                  <a:pt x="474" y="282"/>
                </a:lnTo>
                <a:lnTo>
                  <a:pt x="474" y="283"/>
                </a:lnTo>
                <a:lnTo>
                  <a:pt x="474" y="286"/>
                </a:lnTo>
                <a:lnTo>
                  <a:pt x="474" y="288"/>
                </a:lnTo>
                <a:lnTo>
                  <a:pt x="474" y="289"/>
                </a:lnTo>
                <a:lnTo>
                  <a:pt x="473" y="291"/>
                </a:lnTo>
                <a:lnTo>
                  <a:pt x="471" y="299"/>
                </a:lnTo>
                <a:lnTo>
                  <a:pt x="471" y="301"/>
                </a:lnTo>
                <a:lnTo>
                  <a:pt x="470" y="302"/>
                </a:lnTo>
                <a:lnTo>
                  <a:pt x="470" y="303"/>
                </a:lnTo>
                <a:lnTo>
                  <a:pt x="469" y="304"/>
                </a:lnTo>
                <a:lnTo>
                  <a:pt x="468" y="304"/>
                </a:lnTo>
                <a:lnTo>
                  <a:pt x="468" y="305"/>
                </a:lnTo>
                <a:lnTo>
                  <a:pt x="467" y="305"/>
                </a:lnTo>
                <a:lnTo>
                  <a:pt x="466" y="305"/>
                </a:lnTo>
                <a:lnTo>
                  <a:pt x="465" y="305"/>
                </a:lnTo>
                <a:lnTo>
                  <a:pt x="464" y="305"/>
                </a:lnTo>
                <a:lnTo>
                  <a:pt x="463" y="305"/>
                </a:lnTo>
                <a:lnTo>
                  <a:pt x="462" y="304"/>
                </a:lnTo>
                <a:lnTo>
                  <a:pt x="461" y="304"/>
                </a:lnTo>
                <a:lnTo>
                  <a:pt x="460" y="303"/>
                </a:lnTo>
                <a:lnTo>
                  <a:pt x="458" y="302"/>
                </a:lnTo>
                <a:lnTo>
                  <a:pt x="456" y="301"/>
                </a:lnTo>
                <a:lnTo>
                  <a:pt x="452" y="298"/>
                </a:lnTo>
                <a:lnTo>
                  <a:pt x="450" y="297"/>
                </a:lnTo>
                <a:lnTo>
                  <a:pt x="450" y="296"/>
                </a:lnTo>
                <a:lnTo>
                  <a:pt x="447" y="294"/>
                </a:lnTo>
                <a:lnTo>
                  <a:pt x="445" y="293"/>
                </a:lnTo>
                <a:lnTo>
                  <a:pt x="443" y="291"/>
                </a:lnTo>
                <a:lnTo>
                  <a:pt x="442" y="290"/>
                </a:lnTo>
                <a:lnTo>
                  <a:pt x="441" y="290"/>
                </a:lnTo>
                <a:lnTo>
                  <a:pt x="440" y="290"/>
                </a:lnTo>
                <a:lnTo>
                  <a:pt x="437" y="289"/>
                </a:lnTo>
                <a:lnTo>
                  <a:pt x="435" y="288"/>
                </a:lnTo>
                <a:lnTo>
                  <a:pt x="434" y="288"/>
                </a:lnTo>
                <a:lnTo>
                  <a:pt x="429" y="288"/>
                </a:lnTo>
                <a:lnTo>
                  <a:pt x="425" y="287"/>
                </a:lnTo>
                <a:lnTo>
                  <a:pt x="423" y="287"/>
                </a:lnTo>
                <a:lnTo>
                  <a:pt x="420" y="286"/>
                </a:lnTo>
                <a:lnTo>
                  <a:pt x="416" y="285"/>
                </a:lnTo>
                <a:lnTo>
                  <a:pt x="415" y="285"/>
                </a:lnTo>
                <a:lnTo>
                  <a:pt x="415" y="285"/>
                </a:lnTo>
                <a:lnTo>
                  <a:pt x="414" y="285"/>
                </a:lnTo>
                <a:lnTo>
                  <a:pt x="413" y="286"/>
                </a:lnTo>
                <a:lnTo>
                  <a:pt x="412" y="286"/>
                </a:lnTo>
                <a:lnTo>
                  <a:pt x="411" y="287"/>
                </a:lnTo>
                <a:lnTo>
                  <a:pt x="410" y="287"/>
                </a:lnTo>
                <a:lnTo>
                  <a:pt x="410" y="288"/>
                </a:lnTo>
                <a:lnTo>
                  <a:pt x="408" y="290"/>
                </a:lnTo>
                <a:lnTo>
                  <a:pt x="405" y="293"/>
                </a:lnTo>
                <a:lnTo>
                  <a:pt x="402" y="295"/>
                </a:lnTo>
                <a:lnTo>
                  <a:pt x="400" y="297"/>
                </a:lnTo>
                <a:lnTo>
                  <a:pt x="399" y="297"/>
                </a:lnTo>
                <a:lnTo>
                  <a:pt x="396" y="299"/>
                </a:lnTo>
                <a:lnTo>
                  <a:pt x="393" y="301"/>
                </a:lnTo>
                <a:lnTo>
                  <a:pt x="391" y="303"/>
                </a:lnTo>
                <a:lnTo>
                  <a:pt x="388" y="305"/>
                </a:lnTo>
                <a:lnTo>
                  <a:pt x="381" y="309"/>
                </a:lnTo>
                <a:lnTo>
                  <a:pt x="380" y="310"/>
                </a:lnTo>
                <a:lnTo>
                  <a:pt x="377" y="311"/>
                </a:lnTo>
                <a:lnTo>
                  <a:pt x="375" y="312"/>
                </a:lnTo>
                <a:lnTo>
                  <a:pt x="374" y="313"/>
                </a:lnTo>
                <a:lnTo>
                  <a:pt x="372" y="315"/>
                </a:lnTo>
                <a:lnTo>
                  <a:pt x="371" y="315"/>
                </a:lnTo>
                <a:lnTo>
                  <a:pt x="366" y="317"/>
                </a:lnTo>
                <a:lnTo>
                  <a:pt x="363" y="319"/>
                </a:lnTo>
                <a:lnTo>
                  <a:pt x="362" y="319"/>
                </a:lnTo>
                <a:lnTo>
                  <a:pt x="361" y="320"/>
                </a:lnTo>
                <a:lnTo>
                  <a:pt x="360" y="321"/>
                </a:lnTo>
                <a:lnTo>
                  <a:pt x="359" y="321"/>
                </a:lnTo>
                <a:lnTo>
                  <a:pt x="359" y="322"/>
                </a:lnTo>
                <a:lnTo>
                  <a:pt x="358" y="323"/>
                </a:lnTo>
                <a:lnTo>
                  <a:pt x="358" y="324"/>
                </a:lnTo>
                <a:lnTo>
                  <a:pt x="358" y="324"/>
                </a:lnTo>
                <a:lnTo>
                  <a:pt x="358" y="325"/>
                </a:lnTo>
                <a:lnTo>
                  <a:pt x="358" y="330"/>
                </a:lnTo>
                <a:lnTo>
                  <a:pt x="358" y="331"/>
                </a:lnTo>
                <a:lnTo>
                  <a:pt x="358" y="332"/>
                </a:lnTo>
                <a:lnTo>
                  <a:pt x="356" y="339"/>
                </a:lnTo>
                <a:lnTo>
                  <a:pt x="356" y="340"/>
                </a:lnTo>
                <a:lnTo>
                  <a:pt x="355" y="340"/>
                </a:lnTo>
                <a:lnTo>
                  <a:pt x="355" y="342"/>
                </a:lnTo>
                <a:lnTo>
                  <a:pt x="353" y="343"/>
                </a:lnTo>
                <a:lnTo>
                  <a:pt x="352" y="345"/>
                </a:lnTo>
                <a:lnTo>
                  <a:pt x="350" y="347"/>
                </a:lnTo>
                <a:lnTo>
                  <a:pt x="348" y="348"/>
                </a:lnTo>
                <a:lnTo>
                  <a:pt x="347" y="349"/>
                </a:lnTo>
                <a:lnTo>
                  <a:pt x="345" y="350"/>
                </a:lnTo>
                <a:lnTo>
                  <a:pt x="343" y="351"/>
                </a:lnTo>
                <a:lnTo>
                  <a:pt x="342" y="351"/>
                </a:lnTo>
                <a:lnTo>
                  <a:pt x="340" y="351"/>
                </a:lnTo>
                <a:lnTo>
                  <a:pt x="339" y="352"/>
                </a:lnTo>
                <a:lnTo>
                  <a:pt x="338" y="351"/>
                </a:lnTo>
                <a:lnTo>
                  <a:pt x="337" y="351"/>
                </a:lnTo>
                <a:lnTo>
                  <a:pt x="336" y="351"/>
                </a:lnTo>
                <a:lnTo>
                  <a:pt x="332" y="349"/>
                </a:lnTo>
                <a:lnTo>
                  <a:pt x="330" y="349"/>
                </a:lnTo>
                <a:lnTo>
                  <a:pt x="329" y="349"/>
                </a:lnTo>
                <a:lnTo>
                  <a:pt x="327" y="348"/>
                </a:lnTo>
                <a:lnTo>
                  <a:pt x="326" y="348"/>
                </a:lnTo>
                <a:lnTo>
                  <a:pt x="325" y="349"/>
                </a:lnTo>
                <a:lnTo>
                  <a:pt x="323" y="349"/>
                </a:lnTo>
                <a:lnTo>
                  <a:pt x="320" y="349"/>
                </a:lnTo>
                <a:lnTo>
                  <a:pt x="318" y="349"/>
                </a:lnTo>
                <a:lnTo>
                  <a:pt x="317" y="349"/>
                </a:lnTo>
                <a:lnTo>
                  <a:pt x="314" y="349"/>
                </a:lnTo>
                <a:lnTo>
                  <a:pt x="313" y="349"/>
                </a:lnTo>
                <a:lnTo>
                  <a:pt x="312" y="349"/>
                </a:lnTo>
                <a:lnTo>
                  <a:pt x="310" y="349"/>
                </a:lnTo>
                <a:lnTo>
                  <a:pt x="309" y="349"/>
                </a:lnTo>
                <a:lnTo>
                  <a:pt x="305" y="347"/>
                </a:lnTo>
                <a:lnTo>
                  <a:pt x="303" y="346"/>
                </a:lnTo>
                <a:lnTo>
                  <a:pt x="297" y="345"/>
                </a:lnTo>
                <a:lnTo>
                  <a:pt x="295" y="344"/>
                </a:lnTo>
                <a:lnTo>
                  <a:pt x="293" y="343"/>
                </a:lnTo>
                <a:lnTo>
                  <a:pt x="291" y="343"/>
                </a:lnTo>
                <a:lnTo>
                  <a:pt x="290" y="342"/>
                </a:lnTo>
                <a:lnTo>
                  <a:pt x="288" y="342"/>
                </a:lnTo>
                <a:lnTo>
                  <a:pt x="287" y="342"/>
                </a:lnTo>
                <a:lnTo>
                  <a:pt x="285" y="342"/>
                </a:lnTo>
                <a:lnTo>
                  <a:pt x="284" y="342"/>
                </a:lnTo>
                <a:lnTo>
                  <a:pt x="283" y="342"/>
                </a:lnTo>
                <a:lnTo>
                  <a:pt x="282" y="343"/>
                </a:lnTo>
                <a:lnTo>
                  <a:pt x="278" y="344"/>
                </a:lnTo>
                <a:lnTo>
                  <a:pt x="276" y="345"/>
                </a:lnTo>
                <a:lnTo>
                  <a:pt x="275" y="345"/>
                </a:lnTo>
                <a:lnTo>
                  <a:pt x="272" y="345"/>
                </a:lnTo>
                <a:lnTo>
                  <a:pt x="271" y="345"/>
                </a:lnTo>
                <a:lnTo>
                  <a:pt x="266" y="346"/>
                </a:lnTo>
                <a:lnTo>
                  <a:pt x="264" y="346"/>
                </a:lnTo>
                <a:lnTo>
                  <a:pt x="263" y="347"/>
                </a:lnTo>
                <a:lnTo>
                  <a:pt x="259" y="348"/>
                </a:lnTo>
                <a:lnTo>
                  <a:pt x="258" y="349"/>
                </a:lnTo>
                <a:lnTo>
                  <a:pt x="256" y="349"/>
                </a:lnTo>
                <a:lnTo>
                  <a:pt x="253" y="350"/>
                </a:lnTo>
                <a:lnTo>
                  <a:pt x="251" y="351"/>
                </a:lnTo>
                <a:lnTo>
                  <a:pt x="250" y="351"/>
                </a:lnTo>
                <a:lnTo>
                  <a:pt x="250" y="352"/>
                </a:lnTo>
                <a:lnTo>
                  <a:pt x="249" y="352"/>
                </a:lnTo>
                <a:lnTo>
                  <a:pt x="248" y="354"/>
                </a:lnTo>
                <a:lnTo>
                  <a:pt x="247" y="355"/>
                </a:lnTo>
                <a:lnTo>
                  <a:pt x="246" y="356"/>
                </a:lnTo>
                <a:lnTo>
                  <a:pt x="245" y="356"/>
                </a:lnTo>
                <a:lnTo>
                  <a:pt x="242" y="358"/>
                </a:lnTo>
                <a:lnTo>
                  <a:pt x="241" y="359"/>
                </a:lnTo>
                <a:lnTo>
                  <a:pt x="240" y="360"/>
                </a:lnTo>
                <a:lnTo>
                  <a:pt x="239" y="360"/>
                </a:lnTo>
                <a:lnTo>
                  <a:pt x="238" y="361"/>
                </a:lnTo>
                <a:lnTo>
                  <a:pt x="237" y="362"/>
                </a:lnTo>
                <a:lnTo>
                  <a:pt x="237" y="363"/>
                </a:lnTo>
                <a:lnTo>
                  <a:pt x="236" y="365"/>
                </a:lnTo>
                <a:lnTo>
                  <a:pt x="236" y="366"/>
                </a:lnTo>
                <a:lnTo>
                  <a:pt x="236" y="366"/>
                </a:lnTo>
                <a:lnTo>
                  <a:pt x="235" y="366"/>
                </a:lnTo>
                <a:lnTo>
                  <a:pt x="235" y="366"/>
                </a:lnTo>
                <a:lnTo>
                  <a:pt x="235" y="366"/>
                </a:lnTo>
                <a:lnTo>
                  <a:pt x="234" y="366"/>
                </a:lnTo>
                <a:lnTo>
                  <a:pt x="234" y="366"/>
                </a:lnTo>
                <a:lnTo>
                  <a:pt x="233" y="366"/>
                </a:lnTo>
                <a:lnTo>
                  <a:pt x="233" y="366"/>
                </a:lnTo>
                <a:lnTo>
                  <a:pt x="232" y="365"/>
                </a:lnTo>
                <a:lnTo>
                  <a:pt x="230" y="362"/>
                </a:lnTo>
                <a:lnTo>
                  <a:pt x="229" y="361"/>
                </a:lnTo>
                <a:lnTo>
                  <a:pt x="228" y="360"/>
                </a:lnTo>
                <a:lnTo>
                  <a:pt x="227" y="359"/>
                </a:lnTo>
                <a:lnTo>
                  <a:pt x="225" y="358"/>
                </a:lnTo>
                <a:lnTo>
                  <a:pt x="224" y="357"/>
                </a:lnTo>
                <a:lnTo>
                  <a:pt x="222" y="357"/>
                </a:lnTo>
                <a:lnTo>
                  <a:pt x="221" y="356"/>
                </a:lnTo>
                <a:lnTo>
                  <a:pt x="220" y="356"/>
                </a:lnTo>
                <a:lnTo>
                  <a:pt x="218" y="356"/>
                </a:lnTo>
                <a:lnTo>
                  <a:pt x="216" y="356"/>
                </a:lnTo>
                <a:lnTo>
                  <a:pt x="215" y="357"/>
                </a:lnTo>
                <a:lnTo>
                  <a:pt x="213" y="357"/>
                </a:lnTo>
                <a:lnTo>
                  <a:pt x="211" y="358"/>
                </a:lnTo>
                <a:lnTo>
                  <a:pt x="209" y="359"/>
                </a:lnTo>
                <a:lnTo>
                  <a:pt x="208" y="360"/>
                </a:lnTo>
                <a:lnTo>
                  <a:pt x="206" y="362"/>
                </a:lnTo>
                <a:lnTo>
                  <a:pt x="205" y="363"/>
                </a:lnTo>
                <a:lnTo>
                  <a:pt x="203" y="363"/>
                </a:lnTo>
                <a:lnTo>
                  <a:pt x="202" y="364"/>
                </a:lnTo>
                <a:lnTo>
                  <a:pt x="201" y="364"/>
                </a:lnTo>
                <a:lnTo>
                  <a:pt x="200" y="364"/>
                </a:lnTo>
                <a:lnTo>
                  <a:pt x="199" y="364"/>
                </a:lnTo>
                <a:lnTo>
                  <a:pt x="198" y="364"/>
                </a:lnTo>
                <a:lnTo>
                  <a:pt x="196" y="364"/>
                </a:lnTo>
                <a:lnTo>
                  <a:pt x="190" y="362"/>
                </a:lnTo>
                <a:lnTo>
                  <a:pt x="184" y="360"/>
                </a:lnTo>
                <a:lnTo>
                  <a:pt x="181" y="360"/>
                </a:lnTo>
                <a:lnTo>
                  <a:pt x="182" y="359"/>
                </a:lnTo>
                <a:lnTo>
                  <a:pt x="182" y="358"/>
                </a:lnTo>
                <a:lnTo>
                  <a:pt x="181" y="357"/>
                </a:lnTo>
                <a:lnTo>
                  <a:pt x="180" y="356"/>
                </a:lnTo>
                <a:lnTo>
                  <a:pt x="180" y="355"/>
                </a:lnTo>
                <a:lnTo>
                  <a:pt x="179" y="354"/>
                </a:lnTo>
                <a:lnTo>
                  <a:pt x="178" y="352"/>
                </a:lnTo>
                <a:lnTo>
                  <a:pt x="176" y="351"/>
                </a:lnTo>
                <a:lnTo>
                  <a:pt x="175" y="351"/>
                </a:lnTo>
                <a:lnTo>
                  <a:pt x="174" y="349"/>
                </a:lnTo>
                <a:lnTo>
                  <a:pt x="171" y="348"/>
                </a:lnTo>
                <a:lnTo>
                  <a:pt x="169" y="346"/>
                </a:lnTo>
                <a:lnTo>
                  <a:pt x="161" y="342"/>
                </a:lnTo>
                <a:lnTo>
                  <a:pt x="159" y="341"/>
                </a:lnTo>
                <a:lnTo>
                  <a:pt x="156" y="339"/>
                </a:lnTo>
                <a:lnTo>
                  <a:pt x="155" y="338"/>
                </a:lnTo>
                <a:lnTo>
                  <a:pt x="154" y="337"/>
                </a:lnTo>
                <a:lnTo>
                  <a:pt x="154" y="336"/>
                </a:lnTo>
                <a:lnTo>
                  <a:pt x="153" y="336"/>
                </a:lnTo>
                <a:lnTo>
                  <a:pt x="153" y="334"/>
                </a:lnTo>
                <a:lnTo>
                  <a:pt x="152" y="333"/>
                </a:lnTo>
                <a:lnTo>
                  <a:pt x="152" y="333"/>
                </a:lnTo>
                <a:lnTo>
                  <a:pt x="152" y="331"/>
                </a:lnTo>
                <a:lnTo>
                  <a:pt x="152" y="331"/>
                </a:lnTo>
                <a:lnTo>
                  <a:pt x="152" y="330"/>
                </a:lnTo>
                <a:lnTo>
                  <a:pt x="153" y="328"/>
                </a:lnTo>
                <a:lnTo>
                  <a:pt x="153" y="327"/>
                </a:lnTo>
                <a:lnTo>
                  <a:pt x="154" y="326"/>
                </a:lnTo>
                <a:lnTo>
                  <a:pt x="156" y="323"/>
                </a:lnTo>
                <a:lnTo>
                  <a:pt x="156" y="321"/>
                </a:lnTo>
                <a:lnTo>
                  <a:pt x="157" y="320"/>
                </a:lnTo>
                <a:lnTo>
                  <a:pt x="157" y="319"/>
                </a:lnTo>
                <a:lnTo>
                  <a:pt x="157" y="317"/>
                </a:lnTo>
                <a:lnTo>
                  <a:pt x="157" y="316"/>
                </a:lnTo>
                <a:lnTo>
                  <a:pt x="157" y="315"/>
                </a:lnTo>
                <a:lnTo>
                  <a:pt x="157" y="314"/>
                </a:lnTo>
                <a:lnTo>
                  <a:pt x="157" y="314"/>
                </a:lnTo>
                <a:lnTo>
                  <a:pt x="157" y="313"/>
                </a:lnTo>
                <a:lnTo>
                  <a:pt x="156" y="312"/>
                </a:lnTo>
                <a:lnTo>
                  <a:pt x="156" y="311"/>
                </a:lnTo>
                <a:lnTo>
                  <a:pt x="155" y="310"/>
                </a:lnTo>
                <a:lnTo>
                  <a:pt x="154" y="309"/>
                </a:lnTo>
                <a:lnTo>
                  <a:pt x="152" y="307"/>
                </a:lnTo>
                <a:lnTo>
                  <a:pt x="150" y="305"/>
                </a:lnTo>
                <a:lnTo>
                  <a:pt x="148" y="304"/>
                </a:lnTo>
                <a:lnTo>
                  <a:pt x="147" y="304"/>
                </a:lnTo>
                <a:lnTo>
                  <a:pt x="147" y="304"/>
                </a:lnTo>
                <a:lnTo>
                  <a:pt x="145" y="303"/>
                </a:lnTo>
                <a:lnTo>
                  <a:pt x="144" y="303"/>
                </a:lnTo>
                <a:lnTo>
                  <a:pt x="142" y="303"/>
                </a:lnTo>
                <a:lnTo>
                  <a:pt x="139" y="303"/>
                </a:lnTo>
                <a:lnTo>
                  <a:pt x="137" y="303"/>
                </a:lnTo>
                <a:lnTo>
                  <a:pt x="136" y="302"/>
                </a:lnTo>
                <a:lnTo>
                  <a:pt x="135" y="302"/>
                </a:lnTo>
                <a:lnTo>
                  <a:pt x="135" y="301"/>
                </a:lnTo>
                <a:lnTo>
                  <a:pt x="134" y="301"/>
                </a:lnTo>
                <a:lnTo>
                  <a:pt x="134" y="300"/>
                </a:lnTo>
                <a:lnTo>
                  <a:pt x="132" y="298"/>
                </a:lnTo>
                <a:lnTo>
                  <a:pt x="132" y="297"/>
                </a:lnTo>
                <a:lnTo>
                  <a:pt x="131" y="297"/>
                </a:lnTo>
                <a:lnTo>
                  <a:pt x="130" y="296"/>
                </a:lnTo>
                <a:lnTo>
                  <a:pt x="127" y="294"/>
                </a:lnTo>
                <a:lnTo>
                  <a:pt x="123" y="291"/>
                </a:lnTo>
                <a:lnTo>
                  <a:pt x="121" y="290"/>
                </a:lnTo>
                <a:lnTo>
                  <a:pt x="119" y="288"/>
                </a:lnTo>
                <a:lnTo>
                  <a:pt x="118" y="288"/>
                </a:lnTo>
                <a:lnTo>
                  <a:pt x="117" y="287"/>
                </a:lnTo>
                <a:lnTo>
                  <a:pt x="115" y="286"/>
                </a:lnTo>
                <a:lnTo>
                  <a:pt x="113" y="285"/>
                </a:lnTo>
                <a:lnTo>
                  <a:pt x="112" y="284"/>
                </a:lnTo>
                <a:lnTo>
                  <a:pt x="108" y="282"/>
                </a:lnTo>
                <a:lnTo>
                  <a:pt x="107" y="281"/>
                </a:lnTo>
                <a:lnTo>
                  <a:pt x="104" y="279"/>
                </a:lnTo>
                <a:lnTo>
                  <a:pt x="99" y="274"/>
                </a:lnTo>
                <a:lnTo>
                  <a:pt x="98" y="273"/>
                </a:lnTo>
                <a:lnTo>
                  <a:pt x="97" y="272"/>
                </a:lnTo>
                <a:lnTo>
                  <a:pt x="96" y="272"/>
                </a:lnTo>
                <a:lnTo>
                  <a:pt x="95" y="271"/>
                </a:lnTo>
                <a:lnTo>
                  <a:pt x="92" y="270"/>
                </a:lnTo>
                <a:lnTo>
                  <a:pt x="91" y="270"/>
                </a:lnTo>
                <a:lnTo>
                  <a:pt x="91" y="269"/>
                </a:lnTo>
                <a:lnTo>
                  <a:pt x="90" y="268"/>
                </a:lnTo>
                <a:lnTo>
                  <a:pt x="88" y="267"/>
                </a:lnTo>
                <a:lnTo>
                  <a:pt x="87" y="265"/>
                </a:lnTo>
                <a:lnTo>
                  <a:pt x="85" y="263"/>
                </a:lnTo>
                <a:lnTo>
                  <a:pt x="84" y="262"/>
                </a:lnTo>
                <a:lnTo>
                  <a:pt x="83" y="261"/>
                </a:lnTo>
                <a:lnTo>
                  <a:pt x="82" y="260"/>
                </a:lnTo>
                <a:lnTo>
                  <a:pt x="80" y="259"/>
                </a:lnTo>
                <a:lnTo>
                  <a:pt x="78" y="258"/>
                </a:lnTo>
                <a:lnTo>
                  <a:pt x="76" y="257"/>
                </a:lnTo>
                <a:lnTo>
                  <a:pt x="72" y="256"/>
                </a:lnTo>
                <a:lnTo>
                  <a:pt x="71" y="256"/>
                </a:lnTo>
                <a:lnTo>
                  <a:pt x="68" y="254"/>
                </a:lnTo>
                <a:lnTo>
                  <a:pt x="67" y="254"/>
                </a:lnTo>
                <a:lnTo>
                  <a:pt x="67" y="253"/>
                </a:lnTo>
                <a:lnTo>
                  <a:pt x="66" y="253"/>
                </a:lnTo>
                <a:lnTo>
                  <a:pt x="66" y="252"/>
                </a:lnTo>
                <a:lnTo>
                  <a:pt x="65" y="252"/>
                </a:lnTo>
                <a:lnTo>
                  <a:pt x="65" y="251"/>
                </a:lnTo>
                <a:lnTo>
                  <a:pt x="65" y="250"/>
                </a:lnTo>
                <a:lnTo>
                  <a:pt x="65" y="249"/>
                </a:lnTo>
                <a:lnTo>
                  <a:pt x="65" y="247"/>
                </a:lnTo>
                <a:lnTo>
                  <a:pt x="65" y="245"/>
                </a:lnTo>
                <a:lnTo>
                  <a:pt x="65" y="244"/>
                </a:lnTo>
                <a:lnTo>
                  <a:pt x="65" y="243"/>
                </a:lnTo>
                <a:lnTo>
                  <a:pt x="64" y="242"/>
                </a:lnTo>
                <a:lnTo>
                  <a:pt x="63" y="240"/>
                </a:lnTo>
                <a:lnTo>
                  <a:pt x="62" y="238"/>
                </a:lnTo>
                <a:lnTo>
                  <a:pt x="60" y="235"/>
                </a:lnTo>
                <a:lnTo>
                  <a:pt x="59" y="234"/>
                </a:lnTo>
                <a:lnTo>
                  <a:pt x="58" y="233"/>
                </a:lnTo>
                <a:lnTo>
                  <a:pt x="57" y="232"/>
                </a:lnTo>
                <a:lnTo>
                  <a:pt x="56" y="231"/>
                </a:lnTo>
                <a:lnTo>
                  <a:pt x="55" y="231"/>
                </a:lnTo>
                <a:lnTo>
                  <a:pt x="52" y="230"/>
                </a:lnTo>
                <a:lnTo>
                  <a:pt x="51" y="229"/>
                </a:lnTo>
                <a:lnTo>
                  <a:pt x="50" y="228"/>
                </a:lnTo>
                <a:lnTo>
                  <a:pt x="48" y="227"/>
                </a:lnTo>
                <a:lnTo>
                  <a:pt x="45" y="225"/>
                </a:lnTo>
                <a:lnTo>
                  <a:pt x="44" y="224"/>
                </a:lnTo>
                <a:lnTo>
                  <a:pt x="43" y="223"/>
                </a:lnTo>
                <a:lnTo>
                  <a:pt x="43" y="223"/>
                </a:lnTo>
                <a:lnTo>
                  <a:pt x="42" y="222"/>
                </a:lnTo>
                <a:lnTo>
                  <a:pt x="41" y="221"/>
                </a:lnTo>
                <a:lnTo>
                  <a:pt x="40" y="219"/>
                </a:lnTo>
                <a:lnTo>
                  <a:pt x="40" y="218"/>
                </a:lnTo>
                <a:lnTo>
                  <a:pt x="39" y="216"/>
                </a:lnTo>
                <a:lnTo>
                  <a:pt x="39" y="214"/>
                </a:lnTo>
                <a:lnTo>
                  <a:pt x="38" y="212"/>
                </a:lnTo>
                <a:lnTo>
                  <a:pt x="38" y="210"/>
                </a:lnTo>
                <a:lnTo>
                  <a:pt x="38" y="207"/>
                </a:lnTo>
                <a:lnTo>
                  <a:pt x="38" y="205"/>
                </a:lnTo>
                <a:lnTo>
                  <a:pt x="38" y="202"/>
                </a:lnTo>
                <a:lnTo>
                  <a:pt x="39" y="201"/>
                </a:lnTo>
                <a:lnTo>
                  <a:pt x="39" y="200"/>
                </a:lnTo>
                <a:lnTo>
                  <a:pt x="41" y="193"/>
                </a:lnTo>
                <a:lnTo>
                  <a:pt x="42" y="188"/>
                </a:lnTo>
                <a:lnTo>
                  <a:pt x="43" y="187"/>
                </a:lnTo>
                <a:lnTo>
                  <a:pt x="43" y="185"/>
                </a:lnTo>
                <a:lnTo>
                  <a:pt x="43" y="184"/>
                </a:lnTo>
                <a:lnTo>
                  <a:pt x="43" y="182"/>
                </a:lnTo>
                <a:lnTo>
                  <a:pt x="43" y="180"/>
                </a:lnTo>
                <a:lnTo>
                  <a:pt x="43" y="178"/>
                </a:lnTo>
                <a:lnTo>
                  <a:pt x="42" y="176"/>
                </a:lnTo>
                <a:lnTo>
                  <a:pt x="41" y="173"/>
                </a:lnTo>
                <a:lnTo>
                  <a:pt x="41" y="171"/>
                </a:lnTo>
                <a:lnTo>
                  <a:pt x="40" y="170"/>
                </a:lnTo>
                <a:lnTo>
                  <a:pt x="38" y="166"/>
                </a:lnTo>
                <a:lnTo>
                  <a:pt x="37" y="164"/>
                </a:lnTo>
                <a:lnTo>
                  <a:pt x="37" y="163"/>
                </a:lnTo>
                <a:lnTo>
                  <a:pt x="36" y="162"/>
                </a:lnTo>
                <a:lnTo>
                  <a:pt x="35" y="160"/>
                </a:lnTo>
                <a:lnTo>
                  <a:pt x="33" y="158"/>
                </a:lnTo>
                <a:lnTo>
                  <a:pt x="31" y="156"/>
                </a:lnTo>
                <a:lnTo>
                  <a:pt x="30" y="154"/>
                </a:lnTo>
                <a:lnTo>
                  <a:pt x="27" y="152"/>
                </a:lnTo>
                <a:lnTo>
                  <a:pt x="26" y="151"/>
                </a:lnTo>
                <a:lnTo>
                  <a:pt x="26" y="150"/>
                </a:lnTo>
                <a:lnTo>
                  <a:pt x="24" y="146"/>
                </a:lnTo>
                <a:lnTo>
                  <a:pt x="23" y="145"/>
                </a:lnTo>
                <a:lnTo>
                  <a:pt x="21" y="143"/>
                </a:lnTo>
                <a:lnTo>
                  <a:pt x="19" y="141"/>
                </a:lnTo>
                <a:lnTo>
                  <a:pt x="19" y="140"/>
                </a:lnTo>
                <a:lnTo>
                  <a:pt x="18" y="140"/>
                </a:lnTo>
                <a:lnTo>
                  <a:pt x="16" y="139"/>
                </a:lnTo>
                <a:lnTo>
                  <a:pt x="13" y="138"/>
                </a:lnTo>
                <a:lnTo>
                  <a:pt x="11" y="138"/>
                </a:lnTo>
                <a:lnTo>
                  <a:pt x="10" y="137"/>
                </a:lnTo>
                <a:lnTo>
                  <a:pt x="9" y="136"/>
                </a:lnTo>
                <a:lnTo>
                  <a:pt x="7" y="136"/>
                </a:lnTo>
                <a:lnTo>
                  <a:pt x="6" y="135"/>
                </a:lnTo>
                <a:lnTo>
                  <a:pt x="5" y="134"/>
                </a:lnTo>
                <a:lnTo>
                  <a:pt x="4" y="133"/>
                </a:lnTo>
                <a:lnTo>
                  <a:pt x="3" y="132"/>
                </a:lnTo>
                <a:lnTo>
                  <a:pt x="2" y="131"/>
                </a:lnTo>
                <a:lnTo>
                  <a:pt x="1" y="130"/>
                </a:lnTo>
                <a:lnTo>
                  <a:pt x="1" y="129"/>
                </a:lnTo>
                <a:lnTo>
                  <a:pt x="0" y="128"/>
                </a:lnTo>
                <a:lnTo>
                  <a:pt x="0" y="127"/>
                </a:lnTo>
                <a:lnTo>
                  <a:pt x="0" y="127"/>
                </a:lnTo>
                <a:lnTo>
                  <a:pt x="0" y="126"/>
                </a:lnTo>
                <a:lnTo>
                  <a:pt x="0" y="125"/>
                </a:lnTo>
                <a:lnTo>
                  <a:pt x="0" y="124"/>
                </a:lnTo>
                <a:lnTo>
                  <a:pt x="0" y="123"/>
                </a:lnTo>
                <a:lnTo>
                  <a:pt x="1" y="122"/>
                </a:lnTo>
                <a:lnTo>
                  <a:pt x="1" y="121"/>
                </a:lnTo>
                <a:lnTo>
                  <a:pt x="2" y="121"/>
                </a:lnTo>
                <a:lnTo>
                  <a:pt x="3" y="119"/>
                </a:lnTo>
                <a:lnTo>
                  <a:pt x="4" y="118"/>
                </a:lnTo>
                <a:lnTo>
                  <a:pt x="6" y="117"/>
                </a:lnTo>
                <a:lnTo>
                  <a:pt x="8" y="115"/>
                </a:lnTo>
                <a:lnTo>
                  <a:pt x="9" y="114"/>
                </a:lnTo>
                <a:lnTo>
                  <a:pt x="10" y="113"/>
                </a:lnTo>
                <a:lnTo>
                  <a:pt x="11" y="112"/>
                </a:lnTo>
                <a:lnTo>
                  <a:pt x="12" y="111"/>
                </a:lnTo>
                <a:lnTo>
                  <a:pt x="13" y="110"/>
                </a:lnTo>
                <a:lnTo>
                  <a:pt x="13" y="109"/>
                </a:lnTo>
                <a:lnTo>
                  <a:pt x="13" y="108"/>
                </a:lnTo>
                <a:lnTo>
                  <a:pt x="13" y="107"/>
                </a:lnTo>
                <a:lnTo>
                  <a:pt x="13" y="106"/>
                </a:lnTo>
                <a:lnTo>
                  <a:pt x="13" y="106"/>
                </a:lnTo>
                <a:lnTo>
                  <a:pt x="13" y="105"/>
                </a:lnTo>
                <a:lnTo>
                  <a:pt x="13" y="103"/>
                </a:lnTo>
                <a:lnTo>
                  <a:pt x="12" y="100"/>
                </a:lnTo>
                <a:lnTo>
                  <a:pt x="11" y="98"/>
                </a:lnTo>
                <a:lnTo>
                  <a:pt x="11" y="96"/>
                </a:lnTo>
                <a:lnTo>
                  <a:pt x="10" y="92"/>
                </a:lnTo>
                <a:lnTo>
                  <a:pt x="10" y="91"/>
                </a:lnTo>
                <a:lnTo>
                  <a:pt x="9" y="89"/>
                </a:lnTo>
                <a:lnTo>
                  <a:pt x="8" y="88"/>
                </a:lnTo>
                <a:lnTo>
                  <a:pt x="8" y="87"/>
                </a:lnTo>
                <a:lnTo>
                  <a:pt x="6" y="85"/>
                </a:lnTo>
                <a:lnTo>
                  <a:pt x="6" y="84"/>
                </a:lnTo>
                <a:lnTo>
                  <a:pt x="5" y="84"/>
                </a:lnTo>
                <a:lnTo>
                  <a:pt x="5" y="83"/>
                </a:lnTo>
                <a:lnTo>
                  <a:pt x="5" y="83"/>
                </a:lnTo>
                <a:lnTo>
                  <a:pt x="6" y="83"/>
                </a:lnTo>
                <a:lnTo>
                  <a:pt x="6" y="82"/>
                </a:lnTo>
                <a:lnTo>
                  <a:pt x="6" y="82"/>
                </a:lnTo>
                <a:lnTo>
                  <a:pt x="7" y="82"/>
                </a:lnTo>
                <a:lnTo>
                  <a:pt x="7" y="82"/>
                </a:lnTo>
                <a:lnTo>
                  <a:pt x="9" y="82"/>
                </a:lnTo>
                <a:lnTo>
                  <a:pt x="11" y="82"/>
                </a:lnTo>
                <a:lnTo>
                  <a:pt x="12" y="82"/>
                </a:lnTo>
                <a:lnTo>
                  <a:pt x="17" y="81"/>
                </a:lnTo>
                <a:lnTo>
                  <a:pt x="20" y="81"/>
                </a:lnTo>
                <a:lnTo>
                  <a:pt x="23" y="81"/>
                </a:lnTo>
                <a:lnTo>
                  <a:pt x="26" y="81"/>
                </a:lnTo>
                <a:lnTo>
                  <a:pt x="28" y="81"/>
                </a:lnTo>
                <a:lnTo>
                  <a:pt x="30" y="82"/>
                </a:lnTo>
                <a:lnTo>
                  <a:pt x="31" y="82"/>
                </a:lnTo>
                <a:lnTo>
                  <a:pt x="33" y="83"/>
                </a:lnTo>
                <a:lnTo>
                  <a:pt x="34" y="83"/>
                </a:lnTo>
                <a:lnTo>
                  <a:pt x="35" y="84"/>
                </a:lnTo>
                <a:lnTo>
                  <a:pt x="36" y="85"/>
                </a:lnTo>
                <a:lnTo>
                  <a:pt x="37" y="86"/>
                </a:lnTo>
                <a:lnTo>
                  <a:pt x="38" y="87"/>
                </a:lnTo>
                <a:lnTo>
                  <a:pt x="39" y="89"/>
                </a:lnTo>
                <a:lnTo>
                  <a:pt x="40" y="91"/>
                </a:lnTo>
                <a:lnTo>
                  <a:pt x="41" y="92"/>
                </a:lnTo>
                <a:lnTo>
                  <a:pt x="41" y="93"/>
                </a:lnTo>
                <a:lnTo>
                  <a:pt x="42" y="94"/>
                </a:lnTo>
                <a:lnTo>
                  <a:pt x="42" y="99"/>
                </a:lnTo>
                <a:lnTo>
                  <a:pt x="43" y="101"/>
                </a:lnTo>
                <a:lnTo>
                  <a:pt x="44" y="106"/>
                </a:lnTo>
                <a:lnTo>
                  <a:pt x="45" y="107"/>
                </a:lnTo>
                <a:lnTo>
                  <a:pt x="45" y="109"/>
                </a:lnTo>
                <a:lnTo>
                  <a:pt x="46" y="110"/>
                </a:lnTo>
                <a:lnTo>
                  <a:pt x="46" y="111"/>
                </a:lnTo>
                <a:lnTo>
                  <a:pt x="47" y="112"/>
                </a:lnTo>
                <a:lnTo>
                  <a:pt x="48" y="113"/>
                </a:lnTo>
                <a:lnTo>
                  <a:pt x="49" y="113"/>
                </a:lnTo>
                <a:lnTo>
                  <a:pt x="51" y="114"/>
                </a:lnTo>
                <a:lnTo>
                  <a:pt x="52" y="115"/>
                </a:lnTo>
                <a:lnTo>
                  <a:pt x="53" y="115"/>
                </a:lnTo>
                <a:lnTo>
                  <a:pt x="60" y="118"/>
                </a:lnTo>
                <a:lnTo>
                  <a:pt x="61" y="118"/>
                </a:lnTo>
                <a:lnTo>
                  <a:pt x="62" y="119"/>
                </a:lnTo>
                <a:lnTo>
                  <a:pt x="64" y="119"/>
                </a:lnTo>
                <a:lnTo>
                  <a:pt x="64" y="120"/>
                </a:lnTo>
                <a:lnTo>
                  <a:pt x="65" y="121"/>
                </a:lnTo>
                <a:lnTo>
                  <a:pt x="66" y="122"/>
                </a:lnTo>
                <a:lnTo>
                  <a:pt x="66" y="123"/>
                </a:lnTo>
                <a:lnTo>
                  <a:pt x="66" y="124"/>
                </a:lnTo>
                <a:lnTo>
                  <a:pt x="66" y="125"/>
                </a:lnTo>
                <a:lnTo>
                  <a:pt x="66" y="126"/>
                </a:lnTo>
                <a:lnTo>
                  <a:pt x="66" y="126"/>
                </a:lnTo>
                <a:lnTo>
                  <a:pt x="66" y="127"/>
                </a:lnTo>
                <a:lnTo>
                  <a:pt x="65" y="127"/>
                </a:lnTo>
                <a:lnTo>
                  <a:pt x="64" y="128"/>
                </a:lnTo>
                <a:lnTo>
                  <a:pt x="63" y="128"/>
                </a:lnTo>
                <a:lnTo>
                  <a:pt x="63" y="129"/>
                </a:lnTo>
                <a:lnTo>
                  <a:pt x="63" y="130"/>
                </a:lnTo>
                <a:lnTo>
                  <a:pt x="62" y="130"/>
                </a:lnTo>
                <a:lnTo>
                  <a:pt x="62" y="131"/>
                </a:lnTo>
                <a:lnTo>
                  <a:pt x="62" y="132"/>
                </a:lnTo>
                <a:lnTo>
                  <a:pt x="63" y="133"/>
                </a:lnTo>
                <a:lnTo>
                  <a:pt x="63" y="134"/>
                </a:lnTo>
                <a:lnTo>
                  <a:pt x="64" y="136"/>
                </a:lnTo>
                <a:lnTo>
                  <a:pt x="65" y="137"/>
                </a:lnTo>
                <a:lnTo>
                  <a:pt x="67" y="138"/>
                </a:lnTo>
                <a:lnTo>
                  <a:pt x="68" y="140"/>
                </a:lnTo>
                <a:lnTo>
                  <a:pt x="72" y="143"/>
                </a:lnTo>
                <a:lnTo>
                  <a:pt x="73" y="144"/>
                </a:lnTo>
                <a:lnTo>
                  <a:pt x="74" y="145"/>
                </a:lnTo>
                <a:lnTo>
                  <a:pt x="75" y="146"/>
                </a:lnTo>
                <a:lnTo>
                  <a:pt x="76" y="149"/>
                </a:lnTo>
                <a:lnTo>
                  <a:pt x="77" y="150"/>
                </a:lnTo>
                <a:lnTo>
                  <a:pt x="77" y="150"/>
                </a:lnTo>
                <a:lnTo>
                  <a:pt x="77" y="151"/>
                </a:lnTo>
                <a:lnTo>
                  <a:pt x="77" y="152"/>
                </a:lnTo>
                <a:lnTo>
                  <a:pt x="76" y="155"/>
                </a:lnTo>
                <a:lnTo>
                  <a:pt x="76" y="159"/>
                </a:lnTo>
                <a:lnTo>
                  <a:pt x="76" y="161"/>
                </a:lnTo>
                <a:lnTo>
                  <a:pt x="75" y="164"/>
                </a:lnTo>
                <a:lnTo>
                  <a:pt x="75" y="165"/>
                </a:lnTo>
                <a:lnTo>
                  <a:pt x="75" y="166"/>
                </a:lnTo>
                <a:lnTo>
                  <a:pt x="75" y="167"/>
                </a:lnTo>
                <a:lnTo>
                  <a:pt x="75" y="167"/>
                </a:lnTo>
                <a:lnTo>
                  <a:pt x="76" y="169"/>
                </a:lnTo>
                <a:lnTo>
                  <a:pt x="76" y="171"/>
                </a:lnTo>
                <a:lnTo>
                  <a:pt x="77" y="173"/>
                </a:lnTo>
                <a:lnTo>
                  <a:pt x="79" y="175"/>
                </a:lnTo>
                <a:lnTo>
                  <a:pt x="80" y="177"/>
                </a:lnTo>
                <a:lnTo>
                  <a:pt x="81" y="177"/>
                </a:lnTo>
                <a:lnTo>
                  <a:pt x="81" y="178"/>
                </a:lnTo>
                <a:lnTo>
                  <a:pt x="82" y="178"/>
                </a:lnTo>
                <a:lnTo>
                  <a:pt x="83" y="179"/>
                </a:lnTo>
                <a:lnTo>
                  <a:pt x="84" y="179"/>
                </a:lnTo>
                <a:lnTo>
                  <a:pt x="85" y="180"/>
                </a:lnTo>
                <a:lnTo>
                  <a:pt x="87" y="180"/>
                </a:lnTo>
                <a:lnTo>
                  <a:pt x="88" y="181"/>
                </a:lnTo>
                <a:lnTo>
                  <a:pt x="89" y="181"/>
                </a:lnTo>
                <a:lnTo>
                  <a:pt x="90" y="181"/>
                </a:lnTo>
                <a:lnTo>
                  <a:pt x="91" y="181"/>
                </a:lnTo>
                <a:lnTo>
                  <a:pt x="92" y="181"/>
                </a:lnTo>
                <a:lnTo>
                  <a:pt x="93" y="180"/>
                </a:lnTo>
                <a:lnTo>
                  <a:pt x="93" y="180"/>
                </a:lnTo>
                <a:lnTo>
                  <a:pt x="94" y="180"/>
                </a:lnTo>
                <a:lnTo>
                  <a:pt x="94" y="179"/>
                </a:lnTo>
                <a:lnTo>
                  <a:pt x="94" y="178"/>
                </a:lnTo>
                <a:lnTo>
                  <a:pt x="95" y="175"/>
                </a:lnTo>
                <a:lnTo>
                  <a:pt x="95" y="172"/>
                </a:lnTo>
                <a:lnTo>
                  <a:pt x="96" y="170"/>
                </a:lnTo>
                <a:lnTo>
                  <a:pt x="96" y="169"/>
                </a:lnTo>
                <a:lnTo>
                  <a:pt x="96" y="167"/>
                </a:lnTo>
                <a:lnTo>
                  <a:pt x="95" y="165"/>
                </a:lnTo>
                <a:lnTo>
                  <a:pt x="95" y="162"/>
                </a:lnTo>
                <a:lnTo>
                  <a:pt x="95" y="161"/>
                </a:lnTo>
                <a:lnTo>
                  <a:pt x="95" y="159"/>
                </a:lnTo>
                <a:lnTo>
                  <a:pt x="95" y="157"/>
                </a:lnTo>
                <a:lnTo>
                  <a:pt x="95" y="154"/>
                </a:lnTo>
                <a:lnTo>
                  <a:pt x="96" y="150"/>
                </a:lnTo>
                <a:lnTo>
                  <a:pt x="96" y="146"/>
                </a:lnTo>
                <a:lnTo>
                  <a:pt x="97" y="144"/>
                </a:lnTo>
                <a:lnTo>
                  <a:pt x="97" y="142"/>
                </a:lnTo>
                <a:lnTo>
                  <a:pt x="97" y="141"/>
                </a:lnTo>
                <a:lnTo>
                  <a:pt x="98" y="140"/>
                </a:lnTo>
                <a:lnTo>
                  <a:pt x="98" y="140"/>
                </a:lnTo>
                <a:lnTo>
                  <a:pt x="99" y="139"/>
                </a:lnTo>
                <a:lnTo>
                  <a:pt x="99" y="139"/>
                </a:lnTo>
                <a:lnTo>
                  <a:pt x="100" y="138"/>
                </a:lnTo>
                <a:lnTo>
                  <a:pt x="102" y="138"/>
                </a:lnTo>
                <a:lnTo>
                  <a:pt x="103" y="137"/>
                </a:lnTo>
                <a:lnTo>
                  <a:pt x="104" y="137"/>
                </a:lnTo>
                <a:lnTo>
                  <a:pt x="104" y="137"/>
                </a:lnTo>
                <a:lnTo>
                  <a:pt x="105" y="136"/>
                </a:lnTo>
                <a:lnTo>
                  <a:pt x="105" y="135"/>
                </a:lnTo>
                <a:lnTo>
                  <a:pt x="105" y="134"/>
                </a:lnTo>
                <a:lnTo>
                  <a:pt x="106" y="133"/>
                </a:lnTo>
                <a:lnTo>
                  <a:pt x="106" y="132"/>
                </a:lnTo>
                <a:lnTo>
                  <a:pt x="106" y="129"/>
                </a:lnTo>
                <a:lnTo>
                  <a:pt x="106" y="128"/>
                </a:lnTo>
                <a:lnTo>
                  <a:pt x="107" y="126"/>
                </a:lnTo>
                <a:lnTo>
                  <a:pt x="107" y="124"/>
                </a:lnTo>
                <a:lnTo>
                  <a:pt x="108" y="122"/>
                </a:lnTo>
                <a:lnTo>
                  <a:pt x="109" y="120"/>
                </a:lnTo>
                <a:lnTo>
                  <a:pt x="110" y="117"/>
                </a:lnTo>
                <a:lnTo>
                  <a:pt x="111" y="115"/>
                </a:lnTo>
                <a:lnTo>
                  <a:pt x="112" y="114"/>
                </a:lnTo>
                <a:lnTo>
                  <a:pt x="113" y="113"/>
                </a:lnTo>
                <a:lnTo>
                  <a:pt x="115" y="110"/>
                </a:lnTo>
                <a:lnTo>
                  <a:pt x="117" y="108"/>
                </a:lnTo>
                <a:lnTo>
                  <a:pt x="121" y="104"/>
                </a:lnTo>
                <a:lnTo>
                  <a:pt x="123" y="103"/>
                </a:lnTo>
                <a:lnTo>
                  <a:pt x="124" y="102"/>
                </a:lnTo>
                <a:lnTo>
                  <a:pt x="125" y="100"/>
                </a:lnTo>
                <a:lnTo>
                  <a:pt x="126" y="98"/>
                </a:lnTo>
                <a:lnTo>
                  <a:pt x="126" y="96"/>
                </a:lnTo>
                <a:lnTo>
                  <a:pt x="128" y="92"/>
                </a:lnTo>
                <a:lnTo>
                  <a:pt x="129" y="90"/>
                </a:lnTo>
                <a:lnTo>
                  <a:pt x="129" y="89"/>
                </a:lnTo>
                <a:lnTo>
                  <a:pt x="130" y="88"/>
                </a:lnTo>
                <a:lnTo>
                  <a:pt x="130" y="87"/>
                </a:lnTo>
                <a:lnTo>
                  <a:pt x="131" y="86"/>
                </a:lnTo>
                <a:lnTo>
                  <a:pt x="132" y="86"/>
                </a:lnTo>
                <a:lnTo>
                  <a:pt x="133" y="85"/>
                </a:lnTo>
                <a:lnTo>
                  <a:pt x="134" y="84"/>
                </a:lnTo>
                <a:lnTo>
                  <a:pt x="138" y="82"/>
                </a:lnTo>
                <a:lnTo>
                  <a:pt x="139" y="81"/>
                </a:lnTo>
                <a:lnTo>
                  <a:pt x="140" y="81"/>
                </a:lnTo>
                <a:lnTo>
                  <a:pt x="141" y="80"/>
                </a:lnTo>
                <a:lnTo>
                  <a:pt x="142" y="79"/>
                </a:lnTo>
                <a:lnTo>
                  <a:pt x="145" y="75"/>
                </a:lnTo>
                <a:lnTo>
                  <a:pt x="147" y="74"/>
                </a:lnTo>
                <a:lnTo>
                  <a:pt x="149" y="72"/>
                </a:lnTo>
                <a:lnTo>
                  <a:pt x="151" y="71"/>
                </a:lnTo>
                <a:lnTo>
                  <a:pt x="153" y="69"/>
                </a:lnTo>
                <a:lnTo>
                  <a:pt x="155" y="68"/>
                </a:lnTo>
                <a:lnTo>
                  <a:pt x="157" y="67"/>
                </a:lnTo>
                <a:lnTo>
                  <a:pt x="160" y="67"/>
                </a:lnTo>
                <a:lnTo>
                  <a:pt x="161" y="66"/>
                </a:lnTo>
                <a:lnTo>
                  <a:pt x="162" y="66"/>
                </a:lnTo>
                <a:lnTo>
                  <a:pt x="162" y="65"/>
                </a:lnTo>
                <a:lnTo>
                  <a:pt x="163" y="64"/>
                </a:lnTo>
                <a:lnTo>
                  <a:pt x="163" y="64"/>
                </a:lnTo>
                <a:lnTo>
                  <a:pt x="164" y="63"/>
                </a:lnTo>
                <a:lnTo>
                  <a:pt x="164" y="62"/>
                </a:lnTo>
                <a:lnTo>
                  <a:pt x="165" y="60"/>
                </a:lnTo>
                <a:lnTo>
                  <a:pt x="166" y="56"/>
                </a:lnTo>
                <a:lnTo>
                  <a:pt x="167" y="54"/>
                </a:lnTo>
                <a:lnTo>
                  <a:pt x="167" y="53"/>
                </a:lnTo>
                <a:lnTo>
                  <a:pt x="168" y="50"/>
                </a:lnTo>
                <a:lnTo>
                  <a:pt x="170" y="48"/>
                </a:lnTo>
                <a:lnTo>
                  <a:pt x="172" y="45"/>
                </a:lnTo>
                <a:lnTo>
                  <a:pt x="173" y="44"/>
                </a:lnTo>
                <a:lnTo>
                  <a:pt x="174" y="43"/>
                </a:lnTo>
                <a:lnTo>
                  <a:pt x="175" y="42"/>
                </a:lnTo>
                <a:lnTo>
                  <a:pt x="176" y="41"/>
                </a:lnTo>
                <a:lnTo>
                  <a:pt x="178" y="40"/>
                </a:lnTo>
                <a:lnTo>
                  <a:pt x="178" y="39"/>
                </a:lnTo>
                <a:lnTo>
                  <a:pt x="179" y="39"/>
                </a:lnTo>
                <a:lnTo>
                  <a:pt x="182" y="38"/>
                </a:lnTo>
                <a:lnTo>
                  <a:pt x="185" y="37"/>
                </a:lnTo>
                <a:lnTo>
                  <a:pt x="189" y="36"/>
                </a:lnTo>
                <a:lnTo>
                  <a:pt x="195" y="35"/>
                </a:lnTo>
                <a:lnTo>
                  <a:pt x="198" y="34"/>
                </a:lnTo>
                <a:lnTo>
                  <a:pt x="205" y="32"/>
                </a:lnTo>
                <a:lnTo>
                  <a:pt x="213" y="31"/>
                </a:lnTo>
                <a:lnTo>
                  <a:pt x="218" y="29"/>
                </a:lnTo>
                <a:lnTo>
                  <a:pt x="220" y="29"/>
                </a:lnTo>
                <a:lnTo>
                  <a:pt x="221" y="29"/>
                </a:lnTo>
                <a:lnTo>
                  <a:pt x="223" y="28"/>
                </a:lnTo>
                <a:lnTo>
                  <a:pt x="225" y="28"/>
                </a:lnTo>
                <a:lnTo>
                  <a:pt x="228" y="28"/>
                </a:lnTo>
                <a:lnTo>
                  <a:pt x="233" y="29"/>
                </a:lnTo>
                <a:lnTo>
                  <a:pt x="240" y="29"/>
                </a:lnTo>
                <a:lnTo>
                  <a:pt x="242" y="30"/>
                </a:lnTo>
                <a:lnTo>
                  <a:pt x="244" y="30"/>
                </a:lnTo>
                <a:lnTo>
                  <a:pt x="245" y="31"/>
                </a:lnTo>
                <a:lnTo>
                  <a:pt x="247" y="31"/>
                </a:lnTo>
                <a:lnTo>
                  <a:pt x="251" y="33"/>
                </a:lnTo>
                <a:lnTo>
                  <a:pt x="253" y="34"/>
                </a:lnTo>
                <a:lnTo>
                  <a:pt x="254" y="34"/>
                </a:lnTo>
                <a:lnTo>
                  <a:pt x="255" y="35"/>
                </a:lnTo>
                <a:lnTo>
                  <a:pt x="255" y="35"/>
                </a:lnTo>
                <a:lnTo>
                  <a:pt x="256" y="34"/>
                </a:lnTo>
                <a:lnTo>
                  <a:pt x="257" y="34"/>
                </a:lnTo>
                <a:lnTo>
                  <a:pt x="258" y="34"/>
                </a:lnTo>
                <a:lnTo>
                  <a:pt x="258" y="33"/>
                </a:lnTo>
                <a:lnTo>
                  <a:pt x="259" y="33"/>
                </a:lnTo>
                <a:lnTo>
                  <a:pt x="269" y="21"/>
                </a:lnTo>
                <a:lnTo>
                  <a:pt x="270" y="20"/>
                </a:lnTo>
                <a:lnTo>
                  <a:pt x="272" y="19"/>
                </a:lnTo>
                <a:lnTo>
                  <a:pt x="273" y="18"/>
                </a:lnTo>
                <a:lnTo>
                  <a:pt x="274" y="17"/>
                </a:lnTo>
                <a:lnTo>
                  <a:pt x="277" y="15"/>
                </a:lnTo>
                <a:lnTo>
                  <a:pt x="279" y="14"/>
                </a:lnTo>
                <a:lnTo>
                  <a:pt x="282" y="13"/>
                </a:lnTo>
                <a:lnTo>
                  <a:pt x="285" y="12"/>
                </a:lnTo>
                <a:lnTo>
                  <a:pt x="288" y="11"/>
                </a:lnTo>
                <a:lnTo>
                  <a:pt x="289" y="10"/>
                </a:lnTo>
                <a:lnTo>
                  <a:pt x="291" y="10"/>
                </a:lnTo>
                <a:lnTo>
                  <a:pt x="292" y="10"/>
                </a:lnTo>
                <a:lnTo>
                  <a:pt x="293" y="10"/>
                </a:lnTo>
                <a:lnTo>
                  <a:pt x="294" y="10"/>
                </a:lnTo>
                <a:lnTo>
                  <a:pt x="294" y="10"/>
                </a:lnTo>
                <a:lnTo>
                  <a:pt x="295" y="11"/>
                </a:lnTo>
                <a:lnTo>
                  <a:pt x="298" y="12"/>
                </a:lnTo>
                <a:lnTo>
                  <a:pt x="299" y="12"/>
                </a:lnTo>
                <a:lnTo>
                  <a:pt x="300" y="12"/>
                </a:lnTo>
                <a:lnTo>
                  <a:pt x="300" y="12"/>
                </a:lnTo>
                <a:lnTo>
                  <a:pt x="301" y="12"/>
                </a:lnTo>
                <a:lnTo>
                  <a:pt x="301" y="12"/>
                </a:lnTo>
                <a:lnTo>
                  <a:pt x="301" y="12"/>
                </a:lnTo>
                <a:lnTo>
                  <a:pt x="302" y="11"/>
                </a:lnTo>
                <a:lnTo>
                  <a:pt x="302" y="10"/>
                </a:lnTo>
                <a:lnTo>
                  <a:pt x="303" y="10"/>
                </a:lnTo>
                <a:lnTo>
                  <a:pt x="305" y="4"/>
                </a:lnTo>
                <a:lnTo>
                  <a:pt x="307" y="1"/>
                </a:lnTo>
                <a:lnTo>
                  <a:pt x="307" y="0"/>
                </a:lnTo>
                <a:lnTo>
                  <a:pt x="308" y="1"/>
                </a:lnTo>
                <a:close/>
              </a:path>
            </a:pathLst>
          </a:custGeom>
          <a:solidFill>
            <a:srgbClr val="CCCCCC"/>
          </a:solidFill>
          <a:ln w="98425">
            <a:solidFill>
              <a:srgbClr val="CCCC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Freeform 236">
            <a:extLst>
              <a:ext uri="{FF2B5EF4-FFF2-40B4-BE49-F238E27FC236}">
                <a16:creationId xmlns:a16="http://schemas.microsoft.com/office/drawing/2014/main" id="{63C9A6B6-36AF-4D4F-B558-44F17C080A27}"/>
              </a:ext>
            </a:extLst>
          </p:cNvPr>
          <p:cNvSpPr>
            <a:spLocks/>
          </p:cNvSpPr>
          <p:nvPr/>
        </p:nvSpPr>
        <p:spPr bwMode="auto">
          <a:xfrm>
            <a:off x="7086281" y="2988457"/>
            <a:ext cx="1359017" cy="1316354"/>
          </a:xfrm>
          <a:custGeom>
            <a:avLst/>
            <a:gdLst>
              <a:gd name="T0" fmla="*/ 616 w 715"/>
              <a:gd name="T1" fmla="*/ 21 h 633"/>
              <a:gd name="T2" fmla="*/ 651 w 715"/>
              <a:gd name="T3" fmla="*/ 12 h 633"/>
              <a:gd name="T4" fmla="*/ 670 w 715"/>
              <a:gd name="T5" fmla="*/ 31 h 633"/>
              <a:gd name="T6" fmla="*/ 689 w 715"/>
              <a:gd name="T7" fmla="*/ 67 h 633"/>
              <a:gd name="T8" fmla="*/ 693 w 715"/>
              <a:gd name="T9" fmla="*/ 90 h 633"/>
              <a:gd name="T10" fmla="*/ 706 w 715"/>
              <a:gd name="T11" fmla="*/ 120 h 633"/>
              <a:gd name="T12" fmla="*/ 680 w 715"/>
              <a:gd name="T13" fmla="*/ 154 h 633"/>
              <a:gd name="T14" fmla="*/ 650 w 715"/>
              <a:gd name="T15" fmla="*/ 162 h 633"/>
              <a:gd name="T16" fmla="*/ 632 w 715"/>
              <a:gd name="T17" fmla="*/ 180 h 633"/>
              <a:gd name="T18" fmla="*/ 618 w 715"/>
              <a:gd name="T19" fmla="*/ 210 h 633"/>
              <a:gd name="T20" fmla="*/ 591 w 715"/>
              <a:gd name="T21" fmla="*/ 249 h 633"/>
              <a:gd name="T22" fmla="*/ 603 w 715"/>
              <a:gd name="T23" fmla="*/ 296 h 633"/>
              <a:gd name="T24" fmla="*/ 638 w 715"/>
              <a:gd name="T25" fmla="*/ 350 h 633"/>
              <a:gd name="T26" fmla="*/ 637 w 715"/>
              <a:gd name="T27" fmla="*/ 367 h 633"/>
              <a:gd name="T28" fmla="*/ 631 w 715"/>
              <a:gd name="T29" fmla="*/ 397 h 633"/>
              <a:gd name="T30" fmla="*/ 601 w 715"/>
              <a:gd name="T31" fmla="*/ 410 h 633"/>
              <a:gd name="T32" fmla="*/ 598 w 715"/>
              <a:gd name="T33" fmla="*/ 437 h 633"/>
              <a:gd name="T34" fmla="*/ 578 w 715"/>
              <a:gd name="T35" fmla="*/ 459 h 633"/>
              <a:gd name="T36" fmla="*/ 526 w 715"/>
              <a:gd name="T37" fmla="*/ 469 h 633"/>
              <a:gd name="T38" fmla="*/ 457 w 715"/>
              <a:gd name="T39" fmla="*/ 465 h 633"/>
              <a:gd name="T40" fmla="*/ 435 w 715"/>
              <a:gd name="T41" fmla="*/ 486 h 633"/>
              <a:gd name="T42" fmla="*/ 415 w 715"/>
              <a:gd name="T43" fmla="*/ 503 h 633"/>
              <a:gd name="T44" fmla="*/ 379 w 715"/>
              <a:gd name="T45" fmla="*/ 527 h 633"/>
              <a:gd name="T46" fmla="*/ 353 w 715"/>
              <a:gd name="T47" fmla="*/ 524 h 633"/>
              <a:gd name="T48" fmla="*/ 310 w 715"/>
              <a:gd name="T49" fmla="*/ 541 h 633"/>
              <a:gd name="T50" fmla="*/ 276 w 715"/>
              <a:gd name="T51" fmla="*/ 557 h 633"/>
              <a:gd name="T52" fmla="*/ 233 w 715"/>
              <a:gd name="T53" fmla="*/ 574 h 633"/>
              <a:gd name="T54" fmla="*/ 220 w 715"/>
              <a:gd name="T55" fmla="*/ 602 h 633"/>
              <a:gd name="T56" fmla="*/ 195 w 715"/>
              <a:gd name="T57" fmla="*/ 619 h 633"/>
              <a:gd name="T58" fmla="*/ 174 w 715"/>
              <a:gd name="T59" fmla="*/ 632 h 633"/>
              <a:gd name="T60" fmla="*/ 155 w 715"/>
              <a:gd name="T61" fmla="*/ 624 h 633"/>
              <a:gd name="T62" fmla="*/ 144 w 715"/>
              <a:gd name="T63" fmla="*/ 619 h 633"/>
              <a:gd name="T64" fmla="*/ 118 w 715"/>
              <a:gd name="T65" fmla="*/ 597 h 633"/>
              <a:gd name="T66" fmla="*/ 135 w 715"/>
              <a:gd name="T67" fmla="*/ 590 h 633"/>
              <a:gd name="T68" fmla="*/ 127 w 715"/>
              <a:gd name="T69" fmla="*/ 551 h 633"/>
              <a:gd name="T70" fmla="*/ 117 w 715"/>
              <a:gd name="T71" fmla="*/ 519 h 633"/>
              <a:gd name="T72" fmla="*/ 118 w 715"/>
              <a:gd name="T73" fmla="*/ 471 h 633"/>
              <a:gd name="T74" fmla="*/ 98 w 715"/>
              <a:gd name="T75" fmla="*/ 451 h 633"/>
              <a:gd name="T76" fmla="*/ 64 w 715"/>
              <a:gd name="T77" fmla="*/ 448 h 633"/>
              <a:gd name="T78" fmla="*/ 39 w 715"/>
              <a:gd name="T79" fmla="*/ 427 h 633"/>
              <a:gd name="T80" fmla="*/ 9 w 715"/>
              <a:gd name="T81" fmla="*/ 409 h 633"/>
              <a:gd name="T82" fmla="*/ 37 w 715"/>
              <a:gd name="T83" fmla="*/ 354 h 633"/>
              <a:gd name="T84" fmla="*/ 77 w 715"/>
              <a:gd name="T85" fmla="*/ 348 h 633"/>
              <a:gd name="T86" fmla="*/ 111 w 715"/>
              <a:gd name="T87" fmla="*/ 341 h 633"/>
              <a:gd name="T88" fmla="*/ 133 w 715"/>
              <a:gd name="T89" fmla="*/ 297 h 633"/>
              <a:gd name="T90" fmla="*/ 158 w 715"/>
              <a:gd name="T91" fmla="*/ 301 h 633"/>
              <a:gd name="T92" fmla="*/ 184 w 715"/>
              <a:gd name="T93" fmla="*/ 264 h 633"/>
              <a:gd name="T94" fmla="*/ 212 w 715"/>
              <a:gd name="T95" fmla="*/ 287 h 633"/>
              <a:gd name="T96" fmla="*/ 244 w 715"/>
              <a:gd name="T97" fmla="*/ 260 h 633"/>
              <a:gd name="T98" fmla="*/ 252 w 715"/>
              <a:gd name="T99" fmla="*/ 225 h 633"/>
              <a:gd name="T100" fmla="*/ 295 w 715"/>
              <a:gd name="T101" fmla="*/ 212 h 633"/>
              <a:gd name="T102" fmla="*/ 328 w 715"/>
              <a:gd name="T103" fmla="*/ 212 h 633"/>
              <a:gd name="T104" fmla="*/ 383 w 715"/>
              <a:gd name="T105" fmla="*/ 211 h 633"/>
              <a:gd name="T106" fmla="*/ 401 w 715"/>
              <a:gd name="T107" fmla="*/ 180 h 633"/>
              <a:gd name="T108" fmla="*/ 435 w 715"/>
              <a:gd name="T109" fmla="*/ 158 h 633"/>
              <a:gd name="T110" fmla="*/ 485 w 715"/>
              <a:gd name="T111" fmla="*/ 150 h 633"/>
              <a:gd name="T112" fmla="*/ 549 w 715"/>
              <a:gd name="T113" fmla="*/ 110 h 633"/>
              <a:gd name="T114" fmla="*/ 599 w 715"/>
              <a:gd name="T115" fmla="*/ 103 h 633"/>
              <a:gd name="T116" fmla="*/ 606 w 715"/>
              <a:gd name="T117" fmla="*/ 78 h 633"/>
              <a:gd name="T118" fmla="*/ 577 w 715"/>
              <a:gd name="T119" fmla="*/ 56 h 633"/>
              <a:gd name="T120" fmla="*/ 557 w 715"/>
              <a:gd name="T121" fmla="*/ 43 h 633"/>
              <a:gd name="T122" fmla="*/ 566 w 715"/>
              <a:gd name="T123" fmla="*/ 8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15" h="633">
                <a:moveTo>
                  <a:pt x="573" y="0"/>
                </a:moveTo>
                <a:lnTo>
                  <a:pt x="574" y="0"/>
                </a:lnTo>
                <a:lnTo>
                  <a:pt x="575" y="1"/>
                </a:lnTo>
                <a:lnTo>
                  <a:pt x="577" y="2"/>
                </a:lnTo>
                <a:lnTo>
                  <a:pt x="582" y="5"/>
                </a:lnTo>
                <a:lnTo>
                  <a:pt x="584" y="6"/>
                </a:lnTo>
                <a:lnTo>
                  <a:pt x="586" y="7"/>
                </a:lnTo>
                <a:lnTo>
                  <a:pt x="587" y="7"/>
                </a:lnTo>
                <a:lnTo>
                  <a:pt x="589" y="8"/>
                </a:lnTo>
                <a:lnTo>
                  <a:pt x="594" y="9"/>
                </a:lnTo>
                <a:lnTo>
                  <a:pt x="596" y="10"/>
                </a:lnTo>
                <a:lnTo>
                  <a:pt x="597" y="10"/>
                </a:lnTo>
                <a:lnTo>
                  <a:pt x="599" y="11"/>
                </a:lnTo>
                <a:lnTo>
                  <a:pt x="601" y="12"/>
                </a:lnTo>
                <a:lnTo>
                  <a:pt x="603" y="13"/>
                </a:lnTo>
                <a:lnTo>
                  <a:pt x="604" y="14"/>
                </a:lnTo>
                <a:lnTo>
                  <a:pt x="607" y="17"/>
                </a:lnTo>
                <a:lnTo>
                  <a:pt x="608" y="18"/>
                </a:lnTo>
                <a:lnTo>
                  <a:pt x="610" y="19"/>
                </a:lnTo>
                <a:lnTo>
                  <a:pt x="611" y="20"/>
                </a:lnTo>
                <a:lnTo>
                  <a:pt x="613" y="20"/>
                </a:lnTo>
                <a:lnTo>
                  <a:pt x="615" y="21"/>
                </a:lnTo>
                <a:lnTo>
                  <a:pt x="616" y="21"/>
                </a:lnTo>
                <a:lnTo>
                  <a:pt x="618" y="21"/>
                </a:lnTo>
                <a:lnTo>
                  <a:pt x="619" y="21"/>
                </a:lnTo>
                <a:lnTo>
                  <a:pt x="620" y="21"/>
                </a:lnTo>
                <a:lnTo>
                  <a:pt x="622" y="21"/>
                </a:lnTo>
                <a:lnTo>
                  <a:pt x="623" y="20"/>
                </a:lnTo>
                <a:lnTo>
                  <a:pt x="625" y="20"/>
                </a:lnTo>
                <a:lnTo>
                  <a:pt x="630" y="18"/>
                </a:lnTo>
                <a:lnTo>
                  <a:pt x="631" y="17"/>
                </a:lnTo>
                <a:lnTo>
                  <a:pt x="633" y="17"/>
                </a:lnTo>
                <a:lnTo>
                  <a:pt x="635" y="16"/>
                </a:lnTo>
                <a:lnTo>
                  <a:pt x="637" y="16"/>
                </a:lnTo>
                <a:lnTo>
                  <a:pt x="639" y="16"/>
                </a:lnTo>
                <a:lnTo>
                  <a:pt x="640" y="17"/>
                </a:lnTo>
                <a:lnTo>
                  <a:pt x="643" y="17"/>
                </a:lnTo>
                <a:lnTo>
                  <a:pt x="644" y="17"/>
                </a:lnTo>
                <a:lnTo>
                  <a:pt x="646" y="17"/>
                </a:lnTo>
                <a:lnTo>
                  <a:pt x="647" y="17"/>
                </a:lnTo>
                <a:lnTo>
                  <a:pt x="647" y="17"/>
                </a:lnTo>
                <a:lnTo>
                  <a:pt x="648" y="17"/>
                </a:lnTo>
                <a:lnTo>
                  <a:pt x="649" y="16"/>
                </a:lnTo>
                <a:lnTo>
                  <a:pt x="649" y="16"/>
                </a:lnTo>
                <a:lnTo>
                  <a:pt x="650" y="15"/>
                </a:lnTo>
                <a:lnTo>
                  <a:pt x="651" y="12"/>
                </a:lnTo>
                <a:lnTo>
                  <a:pt x="652" y="12"/>
                </a:lnTo>
                <a:lnTo>
                  <a:pt x="652" y="11"/>
                </a:lnTo>
                <a:lnTo>
                  <a:pt x="653" y="11"/>
                </a:lnTo>
                <a:lnTo>
                  <a:pt x="653" y="11"/>
                </a:lnTo>
                <a:lnTo>
                  <a:pt x="653" y="11"/>
                </a:lnTo>
                <a:lnTo>
                  <a:pt x="654" y="11"/>
                </a:lnTo>
                <a:lnTo>
                  <a:pt x="654" y="12"/>
                </a:lnTo>
                <a:lnTo>
                  <a:pt x="654" y="12"/>
                </a:lnTo>
                <a:lnTo>
                  <a:pt x="655" y="12"/>
                </a:lnTo>
                <a:lnTo>
                  <a:pt x="655" y="13"/>
                </a:lnTo>
                <a:lnTo>
                  <a:pt x="655" y="16"/>
                </a:lnTo>
                <a:lnTo>
                  <a:pt x="656" y="17"/>
                </a:lnTo>
                <a:lnTo>
                  <a:pt x="656" y="18"/>
                </a:lnTo>
                <a:lnTo>
                  <a:pt x="656" y="19"/>
                </a:lnTo>
                <a:lnTo>
                  <a:pt x="657" y="20"/>
                </a:lnTo>
                <a:lnTo>
                  <a:pt x="658" y="21"/>
                </a:lnTo>
                <a:lnTo>
                  <a:pt x="658" y="21"/>
                </a:lnTo>
                <a:lnTo>
                  <a:pt x="659" y="22"/>
                </a:lnTo>
                <a:lnTo>
                  <a:pt x="661" y="23"/>
                </a:lnTo>
                <a:lnTo>
                  <a:pt x="665" y="26"/>
                </a:lnTo>
                <a:lnTo>
                  <a:pt x="666" y="28"/>
                </a:lnTo>
                <a:lnTo>
                  <a:pt x="669" y="30"/>
                </a:lnTo>
                <a:lnTo>
                  <a:pt x="670" y="31"/>
                </a:lnTo>
                <a:lnTo>
                  <a:pt x="671" y="31"/>
                </a:lnTo>
                <a:lnTo>
                  <a:pt x="672" y="32"/>
                </a:lnTo>
                <a:lnTo>
                  <a:pt x="674" y="32"/>
                </a:lnTo>
                <a:lnTo>
                  <a:pt x="678" y="33"/>
                </a:lnTo>
                <a:lnTo>
                  <a:pt x="679" y="33"/>
                </a:lnTo>
                <a:lnTo>
                  <a:pt x="680" y="34"/>
                </a:lnTo>
                <a:lnTo>
                  <a:pt x="681" y="34"/>
                </a:lnTo>
                <a:lnTo>
                  <a:pt x="682" y="35"/>
                </a:lnTo>
                <a:lnTo>
                  <a:pt x="684" y="36"/>
                </a:lnTo>
                <a:lnTo>
                  <a:pt x="685" y="38"/>
                </a:lnTo>
                <a:lnTo>
                  <a:pt x="687" y="40"/>
                </a:lnTo>
                <a:lnTo>
                  <a:pt x="689" y="42"/>
                </a:lnTo>
                <a:lnTo>
                  <a:pt x="690" y="45"/>
                </a:lnTo>
                <a:lnTo>
                  <a:pt x="691" y="46"/>
                </a:lnTo>
                <a:lnTo>
                  <a:pt x="692" y="48"/>
                </a:lnTo>
                <a:lnTo>
                  <a:pt x="692" y="50"/>
                </a:lnTo>
                <a:lnTo>
                  <a:pt x="693" y="52"/>
                </a:lnTo>
                <a:lnTo>
                  <a:pt x="693" y="54"/>
                </a:lnTo>
                <a:lnTo>
                  <a:pt x="692" y="56"/>
                </a:lnTo>
                <a:lnTo>
                  <a:pt x="692" y="58"/>
                </a:lnTo>
                <a:lnTo>
                  <a:pt x="691" y="61"/>
                </a:lnTo>
                <a:lnTo>
                  <a:pt x="691" y="64"/>
                </a:lnTo>
                <a:lnTo>
                  <a:pt x="689" y="67"/>
                </a:lnTo>
                <a:lnTo>
                  <a:pt x="688" y="71"/>
                </a:lnTo>
                <a:lnTo>
                  <a:pt x="686" y="74"/>
                </a:lnTo>
                <a:lnTo>
                  <a:pt x="684" y="78"/>
                </a:lnTo>
                <a:lnTo>
                  <a:pt x="684" y="79"/>
                </a:lnTo>
                <a:lnTo>
                  <a:pt x="683" y="81"/>
                </a:lnTo>
                <a:lnTo>
                  <a:pt x="683" y="82"/>
                </a:lnTo>
                <a:lnTo>
                  <a:pt x="682" y="83"/>
                </a:lnTo>
                <a:lnTo>
                  <a:pt x="682" y="84"/>
                </a:lnTo>
                <a:lnTo>
                  <a:pt x="682" y="85"/>
                </a:lnTo>
                <a:lnTo>
                  <a:pt x="682" y="86"/>
                </a:lnTo>
                <a:lnTo>
                  <a:pt x="682" y="86"/>
                </a:lnTo>
                <a:lnTo>
                  <a:pt x="683" y="87"/>
                </a:lnTo>
                <a:lnTo>
                  <a:pt x="683" y="87"/>
                </a:lnTo>
                <a:lnTo>
                  <a:pt x="683" y="88"/>
                </a:lnTo>
                <a:lnTo>
                  <a:pt x="684" y="89"/>
                </a:lnTo>
                <a:lnTo>
                  <a:pt x="685" y="89"/>
                </a:lnTo>
                <a:lnTo>
                  <a:pt x="686" y="90"/>
                </a:lnTo>
                <a:lnTo>
                  <a:pt x="686" y="90"/>
                </a:lnTo>
                <a:lnTo>
                  <a:pt x="687" y="90"/>
                </a:lnTo>
                <a:lnTo>
                  <a:pt x="688" y="90"/>
                </a:lnTo>
                <a:lnTo>
                  <a:pt x="689" y="90"/>
                </a:lnTo>
                <a:lnTo>
                  <a:pt x="691" y="90"/>
                </a:lnTo>
                <a:lnTo>
                  <a:pt x="693" y="90"/>
                </a:lnTo>
                <a:lnTo>
                  <a:pt x="696" y="89"/>
                </a:lnTo>
                <a:lnTo>
                  <a:pt x="702" y="87"/>
                </a:lnTo>
                <a:lnTo>
                  <a:pt x="705" y="86"/>
                </a:lnTo>
                <a:lnTo>
                  <a:pt x="707" y="86"/>
                </a:lnTo>
                <a:lnTo>
                  <a:pt x="708" y="86"/>
                </a:lnTo>
                <a:lnTo>
                  <a:pt x="709" y="86"/>
                </a:lnTo>
                <a:lnTo>
                  <a:pt x="710" y="86"/>
                </a:lnTo>
                <a:lnTo>
                  <a:pt x="711" y="86"/>
                </a:lnTo>
                <a:lnTo>
                  <a:pt x="712" y="86"/>
                </a:lnTo>
                <a:lnTo>
                  <a:pt x="713" y="86"/>
                </a:lnTo>
                <a:lnTo>
                  <a:pt x="713" y="87"/>
                </a:lnTo>
                <a:lnTo>
                  <a:pt x="714" y="88"/>
                </a:lnTo>
                <a:lnTo>
                  <a:pt x="714" y="88"/>
                </a:lnTo>
                <a:lnTo>
                  <a:pt x="715" y="89"/>
                </a:lnTo>
                <a:lnTo>
                  <a:pt x="715" y="90"/>
                </a:lnTo>
                <a:lnTo>
                  <a:pt x="715" y="92"/>
                </a:lnTo>
                <a:lnTo>
                  <a:pt x="715" y="94"/>
                </a:lnTo>
                <a:lnTo>
                  <a:pt x="715" y="96"/>
                </a:lnTo>
                <a:lnTo>
                  <a:pt x="714" y="98"/>
                </a:lnTo>
                <a:lnTo>
                  <a:pt x="714" y="100"/>
                </a:lnTo>
                <a:lnTo>
                  <a:pt x="712" y="104"/>
                </a:lnTo>
                <a:lnTo>
                  <a:pt x="711" y="107"/>
                </a:lnTo>
                <a:lnTo>
                  <a:pt x="706" y="120"/>
                </a:lnTo>
                <a:lnTo>
                  <a:pt x="703" y="128"/>
                </a:lnTo>
                <a:lnTo>
                  <a:pt x="702" y="130"/>
                </a:lnTo>
                <a:lnTo>
                  <a:pt x="702" y="130"/>
                </a:lnTo>
                <a:lnTo>
                  <a:pt x="702" y="130"/>
                </a:lnTo>
                <a:lnTo>
                  <a:pt x="702" y="131"/>
                </a:lnTo>
                <a:lnTo>
                  <a:pt x="702" y="131"/>
                </a:lnTo>
                <a:lnTo>
                  <a:pt x="701" y="132"/>
                </a:lnTo>
                <a:lnTo>
                  <a:pt x="701" y="133"/>
                </a:lnTo>
                <a:lnTo>
                  <a:pt x="699" y="134"/>
                </a:lnTo>
                <a:lnTo>
                  <a:pt x="697" y="136"/>
                </a:lnTo>
                <a:lnTo>
                  <a:pt x="696" y="137"/>
                </a:lnTo>
                <a:lnTo>
                  <a:pt x="693" y="139"/>
                </a:lnTo>
                <a:lnTo>
                  <a:pt x="692" y="140"/>
                </a:lnTo>
                <a:lnTo>
                  <a:pt x="688" y="143"/>
                </a:lnTo>
                <a:lnTo>
                  <a:pt x="686" y="144"/>
                </a:lnTo>
                <a:lnTo>
                  <a:pt x="685" y="145"/>
                </a:lnTo>
                <a:lnTo>
                  <a:pt x="684" y="145"/>
                </a:lnTo>
                <a:lnTo>
                  <a:pt x="683" y="146"/>
                </a:lnTo>
                <a:lnTo>
                  <a:pt x="683" y="147"/>
                </a:lnTo>
                <a:lnTo>
                  <a:pt x="682" y="148"/>
                </a:lnTo>
                <a:lnTo>
                  <a:pt x="682" y="149"/>
                </a:lnTo>
                <a:lnTo>
                  <a:pt x="681" y="152"/>
                </a:lnTo>
                <a:lnTo>
                  <a:pt x="680" y="154"/>
                </a:lnTo>
                <a:lnTo>
                  <a:pt x="678" y="161"/>
                </a:lnTo>
                <a:lnTo>
                  <a:pt x="677" y="163"/>
                </a:lnTo>
                <a:lnTo>
                  <a:pt x="677" y="164"/>
                </a:lnTo>
                <a:lnTo>
                  <a:pt x="676" y="165"/>
                </a:lnTo>
                <a:lnTo>
                  <a:pt x="676" y="166"/>
                </a:lnTo>
                <a:lnTo>
                  <a:pt x="675" y="167"/>
                </a:lnTo>
                <a:lnTo>
                  <a:pt x="674" y="167"/>
                </a:lnTo>
                <a:lnTo>
                  <a:pt x="673" y="168"/>
                </a:lnTo>
                <a:lnTo>
                  <a:pt x="673" y="168"/>
                </a:lnTo>
                <a:lnTo>
                  <a:pt x="672" y="169"/>
                </a:lnTo>
                <a:lnTo>
                  <a:pt x="671" y="169"/>
                </a:lnTo>
                <a:lnTo>
                  <a:pt x="670" y="169"/>
                </a:lnTo>
                <a:lnTo>
                  <a:pt x="669" y="169"/>
                </a:lnTo>
                <a:lnTo>
                  <a:pt x="668" y="170"/>
                </a:lnTo>
                <a:lnTo>
                  <a:pt x="667" y="169"/>
                </a:lnTo>
                <a:lnTo>
                  <a:pt x="665" y="169"/>
                </a:lnTo>
                <a:lnTo>
                  <a:pt x="664" y="169"/>
                </a:lnTo>
                <a:lnTo>
                  <a:pt x="662" y="169"/>
                </a:lnTo>
                <a:lnTo>
                  <a:pt x="660" y="168"/>
                </a:lnTo>
                <a:lnTo>
                  <a:pt x="658" y="167"/>
                </a:lnTo>
                <a:lnTo>
                  <a:pt x="657" y="166"/>
                </a:lnTo>
                <a:lnTo>
                  <a:pt x="653" y="164"/>
                </a:lnTo>
                <a:lnTo>
                  <a:pt x="650" y="162"/>
                </a:lnTo>
                <a:lnTo>
                  <a:pt x="649" y="162"/>
                </a:lnTo>
                <a:lnTo>
                  <a:pt x="646" y="161"/>
                </a:lnTo>
                <a:lnTo>
                  <a:pt x="643" y="160"/>
                </a:lnTo>
                <a:lnTo>
                  <a:pt x="642" y="159"/>
                </a:lnTo>
                <a:lnTo>
                  <a:pt x="641" y="159"/>
                </a:lnTo>
                <a:lnTo>
                  <a:pt x="640" y="159"/>
                </a:lnTo>
                <a:lnTo>
                  <a:pt x="639" y="159"/>
                </a:lnTo>
                <a:lnTo>
                  <a:pt x="638" y="159"/>
                </a:lnTo>
                <a:lnTo>
                  <a:pt x="635" y="160"/>
                </a:lnTo>
                <a:lnTo>
                  <a:pt x="634" y="160"/>
                </a:lnTo>
                <a:lnTo>
                  <a:pt x="633" y="161"/>
                </a:lnTo>
                <a:lnTo>
                  <a:pt x="633" y="161"/>
                </a:lnTo>
                <a:lnTo>
                  <a:pt x="632" y="161"/>
                </a:lnTo>
                <a:lnTo>
                  <a:pt x="632" y="162"/>
                </a:lnTo>
                <a:lnTo>
                  <a:pt x="632" y="163"/>
                </a:lnTo>
                <a:lnTo>
                  <a:pt x="632" y="163"/>
                </a:lnTo>
                <a:lnTo>
                  <a:pt x="632" y="165"/>
                </a:lnTo>
                <a:lnTo>
                  <a:pt x="632" y="170"/>
                </a:lnTo>
                <a:lnTo>
                  <a:pt x="633" y="172"/>
                </a:lnTo>
                <a:lnTo>
                  <a:pt x="633" y="174"/>
                </a:lnTo>
                <a:lnTo>
                  <a:pt x="633" y="175"/>
                </a:lnTo>
                <a:lnTo>
                  <a:pt x="632" y="179"/>
                </a:lnTo>
                <a:lnTo>
                  <a:pt x="632" y="180"/>
                </a:lnTo>
                <a:lnTo>
                  <a:pt x="631" y="181"/>
                </a:lnTo>
                <a:lnTo>
                  <a:pt x="631" y="182"/>
                </a:lnTo>
                <a:lnTo>
                  <a:pt x="630" y="183"/>
                </a:lnTo>
                <a:lnTo>
                  <a:pt x="629" y="184"/>
                </a:lnTo>
                <a:lnTo>
                  <a:pt x="627" y="187"/>
                </a:lnTo>
                <a:lnTo>
                  <a:pt x="626" y="188"/>
                </a:lnTo>
                <a:lnTo>
                  <a:pt x="625" y="189"/>
                </a:lnTo>
                <a:lnTo>
                  <a:pt x="624" y="190"/>
                </a:lnTo>
                <a:lnTo>
                  <a:pt x="624" y="191"/>
                </a:lnTo>
                <a:lnTo>
                  <a:pt x="623" y="193"/>
                </a:lnTo>
                <a:lnTo>
                  <a:pt x="622" y="194"/>
                </a:lnTo>
                <a:lnTo>
                  <a:pt x="622" y="196"/>
                </a:lnTo>
                <a:lnTo>
                  <a:pt x="621" y="198"/>
                </a:lnTo>
                <a:lnTo>
                  <a:pt x="620" y="200"/>
                </a:lnTo>
                <a:lnTo>
                  <a:pt x="620" y="202"/>
                </a:lnTo>
                <a:lnTo>
                  <a:pt x="620" y="203"/>
                </a:lnTo>
                <a:lnTo>
                  <a:pt x="620" y="204"/>
                </a:lnTo>
                <a:lnTo>
                  <a:pt x="620" y="207"/>
                </a:lnTo>
                <a:lnTo>
                  <a:pt x="620" y="208"/>
                </a:lnTo>
                <a:lnTo>
                  <a:pt x="619" y="208"/>
                </a:lnTo>
                <a:lnTo>
                  <a:pt x="619" y="209"/>
                </a:lnTo>
                <a:lnTo>
                  <a:pt x="618" y="209"/>
                </a:lnTo>
                <a:lnTo>
                  <a:pt x="618" y="210"/>
                </a:lnTo>
                <a:lnTo>
                  <a:pt x="618" y="210"/>
                </a:lnTo>
                <a:lnTo>
                  <a:pt x="616" y="211"/>
                </a:lnTo>
                <a:lnTo>
                  <a:pt x="615" y="211"/>
                </a:lnTo>
                <a:lnTo>
                  <a:pt x="614" y="212"/>
                </a:lnTo>
                <a:lnTo>
                  <a:pt x="611" y="215"/>
                </a:lnTo>
                <a:lnTo>
                  <a:pt x="606" y="219"/>
                </a:lnTo>
                <a:lnTo>
                  <a:pt x="605" y="220"/>
                </a:lnTo>
                <a:lnTo>
                  <a:pt x="604" y="221"/>
                </a:lnTo>
                <a:lnTo>
                  <a:pt x="603" y="222"/>
                </a:lnTo>
                <a:lnTo>
                  <a:pt x="602" y="223"/>
                </a:lnTo>
                <a:lnTo>
                  <a:pt x="601" y="224"/>
                </a:lnTo>
                <a:lnTo>
                  <a:pt x="601" y="225"/>
                </a:lnTo>
                <a:lnTo>
                  <a:pt x="600" y="227"/>
                </a:lnTo>
                <a:lnTo>
                  <a:pt x="599" y="229"/>
                </a:lnTo>
                <a:lnTo>
                  <a:pt x="599" y="231"/>
                </a:lnTo>
                <a:lnTo>
                  <a:pt x="598" y="232"/>
                </a:lnTo>
                <a:lnTo>
                  <a:pt x="598" y="237"/>
                </a:lnTo>
                <a:lnTo>
                  <a:pt x="597" y="238"/>
                </a:lnTo>
                <a:lnTo>
                  <a:pt x="597" y="239"/>
                </a:lnTo>
                <a:lnTo>
                  <a:pt x="597" y="241"/>
                </a:lnTo>
                <a:lnTo>
                  <a:pt x="596" y="242"/>
                </a:lnTo>
                <a:lnTo>
                  <a:pt x="592" y="247"/>
                </a:lnTo>
                <a:lnTo>
                  <a:pt x="591" y="249"/>
                </a:lnTo>
                <a:lnTo>
                  <a:pt x="591" y="250"/>
                </a:lnTo>
                <a:lnTo>
                  <a:pt x="590" y="251"/>
                </a:lnTo>
                <a:lnTo>
                  <a:pt x="590" y="252"/>
                </a:lnTo>
                <a:lnTo>
                  <a:pt x="590" y="253"/>
                </a:lnTo>
                <a:lnTo>
                  <a:pt x="589" y="255"/>
                </a:lnTo>
                <a:lnTo>
                  <a:pt x="589" y="256"/>
                </a:lnTo>
                <a:lnTo>
                  <a:pt x="589" y="257"/>
                </a:lnTo>
                <a:lnTo>
                  <a:pt x="589" y="258"/>
                </a:lnTo>
                <a:lnTo>
                  <a:pt x="590" y="259"/>
                </a:lnTo>
                <a:lnTo>
                  <a:pt x="590" y="260"/>
                </a:lnTo>
                <a:lnTo>
                  <a:pt x="591" y="263"/>
                </a:lnTo>
                <a:lnTo>
                  <a:pt x="592" y="263"/>
                </a:lnTo>
                <a:lnTo>
                  <a:pt x="593" y="265"/>
                </a:lnTo>
                <a:lnTo>
                  <a:pt x="594" y="269"/>
                </a:lnTo>
                <a:lnTo>
                  <a:pt x="594" y="271"/>
                </a:lnTo>
                <a:lnTo>
                  <a:pt x="595" y="273"/>
                </a:lnTo>
                <a:lnTo>
                  <a:pt x="595" y="277"/>
                </a:lnTo>
                <a:lnTo>
                  <a:pt x="596" y="279"/>
                </a:lnTo>
                <a:lnTo>
                  <a:pt x="596" y="280"/>
                </a:lnTo>
                <a:lnTo>
                  <a:pt x="597" y="283"/>
                </a:lnTo>
                <a:lnTo>
                  <a:pt x="598" y="285"/>
                </a:lnTo>
                <a:lnTo>
                  <a:pt x="601" y="290"/>
                </a:lnTo>
                <a:lnTo>
                  <a:pt x="603" y="296"/>
                </a:lnTo>
                <a:lnTo>
                  <a:pt x="604" y="298"/>
                </a:lnTo>
                <a:lnTo>
                  <a:pt x="605" y="300"/>
                </a:lnTo>
                <a:lnTo>
                  <a:pt x="607" y="302"/>
                </a:lnTo>
                <a:lnTo>
                  <a:pt x="608" y="304"/>
                </a:lnTo>
                <a:lnTo>
                  <a:pt x="610" y="306"/>
                </a:lnTo>
                <a:lnTo>
                  <a:pt x="610" y="307"/>
                </a:lnTo>
                <a:lnTo>
                  <a:pt x="612" y="310"/>
                </a:lnTo>
                <a:lnTo>
                  <a:pt x="613" y="313"/>
                </a:lnTo>
                <a:lnTo>
                  <a:pt x="614" y="315"/>
                </a:lnTo>
                <a:lnTo>
                  <a:pt x="615" y="317"/>
                </a:lnTo>
                <a:lnTo>
                  <a:pt x="618" y="325"/>
                </a:lnTo>
                <a:lnTo>
                  <a:pt x="619" y="327"/>
                </a:lnTo>
                <a:lnTo>
                  <a:pt x="619" y="328"/>
                </a:lnTo>
                <a:lnTo>
                  <a:pt x="623" y="335"/>
                </a:lnTo>
                <a:lnTo>
                  <a:pt x="626" y="340"/>
                </a:lnTo>
                <a:lnTo>
                  <a:pt x="627" y="341"/>
                </a:lnTo>
                <a:lnTo>
                  <a:pt x="627" y="342"/>
                </a:lnTo>
                <a:lnTo>
                  <a:pt x="628" y="344"/>
                </a:lnTo>
                <a:lnTo>
                  <a:pt x="629" y="344"/>
                </a:lnTo>
                <a:lnTo>
                  <a:pt x="631" y="345"/>
                </a:lnTo>
                <a:lnTo>
                  <a:pt x="634" y="347"/>
                </a:lnTo>
                <a:lnTo>
                  <a:pt x="636" y="348"/>
                </a:lnTo>
                <a:lnTo>
                  <a:pt x="638" y="350"/>
                </a:lnTo>
                <a:lnTo>
                  <a:pt x="639" y="351"/>
                </a:lnTo>
                <a:lnTo>
                  <a:pt x="640" y="352"/>
                </a:lnTo>
                <a:lnTo>
                  <a:pt x="641" y="354"/>
                </a:lnTo>
                <a:lnTo>
                  <a:pt x="642" y="355"/>
                </a:lnTo>
                <a:lnTo>
                  <a:pt x="643" y="356"/>
                </a:lnTo>
                <a:lnTo>
                  <a:pt x="644" y="358"/>
                </a:lnTo>
                <a:lnTo>
                  <a:pt x="645" y="360"/>
                </a:lnTo>
                <a:lnTo>
                  <a:pt x="645" y="360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4" y="360"/>
                </a:lnTo>
                <a:lnTo>
                  <a:pt x="643" y="361"/>
                </a:lnTo>
                <a:lnTo>
                  <a:pt x="643" y="361"/>
                </a:lnTo>
                <a:lnTo>
                  <a:pt x="642" y="361"/>
                </a:lnTo>
                <a:lnTo>
                  <a:pt x="641" y="362"/>
                </a:lnTo>
                <a:lnTo>
                  <a:pt x="641" y="362"/>
                </a:lnTo>
                <a:lnTo>
                  <a:pt x="640" y="363"/>
                </a:lnTo>
                <a:lnTo>
                  <a:pt x="639" y="364"/>
                </a:lnTo>
                <a:lnTo>
                  <a:pt x="638" y="365"/>
                </a:lnTo>
                <a:lnTo>
                  <a:pt x="637" y="366"/>
                </a:lnTo>
                <a:lnTo>
                  <a:pt x="637" y="367"/>
                </a:lnTo>
                <a:lnTo>
                  <a:pt x="637" y="368"/>
                </a:lnTo>
                <a:lnTo>
                  <a:pt x="637" y="369"/>
                </a:lnTo>
                <a:lnTo>
                  <a:pt x="636" y="370"/>
                </a:lnTo>
                <a:lnTo>
                  <a:pt x="636" y="371"/>
                </a:lnTo>
                <a:lnTo>
                  <a:pt x="636" y="372"/>
                </a:lnTo>
                <a:lnTo>
                  <a:pt x="637" y="374"/>
                </a:lnTo>
                <a:lnTo>
                  <a:pt x="638" y="378"/>
                </a:lnTo>
                <a:lnTo>
                  <a:pt x="638" y="381"/>
                </a:lnTo>
                <a:lnTo>
                  <a:pt x="638" y="383"/>
                </a:lnTo>
                <a:lnTo>
                  <a:pt x="639" y="387"/>
                </a:lnTo>
                <a:lnTo>
                  <a:pt x="639" y="388"/>
                </a:lnTo>
                <a:lnTo>
                  <a:pt x="639" y="389"/>
                </a:lnTo>
                <a:lnTo>
                  <a:pt x="638" y="390"/>
                </a:lnTo>
                <a:lnTo>
                  <a:pt x="638" y="391"/>
                </a:lnTo>
                <a:lnTo>
                  <a:pt x="638" y="392"/>
                </a:lnTo>
                <a:lnTo>
                  <a:pt x="637" y="393"/>
                </a:lnTo>
                <a:lnTo>
                  <a:pt x="637" y="394"/>
                </a:lnTo>
                <a:lnTo>
                  <a:pt x="637" y="394"/>
                </a:lnTo>
                <a:lnTo>
                  <a:pt x="636" y="395"/>
                </a:lnTo>
                <a:lnTo>
                  <a:pt x="636" y="395"/>
                </a:lnTo>
                <a:lnTo>
                  <a:pt x="635" y="395"/>
                </a:lnTo>
                <a:lnTo>
                  <a:pt x="634" y="396"/>
                </a:lnTo>
                <a:lnTo>
                  <a:pt x="631" y="397"/>
                </a:lnTo>
                <a:lnTo>
                  <a:pt x="627" y="398"/>
                </a:lnTo>
                <a:lnTo>
                  <a:pt x="623" y="399"/>
                </a:lnTo>
                <a:lnTo>
                  <a:pt x="622" y="399"/>
                </a:lnTo>
                <a:lnTo>
                  <a:pt x="621" y="400"/>
                </a:lnTo>
                <a:lnTo>
                  <a:pt x="621" y="400"/>
                </a:lnTo>
                <a:lnTo>
                  <a:pt x="620" y="401"/>
                </a:lnTo>
                <a:lnTo>
                  <a:pt x="618" y="405"/>
                </a:lnTo>
                <a:lnTo>
                  <a:pt x="616" y="409"/>
                </a:lnTo>
                <a:lnTo>
                  <a:pt x="616" y="409"/>
                </a:lnTo>
                <a:lnTo>
                  <a:pt x="616" y="411"/>
                </a:lnTo>
                <a:lnTo>
                  <a:pt x="616" y="412"/>
                </a:lnTo>
                <a:lnTo>
                  <a:pt x="616" y="412"/>
                </a:lnTo>
                <a:lnTo>
                  <a:pt x="615" y="412"/>
                </a:lnTo>
                <a:lnTo>
                  <a:pt x="615" y="413"/>
                </a:lnTo>
                <a:lnTo>
                  <a:pt x="615" y="413"/>
                </a:lnTo>
                <a:lnTo>
                  <a:pt x="614" y="413"/>
                </a:lnTo>
                <a:lnTo>
                  <a:pt x="613" y="413"/>
                </a:lnTo>
                <a:lnTo>
                  <a:pt x="612" y="413"/>
                </a:lnTo>
                <a:lnTo>
                  <a:pt x="610" y="413"/>
                </a:lnTo>
                <a:lnTo>
                  <a:pt x="609" y="412"/>
                </a:lnTo>
                <a:lnTo>
                  <a:pt x="607" y="412"/>
                </a:lnTo>
                <a:lnTo>
                  <a:pt x="602" y="410"/>
                </a:lnTo>
                <a:lnTo>
                  <a:pt x="601" y="410"/>
                </a:lnTo>
                <a:lnTo>
                  <a:pt x="600" y="410"/>
                </a:lnTo>
                <a:lnTo>
                  <a:pt x="600" y="410"/>
                </a:lnTo>
                <a:lnTo>
                  <a:pt x="599" y="410"/>
                </a:lnTo>
                <a:lnTo>
                  <a:pt x="598" y="410"/>
                </a:lnTo>
                <a:lnTo>
                  <a:pt x="598" y="410"/>
                </a:lnTo>
                <a:lnTo>
                  <a:pt x="597" y="411"/>
                </a:lnTo>
                <a:lnTo>
                  <a:pt x="596" y="411"/>
                </a:lnTo>
                <a:lnTo>
                  <a:pt x="596" y="411"/>
                </a:lnTo>
                <a:lnTo>
                  <a:pt x="596" y="412"/>
                </a:lnTo>
                <a:lnTo>
                  <a:pt x="596" y="412"/>
                </a:lnTo>
                <a:lnTo>
                  <a:pt x="596" y="413"/>
                </a:lnTo>
                <a:lnTo>
                  <a:pt x="596" y="417"/>
                </a:lnTo>
                <a:lnTo>
                  <a:pt x="596" y="420"/>
                </a:lnTo>
                <a:lnTo>
                  <a:pt x="596" y="421"/>
                </a:lnTo>
                <a:lnTo>
                  <a:pt x="596" y="422"/>
                </a:lnTo>
                <a:lnTo>
                  <a:pt x="596" y="424"/>
                </a:lnTo>
                <a:lnTo>
                  <a:pt x="596" y="426"/>
                </a:lnTo>
                <a:lnTo>
                  <a:pt x="596" y="427"/>
                </a:lnTo>
                <a:lnTo>
                  <a:pt x="597" y="428"/>
                </a:lnTo>
                <a:lnTo>
                  <a:pt x="598" y="432"/>
                </a:lnTo>
                <a:lnTo>
                  <a:pt x="598" y="434"/>
                </a:lnTo>
                <a:lnTo>
                  <a:pt x="598" y="435"/>
                </a:lnTo>
                <a:lnTo>
                  <a:pt x="598" y="437"/>
                </a:lnTo>
                <a:lnTo>
                  <a:pt x="598" y="439"/>
                </a:lnTo>
                <a:lnTo>
                  <a:pt x="598" y="440"/>
                </a:lnTo>
                <a:lnTo>
                  <a:pt x="598" y="442"/>
                </a:lnTo>
                <a:lnTo>
                  <a:pt x="598" y="443"/>
                </a:lnTo>
                <a:lnTo>
                  <a:pt x="597" y="447"/>
                </a:lnTo>
                <a:lnTo>
                  <a:pt x="596" y="453"/>
                </a:lnTo>
                <a:lnTo>
                  <a:pt x="596" y="454"/>
                </a:lnTo>
                <a:lnTo>
                  <a:pt x="596" y="455"/>
                </a:lnTo>
                <a:lnTo>
                  <a:pt x="595" y="456"/>
                </a:lnTo>
                <a:lnTo>
                  <a:pt x="594" y="458"/>
                </a:lnTo>
                <a:lnTo>
                  <a:pt x="594" y="458"/>
                </a:lnTo>
                <a:lnTo>
                  <a:pt x="593" y="459"/>
                </a:lnTo>
                <a:lnTo>
                  <a:pt x="593" y="459"/>
                </a:lnTo>
                <a:lnTo>
                  <a:pt x="592" y="460"/>
                </a:lnTo>
                <a:lnTo>
                  <a:pt x="591" y="460"/>
                </a:lnTo>
                <a:lnTo>
                  <a:pt x="590" y="460"/>
                </a:lnTo>
                <a:lnTo>
                  <a:pt x="589" y="461"/>
                </a:lnTo>
                <a:lnTo>
                  <a:pt x="588" y="461"/>
                </a:lnTo>
                <a:lnTo>
                  <a:pt x="587" y="460"/>
                </a:lnTo>
                <a:lnTo>
                  <a:pt x="583" y="460"/>
                </a:lnTo>
                <a:lnTo>
                  <a:pt x="581" y="459"/>
                </a:lnTo>
                <a:lnTo>
                  <a:pt x="580" y="459"/>
                </a:lnTo>
                <a:lnTo>
                  <a:pt x="578" y="459"/>
                </a:lnTo>
                <a:lnTo>
                  <a:pt x="572" y="460"/>
                </a:lnTo>
                <a:lnTo>
                  <a:pt x="569" y="460"/>
                </a:lnTo>
                <a:lnTo>
                  <a:pt x="560" y="462"/>
                </a:lnTo>
                <a:lnTo>
                  <a:pt x="558" y="462"/>
                </a:lnTo>
                <a:lnTo>
                  <a:pt x="557" y="462"/>
                </a:lnTo>
                <a:lnTo>
                  <a:pt x="556" y="463"/>
                </a:lnTo>
                <a:lnTo>
                  <a:pt x="555" y="463"/>
                </a:lnTo>
                <a:lnTo>
                  <a:pt x="554" y="464"/>
                </a:lnTo>
                <a:lnTo>
                  <a:pt x="553" y="465"/>
                </a:lnTo>
                <a:lnTo>
                  <a:pt x="550" y="468"/>
                </a:lnTo>
                <a:lnTo>
                  <a:pt x="549" y="469"/>
                </a:lnTo>
                <a:lnTo>
                  <a:pt x="548" y="470"/>
                </a:lnTo>
                <a:lnTo>
                  <a:pt x="546" y="471"/>
                </a:lnTo>
                <a:lnTo>
                  <a:pt x="546" y="471"/>
                </a:lnTo>
                <a:lnTo>
                  <a:pt x="545" y="472"/>
                </a:lnTo>
                <a:lnTo>
                  <a:pt x="544" y="472"/>
                </a:lnTo>
                <a:lnTo>
                  <a:pt x="543" y="472"/>
                </a:lnTo>
                <a:lnTo>
                  <a:pt x="542" y="472"/>
                </a:lnTo>
                <a:lnTo>
                  <a:pt x="540" y="472"/>
                </a:lnTo>
                <a:lnTo>
                  <a:pt x="538" y="471"/>
                </a:lnTo>
                <a:lnTo>
                  <a:pt x="533" y="470"/>
                </a:lnTo>
                <a:lnTo>
                  <a:pt x="528" y="470"/>
                </a:lnTo>
                <a:lnTo>
                  <a:pt x="526" y="469"/>
                </a:lnTo>
                <a:lnTo>
                  <a:pt x="522" y="468"/>
                </a:lnTo>
                <a:lnTo>
                  <a:pt x="521" y="468"/>
                </a:lnTo>
                <a:lnTo>
                  <a:pt x="520" y="468"/>
                </a:lnTo>
                <a:lnTo>
                  <a:pt x="519" y="468"/>
                </a:lnTo>
                <a:lnTo>
                  <a:pt x="518" y="468"/>
                </a:lnTo>
                <a:lnTo>
                  <a:pt x="517" y="469"/>
                </a:lnTo>
                <a:lnTo>
                  <a:pt x="515" y="470"/>
                </a:lnTo>
                <a:lnTo>
                  <a:pt x="513" y="470"/>
                </a:lnTo>
                <a:lnTo>
                  <a:pt x="510" y="471"/>
                </a:lnTo>
                <a:lnTo>
                  <a:pt x="507" y="472"/>
                </a:lnTo>
                <a:lnTo>
                  <a:pt x="504" y="472"/>
                </a:lnTo>
                <a:lnTo>
                  <a:pt x="501" y="472"/>
                </a:lnTo>
                <a:lnTo>
                  <a:pt x="498" y="472"/>
                </a:lnTo>
                <a:lnTo>
                  <a:pt x="494" y="472"/>
                </a:lnTo>
                <a:lnTo>
                  <a:pt x="491" y="472"/>
                </a:lnTo>
                <a:lnTo>
                  <a:pt x="482" y="471"/>
                </a:lnTo>
                <a:lnTo>
                  <a:pt x="479" y="470"/>
                </a:lnTo>
                <a:lnTo>
                  <a:pt x="477" y="470"/>
                </a:lnTo>
                <a:lnTo>
                  <a:pt x="473" y="469"/>
                </a:lnTo>
                <a:lnTo>
                  <a:pt x="467" y="467"/>
                </a:lnTo>
                <a:lnTo>
                  <a:pt x="462" y="466"/>
                </a:lnTo>
                <a:lnTo>
                  <a:pt x="459" y="465"/>
                </a:lnTo>
                <a:lnTo>
                  <a:pt x="457" y="465"/>
                </a:lnTo>
                <a:lnTo>
                  <a:pt x="450" y="464"/>
                </a:lnTo>
                <a:lnTo>
                  <a:pt x="448" y="464"/>
                </a:lnTo>
                <a:lnTo>
                  <a:pt x="447" y="464"/>
                </a:lnTo>
                <a:lnTo>
                  <a:pt x="446" y="465"/>
                </a:lnTo>
                <a:lnTo>
                  <a:pt x="445" y="465"/>
                </a:lnTo>
                <a:lnTo>
                  <a:pt x="444" y="465"/>
                </a:lnTo>
                <a:lnTo>
                  <a:pt x="442" y="466"/>
                </a:lnTo>
                <a:lnTo>
                  <a:pt x="441" y="467"/>
                </a:lnTo>
                <a:lnTo>
                  <a:pt x="440" y="467"/>
                </a:lnTo>
                <a:lnTo>
                  <a:pt x="439" y="468"/>
                </a:lnTo>
                <a:lnTo>
                  <a:pt x="438" y="469"/>
                </a:lnTo>
                <a:lnTo>
                  <a:pt x="437" y="470"/>
                </a:lnTo>
                <a:lnTo>
                  <a:pt x="436" y="472"/>
                </a:lnTo>
                <a:lnTo>
                  <a:pt x="436" y="473"/>
                </a:lnTo>
                <a:lnTo>
                  <a:pt x="436" y="473"/>
                </a:lnTo>
                <a:lnTo>
                  <a:pt x="435" y="474"/>
                </a:lnTo>
                <a:lnTo>
                  <a:pt x="435" y="475"/>
                </a:lnTo>
                <a:lnTo>
                  <a:pt x="435" y="476"/>
                </a:lnTo>
                <a:lnTo>
                  <a:pt x="435" y="478"/>
                </a:lnTo>
                <a:lnTo>
                  <a:pt x="435" y="481"/>
                </a:lnTo>
                <a:lnTo>
                  <a:pt x="435" y="482"/>
                </a:lnTo>
                <a:lnTo>
                  <a:pt x="435" y="484"/>
                </a:lnTo>
                <a:lnTo>
                  <a:pt x="435" y="486"/>
                </a:lnTo>
                <a:lnTo>
                  <a:pt x="435" y="487"/>
                </a:lnTo>
                <a:lnTo>
                  <a:pt x="435" y="488"/>
                </a:lnTo>
                <a:lnTo>
                  <a:pt x="434" y="488"/>
                </a:lnTo>
                <a:lnTo>
                  <a:pt x="434" y="489"/>
                </a:lnTo>
                <a:lnTo>
                  <a:pt x="433" y="489"/>
                </a:lnTo>
                <a:lnTo>
                  <a:pt x="433" y="490"/>
                </a:lnTo>
                <a:lnTo>
                  <a:pt x="432" y="490"/>
                </a:lnTo>
                <a:lnTo>
                  <a:pt x="431" y="490"/>
                </a:lnTo>
                <a:lnTo>
                  <a:pt x="429" y="491"/>
                </a:lnTo>
                <a:lnTo>
                  <a:pt x="427" y="491"/>
                </a:lnTo>
                <a:lnTo>
                  <a:pt x="425" y="491"/>
                </a:lnTo>
                <a:lnTo>
                  <a:pt x="424" y="491"/>
                </a:lnTo>
                <a:lnTo>
                  <a:pt x="423" y="491"/>
                </a:lnTo>
                <a:lnTo>
                  <a:pt x="422" y="492"/>
                </a:lnTo>
                <a:lnTo>
                  <a:pt x="422" y="493"/>
                </a:lnTo>
                <a:lnTo>
                  <a:pt x="422" y="493"/>
                </a:lnTo>
                <a:lnTo>
                  <a:pt x="421" y="495"/>
                </a:lnTo>
                <a:lnTo>
                  <a:pt x="421" y="496"/>
                </a:lnTo>
                <a:lnTo>
                  <a:pt x="420" y="498"/>
                </a:lnTo>
                <a:lnTo>
                  <a:pt x="419" y="499"/>
                </a:lnTo>
                <a:lnTo>
                  <a:pt x="418" y="500"/>
                </a:lnTo>
                <a:lnTo>
                  <a:pt x="417" y="501"/>
                </a:lnTo>
                <a:lnTo>
                  <a:pt x="415" y="503"/>
                </a:lnTo>
                <a:lnTo>
                  <a:pt x="414" y="505"/>
                </a:lnTo>
                <a:lnTo>
                  <a:pt x="413" y="505"/>
                </a:lnTo>
                <a:lnTo>
                  <a:pt x="411" y="506"/>
                </a:lnTo>
                <a:lnTo>
                  <a:pt x="409" y="508"/>
                </a:lnTo>
                <a:lnTo>
                  <a:pt x="407" y="508"/>
                </a:lnTo>
                <a:lnTo>
                  <a:pt x="406" y="509"/>
                </a:lnTo>
                <a:lnTo>
                  <a:pt x="405" y="509"/>
                </a:lnTo>
                <a:lnTo>
                  <a:pt x="400" y="511"/>
                </a:lnTo>
                <a:lnTo>
                  <a:pt x="399" y="511"/>
                </a:lnTo>
                <a:lnTo>
                  <a:pt x="397" y="512"/>
                </a:lnTo>
                <a:lnTo>
                  <a:pt x="395" y="512"/>
                </a:lnTo>
                <a:lnTo>
                  <a:pt x="394" y="513"/>
                </a:lnTo>
                <a:lnTo>
                  <a:pt x="393" y="514"/>
                </a:lnTo>
                <a:lnTo>
                  <a:pt x="392" y="514"/>
                </a:lnTo>
                <a:lnTo>
                  <a:pt x="390" y="516"/>
                </a:lnTo>
                <a:lnTo>
                  <a:pt x="389" y="517"/>
                </a:lnTo>
                <a:lnTo>
                  <a:pt x="388" y="517"/>
                </a:lnTo>
                <a:lnTo>
                  <a:pt x="386" y="520"/>
                </a:lnTo>
                <a:lnTo>
                  <a:pt x="383" y="523"/>
                </a:lnTo>
                <a:lnTo>
                  <a:pt x="382" y="525"/>
                </a:lnTo>
                <a:lnTo>
                  <a:pt x="380" y="526"/>
                </a:lnTo>
                <a:lnTo>
                  <a:pt x="380" y="526"/>
                </a:lnTo>
                <a:lnTo>
                  <a:pt x="379" y="527"/>
                </a:lnTo>
                <a:lnTo>
                  <a:pt x="378" y="527"/>
                </a:lnTo>
                <a:lnTo>
                  <a:pt x="378" y="527"/>
                </a:lnTo>
                <a:lnTo>
                  <a:pt x="376" y="528"/>
                </a:lnTo>
                <a:lnTo>
                  <a:pt x="376" y="528"/>
                </a:lnTo>
                <a:lnTo>
                  <a:pt x="375" y="527"/>
                </a:lnTo>
                <a:lnTo>
                  <a:pt x="374" y="527"/>
                </a:lnTo>
                <a:lnTo>
                  <a:pt x="374" y="527"/>
                </a:lnTo>
                <a:lnTo>
                  <a:pt x="373" y="527"/>
                </a:lnTo>
                <a:lnTo>
                  <a:pt x="372" y="526"/>
                </a:lnTo>
                <a:lnTo>
                  <a:pt x="371" y="525"/>
                </a:lnTo>
                <a:lnTo>
                  <a:pt x="368" y="522"/>
                </a:lnTo>
                <a:lnTo>
                  <a:pt x="367" y="521"/>
                </a:lnTo>
                <a:lnTo>
                  <a:pt x="366" y="521"/>
                </a:lnTo>
                <a:lnTo>
                  <a:pt x="365" y="520"/>
                </a:lnTo>
                <a:lnTo>
                  <a:pt x="363" y="519"/>
                </a:lnTo>
                <a:lnTo>
                  <a:pt x="362" y="519"/>
                </a:lnTo>
                <a:lnTo>
                  <a:pt x="361" y="519"/>
                </a:lnTo>
                <a:lnTo>
                  <a:pt x="360" y="519"/>
                </a:lnTo>
                <a:lnTo>
                  <a:pt x="359" y="520"/>
                </a:lnTo>
                <a:lnTo>
                  <a:pt x="357" y="521"/>
                </a:lnTo>
                <a:lnTo>
                  <a:pt x="356" y="522"/>
                </a:lnTo>
                <a:lnTo>
                  <a:pt x="355" y="523"/>
                </a:lnTo>
                <a:lnTo>
                  <a:pt x="353" y="524"/>
                </a:lnTo>
                <a:lnTo>
                  <a:pt x="349" y="529"/>
                </a:lnTo>
                <a:lnTo>
                  <a:pt x="347" y="530"/>
                </a:lnTo>
                <a:lnTo>
                  <a:pt x="346" y="531"/>
                </a:lnTo>
                <a:lnTo>
                  <a:pt x="344" y="533"/>
                </a:lnTo>
                <a:lnTo>
                  <a:pt x="343" y="533"/>
                </a:lnTo>
                <a:lnTo>
                  <a:pt x="342" y="534"/>
                </a:lnTo>
                <a:lnTo>
                  <a:pt x="342" y="534"/>
                </a:lnTo>
                <a:lnTo>
                  <a:pt x="340" y="534"/>
                </a:lnTo>
                <a:lnTo>
                  <a:pt x="339" y="535"/>
                </a:lnTo>
                <a:lnTo>
                  <a:pt x="338" y="536"/>
                </a:lnTo>
                <a:lnTo>
                  <a:pt x="335" y="538"/>
                </a:lnTo>
                <a:lnTo>
                  <a:pt x="334" y="539"/>
                </a:lnTo>
                <a:lnTo>
                  <a:pt x="332" y="539"/>
                </a:lnTo>
                <a:lnTo>
                  <a:pt x="331" y="540"/>
                </a:lnTo>
                <a:lnTo>
                  <a:pt x="329" y="540"/>
                </a:lnTo>
                <a:lnTo>
                  <a:pt x="328" y="541"/>
                </a:lnTo>
                <a:lnTo>
                  <a:pt x="326" y="541"/>
                </a:lnTo>
                <a:lnTo>
                  <a:pt x="324" y="541"/>
                </a:lnTo>
                <a:lnTo>
                  <a:pt x="317" y="541"/>
                </a:lnTo>
                <a:lnTo>
                  <a:pt x="315" y="541"/>
                </a:lnTo>
                <a:lnTo>
                  <a:pt x="313" y="541"/>
                </a:lnTo>
                <a:lnTo>
                  <a:pt x="312" y="541"/>
                </a:lnTo>
                <a:lnTo>
                  <a:pt x="310" y="541"/>
                </a:lnTo>
                <a:lnTo>
                  <a:pt x="308" y="540"/>
                </a:lnTo>
                <a:lnTo>
                  <a:pt x="306" y="540"/>
                </a:lnTo>
                <a:lnTo>
                  <a:pt x="305" y="539"/>
                </a:lnTo>
                <a:lnTo>
                  <a:pt x="304" y="539"/>
                </a:lnTo>
                <a:lnTo>
                  <a:pt x="303" y="538"/>
                </a:lnTo>
                <a:lnTo>
                  <a:pt x="301" y="537"/>
                </a:lnTo>
                <a:lnTo>
                  <a:pt x="301" y="537"/>
                </a:lnTo>
                <a:lnTo>
                  <a:pt x="300" y="537"/>
                </a:lnTo>
                <a:lnTo>
                  <a:pt x="300" y="537"/>
                </a:lnTo>
                <a:lnTo>
                  <a:pt x="299" y="537"/>
                </a:lnTo>
                <a:lnTo>
                  <a:pt x="299" y="537"/>
                </a:lnTo>
                <a:lnTo>
                  <a:pt x="298" y="537"/>
                </a:lnTo>
                <a:lnTo>
                  <a:pt x="297" y="538"/>
                </a:lnTo>
                <a:lnTo>
                  <a:pt x="296" y="539"/>
                </a:lnTo>
                <a:lnTo>
                  <a:pt x="294" y="540"/>
                </a:lnTo>
                <a:lnTo>
                  <a:pt x="288" y="545"/>
                </a:lnTo>
                <a:lnTo>
                  <a:pt x="285" y="548"/>
                </a:lnTo>
                <a:lnTo>
                  <a:pt x="282" y="551"/>
                </a:lnTo>
                <a:lnTo>
                  <a:pt x="281" y="551"/>
                </a:lnTo>
                <a:lnTo>
                  <a:pt x="280" y="552"/>
                </a:lnTo>
                <a:lnTo>
                  <a:pt x="279" y="554"/>
                </a:lnTo>
                <a:lnTo>
                  <a:pt x="277" y="556"/>
                </a:lnTo>
                <a:lnTo>
                  <a:pt x="276" y="557"/>
                </a:lnTo>
                <a:lnTo>
                  <a:pt x="274" y="558"/>
                </a:lnTo>
                <a:lnTo>
                  <a:pt x="273" y="559"/>
                </a:lnTo>
                <a:lnTo>
                  <a:pt x="272" y="560"/>
                </a:lnTo>
                <a:lnTo>
                  <a:pt x="270" y="561"/>
                </a:lnTo>
                <a:lnTo>
                  <a:pt x="267" y="562"/>
                </a:lnTo>
                <a:lnTo>
                  <a:pt x="265" y="562"/>
                </a:lnTo>
                <a:lnTo>
                  <a:pt x="263" y="563"/>
                </a:lnTo>
                <a:lnTo>
                  <a:pt x="261" y="563"/>
                </a:lnTo>
                <a:lnTo>
                  <a:pt x="259" y="563"/>
                </a:lnTo>
                <a:lnTo>
                  <a:pt x="257" y="563"/>
                </a:lnTo>
                <a:lnTo>
                  <a:pt x="254" y="563"/>
                </a:lnTo>
                <a:lnTo>
                  <a:pt x="252" y="563"/>
                </a:lnTo>
                <a:lnTo>
                  <a:pt x="251" y="563"/>
                </a:lnTo>
                <a:lnTo>
                  <a:pt x="249" y="563"/>
                </a:lnTo>
                <a:lnTo>
                  <a:pt x="247" y="564"/>
                </a:lnTo>
                <a:lnTo>
                  <a:pt x="246" y="564"/>
                </a:lnTo>
                <a:lnTo>
                  <a:pt x="244" y="565"/>
                </a:lnTo>
                <a:lnTo>
                  <a:pt x="243" y="566"/>
                </a:lnTo>
                <a:lnTo>
                  <a:pt x="240" y="568"/>
                </a:lnTo>
                <a:lnTo>
                  <a:pt x="238" y="570"/>
                </a:lnTo>
                <a:lnTo>
                  <a:pt x="237" y="571"/>
                </a:lnTo>
                <a:lnTo>
                  <a:pt x="234" y="573"/>
                </a:lnTo>
                <a:lnTo>
                  <a:pt x="233" y="574"/>
                </a:lnTo>
                <a:lnTo>
                  <a:pt x="231" y="576"/>
                </a:lnTo>
                <a:lnTo>
                  <a:pt x="228" y="578"/>
                </a:lnTo>
                <a:lnTo>
                  <a:pt x="227" y="579"/>
                </a:lnTo>
                <a:lnTo>
                  <a:pt x="226" y="580"/>
                </a:lnTo>
                <a:lnTo>
                  <a:pt x="226" y="580"/>
                </a:lnTo>
                <a:lnTo>
                  <a:pt x="225" y="581"/>
                </a:lnTo>
                <a:lnTo>
                  <a:pt x="225" y="583"/>
                </a:lnTo>
                <a:lnTo>
                  <a:pt x="225" y="584"/>
                </a:lnTo>
                <a:lnTo>
                  <a:pt x="224" y="587"/>
                </a:lnTo>
                <a:lnTo>
                  <a:pt x="224" y="589"/>
                </a:lnTo>
                <a:lnTo>
                  <a:pt x="224" y="590"/>
                </a:lnTo>
                <a:lnTo>
                  <a:pt x="223" y="592"/>
                </a:lnTo>
                <a:lnTo>
                  <a:pt x="223" y="593"/>
                </a:lnTo>
                <a:lnTo>
                  <a:pt x="223" y="594"/>
                </a:lnTo>
                <a:lnTo>
                  <a:pt x="223" y="596"/>
                </a:lnTo>
                <a:lnTo>
                  <a:pt x="223" y="597"/>
                </a:lnTo>
                <a:lnTo>
                  <a:pt x="222" y="599"/>
                </a:lnTo>
                <a:lnTo>
                  <a:pt x="222" y="600"/>
                </a:lnTo>
                <a:lnTo>
                  <a:pt x="222" y="600"/>
                </a:lnTo>
                <a:lnTo>
                  <a:pt x="222" y="600"/>
                </a:lnTo>
                <a:lnTo>
                  <a:pt x="221" y="601"/>
                </a:lnTo>
                <a:lnTo>
                  <a:pt x="221" y="601"/>
                </a:lnTo>
                <a:lnTo>
                  <a:pt x="220" y="602"/>
                </a:lnTo>
                <a:lnTo>
                  <a:pt x="218" y="603"/>
                </a:lnTo>
                <a:lnTo>
                  <a:pt x="217" y="603"/>
                </a:lnTo>
                <a:lnTo>
                  <a:pt x="217" y="604"/>
                </a:lnTo>
                <a:lnTo>
                  <a:pt x="216" y="604"/>
                </a:lnTo>
                <a:lnTo>
                  <a:pt x="216" y="605"/>
                </a:lnTo>
                <a:lnTo>
                  <a:pt x="214" y="609"/>
                </a:lnTo>
                <a:lnTo>
                  <a:pt x="214" y="610"/>
                </a:lnTo>
                <a:lnTo>
                  <a:pt x="213" y="611"/>
                </a:lnTo>
                <a:lnTo>
                  <a:pt x="211" y="613"/>
                </a:lnTo>
                <a:lnTo>
                  <a:pt x="211" y="614"/>
                </a:lnTo>
                <a:lnTo>
                  <a:pt x="210" y="614"/>
                </a:lnTo>
                <a:lnTo>
                  <a:pt x="210" y="615"/>
                </a:lnTo>
                <a:lnTo>
                  <a:pt x="209" y="615"/>
                </a:lnTo>
                <a:lnTo>
                  <a:pt x="208" y="615"/>
                </a:lnTo>
                <a:lnTo>
                  <a:pt x="207" y="616"/>
                </a:lnTo>
                <a:lnTo>
                  <a:pt x="206" y="616"/>
                </a:lnTo>
                <a:lnTo>
                  <a:pt x="203" y="616"/>
                </a:lnTo>
                <a:lnTo>
                  <a:pt x="201" y="616"/>
                </a:lnTo>
                <a:lnTo>
                  <a:pt x="200" y="617"/>
                </a:lnTo>
                <a:lnTo>
                  <a:pt x="199" y="617"/>
                </a:lnTo>
                <a:lnTo>
                  <a:pt x="198" y="617"/>
                </a:lnTo>
                <a:lnTo>
                  <a:pt x="197" y="618"/>
                </a:lnTo>
                <a:lnTo>
                  <a:pt x="195" y="619"/>
                </a:lnTo>
                <a:lnTo>
                  <a:pt x="194" y="620"/>
                </a:lnTo>
                <a:lnTo>
                  <a:pt x="192" y="622"/>
                </a:lnTo>
                <a:lnTo>
                  <a:pt x="190" y="623"/>
                </a:lnTo>
                <a:lnTo>
                  <a:pt x="190" y="624"/>
                </a:lnTo>
                <a:lnTo>
                  <a:pt x="189" y="625"/>
                </a:lnTo>
                <a:lnTo>
                  <a:pt x="189" y="626"/>
                </a:lnTo>
                <a:lnTo>
                  <a:pt x="188" y="627"/>
                </a:lnTo>
                <a:lnTo>
                  <a:pt x="189" y="627"/>
                </a:lnTo>
                <a:lnTo>
                  <a:pt x="188" y="628"/>
                </a:lnTo>
                <a:lnTo>
                  <a:pt x="187" y="629"/>
                </a:lnTo>
                <a:lnTo>
                  <a:pt x="186" y="630"/>
                </a:lnTo>
                <a:lnTo>
                  <a:pt x="185" y="631"/>
                </a:lnTo>
                <a:lnTo>
                  <a:pt x="183" y="632"/>
                </a:lnTo>
                <a:lnTo>
                  <a:pt x="182" y="632"/>
                </a:lnTo>
                <a:lnTo>
                  <a:pt x="181" y="632"/>
                </a:lnTo>
                <a:lnTo>
                  <a:pt x="178" y="633"/>
                </a:lnTo>
                <a:lnTo>
                  <a:pt x="177" y="633"/>
                </a:lnTo>
                <a:lnTo>
                  <a:pt x="176" y="633"/>
                </a:lnTo>
                <a:lnTo>
                  <a:pt x="176" y="633"/>
                </a:lnTo>
                <a:lnTo>
                  <a:pt x="175" y="633"/>
                </a:lnTo>
                <a:lnTo>
                  <a:pt x="174" y="633"/>
                </a:lnTo>
                <a:lnTo>
                  <a:pt x="174" y="632"/>
                </a:lnTo>
                <a:lnTo>
                  <a:pt x="174" y="632"/>
                </a:lnTo>
                <a:lnTo>
                  <a:pt x="173" y="631"/>
                </a:lnTo>
                <a:lnTo>
                  <a:pt x="172" y="628"/>
                </a:lnTo>
                <a:lnTo>
                  <a:pt x="172" y="627"/>
                </a:lnTo>
                <a:lnTo>
                  <a:pt x="171" y="625"/>
                </a:lnTo>
                <a:lnTo>
                  <a:pt x="169" y="623"/>
                </a:lnTo>
                <a:lnTo>
                  <a:pt x="167" y="621"/>
                </a:lnTo>
                <a:lnTo>
                  <a:pt x="167" y="619"/>
                </a:lnTo>
                <a:lnTo>
                  <a:pt x="166" y="619"/>
                </a:lnTo>
                <a:lnTo>
                  <a:pt x="166" y="619"/>
                </a:lnTo>
                <a:lnTo>
                  <a:pt x="165" y="619"/>
                </a:lnTo>
                <a:lnTo>
                  <a:pt x="164" y="619"/>
                </a:lnTo>
                <a:lnTo>
                  <a:pt x="163" y="620"/>
                </a:lnTo>
                <a:lnTo>
                  <a:pt x="163" y="620"/>
                </a:lnTo>
                <a:lnTo>
                  <a:pt x="162" y="621"/>
                </a:lnTo>
                <a:lnTo>
                  <a:pt x="160" y="623"/>
                </a:lnTo>
                <a:lnTo>
                  <a:pt x="159" y="624"/>
                </a:lnTo>
                <a:lnTo>
                  <a:pt x="159" y="625"/>
                </a:lnTo>
                <a:lnTo>
                  <a:pt x="158" y="625"/>
                </a:lnTo>
                <a:lnTo>
                  <a:pt x="158" y="625"/>
                </a:lnTo>
                <a:lnTo>
                  <a:pt x="157" y="625"/>
                </a:lnTo>
                <a:lnTo>
                  <a:pt x="156" y="625"/>
                </a:lnTo>
                <a:lnTo>
                  <a:pt x="156" y="625"/>
                </a:lnTo>
                <a:lnTo>
                  <a:pt x="155" y="624"/>
                </a:lnTo>
                <a:lnTo>
                  <a:pt x="155" y="624"/>
                </a:lnTo>
                <a:lnTo>
                  <a:pt x="154" y="622"/>
                </a:lnTo>
                <a:lnTo>
                  <a:pt x="154" y="621"/>
                </a:lnTo>
                <a:lnTo>
                  <a:pt x="154" y="620"/>
                </a:lnTo>
                <a:lnTo>
                  <a:pt x="154" y="618"/>
                </a:lnTo>
                <a:lnTo>
                  <a:pt x="154" y="618"/>
                </a:lnTo>
                <a:lnTo>
                  <a:pt x="154" y="618"/>
                </a:lnTo>
                <a:lnTo>
                  <a:pt x="154" y="617"/>
                </a:lnTo>
                <a:lnTo>
                  <a:pt x="153" y="617"/>
                </a:lnTo>
                <a:lnTo>
                  <a:pt x="153" y="617"/>
                </a:lnTo>
                <a:lnTo>
                  <a:pt x="153" y="618"/>
                </a:lnTo>
                <a:lnTo>
                  <a:pt x="153" y="618"/>
                </a:lnTo>
                <a:lnTo>
                  <a:pt x="152" y="618"/>
                </a:lnTo>
                <a:lnTo>
                  <a:pt x="152" y="619"/>
                </a:lnTo>
                <a:lnTo>
                  <a:pt x="149" y="619"/>
                </a:lnTo>
                <a:lnTo>
                  <a:pt x="147" y="619"/>
                </a:lnTo>
                <a:lnTo>
                  <a:pt x="146" y="619"/>
                </a:lnTo>
                <a:lnTo>
                  <a:pt x="146" y="619"/>
                </a:lnTo>
                <a:lnTo>
                  <a:pt x="146" y="619"/>
                </a:lnTo>
                <a:lnTo>
                  <a:pt x="145" y="619"/>
                </a:lnTo>
                <a:lnTo>
                  <a:pt x="145" y="619"/>
                </a:lnTo>
                <a:lnTo>
                  <a:pt x="144" y="620"/>
                </a:lnTo>
                <a:lnTo>
                  <a:pt x="144" y="619"/>
                </a:lnTo>
                <a:lnTo>
                  <a:pt x="144" y="619"/>
                </a:lnTo>
                <a:lnTo>
                  <a:pt x="143" y="617"/>
                </a:lnTo>
                <a:lnTo>
                  <a:pt x="142" y="615"/>
                </a:lnTo>
                <a:lnTo>
                  <a:pt x="142" y="614"/>
                </a:lnTo>
                <a:lnTo>
                  <a:pt x="141" y="613"/>
                </a:lnTo>
                <a:lnTo>
                  <a:pt x="140" y="611"/>
                </a:lnTo>
                <a:lnTo>
                  <a:pt x="137" y="607"/>
                </a:lnTo>
                <a:lnTo>
                  <a:pt x="136" y="606"/>
                </a:lnTo>
                <a:lnTo>
                  <a:pt x="135" y="605"/>
                </a:lnTo>
                <a:lnTo>
                  <a:pt x="134" y="604"/>
                </a:lnTo>
                <a:lnTo>
                  <a:pt x="133" y="604"/>
                </a:lnTo>
                <a:lnTo>
                  <a:pt x="131" y="603"/>
                </a:lnTo>
                <a:lnTo>
                  <a:pt x="130" y="602"/>
                </a:lnTo>
                <a:lnTo>
                  <a:pt x="129" y="602"/>
                </a:lnTo>
                <a:lnTo>
                  <a:pt x="128" y="602"/>
                </a:lnTo>
                <a:lnTo>
                  <a:pt x="123" y="601"/>
                </a:lnTo>
                <a:lnTo>
                  <a:pt x="122" y="600"/>
                </a:lnTo>
                <a:lnTo>
                  <a:pt x="121" y="600"/>
                </a:lnTo>
                <a:lnTo>
                  <a:pt x="120" y="599"/>
                </a:lnTo>
                <a:lnTo>
                  <a:pt x="119" y="598"/>
                </a:lnTo>
                <a:lnTo>
                  <a:pt x="118" y="598"/>
                </a:lnTo>
                <a:lnTo>
                  <a:pt x="118" y="597"/>
                </a:lnTo>
                <a:lnTo>
                  <a:pt x="118" y="597"/>
                </a:lnTo>
                <a:lnTo>
                  <a:pt x="118" y="597"/>
                </a:lnTo>
                <a:lnTo>
                  <a:pt x="118" y="596"/>
                </a:lnTo>
                <a:lnTo>
                  <a:pt x="118" y="595"/>
                </a:lnTo>
                <a:lnTo>
                  <a:pt x="119" y="594"/>
                </a:lnTo>
                <a:lnTo>
                  <a:pt x="119" y="593"/>
                </a:lnTo>
                <a:lnTo>
                  <a:pt x="120" y="593"/>
                </a:lnTo>
                <a:lnTo>
                  <a:pt x="120" y="592"/>
                </a:lnTo>
                <a:lnTo>
                  <a:pt x="121" y="592"/>
                </a:lnTo>
                <a:lnTo>
                  <a:pt x="122" y="592"/>
                </a:lnTo>
                <a:lnTo>
                  <a:pt x="123" y="591"/>
                </a:lnTo>
                <a:lnTo>
                  <a:pt x="124" y="591"/>
                </a:lnTo>
                <a:lnTo>
                  <a:pt x="125" y="591"/>
                </a:lnTo>
                <a:lnTo>
                  <a:pt x="126" y="591"/>
                </a:lnTo>
                <a:lnTo>
                  <a:pt x="129" y="591"/>
                </a:lnTo>
                <a:lnTo>
                  <a:pt x="132" y="592"/>
                </a:lnTo>
                <a:lnTo>
                  <a:pt x="133" y="592"/>
                </a:lnTo>
                <a:lnTo>
                  <a:pt x="133" y="592"/>
                </a:lnTo>
                <a:lnTo>
                  <a:pt x="134" y="592"/>
                </a:lnTo>
                <a:lnTo>
                  <a:pt x="134" y="591"/>
                </a:lnTo>
                <a:lnTo>
                  <a:pt x="134" y="591"/>
                </a:lnTo>
                <a:lnTo>
                  <a:pt x="135" y="591"/>
                </a:lnTo>
                <a:lnTo>
                  <a:pt x="135" y="590"/>
                </a:lnTo>
                <a:lnTo>
                  <a:pt x="135" y="590"/>
                </a:lnTo>
                <a:lnTo>
                  <a:pt x="135" y="589"/>
                </a:lnTo>
                <a:lnTo>
                  <a:pt x="135" y="587"/>
                </a:lnTo>
                <a:lnTo>
                  <a:pt x="134" y="585"/>
                </a:lnTo>
                <a:lnTo>
                  <a:pt x="134" y="584"/>
                </a:lnTo>
                <a:lnTo>
                  <a:pt x="134" y="583"/>
                </a:lnTo>
                <a:lnTo>
                  <a:pt x="134" y="582"/>
                </a:lnTo>
                <a:lnTo>
                  <a:pt x="134" y="582"/>
                </a:lnTo>
                <a:lnTo>
                  <a:pt x="135" y="580"/>
                </a:lnTo>
                <a:lnTo>
                  <a:pt x="136" y="579"/>
                </a:lnTo>
                <a:lnTo>
                  <a:pt x="136" y="578"/>
                </a:lnTo>
                <a:lnTo>
                  <a:pt x="136" y="577"/>
                </a:lnTo>
                <a:lnTo>
                  <a:pt x="136" y="577"/>
                </a:lnTo>
                <a:lnTo>
                  <a:pt x="136" y="576"/>
                </a:lnTo>
                <a:lnTo>
                  <a:pt x="136" y="575"/>
                </a:lnTo>
                <a:lnTo>
                  <a:pt x="136" y="574"/>
                </a:lnTo>
                <a:lnTo>
                  <a:pt x="136" y="572"/>
                </a:lnTo>
                <a:lnTo>
                  <a:pt x="135" y="568"/>
                </a:lnTo>
                <a:lnTo>
                  <a:pt x="134" y="566"/>
                </a:lnTo>
                <a:lnTo>
                  <a:pt x="133" y="563"/>
                </a:lnTo>
                <a:lnTo>
                  <a:pt x="131" y="558"/>
                </a:lnTo>
                <a:lnTo>
                  <a:pt x="130" y="556"/>
                </a:lnTo>
                <a:lnTo>
                  <a:pt x="128" y="553"/>
                </a:lnTo>
                <a:lnTo>
                  <a:pt x="127" y="551"/>
                </a:lnTo>
                <a:lnTo>
                  <a:pt x="125" y="547"/>
                </a:lnTo>
                <a:lnTo>
                  <a:pt x="124" y="547"/>
                </a:lnTo>
                <a:lnTo>
                  <a:pt x="124" y="546"/>
                </a:lnTo>
                <a:lnTo>
                  <a:pt x="123" y="545"/>
                </a:lnTo>
                <a:lnTo>
                  <a:pt x="123" y="544"/>
                </a:lnTo>
                <a:lnTo>
                  <a:pt x="123" y="540"/>
                </a:lnTo>
                <a:lnTo>
                  <a:pt x="123" y="539"/>
                </a:lnTo>
                <a:lnTo>
                  <a:pt x="123" y="536"/>
                </a:lnTo>
                <a:lnTo>
                  <a:pt x="123" y="535"/>
                </a:lnTo>
                <a:lnTo>
                  <a:pt x="122" y="534"/>
                </a:lnTo>
                <a:lnTo>
                  <a:pt x="122" y="533"/>
                </a:lnTo>
                <a:lnTo>
                  <a:pt x="121" y="532"/>
                </a:lnTo>
                <a:lnTo>
                  <a:pt x="119" y="530"/>
                </a:lnTo>
                <a:lnTo>
                  <a:pt x="118" y="529"/>
                </a:lnTo>
                <a:lnTo>
                  <a:pt x="117" y="529"/>
                </a:lnTo>
                <a:lnTo>
                  <a:pt x="117" y="528"/>
                </a:lnTo>
                <a:lnTo>
                  <a:pt x="116" y="527"/>
                </a:lnTo>
                <a:lnTo>
                  <a:pt x="116" y="526"/>
                </a:lnTo>
                <a:lnTo>
                  <a:pt x="116" y="525"/>
                </a:lnTo>
                <a:lnTo>
                  <a:pt x="116" y="524"/>
                </a:lnTo>
                <a:lnTo>
                  <a:pt x="116" y="523"/>
                </a:lnTo>
                <a:lnTo>
                  <a:pt x="117" y="520"/>
                </a:lnTo>
                <a:lnTo>
                  <a:pt x="117" y="519"/>
                </a:lnTo>
                <a:lnTo>
                  <a:pt x="117" y="517"/>
                </a:lnTo>
                <a:lnTo>
                  <a:pt x="117" y="515"/>
                </a:lnTo>
                <a:lnTo>
                  <a:pt x="117" y="513"/>
                </a:lnTo>
                <a:lnTo>
                  <a:pt x="116" y="509"/>
                </a:lnTo>
                <a:lnTo>
                  <a:pt x="115" y="507"/>
                </a:lnTo>
                <a:lnTo>
                  <a:pt x="114" y="504"/>
                </a:lnTo>
                <a:lnTo>
                  <a:pt x="114" y="503"/>
                </a:lnTo>
                <a:lnTo>
                  <a:pt x="113" y="502"/>
                </a:lnTo>
                <a:lnTo>
                  <a:pt x="113" y="501"/>
                </a:lnTo>
                <a:lnTo>
                  <a:pt x="114" y="499"/>
                </a:lnTo>
                <a:lnTo>
                  <a:pt x="114" y="497"/>
                </a:lnTo>
                <a:lnTo>
                  <a:pt x="115" y="492"/>
                </a:lnTo>
                <a:lnTo>
                  <a:pt x="116" y="489"/>
                </a:lnTo>
                <a:lnTo>
                  <a:pt x="116" y="488"/>
                </a:lnTo>
                <a:lnTo>
                  <a:pt x="116" y="487"/>
                </a:lnTo>
                <a:lnTo>
                  <a:pt x="116" y="486"/>
                </a:lnTo>
                <a:lnTo>
                  <a:pt x="116" y="481"/>
                </a:lnTo>
                <a:lnTo>
                  <a:pt x="116" y="480"/>
                </a:lnTo>
                <a:lnTo>
                  <a:pt x="116" y="479"/>
                </a:lnTo>
                <a:lnTo>
                  <a:pt x="117" y="478"/>
                </a:lnTo>
                <a:lnTo>
                  <a:pt x="117" y="477"/>
                </a:lnTo>
                <a:lnTo>
                  <a:pt x="118" y="473"/>
                </a:lnTo>
                <a:lnTo>
                  <a:pt x="118" y="471"/>
                </a:lnTo>
                <a:lnTo>
                  <a:pt x="119" y="469"/>
                </a:lnTo>
                <a:lnTo>
                  <a:pt x="119" y="468"/>
                </a:lnTo>
                <a:lnTo>
                  <a:pt x="118" y="466"/>
                </a:lnTo>
                <a:lnTo>
                  <a:pt x="118" y="465"/>
                </a:lnTo>
                <a:lnTo>
                  <a:pt x="118" y="463"/>
                </a:lnTo>
                <a:lnTo>
                  <a:pt x="118" y="462"/>
                </a:lnTo>
                <a:lnTo>
                  <a:pt x="117" y="460"/>
                </a:lnTo>
                <a:lnTo>
                  <a:pt x="116" y="458"/>
                </a:lnTo>
                <a:lnTo>
                  <a:pt x="115" y="457"/>
                </a:lnTo>
                <a:lnTo>
                  <a:pt x="114" y="455"/>
                </a:lnTo>
                <a:lnTo>
                  <a:pt x="114" y="454"/>
                </a:lnTo>
                <a:lnTo>
                  <a:pt x="113" y="453"/>
                </a:lnTo>
                <a:lnTo>
                  <a:pt x="112" y="453"/>
                </a:lnTo>
                <a:lnTo>
                  <a:pt x="111" y="452"/>
                </a:lnTo>
                <a:lnTo>
                  <a:pt x="110" y="451"/>
                </a:lnTo>
                <a:lnTo>
                  <a:pt x="109" y="451"/>
                </a:lnTo>
                <a:lnTo>
                  <a:pt x="108" y="451"/>
                </a:lnTo>
                <a:lnTo>
                  <a:pt x="108" y="451"/>
                </a:lnTo>
                <a:lnTo>
                  <a:pt x="107" y="450"/>
                </a:lnTo>
                <a:lnTo>
                  <a:pt x="106" y="451"/>
                </a:lnTo>
                <a:lnTo>
                  <a:pt x="100" y="451"/>
                </a:lnTo>
                <a:lnTo>
                  <a:pt x="99" y="451"/>
                </a:lnTo>
                <a:lnTo>
                  <a:pt x="98" y="451"/>
                </a:lnTo>
                <a:lnTo>
                  <a:pt x="93" y="451"/>
                </a:lnTo>
                <a:lnTo>
                  <a:pt x="91" y="451"/>
                </a:lnTo>
                <a:lnTo>
                  <a:pt x="88" y="451"/>
                </a:lnTo>
                <a:lnTo>
                  <a:pt x="83" y="450"/>
                </a:lnTo>
                <a:lnTo>
                  <a:pt x="81" y="450"/>
                </a:lnTo>
                <a:lnTo>
                  <a:pt x="79" y="450"/>
                </a:lnTo>
                <a:lnTo>
                  <a:pt x="78" y="450"/>
                </a:lnTo>
                <a:lnTo>
                  <a:pt x="77" y="450"/>
                </a:lnTo>
                <a:lnTo>
                  <a:pt x="75" y="451"/>
                </a:lnTo>
                <a:lnTo>
                  <a:pt x="72" y="451"/>
                </a:lnTo>
                <a:lnTo>
                  <a:pt x="71" y="451"/>
                </a:lnTo>
                <a:lnTo>
                  <a:pt x="71" y="452"/>
                </a:lnTo>
                <a:lnTo>
                  <a:pt x="70" y="452"/>
                </a:lnTo>
                <a:lnTo>
                  <a:pt x="69" y="451"/>
                </a:lnTo>
                <a:lnTo>
                  <a:pt x="69" y="451"/>
                </a:lnTo>
                <a:lnTo>
                  <a:pt x="68" y="451"/>
                </a:lnTo>
                <a:lnTo>
                  <a:pt x="67" y="450"/>
                </a:lnTo>
                <a:lnTo>
                  <a:pt x="66" y="450"/>
                </a:lnTo>
                <a:lnTo>
                  <a:pt x="66" y="450"/>
                </a:lnTo>
                <a:lnTo>
                  <a:pt x="65" y="449"/>
                </a:lnTo>
                <a:lnTo>
                  <a:pt x="65" y="449"/>
                </a:lnTo>
                <a:lnTo>
                  <a:pt x="64" y="448"/>
                </a:lnTo>
                <a:lnTo>
                  <a:pt x="64" y="448"/>
                </a:lnTo>
                <a:lnTo>
                  <a:pt x="64" y="447"/>
                </a:lnTo>
                <a:lnTo>
                  <a:pt x="64" y="446"/>
                </a:lnTo>
                <a:lnTo>
                  <a:pt x="64" y="444"/>
                </a:lnTo>
                <a:lnTo>
                  <a:pt x="64" y="441"/>
                </a:lnTo>
                <a:lnTo>
                  <a:pt x="64" y="440"/>
                </a:lnTo>
                <a:lnTo>
                  <a:pt x="63" y="439"/>
                </a:lnTo>
                <a:lnTo>
                  <a:pt x="63" y="438"/>
                </a:lnTo>
                <a:lnTo>
                  <a:pt x="63" y="437"/>
                </a:lnTo>
                <a:lnTo>
                  <a:pt x="62" y="436"/>
                </a:lnTo>
                <a:lnTo>
                  <a:pt x="62" y="436"/>
                </a:lnTo>
                <a:lnTo>
                  <a:pt x="61" y="435"/>
                </a:lnTo>
                <a:lnTo>
                  <a:pt x="61" y="434"/>
                </a:lnTo>
                <a:lnTo>
                  <a:pt x="60" y="434"/>
                </a:lnTo>
                <a:lnTo>
                  <a:pt x="58" y="433"/>
                </a:lnTo>
                <a:lnTo>
                  <a:pt x="54" y="431"/>
                </a:lnTo>
                <a:lnTo>
                  <a:pt x="52" y="430"/>
                </a:lnTo>
                <a:lnTo>
                  <a:pt x="51" y="429"/>
                </a:lnTo>
                <a:lnTo>
                  <a:pt x="50" y="429"/>
                </a:lnTo>
                <a:lnTo>
                  <a:pt x="48" y="429"/>
                </a:lnTo>
                <a:lnTo>
                  <a:pt x="46" y="428"/>
                </a:lnTo>
                <a:lnTo>
                  <a:pt x="44" y="428"/>
                </a:lnTo>
                <a:lnTo>
                  <a:pt x="41" y="428"/>
                </a:lnTo>
                <a:lnTo>
                  <a:pt x="39" y="427"/>
                </a:lnTo>
                <a:lnTo>
                  <a:pt x="36" y="427"/>
                </a:lnTo>
                <a:lnTo>
                  <a:pt x="31" y="425"/>
                </a:lnTo>
                <a:lnTo>
                  <a:pt x="30" y="425"/>
                </a:lnTo>
                <a:lnTo>
                  <a:pt x="28" y="425"/>
                </a:lnTo>
                <a:lnTo>
                  <a:pt x="23" y="424"/>
                </a:lnTo>
                <a:lnTo>
                  <a:pt x="21" y="424"/>
                </a:lnTo>
                <a:lnTo>
                  <a:pt x="18" y="424"/>
                </a:lnTo>
                <a:lnTo>
                  <a:pt x="14" y="423"/>
                </a:lnTo>
                <a:lnTo>
                  <a:pt x="11" y="422"/>
                </a:lnTo>
                <a:lnTo>
                  <a:pt x="10" y="421"/>
                </a:lnTo>
                <a:lnTo>
                  <a:pt x="8" y="421"/>
                </a:lnTo>
                <a:lnTo>
                  <a:pt x="6" y="419"/>
                </a:lnTo>
                <a:lnTo>
                  <a:pt x="1" y="416"/>
                </a:lnTo>
                <a:lnTo>
                  <a:pt x="1" y="416"/>
                </a:lnTo>
                <a:lnTo>
                  <a:pt x="0" y="415"/>
                </a:lnTo>
                <a:lnTo>
                  <a:pt x="0" y="415"/>
                </a:lnTo>
                <a:lnTo>
                  <a:pt x="1" y="415"/>
                </a:lnTo>
                <a:lnTo>
                  <a:pt x="1" y="414"/>
                </a:lnTo>
                <a:lnTo>
                  <a:pt x="1" y="414"/>
                </a:lnTo>
                <a:lnTo>
                  <a:pt x="2" y="413"/>
                </a:lnTo>
                <a:lnTo>
                  <a:pt x="3" y="412"/>
                </a:lnTo>
                <a:lnTo>
                  <a:pt x="4" y="412"/>
                </a:lnTo>
                <a:lnTo>
                  <a:pt x="9" y="409"/>
                </a:lnTo>
                <a:lnTo>
                  <a:pt x="12" y="407"/>
                </a:lnTo>
                <a:lnTo>
                  <a:pt x="15" y="405"/>
                </a:lnTo>
                <a:lnTo>
                  <a:pt x="16" y="404"/>
                </a:lnTo>
                <a:lnTo>
                  <a:pt x="17" y="403"/>
                </a:lnTo>
                <a:lnTo>
                  <a:pt x="19" y="401"/>
                </a:lnTo>
                <a:lnTo>
                  <a:pt x="26" y="394"/>
                </a:lnTo>
                <a:lnTo>
                  <a:pt x="27" y="392"/>
                </a:lnTo>
                <a:lnTo>
                  <a:pt x="29" y="390"/>
                </a:lnTo>
                <a:lnTo>
                  <a:pt x="30" y="388"/>
                </a:lnTo>
                <a:lnTo>
                  <a:pt x="30" y="387"/>
                </a:lnTo>
                <a:lnTo>
                  <a:pt x="31" y="385"/>
                </a:lnTo>
                <a:lnTo>
                  <a:pt x="31" y="384"/>
                </a:lnTo>
                <a:lnTo>
                  <a:pt x="32" y="381"/>
                </a:lnTo>
                <a:lnTo>
                  <a:pt x="32" y="374"/>
                </a:lnTo>
                <a:lnTo>
                  <a:pt x="33" y="370"/>
                </a:lnTo>
                <a:lnTo>
                  <a:pt x="33" y="366"/>
                </a:lnTo>
                <a:lnTo>
                  <a:pt x="34" y="364"/>
                </a:lnTo>
                <a:lnTo>
                  <a:pt x="34" y="362"/>
                </a:lnTo>
                <a:lnTo>
                  <a:pt x="35" y="360"/>
                </a:lnTo>
                <a:lnTo>
                  <a:pt x="35" y="359"/>
                </a:lnTo>
                <a:lnTo>
                  <a:pt x="36" y="357"/>
                </a:lnTo>
                <a:lnTo>
                  <a:pt x="37" y="356"/>
                </a:lnTo>
                <a:lnTo>
                  <a:pt x="37" y="354"/>
                </a:lnTo>
                <a:lnTo>
                  <a:pt x="38" y="354"/>
                </a:lnTo>
                <a:lnTo>
                  <a:pt x="39" y="353"/>
                </a:lnTo>
                <a:lnTo>
                  <a:pt x="39" y="352"/>
                </a:lnTo>
                <a:lnTo>
                  <a:pt x="40" y="351"/>
                </a:lnTo>
                <a:lnTo>
                  <a:pt x="41" y="351"/>
                </a:lnTo>
                <a:lnTo>
                  <a:pt x="42" y="351"/>
                </a:lnTo>
                <a:lnTo>
                  <a:pt x="43" y="351"/>
                </a:lnTo>
                <a:lnTo>
                  <a:pt x="44" y="351"/>
                </a:lnTo>
                <a:lnTo>
                  <a:pt x="45" y="351"/>
                </a:lnTo>
                <a:lnTo>
                  <a:pt x="50" y="352"/>
                </a:lnTo>
                <a:lnTo>
                  <a:pt x="51" y="352"/>
                </a:lnTo>
                <a:lnTo>
                  <a:pt x="53" y="352"/>
                </a:lnTo>
                <a:lnTo>
                  <a:pt x="55" y="352"/>
                </a:lnTo>
                <a:lnTo>
                  <a:pt x="56" y="353"/>
                </a:lnTo>
                <a:lnTo>
                  <a:pt x="58" y="352"/>
                </a:lnTo>
                <a:lnTo>
                  <a:pt x="60" y="352"/>
                </a:lnTo>
                <a:lnTo>
                  <a:pt x="63" y="352"/>
                </a:lnTo>
                <a:lnTo>
                  <a:pt x="65" y="351"/>
                </a:lnTo>
                <a:lnTo>
                  <a:pt x="68" y="351"/>
                </a:lnTo>
                <a:lnTo>
                  <a:pt x="73" y="349"/>
                </a:lnTo>
                <a:lnTo>
                  <a:pt x="74" y="348"/>
                </a:lnTo>
                <a:lnTo>
                  <a:pt x="76" y="348"/>
                </a:lnTo>
                <a:lnTo>
                  <a:pt x="77" y="348"/>
                </a:lnTo>
                <a:lnTo>
                  <a:pt x="78" y="348"/>
                </a:lnTo>
                <a:lnTo>
                  <a:pt x="79" y="348"/>
                </a:lnTo>
                <a:lnTo>
                  <a:pt x="80" y="348"/>
                </a:lnTo>
                <a:lnTo>
                  <a:pt x="81" y="348"/>
                </a:lnTo>
                <a:lnTo>
                  <a:pt x="84" y="350"/>
                </a:lnTo>
                <a:lnTo>
                  <a:pt x="85" y="350"/>
                </a:lnTo>
                <a:lnTo>
                  <a:pt x="86" y="350"/>
                </a:lnTo>
                <a:lnTo>
                  <a:pt x="91" y="351"/>
                </a:lnTo>
                <a:lnTo>
                  <a:pt x="95" y="352"/>
                </a:lnTo>
                <a:lnTo>
                  <a:pt x="97" y="352"/>
                </a:lnTo>
                <a:lnTo>
                  <a:pt x="98" y="352"/>
                </a:lnTo>
                <a:lnTo>
                  <a:pt x="99" y="352"/>
                </a:lnTo>
                <a:lnTo>
                  <a:pt x="100" y="352"/>
                </a:lnTo>
                <a:lnTo>
                  <a:pt x="101" y="352"/>
                </a:lnTo>
                <a:lnTo>
                  <a:pt x="102" y="351"/>
                </a:lnTo>
                <a:lnTo>
                  <a:pt x="103" y="351"/>
                </a:lnTo>
                <a:lnTo>
                  <a:pt x="104" y="351"/>
                </a:lnTo>
                <a:lnTo>
                  <a:pt x="104" y="350"/>
                </a:lnTo>
                <a:lnTo>
                  <a:pt x="105" y="350"/>
                </a:lnTo>
                <a:lnTo>
                  <a:pt x="106" y="349"/>
                </a:lnTo>
                <a:lnTo>
                  <a:pt x="107" y="348"/>
                </a:lnTo>
                <a:lnTo>
                  <a:pt x="110" y="343"/>
                </a:lnTo>
                <a:lnTo>
                  <a:pt x="111" y="341"/>
                </a:lnTo>
                <a:lnTo>
                  <a:pt x="111" y="340"/>
                </a:lnTo>
                <a:lnTo>
                  <a:pt x="115" y="333"/>
                </a:lnTo>
                <a:lnTo>
                  <a:pt x="116" y="331"/>
                </a:lnTo>
                <a:lnTo>
                  <a:pt x="117" y="329"/>
                </a:lnTo>
                <a:lnTo>
                  <a:pt x="118" y="325"/>
                </a:lnTo>
                <a:lnTo>
                  <a:pt x="119" y="324"/>
                </a:lnTo>
                <a:lnTo>
                  <a:pt x="119" y="321"/>
                </a:lnTo>
                <a:lnTo>
                  <a:pt x="120" y="318"/>
                </a:lnTo>
                <a:lnTo>
                  <a:pt x="120" y="316"/>
                </a:lnTo>
                <a:lnTo>
                  <a:pt x="120" y="315"/>
                </a:lnTo>
                <a:lnTo>
                  <a:pt x="121" y="313"/>
                </a:lnTo>
                <a:lnTo>
                  <a:pt x="123" y="307"/>
                </a:lnTo>
                <a:lnTo>
                  <a:pt x="124" y="305"/>
                </a:lnTo>
                <a:lnTo>
                  <a:pt x="125" y="304"/>
                </a:lnTo>
                <a:lnTo>
                  <a:pt x="125" y="303"/>
                </a:lnTo>
                <a:lnTo>
                  <a:pt x="126" y="302"/>
                </a:lnTo>
                <a:lnTo>
                  <a:pt x="127" y="301"/>
                </a:lnTo>
                <a:lnTo>
                  <a:pt x="128" y="300"/>
                </a:lnTo>
                <a:lnTo>
                  <a:pt x="129" y="299"/>
                </a:lnTo>
                <a:lnTo>
                  <a:pt x="130" y="299"/>
                </a:lnTo>
                <a:lnTo>
                  <a:pt x="131" y="298"/>
                </a:lnTo>
                <a:lnTo>
                  <a:pt x="132" y="298"/>
                </a:lnTo>
                <a:lnTo>
                  <a:pt x="133" y="297"/>
                </a:lnTo>
                <a:lnTo>
                  <a:pt x="134" y="297"/>
                </a:lnTo>
                <a:lnTo>
                  <a:pt x="135" y="297"/>
                </a:lnTo>
                <a:lnTo>
                  <a:pt x="136" y="297"/>
                </a:lnTo>
                <a:lnTo>
                  <a:pt x="137" y="298"/>
                </a:lnTo>
                <a:lnTo>
                  <a:pt x="139" y="298"/>
                </a:lnTo>
                <a:lnTo>
                  <a:pt x="140" y="299"/>
                </a:lnTo>
                <a:lnTo>
                  <a:pt x="141" y="299"/>
                </a:lnTo>
                <a:lnTo>
                  <a:pt x="142" y="300"/>
                </a:lnTo>
                <a:lnTo>
                  <a:pt x="145" y="302"/>
                </a:lnTo>
                <a:lnTo>
                  <a:pt x="146" y="303"/>
                </a:lnTo>
                <a:lnTo>
                  <a:pt x="148" y="303"/>
                </a:lnTo>
                <a:lnTo>
                  <a:pt x="149" y="304"/>
                </a:lnTo>
                <a:lnTo>
                  <a:pt x="150" y="304"/>
                </a:lnTo>
                <a:lnTo>
                  <a:pt x="151" y="304"/>
                </a:lnTo>
                <a:lnTo>
                  <a:pt x="152" y="304"/>
                </a:lnTo>
                <a:lnTo>
                  <a:pt x="153" y="304"/>
                </a:lnTo>
                <a:lnTo>
                  <a:pt x="154" y="303"/>
                </a:lnTo>
                <a:lnTo>
                  <a:pt x="155" y="303"/>
                </a:lnTo>
                <a:lnTo>
                  <a:pt x="156" y="303"/>
                </a:lnTo>
                <a:lnTo>
                  <a:pt x="156" y="302"/>
                </a:lnTo>
                <a:lnTo>
                  <a:pt x="157" y="302"/>
                </a:lnTo>
                <a:lnTo>
                  <a:pt x="158" y="301"/>
                </a:lnTo>
                <a:lnTo>
                  <a:pt x="158" y="301"/>
                </a:lnTo>
                <a:lnTo>
                  <a:pt x="159" y="300"/>
                </a:lnTo>
                <a:lnTo>
                  <a:pt x="159" y="298"/>
                </a:lnTo>
                <a:lnTo>
                  <a:pt x="161" y="294"/>
                </a:lnTo>
                <a:lnTo>
                  <a:pt x="162" y="292"/>
                </a:lnTo>
                <a:lnTo>
                  <a:pt x="163" y="290"/>
                </a:lnTo>
                <a:lnTo>
                  <a:pt x="163" y="289"/>
                </a:lnTo>
                <a:lnTo>
                  <a:pt x="164" y="289"/>
                </a:lnTo>
                <a:lnTo>
                  <a:pt x="165" y="287"/>
                </a:lnTo>
                <a:lnTo>
                  <a:pt x="168" y="285"/>
                </a:lnTo>
                <a:lnTo>
                  <a:pt x="170" y="284"/>
                </a:lnTo>
                <a:lnTo>
                  <a:pt x="173" y="281"/>
                </a:lnTo>
                <a:lnTo>
                  <a:pt x="176" y="279"/>
                </a:lnTo>
                <a:lnTo>
                  <a:pt x="177" y="278"/>
                </a:lnTo>
                <a:lnTo>
                  <a:pt x="178" y="278"/>
                </a:lnTo>
                <a:lnTo>
                  <a:pt x="178" y="277"/>
                </a:lnTo>
                <a:lnTo>
                  <a:pt x="179" y="276"/>
                </a:lnTo>
                <a:lnTo>
                  <a:pt x="180" y="274"/>
                </a:lnTo>
                <a:lnTo>
                  <a:pt x="181" y="272"/>
                </a:lnTo>
                <a:lnTo>
                  <a:pt x="182" y="270"/>
                </a:lnTo>
                <a:lnTo>
                  <a:pt x="183" y="266"/>
                </a:lnTo>
                <a:lnTo>
                  <a:pt x="183" y="265"/>
                </a:lnTo>
                <a:lnTo>
                  <a:pt x="184" y="264"/>
                </a:lnTo>
                <a:lnTo>
                  <a:pt x="184" y="264"/>
                </a:lnTo>
                <a:lnTo>
                  <a:pt x="184" y="263"/>
                </a:lnTo>
                <a:lnTo>
                  <a:pt x="184" y="263"/>
                </a:lnTo>
                <a:lnTo>
                  <a:pt x="185" y="263"/>
                </a:lnTo>
                <a:lnTo>
                  <a:pt x="186" y="263"/>
                </a:lnTo>
                <a:lnTo>
                  <a:pt x="186" y="263"/>
                </a:lnTo>
                <a:lnTo>
                  <a:pt x="187" y="263"/>
                </a:lnTo>
                <a:lnTo>
                  <a:pt x="188" y="264"/>
                </a:lnTo>
                <a:lnTo>
                  <a:pt x="189" y="264"/>
                </a:lnTo>
                <a:lnTo>
                  <a:pt x="189" y="265"/>
                </a:lnTo>
                <a:lnTo>
                  <a:pt x="190" y="265"/>
                </a:lnTo>
                <a:lnTo>
                  <a:pt x="192" y="267"/>
                </a:lnTo>
                <a:lnTo>
                  <a:pt x="194" y="269"/>
                </a:lnTo>
                <a:lnTo>
                  <a:pt x="195" y="271"/>
                </a:lnTo>
                <a:lnTo>
                  <a:pt x="198" y="276"/>
                </a:lnTo>
                <a:lnTo>
                  <a:pt x="199" y="278"/>
                </a:lnTo>
                <a:lnTo>
                  <a:pt x="200" y="279"/>
                </a:lnTo>
                <a:lnTo>
                  <a:pt x="201" y="281"/>
                </a:lnTo>
                <a:lnTo>
                  <a:pt x="203" y="282"/>
                </a:lnTo>
                <a:lnTo>
                  <a:pt x="205" y="283"/>
                </a:lnTo>
                <a:lnTo>
                  <a:pt x="207" y="285"/>
                </a:lnTo>
                <a:lnTo>
                  <a:pt x="208" y="285"/>
                </a:lnTo>
                <a:lnTo>
                  <a:pt x="209" y="286"/>
                </a:lnTo>
                <a:lnTo>
                  <a:pt x="212" y="287"/>
                </a:lnTo>
                <a:lnTo>
                  <a:pt x="214" y="288"/>
                </a:lnTo>
                <a:lnTo>
                  <a:pt x="215" y="288"/>
                </a:lnTo>
                <a:lnTo>
                  <a:pt x="216" y="288"/>
                </a:lnTo>
                <a:lnTo>
                  <a:pt x="217" y="288"/>
                </a:lnTo>
                <a:lnTo>
                  <a:pt x="218" y="288"/>
                </a:lnTo>
                <a:lnTo>
                  <a:pt x="219" y="288"/>
                </a:lnTo>
                <a:lnTo>
                  <a:pt x="219" y="288"/>
                </a:lnTo>
                <a:lnTo>
                  <a:pt x="220" y="287"/>
                </a:lnTo>
                <a:lnTo>
                  <a:pt x="221" y="287"/>
                </a:lnTo>
                <a:lnTo>
                  <a:pt x="222" y="286"/>
                </a:lnTo>
                <a:lnTo>
                  <a:pt x="223" y="286"/>
                </a:lnTo>
                <a:lnTo>
                  <a:pt x="225" y="285"/>
                </a:lnTo>
                <a:lnTo>
                  <a:pt x="227" y="283"/>
                </a:lnTo>
                <a:lnTo>
                  <a:pt x="231" y="278"/>
                </a:lnTo>
                <a:lnTo>
                  <a:pt x="235" y="274"/>
                </a:lnTo>
                <a:lnTo>
                  <a:pt x="240" y="269"/>
                </a:lnTo>
                <a:lnTo>
                  <a:pt x="241" y="268"/>
                </a:lnTo>
                <a:lnTo>
                  <a:pt x="242" y="267"/>
                </a:lnTo>
                <a:lnTo>
                  <a:pt x="242" y="266"/>
                </a:lnTo>
                <a:lnTo>
                  <a:pt x="243" y="265"/>
                </a:lnTo>
                <a:lnTo>
                  <a:pt x="243" y="263"/>
                </a:lnTo>
                <a:lnTo>
                  <a:pt x="244" y="262"/>
                </a:lnTo>
                <a:lnTo>
                  <a:pt x="244" y="260"/>
                </a:lnTo>
                <a:lnTo>
                  <a:pt x="244" y="259"/>
                </a:lnTo>
                <a:lnTo>
                  <a:pt x="244" y="258"/>
                </a:lnTo>
                <a:lnTo>
                  <a:pt x="244" y="257"/>
                </a:lnTo>
                <a:lnTo>
                  <a:pt x="245" y="255"/>
                </a:lnTo>
                <a:lnTo>
                  <a:pt x="246" y="253"/>
                </a:lnTo>
                <a:lnTo>
                  <a:pt x="247" y="251"/>
                </a:lnTo>
                <a:lnTo>
                  <a:pt x="249" y="248"/>
                </a:lnTo>
                <a:lnTo>
                  <a:pt x="250" y="247"/>
                </a:lnTo>
                <a:lnTo>
                  <a:pt x="250" y="246"/>
                </a:lnTo>
                <a:lnTo>
                  <a:pt x="250" y="245"/>
                </a:lnTo>
                <a:lnTo>
                  <a:pt x="251" y="244"/>
                </a:lnTo>
                <a:lnTo>
                  <a:pt x="251" y="243"/>
                </a:lnTo>
                <a:lnTo>
                  <a:pt x="251" y="242"/>
                </a:lnTo>
                <a:lnTo>
                  <a:pt x="251" y="241"/>
                </a:lnTo>
                <a:lnTo>
                  <a:pt x="251" y="238"/>
                </a:lnTo>
                <a:lnTo>
                  <a:pt x="251" y="236"/>
                </a:lnTo>
                <a:lnTo>
                  <a:pt x="250" y="232"/>
                </a:lnTo>
                <a:lnTo>
                  <a:pt x="250" y="230"/>
                </a:lnTo>
                <a:lnTo>
                  <a:pt x="250" y="229"/>
                </a:lnTo>
                <a:lnTo>
                  <a:pt x="250" y="227"/>
                </a:lnTo>
                <a:lnTo>
                  <a:pt x="251" y="227"/>
                </a:lnTo>
                <a:lnTo>
                  <a:pt x="251" y="226"/>
                </a:lnTo>
                <a:lnTo>
                  <a:pt x="252" y="225"/>
                </a:lnTo>
                <a:lnTo>
                  <a:pt x="252" y="224"/>
                </a:lnTo>
                <a:lnTo>
                  <a:pt x="253" y="224"/>
                </a:lnTo>
                <a:lnTo>
                  <a:pt x="254" y="223"/>
                </a:lnTo>
                <a:lnTo>
                  <a:pt x="255" y="222"/>
                </a:lnTo>
                <a:lnTo>
                  <a:pt x="256" y="222"/>
                </a:lnTo>
                <a:lnTo>
                  <a:pt x="257" y="221"/>
                </a:lnTo>
                <a:lnTo>
                  <a:pt x="259" y="221"/>
                </a:lnTo>
                <a:lnTo>
                  <a:pt x="260" y="220"/>
                </a:lnTo>
                <a:lnTo>
                  <a:pt x="262" y="220"/>
                </a:lnTo>
                <a:lnTo>
                  <a:pt x="263" y="220"/>
                </a:lnTo>
                <a:lnTo>
                  <a:pt x="266" y="220"/>
                </a:lnTo>
                <a:lnTo>
                  <a:pt x="273" y="220"/>
                </a:lnTo>
                <a:lnTo>
                  <a:pt x="276" y="220"/>
                </a:lnTo>
                <a:lnTo>
                  <a:pt x="278" y="219"/>
                </a:lnTo>
                <a:lnTo>
                  <a:pt x="281" y="219"/>
                </a:lnTo>
                <a:lnTo>
                  <a:pt x="283" y="218"/>
                </a:lnTo>
                <a:lnTo>
                  <a:pt x="284" y="218"/>
                </a:lnTo>
                <a:lnTo>
                  <a:pt x="285" y="217"/>
                </a:lnTo>
                <a:lnTo>
                  <a:pt x="287" y="216"/>
                </a:lnTo>
                <a:lnTo>
                  <a:pt x="289" y="215"/>
                </a:lnTo>
                <a:lnTo>
                  <a:pt x="291" y="214"/>
                </a:lnTo>
                <a:lnTo>
                  <a:pt x="293" y="212"/>
                </a:lnTo>
                <a:lnTo>
                  <a:pt x="295" y="212"/>
                </a:lnTo>
                <a:lnTo>
                  <a:pt x="296" y="211"/>
                </a:lnTo>
                <a:lnTo>
                  <a:pt x="298" y="211"/>
                </a:lnTo>
                <a:lnTo>
                  <a:pt x="299" y="210"/>
                </a:lnTo>
                <a:lnTo>
                  <a:pt x="301" y="210"/>
                </a:lnTo>
                <a:lnTo>
                  <a:pt x="302" y="210"/>
                </a:lnTo>
                <a:lnTo>
                  <a:pt x="303" y="210"/>
                </a:lnTo>
                <a:lnTo>
                  <a:pt x="305" y="210"/>
                </a:lnTo>
                <a:lnTo>
                  <a:pt x="306" y="211"/>
                </a:lnTo>
                <a:lnTo>
                  <a:pt x="307" y="211"/>
                </a:lnTo>
                <a:lnTo>
                  <a:pt x="308" y="211"/>
                </a:lnTo>
                <a:lnTo>
                  <a:pt x="313" y="214"/>
                </a:lnTo>
                <a:lnTo>
                  <a:pt x="315" y="214"/>
                </a:lnTo>
                <a:lnTo>
                  <a:pt x="316" y="215"/>
                </a:lnTo>
                <a:lnTo>
                  <a:pt x="317" y="215"/>
                </a:lnTo>
                <a:lnTo>
                  <a:pt x="318" y="215"/>
                </a:lnTo>
                <a:lnTo>
                  <a:pt x="319" y="215"/>
                </a:lnTo>
                <a:lnTo>
                  <a:pt x="320" y="215"/>
                </a:lnTo>
                <a:lnTo>
                  <a:pt x="321" y="215"/>
                </a:lnTo>
                <a:lnTo>
                  <a:pt x="321" y="215"/>
                </a:lnTo>
                <a:lnTo>
                  <a:pt x="322" y="215"/>
                </a:lnTo>
                <a:lnTo>
                  <a:pt x="323" y="214"/>
                </a:lnTo>
                <a:lnTo>
                  <a:pt x="325" y="213"/>
                </a:lnTo>
                <a:lnTo>
                  <a:pt x="328" y="212"/>
                </a:lnTo>
                <a:lnTo>
                  <a:pt x="330" y="211"/>
                </a:lnTo>
                <a:lnTo>
                  <a:pt x="331" y="210"/>
                </a:lnTo>
                <a:lnTo>
                  <a:pt x="333" y="210"/>
                </a:lnTo>
                <a:lnTo>
                  <a:pt x="338" y="210"/>
                </a:lnTo>
                <a:lnTo>
                  <a:pt x="344" y="208"/>
                </a:lnTo>
                <a:lnTo>
                  <a:pt x="345" y="208"/>
                </a:lnTo>
                <a:lnTo>
                  <a:pt x="347" y="208"/>
                </a:lnTo>
                <a:lnTo>
                  <a:pt x="350" y="208"/>
                </a:lnTo>
                <a:lnTo>
                  <a:pt x="352" y="208"/>
                </a:lnTo>
                <a:lnTo>
                  <a:pt x="355" y="208"/>
                </a:lnTo>
                <a:lnTo>
                  <a:pt x="357" y="208"/>
                </a:lnTo>
                <a:lnTo>
                  <a:pt x="360" y="209"/>
                </a:lnTo>
                <a:lnTo>
                  <a:pt x="362" y="209"/>
                </a:lnTo>
                <a:lnTo>
                  <a:pt x="364" y="210"/>
                </a:lnTo>
                <a:lnTo>
                  <a:pt x="368" y="211"/>
                </a:lnTo>
                <a:lnTo>
                  <a:pt x="369" y="212"/>
                </a:lnTo>
                <a:lnTo>
                  <a:pt x="371" y="212"/>
                </a:lnTo>
                <a:lnTo>
                  <a:pt x="373" y="212"/>
                </a:lnTo>
                <a:lnTo>
                  <a:pt x="375" y="212"/>
                </a:lnTo>
                <a:lnTo>
                  <a:pt x="377" y="212"/>
                </a:lnTo>
                <a:lnTo>
                  <a:pt x="379" y="212"/>
                </a:lnTo>
                <a:lnTo>
                  <a:pt x="381" y="212"/>
                </a:lnTo>
                <a:lnTo>
                  <a:pt x="383" y="211"/>
                </a:lnTo>
                <a:lnTo>
                  <a:pt x="384" y="210"/>
                </a:lnTo>
                <a:lnTo>
                  <a:pt x="385" y="209"/>
                </a:lnTo>
                <a:lnTo>
                  <a:pt x="388" y="207"/>
                </a:lnTo>
                <a:lnTo>
                  <a:pt x="389" y="206"/>
                </a:lnTo>
                <a:lnTo>
                  <a:pt x="391" y="205"/>
                </a:lnTo>
                <a:lnTo>
                  <a:pt x="394" y="204"/>
                </a:lnTo>
                <a:lnTo>
                  <a:pt x="395" y="204"/>
                </a:lnTo>
                <a:lnTo>
                  <a:pt x="396" y="203"/>
                </a:lnTo>
                <a:lnTo>
                  <a:pt x="397" y="202"/>
                </a:lnTo>
                <a:lnTo>
                  <a:pt x="398" y="202"/>
                </a:lnTo>
                <a:lnTo>
                  <a:pt x="399" y="201"/>
                </a:lnTo>
                <a:lnTo>
                  <a:pt x="399" y="200"/>
                </a:lnTo>
                <a:lnTo>
                  <a:pt x="400" y="199"/>
                </a:lnTo>
                <a:lnTo>
                  <a:pt x="400" y="198"/>
                </a:lnTo>
                <a:lnTo>
                  <a:pt x="400" y="197"/>
                </a:lnTo>
                <a:lnTo>
                  <a:pt x="401" y="195"/>
                </a:lnTo>
                <a:lnTo>
                  <a:pt x="401" y="193"/>
                </a:lnTo>
                <a:lnTo>
                  <a:pt x="400" y="189"/>
                </a:lnTo>
                <a:lnTo>
                  <a:pt x="400" y="187"/>
                </a:lnTo>
                <a:lnTo>
                  <a:pt x="400" y="185"/>
                </a:lnTo>
                <a:lnTo>
                  <a:pt x="401" y="183"/>
                </a:lnTo>
                <a:lnTo>
                  <a:pt x="401" y="182"/>
                </a:lnTo>
                <a:lnTo>
                  <a:pt x="401" y="180"/>
                </a:lnTo>
                <a:lnTo>
                  <a:pt x="402" y="179"/>
                </a:lnTo>
                <a:lnTo>
                  <a:pt x="402" y="178"/>
                </a:lnTo>
                <a:lnTo>
                  <a:pt x="403" y="176"/>
                </a:lnTo>
                <a:lnTo>
                  <a:pt x="403" y="175"/>
                </a:lnTo>
                <a:lnTo>
                  <a:pt x="404" y="175"/>
                </a:lnTo>
                <a:lnTo>
                  <a:pt x="405" y="174"/>
                </a:lnTo>
                <a:lnTo>
                  <a:pt x="405" y="173"/>
                </a:lnTo>
                <a:lnTo>
                  <a:pt x="406" y="173"/>
                </a:lnTo>
                <a:lnTo>
                  <a:pt x="407" y="173"/>
                </a:lnTo>
                <a:lnTo>
                  <a:pt x="407" y="172"/>
                </a:lnTo>
                <a:lnTo>
                  <a:pt x="409" y="172"/>
                </a:lnTo>
                <a:lnTo>
                  <a:pt x="413" y="171"/>
                </a:lnTo>
                <a:lnTo>
                  <a:pt x="415" y="171"/>
                </a:lnTo>
                <a:lnTo>
                  <a:pt x="417" y="170"/>
                </a:lnTo>
                <a:lnTo>
                  <a:pt x="419" y="169"/>
                </a:lnTo>
                <a:lnTo>
                  <a:pt x="421" y="168"/>
                </a:lnTo>
                <a:lnTo>
                  <a:pt x="423" y="166"/>
                </a:lnTo>
                <a:lnTo>
                  <a:pt x="425" y="165"/>
                </a:lnTo>
                <a:lnTo>
                  <a:pt x="427" y="162"/>
                </a:lnTo>
                <a:lnTo>
                  <a:pt x="429" y="161"/>
                </a:lnTo>
                <a:lnTo>
                  <a:pt x="430" y="160"/>
                </a:lnTo>
                <a:lnTo>
                  <a:pt x="432" y="159"/>
                </a:lnTo>
                <a:lnTo>
                  <a:pt x="435" y="158"/>
                </a:lnTo>
                <a:lnTo>
                  <a:pt x="437" y="157"/>
                </a:lnTo>
                <a:lnTo>
                  <a:pt x="439" y="156"/>
                </a:lnTo>
                <a:lnTo>
                  <a:pt x="440" y="156"/>
                </a:lnTo>
                <a:lnTo>
                  <a:pt x="441" y="156"/>
                </a:lnTo>
                <a:lnTo>
                  <a:pt x="442" y="156"/>
                </a:lnTo>
                <a:lnTo>
                  <a:pt x="444" y="157"/>
                </a:lnTo>
                <a:lnTo>
                  <a:pt x="445" y="157"/>
                </a:lnTo>
                <a:lnTo>
                  <a:pt x="449" y="158"/>
                </a:lnTo>
                <a:lnTo>
                  <a:pt x="453" y="159"/>
                </a:lnTo>
                <a:lnTo>
                  <a:pt x="456" y="160"/>
                </a:lnTo>
                <a:lnTo>
                  <a:pt x="458" y="160"/>
                </a:lnTo>
                <a:lnTo>
                  <a:pt x="459" y="160"/>
                </a:lnTo>
                <a:lnTo>
                  <a:pt x="460" y="160"/>
                </a:lnTo>
                <a:lnTo>
                  <a:pt x="465" y="159"/>
                </a:lnTo>
                <a:lnTo>
                  <a:pt x="469" y="159"/>
                </a:lnTo>
                <a:lnTo>
                  <a:pt x="470" y="158"/>
                </a:lnTo>
                <a:lnTo>
                  <a:pt x="472" y="158"/>
                </a:lnTo>
                <a:lnTo>
                  <a:pt x="474" y="157"/>
                </a:lnTo>
                <a:lnTo>
                  <a:pt x="475" y="156"/>
                </a:lnTo>
                <a:lnTo>
                  <a:pt x="477" y="155"/>
                </a:lnTo>
                <a:lnTo>
                  <a:pt x="481" y="152"/>
                </a:lnTo>
                <a:lnTo>
                  <a:pt x="483" y="151"/>
                </a:lnTo>
                <a:lnTo>
                  <a:pt x="485" y="150"/>
                </a:lnTo>
                <a:lnTo>
                  <a:pt x="489" y="148"/>
                </a:lnTo>
                <a:lnTo>
                  <a:pt x="500" y="143"/>
                </a:lnTo>
                <a:lnTo>
                  <a:pt x="507" y="140"/>
                </a:lnTo>
                <a:lnTo>
                  <a:pt x="511" y="138"/>
                </a:lnTo>
                <a:lnTo>
                  <a:pt x="514" y="137"/>
                </a:lnTo>
                <a:lnTo>
                  <a:pt x="521" y="134"/>
                </a:lnTo>
                <a:lnTo>
                  <a:pt x="524" y="133"/>
                </a:lnTo>
                <a:lnTo>
                  <a:pt x="528" y="132"/>
                </a:lnTo>
                <a:lnTo>
                  <a:pt x="529" y="131"/>
                </a:lnTo>
                <a:lnTo>
                  <a:pt x="530" y="130"/>
                </a:lnTo>
                <a:lnTo>
                  <a:pt x="533" y="129"/>
                </a:lnTo>
                <a:lnTo>
                  <a:pt x="535" y="127"/>
                </a:lnTo>
                <a:lnTo>
                  <a:pt x="537" y="126"/>
                </a:lnTo>
                <a:lnTo>
                  <a:pt x="538" y="124"/>
                </a:lnTo>
                <a:lnTo>
                  <a:pt x="539" y="123"/>
                </a:lnTo>
                <a:lnTo>
                  <a:pt x="540" y="121"/>
                </a:lnTo>
                <a:lnTo>
                  <a:pt x="541" y="119"/>
                </a:lnTo>
                <a:lnTo>
                  <a:pt x="544" y="115"/>
                </a:lnTo>
                <a:lnTo>
                  <a:pt x="545" y="114"/>
                </a:lnTo>
                <a:lnTo>
                  <a:pt x="546" y="112"/>
                </a:lnTo>
                <a:lnTo>
                  <a:pt x="546" y="112"/>
                </a:lnTo>
                <a:lnTo>
                  <a:pt x="548" y="111"/>
                </a:lnTo>
                <a:lnTo>
                  <a:pt x="549" y="110"/>
                </a:lnTo>
                <a:lnTo>
                  <a:pt x="550" y="109"/>
                </a:lnTo>
                <a:lnTo>
                  <a:pt x="553" y="109"/>
                </a:lnTo>
                <a:lnTo>
                  <a:pt x="555" y="108"/>
                </a:lnTo>
                <a:lnTo>
                  <a:pt x="556" y="108"/>
                </a:lnTo>
                <a:lnTo>
                  <a:pt x="558" y="108"/>
                </a:lnTo>
                <a:lnTo>
                  <a:pt x="559" y="108"/>
                </a:lnTo>
                <a:lnTo>
                  <a:pt x="561" y="108"/>
                </a:lnTo>
                <a:lnTo>
                  <a:pt x="563" y="108"/>
                </a:lnTo>
                <a:lnTo>
                  <a:pt x="567" y="109"/>
                </a:lnTo>
                <a:lnTo>
                  <a:pt x="568" y="109"/>
                </a:lnTo>
                <a:lnTo>
                  <a:pt x="570" y="109"/>
                </a:lnTo>
                <a:lnTo>
                  <a:pt x="572" y="109"/>
                </a:lnTo>
                <a:lnTo>
                  <a:pt x="573" y="109"/>
                </a:lnTo>
                <a:lnTo>
                  <a:pt x="575" y="109"/>
                </a:lnTo>
                <a:lnTo>
                  <a:pt x="577" y="109"/>
                </a:lnTo>
                <a:lnTo>
                  <a:pt x="581" y="108"/>
                </a:lnTo>
                <a:lnTo>
                  <a:pt x="583" y="108"/>
                </a:lnTo>
                <a:lnTo>
                  <a:pt x="585" y="107"/>
                </a:lnTo>
                <a:lnTo>
                  <a:pt x="588" y="106"/>
                </a:lnTo>
                <a:lnTo>
                  <a:pt x="591" y="105"/>
                </a:lnTo>
                <a:lnTo>
                  <a:pt x="592" y="104"/>
                </a:lnTo>
                <a:lnTo>
                  <a:pt x="594" y="104"/>
                </a:lnTo>
                <a:lnTo>
                  <a:pt x="599" y="103"/>
                </a:lnTo>
                <a:lnTo>
                  <a:pt x="600" y="102"/>
                </a:lnTo>
                <a:lnTo>
                  <a:pt x="602" y="102"/>
                </a:lnTo>
                <a:lnTo>
                  <a:pt x="603" y="101"/>
                </a:lnTo>
                <a:lnTo>
                  <a:pt x="603" y="101"/>
                </a:lnTo>
                <a:lnTo>
                  <a:pt x="604" y="100"/>
                </a:lnTo>
                <a:lnTo>
                  <a:pt x="605" y="100"/>
                </a:lnTo>
                <a:lnTo>
                  <a:pt x="606" y="98"/>
                </a:lnTo>
                <a:lnTo>
                  <a:pt x="606" y="97"/>
                </a:lnTo>
                <a:lnTo>
                  <a:pt x="607" y="96"/>
                </a:lnTo>
                <a:lnTo>
                  <a:pt x="608" y="93"/>
                </a:lnTo>
                <a:lnTo>
                  <a:pt x="609" y="89"/>
                </a:lnTo>
                <a:lnTo>
                  <a:pt x="610" y="87"/>
                </a:lnTo>
                <a:lnTo>
                  <a:pt x="610" y="86"/>
                </a:lnTo>
                <a:lnTo>
                  <a:pt x="610" y="85"/>
                </a:lnTo>
                <a:lnTo>
                  <a:pt x="610" y="84"/>
                </a:lnTo>
                <a:lnTo>
                  <a:pt x="610" y="83"/>
                </a:lnTo>
                <a:lnTo>
                  <a:pt x="610" y="82"/>
                </a:lnTo>
                <a:lnTo>
                  <a:pt x="610" y="81"/>
                </a:lnTo>
                <a:lnTo>
                  <a:pt x="609" y="81"/>
                </a:lnTo>
                <a:lnTo>
                  <a:pt x="609" y="80"/>
                </a:lnTo>
                <a:lnTo>
                  <a:pt x="608" y="79"/>
                </a:lnTo>
                <a:lnTo>
                  <a:pt x="607" y="78"/>
                </a:lnTo>
                <a:lnTo>
                  <a:pt x="606" y="78"/>
                </a:lnTo>
                <a:lnTo>
                  <a:pt x="605" y="77"/>
                </a:lnTo>
                <a:lnTo>
                  <a:pt x="604" y="77"/>
                </a:lnTo>
                <a:lnTo>
                  <a:pt x="601" y="75"/>
                </a:lnTo>
                <a:lnTo>
                  <a:pt x="595" y="73"/>
                </a:lnTo>
                <a:lnTo>
                  <a:pt x="591" y="72"/>
                </a:lnTo>
                <a:lnTo>
                  <a:pt x="585" y="69"/>
                </a:lnTo>
                <a:lnTo>
                  <a:pt x="583" y="69"/>
                </a:lnTo>
                <a:lnTo>
                  <a:pt x="582" y="68"/>
                </a:lnTo>
                <a:lnTo>
                  <a:pt x="581" y="67"/>
                </a:lnTo>
                <a:lnTo>
                  <a:pt x="580" y="67"/>
                </a:lnTo>
                <a:lnTo>
                  <a:pt x="579" y="66"/>
                </a:lnTo>
                <a:lnTo>
                  <a:pt x="579" y="65"/>
                </a:lnTo>
                <a:lnTo>
                  <a:pt x="578" y="65"/>
                </a:lnTo>
                <a:lnTo>
                  <a:pt x="578" y="64"/>
                </a:lnTo>
                <a:lnTo>
                  <a:pt x="577" y="63"/>
                </a:lnTo>
                <a:lnTo>
                  <a:pt x="577" y="61"/>
                </a:lnTo>
                <a:lnTo>
                  <a:pt x="576" y="60"/>
                </a:lnTo>
                <a:lnTo>
                  <a:pt x="576" y="60"/>
                </a:lnTo>
                <a:lnTo>
                  <a:pt x="576" y="59"/>
                </a:lnTo>
                <a:lnTo>
                  <a:pt x="576" y="58"/>
                </a:lnTo>
                <a:lnTo>
                  <a:pt x="576" y="58"/>
                </a:lnTo>
                <a:lnTo>
                  <a:pt x="576" y="57"/>
                </a:lnTo>
                <a:lnTo>
                  <a:pt x="577" y="56"/>
                </a:lnTo>
                <a:lnTo>
                  <a:pt x="578" y="54"/>
                </a:lnTo>
                <a:lnTo>
                  <a:pt x="578" y="53"/>
                </a:lnTo>
                <a:lnTo>
                  <a:pt x="579" y="52"/>
                </a:lnTo>
                <a:lnTo>
                  <a:pt x="579" y="52"/>
                </a:lnTo>
                <a:lnTo>
                  <a:pt x="579" y="51"/>
                </a:lnTo>
                <a:lnTo>
                  <a:pt x="578" y="50"/>
                </a:lnTo>
                <a:lnTo>
                  <a:pt x="578" y="50"/>
                </a:lnTo>
                <a:lnTo>
                  <a:pt x="577" y="49"/>
                </a:lnTo>
                <a:lnTo>
                  <a:pt x="577" y="49"/>
                </a:lnTo>
                <a:lnTo>
                  <a:pt x="576" y="49"/>
                </a:lnTo>
                <a:lnTo>
                  <a:pt x="575" y="49"/>
                </a:lnTo>
                <a:lnTo>
                  <a:pt x="574" y="48"/>
                </a:lnTo>
                <a:lnTo>
                  <a:pt x="570" y="49"/>
                </a:lnTo>
                <a:lnTo>
                  <a:pt x="568" y="48"/>
                </a:lnTo>
                <a:lnTo>
                  <a:pt x="565" y="48"/>
                </a:lnTo>
                <a:lnTo>
                  <a:pt x="564" y="48"/>
                </a:lnTo>
                <a:lnTo>
                  <a:pt x="564" y="48"/>
                </a:lnTo>
                <a:lnTo>
                  <a:pt x="562" y="47"/>
                </a:lnTo>
                <a:lnTo>
                  <a:pt x="561" y="46"/>
                </a:lnTo>
                <a:lnTo>
                  <a:pt x="560" y="46"/>
                </a:lnTo>
                <a:lnTo>
                  <a:pt x="559" y="45"/>
                </a:lnTo>
                <a:lnTo>
                  <a:pt x="558" y="44"/>
                </a:lnTo>
                <a:lnTo>
                  <a:pt x="557" y="43"/>
                </a:lnTo>
                <a:lnTo>
                  <a:pt x="557" y="42"/>
                </a:lnTo>
                <a:lnTo>
                  <a:pt x="556" y="41"/>
                </a:lnTo>
                <a:lnTo>
                  <a:pt x="556" y="41"/>
                </a:lnTo>
                <a:lnTo>
                  <a:pt x="556" y="40"/>
                </a:lnTo>
                <a:lnTo>
                  <a:pt x="556" y="38"/>
                </a:lnTo>
                <a:lnTo>
                  <a:pt x="556" y="35"/>
                </a:lnTo>
                <a:lnTo>
                  <a:pt x="556" y="34"/>
                </a:lnTo>
                <a:lnTo>
                  <a:pt x="557" y="33"/>
                </a:lnTo>
                <a:lnTo>
                  <a:pt x="557" y="32"/>
                </a:lnTo>
                <a:lnTo>
                  <a:pt x="557" y="31"/>
                </a:lnTo>
                <a:lnTo>
                  <a:pt x="559" y="27"/>
                </a:lnTo>
                <a:lnTo>
                  <a:pt x="560" y="26"/>
                </a:lnTo>
                <a:lnTo>
                  <a:pt x="561" y="24"/>
                </a:lnTo>
                <a:lnTo>
                  <a:pt x="561" y="22"/>
                </a:lnTo>
                <a:lnTo>
                  <a:pt x="562" y="21"/>
                </a:lnTo>
                <a:lnTo>
                  <a:pt x="562" y="19"/>
                </a:lnTo>
                <a:lnTo>
                  <a:pt x="563" y="18"/>
                </a:lnTo>
                <a:lnTo>
                  <a:pt x="564" y="13"/>
                </a:lnTo>
                <a:lnTo>
                  <a:pt x="564" y="12"/>
                </a:lnTo>
                <a:lnTo>
                  <a:pt x="564" y="11"/>
                </a:lnTo>
                <a:lnTo>
                  <a:pt x="565" y="10"/>
                </a:lnTo>
                <a:lnTo>
                  <a:pt x="565" y="10"/>
                </a:lnTo>
                <a:lnTo>
                  <a:pt x="566" y="8"/>
                </a:lnTo>
                <a:lnTo>
                  <a:pt x="571" y="2"/>
                </a:lnTo>
                <a:lnTo>
                  <a:pt x="572" y="1"/>
                </a:lnTo>
                <a:lnTo>
                  <a:pt x="573" y="0"/>
                </a:lnTo>
                <a:lnTo>
                  <a:pt x="573" y="0"/>
                </a:lnTo>
                <a:lnTo>
                  <a:pt x="573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4" name="Freeform 237">
            <a:extLst>
              <a:ext uri="{FF2B5EF4-FFF2-40B4-BE49-F238E27FC236}">
                <a16:creationId xmlns:a16="http://schemas.microsoft.com/office/drawing/2014/main" id="{A6E4D3FA-AEE9-418F-B92C-A9C8B8891741}"/>
              </a:ext>
            </a:extLst>
          </p:cNvPr>
          <p:cNvSpPr>
            <a:spLocks/>
          </p:cNvSpPr>
          <p:nvPr/>
        </p:nvSpPr>
        <p:spPr bwMode="auto">
          <a:xfrm>
            <a:off x="7086281" y="2988457"/>
            <a:ext cx="1359017" cy="1316354"/>
          </a:xfrm>
          <a:custGeom>
            <a:avLst/>
            <a:gdLst>
              <a:gd name="T0" fmla="*/ 607 w 715"/>
              <a:gd name="T1" fmla="*/ 17 h 633"/>
              <a:gd name="T2" fmla="*/ 637 w 715"/>
              <a:gd name="T3" fmla="*/ 16 h 633"/>
              <a:gd name="T4" fmla="*/ 653 w 715"/>
              <a:gd name="T5" fmla="*/ 11 h 633"/>
              <a:gd name="T6" fmla="*/ 669 w 715"/>
              <a:gd name="T7" fmla="*/ 30 h 633"/>
              <a:gd name="T8" fmla="*/ 692 w 715"/>
              <a:gd name="T9" fmla="*/ 50 h 633"/>
              <a:gd name="T10" fmla="*/ 682 w 715"/>
              <a:gd name="T11" fmla="*/ 86 h 633"/>
              <a:gd name="T12" fmla="*/ 707 w 715"/>
              <a:gd name="T13" fmla="*/ 86 h 633"/>
              <a:gd name="T14" fmla="*/ 712 w 715"/>
              <a:gd name="T15" fmla="*/ 104 h 633"/>
              <a:gd name="T16" fmla="*/ 686 w 715"/>
              <a:gd name="T17" fmla="*/ 144 h 633"/>
              <a:gd name="T18" fmla="*/ 673 w 715"/>
              <a:gd name="T19" fmla="*/ 168 h 633"/>
              <a:gd name="T20" fmla="*/ 643 w 715"/>
              <a:gd name="T21" fmla="*/ 160 h 633"/>
              <a:gd name="T22" fmla="*/ 633 w 715"/>
              <a:gd name="T23" fmla="*/ 174 h 633"/>
              <a:gd name="T24" fmla="*/ 620 w 715"/>
              <a:gd name="T25" fmla="*/ 200 h 633"/>
              <a:gd name="T26" fmla="*/ 604 w 715"/>
              <a:gd name="T27" fmla="*/ 221 h 633"/>
              <a:gd name="T28" fmla="*/ 590 w 715"/>
              <a:gd name="T29" fmla="*/ 251 h 633"/>
              <a:gd name="T30" fmla="*/ 596 w 715"/>
              <a:gd name="T31" fmla="*/ 280 h 633"/>
              <a:gd name="T32" fmla="*/ 619 w 715"/>
              <a:gd name="T33" fmla="*/ 328 h 633"/>
              <a:gd name="T34" fmla="*/ 645 w 715"/>
              <a:gd name="T35" fmla="*/ 360 h 633"/>
              <a:gd name="T36" fmla="*/ 637 w 715"/>
              <a:gd name="T37" fmla="*/ 368 h 633"/>
              <a:gd name="T38" fmla="*/ 637 w 715"/>
              <a:gd name="T39" fmla="*/ 394 h 633"/>
              <a:gd name="T40" fmla="*/ 616 w 715"/>
              <a:gd name="T41" fmla="*/ 412 h 633"/>
              <a:gd name="T42" fmla="*/ 597 w 715"/>
              <a:gd name="T43" fmla="*/ 411 h 633"/>
              <a:gd name="T44" fmla="*/ 598 w 715"/>
              <a:gd name="T45" fmla="*/ 437 h 633"/>
              <a:gd name="T46" fmla="*/ 589 w 715"/>
              <a:gd name="T47" fmla="*/ 461 h 633"/>
              <a:gd name="T48" fmla="*/ 549 w 715"/>
              <a:gd name="T49" fmla="*/ 469 h 633"/>
              <a:gd name="T50" fmla="*/ 518 w 715"/>
              <a:gd name="T51" fmla="*/ 468 h 633"/>
              <a:gd name="T52" fmla="*/ 459 w 715"/>
              <a:gd name="T53" fmla="*/ 465 h 633"/>
              <a:gd name="T54" fmla="*/ 435 w 715"/>
              <a:gd name="T55" fmla="*/ 474 h 633"/>
              <a:gd name="T56" fmla="*/ 427 w 715"/>
              <a:gd name="T57" fmla="*/ 491 h 633"/>
              <a:gd name="T58" fmla="*/ 409 w 715"/>
              <a:gd name="T59" fmla="*/ 508 h 633"/>
              <a:gd name="T60" fmla="*/ 380 w 715"/>
              <a:gd name="T61" fmla="*/ 526 h 633"/>
              <a:gd name="T62" fmla="*/ 363 w 715"/>
              <a:gd name="T63" fmla="*/ 519 h 633"/>
              <a:gd name="T64" fmla="*/ 339 w 715"/>
              <a:gd name="T65" fmla="*/ 535 h 633"/>
              <a:gd name="T66" fmla="*/ 305 w 715"/>
              <a:gd name="T67" fmla="*/ 539 h 633"/>
              <a:gd name="T68" fmla="*/ 280 w 715"/>
              <a:gd name="T69" fmla="*/ 552 h 633"/>
              <a:gd name="T70" fmla="*/ 249 w 715"/>
              <a:gd name="T71" fmla="*/ 563 h 633"/>
              <a:gd name="T72" fmla="*/ 225 w 715"/>
              <a:gd name="T73" fmla="*/ 584 h 633"/>
              <a:gd name="T74" fmla="*/ 217 w 715"/>
              <a:gd name="T75" fmla="*/ 603 h 633"/>
              <a:gd name="T76" fmla="*/ 200 w 715"/>
              <a:gd name="T77" fmla="*/ 617 h 633"/>
              <a:gd name="T78" fmla="*/ 183 w 715"/>
              <a:gd name="T79" fmla="*/ 632 h 633"/>
              <a:gd name="T80" fmla="*/ 167 w 715"/>
              <a:gd name="T81" fmla="*/ 619 h 633"/>
              <a:gd name="T82" fmla="*/ 155 w 715"/>
              <a:gd name="T83" fmla="*/ 624 h 633"/>
              <a:gd name="T84" fmla="*/ 146 w 715"/>
              <a:gd name="T85" fmla="*/ 619 h 633"/>
              <a:gd name="T86" fmla="*/ 131 w 715"/>
              <a:gd name="T87" fmla="*/ 603 h 633"/>
              <a:gd name="T88" fmla="*/ 120 w 715"/>
              <a:gd name="T89" fmla="*/ 593 h 633"/>
              <a:gd name="T90" fmla="*/ 135 w 715"/>
              <a:gd name="T91" fmla="*/ 590 h 633"/>
              <a:gd name="T92" fmla="*/ 135 w 715"/>
              <a:gd name="T93" fmla="*/ 568 h 633"/>
              <a:gd name="T94" fmla="*/ 122 w 715"/>
              <a:gd name="T95" fmla="*/ 533 h 633"/>
              <a:gd name="T96" fmla="*/ 115 w 715"/>
              <a:gd name="T97" fmla="*/ 507 h 633"/>
              <a:gd name="T98" fmla="*/ 118 w 715"/>
              <a:gd name="T99" fmla="*/ 473 h 633"/>
              <a:gd name="T100" fmla="*/ 109 w 715"/>
              <a:gd name="T101" fmla="*/ 451 h 633"/>
              <a:gd name="T102" fmla="*/ 72 w 715"/>
              <a:gd name="T103" fmla="*/ 451 h 633"/>
              <a:gd name="T104" fmla="*/ 64 w 715"/>
              <a:gd name="T105" fmla="*/ 441 h 633"/>
              <a:gd name="T106" fmla="*/ 44 w 715"/>
              <a:gd name="T107" fmla="*/ 428 h 633"/>
              <a:gd name="T108" fmla="*/ 0 w 715"/>
              <a:gd name="T109" fmla="*/ 415 h 633"/>
              <a:gd name="T110" fmla="*/ 30 w 715"/>
              <a:gd name="T111" fmla="*/ 388 h 633"/>
              <a:gd name="T112" fmla="*/ 39 w 715"/>
              <a:gd name="T113" fmla="*/ 352 h 633"/>
              <a:gd name="T114" fmla="*/ 73 w 715"/>
              <a:gd name="T115" fmla="*/ 349 h 633"/>
              <a:gd name="T116" fmla="*/ 101 w 715"/>
              <a:gd name="T117" fmla="*/ 352 h 633"/>
              <a:gd name="T118" fmla="*/ 120 w 715"/>
              <a:gd name="T119" fmla="*/ 318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15" h="633">
                <a:moveTo>
                  <a:pt x="573" y="0"/>
                </a:moveTo>
                <a:lnTo>
                  <a:pt x="574" y="0"/>
                </a:lnTo>
                <a:lnTo>
                  <a:pt x="575" y="1"/>
                </a:lnTo>
                <a:lnTo>
                  <a:pt x="577" y="2"/>
                </a:lnTo>
                <a:lnTo>
                  <a:pt x="582" y="5"/>
                </a:lnTo>
                <a:lnTo>
                  <a:pt x="584" y="6"/>
                </a:lnTo>
                <a:lnTo>
                  <a:pt x="586" y="7"/>
                </a:lnTo>
                <a:lnTo>
                  <a:pt x="587" y="7"/>
                </a:lnTo>
                <a:lnTo>
                  <a:pt x="589" y="8"/>
                </a:lnTo>
                <a:lnTo>
                  <a:pt x="594" y="9"/>
                </a:lnTo>
                <a:lnTo>
                  <a:pt x="596" y="10"/>
                </a:lnTo>
                <a:lnTo>
                  <a:pt x="597" y="10"/>
                </a:lnTo>
                <a:lnTo>
                  <a:pt x="599" y="11"/>
                </a:lnTo>
                <a:lnTo>
                  <a:pt x="601" y="12"/>
                </a:lnTo>
                <a:lnTo>
                  <a:pt x="603" y="13"/>
                </a:lnTo>
                <a:lnTo>
                  <a:pt x="604" y="14"/>
                </a:lnTo>
                <a:lnTo>
                  <a:pt x="607" y="17"/>
                </a:lnTo>
                <a:lnTo>
                  <a:pt x="608" y="18"/>
                </a:lnTo>
                <a:lnTo>
                  <a:pt x="610" y="19"/>
                </a:lnTo>
                <a:lnTo>
                  <a:pt x="611" y="20"/>
                </a:lnTo>
                <a:lnTo>
                  <a:pt x="613" y="20"/>
                </a:lnTo>
                <a:lnTo>
                  <a:pt x="615" y="21"/>
                </a:lnTo>
                <a:lnTo>
                  <a:pt x="616" y="21"/>
                </a:lnTo>
                <a:lnTo>
                  <a:pt x="618" y="21"/>
                </a:lnTo>
                <a:lnTo>
                  <a:pt x="619" y="21"/>
                </a:lnTo>
                <a:lnTo>
                  <a:pt x="620" y="21"/>
                </a:lnTo>
                <a:lnTo>
                  <a:pt x="622" y="21"/>
                </a:lnTo>
                <a:lnTo>
                  <a:pt x="623" y="20"/>
                </a:lnTo>
                <a:lnTo>
                  <a:pt x="625" y="20"/>
                </a:lnTo>
                <a:lnTo>
                  <a:pt x="630" y="18"/>
                </a:lnTo>
                <a:lnTo>
                  <a:pt x="631" y="17"/>
                </a:lnTo>
                <a:lnTo>
                  <a:pt x="633" y="17"/>
                </a:lnTo>
                <a:lnTo>
                  <a:pt x="635" y="16"/>
                </a:lnTo>
                <a:lnTo>
                  <a:pt x="637" y="16"/>
                </a:lnTo>
                <a:lnTo>
                  <a:pt x="639" y="16"/>
                </a:lnTo>
                <a:lnTo>
                  <a:pt x="640" y="17"/>
                </a:lnTo>
                <a:lnTo>
                  <a:pt x="643" y="17"/>
                </a:lnTo>
                <a:lnTo>
                  <a:pt x="644" y="17"/>
                </a:lnTo>
                <a:lnTo>
                  <a:pt x="646" y="17"/>
                </a:lnTo>
                <a:lnTo>
                  <a:pt x="647" y="17"/>
                </a:lnTo>
                <a:lnTo>
                  <a:pt x="647" y="17"/>
                </a:lnTo>
                <a:lnTo>
                  <a:pt x="648" y="17"/>
                </a:lnTo>
                <a:lnTo>
                  <a:pt x="649" y="16"/>
                </a:lnTo>
                <a:lnTo>
                  <a:pt x="649" y="16"/>
                </a:lnTo>
                <a:lnTo>
                  <a:pt x="650" y="15"/>
                </a:lnTo>
                <a:lnTo>
                  <a:pt x="651" y="12"/>
                </a:lnTo>
                <a:lnTo>
                  <a:pt x="652" y="12"/>
                </a:lnTo>
                <a:lnTo>
                  <a:pt x="652" y="11"/>
                </a:lnTo>
                <a:lnTo>
                  <a:pt x="653" y="11"/>
                </a:lnTo>
                <a:lnTo>
                  <a:pt x="653" y="11"/>
                </a:lnTo>
                <a:lnTo>
                  <a:pt x="653" y="11"/>
                </a:lnTo>
                <a:lnTo>
                  <a:pt x="654" y="11"/>
                </a:lnTo>
                <a:lnTo>
                  <a:pt x="654" y="12"/>
                </a:lnTo>
                <a:lnTo>
                  <a:pt x="654" y="12"/>
                </a:lnTo>
                <a:lnTo>
                  <a:pt x="655" y="12"/>
                </a:lnTo>
                <a:lnTo>
                  <a:pt x="655" y="13"/>
                </a:lnTo>
                <a:lnTo>
                  <a:pt x="655" y="16"/>
                </a:lnTo>
                <a:lnTo>
                  <a:pt x="656" y="17"/>
                </a:lnTo>
                <a:lnTo>
                  <a:pt x="656" y="18"/>
                </a:lnTo>
                <a:lnTo>
                  <a:pt x="656" y="19"/>
                </a:lnTo>
                <a:lnTo>
                  <a:pt x="657" y="20"/>
                </a:lnTo>
                <a:lnTo>
                  <a:pt x="658" y="21"/>
                </a:lnTo>
                <a:lnTo>
                  <a:pt x="658" y="21"/>
                </a:lnTo>
                <a:lnTo>
                  <a:pt x="659" y="22"/>
                </a:lnTo>
                <a:lnTo>
                  <a:pt x="661" y="23"/>
                </a:lnTo>
                <a:lnTo>
                  <a:pt x="665" y="26"/>
                </a:lnTo>
                <a:lnTo>
                  <a:pt x="666" y="28"/>
                </a:lnTo>
                <a:lnTo>
                  <a:pt x="669" y="30"/>
                </a:lnTo>
                <a:lnTo>
                  <a:pt x="670" y="31"/>
                </a:lnTo>
                <a:lnTo>
                  <a:pt x="671" y="31"/>
                </a:lnTo>
                <a:lnTo>
                  <a:pt x="672" y="32"/>
                </a:lnTo>
                <a:lnTo>
                  <a:pt x="674" y="32"/>
                </a:lnTo>
                <a:lnTo>
                  <a:pt x="678" y="33"/>
                </a:lnTo>
                <a:lnTo>
                  <a:pt x="679" y="33"/>
                </a:lnTo>
                <a:lnTo>
                  <a:pt x="680" y="34"/>
                </a:lnTo>
                <a:lnTo>
                  <a:pt x="681" y="34"/>
                </a:lnTo>
                <a:lnTo>
                  <a:pt x="682" y="35"/>
                </a:lnTo>
                <a:lnTo>
                  <a:pt x="684" y="36"/>
                </a:lnTo>
                <a:lnTo>
                  <a:pt x="685" y="38"/>
                </a:lnTo>
                <a:lnTo>
                  <a:pt x="687" y="40"/>
                </a:lnTo>
                <a:lnTo>
                  <a:pt x="689" y="42"/>
                </a:lnTo>
                <a:lnTo>
                  <a:pt x="690" y="45"/>
                </a:lnTo>
                <a:lnTo>
                  <a:pt x="691" y="46"/>
                </a:lnTo>
                <a:lnTo>
                  <a:pt x="692" y="48"/>
                </a:lnTo>
                <a:lnTo>
                  <a:pt x="692" y="50"/>
                </a:lnTo>
                <a:lnTo>
                  <a:pt x="693" y="52"/>
                </a:lnTo>
                <a:lnTo>
                  <a:pt x="693" y="54"/>
                </a:lnTo>
                <a:lnTo>
                  <a:pt x="692" y="56"/>
                </a:lnTo>
                <a:lnTo>
                  <a:pt x="692" y="58"/>
                </a:lnTo>
                <a:lnTo>
                  <a:pt x="691" y="61"/>
                </a:lnTo>
                <a:lnTo>
                  <a:pt x="691" y="64"/>
                </a:lnTo>
                <a:lnTo>
                  <a:pt x="689" y="67"/>
                </a:lnTo>
                <a:lnTo>
                  <a:pt x="688" y="71"/>
                </a:lnTo>
                <a:lnTo>
                  <a:pt x="686" y="74"/>
                </a:lnTo>
                <a:lnTo>
                  <a:pt x="684" y="78"/>
                </a:lnTo>
                <a:lnTo>
                  <a:pt x="684" y="79"/>
                </a:lnTo>
                <a:lnTo>
                  <a:pt x="683" y="81"/>
                </a:lnTo>
                <a:lnTo>
                  <a:pt x="683" y="82"/>
                </a:lnTo>
                <a:lnTo>
                  <a:pt x="682" y="83"/>
                </a:lnTo>
                <a:lnTo>
                  <a:pt x="682" y="84"/>
                </a:lnTo>
                <a:lnTo>
                  <a:pt x="682" y="85"/>
                </a:lnTo>
                <a:lnTo>
                  <a:pt x="682" y="86"/>
                </a:lnTo>
                <a:lnTo>
                  <a:pt x="682" y="86"/>
                </a:lnTo>
                <a:lnTo>
                  <a:pt x="683" y="87"/>
                </a:lnTo>
                <a:lnTo>
                  <a:pt x="683" y="87"/>
                </a:lnTo>
                <a:lnTo>
                  <a:pt x="683" y="88"/>
                </a:lnTo>
                <a:lnTo>
                  <a:pt x="684" y="89"/>
                </a:lnTo>
                <a:lnTo>
                  <a:pt x="685" y="89"/>
                </a:lnTo>
                <a:lnTo>
                  <a:pt x="686" y="90"/>
                </a:lnTo>
                <a:lnTo>
                  <a:pt x="686" y="90"/>
                </a:lnTo>
                <a:lnTo>
                  <a:pt x="687" y="90"/>
                </a:lnTo>
                <a:lnTo>
                  <a:pt x="688" y="90"/>
                </a:lnTo>
                <a:lnTo>
                  <a:pt x="689" y="90"/>
                </a:lnTo>
                <a:lnTo>
                  <a:pt x="691" y="90"/>
                </a:lnTo>
                <a:lnTo>
                  <a:pt x="693" y="90"/>
                </a:lnTo>
                <a:lnTo>
                  <a:pt x="696" y="89"/>
                </a:lnTo>
                <a:lnTo>
                  <a:pt x="702" y="87"/>
                </a:lnTo>
                <a:lnTo>
                  <a:pt x="705" y="86"/>
                </a:lnTo>
                <a:lnTo>
                  <a:pt x="707" y="86"/>
                </a:lnTo>
                <a:lnTo>
                  <a:pt x="708" y="86"/>
                </a:lnTo>
                <a:lnTo>
                  <a:pt x="709" y="86"/>
                </a:lnTo>
                <a:lnTo>
                  <a:pt x="710" y="86"/>
                </a:lnTo>
                <a:lnTo>
                  <a:pt x="711" y="86"/>
                </a:lnTo>
                <a:lnTo>
                  <a:pt x="712" y="86"/>
                </a:lnTo>
                <a:lnTo>
                  <a:pt x="713" y="86"/>
                </a:lnTo>
                <a:lnTo>
                  <a:pt x="713" y="87"/>
                </a:lnTo>
                <a:lnTo>
                  <a:pt x="714" y="88"/>
                </a:lnTo>
                <a:lnTo>
                  <a:pt x="714" y="88"/>
                </a:lnTo>
                <a:lnTo>
                  <a:pt x="715" y="89"/>
                </a:lnTo>
                <a:lnTo>
                  <a:pt x="715" y="90"/>
                </a:lnTo>
                <a:lnTo>
                  <a:pt x="715" y="92"/>
                </a:lnTo>
                <a:lnTo>
                  <a:pt x="715" y="94"/>
                </a:lnTo>
                <a:lnTo>
                  <a:pt x="715" y="96"/>
                </a:lnTo>
                <a:lnTo>
                  <a:pt x="714" y="98"/>
                </a:lnTo>
                <a:lnTo>
                  <a:pt x="714" y="100"/>
                </a:lnTo>
                <a:lnTo>
                  <a:pt x="712" y="104"/>
                </a:lnTo>
                <a:lnTo>
                  <a:pt x="711" y="107"/>
                </a:lnTo>
                <a:lnTo>
                  <a:pt x="706" y="120"/>
                </a:lnTo>
                <a:lnTo>
                  <a:pt x="703" y="128"/>
                </a:lnTo>
                <a:lnTo>
                  <a:pt x="702" y="130"/>
                </a:lnTo>
                <a:lnTo>
                  <a:pt x="702" y="130"/>
                </a:lnTo>
                <a:lnTo>
                  <a:pt x="702" y="130"/>
                </a:lnTo>
                <a:lnTo>
                  <a:pt x="702" y="131"/>
                </a:lnTo>
                <a:lnTo>
                  <a:pt x="702" y="131"/>
                </a:lnTo>
                <a:lnTo>
                  <a:pt x="701" y="132"/>
                </a:lnTo>
                <a:lnTo>
                  <a:pt x="701" y="133"/>
                </a:lnTo>
                <a:lnTo>
                  <a:pt x="699" y="134"/>
                </a:lnTo>
                <a:lnTo>
                  <a:pt x="697" y="136"/>
                </a:lnTo>
                <a:lnTo>
                  <a:pt x="696" y="137"/>
                </a:lnTo>
                <a:lnTo>
                  <a:pt x="693" y="139"/>
                </a:lnTo>
                <a:lnTo>
                  <a:pt x="692" y="140"/>
                </a:lnTo>
                <a:lnTo>
                  <a:pt x="688" y="143"/>
                </a:lnTo>
                <a:lnTo>
                  <a:pt x="686" y="144"/>
                </a:lnTo>
                <a:lnTo>
                  <a:pt x="685" y="145"/>
                </a:lnTo>
                <a:lnTo>
                  <a:pt x="684" y="145"/>
                </a:lnTo>
                <a:lnTo>
                  <a:pt x="683" y="146"/>
                </a:lnTo>
                <a:lnTo>
                  <a:pt x="683" y="147"/>
                </a:lnTo>
                <a:lnTo>
                  <a:pt x="682" y="148"/>
                </a:lnTo>
                <a:lnTo>
                  <a:pt x="682" y="149"/>
                </a:lnTo>
                <a:lnTo>
                  <a:pt x="681" y="152"/>
                </a:lnTo>
                <a:lnTo>
                  <a:pt x="680" y="154"/>
                </a:lnTo>
                <a:lnTo>
                  <a:pt x="678" y="161"/>
                </a:lnTo>
                <a:lnTo>
                  <a:pt x="677" y="163"/>
                </a:lnTo>
                <a:lnTo>
                  <a:pt x="677" y="164"/>
                </a:lnTo>
                <a:lnTo>
                  <a:pt x="676" y="165"/>
                </a:lnTo>
                <a:lnTo>
                  <a:pt x="676" y="166"/>
                </a:lnTo>
                <a:lnTo>
                  <a:pt x="675" y="167"/>
                </a:lnTo>
                <a:lnTo>
                  <a:pt x="674" y="167"/>
                </a:lnTo>
                <a:lnTo>
                  <a:pt x="673" y="168"/>
                </a:lnTo>
                <a:lnTo>
                  <a:pt x="673" y="168"/>
                </a:lnTo>
                <a:lnTo>
                  <a:pt x="672" y="169"/>
                </a:lnTo>
                <a:lnTo>
                  <a:pt x="671" y="169"/>
                </a:lnTo>
                <a:lnTo>
                  <a:pt x="670" y="169"/>
                </a:lnTo>
                <a:lnTo>
                  <a:pt x="669" y="169"/>
                </a:lnTo>
                <a:lnTo>
                  <a:pt x="668" y="170"/>
                </a:lnTo>
                <a:lnTo>
                  <a:pt x="667" y="169"/>
                </a:lnTo>
                <a:lnTo>
                  <a:pt x="665" y="169"/>
                </a:lnTo>
                <a:lnTo>
                  <a:pt x="664" y="169"/>
                </a:lnTo>
                <a:lnTo>
                  <a:pt x="662" y="169"/>
                </a:lnTo>
                <a:lnTo>
                  <a:pt x="660" y="168"/>
                </a:lnTo>
                <a:lnTo>
                  <a:pt x="658" y="167"/>
                </a:lnTo>
                <a:lnTo>
                  <a:pt x="657" y="166"/>
                </a:lnTo>
                <a:lnTo>
                  <a:pt x="653" y="164"/>
                </a:lnTo>
                <a:lnTo>
                  <a:pt x="650" y="162"/>
                </a:lnTo>
                <a:lnTo>
                  <a:pt x="649" y="162"/>
                </a:lnTo>
                <a:lnTo>
                  <a:pt x="646" y="161"/>
                </a:lnTo>
                <a:lnTo>
                  <a:pt x="643" y="160"/>
                </a:lnTo>
                <a:lnTo>
                  <a:pt x="642" y="159"/>
                </a:lnTo>
                <a:lnTo>
                  <a:pt x="641" y="159"/>
                </a:lnTo>
                <a:lnTo>
                  <a:pt x="640" y="159"/>
                </a:lnTo>
                <a:lnTo>
                  <a:pt x="639" y="159"/>
                </a:lnTo>
                <a:lnTo>
                  <a:pt x="638" y="159"/>
                </a:lnTo>
                <a:lnTo>
                  <a:pt x="635" y="160"/>
                </a:lnTo>
                <a:lnTo>
                  <a:pt x="634" y="160"/>
                </a:lnTo>
                <a:lnTo>
                  <a:pt x="633" y="161"/>
                </a:lnTo>
                <a:lnTo>
                  <a:pt x="633" y="161"/>
                </a:lnTo>
                <a:lnTo>
                  <a:pt x="632" y="161"/>
                </a:lnTo>
                <a:lnTo>
                  <a:pt x="632" y="162"/>
                </a:lnTo>
                <a:lnTo>
                  <a:pt x="632" y="163"/>
                </a:lnTo>
                <a:lnTo>
                  <a:pt x="632" y="163"/>
                </a:lnTo>
                <a:lnTo>
                  <a:pt x="632" y="165"/>
                </a:lnTo>
                <a:lnTo>
                  <a:pt x="632" y="170"/>
                </a:lnTo>
                <a:lnTo>
                  <a:pt x="633" y="172"/>
                </a:lnTo>
                <a:lnTo>
                  <a:pt x="633" y="174"/>
                </a:lnTo>
                <a:lnTo>
                  <a:pt x="633" y="175"/>
                </a:lnTo>
                <a:lnTo>
                  <a:pt x="632" y="179"/>
                </a:lnTo>
                <a:lnTo>
                  <a:pt x="632" y="180"/>
                </a:lnTo>
                <a:lnTo>
                  <a:pt x="631" y="181"/>
                </a:lnTo>
                <a:lnTo>
                  <a:pt x="631" y="182"/>
                </a:lnTo>
                <a:lnTo>
                  <a:pt x="630" y="183"/>
                </a:lnTo>
                <a:lnTo>
                  <a:pt x="629" y="184"/>
                </a:lnTo>
                <a:lnTo>
                  <a:pt x="627" y="187"/>
                </a:lnTo>
                <a:lnTo>
                  <a:pt x="626" y="188"/>
                </a:lnTo>
                <a:lnTo>
                  <a:pt x="625" y="189"/>
                </a:lnTo>
                <a:lnTo>
                  <a:pt x="624" y="190"/>
                </a:lnTo>
                <a:lnTo>
                  <a:pt x="624" y="191"/>
                </a:lnTo>
                <a:lnTo>
                  <a:pt x="623" y="193"/>
                </a:lnTo>
                <a:lnTo>
                  <a:pt x="622" y="194"/>
                </a:lnTo>
                <a:lnTo>
                  <a:pt x="622" y="196"/>
                </a:lnTo>
                <a:lnTo>
                  <a:pt x="621" y="198"/>
                </a:lnTo>
                <a:lnTo>
                  <a:pt x="620" y="200"/>
                </a:lnTo>
                <a:lnTo>
                  <a:pt x="620" y="202"/>
                </a:lnTo>
                <a:lnTo>
                  <a:pt x="620" y="203"/>
                </a:lnTo>
                <a:lnTo>
                  <a:pt x="620" y="204"/>
                </a:lnTo>
                <a:lnTo>
                  <a:pt x="620" y="207"/>
                </a:lnTo>
                <a:lnTo>
                  <a:pt x="620" y="208"/>
                </a:lnTo>
                <a:lnTo>
                  <a:pt x="619" y="208"/>
                </a:lnTo>
                <a:lnTo>
                  <a:pt x="619" y="209"/>
                </a:lnTo>
                <a:lnTo>
                  <a:pt x="618" y="209"/>
                </a:lnTo>
                <a:lnTo>
                  <a:pt x="618" y="210"/>
                </a:lnTo>
                <a:lnTo>
                  <a:pt x="618" y="210"/>
                </a:lnTo>
                <a:lnTo>
                  <a:pt x="616" y="211"/>
                </a:lnTo>
                <a:lnTo>
                  <a:pt x="615" y="211"/>
                </a:lnTo>
                <a:lnTo>
                  <a:pt x="614" y="212"/>
                </a:lnTo>
                <a:lnTo>
                  <a:pt x="611" y="215"/>
                </a:lnTo>
                <a:lnTo>
                  <a:pt x="606" y="219"/>
                </a:lnTo>
                <a:lnTo>
                  <a:pt x="605" y="220"/>
                </a:lnTo>
                <a:lnTo>
                  <a:pt x="604" y="221"/>
                </a:lnTo>
                <a:lnTo>
                  <a:pt x="603" y="222"/>
                </a:lnTo>
                <a:lnTo>
                  <a:pt x="602" y="223"/>
                </a:lnTo>
                <a:lnTo>
                  <a:pt x="601" y="224"/>
                </a:lnTo>
                <a:lnTo>
                  <a:pt x="601" y="225"/>
                </a:lnTo>
                <a:lnTo>
                  <a:pt x="600" y="227"/>
                </a:lnTo>
                <a:lnTo>
                  <a:pt x="599" y="229"/>
                </a:lnTo>
                <a:lnTo>
                  <a:pt x="599" y="231"/>
                </a:lnTo>
                <a:lnTo>
                  <a:pt x="598" y="232"/>
                </a:lnTo>
                <a:lnTo>
                  <a:pt x="598" y="237"/>
                </a:lnTo>
                <a:lnTo>
                  <a:pt x="597" y="238"/>
                </a:lnTo>
                <a:lnTo>
                  <a:pt x="597" y="239"/>
                </a:lnTo>
                <a:lnTo>
                  <a:pt x="597" y="241"/>
                </a:lnTo>
                <a:lnTo>
                  <a:pt x="596" y="242"/>
                </a:lnTo>
                <a:lnTo>
                  <a:pt x="592" y="247"/>
                </a:lnTo>
                <a:lnTo>
                  <a:pt x="591" y="249"/>
                </a:lnTo>
                <a:lnTo>
                  <a:pt x="591" y="250"/>
                </a:lnTo>
                <a:lnTo>
                  <a:pt x="590" y="251"/>
                </a:lnTo>
                <a:lnTo>
                  <a:pt x="590" y="252"/>
                </a:lnTo>
                <a:lnTo>
                  <a:pt x="590" y="253"/>
                </a:lnTo>
                <a:lnTo>
                  <a:pt x="589" y="255"/>
                </a:lnTo>
                <a:lnTo>
                  <a:pt x="589" y="256"/>
                </a:lnTo>
                <a:lnTo>
                  <a:pt x="589" y="257"/>
                </a:lnTo>
                <a:lnTo>
                  <a:pt x="589" y="258"/>
                </a:lnTo>
                <a:lnTo>
                  <a:pt x="590" y="259"/>
                </a:lnTo>
                <a:lnTo>
                  <a:pt x="590" y="260"/>
                </a:lnTo>
                <a:lnTo>
                  <a:pt x="591" y="263"/>
                </a:lnTo>
                <a:lnTo>
                  <a:pt x="592" y="263"/>
                </a:lnTo>
                <a:lnTo>
                  <a:pt x="593" y="265"/>
                </a:lnTo>
                <a:lnTo>
                  <a:pt x="594" y="269"/>
                </a:lnTo>
                <a:lnTo>
                  <a:pt x="594" y="271"/>
                </a:lnTo>
                <a:lnTo>
                  <a:pt x="595" y="273"/>
                </a:lnTo>
                <a:lnTo>
                  <a:pt x="595" y="277"/>
                </a:lnTo>
                <a:lnTo>
                  <a:pt x="596" y="279"/>
                </a:lnTo>
                <a:lnTo>
                  <a:pt x="596" y="280"/>
                </a:lnTo>
                <a:lnTo>
                  <a:pt x="597" y="283"/>
                </a:lnTo>
                <a:lnTo>
                  <a:pt x="598" y="285"/>
                </a:lnTo>
                <a:lnTo>
                  <a:pt x="601" y="290"/>
                </a:lnTo>
                <a:lnTo>
                  <a:pt x="603" y="296"/>
                </a:lnTo>
                <a:lnTo>
                  <a:pt x="604" y="298"/>
                </a:lnTo>
                <a:lnTo>
                  <a:pt x="605" y="300"/>
                </a:lnTo>
                <a:lnTo>
                  <a:pt x="607" y="302"/>
                </a:lnTo>
                <a:lnTo>
                  <a:pt x="608" y="304"/>
                </a:lnTo>
                <a:lnTo>
                  <a:pt x="610" y="306"/>
                </a:lnTo>
                <a:lnTo>
                  <a:pt x="610" y="307"/>
                </a:lnTo>
                <a:lnTo>
                  <a:pt x="612" y="310"/>
                </a:lnTo>
                <a:lnTo>
                  <a:pt x="613" y="313"/>
                </a:lnTo>
                <a:lnTo>
                  <a:pt x="614" y="315"/>
                </a:lnTo>
                <a:lnTo>
                  <a:pt x="615" y="317"/>
                </a:lnTo>
                <a:lnTo>
                  <a:pt x="618" y="325"/>
                </a:lnTo>
                <a:lnTo>
                  <a:pt x="619" y="327"/>
                </a:lnTo>
                <a:lnTo>
                  <a:pt x="619" y="328"/>
                </a:lnTo>
                <a:lnTo>
                  <a:pt x="623" y="335"/>
                </a:lnTo>
                <a:lnTo>
                  <a:pt x="626" y="340"/>
                </a:lnTo>
                <a:lnTo>
                  <a:pt x="627" y="341"/>
                </a:lnTo>
                <a:lnTo>
                  <a:pt x="627" y="342"/>
                </a:lnTo>
                <a:lnTo>
                  <a:pt x="628" y="344"/>
                </a:lnTo>
                <a:lnTo>
                  <a:pt x="629" y="344"/>
                </a:lnTo>
                <a:lnTo>
                  <a:pt x="631" y="345"/>
                </a:lnTo>
                <a:lnTo>
                  <a:pt x="634" y="347"/>
                </a:lnTo>
                <a:lnTo>
                  <a:pt x="636" y="348"/>
                </a:lnTo>
                <a:lnTo>
                  <a:pt x="638" y="350"/>
                </a:lnTo>
                <a:lnTo>
                  <a:pt x="639" y="351"/>
                </a:lnTo>
                <a:lnTo>
                  <a:pt x="640" y="352"/>
                </a:lnTo>
                <a:lnTo>
                  <a:pt x="641" y="354"/>
                </a:lnTo>
                <a:lnTo>
                  <a:pt x="642" y="355"/>
                </a:lnTo>
                <a:lnTo>
                  <a:pt x="643" y="356"/>
                </a:lnTo>
                <a:lnTo>
                  <a:pt x="644" y="358"/>
                </a:lnTo>
                <a:lnTo>
                  <a:pt x="645" y="360"/>
                </a:lnTo>
                <a:lnTo>
                  <a:pt x="645" y="360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4" y="360"/>
                </a:lnTo>
                <a:lnTo>
                  <a:pt x="643" y="361"/>
                </a:lnTo>
                <a:lnTo>
                  <a:pt x="643" y="361"/>
                </a:lnTo>
                <a:lnTo>
                  <a:pt x="642" y="361"/>
                </a:lnTo>
                <a:lnTo>
                  <a:pt x="641" y="362"/>
                </a:lnTo>
                <a:lnTo>
                  <a:pt x="641" y="362"/>
                </a:lnTo>
                <a:lnTo>
                  <a:pt x="640" y="363"/>
                </a:lnTo>
                <a:lnTo>
                  <a:pt x="639" y="364"/>
                </a:lnTo>
                <a:lnTo>
                  <a:pt x="638" y="365"/>
                </a:lnTo>
                <a:lnTo>
                  <a:pt x="637" y="366"/>
                </a:lnTo>
                <a:lnTo>
                  <a:pt x="637" y="367"/>
                </a:lnTo>
                <a:lnTo>
                  <a:pt x="637" y="368"/>
                </a:lnTo>
                <a:lnTo>
                  <a:pt x="637" y="369"/>
                </a:lnTo>
                <a:lnTo>
                  <a:pt x="636" y="370"/>
                </a:lnTo>
                <a:lnTo>
                  <a:pt x="636" y="371"/>
                </a:lnTo>
                <a:lnTo>
                  <a:pt x="636" y="372"/>
                </a:lnTo>
                <a:lnTo>
                  <a:pt x="637" y="374"/>
                </a:lnTo>
                <a:lnTo>
                  <a:pt x="638" y="378"/>
                </a:lnTo>
                <a:lnTo>
                  <a:pt x="638" y="381"/>
                </a:lnTo>
                <a:lnTo>
                  <a:pt x="638" y="383"/>
                </a:lnTo>
                <a:lnTo>
                  <a:pt x="639" y="387"/>
                </a:lnTo>
                <a:lnTo>
                  <a:pt x="639" y="388"/>
                </a:lnTo>
                <a:lnTo>
                  <a:pt x="639" y="389"/>
                </a:lnTo>
                <a:lnTo>
                  <a:pt x="638" y="390"/>
                </a:lnTo>
                <a:lnTo>
                  <a:pt x="638" y="391"/>
                </a:lnTo>
                <a:lnTo>
                  <a:pt x="638" y="392"/>
                </a:lnTo>
                <a:lnTo>
                  <a:pt x="637" y="393"/>
                </a:lnTo>
                <a:lnTo>
                  <a:pt x="637" y="394"/>
                </a:lnTo>
                <a:lnTo>
                  <a:pt x="637" y="394"/>
                </a:lnTo>
                <a:lnTo>
                  <a:pt x="636" y="395"/>
                </a:lnTo>
                <a:lnTo>
                  <a:pt x="636" y="395"/>
                </a:lnTo>
                <a:lnTo>
                  <a:pt x="635" y="395"/>
                </a:lnTo>
                <a:lnTo>
                  <a:pt x="634" y="396"/>
                </a:lnTo>
                <a:lnTo>
                  <a:pt x="631" y="397"/>
                </a:lnTo>
                <a:lnTo>
                  <a:pt x="627" y="398"/>
                </a:lnTo>
                <a:lnTo>
                  <a:pt x="623" y="399"/>
                </a:lnTo>
                <a:lnTo>
                  <a:pt x="622" y="399"/>
                </a:lnTo>
                <a:lnTo>
                  <a:pt x="621" y="400"/>
                </a:lnTo>
                <a:lnTo>
                  <a:pt x="621" y="400"/>
                </a:lnTo>
                <a:lnTo>
                  <a:pt x="620" y="401"/>
                </a:lnTo>
                <a:lnTo>
                  <a:pt x="618" y="405"/>
                </a:lnTo>
                <a:lnTo>
                  <a:pt x="616" y="409"/>
                </a:lnTo>
                <a:lnTo>
                  <a:pt x="616" y="409"/>
                </a:lnTo>
                <a:lnTo>
                  <a:pt x="616" y="411"/>
                </a:lnTo>
                <a:lnTo>
                  <a:pt x="616" y="412"/>
                </a:lnTo>
                <a:lnTo>
                  <a:pt x="616" y="412"/>
                </a:lnTo>
                <a:lnTo>
                  <a:pt x="615" y="412"/>
                </a:lnTo>
                <a:lnTo>
                  <a:pt x="615" y="413"/>
                </a:lnTo>
                <a:lnTo>
                  <a:pt x="615" y="413"/>
                </a:lnTo>
                <a:lnTo>
                  <a:pt x="614" y="413"/>
                </a:lnTo>
                <a:lnTo>
                  <a:pt x="613" y="413"/>
                </a:lnTo>
                <a:lnTo>
                  <a:pt x="612" y="413"/>
                </a:lnTo>
                <a:lnTo>
                  <a:pt x="610" y="413"/>
                </a:lnTo>
                <a:lnTo>
                  <a:pt x="609" y="412"/>
                </a:lnTo>
                <a:lnTo>
                  <a:pt x="607" y="412"/>
                </a:lnTo>
                <a:lnTo>
                  <a:pt x="602" y="410"/>
                </a:lnTo>
                <a:lnTo>
                  <a:pt x="601" y="410"/>
                </a:lnTo>
                <a:lnTo>
                  <a:pt x="600" y="410"/>
                </a:lnTo>
                <a:lnTo>
                  <a:pt x="600" y="410"/>
                </a:lnTo>
                <a:lnTo>
                  <a:pt x="599" y="410"/>
                </a:lnTo>
                <a:lnTo>
                  <a:pt x="598" y="410"/>
                </a:lnTo>
                <a:lnTo>
                  <a:pt x="598" y="410"/>
                </a:lnTo>
                <a:lnTo>
                  <a:pt x="597" y="411"/>
                </a:lnTo>
                <a:lnTo>
                  <a:pt x="596" y="411"/>
                </a:lnTo>
                <a:lnTo>
                  <a:pt x="596" y="411"/>
                </a:lnTo>
                <a:lnTo>
                  <a:pt x="596" y="412"/>
                </a:lnTo>
                <a:lnTo>
                  <a:pt x="596" y="412"/>
                </a:lnTo>
                <a:lnTo>
                  <a:pt x="596" y="413"/>
                </a:lnTo>
                <a:lnTo>
                  <a:pt x="596" y="417"/>
                </a:lnTo>
                <a:lnTo>
                  <a:pt x="596" y="420"/>
                </a:lnTo>
                <a:lnTo>
                  <a:pt x="596" y="421"/>
                </a:lnTo>
                <a:lnTo>
                  <a:pt x="596" y="422"/>
                </a:lnTo>
                <a:lnTo>
                  <a:pt x="596" y="424"/>
                </a:lnTo>
                <a:lnTo>
                  <a:pt x="596" y="426"/>
                </a:lnTo>
                <a:lnTo>
                  <a:pt x="596" y="427"/>
                </a:lnTo>
                <a:lnTo>
                  <a:pt x="597" y="428"/>
                </a:lnTo>
                <a:lnTo>
                  <a:pt x="598" y="432"/>
                </a:lnTo>
                <a:lnTo>
                  <a:pt x="598" y="434"/>
                </a:lnTo>
                <a:lnTo>
                  <a:pt x="598" y="435"/>
                </a:lnTo>
                <a:lnTo>
                  <a:pt x="598" y="437"/>
                </a:lnTo>
                <a:lnTo>
                  <a:pt x="598" y="439"/>
                </a:lnTo>
                <a:lnTo>
                  <a:pt x="598" y="440"/>
                </a:lnTo>
                <a:lnTo>
                  <a:pt x="598" y="442"/>
                </a:lnTo>
                <a:lnTo>
                  <a:pt x="598" y="443"/>
                </a:lnTo>
                <a:lnTo>
                  <a:pt x="597" y="447"/>
                </a:lnTo>
                <a:lnTo>
                  <a:pt x="596" y="453"/>
                </a:lnTo>
                <a:lnTo>
                  <a:pt x="596" y="454"/>
                </a:lnTo>
                <a:lnTo>
                  <a:pt x="596" y="455"/>
                </a:lnTo>
                <a:lnTo>
                  <a:pt x="595" y="456"/>
                </a:lnTo>
                <a:lnTo>
                  <a:pt x="594" y="458"/>
                </a:lnTo>
                <a:lnTo>
                  <a:pt x="594" y="458"/>
                </a:lnTo>
                <a:lnTo>
                  <a:pt x="593" y="459"/>
                </a:lnTo>
                <a:lnTo>
                  <a:pt x="593" y="459"/>
                </a:lnTo>
                <a:lnTo>
                  <a:pt x="592" y="460"/>
                </a:lnTo>
                <a:lnTo>
                  <a:pt x="591" y="460"/>
                </a:lnTo>
                <a:lnTo>
                  <a:pt x="590" y="460"/>
                </a:lnTo>
                <a:lnTo>
                  <a:pt x="589" y="461"/>
                </a:lnTo>
                <a:lnTo>
                  <a:pt x="588" y="461"/>
                </a:lnTo>
                <a:lnTo>
                  <a:pt x="587" y="460"/>
                </a:lnTo>
                <a:lnTo>
                  <a:pt x="583" y="460"/>
                </a:lnTo>
                <a:lnTo>
                  <a:pt x="581" y="459"/>
                </a:lnTo>
                <a:lnTo>
                  <a:pt x="580" y="459"/>
                </a:lnTo>
                <a:lnTo>
                  <a:pt x="578" y="459"/>
                </a:lnTo>
                <a:lnTo>
                  <a:pt x="572" y="460"/>
                </a:lnTo>
                <a:lnTo>
                  <a:pt x="569" y="460"/>
                </a:lnTo>
                <a:lnTo>
                  <a:pt x="560" y="462"/>
                </a:lnTo>
                <a:lnTo>
                  <a:pt x="558" y="462"/>
                </a:lnTo>
                <a:lnTo>
                  <a:pt x="557" y="462"/>
                </a:lnTo>
                <a:lnTo>
                  <a:pt x="556" y="463"/>
                </a:lnTo>
                <a:lnTo>
                  <a:pt x="555" y="463"/>
                </a:lnTo>
                <a:lnTo>
                  <a:pt x="554" y="464"/>
                </a:lnTo>
                <a:lnTo>
                  <a:pt x="553" y="465"/>
                </a:lnTo>
                <a:lnTo>
                  <a:pt x="550" y="468"/>
                </a:lnTo>
                <a:lnTo>
                  <a:pt x="549" y="469"/>
                </a:lnTo>
                <a:lnTo>
                  <a:pt x="548" y="470"/>
                </a:lnTo>
                <a:lnTo>
                  <a:pt x="546" y="471"/>
                </a:lnTo>
                <a:lnTo>
                  <a:pt x="546" y="471"/>
                </a:lnTo>
                <a:lnTo>
                  <a:pt x="545" y="472"/>
                </a:lnTo>
                <a:lnTo>
                  <a:pt x="544" y="472"/>
                </a:lnTo>
                <a:lnTo>
                  <a:pt x="543" y="472"/>
                </a:lnTo>
                <a:lnTo>
                  <a:pt x="542" y="472"/>
                </a:lnTo>
                <a:lnTo>
                  <a:pt x="540" y="472"/>
                </a:lnTo>
                <a:lnTo>
                  <a:pt x="538" y="471"/>
                </a:lnTo>
                <a:lnTo>
                  <a:pt x="533" y="470"/>
                </a:lnTo>
                <a:lnTo>
                  <a:pt x="528" y="470"/>
                </a:lnTo>
                <a:lnTo>
                  <a:pt x="526" y="469"/>
                </a:lnTo>
                <a:lnTo>
                  <a:pt x="522" y="468"/>
                </a:lnTo>
                <a:lnTo>
                  <a:pt x="521" y="468"/>
                </a:lnTo>
                <a:lnTo>
                  <a:pt x="520" y="468"/>
                </a:lnTo>
                <a:lnTo>
                  <a:pt x="519" y="468"/>
                </a:lnTo>
                <a:lnTo>
                  <a:pt x="518" y="468"/>
                </a:lnTo>
                <a:lnTo>
                  <a:pt x="517" y="469"/>
                </a:lnTo>
                <a:lnTo>
                  <a:pt x="515" y="470"/>
                </a:lnTo>
                <a:lnTo>
                  <a:pt x="513" y="470"/>
                </a:lnTo>
                <a:lnTo>
                  <a:pt x="510" y="471"/>
                </a:lnTo>
                <a:lnTo>
                  <a:pt x="507" y="472"/>
                </a:lnTo>
                <a:lnTo>
                  <a:pt x="504" y="472"/>
                </a:lnTo>
                <a:lnTo>
                  <a:pt x="501" y="472"/>
                </a:lnTo>
                <a:lnTo>
                  <a:pt x="498" y="472"/>
                </a:lnTo>
                <a:lnTo>
                  <a:pt x="494" y="472"/>
                </a:lnTo>
                <a:lnTo>
                  <a:pt x="491" y="472"/>
                </a:lnTo>
                <a:lnTo>
                  <a:pt x="482" y="471"/>
                </a:lnTo>
                <a:lnTo>
                  <a:pt x="479" y="470"/>
                </a:lnTo>
                <a:lnTo>
                  <a:pt x="477" y="470"/>
                </a:lnTo>
                <a:lnTo>
                  <a:pt x="473" y="469"/>
                </a:lnTo>
                <a:lnTo>
                  <a:pt x="467" y="467"/>
                </a:lnTo>
                <a:lnTo>
                  <a:pt x="462" y="466"/>
                </a:lnTo>
                <a:lnTo>
                  <a:pt x="459" y="465"/>
                </a:lnTo>
                <a:lnTo>
                  <a:pt x="457" y="465"/>
                </a:lnTo>
                <a:lnTo>
                  <a:pt x="450" y="464"/>
                </a:lnTo>
                <a:lnTo>
                  <a:pt x="448" y="464"/>
                </a:lnTo>
                <a:lnTo>
                  <a:pt x="447" y="464"/>
                </a:lnTo>
                <a:lnTo>
                  <a:pt x="446" y="465"/>
                </a:lnTo>
                <a:lnTo>
                  <a:pt x="445" y="465"/>
                </a:lnTo>
                <a:lnTo>
                  <a:pt x="444" y="465"/>
                </a:lnTo>
                <a:lnTo>
                  <a:pt x="442" y="466"/>
                </a:lnTo>
                <a:lnTo>
                  <a:pt x="441" y="467"/>
                </a:lnTo>
                <a:lnTo>
                  <a:pt x="440" y="467"/>
                </a:lnTo>
                <a:lnTo>
                  <a:pt x="439" y="468"/>
                </a:lnTo>
                <a:lnTo>
                  <a:pt x="438" y="469"/>
                </a:lnTo>
                <a:lnTo>
                  <a:pt x="437" y="470"/>
                </a:lnTo>
                <a:lnTo>
                  <a:pt x="436" y="472"/>
                </a:lnTo>
                <a:lnTo>
                  <a:pt x="436" y="473"/>
                </a:lnTo>
                <a:lnTo>
                  <a:pt x="436" y="473"/>
                </a:lnTo>
                <a:lnTo>
                  <a:pt x="435" y="474"/>
                </a:lnTo>
                <a:lnTo>
                  <a:pt x="435" y="475"/>
                </a:lnTo>
                <a:lnTo>
                  <a:pt x="435" y="476"/>
                </a:lnTo>
                <a:lnTo>
                  <a:pt x="435" y="478"/>
                </a:lnTo>
                <a:lnTo>
                  <a:pt x="435" y="481"/>
                </a:lnTo>
                <a:lnTo>
                  <a:pt x="435" y="482"/>
                </a:lnTo>
                <a:lnTo>
                  <a:pt x="435" y="484"/>
                </a:lnTo>
                <a:lnTo>
                  <a:pt x="435" y="486"/>
                </a:lnTo>
                <a:lnTo>
                  <a:pt x="435" y="487"/>
                </a:lnTo>
                <a:lnTo>
                  <a:pt x="435" y="488"/>
                </a:lnTo>
                <a:lnTo>
                  <a:pt x="434" y="488"/>
                </a:lnTo>
                <a:lnTo>
                  <a:pt x="434" y="489"/>
                </a:lnTo>
                <a:lnTo>
                  <a:pt x="433" y="489"/>
                </a:lnTo>
                <a:lnTo>
                  <a:pt x="433" y="490"/>
                </a:lnTo>
                <a:lnTo>
                  <a:pt x="432" y="490"/>
                </a:lnTo>
                <a:lnTo>
                  <a:pt x="431" y="490"/>
                </a:lnTo>
                <a:lnTo>
                  <a:pt x="429" y="491"/>
                </a:lnTo>
                <a:lnTo>
                  <a:pt x="427" y="491"/>
                </a:lnTo>
                <a:lnTo>
                  <a:pt x="425" y="491"/>
                </a:lnTo>
                <a:lnTo>
                  <a:pt x="424" y="491"/>
                </a:lnTo>
                <a:lnTo>
                  <a:pt x="423" y="491"/>
                </a:lnTo>
                <a:lnTo>
                  <a:pt x="422" y="492"/>
                </a:lnTo>
                <a:lnTo>
                  <a:pt x="422" y="493"/>
                </a:lnTo>
                <a:lnTo>
                  <a:pt x="422" y="493"/>
                </a:lnTo>
                <a:lnTo>
                  <a:pt x="421" y="495"/>
                </a:lnTo>
                <a:lnTo>
                  <a:pt x="421" y="496"/>
                </a:lnTo>
                <a:lnTo>
                  <a:pt x="420" y="498"/>
                </a:lnTo>
                <a:lnTo>
                  <a:pt x="419" y="499"/>
                </a:lnTo>
                <a:lnTo>
                  <a:pt x="418" y="500"/>
                </a:lnTo>
                <a:lnTo>
                  <a:pt x="417" y="501"/>
                </a:lnTo>
                <a:lnTo>
                  <a:pt x="415" y="503"/>
                </a:lnTo>
                <a:lnTo>
                  <a:pt x="414" y="505"/>
                </a:lnTo>
                <a:lnTo>
                  <a:pt x="413" y="505"/>
                </a:lnTo>
                <a:lnTo>
                  <a:pt x="411" y="506"/>
                </a:lnTo>
                <a:lnTo>
                  <a:pt x="409" y="508"/>
                </a:lnTo>
                <a:lnTo>
                  <a:pt x="407" y="508"/>
                </a:lnTo>
                <a:lnTo>
                  <a:pt x="406" y="509"/>
                </a:lnTo>
                <a:lnTo>
                  <a:pt x="405" y="509"/>
                </a:lnTo>
                <a:lnTo>
                  <a:pt x="400" y="511"/>
                </a:lnTo>
                <a:lnTo>
                  <a:pt x="399" y="511"/>
                </a:lnTo>
                <a:lnTo>
                  <a:pt x="397" y="512"/>
                </a:lnTo>
                <a:lnTo>
                  <a:pt x="395" y="512"/>
                </a:lnTo>
                <a:lnTo>
                  <a:pt x="394" y="513"/>
                </a:lnTo>
                <a:lnTo>
                  <a:pt x="393" y="514"/>
                </a:lnTo>
                <a:lnTo>
                  <a:pt x="392" y="514"/>
                </a:lnTo>
                <a:lnTo>
                  <a:pt x="390" y="516"/>
                </a:lnTo>
                <a:lnTo>
                  <a:pt x="389" y="517"/>
                </a:lnTo>
                <a:lnTo>
                  <a:pt x="388" y="517"/>
                </a:lnTo>
                <a:lnTo>
                  <a:pt x="386" y="520"/>
                </a:lnTo>
                <a:lnTo>
                  <a:pt x="383" y="523"/>
                </a:lnTo>
                <a:lnTo>
                  <a:pt x="382" y="525"/>
                </a:lnTo>
                <a:lnTo>
                  <a:pt x="380" y="526"/>
                </a:lnTo>
                <a:lnTo>
                  <a:pt x="380" y="526"/>
                </a:lnTo>
                <a:lnTo>
                  <a:pt x="379" y="527"/>
                </a:lnTo>
                <a:lnTo>
                  <a:pt x="378" y="527"/>
                </a:lnTo>
                <a:lnTo>
                  <a:pt x="378" y="527"/>
                </a:lnTo>
                <a:lnTo>
                  <a:pt x="376" y="528"/>
                </a:lnTo>
                <a:lnTo>
                  <a:pt x="376" y="528"/>
                </a:lnTo>
                <a:lnTo>
                  <a:pt x="375" y="527"/>
                </a:lnTo>
                <a:lnTo>
                  <a:pt x="374" y="527"/>
                </a:lnTo>
                <a:lnTo>
                  <a:pt x="374" y="527"/>
                </a:lnTo>
                <a:lnTo>
                  <a:pt x="373" y="527"/>
                </a:lnTo>
                <a:lnTo>
                  <a:pt x="372" y="526"/>
                </a:lnTo>
                <a:lnTo>
                  <a:pt x="371" y="525"/>
                </a:lnTo>
                <a:lnTo>
                  <a:pt x="368" y="522"/>
                </a:lnTo>
                <a:lnTo>
                  <a:pt x="367" y="521"/>
                </a:lnTo>
                <a:lnTo>
                  <a:pt x="366" y="521"/>
                </a:lnTo>
                <a:lnTo>
                  <a:pt x="365" y="520"/>
                </a:lnTo>
                <a:lnTo>
                  <a:pt x="363" y="519"/>
                </a:lnTo>
                <a:lnTo>
                  <a:pt x="362" y="519"/>
                </a:lnTo>
                <a:lnTo>
                  <a:pt x="361" y="519"/>
                </a:lnTo>
                <a:lnTo>
                  <a:pt x="360" y="519"/>
                </a:lnTo>
                <a:lnTo>
                  <a:pt x="359" y="520"/>
                </a:lnTo>
                <a:lnTo>
                  <a:pt x="357" y="521"/>
                </a:lnTo>
                <a:lnTo>
                  <a:pt x="356" y="522"/>
                </a:lnTo>
                <a:lnTo>
                  <a:pt x="355" y="523"/>
                </a:lnTo>
                <a:lnTo>
                  <a:pt x="353" y="524"/>
                </a:lnTo>
                <a:lnTo>
                  <a:pt x="349" y="529"/>
                </a:lnTo>
                <a:lnTo>
                  <a:pt x="347" y="530"/>
                </a:lnTo>
                <a:lnTo>
                  <a:pt x="346" y="531"/>
                </a:lnTo>
                <a:lnTo>
                  <a:pt x="344" y="533"/>
                </a:lnTo>
                <a:lnTo>
                  <a:pt x="343" y="533"/>
                </a:lnTo>
                <a:lnTo>
                  <a:pt x="342" y="534"/>
                </a:lnTo>
                <a:lnTo>
                  <a:pt x="342" y="534"/>
                </a:lnTo>
                <a:lnTo>
                  <a:pt x="340" y="534"/>
                </a:lnTo>
                <a:lnTo>
                  <a:pt x="339" y="535"/>
                </a:lnTo>
                <a:lnTo>
                  <a:pt x="338" y="536"/>
                </a:lnTo>
                <a:lnTo>
                  <a:pt x="335" y="538"/>
                </a:lnTo>
                <a:lnTo>
                  <a:pt x="334" y="539"/>
                </a:lnTo>
                <a:lnTo>
                  <a:pt x="332" y="539"/>
                </a:lnTo>
                <a:lnTo>
                  <a:pt x="331" y="540"/>
                </a:lnTo>
                <a:lnTo>
                  <a:pt x="329" y="540"/>
                </a:lnTo>
                <a:lnTo>
                  <a:pt x="328" y="541"/>
                </a:lnTo>
                <a:lnTo>
                  <a:pt x="326" y="541"/>
                </a:lnTo>
                <a:lnTo>
                  <a:pt x="324" y="541"/>
                </a:lnTo>
                <a:lnTo>
                  <a:pt x="317" y="541"/>
                </a:lnTo>
                <a:lnTo>
                  <a:pt x="315" y="541"/>
                </a:lnTo>
                <a:lnTo>
                  <a:pt x="313" y="541"/>
                </a:lnTo>
                <a:lnTo>
                  <a:pt x="312" y="541"/>
                </a:lnTo>
                <a:lnTo>
                  <a:pt x="310" y="541"/>
                </a:lnTo>
                <a:lnTo>
                  <a:pt x="308" y="540"/>
                </a:lnTo>
                <a:lnTo>
                  <a:pt x="306" y="540"/>
                </a:lnTo>
                <a:lnTo>
                  <a:pt x="305" y="539"/>
                </a:lnTo>
                <a:lnTo>
                  <a:pt x="304" y="539"/>
                </a:lnTo>
                <a:lnTo>
                  <a:pt x="303" y="538"/>
                </a:lnTo>
                <a:lnTo>
                  <a:pt x="301" y="537"/>
                </a:lnTo>
                <a:lnTo>
                  <a:pt x="301" y="537"/>
                </a:lnTo>
                <a:lnTo>
                  <a:pt x="300" y="537"/>
                </a:lnTo>
                <a:lnTo>
                  <a:pt x="300" y="537"/>
                </a:lnTo>
                <a:lnTo>
                  <a:pt x="299" y="537"/>
                </a:lnTo>
                <a:lnTo>
                  <a:pt x="299" y="537"/>
                </a:lnTo>
                <a:lnTo>
                  <a:pt x="298" y="537"/>
                </a:lnTo>
                <a:lnTo>
                  <a:pt x="297" y="538"/>
                </a:lnTo>
                <a:lnTo>
                  <a:pt x="296" y="539"/>
                </a:lnTo>
                <a:lnTo>
                  <a:pt x="294" y="540"/>
                </a:lnTo>
                <a:lnTo>
                  <a:pt x="288" y="545"/>
                </a:lnTo>
                <a:lnTo>
                  <a:pt x="285" y="548"/>
                </a:lnTo>
                <a:lnTo>
                  <a:pt x="282" y="551"/>
                </a:lnTo>
                <a:lnTo>
                  <a:pt x="281" y="551"/>
                </a:lnTo>
                <a:lnTo>
                  <a:pt x="280" y="552"/>
                </a:lnTo>
                <a:lnTo>
                  <a:pt x="279" y="554"/>
                </a:lnTo>
                <a:lnTo>
                  <a:pt x="277" y="556"/>
                </a:lnTo>
                <a:lnTo>
                  <a:pt x="276" y="557"/>
                </a:lnTo>
                <a:lnTo>
                  <a:pt x="274" y="558"/>
                </a:lnTo>
                <a:lnTo>
                  <a:pt x="273" y="559"/>
                </a:lnTo>
                <a:lnTo>
                  <a:pt x="272" y="560"/>
                </a:lnTo>
                <a:lnTo>
                  <a:pt x="270" y="561"/>
                </a:lnTo>
                <a:lnTo>
                  <a:pt x="267" y="562"/>
                </a:lnTo>
                <a:lnTo>
                  <a:pt x="265" y="562"/>
                </a:lnTo>
                <a:lnTo>
                  <a:pt x="263" y="563"/>
                </a:lnTo>
                <a:lnTo>
                  <a:pt x="261" y="563"/>
                </a:lnTo>
                <a:lnTo>
                  <a:pt x="259" y="563"/>
                </a:lnTo>
                <a:lnTo>
                  <a:pt x="257" y="563"/>
                </a:lnTo>
                <a:lnTo>
                  <a:pt x="254" y="563"/>
                </a:lnTo>
                <a:lnTo>
                  <a:pt x="252" y="563"/>
                </a:lnTo>
                <a:lnTo>
                  <a:pt x="251" y="563"/>
                </a:lnTo>
                <a:lnTo>
                  <a:pt x="249" y="563"/>
                </a:lnTo>
                <a:lnTo>
                  <a:pt x="247" y="564"/>
                </a:lnTo>
                <a:lnTo>
                  <a:pt x="246" y="564"/>
                </a:lnTo>
                <a:lnTo>
                  <a:pt x="244" y="565"/>
                </a:lnTo>
                <a:lnTo>
                  <a:pt x="243" y="566"/>
                </a:lnTo>
                <a:lnTo>
                  <a:pt x="240" y="568"/>
                </a:lnTo>
                <a:lnTo>
                  <a:pt x="238" y="570"/>
                </a:lnTo>
                <a:lnTo>
                  <a:pt x="237" y="571"/>
                </a:lnTo>
                <a:lnTo>
                  <a:pt x="234" y="573"/>
                </a:lnTo>
                <a:lnTo>
                  <a:pt x="233" y="574"/>
                </a:lnTo>
                <a:lnTo>
                  <a:pt x="231" y="576"/>
                </a:lnTo>
                <a:lnTo>
                  <a:pt x="228" y="578"/>
                </a:lnTo>
                <a:lnTo>
                  <a:pt x="227" y="579"/>
                </a:lnTo>
                <a:lnTo>
                  <a:pt x="226" y="580"/>
                </a:lnTo>
                <a:lnTo>
                  <a:pt x="226" y="580"/>
                </a:lnTo>
                <a:lnTo>
                  <a:pt x="225" y="581"/>
                </a:lnTo>
                <a:lnTo>
                  <a:pt x="225" y="583"/>
                </a:lnTo>
                <a:lnTo>
                  <a:pt x="225" y="584"/>
                </a:lnTo>
                <a:lnTo>
                  <a:pt x="224" y="587"/>
                </a:lnTo>
                <a:lnTo>
                  <a:pt x="224" y="589"/>
                </a:lnTo>
                <a:lnTo>
                  <a:pt x="224" y="590"/>
                </a:lnTo>
                <a:lnTo>
                  <a:pt x="223" y="592"/>
                </a:lnTo>
                <a:lnTo>
                  <a:pt x="223" y="593"/>
                </a:lnTo>
                <a:lnTo>
                  <a:pt x="223" y="594"/>
                </a:lnTo>
                <a:lnTo>
                  <a:pt x="223" y="596"/>
                </a:lnTo>
                <a:lnTo>
                  <a:pt x="223" y="597"/>
                </a:lnTo>
                <a:lnTo>
                  <a:pt x="222" y="599"/>
                </a:lnTo>
                <a:lnTo>
                  <a:pt x="222" y="600"/>
                </a:lnTo>
                <a:lnTo>
                  <a:pt x="222" y="600"/>
                </a:lnTo>
                <a:lnTo>
                  <a:pt x="222" y="600"/>
                </a:lnTo>
                <a:lnTo>
                  <a:pt x="221" y="601"/>
                </a:lnTo>
                <a:lnTo>
                  <a:pt x="221" y="601"/>
                </a:lnTo>
                <a:lnTo>
                  <a:pt x="220" y="602"/>
                </a:lnTo>
                <a:lnTo>
                  <a:pt x="218" y="603"/>
                </a:lnTo>
                <a:lnTo>
                  <a:pt x="217" y="603"/>
                </a:lnTo>
                <a:lnTo>
                  <a:pt x="217" y="604"/>
                </a:lnTo>
                <a:lnTo>
                  <a:pt x="216" y="604"/>
                </a:lnTo>
                <a:lnTo>
                  <a:pt x="216" y="605"/>
                </a:lnTo>
                <a:lnTo>
                  <a:pt x="214" y="609"/>
                </a:lnTo>
                <a:lnTo>
                  <a:pt x="214" y="610"/>
                </a:lnTo>
                <a:lnTo>
                  <a:pt x="213" y="611"/>
                </a:lnTo>
                <a:lnTo>
                  <a:pt x="211" y="613"/>
                </a:lnTo>
                <a:lnTo>
                  <a:pt x="211" y="614"/>
                </a:lnTo>
                <a:lnTo>
                  <a:pt x="210" y="614"/>
                </a:lnTo>
                <a:lnTo>
                  <a:pt x="210" y="615"/>
                </a:lnTo>
                <a:lnTo>
                  <a:pt x="209" y="615"/>
                </a:lnTo>
                <a:lnTo>
                  <a:pt x="208" y="615"/>
                </a:lnTo>
                <a:lnTo>
                  <a:pt x="207" y="616"/>
                </a:lnTo>
                <a:lnTo>
                  <a:pt x="206" y="616"/>
                </a:lnTo>
                <a:lnTo>
                  <a:pt x="203" y="616"/>
                </a:lnTo>
                <a:lnTo>
                  <a:pt x="201" y="616"/>
                </a:lnTo>
                <a:lnTo>
                  <a:pt x="200" y="617"/>
                </a:lnTo>
                <a:lnTo>
                  <a:pt x="199" y="617"/>
                </a:lnTo>
                <a:lnTo>
                  <a:pt x="198" y="617"/>
                </a:lnTo>
                <a:lnTo>
                  <a:pt x="197" y="618"/>
                </a:lnTo>
                <a:lnTo>
                  <a:pt x="195" y="619"/>
                </a:lnTo>
                <a:lnTo>
                  <a:pt x="194" y="620"/>
                </a:lnTo>
                <a:lnTo>
                  <a:pt x="192" y="622"/>
                </a:lnTo>
                <a:lnTo>
                  <a:pt x="190" y="623"/>
                </a:lnTo>
                <a:lnTo>
                  <a:pt x="190" y="624"/>
                </a:lnTo>
                <a:lnTo>
                  <a:pt x="189" y="625"/>
                </a:lnTo>
                <a:lnTo>
                  <a:pt x="189" y="626"/>
                </a:lnTo>
                <a:lnTo>
                  <a:pt x="188" y="627"/>
                </a:lnTo>
                <a:lnTo>
                  <a:pt x="189" y="627"/>
                </a:lnTo>
                <a:lnTo>
                  <a:pt x="188" y="628"/>
                </a:lnTo>
                <a:lnTo>
                  <a:pt x="187" y="629"/>
                </a:lnTo>
                <a:lnTo>
                  <a:pt x="186" y="630"/>
                </a:lnTo>
                <a:lnTo>
                  <a:pt x="185" y="631"/>
                </a:lnTo>
                <a:lnTo>
                  <a:pt x="183" y="632"/>
                </a:lnTo>
                <a:lnTo>
                  <a:pt x="182" y="632"/>
                </a:lnTo>
                <a:lnTo>
                  <a:pt x="181" y="632"/>
                </a:lnTo>
                <a:lnTo>
                  <a:pt x="178" y="633"/>
                </a:lnTo>
                <a:lnTo>
                  <a:pt x="177" y="633"/>
                </a:lnTo>
                <a:lnTo>
                  <a:pt x="176" y="633"/>
                </a:lnTo>
                <a:lnTo>
                  <a:pt x="176" y="633"/>
                </a:lnTo>
                <a:lnTo>
                  <a:pt x="175" y="633"/>
                </a:lnTo>
                <a:lnTo>
                  <a:pt x="174" y="633"/>
                </a:lnTo>
                <a:lnTo>
                  <a:pt x="174" y="632"/>
                </a:lnTo>
                <a:lnTo>
                  <a:pt x="174" y="632"/>
                </a:lnTo>
                <a:lnTo>
                  <a:pt x="173" y="631"/>
                </a:lnTo>
                <a:lnTo>
                  <a:pt x="172" y="628"/>
                </a:lnTo>
                <a:lnTo>
                  <a:pt x="172" y="627"/>
                </a:lnTo>
                <a:lnTo>
                  <a:pt x="171" y="625"/>
                </a:lnTo>
                <a:lnTo>
                  <a:pt x="169" y="623"/>
                </a:lnTo>
                <a:lnTo>
                  <a:pt x="167" y="621"/>
                </a:lnTo>
                <a:lnTo>
                  <a:pt x="167" y="619"/>
                </a:lnTo>
                <a:lnTo>
                  <a:pt x="166" y="619"/>
                </a:lnTo>
                <a:lnTo>
                  <a:pt x="166" y="619"/>
                </a:lnTo>
                <a:lnTo>
                  <a:pt x="165" y="619"/>
                </a:lnTo>
                <a:lnTo>
                  <a:pt x="164" y="619"/>
                </a:lnTo>
                <a:lnTo>
                  <a:pt x="163" y="620"/>
                </a:lnTo>
                <a:lnTo>
                  <a:pt x="163" y="620"/>
                </a:lnTo>
                <a:lnTo>
                  <a:pt x="162" y="621"/>
                </a:lnTo>
                <a:lnTo>
                  <a:pt x="160" y="623"/>
                </a:lnTo>
                <a:lnTo>
                  <a:pt x="159" y="624"/>
                </a:lnTo>
                <a:lnTo>
                  <a:pt x="159" y="625"/>
                </a:lnTo>
                <a:lnTo>
                  <a:pt x="158" y="625"/>
                </a:lnTo>
                <a:lnTo>
                  <a:pt x="158" y="625"/>
                </a:lnTo>
                <a:lnTo>
                  <a:pt x="157" y="625"/>
                </a:lnTo>
                <a:lnTo>
                  <a:pt x="156" y="625"/>
                </a:lnTo>
                <a:lnTo>
                  <a:pt x="156" y="625"/>
                </a:lnTo>
                <a:lnTo>
                  <a:pt x="155" y="624"/>
                </a:lnTo>
                <a:lnTo>
                  <a:pt x="155" y="624"/>
                </a:lnTo>
                <a:lnTo>
                  <a:pt x="154" y="622"/>
                </a:lnTo>
                <a:lnTo>
                  <a:pt x="154" y="621"/>
                </a:lnTo>
                <a:lnTo>
                  <a:pt x="154" y="620"/>
                </a:lnTo>
                <a:lnTo>
                  <a:pt x="154" y="618"/>
                </a:lnTo>
                <a:lnTo>
                  <a:pt x="154" y="618"/>
                </a:lnTo>
                <a:lnTo>
                  <a:pt x="154" y="618"/>
                </a:lnTo>
                <a:lnTo>
                  <a:pt x="154" y="617"/>
                </a:lnTo>
                <a:lnTo>
                  <a:pt x="153" y="617"/>
                </a:lnTo>
                <a:lnTo>
                  <a:pt x="153" y="617"/>
                </a:lnTo>
                <a:lnTo>
                  <a:pt x="153" y="618"/>
                </a:lnTo>
                <a:lnTo>
                  <a:pt x="153" y="618"/>
                </a:lnTo>
                <a:lnTo>
                  <a:pt x="152" y="618"/>
                </a:lnTo>
                <a:lnTo>
                  <a:pt x="152" y="619"/>
                </a:lnTo>
                <a:lnTo>
                  <a:pt x="149" y="619"/>
                </a:lnTo>
                <a:lnTo>
                  <a:pt x="147" y="619"/>
                </a:lnTo>
                <a:lnTo>
                  <a:pt x="146" y="619"/>
                </a:lnTo>
                <a:lnTo>
                  <a:pt x="146" y="619"/>
                </a:lnTo>
                <a:lnTo>
                  <a:pt x="146" y="619"/>
                </a:lnTo>
                <a:lnTo>
                  <a:pt x="145" y="619"/>
                </a:lnTo>
                <a:lnTo>
                  <a:pt x="145" y="619"/>
                </a:lnTo>
                <a:lnTo>
                  <a:pt x="144" y="620"/>
                </a:lnTo>
                <a:lnTo>
                  <a:pt x="144" y="619"/>
                </a:lnTo>
                <a:lnTo>
                  <a:pt x="144" y="619"/>
                </a:lnTo>
                <a:lnTo>
                  <a:pt x="143" y="617"/>
                </a:lnTo>
                <a:lnTo>
                  <a:pt x="142" y="615"/>
                </a:lnTo>
                <a:lnTo>
                  <a:pt x="142" y="614"/>
                </a:lnTo>
                <a:lnTo>
                  <a:pt x="141" y="613"/>
                </a:lnTo>
                <a:lnTo>
                  <a:pt x="140" y="611"/>
                </a:lnTo>
                <a:lnTo>
                  <a:pt x="137" y="607"/>
                </a:lnTo>
                <a:lnTo>
                  <a:pt x="136" y="606"/>
                </a:lnTo>
                <a:lnTo>
                  <a:pt x="135" y="605"/>
                </a:lnTo>
                <a:lnTo>
                  <a:pt x="134" y="604"/>
                </a:lnTo>
                <a:lnTo>
                  <a:pt x="133" y="604"/>
                </a:lnTo>
                <a:lnTo>
                  <a:pt x="131" y="603"/>
                </a:lnTo>
                <a:lnTo>
                  <a:pt x="130" y="602"/>
                </a:lnTo>
                <a:lnTo>
                  <a:pt x="129" y="602"/>
                </a:lnTo>
                <a:lnTo>
                  <a:pt x="128" y="602"/>
                </a:lnTo>
                <a:lnTo>
                  <a:pt x="123" y="601"/>
                </a:lnTo>
                <a:lnTo>
                  <a:pt x="122" y="600"/>
                </a:lnTo>
                <a:lnTo>
                  <a:pt x="121" y="600"/>
                </a:lnTo>
                <a:lnTo>
                  <a:pt x="120" y="599"/>
                </a:lnTo>
                <a:lnTo>
                  <a:pt x="119" y="598"/>
                </a:lnTo>
                <a:lnTo>
                  <a:pt x="118" y="598"/>
                </a:lnTo>
                <a:lnTo>
                  <a:pt x="118" y="597"/>
                </a:lnTo>
                <a:lnTo>
                  <a:pt x="118" y="597"/>
                </a:lnTo>
                <a:lnTo>
                  <a:pt x="118" y="597"/>
                </a:lnTo>
                <a:lnTo>
                  <a:pt x="118" y="596"/>
                </a:lnTo>
                <a:lnTo>
                  <a:pt x="118" y="595"/>
                </a:lnTo>
                <a:lnTo>
                  <a:pt x="119" y="594"/>
                </a:lnTo>
                <a:lnTo>
                  <a:pt x="119" y="593"/>
                </a:lnTo>
                <a:lnTo>
                  <a:pt x="120" y="593"/>
                </a:lnTo>
                <a:lnTo>
                  <a:pt x="120" y="592"/>
                </a:lnTo>
                <a:lnTo>
                  <a:pt x="121" y="592"/>
                </a:lnTo>
                <a:lnTo>
                  <a:pt x="122" y="592"/>
                </a:lnTo>
                <a:lnTo>
                  <a:pt x="123" y="591"/>
                </a:lnTo>
                <a:lnTo>
                  <a:pt x="124" y="591"/>
                </a:lnTo>
                <a:lnTo>
                  <a:pt x="125" y="591"/>
                </a:lnTo>
                <a:lnTo>
                  <a:pt x="126" y="591"/>
                </a:lnTo>
                <a:lnTo>
                  <a:pt x="129" y="591"/>
                </a:lnTo>
                <a:lnTo>
                  <a:pt x="132" y="592"/>
                </a:lnTo>
                <a:lnTo>
                  <a:pt x="133" y="592"/>
                </a:lnTo>
                <a:lnTo>
                  <a:pt x="133" y="592"/>
                </a:lnTo>
                <a:lnTo>
                  <a:pt x="134" y="592"/>
                </a:lnTo>
                <a:lnTo>
                  <a:pt x="134" y="591"/>
                </a:lnTo>
                <a:lnTo>
                  <a:pt x="134" y="591"/>
                </a:lnTo>
                <a:lnTo>
                  <a:pt x="135" y="591"/>
                </a:lnTo>
                <a:lnTo>
                  <a:pt x="135" y="590"/>
                </a:lnTo>
                <a:lnTo>
                  <a:pt x="135" y="590"/>
                </a:lnTo>
                <a:lnTo>
                  <a:pt x="135" y="589"/>
                </a:lnTo>
                <a:lnTo>
                  <a:pt x="135" y="587"/>
                </a:lnTo>
                <a:lnTo>
                  <a:pt x="134" y="585"/>
                </a:lnTo>
                <a:lnTo>
                  <a:pt x="134" y="584"/>
                </a:lnTo>
                <a:lnTo>
                  <a:pt x="134" y="583"/>
                </a:lnTo>
                <a:lnTo>
                  <a:pt x="134" y="582"/>
                </a:lnTo>
                <a:lnTo>
                  <a:pt x="134" y="582"/>
                </a:lnTo>
                <a:lnTo>
                  <a:pt x="135" y="580"/>
                </a:lnTo>
                <a:lnTo>
                  <a:pt x="136" y="579"/>
                </a:lnTo>
                <a:lnTo>
                  <a:pt x="136" y="578"/>
                </a:lnTo>
                <a:lnTo>
                  <a:pt x="136" y="577"/>
                </a:lnTo>
                <a:lnTo>
                  <a:pt x="136" y="577"/>
                </a:lnTo>
                <a:lnTo>
                  <a:pt x="136" y="576"/>
                </a:lnTo>
                <a:lnTo>
                  <a:pt x="136" y="575"/>
                </a:lnTo>
                <a:lnTo>
                  <a:pt x="136" y="574"/>
                </a:lnTo>
                <a:lnTo>
                  <a:pt x="136" y="572"/>
                </a:lnTo>
                <a:lnTo>
                  <a:pt x="135" y="568"/>
                </a:lnTo>
                <a:lnTo>
                  <a:pt x="134" y="566"/>
                </a:lnTo>
                <a:lnTo>
                  <a:pt x="133" y="563"/>
                </a:lnTo>
                <a:lnTo>
                  <a:pt x="131" y="558"/>
                </a:lnTo>
                <a:lnTo>
                  <a:pt x="130" y="556"/>
                </a:lnTo>
                <a:lnTo>
                  <a:pt x="128" y="553"/>
                </a:lnTo>
                <a:lnTo>
                  <a:pt x="127" y="551"/>
                </a:lnTo>
                <a:lnTo>
                  <a:pt x="125" y="547"/>
                </a:lnTo>
                <a:lnTo>
                  <a:pt x="124" y="547"/>
                </a:lnTo>
                <a:lnTo>
                  <a:pt x="124" y="546"/>
                </a:lnTo>
                <a:lnTo>
                  <a:pt x="123" y="545"/>
                </a:lnTo>
                <a:lnTo>
                  <a:pt x="123" y="544"/>
                </a:lnTo>
                <a:lnTo>
                  <a:pt x="123" y="540"/>
                </a:lnTo>
                <a:lnTo>
                  <a:pt x="123" y="539"/>
                </a:lnTo>
                <a:lnTo>
                  <a:pt x="123" y="536"/>
                </a:lnTo>
                <a:lnTo>
                  <a:pt x="123" y="535"/>
                </a:lnTo>
                <a:lnTo>
                  <a:pt x="122" y="534"/>
                </a:lnTo>
                <a:lnTo>
                  <a:pt x="122" y="533"/>
                </a:lnTo>
                <a:lnTo>
                  <a:pt x="121" y="532"/>
                </a:lnTo>
                <a:lnTo>
                  <a:pt x="119" y="530"/>
                </a:lnTo>
                <a:lnTo>
                  <a:pt x="118" y="529"/>
                </a:lnTo>
                <a:lnTo>
                  <a:pt x="117" y="529"/>
                </a:lnTo>
                <a:lnTo>
                  <a:pt x="117" y="528"/>
                </a:lnTo>
                <a:lnTo>
                  <a:pt x="116" y="527"/>
                </a:lnTo>
                <a:lnTo>
                  <a:pt x="116" y="526"/>
                </a:lnTo>
                <a:lnTo>
                  <a:pt x="116" y="525"/>
                </a:lnTo>
                <a:lnTo>
                  <a:pt x="116" y="524"/>
                </a:lnTo>
                <a:lnTo>
                  <a:pt x="116" y="523"/>
                </a:lnTo>
                <a:lnTo>
                  <a:pt x="117" y="520"/>
                </a:lnTo>
                <a:lnTo>
                  <a:pt x="117" y="519"/>
                </a:lnTo>
                <a:lnTo>
                  <a:pt x="117" y="517"/>
                </a:lnTo>
                <a:lnTo>
                  <a:pt x="117" y="515"/>
                </a:lnTo>
                <a:lnTo>
                  <a:pt x="117" y="513"/>
                </a:lnTo>
                <a:lnTo>
                  <a:pt x="116" y="509"/>
                </a:lnTo>
                <a:lnTo>
                  <a:pt x="115" y="507"/>
                </a:lnTo>
                <a:lnTo>
                  <a:pt x="114" y="504"/>
                </a:lnTo>
                <a:lnTo>
                  <a:pt x="114" y="503"/>
                </a:lnTo>
                <a:lnTo>
                  <a:pt x="113" y="502"/>
                </a:lnTo>
                <a:lnTo>
                  <a:pt x="113" y="501"/>
                </a:lnTo>
                <a:lnTo>
                  <a:pt x="114" y="499"/>
                </a:lnTo>
                <a:lnTo>
                  <a:pt x="114" y="497"/>
                </a:lnTo>
                <a:lnTo>
                  <a:pt x="115" y="492"/>
                </a:lnTo>
                <a:lnTo>
                  <a:pt x="116" y="489"/>
                </a:lnTo>
                <a:lnTo>
                  <a:pt x="116" y="488"/>
                </a:lnTo>
                <a:lnTo>
                  <a:pt x="116" y="487"/>
                </a:lnTo>
                <a:lnTo>
                  <a:pt x="116" y="486"/>
                </a:lnTo>
                <a:lnTo>
                  <a:pt x="116" y="481"/>
                </a:lnTo>
                <a:lnTo>
                  <a:pt x="116" y="480"/>
                </a:lnTo>
                <a:lnTo>
                  <a:pt x="116" y="479"/>
                </a:lnTo>
                <a:lnTo>
                  <a:pt x="117" y="478"/>
                </a:lnTo>
                <a:lnTo>
                  <a:pt x="117" y="477"/>
                </a:lnTo>
                <a:lnTo>
                  <a:pt x="118" y="473"/>
                </a:lnTo>
                <a:lnTo>
                  <a:pt x="118" y="471"/>
                </a:lnTo>
                <a:lnTo>
                  <a:pt x="119" y="469"/>
                </a:lnTo>
                <a:lnTo>
                  <a:pt x="119" y="468"/>
                </a:lnTo>
                <a:lnTo>
                  <a:pt x="118" y="466"/>
                </a:lnTo>
                <a:lnTo>
                  <a:pt x="118" y="465"/>
                </a:lnTo>
                <a:lnTo>
                  <a:pt x="118" y="463"/>
                </a:lnTo>
                <a:lnTo>
                  <a:pt x="118" y="462"/>
                </a:lnTo>
                <a:lnTo>
                  <a:pt x="117" y="460"/>
                </a:lnTo>
                <a:lnTo>
                  <a:pt x="116" y="458"/>
                </a:lnTo>
                <a:lnTo>
                  <a:pt x="115" y="457"/>
                </a:lnTo>
                <a:lnTo>
                  <a:pt x="114" y="455"/>
                </a:lnTo>
                <a:lnTo>
                  <a:pt x="114" y="454"/>
                </a:lnTo>
                <a:lnTo>
                  <a:pt x="113" y="453"/>
                </a:lnTo>
                <a:lnTo>
                  <a:pt x="112" y="453"/>
                </a:lnTo>
                <a:lnTo>
                  <a:pt x="111" y="452"/>
                </a:lnTo>
                <a:lnTo>
                  <a:pt x="110" y="451"/>
                </a:lnTo>
                <a:lnTo>
                  <a:pt x="109" y="451"/>
                </a:lnTo>
                <a:lnTo>
                  <a:pt x="108" y="451"/>
                </a:lnTo>
                <a:lnTo>
                  <a:pt x="108" y="451"/>
                </a:lnTo>
                <a:lnTo>
                  <a:pt x="107" y="450"/>
                </a:lnTo>
                <a:lnTo>
                  <a:pt x="106" y="451"/>
                </a:lnTo>
                <a:lnTo>
                  <a:pt x="100" y="451"/>
                </a:lnTo>
                <a:lnTo>
                  <a:pt x="99" y="451"/>
                </a:lnTo>
                <a:lnTo>
                  <a:pt x="98" y="451"/>
                </a:lnTo>
                <a:lnTo>
                  <a:pt x="93" y="451"/>
                </a:lnTo>
                <a:lnTo>
                  <a:pt x="91" y="451"/>
                </a:lnTo>
                <a:lnTo>
                  <a:pt x="88" y="451"/>
                </a:lnTo>
                <a:lnTo>
                  <a:pt x="83" y="450"/>
                </a:lnTo>
                <a:lnTo>
                  <a:pt x="81" y="450"/>
                </a:lnTo>
                <a:lnTo>
                  <a:pt x="79" y="450"/>
                </a:lnTo>
                <a:lnTo>
                  <a:pt x="78" y="450"/>
                </a:lnTo>
                <a:lnTo>
                  <a:pt x="77" y="450"/>
                </a:lnTo>
                <a:lnTo>
                  <a:pt x="75" y="451"/>
                </a:lnTo>
                <a:lnTo>
                  <a:pt x="72" y="451"/>
                </a:lnTo>
                <a:lnTo>
                  <a:pt x="71" y="451"/>
                </a:lnTo>
                <a:lnTo>
                  <a:pt x="71" y="452"/>
                </a:lnTo>
                <a:lnTo>
                  <a:pt x="70" y="452"/>
                </a:lnTo>
                <a:lnTo>
                  <a:pt x="69" y="451"/>
                </a:lnTo>
                <a:lnTo>
                  <a:pt x="69" y="451"/>
                </a:lnTo>
                <a:lnTo>
                  <a:pt x="68" y="451"/>
                </a:lnTo>
                <a:lnTo>
                  <a:pt x="67" y="450"/>
                </a:lnTo>
                <a:lnTo>
                  <a:pt x="66" y="450"/>
                </a:lnTo>
                <a:lnTo>
                  <a:pt x="66" y="450"/>
                </a:lnTo>
                <a:lnTo>
                  <a:pt x="65" y="449"/>
                </a:lnTo>
                <a:lnTo>
                  <a:pt x="65" y="449"/>
                </a:lnTo>
                <a:lnTo>
                  <a:pt x="64" y="448"/>
                </a:lnTo>
                <a:lnTo>
                  <a:pt x="64" y="448"/>
                </a:lnTo>
                <a:lnTo>
                  <a:pt x="64" y="447"/>
                </a:lnTo>
                <a:lnTo>
                  <a:pt x="64" y="446"/>
                </a:lnTo>
                <a:lnTo>
                  <a:pt x="64" y="444"/>
                </a:lnTo>
                <a:lnTo>
                  <a:pt x="64" y="441"/>
                </a:lnTo>
                <a:lnTo>
                  <a:pt x="64" y="440"/>
                </a:lnTo>
                <a:lnTo>
                  <a:pt x="63" y="439"/>
                </a:lnTo>
                <a:lnTo>
                  <a:pt x="63" y="438"/>
                </a:lnTo>
                <a:lnTo>
                  <a:pt x="63" y="437"/>
                </a:lnTo>
                <a:lnTo>
                  <a:pt x="62" y="436"/>
                </a:lnTo>
                <a:lnTo>
                  <a:pt x="62" y="436"/>
                </a:lnTo>
                <a:lnTo>
                  <a:pt x="61" y="435"/>
                </a:lnTo>
                <a:lnTo>
                  <a:pt x="61" y="434"/>
                </a:lnTo>
                <a:lnTo>
                  <a:pt x="60" y="434"/>
                </a:lnTo>
                <a:lnTo>
                  <a:pt x="58" y="433"/>
                </a:lnTo>
                <a:lnTo>
                  <a:pt x="54" y="431"/>
                </a:lnTo>
                <a:lnTo>
                  <a:pt x="52" y="430"/>
                </a:lnTo>
                <a:lnTo>
                  <a:pt x="51" y="429"/>
                </a:lnTo>
                <a:lnTo>
                  <a:pt x="50" y="429"/>
                </a:lnTo>
                <a:lnTo>
                  <a:pt x="48" y="429"/>
                </a:lnTo>
                <a:lnTo>
                  <a:pt x="46" y="428"/>
                </a:lnTo>
                <a:lnTo>
                  <a:pt x="44" y="428"/>
                </a:lnTo>
                <a:lnTo>
                  <a:pt x="41" y="428"/>
                </a:lnTo>
                <a:lnTo>
                  <a:pt x="39" y="427"/>
                </a:lnTo>
                <a:lnTo>
                  <a:pt x="36" y="427"/>
                </a:lnTo>
                <a:lnTo>
                  <a:pt x="31" y="425"/>
                </a:lnTo>
                <a:lnTo>
                  <a:pt x="30" y="425"/>
                </a:lnTo>
                <a:lnTo>
                  <a:pt x="28" y="425"/>
                </a:lnTo>
                <a:lnTo>
                  <a:pt x="23" y="424"/>
                </a:lnTo>
                <a:lnTo>
                  <a:pt x="21" y="424"/>
                </a:lnTo>
                <a:lnTo>
                  <a:pt x="18" y="424"/>
                </a:lnTo>
                <a:lnTo>
                  <a:pt x="14" y="423"/>
                </a:lnTo>
                <a:lnTo>
                  <a:pt x="11" y="422"/>
                </a:lnTo>
                <a:lnTo>
                  <a:pt x="10" y="421"/>
                </a:lnTo>
                <a:lnTo>
                  <a:pt x="8" y="421"/>
                </a:lnTo>
                <a:lnTo>
                  <a:pt x="6" y="419"/>
                </a:lnTo>
                <a:lnTo>
                  <a:pt x="1" y="416"/>
                </a:lnTo>
                <a:lnTo>
                  <a:pt x="1" y="416"/>
                </a:lnTo>
                <a:lnTo>
                  <a:pt x="0" y="415"/>
                </a:lnTo>
                <a:lnTo>
                  <a:pt x="0" y="415"/>
                </a:lnTo>
                <a:lnTo>
                  <a:pt x="1" y="415"/>
                </a:lnTo>
                <a:lnTo>
                  <a:pt x="1" y="414"/>
                </a:lnTo>
                <a:lnTo>
                  <a:pt x="1" y="414"/>
                </a:lnTo>
                <a:lnTo>
                  <a:pt x="2" y="413"/>
                </a:lnTo>
                <a:lnTo>
                  <a:pt x="3" y="412"/>
                </a:lnTo>
                <a:lnTo>
                  <a:pt x="4" y="412"/>
                </a:lnTo>
                <a:lnTo>
                  <a:pt x="9" y="409"/>
                </a:lnTo>
                <a:lnTo>
                  <a:pt x="12" y="407"/>
                </a:lnTo>
                <a:lnTo>
                  <a:pt x="15" y="405"/>
                </a:lnTo>
                <a:lnTo>
                  <a:pt x="16" y="404"/>
                </a:lnTo>
                <a:lnTo>
                  <a:pt x="17" y="403"/>
                </a:lnTo>
                <a:lnTo>
                  <a:pt x="19" y="401"/>
                </a:lnTo>
                <a:lnTo>
                  <a:pt x="26" y="394"/>
                </a:lnTo>
                <a:lnTo>
                  <a:pt x="27" y="392"/>
                </a:lnTo>
                <a:lnTo>
                  <a:pt x="29" y="390"/>
                </a:lnTo>
                <a:lnTo>
                  <a:pt x="30" y="388"/>
                </a:lnTo>
                <a:lnTo>
                  <a:pt x="30" y="387"/>
                </a:lnTo>
                <a:lnTo>
                  <a:pt x="31" y="385"/>
                </a:lnTo>
                <a:lnTo>
                  <a:pt x="31" y="384"/>
                </a:lnTo>
                <a:lnTo>
                  <a:pt x="32" y="381"/>
                </a:lnTo>
                <a:lnTo>
                  <a:pt x="32" y="374"/>
                </a:lnTo>
                <a:lnTo>
                  <a:pt x="33" y="370"/>
                </a:lnTo>
                <a:lnTo>
                  <a:pt x="33" y="366"/>
                </a:lnTo>
                <a:lnTo>
                  <a:pt x="34" y="364"/>
                </a:lnTo>
                <a:lnTo>
                  <a:pt x="34" y="362"/>
                </a:lnTo>
                <a:lnTo>
                  <a:pt x="35" y="360"/>
                </a:lnTo>
                <a:lnTo>
                  <a:pt x="35" y="359"/>
                </a:lnTo>
                <a:lnTo>
                  <a:pt x="36" y="357"/>
                </a:lnTo>
                <a:lnTo>
                  <a:pt x="37" y="356"/>
                </a:lnTo>
                <a:lnTo>
                  <a:pt x="37" y="354"/>
                </a:lnTo>
                <a:lnTo>
                  <a:pt x="38" y="354"/>
                </a:lnTo>
                <a:lnTo>
                  <a:pt x="39" y="353"/>
                </a:lnTo>
                <a:lnTo>
                  <a:pt x="39" y="352"/>
                </a:lnTo>
                <a:lnTo>
                  <a:pt x="40" y="351"/>
                </a:lnTo>
                <a:lnTo>
                  <a:pt x="41" y="351"/>
                </a:lnTo>
                <a:lnTo>
                  <a:pt x="42" y="351"/>
                </a:lnTo>
                <a:lnTo>
                  <a:pt x="43" y="351"/>
                </a:lnTo>
                <a:lnTo>
                  <a:pt x="44" y="351"/>
                </a:lnTo>
                <a:lnTo>
                  <a:pt x="45" y="351"/>
                </a:lnTo>
                <a:lnTo>
                  <a:pt x="50" y="352"/>
                </a:lnTo>
                <a:lnTo>
                  <a:pt x="51" y="352"/>
                </a:lnTo>
                <a:lnTo>
                  <a:pt x="53" y="352"/>
                </a:lnTo>
                <a:lnTo>
                  <a:pt x="55" y="352"/>
                </a:lnTo>
                <a:lnTo>
                  <a:pt x="56" y="353"/>
                </a:lnTo>
                <a:lnTo>
                  <a:pt x="58" y="352"/>
                </a:lnTo>
                <a:lnTo>
                  <a:pt x="60" y="352"/>
                </a:lnTo>
                <a:lnTo>
                  <a:pt x="63" y="352"/>
                </a:lnTo>
                <a:lnTo>
                  <a:pt x="65" y="351"/>
                </a:lnTo>
                <a:lnTo>
                  <a:pt x="68" y="351"/>
                </a:lnTo>
                <a:lnTo>
                  <a:pt x="73" y="349"/>
                </a:lnTo>
                <a:lnTo>
                  <a:pt x="74" y="348"/>
                </a:lnTo>
                <a:lnTo>
                  <a:pt x="76" y="348"/>
                </a:lnTo>
                <a:lnTo>
                  <a:pt x="77" y="348"/>
                </a:lnTo>
                <a:lnTo>
                  <a:pt x="78" y="348"/>
                </a:lnTo>
                <a:lnTo>
                  <a:pt x="79" y="348"/>
                </a:lnTo>
                <a:lnTo>
                  <a:pt x="80" y="348"/>
                </a:lnTo>
                <a:lnTo>
                  <a:pt x="81" y="348"/>
                </a:lnTo>
                <a:lnTo>
                  <a:pt x="84" y="350"/>
                </a:lnTo>
                <a:lnTo>
                  <a:pt x="85" y="350"/>
                </a:lnTo>
                <a:lnTo>
                  <a:pt x="86" y="350"/>
                </a:lnTo>
                <a:lnTo>
                  <a:pt x="91" y="351"/>
                </a:lnTo>
                <a:lnTo>
                  <a:pt x="95" y="352"/>
                </a:lnTo>
                <a:lnTo>
                  <a:pt x="97" y="352"/>
                </a:lnTo>
                <a:lnTo>
                  <a:pt x="98" y="352"/>
                </a:lnTo>
                <a:lnTo>
                  <a:pt x="99" y="352"/>
                </a:lnTo>
                <a:lnTo>
                  <a:pt x="100" y="352"/>
                </a:lnTo>
                <a:lnTo>
                  <a:pt x="101" y="352"/>
                </a:lnTo>
                <a:lnTo>
                  <a:pt x="102" y="351"/>
                </a:lnTo>
                <a:lnTo>
                  <a:pt x="103" y="351"/>
                </a:lnTo>
                <a:lnTo>
                  <a:pt x="104" y="351"/>
                </a:lnTo>
                <a:lnTo>
                  <a:pt x="104" y="350"/>
                </a:lnTo>
                <a:lnTo>
                  <a:pt x="105" y="350"/>
                </a:lnTo>
                <a:lnTo>
                  <a:pt x="106" y="349"/>
                </a:lnTo>
                <a:lnTo>
                  <a:pt x="107" y="348"/>
                </a:lnTo>
                <a:lnTo>
                  <a:pt x="110" y="343"/>
                </a:lnTo>
                <a:lnTo>
                  <a:pt x="111" y="341"/>
                </a:lnTo>
                <a:lnTo>
                  <a:pt x="111" y="340"/>
                </a:lnTo>
                <a:lnTo>
                  <a:pt x="115" y="333"/>
                </a:lnTo>
                <a:lnTo>
                  <a:pt x="116" y="331"/>
                </a:lnTo>
                <a:lnTo>
                  <a:pt x="117" y="329"/>
                </a:lnTo>
                <a:lnTo>
                  <a:pt x="118" y="325"/>
                </a:lnTo>
                <a:lnTo>
                  <a:pt x="119" y="324"/>
                </a:lnTo>
                <a:lnTo>
                  <a:pt x="119" y="321"/>
                </a:lnTo>
                <a:lnTo>
                  <a:pt x="120" y="318"/>
                </a:lnTo>
                <a:lnTo>
                  <a:pt x="120" y="316"/>
                </a:lnTo>
                <a:lnTo>
                  <a:pt x="120" y="315"/>
                </a:lnTo>
                <a:lnTo>
                  <a:pt x="121" y="313"/>
                </a:lnTo>
                <a:lnTo>
                  <a:pt x="123" y="307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5" name="Freeform 238">
            <a:extLst>
              <a:ext uri="{FF2B5EF4-FFF2-40B4-BE49-F238E27FC236}">
                <a16:creationId xmlns:a16="http://schemas.microsoft.com/office/drawing/2014/main" id="{9382DC58-EC6D-4D0B-B194-441D40F06CBB}"/>
              </a:ext>
            </a:extLst>
          </p:cNvPr>
          <p:cNvSpPr>
            <a:spLocks/>
          </p:cNvSpPr>
          <p:nvPr/>
        </p:nvSpPr>
        <p:spPr bwMode="auto">
          <a:xfrm>
            <a:off x="7320068" y="2988457"/>
            <a:ext cx="925651" cy="638421"/>
          </a:xfrm>
          <a:custGeom>
            <a:avLst/>
            <a:gdLst>
              <a:gd name="T0" fmla="*/ 5 w 487"/>
              <a:gd name="T1" fmla="*/ 300 h 307"/>
              <a:gd name="T2" fmla="*/ 12 w 487"/>
              <a:gd name="T3" fmla="*/ 297 h 307"/>
              <a:gd name="T4" fmla="*/ 22 w 487"/>
              <a:gd name="T5" fmla="*/ 302 h 307"/>
              <a:gd name="T6" fmla="*/ 30 w 487"/>
              <a:gd name="T7" fmla="*/ 304 h 307"/>
              <a:gd name="T8" fmla="*/ 35 w 487"/>
              <a:gd name="T9" fmla="*/ 301 h 307"/>
              <a:gd name="T10" fmla="*/ 41 w 487"/>
              <a:gd name="T11" fmla="*/ 289 h 307"/>
              <a:gd name="T12" fmla="*/ 55 w 487"/>
              <a:gd name="T13" fmla="*/ 278 h 307"/>
              <a:gd name="T14" fmla="*/ 60 w 487"/>
              <a:gd name="T15" fmla="*/ 265 h 307"/>
              <a:gd name="T16" fmla="*/ 63 w 487"/>
              <a:gd name="T17" fmla="*/ 263 h 307"/>
              <a:gd name="T18" fmla="*/ 71 w 487"/>
              <a:gd name="T19" fmla="*/ 269 h 307"/>
              <a:gd name="T20" fmla="*/ 82 w 487"/>
              <a:gd name="T21" fmla="*/ 283 h 307"/>
              <a:gd name="T22" fmla="*/ 93 w 487"/>
              <a:gd name="T23" fmla="*/ 288 h 307"/>
              <a:gd name="T24" fmla="*/ 99 w 487"/>
              <a:gd name="T25" fmla="*/ 286 h 307"/>
              <a:gd name="T26" fmla="*/ 118 w 487"/>
              <a:gd name="T27" fmla="*/ 268 h 307"/>
              <a:gd name="T28" fmla="*/ 121 w 487"/>
              <a:gd name="T29" fmla="*/ 259 h 307"/>
              <a:gd name="T30" fmla="*/ 127 w 487"/>
              <a:gd name="T31" fmla="*/ 247 h 307"/>
              <a:gd name="T32" fmla="*/ 128 w 487"/>
              <a:gd name="T33" fmla="*/ 238 h 307"/>
              <a:gd name="T34" fmla="*/ 128 w 487"/>
              <a:gd name="T35" fmla="*/ 226 h 307"/>
              <a:gd name="T36" fmla="*/ 134 w 487"/>
              <a:gd name="T37" fmla="*/ 221 h 307"/>
              <a:gd name="T38" fmla="*/ 153 w 487"/>
              <a:gd name="T39" fmla="*/ 220 h 307"/>
              <a:gd name="T40" fmla="*/ 166 w 487"/>
              <a:gd name="T41" fmla="*/ 215 h 307"/>
              <a:gd name="T42" fmla="*/ 178 w 487"/>
              <a:gd name="T43" fmla="*/ 210 h 307"/>
              <a:gd name="T44" fmla="*/ 190 w 487"/>
              <a:gd name="T45" fmla="*/ 214 h 307"/>
              <a:gd name="T46" fmla="*/ 198 w 487"/>
              <a:gd name="T47" fmla="*/ 215 h 307"/>
              <a:gd name="T48" fmla="*/ 208 w 487"/>
              <a:gd name="T49" fmla="*/ 210 h 307"/>
              <a:gd name="T50" fmla="*/ 229 w 487"/>
              <a:gd name="T51" fmla="*/ 208 h 307"/>
              <a:gd name="T52" fmla="*/ 246 w 487"/>
              <a:gd name="T53" fmla="*/ 212 h 307"/>
              <a:gd name="T54" fmla="*/ 260 w 487"/>
              <a:gd name="T55" fmla="*/ 211 h 307"/>
              <a:gd name="T56" fmla="*/ 272 w 487"/>
              <a:gd name="T57" fmla="*/ 204 h 307"/>
              <a:gd name="T58" fmla="*/ 277 w 487"/>
              <a:gd name="T59" fmla="*/ 198 h 307"/>
              <a:gd name="T60" fmla="*/ 278 w 487"/>
              <a:gd name="T61" fmla="*/ 183 h 307"/>
              <a:gd name="T62" fmla="*/ 281 w 487"/>
              <a:gd name="T63" fmla="*/ 175 h 307"/>
              <a:gd name="T64" fmla="*/ 290 w 487"/>
              <a:gd name="T65" fmla="*/ 171 h 307"/>
              <a:gd name="T66" fmla="*/ 304 w 487"/>
              <a:gd name="T67" fmla="*/ 162 h 307"/>
              <a:gd name="T68" fmla="*/ 317 w 487"/>
              <a:gd name="T69" fmla="*/ 156 h 307"/>
              <a:gd name="T70" fmla="*/ 333 w 487"/>
              <a:gd name="T71" fmla="*/ 160 h 307"/>
              <a:gd name="T72" fmla="*/ 349 w 487"/>
              <a:gd name="T73" fmla="*/ 158 h 307"/>
              <a:gd name="T74" fmla="*/ 366 w 487"/>
              <a:gd name="T75" fmla="*/ 148 h 307"/>
              <a:gd name="T76" fmla="*/ 405 w 487"/>
              <a:gd name="T77" fmla="*/ 132 h 307"/>
              <a:gd name="T78" fmla="*/ 416 w 487"/>
              <a:gd name="T79" fmla="*/ 123 h 307"/>
              <a:gd name="T80" fmla="*/ 425 w 487"/>
              <a:gd name="T81" fmla="*/ 111 h 307"/>
              <a:gd name="T82" fmla="*/ 436 w 487"/>
              <a:gd name="T83" fmla="*/ 108 h 307"/>
              <a:gd name="T84" fmla="*/ 450 w 487"/>
              <a:gd name="T85" fmla="*/ 109 h 307"/>
              <a:gd name="T86" fmla="*/ 468 w 487"/>
              <a:gd name="T87" fmla="*/ 105 h 307"/>
              <a:gd name="T88" fmla="*/ 480 w 487"/>
              <a:gd name="T89" fmla="*/ 101 h 307"/>
              <a:gd name="T90" fmla="*/ 486 w 487"/>
              <a:gd name="T91" fmla="*/ 89 h 307"/>
              <a:gd name="T92" fmla="*/ 487 w 487"/>
              <a:gd name="T93" fmla="*/ 81 h 307"/>
              <a:gd name="T94" fmla="*/ 481 w 487"/>
              <a:gd name="T95" fmla="*/ 77 h 307"/>
              <a:gd name="T96" fmla="*/ 458 w 487"/>
              <a:gd name="T97" fmla="*/ 67 h 307"/>
              <a:gd name="T98" fmla="*/ 454 w 487"/>
              <a:gd name="T99" fmla="*/ 61 h 307"/>
              <a:gd name="T100" fmla="*/ 454 w 487"/>
              <a:gd name="T101" fmla="*/ 56 h 307"/>
              <a:gd name="T102" fmla="*/ 455 w 487"/>
              <a:gd name="T103" fmla="*/ 50 h 307"/>
              <a:gd name="T104" fmla="*/ 445 w 487"/>
              <a:gd name="T105" fmla="*/ 48 h 307"/>
              <a:gd name="T106" fmla="*/ 436 w 487"/>
              <a:gd name="T107" fmla="*/ 45 h 307"/>
              <a:gd name="T108" fmla="*/ 433 w 487"/>
              <a:gd name="T109" fmla="*/ 38 h 307"/>
              <a:gd name="T110" fmla="*/ 437 w 487"/>
              <a:gd name="T111" fmla="*/ 26 h 307"/>
              <a:gd name="T112" fmla="*/ 441 w 487"/>
              <a:gd name="T113" fmla="*/ 12 h 307"/>
              <a:gd name="T114" fmla="*/ 450 w 487"/>
              <a:gd name="T115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87" h="307">
                <a:moveTo>
                  <a:pt x="0" y="307"/>
                </a:moveTo>
                <a:lnTo>
                  <a:pt x="1" y="305"/>
                </a:lnTo>
                <a:lnTo>
                  <a:pt x="2" y="304"/>
                </a:lnTo>
                <a:lnTo>
                  <a:pt x="2" y="303"/>
                </a:lnTo>
                <a:lnTo>
                  <a:pt x="3" y="302"/>
                </a:lnTo>
                <a:lnTo>
                  <a:pt x="4" y="301"/>
                </a:lnTo>
                <a:lnTo>
                  <a:pt x="5" y="300"/>
                </a:lnTo>
                <a:lnTo>
                  <a:pt x="6" y="299"/>
                </a:lnTo>
                <a:lnTo>
                  <a:pt x="7" y="299"/>
                </a:lnTo>
                <a:lnTo>
                  <a:pt x="8" y="298"/>
                </a:lnTo>
                <a:lnTo>
                  <a:pt x="9" y="298"/>
                </a:lnTo>
                <a:lnTo>
                  <a:pt x="10" y="297"/>
                </a:lnTo>
                <a:lnTo>
                  <a:pt x="11" y="297"/>
                </a:lnTo>
                <a:lnTo>
                  <a:pt x="12" y="297"/>
                </a:lnTo>
                <a:lnTo>
                  <a:pt x="13" y="297"/>
                </a:lnTo>
                <a:lnTo>
                  <a:pt x="14" y="298"/>
                </a:lnTo>
                <a:lnTo>
                  <a:pt x="16" y="298"/>
                </a:lnTo>
                <a:lnTo>
                  <a:pt x="17" y="299"/>
                </a:lnTo>
                <a:lnTo>
                  <a:pt x="18" y="299"/>
                </a:lnTo>
                <a:lnTo>
                  <a:pt x="19" y="300"/>
                </a:lnTo>
                <a:lnTo>
                  <a:pt x="22" y="302"/>
                </a:lnTo>
                <a:lnTo>
                  <a:pt x="23" y="303"/>
                </a:lnTo>
                <a:lnTo>
                  <a:pt x="25" y="303"/>
                </a:lnTo>
                <a:lnTo>
                  <a:pt x="26" y="304"/>
                </a:lnTo>
                <a:lnTo>
                  <a:pt x="27" y="304"/>
                </a:lnTo>
                <a:lnTo>
                  <a:pt x="28" y="304"/>
                </a:lnTo>
                <a:lnTo>
                  <a:pt x="29" y="304"/>
                </a:lnTo>
                <a:lnTo>
                  <a:pt x="30" y="304"/>
                </a:lnTo>
                <a:lnTo>
                  <a:pt x="31" y="303"/>
                </a:lnTo>
                <a:lnTo>
                  <a:pt x="32" y="303"/>
                </a:lnTo>
                <a:lnTo>
                  <a:pt x="33" y="303"/>
                </a:lnTo>
                <a:lnTo>
                  <a:pt x="33" y="302"/>
                </a:lnTo>
                <a:lnTo>
                  <a:pt x="34" y="302"/>
                </a:lnTo>
                <a:lnTo>
                  <a:pt x="35" y="301"/>
                </a:lnTo>
                <a:lnTo>
                  <a:pt x="35" y="301"/>
                </a:lnTo>
                <a:lnTo>
                  <a:pt x="36" y="300"/>
                </a:lnTo>
                <a:lnTo>
                  <a:pt x="36" y="298"/>
                </a:lnTo>
                <a:lnTo>
                  <a:pt x="38" y="294"/>
                </a:lnTo>
                <a:lnTo>
                  <a:pt x="39" y="292"/>
                </a:lnTo>
                <a:lnTo>
                  <a:pt x="40" y="290"/>
                </a:lnTo>
                <a:lnTo>
                  <a:pt x="40" y="289"/>
                </a:lnTo>
                <a:lnTo>
                  <a:pt x="41" y="289"/>
                </a:lnTo>
                <a:lnTo>
                  <a:pt x="42" y="287"/>
                </a:lnTo>
                <a:lnTo>
                  <a:pt x="45" y="285"/>
                </a:lnTo>
                <a:lnTo>
                  <a:pt x="47" y="284"/>
                </a:lnTo>
                <a:lnTo>
                  <a:pt x="50" y="281"/>
                </a:lnTo>
                <a:lnTo>
                  <a:pt x="53" y="279"/>
                </a:lnTo>
                <a:lnTo>
                  <a:pt x="54" y="278"/>
                </a:lnTo>
                <a:lnTo>
                  <a:pt x="55" y="278"/>
                </a:lnTo>
                <a:lnTo>
                  <a:pt x="55" y="277"/>
                </a:lnTo>
                <a:lnTo>
                  <a:pt x="56" y="276"/>
                </a:lnTo>
                <a:lnTo>
                  <a:pt x="57" y="274"/>
                </a:lnTo>
                <a:lnTo>
                  <a:pt x="58" y="272"/>
                </a:lnTo>
                <a:lnTo>
                  <a:pt x="59" y="270"/>
                </a:lnTo>
                <a:lnTo>
                  <a:pt x="60" y="266"/>
                </a:lnTo>
                <a:lnTo>
                  <a:pt x="60" y="265"/>
                </a:lnTo>
                <a:lnTo>
                  <a:pt x="61" y="264"/>
                </a:lnTo>
                <a:lnTo>
                  <a:pt x="61" y="264"/>
                </a:lnTo>
                <a:lnTo>
                  <a:pt x="61" y="263"/>
                </a:lnTo>
                <a:lnTo>
                  <a:pt x="61" y="263"/>
                </a:lnTo>
                <a:lnTo>
                  <a:pt x="62" y="263"/>
                </a:lnTo>
                <a:lnTo>
                  <a:pt x="63" y="263"/>
                </a:lnTo>
                <a:lnTo>
                  <a:pt x="63" y="263"/>
                </a:lnTo>
                <a:lnTo>
                  <a:pt x="64" y="263"/>
                </a:lnTo>
                <a:lnTo>
                  <a:pt x="65" y="264"/>
                </a:lnTo>
                <a:lnTo>
                  <a:pt x="66" y="264"/>
                </a:lnTo>
                <a:lnTo>
                  <a:pt x="66" y="265"/>
                </a:lnTo>
                <a:lnTo>
                  <a:pt x="67" y="265"/>
                </a:lnTo>
                <a:lnTo>
                  <a:pt x="69" y="267"/>
                </a:lnTo>
                <a:lnTo>
                  <a:pt x="71" y="269"/>
                </a:lnTo>
                <a:lnTo>
                  <a:pt x="72" y="271"/>
                </a:lnTo>
                <a:lnTo>
                  <a:pt x="75" y="276"/>
                </a:lnTo>
                <a:lnTo>
                  <a:pt x="76" y="278"/>
                </a:lnTo>
                <a:lnTo>
                  <a:pt x="77" y="279"/>
                </a:lnTo>
                <a:lnTo>
                  <a:pt x="78" y="281"/>
                </a:lnTo>
                <a:lnTo>
                  <a:pt x="80" y="282"/>
                </a:lnTo>
                <a:lnTo>
                  <a:pt x="82" y="283"/>
                </a:lnTo>
                <a:lnTo>
                  <a:pt x="84" y="285"/>
                </a:lnTo>
                <a:lnTo>
                  <a:pt x="85" y="285"/>
                </a:lnTo>
                <a:lnTo>
                  <a:pt x="86" y="286"/>
                </a:lnTo>
                <a:lnTo>
                  <a:pt x="89" y="287"/>
                </a:lnTo>
                <a:lnTo>
                  <a:pt x="91" y="288"/>
                </a:lnTo>
                <a:lnTo>
                  <a:pt x="92" y="288"/>
                </a:lnTo>
                <a:lnTo>
                  <a:pt x="93" y="288"/>
                </a:lnTo>
                <a:lnTo>
                  <a:pt x="94" y="288"/>
                </a:lnTo>
                <a:lnTo>
                  <a:pt x="95" y="288"/>
                </a:lnTo>
                <a:lnTo>
                  <a:pt x="96" y="288"/>
                </a:lnTo>
                <a:lnTo>
                  <a:pt x="96" y="288"/>
                </a:lnTo>
                <a:lnTo>
                  <a:pt x="97" y="287"/>
                </a:lnTo>
                <a:lnTo>
                  <a:pt x="98" y="287"/>
                </a:lnTo>
                <a:lnTo>
                  <a:pt x="99" y="286"/>
                </a:lnTo>
                <a:lnTo>
                  <a:pt x="100" y="286"/>
                </a:lnTo>
                <a:lnTo>
                  <a:pt x="102" y="285"/>
                </a:lnTo>
                <a:lnTo>
                  <a:pt x="104" y="283"/>
                </a:lnTo>
                <a:lnTo>
                  <a:pt x="108" y="278"/>
                </a:lnTo>
                <a:lnTo>
                  <a:pt x="112" y="274"/>
                </a:lnTo>
                <a:lnTo>
                  <a:pt x="117" y="269"/>
                </a:lnTo>
                <a:lnTo>
                  <a:pt x="118" y="268"/>
                </a:lnTo>
                <a:lnTo>
                  <a:pt x="119" y="267"/>
                </a:lnTo>
                <a:lnTo>
                  <a:pt x="119" y="266"/>
                </a:lnTo>
                <a:lnTo>
                  <a:pt x="120" y="265"/>
                </a:lnTo>
                <a:lnTo>
                  <a:pt x="120" y="263"/>
                </a:lnTo>
                <a:lnTo>
                  <a:pt x="121" y="262"/>
                </a:lnTo>
                <a:lnTo>
                  <a:pt x="121" y="260"/>
                </a:lnTo>
                <a:lnTo>
                  <a:pt x="121" y="259"/>
                </a:lnTo>
                <a:lnTo>
                  <a:pt x="121" y="258"/>
                </a:lnTo>
                <a:lnTo>
                  <a:pt x="121" y="257"/>
                </a:lnTo>
                <a:lnTo>
                  <a:pt x="122" y="255"/>
                </a:lnTo>
                <a:lnTo>
                  <a:pt x="123" y="253"/>
                </a:lnTo>
                <a:lnTo>
                  <a:pt x="124" y="251"/>
                </a:lnTo>
                <a:lnTo>
                  <a:pt x="126" y="248"/>
                </a:lnTo>
                <a:lnTo>
                  <a:pt x="127" y="247"/>
                </a:lnTo>
                <a:lnTo>
                  <a:pt x="127" y="246"/>
                </a:lnTo>
                <a:lnTo>
                  <a:pt x="127" y="245"/>
                </a:lnTo>
                <a:lnTo>
                  <a:pt x="128" y="244"/>
                </a:lnTo>
                <a:lnTo>
                  <a:pt x="128" y="243"/>
                </a:lnTo>
                <a:lnTo>
                  <a:pt x="128" y="242"/>
                </a:lnTo>
                <a:lnTo>
                  <a:pt x="128" y="241"/>
                </a:lnTo>
                <a:lnTo>
                  <a:pt x="128" y="238"/>
                </a:lnTo>
                <a:lnTo>
                  <a:pt x="128" y="236"/>
                </a:lnTo>
                <a:lnTo>
                  <a:pt x="127" y="232"/>
                </a:lnTo>
                <a:lnTo>
                  <a:pt x="127" y="230"/>
                </a:lnTo>
                <a:lnTo>
                  <a:pt x="127" y="229"/>
                </a:lnTo>
                <a:lnTo>
                  <a:pt x="127" y="227"/>
                </a:lnTo>
                <a:lnTo>
                  <a:pt x="128" y="227"/>
                </a:lnTo>
                <a:lnTo>
                  <a:pt x="128" y="226"/>
                </a:lnTo>
                <a:lnTo>
                  <a:pt x="129" y="225"/>
                </a:lnTo>
                <a:lnTo>
                  <a:pt x="129" y="224"/>
                </a:lnTo>
                <a:lnTo>
                  <a:pt x="130" y="224"/>
                </a:lnTo>
                <a:lnTo>
                  <a:pt x="131" y="223"/>
                </a:lnTo>
                <a:lnTo>
                  <a:pt x="132" y="222"/>
                </a:lnTo>
                <a:lnTo>
                  <a:pt x="133" y="222"/>
                </a:lnTo>
                <a:lnTo>
                  <a:pt x="134" y="221"/>
                </a:lnTo>
                <a:lnTo>
                  <a:pt x="136" y="221"/>
                </a:lnTo>
                <a:lnTo>
                  <a:pt x="137" y="220"/>
                </a:lnTo>
                <a:lnTo>
                  <a:pt x="139" y="220"/>
                </a:lnTo>
                <a:lnTo>
                  <a:pt x="140" y="220"/>
                </a:lnTo>
                <a:lnTo>
                  <a:pt x="143" y="220"/>
                </a:lnTo>
                <a:lnTo>
                  <a:pt x="150" y="220"/>
                </a:lnTo>
                <a:lnTo>
                  <a:pt x="153" y="220"/>
                </a:lnTo>
                <a:lnTo>
                  <a:pt x="155" y="219"/>
                </a:lnTo>
                <a:lnTo>
                  <a:pt x="158" y="219"/>
                </a:lnTo>
                <a:lnTo>
                  <a:pt x="160" y="218"/>
                </a:lnTo>
                <a:lnTo>
                  <a:pt x="161" y="218"/>
                </a:lnTo>
                <a:lnTo>
                  <a:pt x="162" y="217"/>
                </a:lnTo>
                <a:lnTo>
                  <a:pt x="164" y="216"/>
                </a:lnTo>
                <a:lnTo>
                  <a:pt x="166" y="215"/>
                </a:lnTo>
                <a:lnTo>
                  <a:pt x="168" y="214"/>
                </a:lnTo>
                <a:lnTo>
                  <a:pt x="170" y="212"/>
                </a:lnTo>
                <a:lnTo>
                  <a:pt x="172" y="212"/>
                </a:lnTo>
                <a:lnTo>
                  <a:pt x="173" y="211"/>
                </a:lnTo>
                <a:lnTo>
                  <a:pt x="175" y="211"/>
                </a:lnTo>
                <a:lnTo>
                  <a:pt x="176" y="210"/>
                </a:lnTo>
                <a:lnTo>
                  <a:pt x="178" y="210"/>
                </a:lnTo>
                <a:lnTo>
                  <a:pt x="179" y="210"/>
                </a:lnTo>
                <a:lnTo>
                  <a:pt x="180" y="210"/>
                </a:lnTo>
                <a:lnTo>
                  <a:pt x="182" y="210"/>
                </a:lnTo>
                <a:lnTo>
                  <a:pt x="183" y="211"/>
                </a:lnTo>
                <a:lnTo>
                  <a:pt x="184" y="211"/>
                </a:lnTo>
                <a:lnTo>
                  <a:pt x="185" y="211"/>
                </a:lnTo>
                <a:lnTo>
                  <a:pt x="190" y="214"/>
                </a:lnTo>
                <a:lnTo>
                  <a:pt x="192" y="214"/>
                </a:lnTo>
                <a:lnTo>
                  <a:pt x="193" y="215"/>
                </a:lnTo>
                <a:lnTo>
                  <a:pt x="194" y="215"/>
                </a:lnTo>
                <a:lnTo>
                  <a:pt x="195" y="215"/>
                </a:lnTo>
                <a:lnTo>
                  <a:pt x="196" y="215"/>
                </a:lnTo>
                <a:lnTo>
                  <a:pt x="197" y="215"/>
                </a:lnTo>
                <a:lnTo>
                  <a:pt x="198" y="215"/>
                </a:lnTo>
                <a:lnTo>
                  <a:pt x="198" y="215"/>
                </a:lnTo>
                <a:lnTo>
                  <a:pt x="199" y="215"/>
                </a:lnTo>
                <a:lnTo>
                  <a:pt x="200" y="214"/>
                </a:lnTo>
                <a:lnTo>
                  <a:pt x="202" y="213"/>
                </a:lnTo>
                <a:lnTo>
                  <a:pt x="205" y="212"/>
                </a:lnTo>
                <a:lnTo>
                  <a:pt x="207" y="211"/>
                </a:lnTo>
                <a:lnTo>
                  <a:pt x="208" y="210"/>
                </a:lnTo>
                <a:lnTo>
                  <a:pt x="210" y="210"/>
                </a:lnTo>
                <a:lnTo>
                  <a:pt x="215" y="210"/>
                </a:lnTo>
                <a:lnTo>
                  <a:pt x="221" y="208"/>
                </a:lnTo>
                <a:lnTo>
                  <a:pt x="222" y="208"/>
                </a:lnTo>
                <a:lnTo>
                  <a:pt x="224" y="208"/>
                </a:lnTo>
                <a:lnTo>
                  <a:pt x="227" y="208"/>
                </a:lnTo>
                <a:lnTo>
                  <a:pt x="229" y="208"/>
                </a:lnTo>
                <a:lnTo>
                  <a:pt x="232" y="208"/>
                </a:lnTo>
                <a:lnTo>
                  <a:pt x="234" y="208"/>
                </a:lnTo>
                <a:lnTo>
                  <a:pt x="237" y="209"/>
                </a:lnTo>
                <a:lnTo>
                  <a:pt x="239" y="209"/>
                </a:lnTo>
                <a:lnTo>
                  <a:pt x="241" y="210"/>
                </a:lnTo>
                <a:lnTo>
                  <a:pt x="245" y="211"/>
                </a:lnTo>
                <a:lnTo>
                  <a:pt x="246" y="212"/>
                </a:lnTo>
                <a:lnTo>
                  <a:pt x="248" y="212"/>
                </a:lnTo>
                <a:lnTo>
                  <a:pt x="250" y="212"/>
                </a:lnTo>
                <a:lnTo>
                  <a:pt x="252" y="212"/>
                </a:lnTo>
                <a:lnTo>
                  <a:pt x="254" y="212"/>
                </a:lnTo>
                <a:lnTo>
                  <a:pt x="256" y="212"/>
                </a:lnTo>
                <a:lnTo>
                  <a:pt x="258" y="212"/>
                </a:lnTo>
                <a:lnTo>
                  <a:pt x="260" y="211"/>
                </a:lnTo>
                <a:lnTo>
                  <a:pt x="261" y="210"/>
                </a:lnTo>
                <a:lnTo>
                  <a:pt x="262" y="209"/>
                </a:lnTo>
                <a:lnTo>
                  <a:pt x="265" y="207"/>
                </a:lnTo>
                <a:lnTo>
                  <a:pt x="266" y="206"/>
                </a:lnTo>
                <a:lnTo>
                  <a:pt x="268" y="205"/>
                </a:lnTo>
                <a:lnTo>
                  <a:pt x="271" y="204"/>
                </a:lnTo>
                <a:lnTo>
                  <a:pt x="272" y="204"/>
                </a:lnTo>
                <a:lnTo>
                  <a:pt x="273" y="203"/>
                </a:lnTo>
                <a:lnTo>
                  <a:pt x="274" y="202"/>
                </a:lnTo>
                <a:lnTo>
                  <a:pt x="275" y="202"/>
                </a:lnTo>
                <a:lnTo>
                  <a:pt x="276" y="201"/>
                </a:lnTo>
                <a:lnTo>
                  <a:pt x="276" y="200"/>
                </a:lnTo>
                <a:lnTo>
                  <a:pt x="277" y="199"/>
                </a:lnTo>
                <a:lnTo>
                  <a:pt x="277" y="198"/>
                </a:lnTo>
                <a:lnTo>
                  <a:pt x="277" y="197"/>
                </a:lnTo>
                <a:lnTo>
                  <a:pt x="278" y="195"/>
                </a:lnTo>
                <a:lnTo>
                  <a:pt x="278" y="193"/>
                </a:lnTo>
                <a:lnTo>
                  <a:pt x="277" y="189"/>
                </a:lnTo>
                <a:lnTo>
                  <a:pt x="277" y="187"/>
                </a:lnTo>
                <a:lnTo>
                  <a:pt x="277" y="185"/>
                </a:lnTo>
                <a:lnTo>
                  <a:pt x="278" y="183"/>
                </a:lnTo>
                <a:lnTo>
                  <a:pt x="278" y="182"/>
                </a:lnTo>
                <a:lnTo>
                  <a:pt x="278" y="180"/>
                </a:lnTo>
                <a:lnTo>
                  <a:pt x="279" y="179"/>
                </a:lnTo>
                <a:lnTo>
                  <a:pt x="279" y="178"/>
                </a:lnTo>
                <a:lnTo>
                  <a:pt x="280" y="176"/>
                </a:lnTo>
                <a:lnTo>
                  <a:pt x="280" y="175"/>
                </a:lnTo>
                <a:lnTo>
                  <a:pt x="281" y="175"/>
                </a:lnTo>
                <a:lnTo>
                  <a:pt x="282" y="174"/>
                </a:lnTo>
                <a:lnTo>
                  <a:pt x="282" y="173"/>
                </a:lnTo>
                <a:lnTo>
                  <a:pt x="283" y="173"/>
                </a:lnTo>
                <a:lnTo>
                  <a:pt x="284" y="173"/>
                </a:lnTo>
                <a:lnTo>
                  <a:pt x="284" y="172"/>
                </a:lnTo>
                <a:lnTo>
                  <a:pt x="286" y="172"/>
                </a:lnTo>
                <a:lnTo>
                  <a:pt x="290" y="171"/>
                </a:lnTo>
                <a:lnTo>
                  <a:pt x="292" y="171"/>
                </a:lnTo>
                <a:lnTo>
                  <a:pt x="294" y="170"/>
                </a:lnTo>
                <a:lnTo>
                  <a:pt x="296" y="169"/>
                </a:lnTo>
                <a:lnTo>
                  <a:pt x="298" y="168"/>
                </a:lnTo>
                <a:lnTo>
                  <a:pt x="300" y="166"/>
                </a:lnTo>
                <a:lnTo>
                  <a:pt x="302" y="165"/>
                </a:lnTo>
                <a:lnTo>
                  <a:pt x="304" y="162"/>
                </a:lnTo>
                <a:lnTo>
                  <a:pt x="306" y="161"/>
                </a:lnTo>
                <a:lnTo>
                  <a:pt x="307" y="160"/>
                </a:lnTo>
                <a:lnTo>
                  <a:pt x="309" y="159"/>
                </a:lnTo>
                <a:lnTo>
                  <a:pt x="312" y="158"/>
                </a:lnTo>
                <a:lnTo>
                  <a:pt x="314" y="157"/>
                </a:lnTo>
                <a:lnTo>
                  <a:pt x="316" y="156"/>
                </a:lnTo>
                <a:lnTo>
                  <a:pt x="317" y="156"/>
                </a:lnTo>
                <a:lnTo>
                  <a:pt x="318" y="156"/>
                </a:lnTo>
                <a:lnTo>
                  <a:pt x="319" y="156"/>
                </a:lnTo>
                <a:lnTo>
                  <a:pt x="321" y="157"/>
                </a:lnTo>
                <a:lnTo>
                  <a:pt x="322" y="157"/>
                </a:lnTo>
                <a:lnTo>
                  <a:pt x="326" y="158"/>
                </a:lnTo>
                <a:lnTo>
                  <a:pt x="330" y="159"/>
                </a:lnTo>
                <a:lnTo>
                  <a:pt x="333" y="160"/>
                </a:lnTo>
                <a:lnTo>
                  <a:pt x="335" y="160"/>
                </a:lnTo>
                <a:lnTo>
                  <a:pt x="336" y="160"/>
                </a:lnTo>
                <a:lnTo>
                  <a:pt x="337" y="160"/>
                </a:lnTo>
                <a:lnTo>
                  <a:pt x="342" y="159"/>
                </a:lnTo>
                <a:lnTo>
                  <a:pt x="346" y="159"/>
                </a:lnTo>
                <a:lnTo>
                  <a:pt x="347" y="158"/>
                </a:lnTo>
                <a:lnTo>
                  <a:pt x="349" y="158"/>
                </a:lnTo>
                <a:lnTo>
                  <a:pt x="351" y="157"/>
                </a:lnTo>
                <a:lnTo>
                  <a:pt x="352" y="156"/>
                </a:lnTo>
                <a:lnTo>
                  <a:pt x="354" y="155"/>
                </a:lnTo>
                <a:lnTo>
                  <a:pt x="358" y="152"/>
                </a:lnTo>
                <a:lnTo>
                  <a:pt x="360" y="151"/>
                </a:lnTo>
                <a:lnTo>
                  <a:pt x="362" y="150"/>
                </a:lnTo>
                <a:lnTo>
                  <a:pt x="366" y="148"/>
                </a:lnTo>
                <a:lnTo>
                  <a:pt x="377" y="143"/>
                </a:lnTo>
                <a:lnTo>
                  <a:pt x="384" y="140"/>
                </a:lnTo>
                <a:lnTo>
                  <a:pt x="388" y="138"/>
                </a:lnTo>
                <a:lnTo>
                  <a:pt x="391" y="137"/>
                </a:lnTo>
                <a:lnTo>
                  <a:pt x="398" y="134"/>
                </a:lnTo>
                <a:lnTo>
                  <a:pt x="401" y="133"/>
                </a:lnTo>
                <a:lnTo>
                  <a:pt x="405" y="132"/>
                </a:lnTo>
                <a:lnTo>
                  <a:pt x="406" y="131"/>
                </a:lnTo>
                <a:lnTo>
                  <a:pt x="407" y="130"/>
                </a:lnTo>
                <a:lnTo>
                  <a:pt x="410" y="129"/>
                </a:lnTo>
                <a:lnTo>
                  <a:pt x="412" y="127"/>
                </a:lnTo>
                <a:lnTo>
                  <a:pt x="414" y="126"/>
                </a:lnTo>
                <a:lnTo>
                  <a:pt x="415" y="124"/>
                </a:lnTo>
                <a:lnTo>
                  <a:pt x="416" y="123"/>
                </a:lnTo>
                <a:lnTo>
                  <a:pt x="417" y="121"/>
                </a:lnTo>
                <a:lnTo>
                  <a:pt x="418" y="119"/>
                </a:lnTo>
                <a:lnTo>
                  <a:pt x="421" y="115"/>
                </a:lnTo>
                <a:lnTo>
                  <a:pt x="422" y="114"/>
                </a:lnTo>
                <a:lnTo>
                  <a:pt x="423" y="112"/>
                </a:lnTo>
                <a:lnTo>
                  <a:pt x="423" y="112"/>
                </a:lnTo>
                <a:lnTo>
                  <a:pt x="425" y="111"/>
                </a:lnTo>
                <a:lnTo>
                  <a:pt x="426" y="110"/>
                </a:lnTo>
                <a:lnTo>
                  <a:pt x="427" y="109"/>
                </a:lnTo>
                <a:lnTo>
                  <a:pt x="430" y="109"/>
                </a:lnTo>
                <a:lnTo>
                  <a:pt x="432" y="108"/>
                </a:lnTo>
                <a:lnTo>
                  <a:pt x="433" y="108"/>
                </a:lnTo>
                <a:lnTo>
                  <a:pt x="435" y="108"/>
                </a:lnTo>
                <a:lnTo>
                  <a:pt x="436" y="108"/>
                </a:lnTo>
                <a:lnTo>
                  <a:pt x="438" y="108"/>
                </a:lnTo>
                <a:lnTo>
                  <a:pt x="440" y="108"/>
                </a:lnTo>
                <a:lnTo>
                  <a:pt x="444" y="109"/>
                </a:lnTo>
                <a:lnTo>
                  <a:pt x="445" y="109"/>
                </a:lnTo>
                <a:lnTo>
                  <a:pt x="447" y="109"/>
                </a:lnTo>
                <a:lnTo>
                  <a:pt x="449" y="109"/>
                </a:lnTo>
                <a:lnTo>
                  <a:pt x="450" y="109"/>
                </a:lnTo>
                <a:lnTo>
                  <a:pt x="452" y="109"/>
                </a:lnTo>
                <a:lnTo>
                  <a:pt x="454" y="109"/>
                </a:lnTo>
                <a:lnTo>
                  <a:pt x="458" y="108"/>
                </a:lnTo>
                <a:lnTo>
                  <a:pt x="460" y="108"/>
                </a:lnTo>
                <a:lnTo>
                  <a:pt x="462" y="107"/>
                </a:lnTo>
                <a:lnTo>
                  <a:pt x="465" y="106"/>
                </a:lnTo>
                <a:lnTo>
                  <a:pt x="468" y="105"/>
                </a:lnTo>
                <a:lnTo>
                  <a:pt x="469" y="104"/>
                </a:lnTo>
                <a:lnTo>
                  <a:pt x="471" y="104"/>
                </a:lnTo>
                <a:lnTo>
                  <a:pt x="476" y="103"/>
                </a:lnTo>
                <a:lnTo>
                  <a:pt x="477" y="102"/>
                </a:lnTo>
                <a:lnTo>
                  <a:pt x="479" y="102"/>
                </a:lnTo>
                <a:lnTo>
                  <a:pt x="480" y="101"/>
                </a:lnTo>
                <a:lnTo>
                  <a:pt x="480" y="101"/>
                </a:lnTo>
                <a:lnTo>
                  <a:pt x="481" y="100"/>
                </a:lnTo>
                <a:lnTo>
                  <a:pt x="482" y="100"/>
                </a:lnTo>
                <a:lnTo>
                  <a:pt x="483" y="98"/>
                </a:lnTo>
                <a:lnTo>
                  <a:pt x="483" y="97"/>
                </a:lnTo>
                <a:lnTo>
                  <a:pt x="484" y="96"/>
                </a:lnTo>
                <a:lnTo>
                  <a:pt x="485" y="93"/>
                </a:lnTo>
                <a:lnTo>
                  <a:pt x="486" y="89"/>
                </a:lnTo>
                <a:lnTo>
                  <a:pt x="487" y="87"/>
                </a:lnTo>
                <a:lnTo>
                  <a:pt x="487" y="86"/>
                </a:lnTo>
                <a:lnTo>
                  <a:pt x="487" y="85"/>
                </a:lnTo>
                <a:lnTo>
                  <a:pt x="487" y="84"/>
                </a:lnTo>
                <a:lnTo>
                  <a:pt x="487" y="83"/>
                </a:lnTo>
                <a:lnTo>
                  <a:pt x="487" y="82"/>
                </a:lnTo>
                <a:lnTo>
                  <a:pt x="487" y="81"/>
                </a:lnTo>
                <a:lnTo>
                  <a:pt x="486" y="81"/>
                </a:lnTo>
                <a:lnTo>
                  <a:pt x="486" y="80"/>
                </a:lnTo>
                <a:lnTo>
                  <a:pt x="485" y="79"/>
                </a:lnTo>
                <a:lnTo>
                  <a:pt x="484" y="78"/>
                </a:lnTo>
                <a:lnTo>
                  <a:pt x="483" y="78"/>
                </a:lnTo>
                <a:lnTo>
                  <a:pt x="482" y="77"/>
                </a:lnTo>
                <a:lnTo>
                  <a:pt x="481" y="77"/>
                </a:lnTo>
                <a:lnTo>
                  <a:pt x="478" y="75"/>
                </a:lnTo>
                <a:lnTo>
                  <a:pt x="472" y="73"/>
                </a:lnTo>
                <a:lnTo>
                  <a:pt x="468" y="72"/>
                </a:lnTo>
                <a:lnTo>
                  <a:pt x="462" y="69"/>
                </a:lnTo>
                <a:lnTo>
                  <a:pt x="460" y="69"/>
                </a:lnTo>
                <a:lnTo>
                  <a:pt x="459" y="68"/>
                </a:lnTo>
                <a:lnTo>
                  <a:pt x="458" y="67"/>
                </a:lnTo>
                <a:lnTo>
                  <a:pt x="457" y="67"/>
                </a:lnTo>
                <a:lnTo>
                  <a:pt x="456" y="66"/>
                </a:lnTo>
                <a:lnTo>
                  <a:pt x="456" y="65"/>
                </a:lnTo>
                <a:lnTo>
                  <a:pt x="455" y="65"/>
                </a:lnTo>
                <a:lnTo>
                  <a:pt x="455" y="64"/>
                </a:lnTo>
                <a:lnTo>
                  <a:pt x="454" y="63"/>
                </a:lnTo>
                <a:lnTo>
                  <a:pt x="454" y="61"/>
                </a:lnTo>
                <a:lnTo>
                  <a:pt x="453" y="60"/>
                </a:lnTo>
                <a:lnTo>
                  <a:pt x="453" y="60"/>
                </a:lnTo>
                <a:lnTo>
                  <a:pt x="453" y="59"/>
                </a:lnTo>
                <a:lnTo>
                  <a:pt x="453" y="58"/>
                </a:lnTo>
                <a:lnTo>
                  <a:pt x="453" y="58"/>
                </a:lnTo>
                <a:lnTo>
                  <a:pt x="453" y="57"/>
                </a:lnTo>
                <a:lnTo>
                  <a:pt x="454" y="56"/>
                </a:lnTo>
                <a:lnTo>
                  <a:pt x="455" y="54"/>
                </a:lnTo>
                <a:lnTo>
                  <a:pt x="455" y="53"/>
                </a:lnTo>
                <a:lnTo>
                  <a:pt x="456" y="52"/>
                </a:lnTo>
                <a:lnTo>
                  <a:pt x="456" y="52"/>
                </a:lnTo>
                <a:lnTo>
                  <a:pt x="456" y="51"/>
                </a:lnTo>
                <a:lnTo>
                  <a:pt x="455" y="50"/>
                </a:lnTo>
                <a:lnTo>
                  <a:pt x="455" y="50"/>
                </a:lnTo>
                <a:lnTo>
                  <a:pt x="454" y="49"/>
                </a:lnTo>
                <a:lnTo>
                  <a:pt x="454" y="49"/>
                </a:lnTo>
                <a:lnTo>
                  <a:pt x="453" y="49"/>
                </a:lnTo>
                <a:lnTo>
                  <a:pt x="452" y="49"/>
                </a:lnTo>
                <a:lnTo>
                  <a:pt x="451" y="48"/>
                </a:lnTo>
                <a:lnTo>
                  <a:pt x="447" y="49"/>
                </a:lnTo>
                <a:lnTo>
                  <a:pt x="445" y="48"/>
                </a:lnTo>
                <a:lnTo>
                  <a:pt x="442" y="48"/>
                </a:lnTo>
                <a:lnTo>
                  <a:pt x="441" y="48"/>
                </a:lnTo>
                <a:lnTo>
                  <a:pt x="441" y="48"/>
                </a:lnTo>
                <a:lnTo>
                  <a:pt x="439" y="47"/>
                </a:lnTo>
                <a:lnTo>
                  <a:pt x="438" y="46"/>
                </a:lnTo>
                <a:lnTo>
                  <a:pt x="437" y="46"/>
                </a:lnTo>
                <a:lnTo>
                  <a:pt x="436" y="45"/>
                </a:lnTo>
                <a:lnTo>
                  <a:pt x="435" y="44"/>
                </a:lnTo>
                <a:lnTo>
                  <a:pt x="434" y="43"/>
                </a:lnTo>
                <a:lnTo>
                  <a:pt x="434" y="42"/>
                </a:lnTo>
                <a:lnTo>
                  <a:pt x="433" y="41"/>
                </a:lnTo>
                <a:lnTo>
                  <a:pt x="433" y="41"/>
                </a:lnTo>
                <a:lnTo>
                  <a:pt x="433" y="40"/>
                </a:lnTo>
                <a:lnTo>
                  <a:pt x="433" y="38"/>
                </a:lnTo>
                <a:lnTo>
                  <a:pt x="433" y="35"/>
                </a:lnTo>
                <a:lnTo>
                  <a:pt x="433" y="34"/>
                </a:lnTo>
                <a:lnTo>
                  <a:pt x="434" y="33"/>
                </a:lnTo>
                <a:lnTo>
                  <a:pt x="434" y="32"/>
                </a:lnTo>
                <a:lnTo>
                  <a:pt x="434" y="31"/>
                </a:lnTo>
                <a:lnTo>
                  <a:pt x="436" y="27"/>
                </a:lnTo>
                <a:lnTo>
                  <a:pt x="437" y="26"/>
                </a:lnTo>
                <a:lnTo>
                  <a:pt x="438" y="24"/>
                </a:lnTo>
                <a:lnTo>
                  <a:pt x="438" y="22"/>
                </a:lnTo>
                <a:lnTo>
                  <a:pt x="439" y="21"/>
                </a:lnTo>
                <a:lnTo>
                  <a:pt x="439" y="19"/>
                </a:lnTo>
                <a:lnTo>
                  <a:pt x="440" y="18"/>
                </a:lnTo>
                <a:lnTo>
                  <a:pt x="441" y="13"/>
                </a:lnTo>
                <a:lnTo>
                  <a:pt x="441" y="12"/>
                </a:lnTo>
                <a:lnTo>
                  <a:pt x="441" y="11"/>
                </a:lnTo>
                <a:lnTo>
                  <a:pt x="442" y="10"/>
                </a:lnTo>
                <a:lnTo>
                  <a:pt x="442" y="10"/>
                </a:lnTo>
                <a:lnTo>
                  <a:pt x="443" y="8"/>
                </a:lnTo>
                <a:lnTo>
                  <a:pt x="448" y="2"/>
                </a:lnTo>
                <a:lnTo>
                  <a:pt x="449" y="1"/>
                </a:lnTo>
                <a:lnTo>
                  <a:pt x="450" y="0"/>
                </a:lnTo>
                <a:lnTo>
                  <a:pt x="450" y="0"/>
                </a:lnTo>
                <a:lnTo>
                  <a:pt x="450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6" name="Freeform 239">
            <a:extLst>
              <a:ext uri="{FF2B5EF4-FFF2-40B4-BE49-F238E27FC236}">
                <a16:creationId xmlns:a16="http://schemas.microsoft.com/office/drawing/2014/main" id="{4B18921B-7A82-42F4-848C-9E01EE238E41}"/>
              </a:ext>
            </a:extLst>
          </p:cNvPr>
          <p:cNvSpPr>
            <a:spLocks/>
          </p:cNvSpPr>
          <p:nvPr/>
        </p:nvSpPr>
        <p:spPr bwMode="auto">
          <a:xfrm>
            <a:off x="8205806" y="3034207"/>
            <a:ext cx="1011183" cy="744477"/>
          </a:xfrm>
          <a:custGeom>
            <a:avLst/>
            <a:gdLst>
              <a:gd name="T0" fmla="*/ 298 w 532"/>
              <a:gd name="T1" fmla="*/ 4 h 358"/>
              <a:gd name="T2" fmla="*/ 315 w 532"/>
              <a:gd name="T3" fmla="*/ 17 h 358"/>
              <a:gd name="T4" fmla="*/ 328 w 532"/>
              <a:gd name="T5" fmla="*/ 17 h 358"/>
              <a:gd name="T6" fmla="*/ 340 w 532"/>
              <a:gd name="T7" fmla="*/ 8 h 358"/>
              <a:gd name="T8" fmla="*/ 350 w 532"/>
              <a:gd name="T9" fmla="*/ 24 h 358"/>
              <a:gd name="T10" fmla="*/ 369 w 532"/>
              <a:gd name="T11" fmla="*/ 20 h 358"/>
              <a:gd name="T12" fmla="*/ 388 w 532"/>
              <a:gd name="T13" fmla="*/ 46 h 358"/>
              <a:gd name="T14" fmla="*/ 385 w 532"/>
              <a:gd name="T15" fmla="*/ 79 h 358"/>
              <a:gd name="T16" fmla="*/ 403 w 532"/>
              <a:gd name="T17" fmla="*/ 106 h 358"/>
              <a:gd name="T18" fmla="*/ 425 w 532"/>
              <a:gd name="T19" fmla="*/ 134 h 358"/>
              <a:gd name="T20" fmla="*/ 432 w 532"/>
              <a:gd name="T21" fmla="*/ 158 h 358"/>
              <a:gd name="T22" fmla="*/ 451 w 532"/>
              <a:gd name="T23" fmla="*/ 144 h 358"/>
              <a:gd name="T24" fmla="*/ 485 w 532"/>
              <a:gd name="T25" fmla="*/ 155 h 358"/>
              <a:gd name="T26" fmla="*/ 497 w 532"/>
              <a:gd name="T27" fmla="*/ 169 h 358"/>
              <a:gd name="T28" fmla="*/ 506 w 532"/>
              <a:gd name="T29" fmla="*/ 210 h 358"/>
              <a:gd name="T30" fmla="*/ 511 w 532"/>
              <a:gd name="T31" fmla="*/ 252 h 358"/>
              <a:gd name="T32" fmla="*/ 514 w 532"/>
              <a:gd name="T33" fmla="*/ 284 h 358"/>
              <a:gd name="T34" fmla="*/ 531 w 532"/>
              <a:gd name="T35" fmla="*/ 319 h 358"/>
              <a:gd name="T36" fmla="*/ 520 w 532"/>
              <a:gd name="T37" fmla="*/ 330 h 358"/>
              <a:gd name="T38" fmla="*/ 495 w 532"/>
              <a:gd name="T39" fmla="*/ 331 h 358"/>
              <a:gd name="T40" fmla="*/ 476 w 532"/>
              <a:gd name="T41" fmla="*/ 316 h 358"/>
              <a:gd name="T42" fmla="*/ 457 w 532"/>
              <a:gd name="T43" fmla="*/ 330 h 358"/>
              <a:gd name="T44" fmla="*/ 454 w 532"/>
              <a:gd name="T45" fmla="*/ 349 h 358"/>
              <a:gd name="T46" fmla="*/ 436 w 532"/>
              <a:gd name="T47" fmla="*/ 352 h 358"/>
              <a:gd name="T48" fmla="*/ 425 w 532"/>
              <a:gd name="T49" fmla="*/ 342 h 358"/>
              <a:gd name="T50" fmla="*/ 399 w 532"/>
              <a:gd name="T51" fmla="*/ 332 h 358"/>
              <a:gd name="T52" fmla="*/ 379 w 532"/>
              <a:gd name="T53" fmla="*/ 332 h 358"/>
              <a:gd name="T54" fmla="*/ 359 w 532"/>
              <a:gd name="T55" fmla="*/ 343 h 358"/>
              <a:gd name="T56" fmla="*/ 324 w 532"/>
              <a:gd name="T57" fmla="*/ 324 h 358"/>
              <a:gd name="T58" fmla="*/ 305 w 532"/>
              <a:gd name="T59" fmla="*/ 305 h 358"/>
              <a:gd name="T60" fmla="*/ 274 w 532"/>
              <a:gd name="T61" fmla="*/ 279 h 358"/>
              <a:gd name="T62" fmla="*/ 256 w 532"/>
              <a:gd name="T63" fmla="*/ 279 h 358"/>
              <a:gd name="T64" fmla="*/ 239 w 532"/>
              <a:gd name="T65" fmla="*/ 267 h 358"/>
              <a:gd name="T66" fmla="*/ 230 w 532"/>
              <a:gd name="T67" fmla="*/ 284 h 358"/>
              <a:gd name="T68" fmla="*/ 211 w 532"/>
              <a:gd name="T69" fmla="*/ 299 h 358"/>
              <a:gd name="T70" fmla="*/ 200 w 532"/>
              <a:gd name="T71" fmla="*/ 313 h 358"/>
              <a:gd name="T72" fmla="*/ 172 w 532"/>
              <a:gd name="T73" fmla="*/ 309 h 358"/>
              <a:gd name="T74" fmla="*/ 163 w 532"/>
              <a:gd name="T75" fmla="*/ 330 h 358"/>
              <a:gd name="T76" fmla="*/ 139 w 532"/>
              <a:gd name="T77" fmla="*/ 353 h 358"/>
              <a:gd name="T78" fmla="*/ 106 w 532"/>
              <a:gd name="T79" fmla="*/ 358 h 358"/>
              <a:gd name="T80" fmla="*/ 95 w 532"/>
              <a:gd name="T81" fmla="*/ 343 h 358"/>
              <a:gd name="T82" fmla="*/ 82 w 532"/>
              <a:gd name="T83" fmla="*/ 341 h 358"/>
              <a:gd name="T84" fmla="*/ 62 w 532"/>
              <a:gd name="T85" fmla="*/ 341 h 358"/>
              <a:gd name="T86" fmla="*/ 54 w 532"/>
              <a:gd name="T87" fmla="*/ 334 h 358"/>
              <a:gd name="T88" fmla="*/ 30 w 532"/>
              <a:gd name="T89" fmla="*/ 306 h 358"/>
              <a:gd name="T90" fmla="*/ 9 w 532"/>
              <a:gd name="T91" fmla="*/ 263 h 358"/>
              <a:gd name="T92" fmla="*/ 0 w 532"/>
              <a:gd name="T93" fmla="*/ 234 h 358"/>
              <a:gd name="T94" fmla="*/ 10 w 532"/>
              <a:gd name="T95" fmla="*/ 207 h 358"/>
              <a:gd name="T96" fmla="*/ 29 w 532"/>
              <a:gd name="T97" fmla="*/ 187 h 358"/>
              <a:gd name="T98" fmla="*/ 36 w 532"/>
              <a:gd name="T99" fmla="*/ 167 h 358"/>
              <a:gd name="T100" fmla="*/ 43 w 532"/>
              <a:gd name="T101" fmla="*/ 141 h 358"/>
              <a:gd name="T102" fmla="*/ 61 w 532"/>
              <a:gd name="T103" fmla="*/ 140 h 358"/>
              <a:gd name="T104" fmla="*/ 84 w 532"/>
              <a:gd name="T105" fmla="*/ 146 h 358"/>
              <a:gd name="T106" fmla="*/ 96 w 532"/>
              <a:gd name="T107" fmla="*/ 123 h 358"/>
              <a:gd name="T108" fmla="*/ 128 w 532"/>
              <a:gd name="T109" fmla="*/ 114 h 358"/>
              <a:gd name="T110" fmla="*/ 164 w 532"/>
              <a:gd name="T111" fmla="*/ 130 h 358"/>
              <a:gd name="T112" fmla="*/ 189 w 532"/>
              <a:gd name="T113" fmla="*/ 125 h 358"/>
              <a:gd name="T114" fmla="*/ 211 w 532"/>
              <a:gd name="T115" fmla="*/ 100 h 358"/>
              <a:gd name="T116" fmla="*/ 252 w 532"/>
              <a:gd name="T117" fmla="*/ 103 h 358"/>
              <a:gd name="T118" fmla="*/ 269 w 532"/>
              <a:gd name="T119" fmla="*/ 97 h 358"/>
              <a:gd name="T120" fmla="*/ 275 w 532"/>
              <a:gd name="T121" fmla="*/ 56 h 358"/>
              <a:gd name="T122" fmla="*/ 274 w 532"/>
              <a:gd name="T123" fmla="*/ 29 h 358"/>
              <a:gd name="T124" fmla="*/ 262 w 532"/>
              <a:gd name="T125" fmla="*/ 19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2" h="358">
                <a:moveTo>
                  <a:pt x="280" y="0"/>
                </a:moveTo>
                <a:lnTo>
                  <a:pt x="281" y="1"/>
                </a:lnTo>
                <a:lnTo>
                  <a:pt x="284" y="3"/>
                </a:lnTo>
                <a:lnTo>
                  <a:pt x="285" y="3"/>
                </a:lnTo>
                <a:lnTo>
                  <a:pt x="287" y="4"/>
                </a:lnTo>
                <a:lnTo>
                  <a:pt x="288" y="5"/>
                </a:lnTo>
                <a:lnTo>
                  <a:pt x="289" y="5"/>
                </a:lnTo>
                <a:lnTo>
                  <a:pt x="290" y="5"/>
                </a:lnTo>
                <a:lnTo>
                  <a:pt x="291" y="5"/>
                </a:lnTo>
                <a:lnTo>
                  <a:pt x="292" y="5"/>
                </a:lnTo>
                <a:lnTo>
                  <a:pt x="293" y="5"/>
                </a:lnTo>
                <a:lnTo>
                  <a:pt x="293" y="5"/>
                </a:lnTo>
                <a:lnTo>
                  <a:pt x="296" y="4"/>
                </a:lnTo>
                <a:lnTo>
                  <a:pt x="297" y="4"/>
                </a:lnTo>
                <a:lnTo>
                  <a:pt x="298" y="4"/>
                </a:lnTo>
                <a:lnTo>
                  <a:pt x="299" y="4"/>
                </a:lnTo>
                <a:lnTo>
                  <a:pt x="300" y="4"/>
                </a:lnTo>
                <a:lnTo>
                  <a:pt x="302" y="5"/>
                </a:lnTo>
                <a:lnTo>
                  <a:pt x="308" y="6"/>
                </a:lnTo>
                <a:lnTo>
                  <a:pt x="310" y="7"/>
                </a:lnTo>
                <a:lnTo>
                  <a:pt x="311" y="8"/>
                </a:lnTo>
                <a:lnTo>
                  <a:pt x="312" y="9"/>
                </a:lnTo>
                <a:lnTo>
                  <a:pt x="312" y="9"/>
                </a:lnTo>
                <a:lnTo>
                  <a:pt x="313" y="10"/>
                </a:lnTo>
                <a:lnTo>
                  <a:pt x="313" y="11"/>
                </a:lnTo>
                <a:lnTo>
                  <a:pt x="313" y="11"/>
                </a:lnTo>
                <a:lnTo>
                  <a:pt x="313" y="14"/>
                </a:lnTo>
                <a:lnTo>
                  <a:pt x="314" y="15"/>
                </a:lnTo>
                <a:lnTo>
                  <a:pt x="314" y="16"/>
                </a:lnTo>
                <a:lnTo>
                  <a:pt x="315" y="17"/>
                </a:lnTo>
                <a:lnTo>
                  <a:pt x="315" y="18"/>
                </a:lnTo>
                <a:lnTo>
                  <a:pt x="316" y="19"/>
                </a:lnTo>
                <a:lnTo>
                  <a:pt x="317" y="19"/>
                </a:lnTo>
                <a:lnTo>
                  <a:pt x="319" y="20"/>
                </a:lnTo>
                <a:lnTo>
                  <a:pt x="320" y="20"/>
                </a:lnTo>
                <a:lnTo>
                  <a:pt x="321" y="20"/>
                </a:lnTo>
                <a:lnTo>
                  <a:pt x="322" y="20"/>
                </a:lnTo>
                <a:lnTo>
                  <a:pt x="323" y="20"/>
                </a:lnTo>
                <a:lnTo>
                  <a:pt x="324" y="20"/>
                </a:lnTo>
                <a:lnTo>
                  <a:pt x="325" y="20"/>
                </a:lnTo>
                <a:lnTo>
                  <a:pt x="325" y="20"/>
                </a:lnTo>
                <a:lnTo>
                  <a:pt x="326" y="19"/>
                </a:lnTo>
                <a:lnTo>
                  <a:pt x="327" y="19"/>
                </a:lnTo>
                <a:lnTo>
                  <a:pt x="327" y="18"/>
                </a:lnTo>
                <a:lnTo>
                  <a:pt x="328" y="17"/>
                </a:lnTo>
                <a:lnTo>
                  <a:pt x="329" y="15"/>
                </a:lnTo>
                <a:lnTo>
                  <a:pt x="330" y="13"/>
                </a:lnTo>
                <a:lnTo>
                  <a:pt x="331" y="11"/>
                </a:lnTo>
                <a:lnTo>
                  <a:pt x="332" y="10"/>
                </a:lnTo>
                <a:lnTo>
                  <a:pt x="333" y="9"/>
                </a:lnTo>
                <a:lnTo>
                  <a:pt x="334" y="9"/>
                </a:lnTo>
                <a:lnTo>
                  <a:pt x="335" y="8"/>
                </a:lnTo>
                <a:lnTo>
                  <a:pt x="335" y="8"/>
                </a:lnTo>
                <a:lnTo>
                  <a:pt x="336" y="8"/>
                </a:lnTo>
                <a:lnTo>
                  <a:pt x="336" y="7"/>
                </a:lnTo>
                <a:lnTo>
                  <a:pt x="337" y="7"/>
                </a:lnTo>
                <a:lnTo>
                  <a:pt x="338" y="7"/>
                </a:lnTo>
                <a:lnTo>
                  <a:pt x="339" y="7"/>
                </a:lnTo>
                <a:lnTo>
                  <a:pt x="339" y="8"/>
                </a:lnTo>
                <a:lnTo>
                  <a:pt x="340" y="8"/>
                </a:lnTo>
                <a:lnTo>
                  <a:pt x="340" y="8"/>
                </a:lnTo>
                <a:lnTo>
                  <a:pt x="340" y="8"/>
                </a:lnTo>
                <a:lnTo>
                  <a:pt x="341" y="9"/>
                </a:lnTo>
                <a:lnTo>
                  <a:pt x="342" y="10"/>
                </a:lnTo>
                <a:lnTo>
                  <a:pt x="342" y="12"/>
                </a:lnTo>
                <a:lnTo>
                  <a:pt x="343" y="13"/>
                </a:lnTo>
                <a:lnTo>
                  <a:pt x="344" y="18"/>
                </a:lnTo>
                <a:lnTo>
                  <a:pt x="345" y="20"/>
                </a:lnTo>
                <a:lnTo>
                  <a:pt x="345" y="21"/>
                </a:lnTo>
                <a:lnTo>
                  <a:pt x="346" y="22"/>
                </a:lnTo>
                <a:lnTo>
                  <a:pt x="346" y="23"/>
                </a:lnTo>
                <a:lnTo>
                  <a:pt x="347" y="23"/>
                </a:lnTo>
                <a:lnTo>
                  <a:pt x="348" y="24"/>
                </a:lnTo>
                <a:lnTo>
                  <a:pt x="349" y="24"/>
                </a:lnTo>
                <a:lnTo>
                  <a:pt x="350" y="24"/>
                </a:lnTo>
                <a:lnTo>
                  <a:pt x="351" y="24"/>
                </a:lnTo>
                <a:lnTo>
                  <a:pt x="352" y="24"/>
                </a:lnTo>
                <a:lnTo>
                  <a:pt x="353" y="23"/>
                </a:lnTo>
                <a:lnTo>
                  <a:pt x="356" y="22"/>
                </a:lnTo>
                <a:lnTo>
                  <a:pt x="358" y="21"/>
                </a:lnTo>
                <a:lnTo>
                  <a:pt x="361" y="20"/>
                </a:lnTo>
                <a:lnTo>
                  <a:pt x="362" y="20"/>
                </a:lnTo>
                <a:lnTo>
                  <a:pt x="363" y="19"/>
                </a:lnTo>
                <a:lnTo>
                  <a:pt x="365" y="19"/>
                </a:lnTo>
                <a:lnTo>
                  <a:pt x="366" y="19"/>
                </a:lnTo>
                <a:lnTo>
                  <a:pt x="367" y="19"/>
                </a:lnTo>
                <a:lnTo>
                  <a:pt x="367" y="19"/>
                </a:lnTo>
                <a:lnTo>
                  <a:pt x="368" y="20"/>
                </a:lnTo>
                <a:lnTo>
                  <a:pt x="369" y="20"/>
                </a:lnTo>
                <a:lnTo>
                  <a:pt x="369" y="20"/>
                </a:lnTo>
                <a:lnTo>
                  <a:pt x="370" y="21"/>
                </a:lnTo>
                <a:lnTo>
                  <a:pt x="373" y="24"/>
                </a:lnTo>
                <a:lnTo>
                  <a:pt x="374" y="25"/>
                </a:lnTo>
                <a:lnTo>
                  <a:pt x="376" y="26"/>
                </a:lnTo>
                <a:lnTo>
                  <a:pt x="379" y="28"/>
                </a:lnTo>
                <a:lnTo>
                  <a:pt x="380" y="29"/>
                </a:lnTo>
                <a:lnTo>
                  <a:pt x="382" y="30"/>
                </a:lnTo>
                <a:lnTo>
                  <a:pt x="383" y="31"/>
                </a:lnTo>
                <a:lnTo>
                  <a:pt x="383" y="33"/>
                </a:lnTo>
                <a:lnTo>
                  <a:pt x="384" y="33"/>
                </a:lnTo>
                <a:lnTo>
                  <a:pt x="385" y="35"/>
                </a:lnTo>
                <a:lnTo>
                  <a:pt x="387" y="41"/>
                </a:lnTo>
                <a:lnTo>
                  <a:pt x="388" y="43"/>
                </a:lnTo>
                <a:lnTo>
                  <a:pt x="388" y="45"/>
                </a:lnTo>
                <a:lnTo>
                  <a:pt x="388" y="46"/>
                </a:lnTo>
                <a:lnTo>
                  <a:pt x="388" y="47"/>
                </a:lnTo>
                <a:lnTo>
                  <a:pt x="388" y="49"/>
                </a:lnTo>
                <a:lnTo>
                  <a:pt x="388" y="50"/>
                </a:lnTo>
                <a:lnTo>
                  <a:pt x="388" y="51"/>
                </a:lnTo>
                <a:lnTo>
                  <a:pt x="385" y="58"/>
                </a:lnTo>
                <a:lnTo>
                  <a:pt x="384" y="60"/>
                </a:lnTo>
                <a:lnTo>
                  <a:pt x="384" y="61"/>
                </a:lnTo>
                <a:lnTo>
                  <a:pt x="384" y="63"/>
                </a:lnTo>
                <a:lnTo>
                  <a:pt x="384" y="65"/>
                </a:lnTo>
                <a:lnTo>
                  <a:pt x="383" y="67"/>
                </a:lnTo>
                <a:lnTo>
                  <a:pt x="384" y="69"/>
                </a:lnTo>
                <a:lnTo>
                  <a:pt x="384" y="72"/>
                </a:lnTo>
                <a:lnTo>
                  <a:pt x="384" y="74"/>
                </a:lnTo>
                <a:lnTo>
                  <a:pt x="385" y="76"/>
                </a:lnTo>
                <a:lnTo>
                  <a:pt x="385" y="79"/>
                </a:lnTo>
                <a:lnTo>
                  <a:pt x="386" y="82"/>
                </a:lnTo>
                <a:lnTo>
                  <a:pt x="387" y="85"/>
                </a:lnTo>
                <a:lnTo>
                  <a:pt x="388" y="87"/>
                </a:lnTo>
                <a:lnTo>
                  <a:pt x="389" y="89"/>
                </a:lnTo>
                <a:lnTo>
                  <a:pt x="390" y="91"/>
                </a:lnTo>
                <a:lnTo>
                  <a:pt x="392" y="94"/>
                </a:lnTo>
                <a:lnTo>
                  <a:pt x="393" y="96"/>
                </a:lnTo>
                <a:lnTo>
                  <a:pt x="395" y="98"/>
                </a:lnTo>
                <a:lnTo>
                  <a:pt x="396" y="100"/>
                </a:lnTo>
                <a:lnTo>
                  <a:pt x="398" y="102"/>
                </a:lnTo>
                <a:lnTo>
                  <a:pt x="399" y="103"/>
                </a:lnTo>
                <a:lnTo>
                  <a:pt x="400" y="104"/>
                </a:lnTo>
                <a:lnTo>
                  <a:pt x="401" y="105"/>
                </a:lnTo>
                <a:lnTo>
                  <a:pt x="402" y="106"/>
                </a:lnTo>
                <a:lnTo>
                  <a:pt x="403" y="106"/>
                </a:lnTo>
                <a:lnTo>
                  <a:pt x="405" y="107"/>
                </a:lnTo>
                <a:lnTo>
                  <a:pt x="407" y="108"/>
                </a:lnTo>
                <a:lnTo>
                  <a:pt x="412" y="110"/>
                </a:lnTo>
                <a:lnTo>
                  <a:pt x="413" y="111"/>
                </a:lnTo>
                <a:lnTo>
                  <a:pt x="415" y="112"/>
                </a:lnTo>
                <a:lnTo>
                  <a:pt x="417" y="113"/>
                </a:lnTo>
                <a:lnTo>
                  <a:pt x="418" y="115"/>
                </a:lnTo>
                <a:lnTo>
                  <a:pt x="419" y="116"/>
                </a:lnTo>
                <a:lnTo>
                  <a:pt x="421" y="118"/>
                </a:lnTo>
                <a:lnTo>
                  <a:pt x="422" y="121"/>
                </a:lnTo>
                <a:lnTo>
                  <a:pt x="423" y="124"/>
                </a:lnTo>
                <a:lnTo>
                  <a:pt x="424" y="126"/>
                </a:lnTo>
                <a:lnTo>
                  <a:pt x="425" y="129"/>
                </a:lnTo>
                <a:lnTo>
                  <a:pt x="425" y="131"/>
                </a:lnTo>
                <a:lnTo>
                  <a:pt x="425" y="134"/>
                </a:lnTo>
                <a:lnTo>
                  <a:pt x="425" y="139"/>
                </a:lnTo>
                <a:lnTo>
                  <a:pt x="425" y="145"/>
                </a:lnTo>
                <a:lnTo>
                  <a:pt x="425" y="146"/>
                </a:lnTo>
                <a:lnTo>
                  <a:pt x="426" y="148"/>
                </a:lnTo>
                <a:lnTo>
                  <a:pt x="426" y="151"/>
                </a:lnTo>
                <a:lnTo>
                  <a:pt x="426" y="153"/>
                </a:lnTo>
                <a:lnTo>
                  <a:pt x="427" y="154"/>
                </a:lnTo>
                <a:lnTo>
                  <a:pt x="427" y="155"/>
                </a:lnTo>
                <a:lnTo>
                  <a:pt x="428" y="156"/>
                </a:lnTo>
                <a:lnTo>
                  <a:pt x="428" y="156"/>
                </a:lnTo>
                <a:lnTo>
                  <a:pt x="428" y="157"/>
                </a:lnTo>
                <a:lnTo>
                  <a:pt x="429" y="157"/>
                </a:lnTo>
                <a:lnTo>
                  <a:pt x="430" y="158"/>
                </a:lnTo>
                <a:lnTo>
                  <a:pt x="431" y="158"/>
                </a:lnTo>
                <a:lnTo>
                  <a:pt x="432" y="158"/>
                </a:lnTo>
                <a:lnTo>
                  <a:pt x="432" y="158"/>
                </a:lnTo>
                <a:lnTo>
                  <a:pt x="433" y="158"/>
                </a:lnTo>
                <a:lnTo>
                  <a:pt x="434" y="158"/>
                </a:lnTo>
                <a:lnTo>
                  <a:pt x="435" y="158"/>
                </a:lnTo>
                <a:lnTo>
                  <a:pt x="436" y="157"/>
                </a:lnTo>
                <a:lnTo>
                  <a:pt x="437" y="156"/>
                </a:lnTo>
                <a:lnTo>
                  <a:pt x="438" y="156"/>
                </a:lnTo>
                <a:lnTo>
                  <a:pt x="439" y="155"/>
                </a:lnTo>
                <a:lnTo>
                  <a:pt x="441" y="153"/>
                </a:lnTo>
                <a:lnTo>
                  <a:pt x="445" y="148"/>
                </a:lnTo>
                <a:lnTo>
                  <a:pt x="447" y="147"/>
                </a:lnTo>
                <a:lnTo>
                  <a:pt x="448" y="146"/>
                </a:lnTo>
                <a:lnTo>
                  <a:pt x="449" y="145"/>
                </a:lnTo>
                <a:lnTo>
                  <a:pt x="450" y="145"/>
                </a:lnTo>
                <a:lnTo>
                  <a:pt x="451" y="144"/>
                </a:lnTo>
                <a:lnTo>
                  <a:pt x="452" y="144"/>
                </a:lnTo>
                <a:lnTo>
                  <a:pt x="453" y="144"/>
                </a:lnTo>
                <a:lnTo>
                  <a:pt x="453" y="144"/>
                </a:lnTo>
                <a:lnTo>
                  <a:pt x="454" y="144"/>
                </a:lnTo>
                <a:lnTo>
                  <a:pt x="455" y="144"/>
                </a:lnTo>
                <a:lnTo>
                  <a:pt x="457" y="144"/>
                </a:lnTo>
                <a:lnTo>
                  <a:pt x="459" y="144"/>
                </a:lnTo>
                <a:lnTo>
                  <a:pt x="461" y="145"/>
                </a:lnTo>
                <a:lnTo>
                  <a:pt x="463" y="146"/>
                </a:lnTo>
                <a:lnTo>
                  <a:pt x="466" y="147"/>
                </a:lnTo>
                <a:lnTo>
                  <a:pt x="471" y="149"/>
                </a:lnTo>
                <a:lnTo>
                  <a:pt x="473" y="151"/>
                </a:lnTo>
                <a:lnTo>
                  <a:pt x="477" y="152"/>
                </a:lnTo>
                <a:lnTo>
                  <a:pt x="482" y="154"/>
                </a:lnTo>
                <a:lnTo>
                  <a:pt x="485" y="155"/>
                </a:lnTo>
                <a:lnTo>
                  <a:pt x="487" y="156"/>
                </a:lnTo>
                <a:lnTo>
                  <a:pt x="491" y="158"/>
                </a:lnTo>
                <a:lnTo>
                  <a:pt x="492" y="159"/>
                </a:lnTo>
                <a:lnTo>
                  <a:pt x="493" y="159"/>
                </a:lnTo>
                <a:lnTo>
                  <a:pt x="493" y="159"/>
                </a:lnTo>
                <a:lnTo>
                  <a:pt x="493" y="159"/>
                </a:lnTo>
                <a:lnTo>
                  <a:pt x="494" y="159"/>
                </a:lnTo>
                <a:lnTo>
                  <a:pt x="493" y="159"/>
                </a:lnTo>
                <a:lnTo>
                  <a:pt x="493" y="160"/>
                </a:lnTo>
                <a:lnTo>
                  <a:pt x="494" y="161"/>
                </a:lnTo>
                <a:lnTo>
                  <a:pt x="494" y="162"/>
                </a:lnTo>
                <a:lnTo>
                  <a:pt x="494" y="163"/>
                </a:lnTo>
                <a:lnTo>
                  <a:pt x="495" y="165"/>
                </a:lnTo>
                <a:lnTo>
                  <a:pt x="496" y="167"/>
                </a:lnTo>
                <a:lnTo>
                  <a:pt x="497" y="169"/>
                </a:lnTo>
                <a:lnTo>
                  <a:pt x="498" y="172"/>
                </a:lnTo>
                <a:lnTo>
                  <a:pt x="500" y="174"/>
                </a:lnTo>
                <a:lnTo>
                  <a:pt x="503" y="179"/>
                </a:lnTo>
                <a:lnTo>
                  <a:pt x="505" y="182"/>
                </a:lnTo>
                <a:lnTo>
                  <a:pt x="505" y="183"/>
                </a:lnTo>
                <a:lnTo>
                  <a:pt x="506" y="185"/>
                </a:lnTo>
                <a:lnTo>
                  <a:pt x="506" y="186"/>
                </a:lnTo>
                <a:lnTo>
                  <a:pt x="507" y="187"/>
                </a:lnTo>
                <a:lnTo>
                  <a:pt x="507" y="189"/>
                </a:lnTo>
                <a:lnTo>
                  <a:pt x="507" y="191"/>
                </a:lnTo>
                <a:lnTo>
                  <a:pt x="507" y="193"/>
                </a:lnTo>
                <a:lnTo>
                  <a:pt x="506" y="199"/>
                </a:lnTo>
                <a:lnTo>
                  <a:pt x="506" y="201"/>
                </a:lnTo>
                <a:lnTo>
                  <a:pt x="506" y="203"/>
                </a:lnTo>
                <a:lnTo>
                  <a:pt x="506" y="210"/>
                </a:lnTo>
                <a:lnTo>
                  <a:pt x="506" y="220"/>
                </a:lnTo>
                <a:lnTo>
                  <a:pt x="507" y="222"/>
                </a:lnTo>
                <a:lnTo>
                  <a:pt x="507" y="224"/>
                </a:lnTo>
                <a:lnTo>
                  <a:pt x="507" y="227"/>
                </a:lnTo>
                <a:lnTo>
                  <a:pt x="508" y="231"/>
                </a:lnTo>
                <a:lnTo>
                  <a:pt x="509" y="234"/>
                </a:lnTo>
                <a:lnTo>
                  <a:pt x="510" y="239"/>
                </a:lnTo>
                <a:lnTo>
                  <a:pt x="511" y="241"/>
                </a:lnTo>
                <a:lnTo>
                  <a:pt x="511" y="242"/>
                </a:lnTo>
                <a:lnTo>
                  <a:pt x="511" y="244"/>
                </a:lnTo>
                <a:lnTo>
                  <a:pt x="511" y="247"/>
                </a:lnTo>
                <a:lnTo>
                  <a:pt x="511" y="249"/>
                </a:lnTo>
                <a:lnTo>
                  <a:pt x="511" y="250"/>
                </a:lnTo>
                <a:lnTo>
                  <a:pt x="511" y="251"/>
                </a:lnTo>
                <a:lnTo>
                  <a:pt x="511" y="252"/>
                </a:lnTo>
                <a:lnTo>
                  <a:pt x="512" y="254"/>
                </a:lnTo>
                <a:lnTo>
                  <a:pt x="515" y="259"/>
                </a:lnTo>
                <a:lnTo>
                  <a:pt x="516" y="263"/>
                </a:lnTo>
                <a:lnTo>
                  <a:pt x="517" y="264"/>
                </a:lnTo>
                <a:lnTo>
                  <a:pt x="517" y="265"/>
                </a:lnTo>
                <a:lnTo>
                  <a:pt x="518" y="266"/>
                </a:lnTo>
                <a:lnTo>
                  <a:pt x="518" y="267"/>
                </a:lnTo>
                <a:lnTo>
                  <a:pt x="518" y="268"/>
                </a:lnTo>
                <a:lnTo>
                  <a:pt x="518" y="269"/>
                </a:lnTo>
                <a:lnTo>
                  <a:pt x="517" y="270"/>
                </a:lnTo>
                <a:lnTo>
                  <a:pt x="517" y="272"/>
                </a:lnTo>
                <a:lnTo>
                  <a:pt x="515" y="277"/>
                </a:lnTo>
                <a:lnTo>
                  <a:pt x="514" y="280"/>
                </a:lnTo>
                <a:lnTo>
                  <a:pt x="514" y="283"/>
                </a:lnTo>
                <a:lnTo>
                  <a:pt x="514" y="284"/>
                </a:lnTo>
                <a:lnTo>
                  <a:pt x="514" y="286"/>
                </a:lnTo>
                <a:lnTo>
                  <a:pt x="514" y="287"/>
                </a:lnTo>
                <a:lnTo>
                  <a:pt x="514" y="288"/>
                </a:lnTo>
                <a:lnTo>
                  <a:pt x="514" y="290"/>
                </a:lnTo>
                <a:lnTo>
                  <a:pt x="515" y="291"/>
                </a:lnTo>
                <a:lnTo>
                  <a:pt x="517" y="295"/>
                </a:lnTo>
                <a:lnTo>
                  <a:pt x="518" y="298"/>
                </a:lnTo>
                <a:lnTo>
                  <a:pt x="521" y="304"/>
                </a:lnTo>
                <a:lnTo>
                  <a:pt x="522" y="305"/>
                </a:lnTo>
                <a:lnTo>
                  <a:pt x="524" y="308"/>
                </a:lnTo>
                <a:lnTo>
                  <a:pt x="528" y="312"/>
                </a:lnTo>
                <a:lnTo>
                  <a:pt x="530" y="316"/>
                </a:lnTo>
                <a:lnTo>
                  <a:pt x="531" y="317"/>
                </a:lnTo>
                <a:lnTo>
                  <a:pt x="531" y="318"/>
                </a:lnTo>
                <a:lnTo>
                  <a:pt x="531" y="319"/>
                </a:lnTo>
                <a:lnTo>
                  <a:pt x="532" y="320"/>
                </a:lnTo>
                <a:lnTo>
                  <a:pt x="532" y="321"/>
                </a:lnTo>
                <a:lnTo>
                  <a:pt x="532" y="322"/>
                </a:lnTo>
                <a:lnTo>
                  <a:pt x="532" y="323"/>
                </a:lnTo>
                <a:lnTo>
                  <a:pt x="532" y="324"/>
                </a:lnTo>
                <a:lnTo>
                  <a:pt x="531" y="325"/>
                </a:lnTo>
                <a:lnTo>
                  <a:pt x="531" y="326"/>
                </a:lnTo>
                <a:lnTo>
                  <a:pt x="530" y="326"/>
                </a:lnTo>
                <a:lnTo>
                  <a:pt x="529" y="327"/>
                </a:lnTo>
                <a:lnTo>
                  <a:pt x="528" y="327"/>
                </a:lnTo>
                <a:lnTo>
                  <a:pt x="527" y="328"/>
                </a:lnTo>
                <a:lnTo>
                  <a:pt x="525" y="329"/>
                </a:lnTo>
                <a:lnTo>
                  <a:pt x="523" y="330"/>
                </a:lnTo>
                <a:lnTo>
                  <a:pt x="521" y="330"/>
                </a:lnTo>
                <a:lnTo>
                  <a:pt x="520" y="330"/>
                </a:lnTo>
                <a:lnTo>
                  <a:pt x="518" y="330"/>
                </a:lnTo>
                <a:lnTo>
                  <a:pt x="517" y="330"/>
                </a:lnTo>
                <a:lnTo>
                  <a:pt x="516" y="330"/>
                </a:lnTo>
                <a:lnTo>
                  <a:pt x="515" y="330"/>
                </a:lnTo>
                <a:lnTo>
                  <a:pt x="513" y="329"/>
                </a:lnTo>
                <a:lnTo>
                  <a:pt x="511" y="328"/>
                </a:lnTo>
                <a:lnTo>
                  <a:pt x="509" y="328"/>
                </a:lnTo>
                <a:lnTo>
                  <a:pt x="507" y="328"/>
                </a:lnTo>
                <a:lnTo>
                  <a:pt x="506" y="328"/>
                </a:lnTo>
                <a:lnTo>
                  <a:pt x="505" y="328"/>
                </a:lnTo>
                <a:lnTo>
                  <a:pt x="502" y="329"/>
                </a:lnTo>
                <a:lnTo>
                  <a:pt x="498" y="330"/>
                </a:lnTo>
                <a:lnTo>
                  <a:pt x="497" y="331"/>
                </a:lnTo>
                <a:lnTo>
                  <a:pt x="496" y="331"/>
                </a:lnTo>
                <a:lnTo>
                  <a:pt x="495" y="331"/>
                </a:lnTo>
                <a:lnTo>
                  <a:pt x="494" y="331"/>
                </a:lnTo>
                <a:lnTo>
                  <a:pt x="493" y="331"/>
                </a:lnTo>
                <a:lnTo>
                  <a:pt x="491" y="330"/>
                </a:lnTo>
                <a:lnTo>
                  <a:pt x="490" y="330"/>
                </a:lnTo>
                <a:lnTo>
                  <a:pt x="488" y="329"/>
                </a:lnTo>
                <a:lnTo>
                  <a:pt x="487" y="328"/>
                </a:lnTo>
                <a:lnTo>
                  <a:pt x="485" y="327"/>
                </a:lnTo>
                <a:lnTo>
                  <a:pt x="484" y="326"/>
                </a:lnTo>
                <a:lnTo>
                  <a:pt x="483" y="325"/>
                </a:lnTo>
                <a:lnTo>
                  <a:pt x="482" y="324"/>
                </a:lnTo>
                <a:lnTo>
                  <a:pt x="480" y="321"/>
                </a:lnTo>
                <a:lnTo>
                  <a:pt x="478" y="318"/>
                </a:lnTo>
                <a:lnTo>
                  <a:pt x="477" y="317"/>
                </a:lnTo>
                <a:lnTo>
                  <a:pt x="477" y="317"/>
                </a:lnTo>
                <a:lnTo>
                  <a:pt x="476" y="316"/>
                </a:lnTo>
                <a:lnTo>
                  <a:pt x="475" y="316"/>
                </a:lnTo>
                <a:lnTo>
                  <a:pt x="474" y="315"/>
                </a:lnTo>
                <a:lnTo>
                  <a:pt x="473" y="315"/>
                </a:lnTo>
                <a:lnTo>
                  <a:pt x="473" y="316"/>
                </a:lnTo>
                <a:lnTo>
                  <a:pt x="472" y="316"/>
                </a:lnTo>
                <a:lnTo>
                  <a:pt x="472" y="316"/>
                </a:lnTo>
                <a:lnTo>
                  <a:pt x="471" y="317"/>
                </a:lnTo>
                <a:lnTo>
                  <a:pt x="470" y="318"/>
                </a:lnTo>
                <a:lnTo>
                  <a:pt x="469" y="319"/>
                </a:lnTo>
                <a:lnTo>
                  <a:pt x="466" y="321"/>
                </a:lnTo>
                <a:lnTo>
                  <a:pt x="463" y="324"/>
                </a:lnTo>
                <a:lnTo>
                  <a:pt x="460" y="327"/>
                </a:lnTo>
                <a:lnTo>
                  <a:pt x="459" y="328"/>
                </a:lnTo>
                <a:lnTo>
                  <a:pt x="458" y="329"/>
                </a:lnTo>
                <a:lnTo>
                  <a:pt x="457" y="330"/>
                </a:lnTo>
                <a:lnTo>
                  <a:pt x="457" y="331"/>
                </a:lnTo>
                <a:lnTo>
                  <a:pt x="456" y="332"/>
                </a:lnTo>
                <a:lnTo>
                  <a:pt x="456" y="333"/>
                </a:lnTo>
                <a:lnTo>
                  <a:pt x="456" y="334"/>
                </a:lnTo>
                <a:lnTo>
                  <a:pt x="456" y="335"/>
                </a:lnTo>
                <a:lnTo>
                  <a:pt x="456" y="337"/>
                </a:lnTo>
                <a:lnTo>
                  <a:pt x="457" y="341"/>
                </a:lnTo>
                <a:lnTo>
                  <a:pt x="457" y="342"/>
                </a:lnTo>
                <a:lnTo>
                  <a:pt x="457" y="343"/>
                </a:lnTo>
                <a:lnTo>
                  <a:pt x="457" y="344"/>
                </a:lnTo>
                <a:lnTo>
                  <a:pt x="456" y="345"/>
                </a:lnTo>
                <a:lnTo>
                  <a:pt x="456" y="347"/>
                </a:lnTo>
                <a:lnTo>
                  <a:pt x="455" y="348"/>
                </a:lnTo>
                <a:lnTo>
                  <a:pt x="454" y="348"/>
                </a:lnTo>
                <a:lnTo>
                  <a:pt x="454" y="349"/>
                </a:lnTo>
                <a:lnTo>
                  <a:pt x="451" y="350"/>
                </a:lnTo>
                <a:lnTo>
                  <a:pt x="450" y="351"/>
                </a:lnTo>
                <a:lnTo>
                  <a:pt x="449" y="352"/>
                </a:lnTo>
                <a:lnTo>
                  <a:pt x="448" y="353"/>
                </a:lnTo>
                <a:lnTo>
                  <a:pt x="446" y="353"/>
                </a:lnTo>
                <a:lnTo>
                  <a:pt x="445" y="354"/>
                </a:lnTo>
                <a:lnTo>
                  <a:pt x="443" y="354"/>
                </a:lnTo>
                <a:lnTo>
                  <a:pt x="441" y="354"/>
                </a:lnTo>
                <a:lnTo>
                  <a:pt x="440" y="354"/>
                </a:lnTo>
                <a:lnTo>
                  <a:pt x="439" y="354"/>
                </a:lnTo>
                <a:lnTo>
                  <a:pt x="438" y="354"/>
                </a:lnTo>
                <a:lnTo>
                  <a:pt x="437" y="354"/>
                </a:lnTo>
                <a:lnTo>
                  <a:pt x="437" y="353"/>
                </a:lnTo>
                <a:lnTo>
                  <a:pt x="436" y="353"/>
                </a:lnTo>
                <a:lnTo>
                  <a:pt x="436" y="352"/>
                </a:lnTo>
                <a:lnTo>
                  <a:pt x="435" y="352"/>
                </a:lnTo>
                <a:lnTo>
                  <a:pt x="434" y="351"/>
                </a:lnTo>
                <a:lnTo>
                  <a:pt x="433" y="350"/>
                </a:lnTo>
                <a:lnTo>
                  <a:pt x="433" y="349"/>
                </a:lnTo>
                <a:lnTo>
                  <a:pt x="433" y="348"/>
                </a:lnTo>
                <a:lnTo>
                  <a:pt x="433" y="347"/>
                </a:lnTo>
                <a:lnTo>
                  <a:pt x="432" y="345"/>
                </a:lnTo>
                <a:lnTo>
                  <a:pt x="431" y="344"/>
                </a:lnTo>
                <a:lnTo>
                  <a:pt x="431" y="343"/>
                </a:lnTo>
                <a:lnTo>
                  <a:pt x="430" y="342"/>
                </a:lnTo>
                <a:lnTo>
                  <a:pt x="430" y="342"/>
                </a:lnTo>
                <a:lnTo>
                  <a:pt x="429" y="342"/>
                </a:lnTo>
                <a:lnTo>
                  <a:pt x="429" y="341"/>
                </a:lnTo>
                <a:lnTo>
                  <a:pt x="428" y="341"/>
                </a:lnTo>
                <a:lnTo>
                  <a:pt x="425" y="342"/>
                </a:lnTo>
                <a:lnTo>
                  <a:pt x="424" y="342"/>
                </a:lnTo>
                <a:lnTo>
                  <a:pt x="423" y="342"/>
                </a:lnTo>
                <a:lnTo>
                  <a:pt x="422" y="341"/>
                </a:lnTo>
                <a:lnTo>
                  <a:pt x="420" y="340"/>
                </a:lnTo>
                <a:lnTo>
                  <a:pt x="417" y="339"/>
                </a:lnTo>
                <a:lnTo>
                  <a:pt x="415" y="338"/>
                </a:lnTo>
                <a:lnTo>
                  <a:pt x="412" y="337"/>
                </a:lnTo>
                <a:lnTo>
                  <a:pt x="411" y="336"/>
                </a:lnTo>
                <a:lnTo>
                  <a:pt x="410" y="336"/>
                </a:lnTo>
                <a:lnTo>
                  <a:pt x="409" y="335"/>
                </a:lnTo>
                <a:lnTo>
                  <a:pt x="406" y="335"/>
                </a:lnTo>
                <a:lnTo>
                  <a:pt x="405" y="334"/>
                </a:lnTo>
                <a:lnTo>
                  <a:pt x="403" y="334"/>
                </a:lnTo>
                <a:lnTo>
                  <a:pt x="401" y="333"/>
                </a:lnTo>
                <a:lnTo>
                  <a:pt x="399" y="332"/>
                </a:lnTo>
                <a:lnTo>
                  <a:pt x="395" y="331"/>
                </a:lnTo>
                <a:lnTo>
                  <a:pt x="394" y="330"/>
                </a:lnTo>
                <a:lnTo>
                  <a:pt x="392" y="330"/>
                </a:lnTo>
                <a:lnTo>
                  <a:pt x="390" y="329"/>
                </a:lnTo>
                <a:lnTo>
                  <a:pt x="389" y="329"/>
                </a:lnTo>
                <a:lnTo>
                  <a:pt x="388" y="329"/>
                </a:lnTo>
                <a:lnTo>
                  <a:pt x="387" y="329"/>
                </a:lnTo>
                <a:lnTo>
                  <a:pt x="386" y="329"/>
                </a:lnTo>
                <a:lnTo>
                  <a:pt x="385" y="329"/>
                </a:lnTo>
                <a:lnTo>
                  <a:pt x="384" y="329"/>
                </a:lnTo>
                <a:lnTo>
                  <a:pt x="383" y="329"/>
                </a:lnTo>
                <a:lnTo>
                  <a:pt x="382" y="330"/>
                </a:lnTo>
                <a:lnTo>
                  <a:pt x="381" y="330"/>
                </a:lnTo>
                <a:lnTo>
                  <a:pt x="380" y="331"/>
                </a:lnTo>
                <a:lnTo>
                  <a:pt x="379" y="332"/>
                </a:lnTo>
                <a:lnTo>
                  <a:pt x="378" y="333"/>
                </a:lnTo>
                <a:lnTo>
                  <a:pt x="375" y="336"/>
                </a:lnTo>
                <a:lnTo>
                  <a:pt x="373" y="339"/>
                </a:lnTo>
                <a:lnTo>
                  <a:pt x="371" y="341"/>
                </a:lnTo>
                <a:lnTo>
                  <a:pt x="370" y="342"/>
                </a:lnTo>
                <a:lnTo>
                  <a:pt x="369" y="343"/>
                </a:lnTo>
                <a:lnTo>
                  <a:pt x="369" y="343"/>
                </a:lnTo>
                <a:lnTo>
                  <a:pt x="368" y="343"/>
                </a:lnTo>
                <a:lnTo>
                  <a:pt x="366" y="344"/>
                </a:lnTo>
                <a:lnTo>
                  <a:pt x="365" y="344"/>
                </a:lnTo>
                <a:lnTo>
                  <a:pt x="364" y="344"/>
                </a:lnTo>
                <a:lnTo>
                  <a:pt x="363" y="344"/>
                </a:lnTo>
                <a:lnTo>
                  <a:pt x="362" y="344"/>
                </a:lnTo>
                <a:lnTo>
                  <a:pt x="360" y="343"/>
                </a:lnTo>
                <a:lnTo>
                  <a:pt x="359" y="343"/>
                </a:lnTo>
                <a:lnTo>
                  <a:pt x="356" y="342"/>
                </a:lnTo>
                <a:lnTo>
                  <a:pt x="354" y="341"/>
                </a:lnTo>
                <a:lnTo>
                  <a:pt x="352" y="340"/>
                </a:lnTo>
                <a:lnTo>
                  <a:pt x="350" y="339"/>
                </a:lnTo>
                <a:lnTo>
                  <a:pt x="348" y="338"/>
                </a:lnTo>
                <a:lnTo>
                  <a:pt x="342" y="335"/>
                </a:lnTo>
                <a:lnTo>
                  <a:pt x="340" y="334"/>
                </a:lnTo>
                <a:lnTo>
                  <a:pt x="337" y="332"/>
                </a:lnTo>
                <a:lnTo>
                  <a:pt x="335" y="331"/>
                </a:lnTo>
                <a:lnTo>
                  <a:pt x="334" y="330"/>
                </a:lnTo>
                <a:lnTo>
                  <a:pt x="333" y="329"/>
                </a:lnTo>
                <a:lnTo>
                  <a:pt x="333" y="328"/>
                </a:lnTo>
                <a:lnTo>
                  <a:pt x="331" y="327"/>
                </a:lnTo>
                <a:lnTo>
                  <a:pt x="330" y="327"/>
                </a:lnTo>
                <a:lnTo>
                  <a:pt x="324" y="324"/>
                </a:lnTo>
                <a:lnTo>
                  <a:pt x="321" y="323"/>
                </a:lnTo>
                <a:lnTo>
                  <a:pt x="319" y="322"/>
                </a:lnTo>
                <a:lnTo>
                  <a:pt x="318" y="321"/>
                </a:lnTo>
                <a:lnTo>
                  <a:pt x="317" y="320"/>
                </a:lnTo>
                <a:lnTo>
                  <a:pt x="316" y="320"/>
                </a:lnTo>
                <a:lnTo>
                  <a:pt x="315" y="318"/>
                </a:lnTo>
                <a:lnTo>
                  <a:pt x="314" y="318"/>
                </a:lnTo>
                <a:lnTo>
                  <a:pt x="313" y="317"/>
                </a:lnTo>
                <a:lnTo>
                  <a:pt x="312" y="315"/>
                </a:lnTo>
                <a:lnTo>
                  <a:pt x="310" y="311"/>
                </a:lnTo>
                <a:lnTo>
                  <a:pt x="309" y="310"/>
                </a:lnTo>
                <a:lnTo>
                  <a:pt x="308" y="308"/>
                </a:lnTo>
                <a:lnTo>
                  <a:pt x="307" y="307"/>
                </a:lnTo>
                <a:lnTo>
                  <a:pt x="306" y="306"/>
                </a:lnTo>
                <a:lnTo>
                  <a:pt x="305" y="305"/>
                </a:lnTo>
                <a:lnTo>
                  <a:pt x="302" y="303"/>
                </a:lnTo>
                <a:lnTo>
                  <a:pt x="300" y="301"/>
                </a:lnTo>
                <a:lnTo>
                  <a:pt x="298" y="300"/>
                </a:lnTo>
                <a:lnTo>
                  <a:pt x="297" y="299"/>
                </a:lnTo>
                <a:lnTo>
                  <a:pt x="296" y="299"/>
                </a:lnTo>
                <a:lnTo>
                  <a:pt x="293" y="298"/>
                </a:lnTo>
                <a:lnTo>
                  <a:pt x="292" y="297"/>
                </a:lnTo>
                <a:lnTo>
                  <a:pt x="290" y="297"/>
                </a:lnTo>
                <a:lnTo>
                  <a:pt x="289" y="296"/>
                </a:lnTo>
                <a:lnTo>
                  <a:pt x="289" y="295"/>
                </a:lnTo>
                <a:lnTo>
                  <a:pt x="288" y="295"/>
                </a:lnTo>
                <a:lnTo>
                  <a:pt x="285" y="292"/>
                </a:lnTo>
                <a:lnTo>
                  <a:pt x="279" y="285"/>
                </a:lnTo>
                <a:lnTo>
                  <a:pt x="275" y="281"/>
                </a:lnTo>
                <a:lnTo>
                  <a:pt x="274" y="279"/>
                </a:lnTo>
                <a:lnTo>
                  <a:pt x="273" y="278"/>
                </a:lnTo>
                <a:lnTo>
                  <a:pt x="272" y="278"/>
                </a:lnTo>
                <a:lnTo>
                  <a:pt x="271" y="277"/>
                </a:lnTo>
                <a:lnTo>
                  <a:pt x="270" y="277"/>
                </a:lnTo>
                <a:lnTo>
                  <a:pt x="269" y="277"/>
                </a:lnTo>
                <a:lnTo>
                  <a:pt x="265" y="276"/>
                </a:lnTo>
                <a:lnTo>
                  <a:pt x="264" y="276"/>
                </a:lnTo>
                <a:lnTo>
                  <a:pt x="263" y="276"/>
                </a:lnTo>
                <a:lnTo>
                  <a:pt x="262" y="276"/>
                </a:lnTo>
                <a:lnTo>
                  <a:pt x="261" y="276"/>
                </a:lnTo>
                <a:lnTo>
                  <a:pt x="260" y="277"/>
                </a:lnTo>
                <a:lnTo>
                  <a:pt x="259" y="278"/>
                </a:lnTo>
                <a:lnTo>
                  <a:pt x="257" y="279"/>
                </a:lnTo>
                <a:lnTo>
                  <a:pt x="257" y="279"/>
                </a:lnTo>
                <a:lnTo>
                  <a:pt x="256" y="279"/>
                </a:lnTo>
                <a:lnTo>
                  <a:pt x="255" y="280"/>
                </a:lnTo>
                <a:lnTo>
                  <a:pt x="255" y="280"/>
                </a:lnTo>
                <a:lnTo>
                  <a:pt x="254" y="280"/>
                </a:lnTo>
                <a:lnTo>
                  <a:pt x="253" y="279"/>
                </a:lnTo>
                <a:lnTo>
                  <a:pt x="252" y="279"/>
                </a:lnTo>
                <a:lnTo>
                  <a:pt x="251" y="278"/>
                </a:lnTo>
                <a:lnTo>
                  <a:pt x="251" y="278"/>
                </a:lnTo>
                <a:lnTo>
                  <a:pt x="250" y="276"/>
                </a:lnTo>
                <a:lnTo>
                  <a:pt x="249" y="275"/>
                </a:lnTo>
                <a:lnTo>
                  <a:pt x="248" y="274"/>
                </a:lnTo>
                <a:lnTo>
                  <a:pt x="245" y="272"/>
                </a:lnTo>
                <a:lnTo>
                  <a:pt x="243" y="271"/>
                </a:lnTo>
                <a:lnTo>
                  <a:pt x="242" y="270"/>
                </a:lnTo>
                <a:lnTo>
                  <a:pt x="239" y="267"/>
                </a:lnTo>
                <a:lnTo>
                  <a:pt x="239" y="267"/>
                </a:lnTo>
                <a:lnTo>
                  <a:pt x="238" y="266"/>
                </a:lnTo>
                <a:lnTo>
                  <a:pt x="237" y="266"/>
                </a:lnTo>
                <a:lnTo>
                  <a:pt x="236" y="265"/>
                </a:lnTo>
                <a:lnTo>
                  <a:pt x="236" y="265"/>
                </a:lnTo>
                <a:lnTo>
                  <a:pt x="235" y="265"/>
                </a:lnTo>
                <a:lnTo>
                  <a:pt x="235" y="266"/>
                </a:lnTo>
                <a:lnTo>
                  <a:pt x="235" y="268"/>
                </a:lnTo>
                <a:lnTo>
                  <a:pt x="234" y="270"/>
                </a:lnTo>
                <a:lnTo>
                  <a:pt x="234" y="271"/>
                </a:lnTo>
                <a:lnTo>
                  <a:pt x="233" y="274"/>
                </a:lnTo>
                <a:lnTo>
                  <a:pt x="232" y="276"/>
                </a:lnTo>
                <a:lnTo>
                  <a:pt x="231" y="278"/>
                </a:lnTo>
                <a:lnTo>
                  <a:pt x="231" y="282"/>
                </a:lnTo>
                <a:lnTo>
                  <a:pt x="231" y="283"/>
                </a:lnTo>
                <a:lnTo>
                  <a:pt x="230" y="284"/>
                </a:lnTo>
                <a:lnTo>
                  <a:pt x="230" y="285"/>
                </a:lnTo>
                <a:lnTo>
                  <a:pt x="229" y="286"/>
                </a:lnTo>
                <a:lnTo>
                  <a:pt x="228" y="287"/>
                </a:lnTo>
                <a:lnTo>
                  <a:pt x="228" y="288"/>
                </a:lnTo>
                <a:lnTo>
                  <a:pt x="227" y="288"/>
                </a:lnTo>
                <a:lnTo>
                  <a:pt x="225" y="289"/>
                </a:lnTo>
                <a:lnTo>
                  <a:pt x="220" y="292"/>
                </a:lnTo>
                <a:lnTo>
                  <a:pt x="217" y="293"/>
                </a:lnTo>
                <a:lnTo>
                  <a:pt x="216" y="294"/>
                </a:lnTo>
                <a:lnTo>
                  <a:pt x="214" y="295"/>
                </a:lnTo>
                <a:lnTo>
                  <a:pt x="213" y="296"/>
                </a:lnTo>
                <a:lnTo>
                  <a:pt x="212" y="297"/>
                </a:lnTo>
                <a:lnTo>
                  <a:pt x="212" y="297"/>
                </a:lnTo>
                <a:lnTo>
                  <a:pt x="211" y="298"/>
                </a:lnTo>
                <a:lnTo>
                  <a:pt x="211" y="299"/>
                </a:lnTo>
                <a:lnTo>
                  <a:pt x="211" y="299"/>
                </a:lnTo>
                <a:lnTo>
                  <a:pt x="210" y="301"/>
                </a:lnTo>
                <a:lnTo>
                  <a:pt x="210" y="304"/>
                </a:lnTo>
                <a:lnTo>
                  <a:pt x="209" y="305"/>
                </a:lnTo>
                <a:lnTo>
                  <a:pt x="209" y="306"/>
                </a:lnTo>
                <a:lnTo>
                  <a:pt x="208" y="307"/>
                </a:lnTo>
                <a:lnTo>
                  <a:pt x="208" y="308"/>
                </a:lnTo>
                <a:lnTo>
                  <a:pt x="207" y="308"/>
                </a:lnTo>
                <a:lnTo>
                  <a:pt x="206" y="309"/>
                </a:lnTo>
                <a:lnTo>
                  <a:pt x="205" y="310"/>
                </a:lnTo>
                <a:lnTo>
                  <a:pt x="204" y="311"/>
                </a:lnTo>
                <a:lnTo>
                  <a:pt x="203" y="312"/>
                </a:lnTo>
                <a:lnTo>
                  <a:pt x="202" y="312"/>
                </a:lnTo>
                <a:lnTo>
                  <a:pt x="201" y="313"/>
                </a:lnTo>
                <a:lnTo>
                  <a:pt x="200" y="313"/>
                </a:lnTo>
                <a:lnTo>
                  <a:pt x="199" y="313"/>
                </a:lnTo>
                <a:lnTo>
                  <a:pt x="198" y="313"/>
                </a:lnTo>
                <a:lnTo>
                  <a:pt x="197" y="313"/>
                </a:lnTo>
                <a:lnTo>
                  <a:pt x="197" y="313"/>
                </a:lnTo>
                <a:lnTo>
                  <a:pt x="195" y="313"/>
                </a:lnTo>
                <a:lnTo>
                  <a:pt x="193" y="312"/>
                </a:lnTo>
                <a:lnTo>
                  <a:pt x="188" y="311"/>
                </a:lnTo>
                <a:lnTo>
                  <a:pt x="185" y="310"/>
                </a:lnTo>
                <a:lnTo>
                  <a:pt x="182" y="309"/>
                </a:lnTo>
                <a:lnTo>
                  <a:pt x="179" y="309"/>
                </a:lnTo>
                <a:lnTo>
                  <a:pt x="177" y="309"/>
                </a:lnTo>
                <a:lnTo>
                  <a:pt x="176" y="309"/>
                </a:lnTo>
                <a:lnTo>
                  <a:pt x="174" y="309"/>
                </a:lnTo>
                <a:lnTo>
                  <a:pt x="173" y="309"/>
                </a:lnTo>
                <a:lnTo>
                  <a:pt x="172" y="309"/>
                </a:lnTo>
                <a:lnTo>
                  <a:pt x="171" y="310"/>
                </a:lnTo>
                <a:lnTo>
                  <a:pt x="170" y="310"/>
                </a:lnTo>
                <a:lnTo>
                  <a:pt x="170" y="311"/>
                </a:lnTo>
                <a:lnTo>
                  <a:pt x="169" y="313"/>
                </a:lnTo>
                <a:lnTo>
                  <a:pt x="169" y="314"/>
                </a:lnTo>
                <a:lnTo>
                  <a:pt x="168" y="315"/>
                </a:lnTo>
                <a:lnTo>
                  <a:pt x="168" y="321"/>
                </a:lnTo>
                <a:lnTo>
                  <a:pt x="167" y="323"/>
                </a:lnTo>
                <a:lnTo>
                  <a:pt x="167" y="325"/>
                </a:lnTo>
                <a:lnTo>
                  <a:pt x="167" y="326"/>
                </a:lnTo>
                <a:lnTo>
                  <a:pt x="166" y="327"/>
                </a:lnTo>
                <a:lnTo>
                  <a:pt x="165" y="328"/>
                </a:lnTo>
                <a:lnTo>
                  <a:pt x="165" y="329"/>
                </a:lnTo>
                <a:lnTo>
                  <a:pt x="164" y="330"/>
                </a:lnTo>
                <a:lnTo>
                  <a:pt x="163" y="330"/>
                </a:lnTo>
                <a:lnTo>
                  <a:pt x="160" y="333"/>
                </a:lnTo>
                <a:lnTo>
                  <a:pt x="159" y="333"/>
                </a:lnTo>
                <a:lnTo>
                  <a:pt x="158" y="334"/>
                </a:lnTo>
                <a:lnTo>
                  <a:pt x="157" y="335"/>
                </a:lnTo>
                <a:lnTo>
                  <a:pt x="157" y="336"/>
                </a:lnTo>
                <a:lnTo>
                  <a:pt x="154" y="339"/>
                </a:lnTo>
                <a:lnTo>
                  <a:pt x="153" y="341"/>
                </a:lnTo>
                <a:lnTo>
                  <a:pt x="152" y="342"/>
                </a:lnTo>
                <a:lnTo>
                  <a:pt x="151" y="343"/>
                </a:lnTo>
                <a:lnTo>
                  <a:pt x="149" y="345"/>
                </a:lnTo>
                <a:lnTo>
                  <a:pt x="144" y="348"/>
                </a:lnTo>
                <a:lnTo>
                  <a:pt x="141" y="351"/>
                </a:lnTo>
                <a:lnTo>
                  <a:pt x="140" y="352"/>
                </a:lnTo>
                <a:lnTo>
                  <a:pt x="139" y="352"/>
                </a:lnTo>
                <a:lnTo>
                  <a:pt x="139" y="353"/>
                </a:lnTo>
                <a:lnTo>
                  <a:pt x="137" y="353"/>
                </a:lnTo>
                <a:lnTo>
                  <a:pt x="128" y="353"/>
                </a:lnTo>
                <a:lnTo>
                  <a:pt x="127" y="354"/>
                </a:lnTo>
                <a:lnTo>
                  <a:pt x="124" y="354"/>
                </a:lnTo>
                <a:lnTo>
                  <a:pt x="123" y="354"/>
                </a:lnTo>
                <a:lnTo>
                  <a:pt x="120" y="354"/>
                </a:lnTo>
                <a:lnTo>
                  <a:pt x="118" y="354"/>
                </a:lnTo>
                <a:lnTo>
                  <a:pt x="117" y="355"/>
                </a:lnTo>
                <a:lnTo>
                  <a:pt x="112" y="356"/>
                </a:lnTo>
                <a:lnTo>
                  <a:pt x="111" y="357"/>
                </a:lnTo>
                <a:lnTo>
                  <a:pt x="109" y="357"/>
                </a:lnTo>
                <a:lnTo>
                  <a:pt x="108" y="358"/>
                </a:lnTo>
                <a:lnTo>
                  <a:pt x="107" y="358"/>
                </a:lnTo>
                <a:lnTo>
                  <a:pt x="107" y="358"/>
                </a:lnTo>
                <a:lnTo>
                  <a:pt x="106" y="358"/>
                </a:lnTo>
                <a:lnTo>
                  <a:pt x="105" y="358"/>
                </a:lnTo>
                <a:lnTo>
                  <a:pt x="104" y="358"/>
                </a:lnTo>
                <a:lnTo>
                  <a:pt x="103" y="357"/>
                </a:lnTo>
                <a:lnTo>
                  <a:pt x="102" y="357"/>
                </a:lnTo>
                <a:lnTo>
                  <a:pt x="101" y="356"/>
                </a:lnTo>
                <a:lnTo>
                  <a:pt x="100" y="356"/>
                </a:lnTo>
                <a:lnTo>
                  <a:pt x="99" y="356"/>
                </a:lnTo>
                <a:lnTo>
                  <a:pt x="99" y="355"/>
                </a:lnTo>
                <a:lnTo>
                  <a:pt x="98" y="354"/>
                </a:lnTo>
                <a:lnTo>
                  <a:pt x="98" y="353"/>
                </a:lnTo>
                <a:lnTo>
                  <a:pt x="97" y="352"/>
                </a:lnTo>
                <a:lnTo>
                  <a:pt x="97" y="351"/>
                </a:lnTo>
                <a:lnTo>
                  <a:pt x="96" y="349"/>
                </a:lnTo>
                <a:lnTo>
                  <a:pt x="96" y="347"/>
                </a:lnTo>
                <a:lnTo>
                  <a:pt x="95" y="343"/>
                </a:lnTo>
                <a:lnTo>
                  <a:pt x="95" y="342"/>
                </a:lnTo>
                <a:lnTo>
                  <a:pt x="94" y="341"/>
                </a:lnTo>
                <a:lnTo>
                  <a:pt x="94" y="340"/>
                </a:lnTo>
                <a:lnTo>
                  <a:pt x="93" y="339"/>
                </a:lnTo>
                <a:lnTo>
                  <a:pt x="93" y="339"/>
                </a:lnTo>
                <a:lnTo>
                  <a:pt x="92" y="338"/>
                </a:lnTo>
                <a:lnTo>
                  <a:pt x="91" y="338"/>
                </a:lnTo>
                <a:lnTo>
                  <a:pt x="91" y="338"/>
                </a:lnTo>
                <a:lnTo>
                  <a:pt x="90" y="338"/>
                </a:lnTo>
                <a:lnTo>
                  <a:pt x="89" y="338"/>
                </a:lnTo>
                <a:lnTo>
                  <a:pt x="88" y="339"/>
                </a:lnTo>
                <a:lnTo>
                  <a:pt x="86" y="339"/>
                </a:lnTo>
                <a:lnTo>
                  <a:pt x="85" y="340"/>
                </a:lnTo>
                <a:lnTo>
                  <a:pt x="83" y="341"/>
                </a:lnTo>
                <a:lnTo>
                  <a:pt x="82" y="341"/>
                </a:lnTo>
                <a:lnTo>
                  <a:pt x="81" y="341"/>
                </a:lnTo>
                <a:lnTo>
                  <a:pt x="80" y="341"/>
                </a:lnTo>
                <a:lnTo>
                  <a:pt x="79" y="341"/>
                </a:lnTo>
                <a:lnTo>
                  <a:pt x="79" y="341"/>
                </a:lnTo>
                <a:lnTo>
                  <a:pt x="77" y="341"/>
                </a:lnTo>
                <a:lnTo>
                  <a:pt x="76" y="341"/>
                </a:lnTo>
                <a:lnTo>
                  <a:pt x="73" y="339"/>
                </a:lnTo>
                <a:lnTo>
                  <a:pt x="72" y="339"/>
                </a:lnTo>
                <a:lnTo>
                  <a:pt x="70" y="338"/>
                </a:lnTo>
                <a:lnTo>
                  <a:pt x="69" y="338"/>
                </a:lnTo>
                <a:lnTo>
                  <a:pt x="68" y="339"/>
                </a:lnTo>
                <a:lnTo>
                  <a:pt x="67" y="339"/>
                </a:lnTo>
                <a:lnTo>
                  <a:pt x="66" y="340"/>
                </a:lnTo>
                <a:lnTo>
                  <a:pt x="63" y="341"/>
                </a:lnTo>
                <a:lnTo>
                  <a:pt x="62" y="341"/>
                </a:lnTo>
                <a:lnTo>
                  <a:pt x="61" y="342"/>
                </a:lnTo>
                <a:lnTo>
                  <a:pt x="61" y="342"/>
                </a:lnTo>
                <a:lnTo>
                  <a:pt x="60" y="342"/>
                </a:lnTo>
                <a:lnTo>
                  <a:pt x="59" y="342"/>
                </a:lnTo>
                <a:lnTo>
                  <a:pt x="59" y="341"/>
                </a:lnTo>
                <a:lnTo>
                  <a:pt x="58" y="341"/>
                </a:lnTo>
                <a:lnTo>
                  <a:pt x="57" y="340"/>
                </a:lnTo>
                <a:lnTo>
                  <a:pt x="57" y="340"/>
                </a:lnTo>
                <a:lnTo>
                  <a:pt x="56" y="339"/>
                </a:lnTo>
                <a:lnTo>
                  <a:pt x="56" y="339"/>
                </a:lnTo>
                <a:lnTo>
                  <a:pt x="56" y="339"/>
                </a:lnTo>
                <a:lnTo>
                  <a:pt x="56" y="338"/>
                </a:lnTo>
                <a:lnTo>
                  <a:pt x="56" y="338"/>
                </a:lnTo>
                <a:lnTo>
                  <a:pt x="55" y="336"/>
                </a:lnTo>
                <a:lnTo>
                  <a:pt x="54" y="334"/>
                </a:lnTo>
                <a:lnTo>
                  <a:pt x="53" y="333"/>
                </a:lnTo>
                <a:lnTo>
                  <a:pt x="52" y="332"/>
                </a:lnTo>
                <a:lnTo>
                  <a:pt x="51" y="330"/>
                </a:lnTo>
                <a:lnTo>
                  <a:pt x="50" y="329"/>
                </a:lnTo>
                <a:lnTo>
                  <a:pt x="49" y="328"/>
                </a:lnTo>
                <a:lnTo>
                  <a:pt x="47" y="326"/>
                </a:lnTo>
                <a:lnTo>
                  <a:pt x="45" y="325"/>
                </a:lnTo>
                <a:lnTo>
                  <a:pt x="42" y="323"/>
                </a:lnTo>
                <a:lnTo>
                  <a:pt x="40" y="322"/>
                </a:lnTo>
                <a:lnTo>
                  <a:pt x="39" y="322"/>
                </a:lnTo>
                <a:lnTo>
                  <a:pt x="38" y="320"/>
                </a:lnTo>
                <a:lnTo>
                  <a:pt x="38" y="319"/>
                </a:lnTo>
                <a:lnTo>
                  <a:pt x="37" y="318"/>
                </a:lnTo>
                <a:lnTo>
                  <a:pt x="34" y="313"/>
                </a:lnTo>
                <a:lnTo>
                  <a:pt x="30" y="306"/>
                </a:lnTo>
                <a:lnTo>
                  <a:pt x="30" y="305"/>
                </a:lnTo>
                <a:lnTo>
                  <a:pt x="29" y="303"/>
                </a:lnTo>
                <a:lnTo>
                  <a:pt x="26" y="295"/>
                </a:lnTo>
                <a:lnTo>
                  <a:pt x="25" y="293"/>
                </a:lnTo>
                <a:lnTo>
                  <a:pt x="24" y="291"/>
                </a:lnTo>
                <a:lnTo>
                  <a:pt x="23" y="288"/>
                </a:lnTo>
                <a:lnTo>
                  <a:pt x="21" y="285"/>
                </a:lnTo>
                <a:lnTo>
                  <a:pt x="21" y="284"/>
                </a:lnTo>
                <a:lnTo>
                  <a:pt x="19" y="282"/>
                </a:lnTo>
                <a:lnTo>
                  <a:pt x="18" y="280"/>
                </a:lnTo>
                <a:lnTo>
                  <a:pt x="16" y="278"/>
                </a:lnTo>
                <a:lnTo>
                  <a:pt x="15" y="276"/>
                </a:lnTo>
                <a:lnTo>
                  <a:pt x="14" y="274"/>
                </a:lnTo>
                <a:lnTo>
                  <a:pt x="12" y="268"/>
                </a:lnTo>
                <a:lnTo>
                  <a:pt x="9" y="263"/>
                </a:lnTo>
                <a:lnTo>
                  <a:pt x="8" y="261"/>
                </a:lnTo>
                <a:lnTo>
                  <a:pt x="7" y="258"/>
                </a:lnTo>
                <a:lnTo>
                  <a:pt x="7" y="257"/>
                </a:lnTo>
                <a:lnTo>
                  <a:pt x="6" y="255"/>
                </a:lnTo>
                <a:lnTo>
                  <a:pt x="6" y="251"/>
                </a:lnTo>
                <a:lnTo>
                  <a:pt x="5" y="249"/>
                </a:lnTo>
                <a:lnTo>
                  <a:pt x="5" y="247"/>
                </a:lnTo>
                <a:lnTo>
                  <a:pt x="4" y="243"/>
                </a:lnTo>
                <a:lnTo>
                  <a:pt x="3" y="241"/>
                </a:lnTo>
                <a:lnTo>
                  <a:pt x="2" y="241"/>
                </a:lnTo>
                <a:lnTo>
                  <a:pt x="1" y="238"/>
                </a:lnTo>
                <a:lnTo>
                  <a:pt x="1" y="237"/>
                </a:lnTo>
                <a:lnTo>
                  <a:pt x="0" y="236"/>
                </a:lnTo>
                <a:lnTo>
                  <a:pt x="0" y="235"/>
                </a:lnTo>
                <a:lnTo>
                  <a:pt x="0" y="234"/>
                </a:lnTo>
                <a:lnTo>
                  <a:pt x="0" y="233"/>
                </a:lnTo>
                <a:lnTo>
                  <a:pt x="1" y="231"/>
                </a:lnTo>
                <a:lnTo>
                  <a:pt x="1" y="230"/>
                </a:lnTo>
                <a:lnTo>
                  <a:pt x="1" y="229"/>
                </a:lnTo>
                <a:lnTo>
                  <a:pt x="2" y="228"/>
                </a:lnTo>
                <a:lnTo>
                  <a:pt x="2" y="227"/>
                </a:lnTo>
                <a:lnTo>
                  <a:pt x="3" y="225"/>
                </a:lnTo>
                <a:lnTo>
                  <a:pt x="7" y="220"/>
                </a:lnTo>
                <a:lnTo>
                  <a:pt x="8" y="219"/>
                </a:lnTo>
                <a:lnTo>
                  <a:pt x="8" y="217"/>
                </a:lnTo>
                <a:lnTo>
                  <a:pt x="8" y="216"/>
                </a:lnTo>
                <a:lnTo>
                  <a:pt x="9" y="215"/>
                </a:lnTo>
                <a:lnTo>
                  <a:pt x="9" y="210"/>
                </a:lnTo>
                <a:lnTo>
                  <a:pt x="10" y="209"/>
                </a:lnTo>
                <a:lnTo>
                  <a:pt x="10" y="207"/>
                </a:lnTo>
                <a:lnTo>
                  <a:pt x="11" y="205"/>
                </a:lnTo>
                <a:lnTo>
                  <a:pt x="12" y="203"/>
                </a:lnTo>
                <a:lnTo>
                  <a:pt x="12" y="202"/>
                </a:lnTo>
                <a:lnTo>
                  <a:pt x="13" y="201"/>
                </a:lnTo>
                <a:lnTo>
                  <a:pt x="14" y="200"/>
                </a:lnTo>
                <a:lnTo>
                  <a:pt x="15" y="199"/>
                </a:lnTo>
                <a:lnTo>
                  <a:pt x="16" y="198"/>
                </a:lnTo>
                <a:lnTo>
                  <a:pt x="17" y="197"/>
                </a:lnTo>
                <a:lnTo>
                  <a:pt x="22" y="193"/>
                </a:lnTo>
                <a:lnTo>
                  <a:pt x="25" y="190"/>
                </a:lnTo>
                <a:lnTo>
                  <a:pt x="26" y="189"/>
                </a:lnTo>
                <a:lnTo>
                  <a:pt x="27" y="189"/>
                </a:lnTo>
                <a:lnTo>
                  <a:pt x="29" y="188"/>
                </a:lnTo>
                <a:lnTo>
                  <a:pt x="29" y="188"/>
                </a:lnTo>
                <a:lnTo>
                  <a:pt x="29" y="187"/>
                </a:lnTo>
                <a:lnTo>
                  <a:pt x="30" y="187"/>
                </a:lnTo>
                <a:lnTo>
                  <a:pt x="30" y="186"/>
                </a:lnTo>
                <a:lnTo>
                  <a:pt x="31" y="186"/>
                </a:lnTo>
                <a:lnTo>
                  <a:pt x="31" y="185"/>
                </a:lnTo>
                <a:lnTo>
                  <a:pt x="31" y="182"/>
                </a:lnTo>
                <a:lnTo>
                  <a:pt x="31" y="181"/>
                </a:lnTo>
                <a:lnTo>
                  <a:pt x="31" y="180"/>
                </a:lnTo>
                <a:lnTo>
                  <a:pt x="31" y="178"/>
                </a:lnTo>
                <a:lnTo>
                  <a:pt x="32" y="176"/>
                </a:lnTo>
                <a:lnTo>
                  <a:pt x="33" y="174"/>
                </a:lnTo>
                <a:lnTo>
                  <a:pt x="33" y="172"/>
                </a:lnTo>
                <a:lnTo>
                  <a:pt x="34" y="171"/>
                </a:lnTo>
                <a:lnTo>
                  <a:pt x="35" y="169"/>
                </a:lnTo>
                <a:lnTo>
                  <a:pt x="35" y="168"/>
                </a:lnTo>
                <a:lnTo>
                  <a:pt x="36" y="167"/>
                </a:lnTo>
                <a:lnTo>
                  <a:pt x="37" y="166"/>
                </a:lnTo>
                <a:lnTo>
                  <a:pt x="38" y="165"/>
                </a:lnTo>
                <a:lnTo>
                  <a:pt x="40" y="162"/>
                </a:lnTo>
                <a:lnTo>
                  <a:pt x="41" y="161"/>
                </a:lnTo>
                <a:lnTo>
                  <a:pt x="42" y="160"/>
                </a:lnTo>
                <a:lnTo>
                  <a:pt x="42" y="159"/>
                </a:lnTo>
                <a:lnTo>
                  <a:pt x="43" y="158"/>
                </a:lnTo>
                <a:lnTo>
                  <a:pt x="43" y="157"/>
                </a:lnTo>
                <a:lnTo>
                  <a:pt x="44" y="153"/>
                </a:lnTo>
                <a:lnTo>
                  <a:pt x="44" y="152"/>
                </a:lnTo>
                <a:lnTo>
                  <a:pt x="44" y="150"/>
                </a:lnTo>
                <a:lnTo>
                  <a:pt x="43" y="148"/>
                </a:lnTo>
                <a:lnTo>
                  <a:pt x="43" y="143"/>
                </a:lnTo>
                <a:lnTo>
                  <a:pt x="43" y="141"/>
                </a:lnTo>
                <a:lnTo>
                  <a:pt x="43" y="141"/>
                </a:lnTo>
                <a:lnTo>
                  <a:pt x="43" y="140"/>
                </a:lnTo>
                <a:lnTo>
                  <a:pt x="43" y="139"/>
                </a:lnTo>
                <a:lnTo>
                  <a:pt x="44" y="139"/>
                </a:lnTo>
                <a:lnTo>
                  <a:pt x="44" y="139"/>
                </a:lnTo>
                <a:lnTo>
                  <a:pt x="45" y="138"/>
                </a:lnTo>
                <a:lnTo>
                  <a:pt x="46" y="138"/>
                </a:lnTo>
                <a:lnTo>
                  <a:pt x="49" y="137"/>
                </a:lnTo>
                <a:lnTo>
                  <a:pt x="50" y="137"/>
                </a:lnTo>
                <a:lnTo>
                  <a:pt x="51" y="137"/>
                </a:lnTo>
                <a:lnTo>
                  <a:pt x="52" y="137"/>
                </a:lnTo>
                <a:lnTo>
                  <a:pt x="53" y="137"/>
                </a:lnTo>
                <a:lnTo>
                  <a:pt x="54" y="138"/>
                </a:lnTo>
                <a:lnTo>
                  <a:pt x="57" y="139"/>
                </a:lnTo>
                <a:lnTo>
                  <a:pt x="60" y="140"/>
                </a:lnTo>
                <a:lnTo>
                  <a:pt x="61" y="140"/>
                </a:lnTo>
                <a:lnTo>
                  <a:pt x="64" y="142"/>
                </a:lnTo>
                <a:lnTo>
                  <a:pt x="68" y="144"/>
                </a:lnTo>
                <a:lnTo>
                  <a:pt x="69" y="145"/>
                </a:lnTo>
                <a:lnTo>
                  <a:pt x="71" y="146"/>
                </a:lnTo>
                <a:lnTo>
                  <a:pt x="73" y="147"/>
                </a:lnTo>
                <a:lnTo>
                  <a:pt x="75" y="147"/>
                </a:lnTo>
                <a:lnTo>
                  <a:pt x="76" y="147"/>
                </a:lnTo>
                <a:lnTo>
                  <a:pt x="78" y="147"/>
                </a:lnTo>
                <a:lnTo>
                  <a:pt x="79" y="148"/>
                </a:lnTo>
                <a:lnTo>
                  <a:pt x="80" y="147"/>
                </a:lnTo>
                <a:lnTo>
                  <a:pt x="81" y="147"/>
                </a:lnTo>
                <a:lnTo>
                  <a:pt x="82" y="147"/>
                </a:lnTo>
                <a:lnTo>
                  <a:pt x="83" y="147"/>
                </a:lnTo>
                <a:lnTo>
                  <a:pt x="84" y="146"/>
                </a:lnTo>
                <a:lnTo>
                  <a:pt x="84" y="146"/>
                </a:lnTo>
                <a:lnTo>
                  <a:pt x="85" y="145"/>
                </a:lnTo>
                <a:lnTo>
                  <a:pt x="86" y="145"/>
                </a:lnTo>
                <a:lnTo>
                  <a:pt x="87" y="144"/>
                </a:lnTo>
                <a:lnTo>
                  <a:pt x="87" y="143"/>
                </a:lnTo>
                <a:lnTo>
                  <a:pt x="88" y="142"/>
                </a:lnTo>
                <a:lnTo>
                  <a:pt x="88" y="141"/>
                </a:lnTo>
                <a:lnTo>
                  <a:pt x="89" y="139"/>
                </a:lnTo>
                <a:lnTo>
                  <a:pt x="91" y="132"/>
                </a:lnTo>
                <a:lnTo>
                  <a:pt x="92" y="130"/>
                </a:lnTo>
                <a:lnTo>
                  <a:pt x="93" y="127"/>
                </a:lnTo>
                <a:lnTo>
                  <a:pt x="93" y="126"/>
                </a:lnTo>
                <a:lnTo>
                  <a:pt x="94" y="125"/>
                </a:lnTo>
                <a:lnTo>
                  <a:pt x="94" y="124"/>
                </a:lnTo>
                <a:lnTo>
                  <a:pt x="95" y="123"/>
                </a:lnTo>
                <a:lnTo>
                  <a:pt x="96" y="123"/>
                </a:lnTo>
                <a:lnTo>
                  <a:pt x="97" y="122"/>
                </a:lnTo>
                <a:lnTo>
                  <a:pt x="99" y="121"/>
                </a:lnTo>
                <a:lnTo>
                  <a:pt x="103" y="118"/>
                </a:lnTo>
                <a:lnTo>
                  <a:pt x="104" y="117"/>
                </a:lnTo>
                <a:lnTo>
                  <a:pt x="107" y="115"/>
                </a:lnTo>
                <a:lnTo>
                  <a:pt x="108" y="114"/>
                </a:lnTo>
                <a:lnTo>
                  <a:pt x="110" y="112"/>
                </a:lnTo>
                <a:lnTo>
                  <a:pt x="112" y="111"/>
                </a:lnTo>
                <a:lnTo>
                  <a:pt x="112" y="110"/>
                </a:lnTo>
                <a:lnTo>
                  <a:pt x="113" y="109"/>
                </a:lnTo>
                <a:lnTo>
                  <a:pt x="113" y="109"/>
                </a:lnTo>
                <a:lnTo>
                  <a:pt x="113" y="108"/>
                </a:lnTo>
                <a:lnTo>
                  <a:pt x="114" y="109"/>
                </a:lnTo>
                <a:lnTo>
                  <a:pt x="121" y="111"/>
                </a:lnTo>
                <a:lnTo>
                  <a:pt x="128" y="114"/>
                </a:lnTo>
                <a:lnTo>
                  <a:pt x="131" y="115"/>
                </a:lnTo>
                <a:lnTo>
                  <a:pt x="134" y="116"/>
                </a:lnTo>
                <a:lnTo>
                  <a:pt x="141" y="120"/>
                </a:lnTo>
                <a:lnTo>
                  <a:pt x="146" y="121"/>
                </a:lnTo>
                <a:lnTo>
                  <a:pt x="148" y="122"/>
                </a:lnTo>
                <a:lnTo>
                  <a:pt x="149" y="123"/>
                </a:lnTo>
                <a:lnTo>
                  <a:pt x="150" y="124"/>
                </a:lnTo>
                <a:lnTo>
                  <a:pt x="152" y="125"/>
                </a:lnTo>
                <a:lnTo>
                  <a:pt x="154" y="127"/>
                </a:lnTo>
                <a:lnTo>
                  <a:pt x="155" y="128"/>
                </a:lnTo>
                <a:lnTo>
                  <a:pt x="156" y="128"/>
                </a:lnTo>
                <a:lnTo>
                  <a:pt x="157" y="129"/>
                </a:lnTo>
                <a:lnTo>
                  <a:pt x="158" y="129"/>
                </a:lnTo>
                <a:lnTo>
                  <a:pt x="160" y="130"/>
                </a:lnTo>
                <a:lnTo>
                  <a:pt x="164" y="130"/>
                </a:lnTo>
                <a:lnTo>
                  <a:pt x="165" y="130"/>
                </a:lnTo>
                <a:lnTo>
                  <a:pt x="172" y="131"/>
                </a:lnTo>
                <a:lnTo>
                  <a:pt x="174" y="132"/>
                </a:lnTo>
                <a:lnTo>
                  <a:pt x="176" y="132"/>
                </a:lnTo>
                <a:lnTo>
                  <a:pt x="178" y="132"/>
                </a:lnTo>
                <a:lnTo>
                  <a:pt x="179" y="132"/>
                </a:lnTo>
                <a:lnTo>
                  <a:pt x="181" y="132"/>
                </a:lnTo>
                <a:lnTo>
                  <a:pt x="182" y="131"/>
                </a:lnTo>
                <a:lnTo>
                  <a:pt x="183" y="131"/>
                </a:lnTo>
                <a:lnTo>
                  <a:pt x="184" y="130"/>
                </a:lnTo>
                <a:lnTo>
                  <a:pt x="185" y="130"/>
                </a:lnTo>
                <a:lnTo>
                  <a:pt x="186" y="129"/>
                </a:lnTo>
                <a:lnTo>
                  <a:pt x="187" y="128"/>
                </a:lnTo>
                <a:lnTo>
                  <a:pt x="188" y="127"/>
                </a:lnTo>
                <a:lnTo>
                  <a:pt x="189" y="125"/>
                </a:lnTo>
                <a:lnTo>
                  <a:pt x="190" y="123"/>
                </a:lnTo>
                <a:lnTo>
                  <a:pt x="192" y="116"/>
                </a:lnTo>
                <a:lnTo>
                  <a:pt x="193" y="114"/>
                </a:lnTo>
                <a:lnTo>
                  <a:pt x="195" y="111"/>
                </a:lnTo>
                <a:lnTo>
                  <a:pt x="197" y="107"/>
                </a:lnTo>
                <a:lnTo>
                  <a:pt x="198" y="105"/>
                </a:lnTo>
                <a:lnTo>
                  <a:pt x="199" y="104"/>
                </a:lnTo>
                <a:lnTo>
                  <a:pt x="200" y="103"/>
                </a:lnTo>
                <a:lnTo>
                  <a:pt x="201" y="103"/>
                </a:lnTo>
                <a:lnTo>
                  <a:pt x="201" y="102"/>
                </a:lnTo>
                <a:lnTo>
                  <a:pt x="202" y="102"/>
                </a:lnTo>
                <a:lnTo>
                  <a:pt x="203" y="101"/>
                </a:lnTo>
                <a:lnTo>
                  <a:pt x="204" y="101"/>
                </a:lnTo>
                <a:lnTo>
                  <a:pt x="205" y="101"/>
                </a:lnTo>
                <a:lnTo>
                  <a:pt x="211" y="100"/>
                </a:lnTo>
                <a:lnTo>
                  <a:pt x="217" y="98"/>
                </a:lnTo>
                <a:lnTo>
                  <a:pt x="219" y="98"/>
                </a:lnTo>
                <a:lnTo>
                  <a:pt x="220" y="98"/>
                </a:lnTo>
                <a:lnTo>
                  <a:pt x="222" y="98"/>
                </a:lnTo>
                <a:lnTo>
                  <a:pt x="226" y="99"/>
                </a:lnTo>
                <a:lnTo>
                  <a:pt x="227" y="99"/>
                </a:lnTo>
                <a:lnTo>
                  <a:pt x="228" y="99"/>
                </a:lnTo>
                <a:lnTo>
                  <a:pt x="232" y="99"/>
                </a:lnTo>
                <a:lnTo>
                  <a:pt x="233" y="99"/>
                </a:lnTo>
                <a:lnTo>
                  <a:pt x="235" y="99"/>
                </a:lnTo>
                <a:lnTo>
                  <a:pt x="237" y="100"/>
                </a:lnTo>
                <a:lnTo>
                  <a:pt x="240" y="100"/>
                </a:lnTo>
                <a:lnTo>
                  <a:pt x="248" y="103"/>
                </a:lnTo>
                <a:lnTo>
                  <a:pt x="250" y="103"/>
                </a:lnTo>
                <a:lnTo>
                  <a:pt x="252" y="103"/>
                </a:lnTo>
                <a:lnTo>
                  <a:pt x="253" y="103"/>
                </a:lnTo>
                <a:lnTo>
                  <a:pt x="255" y="104"/>
                </a:lnTo>
                <a:lnTo>
                  <a:pt x="256" y="103"/>
                </a:lnTo>
                <a:lnTo>
                  <a:pt x="258" y="103"/>
                </a:lnTo>
                <a:lnTo>
                  <a:pt x="259" y="103"/>
                </a:lnTo>
                <a:lnTo>
                  <a:pt x="261" y="103"/>
                </a:lnTo>
                <a:lnTo>
                  <a:pt x="263" y="102"/>
                </a:lnTo>
                <a:lnTo>
                  <a:pt x="264" y="102"/>
                </a:lnTo>
                <a:lnTo>
                  <a:pt x="266" y="101"/>
                </a:lnTo>
                <a:lnTo>
                  <a:pt x="267" y="100"/>
                </a:lnTo>
                <a:lnTo>
                  <a:pt x="267" y="100"/>
                </a:lnTo>
                <a:lnTo>
                  <a:pt x="268" y="99"/>
                </a:lnTo>
                <a:lnTo>
                  <a:pt x="269" y="98"/>
                </a:lnTo>
                <a:lnTo>
                  <a:pt x="269" y="98"/>
                </a:lnTo>
                <a:lnTo>
                  <a:pt x="269" y="97"/>
                </a:lnTo>
                <a:lnTo>
                  <a:pt x="270" y="96"/>
                </a:lnTo>
                <a:lnTo>
                  <a:pt x="270" y="95"/>
                </a:lnTo>
                <a:lnTo>
                  <a:pt x="270" y="94"/>
                </a:lnTo>
                <a:lnTo>
                  <a:pt x="270" y="93"/>
                </a:lnTo>
                <a:lnTo>
                  <a:pt x="271" y="91"/>
                </a:lnTo>
                <a:lnTo>
                  <a:pt x="271" y="85"/>
                </a:lnTo>
                <a:lnTo>
                  <a:pt x="271" y="78"/>
                </a:lnTo>
                <a:lnTo>
                  <a:pt x="271" y="77"/>
                </a:lnTo>
                <a:lnTo>
                  <a:pt x="271" y="73"/>
                </a:lnTo>
                <a:lnTo>
                  <a:pt x="271" y="70"/>
                </a:lnTo>
                <a:lnTo>
                  <a:pt x="270" y="69"/>
                </a:lnTo>
                <a:lnTo>
                  <a:pt x="271" y="67"/>
                </a:lnTo>
                <a:lnTo>
                  <a:pt x="271" y="65"/>
                </a:lnTo>
                <a:lnTo>
                  <a:pt x="271" y="64"/>
                </a:lnTo>
                <a:lnTo>
                  <a:pt x="275" y="56"/>
                </a:lnTo>
                <a:lnTo>
                  <a:pt x="275" y="54"/>
                </a:lnTo>
                <a:lnTo>
                  <a:pt x="276" y="52"/>
                </a:lnTo>
                <a:lnTo>
                  <a:pt x="276" y="49"/>
                </a:lnTo>
                <a:lnTo>
                  <a:pt x="277" y="46"/>
                </a:lnTo>
                <a:lnTo>
                  <a:pt x="277" y="39"/>
                </a:lnTo>
                <a:lnTo>
                  <a:pt x="277" y="37"/>
                </a:lnTo>
                <a:lnTo>
                  <a:pt x="277" y="36"/>
                </a:lnTo>
                <a:lnTo>
                  <a:pt x="277" y="35"/>
                </a:lnTo>
                <a:lnTo>
                  <a:pt x="277" y="34"/>
                </a:lnTo>
                <a:lnTo>
                  <a:pt x="276" y="33"/>
                </a:lnTo>
                <a:lnTo>
                  <a:pt x="276" y="32"/>
                </a:lnTo>
                <a:lnTo>
                  <a:pt x="275" y="31"/>
                </a:lnTo>
                <a:lnTo>
                  <a:pt x="275" y="30"/>
                </a:lnTo>
                <a:lnTo>
                  <a:pt x="274" y="29"/>
                </a:lnTo>
                <a:lnTo>
                  <a:pt x="274" y="29"/>
                </a:lnTo>
                <a:lnTo>
                  <a:pt x="273" y="28"/>
                </a:lnTo>
                <a:lnTo>
                  <a:pt x="272" y="28"/>
                </a:lnTo>
                <a:lnTo>
                  <a:pt x="271" y="27"/>
                </a:lnTo>
                <a:lnTo>
                  <a:pt x="268" y="26"/>
                </a:lnTo>
                <a:lnTo>
                  <a:pt x="267" y="26"/>
                </a:lnTo>
                <a:lnTo>
                  <a:pt x="266" y="25"/>
                </a:lnTo>
                <a:lnTo>
                  <a:pt x="265" y="25"/>
                </a:lnTo>
                <a:lnTo>
                  <a:pt x="264" y="24"/>
                </a:lnTo>
                <a:lnTo>
                  <a:pt x="263" y="23"/>
                </a:lnTo>
                <a:lnTo>
                  <a:pt x="263" y="22"/>
                </a:lnTo>
                <a:lnTo>
                  <a:pt x="262" y="22"/>
                </a:lnTo>
                <a:lnTo>
                  <a:pt x="262" y="21"/>
                </a:lnTo>
                <a:lnTo>
                  <a:pt x="262" y="20"/>
                </a:lnTo>
                <a:lnTo>
                  <a:pt x="262" y="19"/>
                </a:lnTo>
                <a:lnTo>
                  <a:pt x="262" y="19"/>
                </a:lnTo>
                <a:lnTo>
                  <a:pt x="262" y="18"/>
                </a:lnTo>
                <a:lnTo>
                  <a:pt x="263" y="17"/>
                </a:lnTo>
                <a:lnTo>
                  <a:pt x="263" y="15"/>
                </a:lnTo>
                <a:lnTo>
                  <a:pt x="264" y="14"/>
                </a:lnTo>
                <a:lnTo>
                  <a:pt x="265" y="13"/>
                </a:lnTo>
                <a:lnTo>
                  <a:pt x="265" y="12"/>
                </a:lnTo>
                <a:lnTo>
                  <a:pt x="266" y="11"/>
                </a:lnTo>
                <a:lnTo>
                  <a:pt x="268" y="10"/>
                </a:lnTo>
                <a:lnTo>
                  <a:pt x="269" y="8"/>
                </a:lnTo>
                <a:lnTo>
                  <a:pt x="275" y="4"/>
                </a:lnTo>
                <a:lnTo>
                  <a:pt x="278" y="2"/>
                </a:lnTo>
                <a:lnTo>
                  <a:pt x="279" y="1"/>
                </a:lnTo>
                <a:lnTo>
                  <a:pt x="280" y="0"/>
                </a:lnTo>
                <a:lnTo>
                  <a:pt x="280" y="0"/>
                </a:lnTo>
                <a:close/>
              </a:path>
            </a:pathLst>
          </a:custGeom>
          <a:solidFill>
            <a:srgbClr val="CCCCCC"/>
          </a:solidFill>
          <a:ln w="98425">
            <a:solidFill>
              <a:srgbClr val="CCCC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7" name="Freeform 240">
            <a:extLst>
              <a:ext uri="{FF2B5EF4-FFF2-40B4-BE49-F238E27FC236}">
                <a16:creationId xmlns:a16="http://schemas.microsoft.com/office/drawing/2014/main" id="{6AE03ECD-B257-4DB3-8854-CB10B1856F26}"/>
              </a:ext>
            </a:extLst>
          </p:cNvPr>
          <p:cNvSpPr>
            <a:spLocks/>
          </p:cNvSpPr>
          <p:nvPr/>
        </p:nvSpPr>
        <p:spPr bwMode="auto">
          <a:xfrm>
            <a:off x="8812137" y="3364857"/>
            <a:ext cx="1174646" cy="996104"/>
          </a:xfrm>
          <a:custGeom>
            <a:avLst/>
            <a:gdLst>
              <a:gd name="T0" fmla="*/ 240 w 618"/>
              <a:gd name="T1" fmla="*/ 22 h 479"/>
              <a:gd name="T2" fmla="*/ 288 w 618"/>
              <a:gd name="T3" fmla="*/ 18 h 479"/>
              <a:gd name="T4" fmla="*/ 313 w 618"/>
              <a:gd name="T5" fmla="*/ 64 h 479"/>
              <a:gd name="T6" fmla="*/ 349 w 618"/>
              <a:gd name="T7" fmla="*/ 58 h 479"/>
              <a:gd name="T8" fmla="*/ 371 w 618"/>
              <a:gd name="T9" fmla="*/ 86 h 479"/>
              <a:gd name="T10" fmla="*/ 373 w 618"/>
              <a:gd name="T11" fmla="*/ 111 h 479"/>
              <a:gd name="T12" fmla="*/ 401 w 618"/>
              <a:gd name="T13" fmla="*/ 87 h 479"/>
              <a:gd name="T14" fmla="*/ 439 w 618"/>
              <a:gd name="T15" fmla="*/ 87 h 479"/>
              <a:gd name="T16" fmla="*/ 460 w 618"/>
              <a:gd name="T17" fmla="*/ 85 h 479"/>
              <a:gd name="T18" fmla="*/ 488 w 618"/>
              <a:gd name="T19" fmla="*/ 72 h 479"/>
              <a:gd name="T20" fmla="*/ 532 w 618"/>
              <a:gd name="T21" fmla="*/ 97 h 479"/>
              <a:gd name="T22" fmla="*/ 543 w 618"/>
              <a:gd name="T23" fmla="*/ 135 h 479"/>
              <a:gd name="T24" fmla="*/ 520 w 618"/>
              <a:gd name="T25" fmla="*/ 176 h 479"/>
              <a:gd name="T26" fmla="*/ 493 w 618"/>
              <a:gd name="T27" fmla="*/ 189 h 479"/>
              <a:gd name="T28" fmla="*/ 466 w 618"/>
              <a:gd name="T29" fmla="*/ 208 h 479"/>
              <a:gd name="T30" fmla="*/ 456 w 618"/>
              <a:gd name="T31" fmla="*/ 222 h 479"/>
              <a:gd name="T32" fmla="*/ 475 w 618"/>
              <a:gd name="T33" fmla="*/ 244 h 479"/>
              <a:gd name="T34" fmla="*/ 500 w 618"/>
              <a:gd name="T35" fmla="*/ 259 h 479"/>
              <a:gd name="T36" fmla="*/ 526 w 618"/>
              <a:gd name="T37" fmla="*/ 276 h 479"/>
              <a:gd name="T38" fmla="*/ 556 w 618"/>
              <a:gd name="T39" fmla="*/ 299 h 479"/>
              <a:gd name="T40" fmla="*/ 601 w 618"/>
              <a:gd name="T41" fmla="*/ 354 h 479"/>
              <a:gd name="T42" fmla="*/ 617 w 618"/>
              <a:gd name="T43" fmla="*/ 406 h 479"/>
              <a:gd name="T44" fmla="*/ 590 w 618"/>
              <a:gd name="T45" fmla="*/ 401 h 479"/>
              <a:gd name="T46" fmla="*/ 571 w 618"/>
              <a:gd name="T47" fmla="*/ 413 h 479"/>
              <a:gd name="T48" fmla="*/ 527 w 618"/>
              <a:gd name="T49" fmla="*/ 441 h 479"/>
              <a:gd name="T50" fmla="*/ 511 w 618"/>
              <a:gd name="T51" fmla="*/ 464 h 479"/>
              <a:gd name="T52" fmla="*/ 503 w 618"/>
              <a:gd name="T53" fmla="*/ 477 h 479"/>
              <a:gd name="T54" fmla="*/ 470 w 618"/>
              <a:gd name="T55" fmla="*/ 477 h 479"/>
              <a:gd name="T56" fmla="*/ 429 w 618"/>
              <a:gd name="T57" fmla="*/ 462 h 479"/>
              <a:gd name="T58" fmla="*/ 394 w 618"/>
              <a:gd name="T59" fmla="*/ 436 h 479"/>
              <a:gd name="T60" fmla="*/ 369 w 618"/>
              <a:gd name="T61" fmla="*/ 409 h 479"/>
              <a:gd name="T62" fmla="*/ 324 w 618"/>
              <a:gd name="T63" fmla="*/ 410 h 479"/>
              <a:gd name="T64" fmla="*/ 296 w 618"/>
              <a:gd name="T65" fmla="*/ 419 h 479"/>
              <a:gd name="T66" fmla="*/ 280 w 618"/>
              <a:gd name="T67" fmla="*/ 396 h 479"/>
              <a:gd name="T68" fmla="*/ 256 w 618"/>
              <a:gd name="T69" fmla="*/ 420 h 479"/>
              <a:gd name="T70" fmla="*/ 219 w 618"/>
              <a:gd name="T71" fmla="*/ 422 h 479"/>
              <a:gd name="T72" fmla="*/ 192 w 618"/>
              <a:gd name="T73" fmla="*/ 416 h 479"/>
              <a:gd name="T74" fmla="*/ 166 w 618"/>
              <a:gd name="T75" fmla="*/ 435 h 479"/>
              <a:gd name="T76" fmla="*/ 138 w 618"/>
              <a:gd name="T77" fmla="*/ 441 h 479"/>
              <a:gd name="T78" fmla="*/ 126 w 618"/>
              <a:gd name="T79" fmla="*/ 422 h 479"/>
              <a:gd name="T80" fmla="*/ 105 w 618"/>
              <a:gd name="T81" fmla="*/ 404 h 479"/>
              <a:gd name="T82" fmla="*/ 117 w 618"/>
              <a:gd name="T83" fmla="*/ 373 h 479"/>
              <a:gd name="T84" fmla="*/ 110 w 618"/>
              <a:gd name="T85" fmla="*/ 330 h 479"/>
              <a:gd name="T86" fmla="*/ 84 w 618"/>
              <a:gd name="T87" fmla="*/ 322 h 479"/>
              <a:gd name="T88" fmla="*/ 44 w 618"/>
              <a:gd name="T89" fmla="*/ 318 h 479"/>
              <a:gd name="T90" fmla="*/ 30 w 618"/>
              <a:gd name="T91" fmla="*/ 293 h 479"/>
              <a:gd name="T92" fmla="*/ 6 w 618"/>
              <a:gd name="T93" fmla="*/ 281 h 479"/>
              <a:gd name="T94" fmla="*/ 7 w 618"/>
              <a:gd name="T95" fmla="*/ 258 h 479"/>
              <a:gd name="T96" fmla="*/ 14 w 618"/>
              <a:gd name="T97" fmla="*/ 223 h 479"/>
              <a:gd name="T98" fmla="*/ 3 w 618"/>
              <a:gd name="T99" fmla="*/ 184 h 479"/>
              <a:gd name="T100" fmla="*/ 33 w 618"/>
              <a:gd name="T101" fmla="*/ 181 h 479"/>
              <a:gd name="T102" fmla="*/ 62 w 618"/>
              <a:gd name="T103" fmla="*/ 171 h 479"/>
              <a:gd name="T104" fmla="*/ 92 w 618"/>
              <a:gd name="T105" fmla="*/ 177 h 479"/>
              <a:gd name="T106" fmla="*/ 114 w 618"/>
              <a:gd name="T107" fmla="*/ 191 h 479"/>
              <a:gd name="T108" fmla="*/ 136 w 618"/>
              <a:gd name="T109" fmla="*/ 189 h 479"/>
              <a:gd name="T110" fmla="*/ 151 w 618"/>
              <a:gd name="T111" fmla="*/ 159 h 479"/>
              <a:gd name="T112" fmla="*/ 172 w 618"/>
              <a:gd name="T113" fmla="*/ 171 h 479"/>
              <a:gd name="T114" fmla="*/ 204 w 618"/>
              <a:gd name="T115" fmla="*/ 171 h 479"/>
              <a:gd name="T116" fmla="*/ 202 w 618"/>
              <a:gd name="T117" fmla="*/ 145 h 479"/>
              <a:gd name="T118" fmla="*/ 197 w 618"/>
              <a:gd name="T119" fmla="*/ 104 h 479"/>
              <a:gd name="T120" fmla="*/ 187 w 618"/>
              <a:gd name="T121" fmla="*/ 42 h 479"/>
              <a:gd name="T122" fmla="*/ 174 w 618"/>
              <a:gd name="T123" fmla="*/ 0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18" h="479">
                <a:moveTo>
                  <a:pt x="180" y="0"/>
                </a:moveTo>
                <a:lnTo>
                  <a:pt x="182" y="0"/>
                </a:lnTo>
                <a:lnTo>
                  <a:pt x="190" y="1"/>
                </a:lnTo>
                <a:lnTo>
                  <a:pt x="194" y="1"/>
                </a:lnTo>
                <a:lnTo>
                  <a:pt x="197" y="2"/>
                </a:lnTo>
                <a:lnTo>
                  <a:pt x="200" y="3"/>
                </a:lnTo>
                <a:lnTo>
                  <a:pt x="203" y="4"/>
                </a:lnTo>
                <a:lnTo>
                  <a:pt x="204" y="4"/>
                </a:lnTo>
                <a:lnTo>
                  <a:pt x="206" y="5"/>
                </a:lnTo>
                <a:lnTo>
                  <a:pt x="207" y="5"/>
                </a:lnTo>
                <a:lnTo>
                  <a:pt x="212" y="8"/>
                </a:lnTo>
                <a:lnTo>
                  <a:pt x="216" y="10"/>
                </a:lnTo>
                <a:lnTo>
                  <a:pt x="219" y="11"/>
                </a:lnTo>
                <a:lnTo>
                  <a:pt x="226" y="14"/>
                </a:lnTo>
                <a:lnTo>
                  <a:pt x="228" y="15"/>
                </a:lnTo>
                <a:lnTo>
                  <a:pt x="230" y="16"/>
                </a:lnTo>
                <a:lnTo>
                  <a:pt x="232" y="17"/>
                </a:lnTo>
                <a:lnTo>
                  <a:pt x="234" y="18"/>
                </a:lnTo>
                <a:lnTo>
                  <a:pt x="235" y="19"/>
                </a:lnTo>
                <a:lnTo>
                  <a:pt x="240" y="22"/>
                </a:lnTo>
                <a:lnTo>
                  <a:pt x="241" y="23"/>
                </a:lnTo>
                <a:lnTo>
                  <a:pt x="242" y="24"/>
                </a:lnTo>
                <a:lnTo>
                  <a:pt x="244" y="24"/>
                </a:lnTo>
                <a:lnTo>
                  <a:pt x="245" y="25"/>
                </a:lnTo>
                <a:lnTo>
                  <a:pt x="247" y="25"/>
                </a:lnTo>
                <a:lnTo>
                  <a:pt x="248" y="25"/>
                </a:lnTo>
                <a:lnTo>
                  <a:pt x="250" y="26"/>
                </a:lnTo>
                <a:lnTo>
                  <a:pt x="251" y="26"/>
                </a:lnTo>
                <a:lnTo>
                  <a:pt x="256" y="26"/>
                </a:lnTo>
                <a:lnTo>
                  <a:pt x="258" y="26"/>
                </a:lnTo>
                <a:lnTo>
                  <a:pt x="260" y="26"/>
                </a:lnTo>
                <a:lnTo>
                  <a:pt x="261" y="25"/>
                </a:lnTo>
                <a:lnTo>
                  <a:pt x="264" y="25"/>
                </a:lnTo>
                <a:lnTo>
                  <a:pt x="274" y="22"/>
                </a:lnTo>
                <a:lnTo>
                  <a:pt x="277" y="21"/>
                </a:lnTo>
                <a:lnTo>
                  <a:pt x="282" y="19"/>
                </a:lnTo>
                <a:lnTo>
                  <a:pt x="284" y="19"/>
                </a:lnTo>
                <a:lnTo>
                  <a:pt x="285" y="18"/>
                </a:lnTo>
                <a:lnTo>
                  <a:pt x="287" y="18"/>
                </a:lnTo>
                <a:lnTo>
                  <a:pt x="288" y="18"/>
                </a:lnTo>
                <a:lnTo>
                  <a:pt x="289" y="18"/>
                </a:lnTo>
                <a:lnTo>
                  <a:pt x="290" y="19"/>
                </a:lnTo>
                <a:lnTo>
                  <a:pt x="291" y="19"/>
                </a:lnTo>
                <a:lnTo>
                  <a:pt x="292" y="20"/>
                </a:lnTo>
                <a:lnTo>
                  <a:pt x="293" y="20"/>
                </a:lnTo>
                <a:lnTo>
                  <a:pt x="294" y="22"/>
                </a:lnTo>
                <a:lnTo>
                  <a:pt x="295" y="23"/>
                </a:lnTo>
                <a:lnTo>
                  <a:pt x="296" y="25"/>
                </a:lnTo>
                <a:lnTo>
                  <a:pt x="297" y="26"/>
                </a:lnTo>
                <a:lnTo>
                  <a:pt x="297" y="27"/>
                </a:lnTo>
                <a:lnTo>
                  <a:pt x="299" y="34"/>
                </a:lnTo>
                <a:lnTo>
                  <a:pt x="300" y="36"/>
                </a:lnTo>
                <a:lnTo>
                  <a:pt x="302" y="40"/>
                </a:lnTo>
                <a:lnTo>
                  <a:pt x="306" y="48"/>
                </a:lnTo>
                <a:lnTo>
                  <a:pt x="308" y="52"/>
                </a:lnTo>
                <a:lnTo>
                  <a:pt x="310" y="58"/>
                </a:lnTo>
                <a:lnTo>
                  <a:pt x="311" y="60"/>
                </a:lnTo>
                <a:lnTo>
                  <a:pt x="312" y="62"/>
                </a:lnTo>
                <a:lnTo>
                  <a:pt x="313" y="64"/>
                </a:lnTo>
                <a:lnTo>
                  <a:pt x="313" y="64"/>
                </a:lnTo>
                <a:lnTo>
                  <a:pt x="314" y="65"/>
                </a:lnTo>
                <a:lnTo>
                  <a:pt x="314" y="65"/>
                </a:lnTo>
                <a:lnTo>
                  <a:pt x="315" y="66"/>
                </a:lnTo>
                <a:lnTo>
                  <a:pt x="316" y="66"/>
                </a:lnTo>
                <a:lnTo>
                  <a:pt x="317" y="66"/>
                </a:lnTo>
                <a:lnTo>
                  <a:pt x="317" y="67"/>
                </a:lnTo>
                <a:lnTo>
                  <a:pt x="318" y="67"/>
                </a:lnTo>
                <a:lnTo>
                  <a:pt x="319" y="67"/>
                </a:lnTo>
                <a:lnTo>
                  <a:pt x="320" y="67"/>
                </a:lnTo>
                <a:lnTo>
                  <a:pt x="321" y="67"/>
                </a:lnTo>
                <a:lnTo>
                  <a:pt x="322" y="67"/>
                </a:lnTo>
                <a:lnTo>
                  <a:pt x="324" y="66"/>
                </a:lnTo>
                <a:lnTo>
                  <a:pt x="327" y="65"/>
                </a:lnTo>
                <a:lnTo>
                  <a:pt x="334" y="63"/>
                </a:lnTo>
                <a:lnTo>
                  <a:pt x="337" y="62"/>
                </a:lnTo>
                <a:lnTo>
                  <a:pt x="341" y="60"/>
                </a:lnTo>
                <a:lnTo>
                  <a:pt x="343" y="60"/>
                </a:lnTo>
                <a:lnTo>
                  <a:pt x="345" y="59"/>
                </a:lnTo>
                <a:lnTo>
                  <a:pt x="347" y="58"/>
                </a:lnTo>
                <a:lnTo>
                  <a:pt x="349" y="58"/>
                </a:lnTo>
                <a:lnTo>
                  <a:pt x="350" y="58"/>
                </a:lnTo>
                <a:lnTo>
                  <a:pt x="352" y="58"/>
                </a:lnTo>
                <a:lnTo>
                  <a:pt x="354" y="58"/>
                </a:lnTo>
                <a:lnTo>
                  <a:pt x="355" y="58"/>
                </a:lnTo>
                <a:lnTo>
                  <a:pt x="357" y="59"/>
                </a:lnTo>
                <a:lnTo>
                  <a:pt x="359" y="60"/>
                </a:lnTo>
                <a:lnTo>
                  <a:pt x="360" y="61"/>
                </a:lnTo>
                <a:lnTo>
                  <a:pt x="362" y="62"/>
                </a:lnTo>
                <a:lnTo>
                  <a:pt x="363" y="63"/>
                </a:lnTo>
                <a:lnTo>
                  <a:pt x="364" y="64"/>
                </a:lnTo>
                <a:lnTo>
                  <a:pt x="364" y="65"/>
                </a:lnTo>
                <a:lnTo>
                  <a:pt x="365" y="66"/>
                </a:lnTo>
                <a:lnTo>
                  <a:pt x="366" y="68"/>
                </a:lnTo>
                <a:lnTo>
                  <a:pt x="367" y="69"/>
                </a:lnTo>
                <a:lnTo>
                  <a:pt x="367" y="71"/>
                </a:lnTo>
                <a:lnTo>
                  <a:pt x="369" y="74"/>
                </a:lnTo>
                <a:lnTo>
                  <a:pt x="369" y="76"/>
                </a:lnTo>
                <a:lnTo>
                  <a:pt x="370" y="79"/>
                </a:lnTo>
                <a:lnTo>
                  <a:pt x="371" y="82"/>
                </a:lnTo>
                <a:lnTo>
                  <a:pt x="371" y="86"/>
                </a:lnTo>
                <a:lnTo>
                  <a:pt x="373" y="91"/>
                </a:lnTo>
                <a:lnTo>
                  <a:pt x="373" y="93"/>
                </a:lnTo>
                <a:lnTo>
                  <a:pt x="373" y="94"/>
                </a:lnTo>
                <a:lnTo>
                  <a:pt x="373" y="95"/>
                </a:lnTo>
                <a:lnTo>
                  <a:pt x="373" y="96"/>
                </a:lnTo>
                <a:lnTo>
                  <a:pt x="373" y="96"/>
                </a:lnTo>
                <a:lnTo>
                  <a:pt x="372" y="97"/>
                </a:lnTo>
                <a:lnTo>
                  <a:pt x="372" y="98"/>
                </a:lnTo>
                <a:lnTo>
                  <a:pt x="370" y="102"/>
                </a:lnTo>
                <a:lnTo>
                  <a:pt x="369" y="104"/>
                </a:lnTo>
                <a:lnTo>
                  <a:pt x="369" y="105"/>
                </a:lnTo>
                <a:lnTo>
                  <a:pt x="369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8"/>
                </a:lnTo>
                <a:lnTo>
                  <a:pt x="370" y="109"/>
                </a:lnTo>
                <a:lnTo>
                  <a:pt x="370" y="110"/>
                </a:lnTo>
                <a:lnTo>
                  <a:pt x="371" y="110"/>
                </a:lnTo>
                <a:lnTo>
                  <a:pt x="372" y="111"/>
                </a:lnTo>
                <a:lnTo>
                  <a:pt x="373" y="111"/>
                </a:lnTo>
                <a:lnTo>
                  <a:pt x="375" y="112"/>
                </a:lnTo>
                <a:lnTo>
                  <a:pt x="376" y="112"/>
                </a:lnTo>
                <a:lnTo>
                  <a:pt x="377" y="113"/>
                </a:lnTo>
                <a:lnTo>
                  <a:pt x="379" y="113"/>
                </a:lnTo>
                <a:lnTo>
                  <a:pt x="380" y="112"/>
                </a:lnTo>
                <a:lnTo>
                  <a:pt x="381" y="112"/>
                </a:lnTo>
                <a:lnTo>
                  <a:pt x="383" y="111"/>
                </a:lnTo>
                <a:lnTo>
                  <a:pt x="385" y="110"/>
                </a:lnTo>
                <a:lnTo>
                  <a:pt x="388" y="107"/>
                </a:lnTo>
                <a:lnTo>
                  <a:pt x="389" y="107"/>
                </a:lnTo>
                <a:lnTo>
                  <a:pt x="390" y="106"/>
                </a:lnTo>
                <a:lnTo>
                  <a:pt x="391" y="105"/>
                </a:lnTo>
                <a:lnTo>
                  <a:pt x="391" y="105"/>
                </a:lnTo>
                <a:lnTo>
                  <a:pt x="392" y="104"/>
                </a:lnTo>
                <a:lnTo>
                  <a:pt x="392" y="103"/>
                </a:lnTo>
                <a:lnTo>
                  <a:pt x="394" y="101"/>
                </a:lnTo>
                <a:lnTo>
                  <a:pt x="396" y="95"/>
                </a:lnTo>
                <a:lnTo>
                  <a:pt x="398" y="92"/>
                </a:lnTo>
                <a:lnTo>
                  <a:pt x="399" y="90"/>
                </a:lnTo>
                <a:lnTo>
                  <a:pt x="401" y="87"/>
                </a:lnTo>
                <a:lnTo>
                  <a:pt x="403" y="85"/>
                </a:lnTo>
                <a:lnTo>
                  <a:pt x="405" y="83"/>
                </a:lnTo>
                <a:lnTo>
                  <a:pt x="407" y="81"/>
                </a:lnTo>
                <a:lnTo>
                  <a:pt x="409" y="80"/>
                </a:lnTo>
                <a:lnTo>
                  <a:pt x="410" y="79"/>
                </a:lnTo>
                <a:lnTo>
                  <a:pt x="411" y="78"/>
                </a:lnTo>
                <a:lnTo>
                  <a:pt x="413" y="77"/>
                </a:lnTo>
                <a:lnTo>
                  <a:pt x="414" y="77"/>
                </a:lnTo>
                <a:lnTo>
                  <a:pt x="415" y="77"/>
                </a:lnTo>
                <a:lnTo>
                  <a:pt x="417" y="77"/>
                </a:lnTo>
                <a:lnTo>
                  <a:pt x="419" y="77"/>
                </a:lnTo>
                <a:lnTo>
                  <a:pt x="421" y="77"/>
                </a:lnTo>
                <a:lnTo>
                  <a:pt x="422" y="78"/>
                </a:lnTo>
                <a:lnTo>
                  <a:pt x="424" y="78"/>
                </a:lnTo>
                <a:lnTo>
                  <a:pt x="430" y="81"/>
                </a:lnTo>
                <a:lnTo>
                  <a:pt x="432" y="82"/>
                </a:lnTo>
                <a:lnTo>
                  <a:pt x="433" y="83"/>
                </a:lnTo>
                <a:lnTo>
                  <a:pt x="435" y="84"/>
                </a:lnTo>
                <a:lnTo>
                  <a:pt x="437" y="86"/>
                </a:lnTo>
                <a:lnTo>
                  <a:pt x="439" y="87"/>
                </a:lnTo>
                <a:lnTo>
                  <a:pt x="443" y="91"/>
                </a:lnTo>
                <a:lnTo>
                  <a:pt x="444" y="91"/>
                </a:lnTo>
                <a:lnTo>
                  <a:pt x="445" y="92"/>
                </a:lnTo>
                <a:lnTo>
                  <a:pt x="446" y="93"/>
                </a:lnTo>
                <a:lnTo>
                  <a:pt x="447" y="93"/>
                </a:lnTo>
                <a:lnTo>
                  <a:pt x="448" y="93"/>
                </a:lnTo>
                <a:lnTo>
                  <a:pt x="449" y="93"/>
                </a:lnTo>
                <a:lnTo>
                  <a:pt x="450" y="93"/>
                </a:lnTo>
                <a:lnTo>
                  <a:pt x="451" y="93"/>
                </a:lnTo>
                <a:lnTo>
                  <a:pt x="452" y="93"/>
                </a:lnTo>
                <a:lnTo>
                  <a:pt x="453" y="92"/>
                </a:lnTo>
                <a:lnTo>
                  <a:pt x="454" y="92"/>
                </a:lnTo>
                <a:lnTo>
                  <a:pt x="455" y="91"/>
                </a:lnTo>
                <a:lnTo>
                  <a:pt x="456" y="91"/>
                </a:lnTo>
                <a:lnTo>
                  <a:pt x="457" y="90"/>
                </a:lnTo>
                <a:lnTo>
                  <a:pt x="458" y="89"/>
                </a:lnTo>
                <a:lnTo>
                  <a:pt x="458" y="89"/>
                </a:lnTo>
                <a:lnTo>
                  <a:pt x="459" y="88"/>
                </a:lnTo>
                <a:lnTo>
                  <a:pt x="459" y="87"/>
                </a:lnTo>
                <a:lnTo>
                  <a:pt x="460" y="85"/>
                </a:lnTo>
                <a:lnTo>
                  <a:pt x="462" y="81"/>
                </a:lnTo>
                <a:lnTo>
                  <a:pt x="463" y="78"/>
                </a:lnTo>
                <a:lnTo>
                  <a:pt x="464" y="76"/>
                </a:lnTo>
                <a:lnTo>
                  <a:pt x="465" y="75"/>
                </a:lnTo>
                <a:lnTo>
                  <a:pt x="466" y="74"/>
                </a:lnTo>
                <a:lnTo>
                  <a:pt x="466" y="73"/>
                </a:lnTo>
                <a:lnTo>
                  <a:pt x="467" y="72"/>
                </a:lnTo>
                <a:lnTo>
                  <a:pt x="468" y="72"/>
                </a:lnTo>
                <a:lnTo>
                  <a:pt x="469" y="71"/>
                </a:lnTo>
                <a:lnTo>
                  <a:pt x="469" y="71"/>
                </a:lnTo>
                <a:lnTo>
                  <a:pt x="470" y="71"/>
                </a:lnTo>
                <a:lnTo>
                  <a:pt x="471" y="70"/>
                </a:lnTo>
                <a:lnTo>
                  <a:pt x="473" y="70"/>
                </a:lnTo>
                <a:lnTo>
                  <a:pt x="474" y="70"/>
                </a:lnTo>
                <a:lnTo>
                  <a:pt x="476" y="70"/>
                </a:lnTo>
                <a:lnTo>
                  <a:pt x="478" y="70"/>
                </a:lnTo>
                <a:lnTo>
                  <a:pt x="480" y="70"/>
                </a:lnTo>
                <a:lnTo>
                  <a:pt x="482" y="70"/>
                </a:lnTo>
                <a:lnTo>
                  <a:pt x="483" y="71"/>
                </a:lnTo>
                <a:lnTo>
                  <a:pt x="488" y="72"/>
                </a:lnTo>
                <a:lnTo>
                  <a:pt x="490" y="72"/>
                </a:lnTo>
                <a:lnTo>
                  <a:pt x="491" y="72"/>
                </a:lnTo>
                <a:lnTo>
                  <a:pt x="493" y="72"/>
                </a:lnTo>
                <a:lnTo>
                  <a:pt x="495" y="73"/>
                </a:lnTo>
                <a:lnTo>
                  <a:pt x="500" y="73"/>
                </a:lnTo>
                <a:lnTo>
                  <a:pt x="502" y="73"/>
                </a:lnTo>
                <a:lnTo>
                  <a:pt x="504" y="73"/>
                </a:lnTo>
                <a:lnTo>
                  <a:pt x="505" y="73"/>
                </a:lnTo>
                <a:lnTo>
                  <a:pt x="507" y="74"/>
                </a:lnTo>
                <a:lnTo>
                  <a:pt x="508" y="74"/>
                </a:lnTo>
                <a:lnTo>
                  <a:pt x="510" y="75"/>
                </a:lnTo>
                <a:lnTo>
                  <a:pt x="511" y="76"/>
                </a:lnTo>
                <a:lnTo>
                  <a:pt x="513" y="77"/>
                </a:lnTo>
                <a:lnTo>
                  <a:pt x="516" y="80"/>
                </a:lnTo>
                <a:lnTo>
                  <a:pt x="519" y="83"/>
                </a:lnTo>
                <a:lnTo>
                  <a:pt x="520" y="84"/>
                </a:lnTo>
                <a:lnTo>
                  <a:pt x="523" y="86"/>
                </a:lnTo>
                <a:lnTo>
                  <a:pt x="526" y="89"/>
                </a:lnTo>
                <a:lnTo>
                  <a:pt x="530" y="94"/>
                </a:lnTo>
                <a:lnTo>
                  <a:pt x="532" y="97"/>
                </a:lnTo>
                <a:lnTo>
                  <a:pt x="534" y="99"/>
                </a:lnTo>
                <a:lnTo>
                  <a:pt x="539" y="103"/>
                </a:lnTo>
                <a:lnTo>
                  <a:pt x="543" y="107"/>
                </a:lnTo>
                <a:lnTo>
                  <a:pt x="545" y="109"/>
                </a:lnTo>
                <a:lnTo>
                  <a:pt x="547" y="112"/>
                </a:lnTo>
                <a:lnTo>
                  <a:pt x="548" y="114"/>
                </a:lnTo>
                <a:lnTo>
                  <a:pt x="550" y="116"/>
                </a:lnTo>
                <a:lnTo>
                  <a:pt x="550" y="118"/>
                </a:lnTo>
                <a:lnTo>
                  <a:pt x="551" y="120"/>
                </a:lnTo>
                <a:lnTo>
                  <a:pt x="551" y="122"/>
                </a:lnTo>
                <a:lnTo>
                  <a:pt x="551" y="123"/>
                </a:lnTo>
                <a:lnTo>
                  <a:pt x="551" y="123"/>
                </a:lnTo>
                <a:lnTo>
                  <a:pt x="551" y="125"/>
                </a:lnTo>
                <a:lnTo>
                  <a:pt x="551" y="126"/>
                </a:lnTo>
                <a:lnTo>
                  <a:pt x="550" y="127"/>
                </a:lnTo>
                <a:lnTo>
                  <a:pt x="550" y="128"/>
                </a:lnTo>
                <a:lnTo>
                  <a:pt x="549" y="129"/>
                </a:lnTo>
                <a:lnTo>
                  <a:pt x="547" y="131"/>
                </a:lnTo>
                <a:lnTo>
                  <a:pt x="544" y="134"/>
                </a:lnTo>
                <a:lnTo>
                  <a:pt x="543" y="135"/>
                </a:lnTo>
                <a:lnTo>
                  <a:pt x="543" y="136"/>
                </a:lnTo>
                <a:lnTo>
                  <a:pt x="542" y="137"/>
                </a:lnTo>
                <a:lnTo>
                  <a:pt x="541" y="139"/>
                </a:lnTo>
                <a:lnTo>
                  <a:pt x="540" y="143"/>
                </a:lnTo>
                <a:lnTo>
                  <a:pt x="539" y="145"/>
                </a:lnTo>
                <a:lnTo>
                  <a:pt x="538" y="147"/>
                </a:lnTo>
                <a:lnTo>
                  <a:pt x="536" y="150"/>
                </a:lnTo>
                <a:lnTo>
                  <a:pt x="536" y="152"/>
                </a:lnTo>
                <a:lnTo>
                  <a:pt x="535" y="153"/>
                </a:lnTo>
                <a:lnTo>
                  <a:pt x="535" y="157"/>
                </a:lnTo>
                <a:lnTo>
                  <a:pt x="534" y="158"/>
                </a:lnTo>
                <a:lnTo>
                  <a:pt x="534" y="160"/>
                </a:lnTo>
                <a:lnTo>
                  <a:pt x="533" y="162"/>
                </a:lnTo>
                <a:lnTo>
                  <a:pt x="532" y="164"/>
                </a:lnTo>
                <a:lnTo>
                  <a:pt x="530" y="166"/>
                </a:lnTo>
                <a:lnTo>
                  <a:pt x="529" y="167"/>
                </a:lnTo>
                <a:lnTo>
                  <a:pt x="524" y="173"/>
                </a:lnTo>
                <a:lnTo>
                  <a:pt x="522" y="175"/>
                </a:lnTo>
                <a:lnTo>
                  <a:pt x="521" y="176"/>
                </a:lnTo>
                <a:lnTo>
                  <a:pt x="520" y="176"/>
                </a:lnTo>
                <a:lnTo>
                  <a:pt x="519" y="177"/>
                </a:lnTo>
                <a:lnTo>
                  <a:pt x="518" y="178"/>
                </a:lnTo>
                <a:lnTo>
                  <a:pt x="517" y="178"/>
                </a:lnTo>
                <a:lnTo>
                  <a:pt x="516" y="178"/>
                </a:lnTo>
                <a:lnTo>
                  <a:pt x="514" y="179"/>
                </a:lnTo>
                <a:lnTo>
                  <a:pt x="513" y="179"/>
                </a:lnTo>
                <a:lnTo>
                  <a:pt x="511" y="179"/>
                </a:lnTo>
                <a:lnTo>
                  <a:pt x="508" y="178"/>
                </a:lnTo>
                <a:lnTo>
                  <a:pt x="506" y="178"/>
                </a:lnTo>
                <a:lnTo>
                  <a:pt x="505" y="178"/>
                </a:lnTo>
                <a:lnTo>
                  <a:pt x="505" y="178"/>
                </a:lnTo>
                <a:lnTo>
                  <a:pt x="504" y="179"/>
                </a:lnTo>
                <a:lnTo>
                  <a:pt x="503" y="179"/>
                </a:lnTo>
                <a:lnTo>
                  <a:pt x="502" y="179"/>
                </a:lnTo>
                <a:lnTo>
                  <a:pt x="501" y="180"/>
                </a:lnTo>
                <a:lnTo>
                  <a:pt x="501" y="181"/>
                </a:lnTo>
                <a:lnTo>
                  <a:pt x="499" y="183"/>
                </a:lnTo>
                <a:lnTo>
                  <a:pt x="495" y="187"/>
                </a:lnTo>
                <a:lnTo>
                  <a:pt x="494" y="188"/>
                </a:lnTo>
                <a:lnTo>
                  <a:pt x="493" y="189"/>
                </a:lnTo>
                <a:lnTo>
                  <a:pt x="491" y="190"/>
                </a:lnTo>
                <a:lnTo>
                  <a:pt x="490" y="190"/>
                </a:lnTo>
                <a:lnTo>
                  <a:pt x="489" y="191"/>
                </a:lnTo>
                <a:lnTo>
                  <a:pt x="486" y="192"/>
                </a:lnTo>
                <a:lnTo>
                  <a:pt x="485" y="192"/>
                </a:lnTo>
                <a:lnTo>
                  <a:pt x="484" y="192"/>
                </a:lnTo>
                <a:lnTo>
                  <a:pt x="482" y="194"/>
                </a:lnTo>
                <a:lnTo>
                  <a:pt x="479" y="195"/>
                </a:lnTo>
                <a:lnTo>
                  <a:pt x="478" y="196"/>
                </a:lnTo>
                <a:lnTo>
                  <a:pt x="477" y="197"/>
                </a:lnTo>
                <a:lnTo>
                  <a:pt x="477" y="197"/>
                </a:lnTo>
                <a:lnTo>
                  <a:pt x="475" y="199"/>
                </a:lnTo>
                <a:lnTo>
                  <a:pt x="474" y="200"/>
                </a:lnTo>
                <a:lnTo>
                  <a:pt x="473" y="201"/>
                </a:lnTo>
                <a:lnTo>
                  <a:pt x="470" y="203"/>
                </a:lnTo>
                <a:lnTo>
                  <a:pt x="470" y="203"/>
                </a:lnTo>
                <a:lnTo>
                  <a:pt x="469" y="204"/>
                </a:lnTo>
                <a:lnTo>
                  <a:pt x="467" y="206"/>
                </a:lnTo>
                <a:lnTo>
                  <a:pt x="466" y="207"/>
                </a:lnTo>
                <a:lnTo>
                  <a:pt x="466" y="208"/>
                </a:lnTo>
                <a:lnTo>
                  <a:pt x="466" y="209"/>
                </a:lnTo>
                <a:lnTo>
                  <a:pt x="466" y="211"/>
                </a:lnTo>
                <a:lnTo>
                  <a:pt x="465" y="212"/>
                </a:lnTo>
                <a:lnTo>
                  <a:pt x="465" y="213"/>
                </a:lnTo>
                <a:lnTo>
                  <a:pt x="465" y="213"/>
                </a:lnTo>
                <a:lnTo>
                  <a:pt x="464" y="214"/>
                </a:lnTo>
                <a:lnTo>
                  <a:pt x="463" y="214"/>
                </a:lnTo>
                <a:lnTo>
                  <a:pt x="463" y="214"/>
                </a:lnTo>
                <a:lnTo>
                  <a:pt x="461" y="215"/>
                </a:lnTo>
                <a:lnTo>
                  <a:pt x="460" y="215"/>
                </a:lnTo>
                <a:lnTo>
                  <a:pt x="460" y="215"/>
                </a:lnTo>
                <a:lnTo>
                  <a:pt x="459" y="215"/>
                </a:lnTo>
                <a:lnTo>
                  <a:pt x="458" y="216"/>
                </a:lnTo>
                <a:lnTo>
                  <a:pt x="458" y="216"/>
                </a:lnTo>
                <a:lnTo>
                  <a:pt x="457" y="217"/>
                </a:lnTo>
                <a:lnTo>
                  <a:pt x="457" y="218"/>
                </a:lnTo>
                <a:lnTo>
                  <a:pt x="456" y="219"/>
                </a:lnTo>
                <a:lnTo>
                  <a:pt x="456" y="220"/>
                </a:lnTo>
                <a:lnTo>
                  <a:pt x="456" y="221"/>
                </a:lnTo>
                <a:lnTo>
                  <a:pt x="456" y="222"/>
                </a:lnTo>
                <a:lnTo>
                  <a:pt x="456" y="223"/>
                </a:lnTo>
                <a:lnTo>
                  <a:pt x="456" y="224"/>
                </a:lnTo>
                <a:lnTo>
                  <a:pt x="456" y="225"/>
                </a:lnTo>
                <a:lnTo>
                  <a:pt x="456" y="226"/>
                </a:lnTo>
                <a:lnTo>
                  <a:pt x="457" y="228"/>
                </a:lnTo>
                <a:lnTo>
                  <a:pt x="459" y="232"/>
                </a:lnTo>
                <a:lnTo>
                  <a:pt x="460" y="234"/>
                </a:lnTo>
                <a:lnTo>
                  <a:pt x="461" y="236"/>
                </a:lnTo>
                <a:lnTo>
                  <a:pt x="462" y="236"/>
                </a:lnTo>
                <a:lnTo>
                  <a:pt x="463" y="237"/>
                </a:lnTo>
                <a:lnTo>
                  <a:pt x="463" y="237"/>
                </a:lnTo>
                <a:lnTo>
                  <a:pt x="464" y="238"/>
                </a:lnTo>
                <a:lnTo>
                  <a:pt x="465" y="238"/>
                </a:lnTo>
                <a:lnTo>
                  <a:pt x="468" y="239"/>
                </a:lnTo>
                <a:lnTo>
                  <a:pt x="469" y="239"/>
                </a:lnTo>
                <a:lnTo>
                  <a:pt x="470" y="240"/>
                </a:lnTo>
                <a:lnTo>
                  <a:pt x="471" y="241"/>
                </a:lnTo>
                <a:lnTo>
                  <a:pt x="473" y="242"/>
                </a:lnTo>
                <a:lnTo>
                  <a:pt x="474" y="243"/>
                </a:lnTo>
                <a:lnTo>
                  <a:pt x="475" y="244"/>
                </a:lnTo>
                <a:lnTo>
                  <a:pt x="477" y="248"/>
                </a:lnTo>
                <a:lnTo>
                  <a:pt x="478" y="249"/>
                </a:lnTo>
                <a:lnTo>
                  <a:pt x="480" y="251"/>
                </a:lnTo>
                <a:lnTo>
                  <a:pt x="481" y="252"/>
                </a:lnTo>
                <a:lnTo>
                  <a:pt x="482" y="254"/>
                </a:lnTo>
                <a:lnTo>
                  <a:pt x="484" y="257"/>
                </a:lnTo>
                <a:lnTo>
                  <a:pt x="485" y="258"/>
                </a:lnTo>
                <a:lnTo>
                  <a:pt x="486" y="259"/>
                </a:lnTo>
                <a:lnTo>
                  <a:pt x="487" y="260"/>
                </a:lnTo>
                <a:lnTo>
                  <a:pt x="488" y="261"/>
                </a:lnTo>
                <a:lnTo>
                  <a:pt x="489" y="262"/>
                </a:lnTo>
                <a:lnTo>
                  <a:pt x="489" y="262"/>
                </a:lnTo>
                <a:lnTo>
                  <a:pt x="490" y="262"/>
                </a:lnTo>
                <a:lnTo>
                  <a:pt x="491" y="262"/>
                </a:lnTo>
                <a:lnTo>
                  <a:pt x="492" y="262"/>
                </a:lnTo>
                <a:lnTo>
                  <a:pt x="493" y="262"/>
                </a:lnTo>
                <a:lnTo>
                  <a:pt x="494" y="262"/>
                </a:lnTo>
                <a:lnTo>
                  <a:pt x="498" y="260"/>
                </a:lnTo>
                <a:lnTo>
                  <a:pt x="499" y="259"/>
                </a:lnTo>
                <a:lnTo>
                  <a:pt x="500" y="259"/>
                </a:lnTo>
                <a:lnTo>
                  <a:pt x="502" y="259"/>
                </a:lnTo>
                <a:lnTo>
                  <a:pt x="503" y="258"/>
                </a:lnTo>
                <a:lnTo>
                  <a:pt x="505" y="258"/>
                </a:lnTo>
                <a:lnTo>
                  <a:pt x="507" y="258"/>
                </a:lnTo>
                <a:lnTo>
                  <a:pt x="509" y="258"/>
                </a:lnTo>
                <a:lnTo>
                  <a:pt x="511" y="258"/>
                </a:lnTo>
                <a:lnTo>
                  <a:pt x="513" y="258"/>
                </a:lnTo>
                <a:lnTo>
                  <a:pt x="515" y="259"/>
                </a:lnTo>
                <a:lnTo>
                  <a:pt x="516" y="259"/>
                </a:lnTo>
                <a:lnTo>
                  <a:pt x="517" y="260"/>
                </a:lnTo>
                <a:lnTo>
                  <a:pt x="519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2"/>
                </a:lnTo>
                <a:lnTo>
                  <a:pt x="522" y="263"/>
                </a:lnTo>
                <a:lnTo>
                  <a:pt x="523" y="265"/>
                </a:lnTo>
                <a:lnTo>
                  <a:pt x="524" y="267"/>
                </a:lnTo>
                <a:lnTo>
                  <a:pt x="524" y="269"/>
                </a:lnTo>
                <a:lnTo>
                  <a:pt x="525" y="274"/>
                </a:lnTo>
                <a:lnTo>
                  <a:pt x="526" y="276"/>
                </a:lnTo>
                <a:lnTo>
                  <a:pt x="527" y="278"/>
                </a:lnTo>
                <a:lnTo>
                  <a:pt x="528" y="280"/>
                </a:lnTo>
                <a:lnTo>
                  <a:pt x="529" y="282"/>
                </a:lnTo>
                <a:lnTo>
                  <a:pt x="530" y="284"/>
                </a:lnTo>
                <a:lnTo>
                  <a:pt x="531" y="286"/>
                </a:lnTo>
                <a:lnTo>
                  <a:pt x="532" y="287"/>
                </a:lnTo>
                <a:lnTo>
                  <a:pt x="533" y="289"/>
                </a:lnTo>
                <a:lnTo>
                  <a:pt x="535" y="290"/>
                </a:lnTo>
                <a:lnTo>
                  <a:pt x="536" y="291"/>
                </a:lnTo>
                <a:lnTo>
                  <a:pt x="538" y="292"/>
                </a:lnTo>
                <a:lnTo>
                  <a:pt x="539" y="293"/>
                </a:lnTo>
                <a:lnTo>
                  <a:pt x="541" y="293"/>
                </a:lnTo>
                <a:lnTo>
                  <a:pt x="542" y="294"/>
                </a:lnTo>
                <a:lnTo>
                  <a:pt x="546" y="294"/>
                </a:lnTo>
                <a:lnTo>
                  <a:pt x="548" y="295"/>
                </a:lnTo>
                <a:lnTo>
                  <a:pt x="550" y="295"/>
                </a:lnTo>
                <a:lnTo>
                  <a:pt x="551" y="296"/>
                </a:lnTo>
                <a:lnTo>
                  <a:pt x="553" y="297"/>
                </a:lnTo>
                <a:lnTo>
                  <a:pt x="554" y="298"/>
                </a:lnTo>
                <a:lnTo>
                  <a:pt x="556" y="299"/>
                </a:lnTo>
                <a:lnTo>
                  <a:pt x="557" y="301"/>
                </a:lnTo>
                <a:lnTo>
                  <a:pt x="559" y="304"/>
                </a:lnTo>
                <a:lnTo>
                  <a:pt x="563" y="308"/>
                </a:lnTo>
                <a:lnTo>
                  <a:pt x="565" y="311"/>
                </a:lnTo>
                <a:lnTo>
                  <a:pt x="567" y="313"/>
                </a:lnTo>
                <a:lnTo>
                  <a:pt x="570" y="318"/>
                </a:lnTo>
                <a:lnTo>
                  <a:pt x="573" y="323"/>
                </a:lnTo>
                <a:lnTo>
                  <a:pt x="575" y="327"/>
                </a:lnTo>
                <a:lnTo>
                  <a:pt x="578" y="330"/>
                </a:lnTo>
                <a:lnTo>
                  <a:pt x="579" y="331"/>
                </a:lnTo>
                <a:lnTo>
                  <a:pt x="580" y="333"/>
                </a:lnTo>
                <a:lnTo>
                  <a:pt x="584" y="337"/>
                </a:lnTo>
                <a:lnTo>
                  <a:pt x="589" y="343"/>
                </a:lnTo>
                <a:lnTo>
                  <a:pt x="591" y="345"/>
                </a:lnTo>
                <a:lnTo>
                  <a:pt x="592" y="346"/>
                </a:lnTo>
                <a:lnTo>
                  <a:pt x="594" y="347"/>
                </a:lnTo>
                <a:lnTo>
                  <a:pt x="598" y="351"/>
                </a:lnTo>
                <a:lnTo>
                  <a:pt x="599" y="352"/>
                </a:lnTo>
                <a:lnTo>
                  <a:pt x="600" y="353"/>
                </a:lnTo>
                <a:lnTo>
                  <a:pt x="601" y="354"/>
                </a:lnTo>
                <a:lnTo>
                  <a:pt x="602" y="356"/>
                </a:lnTo>
                <a:lnTo>
                  <a:pt x="603" y="357"/>
                </a:lnTo>
                <a:lnTo>
                  <a:pt x="604" y="359"/>
                </a:lnTo>
                <a:lnTo>
                  <a:pt x="605" y="361"/>
                </a:lnTo>
                <a:lnTo>
                  <a:pt x="606" y="363"/>
                </a:lnTo>
                <a:lnTo>
                  <a:pt x="607" y="365"/>
                </a:lnTo>
                <a:lnTo>
                  <a:pt x="607" y="368"/>
                </a:lnTo>
                <a:lnTo>
                  <a:pt x="607" y="370"/>
                </a:lnTo>
                <a:lnTo>
                  <a:pt x="608" y="376"/>
                </a:lnTo>
                <a:lnTo>
                  <a:pt x="608" y="380"/>
                </a:lnTo>
                <a:lnTo>
                  <a:pt x="609" y="383"/>
                </a:lnTo>
                <a:lnTo>
                  <a:pt x="609" y="387"/>
                </a:lnTo>
                <a:lnTo>
                  <a:pt x="610" y="390"/>
                </a:lnTo>
                <a:lnTo>
                  <a:pt x="610" y="392"/>
                </a:lnTo>
                <a:lnTo>
                  <a:pt x="611" y="394"/>
                </a:lnTo>
                <a:lnTo>
                  <a:pt x="611" y="395"/>
                </a:lnTo>
                <a:lnTo>
                  <a:pt x="612" y="397"/>
                </a:lnTo>
                <a:lnTo>
                  <a:pt x="613" y="400"/>
                </a:lnTo>
                <a:lnTo>
                  <a:pt x="616" y="405"/>
                </a:lnTo>
                <a:lnTo>
                  <a:pt x="617" y="406"/>
                </a:lnTo>
                <a:lnTo>
                  <a:pt x="617" y="407"/>
                </a:lnTo>
                <a:lnTo>
                  <a:pt x="618" y="409"/>
                </a:lnTo>
                <a:lnTo>
                  <a:pt x="618" y="410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7" y="412"/>
                </a:lnTo>
                <a:lnTo>
                  <a:pt x="617" y="412"/>
                </a:lnTo>
                <a:lnTo>
                  <a:pt x="616" y="412"/>
                </a:lnTo>
                <a:lnTo>
                  <a:pt x="615" y="412"/>
                </a:lnTo>
                <a:lnTo>
                  <a:pt x="613" y="411"/>
                </a:lnTo>
                <a:lnTo>
                  <a:pt x="611" y="411"/>
                </a:lnTo>
                <a:lnTo>
                  <a:pt x="609" y="410"/>
                </a:lnTo>
                <a:lnTo>
                  <a:pt x="602" y="407"/>
                </a:lnTo>
                <a:lnTo>
                  <a:pt x="599" y="406"/>
                </a:lnTo>
                <a:lnTo>
                  <a:pt x="597" y="405"/>
                </a:lnTo>
                <a:lnTo>
                  <a:pt x="594" y="403"/>
                </a:lnTo>
                <a:lnTo>
                  <a:pt x="591" y="401"/>
                </a:lnTo>
                <a:lnTo>
                  <a:pt x="590" y="401"/>
                </a:lnTo>
                <a:lnTo>
                  <a:pt x="588" y="400"/>
                </a:lnTo>
                <a:lnTo>
                  <a:pt x="587" y="399"/>
                </a:lnTo>
                <a:lnTo>
                  <a:pt x="586" y="399"/>
                </a:lnTo>
                <a:lnTo>
                  <a:pt x="585" y="398"/>
                </a:lnTo>
                <a:lnTo>
                  <a:pt x="584" y="398"/>
                </a:lnTo>
                <a:lnTo>
                  <a:pt x="583" y="398"/>
                </a:lnTo>
                <a:lnTo>
                  <a:pt x="582" y="398"/>
                </a:lnTo>
                <a:lnTo>
                  <a:pt x="581" y="398"/>
                </a:lnTo>
                <a:lnTo>
                  <a:pt x="581" y="399"/>
                </a:lnTo>
                <a:lnTo>
                  <a:pt x="580" y="399"/>
                </a:lnTo>
                <a:lnTo>
                  <a:pt x="579" y="399"/>
                </a:lnTo>
                <a:lnTo>
                  <a:pt x="578" y="400"/>
                </a:lnTo>
                <a:lnTo>
                  <a:pt x="578" y="401"/>
                </a:lnTo>
                <a:lnTo>
                  <a:pt x="577" y="402"/>
                </a:lnTo>
                <a:lnTo>
                  <a:pt x="576" y="402"/>
                </a:lnTo>
                <a:lnTo>
                  <a:pt x="576" y="404"/>
                </a:lnTo>
                <a:lnTo>
                  <a:pt x="573" y="409"/>
                </a:lnTo>
                <a:lnTo>
                  <a:pt x="572" y="411"/>
                </a:lnTo>
                <a:lnTo>
                  <a:pt x="572" y="412"/>
                </a:lnTo>
                <a:lnTo>
                  <a:pt x="571" y="413"/>
                </a:lnTo>
                <a:lnTo>
                  <a:pt x="570" y="415"/>
                </a:lnTo>
                <a:lnTo>
                  <a:pt x="568" y="416"/>
                </a:lnTo>
                <a:lnTo>
                  <a:pt x="567" y="417"/>
                </a:lnTo>
                <a:lnTo>
                  <a:pt x="565" y="419"/>
                </a:lnTo>
                <a:lnTo>
                  <a:pt x="563" y="420"/>
                </a:lnTo>
                <a:lnTo>
                  <a:pt x="561" y="421"/>
                </a:lnTo>
                <a:lnTo>
                  <a:pt x="558" y="422"/>
                </a:lnTo>
                <a:lnTo>
                  <a:pt x="555" y="424"/>
                </a:lnTo>
                <a:lnTo>
                  <a:pt x="554" y="424"/>
                </a:lnTo>
                <a:lnTo>
                  <a:pt x="553" y="426"/>
                </a:lnTo>
                <a:lnTo>
                  <a:pt x="552" y="426"/>
                </a:lnTo>
                <a:lnTo>
                  <a:pt x="548" y="428"/>
                </a:lnTo>
                <a:lnTo>
                  <a:pt x="544" y="430"/>
                </a:lnTo>
                <a:lnTo>
                  <a:pt x="541" y="431"/>
                </a:lnTo>
                <a:lnTo>
                  <a:pt x="540" y="432"/>
                </a:lnTo>
                <a:lnTo>
                  <a:pt x="538" y="433"/>
                </a:lnTo>
                <a:lnTo>
                  <a:pt x="534" y="436"/>
                </a:lnTo>
                <a:lnTo>
                  <a:pt x="532" y="438"/>
                </a:lnTo>
                <a:lnTo>
                  <a:pt x="530" y="439"/>
                </a:lnTo>
                <a:lnTo>
                  <a:pt x="527" y="441"/>
                </a:lnTo>
                <a:lnTo>
                  <a:pt x="525" y="442"/>
                </a:lnTo>
                <a:lnTo>
                  <a:pt x="524" y="443"/>
                </a:lnTo>
                <a:lnTo>
                  <a:pt x="523" y="444"/>
                </a:lnTo>
                <a:lnTo>
                  <a:pt x="522" y="445"/>
                </a:lnTo>
                <a:lnTo>
                  <a:pt x="521" y="446"/>
                </a:lnTo>
                <a:lnTo>
                  <a:pt x="521" y="447"/>
                </a:lnTo>
                <a:lnTo>
                  <a:pt x="520" y="448"/>
                </a:lnTo>
                <a:lnTo>
                  <a:pt x="520" y="449"/>
                </a:lnTo>
                <a:lnTo>
                  <a:pt x="520" y="450"/>
                </a:lnTo>
                <a:lnTo>
                  <a:pt x="520" y="454"/>
                </a:lnTo>
                <a:lnTo>
                  <a:pt x="520" y="455"/>
                </a:lnTo>
                <a:lnTo>
                  <a:pt x="519" y="456"/>
                </a:lnTo>
                <a:lnTo>
                  <a:pt x="519" y="456"/>
                </a:lnTo>
                <a:lnTo>
                  <a:pt x="519" y="457"/>
                </a:lnTo>
                <a:lnTo>
                  <a:pt x="518" y="458"/>
                </a:lnTo>
                <a:lnTo>
                  <a:pt x="517" y="459"/>
                </a:lnTo>
                <a:lnTo>
                  <a:pt x="515" y="460"/>
                </a:lnTo>
                <a:lnTo>
                  <a:pt x="513" y="462"/>
                </a:lnTo>
                <a:lnTo>
                  <a:pt x="512" y="463"/>
                </a:lnTo>
                <a:lnTo>
                  <a:pt x="511" y="464"/>
                </a:lnTo>
                <a:lnTo>
                  <a:pt x="511" y="464"/>
                </a:lnTo>
                <a:lnTo>
                  <a:pt x="510" y="465"/>
                </a:lnTo>
                <a:lnTo>
                  <a:pt x="510" y="466"/>
                </a:lnTo>
                <a:lnTo>
                  <a:pt x="510" y="467"/>
                </a:lnTo>
                <a:lnTo>
                  <a:pt x="510" y="468"/>
                </a:lnTo>
                <a:lnTo>
                  <a:pt x="510" y="468"/>
                </a:lnTo>
                <a:lnTo>
                  <a:pt x="510" y="470"/>
                </a:lnTo>
                <a:lnTo>
                  <a:pt x="511" y="473"/>
                </a:lnTo>
                <a:lnTo>
                  <a:pt x="511" y="474"/>
                </a:lnTo>
                <a:lnTo>
                  <a:pt x="511" y="475"/>
                </a:lnTo>
                <a:lnTo>
                  <a:pt x="511" y="475"/>
                </a:lnTo>
                <a:lnTo>
                  <a:pt x="511" y="476"/>
                </a:lnTo>
                <a:lnTo>
                  <a:pt x="510" y="477"/>
                </a:lnTo>
                <a:lnTo>
                  <a:pt x="510" y="477"/>
                </a:lnTo>
                <a:lnTo>
                  <a:pt x="509" y="477"/>
                </a:lnTo>
                <a:lnTo>
                  <a:pt x="508" y="477"/>
                </a:lnTo>
                <a:lnTo>
                  <a:pt x="507" y="477"/>
                </a:lnTo>
                <a:lnTo>
                  <a:pt x="506" y="477"/>
                </a:lnTo>
                <a:lnTo>
                  <a:pt x="505" y="477"/>
                </a:lnTo>
                <a:lnTo>
                  <a:pt x="503" y="477"/>
                </a:lnTo>
                <a:lnTo>
                  <a:pt x="500" y="476"/>
                </a:lnTo>
                <a:lnTo>
                  <a:pt x="498" y="476"/>
                </a:lnTo>
                <a:lnTo>
                  <a:pt x="496" y="476"/>
                </a:lnTo>
                <a:lnTo>
                  <a:pt x="495" y="475"/>
                </a:lnTo>
                <a:lnTo>
                  <a:pt x="494" y="476"/>
                </a:lnTo>
                <a:lnTo>
                  <a:pt x="491" y="476"/>
                </a:lnTo>
                <a:lnTo>
                  <a:pt x="487" y="476"/>
                </a:lnTo>
                <a:lnTo>
                  <a:pt x="485" y="477"/>
                </a:lnTo>
                <a:lnTo>
                  <a:pt x="483" y="477"/>
                </a:lnTo>
                <a:lnTo>
                  <a:pt x="482" y="476"/>
                </a:lnTo>
                <a:lnTo>
                  <a:pt x="482" y="476"/>
                </a:lnTo>
                <a:lnTo>
                  <a:pt x="481" y="476"/>
                </a:lnTo>
                <a:lnTo>
                  <a:pt x="479" y="475"/>
                </a:lnTo>
                <a:lnTo>
                  <a:pt x="478" y="475"/>
                </a:lnTo>
                <a:lnTo>
                  <a:pt x="477" y="475"/>
                </a:lnTo>
                <a:lnTo>
                  <a:pt x="477" y="475"/>
                </a:lnTo>
                <a:lnTo>
                  <a:pt x="476" y="475"/>
                </a:lnTo>
                <a:lnTo>
                  <a:pt x="473" y="477"/>
                </a:lnTo>
                <a:lnTo>
                  <a:pt x="471" y="477"/>
                </a:lnTo>
                <a:lnTo>
                  <a:pt x="470" y="477"/>
                </a:lnTo>
                <a:lnTo>
                  <a:pt x="466" y="478"/>
                </a:lnTo>
                <a:lnTo>
                  <a:pt x="464" y="479"/>
                </a:lnTo>
                <a:lnTo>
                  <a:pt x="462" y="479"/>
                </a:lnTo>
                <a:lnTo>
                  <a:pt x="460" y="479"/>
                </a:lnTo>
                <a:lnTo>
                  <a:pt x="459" y="479"/>
                </a:lnTo>
                <a:lnTo>
                  <a:pt x="458" y="479"/>
                </a:lnTo>
                <a:lnTo>
                  <a:pt x="457" y="478"/>
                </a:lnTo>
                <a:lnTo>
                  <a:pt x="456" y="478"/>
                </a:lnTo>
                <a:lnTo>
                  <a:pt x="455" y="477"/>
                </a:lnTo>
                <a:lnTo>
                  <a:pt x="453" y="476"/>
                </a:lnTo>
                <a:lnTo>
                  <a:pt x="448" y="472"/>
                </a:lnTo>
                <a:lnTo>
                  <a:pt x="446" y="470"/>
                </a:lnTo>
                <a:lnTo>
                  <a:pt x="445" y="470"/>
                </a:lnTo>
                <a:lnTo>
                  <a:pt x="443" y="469"/>
                </a:lnTo>
                <a:lnTo>
                  <a:pt x="440" y="467"/>
                </a:lnTo>
                <a:lnTo>
                  <a:pt x="437" y="466"/>
                </a:lnTo>
                <a:lnTo>
                  <a:pt x="434" y="465"/>
                </a:lnTo>
                <a:lnTo>
                  <a:pt x="432" y="464"/>
                </a:lnTo>
                <a:lnTo>
                  <a:pt x="431" y="463"/>
                </a:lnTo>
                <a:lnTo>
                  <a:pt x="429" y="462"/>
                </a:lnTo>
                <a:lnTo>
                  <a:pt x="428" y="461"/>
                </a:lnTo>
                <a:lnTo>
                  <a:pt x="424" y="458"/>
                </a:lnTo>
                <a:lnTo>
                  <a:pt x="423" y="457"/>
                </a:lnTo>
                <a:lnTo>
                  <a:pt x="422" y="456"/>
                </a:lnTo>
                <a:lnTo>
                  <a:pt x="420" y="456"/>
                </a:lnTo>
                <a:lnTo>
                  <a:pt x="419" y="455"/>
                </a:lnTo>
                <a:lnTo>
                  <a:pt x="415" y="453"/>
                </a:lnTo>
                <a:lnTo>
                  <a:pt x="412" y="452"/>
                </a:lnTo>
                <a:lnTo>
                  <a:pt x="410" y="451"/>
                </a:lnTo>
                <a:lnTo>
                  <a:pt x="409" y="450"/>
                </a:lnTo>
                <a:lnTo>
                  <a:pt x="407" y="449"/>
                </a:lnTo>
                <a:lnTo>
                  <a:pt x="406" y="447"/>
                </a:lnTo>
                <a:lnTo>
                  <a:pt x="405" y="446"/>
                </a:lnTo>
                <a:lnTo>
                  <a:pt x="402" y="442"/>
                </a:lnTo>
                <a:lnTo>
                  <a:pt x="400" y="440"/>
                </a:lnTo>
                <a:lnTo>
                  <a:pt x="399" y="439"/>
                </a:lnTo>
                <a:lnTo>
                  <a:pt x="398" y="438"/>
                </a:lnTo>
                <a:lnTo>
                  <a:pt x="397" y="438"/>
                </a:lnTo>
                <a:lnTo>
                  <a:pt x="396" y="437"/>
                </a:lnTo>
                <a:lnTo>
                  <a:pt x="394" y="436"/>
                </a:lnTo>
                <a:lnTo>
                  <a:pt x="392" y="436"/>
                </a:lnTo>
                <a:lnTo>
                  <a:pt x="387" y="434"/>
                </a:lnTo>
                <a:lnTo>
                  <a:pt x="385" y="434"/>
                </a:lnTo>
                <a:lnTo>
                  <a:pt x="384" y="433"/>
                </a:lnTo>
                <a:lnTo>
                  <a:pt x="383" y="432"/>
                </a:lnTo>
                <a:lnTo>
                  <a:pt x="382" y="432"/>
                </a:lnTo>
                <a:lnTo>
                  <a:pt x="381" y="431"/>
                </a:lnTo>
                <a:lnTo>
                  <a:pt x="380" y="430"/>
                </a:lnTo>
                <a:lnTo>
                  <a:pt x="380" y="429"/>
                </a:lnTo>
                <a:lnTo>
                  <a:pt x="379" y="428"/>
                </a:lnTo>
                <a:lnTo>
                  <a:pt x="378" y="425"/>
                </a:lnTo>
                <a:lnTo>
                  <a:pt x="377" y="421"/>
                </a:lnTo>
                <a:lnTo>
                  <a:pt x="376" y="419"/>
                </a:lnTo>
                <a:lnTo>
                  <a:pt x="375" y="417"/>
                </a:lnTo>
                <a:lnTo>
                  <a:pt x="375" y="416"/>
                </a:lnTo>
                <a:lnTo>
                  <a:pt x="374" y="415"/>
                </a:lnTo>
                <a:lnTo>
                  <a:pt x="374" y="415"/>
                </a:lnTo>
                <a:lnTo>
                  <a:pt x="373" y="413"/>
                </a:lnTo>
                <a:lnTo>
                  <a:pt x="370" y="410"/>
                </a:lnTo>
                <a:lnTo>
                  <a:pt x="369" y="409"/>
                </a:lnTo>
                <a:lnTo>
                  <a:pt x="368" y="408"/>
                </a:lnTo>
                <a:lnTo>
                  <a:pt x="367" y="408"/>
                </a:lnTo>
                <a:lnTo>
                  <a:pt x="365" y="407"/>
                </a:lnTo>
                <a:lnTo>
                  <a:pt x="363" y="406"/>
                </a:lnTo>
                <a:lnTo>
                  <a:pt x="361" y="405"/>
                </a:lnTo>
                <a:lnTo>
                  <a:pt x="356" y="404"/>
                </a:lnTo>
                <a:lnTo>
                  <a:pt x="351" y="402"/>
                </a:lnTo>
                <a:lnTo>
                  <a:pt x="348" y="402"/>
                </a:lnTo>
                <a:lnTo>
                  <a:pt x="344" y="401"/>
                </a:lnTo>
                <a:lnTo>
                  <a:pt x="343" y="401"/>
                </a:lnTo>
                <a:lnTo>
                  <a:pt x="341" y="401"/>
                </a:lnTo>
                <a:lnTo>
                  <a:pt x="340" y="401"/>
                </a:lnTo>
                <a:lnTo>
                  <a:pt x="339" y="401"/>
                </a:lnTo>
                <a:lnTo>
                  <a:pt x="337" y="401"/>
                </a:lnTo>
                <a:lnTo>
                  <a:pt x="333" y="403"/>
                </a:lnTo>
                <a:lnTo>
                  <a:pt x="331" y="403"/>
                </a:lnTo>
                <a:lnTo>
                  <a:pt x="330" y="404"/>
                </a:lnTo>
                <a:lnTo>
                  <a:pt x="328" y="405"/>
                </a:lnTo>
                <a:lnTo>
                  <a:pt x="327" y="406"/>
                </a:lnTo>
                <a:lnTo>
                  <a:pt x="324" y="410"/>
                </a:lnTo>
                <a:lnTo>
                  <a:pt x="323" y="410"/>
                </a:lnTo>
                <a:lnTo>
                  <a:pt x="322" y="411"/>
                </a:lnTo>
                <a:lnTo>
                  <a:pt x="321" y="412"/>
                </a:lnTo>
                <a:lnTo>
                  <a:pt x="320" y="412"/>
                </a:lnTo>
                <a:lnTo>
                  <a:pt x="316" y="414"/>
                </a:lnTo>
                <a:lnTo>
                  <a:pt x="314" y="415"/>
                </a:lnTo>
                <a:lnTo>
                  <a:pt x="313" y="416"/>
                </a:lnTo>
                <a:lnTo>
                  <a:pt x="310" y="418"/>
                </a:lnTo>
                <a:lnTo>
                  <a:pt x="307" y="419"/>
                </a:lnTo>
                <a:lnTo>
                  <a:pt x="306" y="420"/>
                </a:lnTo>
                <a:lnTo>
                  <a:pt x="305" y="420"/>
                </a:lnTo>
                <a:lnTo>
                  <a:pt x="304" y="420"/>
                </a:lnTo>
                <a:lnTo>
                  <a:pt x="304" y="421"/>
                </a:lnTo>
                <a:lnTo>
                  <a:pt x="303" y="421"/>
                </a:lnTo>
                <a:lnTo>
                  <a:pt x="301" y="420"/>
                </a:lnTo>
                <a:lnTo>
                  <a:pt x="300" y="420"/>
                </a:lnTo>
                <a:lnTo>
                  <a:pt x="299" y="420"/>
                </a:lnTo>
                <a:lnTo>
                  <a:pt x="298" y="420"/>
                </a:lnTo>
                <a:lnTo>
                  <a:pt x="297" y="419"/>
                </a:lnTo>
                <a:lnTo>
                  <a:pt x="296" y="419"/>
                </a:lnTo>
                <a:lnTo>
                  <a:pt x="295" y="418"/>
                </a:lnTo>
                <a:lnTo>
                  <a:pt x="294" y="417"/>
                </a:lnTo>
                <a:lnTo>
                  <a:pt x="294" y="416"/>
                </a:lnTo>
                <a:lnTo>
                  <a:pt x="293" y="415"/>
                </a:lnTo>
                <a:lnTo>
                  <a:pt x="292" y="414"/>
                </a:lnTo>
                <a:lnTo>
                  <a:pt x="291" y="412"/>
                </a:lnTo>
                <a:lnTo>
                  <a:pt x="290" y="408"/>
                </a:lnTo>
                <a:lnTo>
                  <a:pt x="289" y="406"/>
                </a:lnTo>
                <a:lnTo>
                  <a:pt x="288" y="404"/>
                </a:lnTo>
                <a:lnTo>
                  <a:pt x="287" y="402"/>
                </a:lnTo>
                <a:lnTo>
                  <a:pt x="286" y="400"/>
                </a:lnTo>
                <a:lnTo>
                  <a:pt x="285" y="399"/>
                </a:lnTo>
                <a:lnTo>
                  <a:pt x="284" y="399"/>
                </a:lnTo>
                <a:lnTo>
                  <a:pt x="284" y="398"/>
                </a:lnTo>
                <a:lnTo>
                  <a:pt x="283" y="397"/>
                </a:lnTo>
                <a:lnTo>
                  <a:pt x="281" y="396"/>
                </a:lnTo>
                <a:lnTo>
                  <a:pt x="281" y="396"/>
                </a:lnTo>
                <a:lnTo>
                  <a:pt x="281" y="396"/>
                </a:lnTo>
                <a:lnTo>
                  <a:pt x="280" y="396"/>
                </a:lnTo>
                <a:lnTo>
                  <a:pt x="280" y="396"/>
                </a:lnTo>
                <a:lnTo>
                  <a:pt x="277" y="398"/>
                </a:lnTo>
                <a:lnTo>
                  <a:pt x="275" y="399"/>
                </a:lnTo>
                <a:lnTo>
                  <a:pt x="273" y="400"/>
                </a:lnTo>
                <a:lnTo>
                  <a:pt x="271" y="401"/>
                </a:lnTo>
                <a:lnTo>
                  <a:pt x="270" y="402"/>
                </a:lnTo>
                <a:lnTo>
                  <a:pt x="269" y="404"/>
                </a:lnTo>
                <a:lnTo>
                  <a:pt x="268" y="405"/>
                </a:lnTo>
                <a:lnTo>
                  <a:pt x="267" y="406"/>
                </a:lnTo>
                <a:lnTo>
                  <a:pt x="267" y="406"/>
                </a:lnTo>
                <a:lnTo>
                  <a:pt x="266" y="407"/>
                </a:lnTo>
                <a:lnTo>
                  <a:pt x="265" y="409"/>
                </a:lnTo>
                <a:lnTo>
                  <a:pt x="264" y="413"/>
                </a:lnTo>
                <a:lnTo>
                  <a:pt x="263" y="414"/>
                </a:lnTo>
                <a:lnTo>
                  <a:pt x="262" y="415"/>
                </a:lnTo>
                <a:lnTo>
                  <a:pt x="262" y="416"/>
                </a:lnTo>
                <a:lnTo>
                  <a:pt x="261" y="416"/>
                </a:lnTo>
                <a:lnTo>
                  <a:pt x="260" y="417"/>
                </a:lnTo>
                <a:lnTo>
                  <a:pt x="259" y="418"/>
                </a:lnTo>
                <a:lnTo>
                  <a:pt x="258" y="419"/>
                </a:lnTo>
                <a:lnTo>
                  <a:pt x="256" y="420"/>
                </a:lnTo>
                <a:lnTo>
                  <a:pt x="255" y="420"/>
                </a:lnTo>
                <a:lnTo>
                  <a:pt x="251" y="421"/>
                </a:lnTo>
                <a:lnTo>
                  <a:pt x="249" y="422"/>
                </a:lnTo>
                <a:lnTo>
                  <a:pt x="247" y="423"/>
                </a:lnTo>
                <a:lnTo>
                  <a:pt x="244" y="425"/>
                </a:lnTo>
                <a:lnTo>
                  <a:pt x="242" y="425"/>
                </a:lnTo>
                <a:lnTo>
                  <a:pt x="241" y="425"/>
                </a:lnTo>
                <a:lnTo>
                  <a:pt x="240" y="425"/>
                </a:lnTo>
                <a:lnTo>
                  <a:pt x="238" y="425"/>
                </a:lnTo>
                <a:lnTo>
                  <a:pt x="237" y="425"/>
                </a:lnTo>
                <a:lnTo>
                  <a:pt x="236" y="425"/>
                </a:lnTo>
                <a:lnTo>
                  <a:pt x="234" y="425"/>
                </a:lnTo>
                <a:lnTo>
                  <a:pt x="230" y="423"/>
                </a:lnTo>
                <a:lnTo>
                  <a:pt x="228" y="422"/>
                </a:lnTo>
                <a:lnTo>
                  <a:pt x="227" y="422"/>
                </a:lnTo>
                <a:lnTo>
                  <a:pt x="226" y="422"/>
                </a:lnTo>
                <a:lnTo>
                  <a:pt x="225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2"/>
                </a:lnTo>
                <a:lnTo>
                  <a:pt x="217" y="421"/>
                </a:lnTo>
                <a:lnTo>
                  <a:pt x="215" y="421"/>
                </a:lnTo>
                <a:lnTo>
                  <a:pt x="213" y="421"/>
                </a:lnTo>
                <a:lnTo>
                  <a:pt x="209" y="421"/>
                </a:lnTo>
                <a:lnTo>
                  <a:pt x="208" y="421"/>
                </a:lnTo>
                <a:lnTo>
                  <a:pt x="206" y="421"/>
                </a:lnTo>
                <a:lnTo>
                  <a:pt x="204" y="421"/>
                </a:lnTo>
                <a:lnTo>
                  <a:pt x="203" y="421"/>
                </a:lnTo>
                <a:lnTo>
                  <a:pt x="202" y="421"/>
                </a:lnTo>
                <a:lnTo>
                  <a:pt x="201" y="421"/>
                </a:lnTo>
                <a:lnTo>
                  <a:pt x="200" y="420"/>
                </a:lnTo>
                <a:lnTo>
                  <a:pt x="198" y="419"/>
                </a:lnTo>
                <a:lnTo>
                  <a:pt x="196" y="417"/>
                </a:lnTo>
                <a:lnTo>
                  <a:pt x="195" y="417"/>
                </a:lnTo>
                <a:lnTo>
                  <a:pt x="195" y="416"/>
                </a:lnTo>
                <a:lnTo>
                  <a:pt x="194" y="416"/>
                </a:lnTo>
                <a:lnTo>
                  <a:pt x="194" y="416"/>
                </a:lnTo>
                <a:lnTo>
                  <a:pt x="193" y="416"/>
                </a:lnTo>
                <a:lnTo>
                  <a:pt x="192" y="416"/>
                </a:lnTo>
                <a:lnTo>
                  <a:pt x="192" y="416"/>
                </a:lnTo>
                <a:lnTo>
                  <a:pt x="191" y="416"/>
                </a:lnTo>
                <a:lnTo>
                  <a:pt x="186" y="419"/>
                </a:lnTo>
                <a:lnTo>
                  <a:pt x="185" y="419"/>
                </a:lnTo>
                <a:lnTo>
                  <a:pt x="184" y="420"/>
                </a:lnTo>
                <a:lnTo>
                  <a:pt x="181" y="420"/>
                </a:lnTo>
                <a:lnTo>
                  <a:pt x="180" y="421"/>
                </a:lnTo>
                <a:lnTo>
                  <a:pt x="178" y="421"/>
                </a:lnTo>
                <a:lnTo>
                  <a:pt x="177" y="422"/>
                </a:lnTo>
                <a:lnTo>
                  <a:pt x="176" y="423"/>
                </a:lnTo>
                <a:lnTo>
                  <a:pt x="175" y="423"/>
                </a:lnTo>
                <a:lnTo>
                  <a:pt x="175" y="424"/>
                </a:lnTo>
                <a:lnTo>
                  <a:pt x="174" y="425"/>
                </a:lnTo>
                <a:lnTo>
                  <a:pt x="173" y="426"/>
                </a:lnTo>
                <a:lnTo>
                  <a:pt x="173" y="427"/>
                </a:lnTo>
                <a:lnTo>
                  <a:pt x="171" y="430"/>
                </a:lnTo>
                <a:lnTo>
                  <a:pt x="171" y="431"/>
                </a:lnTo>
                <a:lnTo>
                  <a:pt x="170" y="431"/>
                </a:lnTo>
                <a:lnTo>
                  <a:pt x="169" y="432"/>
                </a:lnTo>
                <a:lnTo>
                  <a:pt x="167" y="434"/>
                </a:lnTo>
                <a:lnTo>
                  <a:pt x="166" y="435"/>
                </a:lnTo>
                <a:lnTo>
                  <a:pt x="164" y="436"/>
                </a:lnTo>
                <a:lnTo>
                  <a:pt x="162" y="437"/>
                </a:lnTo>
                <a:lnTo>
                  <a:pt x="161" y="437"/>
                </a:lnTo>
                <a:lnTo>
                  <a:pt x="159" y="439"/>
                </a:lnTo>
                <a:lnTo>
                  <a:pt x="157" y="440"/>
                </a:lnTo>
                <a:lnTo>
                  <a:pt x="155" y="441"/>
                </a:lnTo>
                <a:lnTo>
                  <a:pt x="154" y="442"/>
                </a:lnTo>
                <a:lnTo>
                  <a:pt x="153" y="442"/>
                </a:lnTo>
                <a:lnTo>
                  <a:pt x="151" y="443"/>
                </a:lnTo>
                <a:lnTo>
                  <a:pt x="150" y="443"/>
                </a:lnTo>
                <a:lnTo>
                  <a:pt x="148" y="443"/>
                </a:lnTo>
                <a:lnTo>
                  <a:pt x="147" y="444"/>
                </a:lnTo>
                <a:lnTo>
                  <a:pt x="146" y="444"/>
                </a:lnTo>
                <a:lnTo>
                  <a:pt x="145" y="444"/>
                </a:lnTo>
                <a:lnTo>
                  <a:pt x="143" y="444"/>
                </a:lnTo>
                <a:lnTo>
                  <a:pt x="142" y="443"/>
                </a:lnTo>
                <a:lnTo>
                  <a:pt x="141" y="443"/>
                </a:lnTo>
                <a:lnTo>
                  <a:pt x="140" y="443"/>
                </a:lnTo>
                <a:lnTo>
                  <a:pt x="139" y="442"/>
                </a:lnTo>
                <a:lnTo>
                  <a:pt x="138" y="441"/>
                </a:lnTo>
                <a:lnTo>
                  <a:pt x="137" y="441"/>
                </a:lnTo>
                <a:lnTo>
                  <a:pt x="137" y="440"/>
                </a:lnTo>
                <a:lnTo>
                  <a:pt x="136" y="439"/>
                </a:lnTo>
                <a:lnTo>
                  <a:pt x="137" y="439"/>
                </a:lnTo>
                <a:lnTo>
                  <a:pt x="137" y="437"/>
                </a:lnTo>
                <a:lnTo>
                  <a:pt x="137" y="435"/>
                </a:lnTo>
                <a:lnTo>
                  <a:pt x="138" y="433"/>
                </a:lnTo>
                <a:lnTo>
                  <a:pt x="137" y="433"/>
                </a:lnTo>
                <a:lnTo>
                  <a:pt x="137" y="432"/>
                </a:lnTo>
                <a:lnTo>
                  <a:pt x="137" y="431"/>
                </a:lnTo>
                <a:lnTo>
                  <a:pt x="137" y="430"/>
                </a:lnTo>
                <a:lnTo>
                  <a:pt x="136" y="430"/>
                </a:lnTo>
                <a:lnTo>
                  <a:pt x="136" y="429"/>
                </a:lnTo>
                <a:lnTo>
                  <a:pt x="135" y="428"/>
                </a:lnTo>
                <a:lnTo>
                  <a:pt x="135" y="428"/>
                </a:lnTo>
                <a:lnTo>
                  <a:pt x="133" y="426"/>
                </a:lnTo>
                <a:lnTo>
                  <a:pt x="132" y="425"/>
                </a:lnTo>
                <a:lnTo>
                  <a:pt x="128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3" y="421"/>
                </a:lnTo>
                <a:lnTo>
                  <a:pt x="120" y="421"/>
                </a:lnTo>
                <a:lnTo>
                  <a:pt x="118" y="420"/>
                </a:lnTo>
                <a:lnTo>
                  <a:pt x="117" y="419"/>
                </a:lnTo>
                <a:lnTo>
                  <a:pt x="112" y="418"/>
                </a:lnTo>
                <a:lnTo>
                  <a:pt x="107" y="416"/>
                </a:lnTo>
                <a:lnTo>
                  <a:pt x="106" y="416"/>
                </a:lnTo>
                <a:lnTo>
                  <a:pt x="105" y="415"/>
                </a:lnTo>
                <a:lnTo>
                  <a:pt x="105" y="415"/>
                </a:lnTo>
                <a:lnTo>
                  <a:pt x="104" y="415"/>
                </a:lnTo>
                <a:lnTo>
                  <a:pt x="104" y="414"/>
                </a:lnTo>
                <a:lnTo>
                  <a:pt x="104" y="414"/>
                </a:lnTo>
                <a:lnTo>
                  <a:pt x="106" y="410"/>
                </a:lnTo>
                <a:lnTo>
                  <a:pt x="106" y="409"/>
                </a:lnTo>
                <a:lnTo>
                  <a:pt x="106" y="409"/>
                </a:lnTo>
                <a:lnTo>
                  <a:pt x="106" y="407"/>
                </a:lnTo>
                <a:lnTo>
                  <a:pt x="105" y="405"/>
                </a:lnTo>
                <a:lnTo>
                  <a:pt x="105" y="405"/>
                </a:lnTo>
                <a:lnTo>
                  <a:pt x="105" y="404"/>
                </a:lnTo>
                <a:lnTo>
                  <a:pt x="105" y="403"/>
                </a:lnTo>
                <a:lnTo>
                  <a:pt x="106" y="402"/>
                </a:lnTo>
                <a:lnTo>
                  <a:pt x="107" y="400"/>
                </a:lnTo>
                <a:lnTo>
                  <a:pt x="109" y="398"/>
                </a:lnTo>
                <a:lnTo>
                  <a:pt x="111" y="396"/>
                </a:lnTo>
                <a:lnTo>
                  <a:pt x="112" y="395"/>
                </a:lnTo>
                <a:lnTo>
                  <a:pt x="114" y="392"/>
                </a:lnTo>
                <a:lnTo>
                  <a:pt x="115" y="390"/>
                </a:lnTo>
                <a:lnTo>
                  <a:pt x="116" y="389"/>
                </a:lnTo>
                <a:lnTo>
                  <a:pt x="116" y="387"/>
                </a:lnTo>
                <a:lnTo>
                  <a:pt x="117" y="385"/>
                </a:lnTo>
                <a:lnTo>
                  <a:pt x="118" y="383"/>
                </a:lnTo>
                <a:lnTo>
                  <a:pt x="118" y="382"/>
                </a:lnTo>
                <a:lnTo>
                  <a:pt x="118" y="381"/>
                </a:lnTo>
                <a:lnTo>
                  <a:pt x="118" y="379"/>
                </a:lnTo>
                <a:lnTo>
                  <a:pt x="118" y="378"/>
                </a:lnTo>
                <a:lnTo>
                  <a:pt x="118" y="377"/>
                </a:lnTo>
                <a:lnTo>
                  <a:pt x="118" y="377"/>
                </a:lnTo>
                <a:lnTo>
                  <a:pt x="117" y="374"/>
                </a:lnTo>
                <a:lnTo>
                  <a:pt x="117" y="373"/>
                </a:lnTo>
                <a:lnTo>
                  <a:pt x="116" y="371"/>
                </a:lnTo>
                <a:lnTo>
                  <a:pt x="115" y="369"/>
                </a:lnTo>
                <a:lnTo>
                  <a:pt x="113" y="366"/>
                </a:lnTo>
                <a:lnTo>
                  <a:pt x="112" y="364"/>
                </a:lnTo>
                <a:lnTo>
                  <a:pt x="111" y="362"/>
                </a:lnTo>
                <a:lnTo>
                  <a:pt x="111" y="361"/>
                </a:lnTo>
                <a:lnTo>
                  <a:pt x="111" y="360"/>
                </a:lnTo>
                <a:lnTo>
                  <a:pt x="110" y="358"/>
                </a:lnTo>
                <a:lnTo>
                  <a:pt x="110" y="356"/>
                </a:lnTo>
                <a:lnTo>
                  <a:pt x="110" y="354"/>
                </a:lnTo>
                <a:lnTo>
                  <a:pt x="110" y="351"/>
                </a:lnTo>
                <a:lnTo>
                  <a:pt x="110" y="350"/>
                </a:lnTo>
                <a:lnTo>
                  <a:pt x="110" y="349"/>
                </a:lnTo>
                <a:lnTo>
                  <a:pt x="111" y="345"/>
                </a:lnTo>
                <a:lnTo>
                  <a:pt x="111" y="343"/>
                </a:lnTo>
                <a:lnTo>
                  <a:pt x="111" y="340"/>
                </a:lnTo>
                <a:lnTo>
                  <a:pt x="111" y="336"/>
                </a:lnTo>
                <a:lnTo>
                  <a:pt x="111" y="333"/>
                </a:lnTo>
                <a:lnTo>
                  <a:pt x="111" y="331"/>
                </a:lnTo>
                <a:lnTo>
                  <a:pt x="110" y="330"/>
                </a:lnTo>
                <a:lnTo>
                  <a:pt x="110" y="328"/>
                </a:lnTo>
                <a:lnTo>
                  <a:pt x="109" y="327"/>
                </a:lnTo>
                <a:lnTo>
                  <a:pt x="109" y="326"/>
                </a:lnTo>
                <a:lnTo>
                  <a:pt x="108" y="325"/>
                </a:lnTo>
                <a:lnTo>
                  <a:pt x="107" y="324"/>
                </a:lnTo>
                <a:lnTo>
                  <a:pt x="107" y="323"/>
                </a:lnTo>
                <a:lnTo>
                  <a:pt x="105" y="322"/>
                </a:lnTo>
                <a:lnTo>
                  <a:pt x="104" y="321"/>
                </a:lnTo>
                <a:lnTo>
                  <a:pt x="102" y="319"/>
                </a:lnTo>
                <a:lnTo>
                  <a:pt x="101" y="319"/>
                </a:lnTo>
                <a:lnTo>
                  <a:pt x="100" y="318"/>
                </a:lnTo>
                <a:lnTo>
                  <a:pt x="99" y="318"/>
                </a:lnTo>
                <a:lnTo>
                  <a:pt x="99" y="318"/>
                </a:lnTo>
                <a:lnTo>
                  <a:pt x="98" y="318"/>
                </a:lnTo>
                <a:lnTo>
                  <a:pt x="97" y="318"/>
                </a:lnTo>
                <a:lnTo>
                  <a:pt x="95" y="318"/>
                </a:lnTo>
                <a:lnTo>
                  <a:pt x="94" y="319"/>
                </a:lnTo>
                <a:lnTo>
                  <a:pt x="92" y="319"/>
                </a:lnTo>
                <a:lnTo>
                  <a:pt x="89" y="321"/>
                </a:lnTo>
                <a:lnTo>
                  <a:pt x="84" y="322"/>
                </a:lnTo>
                <a:lnTo>
                  <a:pt x="82" y="323"/>
                </a:lnTo>
                <a:lnTo>
                  <a:pt x="81" y="323"/>
                </a:lnTo>
                <a:lnTo>
                  <a:pt x="79" y="323"/>
                </a:lnTo>
                <a:lnTo>
                  <a:pt x="78" y="323"/>
                </a:lnTo>
                <a:lnTo>
                  <a:pt x="73" y="322"/>
                </a:lnTo>
                <a:lnTo>
                  <a:pt x="70" y="322"/>
                </a:lnTo>
                <a:lnTo>
                  <a:pt x="64" y="321"/>
                </a:lnTo>
                <a:lnTo>
                  <a:pt x="62" y="321"/>
                </a:lnTo>
                <a:lnTo>
                  <a:pt x="61" y="321"/>
                </a:lnTo>
                <a:lnTo>
                  <a:pt x="54" y="322"/>
                </a:lnTo>
                <a:lnTo>
                  <a:pt x="53" y="322"/>
                </a:lnTo>
                <a:lnTo>
                  <a:pt x="52" y="322"/>
                </a:lnTo>
                <a:lnTo>
                  <a:pt x="51" y="322"/>
                </a:lnTo>
                <a:lnTo>
                  <a:pt x="50" y="322"/>
                </a:lnTo>
                <a:lnTo>
                  <a:pt x="49" y="321"/>
                </a:lnTo>
                <a:lnTo>
                  <a:pt x="48" y="321"/>
                </a:lnTo>
                <a:lnTo>
                  <a:pt x="47" y="320"/>
                </a:lnTo>
                <a:lnTo>
                  <a:pt x="46" y="320"/>
                </a:lnTo>
                <a:lnTo>
                  <a:pt x="45" y="319"/>
                </a:lnTo>
                <a:lnTo>
                  <a:pt x="44" y="318"/>
                </a:lnTo>
                <a:lnTo>
                  <a:pt x="43" y="317"/>
                </a:lnTo>
                <a:lnTo>
                  <a:pt x="42" y="317"/>
                </a:lnTo>
                <a:lnTo>
                  <a:pt x="42" y="316"/>
                </a:lnTo>
                <a:lnTo>
                  <a:pt x="42" y="315"/>
                </a:lnTo>
                <a:lnTo>
                  <a:pt x="41" y="314"/>
                </a:lnTo>
                <a:lnTo>
                  <a:pt x="41" y="313"/>
                </a:lnTo>
                <a:lnTo>
                  <a:pt x="40" y="311"/>
                </a:lnTo>
                <a:lnTo>
                  <a:pt x="40" y="310"/>
                </a:lnTo>
                <a:lnTo>
                  <a:pt x="40" y="308"/>
                </a:lnTo>
                <a:lnTo>
                  <a:pt x="40" y="305"/>
                </a:lnTo>
                <a:lnTo>
                  <a:pt x="40" y="304"/>
                </a:lnTo>
                <a:lnTo>
                  <a:pt x="40" y="303"/>
                </a:lnTo>
                <a:lnTo>
                  <a:pt x="39" y="302"/>
                </a:lnTo>
                <a:lnTo>
                  <a:pt x="38" y="301"/>
                </a:lnTo>
                <a:lnTo>
                  <a:pt x="38" y="300"/>
                </a:lnTo>
                <a:lnTo>
                  <a:pt x="36" y="298"/>
                </a:lnTo>
                <a:lnTo>
                  <a:pt x="34" y="297"/>
                </a:lnTo>
                <a:lnTo>
                  <a:pt x="32" y="295"/>
                </a:lnTo>
                <a:lnTo>
                  <a:pt x="31" y="294"/>
                </a:lnTo>
                <a:lnTo>
                  <a:pt x="30" y="293"/>
                </a:lnTo>
                <a:lnTo>
                  <a:pt x="29" y="291"/>
                </a:lnTo>
                <a:lnTo>
                  <a:pt x="28" y="290"/>
                </a:lnTo>
                <a:lnTo>
                  <a:pt x="27" y="290"/>
                </a:lnTo>
                <a:lnTo>
                  <a:pt x="26" y="289"/>
                </a:lnTo>
                <a:lnTo>
                  <a:pt x="25" y="288"/>
                </a:lnTo>
                <a:lnTo>
                  <a:pt x="23" y="288"/>
                </a:lnTo>
                <a:lnTo>
                  <a:pt x="22" y="287"/>
                </a:lnTo>
                <a:lnTo>
                  <a:pt x="21" y="287"/>
                </a:lnTo>
                <a:lnTo>
                  <a:pt x="17" y="287"/>
                </a:lnTo>
                <a:lnTo>
                  <a:pt x="16" y="287"/>
                </a:lnTo>
                <a:lnTo>
                  <a:pt x="15" y="286"/>
                </a:lnTo>
                <a:lnTo>
                  <a:pt x="14" y="286"/>
                </a:lnTo>
                <a:lnTo>
                  <a:pt x="13" y="286"/>
                </a:lnTo>
                <a:lnTo>
                  <a:pt x="12" y="285"/>
                </a:lnTo>
                <a:lnTo>
                  <a:pt x="11" y="285"/>
                </a:lnTo>
                <a:lnTo>
                  <a:pt x="10" y="284"/>
                </a:lnTo>
                <a:lnTo>
                  <a:pt x="9" y="283"/>
                </a:lnTo>
                <a:lnTo>
                  <a:pt x="8" y="283"/>
                </a:lnTo>
                <a:lnTo>
                  <a:pt x="7" y="282"/>
                </a:lnTo>
                <a:lnTo>
                  <a:pt x="6" y="281"/>
                </a:lnTo>
                <a:lnTo>
                  <a:pt x="6" y="280"/>
                </a:lnTo>
                <a:lnTo>
                  <a:pt x="5" y="279"/>
                </a:lnTo>
                <a:lnTo>
                  <a:pt x="5" y="277"/>
                </a:lnTo>
                <a:lnTo>
                  <a:pt x="4" y="275"/>
                </a:lnTo>
                <a:lnTo>
                  <a:pt x="4" y="274"/>
                </a:lnTo>
                <a:lnTo>
                  <a:pt x="3" y="273"/>
                </a:lnTo>
                <a:lnTo>
                  <a:pt x="1" y="270"/>
                </a:lnTo>
                <a:lnTo>
                  <a:pt x="1" y="269"/>
                </a:lnTo>
                <a:lnTo>
                  <a:pt x="0" y="268"/>
                </a:lnTo>
                <a:lnTo>
                  <a:pt x="0" y="267"/>
                </a:lnTo>
                <a:lnTo>
                  <a:pt x="0" y="266"/>
                </a:lnTo>
                <a:lnTo>
                  <a:pt x="0" y="265"/>
                </a:lnTo>
                <a:lnTo>
                  <a:pt x="0" y="264"/>
                </a:lnTo>
                <a:lnTo>
                  <a:pt x="0" y="263"/>
                </a:lnTo>
                <a:lnTo>
                  <a:pt x="1" y="262"/>
                </a:lnTo>
                <a:lnTo>
                  <a:pt x="2" y="261"/>
                </a:lnTo>
                <a:lnTo>
                  <a:pt x="2" y="260"/>
                </a:lnTo>
                <a:lnTo>
                  <a:pt x="3" y="260"/>
                </a:lnTo>
                <a:lnTo>
                  <a:pt x="4" y="259"/>
                </a:lnTo>
                <a:lnTo>
                  <a:pt x="7" y="258"/>
                </a:lnTo>
                <a:lnTo>
                  <a:pt x="8" y="257"/>
                </a:lnTo>
                <a:lnTo>
                  <a:pt x="9" y="256"/>
                </a:lnTo>
                <a:lnTo>
                  <a:pt x="9" y="256"/>
                </a:lnTo>
                <a:lnTo>
                  <a:pt x="10" y="255"/>
                </a:lnTo>
                <a:lnTo>
                  <a:pt x="10" y="254"/>
                </a:lnTo>
                <a:lnTo>
                  <a:pt x="12" y="250"/>
                </a:lnTo>
                <a:lnTo>
                  <a:pt x="12" y="249"/>
                </a:lnTo>
                <a:lnTo>
                  <a:pt x="13" y="248"/>
                </a:lnTo>
                <a:lnTo>
                  <a:pt x="15" y="244"/>
                </a:lnTo>
                <a:lnTo>
                  <a:pt x="16" y="243"/>
                </a:lnTo>
                <a:lnTo>
                  <a:pt x="16" y="242"/>
                </a:lnTo>
                <a:lnTo>
                  <a:pt x="17" y="240"/>
                </a:lnTo>
                <a:lnTo>
                  <a:pt x="17" y="238"/>
                </a:lnTo>
                <a:lnTo>
                  <a:pt x="17" y="236"/>
                </a:lnTo>
                <a:lnTo>
                  <a:pt x="17" y="234"/>
                </a:lnTo>
                <a:lnTo>
                  <a:pt x="17" y="233"/>
                </a:lnTo>
                <a:lnTo>
                  <a:pt x="17" y="231"/>
                </a:lnTo>
                <a:lnTo>
                  <a:pt x="16" y="225"/>
                </a:lnTo>
                <a:lnTo>
                  <a:pt x="15" y="224"/>
                </a:lnTo>
                <a:lnTo>
                  <a:pt x="14" y="223"/>
                </a:lnTo>
                <a:lnTo>
                  <a:pt x="14" y="221"/>
                </a:lnTo>
                <a:lnTo>
                  <a:pt x="13" y="220"/>
                </a:lnTo>
                <a:lnTo>
                  <a:pt x="12" y="218"/>
                </a:lnTo>
                <a:lnTo>
                  <a:pt x="11" y="217"/>
                </a:lnTo>
                <a:lnTo>
                  <a:pt x="10" y="216"/>
                </a:lnTo>
                <a:lnTo>
                  <a:pt x="10" y="215"/>
                </a:lnTo>
                <a:lnTo>
                  <a:pt x="10" y="213"/>
                </a:lnTo>
                <a:lnTo>
                  <a:pt x="10" y="211"/>
                </a:lnTo>
                <a:lnTo>
                  <a:pt x="10" y="205"/>
                </a:lnTo>
                <a:lnTo>
                  <a:pt x="10" y="202"/>
                </a:lnTo>
                <a:lnTo>
                  <a:pt x="10" y="201"/>
                </a:lnTo>
                <a:lnTo>
                  <a:pt x="10" y="200"/>
                </a:lnTo>
                <a:lnTo>
                  <a:pt x="9" y="199"/>
                </a:lnTo>
                <a:lnTo>
                  <a:pt x="8" y="196"/>
                </a:lnTo>
                <a:lnTo>
                  <a:pt x="7" y="193"/>
                </a:lnTo>
                <a:lnTo>
                  <a:pt x="7" y="191"/>
                </a:lnTo>
                <a:lnTo>
                  <a:pt x="6" y="189"/>
                </a:lnTo>
                <a:lnTo>
                  <a:pt x="4" y="186"/>
                </a:lnTo>
                <a:lnTo>
                  <a:pt x="4" y="185"/>
                </a:lnTo>
                <a:lnTo>
                  <a:pt x="3" y="184"/>
                </a:lnTo>
                <a:lnTo>
                  <a:pt x="3" y="183"/>
                </a:lnTo>
                <a:lnTo>
                  <a:pt x="3" y="182"/>
                </a:lnTo>
                <a:lnTo>
                  <a:pt x="4" y="181"/>
                </a:lnTo>
                <a:lnTo>
                  <a:pt x="4" y="180"/>
                </a:lnTo>
                <a:lnTo>
                  <a:pt x="4" y="179"/>
                </a:lnTo>
                <a:lnTo>
                  <a:pt x="5" y="178"/>
                </a:lnTo>
                <a:lnTo>
                  <a:pt x="6" y="177"/>
                </a:lnTo>
                <a:lnTo>
                  <a:pt x="8" y="175"/>
                </a:lnTo>
                <a:lnTo>
                  <a:pt x="11" y="172"/>
                </a:lnTo>
                <a:lnTo>
                  <a:pt x="13" y="170"/>
                </a:lnTo>
                <a:lnTo>
                  <a:pt x="14" y="169"/>
                </a:lnTo>
                <a:lnTo>
                  <a:pt x="14" y="170"/>
                </a:lnTo>
                <a:lnTo>
                  <a:pt x="15" y="171"/>
                </a:lnTo>
                <a:lnTo>
                  <a:pt x="16" y="172"/>
                </a:lnTo>
                <a:lnTo>
                  <a:pt x="18" y="173"/>
                </a:lnTo>
                <a:lnTo>
                  <a:pt x="21" y="175"/>
                </a:lnTo>
                <a:lnTo>
                  <a:pt x="23" y="176"/>
                </a:lnTo>
                <a:lnTo>
                  <a:pt x="29" y="179"/>
                </a:lnTo>
                <a:lnTo>
                  <a:pt x="31" y="180"/>
                </a:lnTo>
                <a:lnTo>
                  <a:pt x="33" y="181"/>
                </a:lnTo>
                <a:lnTo>
                  <a:pt x="35" y="182"/>
                </a:lnTo>
                <a:lnTo>
                  <a:pt x="37" y="183"/>
                </a:lnTo>
                <a:lnTo>
                  <a:pt x="40" y="184"/>
                </a:lnTo>
                <a:lnTo>
                  <a:pt x="41" y="184"/>
                </a:lnTo>
                <a:lnTo>
                  <a:pt x="43" y="185"/>
                </a:lnTo>
                <a:lnTo>
                  <a:pt x="44" y="185"/>
                </a:lnTo>
                <a:lnTo>
                  <a:pt x="45" y="185"/>
                </a:lnTo>
                <a:lnTo>
                  <a:pt x="46" y="185"/>
                </a:lnTo>
                <a:lnTo>
                  <a:pt x="47" y="185"/>
                </a:lnTo>
                <a:lnTo>
                  <a:pt x="49" y="184"/>
                </a:lnTo>
                <a:lnTo>
                  <a:pt x="50" y="184"/>
                </a:lnTo>
                <a:lnTo>
                  <a:pt x="50" y="184"/>
                </a:lnTo>
                <a:lnTo>
                  <a:pt x="51" y="183"/>
                </a:lnTo>
                <a:lnTo>
                  <a:pt x="52" y="182"/>
                </a:lnTo>
                <a:lnTo>
                  <a:pt x="54" y="180"/>
                </a:lnTo>
                <a:lnTo>
                  <a:pt x="56" y="177"/>
                </a:lnTo>
                <a:lnTo>
                  <a:pt x="59" y="174"/>
                </a:lnTo>
                <a:lnTo>
                  <a:pt x="60" y="173"/>
                </a:lnTo>
                <a:lnTo>
                  <a:pt x="61" y="172"/>
                </a:lnTo>
                <a:lnTo>
                  <a:pt x="62" y="171"/>
                </a:lnTo>
                <a:lnTo>
                  <a:pt x="63" y="171"/>
                </a:lnTo>
                <a:lnTo>
                  <a:pt x="64" y="170"/>
                </a:lnTo>
                <a:lnTo>
                  <a:pt x="65" y="170"/>
                </a:lnTo>
                <a:lnTo>
                  <a:pt x="66" y="170"/>
                </a:lnTo>
                <a:lnTo>
                  <a:pt x="67" y="170"/>
                </a:lnTo>
                <a:lnTo>
                  <a:pt x="68" y="170"/>
                </a:lnTo>
                <a:lnTo>
                  <a:pt x="69" y="170"/>
                </a:lnTo>
                <a:lnTo>
                  <a:pt x="70" y="170"/>
                </a:lnTo>
                <a:lnTo>
                  <a:pt x="71" y="170"/>
                </a:lnTo>
                <a:lnTo>
                  <a:pt x="73" y="171"/>
                </a:lnTo>
                <a:lnTo>
                  <a:pt x="75" y="171"/>
                </a:lnTo>
                <a:lnTo>
                  <a:pt x="76" y="172"/>
                </a:lnTo>
                <a:lnTo>
                  <a:pt x="80" y="173"/>
                </a:lnTo>
                <a:lnTo>
                  <a:pt x="82" y="174"/>
                </a:lnTo>
                <a:lnTo>
                  <a:pt x="84" y="175"/>
                </a:lnTo>
                <a:lnTo>
                  <a:pt x="86" y="175"/>
                </a:lnTo>
                <a:lnTo>
                  <a:pt x="87" y="176"/>
                </a:lnTo>
                <a:lnTo>
                  <a:pt x="90" y="176"/>
                </a:lnTo>
                <a:lnTo>
                  <a:pt x="91" y="177"/>
                </a:lnTo>
                <a:lnTo>
                  <a:pt x="92" y="177"/>
                </a:lnTo>
                <a:lnTo>
                  <a:pt x="93" y="178"/>
                </a:lnTo>
                <a:lnTo>
                  <a:pt x="96" y="179"/>
                </a:lnTo>
                <a:lnTo>
                  <a:pt x="98" y="180"/>
                </a:lnTo>
                <a:lnTo>
                  <a:pt x="101" y="181"/>
                </a:lnTo>
                <a:lnTo>
                  <a:pt x="103" y="182"/>
                </a:lnTo>
                <a:lnTo>
                  <a:pt x="104" y="183"/>
                </a:lnTo>
                <a:lnTo>
                  <a:pt x="105" y="183"/>
                </a:lnTo>
                <a:lnTo>
                  <a:pt x="106" y="183"/>
                </a:lnTo>
                <a:lnTo>
                  <a:pt x="109" y="182"/>
                </a:lnTo>
                <a:lnTo>
                  <a:pt x="110" y="182"/>
                </a:lnTo>
                <a:lnTo>
                  <a:pt x="110" y="183"/>
                </a:lnTo>
                <a:lnTo>
                  <a:pt x="111" y="183"/>
                </a:lnTo>
                <a:lnTo>
                  <a:pt x="111" y="183"/>
                </a:lnTo>
                <a:lnTo>
                  <a:pt x="112" y="184"/>
                </a:lnTo>
                <a:lnTo>
                  <a:pt x="112" y="185"/>
                </a:lnTo>
                <a:lnTo>
                  <a:pt x="113" y="186"/>
                </a:lnTo>
                <a:lnTo>
                  <a:pt x="114" y="188"/>
                </a:lnTo>
                <a:lnTo>
                  <a:pt x="114" y="189"/>
                </a:lnTo>
                <a:lnTo>
                  <a:pt x="114" y="190"/>
                </a:lnTo>
                <a:lnTo>
                  <a:pt x="114" y="191"/>
                </a:lnTo>
                <a:lnTo>
                  <a:pt x="115" y="192"/>
                </a:lnTo>
                <a:lnTo>
                  <a:pt x="116" y="193"/>
                </a:lnTo>
                <a:lnTo>
                  <a:pt x="117" y="193"/>
                </a:lnTo>
                <a:lnTo>
                  <a:pt x="117" y="194"/>
                </a:lnTo>
                <a:lnTo>
                  <a:pt x="118" y="194"/>
                </a:lnTo>
                <a:lnTo>
                  <a:pt x="118" y="195"/>
                </a:lnTo>
                <a:lnTo>
                  <a:pt x="119" y="195"/>
                </a:lnTo>
                <a:lnTo>
                  <a:pt x="120" y="195"/>
                </a:lnTo>
                <a:lnTo>
                  <a:pt x="121" y="195"/>
                </a:lnTo>
                <a:lnTo>
                  <a:pt x="122" y="195"/>
                </a:lnTo>
                <a:lnTo>
                  <a:pt x="124" y="195"/>
                </a:lnTo>
                <a:lnTo>
                  <a:pt x="126" y="195"/>
                </a:lnTo>
                <a:lnTo>
                  <a:pt x="127" y="194"/>
                </a:lnTo>
                <a:lnTo>
                  <a:pt x="129" y="194"/>
                </a:lnTo>
                <a:lnTo>
                  <a:pt x="130" y="193"/>
                </a:lnTo>
                <a:lnTo>
                  <a:pt x="131" y="192"/>
                </a:lnTo>
                <a:lnTo>
                  <a:pt x="132" y="191"/>
                </a:lnTo>
                <a:lnTo>
                  <a:pt x="135" y="190"/>
                </a:lnTo>
                <a:lnTo>
                  <a:pt x="135" y="189"/>
                </a:lnTo>
                <a:lnTo>
                  <a:pt x="136" y="189"/>
                </a:lnTo>
                <a:lnTo>
                  <a:pt x="137" y="188"/>
                </a:lnTo>
                <a:lnTo>
                  <a:pt x="137" y="186"/>
                </a:lnTo>
                <a:lnTo>
                  <a:pt x="138" y="185"/>
                </a:lnTo>
                <a:lnTo>
                  <a:pt x="138" y="184"/>
                </a:lnTo>
                <a:lnTo>
                  <a:pt x="138" y="183"/>
                </a:lnTo>
                <a:lnTo>
                  <a:pt x="138" y="182"/>
                </a:lnTo>
                <a:lnTo>
                  <a:pt x="137" y="178"/>
                </a:lnTo>
                <a:lnTo>
                  <a:pt x="137" y="176"/>
                </a:lnTo>
                <a:lnTo>
                  <a:pt x="137" y="175"/>
                </a:lnTo>
                <a:lnTo>
                  <a:pt x="137" y="174"/>
                </a:lnTo>
                <a:lnTo>
                  <a:pt x="137" y="173"/>
                </a:lnTo>
                <a:lnTo>
                  <a:pt x="138" y="172"/>
                </a:lnTo>
                <a:lnTo>
                  <a:pt x="138" y="171"/>
                </a:lnTo>
                <a:lnTo>
                  <a:pt x="139" y="170"/>
                </a:lnTo>
                <a:lnTo>
                  <a:pt x="140" y="169"/>
                </a:lnTo>
                <a:lnTo>
                  <a:pt x="141" y="168"/>
                </a:lnTo>
                <a:lnTo>
                  <a:pt x="144" y="165"/>
                </a:lnTo>
                <a:lnTo>
                  <a:pt x="147" y="162"/>
                </a:lnTo>
                <a:lnTo>
                  <a:pt x="150" y="160"/>
                </a:lnTo>
                <a:lnTo>
                  <a:pt x="151" y="159"/>
                </a:lnTo>
                <a:lnTo>
                  <a:pt x="152" y="158"/>
                </a:lnTo>
                <a:lnTo>
                  <a:pt x="153" y="157"/>
                </a:lnTo>
                <a:lnTo>
                  <a:pt x="153" y="157"/>
                </a:lnTo>
                <a:lnTo>
                  <a:pt x="154" y="157"/>
                </a:lnTo>
                <a:lnTo>
                  <a:pt x="154" y="156"/>
                </a:lnTo>
                <a:lnTo>
                  <a:pt x="155" y="156"/>
                </a:lnTo>
                <a:lnTo>
                  <a:pt x="156" y="157"/>
                </a:lnTo>
                <a:lnTo>
                  <a:pt x="157" y="157"/>
                </a:lnTo>
                <a:lnTo>
                  <a:pt x="158" y="158"/>
                </a:lnTo>
                <a:lnTo>
                  <a:pt x="158" y="158"/>
                </a:lnTo>
                <a:lnTo>
                  <a:pt x="159" y="159"/>
                </a:lnTo>
                <a:lnTo>
                  <a:pt x="161" y="162"/>
                </a:lnTo>
                <a:lnTo>
                  <a:pt x="163" y="165"/>
                </a:lnTo>
                <a:lnTo>
                  <a:pt x="164" y="166"/>
                </a:lnTo>
                <a:lnTo>
                  <a:pt x="165" y="167"/>
                </a:lnTo>
                <a:lnTo>
                  <a:pt x="166" y="168"/>
                </a:lnTo>
                <a:lnTo>
                  <a:pt x="168" y="169"/>
                </a:lnTo>
                <a:lnTo>
                  <a:pt x="169" y="170"/>
                </a:lnTo>
                <a:lnTo>
                  <a:pt x="171" y="171"/>
                </a:lnTo>
                <a:lnTo>
                  <a:pt x="172" y="171"/>
                </a:lnTo>
                <a:lnTo>
                  <a:pt x="174" y="172"/>
                </a:lnTo>
                <a:lnTo>
                  <a:pt x="175" y="172"/>
                </a:lnTo>
                <a:lnTo>
                  <a:pt x="176" y="172"/>
                </a:lnTo>
                <a:lnTo>
                  <a:pt x="177" y="172"/>
                </a:lnTo>
                <a:lnTo>
                  <a:pt x="178" y="172"/>
                </a:lnTo>
                <a:lnTo>
                  <a:pt x="179" y="171"/>
                </a:lnTo>
                <a:lnTo>
                  <a:pt x="183" y="170"/>
                </a:lnTo>
                <a:lnTo>
                  <a:pt x="186" y="169"/>
                </a:lnTo>
                <a:lnTo>
                  <a:pt x="187" y="169"/>
                </a:lnTo>
                <a:lnTo>
                  <a:pt x="188" y="169"/>
                </a:lnTo>
                <a:lnTo>
                  <a:pt x="190" y="169"/>
                </a:lnTo>
                <a:lnTo>
                  <a:pt x="192" y="169"/>
                </a:lnTo>
                <a:lnTo>
                  <a:pt x="194" y="170"/>
                </a:lnTo>
                <a:lnTo>
                  <a:pt x="196" y="171"/>
                </a:lnTo>
                <a:lnTo>
                  <a:pt x="197" y="171"/>
                </a:lnTo>
                <a:lnTo>
                  <a:pt x="198" y="171"/>
                </a:lnTo>
                <a:lnTo>
                  <a:pt x="199" y="171"/>
                </a:lnTo>
                <a:lnTo>
                  <a:pt x="201" y="171"/>
                </a:lnTo>
                <a:lnTo>
                  <a:pt x="202" y="171"/>
                </a:lnTo>
                <a:lnTo>
                  <a:pt x="204" y="171"/>
                </a:lnTo>
                <a:lnTo>
                  <a:pt x="206" y="170"/>
                </a:lnTo>
                <a:lnTo>
                  <a:pt x="208" y="169"/>
                </a:lnTo>
                <a:lnTo>
                  <a:pt x="209" y="168"/>
                </a:lnTo>
                <a:lnTo>
                  <a:pt x="210" y="168"/>
                </a:lnTo>
                <a:lnTo>
                  <a:pt x="211" y="167"/>
                </a:lnTo>
                <a:lnTo>
                  <a:pt x="212" y="167"/>
                </a:lnTo>
                <a:lnTo>
                  <a:pt x="212" y="166"/>
                </a:lnTo>
                <a:lnTo>
                  <a:pt x="213" y="165"/>
                </a:lnTo>
                <a:lnTo>
                  <a:pt x="213" y="164"/>
                </a:lnTo>
                <a:lnTo>
                  <a:pt x="213" y="163"/>
                </a:lnTo>
                <a:lnTo>
                  <a:pt x="213" y="162"/>
                </a:lnTo>
                <a:lnTo>
                  <a:pt x="213" y="161"/>
                </a:lnTo>
                <a:lnTo>
                  <a:pt x="212" y="160"/>
                </a:lnTo>
                <a:lnTo>
                  <a:pt x="212" y="159"/>
                </a:lnTo>
                <a:lnTo>
                  <a:pt x="212" y="158"/>
                </a:lnTo>
                <a:lnTo>
                  <a:pt x="211" y="157"/>
                </a:lnTo>
                <a:lnTo>
                  <a:pt x="209" y="153"/>
                </a:lnTo>
                <a:lnTo>
                  <a:pt x="205" y="149"/>
                </a:lnTo>
                <a:lnTo>
                  <a:pt x="203" y="146"/>
                </a:lnTo>
                <a:lnTo>
                  <a:pt x="202" y="145"/>
                </a:lnTo>
                <a:lnTo>
                  <a:pt x="199" y="139"/>
                </a:lnTo>
                <a:lnTo>
                  <a:pt x="198" y="136"/>
                </a:lnTo>
                <a:lnTo>
                  <a:pt x="196" y="132"/>
                </a:lnTo>
                <a:lnTo>
                  <a:pt x="195" y="131"/>
                </a:lnTo>
                <a:lnTo>
                  <a:pt x="195" y="129"/>
                </a:lnTo>
                <a:lnTo>
                  <a:pt x="195" y="128"/>
                </a:lnTo>
                <a:lnTo>
                  <a:pt x="195" y="127"/>
                </a:lnTo>
                <a:lnTo>
                  <a:pt x="195" y="125"/>
                </a:lnTo>
                <a:lnTo>
                  <a:pt x="195" y="124"/>
                </a:lnTo>
                <a:lnTo>
                  <a:pt x="195" y="121"/>
                </a:lnTo>
                <a:lnTo>
                  <a:pt x="196" y="118"/>
                </a:lnTo>
                <a:lnTo>
                  <a:pt x="198" y="113"/>
                </a:lnTo>
                <a:lnTo>
                  <a:pt x="198" y="111"/>
                </a:lnTo>
                <a:lnTo>
                  <a:pt x="199" y="110"/>
                </a:lnTo>
                <a:lnTo>
                  <a:pt x="199" y="109"/>
                </a:lnTo>
                <a:lnTo>
                  <a:pt x="199" y="108"/>
                </a:lnTo>
                <a:lnTo>
                  <a:pt x="199" y="107"/>
                </a:lnTo>
                <a:lnTo>
                  <a:pt x="198" y="106"/>
                </a:lnTo>
                <a:lnTo>
                  <a:pt x="198" y="105"/>
                </a:lnTo>
                <a:lnTo>
                  <a:pt x="197" y="104"/>
                </a:lnTo>
                <a:lnTo>
                  <a:pt x="196" y="100"/>
                </a:lnTo>
                <a:lnTo>
                  <a:pt x="193" y="95"/>
                </a:lnTo>
                <a:lnTo>
                  <a:pt x="192" y="93"/>
                </a:lnTo>
                <a:lnTo>
                  <a:pt x="192" y="92"/>
                </a:lnTo>
                <a:lnTo>
                  <a:pt x="192" y="91"/>
                </a:lnTo>
                <a:lnTo>
                  <a:pt x="192" y="90"/>
                </a:lnTo>
                <a:lnTo>
                  <a:pt x="192" y="88"/>
                </a:lnTo>
                <a:lnTo>
                  <a:pt x="192" y="85"/>
                </a:lnTo>
                <a:lnTo>
                  <a:pt x="192" y="83"/>
                </a:lnTo>
                <a:lnTo>
                  <a:pt x="192" y="82"/>
                </a:lnTo>
                <a:lnTo>
                  <a:pt x="191" y="80"/>
                </a:lnTo>
                <a:lnTo>
                  <a:pt x="190" y="75"/>
                </a:lnTo>
                <a:lnTo>
                  <a:pt x="189" y="72"/>
                </a:lnTo>
                <a:lnTo>
                  <a:pt x="188" y="68"/>
                </a:lnTo>
                <a:lnTo>
                  <a:pt x="188" y="65"/>
                </a:lnTo>
                <a:lnTo>
                  <a:pt x="188" y="63"/>
                </a:lnTo>
                <a:lnTo>
                  <a:pt x="187" y="61"/>
                </a:lnTo>
                <a:lnTo>
                  <a:pt x="187" y="51"/>
                </a:lnTo>
                <a:lnTo>
                  <a:pt x="187" y="44"/>
                </a:lnTo>
                <a:lnTo>
                  <a:pt x="187" y="42"/>
                </a:lnTo>
                <a:lnTo>
                  <a:pt x="187" y="40"/>
                </a:lnTo>
                <a:lnTo>
                  <a:pt x="188" y="34"/>
                </a:lnTo>
                <a:lnTo>
                  <a:pt x="188" y="32"/>
                </a:lnTo>
                <a:lnTo>
                  <a:pt x="188" y="30"/>
                </a:lnTo>
                <a:lnTo>
                  <a:pt x="188" y="28"/>
                </a:lnTo>
                <a:lnTo>
                  <a:pt x="187" y="27"/>
                </a:lnTo>
                <a:lnTo>
                  <a:pt x="187" y="26"/>
                </a:lnTo>
                <a:lnTo>
                  <a:pt x="186" y="24"/>
                </a:lnTo>
                <a:lnTo>
                  <a:pt x="186" y="23"/>
                </a:lnTo>
                <a:lnTo>
                  <a:pt x="184" y="20"/>
                </a:lnTo>
                <a:lnTo>
                  <a:pt x="181" y="15"/>
                </a:lnTo>
                <a:lnTo>
                  <a:pt x="179" y="13"/>
                </a:lnTo>
                <a:lnTo>
                  <a:pt x="178" y="10"/>
                </a:lnTo>
                <a:lnTo>
                  <a:pt x="177" y="8"/>
                </a:lnTo>
                <a:lnTo>
                  <a:pt x="176" y="6"/>
                </a:lnTo>
                <a:lnTo>
                  <a:pt x="175" y="4"/>
                </a:lnTo>
                <a:lnTo>
                  <a:pt x="175" y="3"/>
                </a:lnTo>
                <a:lnTo>
                  <a:pt x="175" y="2"/>
                </a:lnTo>
                <a:lnTo>
                  <a:pt x="174" y="1"/>
                </a:lnTo>
                <a:lnTo>
                  <a:pt x="174" y="0"/>
                </a:lnTo>
                <a:lnTo>
                  <a:pt x="175" y="0"/>
                </a:lnTo>
                <a:lnTo>
                  <a:pt x="176" y="0"/>
                </a:lnTo>
                <a:lnTo>
                  <a:pt x="177" y="0"/>
                </a:lnTo>
                <a:lnTo>
                  <a:pt x="180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8" name="Freeform 241">
            <a:extLst>
              <a:ext uri="{FF2B5EF4-FFF2-40B4-BE49-F238E27FC236}">
                <a16:creationId xmlns:a16="http://schemas.microsoft.com/office/drawing/2014/main" id="{F849C224-45A7-40C4-9452-50C219A8820E}"/>
              </a:ext>
            </a:extLst>
          </p:cNvPr>
          <p:cNvSpPr>
            <a:spLocks/>
          </p:cNvSpPr>
          <p:nvPr/>
        </p:nvSpPr>
        <p:spPr bwMode="auto">
          <a:xfrm>
            <a:off x="8812137" y="3364857"/>
            <a:ext cx="1174646" cy="996104"/>
          </a:xfrm>
          <a:custGeom>
            <a:avLst/>
            <a:gdLst>
              <a:gd name="T0" fmla="*/ 232 w 618"/>
              <a:gd name="T1" fmla="*/ 17 h 479"/>
              <a:gd name="T2" fmla="*/ 274 w 618"/>
              <a:gd name="T3" fmla="*/ 22 h 479"/>
              <a:gd name="T4" fmla="*/ 299 w 618"/>
              <a:gd name="T5" fmla="*/ 34 h 479"/>
              <a:gd name="T6" fmla="*/ 319 w 618"/>
              <a:gd name="T7" fmla="*/ 67 h 479"/>
              <a:gd name="T8" fmla="*/ 357 w 618"/>
              <a:gd name="T9" fmla="*/ 59 h 479"/>
              <a:gd name="T10" fmla="*/ 373 w 618"/>
              <a:gd name="T11" fmla="*/ 93 h 479"/>
              <a:gd name="T12" fmla="*/ 372 w 618"/>
              <a:gd name="T13" fmla="*/ 111 h 479"/>
              <a:gd name="T14" fmla="*/ 394 w 618"/>
              <a:gd name="T15" fmla="*/ 101 h 479"/>
              <a:gd name="T16" fmla="*/ 422 w 618"/>
              <a:gd name="T17" fmla="*/ 78 h 479"/>
              <a:gd name="T18" fmla="*/ 452 w 618"/>
              <a:gd name="T19" fmla="*/ 93 h 479"/>
              <a:gd name="T20" fmla="*/ 467 w 618"/>
              <a:gd name="T21" fmla="*/ 72 h 479"/>
              <a:gd name="T22" fmla="*/ 495 w 618"/>
              <a:gd name="T23" fmla="*/ 73 h 479"/>
              <a:gd name="T24" fmla="*/ 534 w 618"/>
              <a:gd name="T25" fmla="*/ 99 h 479"/>
              <a:gd name="T26" fmla="*/ 547 w 618"/>
              <a:gd name="T27" fmla="*/ 131 h 479"/>
              <a:gd name="T28" fmla="*/ 530 w 618"/>
              <a:gd name="T29" fmla="*/ 166 h 479"/>
              <a:gd name="T30" fmla="*/ 504 w 618"/>
              <a:gd name="T31" fmla="*/ 179 h 479"/>
              <a:gd name="T32" fmla="*/ 478 w 618"/>
              <a:gd name="T33" fmla="*/ 196 h 479"/>
              <a:gd name="T34" fmla="*/ 464 w 618"/>
              <a:gd name="T35" fmla="*/ 214 h 479"/>
              <a:gd name="T36" fmla="*/ 456 w 618"/>
              <a:gd name="T37" fmla="*/ 225 h 479"/>
              <a:gd name="T38" fmla="*/ 475 w 618"/>
              <a:gd name="T39" fmla="*/ 244 h 479"/>
              <a:gd name="T40" fmla="*/ 494 w 618"/>
              <a:gd name="T41" fmla="*/ 262 h 479"/>
              <a:gd name="T42" fmla="*/ 521 w 618"/>
              <a:gd name="T43" fmla="*/ 262 h 479"/>
              <a:gd name="T44" fmla="*/ 539 w 618"/>
              <a:gd name="T45" fmla="*/ 293 h 479"/>
              <a:gd name="T46" fmla="*/ 575 w 618"/>
              <a:gd name="T47" fmla="*/ 327 h 479"/>
              <a:gd name="T48" fmla="*/ 606 w 618"/>
              <a:gd name="T49" fmla="*/ 363 h 479"/>
              <a:gd name="T50" fmla="*/ 618 w 618"/>
              <a:gd name="T51" fmla="*/ 409 h 479"/>
              <a:gd name="T52" fmla="*/ 591 w 618"/>
              <a:gd name="T53" fmla="*/ 401 h 479"/>
              <a:gd name="T54" fmla="*/ 576 w 618"/>
              <a:gd name="T55" fmla="*/ 404 h 479"/>
              <a:gd name="T56" fmla="*/ 544 w 618"/>
              <a:gd name="T57" fmla="*/ 430 h 479"/>
              <a:gd name="T58" fmla="*/ 520 w 618"/>
              <a:gd name="T59" fmla="*/ 454 h 479"/>
              <a:gd name="T60" fmla="*/ 510 w 618"/>
              <a:gd name="T61" fmla="*/ 470 h 479"/>
              <a:gd name="T62" fmla="*/ 495 w 618"/>
              <a:gd name="T63" fmla="*/ 475 h 479"/>
              <a:gd name="T64" fmla="*/ 466 w 618"/>
              <a:gd name="T65" fmla="*/ 478 h 479"/>
              <a:gd name="T66" fmla="*/ 432 w 618"/>
              <a:gd name="T67" fmla="*/ 464 h 479"/>
              <a:gd name="T68" fmla="*/ 400 w 618"/>
              <a:gd name="T69" fmla="*/ 440 h 479"/>
              <a:gd name="T70" fmla="*/ 377 w 618"/>
              <a:gd name="T71" fmla="*/ 421 h 479"/>
              <a:gd name="T72" fmla="*/ 344 w 618"/>
              <a:gd name="T73" fmla="*/ 401 h 479"/>
              <a:gd name="T74" fmla="*/ 314 w 618"/>
              <a:gd name="T75" fmla="*/ 415 h 479"/>
              <a:gd name="T76" fmla="*/ 294 w 618"/>
              <a:gd name="T77" fmla="*/ 416 h 479"/>
              <a:gd name="T78" fmla="*/ 280 w 618"/>
              <a:gd name="T79" fmla="*/ 396 h 479"/>
              <a:gd name="T80" fmla="*/ 260 w 618"/>
              <a:gd name="T81" fmla="*/ 417 h 479"/>
              <a:gd name="T82" fmla="*/ 228 w 618"/>
              <a:gd name="T83" fmla="*/ 422 h 479"/>
              <a:gd name="T84" fmla="*/ 200 w 618"/>
              <a:gd name="T85" fmla="*/ 420 h 479"/>
              <a:gd name="T86" fmla="*/ 177 w 618"/>
              <a:gd name="T87" fmla="*/ 422 h 479"/>
              <a:gd name="T88" fmla="*/ 157 w 618"/>
              <a:gd name="T89" fmla="*/ 440 h 479"/>
              <a:gd name="T90" fmla="*/ 137 w 618"/>
              <a:gd name="T91" fmla="*/ 440 h 479"/>
              <a:gd name="T92" fmla="*/ 127 w 618"/>
              <a:gd name="T93" fmla="*/ 422 h 479"/>
              <a:gd name="T94" fmla="*/ 106 w 618"/>
              <a:gd name="T95" fmla="*/ 409 h 479"/>
              <a:gd name="T96" fmla="*/ 118 w 618"/>
              <a:gd name="T97" fmla="*/ 382 h 479"/>
              <a:gd name="T98" fmla="*/ 110 w 618"/>
              <a:gd name="T99" fmla="*/ 354 h 479"/>
              <a:gd name="T100" fmla="*/ 105 w 618"/>
              <a:gd name="T101" fmla="*/ 322 h 479"/>
              <a:gd name="T102" fmla="*/ 78 w 618"/>
              <a:gd name="T103" fmla="*/ 323 h 479"/>
              <a:gd name="T104" fmla="*/ 43 w 618"/>
              <a:gd name="T105" fmla="*/ 317 h 479"/>
              <a:gd name="T106" fmla="*/ 32 w 618"/>
              <a:gd name="T107" fmla="*/ 295 h 479"/>
              <a:gd name="T108" fmla="*/ 11 w 618"/>
              <a:gd name="T109" fmla="*/ 285 h 479"/>
              <a:gd name="T110" fmla="*/ 0 w 618"/>
              <a:gd name="T111" fmla="*/ 265 h 479"/>
              <a:gd name="T112" fmla="*/ 15 w 618"/>
              <a:gd name="T113" fmla="*/ 244 h 479"/>
              <a:gd name="T114" fmla="*/ 10 w 618"/>
              <a:gd name="T115" fmla="*/ 215 h 479"/>
              <a:gd name="T116" fmla="*/ 4 w 618"/>
              <a:gd name="T117" fmla="*/ 181 h 479"/>
              <a:gd name="T118" fmla="*/ 33 w 618"/>
              <a:gd name="T119" fmla="*/ 181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18" h="479">
                <a:moveTo>
                  <a:pt x="180" y="0"/>
                </a:moveTo>
                <a:lnTo>
                  <a:pt x="182" y="0"/>
                </a:lnTo>
                <a:lnTo>
                  <a:pt x="190" y="1"/>
                </a:lnTo>
                <a:lnTo>
                  <a:pt x="194" y="1"/>
                </a:lnTo>
                <a:lnTo>
                  <a:pt x="197" y="2"/>
                </a:lnTo>
                <a:lnTo>
                  <a:pt x="200" y="3"/>
                </a:lnTo>
                <a:lnTo>
                  <a:pt x="203" y="4"/>
                </a:lnTo>
                <a:lnTo>
                  <a:pt x="204" y="4"/>
                </a:lnTo>
                <a:lnTo>
                  <a:pt x="206" y="5"/>
                </a:lnTo>
                <a:lnTo>
                  <a:pt x="207" y="5"/>
                </a:lnTo>
                <a:lnTo>
                  <a:pt x="212" y="8"/>
                </a:lnTo>
                <a:lnTo>
                  <a:pt x="216" y="10"/>
                </a:lnTo>
                <a:lnTo>
                  <a:pt x="219" y="11"/>
                </a:lnTo>
                <a:lnTo>
                  <a:pt x="226" y="14"/>
                </a:lnTo>
                <a:lnTo>
                  <a:pt x="228" y="15"/>
                </a:lnTo>
                <a:lnTo>
                  <a:pt x="230" y="16"/>
                </a:lnTo>
                <a:lnTo>
                  <a:pt x="232" y="17"/>
                </a:lnTo>
                <a:lnTo>
                  <a:pt x="234" y="18"/>
                </a:lnTo>
                <a:lnTo>
                  <a:pt x="235" y="19"/>
                </a:lnTo>
                <a:lnTo>
                  <a:pt x="240" y="22"/>
                </a:lnTo>
                <a:lnTo>
                  <a:pt x="241" y="23"/>
                </a:lnTo>
                <a:lnTo>
                  <a:pt x="242" y="24"/>
                </a:lnTo>
                <a:lnTo>
                  <a:pt x="244" y="24"/>
                </a:lnTo>
                <a:lnTo>
                  <a:pt x="245" y="25"/>
                </a:lnTo>
                <a:lnTo>
                  <a:pt x="247" y="25"/>
                </a:lnTo>
                <a:lnTo>
                  <a:pt x="248" y="25"/>
                </a:lnTo>
                <a:lnTo>
                  <a:pt x="250" y="26"/>
                </a:lnTo>
                <a:lnTo>
                  <a:pt x="251" y="26"/>
                </a:lnTo>
                <a:lnTo>
                  <a:pt x="256" y="26"/>
                </a:lnTo>
                <a:lnTo>
                  <a:pt x="258" y="26"/>
                </a:lnTo>
                <a:lnTo>
                  <a:pt x="260" y="26"/>
                </a:lnTo>
                <a:lnTo>
                  <a:pt x="261" y="25"/>
                </a:lnTo>
                <a:lnTo>
                  <a:pt x="264" y="25"/>
                </a:lnTo>
                <a:lnTo>
                  <a:pt x="274" y="22"/>
                </a:lnTo>
                <a:lnTo>
                  <a:pt x="277" y="21"/>
                </a:lnTo>
                <a:lnTo>
                  <a:pt x="282" y="19"/>
                </a:lnTo>
                <a:lnTo>
                  <a:pt x="284" y="19"/>
                </a:lnTo>
                <a:lnTo>
                  <a:pt x="285" y="18"/>
                </a:lnTo>
                <a:lnTo>
                  <a:pt x="287" y="18"/>
                </a:lnTo>
                <a:lnTo>
                  <a:pt x="288" y="18"/>
                </a:lnTo>
                <a:lnTo>
                  <a:pt x="289" y="18"/>
                </a:lnTo>
                <a:lnTo>
                  <a:pt x="290" y="19"/>
                </a:lnTo>
                <a:lnTo>
                  <a:pt x="291" y="19"/>
                </a:lnTo>
                <a:lnTo>
                  <a:pt x="292" y="20"/>
                </a:lnTo>
                <a:lnTo>
                  <a:pt x="293" y="20"/>
                </a:lnTo>
                <a:lnTo>
                  <a:pt x="294" y="22"/>
                </a:lnTo>
                <a:lnTo>
                  <a:pt x="295" y="23"/>
                </a:lnTo>
                <a:lnTo>
                  <a:pt x="296" y="25"/>
                </a:lnTo>
                <a:lnTo>
                  <a:pt x="297" y="26"/>
                </a:lnTo>
                <a:lnTo>
                  <a:pt x="297" y="27"/>
                </a:lnTo>
                <a:lnTo>
                  <a:pt x="299" y="34"/>
                </a:lnTo>
                <a:lnTo>
                  <a:pt x="300" y="36"/>
                </a:lnTo>
                <a:lnTo>
                  <a:pt x="302" y="40"/>
                </a:lnTo>
                <a:lnTo>
                  <a:pt x="306" y="48"/>
                </a:lnTo>
                <a:lnTo>
                  <a:pt x="308" y="52"/>
                </a:lnTo>
                <a:lnTo>
                  <a:pt x="310" y="58"/>
                </a:lnTo>
                <a:lnTo>
                  <a:pt x="311" y="60"/>
                </a:lnTo>
                <a:lnTo>
                  <a:pt x="312" y="62"/>
                </a:lnTo>
                <a:lnTo>
                  <a:pt x="313" y="64"/>
                </a:lnTo>
                <a:lnTo>
                  <a:pt x="313" y="64"/>
                </a:lnTo>
                <a:lnTo>
                  <a:pt x="314" y="65"/>
                </a:lnTo>
                <a:lnTo>
                  <a:pt x="314" y="65"/>
                </a:lnTo>
                <a:lnTo>
                  <a:pt x="315" y="66"/>
                </a:lnTo>
                <a:lnTo>
                  <a:pt x="316" y="66"/>
                </a:lnTo>
                <a:lnTo>
                  <a:pt x="317" y="66"/>
                </a:lnTo>
                <a:lnTo>
                  <a:pt x="317" y="67"/>
                </a:lnTo>
                <a:lnTo>
                  <a:pt x="318" y="67"/>
                </a:lnTo>
                <a:lnTo>
                  <a:pt x="319" y="67"/>
                </a:lnTo>
                <a:lnTo>
                  <a:pt x="320" y="67"/>
                </a:lnTo>
                <a:lnTo>
                  <a:pt x="321" y="67"/>
                </a:lnTo>
                <a:lnTo>
                  <a:pt x="322" y="67"/>
                </a:lnTo>
                <a:lnTo>
                  <a:pt x="324" y="66"/>
                </a:lnTo>
                <a:lnTo>
                  <a:pt x="327" y="65"/>
                </a:lnTo>
                <a:lnTo>
                  <a:pt x="334" y="63"/>
                </a:lnTo>
                <a:lnTo>
                  <a:pt x="337" y="62"/>
                </a:lnTo>
                <a:lnTo>
                  <a:pt x="341" y="60"/>
                </a:lnTo>
                <a:lnTo>
                  <a:pt x="343" y="60"/>
                </a:lnTo>
                <a:lnTo>
                  <a:pt x="345" y="59"/>
                </a:lnTo>
                <a:lnTo>
                  <a:pt x="347" y="58"/>
                </a:lnTo>
                <a:lnTo>
                  <a:pt x="349" y="58"/>
                </a:lnTo>
                <a:lnTo>
                  <a:pt x="350" y="58"/>
                </a:lnTo>
                <a:lnTo>
                  <a:pt x="352" y="58"/>
                </a:lnTo>
                <a:lnTo>
                  <a:pt x="354" y="58"/>
                </a:lnTo>
                <a:lnTo>
                  <a:pt x="355" y="58"/>
                </a:lnTo>
                <a:lnTo>
                  <a:pt x="357" y="59"/>
                </a:lnTo>
                <a:lnTo>
                  <a:pt x="359" y="60"/>
                </a:lnTo>
                <a:lnTo>
                  <a:pt x="360" y="61"/>
                </a:lnTo>
                <a:lnTo>
                  <a:pt x="362" y="62"/>
                </a:lnTo>
                <a:lnTo>
                  <a:pt x="363" y="63"/>
                </a:lnTo>
                <a:lnTo>
                  <a:pt x="364" y="64"/>
                </a:lnTo>
                <a:lnTo>
                  <a:pt x="364" y="65"/>
                </a:lnTo>
                <a:lnTo>
                  <a:pt x="365" y="66"/>
                </a:lnTo>
                <a:lnTo>
                  <a:pt x="366" y="68"/>
                </a:lnTo>
                <a:lnTo>
                  <a:pt x="367" y="69"/>
                </a:lnTo>
                <a:lnTo>
                  <a:pt x="367" y="71"/>
                </a:lnTo>
                <a:lnTo>
                  <a:pt x="369" y="74"/>
                </a:lnTo>
                <a:lnTo>
                  <a:pt x="369" y="76"/>
                </a:lnTo>
                <a:lnTo>
                  <a:pt x="370" y="79"/>
                </a:lnTo>
                <a:lnTo>
                  <a:pt x="371" y="82"/>
                </a:lnTo>
                <a:lnTo>
                  <a:pt x="371" y="86"/>
                </a:lnTo>
                <a:lnTo>
                  <a:pt x="373" y="91"/>
                </a:lnTo>
                <a:lnTo>
                  <a:pt x="373" y="93"/>
                </a:lnTo>
                <a:lnTo>
                  <a:pt x="373" y="94"/>
                </a:lnTo>
                <a:lnTo>
                  <a:pt x="373" y="95"/>
                </a:lnTo>
                <a:lnTo>
                  <a:pt x="373" y="96"/>
                </a:lnTo>
                <a:lnTo>
                  <a:pt x="373" y="96"/>
                </a:lnTo>
                <a:lnTo>
                  <a:pt x="372" y="97"/>
                </a:lnTo>
                <a:lnTo>
                  <a:pt x="372" y="98"/>
                </a:lnTo>
                <a:lnTo>
                  <a:pt x="370" y="102"/>
                </a:lnTo>
                <a:lnTo>
                  <a:pt x="369" y="104"/>
                </a:lnTo>
                <a:lnTo>
                  <a:pt x="369" y="105"/>
                </a:lnTo>
                <a:lnTo>
                  <a:pt x="369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8"/>
                </a:lnTo>
                <a:lnTo>
                  <a:pt x="370" y="109"/>
                </a:lnTo>
                <a:lnTo>
                  <a:pt x="370" y="110"/>
                </a:lnTo>
                <a:lnTo>
                  <a:pt x="371" y="110"/>
                </a:lnTo>
                <a:lnTo>
                  <a:pt x="372" y="111"/>
                </a:lnTo>
                <a:lnTo>
                  <a:pt x="373" y="111"/>
                </a:lnTo>
                <a:lnTo>
                  <a:pt x="375" y="112"/>
                </a:lnTo>
                <a:lnTo>
                  <a:pt x="376" y="112"/>
                </a:lnTo>
                <a:lnTo>
                  <a:pt x="377" y="113"/>
                </a:lnTo>
                <a:lnTo>
                  <a:pt x="379" y="113"/>
                </a:lnTo>
                <a:lnTo>
                  <a:pt x="380" y="112"/>
                </a:lnTo>
                <a:lnTo>
                  <a:pt x="381" y="112"/>
                </a:lnTo>
                <a:lnTo>
                  <a:pt x="383" y="111"/>
                </a:lnTo>
                <a:lnTo>
                  <a:pt x="385" y="110"/>
                </a:lnTo>
                <a:lnTo>
                  <a:pt x="388" y="107"/>
                </a:lnTo>
                <a:lnTo>
                  <a:pt x="389" y="107"/>
                </a:lnTo>
                <a:lnTo>
                  <a:pt x="390" y="106"/>
                </a:lnTo>
                <a:lnTo>
                  <a:pt x="391" y="105"/>
                </a:lnTo>
                <a:lnTo>
                  <a:pt x="391" y="105"/>
                </a:lnTo>
                <a:lnTo>
                  <a:pt x="392" y="104"/>
                </a:lnTo>
                <a:lnTo>
                  <a:pt x="392" y="103"/>
                </a:lnTo>
                <a:lnTo>
                  <a:pt x="394" y="101"/>
                </a:lnTo>
                <a:lnTo>
                  <a:pt x="396" y="95"/>
                </a:lnTo>
                <a:lnTo>
                  <a:pt x="398" y="92"/>
                </a:lnTo>
                <a:lnTo>
                  <a:pt x="399" y="90"/>
                </a:lnTo>
                <a:lnTo>
                  <a:pt x="401" y="87"/>
                </a:lnTo>
                <a:lnTo>
                  <a:pt x="403" y="85"/>
                </a:lnTo>
                <a:lnTo>
                  <a:pt x="405" y="83"/>
                </a:lnTo>
                <a:lnTo>
                  <a:pt x="407" y="81"/>
                </a:lnTo>
                <a:lnTo>
                  <a:pt x="409" y="80"/>
                </a:lnTo>
                <a:lnTo>
                  <a:pt x="410" y="79"/>
                </a:lnTo>
                <a:lnTo>
                  <a:pt x="411" y="78"/>
                </a:lnTo>
                <a:lnTo>
                  <a:pt x="413" y="77"/>
                </a:lnTo>
                <a:lnTo>
                  <a:pt x="414" y="77"/>
                </a:lnTo>
                <a:lnTo>
                  <a:pt x="415" y="77"/>
                </a:lnTo>
                <a:lnTo>
                  <a:pt x="417" y="77"/>
                </a:lnTo>
                <a:lnTo>
                  <a:pt x="419" y="77"/>
                </a:lnTo>
                <a:lnTo>
                  <a:pt x="421" y="77"/>
                </a:lnTo>
                <a:lnTo>
                  <a:pt x="422" y="78"/>
                </a:lnTo>
                <a:lnTo>
                  <a:pt x="424" y="78"/>
                </a:lnTo>
                <a:lnTo>
                  <a:pt x="430" y="81"/>
                </a:lnTo>
                <a:lnTo>
                  <a:pt x="432" y="82"/>
                </a:lnTo>
                <a:lnTo>
                  <a:pt x="433" y="83"/>
                </a:lnTo>
                <a:lnTo>
                  <a:pt x="435" y="84"/>
                </a:lnTo>
                <a:lnTo>
                  <a:pt x="437" y="86"/>
                </a:lnTo>
                <a:lnTo>
                  <a:pt x="439" y="87"/>
                </a:lnTo>
                <a:lnTo>
                  <a:pt x="443" y="91"/>
                </a:lnTo>
                <a:lnTo>
                  <a:pt x="444" y="91"/>
                </a:lnTo>
                <a:lnTo>
                  <a:pt x="445" y="92"/>
                </a:lnTo>
                <a:lnTo>
                  <a:pt x="446" y="93"/>
                </a:lnTo>
                <a:lnTo>
                  <a:pt x="447" y="93"/>
                </a:lnTo>
                <a:lnTo>
                  <a:pt x="448" y="93"/>
                </a:lnTo>
                <a:lnTo>
                  <a:pt x="449" y="93"/>
                </a:lnTo>
                <a:lnTo>
                  <a:pt x="450" y="93"/>
                </a:lnTo>
                <a:lnTo>
                  <a:pt x="451" y="93"/>
                </a:lnTo>
                <a:lnTo>
                  <a:pt x="452" y="93"/>
                </a:lnTo>
                <a:lnTo>
                  <a:pt x="453" y="92"/>
                </a:lnTo>
                <a:lnTo>
                  <a:pt x="454" y="92"/>
                </a:lnTo>
                <a:lnTo>
                  <a:pt x="455" y="91"/>
                </a:lnTo>
                <a:lnTo>
                  <a:pt x="456" y="91"/>
                </a:lnTo>
                <a:lnTo>
                  <a:pt x="457" y="90"/>
                </a:lnTo>
                <a:lnTo>
                  <a:pt x="458" y="89"/>
                </a:lnTo>
                <a:lnTo>
                  <a:pt x="458" y="89"/>
                </a:lnTo>
                <a:lnTo>
                  <a:pt x="459" y="88"/>
                </a:lnTo>
                <a:lnTo>
                  <a:pt x="459" y="87"/>
                </a:lnTo>
                <a:lnTo>
                  <a:pt x="460" y="85"/>
                </a:lnTo>
                <a:lnTo>
                  <a:pt x="462" y="81"/>
                </a:lnTo>
                <a:lnTo>
                  <a:pt x="463" y="78"/>
                </a:lnTo>
                <a:lnTo>
                  <a:pt x="464" y="76"/>
                </a:lnTo>
                <a:lnTo>
                  <a:pt x="465" y="75"/>
                </a:lnTo>
                <a:lnTo>
                  <a:pt x="466" y="74"/>
                </a:lnTo>
                <a:lnTo>
                  <a:pt x="466" y="73"/>
                </a:lnTo>
                <a:lnTo>
                  <a:pt x="467" y="72"/>
                </a:lnTo>
                <a:lnTo>
                  <a:pt x="468" y="72"/>
                </a:lnTo>
                <a:lnTo>
                  <a:pt x="469" y="71"/>
                </a:lnTo>
                <a:lnTo>
                  <a:pt x="469" y="71"/>
                </a:lnTo>
                <a:lnTo>
                  <a:pt x="470" y="71"/>
                </a:lnTo>
                <a:lnTo>
                  <a:pt x="471" y="70"/>
                </a:lnTo>
                <a:lnTo>
                  <a:pt x="473" y="70"/>
                </a:lnTo>
                <a:lnTo>
                  <a:pt x="474" y="70"/>
                </a:lnTo>
                <a:lnTo>
                  <a:pt x="476" y="70"/>
                </a:lnTo>
                <a:lnTo>
                  <a:pt x="478" y="70"/>
                </a:lnTo>
                <a:lnTo>
                  <a:pt x="480" y="70"/>
                </a:lnTo>
                <a:lnTo>
                  <a:pt x="482" y="70"/>
                </a:lnTo>
                <a:lnTo>
                  <a:pt x="483" y="71"/>
                </a:lnTo>
                <a:lnTo>
                  <a:pt x="488" y="72"/>
                </a:lnTo>
                <a:lnTo>
                  <a:pt x="490" y="72"/>
                </a:lnTo>
                <a:lnTo>
                  <a:pt x="491" y="72"/>
                </a:lnTo>
                <a:lnTo>
                  <a:pt x="493" y="72"/>
                </a:lnTo>
                <a:lnTo>
                  <a:pt x="495" y="73"/>
                </a:lnTo>
                <a:lnTo>
                  <a:pt x="500" y="73"/>
                </a:lnTo>
                <a:lnTo>
                  <a:pt x="502" y="73"/>
                </a:lnTo>
                <a:lnTo>
                  <a:pt x="504" y="73"/>
                </a:lnTo>
                <a:lnTo>
                  <a:pt x="505" y="73"/>
                </a:lnTo>
                <a:lnTo>
                  <a:pt x="507" y="74"/>
                </a:lnTo>
                <a:lnTo>
                  <a:pt x="508" y="74"/>
                </a:lnTo>
                <a:lnTo>
                  <a:pt x="510" y="75"/>
                </a:lnTo>
                <a:lnTo>
                  <a:pt x="511" y="76"/>
                </a:lnTo>
                <a:lnTo>
                  <a:pt x="513" y="77"/>
                </a:lnTo>
                <a:lnTo>
                  <a:pt x="516" y="80"/>
                </a:lnTo>
                <a:lnTo>
                  <a:pt x="519" y="83"/>
                </a:lnTo>
                <a:lnTo>
                  <a:pt x="520" y="84"/>
                </a:lnTo>
                <a:lnTo>
                  <a:pt x="523" y="86"/>
                </a:lnTo>
                <a:lnTo>
                  <a:pt x="526" y="89"/>
                </a:lnTo>
                <a:lnTo>
                  <a:pt x="530" y="94"/>
                </a:lnTo>
                <a:lnTo>
                  <a:pt x="532" y="97"/>
                </a:lnTo>
                <a:lnTo>
                  <a:pt x="534" y="99"/>
                </a:lnTo>
                <a:lnTo>
                  <a:pt x="539" y="103"/>
                </a:lnTo>
                <a:lnTo>
                  <a:pt x="543" y="107"/>
                </a:lnTo>
                <a:lnTo>
                  <a:pt x="545" y="109"/>
                </a:lnTo>
                <a:lnTo>
                  <a:pt x="547" y="112"/>
                </a:lnTo>
                <a:lnTo>
                  <a:pt x="548" y="114"/>
                </a:lnTo>
                <a:lnTo>
                  <a:pt x="550" y="116"/>
                </a:lnTo>
                <a:lnTo>
                  <a:pt x="550" y="118"/>
                </a:lnTo>
                <a:lnTo>
                  <a:pt x="551" y="120"/>
                </a:lnTo>
                <a:lnTo>
                  <a:pt x="551" y="122"/>
                </a:lnTo>
                <a:lnTo>
                  <a:pt x="551" y="123"/>
                </a:lnTo>
                <a:lnTo>
                  <a:pt x="551" y="123"/>
                </a:lnTo>
                <a:lnTo>
                  <a:pt x="551" y="125"/>
                </a:lnTo>
                <a:lnTo>
                  <a:pt x="551" y="126"/>
                </a:lnTo>
                <a:lnTo>
                  <a:pt x="550" y="127"/>
                </a:lnTo>
                <a:lnTo>
                  <a:pt x="550" y="128"/>
                </a:lnTo>
                <a:lnTo>
                  <a:pt x="549" y="129"/>
                </a:lnTo>
                <a:lnTo>
                  <a:pt x="547" y="131"/>
                </a:lnTo>
                <a:lnTo>
                  <a:pt x="544" y="134"/>
                </a:lnTo>
                <a:lnTo>
                  <a:pt x="543" y="135"/>
                </a:lnTo>
                <a:lnTo>
                  <a:pt x="543" y="136"/>
                </a:lnTo>
                <a:lnTo>
                  <a:pt x="542" y="137"/>
                </a:lnTo>
                <a:lnTo>
                  <a:pt x="541" y="139"/>
                </a:lnTo>
                <a:lnTo>
                  <a:pt x="540" y="143"/>
                </a:lnTo>
                <a:lnTo>
                  <a:pt x="539" y="145"/>
                </a:lnTo>
                <a:lnTo>
                  <a:pt x="538" y="147"/>
                </a:lnTo>
                <a:lnTo>
                  <a:pt x="536" y="150"/>
                </a:lnTo>
                <a:lnTo>
                  <a:pt x="536" y="152"/>
                </a:lnTo>
                <a:lnTo>
                  <a:pt x="535" y="153"/>
                </a:lnTo>
                <a:lnTo>
                  <a:pt x="535" y="157"/>
                </a:lnTo>
                <a:lnTo>
                  <a:pt x="534" y="158"/>
                </a:lnTo>
                <a:lnTo>
                  <a:pt x="534" y="160"/>
                </a:lnTo>
                <a:lnTo>
                  <a:pt x="533" y="162"/>
                </a:lnTo>
                <a:lnTo>
                  <a:pt x="532" y="164"/>
                </a:lnTo>
                <a:lnTo>
                  <a:pt x="530" y="166"/>
                </a:lnTo>
                <a:lnTo>
                  <a:pt x="529" y="167"/>
                </a:lnTo>
                <a:lnTo>
                  <a:pt x="524" y="173"/>
                </a:lnTo>
                <a:lnTo>
                  <a:pt x="522" y="175"/>
                </a:lnTo>
                <a:lnTo>
                  <a:pt x="521" y="176"/>
                </a:lnTo>
                <a:lnTo>
                  <a:pt x="520" y="176"/>
                </a:lnTo>
                <a:lnTo>
                  <a:pt x="519" y="177"/>
                </a:lnTo>
                <a:lnTo>
                  <a:pt x="518" y="178"/>
                </a:lnTo>
                <a:lnTo>
                  <a:pt x="517" y="178"/>
                </a:lnTo>
                <a:lnTo>
                  <a:pt x="516" y="178"/>
                </a:lnTo>
                <a:lnTo>
                  <a:pt x="514" y="179"/>
                </a:lnTo>
                <a:lnTo>
                  <a:pt x="513" y="179"/>
                </a:lnTo>
                <a:lnTo>
                  <a:pt x="511" y="179"/>
                </a:lnTo>
                <a:lnTo>
                  <a:pt x="508" y="178"/>
                </a:lnTo>
                <a:lnTo>
                  <a:pt x="506" y="178"/>
                </a:lnTo>
                <a:lnTo>
                  <a:pt x="505" y="178"/>
                </a:lnTo>
                <a:lnTo>
                  <a:pt x="505" y="178"/>
                </a:lnTo>
                <a:lnTo>
                  <a:pt x="504" y="179"/>
                </a:lnTo>
                <a:lnTo>
                  <a:pt x="503" y="179"/>
                </a:lnTo>
                <a:lnTo>
                  <a:pt x="502" y="179"/>
                </a:lnTo>
                <a:lnTo>
                  <a:pt x="501" y="180"/>
                </a:lnTo>
                <a:lnTo>
                  <a:pt x="501" y="181"/>
                </a:lnTo>
                <a:lnTo>
                  <a:pt x="499" y="183"/>
                </a:lnTo>
                <a:lnTo>
                  <a:pt x="495" y="187"/>
                </a:lnTo>
                <a:lnTo>
                  <a:pt x="494" y="188"/>
                </a:lnTo>
                <a:lnTo>
                  <a:pt x="493" y="189"/>
                </a:lnTo>
                <a:lnTo>
                  <a:pt x="491" y="190"/>
                </a:lnTo>
                <a:lnTo>
                  <a:pt x="490" y="190"/>
                </a:lnTo>
                <a:lnTo>
                  <a:pt x="489" y="191"/>
                </a:lnTo>
                <a:lnTo>
                  <a:pt x="486" y="192"/>
                </a:lnTo>
                <a:lnTo>
                  <a:pt x="485" y="192"/>
                </a:lnTo>
                <a:lnTo>
                  <a:pt x="484" y="192"/>
                </a:lnTo>
                <a:lnTo>
                  <a:pt x="482" y="194"/>
                </a:lnTo>
                <a:lnTo>
                  <a:pt x="479" y="195"/>
                </a:lnTo>
                <a:lnTo>
                  <a:pt x="478" y="196"/>
                </a:lnTo>
                <a:lnTo>
                  <a:pt x="477" y="197"/>
                </a:lnTo>
                <a:lnTo>
                  <a:pt x="477" y="197"/>
                </a:lnTo>
                <a:lnTo>
                  <a:pt x="475" y="199"/>
                </a:lnTo>
                <a:lnTo>
                  <a:pt x="474" y="200"/>
                </a:lnTo>
                <a:lnTo>
                  <a:pt x="473" y="201"/>
                </a:lnTo>
                <a:lnTo>
                  <a:pt x="470" y="203"/>
                </a:lnTo>
                <a:lnTo>
                  <a:pt x="470" y="203"/>
                </a:lnTo>
                <a:lnTo>
                  <a:pt x="469" y="204"/>
                </a:lnTo>
                <a:lnTo>
                  <a:pt x="467" y="206"/>
                </a:lnTo>
                <a:lnTo>
                  <a:pt x="466" y="207"/>
                </a:lnTo>
                <a:lnTo>
                  <a:pt x="466" y="208"/>
                </a:lnTo>
                <a:lnTo>
                  <a:pt x="466" y="209"/>
                </a:lnTo>
                <a:lnTo>
                  <a:pt x="466" y="211"/>
                </a:lnTo>
                <a:lnTo>
                  <a:pt x="465" y="212"/>
                </a:lnTo>
                <a:lnTo>
                  <a:pt x="465" y="213"/>
                </a:lnTo>
                <a:lnTo>
                  <a:pt x="465" y="213"/>
                </a:lnTo>
                <a:lnTo>
                  <a:pt x="464" y="214"/>
                </a:lnTo>
                <a:lnTo>
                  <a:pt x="463" y="214"/>
                </a:lnTo>
                <a:lnTo>
                  <a:pt x="463" y="214"/>
                </a:lnTo>
                <a:lnTo>
                  <a:pt x="461" y="215"/>
                </a:lnTo>
                <a:lnTo>
                  <a:pt x="460" y="215"/>
                </a:lnTo>
                <a:lnTo>
                  <a:pt x="460" y="215"/>
                </a:lnTo>
                <a:lnTo>
                  <a:pt x="459" y="215"/>
                </a:lnTo>
                <a:lnTo>
                  <a:pt x="458" y="216"/>
                </a:lnTo>
                <a:lnTo>
                  <a:pt x="458" y="216"/>
                </a:lnTo>
                <a:lnTo>
                  <a:pt x="457" y="217"/>
                </a:lnTo>
                <a:lnTo>
                  <a:pt x="457" y="218"/>
                </a:lnTo>
                <a:lnTo>
                  <a:pt x="456" y="219"/>
                </a:lnTo>
                <a:lnTo>
                  <a:pt x="456" y="220"/>
                </a:lnTo>
                <a:lnTo>
                  <a:pt x="456" y="221"/>
                </a:lnTo>
                <a:lnTo>
                  <a:pt x="456" y="222"/>
                </a:lnTo>
                <a:lnTo>
                  <a:pt x="456" y="223"/>
                </a:lnTo>
                <a:lnTo>
                  <a:pt x="456" y="224"/>
                </a:lnTo>
                <a:lnTo>
                  <a:pt x="456" y="225"/>
                </a:lnTo>
                <a:lnTo>
                  <a:pt x="456" y="226"/>
                </a:lnTo>
                <a:lnTo>
                  <a:pt x="457" y="228"/>
                </a:lnTo>
                <a:lnTo>
                  <a:pt x="459" y="232"/>
                </a:lnTo>
                <a:lnTo>
                  <a:pt x="460" y="234"/>
                </a:lnTo>
                <a:lnTo>
                  <a:pt x="461" y="236"/>
                </a:lnTo>
                <a:lnTo>
                  <a:pt x="462" y="236"/>
                </a:lnTo>
                <a:lnTo>
                  <a:pt x="463" y="237"/>
                </a:lnTo>
                <a:lnTo>
                  <a:pt x="463" y="237"/>
                </a:lnTo>
                <a:lnTo>
                  <a:pt x="464" y="238"/>
                </a:lnTo>
                <a:lnTo>
                  <a:pt x="465" y="238"/>
                </a:lnTo>
                <a:lnTo>
                  <a:pt x="468" y="239"/>
                </a:lnTo>
                <a:lnTo>
                  <a:pt x="469" y="239"/>
                </a:lnTo>
                <a:lnTo>
                  <a:pt x="470" y="240"/>
                </a:lnTo>
                <a:lnTo>
                  <a:pt x="471" y="241"/>
                </a:lnTo>
                <a:lnTo>
                  <a:pt x="473" y="242"/>
                </a:lnTo>
                <a:lnTo>
                  <a:pt x="474" y="243"/>
                </a:lnTo>
                <a:lnTo>
                  <a:pt x="475" y="244"/>
                </a:lnTo>
                <a:lnTo>
                  <a:pt x="477" y="248"/>
                </a:lnTo>
                <a:lnTo>
                  <a:pt x="478" y="249"/>
                </a:lnTo>
                <a:lnTo>
                  <a:pt x="480" y="251"/>
                </a:lnTo>
                <a:lnTo>
                  <a:pt x="481" y="252"/>
                </a:lnTo>
                <a:lnTo>
                  <a:pt x="482" y="254"/>
                </a:lnTo>
                <a:lnTo>
                  <a:pt x="484" y="257"/>
                </a:lnTo>
                <a:lnTo>
                  <a:pt x="485" y="258"/>
                </a:lnTo>
                <a:lnTo>
                  <a:pt x="486" y="259"/>
                </a:lnTo>
                <a:lnTo>
                  <a:pt x="487" y="260"/>
                </a:lnTo>
                <a:lnTo>
                  <a:pt x="488" y="261"/>
                </a:lnTo>
                <a:lnTo>
                  <a:pt x="489" y="262"/>
                </a:lnTo>
                <a:lnTo>
                  <a:pt x="489" y="262"/>
                </a:lnTo>
                <a:lnTo>
                  <a:pt x="490" y="262"/>
                </a:lnTo>
                <a:lnTo>
                  <a:pt x="491" y="262"/>
                </a:lnTo>
                <a:lnTo>
                  <a:pt x="492" y="262"/>
                </a:lnTo>
                <a:lnTo>
                  <a:pt x="493" y="262"/>
                </a:lnTo>
                <a:lnTo>
                  <a:pt x="494" y="262"/>
                </a:lnTo>
                <a:lnTo>
                  <a:pt x="498" y="260"/>
                </a:lnTo>
                <a:lnTo>
                  <a:pt x="499" y="259"/>
                </a:lnTo>
                <a:lnTo>
                  <a:pt x="500" y="259"/>
                </a:lnTo>
                <a:lnTo>
                  <a:pt x="502" y="259"/>
                </a:lnTo>
                <a:lnTo>
                  <a:pt x="503" y="258"/>
                </a:lnTo>
                <a:lnTo>
                  <a:pt x="505" y="258"/>
                </a:lnTo>
                <a:lnTo>
                  <a:pt x="507" y="258"/>
                </a:lnTo>
                <a:lnTo>
                  <a:pt x="509" y="258"/>
                </a:lnTo>
                <a:lnTo>
                  <a:pt x="511" y="258"/>
                </a:lnTo>
                <a:lnTo>
                  <a:pt x="513" y="258"/>
                </a:lnTo>
                <a:lnTo>
                  <a:pt x="515" y="259"/>
                </a:lnTo>
                <a:lnTo>
                  <a:pt x="516" y="259"/>
                </a:lnTo>
                <a:lnTo>
                  <a:pt x="517" y="260"/>
                </a:lnTo>
                <a:lnTo>
                  <a:pt x="519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2"/>
                </a:lnTo>
                <a:lnTo>
                  <a:pt x="522" y="263"/>
                </a:lnTo>
                <a:lnTo>
                  <a:pt x="523" y="265"/>
                </a:lnTo>
                <a:lnTo>
                  <a:pt x="524" y="267"/>
                </a:lnTo>
                <a:lnTo>
                  <a:pt x="524" y="269"/>
                </a:lnTo>
                <a:lnTo>
                  <a:pt x="525" y="274"/>
                </a:lnTo>
                <a:lnTo>
                  <a:pt x="526" y="276"/>
                </a:lnTo>
                <a:lnTo>
                  <a:pt x="527" y="278"/>
                </a:lnTo>
                <a:lnTo>
                  <a:pt x="528" y="280"/>
                </a:lnTo>
                <a:lnTo>
                  <a:pt x="529" y="282"/>
                </a:lnTo>
                <a:lnTo>
                  <a:pt x="530" y="284"/>
                </a:lnTo>
                <a:lnTo>
                  <a:pt x="531" y="286"/>
                </a:lnTo>
                <a:lnTo>
                  <a:pt x="532" y="287"/>
                </a:lnTo>
                <a:lnTo>
                  <a:pt x="533" y="289"/>
                </a:lnTo>
                <a:lnTo>
                  <a:pt x="535" y="290"/>
                </a:lnTo>
                <a:lnTo>
                  <a:pt x="536" y="291"/>
                </a:lnTo>
                <a:lnTo>
                  <a:pt x="538" y="292"/>
                </a:lnTo>
                <a:lnTo>
                  <a:pt x="539" y="293"/>
                </a:lnTo>
                <a:lnTo>
                  <a:pt x="541" y="293"/>
                </a:lnTo>
                <a:lnTo>
                  <a:pt x="542" y="294"/>
                </a:lnTo>
                <a:lnTo>
                  <a:pt x="546" y="294"/>
                </a:lnTo>
                <a:lnTo>
                  <a:pt x="548" y="295"/>
                </a:lnTo>
                <a:lnTo>
                  <a:pt x="550" y="295"/>
                </a:lnTo>
                <a:lnTo>
                  <a:pt x="551" y="296"/>
                </a:lnTo>
                <a:lnTo>
                  <a:pt x="553" y="297"/>
                </a:lnTo>
                <a:lnTo>
                  <a:pt x="554" y="298"/>
                </a:lnTo>
                <a:lnTo>
                  <a:pt x="556" y="299"/>
                </a:lnTo>
                <a:lnTo>
                  <a:pt x="557" y="301"/>
                </a:lnTo>
                <a:lnTo>
                  <a:pt x="559" y="304"/>
                </a:lnTo>
                <a:lnTo>
                  <a:pt x="563" y="308"/>
                </a:lnTo>
                <a:lnTo>
                  <a:pt x="565" y="311"/>
                </a:lnTo>
                <a:lnTo>
                  <a:pt x="567" y="313"/>
                </a:lnTo>
                <a:lnTo>
                  <a:pt x="570" y="318"/>
                </a:lnTo>
                <a:lnTo>
                  <a:pt x="573" y="323"/>
                </a:lnTo>
                <a:lnTo>
                  <a:pt x="575" y="327"/>
                </a:lnTo>
                <a:lnTo>
                  <a:pt x="578" y="330"/>
                </a:lnTo>
                <a:lnTo>
                  <a:pt x="579" y="331"/>
                </a:lnTo>
                <a:lnTo>
                  <a:pt x="580" y="333"/>
                </a:lnTo>
                <a:lnTo>
                  <a:pt x="584" y="337"/>
                </a:lnTo>
                <a:lnTo>
                  <a:pt x="589" y="343"/>
                </a:lnTo>
                <a:lnTo>
                  <a:pt x="591" y="345"/>
                </a:lnTo>
                <a:lnTo>
                  <a:pt x="592" y="346"/>
                </a:lnTo>
                <a:lnTo>
                  <a:pt x="594" y="347"/>
                </a:lnTo>
                <a:lnTo>
                  <a:pt x="598" y="351"/>
                </a:lnTo>
                <a:lnTo>
                  <a:pt x="599" y="352"/>
                </a:lnTo>
                <a:lnTo>
                  <a:pt x="600" y="353"/>
                </a:lnTo>
                <a:lnTo>
                  <a:pt x="601" y="354"/>
                </a:lnTo>
                <a:lnTo>
                  <a:pt x="602" y="356"/>
                </a:lnTo>
                <a:lnTo>
                  <a:pt x="603" y="357"/>
                </a:lnTo>
                <a:lnTo>
                  <a:pt x="604" y="359"/>
                </a:lnTo>
                <a:lnTo>
                  <a:pt x="605" y="361"/>
                </a:lnTo>
                <a:lnTo>
                  <a:pt x="606" y="363"/>
                </a:lnTo>
                <a:lnTo>
                  <a:pt x="607" y="365"/>
                </a:lnTo>
                <a:lnTo>
                  <a:pt x="607" y="368"/>
                </a:lnTo>
                <a:lnTo>
                  <a:pt x="607" y="370"/>
                </a:lnTo>
                <a:lnTo>
                  <a:pt x="608" y="376"/>
                </a:lnTo>
                <a:lnTo>
                  <a:pt x="608" y="380"/>
                </a:lnTo>
                <a:lnTo>
                  <a:pt x="609" y="383"/>
                </a:lnTo>
                <a:lnTo>
                  <a:pt x="609" y="387"/>
                </a:lnTo>
                <a:lnTo>
                  <a:pt x="610" y="390"/>
                </a:lnTo>
                <a:lnTo>
                  <a:pt x="610" y="392"/>
                </a:lnTo>
                <a:lnTo>
                  <a:pt x="611" y="394"/>
                </a:lnTo>
                <a:lnTo>
                  <a:pt x="611" y="395"/>
                </a:lnTo>
                <a:lnTo>
                  <a:pt x="612" y="397"/>
                </a:lnTo>
                <a:lnTo>
                  <a:pt x="613" y="400"/>
                </a:lnTo>
                <a:lnTo>
                  <a:pt x="616" y="405"/>
                </a:lnTo>
                <a:lnTo>
                  <a:pt x="617" y="406"/>
                </a:lnTo>
                <a:lnTo>
                  <a:pt x="617" y="407"/>
                </a:lnTo>
                <a:lnTo>
                  <a:pt x="618" y="409"/>
                </a:lnTo>
                <a:lnTo>
                  <a:pt x="618" y="410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7" y="412"/>
                </a:lnTo>
                <a:lnTo>
                  <a:pt x="617" y="412"/>
                </a:lnTo>
                <a:lnTo>
                  <a:pt x="616" y="412"/>
                </a:lnTo>
                <a:lnTo>
                  <a:pt x="615" y="412"/>
                </a:lnTo>
                <a:lnTo>
                  <a:pt x="613" y="411"/>
                </a:lnTo>
                <a:lnTo>
                  <a:pt x="611" y="411"/>
                </a:lnTo>
                <a:lnTo>
                  <a:pt x="609" y="410"/>
                </a:lnTo>
                <a:lnTo>
                  <a:pt x="602" y="407"/>
                </a:lnTo>
                <a:lnTo>
                  <a:pt x="599" y="406"/>
                </a:lnTo>
                <a:lnTo>
                  <a:pt x="597" y="405"/>
                </a:lnTo>
                <a:lnTo>
                  <a:pt x="594" y="403"/>
                </a:lnTo>
                <a:lnTo>
                  <a:pt x="591" y="401"/>
                </a:lnTo>
                <a:lnTo>
                  <a:pt x="590" y="401"/>
                </a:lnTo>
                <a:lnTo>
                  <a:pt x="588" y="400"/>
                </a:lnTo>
                <a:lnTo>
                  <a:pt x="587" y="399"/>
                </a:lnTo>
                <a:lnTo>
                  <a:pt x="586" y="399"/>
                </a:lnTo>
                <a:lnTo>
                  <a:pt x="585" y="398"/>
                </a:lnTo>
                <a:lnTo>
                  <a:pt x="584" y="398"/>
                </a:lnTo>
                <a:lnTo>
                  <a:pt x="583" y="398"/>
                </a:lnTo>
                <a:lnTo>
                  <a:pt x="582" y="398"/>
                </a:lnTo>
                <a:lnTo>
                  <a:pt x="581" y="398"/>
                </a:lnTo>
                <a:lnTo>
                  <a:pt x="581" y="399"/>
                </a:lnTo>
                <a:lnTo>
                  <a:pt x="580" y="399"/>
                </a:lnTo>
                <a:lnTo>
                  <a:pt x="579" y="399"/>
                </a:lnTo>
                <a:lnTo>
                  <a:pt x="578" y="400"/>
                </a:lnTo>
                <a:lnTo>
                  <a:pt x="578" y="401"/>
                </a:lnTo>
                <a:lnTo>
                  <a:pt x="577" y="402"/>
                </a:lnTo>
                <a:lnTo>
                  <a:pt x="576" y="402"/>
                </a:lnTo>
                <a:lnTo>
                  <a:pt x="576" y="404"/>
                </a:lnTo>
                <a:lnTo>
                  <a:pt x="573" y="409"/>
                </a:lnTo>
                <a:lnTo>
                  <a:pt x="572" y="411"/>
                </a:lnTo>
                <a:lnTo>
                  <a:pt x="572" y="412"/>
                </a:lnTo>
                <a:lnTo>
                  <a:pt x="571" y="413"/>
                </a:lnTo>
                <a:lnTo>
                  <a:pt x="570" y="415"/>
                </a:lnTo>
                <a:lnTo>
                  <a:pt x="568" y="416"/>
                </a:lnTo>
                <a:lnTo>
                  <a:pt x="567" y="417"/>
                </a:lnTo>
                <a:lnTo>
                  <a:pt x="565" y="419"/>
                </a:lnTo>
                <a:lnTo>
                  <a:pt x="563" y="420"/>
                </a:lnTo>
                <a:lnTo>
                  <a:pt x="561" y="421"/>
                </a:lnTo>
                <a:lnTo>
                  <a:pt x="558" y="422"/>
                </a:lnTo>
                <a:lnTo>
                  <a:pt x="555" y="424"/>
                </a:lnTo>
                <a:lnTo>
                  <a:pt x="554" y="424"/>
                </a:lnTo>
                <a:lnTo>
                  <a:pt x="553" y="426"/>
                </a:lnTo>
                <a:lnTo>
                  <a:pt x="552" y="426"/>
                </a:lnTo>
                <a:lnTo>
                  <a:pt x="548" y="428"/>
                </a:lnTo>
                <a:lnTo>
                  <a:pt x="544" y="430"/>
                </a:lnTo>
                <a:lnTo>
                  <a:pt x="541" y="431"/>
                </a:lnTo>
                <a:lnTo>
                  <a:pt x="540" y="432"/>
                </a:lnTo>
                <a:lnTo>
                  <a:pt x="538" y="433"/>
                </a:lnTo>
                <a:lnTo>
                  <a:pt x="534" y="436"/>
                </a:lnTo>
                <a:lnTo>
                  <a:pt x="532" y="438"/>
                </a:lnTo>
                <a:lnTo>
                  <a:pt x="530" y="439"/>
                </a:lnTo>
                <a:lnTo>
                  <a:pt x="527" y="441"/>
                </a:lnTo>
                <a:lnTo>
                  <a:pt x="525" y="442"/>
                </a:lnTo>
                <a:lnTo>
                  <a:pt x="524" y="443"/>
                </a:lnTo>
                <a:lnTo>
                  <a:pt x="523" y="444"/>
                </a:lnTo>
                <a:lnTo>
                  <a:pt x="522" y="445"/>
                </a:lnTo>
                <a:lnTo>
                  <a:pt x="521" y="446"/>
                </a:lnTo>
                <a:lnTo>
                  <a:pt x="521" y="447"/>
                </a:lnTo>
                <a:lnTo>
                  <a:pt x="520" y="448"/>
                </a:lnTo>
                <a:lnTo>
                  <a:pt x="520" y="449"/>
                </a:lnTo>
                <a:lnTo>
                  <a:pt x="520" y="450"/>
                </a:lnTo>
                <a:lnTo>
                  <a:pt x="520" y="454"/>
                </a:lnTo>
                <a:lnTo>
                  <a:pt x="520" y="455"/>
                </a:lnTo>
                <a:lnTo>
                  <a:pt x="519" y="456"/>
                </a:lnTo>
                <a:lnTo>
                  <a:pt x="519" y="456"/>
                </a:lnTo>
                <a:lnTo>
                  <a:pt x="519" y="457"/>
                </a:lnTo>
                <a:lnTo>
                  <a:pt x="518" y="458"/>
                </a:lnTo>
                <a:lnTo>
                  <a:pt x="517" y="459"/>
                </a:lnTo>
                <a:lnTo>
                  <a:pt x="515" y="460"/>
                </a:lnTo>
                <a:lnTo>
                  <a:pt x="513" y="462"/>
                </a:lnTo>
                <a:lnTo>
                  <a:pt x="512" y="463"/>
                </a:lnTo>
                <a:lnTo>
                  <a:pt x="511" y="464"/>
                </a:lnTo>
                <a:lnTo>
                  <a:pt x="511" y="464"/>
                </a:lnTo>
                <a:lnTo>
                  <a:pt x="510" y="465"/>
                </a:lnTo>
                <a:lnTo>
                  <a:pt x="510" y="466"/>
                </a:lnTo>
                <a:lnTo>
                  <a:pt x="510" y="467"/>
                </a:lnTo>
                <a:lnTo>
                  <a:pt x="510" y="468"/>
                </a:lnTo>
                <a:lnTo>
                  <a:pt x="510" y="468"/>
                </a:lnTo>
                <a:lnTo>
                  <a:pt x="510" y="470"/>
                </a:lnTo>
                <a:lnTo>
                  <a:pt x="511" y="473"/>
                </a:lnTo>
                <a:lnTo>
                  <a:pt x="511" y="474"/>
                </a:lnTo>
                <a:lnTo>
                  <a:pt x="511" y="475"/>
                </a:lnTo>
                <a:lnTo>
                  <a:pt x="511" y="475"/>
                </a:lnTo>
                <a:lnTo>
                  <a:pt x="511" y="476"/>
                </a:lnTo>
                <a:lnTo>
                  <a:pt x="510" y="477"/>
                </a:lnTo>
                <a:lnTo>
                  <a:pt x="510" y="477"/>
                </a:lnTo>
                <a:lnTo>
                  <a:pt x="509" y="477"/>
                </a:lnTo>
                <a:lnTo>
                  <a:pt x="508" y="477"/>
                </a:lnTo>
                <a:lnTo>
                  <a:pt x="507" y="477"/>
                </a:lnTo>
                <a:lnTo>
                  <a:pt x="506" y="477"/>
                </a:lnTo>
                <a:lnTo>
                  <a:pt x="505" y="477"/>
                </a:lnTo>
                <a:lnTo>
                  <a:pt x="503" y="477"/>
                </a:lnTo>
                <a:lnTo>
                  <a:pt x="500" y="476"/>
                </a:lnTo>
                <a:lnTo>
                  <a:pt x="498" y="476"/>
                </a:lnTo>
                <a:lnTo>
                  <a:pt x="496" y="476"/>
                </a:lnTo>
                <a:lnTo>
                  <a:pt x="495" y="475"/>
                </a:lnTo>
                <a:lnTo>
                  <a:pt x="494" y="476"/>
                </a:lnTo>
                <a:lnTo>
                  <a:pt x="491" y="476"/>
                </a:lnTo>
                <a:lnTo>
                  <a:pt x="487" y="476"/>
                </a:lnTo>
                <a:lnTo>
                  <a:pt x="485" y="477"/>
                </a:lnTo>
                <a:lnTo>
                  <a:pt x="483" y="477"/>
                </a:lnTo>
                <a:lnTo>
                  <a:pt x="482" y="476"/>
                </a:lnTo>
                <a:lnTo>
                  <a:pt x="482" y="476"/>
                </a:lnTo>
                <a:lnTo>
                  <a:pt x="481" y="476"/>
                </a:lnTo>
                <a:lnTo>
                  <a:pt x="479" y="475"/>
                </a:lnTo>
                <a:lnTo>
                  <a:pt x="478" y="475"/>
                </a:lnTo>
                <a:lnTo>
                  <a:pt x="477" y="475"/>
                </a:lnTo>
                <a:lnTo>
                  <a:pt x="477" y="475"/>
                </a:lnTo>
                <a:lnTo>
                  <a:pt x="476" y="475"/>
                </a:lnTo>
                <a:lnTo>
                  <a:pt x="473" y="477"/>
                </a:lnTo>
                <a:lnTo>
                  <a:pt x="471" y="477"/>
                </a:lnTo>
                <a:lnTo>
                  <a:pt x="470" y="477"/>
                </a:lnTo>
                <a:lnTo>
                  <a:pt x="466" y="478"/>
                </a:lnTo>
                <a:lnTo>
                  <a:pt x="464" y="479"/>
                </a:lnTo>
                <a:lnTo>
                  <a:pt x="462" y="479"/>
                </a:lnTo>
                <a:lnTo>
                  <a:pt x="460" y="479"/>
                </a:lnTo>
                <a:lnTo>
                  <a:pt x="459" y="479"/>
                </a:lnTo>
                <a:lnTo>
                  <a:pt x="458" y="479"/>
                </a:lnTo>
                <a:lnTo>
                  <a:pt x="457" y="478"/>
                </a:lnTo>
                <a:lnTo>
                  <a:pt x="456" y="478"/>
                </a:lnTo>
                <a:lnTo>
                  <a:pt x="455" y="477"/>
                </a:lnTo>
                <a:lnTo>
                  <a:pt x="453" y="476"/>
                </a:lnTo>
                <a:lnTo>
                  <a:pt x="448" y="472"/>
                </a:lnTo>
                <a:lnTo>
                  <a:pt x="446" y="470"/>
                </a:lnTo>
                <a:lnTo>
                  <a:pt x="445" y="470"/>
                </a:lnTo>
                <a:lnTo>
                  <a:pt x="443" y="469"/>
                </a:lnTo>
                <a:lnTo>
                  <a:pt x="440" y="467"/>
                </a:lnTo>
                <a:lnTo>
                  <a:pt x="437" y="466"/>
                </a:lnTo>
                <a:lnTo>
                  <a:pt x="434" y="465"/>
                </a:lnTo>
                <a:lnTo>
                  <a:pt x="432" y="464"/>
                </a:lnTo>
                <a:lnTo>
                  <a:pt x="431" y="463"/>
                </a:lnTo>
                <a:lnTo>
                  <a:pt x="429" y="462"/>
                </a:lnTo>
                <a:lnTo>
                  <a:pt x="428" y="461"/>
                </a:lnTo>
                <a:lnTo>
                  <a:pt x="424" y="458"/>
                </a:lnTo>
                <a:lnTo>
                  <a:pt x="423" y="457"/>
                </a:lnTo>
                <a:lnTo>
                  <a:pt x="422" y="456"/>
                </a:lnTo>
                <a:lnTo>
                  <a:pt x="420" y="456"/>
                </a:lnTo>
                <a:lnTo>
                  <a:pt x="419" y="455"/>
                </a:lnTo>
                <a:lnTo>
                  <a:pt x="415" y="453"/>
                </a:lnTo>
                <a:lnTo>
                  <a:pt x="412" y="452"/>
                </a:lnTo>
                <a:lnTo>
                  <a:pt x="410" y="451"/>
                </a:lnTo>
                <a:lnTo>
                  <a:pt x="409" y="450"/>
                </a:lnTo>
                <a:lnTo>
                  <a:pt x="407" y="449"/>
                </a:lnTo>
                <a:lnTo>
                  <a:pt x="406" y="447"/>
                </a:lnTo>
                <a:lnTo>
                  <a:pt x="405" y="446"/>
                </a:lnTo>
                <a:lnTo>
                  <a:pt x="402" y="442"/>
                </a:lnTo>
                <a:lnTo>
                  <a:pt x="400" y="440"/>
                </a:lnTo>
                <a:lnTo>
                  <a:pt x="399" y="439"/>
                </a:lnTo>
                <a:lnTo>
                  <a:pt x="398" y="438"/>
                </a:lnTo>
                <a:lnTo>
                  <a:pt x="397" y="438"/>
                </a:lnTo>
                <a:lnTo>
                  <a:pt x="396" y="437"/>
                </a:lnTo>
                <a:lnTo>
                  <a:pt x="394" y="436"/>
                </a:lnTo>
                <a:lnTo>
                  <a:pt x="392" y="436"/>
                </a:lnTo>
                <a:lnTo>
                  <a:pt x="387" y="434"/>
                </a:lnTo>
                <a:lnTo>
                  <a:pt x="385" y="434"/>
                </a:lnTo>
                <a:lnTo>
                  <a:pt x="384" y="433"/>
                </a:lnTo>
                <a:lnTo>
                  <a:pt x="383" y="432"/>
                </a:lnTo>
                <a:lnTo>
                  <a:pt x="382" y="432"/>
                </a:lnTo>
                <a:lnTo>
                  <a:pt x="381" y="431"/>
                </a:lnTo>
                <a:lnTo>
                  <a:pt x="380" y="430"/>
                </a:lnTo>
                <a:lnTo>
                  <a:pt x="380" y="429"/>
                </a:lnTo>
                <a:lnTo>
                  <a:pt x="379" y="428"/>
                </a:lnTo>
                <a:lnTo>
                  <a:pt x="378" y="425"/>
                </a:lnTo>
                <a:lnTo>
                  <a:pt x="377" y="421"/>
                </a:lnTo>
                <a:lnTo>
                  <a:pt x="376" y="419"/>
                </a:lnTo>
                <a:lnTo>
                  <a:pt x="375" y="417"/>
                </a:lnTo>
                <a:lnTo>
                  <a:pt x="375" y="416"/>
                </a:lnTo>
                <a:lnTo>
                  <a:pt x="374" y="415"/>
                </a:lnTo>
                <a:lnTo>
                  <a:pt x="374" y="415"/>
                </a:lnTo>
                <a:lnTo>
                  <a:pt x="373" y="413"/>
                </a:lnTo>
                <a:lnTo>
                  <a:pt x="370" y="410"/>
                </a:lnTo>
                <a:lnTo>
                  <a:pt x="369" y="409"/>
                </a:lnTo>
                <a:lnTo>
                  <a:pt x="368" y="408"/>
                </a:lnTo>
                <a:lnTo>
                  <a:pt x="367" y="408"/>
                </a:lnTo>
                <a:lnTo>
                  <a:pt x="365" y="407"/>
                </a:lnTo>
                <a:lnTo>
                  <a:pt x="363" y="406"/>
                </a:lnTo>
                <a:lnTo>
                  <a:pt x="361" y="405"/>
                </a:lnTo>
                <a:lnTo>
                  <a:pt x="356" y="404"/>
                </a:lnTo>
                <a:lnTo>
                  <a:pt x="351" y="402"/>
                </a:lnTo>
                <a:lnTo>
                  <a:pt x="348" y="402"/>
                </a:lnTo>
                <a:lnTo>
                  <a:pt x="344" y="401"/>
                </a:lnTo>
                <a:lnTo>
                  <a:pt x="343" y="401"/>
                </a:lnTo>
                <a:lnTo>
                  <a:pt x="341" y="401"/>
                </a:lnTo>
                <a:lnTo>
                  <a:pt x="340" y="401"/>
                </a:lnTo>
                <a:lnTo>
                  <a:pt x="339" y="401"/>
                </a:lnTo>
                <a:lnTo>
                  <a:pt x="337" y="401"/>
                </a:lnTo>
                <a:lnTo>
                  <a:pt x="333" y="403"/>
                </a:lnTo>
                <a:lnTo>
                  <a:pt x="331" y="403"/>
                </a:lnTo>
                <a:lnTo>
                  <a:pt x="330" y="404"/>
                </a:lnTo>
                <a:lnTo>
                  <a:pt x="328" y="405"/>
                </a:lnTo>
                <a:lnTo>
                  <a:pt x="327" y="406"/>
                </a:lnTo>
                <a:lnTo>
                  <a:pt x="324" y="410"/>
                </a:lnTo>
                <a:lnTo>
                  <a:pt x="323" y="410"/>
                </a:lnTo>
                <a:lnTo>
                  <a:pt x="322" y="411"/>
                </a:lnTo>
                <a:lnTo>
                  <a:pt x="321" y="412"/>
                </a:lnTo>
                <a:lnTo>
                  <a:pt x="320" y="412"/>
                </a:lnTo>
                <a:lnTo>
                  <a:pt x="316" y="414"/>
                </a:lnTo>
                <a:lnTo>
                  <a:pt x="314" y="415"/>
                </a:lnTo>
                <a:lnTo>
                  <a:pt x="313" y="416"/>
                </a:lnTo>
                <a:lnTo>
                  <a:pt x="310" y="418"/>
                </a:lnTo>
                <a:lnTo>
                  <a:pt x="307" y="419"/>
                </a:lnTo>
                <a:lnTo>
                  <a:pt x="306" y="420"/>
                </a:lnTo>
                <a:lnTo>
                  <a:pt x="305" y="420"/>
                </a:lnTo>
                <a:lnTo>
                  <a:pt x="304" y="420"/>
                </a:lnTo>
                <a:lnTo>
                  <a:pt x="304" y="421"/>
                </a:lnTo>
                <a:lnTo>
                  <a:pt x="303" y="421"/>
                </a:lnTo>
                <a:lnTo>
                  <a:pt x="301" y="420"/>
                </a:lnTo>
                <a:lnTo>
                  <a:pt x="300" y="420"/>
                </a:lnTo>
                <a:lnTo>
                  <a:pt x="299" y="420"/>
                </a:lnTo>
                <a:lnTo>
                  <a:pt x="298" y="420"/>
                </a:lnTo>
                <a:lnTo>
                  <a:pt x="297" y="419"/>
                </a:lnTo>
                <a:lnTo>
                  <a:pt x="296" y="419"/>
                </a:lnTo>
                <a:lnTo>
                  <a:pt x="295" y="418"/>
                </a:lnTo>
                <a:lnTo>
                  <a:pt x="294" y="417"/>
                </a:lnTo>
                <a:lnTo>
                  <a:pt x="294" y="416"/>
                </a:lnTo>
                <a:lnTo>
                  <a:pt x="293" y="415"/>
                </a:lnTo>
                <a:lnTo>
                  <a:pt x="292" y="414"/>
                </a:lnTo>
                <a:lnTo>
                  <a:pt x="291" y="412"/>
                </a:lnTo>
                <a:lnTo>
                  <a:pt x="290" y="408"/>
                </a:lnTo>
                <a:lnTo>
                  <a:pt x="289" y="406"/>
                </a:lnTo>
                <a:lnTo>
                  <a:pt x="288" y="404"/>
                </a:lnTo>
                <a:lnTo>
                  <a:pt x="287" y="402"/>
                </a:lnTo>
                <a:lnTo>
                  <a:pt x="286" y="400"/>
                </a:lnTo>
                <a:lnTo>
                  <a:pt x="285" y="399"/>
                </a:lnTo>
                <a:lnTo>
                  <a:pt x="284" y="399"/>
                </a:lnTo>
                <a:lnTo>
                  <a:pt x="284" y="398"/>
                </a:lnTo>
                <a:lnTo>
                  <a:pt x="283" y="397"/>
                </a:lnTo>
                <a:lnTo>
                  <a:pt x="281" y="396"/>
                </a:lnTo>
                <a:lnTo>
                  <a:pt x="281" y="396"/>
                </a:lnTo>
                <a:lnTo>
                  <a:pt x="281" y="396"/>
                </a:lnTo>
                <a:lnTo>
                  <a:pt x="280" y="396"/>
                </a:lnTo>
                <a:lnTo>
                  <a:pt x="280" y="396"/>
                </a:lnTo>
                <a:lnTo>
                  <a:pt x="277" y="398"/>
                </a:lnTo>
                <a:lnTo>
                  <a:pt x="275" y="399"/>
                </a:lnTo>
                <a:lnTo>
                  <a:pt x="273" y="400"/>
                </a:lnTo>
                <a:lnTo>
                  <a:pt x="271" y="401"/>
                </a:lnTo>
                <a:lnTo>
                  <a:pt x="270" y="402"/>
                </a:lnTo>
                <a:lnTo>
                  <a:pt x="269" y="404"/>
                </a:lnTo>
                <a:lnTo>
                  <a:pt x="268" y="405"/>
                </a:lnTo>
                <a:lnTo>
                  <a:pt x="267" y="406"/>
                </a:lnTo>
                <a:lnTo>
                  <a:pt x="267" y="406"/>
                </a:lnTo>
                <a:lnTo>
                  <a:pt x="266" y="407"/>
                </a:lnTo>
                <a:lnTo>
                  <a:pt x="265" y="409"/>
                </a:lnTo>
                <a:lnTo>
                  <a:pt x="264" y="413"/>
                </a:lnTo>
                <a:lnTo>
                  <a:pt x="263" y="414"/>
                </a:lnTo>
                <a:lnTo>
                  <a:pt x="262" y="415"/>
                </a:lnTo>
                <a:lnTo>
                  <a:pt x="262" y="416"/>
                </a:lnTo>
                <a:lnTo>
                  <a:pt x="261" y="416"/>
                </a:lnTo>
                <a:lnTo>
                  <a:pt x="260" y="417"/>
                </a:lnTo>
                <a:lnTo>
                  <a:pt x="259" y="418"/>
                </a:lnTo>
                <a:lnTo>
                  <a:pt x="258" y="419"/>
                </a:lnTo>
                <a:lnTo>
                  <a:pt x="256" y="420"/>
                </a:lnTo>
                <a:lnTo>
                  <a:pt x="255" y="420"/>
                </a:lnTo>
                <a:lnTo>
                  <a:pt x="251" y="421"/>
                </a:lnTo>
                <a:lnTo>
                  <a:pt x="249" y="422"/>
                </a:lnTo>
                <a:lnTo>
                  <a:pt x="247" y="423"/>
                </a:lnTo>
                <a:lnTo>
                  <a:pt x="244" y="425"/>
                </a:lnTo>
                <a:lnTo>
                  <a:pt x="242" y="425"/>
                </a:lnTo>
                <a:lnTo>
                  <a:pt x="241" y="425"/>
                </a:lnTo>
                <a:lnTo>
                  <a:pt x="240" y="425"/>
                </a:lnTo>
                <a:lnTo>
                  <a:pt x="238" y="425"/>
                </a:lnTo>
                <a:lnTo>
                  <a:pt x="237" y="425"/>
                </a:lnTo>
                <a:lnTo>
                  <a:pt x="236" y="425"/>
                </a:lnTo>
                <a:lnTo>
                  <a:pt x="234" y="425"/>
                </a:lnTo>
                <a:lnTo>
                  <a:pt x="230" y="423"/>
                </a:lnTo>
                <a:lnTo>
                  <a:pt x="228" y="422"/>
                </a:lnTo>
                <a:lnTo>
                  <a:pt x="227" y="422"/>
                </a:lnTo>
                <a:lnTo>
                  <a:pt x="226" y="422"/>
                </a:lnTo>
                <a:lnTo>
                  <a:pt x="225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2"/>
                </a:lnTo>
                <a:lnTo>
                  <a:pt x="217" y="421"/>
                </a:lnTo>
                <a:lnTo>
                  <a:pt x="215" y="421"/>
                </a:lnTo>
                <a:lnTo>
                  <a:pt x="213" y="421"/>
                </a:lnTo>
                <a:lnTo>
                  <a:pt x="209" y="421"/>
                </a:lnTo>
                <a:lnTo>
                  <a:pt x="208" y="421"/>
                </a:lnTo>
                <a:lnTo>
                  <a:pt x="206" y="421"/>
                </a:lnTo>
                <a:lnTo>
                  <a:pt x="204" y="421"/>
                </a:lnTo>
                <a:lnTo>
                  <a:pt x="203" y="421"/>
                </a:lnTo>
                <a:lnTo>
                  <a:pt x="202" y="421"/>
                </a:lnTo>
                <a:lnTo>
                  <a:pt x="201" y="421"/>
                </a:lnTo>
                <a:lnTo>
                  <a:pt x="200" y="420"/>
                </a:lnTo>
                <a:lnTo>
                  <a:pt x="198" y="419"/>
                </a:lnTo>
                <a:lnTo>
                  <a:pt x="196" y="417"/>
                </a:lnTo>
                <a:lnTo>
                  <a:pt x="195" y="417"/>
                </a:lnTo>
                <a:lnTo>
                  <a:pt x="195" y="416"/>
                </a:lnTo>
                <a:lnTo>
                  <a:pt x="194" y="416"/>
                </a:lnTo>
                <a:lnTo>
                  <a:pt x="194" y="416"/>
                </a:lnTo>
                <a:lnTo>
                  <a:pt x="193" y="416"/>
                </a:lnTo>
                <a:lnTo>
                  <a:pt x="192" y="416"/>
                </a:lnTo>
                <a:lnTo>
                  <a:pt x="192" y="416"/>
                </a:lnTo>
                <a:lnTo>
                  <a:pt x="191" y="416"/>
                </a:lnTo>
                <a:lnTo>
                  <a:pt x="186" y="419"/>
                </a:lnTo>
                <a:lnTo>
                  <a:pt x="185" y="419"/>
                </a:lnTo>
                <a:lnTo>
                  <a:pt x="184" y="420"/>
                </a:lnTo>
                <a:lnTo>
                  <a:pt x="181" y="420"/>
                </a:lnTo>
                <a:lnTo>
                  <a:pt x="180" y="421"/>
                </a:lnTo>
                <a:lnTo>
                  <a:pt x="178" y="421"/>
                </a:lnTo>
                <a:lnTo>
                  <a:pt x="177" y="422"/>
                </a:lnTo>
                <a:lnTo>
                  <a:pt x="176" y="423"/>
                </a:lnTo>
                <a:lnTo>
                  <a:pt x="175" y="423"/>
                </a:lnTo>
                <a:lnTo>
                  <a:pt x="175" y="424"/>
                </a:lnTo>
                <a:lnTo>
                  <a:pt x="174" y="425"/>
                </a:lnTo>
                <a:lnTo>
                  <a:pt x="173" y="426"/>
                </a:lnTo>
                <a:lnTo>
                  <a:pt x="173" y="427"/>
                </a:lnTo>
                <a:lnTo>
                  <a:pt x="171" y="430"/>
                </a:lnTo>
                <a:lnTo>
                  <a:pt x="171" y="431"/>
                </a:lnTo>
                <a:lnTo>
                  <a:pt x="170" y="431"/>
                </a:lnTo>
                <a:lnTo>
                  <a:pt x="169" y="432"/>
                </a:lnTo>
                <a:lnTo>
                  <a:pt x="167" y="434"/>
                </a:lnTo>
                <a:lnTo>
                  <a:pt x="166" y="435"/>
                </a:lnTo>
                <a:lnTo>
                  <a:pt x="164" y="436"/>
                </a:lnTo>
                <a:lnTo>
                  <a:pt x="162" y="437"/>
                </a:lnTo>
                <a:lnTo>
                  <a:pt x="161" y="437"/>
                </a:lnTo>
                <a:lnTo>
                  <a:pt x="159" y="439"/>
                </a:lnTo>
                <a:lnTo>
                  <a:pt x="157" y="440"/>
                </a:lnTo>
                <a:lnTo>
                  <a:pt x="155" y="441"/>
                </a:lnTo>
                <a:lnTo>
                  <a:pt x="154" y="442"/>
                </a:lnTo>
                <a:lnTo>
                  <a:pt x="153" y="442"/>
                </a:lnTo>
                <a:lnTo>
                  <a:pt x="151" y="443"/>
                </a:lnTo>
                <a:lnTo>
                  <a:pt x="150" y="443"/>
                </a:lnTo>
                <a:lnTo>
                  <a:pt x="148" y="443"/>
                </a:lnTo>
                <a:lnTo>
                  <a:pt x="147" y="444"/>
                </a:lnTo>
                <a:lnTo>
                  <a:pt x="146" y="444"/>
                </a:lnTo>
                <a:lnTo>
                  <a:pt x="145" y="444"/>
                </a:lnTo>
                <a:lnTo>
                  <a:pt x="143" y="444"/>
                </a:lnTo>
                <a:lnTo>
                  <a:pt x="142" y="443"/>
                </a:lnTo>
                <a:lnTo>
                  <a:pt x="141" y="443"/>
                </a:lnTo>
                <a:lnTo>
                  <a:pt x="140" y="443"/>
                </a:lnTo>
                <a:lnTo>
                  <a:pt x="139" y="442"/>
                </a:lnTo>
                <a:lnTo>
                  <a:pt x="138" y="441"/>
                </a:lnTo>
                <a:lnTo>
                  <a:pt x="137" y="441"/>
                </a:lnTo>
                <a:lnTo>
                  <a:pt x="137" y="440"/>
                </a:lnTo>
                <a:lnTo>
                  <a:pt x="136" y="439"/>
                </a:lnTo>
                <a:lnTo>
                  <a:pt x="137" y="439"/>
                </a:lnTo>
                <a:lnTo>
                  <a:pt x="137" y="437"/>
                </a:lnTo>
                <a:lnTo>
                  <a:pt x="137" y="435"/>
                </a:lnTo>
                <a:lnTo>
                  <a:pt x="138" y="433"/>
                </a:lnTo>
                <a:lnTo>
                  <a:pt x="137" y="433"/>
                </a:lnTo>
                <a:lnTo>
                  <a:pt x="137" y="432"/>
                </a:lnTo>
                <a:lnTo>
                  <a:pt x="137" y="431"/>
                </a:lnTo>
                <a:lnTo>
                  <a:pt x="137" y="430"/>
                </a:lnTo>
                <a:lnTo>
                  <a:pt x="136" y="430"/>
                </a:lnTo>
                <a:lnTo>
                  <a:pt x="136" y="429"/>
                </a:lnTo>
                <a:lnTo>
                  <a:pt x="135" y="428"/>
                </a:lnTo>
                <a:lnTo>
                  <a:pt x="135" y="428"/>
                </a:lnTo>
                <a:lnTo>
                  <a:pt x="133" y="426"/>
                </a:lnTo>
                <a:lnTo>
                  <a:pt x="132" y="425"/>
                </a:lnTo>
                <a:lnTo>
                  <a:pt x="128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3" y="421"/>
                </a:lnTo>
                <a:lnTo>
                  <a:pt x="120" y="421"/>
                </a:lnTo>
                <a:lnTo>
                  <a:pt x="118" y="420"/>
                </a:lnTo>
                <a:lnTo>
                  <a:pt x="117" y="419"/>
                </a:lnTo>
                <a:lnTo>
                  <a:pt x="112" y="418"/>
                </a:lnTo>
                <a:lnTo>
                  <a:pt x="107" y="416"/>
                </a:lnTo>
                <a:lnTo>
                  <a:pt x="106" y="416"/>
                </a:lnTo>
                <a:lnTo>
                  <a:pt x="105" y="415"/>
                </a:lnTo>
                <a:lnTo>
                  <a:pt x="105" y="415"/>
                </a:lnTo>
                <a:lnTo>
                  <a:pt x="104" y="415"/>
                </a:lnTo>
                <a:lnTo>
                  <a:pt x="104" y="414"/>
                </a:lnTo>
                <a:lnTo>
                  <a:pt x="104" y="414"/>
                </a:lnTo>
                <a:lnTo>
                  <a:pt x="106" y="410"/>
                </a:lnTo>
                <a:lnTo>
                  <a:pt x="106" y="409"/>
                </a:lnTo>
                <a:lnTo>
                  <a:pt x="106" y="409"/>
                </a:lnTo>
                <a:lnTo>
                  <a:pt x="106" y="407"/>
                </a:lnTo>
                <a:lnTo>
                  <a:pt x="105" y="405"/>
                </a:lnTo>
                <a:lnTo>
                  <a:pt x="105" y="405"/>
                </a:lnTo>
                <a:lnTo>
                  <a:pt x="105" y="404"/>
                </a:lnTo>
                <a:lnTo>
                  <a:pt x="105" y="403"/>
                </a:lnTo>
                <a:lnTo>
                  <a:pt x="106" y="402"/>
                </a:lnTo>
                <a:lnTo>
                  <a:pt x="107" y="400"/>
                </a:lnTo>
                <a:lnTo>
                  <a:pt x="109" y="398"/>
                </a:lnTo>
                <a:lnTo>
                  <a:pt x="111" y="396"/>
                </a:lnTo>
                <a:lnTo>
                  <a:pt x="112" y="395"/>
                </a:lnTo>
                <a:lnTo>
                  <a:pt x="114" y="392"/>
                </a:lnTo>
                <a:lnTo>
                  <a:pt x="115" y="390"/>
                </a:lnTo>
                <a:lnTo>
                  <a:pt x="116" y="389"/>
                </a:lnTo>
                <a:lnTo>
                  <a:pt x="116" y="387"/>
                </a:lnTo>
                <a:lnTo>
                  <a:pt x="117" y="385"/>
                </a:lnTo>
                <a:lnTo>
                  <a:pt x="118" y="383"/>
                </a:lnTo>
                <a:lnTo>
                  <a:pt x="118" y="382"/>
                </a:lnTo>
                <a:lnTo>
                  <a:pt x="118" y="381"/>
                </a:lnTo>
                <a:lnTo>
                  <a:pt x="118" y="379"/>
                </a:lnTo>
                <a:lnTo>
                  <a:pt x="118" y="378"/>
                </a:lnTo>
                <a:lnTo>
                  <a:pt x="118" y="377"/>
                </a:lnTo>
                <a:lnTo>
                  <a:pt x="118" y="377"/>
                </a:lnTo>
                <a:lnTo>
                  <a:pt x="117" y="374"/>
                </a:lnTo>
                <a:lnTo>
                  <a:pt x="117" y="373"/>
                </a:lnTo>
                <a:lnTo>
                  <a:pt x="116" y="371"/>
                </a:lnTo>
                <a:lnTo>
                  <a:pt x="115" y="369"/>
                </a:lnTo>
                <a:lnTo>
                  <a:pt x="113" y="366"/>
                </a:lnTo>
                <a:lnTo>
                  <a:pt x="112" y="364"/>
                </a:lnTo>
                <a:lnTo>
                  <a:pt x="111" y="362"/>
                </a:lnTo>
                <a:lnTo>
                  <a:pt x="111" y="361"/>
                </a:lnTo>
                <a:lnTo>
                  <a:pt x="111" y="360"/>
                </a:lnTo>
                <a:lnTo>
                  <a:pt x="110" y="358"/>
                </a:lnTo>
                <a:lnTo>
                  <a:pt x="110" y="356"/>
                </a:lnTo>
                <a:lnTo>
                  <a:pt x="110" y="354"/>
                </a:lnTo>
                <a:lnTo>
                  <a:pt x="110" y="351"/>
                </a:lnTo>
                <a:lnTo>
                  <a:pt x="110" y="350"/>
                </a:lnTo>
                <a:lnTo>
                  <a:pt x="110" y="349"/>
                </a:lnTo>
                <a:lnTo>
                  <a:pt x="111" y="345"/>
                </a:lnTo>
                <a:lnTo>
                  <a:pt x="111" y="343"/>
                </a:lnTo>
                <a:lnTo>
                  <a:pt x="111" y="340"/>
                </a:lnTo>
                <a:lnTo>
                  <a:pt x="111" y="336"/>
                </a:lnTo>
                <a:lnTo>
                  <a:pt x="111" y="333"/>
                </a:lnTo>
                <a:lnTo>
                  <a:pt x="111" y="331"/>
                </a:lnTo>
                <a:lnTo>
                  <a:pt x="110" y="330"/>
                </a:lnTo>
                <a:lnTo>
                  <a:pt x="110" y="328"/>
                </a:lnTo>
                <a:lnTo>
                  <a:pt x="109" y="327"/>
                </a:lnTo>
                <a:lnTo>
                  <a:pt x="109" y="326"/>
                </a:lnTo>
                <a:lnTo>
                  <a:pt x="108" y="325"/>
                </a:lnTo>
                <a:lnTo>
                  <a:pt x="107" y="324"/>
                </a:lnTo>
                <a:lnTo>
                  <a:pt x="107" y="323"/>
                </a:lnTo>
                <a:lnTo>
                  <a:pt x="105" y="322"/>
                </a:lnTo>
                <a:lnTo>
                  <a:pt x="104" y="321"/>
                </a:lnTo>
                <a:lnTo>
                  <a:pt x="102" y="319"/>
                </a:lnTo>
                <a:lnTo>
                  <a:pt x="101" y="319"/>
                </a:lnTo>
                <a:lnTo>
                  <a:pt x="100" y="318"/>
                </a:lnTo>
                <a:lnTo>
                  <a:pt x="99" y="318"/>
                </a:lnTo>
                <a:lnTo>
                  <a:pt x="99" y="318"/>
                </a:lnTo>
                <a:lnTo>
                  <a:pt x="98" y="318"/>
                </a:lnTo>
                <a:lnTo>
                  <a:pt x="97" y="318"/>
                </a:lnTo>
                <a:lnTo>
                  <a:pt x="95" y="318"/>
                </a:lnTo>
                <a:lnTo>
                  <a:pt x="94" y="319"/>
                </a:lnTo>
                <a:lnTo>
                  <a:pt x="92" y="319"/>
                </a:lnTo>
                <a:lnTo>
                  <a:pt x="89" y="321"/>
                </a:lnTo>
                <a:lnTo>
                  <a:pt x="84" y="322"/>
                </a:lnTo>
                <a:lnTo>
                  <a:pt x="82" y="323"/>
                </a:lnTo>
                <a:lnTo>
                  <a:pt x="81" y="323"/>
                </a:lnTo>
                <a:lnTo>
                  <a:pt x="79" y="323"/>
                </a:lnTo>
                <a:lnTo>
                  <a:pt x="78" y="323"/>
                </a:lnTo>
                <a:lnTo>
                  <a:pt x="73" y="322"/>
                </a:lnTo>
                <a:lnTo>
                  <a:pt x="70" y="322"/>
                </a:lnTo>
                <a:lnTo>
                  <a:pt x="64" y="321"/>
                </a:lnTo>
                <a:lnTo>
                  <a:pt x="62" y="321"/>
                </a:lnTo>
                <a:lnTo>
                  <a:pt x="61" y="321"/>
                </a:lnTo>
                <a:lnTo>
                  <a:pt x="54" y="322"/>
                </a:lnTo>
                <a:lnTo>
                  <a:pt x="53" y="322"/>
                </a:lnTo>
                <a:lnTo>
                  <a:pt x="52" y="322"/>
                </a:lnTo>
                <a:lnTo>
                  <a:pt x="51" y="322"/>
                </a:lnTo>
                <a:lnTo>
                  <a:pt x="50" y="322"/>
                </a:lnTo>
                <a:lnTo>
                  <a:pt x="49" y="321"/>
                </a:lnTo>
                <a:lnTo>
                  <a:pt x="48" y="321"/>
                </a:lnTo>
                <a:lnTo>
                  <a:pt x="47" y="320"/>
                </a:lnTo>
                <a:lnTo>
                  <a:pt x="46" y="320"/>
                </a:lnTo>
                <a:lnTo>
                  <a:pt x="45" y="319"/>
                </a:lnTo>
                <a:lnTo>
                  <a:pt x="44" y="318"/>
                </a:lnTo>
                <a:lnTo>
                  <a:pt x="43" y="317"/>
                </a:lnTo>
                <a:lnTo>
                  <a:pt x="42" y="317"/>
                </a:lnTo>
                <a:lnTo>
                  <a:pt x="42" y="316"/>
                </a:lnTo>
                <a:lnTo>
                  <a:pt x="42" y="315"/>
                </a:lnTo>
                <a:lnTo>
                  <a:pt x="41" y="314"/>
                </a:lnTo>
                <a:lnTo>
                  <a:pt x="41" y="313"/>
                </a:lnTo>
                <a:lnTo>
                  <a:pt x="40" y="311"/>
                </a:lnTo>
                <a:lnTo>
                  <a:pt x="40" y="310"/>
                </a:lnTo>
                <a:lnTo>
                  <a:pt x="40" y="308"/>
                </a:lnTo>
                <a:lnTo>
                  <a:pt x="40" y="305"/>
                </a:lnTo>
                <a:lnTo>
                  <a:pt x="40" y="304"/>
                </a:lnTo>
                <a:lnTo>
                  <a:pt x="40" y="303"/>
                </a:lnTo>
                <a:lnTo>
                  <a:pt x="39" y="302"/>
                </a:lnTo>
                <a:lnTo>
                  <a:pt x="38" y="301"/>
                </a:lnTo>
                <a:lnTo>
                  <a:pt x="38" y="300"/>
                </a:lnTo>
                <a:lnTo>
                  <a:pt x="36" y="298"/>
                </a:lnTo>
                <a:lnTo>
                  <a:pt x="34" y="297"/>
                </a:lnTo>
                <a:lnTo>
                  <a:pt x="32" y="295"/>
                </a:lnTo>
                <a:lnTo>
                  <a:pt x="31" y="294"/>
                </a:lnTo>
                <a:lnTo>
                  <a:pt x="30" y="293"/>
                </a:lnTo>
                <a:lnTo>
                  <a:pt x="29" y="291"/>
                </a:lnTo>
                <a:lnTo>
                  <a:pt x="28" y="290"/>
                </a:lnTo>
                <a:lnTo>
                  <a:pt x="27" y="290"/>
                </a:lnTo>
                <a:lnTo>
                  <a:pt x="26" y="289"/>
                </a:lnTo>
                <a:lnTo>
                  <a:pt x="25" y="288"/>
                </a:lnTo>
                <a:lnTo>
                  <a:pt x="23" y="288"/>
                </a:lnTo>
                <a:lnTo>
                  <a:pt x="22" y="287"/>
                </a:lnTo>
                <a:lnTo>
                  <a:pt x="21" y="287"/>
                </a:lnTo>
                <a:lnTo>
                  <a:pt x="17" y="287"/>
                </a:lnTo>
                <a:lnTo>
                  <a:pt x="16" y="287"/>
                </a:lnTo>
                <a:lnTo>
                  <a:pt x="15" y="286"/>
                </a:lnTo>
                <a:lnTo>
                  <a:pt x="14" y="286"/>
                </a:lnTo>
                <a:lnTo>
                  <a:pt x="13" y="286"/>
                </a:lnTo>
                <a:lnTo>
                  <a:pt x="12" y="285"/>
                </a:lnTo>
                <a:lnTo>
                  <a:pt x="11" y="285"/>
                </a:lnTo>
                <a:lnTo>
                  <a:pt x="10" y="284"/>
                </a:lnTo>
                <a:lnTo>
                  <a:pt x="9" y="283"/>
                </a:lnTo>
                <a:lnTo>
                  <a:pt x="8" y="283"/>
                </a:lnTo>
                <a:lnTo>
                  <a:pt x="7" y="282"/>
                </a:lnTo>
                <a:lnTo>
                  <a:pt x="6" y="281"/>
                </a:lnTo>
                <a:lnTo>
                  <a:pt x="6" y="280"/>
                </a:lnTo>
                <a:lnTo>
                  <a:pt x="5" y="279"/>
                </a:lnTo>
                <a:lnTo>
                  <a:pt x="5" y="277"/>
                </a:lnTo>
                <a:lnTo>
                  <a:pt x="4" y="275"/>
                </a:lnTo>
                <a:lnTo>
                  <a:pt x="4" y="274"/>
                </a:lnTo>
                <a:lnTo>
                  <a:pt x="3" y="273"/>
                </a:lnTo>
                <a:lnTo>
                  <a:pt x="1" y="270"/>
                </a:lnTo>
                <a:lnTo>
                  <a:pt x="1" y="269"/>
                </a:lnTo>
                <a:lnTo>
                  <a:pt x="0" y="268"/>
                </a:lnTo>
                <a:lnTo>
                  <a:pt x="0" y="267"/>
                </a:lnTo>
                <a:lnTo>
                  <a:pt x="0" y="266"/>
                </a:lnTo>
                <a:lnTo>
                  <a:pt x="0" y="265"/>
                </a:lnTo>
                <a:lnTo>
                  <a:pt x="0" y="264"/>
                </a:lnTo>
                <a:lnTo>
                  <a:pt x="0" y="263"/>
                </a:lnTo>
                <a:lnTo>
                  <a:pt x="1" y="262"/>
                </a:lnTo>
                <a:lnTo>
                  <a:pt x="2" y="261"/>
                </a:lnTo>
                <a:lnTo>
                  <a:pt x="2" y="260"/>
                </a:lnTo>
                <a:lnTo>
                  <a:pt x="3" y="260"/>
                </a:lnTo>
                <a:lnTo>
                  <a:pt x="4" y="259"/>
                </a:lnTo>
                <a:lnTo>
                  <a:pt x="7" y="258"/>
                </a:lnTo>
                <a:lnTo>
                  <a:pt x="8" y="257"/>
                </a:lnTo>
                <a:lnTo>
                  <a:pt x="9" y="256"/>
                </a:lnTo>
                <a:lnTo>
                  <a:pt x="9" y="256"/>
                </a:lnTo>
                <a:lnTo>
                  <a:pt x="10" y="255"/>
                </a:lnTo>
                <a:lnTo>
                  <a:pt x="10" y="254"/>
                </a:lnTo>
                <a:lnTo>
                  <a:pt x="12" y="250"/>
                </a:lnTo>
                <a:lnTo>
                  <a:pt x="12" y="249"/>
                </a:lnTo>
                <a:lnTo>
                  <a:pt x="13" y="248"/>
                </a:lnTo>
                <a:lnTo>
                  <a:pt x="15" y="244"/>
                </a:lnTo>
                <a:lnTo>
                  <a:pt x="16" y="243"/>
                </a:lnTo>
                <a:lnTo>
                  <a:pt x="16" y="242"/>
                </a:lnTo>
                <a:lnTo>
                  <a:pt x="17" y="240"/>
                </a:lnTo>
                <a:lnTo>
                  <a:pt x="17" y="238"/>
                </a:lnTo>
                <a:lnTo>
                  <a:pt x="17" y="236"/>
                </a:lnTo>
                <a:lnTo>
                  <a:pt x="17" y="234"/>
                </a:lnTo>
                <a:lnTo>
                  <a:pt x="17" y="233"/>
                </a:lnTo>
                <a:lnTo>
                  <a:pt x="17" y="231"/>
                </a:lnTo>
                <a:lnTo>
                  <a:pt x="16" y="225"/>
                </a:lnTo>
                <a:lnTo>
                  <a:pt x="15" y="224"/>
                </a:lnTo>
                <a:lnTo>
                  <a:pt x="14" y="223"/>
                </a:lnTo>
                <a:lnTo>
                  <a:pt x="14" y="221"/>
                </a:lnTo>
                <a:lnTo>
                  <a:pt x="13" y="220"/>
                </a:lnTo>
                <a:lnTo>
                  <a:pt x="12" y="218"/>
                </a:lnTo>
                <a:lnTo>
                  <a:pt x="11" y="217"/>
                </a:lnTo>
                <a:lnTo>
                  <a:pt x="10" y="216"/>
                </a:lnTo>
                <a:lnTo>
                  <a:pt x="10" y="215"/>
                </a:lnTo>
                <a:lnTo>
                  <a:pt x="10" y="213"/>
                </a:lnTo>
                <a:lnTo>
                  <a:pt x="10" y="211"/>
                </a:lnTo>
                <a:lnTo>
                  <a:pt x="10" y="205"/>
                </a:lnTo>
                <a:lnTo>
                  <a:pt x="10" y="202"/>
                </a:lnTo>
                <a:lnTo>
                  <a:pt x="10" y="201"/>
                </a:lnTo>
                <a:lnTo>
                  <a:pt x="10" y="200"/>
                </a:lnTo>
                <a:lnTo>
                  <a:pt x="9" y="199"/>
                </a:lnTo>
                <a:lnTo>
                  <a:pt x="8" y="196"/>
                </a:lnTo>
                <a:lnTo>
                  <a:pt x="7" y="193"/>
                </a:lnTo>
                <a:lnTo>
                  <a:pt x="7" y="191"/>
                </a:lnTo>
                <a:lnTo>
                  <a:pt x="6" y="189"/>
                </a:lnTo>
                <a:lnTo>
                  <a:pt x="4" y="186"/>
                </a:lnTo>
                <a:lnTo>
                  <a:pt x="4" y="185"/>
                </a:lnTo>
                <a:lnTo>
                  <a:pt x="3" y="184"/>
                </a:lnTo>
                <a:lnTo>
                  <a:pt x="3" y="183"/>
                </a:lnTo>
                <a:lnTo>
                  <a:pt x="3" y="182"/>
                </a:lnTo>
                <a:lnTo>
                  <a:pt x="4" y="181"/>
                </a:lnTo>
                <a:lnTo>
                  <a:pt x="4" y="180"/>
                </a:lnTo>
                <a:lnTo>
                  <a:pt x="4" y="179"/>
                </a:lnTo>
                <a:lnTo>
                  <a:pt x="5" y="178"/>
                </a:lnTo>
                <a:lnTo>
                  <a:pt x="6" y="177"/>
                </a:lnTo>
                <a:lnTo>
                  <a:pt x="8" y="175"/>
                </a:lnTo>
                <a:lnTo>
                  <a:pt x="11" y="172"/>
                </a:lnTo>
                <a:lnTo>
                  <a:pt x="13" y="170"/>
                </a:lnTo>
                <a:lnTo>
                  <a:pt x="14" y="169"/>
                </a:lnTo>
                <a:lnTo>
                  <a:pt x="14" y="170"/>
                </a:lnTo>
                <a:lnTo>
                  <a:pt x="15" y="171"/>
                </a:lnTo>
                <a:lnTo>
                  <a:pt x="16" y="172"/>
                </a:lnTo>
                <a:lnTo>
                  <a:pt x="18" y="173"/>
                </a:lnTo>
                <a:lnTo>
                  <a:pt x="21" y="175"/>
                </a:lnTo>
                <a:lnTo>
                  <a:pt x="23" y="176"/>
                </a:lnTo>
                <a:lnTo>
                  <a:pt x="29" y="179"/>
                </a:lnTo>
                <a:lnTo>
                  <a:pt x="31" y="180"/>
                </a:lnTo>
                <a:lnTo>
                  <a:pt x="33" y="181"/>
                </a:lnTo>
                <a:lnTo>
                  <a:pt x="35" y="182"/>
                </a:lnTo>
                <a:lnTo>
                  <a:pt x="37" y="183"/>
                </a:lnTo>
                <a:lnTo>
                  <a:pt x="40" y="184"/>
                </a:lnTo>
                <a:lnTo>
                  <a:pt x="41" y="184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9" name="Freeform 242">
            <a:extLst>
              <a:ext uri="{FF2B5EF4-FFF2-40B4-BE49-F238E27FC236}">
                <a16:creationId xmlns:a16="http://schemas.microsoft.com/office/drawing/2014/main" id="{F2D9EA48-20C4-4926-B1A0-FB290B6713B4}"/>
              </a:ext>
            </a:extLst>
          </p:cNvPr>
          <p:cNvSpPr>
            <a:spLocks/>
          </p:cNvSpPr>
          <p:nvPr/>
        </p:nvSpPr>
        <p:spPr bwMode="auto">
          <a:xfrm>
            <a:off x="8890065" y="3364857"/>
            <a:ext cx="326924" cy="405512"/>
          </a:xfrm>
          <a:custGeom>
            <a:avLst/>
            <a:gdLst>
              <a:gd name="T0" fmla="*/ 4 w 172"/>
              <a:gd name="T1" fmla="*/ 185 h 195"/>
              <a:gd name="T2" fmla="*/ 9 w 172"/>
              <a:gd name="T3" fmla="*/ 184 h 195"/>
              <a:gd name="T4" fmla="*/ 13 w 172"/>
              <a:gd name="T5" fmla="*/ 180 h 195"/>
              <a:gd name="T6" fmla="*/ 20 w 172"/>
              <a:gd name="T7" fmla="*/ 172 h 195"/>
              <a:gd name="T8" fmla="*/ 24 w 172"/>
              <a:gd name="T9" fmla="*/ 170 h 195"/>
              <a:gd name="T10" fmla="*/ 28 w 172"/>
              <a:gd name="T11" fmla="*/ 170 h 195"/>
              <a:gd name="T12" fmla="*/ 34 w 172"/>
              <a:gd name="T13" fmla="*/ 171 h 195"/>
              <a:gd name="T14" fmla="*/ 43 w 172"/>
              <a:gd name="T15" fmla="*/ 175 h 195"/>
              <a:gd name="T16" fmla="*/ 50 w 172"/>
              <a:gd name="T17" fmla="*/ 177 h 195"/>
              <a:gd name="T18" fmla="*/ 57 w 172"/>
              <a:gd name="T19" fmla="*/ 180 h 195"/>
              <a:gd name="T20" fmla="*/ 64 w 172"/>
              <a:gd name="T21" fmla="*/ 183 h 195"/>
              <a:gd name="T22" fmla="*/ 69 w 172"/>
              <a:gd name="T23" fmla="*/ 183 h 195"/>
              <a:gd name="T24" fmla="*/ 71 w 172"/>
              <a:gd name="T25" fmla="*/ 185 h 195"/>
              <a:gd name="T26" fmla="*/ 73 w 172"/>
              <a:gd name="T27" fmla="*/ 190 h 195"/>
              <a:gd name="T28" fmla="*/ 76 w 172"/>
              <a:gd name="T29" fmla="*/ 193 h 195"/>
              <a:gd name="T30" fmla="*/ 78 w 172"/>
              <a:gd name="T31" fmla="*/ 195 h 195"/>
              <a:gd name="T32" fmla="*/ 83 w 172"/>
              <a:gd name="T33" fmla="*/ 195 h 195"/>
              <a:gd name="T34" fmla="*/ 89 w 172"/>
              <a:gd name="T35" fmla="*/ 193 h 195"/>
              <a:gd name="T36" fmla="*/ 94 w 172"/>
              <a:gd name="T37" fmla="*/ 189 h 195"/>
              <a:gd name="T38" fmla="*/ 97 w 172"/>
              <a:gd name="T39" fmla="*/ 185 h 195"/>
              <a:gd name="T40" fmla="*/ 96 w 172"/>
              <a:gd name="T41" fmla="*/ 178 h 195"/>
              <a:gd name="T42" fmla="*/ 96 w 172"/>
              <a:gd name="T43" fmla="*/ 173 h 195"/>
              <a:gd name="T44" fmla="*/ 99 w 172"/>
              <a:gd name="T45" fmla="*/ 169 h 195"/>
              <a:gd name="T46" fmla="*/ 109 w 172"/>
              <a:gd name="T47" fmla="*/ 160 h 195"/>
              <a:gd name="T48" fmla="*/ 112 w 172"/>
              <a:gd name="T49" fmla="*/ 157 h 195"/>
              <a:gd name="T50" fmla="*/ 115 w 172"/>
              <a:gd name="T51" fmla="*/ 157 h 195"/>
              <a:gd name="T52" fmla="*/ 118 w 172"/>
              <a:gd name="T53" fmla="*/ 159 h 195"/>
              <a:gd name="T54" fmla="*/ 124 w 172"/>
              <a:gd name="T55" fmla="*/ 167 h 195"/>
              <a:gd name="T56" fmla="*/ 130 w 172"/>
              <a:gd name="T57" fmla="*/ 171 h 195"/>
              <a:gd name="T58" fmla="*/ 135 w 172"/>
              <a:gd name="T59" fmla="*/ 172 h 195"/>
              <a:gd name="T60" fmla="*/ 142 w 172"/>
              <a:gd name="T61" fmla="*/ 170 h 195"/>
              <a:gd name="T62" fmla="*/ 149 w 172"/>
              <a:gd name="T63" fmla="*/ 169 h 195"/>
              <a:gd name="T64" fmla="*/ 156 w 172"/>
              <a:gd name="T65" fmla="*/ 171 h 195"/>
              <a:gd name="T66" fmla="*/ 161 w 172"/>
              <a:gd name="T67" fmla="*/ 171 h 195"/>
              <a:gd name="T68" fmla="*/ 168 w 172"/>
              <a:gd name="T69" fmla="*/ 168 h 195"/>
              <a:gd name="T70" fmla="*/ 171 w 172"/>
              <a:gd name="T71" fmla="*/ 166 h 195"/>
              <a:gd name="T72" fmla="*/ 172 w 172"/>
              <a:gd name="T73" fmla="*/ 162 h 195"/>
              <a:gd name="T74" fmla="*/ 171 w 172"/>
              <a:gd name="T75" fmla="*/ 158 h 195"/>
              <a:gd name="T76" fmla="*/ 162 w 172"/>
              <a:gd name="T77" fmla="*/ 146 h 195"/>
              <a:gd name="T78" fmla="*/ 155 w 172"/>
              <a:gd name="T79" fmla="*/ 132 h 195"/>
              <a:gd name="T80" fmla="*/ 154 w 172"/>
              <a:gd name="T81" fmla="*/ 127 h 195"/>
              <a:gd name="T82" fmla="*/ 155 w 172"/>
              <a:gd name="T83" fmla="*/ 118 h 195"/>
              <a:gd name="T84" fmla="*/ 158 w 172"/>
              <a:gd name="T85" fmla="*/ 109 h 195"/>
              <a:gd name="T86" fmla="*/ 157 w 172"/>
              <a:gd name="T87" fmla="*/ 105 h 195"/>
              <a:gd name="T88" fmla="*/ 151 w 172"/>
              <a:gd name="T89" fmla="*/ 93 h 195"/>
              <a:gd name="T90" fmla="*/ 151 w 172"/>
              <a:gd name="T91" fmla="*/ 88 h 195"/>
              <a:gd name="T92" fmla="*/ 150 w 172"/>
              <a:gd name="T93" fmla="*/ 80 h 195"/>
              <a:gd name="T94" fmla="*/ 147 w 172"/>
              <a:gd name="T95" fmla="*/ 65 h 195"/>
              <a:gd name="T96" fmla="*/ 146 w 172"/>
              <a:gd name="T97" fmla="*/ 44 h 195"/>
              <a:gd name="T98" fmla="*/ 147 w 172"/>
              <a:gd name="T99" fmla="*/ 32 h 195"/>
              <a:gd name="T100" fmla="*/ 146 w 172"/>
              <a:gd name="T101" fmla="*/ 26 h 195"/>
              <a:gd name="T102" fmla="*/ 140 w 172"/>
              <a:gd name="T103" fmla="*/ 15 h 195"/>
              <a:gd name="T104" fmla="*/ 135 w 172"/>
              <a:gd name="T105" fmla="*/ 6 h 195"/>
              <a:gd name="T106" fmla="*/ 133 w 172"/>
              <a:gd name="T107" fmla="*/ 1 h 195"/>
              <a:gd name="T108" fmla="*/ 136 w 172"/>
              <a:gd name="T109" fmla="*/ 0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72" h="195">
                <a:moveTo>
                  <a:pt x="0" y="184"/>
                </a:moveTo>
                <a:lnTo>
                  <a:pt x="2" y="185"/>
                </a:lnTo>
                <a:lnTo>
                  <a:pt x="3" y="185"/>
                </a:lnTo>
                <a:lnTo>
                  <a:pt x="4" y="185"/>
                </a:lnTo>
                <a:lnTo>
                  <a:pt x="5" y="185"/>
                </a:lnTo>
                <a:lnTo>
                  <a:pt x="6" y="185"/>
                </a:lnTo>
                <a:lnTo>
                  <a:pt x="8" y="184"/>
                </a:lnTo>
                <a:lnTo>
                  <a:pt x="9" y="184"/>
                </a:lnTo>
                <a:lnTo>
                  <a:pt x="9" y="184"/>
                </a:lnTo>
                <a:lnTo>
                  <a:pt x="10" y="183"/>
                </a:lnTo>
                <a:lnTo>
                  <a:pt x="11" y="182"/>
                </a:lnTo>
                <a:lnTo>
                  <a:pt x="13" y="180"/>
                </a:lnTo>
                <a:lnTo>
                  <a:pt x="15" y="177"/>
                </a:lnTo>
                <a:lnTo>
                  <a:pt x="18" y="174"/>
                </a:lnTo>
                <a:lnTo>
                  <a:pt x="19" y="173"/>
                </a:lnTo>
                <a:lnTo>
                  <a:pt x="20" y="172"/>
                </a:lnTo>
                <a:lnTo>
                  <a:pt x="21" y="171"/>
                </a:lnTo>
                <a:lnTo>
                  <a:pt x="22" y="171"/>
                </a:lnTo>
                <a:lnTo>
                  <a:pt x="23" y="170"/>
                </a:lnTo>
                <a:lnTo>
                  <a:pt x="24" y="170"/>
                </a:lnTo>
                <a:lnTo>
                  <a:pt x="25" y="170"/>
                </a:lnTo>
                <a:lnTo>
                  <a:pt x="26" y="170"/>
                </a:lnTo>
                <a:lnTo>
                  <a:pt x="27" y="170"/>
                </a:lnTo>
                <a:lnTo>
                  <a:pt x="28" y="170"/>
                </a:lnTo>
                <a:lnTo>
                  <a:pt x="29" y="170"/>
                </a:lnTo>
                <a:lnTo>
                  <a:pt x="30" y="170"/>
                </a:lnTo>
                <a:lnTo>
                  <a:pt x="32" y="171"/>
                </a:lnTo>
                <a:lnTo>
                  <a:pt x="34" y="171"/>
                </a:lnTo>
                <a:lnTo>
                  <a:pt x="35" y="172"/>
                </a:lnTo>
                <a:lnTo>
                  <a:pt x="39" y="173"/>
                </a:lnTo>
                <a:lnTo>
                  <a:pt x="41" y="174"/>
                </a:lnTo>
                <a:lnTo>
                  <a:pt x="43" y="175"/>
                </a:lnTo>
                <a:lnTo>
                  <a:pt x="45" y="175"/>
                </a:lnTo>
                <a:lnTo>
                  <a:pt x="46" y="176"/>
                </a:lnTo>
                <a:lnTo>
                  <a:pt x="49" y="176"/>
                </a:lnTo>
                <a:lnTo>
                  <a:pt x="50" y="177"/>
                </a:lnTo>
                <a:lnTo>
                  <a:pt x="51" y="177"/>
                </a:lnTo>
                <a:lnTo>
                  <a:pt x="52" y="178"/>
                </a:lnTo>
                <a:lnTo>
                  <a:pt x="55" y="179"/>
                </a:lnTo>
                <a:lnTo>
                  <a:pt x="57" y="180"/>
                </a:lnTo>
                <a:lnTo>
                  <a:pt x="60" y="181"/>
                </a:lnTo>
                <a:lnTo>
                  <a:pt x="62" y="182"/>
                </a:lnTo>
                <a:lnTo>
                  <a:pt x="63" y="183"/>
                </a:lnTo>
                <a:lnTo>
                  <a:pt x="64" y="183"/>
                </a:lnTo>
                <a:lnTo>
                  <a:pt x="65" y="183"/>
                </a:lnTo>
                <a:lnTo>
                  <a:pt x="68" y="182"/>
                </a:lnTo>
                <a:lnTo>
                  <a:pt x="69" y="182"/>
                </a:lnTo>
                <a:lnTo>
                  <a:pt x="69" y="183"/>
                </a:lnTo>
                <a:lnTo>
                  <a:pt x="70" y="183"/>
                </a:lnTo>
                <a:lnTo>
                  <a:pt x="70" y="183"/>
                </a:lnTo>
                <a:lnTo>
                  <a:pt x="71" y="184"/>
                </a:lnTo>
                <a:lnTo>
                  <a:pt x="71" y="185"/>
                </a:lnTo>
                <a:lnTo>
                  <a:pt x="72" y="186"/>
                </a:lnTo>
                <a:lnTo>
                  <a:pt x="73" y="188"/>
                </a:lnTo>
                <a:lnTo>
                  <a:pt x="73" y="189"/>
                </a:lnTo>
                <a:lnTo>
                  <a:pt x="73" y="190"/>
                </a:lnTo>
                <a:lnTo>
                  <a:pt x="73" y="191"/>
                </a:lnTo>
                <a:lnTo>
                  <a:pt x="74" y="192"/>
                </a:lnTo>
                <a:lnTo>
                  <a:pt x="75" y="193"/>
                </a:lnTo>
                <a:lnTo>
                  <a:pt x="76" y="193"/>
                </a:lnTo>
                <a:lnTo>
                  <a:pt x="76" y="194"/>
                </a:lnTo>
                <a:lnTo>
                  <a:pt x="77" y="194"/>
                </a:lnTo>
                <a:lnTo>
                  <a:pt x="77" y="195"/>
                </a:lnTo>
                <a:lnTo>
                  <a:pt x="78" y="195"/>
                </a:lnTo>
                <a:lnTo>
                  <a:pt x="79" y="195"/>
                </a:lnTo>
                <a:lnTo>
                  <a:pt x="80" y="195"/>
                </a:lnTo>
                <a:lnTo>
                  <a:pt x="81" y="195"/>
                </a:lnTo>
                <a:lnTo>
                  <a:pt x="83" y="195"/>
                </a:lnTo>
                <a:lnTo>
                  <a:pt x="85" y="195"/>
                </a:lnTo>
                <a:lnTo>
                  <a:pt x="86" y="194"/>
                </a:lnTo>
                <a:lnTo>
                  <a:pt x="88" y="194"/>
                </a:lnTo>
                <a:lnTo>
                  <a:pt x="89" y="193"/>
                </a:lnTo>
                <a:lnTo>
                  <a:pt x="90" y="192"/>
                </a:lnTo>
                <a:lnTo>
                  <a:pt x="91" y="191"/>
                </a:lnTo>
                <a:lnTo>
                  <a:pt x="94" y="190"/>
                </a:lnTo>
                <a:lnTo>
                  <a:pt x="94" y="189"/>
                </a:lnTo>
                <a:lnTo>
                  <a:pt x="95" y="189"/>
                </a:lnTo>
                <a:lnTo>
                  <a:pt x="96" y="188"/>
                </a:lnTo>
                <a:lnTo>
                  <a:pt x="96" y="186"/>
                </a:lnTo>
                <a:lnTo>
                  <a:pt x="97" y="185"/>
                </a:lnTo>
                <a:lnTo>
                  <a:pt x="97" y="184"/>
                </a:lnTo>
                <a:lnTo>
                  <a:pt x="97" y="183"/>
                </a:lnTo>
                <a:lnTo>
                  <a:pt x="97" y="182"/>
                </a:lnTo>
                <a:lnTo>
                  <a:pt x="96" y="178"/>
                </a:lnTo>
                <a:lnTo>
                  <a:pt x="96" y="176"/>
                </a:lnTo>
                <a:lnTo>
                  <a:pt x="96" y="175"/>
                </a:lnTo>
                <a:lnTo>
                  <a:pt x="96" y="174"/>
                </a:lnTo>
                <a:lnTo>
                  <a:pt x="96" y="173"/>
                </a:lnTo>
                <a:lnTo>
                  <a:pt x="97" y="172"/>
                </a:lnTo>
                <a:lnTo>
                  <a:pt x="97" y="171"/>
                </a:lnTo>
                <a:lnTo>
                  <a:pt x="98" y="170"/>
                </a:lnTo>
                <a:lnTo>
                  <a:pt x="99" y="169"/>
                </a:lnTo>
                <a:lnTo>
                  <a:pt x="100" y="168"/>
                </a:lnTo>
                <a:lnTo>
                  <a:pt x="103" y="165"/>
                </a:lnTo>
                <a:lnTo>
                  <a:pt x="106" y="162"/>
                </a:lnTo>
                <a:lnTo>
                  <a:pt x="109" y="160"/>
                </a:lnTo>
                <a:lnTo>
                  <a:pt x="110" y="159"/>
                </a:lnTo>
                <a:lnTo>
                  <a:pt x="111" y="158"/>
                </a:lnTo>
                <a:lnTo>
                  <a:pt x="112" y="157"/>
                </a:lnTo>
                <a:lnTo>
                  <a:pt x="112" y="157"/>
                </a:lnTo>
                <a:lnTo>
                  <a:pt x="113" y="157"/>
                </a:lnTo>
                <a:lnTo>
                  <a:pt x="113" y="156"/>
                </a:lnTo>
                <a:lnTo>
                  <a:pt x="114" y="156"/>
                </a:lnTo>
                <a:lnTo>
                  <a:pt x="115" y="157"/>
                </a:lnTo>
                <a:lnTo>
                  <a:pt x="116" y="157"/>
                </a:lnTo>
                <a:lnTo>
                  <a:pt x="117" y="158"/>
                </a:lnTo>
                <a:lnTo>
                  <a:pt x="117" y="158"/>
                </a:lnTo>
                <a:lnTo>
                  <a:pt x="118" y="159"/>
                </a:lnTo>
                <a:lnTo>
                  <a:pt x="120" y="162"/>
                </a:lnTo>
                <a:lnTo>
                  <a:pt x="122" y="165"/>
                </a:lnTo>
                <a:lnTo>
                  <a:pt x="123" y="166"/>
                </a:lnTo>
                <a:lnTo>
                  <a:pt x="124" y="167"/>
                </a:lnTo>
                <a:lnTo>
                  <a:pt x="125" y="168"/>
                </a:lnTo>
                <a:lnTo>
                  <a:pt x="127" y="169"/>
                </a:lnTo>
                <a:lnTo>
                  <a:pt x="128" y="170"/>
                </a:lnTo>
                <a:lnTo>
                  <a:pt x="130" y="171"/>
                </a:lnTo>
                <a:lnTo>
                  <a:pt x="131" y="171"/>
                </a:lnTo>
                <a:lnTo>
                  <a:pt x="133" y="172"/>
                </a:lnTo>
                <a:lnTo>
                  <a:pt x="134" y="172"/>
                </a:lnTo>
                <a:lnTo>
                  <a:pt x="135" y="172"/>
                </a:lnTo>
                <a:lnTo>
                  <a:pt x="136" y="172"/>
                </a:lnTo>
                <a:lnTo>
                  <a:pt x="137" y="172"/>
                </a:lnTo>
                <a:lnTo>
                  <a:pt x="138" y="171"/>
                </a:lnTo>
                <a:lnTo>
                  <a:pt x="142" y="170"/>
                </a:lnTo>
                <a:lnTo>
                  <a:pt x="145" y="169"/>
                </a:lnTo>
                <a:lnTo>
                  <a:pt x="146" y="169"/>
                </a:lnTo>
                <a:lnTo>
                  <a:pt x="147" y="169"/>
                </a:lnTo>
                <a:lnTo>
                  <a:pt x="149" y="169"/>
                </a:lnTo>
                <a:lnTo>
                  <a:pt x="151" y="169"/>
                </a:lnTo>
                <a:lnTo>
                  <a:pt x="153" y="170"/>
                </a:lnTo>
                <a:lnTo>
                  <a:pt x="155" y="171"/>
                </a:lnTo>
                <a:lnTo>
                  <a:pt x="156" y="171"/>
                </a:lnTo>
                <a:lnTo>
                  <a:pt x="157" y="171"/>
                </a:lnTo>
                <a:lnTo>
                  <a:pt x="158" y="171"/>
                </a:lnTo>
                <a:lnTo>
                  <a:pt x="160" y="171"/>
                </a:lnTo>
                <a:lnTo>
                  <a:pt x="161" y="171"/>
                </a:lnTo>
                <a:lnTo>
                  <a:pt x="163" y="171"/>
                </a:lnTo>
                <a:lnTo>
                  <a:pt x="165" y="170"/>
                </a:lnTo>
                <a:lnTo>
                  <a:pt x="167" y="169"/>
                </a:lnTo>
                <a:lnTo>
                  <a:pt x="168" y="168"/>
                </a:lnTo>
                <a:lnTo>
                  <a:pt x="169" y="168"/>
                </a:lnTo>
                <a:lnTo>
                  <a:pt x="170" y="167"/>
                </a:lnTo>
                <a:lnTo>
                  <a:pt x="171" y="167"/>
                </a:lnTo>
                <a:lnTo>
                  <a:pt x="171" y="166"/>
                </a:lnTo>
                <a:lnTo>
                  <a:pt x="172" y="165"/>
                </a:lnTo>
                <a:lnTo>
                  <a:pt x="172" y="164"/>
                </a:lnTo>
                <a:lnTo>
                  <a:pt x="172" y="163"/>
                </a:lnTo>
                <a:lnTo>
                  <a:pt x="172" y="162"/>
                </a:lnTo>
                <a:lnTo>
                  <a:pt x="172" y="161"/>
                </a:lnTo>
                <a:lnTo>
                  <a:pt x="171" y="160"/>
                </a:lnTo>
                <a:lnTo>
                  <a:pt x="171" y="159"/>
                </a:lnTo>
                <a:lnTo>
                  <a:pt x="171" y="158"/>
                </a:lnTo>
                <a:lnTo>
                  <a:pt x="170" y="157"/>
                </a:lnTo>
                <a:lnTo>
                  <a:pt x="168" y="153"/>
                </a:lnTo>
                <a:lnTo>
                  <a:pt x="164" y="149"/>
                </a:lnTo>
                <a:lnTo>
                  <a:pt x="162" y="146"/>
                </a:lnTo>
                <a:lnTo>
                  <a:pt x="161" y="145"/>
                </a:lnTo>
                <a:lnTo>
                  <a:pt x="158" y="139"/>
                </a:lnTo>
                <a:lnTo>
                  <a:pt x="157" y="136"/>
                </a:lnTo>
                <a:lnTo>
                  <a:pt x="155" y="132"/>
                </a:lnTo>
                <a:lnTo>
                  <a:pt x="154" y="131"/>
                </a:lnTo>
                <a:lnTo>
                  <a:pt x="154" y="129"/>
                </a:lnTo>
                <a:lnTo>
                  <a:pt x="154" y="128"/>
                </a:lnTo>
                <a:lnTo>
                  <a:pt x="154" y="127"/>
                </a:lnTo>
                <a:lnTo>
                  <a:pt x="154" y="125"/>
                </a:lnTo>
                <a:lnTo>
                  <a:pt x="154" y="124"/>
                </a:lnTo>
                <a:lnTo>
                  <a:pt x="154" y="121"/>
                </a:lnTo>
                <a:lnTo>
                  <a:pt x="155" y="118"/>
                </a:lnTo>
                <a:lnTo>
                  <a:pt x="157" y="113"/>
                </a:lnTo>
                <a:lnTo>
                  <a:pt x="157" y="111"/>
                </a:lnTo>
                <a:lnTo>
                  <a:pt x="158" y="110"/>
                </a:lnTo>
                <a:lnTo>
                  <a:pt x="158" y="109"/>
                </a:lnTo>
                <a:lnTo>
                  <a:pt x="158" y="108"/>
                </a:lnTo>
                <a:lnTo>
                  <a:pt x="158" y="107"/>
                </a:lnTo>
                <a:lnTo>
                  <a:pt x="157" y="106"/>
                </a:lnTo>
                <a:lnTo>
                  <a:pt x="157" y="105"/>
                </a:lnTo>
                <a:lnTo>
                  <a:pt x="156" y="104"/>
                </a:lnTo>
                <a:lnTo>
                  <a:pt x="155" y="100"/>
                </a:lnTo>
                <a:lnTo>
                  <a:pt x="152" y="95"/>
                </a:lnTo>
                <a:lnTo>
                  <a:pt x="151" y="93"/>
                </a:lnTo>
                <a:lnTo>
                  <a:pt x="151" y="92"/>
                </a:lnTo>
                <a:lnTo>
                  <a:pt x="151" y="91"/>
                </a:lnTo>
                <a:lnTo>
                  <a:pt x="151" y="90"/>
                </a:lnTo>
                <a:lnTo>
                  <a:pt x="151" y="88"/>
                </a:lnTo>
                <a:lnTo>
                  <a:pt x="151" y="85"/>
                </a:lnTo>
                <a:lnTo>
                  <a:pt x="151" y="83"/>
                </a:lnTo>
                <a:lnTo>
                  <a:pt x="151" y="82"/>
                </a:lnTo>
                <a:lnTo>
                  <a:pt x="150" y="80"/>
                </a:lnTo>
                <a:lnTo>
                  <a:pt x="149" y="75"/>
                </a:lnTo>
                <a:lnTo>
                  <a:pt x="148" y="72"/>
                </a:lnTo>
                <a:lnTo>
                  <a:pt x="147" y="68"/>
                </a:lnTo>
                <a:lnTo>
                  <a:pt x="147" y="65"/>
                </a:lnTo>
                <a:lnTo>
                  <a:pt x="147" y="63"/>
                </a:lnTo>
                <a:lnTo>
                  <a:pt x="146" y="61"/>
                </a:lnTo>
                <a:lnTo>
                  <a:pt x="146" y="51"/>
                </a:lnTo>
                <a:lnTo>
                  <a:pt x="146" y="44"/>
                </a:lnTo>
                <a:lnTo>
                  <a:pt x="146" y="42"/>
                </a:lnTo>
                <a:lnTo>
                  <a:pt x="146" y="40"/>
                </a:lnTo>
                <a:lnTo>
                  <a:pt x="147" y="34"/>
                </a:lnTo>
                <a:lnTo>
                  <a:pt x="147" y="32"/>
                </a:lnTo>
                <a:lnTo>
                  <a:pt x="147" y="30"/>
                </a:lnTo>
                <a:lnTo>
                  <a:pt x="147" y="28"/>
                </a:lnTo>
                <a:lnTo>
                  <a:pt x="146" y="27"/>
                </a:lnTo>
                <a:lnTo>
                  <a:pt x="146" y="26"/>
                </a:lnTo>
                <a:lnTo>
                  <a:pt x="145" y="24"/>
                </a:lnTo>
                <a:lnTo>
                  <a:pt x="145" y="23"/>
                </a:lnTo>
                <a:lnTo>
                  <a:pt x="143" y="20"/>
                </a:lnTo>
                <a:lnTo>
                  <a:pt x="140" y="15"/>
                </a:lnTo>
                <a:lnTo>
                  <a:pt x="138" y="13"/>
                </a:lnTo>
                <a:lnTo>
                  <a:pt x="137" y="10"/>
                </a:lnTo>
                <a:lnTo>
                  <a:pt x="136" y="8"/>
                </a:lnTo>
                <a:lnTo>
                  <a:pt x="135" y="6"/>
                </a:lnTo>
                <a:lnTo>
                  <a:pt x="134" y="4"/>
                </a:lnTo>
                <a:lnTo>
                  <a:pt x="134" y="3"/>
                </a:lnTo>
                <a:lnTo>
                  <a:pt x="134" y="2"/>
                </a:lnTo>
                <a:lnTo>
                  <a:pt x="133" y="1"/>
                </a:lnTo>
                <a:lnTo>
                  <a:pt x="133" y="0"/>
                </a:lnTo>
                <a:lnTo>
                  <a:pt x="134" y="0"/>
                </a:lnTo>
                <a:lnTo>
                  <a:pt x="135" y="0"/>
                </a:lnTo>
                <a:lnTo>
                  <a:pt x="136" y="0"/>
                </a:lnTo>
                <a:lnTo>
                  <a:pt x="139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0" name="Freeform 243">
            <a:extLst>
              <a:ext uri="{FF2B5EF4-FFF2-40B4-BE49-F238E27FC236}">
                <a16:creationId xmlns:a16="http://schemas.microsoft.com/office/drawing/2014/main" id="{6C759338-5D7D-414F-B4D0-ABB9CAEA73CE}"/>
              </a:ext>
            </a:extLst>
          </p:cNvPr>
          <p:cNvSpPr>
            <a:spLocks/>
          </p:cNvSpPr>
          <p:nvPr/>
        </p:nvSpPr>
        <p:spPr bwMode="auto">
          <a:xfrm>
            <a:off x="9021216" y="4134290"/>
            <a:ext cx="1189852" cy="856774"/>
          </a:xfrm>
          <a:custGeom>
            <a:avLst/>
            <a:gdLst>
              <a:gd name="T0" fmla="*/ 186 w 626"/>
              <a:gd name="T1" fmla="*/ 49 h 412"/>
              <a:gd name="T2" fmla="*/ 212 w 626"/>
              <a:gd name="T3" fmla="*/ 41 h 412"/>
              <a:gd name="T4" fmla="*/ 253 w 626"/>
              <a:gd name="T5" fmla="*/ 36 h 412"/>
              <a:gd name="T6" fmla="*/ 272 w 626"/>
              <a:gd name="T7" fmla="*/ 62 h 412"/>
              <a:gd name="T8" fmla="*/ 302 w 626"/>
              <a:gd name="T9" fmla="*/ 82 h 412"/>
              <a:gd name="T10" fmla="*/ 343 w 626"/>
              <a:gd name="T11" fmla="*/ 106 h 412"/>
              <a:gd name="T12" fmla="*/ 371 w 626"/>
              <a:gd name="T13" fmla="*/ 106 h 412"/>
              <a:gd name="T14" fmla="*/ 400 w 626"/>
              <a:gd name="T15" fmla="*/ 107 h 412"/>
              <a:gd name="T16" fmla="*/ 407 w 626"/>
              <a:gd name="T17" fmla="*/ 89 h 412"/>
              <a:gd name="T18" fmla="*/ 422 w 626"/>
              <a:gd name="T19" fmla="*/ 68 h 412"/>
              <a:gd name="T20" fmla="*/ 461 w 626"/>
              <a:gd name="T21" fmla="*/ 43 h 412"/>
              <a:gd name="T22" fmla="*/ 477 w 626"/>
              <a:gd name="T23" fmla="*/ 29 h 412"/>
              <a:gd name="T24" fmla="*/ 510 w 626"/>
              <a:gd name="T25" fmla="*/ 42 h 412"/>
              <a:gd name="T26" fmla="*/ 552 w 626"/>
              <a:gd name="T27" fmla="*/ 67 h 412"/>
              <a:gd name="T28" fmla="*/ 578 w 626"/>
              <a:gd name="T29" fmla="*/ 49 h 412"/>
              <a:gd name="T30" fmla="*/ 605 w 626"/>
              <a:gd name="T31" fmla="*/ 10 h 412"/>
              <a:gd name="T32" fmla="*/ 626 w 626"/>
              <a:gd name="T33" fmla="*/ 2 h 412"/>
              <a:gd name="T34" fmla="*/ 607 w 626"/>
              <a:gd name="T35" fmla="*/ 60 h 412"/>
              <a:gd name="T36" fmla="*/ 605 w 626"/>
              <a:gd name="T37" fmla="*/ 90 h 412"/>
              <a:gd name="T38" fmla="*/ 589 w 626"/>
              <a:gd name="T39" fmla="*/ 124 h 412"/>
              <a:gd name="T40" fmla="*/ 570 w 626"/>
              <a:gd name="T41" fmla="*/ 137 h 412"/>
              <a:gd name="T42" fmla="*/ 585 w 626"/>
              <a:gd name="T43" fmla="*/ 191 h 412"/>
              <a:gd name="T44" fmla="*/ 580 w 626"/>
              <a:gd name="T45" fmla="*/ 230 h 412"/>
              <a:gd name="T46" fmla="*/ 590 w 626"/>
              <a:gd name="T47" fmla="*/ 265 h 412"/>
              <a:gd name="T48" fmla="*/ 608 w 626"/>
              <a:gd name="T49" fmla="*/ 299 h 412"/>
              <a:gd name="T50" fmla="*/ 619 w 626"/>
              <a:gd name="T51" fmla="*/ 312 h 412"/>
              <a:gd name="T52" fmla="*/ 624 w 626"/>
              <a:gd name="T53" fmla="*/ 342 h 412"/>
              <a:gd name="T54" fmla="*/ 614 w 626"/>
              <a:gd name="T55" fmla="*/ 377 h 412"/>
              <a:gd name="T56" fmla="*/ 598 w 626"/>
              <a:gd name="T57" fmla="*/ 394 h 412"/>
              <a:gd name="T58" fmla="*/ 550 w 626"/>
              <a:gd name="T59" fmla="*/ 379 h 412"/>
              <a:gd name="T60" fmla="*/ 513 w 626"/>
              <a:gd name="T61" fmla="*/ 379 h 412"/>
              <a:gd name="T62" fmla="*/ 496 w 626"/>
              <a:gd name="T63" fmla="*/ 402 h 412"/>
              <a:gd name="T64" fmla="*/ 459 w 626"/>
              <a:gd name="T65" fmla="*/ 402 h 412"/>
              <a:gd name="T66" fmla="*/ 439 w 626"/>
              <a:gd name="T67" fmla="*/ 412 h 412"/>
              <a:gd name="T68" fmla="*/ 404 w 626"/>
              <a:gd name="T69" fmla="*/ 387 h 412"/>
              <a:gd name="T70" fmla="*/ 366 w 626"/>
              <a:gd name="T71" fmla="*/ 359 h 412"/>
              <a:gd name="T72" fmla="*/ 314 w 626"/>
              <a:gd name="T73" fmla="*/ 342 h 412"/>
              <a:gd name="T74" fmla="*/ 287 w 626"/>
              <a:gd name="T75" fmla="*/ 325 h 412"/>
              <a:gd name="T76" fmla="*/ 265 w 626"/>
              <a:gd name="T77" fmla="*/ 314 h 412"/>
              <a:gd name="T78" fmla="*/ 243 w 626"/>
              <a:gd name="T79" fmla="*/ 343 h 412"/>
              <a:gd name="T80" fmla="*/ 208 w 626"/>
              <a:gd name="T81" fmla="*/ 327 h 412"/>
              <a:gd name="T82" fmla="*/ 200 w 626"/>
              <a:gd name="T83" fmla="*/ 308 h 412"/>
              <a:gd name="T84" fmla="*/ 173 w 626"/>
              <a:gd name="T85" fmla="*/ 295 h 412"/>
              <a:gd name="T86" fmla="*/ 152 w 626"/>
              <a:gd name="T87" fmla="*/ 280 h 412"/>
              <a:gd name="T88" fmla="*/ 124 w 626"/>
              <a:gd name="T89" fmla="*/ 264 h 412"/>
              <a:gd name="T90" fmla="*/ 95 w 626"/>
              <a:gd name="T91" fmla="*/ 263 h 412"/>
              <a:gd name="T92" fmla="*/ 55 w 626"/>
              <a:gd name="T93" fmla="*/ 213 h 412"/>
              <a:gd name="T94" fmla="*/ 64 w 626"/>
              <a:gd name="T95" fmla="*/ 181 h 412"/>
              <a:gd name="T96" fmla="*/ 53 w 626"/>
              <a:gd name="T97" fmla="*/ 160 h 412"/>
              <a:gd name="T98" fmla="*/ 39 w 626"/>
              <a:gd name="T99" fmla="*/ 140 h 412"/>
              <a:gd name="T100" fmla="*/ 19 w 626"/>
              <a:gd name="T101" fmla="*/ 130 h 412"/>
              <a:gd name="T102" fmla="*/ 0 w 626"/>
              <a:gd name="T103" fmla="*/ 115 h 412"/>
              <a:gd name="T104" fmla="*/ 6 w 626"/>
              <a:gd name="T105" fmla="*/ 105 h 412"/>
              <a:gd name="T106" fmla="*/ 16 w 626"/>
              <a:gd name="T107" fmla="*/ 86 h 412"/>
              <a:gd name="T108" fmla="*/ 17 w 626"/>
              <a:gd name="T109" fmla="*/ 74 h 412"/>
              <a:gd name="T110" fmla="*/ 35 w 626"/>
              <a:gd name="T111" fmla="*/ 74 h 412"/>
              <a:gd name="T112" fmla="*/ 61 w 626"/>
              <a:gd name="T113" fmla="*/ 61 h 412"/>
              <a:gd name="T114" fmla="*/ 83 w 626"/>
              <a:gd name="T115" fmla="*/ 46 h 412"/>
              <a:gd name="T116" fmla="*/ 109 w 626"/>
              <a:gd name="T117" fmla="*/ 52 h 412"/>
              <a:gd name="T118" fmla="*/ 141 w 626"/>
              <a:gd name="T119" fmla="*/ 51 h 412"/>
              <a:gd name="T120" fmla="*/ 161 w 626"/>
              <a:gd name="T121" fmla="*/ 31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6" h="412">
                <a:moveTo>
                  <a:pt x="171" y="26"/>
                </a:moveTo>
                <a:lnTo>
                  <a:pt x="171" y="26"/>
                </a:lnTo>
                <a:lnTo>
                  <a:pt x="173" y="27"/>
                </a:lnTo>
                <a:lnTo>
                  <a:pt x="174" y="28"/>
                </a:lnTo>
                <a:lnTo>
                  <a:pt x="174" y="29"/>
                </a:lnTo>
                <a:lnTo>
                  <a:pt x="175" y="29"/>
                </a:lnTo>
                <a:lnTo>
                  <a:pt x="176" y="30"/>
                </a:lnTo>
                <a:lnTo>
                  <a:pt x="177" y="32"/>
                </a:lnTo>
                <a:lnTo>
                  <a:pt x="178" y="34"/>
                </a:lnTo>
                <a:lnTo>
                  <a:pt x="179" y="36"/>
                </a:lnTo>
                <a:lnTo>
                  <a:pt x="180" y="38"/>
                </a:lnTo>
                <a:lnTo>
                  <a:pt x="181" y="42"/>
                </a:lnTo>
                <a:lnTo>
                  <a:pt x="182" y="44"/>
                </a:lnTo>
                <a:lnTo>
                  <a:pt x="183" y="45"/>
                </a:lnTo>
                <a:lnTo>
                  <a:pt x="184" y="46"/>
                </a:lnTo>
                <a:lnTo>
                  <a:pt x="184" y="47"/>
                </a:lnTo>
                <a:lnTo>
                  <a:pt x="185" y="48"/>
                </a:lnTo>
                <a:lnTo>
                  <a:pt x="186" y="49"/>
                </a:lnTo>
                <a:lnTo>
                  <a:pt x="187" y="49"/>
                </a:lnTo>
                <a:lnTo>
                  <a:pt x="188" y="50"/>
                </a:lnTo>
                <a:lnTo>
                  <a:pt x="189" y="50"/>
                </a:lnTo>
                <a:lnTo>
                  <a:pt x="190" y="50"/>
                </a:lnTo>
                <a:lnTo>
                  <a:pt x="191" y="50"/>
                </a:lnTo>
                <a:lnTo>
                  <a:pt x="193" y="51"/>
                </a:lnTo>
                <a:lnTo>
                  <a:pt x="194" y="51"/>
                </a:lnTo>
                <a:lnTo>
                  <a:pt x="194" y="50"/>
                </a:lnTo>
                <a:lnTo>
                  <a:pt x="195" y="50"/>
                </a:lnTo>
                <a:lnTo>
                  <a:pt x="196" y="50"/>
                </a:lnTo>
                <a:lnTo>
                  <a:pt x="197" y="49"/>
                </a:lnTo>
                <a:lnTo>
                  <a:pt x="200" y="48"/>
                </a:lnTo>
                <a:lnTo>
                  <a:pt x="203" y="46"/>
                </a:lnTo>
                <a:lnTo>
                  <a:pt x="204" y="45"/>
                </a:lnTo>
                <a:lnTo>
                  <a:pt x="206" y="44"/>
                </a:lnTo>
                <a:lnTo>
                  <a:pt x="210" y="42"/>
                </a:lnTo>
                <a:lnTo>
                  <a:pt x="211" y="42"/>
                </a:lnTo>
                <a:lnTo>
                  <a:pt x="212" y="41"/>
                </a:lnTo>
                <a:lnTo>
                  <a:pt x="213" y="40"/>
                </a:lnTo>
                <a:lnTo>
                  <a:pt x="214" y="40"/>
                </a:lnTo>
                <a:lnTo>
                  <a:pt x="217" y="36"/>
                </a:lnTo>
                <a:lnTo>
                  <a:pt x="218" y="35"/>
                </a:lnTo>
                <a:lnTo>
                  <a:pt x="220" y="34"/>
                </a:lnTo>
                <a:lnTo>
                  <a:pt x="221" y="33"/>
                </a:lnTo>
                <a:lnTo>
                  <a:pt x="223" y="33"/>
                </a:lnTo>
                <a:lnTo>
                  <a:pt x="227" y="31"/>
                </a:lnTo>
                <a:lnTo>
                  <a:pt x="229" y="31"/>
                </a:lnTo>
                <a:lnTo>
                  <a:pt x="230" y="31"/>
                </a:lnTo>
                <a:lnTo>
                  <a:pt x="231" y="31"/>
                </a:lnTo>
                <a:lnTo>
                  <a:pt x="233" y="31"/>
                </a:lnTo>
                <a:lnTo>
                  <a:pt x="234" y="31"/>
                </a:lnTo>
                <a:lnTo>
                  <a:pt x="238" y="32"/>
                </a:lnTo>
                <a:lnTo>
                  <a:pt x="241" y="32"/>
                </a:lnTo>
                <a:lnTo>
                  <a:pt x="246" y="34"/>
                </a:lnTo>
                <a:lnTo>
                  <a:pt x="251" y="35"/>
                </a:lnTo>
                <a:lnTo>
                  <a:pt x="253" y="36"/>
                </a:lnTo>
                <a:lnTo>
                  <a:pt x="255" y="37"/>
                </a:lnTo>
                <a:lnTo>
                  <a:pt x="257" y="38"/>
                </a:lnTo>
                <a:lnTo>
                  <a:pt x="258" y="38"/>
                </a:lnTo>
                <a:lnTo>
                  <a:pt x="259" y="39"/>
                </a:lnTo>
                <a:lnTo>
                  <a:pt x="260" y="40"/>
                </a:lnTo>
                <a:lnTo>
                  <a:pt x="263" y="43"/>
                </a:lnTo>
                <a:lnTo>
                  <a:pt x="264" y="45"/>
                </a:lnTo>
                <a:lnTo>
                  <a:pt x="264" y="45"/>
                </a:lnTo>
                <a:lnTo>
                  <a:pt x="265" y="46"/>
                </a:lnTo>
                <a:lnTo>
                  <a:pt x="265" y="47"/>
                </a:lnTo>
                <a:lnTo>
                  <a:pt x="266" y="49"/>
                </a:lnTo>
                <a:lnTo>
                  <a:pt x="267" y="51"/>
                </a:lnTo>
                <a:lnTo>
                  <a:pt x="268" y="55"/>
                </a:lnTo>
                <a:lnTo>
                  <a:pt x="269" y="58"/>
                </a:lnTo>
                <a:lnTo>
                  <a:pt x="270" y="59"/>
                </a:lnTo>
                <a:lnTo>
                  <a:pt x="270" y="60"/>
                </a:lnTo>
                <a:lnTo>
                  <a:pt x="271" y="61"/>
                </a:lnTo>
                <a:lnTo>
                  <a:pt x="272" y="62"/>
                </a:lnTo>
                <a:lnTo>
                  <a:pt x="273" y="62"/>
                </a:lnTo>
                <a:lnTo>
                  <a:pt x="274" y="63"/>
                </a:lnTo>
                <a:lnTo>
                  <a:pt x="275" y="64"/>
                </a:lnTo>
                <a:lnTo>
                  <a:pt x="277" y="64"/>
                </a:lnTo>
                <a:lnTo>
                  <a:pt x="282" y="66"/>
                </a:lnTo>
                <a:lnTo>
                  <a:pt x="284" y="66"/>
                </a:lnTo>
                <a:lnTo>
                  <a:pt x="286" y="67"/>
                </a:lnTo>
                <a:lnTo>
                  <a:pt x="287" y="68"/>
                </a:lnTo>
                <a:lnTo>
                  <a:pt x="288" y="68"/>
                </a:lnTo>
                <a:lnTo>
                  <a:pt x="289" y="69"/>
                </a:lnTo>
                <a:lnTo>
                  <a:pt x="290" y="70"/>
                </a:lnTo>
                <a:lnTo>
                  <a:pt x="292" y="72"/>
                </a:lnTo>
                <a:lnTo>
                  <a:pt x="295" y="76"/>
                </a:lnTo>
                <a:lnTo>
                  <a:pt x="296" y="77"/>
                </a:lnTo>
                <a:lnTo>
                  <a:pt x="297" y="79"/>
                </a:lnTo>
                <a:lnTo>
                  <a:pt x="299" y="80"/>
                </a:lnTo>
                <a:lnTo>
                  <a:pt x="300" y="81"/>
                </a:lnTo>
                <a:lnTo>
                  <a:pt x="302" y="82"/>
                </a:lnTo>
                <a:lnTo>
                  <a:pt x="305" y="83"/>
                </a:lnTo>
                <a:lnTo>
                  <a:pt x="309" y="85"/>
                </a:lnTo>
                <a:lnTo>
                  <a:pt x="310" y="86"/>
                </a:lnTo>
                <a:lnTo>
                  <a:pt x="312" y="86"/>
                </a:lnTo>
                <a:lnTo>
                  <a:pt x="313" y="87"/>
                </a:lnTo>
                <a:lnTo>
                  <a:pt x="314" y="88"/>
                </a:lnTo>
                <a:lnTo>
                  <a:pt x="318" y="91"/>
                </a:lnTo>
                <a:lnTo>
                  <a:pt x="319" y="92"/>
                </a:lnTo>
                <a:lnTo>
                  <a:pt x="321" y="93"/>
                </a:lnTo>
                <a:lnTo>
                  <a:pt x="322" y="94"/>
                </a:lnTo>
                <a:lnTo>
                  <a:pt x="324" y="95"/>
                </a:lnTo>
                <a:lnTo>
                  <a:pt x="327" y="96"/>
                </a:lnTo>
                <a:lnTo>
                  <a:pt x="330" y="97"/>
                </a:lnTo>
                <a:lnTo>
                  <a:pt x="333" y="99"/>
                </a:lnTo>
                <a:lnTo>
                  <a:pt x="335" y="100"/>
                </a:lnTo>
                <a:lnTo>
                  <a:pt x="336" y="100"/>
                </a:lnTo>
                <a:lnTo>
                  <a:pt x="338" y="102"/>
                </a:lnTo>
                <a:lnTo>
                  <a:pt x="343" y="106"/>
                </a:lnTo>
                <a:lnTo>
                  <a:pt x="345" y="107"/>
                </a:lnTo>
                <a:lnTo>
                  <a:pt x="346" y="108"/>
                </a:lnTo>
                <a:lnTo>
                  <a:pt x="347" y="108"/>
                </a:lnTo>
                <a:lnTo>
                  <a:pt x="348" y="109"/>
                </a:lnTo>
                <a:lnTo>
                  <a:pt x="349" y="109"/>
                </a:lnTo>
                <a:lnTo>
                  <a:pt x="350" y="109"/>
                </a:lnTo>
                <a:lnTo>
                  <a:pt x="352" y="109"/>
                </a:lnTo>
                <a:lnTo>
                  <a:pt x="354" y="109"/>
                </a:lnTo>
                <a:lnTo>
                  <a:pt x="356" y="108"/>
                </a:lnTo>
                <a:lnTo>
                  <a:pt x="360" y="107"/>
                </a:lnTo>
                <a:lnTo>
                  <a:pt x="361" y="107"/>
                </a:lnTo>
                <a:lnTo>
                  <a:pt x="363" y="107"/>
                </a:lnTo>
                <a:lnTo>
                  <a:pt x="366" y="105"/>
                </a:lnTo>
                <a:lnTo>
                  <a:pt x="367" y="105"/>
                </a:lnTo>
                <a:lnTo>
                  <a:pt x="367" y="105"/>
                </a:lnTo>
                <a:lnTo>
                  <a:pt x="368" y="105"/>
                </a:lnTo>
                <a:lnTo>
                  <a:pt x="369" y="105"/>
                </a:lnTo>
                <a:lnTo>
                  <a:pt x="371" y="106"/>
                </a:lnTo>
                <a:lnTo>
                  <a:pt x="372" y="106"/>
                </a:lnTo>
                <a:lnTo>
                  <a:pt x="372" y="106"/>
                </a:lnTo>
                <a:lnTo>
                  <a:pt x="373" y="107"/>
                </a:lnTo>
                <a:lnTo>
                  <a:pt x="375" y="107"/>
                </a:lnTo>
                <a:lnTo>
                  <a:pt x="377" y="106"/>
                </a:lnTo>
                <a:lnTo>
                  <a:pt x="381" y="106"/>
                </a:lnTo>
                <a:lnTo>
                  <a:pt x="384" y="106"/>
                </a:lnTo>
                <a:lnTo>
                  <a:pt x="385" y="105"/>
                </a:lnTo>
                <a:lnTo>
                  <a:pt x="386" y="106"/>
                </a:lnTo>
                <a:lnTo>
                  <a:pt x="388" y="106"/>
                </a:lnTo>
                <a:lnTo>
                  <a:pt x="390" y="106"/>
                </a:lnTo>
                <a:lnTo>
                  <a:pt x="393" y="107"/>
                </a:lnTo>
                <a:lnTo>
                  <a:pt x="395" y="107"/>
                </a:lnTo>
                <a:lnTo>
                  <a:pt x="396" y="107"/>
                </a:lnTo>
                <a:lnTo>
                  <a:pt x="397" y="107"/>
                </a:lnTo>
                <a:lnTo>
                  <a:pt x="398" y="107"/>
                </a:lnTo>
                <a:lnTo>
                  <a:pt x="399" y="107"/>
                </a:lnTo>
                <a:lnTo>
                  <a:pt x="400" y="107"/>
                </a:lnTo>
                <a:lnTo>
                  <a:pt x="400" y="107"/>
                </a:lnTo>
                <a:lnTo>
                  <a:pt x="401" y="106"/>
                </a:lnTo>
                <a:lnTo>
                  <a:pt x="401" y="105"/>
                </a:lnTo>
                <a:lnTo>
                  <a:pt x="401" y="105"/>
                </a:lnTo>
                <a:lnTo>
                  <a:pt x="401" y="104"/>
                </a:lnTo>
                <a:lnTo>
                  <a:pt x="401" y="103"/>
                </a:lnTo>
                <a:lnTo>
                  <a:pt x="400" y="100"/>
                </a:lnTo>
                <a:lnTo>
                  <a:pt x="400" y="98"/>
                </a:lnTo>
                <a:lnTo>
                  <a:pt x="400" y="98"/>
                </a:lnTo>
                <a:lnTo>
                  <a:pt x="400" y="97"/>
                </a:lnTo>
                <a:lnTo>
                  <a:pt x="400" y="96"/>
                </a:lnTo>
                <a:lnTo>
                  <a:pt x="400" y="95"/>
                </a:lnTo>
                <a:lnTo>
                  <a:pt x="401" y="94"/>
                </a:lnTo>
                <a:lnTo>
                  <a:pt x="401" y="94"/>
                </a:lnTo>
                <a:lnTo>
                  <a:pt x="402" y="93"/>
                </a:lnTo>
                <a:lnTo>
                  <a:pt x="403" y="92"/>
                </a:lnTo>
                <a:lnTo>
                  <a:pt x="405" y="90"/>
                </a:lnTo>
                <a:lnTo>
                  <a:pt x="407" y="89"/>
                </a:lnTo>
                <a:lnTo>
                  <a:pt x="408" y="88"/>
                </a:lnTo>
                <a:lnTo>
                  <a:pt x="409" y="87"/>
                </a:lnTo>
                <a:lnTo>
                  <a:pt x="409" y="86"/>
                </a:lnTo>
                <a:lnTo>
                  <a:pt x="409" y="86"/>
                </a:lnTo>
                <a:lnTo>
                  <a:pt x="410" y="85"/>
                </a:lnTo>
                <a:lnTo>
                  <a:pt x="410" y="84"/>
                </a:lnTo>
                <a:lnTo>
                  <a:pt x="410" y="80"/>
                </a:lnTo>
                <a:lnTo>
                  <a:pt x="410" y="79"/>
                </a:lnTo>
                <a:lnTo>
                  <a:pt x="410" y="78"/>
                </a:lnTo>
                <a:lnTo>
                  <a:pt x="411" y="77"/>
                </a:lnTo>
                <a:lnTo>
                  <a:pt x="411" y="76"/>
                </a:lnTo>
                <a:lnTo>
                  <a:pt x="412" y="75"/>
                </a:lnTo>
                <a:lnTo>
                  <a:pt x="413" y="74"/>
                </a:lnTo>
                <a:lnTo>
                  <a:pt x="414" y="73"/>
                </a:lnTo>
                <a:lnTo>
                  <a:pt x="415" y="72"/>
                </a:lnTo>
                <a:lnTo>
                  <a:pt x="417" y="71"/>
                </a:lnTo>
                <a:lnTo>
                  <a:pt x="420" y="69"/>
                </a:lnTo>
                <a:lnTo>
                  <a:pt x="422" y="68"/>
                </a:lnTo>
                <a:lnTo>
                  <a:pt x="424" y="66"/>
                </a:lnTo>
                <a:lnTo>
                  <a:pt x="428" y="63"/>
                </a:lnTo>
                <a:lnTo>
                  <a:pt x="430" y="62"/>
                </a:lnTo>
                <a:lnTo>
                  <a:pt x="431" y="61"/>
                </a:lnTo>
                <a:lnTo>
                  <a:pt x="434" y="60"/>
                </a:lnTo>
                <a:lnTo>
                  <a:pt x="438" y="58"/>
                </a:lnTo>
                <a:lnTo>
                  <a:pt x="442" y="56"/>
                </a:lnTo>
                <a:lnTo>
                  <a:pt x="443" y="56"/>
                </a:lnTo>
                <a:lnTo>
                  <a:pt x="444" y="54"/>
                </a:lnTo>
                <a:lnTo>
                  <a:pt x="445" y="54"/>
                </a:lnTo>
                <a:lnTo>
                  <a:pt x="448" y="52"/>
                </a:lnTo>
                <a:lnTo>
                  <a:pt x="451" y="51"/>
                </a:lnTo>
                <a:lnTo>
                  <a:pt x="453" y="50"/>
                </a:lnTo>
                <a:lnTo>
                  <a:pt x="455" y="49"/>
                </a:lnTo>
                <a:lnTo>
                  <a:pt x="457" y="47"/>
                </a:lnTo>
                <a:lnTo>
                  <a:pt x="458" y="46"/>
                </a:lnTo>
                <a:lnTo>
                  <a:pt x="460" y="45"/>
                </a:lnTo>
                <a:lnTo>
                  <a:pt x="461" y="43"/>
                </a:lnTo>
                <a:lnTo>
                  <a:pt x="462" y="42"/>
                </a:lnTo>
                <a:lnTo>
                  <a:pt x="462" y="41"/>
                </a:lnTo>
                <a:lnTo>
                  <a:pt x="463" y="39"/>
                </a:lnTo>
                <a:lnTo>
                  <a:pt x="466" y="34"/>
                </a:lnTo>
                <a:lnTo>
                  <a:pt x="466" y="32"/>
                </a:lnTo>
                <a:lnTo>
                  <a:pt x="467" y="32"/>
                </a:lnTo>
                <a:lnTo>
                  <a:pt x="468" y="31"/>
                </a:lnTo>
                <a:lnTo>
                  <a:pt x="468" y="30"/>
                </a:lnTo>
                <a:lnTo>
                  <a:pt x="469" y="29"/>
                </a:lnTo>
                <a:lnTo>
                  <a:pt x="470" y="29"/>
                </a:lnTo>
                <a:lnTo>
                  <a:pt x="471" y="29"/>
                </a:lnTo>
                <a:lnTo>
                  <a:pt x="471" y="28"/>
                </a:lnTo>
                <a:lnTo>
                  <a:pt x="472" y="28"/>
                </a:lnTo>
                <a:lnTo>
                  <a:pt x="473" y="28"/>
                </a:lnTo>
                <a:lnTo>
                  <a:pt x="474" y="28"/>
                </a:lnTo>
                <a:lnTo>
                  <a:pt x="475" y="28"/>
                </a:lnTo>
                <a:lnTo>
                  <a:pt x="476" y="29"/>
                </a:lnTo>
                <a:lnTo>
                  <a:pt x="477" y="29"/>
                </a:lnTo>
                <a:lnTo>
                  <a:pt x="478" y="30"/>
                </a:lnTo>
                <a:lnTo>
                  <a:pt x="480" y="31"/>
                </a:lnTo>
                <a:lnTo>
                  <a:pt x="481" y="31"/>
                </a:lnTo>
                <a:lnTo>
                  <a:pt x="484" y="33"/>
                </a:lnTo>
                <a:lnTo>
                  <a:pt x="487" y="35"/>
                </a:lnTo>
                <a:lnTo>
                  <a:pt x="489" y="36"/>
                </a:lnTo>
                <a:lnTo>
                  <a:pt x="492" y="37"/>
                </a:lnTo>
                <a:lnTo>
                  <a:pt x="499" y="40"/>
                </a:lnTo>
                <a:lnTo>
                  <a:pt x="501" y="41"/>
                </a:lnTo>
                <a:lnTo>
                  <a:pt x="503" y="41"/>
                </a:lnTo>
                <a:lnTo>
                  <a:pt x="505" y="42"/>
                </a:lnTo>
                <a:lnTo>
                  <a:pt x="506" y="42"/>
                </a:lnTo>
                <a:lnTo>
                  <a:pt x="507" y="42"/>
                </a:lnTo>
                <a:lnTo>
                  <a:pt x="507" y="42"/>
                </a:lnTo>
                <a:lnTo>
                  <a:pt x="508" y="41"/>
                </a:lnTo>
                <a:lnTo>
                  <a:pt x="508" y="41"/>
                </a:lnTo>
                <a:lnTo>
                  <a:pt x="509" y="41"/>
                </a:lnTo>
                <a:lnTo>
                  <a:pt x="510" y="42"/>
                </a:lnTo>
                <a:lnTo>
                  <a:pt x="511" y="42"/>
                </a:lnTo>
                <a:lnTo>
                  <a:pt x="512" y="43"/>
                </a:lnTo>
                <a:lnTo>
                  <a:pt x="515" y="45"/>
                </a:lnTo>
                <a:lnTo>
                  <a:pt x="517" y="47"/>
                </a:lnTo>
                <a:lnTo>
                  <a:pt x="518" y="48"/>
                </a:lnTo>
                <a:lnTo>
                  <a:pt x="520" y="49"/>
                </a:lnTo>
                <a:lnTo>
                  <a:pt x="524" y="54"/>
                </a:lnTo>
                <a:lnTo>
                  <a:pt x="526" y="55"/>
                </a:lnTo>
                <a:lnTo>
                  <a:pt x="528" y="57"/>
                </a:lnTo>
                <a:lnTo>
                  <a:pt x="530" y="58"/>
                </a:lnTo>
                <a:lnTo>
                  <a:pt x="531" y="59"/>
                </a:lnTo>
                <a:lnTo>
                  <a:pt x="532" y="60"/>
                </a:lnTo>
                <a:lnTo>
                  <a:pt x="534" y="61"/>
                </a:lnTo>
                <a:lnTo>
                  <a:pt x="536" y="62"/>
                </a:lnTo>
                <a:lnTo>
                  <a:pt x="538" y="63"/>
                </a:lnTo>
                <a:lnTo>
                  <a:pt x="543" y="65"/>
                </a:lnTo>
                <a:lnTo>
                  <a:pt x="548" y="66"/>
                </a:lnTo>
                <a:lnTo>
                  <a:pt x="552" y="67"/>
                </a:lnTo>
                <a:lnTo>
                  <a:pt x="553" y="68"/>
                </a:lnTo>
                <a:lnTo>
                  <a:pt x="554" y="68"/>
                </a:lnTo>
                <a:lnTo>
                  <a:pt x="556" y="68"/>
                </a:lnTo>
                <a:lnTo>
                  <a:pt x="557" y="68"/>
                </a:lnTo>
                <a:lnTo>
                  <a:pt x="558" y="68"/>
                </a:lnTo>
                <a:lnTo>
                  <a:pt x="559" y="68"/>
                </a:lnTo>
                <a:lnTo>
                  <a:pt x="560" y="68"/>
                </a:lnTo>
                <a:lnTo>
                  <a:pt x="561" y="67"/>
                </a:lnTo>
                <a:lnTo>
                  <a:pt x="562" y="67"/>
                </a:lnTo>
                <a:lnTo>
                  <a:pt x="563" y="67"/>
                </a:lnTo>
                <a:lnTo>
                  <a:pt x="564" y="66"/>
                </a:lnTo>
                <a:lnTo>
                  <a:pt x="566" y="65"/>
                </a:lnTo>
                <a:lnTo>
                  <a:pt x="567" y="63"/>
                </a:lnTo>
                <a:lnTo>
                  <a:pt x="568" y="62"/>
                </a:lnTo>
                <a:lnTo>
                  <a:pt x="570" y="60"/>
                </a:lnTo>
                <a:lnTo>
                  <a:pt x="575" y="52"/>
                </a:lnTo>
                <a:lnTo>
                  <a:pt x="576" y="50"/>
                </a:lnTo>
                <a:lnTo>
                  <a:pt x="578" y="49"/>
                </a:lnTo>
                <a:lnTo>
                  <a:pt x="579" y="48"/>
                </a:lnTo>
                <a:lnTo>
                  <a:pt x="580" y="46"/>
                </a:lnTo>
                <a:lnTo>
                  <a:pt x="585" y="43"/>
                </a:lnTo>
                <a:lnTo>
                  <a:pt x="587" y="40"/>
                </a:lnTo>
                <a:lnTo>
                  <a:pt x="589" y="38"/>
                </a:lnTo>
                <a:lnTo>
                  <a:pt x="591" y="36"/>
                </a:lnTo>
                <a:lnTo>
                  <a:pt x="592" y="35"/>
                </a:lnTo>
                <a:lnTo>
                  <a:pt x="594" y="32"/>
                </a:lnTo>
                <a:lnTo>
                  <a:pt x="595" y="30"/>
                </a:lnTo>
                <a:lnTo>
                  <a:pt x="596" y="28"/>
                </a:lnTo>
                <a:lnTo>
                  <a:pt x="597" y="26"/>
                </a:lnTo>
                <a:lnTo>
                  <a:pt x="598" y="24"/>
                </a:lnTo>
                <a:lnTo>
                  <a:pt x="601" y="17"/>
                </a:lnTo>
                <a:lnTo>
                  <a:pt x="601" y="16"/>
                </a:lnTo>
                <a:lnTo>
                  <a:pt x="602" y="14"/>
                </a:lnTo>
                <a:lnTo>
                  <a:pt x="603" y="12"/>
                </a:lnTo>
                <a:lnTo>
                  <a:pt x="604" y="11"/>
                </a:lnTo>
                <a:lnTo>
                  <a:pt x="605" y="10"/>
                </a:lnTo>
                <a:lnTo>
                  <a:pt x="606" y="8"/>
                </a:lnTo>
                <a:lnTo>
                  <a:pt x="608" y="7"/>
                </a:lnTo>
                <a:lnTo>
                  <a:pt x="609" y="6"/>
                </a:lnTo>
                <a:lnTo>
                  <a:pt x="611" y="5"/>
                </a:lnTo>
                <a:lnTo>
                  <a:pt x="613" y="4"/>
                </a:lnTo>
                <a:lnTo>
                  <a:pt x="614" y="3"/>
                </a:lnTo>
                <a:lnTo>
                  <a:pt x="616" y="2"/>
                </a:lnTo>
                <a:lnTo>
                  <a:pt x="617" y="1"/>
                </a:lnTo>
                <a:lnTo>
                  <a:pt x="618" y="1"/>
                </a:lnTo>
                <a:lnTo>
                  <a:pt x="619" y="0"/>
                </a:lnTo>
                <a:lnTo>
                  <a:pt x="621" y="0"/>
                </a:lnTo>
                <a:lnTo>
                  <a:pt x="622" y="0"/>
                </a:lnTo>
                <a:lnTo>
                  <a:pt x="623" y="0"/>
                </a:lnTo>
                <a:lnTo>
                  <a:pt x="624" y="0"/>
                </a:lnTo>
                <a:lnTo>
                  <a:pt x="625" y="1"/>
                </a:lnTo>
                <a:lnTo>
                  <a:pt x="625" y="1"/>
                </a:lnTo>
                <a:lnTo>
                  <a:pt x="626" y="2"/>
                </a:lnTo>
                <a:lnTo>
                  <a:pt x="626" y="2"/>
                </a:lnTo>
                <a:lnTo>
                  <a:pt x="626" y="2"/>
                </a:lnTo>
                <a:lnTo>
                  <a:pt x="626" y="4"/>
                </a:lnTo>
                <a:lnTo>
                  <a:pt x="626" y="6"/>
                </a:lnTo>
                <a:lnTo>
                  <a:pt x="626" y="8"/>
                </a:lnTo>
                <a:lnTo>
                  <a:pt x="626" y="10"/>
                </a:lnTo>
                <a:lnTo>
                  <a:pt x="625" y="12"/>
                </a:lnTo>
                <a:lnTo>
                  <a:pt x="625" y="14"/>
                </a:lnTo>
                <a:lnTo>
                  <a:pt x="624" y="16"/>
                </a:lnTo>
                <a:lnTo>
                  <a:pt x="624" y="18"/>
                </a:lnTo>
                <a:lnTo>
                  <a:pt x="621" y="24"/>
                </a:lnTo>
                <a:lnTo>
                  <a:pt x="620" y="29"/>
                </a:lnTo>
                <a:lnTo>
                  <a:pt x="616" y="40"/>
                </a:lnTo>
                <a:lnTo>
                  <a:pt x="614" y="45"/>
                </a:lnTo>
                <a:lnTo>
                  <a:pt x="613" y="47"/>
                </a:lnTo>
                <a:lnTo>
                  <a:pt x="612" y="51"/>
                </a:lnTo>
                <a:lnTo>
                  <a:pt x="610" y="56"/>
                </a:lnTo>
                <a:lnTo>
                  <a:pt x="609" y="57"/>
                </a:lnTo>
                <a:lnTo>
                  <a:pt x="607" y="60"/>
                </a:lnTo>
                <a:lnTo>
                  <a:pt x="607" y="61"/>
                </a:lnTo>
                <a:lnTo>
                  <a:pt x="607" y="62"/>
                </a:lnTo>
                <a:lnTo>
                  <a:pt x="606" y="63"/>
                </a:lnTo>
                <a:lnTo>
                  <a:pt x="606" y="64"/>
                </a:lnTo>
                <a:lnTo>
                  <a:pt x="606" y="66"/>
                </a:lnTo>
                <a:lnTo>
                  <a:pt x="606" y="68"/>
                </a:lnTo>
                <a:lnTo>
                  <a:pt x="607" y="73"/>
                </a:lnTo>
                <a:lnTo>
                  <a:pt x="607" y="74"/>
                </a:lnTo>
                <a:lnTo>
                  <a:pt x="607" y="76"/>
                </a:lnTo>
                <a:lnTo>
                  <a:pt x="607" y="77"/>
                </a:lnTo>
                <a:lnTo>
                  <a:pt x="607" y="78"/>
                </a:lnTo>
                <a:lnTo>
                  <a:pt x="605" y="82"/>
                </a:lnTo>
                <a:lnTo>
                  <a:pt x="605" y="84"/>
                </a:lnTo>
                <a:lnTo>
                  <a:pt x="605" y="85"/>
                </a:lnTo>
                <a:lnTo>
                  <a:pt x="605" y="86"/>
                </a:lnTo>
                <a:lnTo>
                  <a:pt x="604" y="87"/>
                </a:lnTo>
                <a:lnTo>
                  <a:pt x="605" y="89"/>
                </a:lnTo>
                <a:lnTo>
                  <a:pt x="605" y="90"/>
                </a:lnTo>
                <a:lnTo>
                  <a:pt x="605" y="93"/>
                </a:lnTo>
                <a:lnTo>
                  <a:pt x="606" y="95"/>
                </a:lnTo>
                <a:lnTo>
                  <a:pt x="606" y="100"/>
                </a:lnTo>
                <a:lnTo>
                  <a:pt x="606" y="102"/>
                </a:lnTo>
                <a:lnTo>
                  <a:pt x="606" y="103"/>
                </a:lnTo>
                <a:lnTo>
                  <a:pt x="606" y="104"/>
                </a:lnTo>
                <a:lnTo>
                  <a:pt x="606" y="106"/>
                </a:lnTo>
                <a:lnTo>
                  <a:pt x="605" y="108"/>
                </a:lnTo>
                <a:lnTo>
                  <a:pt x="604" y="109"/>
                </a:lnTo>
                <a:lnTo>
                  <a:pt x="604" y="110"/>
                </a:lnTo>
                <a:lnTo>
                  <a:pt x="603" y="111"/>
                </a:lnTo>
                <a:lnTo>
                  <a:pt x="602" y="112"/>
                </a:lnTo>
                <a:lnTo>
                  <a:pt x="601" y="113"/>
                </a:lnTo>
                <a:lnTo>
                  <a:pt x="600" y="115"/>
                </a:lnTo>
                <a:lnTo>
                  <a:pt x="595" y="118"/>
                </a:lnTo>
                <a:lnTo>
                  <a:pt x="594" y="120"/>
                </a:lnTo>
                <a:lnTo>
                  <a:pt x="590" y="123"/>
                </a:lnTo>
                <a:lnTo>
                  <a:pt x="589" y="124"/>
                </a:lnTo>
                <a:lnTo>
                  <a:pt x="588" y="126"/>
                </a:lnTo>
                <a:lnTo>
                  <a:pt x="587" y="127"/>
                </a:lnTo>
                <a:lnTo>
                  <a:pt x="586" y="129"/>
                </a:lnTo>
                <a:lnTo>
                  <a:pt x="584" y="130"/>
                </a:lnTo>
                <a:lnTo>
                  <a:pt x="584" y="131"/>
                </a:lnTo>
                <a:lnTo>
                  <a:pt x="583" y="131"/>
                </a:lnTo>
                <a:lnTo>
                  <a:pt x="582" y="132"/>
                </a:lnTo>
                <a:lnTo>
                  <a:pt x="581" y="132"/>
                </a:lnTo>
                <a:lnTo>
                  <a:pt x="579" y="133"/>
                </a:lnTo>
                <a:lnTo>
                  <a:pt x="576" y="133"/>
                </a:lnTo>
                <a:lnTo>
                  <a:pt x="574" y="133"/>
                </a:lnTo>
                <a:lnTo>
                  <a:pt x="573" y="134"/>
                </a:lnTo>
                <a:lnTo>
                  <a:pt x="572" y="134"/>
                </a:lnTo>
                <a:lnTo>
                  <a:pt x="571" y="135"/>
                </a:lnTo>
                <a:lnTo>
                  <a:pt x="571" y="135"/>
                </a:lnTo>
                <a:lnTo>
                  <a:pt x="570" y="136"/>
                </a:lnTo>
                <a:lnTo>
                  <a:pt x="570" y="136"/>
                </a:lnTo>
                <a:lnTo>
                  <a:pt x="570" y="137"/>
                </a:lnTo>
                <a:lnTo>
                  <a:pt x="569" y="137"/>
                </a:lnTo>
                <a:lnTo>
                  <a:pt x="569" y="138"/>
                </a:lnTo>
                <a:lnTo>
                  <a:pt x="569" y="139"/>
                </a:lnTo>
                <a:lnTo>
                  <a:pt x="569" y="140"/>
                </a:lnTo>
                <a:lnTo>
                  <a:pt x="570" y="142"/>
                </a:lnTo>
                <a:lnTo>
                  <a:pt x="570" y="144"/>
                </a:lnTo>
                <a:lnTo>
                  <a:pt x="572" y="149"/>
                </a:lnTo>
                <a:lnTo>
                  <a:pt x="573" y="153"/>
                </a:lnTo>
                <a:lnTo>
                  <a:pt x="574" y="156"/>
                </a:lnTo>
                <a:lnTo>
                  <a:pt x="576" y="163"/>
                </a:lnTo>
                <a:lnTo>
                  <a:pt x="576" y="166"/>
                </a:lnTo>
                <a:lnTo>
                  <a:pt x="577" y="168"/>
                </a:lnTo>
                <a:lnTo>
                  <a:pt x="578" y="172"/>
                </a:lnTo>
                <a:lnTo>
                  <a:pt x="581" y="179"/>
                </a:lnTo>
                <a:lnTo>
                  <a:pt x="583" y="185"/>
                </a:lnTo>
                <a:lnTo>
                  <a:pt x="584" y="187"/>
                </a:lnTo>
                <a:lnTo>
                  <a:pt x="584" y="189"/>
                </a:lnTo>
                <a:lnTo>
                  <a:pt x="585" y="191"/>
                </a:lnTo>
                <a:lnTo>
                  <a:pt x="585" y="197"/>
                </a:lnTo>
                <a:lnTo>
                  <a:pt x="585" y="201"/>
                </a:lnTo>
                <a:lnTo>
                  <a:pt x="586" y="203"/>
                </a:lnTo>
                <a:lnTo>
                  <a:pt x="586" y="205"/>
                </a:lnTo>
                <a:lnTo>
                  <a:pt x="587" y="210"/>
                </a:lnTo>
                <a:lnTo>
                  <a:pt x="587" y="212"/>
                </a:lnTo>
                <a:lnTo>
                  <a:pt x="587" y="213"/>
                </a:lnTo>
                <a:lnTo>
                  <a:pt x="587" y="215"/>
                </a:lnTo>
                <a:lnTo>
                  <a:pt x="587" y="216"/>
                </a:lnTo>
                <a:lnTo>
                  <a:pt x="586" y="217"/>
                </a:lnTo>
                <a:lnTo>
                  <a:pt x="586" y="218"/>
                </a:lnTo>
                <a:lnTo>
                  <a:pt x="585" y="219"/>
                </a:lnTo>
                <a:lnTo>
                  <a:pt x="583" y="223"/>
                </a:lnTo>
                <a:lnTo>
                  <a:pt x="581" y="224"/>
                </a:lnTo>
                <a:lnTo>
                  <a:pt x="581" y="226"/>
                </a:lnTo>
                <a:lnTo>
                  <a:pt x="580" y="227"/>
                </a:lnTo>
                <a:lnTo>
                  <a:pt x="580" y="228"/>
                </a:lnTo>
                <a:lnTo>
                  <a:pt x="580" y="230"/>
                </a:lnTo>
                <a:lnTo>
                  <a:pt x="579" y="231"/>
                </a:lnTo>
                <a:lnTo>
                  <a:pt x="579" y="233"/>
                </a:lnTo>
                <a:lnTo>
                  <a:pt x="579" y="234"/>
                </a:lnTo>
                <a:lnTo>
                  <a:pt x="579" y="235"/>
                </a:lnTo>
                <a:lnTo>
                  <a:pt x="579" y="238"/>
                </a:lnTo>
                <a:lnTo>
                  <a:pt x="579" y="239"/>
                </a:lnTo>
                <a:lnTo>
                  <a:pt x="579" y="241"/>
                </a:lnTo>
                <a:lnTo>
                  <a:pt x="580" y="242"/>
                </a:lnTo>
                <a:lnTo>
                  <a:pt x="580" y="244"/>
                </a:lnTo>
                <a:lnTo>
                  <a:pt x="581" y="245"/>
                </a:lnTo>
                <a:lnTo>
                  <a:pt x="584" y="250"/>
                </a:lnTo>
                <a:lnTo>
                  <a:pt x="585" y="252"/>
                </a:lnTo>
                <a:lnTo>
                  <a:pt x="586" y="253"/>
                </a:lnTo>
                <a:lnTo>
                  <a:pt x="586" y="254"/>
                </a:lnTo>
                <a:lnTo>
                  <a:pt x="587" y="256"/>
                </a:lnTo>
                <a:lnTo>
                  <a:pt x="588" y="260"/>
                </a:lnTo>
                <a:lnTo>
                  <a:pt x="589" y="262"/>
                </a:lnTo>
                <a:lnTo>
                  <a:pt x="590" y="265"/>
                </a:lnTo>
                <a:lnTo>
                  <a:pt x="592" y="268"/>
                </a:lnTo>
                <a:lnTo>
                  <a:pt x="593" y="269"/>
                </a:lnTo>
                <a:lnTo>
                  <a:pt x="594" y="271"/>
                </a:lnTo>
                <a:lnTo>
                  <a:pt x="596" y="274"/>
                </a:lnTo>
                <a:lnTo>
                  <a:pt x="599" y="277"/>
                </a:lnTo>
                <a:lnTo>
                  <a:pt x="602" y="280"/>
                </a:lnTo>
                <a:lnTo>
                  <a:pt x="603" y="281"/>
                </a:lnTo>
                <a:lnTo>
                  <a:pt x="604" y="283"/>
                </a:lnTo>
                <a:lnTo>
                  <a:pt x="605" y="284"/>
                </a:lnTo>
                <a:lnTo>
                  <a:pt x="605" y="285"/>
                </a:lnTo>
                <a:lnTo>
                  <a:pt x="605" y="286"/>
                </a:lnTo>
                <a:lnTo>
                  <a:pt x="606" y="290"/>
                </a:lnTo>
                <a:lnTo>
                  <a:pt x="606" y="291"/>
                </a:lnTo>
                <a:lnTo>
                  <a:pt x="606" y="292"/>
                </a:lnTo>
                <a:lnTo>
                  <a:pt x="608" y="296"/>
                </a:lnTo>
                <a:lnTo>
                  <a:pt x="608" y="297"/>
                </a:lnTo>
                <a:lnTo>
                  <a:pt x="608" y="298"/>
                </a:lnTo>
                <a:lnTo>
                  <a:pt x="608" y="299"/>
                </a:lnTo>
                <a:lnTo>
                  <a:pt x="608" y="301"/>
                </a:lnTo>
                <a:lnTo>
                  <a:pt x="608" y="302"/>
                </a:lnTo>
                <a:lnTo>
                  <a:pt x="607" y="305"/>
                </a:lnTo>
                <a:lnTo>
                  <a:pt x="606" y="306"/>
                </a:lnTo>
                <a:lnTo>
                  <a:pt x="606" y="307"/>
                </a:lnTo>
                <a:lnTo>
                  <a:pt x="606" y="308"/>
                </a:lnTo>
                <a:lnTo>
                  <a:pt x="607" y="308"/>
                </a:lnTo>
                <a:lnTo>
                  <a:pt x="607" y="308"/>
                </a:lnTo>
                <a:lnTo>
                  <a:pt x="607" y="309"/>
                </a:lnTo>
                <a:lnTo>
                  <a:pt x="608" y="309"/>
                </a:lnTo>
                <a:lnTo>
                  <a:pt x="608" y="309"/>
                </a:lnTo>
                <a:lnTo>
                  <a:pt x="609" y="309"/>
                </a:lnTo>
                <a:lnTo>
                  <a:pt x="611" y="310"/>
                </a:lnTo>
                <a:lnTo>
                  <a:pt x="612" y="310"/>
                </a:lnTo>
                <a:lnTo>
                  <a:pt x="616" y="311"/>
                </a:lnTo>
                <a:lnTo>
                  <a:pt x="618" y="311"/>
                </a:lnTo>
                <a:lnTo>
                  <a:pt x="618" y="312"/>
                </a:lnTo>
                <a:lnTo>
                  <a:pt x="619" y="312"/>
                </a:lnTo>
                <a:lnTo>
                  <a:pt x="620" y="313"/>
                </a:lnTo>
                <a:lnTo>
                  <a:pt x="621" y="314"/>
                </a:lnTo>
                <a:lnTo>
                  <a:pt x="622" y="315"/>
                </a:lnTo>
                <a:lnTo>
                  <a:pt x="623" y="315"/>
                </a:lnTo>
                <a:lnTo>
                  <a:pt x="624" y="316"/>
                </a:lnTo>
                <a:lnTo>
                  <a:pt x="624" y="318"/>
                </a:lnTo>
                <a:lnTo>
                  <a:pt x="625" y="319"/>
                </a:lnTo>
                <a:lnTo>
                  <a:pt x="625" y="320"/>
                </a:lnTo>
                <a:lnTo>
                  <a:pt x="626" y="322"/>
                </a:lnTo>
                <a:lnTo>
                  <a:pt x="626" y="327"/>
                </a:lnTo>
                <a:lnTo>
                  <a:pt x="626" y="329"/>
                </a:lnTo>
                <a:lnTo>
                  <a:pt x="626" y="330"/>
                </a:lnTo>
                <a:lnTo>
                  <a:pt x="626" y="333"/>
                </a:lnTo>
                <a:lnTo>
                  <a:pt x="626" y="335"/>
                </a:lnTo>
                <a:lnTo>
                  <a:pt x="625" y="338"/>
                </a:lnTo>
                <a:lnTo>
                  <a:pt x="625" y="340"/>
                </a:lnTo>
                <a:lnTo>
                  <a:pt x="624" y="341"/>
                </a:lnTo>
                <a:lnTo>
                  <a:pt x="624" y="342"/>
                </a:lnTo>
                <a:lnTo>
                  <a:pt x="623" y="344"/>
                </a:lnTo>
                <a:lnTo>
                  <a:pt x="622" y="345"/>
                </a:lnTo>
                <a:lnTo>
                  <a:pt x="619" y="349"/>
                </a:lnTo>
                <a:lnTo>
                  <a:pt x="615" y="354"/>
                </a:lnTo>
                <a:lnTo>
                  <a:pt x="615" y="355"/>
                </a:lnTo>
                <a:lnTo>
                  <a:pt x="614" y="356"/>
                </a:lnTo>
                <a:lnTo>
                  <a:pt x="613" y="357"/>
                </a:lnTo>
                <a:lnTo>
                  <a:pt x="612" y="359"/>
                </a:lnTo>
                <a:lnTo>
                  <a:pt x="612" y="360"/>
                </a:lnTo>
                <a:lnTo>
                  <a:pt x="611" y="362"/>
                </a:lnTo>
                <a:lnTo>
                  <a:pt x="611" y="363"/>
                </a:lnTo>
                <a:lnTo>
                  <a:pt x="611" y="365"/>
                </a:lnTo>
                <a:lnTo>
                  <a:pt x="611" y="366"/>
                </a:lnTo>
                <a:lnTo>
                  <a:pt x="611" y="368"/>
                </a:lnTo>
                <a:lnTo>
                  <a:pt x="611" y="369"/>
                </a:lnTo>
                <a:lnTo>
                  <a:pt x="612" y="371"/>
                </a:lnTo>
                <a:lnTo>
                  <a:pt x="614" y="376"/>
                </a:lnTo>
                <a:lnTo>
                  <a:pt x="614" y="377"/>
                </a:lnTo>
                <a:lnTo>
                  <a:pt x="614" y="377"/>
                </a:lnTo>
                <a:lnTo>
                  <a:pt x="614" y="379"/>
                </a:lnTo>
                <a:lnTo>
                  <a:pt x="613" y="381"/>
                </a:lnTo>
                <a:lnTo>
                  <a:pt x="612" y="385"/>
                </a:lnTo>
                <a:lnTo>
                  <a:pt x="611" y="388"/>
                </a:lnTo>
                <a:lnTo>
                  <a:pt x="611" y="391"/>
                </a:lnTo>
                <a:lnTo>
                  <a:pt x="611" y="394"/>
                </a:lnTo>
                <a:lnTo>
                  <a:pt x="611" y="395"/>
                </a:lnTo>
                <a:lnTo>
                  <a:pt x="611" y="395"/>
                </a:lnTo>
                <a:lnTo>
                  <a:pt x="611" y="395"/>
                </a:lnTo>
                <a:lnTo>
                  <a:pt x="610" y="395"/>
                </a:lnTo>
                <a:lnTo>
                  <a:pt x="610" y="395"/>
                </a:lnTo>
                <a:lnTo>
                  <a:pt x="608" y="396"/>
                </a:lnTo>
                <a:lnTo>
                  <a:pt x="606" y="396"/>
                </a:lnTo>
                <a:lnTo>
                  <a:pt x="604" y="395"/>
                </a:lnTo>
                <a:lnTo>
                  <a:pt x="602" y="395"/>
                </a:lnTo>
                <a:lnTo>
                  <a:pt x="600" y="395"/>
                </a:lnTo>
                <a:lnTo>
                  <a:pt x="598" y="394"/>
                </a:lnTo>
                <a:lnTo>
                  <a:pt x="595" y="393"/>
                </a:lnTo>
                <a:lnTo>
                  <a:pt x="593" y="392"/>
                </a:lnTo>
                <a:lnTo>
                  <a:pt x="590" y="391"/>
                </a:lnTo>
                <a:lnTo>
                  <a:pt x="588" y="390"/>
                </a:lnTo>
                <a:lnTo>
                  <a:pt x="586" y="389"/>
                </a:lnTo>
                <a:lnTo>
                  <a:pt x="576" y="385"/>
                </a:lnTo>
                <a:lnTo>
                  <a:pt x="572" y="383"/>
                </a:lnTo>
                <a:lnTo>
                  <a:pt x="571" y="382"/>
                </a:lnTo>
                <a:lnTo>
                  <a:pt x="569" y="381"/>
                </a:lnTo>
                <a:lnTo>
                  <a:pt x="567" y="381"/>
                </a:lnTo>
                <a:lnTo>
                  <a:pt x="565" y="380"/>
                </a:lnTo>
                <a:lnTo>
                  <a:pt x="563" y="380"/>
                </a:lnTo>
                <a:lnTo>
                  <a:pt x="562" y="380"/>
                </a:lnTo>
                <a:lnTo>
                  <a:pt x="558" y="379"/>
                </a:lnTo>
                <a:lnTo>
                  <a:pt x="555" y="379"/>
                </a:lnTo>
                <a:lnTo>
                  <a:pt x="553" y="379"/>
                </a:lnTo>
                <a:lnTo>
                  <a:pt x="552" y="379"/>
                </a:lnTo>
                <a:lnTo>
                  <a:pt x="550" y="379"/>
                </a:lnTo>
                <a:lnTo>
                  <a:pt x="546" y="380"/>
                </a:lnTo>
                <a:lnTo>
                  <a:pt x="545" y="380"/>
                </a:lnTo>
                <a:lnTo>
                  <a:pt x="544" y="380"/>
                </a:lnTo>
                <a:lnTo>
                  <a:pt x="543" y="380"/>
                </a:lnTo>
                <a:lnTo>
                  <a:pt x="542" y="380"/>
                </a:lnTo>
                <a:lnTo>
                  <a:pt x="539" y="378"/>
                </a:lnTo>
                <a:lnTo>
                  <a:pt x="537" y="378"/>
                </a:lnTo>
                <a:lnTo>
                  <a:pt x="535" y="378"/>
                </a:lnTo>
                <a:lnTo>
                  <a:pt x="534" y="378"/>
                </a:lnTo>
                <a:lnTo>
                  <a:pt x="533" y="378"/>
                </a:lnTo>
                <a:lnTo>
                  <a:pt x="532" y="378"/>
                </a:lnTo>
                <a:lnTo>
                  <a:pt x="528" y="379"/>
                </a:lnTo>
                <a:lnTo>
                  <a:pt x="526" y="380"/>
                </a:lnTo>
                <a:lnTo>
                  <a:pt x="524" y="380"/>
                </a:lnTo>
                <a:lnTo>
                  <a:pt x="522" y="380"/>
                </a:lnTo>
                <a:lnTo>
                  <a:pt x="518" y="380"/>
                </a:lnTo>
                <a:lnTo>
                  <a:pt x="515" y="379"/>
                </a:lnTo>
                <a:lnTo>
                  <a:pt x="513" y="379"/>
                </a:lnTo>
                <a:lnTo>
                  <a:pt x="509" y="378"/>
                </a:lnTo>
                <a:lnTo>
                  <a:pt x="507" y="377"/>
                </a:lnTo>
                <a:lnTo>
                  <a:pt x="507" y="377"/>
                </a:lnTo>
                <a:lnTo>
                  <a:pt x="506" y="377"/>
                </a:lnTo>
                <a:lnTo>
                  <a:pt x="506" y="377"/>
                </a:lnTo>
                <a:lnTo>
                  <a:pt x="506" y="377"/>
                </a:lnTo>
                <a:lnTo>
                  <a:pt x="505" y="378"/>
                </a:lnTo>
                <a:lnTo>
                  <a:pt x="504" y="379"/>
                </a:lnTo>
                <a:lnTo>
                  <a:pt x="504" y="381"/>
                </a:lnTo>
                <a:lnTo>
                  <a:pt x="503" y="384"/>
                </a:lnTo>
                <a:lnTo>
                  <a:pt x="500" y="395"/>
                </a:lnTo>
                <a:lnTo>
                  <a:pt x="500" y="397"/>
                </a:lnTo>
                <a:lnTo>
                  <a:pt x="499" y="398"/>
                </a:lnTo>
                <a:lnTo>
                  <a:pt x="498" y="400"/>
                </a:lnTo>
                <a:lnTo>
                  <a:pt x="498" y="400"/>
                </a:lnTo>
                <a:lnTo>
                  <a:pt x="497" y="401"/>
                </a:lnTo>
                <a:lnTo>
                  <a:pt x="496" y="402"/>
                </a:lnTo>
                <a:lnTo>
                  <a:pt x="496" y="402"/>
                </a:lnTo>
                <a:lnTo>
                  <a:pt x="495" y="402"/>
                </a:lnTo>
                <a:lnTo>
                  <a:pt x="493" y="402"/>
                </a:lnTo>
                <a:lnTo>
                  <a:pt x="491" y="403"/>
                </a:lnTo>
                <a:lnTo>
                  <a:pt x="488" y="403"/>
                </a:lnTo>
                <a:lnTo>
                  <a:pt x="486" y="402"/>
                </a:lnTo>
                <a:lnTo>
                  <a:pt x="484" y="402"/>
                </a:lnTo>
                <a:lnTo>
                  <a:pt x="478" y="401"/>
                </a:lnTo>
                <a:lnTo>
                  <a:pt x="477" y="401"/>
                </a:lnTo>
                <a:lnTo>
                  <a:pt x="476" y="401"/>
                </a:lnTo>
                <a:lnTo>
                  <a:pt x="475" y="401"/>
                </a:lnTo>
                <a:lnTo>
                  <a:pt x="473" y="401"/>
                </a:lnTo>
                <a:lnTo>
                  <a:pt x="469" y="402"/>
                </a:lnTo>
                <a:lnTo>
                  <a:pt x="467" y="402"/>
                </a:lnTo>
                <a:lnTo>
                  <a:pt x="464" y="403"/>
                </a:lnTo>
                <a:lnTo>
                  <a:pt x="462" y="403"/>
                </a:lnTo>
                <a:lnTo>
                  <a:pt x="461" y="403"/>
                </a:lnTo>
                <a:lnTo>
                  <a:pt x="460" y="403"/>
                </a:lnTo>
                <a:lnTo>
                  <a:pt x="459" y="402"/>
                </a:lnTo>
                <a:lnTo>
                  <a:pt x="458" y="401"/>
                </a:lnTo>
                <a:lnTo>
                  <a:pt x="456" y="401"/>
                </a:lnTo>
                <a:lnTo>
                  <a:pt x="456" y="401"/>
                </a:lnTo>
                <a:lnTo>
                  <a:pt x="455" y="401"/>
                </a:lnTo>
                <a:lnTo>
                  <a:pt x="454" y="401"/>
                </a:lnTo>
                <a:lnTo>
                  <a:pt x="453" y="401"/>
                </a:lnTo>
                <a:lnTo>
                  <a:pt x="452" y="401"/>
                </a:lnTo>
                <a:lnTo>
                  <a:pt x="451" y="402"/>
                </a:lnTo>
                <a:lnTo>
                  <a:pt x="449" y="402"/>
                </a:lnTo>
                <a:lnTo>
                  <a:pt x="448" y="403"/>
                </a:lnTo>
                <a:lnTo>
                  <a:pt x="447" y="404"/>
                </a:lnTo>
                <a:lnTo>
                  <a:pt x="447" y="404"/>
                </a:lnTo>
                <a:lnTo>
                  <a:pt x="444" y="407"/>
                </a:lnTo>
                <a:lnTo>
                  <a:pt x="443" y="409"/>
                </a:lnTo>
                <a:lnTo>
                  <a:pt x="441" y="410"/>
                </a:lnTo>
                <a:lnTo>
                  <a:pt x="440" y="411"/>
                </a:lnTo>
                <a:lnTo>
                  <a:pt x="439" y="412"/>
                </a:lnTo>
                <a:lnTo>
                  <a:pt x="439" y="412"/>
                </a:lnTo>
                <a:lnTo>
                  <a:pt x="438" y="412"/>
                </a:lnTo>
                <a:lnTo>
                  <a:pt x="437" y="412"/>
                </a:lnTo>
                <a:lnTo>
                  <a:pt x="437" y="412"/>
                </a:lnTo>
                <a:lnTo>
                  <a:pt x="436" y="412"/>
                </a:lnTo>
                <a:lnTo>
                  <a:pt x="436" y="412"/>
                </a:lnTo>
                <a:lnTo>
                  <a:pt x="435" y="412"/>
                </a:lnTo>
                <a:lnTo>
                  <a:pt x="435" y="411"/>
                </a:lnTo>
                <a:lnTo>
                  <a:pt x="429" y="403"/>
                </a:lnTo>
                <a:lnTo>
                  <a:pt x="428" y="401"/>
                </a:lnTo>
                <a:lnTo>
                  <a:pt x="426" y="400"/>
                </a:lnTo>
                <a:lnTo>
                  <a:pt x="425" y="399"/>
                </a:lnTo>
                <a:lnTo>
                  <a:pt x="424" y="398"/>
                </a:lnTo>
                <a:lnTo>
                  <a:pt x="420" y="395"/>
                </a:lnTo>
                <a:lnTo>
                  <a:pt x="415" y="392"/>
                </a:lnTo>
                <a:lnTo>
                  <a:pt x="413" y="391"/>
                </a:lnTo>
                <a:lnTo>
                  <a:pt x="411" y="390"/>
                </a:lnTo>
                <a:lnTo>
                  <a:pt x="409" y="389"/>
                </a:lnTo>
                <a:lnTo>
                  <a:pt x="404" y="387"/>
                </a:lnTo>
                <a:lnTo>
                  <a:pt x="398" y="386"/>
                </a:lnTo>
                <a:lnTo>
                  <a:pt x="397" y="385"/>
                </a:lnTo>
                <a:lnTo>
                  <a:pt x="394" y="385"/>
                </a:lnTo>
                <a:lnTo>
                  <a:pt x="393" y="384"/>
                </a:lnTo>
                <a:lnTo>
                  <a:pt x="392" y="384"/>
                </a:lnTo>
                <a:lnTo>
                  <a:pt x="391" y="384"/>
                </a:lnTo>
                <a:lnTo>
                  <a:pt x="389" y="382"/>
                </a:lnTo>
                <a:lnTo>
                  <a:pt x="387" y="381"/>
                </a:lnTo>
                <a:lnTo>
                  <a:pt x="386" y="379"/>
                </a:lnTo>
                <a:lnTo>
                  <a:pt x="384" y="378"/>
                </a:lnTo>
                <a:lnTo>
                  <a:pt x="382" y="375"/>
                </a:lnTo>
                <a:lnTo>
                  <a:pt x="381" y="373"/>
                </a:lnTo>
                <a:lnTo>
                  <a:pt x="379" y="371"/>
                </a:lnTo>
                <a:lnTo>
                  <a:pt x="374" y="365"/>
                </a:lnTo>
                <a:lnTo>
                  <a:pt x="372" y="364"/>
                </a:lnTo>
                <a:lnTo>
                  <a:pt x="370" y="362"/>
                </a:lnTo>
                <a:lnTo>
                  <a:pt x="368" y="361"/>
                </a:lnTo>
                <a:lnTo>
                  <a:pt x="366" y="359"/>
                </a:lnTo>
                <a:lnTo>
                  <a:pt x="364" y="358"/>
                </a:lnTo>
                <a:lnTo>
                  <a:pt x="362" y="357"/>
                </a:lnTo>
                <a:lnTo>
                  <a:pt x="356" y="355"/>
                </a:lnTo>
                <a:lnTo>
                  <a:pt x="351" y="351"/>
                </a:lnTo>
                <a:lnTo>
                  <a:pt x="349" y="351"/>
                </a:lnTo>
                <a:lnTo>
                  <a:pt x="348" y="351"/>
                </a:lnTo>
                <a:lnTo>
                  <a:pt x="344" y="349"/>
                </a:lnTo>
                <a:lnTo>
                  <a:pt x="339" y="348"/>
                </a:lnTo>
                <a:lnTo>
                  <a:pt x="333" y="346"/>
                </a:lnTo>
                <a:lnTo>
                  <a:pt x="332" y="346"/>
                </a:lnTo>
                <a:lnTo>
                  <a:pt x="328" y="344"/>
                </a:lnTo>
                <a:lnTo>
                  <a:pt x="327" y="344"/>
                </a:lnTo>
                <a:lnTo>
                  <a:pt x="326" y="343"/>
                </a:lnTo>
                <a:lnTo>
                  <a:pt x="325" y="343"/>
                </a:lnTo>
                <a:lnTo>
                  <a:pt x="323" y="343"/>
                </a:lnTo>
                <a:lnTo>
                  <a:pt x="317" y="343"/>
                </a:lnTo>
                <a:lnTo>
                  <a:pt x="315" y="343"/>
                </a:lnTo>
                <a:lnTo>
                  <a:pt x="314" y="342"/>
                </a:lnTo>
                <a:lnTo>
                  <a:pt x="313" y="342"/>
                </a:lnTo>
                <a:lnTo>
                  <a:pt x="312" y="342"/>
                </a:lnTo>
                <a:lnTo>
                  <a:pt x="312" y="342"/>
                </a:lnTo>
                <a:lnTo>
                  <a:pt x="311" y="341"/>
                </a:lnTo>
                <a:lnTo>
                  <a:pt x="310" y="341"/>
                </a:lnTo>
                <a:lnTo>
                  <a:pt x="309" y="340"/>
                </a:lnTo>
                <a:lnTo>
                  <a:pt x="307" y="338"/>
                </a:lnTo>
                <a:lnTo>
                  <a:pt x="304" y="334"/>
                </a:lnTo>
                <a:lnTo>
                  <a:pt x="302" y="333"/>
                </a:lnTo>
                <a:lnTo>
                  <a:pt x="300" y="331"/>
                </a:lnTo>
                <a:lnTo>
                  <a:pt x="299" y="330"/>
                </a:lnTo>
                <a:lnTo>
                  <a:pt x="298" y="329"/>
                </a:lnTo>
                <a:lnTo>
                  <a:pt x="297" y="329"/>
                </a:lnTo>
                <a:lnTo>
                  <a:pt x="296" y="328"/>
                </a:lnTo>
                <a:lnTo>
                  <a:pt x="295" y="327"/>
                </a:lnTo>
                <a:lnTo>
                  <a:pt x="293" y="327"/>
                </a:lnTo>
                <a:lnTo>
                  <a:pt x="291" y="326"/>
                </a:lnTo>
                <a:lnTo>
                  <a:pt x="287" y="325"/>
                </a:lnTo>
                <a:lnTo>
                  <a:pt x="284" y="325"/>
                </a:lnTo>
                <a:lnTo>
                  <a:pt x="282" y="324"/>
                </a:lnTo>
                <a:lnTo>
                  <a:pt x="280" y="323"/>
                </a:lnTo>
                <a:lnTo>
                  <a:pt x="279" y="323"/>
                </a:lnTo>
                <a:lnTo>
                  <a:pt x="278" y="322"/>
                </a:lnTo>
                <a:lnTo>
                  <a:pt x="277" y="321"/>
                </a:lnTo>
                <a:lnTo>
                  <a:pt x="276" y="321"/>
                </a:lnTo>
                <a:lnTo>
                  <a:pt x="275" y="320"/>
                </a:lnTo>
                <a:lnTo>
                  <a:pt x="274" y="319"/>
                </a:lnTo>
                <a:lnTo>
                  <a:pt x="273" y="318"/>
                </a:lnTo>
                <a:lnTo>
                  <a:pt x="271" y="315"/>
                </a:lnTo>
                <a:lnTo>
                  <a:pt x="270" y="314"/>
                </a:lnTo>
                <a:lnTo>
                  <a:pt x="269" y="314"/>
                </a:lnTo>
                <a:lnTo>
                  <a:pt x="268" y="313"/>
                </a:lnTo>
                <a:lnTo>
                  <a:pt x="268" y="313"/>
                </a:lnTo>
                <a:lnTo>
                  <a:pt x="267" y="313"/>
                </a:lnTo>
                <a:lnTo>
                  <a:pt x="266" y="313"/>
                </a:lnTo>
                <a:lnTo>
                  <a:pt x="265" y="314"/>
                </a:lnTo>
                <a:lnTo>
                  <a:pt x="264" y="315"/>
                </a:lnTo>
                <a:lnTo>
                  <a:pt x="263" y="316"/>
                </a:lnTo>
                <a:lnTo>
                  <a:pt x="261" y="318"/>
                </a:lnTo>
                <a:lnTo>
                  <a:pt x="260" y="319"/>
                </a:lnTo>
                <a:lnTo>
                  <a:pt x="259" y="321"/>
                </a:lnTo>
                <a:lnTo>
                  <a:pt x="257" y="323"/>
                </a:lnTo>
                <a:lnTo>
                  <a:pt x="256" y="326"/>
                </a:lnTo>
                <a:lnTo>
                  <a:pt x="254" y="330"/>
                </a:lnTo>
                <a:lnTo>
                  <a:pt x="254" y="331"/>
                </a:lnTo>
                <a:lnTo>
                  <a:pt x="253" y="332"/>
                </a:lnTo>
                <a:lnTo>
                  <a:pt x="252" y="334"/>
                </a:lnTo>
                <a:lnTo>
                  <a:pt x="250" y="336"/>
                </a:lnTo>
                <a:lnTo>
                  <a:pt x="248" y="340"/>
                </a:lnTo>
                <a:lnTo>
                  <a:pt x="247" y="340"/>
                </a:lnTo>
                <a:lnTo>
                  <a:pt x="246" y="341"/>
                </a:lnTo>
                <a:lnTo>
                  <a:pt x="245" y="342"/>
                </a:lnTo>
                <a:lnTo>
                  <a:pt x="245" y="342"/>
                </a:lnTo>
                <a:lnTo>
                  <a:pt x="243" y="343"/>
                </a:lnTo>
                <a:lnTo>
                  <a:pt x="242" y="343"/>
                </a:lnTo>
                <a:lnTo>
                  <a:pt x="241" y="343"/>
                </a:lnTo>
                <a:lnTo>
                  <a:pt x="239" y="343"/>
                </a:lnTo>
                <a:lnTo>
                  <a:pt x="237" y="343"/>
                </a:lnTo>
                <a:lnTo>
                  <a:pt x="235" y="343"/>
                </a:lnTo>
                <a:lnTo>
                  <a:pt x="234" y="343"/>
                </a:lnTo>
                <a:lnTo>
                  <a:pt x="233" y="343"/>
                </a:lnTo>
                <a:lnTo>
                  <a:pt x="232" y="342"/>
                </a:lnTo>
                <a:lnTo>
                  <a:pt x="231" y="342"/>
                </a:lnTo>
                <a:lnTo>
                  <a:pt x="229" y="341"/>
                </a:lnTo>
                <a:lnTo>
                  <a:pt x="224" y="339"/>
                </a:lnTo>
                <a:lnTo>
                  <a:pt x="216" y="334"/>
                </a:lnTo>
                <a:lnTo>
                  <a:pt x="213" y="333"/>
                </a:lnTo>
                <a:lnTo>
                  <a:pt x="212" y="332"/>
                </a:lnTo>
                <a:lnTo>
                  <a:pt x="211" y="331"/>
                </a:lnTo>
                <a:lnTo>
                  <a:pt x="210" y="330"/>
                </a:lnTo>
                <a:lnTo>
                  <a:pt x="209" y="329"/>
                </a:lnTo>
                <a:lnTo>
                  <a:pt x="208" y="327"/>
                </a:lnTo>
                <a:lnTo>
                  <a:pt x="207" y="326"/>
                </a:lnTo>
                <a:lnTo>
                  <a:pt x="207" y="325"/>
                </a:lnTo>
                <a:lnTo>
                  <a:pt x="207" y="323"/>
                </a:lnTo>
                <a:lnTo>
                  <a:pt x="207" y="322"/>
                </a:lnTo>
                <a:lnTo>
                  <a:pt x="207" y="320"/>
                </a:lnTo>
                <a:lnTo>
                  <a:pt x="207" y="318"/>
                </a:lnTo>
                <a:lnTo>
                  <a:pt x="208" y="315"/>
                </a:lnTo>
                <a:lnTo>
                  <a:pt x="208" y="314"/>
                </a:lnTo>
                <a:lnTo>
                  <a:pt x="208" y="314"/>
                </a:lnTo>
                <a:lnTo>
                  <a:pt x="208" y="313"/>
                </a:lnTo>
                <a:lnTo>
                  <a:pt x="208" y="312"/>
                </a:lnTo>
                <a:lnTo>
                  <a:pt x="208" y="311"/>
                </a:lnTo>
                <a:lnTo>
                  <a:pt x="207" y="310"/>
                </a:lnTo>
                <a:lnTo>
                  <a:pt x="207" y="310"/>
                </a:lnTo>
                <a:lnTo>
                  <a:pt x="206" y="310"/>
                </a:lnTo>
                <a:lnTo>
                  <a:pt x="203" y="309"/>
                </a:lnTo>
                <a:lnTo>
                  <a:pt x="202" y="309"/>
                </a:lnTo>
                <a:lnTo>
                  <a:pt x="200" y="308"/>
                </a:lnTo>
                <a:lnTo>
                  <a:pt x="199" y="308"/>
                </a:lnTo>
                <a:lnTo>
                  <a:pt x="197" y="307"/>
                </a:lnTo>
                <a:lnTo>
                  <a:pt x="196" y="306"/>
                </a:lnTo>
                <a:lnTo>
                  <a:pt x="194" y="305"/>
                </a:lnTo>
                <a:lnTo>
                  <a:pt x="191" y="303"/>
                </a:lnTo>
                <a:lnTo>
                  <a:pt x="190" y="302"/>
                </a:lnTo>
                <a:lnTo>
                  <a:pt x="188" y="301"/>
                </a:lnTo>
                <a:lnTo>
                  <a:pt x="186" y="301"/>
                </a:lnTo>
                <a:lnTo>
                  <a:pt x="184" y="300"/>
                </a:lnTo>
                <a:lnTo>
                  <a:pt x="182" y="299"/>
                </a:lnTo>
                <a:lnTo>
                  <a:pt x="180" y="299"/>
                </a:lnTo>
                <a:lnTo>
                  <a:pt x="178" y="298"/>
                </a:lnTo>
                <a:lnTo>
                  <a:pt x="177" y="298"/>
                </a:lnTo>
                <a:lnTo>
                  <a:pt x="176" y="297"/>
                </a:lnTo>
                <a:lnTo>
                  <a:pt x="175" y="297"/>
                </a:lnTo>
                <a:lnTo>
                  <a:pt x="174" y="296"/>
                </a:lnTo>
                <a:lnTo>
                  <a:pt x="174" y="296"/>
                </a:lnTo>
                <a:lnTo>
                  <a:pt x="173" y="295"/>
                </a:lnTo>
                <a:lnTo>
                  <a:pt x="173" y="294"/>
                </a:lnTo>
                <a:lnTo>
                  <a:pt x="172" y="293"/>
                </a:lnTo>
                <a:lnTo>
                  <a:pt x="171" y="289"/>
                </a:lnTo>
                <a:lnTo>
                  <a:pt x="171" y="288"/>
                </a:lnTo>
                <a:lnTo>
                  <a:pt x="171" y="288"/>
                </a:lnTo>
                <a:lnTo>
                  <a:pt x="170" y="287"/>
                </a:lnTo>
                <a:lnTo>
                  <a:pt x="170" y="287"/>
                </a:lnTo>
                <a:lnTo>
                  <a:pt x="170" y="286"/>
                </a:lnTo>
                <a:lnTo>
                  <a:pt x="169" y="286"/>
                </a:lnTo>
                <a:lnTo>
                  <a:pt x="168" y="286"/>
                </a:lnTo>
                <a:lnTo>
                  <a:pt x="167" y="285"/>
                </a:lnTo>
                <a:lnTo>
                  <a:pt x="164" y="284"/>
                </a:lnTo>
                <a:lnTo>
                  <a:pt x="162" y="283"/>
                </a:lnTo>
                <a:lnTo>
                  <a:pt x="158" y="283"/>
                </a:lnTo>
                <a:lnTo>
                  <a:pt x="157" y="282"/>
                </a:lnTo>
                <a:lnTo>
                  <a:pt x="155" y="282"/>
                </a:lnTo>
                <a:lnTo>
                  <a:pt x="154" y="281"/>
                </a:lnTo>
                <a:lnTo>
                  <a:pt x="152" y="280"/>
                </a:lnTo>
                <a:lnTo>
                  <a:pt x="150" y="279"/>
                </a:lnTo>
                <a:lnTo>
                  <a:pt x="149" y="278"/>
                </a:lnTo>
                <a:lnTo>
                  <a:pt x="148" y="277"/>
                </a:lnTo>
                <a:lnTo>
                  <a:pt x="147" y="276"/>
                </a:lnTo>
                <a:lnTo>
                  <a:pt x="143" y="272"/>
                </a:lnTo>
                <a:lnTo>
                  <a:pt x="143" y="272"/>
                </a:lnTo>
                <a:lnTo>
                  <a:pt x="142" y="272"/>
                </a:lnTo>
                <a:lnTo>
                  <a:pt x="141" y="271"/>
                </a:lnTo>
                <a:lnTo>
                  <a:pt x="139" y="270"/>
                </a:lnTo>
                <a:lnTo>
                  <a:pt x="135" y="268"/>
                </a:lnTo>
                <a:lnTo>
                  <a:pt x="134" y="268"/>
                </a:lnTo>
                <a:lnTo>
                  <a:pt x="132" y="267"/>
                </a:lnTo>
                <a:lnTo>
                  <a:pt x="131" y="266"/>
                </a:lnTo>
                <a:lnTo>
                  <a:pt x="130" y="266"/>
                </a:lnTo>
                <a:lnTo>
                  <a:pt x="129" y="265"/>
                </a:lnTo>
                <a:lnTo>
                  <a:pt x="126" y="264"/>
                </a:lnTo>
                <a:lnTo>
                  <a:pt x="125" y="264"/>
                </a:lnTo>
                <a:lnTo>
                  <a:pt x="124" y="264"/>
                </a:lnTo>
                <a:lnTo>
                  <a:pt x="123" y="264"/>
                </a:lnTo>
                <a:lnTo>
                  <a:pt x="122" y="264"/>
                </a:lnTo>
                <a:lnTo>
                  <a:pt x="120" y="265"/>
                </a:lnTo>
                <a:lnTo>
                  <a:pt x="119" y="265"/>
                </a:lnTo>
                <a:lnTo>
                  <a:pt x="118" y="265"/>
                </a:lnTo>
                <a:lnTo>
                  <a:pt x="117" y="265"/>
                </a:lnTo>
                <a:lnTo>
                  <a:pt x="115" y="265"/>
                </a:lnTo>
                <a:lnTo>
                  <a:pt x="112" y="264"/>
                </a:lnTo>
                <a:lnTo>
                  <a:pt x="111" y="264"/>
                </a:lnTo>
                <a:lnTo>
                  <a:pt x="110" y="264"/>
                </a:lnTo>
                <a:lnTo>
                  <a:pt x="109" y="264"/>
                </a:lnTo>
                <a:lnTo>
                  <a:pt x="104" y="265"/>
                </a:lnTo>
                <a:lnTo>
                  <a:pt x="102" y="265"/>
                </a:lnTo>
                <a:lnTo>
                  <a:pt x="101" y="265"/>
                </a:lnTo>
                <a:lnTo>
                  <a:pt x="99" y="264"/>
                </a:lnTo>
                <a:lnTo>
                  <a:pt x="97" y="264"/>
                </a:lnTo>
                <a:lnTo>
                  <a:pt x="96" y="264"/>
                </a:lnTo>
                <a:lnTo>
                  <a:pt x="95" y="263"/>
                </a:lnTo>
                <a:lnTo>
                  <a:pt x="94" y="263"/>
                </a:lnTo>
                <a:lnTo>
                  <a:pt x="93" y="263"/>
                </a:lnTo>
                <a:lnTo>
                  <a:pt x="92" y="261"/>
                </a:lnTo>
                <a:lnTo>
                  <a:pt x="89" y="259"/>
                </a:lnTo>
                <a:lnTo>
                  <a:pt x="88" y="258"/>
                </a:lnTo>
                <a:lnTo>
                  <a:pt x="85" y="255"/>
                </a:lnTo>
                <a:lnTo>
                  <a:pt x="84" y="254"/>
                </a:lnTo>
                <a:lnTo>
                  <a:pt x="74" y="247"/>
                </a:lnTo>
                <a:lnTo>
                  <a:pt x="69" y="244"/>
                </a:lnTo>
                <a:lnTo>
                  <a:pt x="67" y="242"/>
                </a:lnTo>
                <a:lnTo>
                  <a:pt x="59" y="236"/>
                </a:lnTo>
                <a:lnTo>
                  <a:pt x="53" y="232"/>
                </a:lnTo>
                <a:lnTo>
                  <a:pt x="53" y="232"/>
                </a:lnTo>
                <a:lnTo>
                  <a:pt x="53" y="231"/>
                </a:lnTo>
                <a:lnTo>
                  <a:pt x="53" y="228"/>
                </a:lnTo>
                <a:lnTo>
                  <a:pt x="54" y="223"/>
                </a:lnTo>
                <a:lnTo>
                  <a:pt x="55" y="218"/>
                </a:lnTo>
                <a:lnTo>
                  <a:pt x="55" y="213"/>
                </a:lnTo>
                <a:lnTo>
                  <a:pt x="55" y="212"/>
                </a:lnTo>
                <a:lnTo>
                  <a:pt x="56" y="211"/>
                </a:lnTo>
                <a:lnTo>
                  <a:pt x="56" y="210"/>
                </a:lnTo>
                <a:lnTo>
                  <a:pt x="56" y="209"/>
                </a:lnTo>
                <a:lnTo>
                  <a:pt x="57" y="208"/>
                </a:lnTo>
                <a:lnTo>
                  <a:pt x="59" y="205"/>
                </a:lnTo>
                <a:lnTo>
                  <a:pt x="60" y="204"/>
                </a:lnTo>
                <a:lnTo>
                  <a:pt x="61" y="203"/>
                </a:lnTo>
                <a:lnTo>
                  <a:pt x="63" y="198"/>
                </a:lnTo>
                <a:lnTo>
                  <a:pt x="64" y="195"/>
                </a:lnTo>
                <a:lnTo>
                  <a:pt x="65" y="193"/>
                </a:lnTo>
                <a:lnTo>
                  <a:pt x="65" y="191"/>
                </a:lnTo>
                <a:lnTo>
                  <a:pt x="66" y="190"/>
                </a:lnTo>
                <a:lnTo>
                  <a:pt x="66" y="189"/>
                </a:lnTo>
                <a:lnTo>
                  <a:pt x="66" y="187"/>
                </a:lnTo>
                <a:lnTo>
                  <a:pt x="65" y="186"/>
                </a:lnTo>
                <a:lnTo>
                  <a:pt x="65" y="182"/>
                </a:lnTo>
                <a:lnTo>
                  <a:pt x="64" y="181"/>
                </a:lnTo>
                <a:lnTo>
                  <a:pt x="64" y="180"/>
                </a:lnTo>
                <a:lnTo>
                  <a:pt x="64" y="179"/>
                </a:lnTo>
                <a:lnTo>
                  <a:pt x="64" y="178"/>
                </a:lnTo>
                <a:lnTo>
                  <a:pt x="65" y="177"/>
                </a:lnTo>
                <a:lnTo>
                  <a:pt x="65" y="174"/>
                </a:lnTo>
                <a:lnTo>
                  <a:pt x="65" y="172"/>
                </a:lnTo>
                <a:lnTo>
                  <a:pt x="65" y="171"/>
                </a:lnTo>
                <a:lnTo>
                  <a:pt x="65" y="170"/>
                </a:lnTo>
                <a:lnTo>
                  <a:pt x="65" y="169"/>
                </a:lnTo>
                <a:lnTo>
                  <a:pt x="65" y="168"/>
                </a:lnTo>
                <a:lnTo>
                  <a:pt x="64" y="167"/>
                </a:lnTo>
                <a:lnTo>
                  <a:pt x="63" y="166"/>
                </a:lnTo>
                <a:lnTo>
                  <a:pt x="62" y="165"/>
                </a:lnTo>
                <a:lnTo>
                  <a:pt x="61" y="164"/>
                </a:lnTo>
                <a:lnTo>
                  <a:pt x="59" y="163"/>
                </a:lnTo>
                <a:lnTo>
                  <a:pt x="58" y="162"/>
                </a:lnTo>
                <a:lnTo>
                  <a:pt x="54" y="160"/>
                </a:lnTo>
                <a:lnTo>
                  <a:pt x="53" y="160"/>
                </a:lnTo>
                <a:lnTo>
                  <a:pt x="50" y="158"/>
                </a:lnTo>
                <a:lnTo>
                  <a:pt x="48" y="156"/>
                </a:lnTo>
                <a:lnTo>
                  <a:pt x="46" y="155"/>
                </a:lnTo>
                <a:lnTo>
                  <a:pt x="45" y="154"/>
                </a:lnTo>
                <a:lnTo>
                  <a:pt x="43" y="152"/>
                </a:lnTo>
                <a:lnTo>
                  <a:pt x="43" y="151"/>
                </a:lnTo>
                <a:lnTo>
                  <a:pt x="42" y="151"/>
                </a:lnTo>
                <a:lnTo>
                  <a:pt x="42" y="150"/>
                </a:lnTo>
                <a:lnTo>
                  <a:pt x="41" y="149"/>
                </a:lnTo>
                <a:lnTo>
                  <a:pt x="41" y="148"/>
                </a:lnTo>
                <a:lnTo>
                  <a:pt x="41" y="147"/>
                </a:lnTo>
                <a:lnTo>
                  <a:pt x="41" y="144"/>
                </a:lnTo>
                <a:lnTo>
                  <a:pt x="40" y="142"/>
                </a:lnTo>
                <a:lnTo>
                  <a:pt x="40" y="142"/>
                </a:lnTo>
                <a:lnTo>
                  <a:pt x="40" y="141"/>
                </a:lnTo>
                <a:lnTo>
                  <a:pt x="40" y="140"/>
                </a:lnTo>
                <a:lnTo>
                  <a:pt x="39" y="140"/>
                </a:lnTo>
                <a:lnTo>
                  <a:pt x="39" y="140"/>
                </a:lnTo>
                <a:lnTo>
                  <a:pt x="37" y="139"/>
                </a:lnTo>
                <a:lnTo>
                  <a:pt x="37" y="139"/>
                </a:lnTo>
                <a:lnTo>
                  <a:pt x="36" y="138"/>
                </a:lnTo>
                <a:lnTo>
                  <a:pt x="35" y="137"/>
                </a:lnTo>
                <a:lnTo>
                  <a:pt x="34" y="137"/>
                </a:lnTo>
                <a:lnTo>
                  <a:pt x="34" y="136"/>
                </a:lnTo>
                <a:lnTo>
                  <a:pt x="33" y="136"/>
                </a:lnTo>
                <a:lnTo>
                  <a:pt x="32" y="136"/>
                </a:lnTo>
                <a:lnTo>
                  <a:pt x="30" y="136"/>
                </a:lnTo>
                <a:lnTo>
                  <a:pt x="29" y="135"/>
                </a:lnTo>
                <a:lnTo>
                  <a:pt x="26" y="135"/>
                </a:lnTo>
                <a:lnTo>
                  <a:pt x="24" y="134"/>
                </a:lnTo>
                <a:lnTo>
                  <a:pt x="23" y="134"/>
                </a:lnTo>
                <a:lnTo>
                  <a:pt x="23" y="133"/>
                </a:lnTo>
                <a:lnTo>
                  <a:pt x="22" y="133"/>
                </a:lnTo>
                <a:lnTo>
                  <a:pt x="21" y="131"/>
                </a:lnTo>
                <a:lnTo>
                  <a:pt x="20" y="131"/>
                </a:lnTo>
                <a:lnTo>
                  <a:pt x="19" y="130"/>
                </a:lnTo>
                <a:lnTo>
                  <a:pt x="17" y="129"/>
                </a:lnTo>
                <a:lnTo>
                  <a:pt x="16" y="129"/>
                </a:lnTo>
                <a:lnTo>
                  <a:pt x="15" y="128"/>
                </a:lnTo>
                <a:lnTo>
                  <a:pt x="12" y="127"/>
                </a:lnTo>
                <a:lnTo>
                  <a:pt x="10" y="127"/>
                </a:lnTo>
                <a:lnTo>
                  <a:pt x="8" y="126"/>
                </a:lnTo>
                <a:lnTo>
                  <a:pt x="7" y="125"/>
                </a:lnTo>
                <a:lnTo>
                  <a:pt x="5" y="124"/>
                </a:lnTo>
                <a:lnTo>
                  <a:pt x="4" y="124"/>
                </a:lnTo>
                <a:lnTo>
                  <a:pt x="3" y="123"/>
                </a:lnTo>
                <a:lnTo>
                  <a:pt x="2" y="122"/>
                </a:lnTo>
                <a:lnTo>
                  <a:pt x="1" y="121"/>
                </a:lnTo>
                <a:lnTo>
                  <a:pt x="1" y="119"/>
                </a:lnTo>
                <a:lnTo>
                  <a:pt x="0" y="118"/>
                </a:lnTo>
                <a:lnTo>
                  <a:pt x="0" y="117"/>
                </a:lnTo>
                <a:lnTo>
                  <a:pt x="0" y="116"/>
                </a:lnTo>
                <a:lnTo>
                  <a:pt x="0" y="116"/>
                </a:lnTo>
                <a:lnTo>
                  <a:pt x="0" y="115"/>
                </a:lnTo>
                <a:lnTo>
                  <a:pt x="0" y="115"/>
                </a:lnTo>
                <a:lnTo>
                  <a:pt x="1" y="114"/>
                </a:lnTo>
                <a:lnTo>
                  <a:pt x="1" y="113"/>
                </a:lnTo>
                <a:lnTo>
                  <a:pt x="2" y="113"/>
                </a:lnTo>
                <a:lnTo>
                  <a:pt x="3" y="112"/>
                </a:lnTo>
                <a:lnTo>
                  <a:pt x="4" y="112"/>
                </a:lnTo>
                <a:lnTo>
                  <a:pt x="5" y="111"/>
                </a:lnTo>
                <a:lnTo>
                  <a:pt x="7" y="110"/>
                </a:lnTo>
                <a:lnTo>
                  <a:pt x="7" y="110"/>
                </a:lnTo>
                <a:lnTo>
                  <a:pt x="8" y="109"/>
                </a:lnTo>
                <a:lnTo>
                  <a:pt x="8" y="109"/>
                </a:lnTo>
                <a:lnTo>
                  <a:pt x="8" y="109"/>
                </a:lnTo>
                <a:lnTo>
                  <a:pt x="8" y="108"/>
                </a:lnTo>
                <a:lnTo>
                  <a:pt x="7" y="108"/>
                </a:lnTo>
                <a:lnTo>
                  <a:pt x="6" y="106"/>
                </a:lnTo>
                <a:lnTo>
                  <a:pt x="6" y="106"/>
                </a:lnTo>
                <a:lnTo>
                  <a:pt x="6" y="105"/>
                </a:lnTo>
                <a:lnTo>
                  <a:pt x="6" y="105"/>
                </a:lnTo>
                <a:lnTo>
                  <a:pt x="6" y="105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2"/>
                </a:lnTo>
                <a:lnTo>
                  <a:pt x="10" y="100"/>
                </a:lnTo>
                <a:lnTo>
                  <a:pt x="11" y="99"/>
                </a:lnTo>
                <a:lnTo>
                  <a:pt x="12" y="98"/>
                </a:lnTo>
                <a:lnTo>
                  <a:pt x="13" y="98"/>
                </a:lnTo>
                <a:lnTo>
                  <a:pt x="13" y="97"/>
                </a:lnTo>
                <a:lnTo>
                  <a:pt x="14" y="96"/>
                </a:lnTo>
                <a:lnTo>
                  <a:pt x="14" y="95"/>
                </a:lnTo>
                <a:lnTo>
                  <a:pt x="14" y="94"/>
                </a:lnTo>
                <a:lnTo>
                  <a:pt x="15" y="93"/>
                </a:lnTo>
                <a:lnTo>
                  <a:pt x="15" y="89"/>
                </a:lnTo>
                <a:lnTo>
                  <a:pt x="15" y="87"/>
                </a:lnTo>
                <a:lnTo>
                  <a:pt x="16" y="86"/>
                </a:lnTo>
                <a:lnTo>
                  <a:pt x="16" y="86"/>
                </a:lnTo>
                <a:lnTo>
                  <a:pt x="17" y="84"/>
                </a:lnTo>
                <a:lnTo>
                  <a:pt x="18" y="83"/>
                </a:lnTo>
                <a:lnTo>
                  <a:pt x="18" y="83"/>
                </a:lnTo>
                <a:lnTo>
                  <a:pt x="17" y="82"/>
                </a:lnTo>
                <a:lnTo>
                  <a:pt x="17" y="82"/>
                </a:lnTo>
                <a:lnTo>
                  <a:pt x="17" y="81"/>
                </a:lnTo>
                <a:lnTo>
                  <a:pt x="15" y="80"/>
                </a:lnTo>
                <a:lnTo>
                  <a:pt x="15" y="79"/>
                </a:lnTo>
                <a:lnTo>
                  <a:pt x="14" y="78"/>
                </a:lnTo>
                <a:lnTo>
                  <a:pt x="14" y="78"/>
                </a:lnTo>
                <a:lnTo>
                  <a:pt x="14" y="77"/>
                </a:lnTo>
                <a:lnTo>
                  <a:pt x="14" y="77"/>
                </a:lnTo>
                <a:lnTo>
                  <a:pt x="14" y="76"/>
                </a:lnTo>
                <a:lnTo>
                  <a:pt x="15" y="76"/>
                </a:lnTo>
                <a:lnTo>
                  <a:pt x="15" y="75"/>
                </a:lnTo>
                <a:lnTo>
                  <a:pt x="16" y="75"/>
                </a:lnTo>
                <a:lnTo>
                  <a:pt x="16" y="74"/>
                </a:lnTo>
                <a:lnTo>
                  <a:pt x="17" y="74"/>
                </a:lnTo>
                <a:lnTo>
                  <a:pt x="19" y="73"/>
                </a:lnTo>
                <a:lnTo>
                  <a:pt x="21" y="73"/>
                </a:lnTo>
                <a:lnTo>
                  <a:pt x="22" y="72"/>
                </a:lnTo>
                <a:lnTo>
                  <a:pt x="23" y="72"/>
                </a:lnTo>
                <a:lnTo>
                  <a:pt x="24" y="71"/>
                </a:lnTo>
                <a:lnTo>
                  <a:pt x="25" y="71"/>
                </a:lnTo>
                <a:lnTo>
                  <a:pt x="25" y="70"/>
                </a:lnTo>
                <a:lnTo>
                  <a:pt x="26" y="70"/>
                </a:lnTo>
                <a:lnTo>
                  <a:pt x="26" y="69"/>
                </a:lnTo>
                <a:lnTo>
                  <a:pt x="27" y="70"/>
                </a:lnTo>
                <a:lnTo>
                  <a:pt x="27" y="71"/>
                </a:lnTo>
                <a:lnTo>
                  <a:pt x="28" y="71"/>
                </a:lnTo>
                <a:lnTo>
                  <a:pt x="29" y="72"/>
                </a:lnTo>
                <a:lnTo>
                  <a:pt x="30" y="73"/>
                </a:lnTo>
                <a:lnTo>
                  <a:pt x="31" y="73"/>
                </a:lnTo>
                <a:lnTo>
                  <a:pt x="32" y="73"/>
                </a:lnTo>
                <a:lnTo>
                  <a:pt x="33" y="74"/>
                </a:lnTo>
                <a:lnTo>
                  <a:pt x="35" y="74"/>
                </a:lnTo>
                <a:lnTo>
                  <a:pt x="36" y="74"/>
                </a:lnTo>
                <a:lnTo>
                  <a:pt x="37" y="74"/>
                </a:lnTo>
                <a:lnTo>
                  <a:pt x="38" y="73"/>
                </a:lnTo>
                <a:lnTo>
                  <a:pt x="40" y="73"/>
                </a:lnTo>
                <a:lnTo>
                  <a:pt x="41" y="73"/>
                </a:lnTo>
                <a:lnTo>
                  <a:pt x="43" y="72"/>
                </a:lnTo>
                <a:lnTo>
                  <a:pt x="44" y="72"/>
                </a:lnTo>
                <a:lnTo>
                  <a:pt x="45" y="71"/>
                </a:lnTo>
                <a:lnTo>
                  <a:pt x="47" y="70"/>
                </a:lnTo>
                <a:lnTo>
                  <a:pt x="49" y="69"/>
                </a:lnTo>
                <a:lnTo>
                  <a:pt x="51" y="67"/>
                </a:lnTo>
                <a:lnTo>
                  <a:pt x="52" y="67"/>
                </a:lnTo>
                <a:lnTo>
                  <a:pt x="54" y="66"/>
                </a:lnTo>
                <a:lnTo>
                  <a:pt x="56" y="65"/>
                </a:lnTo>
                <a:lnTo>
                  <a:pt x="57" y="64"/>
                </a:lnTo>
                <a:lnTo>
                  <a:pt x="59" y="62"/>
                </a:lnTo>
                <a:lnTo>
                  <a:pt x="60" y="61"/>
                </a:lnTo>
                <a:lnTo>
                  <a:pt x="61" y="61"/>
                </a:lnTo>
                <a:lnTo>
                  <a:pt x="61" y="60"/>
                </a:lnTo>
                <a:lnTo>
                  <a:pt x="63" y="57"/>
                </a:lnTo>
                <a:lnTo>
                  <a:pt x="63" y="56"/>
                </a:lnTo>
                <a:lnTo>
                  <a:pt x="64" y="55"/>
                </a:lnTo>
                <a:lnTo>
                  <a:pt x="65" y="54"/>
                </a:lnTo>
                <a:lnTo>
                  <a:pt x="65" y="53"/>
                </a:lnTo>
                <a:lnTo>
                  <a:pt x="66" y="53"/>
                </a:lnTo>
                <a:lnTo>
                  <a:pt x="67" y="52"/>
                </a:lnTo>
                <a:lnTo>
                  <a:pt x="68" y="51"/>
                </a:lnTo>
                <a:lnTo>
                  <a:pt x="70" y="51"/>
                </a:lnTo>
                <a:lnTo>
                  <a:pt x="71" y="50"/>
                </a:lnTo>
                <a:lnTo>
                  <a:pt x="74" y="50"/>
                </a:lnTo>
                <a:lnTo>
                  <a:pt x="75" y="49"/>
                </a:lnTo>
                <a:lnTo>
                  <a:pt x="76" y="49"/>
                </a:lnTo>
                <a:lnTo>
                  <a:pt x="81" y="46"/>
                </a:lnTo>
                <a:lnTo>
                  <a:pt x="82" y="46"/>
                </a:lnTo>
                <a:lnTo>
                  <a:pt x="82" y="46"/>
                </a:lnTo>
                <a:lnTo>
                  <a:pt x="83" y="46"/>
                </a:lnTo>
                <a:lnTo>
                  <a:pt x="84" y="46"/>
                </a:lnTo>
                <a:lnTo>
                  <a:pt x="84" y="46"/>
                </a:lnTo>
                <a:lnTo>
                  <a:pt x="85" y="46"/>
                </a:lnTo>
                <a:lnTo>
                  <a:pt x="85" y="47"/>
                </a:lnTo>
                <a:lnTo>
                  <a:pt x="86" y="47"/>
                </a:lnTo>
                <a:lnTo>
                  <a:pt x="88" y="49"/>
                </a:lnTo>
                <a:lnTo>
                  <a:pt x="90" y="50"/>
                </a:lnTo>
                <a:lnTo>
                  <a:pt x="91" y="51"/>
                </a:lnTo>
                <a:lnTo>
                  <a:pt x="92" y="51"/>
                </a:lnTo>
                <a:lnTo>
                  <a:pt x="93" y="51"/>
                </a:lnTo>
                <a:lnTo>
                  <a:pt x="94" y="51"/>
                </a:lnTo>
                <a:lnTo>
                  <a:pt x="96" y="51"/>
                </a:lnTo>
                <a:lnTo>
                  <a:pt x="98" y="51"/>
                </a:lnTo>
                <a:lnTo>
                  <a:pt x="99" y="51"/>
                </a:lnTo>
                <a:lnTo>
                  <a:pt x="103" y="51"/>
                </a:lnTo>
                <a:lnTo>
                  <a:pt x="105" y="51"/>
                </a:lnTo>
                <a:lnTo>
                  <a:pt x="107" y="51"/>
                </a:lnTo>
                <a:lnTo>
                  <a:pt x="109" y="52"/>
                </a:lnTo>
                <a:lnTo>
                  <a:pt x="111" y="52"/>
                </a:lnTo>
                <a:lnTo>
                  <a:pt x="113" y="52"/>
                </a:lnTo>
                <a:lnTo>
                  <a:pt x="115" y="52"/>
                </a:lnTo>
                <a:lnTo>
                  <a:pt x="116" y="52"/>
                </a:lnTo>
                <a:lnTo>
                  <a:pt x="117" y="52"/>
                </a:lnTo>
                <a:lnTo>
                  <a:pt x="118" y="52"/>
                </a:lnTo>
                <a:lnTo>
                  <a:pt x="120" y="53"/>
                </a:lnTo>
                <a:lnTo>
                  <a:pt x="124" y="55"/>
                </a:lnTo>
                <a:lnTo>
                  <a:pt x="126" y="55"/>
                </a:lnTo>
                <a:lnTo>
                  <a:pt x="127" y="55"/>
                </a:lnTo>
                <a:lnTo>
                  <a:pt x="128" y="55"/>
                </a:lnTo>
                <a:lnTo>
                  <a:pt x="130" y="55"/>
                </a:lnTo>
                <a:lnTo>
                  <a:pt x="131" y="55"/>
                </a:lnTo>
                <a:lnTo>
                  <a:pt x="132" y="55"/>
                </a:lnTo>
                <a:lnTo>
                  <a:pt x="134" y="55"/>
                </a:lnTo>
                <a:lnTo>
                  <a:pt x="137" y="53"/>
                </a:lnTo>
                <a:lnTo>
                  <a:pt x="139" y="52"/>
                </a:lnTo>
                <a:lnTo>
                  <a:pt x="141" y="51"/>
                </a:lnTo>
                <a:lnTo>
                  <a:pt x="145" y="50"/>
                </a:lnTo>
                <a:lnTo>
                  <a:pt x="146" y="50"/>
                </a:lnTo>
                <a:lnTo>
                  <a:pt x="148" y="49"/>
                </a:lnTo>
                <a:lnTo>
                  <a:pt x="149" y="48"/>
                </a:lnTo>
                <a:lnTo>
                  <a:pt x="150" y="47"/>
                </a:lnTo>
                <a:lnTo>
                  <a:pt x="151" y="46"/>
                </a:lnTo>
                <a:lnTo>
                  <a:pt x="152" y="46"/>
                </a:lnTo>
                <a:lnTo>
                  <a:pt x="152" y="45"/>
                </a:lnTo>
                <a:lnTo>
                  <a:pt x="153" y="44"/>
                </a:lnTo>
                <a:lnTo>
                  <a:pt x="154" y="43"/>
                </a:lnTo>
                <a:lnTo>
                  <a:pt x="155" y="39"/>
                </a:lnTo>
                <a:lnTo>
                  <a:pt x="156" y="37"/>
                </a:lnTo>
                <a:lnTo>
                  <a:pt x="157" y="36"/>
                </a:lnTo>
                <a:lnTo>
                  <a:pt x="157" y="36"/>
                </a:lnTo>
                <a:lnTo>
                  <a:pt x="158" y="35"/>
                </a:lnTo>
                <a:lnTo>
                  <a:pt x="159" y="34"/>
                </a:lnTo>
                <a:lnTo>
                  <a:pt x="160" y="32"/>
                </a:lnTo>
                <a:lnTo>
                  <a:pt x="161" y="31"/>
                </a:lnTo>
                <a:lnTo>
                  <a:pt x="163" y="30"/>
                </a:lnTo>
                <a:lnTo>
                  <a:pt x="165" y="29"/>
                </a:lnTo>
                <a:lnTo>
                  <a:pt x="167" y="28"/>
                </a:lnTo>
                <a:lnTo>
                  <a:pt x="170" y="26"/>
                </a:lnTo>
                <a:lnTo>
                  <a:pt x="170" y="26"/>
                </a:lnTo>
                <a:lnTo>
                  <a:pt x="171" y="26"/>
                </a:lnTo>
                <a:lnTo>
                  <a:pt x="171" y="26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1" name="Freeform 244">
            <a:extLst>
              <a:ext uri="{FF2B5EF4-FFF2-40B4-BE49-F238E27FC236}">
                <a16:creationId xmlns:a16="http://schemas.microsoft.com/office/drawing/2014/main" id="{E9CF9EC8-B0FA-426A-A878-8DF7D8A389D6}"/>
              </a:ext>
            </a:extLst>
          </p:cNvPr>
          <p:cNvSpPr>
            <a:spLocks/>
          </p:cNvSpPr>
          <p:nvPr/>
        </p:nvSpPr>
        <p:spPr bwMode="auto">
          <a:xfrm>
            <a:off x="9021216" y="4134290"/>
            <a:ext cx="1189852" cy="856774"/>
          </a:xfrm>
          <a:custGeom>
            <a:avLst/>
            <a:gdLst>
              <a:gd name="T0" fmla="*/ 185 w 626"/>
              <a:gd name="T1" fmla="*/ 48 h 412"/>
              <a:gd name="T2" fmla="*/ 210 w 626"/>
              <a:gd name="T3" fmla="*/ 42 h 412"/>
              <a:gd name="T4" fmla="*/ 241 w 626"/>
              <a:gd name="T5" fmla="*/ 32 h 412"/>
              <a:gd name="T6" fmla="*/ 269 w 626"/>
              <a:gd name="T7" fmla="*/ 58 h 412"/>
              <a:gd name="T8" fmla="*/ 295 w 626"/>
              <a:gd name="T9" fmla="*/ 76 h 412"/>
              <a:gd name="T10" fmla="*/ 327 w 626"/>
              <a:gd name="T11" fmla="*/ 96 h 412"/>
              <a:gd name="T12" fmla="*/ 361 w 626"/>
              <a:gd name="T13" fmla="*/ 107 h 412"/>
              <a:gd name="T14" fmla="*/ 388 w 626"/>
              <a:gd name="T15" fmla="*/ 106 h 412"/>
              <a:gd name="T16" fmla="*/ 400 w 626"/>
              <a:gd name="T17" fmla="*/ 98 h 412"/>
              <a:gd name="T18" fmla="*/ 410 w 626"/>
              <a:gd name="T19" fmla="*/ 79 h 412"/>
              <a:gd name="T20" fmla="*/ 442 w 626"/>
              <a:gd name="T21" fmla="*/ 56 h 412"/>
              <a:gd name="T22" fmla="*/ 467 w 626"/>
              <a:gd name="T23" fmla="*/ 32 h 412"/>
              <a:gd name="T24" fmla="*/ 487 w 626"/>
              <a:gd name="T25" fmla="*/ 35 h 412"/>
              <a:gd name="T26" fmla="*/ 517 w 626"/>
              <a:gd name="T27" fmla="*/ 47 h 412"/>
              <a:gd name="T28" fmla="*/ 556 w 626"/>
              <a:gd name="T29" fmla="*/ 68 h 412"/>
              <a:gd name="T30" fmla="*/ 580 w 626"/>
              <a:gd name="T31" fmla="*/ 46 h 412"/>
              <a:gd name="T32" fmla="*/ 606 w 626"/>
              <a:gd name="T33" fmla="*/ 8 h 412"/>
              <a:gd name="T34" fmla="*/ 626 w 626"/>
              <a:gd name="T35" fmla="*/ 2 h 412"/>
              <a:gd name="T36" fmla="*/ 609 w 626"/>
              <a:gd name="T37" fmla="*/ 57 h 412"/>
              <a:gd name="T38" fmla="*/ 604 w 626"/>
              <a:gd name="T39" fmla="*/ 87 h 412"/>
              <a:gd name="T40" fmla="*/ 595 w 626"/>
              <a:gd name="T41" fmla="*/ 118 h 412"/>
              <a:gd name="T42" fmla="*/ 571 w 626"/>
              <a:gd name="T43" fmla="*/ 135 h 412"/>
              <a:gd name="T44" fmla="*/ 578 w 626"/>
              <a:gd name="T45" fmla="*/ 172 h 412"/>
              <a:gd name="T46" fmla="*/ 585 w 626"/>
              <a:gd name="T47" fmla="*/ 219 h 412"/>
              <a:gd name="T48" fmla="*/ 584 w 626"/>
              <a:gd name="T49" fmla="*/ 250 h 412"/>
              <a:gd name="T50" fmla="*/ 605 w 626"/>
              <a:gd name="T51" fmla="*/ 285 h 412"/>
              <a:gd name="T52" fmla="*/ 607 w 626"/>
              <a:gd name="T53" fmla="*/ 309 h 412"/>
              <a:gd name="T54" fmla="*/ 625 w 626"/>
              <a:gd name="T55" fmla="*/ 320 h 412"/>
              <a:gd name="T56" fmla="*/ 613 w 626"/>
              <a:gd name="T57" fmla="*/ 357 h 412"/>
              <a:gd name="T58" fmla="*/ 611 w 626"/>
              <a:gd name="T59" fmla="*/ 391 h 412"/>
              <a:gd name="T60" fmla="*/ 586 w 626"/>
              <a:gd name="T61" fmla="*/ 389 h 412"/>
              <a:gd name="T62" fmla="*/ 543 w 626"/>
              <a:gd name="T63" fmla="*/ 380 h 412"/>
              <a:gd name="T64" fmla="*/ 507 w 626"/>
              <a:gd name="T65" fmla="*/ 377 h 412"/>
              <a:gd name="T66" fmla="*/ 493 w 626"/>
              <a:gd name="T67" fmla="*/ 402 h 412"/>
              <a:gd name="T68" fmla="*/ 458 w 626"/>
              <a:gd name="T69" fmla="*/ 401 h 412"/>
              <a:gd name="T70" fmla="*/ 439 w 626"/>
              <a:gd name="T71" fmla="*/ 412 h 412"/>
              <a:gd name="T72" fmla="*/ 409 w 626"/>
              <a:gd name="T73" fmla="*/ 389 h 412"/>
              <a:gd name="T74" fmla="*/ 370 w 626"/>
              <a:gd name="T75" fmla="*/ 362 h 412"/>
              <a:gd name="T76" fmla="*/ 323 w 626"/>
              <a:gd name="T77" fmla="*/ 343 h 412"/>
              <a:gd name="T78" fmla="*/ 296 w 626"/>
              <a:gd name="T79" fmla="*/ 328 h 412"/>
              <a:gd name="T80" fmla="*/ 269 w 626"/>
              <a:gd name="T81" fmla="*/ 314 h 412"/>
              <a:gd name="T82" fmla="*/ 250 w 626"/>
              <a:gd name="T83" fmla="*/ 336 h 412"/>
              <a:gd name="T84" fmla="*/ 224 w 626"/>
              <a:gd name="T85" fmla="*/ 339 h 412"/>
              <a:gd name="T86" fmla="*/ 208 w 626"/>
              <a:gd name="T87" fmla="*/ 313 h 412"/>
              <a:gd name="T88" fmla="*/ 184 w 626"/>
              <a:gd name="T89" fmla="*/ 300 h 412"/>
              <a:gd name="T90" fmla="*/ 170 w 626"/>
              <a:gd name="T91" fmla="*/ 286 h 412"/>
              <a:gd name="T92" fmla="*/ 142 w 626"/>
              <a:gd name="T93" fmla="*/ 272 h 412"/>
              <a:gd name="T94" fmla="*/ 117 w 626"/>
              <a:gd name="T95" fmla="*/ 265 h 412"/>
              <a:gd name="T96" fmla="*/ 88 w 626"/>
              <a:gd name="T97" fmla="*/ 258 h 412"/>
              <a:gd name="T98" fmla="*/ 56 w 626"/>
              <a:gd name="T99" fmla="*/ 209 h 412"/>
              <a:gd name="T100" fmla="*/ 64 w 626"/>
              <a:gd name="T101" fmla="*/ 178 h 412"/>
              <a:gd name="T102" fmla="*/ 48 w 626"/>
              <a:gd name="T103" fmla="*/ 156 h 412"/>
              <a:gd name="T104" fmla="*/ 37 w 626"/>
              <a:gd name="T105" fmla="*/ 139 h 412"/>
              <a:gd name="T106" fmla="*/ 19 w 626"/>
              <a:gd name="T107" fmla="*/ 130 h 412"/>
              <a:gd name="T108" fmla="*/ 0 w 626"/>
              <a:gd name="T109" fmla="*/ 116 h 412"/>
              <a:gd name="T110" fmla="*/ 6 w 626"/>
              <a:gd name="T111" fmla="*/ 106 h 412"/>
              <a:gd name="T112" fmla="*/ 15 w 626"/>
              <a:gd name="T113" fmla="*/ 89 h 412"/>
              <a:gd name="T114" fmla="*/ 15 w 626"/>
              <a:gd name="T115" fmla="*/ 76 h 412"/>
              <a:gd name="T116" fmla="*/ 29 w 626"/>
              <a:gd name="T117" fmla="*/ 72 h 412"/>
              <a:gd name="T118" fmla="*/ 52 w 626"/>
              <a:gd name="T119" fmla="*/ 6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6" h="412">
                <a:moveTo>
                  <a:pt x="171" y="26"/>
                </a:moveTo>
                <a:lnTo>
                  <a:pt x="171" y="26"/>
                </a:lnTo>
                <a:lnTo>
                  <a:pt x="173" y="27"/>
                </a:lnTo>
                <a:lnTo>
                  <a:pt x="174" y="28"/>
                </a:lnTo>
                <a:lnTo>
                  <a:pt x="174" y="29"/>
                </a:lnTo>
                <a:lnTo>
                  <a:pt x="175" y="29"/>
                </a:lnTo>
                <a:lnTo>
                  <a:pt x="176" y="30"/>
                </a:lnTo>
                <a:lnTo>
                  <a:pt x="177" y="32"/>
                </a:lnTo>
                <a:lnTo>
                  <a:pt x="178" y="34"/>
                </a:lnTo>
                <a:lnTo>
                  <a:pt x="179" y="36"/>
                </a:lnTo>
                <a:lnTo>
                  <a:pt x="180" y="38"/>
                </a:lnTo>
                <a:lnTo>
                  <a:pt x="181" y="42"/>
                </a:lnTo>
                <a:lnTo>
                  <a:pt x="182" y="44"/>
                </a:lnTo>
                <a:lnTo>
                  <a:pt x="183" y="45"/>
                </a:lnTo>
                <a:lnTo>
                  <a:pt x="184" y="46"/>
                </a:lnTo>
                <a:lnTo>
                  <a:pt x="184" y="47"/>
                </a:lnTo>
                <a:lnTo>
                  <a:pt x="185" y="48"/>
                </a:lnTo>
                <a:lnTo>
                  <a:pt x="186" y="49"/>
                </a:lnTo>
                <a:lnTo>
                  <a:pt x="187" y="49"/>
                </a:lnTo>
                <a:lnTo>
                  <a:pt x="188" y="50"/>
                </a:lnTo>
                <a:lnTo>
                  <a:pt x="189" y="50"/>
                </a:lnTo>
                <a:lnTo>
                  <a:pt x="190" y="50"/>
                </a:lnTo>
                <a:lnTo>
                  <a:pt x="191" y="50"/>
                </a:lnTo>
                <a:lnTo>
                  <a:pt x="193" y="51"/>
                </a:lnTo>
                <a:lnTo>
                  <a:pt x="194" y="51"/>
                </a:lnTo>
                <a:lnTo>
                  <a:pt x="194" y="50"/>
                </a:lnTo>
                <a:lnTo>
                  <a:pt x="195" y="50"/>
                </a:lnTo>
                <a:lnTo>
                  <a:pt x="196" y="50"/>
                </a:lnTo>
                <a:lnTo>
                  <a:pt x="197" y="49"/>
                </a:lnTo>
                <a:lnTo>
                  <a:pt x="200" y="48"/>
                </a:lnTo>
                <a:lnTo>
                  <a:pt x="203" y="46"/>
                </a:lnTo>
                <a:lnTo>
                  <a:pt x="204" y="45"/>
                </a:lnTo>
                <a:lnTo>
                  <a:pt x="206" y="44"/>
                </a:lnTo>
                <a:lnTo>
                  <a:pt x="210" y="42"/>
                </a:lnTo>
                <a:lnTo>
                  <a:pt x="211" y="42"/>
                </a:lnTo>
                <a:lnTo>
                  <a:pt x="212" y="41"/>
                </a:lnTo>
                <a:lnTo>
                  <a:pt x="213" y="40"/>
                </a:lnTo>
                <a:lnTo>
                  <a:pt x="214" y="40"/>
                </a:lnTo>
                <a:lnTo>
                  <a:pt x="217" y="36"/>
                </a:lnTo>
                <a:lnTo>
                  <a:pt x="218" y="35"/>
                </a:lnTo>
                <a:lnTo>
                  <a:pt x="220" y="34"/>
                </a:lnTo>
                <a:lnTo>
                  <a:pt x="221" y="33"/>
                </a:lnTo>
                <a:lnTo>
                  <a:pt x="223" y="33"/>
                </a:lnTo>
                <a:lnTo>
                  <a:pt x="227" y="31"/>
                </a:lnTo>
                <a:lnTo>
                  <a:pt x="229" y="31"/>
                </a:lnTo>
                <a:lnTo>
                  <a:pt x="230" y="31"/>
                </a:lnTo>
                <a:lnTo>
                  <a:pt x="231" y="31"/>
                </a:lnTo>
                <a:lnTo>
                  <a:pt x="233" y="31"/>
                </a:lnTo>
                <a:lnTo>
                  <a:pt x="234" y="31"/>
                </a:lnTo>
                <a:lnTo>
                  <a:pt x="238" y="32"/>
                </a:lnTo>
                <a:lnTo>
                  <a:pt x="241" y="32"/>
                </a:lnTo>
                <a:lnTo>
                  <a:pt x="246" y="34"/>
                </a:lnTo>
                <a:lnTo>
                  <a:pt x="251" y="35"/>
                </a:lnTo>
                <a:lnTo>
                  <a:pt x="253" y="36"/>
                </a:lnTo>
                <a:lnTo>
                  <a:pt x="255" y="37"/>
                </a:lnTo>
                <a:lnTo>
                  <a:pt x="257" y="38"/>
                </a:lnTo>
                <a:lnTo>
                  <a:pt x="258" y="38"/>
                </a:lnTo>
                <a:lnTo>
                  <a:pt x="259" y="39"/>
                </a:lnTo>
                <a:lnTo>
                  <a:pt x="260" y="40"/>
                </a:lnTo>
                <a:lnTo>
                  <a:pt x="263" y="43"/>
                </a:lnTo>
                <a:lnTo>
                  <a:pt x="264" y="45"/>
                </a:lnTo>
                <a:lnTo>
                  <a:pt x="264" y="45"/>
                </a:lnTo>
                <a:lnTo>
                  <a:pt x="265" y="46"/>
                </a:lnTo>
                <a:lnTo>
                  <a:pt x="265" y="47"/>
                </a:lnTo>
                <a:lnTo>
                  <a:pt x="266" y="49"/>
                </a:lnTo>
                <a:lnTo>
                  <a:pt x="267" y="51"/>
                </a:lnTo>
                <a:lnTo>
                  <a:pt x="268" y="55"/>
                </a:lnTo>
                <a:lnTo>
                  <a:pt x="269" y="58"/>
                </a:lnTo>
                <a:lnTo>
                  <a:pt x="270" y="59"/>
                </a:lnTo>
                <a:lnTo>
                  <a:pt x="270" y="60"/>
                </a:lnTo>
                <a:lnTo>
                  <a:pt x="271" y="61"/>
                </a:lnTo>
                <a:lnTo>
                  <a:pt x="272" y="62"/>
                </a:lnTo>
                <a:lnTo>
                  <a:pt x="273" y="62"/>
                </a:lnTo>
                <a:lnTo>
                  <a:pt x="274" y="63"/>
                </a:lnTo>
                <a:lnTo>
                  <a:pt x="275" y="64"/>
                </a:lnTo>
                <a:lnTo>
                  <a:pt x="277" y="64"/>
                </a:lnTo>
                <a:lnTo>
                  <a:pt x="282" y="66"/>
                </a:lnTo>
                <a:lnTo>
                  <a:pt x="284" y="66"/>
                </a:lnTo>
                <a:lnTo>
                  <a:pt x="286" y="67"/>
                </a:lnTo>
                <a:lnTo>
                  <a:pt x="287" y="68"/>
                </a:lnTo>
                <a:lnTo>
                  <a:pt x="288" y="68"/>
                </a:lnTo>
                <a:lnTo>
                  <a:pt x="289" y="69"/>
                </a:lnTo>
                <a:lnTo>
                  <a:pt x="290" y="70"/>
                </a:lnTo>
                <a:lnTo>
                  <a:pt x="292" y="72"/>
                </a:lnTo>
                <a:lnTo>
                  <a:pt x="295" y="76"/>
                </a:lnTo>
                <a:lnTo>
                  <a:pt x="296" y="77"/>
                </a:lnTo>
                <a:lnTo>
                  <a:pt x="297" y="79"/>
                </a:lnTo>
                <a:lnTo>
                  <a:pt x="299" y="80"/>
                </a:lnTo>
                <a:lnTo>
                  <a:pt x="300" y="81"/>
                </a:lnTo>
                <a:lnTo>
                  <a:pt x="302" y="82"/>
                </a:lnTo>
                <a:lnTo>
                  <a:pt x="305" y="83"/>
                </a:lnTo>
                <a:lnTo>
                  <a:pt x="309" y="85"/>
                </a:lnTo>
                <a:lnTo>
                  <a:pt x="310" y="86"/>
                </a:lnTo>
                <a:lnTo>
                  <a:pt x="312" y="86"/>
                </a:lnTo>
                <a:lnTo>
                  <a:pt x="313" y="87"/>
                </a:lnTo>
                <a:lnTo>
                  <a:pt x="314" y="88"/>
                </a:lnTo>
                <a:lnTo>
                  <a:pt x="318" y="91"/>
                </a:lnTo>
                <a:lnTo>
                  <a:pt x="319" y="92"/>
                </a:lnTo>
                <a:lnTo>
                  <a:pt x="321" y="93"/>
                </a:lnTo>
                <a:lnTo>
                  <a:pt x="322" y="94"/>
                </a:lnTo>
                <a:lnTo>
                  <a:pt x="324" y="95"/>
                </a:lnTo>
                <a:lnTo>
                  <a:pt x="327" y="96"/>
                </a:lnTo>
                <a:lnTo>
                  <a:pt x="330" y="97"/>
                </a:lnTo>
                <a:lnTo>
                  <a:pt x="333" y="99"/>
                </a:lnTo>
                <a:lnTo>
                  <a:pt x="335" y="100"/>
                </a:lnTo>
                <a:lnTo>
                  <a:pt x="336" y="100"/>
                </a:lnTo>
                <a:lnTo>
                  <a:pt x="338" y="102"/>
                </a:lnTo>
                <a:lnTo>
                  <a:pt x="343" y="106"/>
                </a:lnTo>
                <a:lnTo>
                  <a:pt x="345" y="107"/>
                </a:lnTo>
                <a:lnTo>
                  <a:pt x="346" y="108"/>
                </a:lnTo>
                <a:lnTo>
                  <a:pt x="347" y="108"/>
                </a:lnTo>
                <a:lnTo>
                  <a:pt x="348" y="109"/>
                </a:lnTo>
                <a:lnTo>
                  <a:pt x="349" y="109"/>
                </a:lnTo>
                <a:lnTo>
                  <a:pt x="350" y="109"/>
                </a:lnTo>
                <a:lnTo>
                  <a:pt x="352" y="109"/>
                </a:lnTo>
                <a:lnTo>
                  <a:pt x="354" y="109"/>
                </a:lnTo>
                <a:lnTo>
                  <a:pt x="356" y="108"/>
                </a:lnTo>
                <a:lnTo>
                  <a:pt x="360" y="107"/>
                </a:lnTo>
                <a:lnTo>
                  <a:pt x="361" y="107"/>
                </a:lnTo>
                <a:lnTo>
                  <a:pt x="363" y="107"/>
                </a:lnTo>
                <a:lnTo>
                  <a:pt x="366" y="105"/>
                </a:lnTo>
                <a:lnTo>
                  <a:pt x="367" y="105"/>
                </a:lnTo>
                <a:lnTo>
                  <a:pt x="367" y="105"/>
                </a:lnTo>
                <a:lnTo>
                  <a:pt x="368" y="105"/>
                </a:lnTo>
                <a:lnTo>
                  <a:pt x="369" y="105"/>
                </a:lnTo>
                <a:lnTo>
                  <a:pt x="371" y="106"/>
                </a:lnTo>
                <a:lnTo>
                  <a:pt x="372" y="106"/>
                </a:lnTo>
                <a:lnTo>
                  <a:pt x="372" y="106"/>
                </a:lnTo>
                <a:lnTo>
                  <a:pt x="373" y="107"/>
                </a:lnTo>
                <a:lnTo>
                  <a:pt x="375" y="107"/>
                </a:lnTo>
                <a:lnTo>
                  <a:pt x="377" y="106"/>
                </a:lnTo>
                <a:lnTo>
                  <a:pt x="381" y="106"/>
                </a:lnTo>
                <a:lnTo>
                  <a:pt x="384" y="106"/>
                </a:lnTo>
                <a:lnTo>
                  <a:pt x="385" y="105"/>
                </a:lnTo>
                <a:lnTo>
                  <a:pt x="386" y="106"/>
                </a:lnTo>
                <a:lnTo>
                  <a:pt x="388" y="106"/>
                </a:lnTo>
                <a:lnTo>
                  <a:pt x="390" y="106"/>
                </a:lnTo>
                <a:lnTo>
                  <a:pt x="393" y="107"/>
                </a:lnTo>
                <a:lnTo>
                  <a:pt x="395" y="107"/>
                </a:lnTo>
                <a:lnTo>
                  <a:pt x="396" y="107"/>
                </a:lnTo>
                <a:lnTo>
                  <a:pt x="397" y="107"/>
                </a:lnTo>
                <a:lnTo>
                  <a:pt x="398" y="107"/>
                </a:lnTo>
                <a:lnTo>
                  <a:pt x="399" y="107"/>
                </a:lnTo>
                <a:lnTo>
                  <a:pt x="400" y="107"/>
                </a:lnTo>
                <a:lnTo>
                  <a:pt x="400" y="107"/>
                </a:lnTo>
                <a:lnTo>
                  <a:pt x="401" y="106"/>
                </a:lnTo>
                <a:lnTo>
                  <a:pt x="401" y="105"/>
                </a:lnTo>
                <a:lnTo>
                  <a:pt x="401" y="105"/>
                </a:lnTo>
                <a:lnTo>
                  <a:pt x="401" y="104"/>
                </a:lnTo>
                <a:lnTo>
                  <a:pt x="401" y="103"/>
                </a:lnTo>
                <a:lnTo>
                  <a:pt x="400" y="100"/>
                </a:lnTo>
                <a:lnTo>
                  <a:pt x="400" y="98"/>
                </a:lnTo>
                <a:lnTo>
                  <a:pt x="400" y="98"/>
                </a:lnTo>
                <a:lnTo>
                  <a:pt x="400" y="97"/>
                </a:lnTo>
                <a:lnTo>
                  <a:pt x="400" y="96"/>
                </a:lnTo>
                <a:lnTo>
                  <a:pt x="400" y="95"/>
                </a:lnTo>
                <a:lnTo>
                  <a:pt x="401" y="94"/>
                </a:lnTo>
                <a:lnTo>
                  <a:pt x="401" y="94"/>
                </a:lnTo>
                <a:lnTo>
                  <a:pt x="402" y="93"/>
                </a:lnTo>
                <a:lnTo>
                  <a:pt x="403" y="92"/>
                </a:lnTo>
                <a:lnTo>
                  <a:pt x="405" y="90"/>
                </a:lnTo>
                <a:lnTo>
                  <a:pt x="407" y="89"/>
                </a:lnTo>
                <a:lnTo>
                  <a:pt x="408" y="88"/>
                </a:lnTo>
                <a:lnTo>
                  <a:pt x="409" y="87"/>
                </a:lnTo>
                <a:lnTo>
                  <a:pt x="409" y="86"/>
                </a:lnTo>
                <a:lnTo>
                  <a:pt x="409" y="86"/>
                </a:lnTo>
                <a:lnTo>
                  <a:pt x="410" y="85"/>
                </a:lnTo>
                <a:lnTo>
                  <a:pt x="410" y="84"/>
                </a:lnTo>
                <a:lnTo>
                  <a:pt x="410" y="80"/>
                </a:lnTo>
                <a:lnTo>
                  <a:pt x="410" y="79"/>
                </a:lnTo>
                <a:lnTo>
                  <a:pt x="410" y="78"/>
                </a:lnTo>
                <a:lnTo>
                  <a:pt x="411" y="77"/>
                </a:lnTo>
                <a:lnTo>
                  <a:pt x="411" y="76"/>
                </a:lnTo>
                <a:lnTo>
                  <a:pt x="412" y="75"/>
                </a:lnTo>
                <a:lnTo>
                  <a:pt x="413" y="74"/>
                </a:lnTo>
                <a:lnTo>
                  <a:pt x="414" y="73"/>
                </a:lnTo>
                <a:lnTo>
                  <a:pt x="415" y="72"/>
                </a:lnTo>
                <a:lnTo>
                  <a:pt x="417" y="71"/>
                </a:lnTo>
                <a:lnTo>
                  <a:pt x="420" y="69"/>
                </a:lnTo>
                <a:lnTo>
                  <a:pt x="422" y="68"/>
                </a:lnTo>
                <a:lnTo>
                  <a:pt x="424" y="66"/>
                </a:lnTo>
                <a:lnTo>
                  <a:pt x="428" y="63"/>
                </a:lnTo>
                <a:lnTo>
                  <a:pt x="430" y="62"/>
                </a:lnTo>
                <a:lnTo>
                  <a:pt x="431" y="61"/>
                </a:lnTo>
                <a:lnTo>
                  <a:pt x="434" y="60"/>
                </a:lnTo>
                <a:lnTo>
                  <a:pt x="438" y="58"/>
                </a:lnTo>
                <a:lnTo>
                  <a:pt x="442" y="56"/>
                </a:lnTo>
                <a:lnTo>
                  <a:pt x="443" y="56"/>
                </a:lnTo>
                <a:lnTo>
                  <a:pt x="444" y="54"/>
                </a:lnTo>
                <a:lnTo>
                  <a:pt x="445" y="54"/>
                </a:lnTo>
                <a:lnTo>
                  <a:pt x="448" y="52"/>
                </a:lnTo>
                <a:lnTo>
                  <a:pt x="451" y="51"/>
                </a:lnTo>
                <a:lnTo>
                  <a:pt x="453" y="50"/>
                </a:lnTo>
                <a:lnTo>
                  <a:pt x="455" y="49"/>
                </a:lnTo>
                <a:lnTo>
                  <a:pt x="457" y="47"/>
                </a:lnTo>
                <a:lnTo>
                  <a:pt x="458" y="46"/>
                </a:lnTo>
                <a:lnTo>
                  <a:pt x="460" y="45"/>
                </a:lnTo>
                <a:lnTo>
                  <a:pt x="461" y="43"/>
                </a:lnTo>
                <a:lnTo>
                  <a:pt x="462" y="42"/>
                </a:lnTo>
                <a:lnTo>
                  <a:pt x="462" y="41"/>
                </a:lnTo>
                <a:lnTo>
                  <a:pt x="463" y="39"/>
                </a:lnTo>
                <a:lnTo>
                  <a:pt x="466" y="34"/>
                </a:lnTo>
                <a:lnTo>
                  <a:pt x="466" y="32"/>
                </a:lnTo>
                <a:lnTo>
                  <a:pt x="467" y="32"/>
                </a:lnTo>
                <a:lnTo>
                  <a:pt x="468" y="31"/>
                </a:lnTo>
                <a:lnTo>
                  <a:pt x="468" y="30"/>
                </a:lnTo>
                <a:lnTo>
                  <a:pt x="469" y="29"/>
                </a:lnTo>
                <a:lnTo>
                  <a:pt x="470" y="29"/>
                </a:lnTo>
                <a:lnTo>
                  <a:pt x="471" y="29"/>
                </a:lnTo>
                <a:lnTo>
                  <a:pt x="471" y="28"/>
                </a:lnTo>
                <a:lnTo>
                  <a:pt x="472" y="28"/>
                </a:lnTo>
                <a:lnTo>
                  <a:pt x="473" y="28"/>
                </a:lnTo>
                <a:lnTo>
                  <a:pt x="474" y="28"/>
                </a:lnTo>
                <a:lnTo>
                  <a:pt x="475" y="28"/>
                </a:lnTo>
                <a:lnTo>
                  <a:pt x="476" y="29"/>
                </a:lnTo>
                <a:lnTo>
                  <a:pt x="477" y="29"/>
                </a:lnTo>
                <a:lnTo>
                  <a:pt x="478" y="30"/>
                </a:lnTo>
                <a:lnTo>
                  <a:pt x="480" y="31"/>
                </a:lnTo>
                <a:lnTo>
                  <a:pt x="481" y="31"/>
                </a:lnTo>
                <a:lnTo>
                  <a:pt x="484" y="33"/>
                </a:lnTo>
                <a:lnTo>
                  <a:pt x="487" y="35"/>
                </a:lnTo>
                <a:lnTo>
                  <a:pt x="489" y="36"/>
                </a:lnTo>
                <a:lnTo>
                  <a:pt x="492" y="37"/>
                </a:lnTo>
                <a:lnTo>
                  <a:pt x="499" y="40"/>
                </a:lnTo>
                <a:lnTo>
                  <a:pt x="501" y="41"/>
                </a:lnTo>
                <a:lnTo>
                  <a:pt x="503" y="41"/>
                </a:lnTo>
                <a:lnTo>
                  <a:pt x="505" y="42"/>
                </a:lnTo>
                <a:lnTo>
                  <a:pt x="506" y="42"/>
                </a:lnTo>
                <a:lnTo>
                  <a:pt x="507" y="42"/>
                </a:lnTo>
                <a:lnTo>
                  <a:pt x="507" y="42"/>
                </a:lnTo>
                <a:lnTo>
                  <a:pt x="508" y="41"/>
                </a:lnTo>
                <a:lnTo>
                  <a:pt x="508" y="41"/>
                </a:lnTo>
                <a:lnTo>
                  <a:pt x="509" y="41"/>
                </a:lnTo>
                <a:lnTo>
                  <a:pt x="510" y="42"/>
                </a:lnTo>
                <a:lnTo>
                  <a:pt x="511" y="42"/>
                </a:lnTo>
                <a:lnTo>
                  <a:pt x="512" y="43"/>
                </a:lnTo>
                <a:lnTo>
                  <a:pt x="515" y="45"/>
                </a:lnTo>
                <a:lnTo>
                  <a:pt x="517" y="47"/>
                </a:lnTo>
                <a:lnTo>
                  <a:pt x="518" y="48"/>
                </a:lnTo>
                <a:lnTo>
                  <a:pt x="520" y="49"/>
                </a:lnTo>
                <a:lnTo>
                  <a:pt x="524" y="54"/>
                </a:lnTo>
                <a:lnTo>
                  <a:pt x="526" y="55"/>
                </a:lnTo>
                <a:lnTo>
                  <a:pt x="528" y="57"/>
                </a:lnTo>
                <a:lnTo>
                  <a:pt x="530" y="58"/>
                </a:lnTo>
                <a:lnTo>
                  <a:pt x="531" y="59"/>
                </a:lnTo>
                <a:lnTo>
                  <a:pt x="532" y="60"/>
                </a:lnTo>
                <a:lnTo>
                  <a:pt x="534" y="61"/>
                </a:lnTo>
                <a:lnTo>
                  <a:pt x="536" y="62"/>
                </a:lnTo>
                <a:lnTo>
                  <a:pt x="538" y="63"/>
                </a:lnTo>
                <a:lnTo>
                  <a:pt x="543" y="65"/>
                </a:lnTo>
                <a:lnTo>
                  <a:pt x="548" y="66"/>
                </a:lnTo>
                <a:lnTo>
                  <a:pt x="552" y="67"/>
                </a:lnTo>
                <a:lnTo>
                  <a:pt x="553" y="68"/>
                </a:lnTo>
                <a:lnTo>
                  <a:pt x="554" y="68"/>
                </a:lnTo>
                <a:lnTo>
                  <a:pt x="556" y="68"/>
                </a:lnTo>
                <a:lnTo>
                  <a:pt x="557" y="68"/>
                </a:lnTo>
                <a:lnTo>
                  <a:pt x="558" y="68"/>
                </a:lnTo>
                <a:lnTo>
                  <a:pt x="559" y="68"/>
                </a:lnTo>
                <a:lnTo>
                  <a:pt x="560" y="68"/>
                </a:lnTo>
                <a:lnTo>
                  <a:pt x="561" y="67"/>
                </a:lnTo>
                <a:lnTo>
                  <a:pt x="562" y="67"/>
                </a:lnTo>
                <a:lnTo>
                  <a:pt x="563" y="67"/>
                </a:lnTo>
                <a:lnTo>
                  <a:pt x="564" y="66"/>
                </a:lnTo>
                <a:lnTo>
                  <a:pt x="566" y="65"/>
                </a:lnTo>
                <a:lnTo>
                  <a:pt x="567" y="63"/>
                </a:lnTo>
                <a:lnTo>
                  <a:pt x="568" y="62"/>
                </a:lnTo>
                <a:lnTo>
                  <a:pt x="570" y="60"/>
                </a:lnTo>
                <a:lnTo>
                  <a:pt x="575" y="52"/>
                </a:lnTo>
                <a:lnTo>
                  <a:pt x="576" y="50"/>
                </a:lnTo>
                <a:lnTo>
                  <a:pt x="578" y="49"/>
                </a:lnTo>
                <a:lnTo>
                  <a:pt x="579" y="48"/>
                </a:lnTo>
                <a:lnTo>
                  <a:pt x="580" y="46"/>
                </a:lnTo>
                <a:lnTo>
                  <a:pt x="585" y="43"/>
                </a:lnTo>
                <a:lnTo>
                  <a:pt x="587" y="40"/>
                </a:lnTo>
                <a:lnTo>
                  <a:pt x="589" y="38"/>
                </a:lnTo>
                <a:lnTo>
                  <a:pt x="591" y="36"/>
                </a:lnTo>
                <a:lnTo>
                  <a:pt x="592" y="35"/>
                </a:lnTo>
                <a:lnTo>
                  <a:pt x="594" y="32"/>
                </a:lnTo>
                <a:lnTo>
                  <a:pt x="595" y="30"/>
                </a:lnTo>
                <a:lnTo>
                  <a:pt x="596" y="28"/>
                </a:lnTo>
                <a:lnTo>
                  <a:pt x="597" y="26"/>
                </a:lnTo>
                <a:lnTo>
                  <a:pt x="598" y="24"/>
                </a:lnTo>
                <a:lnTo>
                  <a:pt x="601" y="17"/>
                </a:lnTo>
                <a:lnTo>
                  <a:pt x="601" y="16"/>
                </a:lnTo>
                <a:lnTo>
                  <a:pt x="602" y="14"/>
                </a:lnTo>
                <a:lnTo>
                  <a:pt x="603" y="12"/>
                </a:lnTo>
                <a:lnTo>
                  <a:pt x="604" y="11"/>
                </a:lnTo>
                <a:lnTo>
                  <a:pt x="605" y="10"/>
                </a:lnTo>
                <a:lnTo>
                  <a:pt x="606" y="8"/>
                </a:lnTo>
                <a:lnTo>
                  <a:pt x="608" y="7"/>
                </a:lnTo>
                <a:lnTo>
                  <a:pt x="609" y="6"/>
                </a:lnTo>
                <a:lnTo>
                  <a:pt x="611" y="5"/>
                </a:lnTo>
                <a:lnTo>
                  <a:pt x="613" y="4"/>
                </a:lnTo>
                <a:lnTo>
                  <a:pt x="614" y="3"/>
                </a:lnTo>
                <a:lnTo>
                  <a:pt x="616" y="2"/>
                </a:lnTo>
                <a:lnTo>
                  <a:pt x="617" y="1"/>
                </a:lnTo>
                <a:lnTo>
                  <a:pt x="618" y="1"/>
                </a:lnTo>
                <a:lnTo>
                  <a:pt x="619" y="0"/>
                </a:lnTo>
                <a:lnTo>
                  <a:pt x="621" y="0"/>
                </a:lnTo>
                <a:lnTo>
                  <a:pt x="622" y="0"/>
                </a:lnTo>
                <a:lnTo>
                  <a:pt x="623" y="0"/>
                </a:lnTo>
                <a:lnTo>
                  <a:pt x="624" y="0"/>
                </a:lnTo>
                <a:lnTo>
                  <a:pt x="625" y="1"/>
                </a:lnTo>
                <a:lnTo>
                  <a:pt x="625" y="1"/>
                </a:lnTo>
                <a:lnTo>
                  <a:pt x="626" y="2"/>
                </a:lnTo>
                <a:lnTo>
                  <a:pt x="626" y="2"/>
                </a:lnTo>
                <a:lnTo>
                  <a:pt x="626" y="2"/>
                </a:lnTo>
                <a:lnTo>
                  <a:pt x="626" y="4"/>
                </a:lnTo>
                <a:lnTo>
                  <a:pt x="626" y="6"/>
                </a:lnTo>
                <a:lnTo>
                  <a:pt x="626" y="8"/>
                </a:lnTo>
                <a:lnTo>
                  <a:pt x="626" y="10"/>
                </a:lnTo>
                <a:lnTo>
                  <a:pt x="625" y="12"/>
                </a:lnTo>
                <a:lnTo>
                  <a:pt x="625" y="14"/>
                </a:lnTo>
                <a:lnTo>
                  <a:pt x="624" y="16"/>
                </a:lnTo>
                <a:lnTo>
                  <a:pt x="624" y="18"/>
                </a:lnTo>
                <a:lnTo>
                  <a:pt x="621" y="24"/>
                </a:lnTo>
                <a:lnTo>
                  <a:pt x="620" y="29"/>
                </a:lnTo>
                <a:lnTo>
                  <a:pt x="616" y="40"/>
                </a:lnTo>
                <a:lnTo>
                  <a:pt x="614" y="45"/>
                </a:lnTo>
                <a:lnTo>
                  <a:pt x="613" y="47"/>
                </a:lnTo>
                <a:lnTo>
                  <a:pt x="612" y="51"/>
                </a:lnTo>
                <a:lnTo>
                  <a:pt x="610" y="56"/>
                </a:lnTo>
                <a:lnTo>
                  <a:pt x="609" y="57"/>
                </a:lnTo>
                <a:lnTo>
                  <a:pt x="607" y="60"/>
                </a:lnTo>
                <a:lnTo>
                  <a:pt x="607" y="61"/>
                </a:lnTo>
                <a:lnTo>
                  <a:pt x="607" y="62"/>
                </a:lnTo>
                <a:lnTo>
                  <a:pt x="606" y="63"/>
                </a:lnTo>
                <a:lnTo>
                  <a:pt x="606" y="64"/>
                </a:lnTo>
                <a:lnTo>
                  <a:pt x="606" y="66"/>
                </a:lnTo>
                <a:lnTo>
                  <a:pt x="606" y="68"/>
                </a:lnTo>
                <a:lnTo>
                  <a:pt x="607" y="73"/>
                </a:lnTo>
                <a:lnTo>
                  <a:pt x="607" y="74"/>
                </a:lnTo>
                <a:lnTo>
                  <a:pt x="607" y="76"/>
                </a:lnTo>
                <a:lnTo>
                  <a:pt x="607" y="77"/>
                </a:lnTo>
                <a:lnTo>
                  <a:pt x="607" y="78"/>
                </a:lnTo>
                <a:lnTo>
                  <a:pt x="605" y="82"/>
                </a:lnTo>
                <a:lnTo>
                  <a:pt x="605" y="84"/>
                </a:lnTo>
                <a:lnTo>
                  <a:pt x="605" y="85"/>
                </a:lnTo>
                <a:lnTo>
                  <a:pt x="605" y="86"/>
                </a:lnTo>
                <a:lnTo>
                  <a:pt x="604" y="87"/>
                </a:lnTo>
                <a:lnTo>
                  <a:pt x="605" y="89"/>
                </a:lnTo>
                <a:lnTo>
                  <a:pt x="605" y="90"/>
                </a:lnTo>
                <a:lnTo>
                  <a:pt x="605" y="93"/>
                </a:lnTo>
                <a:lnTo>
                  <a:pt x="606" y="95"/>
                </a:lnTo>
                <a:lnTo>
                  <a:pt x="606" y="100"/>
                </a:lnTo>
                <a:lnTo>
                  <a:pt x="606" y="102"/>
                </a:lnTo>
                <a:lnTo>
                  <a:pt x="606" y="103"/>
                </a:lnTo>
                <a:lnTo>
                  <a:pt x="606" y="104"/>
                </a:lnTo>
                <a:lnTo>
                  <a:pt x="606" y="106"/>
                </a:lnTo>
                <a:lnTo>
                  <a:pt x="605" y="108"/>
                </a:lnTo>
                <a:lnTo>
                  <a:pt x="604" y="109"/>
                </a:lnTo>
                <a:lnTo>
                  <a:pt x="604" y="110"/>
                </a:lnTo>
                <a:lnTo>
                  <a:pt x="603" y="111"/>
                </a:lnTo>
                <a:lnTo>
                  <a:pt x="602" y="112"/>
                </a:lnTo>
                <a:lnTo>
                  <a:pt x="601" y="113"/>
                </a:lnTo>
                <a:lnTo>
                  <a:pt x="600" y="115"/>
                </a:lnTo>
                <a:lnTo>
                  <a:pt x="595" y="118"/>
                </a:lnTo>
                <a:lnTo>
                  <a:pt x="594" y="120"/>
                </a:lnTo>
                <a:lnTo>
                  <a:pt x="590" y="123"/>
                </a:lnTo>
                <a:lnTo>
                  <a:pt x="589" y="124"/>
                </a:lnTo>
                <a:lnTo>
                  <a:pt x="588" y="126"/>
                </a:lnTo>
                <a:lnTo>
                  <a:pt x="587" y="127"/>
                </a:lnTo>
                <a:lnTo>
                  <a:pt x="586" y="129"/>
                </a:lnTo>
                <a:lnTo>
                  <a:pt x="584" y="130"/>
                </a:lnTo>
                <a:lnTo>
                  <a:pt x="584" y="131"/>
                </a:lnTo>
                <a:lnTo>
                  <a:pt x="583" y="131"/>
                </a:lnTo>
                <a:lnTo>
                  <a:pt x="582" y="132"/>
                </a:lnTo>
                <a:lnTo>
                  <a:pt x="581" y="132"/>
                </a:lnTo>
                <a:lnTo>
                  <a:pt x="579" y="133"/>
                </a:lnTo>
                <a:lnTo>
                  <a:pt x="576" y="133"/>
                </a:lnTo>
                <a:lnTo>
                  <a:pt x="574" y="133"/>
                </a:lnTo>
                <a:lnTo>
                  <a:pt x="573" y="134"/>
                </a:lnTo>
                <a:lnTo>
                  <a:pt x="572" y="134"/>
                </a:lnTo>
                <a:lnTo>
                  <a:pt x="571" y="135"/>
                </a:lnTo>
                <a:lnTo>
                  <a:pt x="571" y="135"/>
                </a:lnTo>
                <a:lnTo>
                  <a:pt x="570" y="136"/>
                </a:lnTo>
                <a:lnTo>
                  <a:pt x="570" y="136"/>
                </a:lnTo>
                <a:lnTo>
                  <a:pt x="570" y="137"/>
                </a:lnTo>
                <a:lnTo>
                  <a:pt x="569" y="137"/>
                </a:lnTo>
                <a:lnTo>
                  <a:pt x="569" y="138"/>
                </a:lnTo>
                <a:lnTo>
                  <a:pt x="569" y="139"/>
                </a:lnTo>
                <a:lnTo>
                  <a:pt x="569" y="140"/>
                </a:lnTo>
                <a:lnTo>
                  <a:pt x="570" y="142"/>
                </a:lnTo>
                <a:lnTo>
                  <a:pt x="570" y="144"/>
                </a:lnTo>
                <a:lnTo>
                  <a:pt x="572" y="149"/>
                </a:lnTo>
                <a:lnTo>
                  <a:pt x="573" y="153"/>
                </a:lnTo>
                <a:lnTo>
                  <a:pt x="574" y="156"/>
                </a:lnTo>
                <a:lnTo>
                  <a:pt x="576" y="163"/>
                </a:lnTo>
                <a:lnTo>
                  <a:pt x="576" y="166"/>
                </a:lnTo>
                <a:lnTo>
                  <a:pt x="577" y="168"/>
                </a:lnTo>
                <a:lnTo>
                  <a:pt x="578" y="172"/>
                </a:lnTo>
                <a:lnTo>
                  <a:pt x="581" y="179"/>
                </a:lnTo>
                <a:lnTo>
                  <a:pt x="583" y="185"/>
                </a:lnTo>
                <a:lnTo>
                  <a:pt x="584" y="187"/>
                </a:lnTo>
                <a:lnTo>
                  <a:pt x="584" y="189"/>
                </a:lnTo>
                <a:lnTo>
                  <a:pt x="585" y="191"/>
                </a:lnTo>
                <a:lnTo>
                  <a:pt x="585" y="197"/>
                </a:lnTo>
                <a:lnTo>
                  <a:pt x="585" y="201"/>
                </a:lnTo>
                <a:lnTo>
                  <a:pt x="586" y="203"/>
                </a:lnTo>
                <a:lnTo>
                  <a:pt x="586" y="205"/>
                </a:lnTo>
                <a:lnTo>
                  <a:pt x="587" y="210"/>
                </a:lnTo>
                <a:lnTo>
                  <a:pt x="587" y="212"/>
                </a:lnTo>
                <a:lnTo>
                  <a:pt x="587" y="213"/>
                </a:lnTo>
                <a:lnTo>
                  <a:pt x="587" y="215"/>
                </a:lnTo>
                <a:lnTo>
                  <a:pt x="587" y="216"/>
                </a:lnTo>
                <a:lnTo>
                  <a:pt x="586" y="217"/>
                </a:lnTo>
                <a:lnTo>
                  <a:pt x="586" y="218"/>
                </a:lnTo>
                <a:lnTo>
                  <a:pt x="585" y="219"/>
                </a:lnTo>
                <a:lnTo>
                  <a:pt x="583" y="223"/>
                </a:lnTo>
                <a:lnTo>
                  <a:pt x="581" y="224"/>
                </a:lnTo>
                <a:lnTo>
                  <a:pt x="581" y="226"/>
                </a:lnTo>
                <a:lnTo>
                  <a:pt x="580" y="227"/>
                </a:lnTo>
                <a:lnTo>
                  <a:pt x="580" y="228"/>
                </a:lnTo>
                <a:lnTo>
                  <a:pt x="580" y="230"/>
                </a:lnTo>
                <a:lnTo>
                  <a:pt x="579" y="231"/>
                </a:lnTo>
                <a:lnTo>
                  <a:pt x="579" y="233"/>
                </a:lnTo>
                <a:lnTo>
                  <a:pt x="579" y="234"/>
                </a:lnTo>
                <a:lnTo>
                  <a:pt x="579" y="235"/>
                </a:lnTo>
                <a:lnTo>
                  <a:pt x="579" y="238"/>
                </a:lnTo>
                <a:lnTo>
                  <a:pt x="579" y="239"/>
                </a:lnTo>
                <a:lnTo>
                  <a:pt x="579" y="241"/>
                </a:lnTo>
                <a:lnTo>
                  <a:pt x="580" y="242"/>
                </a:lnTo>
                <a:lnTo>
                  <a:pt x="580" y="244"/>
                </a:lnTo>
                <a:lnTo>
                  <a:pt x="581" y="245"/>
                </a:lnTo>
                <a:lnTo>
                  <a:pt x="584" y="250"/>
                </a:lnTo>
                <a:lnTo>
                  <a:pt x="585" y="252"/>
                </a:lnTo>
                <a:lnTo>
                  <a:pt x="586" y="253"/>
                </a:lnTo>
                <a:lnTo>
                  <a:pt x="586" y="254"/>
                </a:lnTo>
                <a:lnTo>
                  <a:pt x="587" y="256"/>
                </a:lnTo>
                <a:lnTo>
                  <a:pt x="588" y="260"/>
                </a:lnTo>
                <a:lnTo>
                  <a:pt x="589" y="262"/>
                </a:lnTo>
                <a:lnTo>
                  <a:pt x="590" y="265"/>
                </a:lnTo>
                <a:lnTo>
                  <a:pt x="592" y="268"/>
                </a:lnTo>
                <a:lnTo>
                  <a:pt x="593" y="269"/>
                </a:lnTo>
                <a:lnTo>
                  <a:pt x="594" y="271"/>
                </a:lnTo>
                <a:lnTo>
                  <a:pt x="596" y="274"/>
                </a:lnTo>
                <a:lnTo>
                  <a:pt x="599" y="277"/>
                </a:lnTo>
                <a:lnTo>
                  <a:pt x="602" y="280"/>
                </a:lnTo>
                <a:lnTo>
                  <a:pt x="603" y="281"/>
                </a:lnTo>
                <a:lnTo>
                  <a:pt x="604" y="283"/>
                </a:lnTo>
                <a:lnTo>
                  <a:pt x="605" y="284"/>
                </a:lnTo>
                <a:lnTo>
                  <a:pt x="605" y="285"/>
                </a:lnTo>
                <a:lnTo>
                  <a:pt x="605" y="286"/>
                </a:lnTo>
                <a:lnTo>
                  <a:pt x="606" y="290"/>
                </a:lnTo>
                <a:lnTo>
                  <a:pt x="606" y="291"/>
                </a:lnTo>
                <a:lnTo>
                  <a:pt x="606" y="292"/>
                </a:lnTo>
                <a:lnTo>
                  <a:pt x="608" y="296"/>
                </a:lnTo>
                <a:lnTo>
                  <a:pt x="608" y="297"/>
                </a:lnTo>
                <a:lnTo>
                  <a:pt x="608" y="298"/>
                </a:lnTo>
                <a:lnTo>
                  <a:pt x="608" y="299"/>
                </a:lnTo>
                <a:lnTo>
                  <a:pt x="608" y="301"/>
                </a:lnTo>
                <a:lnTo>
                  <a:pt x="608" y="302"/>
                </a:lnTo>
                <a:lnTo>
                  <a:pt x="607" y="305"/>
                </a:lnTo>
                <a:lnTo>
                  <a:pt x="606" y="306"/>
                </a:lnTo>
                <a:lnTo>
                  <a:pt x="606" y="307"/>
                </a:lnTo>
                <a:lnTo>
                  <a:pt x="606" y="308"/>
                </a:lnTo>
                <a:lnTo>
                  <a:pt x="607" y="308"/>
                </a:lnTo>
                <a:lnTo>
                  <a:pt x="607" y="308"/>
                </a:lnTo>
                <a:lnTo>
                  <a:pt x="607" y="309"/>
                </a:lnTo>
                <a:lnTo>
                  <a:pt x="608" y="309"/>
                </a:lnTo>
                <a:lnTo>
                  <a:pt x="608" y="309"/>
                </a:lnTo>
                <a:lnTo>
                  <a:pt x="609" y="309"/>
                </a:lnTo>
                <a:lnTo>
                  <a:pt x="611" y="310"/>
                </a:lnTo>
                <a:lnTo>
                  <a:pt x="612" y="310"/>
                </a:lnTo>
                <a:lnTo>
                  <a:pt x="616" y="311"/>
                </a:lnTo>
                <a:lnTo>
                  <a:pt x="618" y="311"/>
                </a:lnTo>
                <a:lnTo>
                  <a:pt x="618" y="312"/>
                </a:lnTo>
                <a:lnTo>
                  <a:pt x="619" y="312"/>
                </a:lnTo>
                <a:lnTo>
                  <a:pt x="620" y="313"/>
                </a:lnTo>
                <a:lnTo>
                  <a:pt x="621" y="314"/>
                </a:lnTo>
                <a:lnTo>
                  <a:pt x="622" y="315"/>
                </a:lnTo>
                <a:lnTo>
                  <a:pt x="623" y="315"/>
                </a:lnTo>
                <a:lnTo>
                  <a:pt x="624" y="316"/>
                </a:lnTo>
                <a:lnTo>
                  <a:pt x="624" y="318"/>
                </a:lnTo>
                <a:lnTo>
                  <a:pt x="625" y="319"/>
                </a:lnTo>
                <a:lnTo>
                  <a:pt x="625" y="320"/>
                </a:lnTo>
                <a:lnTo>
                  <a:pt x="626" y="322"/>
                </a:lnTo>
                <a:lnTo>
                  <a:pt x="626" y="327"/>
                </a:lnTo>
                <a:lnTo>
                  <a:pt x="626" y="329"/>
                </a:lnTo>
                <a:lnTo>
                  <a:pt x="626" y="330"/>
                </a:lnTo>
                <a:lnTo>
                  <a:pt x="626" y="333"/>
                </a:lnTo>
                <a:lnTo>
                  <a:pt x="626" y="335"/>
                </a:lnTo>
                <a:lnTo>
                  <a:pt x="625" y="338"/>
                </a:lnTo>
                <a:lnTo>
                  <a:pt x="625" y="340"/>
                </a:lnTo>
                <a:lnTo>
                  <a:pt x="624" y="341"/>
                </a:lnTo>
                <a:lnTo>
                  <a:pt x="624" y="342"/>
                </a:lnTo>
                <a:lnTo>
                  <a:pt x="623" y="344"/>
                </a:lnTo>
                <a:lnTo>
                  <a:pt x="622" y="345"/>
                </a:lnTo>
                <a:lnTo>
                  <a:pt x="619" y="349"/>
                </a:lnTo>
                <a:lnTo>
                  <a:pt x="615" y="354"/>
                </a:lnTo>
                <a:lnTo>
                  <a:pt x="615" y="355"/>
                </a:lnTo>
                <a:lnTo>
                  <a:pt x="614" y="356"/>
                </a:lnTo>
                <a:lnTo>
                  <a:pt x="613" y="357"/>
                </a:lnTo>
                <a:lnTo>
                  <a:pt x="612" y="359"/>
                </a:lnTo>
                <a:lnTo>
                  <a:pt x="612" y="360"/>
                </a:lnTo>
                <a:lnTo>
                  <a:pt x="611" y="362"/>
                </a:lnTo>
                <a:lnTo>
                  <a:pt x="611" y="363"/>
                </a:lnTo>
                <a:lnTo>
                  <a:pt x="611" y="365"/>
                </a:lnTo>
                <a:lnTo>
                  <a:pt x="611" y="366"/>
                </a:lnTo>
                <a:lnTo>
                  <a:pt x="611" y="368"/>
                </a:lnTo>
                <a:lnTo>
                  <a:pt x="611" y="369"/>
                </a:lnTo>
                <a:lnTo>
                  <a:pt x="612" y="371"/>
                </a:lnTo>
                <a:lnTo>
                  <a:pt x="614" y="376"/>
                </a:lnTo>
                <a:lnTo>
                  <a:pt x="614" y="377"/>
                </a:lnTo>
                <a:lnTo>
                  <a:pt x="614" y="377"/>
                </a:lnTo>
                <a:lnTo>
                  <a:pt x="614" y="379"/>
                </a:lnTo>
                <a:lnTo>
                  <a:pt x="613" y="381"/>
                </a:lnTo>
                <a:lnTo>
                  <a:pt x="612" y="385"/>
                </a:lnTo>
                <a:lnTo>
                  <a:pt x="611" y="388"/>
                </a:lnTo>
                <a:lnTo>
                  <a:pt x="611" y="391"/>
                </a:lnTo>
                <a:lnTo>
                  <a:pt x="611" y="394"/>
                </a:lnTo>
                <a:lnTo>
                  <a:pt x="611" y="395"/>
                </a:lnTo>
                <a:lnTo>
                  <a:pt x="611" y="395"/>
                </a:lnTo>
                <a:lnTo>
                  <a:pt x="611" y="395"/>
                </a:lnTo>
                <a:lnTo>
                  <a:pt x="610" y="395"/>
                </a:lnTo>
                <a:lnTo>
                  <a:pt x="610" y="395"/>
                </a:lnTo>
                <a:lnTo>
                  <a:pt x="608" y="396"/>
                </a:lnTo>
                <a:lnTo>
                  <a:pt x="606" y="396"/>
                </a:lnTo>
                <a:lnTo>
                  <a:pt x="604" y="395"/>
                </a:lnTo>
                <a:lnTo>
                  <a:pt x="602" y="395"/>
                </a:lnTo>
                <a:lnTo>
                  <a:pt x="600" y="395"/>
                </a:lnTo>
                <a:lnTo>
                  <a:pt x="598" y="394"/>
                </a:lnTo>
                <a:lnTo>
                  <a:pt x="595" y="393"/>
                </a:lnTo>
                <a:lnTo>
                  <a:pt x="593" y="392"/>
                </a:lnTo>
                <a:lnTo>
                  <a:pt x="590" y="391"/>
                </a:lnTo>
                <a:lnTo>
                  <a:pt x="588" y="390"/>
                </a:lnTo>
                <a:lnTo>
                  <a:pt x="586" y="389"/>
                </a:lnTo>
                <a:lnTo>
                  <a:pt x="576" y="385"/>
                </a:lnTo>
                <a:lnTo>
                  <a:pt x="572" y="383"/>
                </a:lnTo>
                <a:lnTo>
                  <a:pt x="571" y="382"/>
                </a:lnTo>
                <a:lnTo>
                  <a:pt x="569" y="381"/>
                </a:lnTo>
                <a:lnTo>
                  <a:pt x="567" y="381"/>
                </a:lnTo>
                <a:lnTo>
                  <a:pt x="565" y="380"/>
                </a:lnTo>
                <a:lnTo>
                  <a:pt x="563" y="380"/>
                </a:lnTo>
                <a:lnTo>
                  <a:pt x="562" y="380"/>
                </a:lnTo>
                <a:lnTo>
                  <a:pt x="558" y="379"/>
                </a:lnTo>
                <a:lnTo>
                  <a:pt x="555" y="379"/>
                </a:lnTo>
                <a:lnTo>
                  <a:pt x="553" y="379"/>
                </a:lnTo>
                <a:lnTo>
                  <a:pt x="552" y="379"/>
                </a:lnTo>
                <a:lnTo>
                  <a:pt x="550" y="379"/>
                </a:lnTo>
                <a:lnTo>
                  <a:pt x="546" y="380"/>
                </a:lnTo>
                <a:lnTo>
                  <a:pt x="545" y="380"/>
                </a:lnTo>
                <a:lnTo>
                  <a:pt x="544" y="380"/>
                </a:lnTo>
                <a:lnTo>
                  <a:pt x="543" y="380"/>
                </a:lnTo>
                <a:lnTo>
                  <a:pt x="542" y="380"/>
                </a:lnTo>
                <a:lnTo>
                  <a:pt x="539" y="378"/>
                </a:lnTo>
                <a:lnTo>
                  <a:pt x="537" y="378"/>
                </a:lnTo>
                <a:lnTo>
                  <a:pt x="535" y="378"/>
                </a:lnTo>
                <a:lnTo>
                  <a:pt x="534" y="378"/>
                </a:lnTo>
                <a:lnTo>
                  <a:pt x="533" y="378"/>
                </a:lnTo>
                <a:lnTo>
                  <a:pt x="532" y="378"/>
                </a:lnTo>
                <a:lnTo>
                  <a:pt x="528" y="379"/>
                </a:lnTo>
                <a:lnTo>
                  <a:pt x="526" y="380"/>
                </a:lnTo>
                <a:lnTo>
                  <a:pt x="524" y="380"/>
                </a:lnTo>
                <a:lnTo>
                  <a:pt x="522" y="380"/>
                </a:lnTo>
                <a:lnTo>
                  <a:pt x="518" y="380"/>
                </a:lnTo>
                <a:lnTo>
                  <a:pt x="515" y="379"/>
                </a:lnTo>
                <a:lnTo>
                  <a:pt x="513" y="379"/>
                </a:lnTo>
                <a:lnTo>
                  <a:pt x="509" y="378"/>
                </a:lnTo>
                <a:lnTo>
                  <a:pt x="507" y="377"/>
                </a:lnTo>
                <a:lnTo>
                  <a:pt x="507" y="377"/>
                </a:lnTo>
                <a:lnTo>
                  <a:pt x="506" y="377"/>
                </a:lnTo>
                <a:lnTo>
                  <a:pt x="506" y="377"/>
                </a:lnTo>
                <a:lnTo>
                  <a:pt x="506" y="377"/>
                </a:lnTo>
                <a:lnTo>
                  <a:pt x="505" y="378"/>
                </a:lnTo>
                <a:lnTo>
                  <a:pt x="504" y="379"/>
                </a:lnTo>
                <a:lnTo>
                  <a:pt x="504" y="381"/>
                </a:lnTo>
                <a:lnTo>
                  <a:pt x="503" y="384"/>
                </a:lnTo>
                <a:lnTo>
                  <a:pt x="500" y="395"/>
                </a:lnTo>
                <a:lnTo>
                  <a:pt x="500" y="397"/>
                </a:lnTo>
                <a:lnTo>
                  <a:pt x="499" y="398"/>
                </a:lnTo>
                <a:lnTo>
                  <a:pt x="498" y="400"/>
                </a:lnTo>
                <a:lnTo>
                  <a:pt x="498" y="400"/>
                </a:lnTo>
                <a:lnTo>
                  <a:pt x="497" y="401"/>
                </a:lnTo>
                <a:lnTo>
                  <a:pt x="496" y="402"/>
                </a:lnTo>
                <a:lnTo>
                  <a:pt x="496" y="402"/>
                </a:lnTo>
                <a:lnTo>
                  <a:pt x="495" y="402"/>
                </a:lnTo>
                <a:lnTo>
                  <a:pt x="493" y="402"/>
                </a:lnTo>
                <a:lnTo>
                  <a:pt x="491" y="403"/>
                </a:lnTo>
                <a:lnTo>
                  <a:pt x="488" y="403"/>
                </a:lnTo>
                <a:lnTo>
                  <a:pt x="486" y="402"/>
                </a:lnTo>
                <a:lnTo>
                  <a:pt x="484" y="402"/>
                </a:lnTo>
                <a:lnTo>
                  <a:pt x="478" y="401"/>
                </a:lnTo>
                <a:lnTo>
                  <a:pt x="477" y="401"/>
                </a:lnTo>
                <a:lnTo>
                  <a:pt x="476" y="401"/>
                </a:lnTo>
                <a:lnTo>
                  <a:pt x="475" y="401"/>
                </a:lnTo>
                <a:lnTo>
                  <a:pt x="473" y="401"/>
                </a:lnTo>
                <a:lnTo>
                  <a:pt x="469" y="402"/>
                </a:lnTo>
                <a:lnTo>
                  <a:pt x="467" y="402"/>
                </a:lnTo>
                <a:lnTo>
                  <a:pt x="464" y="403"/>
                </a:lnTo>
                <a:lnTo>
                  <a:pt x="462" y="403"/>
                </a:lnTo>
                <a:lnTo>
                  <a:pt x="461" y="403"/>
                </a:lnTo>
                <a:lnTo>
                  <a:pt x="460" y="403"/>
                </a:lnTo>
                <a:lnTo>
                  <a:pt x="459" y="402"/>
                </a:lnTo>
                <a:lnTo>
                  <a:pt x="458" y="401"/>
                </a:lnTo>
                <a:lnTo>
                  <a:pt x="456" y="401"/>
                </a:lnTo>
                <a:lnTo>
                  <a:pt x="456" y="401"/>
                </a:lnTo>
                <a:lnTo>
                  <a:pt x="455" y="401"/>
                </a:lnTo>
                <a:lnTo>
                  <a:pt x="454" y="401"/>
                </a:lnTo>
                <a:lnTo>
                  <a:pt x="453" y="401"/>
                </a:lnTo>
                <a:lnTo>
                  <a:pt x="452" y="401"/>
                </a:lnTo>
                <a:lnTo>
                  <a:pt x="451" y="402"/>
                </a:lnTo>
                <a:lnTo>
                  <a:pt x="449" y="402"/>
                </a:lnTo>
                <a:lnTo>
                  <a:pt x="448" y="403"/>
                </a:lnTo>
                <a:lnTo>
                  <a:pt x="447" y="404"/>
                </a:lnTo>
                <a:lnTo>
                  <a:pt x="447" y="404"/>
                </a:lnTo>
                <a:lnTo>
                  <a:pt x="444" y="407"/>
                </a:lnTo>
                <a:lnTo>
                  <a:pt x="443" y="409"/>
                </a:lnTo>
                <a:lnTo>
                  <a:pt x="441" y="410"/>
                </a:lnTo>
                <a:lnTo>
                  <a:pt x="440" y="411"/>
                </a:lnTo>
                <a:lnTo>
                  <a:pt x="439" y="412"/>
                </a:lnTo>
                <a:lnTo>
                  <a:pt x="439" y="412"/>
                </a:lnTo>
                <a:lnTo>
                  <a:pt x="438" y="412"/>
                </a:lnTo>
                <a:lnTo>
                  <a:pt x="437" y="412"/>
                </a:lnTo>
                <a:lnTo>
                  <a:pt x="437" y="412"/>
                </a:lnTo>
                <a:lnTo>
                  <a:pt x="436" y="412"/>
                </a:lnTo>
                <a:lnTo>
                  <a:pt x="436" y="412"/>
                </a:lnTo>
                <a:lnTo>
                  <a:pt x="435" y="412"/>
                </a:lnTo>
                <a:lnTo>
                  <a:pt x="435" y="411"/>
                </a:lnTo>
                <a:lnTo>
                  <a:pt x="429" y="403"/>
                </a:lnTo>
                <a:lnTo>
                  <a:pt x="428" y="401"/>
                </a:lnTo>
                <a:lnTo>
                  <a:pt x="426" y="400"/>
                </a:lnTo>
                <a:lnTo>
                  <a:pt x="425" y="399"/>
                </a:lnTo>
                <a:lnTo>
                  <a:pt x="424" y="398"/>
                </a:lnTo>
                <a:lnTo>
                  <a:pt x="420" y="395"/>
                </a:lnTo>
                <a:lnTo>
                  <a:pt x="415" y="392"/>
                </a:lnTo>
                <a:lnTo>
                  <a:pt x="413" y="391"/>
                </a:lnTo>
                <a:lnTo>
                  <a:pt x="411" y="390"/>
                </a:lnTo>
                <a:lnTo>
                  <a:pt x="409" y="389"/>
                </a:lnTo>
                <a:lnTo>
                  <a:pt x="404" y="387"/>
                </a:lnTo>
                <a:lnTo>
                  <a:pt x="398" y="386"/>
                </a:lnTo>
                <a:lnTo>
                  <a:pt x="397" y="385"/>
                </a:lnTo>
                <a:lnTo>
                  <a:pt x="394" y="385"/>
                </a:lnTo>
                <a:lnTo>
                  <a:pt x="393" y="384"/>
                </a:lnTo>
                <a:lnTo>
                  <a:pt x="392" y="384"/>
                </a:lnTo>
                <a:lnTo>
                  <a:pt x="391" y="384"/>
                </a:lnTo>
                <a:lnTo>
                  <a:pt x="389" y="382"/>
                </a:lnTo>
                <a:lnTo>
                  <a:pt x="387" y="381"/>
                </a:lnTo>
                <a:lnTo>
                  <a:pt x="386" y="379"/>
                </a:lnTo>
                <a:lnTo>
                  <a:pt x="384" y="378"/>
                </a:lnTo>
                <a:lnTo>
                  <a:pt x="382" y="375"/>
                </a:lnTo>
                <a:lnTo>
                  <a:pt x="381" y="373"/>
                </a:lnTo>
                <a:lnTo>
                  <a:pt x="379" y="371"/>
                </a:lnTo>
                <a:lnTo>
                  <a:pt x="374" y="365"/>
                </a:lnTo>
                <a:lnTo>
                  <a:pt x="372" y="364"/>
                </a:lnTo>
                <a:lnTo>
                  <a:pt x="370" y="362"/>
                </a:lnTo>
                <a:lnTo>
                  <a:pt x="368" y="361"/>
                </a:lnTo>
                <a:lnTo>
                  <a:pt x="366" y="359"/>
                </a:lnTo>
                <a:lnTo>
                  <a:pt x="364" y="358"/>
                </a:lnTo>
                <a:lnTo>
                  <a:pt x="362" y="357"/>
                </a:lnTo>
                <a:lnTo>
                  <a:pt x="356" y="355"/>
                </a:lnTo>
                <a:lnTo>
                  <a:pt x="351" y="351"/>
                </a:lnTo>
                <a:lnTo>
                  <a:pt x="349" y="351"/>
                </a:lnTo>
                <a:lnTo>
                  <a:pt x="348" y="351"/>
                </a:lnTo>
                <a:lnTo>
                  <a:pt x="344" y="349"/>
                </a:lnTo>
                <a:lnTo>
                  <a:pt x="339" y="348"/>
                </a:lnTo>
                <a:lnTo>
                  <a:pt x="333" y="346"/>
                </a:lnTo>
                <a:lnTo>
                  <a:pt x="332" y="346"/>
                </a:lnTo>
                <a:lnTo>
                  <a:pt x="328" y="344"/>
                </a:lnTo>
                <a:lnTo>
                  <a:pt x="327" y="344"/>
                </a:lnTo>
                <a:lnTo>
                  <a:pt x="326" y="343"/>
                </a:lnTo>
                <a:lnTo>
                  <a:pt x="325" y="343"/>
                </a:lnTo>
                <a:lnTo>
                  <a:pt x="323" y="343"/>
                </a:lnTo>
                <a:lnTo>
                  <a:pt x="317" y="343"/>
                </a:lnTo>
                <a:lnTo>
                  <a:pt x="315" y="343"/>
                </a:lnTo>
                <a:lnTo>
                  <a:pt x="314" y="342"/>
                </a:lnTo>
                <a:lnTo>
                  <a:pt x="313" y="342"/>
                </a:lnTo>
                <a:lnTo>
                  <a:pt x="312" y="342"/>
                </a:lnTo>
                <a:lnTo>
                  <a:pt x="312" y="342"/>
                </a:lnTo>
                <a:lnTo>
                  <a:pt x="311" y="341"/>
                </a:lnTo>
                <a:lnTo>
                  <a:pt x="310" y="341"/>
                </a:lnTo>
                <a:lnTo>
                  <a:pt x="309" y="340"/>
                </a:lnTo>
                <a:lnTo>
                  <a:pt x="307" y="338"/>
                </a:lnTo>
                <a:lnTo>
                  <a:pt x="304" y="334"/>
                </a:lnTo>
                <a:lnTo>
                  <a:pt x="302" y="333"/>
                </a:lnTo>
                <a:lnTo>
                  <a:pt x="300" y="331"/>
                </a:lnTo>
                <a:lnTo>
                  <a:pt x="299" y="330"/>
                </a:lnTo>
                <a:lnTo>
                  <a:pt x="298" y="329"/>
                </a:lnTo>
                <a:lnTo>
                  <a:pt x="297" y="329"/>
                </a:lnTo>
                <a:lnTo>
                  <a:pt x="296" y="328"/>
                </a:lnTo>
                <a:lnTo>
                  <a:pt x="295" y="327"/>
                </a:lnTo>
                <a:lnTo>
                  <a:pt x="293" y="327"/>
                </a:lnTo>
                <a:lnTo>
                  <a:pt x="291" y="326"/>
                </a:lnTo>
                <a:lnTo>
                  <a:pt x="287" y="325"/>
                </a:lnTo>
                <a:lnTo>
                  <a:pt x="284" y="325"/>
                </a:lnTo>
                <a:lnTo>
                  <a:pt x="282" y="324"/>
                </a:lnTo>
                <a:lnTo>
                  <a:pt x="280" y="323"/>
                </a:lnTo>
                <a:lnTo>
                  <a:pt x="279" y="323"/>
                </a:lnTo>
                <a:lnTo>
                  <a:pt x="278" y="322"/>
                </a:lnTo>
                <a:lnTo>
                  <a:pt x="277" y="321"/>
                </a:lnTo>
                <a:lnTo>
                  <a:pt x="276" y="321"/>
                </a:lnTo>
                <a:lnTo>
                  <a:pt x="275" y="320"/>
                </a:lnTo>
                <a:lnTo>
                  <a:pt x="274" y="319"/>
                </a:lnTo>
                <a:lnTo>
                  <a:pt x="273" y="318"/>
                </a:lnTo>
                <a:lnTo>
                  <a:pt x="271" y="315"/>
                </a:lnTo>
                <a:lnTo>
                  <a:pt x="270" y="314"/>
                </a:lnTo>
                <a:lnTo>
                  <a:pt x="269" y="314"/>
                </a:lnTo>
                <a:lnTo>
                  <a:pt x="268" y="313"/>
                </a:lnTo>
                <a:lnTo>
                  <a:pt x="268" y="313"/>
                </a:lnTo>
                <a:lnTo>
                  <a:pt x="267" y="313"/>
                </a:lnTo>
                <a:lnTo>
                  <a:pt x="266" y="313"/>
                </a:lnTo>
                <a:lnTo>
                  <a:pt x="265" y="314"/>
                </a:lnTo>
                <a:lnTo>
                  <a:pt x="264" y="315"/>
                </a:lnTo>
                <a:lnTo>
                  <a:pt x="263" y="316"/>
                </a:lnTo>
                <a:lnTo>
                  <a:pt x="261" y="318"/>
                </a:lnTo>
                <a:lnTo>
                  <a:pt x="260" y="319"/>
                </a:lnTo>
                <a:lnTo>
                  <a:pt x="259" y="321"/>
                </a:lnTo>
                <a:lnTo>
                  <a:pt x="257" y="323"/>
                </a:lnTo>
                <a:lnTo>
                  <a:pt x="256" y="326"/>
                </a:lnTo>
                <a:lnTo>
                  <a:pt x="254" y="330"/>
                </a:lnTo>
                <a:lnTo>
                  <a:pt x="254" y="331"/>
                </a:lnTo>
                <a:lnTo>
                  <a:pt x="253" y="332"/>
                </a:lnTo>
                <a:lnTo>
                  <a:pt x="252" y="334"/>
                </a:lnTo>
                <a:lnTo>
                  <a:pt x="250" y="336"/>
                </a:lnTo>
                <a:lnTo>
                  <a:pt x="248" y="340"/>
                </a:lnTo>
                <a:lnTo>
                  <a:pt x="247" y="340"/>
                </a:lnTo>
                <a:lnTo>
                  <a:pt x="246" y="341"/>
                </a:lnTo>
                <a:lnTo>
                  <a:pt x="245" y="342"/>
                </a:lnTo>
                <a:lnTo>
                  <a:pt x="245" y="342"/>
                </a:lnTo>
                <a:lnTo>
                  <a:pt x="243" y="343"/>
                </a:lnTo>
                <a:lnTo>
                  <a:pt x="242" y="343"/>
                </a:lnTo>
                <a:lnTo>
                  <a:pt x="241" y="343"/>
                </a:lnTo>
                <a:lnTo>
                  <a:pt x="239" y="343"/>
                </a:lnTo>
                <a:lnTo>
                  <a:pt x="237" y="343"/>
                </a:lnTo>
                <a:lnTo>
                  <a:pt x="235" y="343"/>
                </a:lnTo>
                <a:lnTo>
                  <a:pt x="234" y="343"/>
                </a:lnTo>
                <a:lnTo>
                  <a:pt x="233" y="343"/>
                </a:lnTo>
                <a:lnTo>
                  <a:pt x="232" y="342"/>
                </a:lnTo>
                <a:lnTo>
                  <a:pt x="231" y="342"/>
                </a:lnTo>
                <a:lnTo>
                  <a:pt x="229" y="341"/>
                </a:lnTo>
                <a:lnTo>
                  <a:pt x="224" y="339"/>
                </a:lnTo>
                <a:lnTo>
                  <a:pt x="216" y="334"/>
                </a:lnTo>
                <a:lnTo>
                  <a:pt x="213" y="333"/>
                </a:lnTo>
                <a:lnTo>
                  <a:pt x="212" y="332"/>
                </a:lnTo>
                <a:lnTo>
                  <a:pt x="211" y="331"/>
                </a:lnTo>
                <a:lnTo>
                  <a:pt x="210" y="330"/>
                </a:lnTo>
                <a:lnTo>
                  <a:pt x="209" y="329"/>
                </a:lnTo>
                <a:lnTo>
                  <a:pt x="208" y="327"/>
                </a:lnTo>
                <a:lnTo>
                  <a:pt x="207" y="326"/>
                </a:lnTo>
                <a:lnTo>
                  <a:pt x="207" y="325"/>
                </a:lnTo>
                <a:lnTo>
                  <a:pt x="207" y="323"/>
                </a:lnTo>
                <a:lnTo>
                  <a:pt x="207" y="322"/>
                </a:lnTo>
                <a:lnTo>
                  <a:pt x="207" y="320"/>
                </a:lnTo>
                <a:lnTo>
                  <a:pt x="207" y="318"/>
                </a:lnTo>
                <a:lnTo>
                  <a:pt x="208" y="315"/>
                </a:lnTo>
                <a:lnTo>
                  <a:pt x="208" y="314"/>
                </a:lnTo>
                <a:lnTo>
                  <a:pt x="208" y="314"/>
                </a:lnTo>
                <a:lnTo>
                  <a:pt x="208" y="313"/>
                </a:lnTo>
                <a:lnTo>
                  <a:pt x="208" y="312"/>
                </a:lnTo>
                <a:lnTo>
                  <a:pt x="208" y="311"/>
                </a:lnTo>
                <a:lnTo>
                  <a:pt x="207" y="310"/>
                </a:lnTo>
                <a:lnTo>
                  <a:pt x="207" y="310"/>
                </a:lnTo>
                <a:lnTo>
                  <a:pt x="206" y="310"/>
                </a:lnTo>
                <a:lnTo>
                  <a:pt x="203" y="309"/>
                </a:lnTo>
                <a:lnTo>
                  <a:pt x="202" y="309"/>
                </a:lnTo>
                <a:lnTo>
                  <a:pt x="200" y="308"/>
                </a:lnTo>
                <a:lnTo>
                  <a:pt x="199" y="308"/>
                </a:lnTo>
                <a:lnTo>
                  <a:pt x="197" y="307"/>
                </a:lnTo>
                <a:lnTo>
                  <a:pt x="196" y="306"/>
                </a:lnTo>
                <a:lnTo>
                  <a:pt x="194" y="305"/>
                </a:lnTo>
                <a:lnTo>
                  <a:pt x="191" y="303"/>
                </a:lnTo>
                <a:lnTo>
                  <a:pt x="190" y="302"/>
                </a:lnTo>
                <a:lnTo>
                  <a:pt x="188" y="301"/>
                </a:lnTo>
                <a:lnTo>
                  <a:pt x="186" y="301"/>
                </a:lnTo>
                <a:lnTo>
                  <a:pt x="184" y="300"/>
                </a:lnTo>
                <a:lnTo>
                  <a:pt x="182" y="299"/>
                </a:lnTo>
                <a:lnTo>
                  <a:pt x="180" y="299"/>
                </a:lnTo>
                <a:lnTo>
                  <a:pt x="178" y="298"/>
                </a:lnTo>
                <a:lnTo>
                  <a:pt x="177" y="298"/>
                </a:lnTo>
                <a:lnTo>
                  <a:pt x="176" y="297"/>
                </a:lnTo>
                <a:lnTo>
                  <a:pt x="175" y="297"/>
                </a:lnTo>
                <a:lnTo>
                  <a:pt x="174" y="296"/>
                </a:lnTo>
                <a:lnTo>
                  <a:pt x="174" y="296"/>
                </a:lnTo>
                <a:lnTo>
                  <a:pt x="173" y="295"/>
                </a:lnTo>
                <a:lnTo>
                  <a:pt x="173" y="294"/>
                </a:lnTo>
                <a:lnTo>
                  <a:pt x="172" y="293"/>
                </a:lnTo>
                <a:lnTo>
                  <a:pt x="171" y="289"/>
                </a:lnTo>
                <a:lnTo>
                  <a:pt x="171" y="288"/>
                </a:lnTo>
                <a:lnTo>
                  <a:pt x="171" y="288"/>
                </a:lnTo>
                <a:lnTo>
                  <a:pt x="170" y="287"/>
                </a:lnTo>
                <a:lnTo>
                  <a:pt x="170" y="287"/>
                </a:lnTo>
                <a:lnTo>
                  <a:pt x="170" y="286"/>
                </a:lnTo>
                <a:lnTo>
                  <a:pt x="169" y="286"/>
                </a:lnTo>
                <a:lnTo>
                  <a:pt x="168" y="286"/>
                </a:lnTo>
                <a:lnTo>
                  <a:pt x="167" y="285"/>
                </a:lnTo>
                <a:lnTo>
                  <a:pt x="164" y="284"/>
                </a:lnTo>
                <a:lnTo>
                  <a:pt x="162" y="283"/>
                </a:lnTo>
                <a:lnTo>
                  <a:pt x="158" y="283"/>
                </a:lnTo>
                <a:lnTo>
                  <a:pt x="157" y="282"/>
                </a:lnTo>
                <a:lnTo>
                  <a:pt x="155" y="282"/>
                </a:lnTo>
                <a:lnTo>
                  <a:pt x="154" y="281"/>
                </a:lnTo>
                <a:lnTo>
                  <a:pt x="152" y="280"/>
                </a:lnTo>
                <a:lnTo>
                  <a:pt x="150" y="279"/>
                </a:lnTo>
                <a:lnTo>
                  <a:pt x="149" y="278"/>
                </a:lnTo>
                <a:lnTo>
                  <a:pt x="148" y="277"/>
                </a:lnTo>
                <a:lnTo>
                  <a:pt x="147" y="276"/>
                </a:lnTo>
                <a:lnTo>
                  <a:pt x="143" y="272"/>
                </a:lnTo>
                <a:lnTo>
                  <a:pt x="143" y="272"/>
                </a:lnTo>
                <a:lnTo>
                  <a:pt x="142" y="272"/>
                </a:lnTo>
                <a:lnTo>
                  <a:pt x="141" y="271"/>
                </a:lnTo>
                <a:lnTo>
                  <a:pt x="139" y="270"/>
                </a:lnTo>
                <a:lnTo>
                  <a:pt x="135" y="268"/>
                </a:lnTo>
                <a:lnTo>
                  <a:pt x="134" y="268"/>
                </a:lnTo>
                <a:lnTo>
                  <a:pt x="132" y="267"/>
                </a:lnTo>
                <a:lnTo>
                  <a:pt x="131" y="266"/>
                </a:lnTo>
                <a:lnTo>
                  <a:pt x="130" y="266"/>
                </a:lnTo>
                <a:lnTo>
                  <a:pt x="129" y="265"/>
                </a:lnTo>
                <a:lnTo>
                  <a:pt x="126" y="264"/>
                </a:lnTo>
                <a:lnTo>
                  <a:pt x="125" y="264"/>
                </a:lnTo>
                <a:lnTo>
                  <a:pt x="124" y="264"/>
                </a:lnTo>
                <a:lnTo>
                  <a:pt x="123" y="264"/>
                </a:lnTo>
                <a:lnTo>
                  <a:pt x="122" y="264"/>
                </a:lnTo>
                <a:lnTo>
                  <a:pt x="120" y="265"/>
                </a:lnTo>
                <a:lnTo>
                  <a:pt x="119" y="265"/>
                </a:lnTo>
                <a:lnTo>
                  <a:pt x="118" y="265"/>
                </a:lnTo>
                <a:lnTo>
                  <a:pt x="117" y="265"/>
                </a:lnTo>
                <a:lnTo>
                  <a:pt x="115" y="265"/>
                </a:lnTo>
                <a:lnTo>
                  <a:pt x="112" y="264"/>
                </a:lnTo>
                <a:lnTo>
                  <a:pt x="111" y="264"/>
                </a:lnTo>
                <a:lnTo>
                  <a:pt x="110" y="264"/>
                </a:lnTo>
                <a:lnTo>
                  <a:pt x="109" y="264"/>
                </a:lnTo>
                <a:lnTo>
                  <a:pt x="104" y="265"/>
                </a:lnTo>
                <a:lnTo>
                  <a:pt x="102" y="265"/>
                </a:lnTo>
                <a:lnTo>
                  <a:pt x="101" y="265"/>
                </a:lnTo>
                <a:lnTo>
                  <a:pt x="99" y="264"/>
                </a:lnTo>
                <a:lnTo>
                  <a:pt x="97" y="264"/>
                </a:lnTo>
                <a:lnTo>
                  <a:pt x="96" y="264"/>
                </a:lnTo>
                <a:lnTo>
                  <a:pt x="95" y="263"/>
                </a:lnTo>
                <a:lnTo>
                  <a:pt x="94" y="263"/>
                </a:lnTo>
                <a:lnTo>
                  <a:pt x="93" y="263"/>
                </a:lnTo>
                <a:lnTo>
                  <a:pt x="92" y="261"/>
                </a:lnTo>
                <a:lnTo>
                  <a:pt x="89" y="259"/>
                </a:lnTo>
                <a:lnTo>
                  <a:pt x="88" y="258"/>
                </a:lnTo>
                <a:lnTo>
                  <a:pt x="85" y="255"/>
                </a:lnTo>
                <a:lnTo>
                  <a:pt x="84" y="254"/>
                </a:lnTo>
                <a:lnTo>
                  <a:pt x="74" y="247"/>
                </a:lnTo>
                <a:lnTo>
                  <a:pt x="69" y="244"/>
                </a:lnTo>
                <a:lnTo>
                  <a:pt x="67" y="242"/>
                </a:lnTo>
                <a:lnTo>
                  <a:pt x="59" y="236"/>
                </a:lnTo>
                <a:lnTo>
                  <a:pt x="53" y="232"/>
                </a:lnTo>
                <a:lnTo>
                  <a:pt x="53" y="232"/>
                </a:lnTo>
                <a:lnTo>
                  <a:pt x="53" y="231"/>
                </a:lnTo>
                <a:lnTo>
                  <a:pt x="53" y="228"/>
                </a:lnTo>
                <a:lnTo>
                  <a:pt x="54" y="223"/>
                </a:lnTo>
                <a:lnTo>
                  <a:pt x="55" y="218"/>
                </a:lnTo>
                <a:lnTo>
                  <a:pt x="55" y="213"/>
                </a:lnTo>
                <a:lnTo>
                  <a:pt x="55" y="212"/>
                </a:lnTo>
                <a:lnTo>
                  <a:pt x="56" y="211"/>
                </a:lnTo>
                <a:lnTo>
                  <a:pt x="56" y="210"/>
                </a:lnTo>
                <a:lnTo>
                  <a:pt x="56" y="209"/>
                </a:lnTo>
                <a:lnTo>
                  <a:pt x="57" y="208"/>
                </a:lnTo>
                <a:lnTo>
                  <a:pt x="59" y="205"/>
                </a:lnTo>
                <a:lnTo>
                  <a:pt x="60" y="204"/>
                </a:lnTo>
                <a:lnTo>
                  <a:pt x="61" y="203"/>
                </a:lnTo>
                <a:lnTo>
                  <a:pt x="63" y="198"/>
                </a:lnTo>
                <a:lnTo>
                  <a:pt x="64" y="195"/>
                </a:lnTo>
                <a:lnTo>
                  <a:pt x="65" y="193"/>
                </a:lnTo>
                <a:lnTo>
                  <a:pt x="65" y="191"/>
                </a:lnTo>
                <a:lnTo>
                  <a:pt x="66" y="190"/>
                </a:lnTo>
                <a:lnTo>
                  <a:pt x="66" y="189"/>
                </a:lnTo>
                <a:lnTo>
                  <a:pt x="66" y="187"/>
                </a:lnTo>
                <a:lnTo>
                  <a:pt x="65" y="186"/>
                </a:lnTo>
                <a:lnTo>
                  <a:pt x="65" y="182"/>
                </a:lnTo>
                <a:lnTo>
                  <a:pt x="64" y="181"/>
                </a:lnTo>
                <a:lnTo>
                  <a:pt x="64" y="180"/>
                </a:lnTo>
                <a:lnTo>
                  <a:pt x="64" y="179"/>
                </a:lnTo>
                <a:lnTo>
                  <a:pt x="64" y="178"/>
                </a:lnTo>
                <a:lnTo>
                  <a:pt x="65" y="177"/>
                </a:lnTo>
                <a:lnTo>
                  <a:pt x="65" y="174"/>
                </a:lnTo>
                <a:lnTo>
                  <a:pt x="65" y="172"/>
                </a:lnTo>
                <a:lnTo>
                  <a:pt x="65" y="171"/>
                </a:lnTo>
                <a:lnTo>
                  <a:pt x="65" y="170"/>
                </a:lnTo>
                <a:lnTo>
                  <a:pt x="65" y="169"/>
                </a:lnTo>
                <a:lnTo>
                  <a:pt x="65" y="168"/>
                </a:lnTo>
                <a:lnTo>
                  <a:pt x="64" y="167"/>
                </a:lnTo>
                <a:lnTo>
                  <a:pt x="63" y="166"/>
                </a:lnTo>
                <a:lnTo>
                  <a:pt x="62" y="165"/>
                </a:lnTo>
                <a:lnTo>
                  <a:pt x="61" y="164"/>
                </a:lnTo>
                <a:lnTo>
                  <a:pt x="59" y="163"/>
                </a:lnTo>
                <a:lnTo>
                  <a:pt x="58" y="162"/>
                </a:lnTo>
                <a:lnTo>
                  <a:pt x="54" y="160"/>
                </a:lnTo>
                <a:lnTo>
                  <a:pt x="53" y="160"/>
                </a:lnTo>
                <a:lnTo>
                  <a:pt x="50" y="158"/>
                </a:lnTo>
                <a:lnTo>
                  <a:pt x="48" y="156"/>
                </a:lnTo>
                <a:lnTo>
                  <a:pt x="46" y="155"/>
                </a:lnTo>
                <a:lnTo>
                  <a:pt x="45" y="154"/>
                </a:lnTo>
                <a:lnTo>
                  <a:pt x="43" y="152"/>
                </a:lnTo>
                <a:lnTo>
                  <a:pt x="43" y="151"/>
                </a:lnTo>
                <a:lnTo>
                  <a:pt x="42" y="151"/>
                </a:lnTo>
                <a:lnTo>
                  <a:pt x="42" y="150"/>
                </a:lnTo>
                <a:lnTo>
                  <a:pt x="41" y="149"/>
                </a:lnTo>
                <a:lnTo>
                  <a:pt x="41" y="148"/>
                </a:lnTo>
                <a:lnTo>
                  <a:pt x="41" y="147"/>
                </a:lnTo>
                <a:lnTo>
                  <a:pt x="41" y="144"/>
                </a:lnTo>
                <a:lnTo>
                  <a:pt x="40" y="142"/>
                </a:lnTo>
                <a:lnTo>
                  <a:pt x="40" y="142"/>
                </a:lnTo>
                <a:lnTo>
                  <a:pt x="40" y="141"/>
                </a:lnTo>
                <a:lnTo>
                  <a:pt x="40" y="140"/>
                </a:lnTo>
                <a:lnTo>
                  <a:pt x="39" y="140"/>
                </a:lnTo>
                <a:lnTo>
                  <a:pt x="39" y="140"/>
                </a:lnTo>
                <a:lnTo>
                  <a:pt x="37" y="139"/>
                </a:lnTo>
                <a:lnTo>
                  <a:pt x="37" y="139"/>
                </a:lnTo>
                <a:lnTo>
                  <a:pt x="36" y="138"/>
                </a:lnTo>
                <a:lnTo>
                  <a:pt x="35" y="137"/>
                </a:lnTo>
                <a:lnTo>
                  <a:pt x="34" y="137"/>
                </a:lnTo>
                <a:lnTo>
                  <a:pt x="34" y="136"/>
                </a:lnTo>
                <a:lnTo>
                  <a:pt x="33" y="136"/>
                </a:lnTo>
                <a:lnTo>
                  <a:pt x="32" y="136"/>
                </a:lnTo>
                <a:lnTo>
                  <a:pt x="30" y="136"/>
                </a:lnTo>
                <a:lnTo>
                  <a:pt x="29" y="135"/>
                </a:lnTo>
                <a:lnTo>
                  <a:pt x="26" y="135"/>
                </a:lnTo>
                <a:lnTo>
                  <a:pt x="24" y="134"/>
                </a:lnTo>
                <a:lnTo>
                  <a:pt x="23" y="134"/>
                </a:lnTo>
                <a:lnTo>
                  <a:pt x="23" y="133"/>
                </a:lnTo>
                <a:lnTo>
                  <a:pt x="22" y="133"/>
                </a:lnTo>
                <a:lnTo>
                  <a:pt x="21" y="131"/>
                </a:lnTo>
                <a:lnTo>
                  <a:pt x="20" y="131"/>
                </a:lnTo>
                <a:lnTo>
                  <a:pt x="19" y="130"/>
                </a:lnTo>
                <a:lnTo>
                  <a:pt x="17" y="129"/>
                </a:lnTo>
                <a:lnTo>
                  <a:pt x="16" y="129"/>
                </a:lnTo>
                <a:lnTo>
                  <a:pt x="15" y="128"/>
                </a:lnTo>
                <a:lnTo>
                  <a:pt x="12" y="127"/>
                </a:lnTo>
                <a:lnTo>
                  <a:pt x="10" y="127"/>
                </a:lnTo>
                <a:lnTo>
                  <a:pt x="8" y="126"/>
                </a:lnTo>
                <a:lnTo>
                  <a:pt x="7" y="125"/>
                </a:lnTo>
                <a:lnTo>
                  <a:pt x="5" y="124"/>
                </a:lnTo>
                <a:lnTo>
                  <a:pt x="4" y="124"/>
                </a:lnTo>
                <a:lnTo>
                  <a:pt x="3" y="123"/>
                </a:lnTo>
                <a:lnTo>
                  <a:pt x="2" y="122"/>
                </a:lnTo>
                <a:lnTo>
                  <a:pt x="1" y="121"/>
                </a:lnTo>
                <a:lnTo>
                  <a:pt x="1" y="119"/>
                </a:lnTo>
                <a:lnTo>
                  <a:pt x="0" y="118"/>
                </a:lnTo>
                <a:lnTo>
                  <a:pt x="0" y="117"/>
                </a:lnTo>
                <a:lnTo>
                  <a:pt x="0" y="116"/>
                </a:lnTo>
                <a:lnTo>
                  <a:pt x="0" y="116"/>
                </a:lnTo>
                <a:lnTo>
                  <a:pt x="0" y="115"/>
                </a:lnTo>
                <a:lnTo>
                  <a:pt x="0" y="115"/>
                </a:lnTo>
                <a:lnTo>
                  <a:pt x="1" y="114"/>
                </a:lnTo>
                <a:lnTo>
                  <a:pt x="1" y="113"/>
                </a:lnTo>
                <a:lnTo>
                  <a:pt x="2" y="113"/>
                </a:lnTo>
                <a:lnTo>
                  <a:pt x="3" y="112"/>
                </a:lnTo>
                <a:lnTo>
                  <a:pt x="4" y="112"/>
                </a:lnTo>
                <a:lnTo>
                  <a:pt x="5" y="111"/>
                </a:lnTo>
                <a:lnTo>
                  <a:pt x="7" y="110"/>
                </a:lnTo>
                <a:lnTo>
                  <a:pt x="7" y="110"/>
                </a:lnTo>
                <a:lnTo>
                  <a:pt x="8" y="109"/>
                </a:lnTo>
                <a:lnTo>
                  <a:pt x="8" y="109"/>
                </a:lnTo>
                <a:lnTo>
                  <a:pt x="8" y="109"/>
                </a:lnTo>
                <a:lnTo>
                  <a:pt x="8" y="108"/>
                </a:lnTo>
                <a:lnTo>
                  <a:pt x="7" y="108"/>
                </a:lnTo>
                <a:lnTo>
                  <a:pt x="6" y="106"/>
                </a:lnTo>
                <a:lnTo>
                  <a:pt x="6" y="106"/>
                </a:lnTo>
                <a:lnTo>
                  <a:pt x="6" y="105"/>
                </a:lnTo>
                <a:lnTo>
                  <a:pt x="6" y="105"/>
                </a:lnTo>
                <a:lnTo>
                  <a:pt x="6" y="105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2"/>
                </a:lnTo>
                <a:lnTo>
                  <a:pt x="10" y="100"/>
                </a:lnTo>
                <a:lnTo>
                  <a:pt x="11" y="99"/>
                </a:lnTo>
                <a:lnTo>
                  <a:pt x="12" y="98"/>
                </a:lnTo>
                <a:lnTo>
                  <a:pt x="13" y="98"/>
                </a:lnTo>
                <a:lnTo>
                  <a:pt x="13" y="97"/>
                </a:lnTo>
                <a:lnTo>
                  <a:pt x="14" y="96"/>
                </a:lnTo>
                <a:lnTo>
                  <a:pt x="14" y="95"/>
                </a:lnTo>
                <a:lnTo>
                  <a:pt x="14" y="94"/>
                </a:lnTo>
                <a:lnTo>
                  <a:pt x="15" y="93"/>
                </a:lnTo>
                <a:lnTo>
                  <a:pt x="15" y="89"/>
                </a:lnTo>
                <a:lnTo>
                  <a:pt x="15" y="87"/>
                </a:lnTo>
                <a:lnTo>
                  <a:pt x="16" y="86"/>
                </a:lnTo>
                <a:lnTo>
                  <a:pt x="16" y="86"/>
                </a:lnTo>
                <a:lnTo>
                  <a:pt x="17" y="84"/>
                </a:lnTo>
                <a:lnTo>
                  <a:pt x="18" y="83"/>
                </a:lnTo>
                <a:lnTo>
                  <a:pt x="18" y="83"/>
                </a:lnTo>
                <a:lnTo>
                  <a:pt x="17" y="82"/>
                </a:lnTo>
                <a:lnTo>
                  <a:pt x="17" y="82"/>
                </a:lnTo>
                <a:lnTo>
                  <a:pt x="17" y="81"/>
                </a:lnTo>
                <a:lnTo>
                  <a:pt x="15" y="80"/>
                </a:lnTo>
                <a:lnTo>
                  <a:pt x="15" y="79"/>
                </a:lnTo>
                <a:lnTo>
                  <a:pt x="14" y="78"/>
                </a:lnTo>
                <a:lnTo>
                  <a:pt x="14" y="78"/>
                </a:lnTo>
                <a:lnTo>
                  <a:pt x="14" y="77"/>
                </a:lnTo>
                <a:lnTo>
                  <a:pt x="14" y="77"/>
                </a:lnTo>
                <a:lnTo>
                  <a:pt x="14" y="76"/>
                </a:lnTo>
                <a:lnTo>
                  <a:pt x="15" y="76"/>
                </a:lnTo>
                <a:lnTo>
                  <a:pt x="15" y="75"/>
                </a:lnTo>
                <a:lnTo>
                  <a:pt x="16" y="75"/>
                </a:lnTo>
                <a:lnTo>
                  <a:pt x="16" y="74"/>
                </a:lnTo>
                <a:lnTo>
                  <a:pt x="17" y="74"/>
                </a:lnTo>
                <a:lnTo>
                  <a:pt x="19" y="73"/>
                </a:lnTo>
                <a:lnTo>
                  <a:pt x="21" y="73"/>
                </a:lnTo>
                <a:lnTo>
                  <a:pt x="22" y="72"/>
                </a:lnTo>
                <a:lnTo>
                  <a:pt x="23" y="72"/>
                </a:lnTo>
                <a:lnTo>
                  <a:pt x="24" y="71"/>
                </a:lnTo>
                <a:lnTo>
                  <a:pt x="25" y="71"/>
                </a:lnTo>
                <a:lnTo>
                  <a:pt x="25" y="70"/>
                </a:lnTo>
                <a:lnTo>
                  <a:pt x="26" y="70"/>
                </a:lnTo>
                <a:lnTo>
                  <a:pt x="26" y="69"/>
                </a:lnTo>
                <a:lnTo>
                  <a:pt x="27" y="70"/>
                </a:lnTo>
                <a:lnTo>
                  <a:pt x="27" y="71"/>
                </a:lnTo>
                <a:lnTo>
                  <a:pt x="28" y="71"/>
                </a:lnTo>
                <a:lnTo>
                  <a:pt x="29" y="72"/>
                </a:lnTo>
                <a:lnTo>
                  <a:pt x="30" y="73"/>
                </a:lnTo>
                <a:lnTo>
                  <a:pt x="31" y="73"/>
                </a:lnTo>
                <a:lnTo>
                  <a:pt x="32" y="73"/>
                </a:lnTo>
                <a:lnTo>
                  <a:pt x="33" y="74"/>
                </a:lnTo>
                <a:lnTo>
                  <a:pt x="35" y="74"/>
                </a:lnTo>
                <a:lnTo>
                  <a:pt x="36" y="74"/>
                </a:lnTo>
                <a:lnTo>
                  <a:pt x="37" y="74"/>
                </a:lnTo>
                <a:lnTo>
                  <a:pt x="38" y="73"/>
                </a:lnTo>
                <a:lnTo>
                  <a:pt x="40" y="73"/>
                </a:lnTo>
                <a:lnTo>
                  <a:pt x="41" y="73"/>
                </a:lnTo>
                <a:lnTo>
                  <a:pt x="43" y="72"/>
                </a:lnTo>
                <a:lnTo>
                  <a:pt x="44" y="72"/>
                </a:lnTo>
                <a:lnTo>
                  <a:pt x="45" y="71"/>
                </a:lnTo>
                <a:lnTo>
                  <a:pt x="47" y="70"/>
                </a:lnTo>
                <a:lnTo>
                  <a:pt x="49" y="69"/>
                </a:lnTo>
                <a:lnTo>
                  <a:pt x="51" y="67"/>
                </a:lnTo>
                <a:lnTo>
                  <a:pt x="52" y="67"/>
                </a:lnTo>
                <a:lnTo>
                  <a:pt x="54" y="66"/>
                </a:lnTo>
                <a:lnTo>
                  <a:pt x="56" y="65"/>
                </a:lnTo>
                <a:lnTo>
                  <a:pt x="57" y="64"/>
                </a:lnTo>
                <a:lnTo>
                  <a:pt x="59" y="62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2" name="Freeform 245">
            <a:extLst>
              <a:ext uri="{FF2B5EF4-FFF2-40B4-BE49-F238E27FC236}">
                <a16:creationId xmlns:a16="http://schemas.microsoft.com/office/drawing/2014/main" id="{7A416F64-A9C2-4D59-A4FB-D6B4E471835A}"/>
              </a:ext>
            </a:extLst>
          </p:cNvPr>
          <p:cNvSpPr>
            <a:spLocks/>
          </p:cNvSpPr>
          <p:nvPr/>
        </p:nvSpPr>
        <p:spPr bwMode="auto">
          <a:xfrm>
            <a:off x="9133357" y="4188357"/>
            <a:ext cx="212881" cy="74864"/>
          </a:xfrm>
          <a:custGeom>
            <a:avLst/>
            <a:gdLst>
              <a:gd name="T0" fmla="*/ 1 w 112"/>
              <a:gd name="T1" fmla="*/ 35 h 36"/>
              <a:gd name="T2" fmla="*/ 2 w 112"/>
              <a:gd name="T3" fmla="*/ 34 h 36"/>
              <a:gd name="T4" fmla="*/ 4 w 112"/>
              <a:gd name="T5" fmla="*/ 30 h 36"/>
              <a:gd name="T6" fmla="*/ 6 w 112"/>
              <a:gd name="T7" fmla="*/ 28 h 36"/>
              <a:gd name="T8" fmla="*/ 7 w 112"/>
              <a:gd name="T9" fmla="*/ 27 h 36"/>
              <a:gd name="T10" fmla="*/ 9 w 112"/>
              <a:gd name="T11" fmla="*/ 25 h 36"/>
              <a:gd name="T12" fmla="*/ 12 w 112"/>
              <a:gd name="T13" fmla="*/ 24 h 36"/>
              <a:gd name="T14" fmla="*/ 16 w 112"/>
              <a:gd name="T15" fmla="*/ 23 h 36"/>
              <a:gd name="T16" fmla="*/ 22 w 112"/>
              <a:gd name="T17" fmla="*/ 20 h 36"/>
              <a:gd name="T18" fmla="*/ 23 w 112"/>
              <a:gd name="T19" fmla="*/ 20 h 36"/>
              <a:gd name="T20" fmla="*/ 25 w 112"/>
              <a:gd name="T21" fmla="*/ 20 h 36"/>
              <a:gd name="T22" fmla="*/ 26 w 112"/>
              <a:gd name="T23" fmla="*/ 20 h 36"/>
              <a:gd name="T24" fmla="*/ 27 w 112"/>
              <a:gd name="T25" fmla="*/ 21 h 36"/>
              <a:gd name="T26" fmla="*/ 31 w 112"/>
              <a:gd name="T27" fmla="*/ 24 h 36"/>
              <a:gd name="T28" fmla="*/ 33 w 112"/>
              <a:gd name="T29" fmla="*/ 25 h 36"/>
              <a:gd name="T30" fmla="*/ 35 w 112"/>
              <a:gd name="T31" fmla="*/ 25 h 36"/>
              <a:gd name="T32" fmla="*/ 39 w 112"/>
              <a:gd name="T33" fmla="*/ 25 h 36"/>
              <a:gd name="T34" fmla="*/ 44 w 112"/>
              <a:gd name="T35" fmla="*/ 25 h 36"/>
              <a:gd name="T36" fmla="*/ 48 w 112"/>
              <a:gd name="T37" fmla="*/ 25 h 36"/>
              <a:gd name="T38" fmla="*/ 52 w 112"/>
              <a:gd name="T39" fmla="*/ 26 h 36"/>
              <a:gd name="T40" fmla="*/ 56 w 112"/>
              <a:gd name="T41" fmla="*/ 26 h 36"/>
              <a:gd name="T42" fmla="*/ 58 w 112"/>
              <a:gd name="T43" fmla="*/ 26 h 36"/>
              <a:gd name="T44" fmla="*/ 61 w 112"/>
              <a:gd name="T45" fmla="*/ 27 h 36"/>
              <a:gd name="T46" fmla="*/ 67 w 112"/>
              <a:gd name="T47" fmla="*/ 29 h 36"/>
              <a:gd name="T48" fmla="*/ 69 w 112"/>
              <a:gd name="T49" fmla="*/ 29 h 36"/>
              <a:gd name="T50" fmla="*/ 72 w 112"/>
              <a:gd name="T51" fmla="*/ 29 h 36"/>
              <a:gd name="T52" fmla="*/ 75 w 112"/>
              <a:gd name="T53" fmla="*/ 29 h 36"/>
              <a:gd name="T54" fmla="*/ 80 w 112"/>
              <a:gd name="T55" fmla="*/ 26 h 36"/>
              <a:gd name="T56" fmla="*/ 86 w 112"/>
              <a:gd name="T57" fmla="*/ 24 h 36"/>
              <a:gd name="T58" fmla="*/ 89 w 112"/>
              <a:gd name="T59" fmla="*/ 23 h 36"/>
              <a:gd name="T60" fmla="*/ 91 w 112"/>
              <a:gd name="T61" fmla="*/ 21 h 36"/>
              <a:gd name="T62" fmla="*/ 93 w 112"/>
              <a:gd name="T63" fmla="*/ 20 h 36"/>
              <a:gd name="T64" fmla="*/ 94 w 112"/>
              <a:gd name="T65" fmla="*/ 18 h 36"/>
              <a:gd name="T66" fmla="*/ 96 w 112"/>
              <a:gd name="T67" fmla="*/ 13 h 36"/>
              <a:gd name="T68" fmla="*/ 98 w 112"/>
              <a:gd name="T69" fmla="*/ 10 h 36"/>
              <a:gd name="T70" fmla="*/ 99 w 112"/>
              <a:gd name="T71" fmla="*/ 9 h 36"/>
              <a:gd name="T72" fmla="*/ 101 w 112"/>
              <a:gd name="T73" fmla="*/ 6 h 36"/>
              <a:gd name="T74" fmla="*/ 104 w 112"/>
              <a:gd name="T75" fmla="*/ 4 h 36"/>
              <a:gd name="T76" fmla="*/ 108 w 112"/>
              <a:gd name="T77" fmla="*/ 2 h 36"/>
              <a:gd name="T78" fmla="*/ 111 w 112"/>
              <a:gd name="T79" fmla="*/ 0 h 36"/>
              <a:gd name="T80" fmla="*/ 112 w 112"/>
              <a:gd name="T8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2" h="36">
                <a:moveTo>
                  <a:pt x="0" y="36"/>
                </a:moveTo>
                <a:lnTo>
                  <a:pt x="1" y="35"/>
                </a:lnTo>
                <a:lnTo>
                  <a:pt x="2" y="35"/>
                </a:lnTo>
                <a:lnTo>
                  <a:pt x="2" y="34"/>
                </a:lnTo>
                <a:lnTo>
                  <a:pt x="4" y="31"/>
                </a:lnTo>
                <a:lnTo>
                  <a:pt x="4" y="30"/>
                </a:lnTo>
                <a:lnTo>
                  <a:pt x="5" y="29"/>
                </a:lnTo>
                <a:lnTo>
                  <a:pt x="6" y="28"/>
                </a:lnTo>
                <a:lnTo>
                  <a:pt x="6" y="27"/>
                </a:lnTo>
                <a:lnTo>
                  <a:pt x="7" y="27"/>
                </a:lnTo>
                <a:lnTo>
                  <a:pt x="8" y="26"/>
                </a:lnTo>
                <a:lnTo>
                  <a:pt x="9" y="25"/>
                </a:lnTo>
                <a:lnTo>
                  <a:pt x="11" y="25"/>
                </a:lnTo>
                <a:lnTo>
                  <a:pt x="12" y="24"/>
                </a:lnTo>
                <a:lnTo>
                  <a:pt x="15" y="24"/>
                </a:lnTo>
                <a:lnTo>
                  <a:pt x="16" y="23"/>
                </a:lnTo>
                <a:lnTo>
                  <a:pt x="17" y="23"/>
                </a:lnTo>
                <a:lnTo>
                  <a:pt x="22" y="20"/>
                </a:lnTo>
                <a:lnTo>
                  <a:pt x="23" y="20"/>
                </a:lnTo>
                <a:lnTo>
                  <a:pt x="23" y="20"/>
                </a:lnTo>
                <a:lnTo>
                  <a:pt x="24" y="20"/>
                </a:lnTo>
                <a:lnTo>
                  <a:pt x="25" y="20"/>
                </a:lnTo>
                <a:lnTo>
                  <a:pt x="25" y="20"/>
                </a:lnTo>
                <a:lnTo>
                  <a:pt x="26" y="20"/>
                </a:lnTo>
                <a:lnTo>
                  <a:pt x="26" y="21"/>
                </a:lnTo>
                <a:lnTo>
                  <a:pt x="27" y="21"/>
                </a:lnTo>
                <a:lnTo>
                  <a:pt x="29" y="23"/>
                </a:lnTo>
                <a:lnTo>
                  <a:pt x="31" y="24"/>
                </a:lnTo>
                <a:lnTo>
                  <a:pt x="32" y="25"/>
                </a:lnTo>
                <a:lnTo>
                  <a:pt x="33" y="25"/>
                </a:lnTo>
                <a:lnTo>
                  <a:pt x="34" y="25"/>
                </a:lnTo>
                <a:lnTo>
                  <a:pt x="35" y="25"/>
                </a:lnTo>
                <a:lnTo>
                  <a:pt x="37" y="25"/>
                </a:lnTo>
                <a:lnTo>
                  <a:pt x="39" y="25"/>
                </a:lnTo>
                <a:lnTo>
                  <a:pt x="40" y="25"/>
                </a:lnTo>
                <a:lnTo>
                  <a:pt x="44" y="25"/>
                </a:lnTo>
                <a:lnTo>
                  <a:pt x="46" y="25"/>
                </a:lnTo>
                <a:lnTo>
                  <a:pt x="48" y="25"/>
                </a:lnTo>
                <a:lnTo>
                  <a:pt x="50" y="26"/>
                </a:lnTo>
                <a:lnTo>
                  <a:pt x="52" y="26"/>
                </a:lnTo>
                <a:lnTo>
                  <a:pt x="54" y="26"/>
                </a:lnTo>
                <a:lnTo>
                  <a:pt x="56" y="26"/>
                </a:lnTo>
                <a:lnTo>
                  <a:pt x="57" y="26"/>
                </a:lnTo>
                <a:lnTo>
                  <a:pt x="58" y="26"/>
                </a:lnTo>
                <a:lnTo>
                  <a:pt x="59" y="26"/>
                </a:lnTo>
                <a:lnTo>
                  <a:pt x="61" y="27"/>
                </a:lnTo>
                <a:lnTo>
                  <a:pt x="65" y="29"/>
                </a:lnTo>
                <a:lnTo>
                  <a:pt x="67" y="29"/>
                </a:lnTo>
                <a:lnTo>
                  <a:pt x="68" y="29"/>
                </a:lnTo>
                <a:lnTo>
                  <a:pt x="69" y="29"/>
                </a:lnTo>
                <a:lnTo>
                  <a:pt x="71" y="29"/>
                </a:lnTo>
                <a:lnTo>
                  <a:pt x="72" y="29"/>
                </a:lnTo>
                <a:lnTo>
                  <a:pt x="73" y="29"/>
                </a:lnTo>
                <a:lnTo>
                  <a:pt x="75" y="29"/>
                </a:lnTo>
                <a:lnTo>
                  <a:pt x="78" y="27"/>
                </a:lnTo>
                <a:lnTo>
                  <a:pt x="80" y="26"/>
                </a:lnTo>
                <a:lnTo>
                  <a:pt x="82" y="25"/>
                </a:lnTo>
                <a:lnTo>
                  <a:pt x="86" y="24"/>
                </a:lnTo>
                <a:lnTo>
                  <a:pt x="87" y="24"/>
                </a:lnTo>
                <a:lnTo>
                  <a:pt x="89" y="23"/>
                </a:lnTo>
                <a:lnTo>
                  <a:pt x="90" y="22"/>
                </a:lnTo>
                <a:lnTo>
                  <a:pt x="91" y="21"/>
                </a:lnTo>
                <a:lnTo>
                  <a:pt x="92" y="20"/>
                </a:lnTo>
                <a:lnTo>
                  <a:pt x="93" y="20"/>
                </a:lnTo>
                <a:lnTo>
                  <a:pt x="93" y="19"/>
                </a:lnTo>
                <a:lnTo>
                  <a:pt x="94" y="18"/>
                </a:lnTo>
                <a:lnTo>
                  <a:pt x="95" y="17"/>
                </a:lnTo>
                <a:lnTo>
                  <a:pt x="96" y="13"/>
                </a:lnTo>
                <a:lnTo>
                  <a:pt x="97" y="11"/>
                </a:lnTo>
                <a:lnTo>
                  <a:pt x="98" y="10"/>
                </a:lnTo>
                <a:lnTo>
                  <a:pt x="98" y="10"/>
                </a:lnTo>
                <a:lnTo>
                  <a:pt x="99" y="9"/>
                </a:lnTo>
                <a:lnTo>
                  <a:pt x="100" y="8"/>
                </a:lnTo>
                <a:lnTo>
                  <a:pt x="101" y="6"/>
                </a:lnTo>
                <a:lnTo>
                  <a:pt x="102" y="5"/>
                </a:lnTo>
                <a:lnTo>
                  <a:pt x="104" y="4"/>
                </a:lnTo>
                <a:lnTo>
                  <a:pt x="106" y="3"/>
                </a:lnTo>
                <a:lnTo>
                  <a:pt x="108" y="2"/>
                </a:lnTo>
                <a:lnTo>
                  <a:pt x="111" y="0"/>
                </a:lnTo>
                <a:lnTo>
                  <a:pt x="111" y="0"/>
                </a:lnTo>
                <a:lnTo>
                  <a:pt x="112" y="0"/>
                </a:lnTo>
                <a:lnTo>
                  <a:pt x="112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3" name="Freeform 246">
            <a:extLst>
              <a:ext uri="{FF2B5EF4-FFF2-40B4-BE49-F238E27FC236}">
                <a16:creationId xmlns:a16="http://schemas.microsoft.com/office/drawing/2014/main" id="{2B87EEA1-2F57-4D64-BD19-1514A9AA6441}"/>
              </a:ext>
            </a:extLst>
          </p:cNvPr>
          <p:cNvSpPr>
            <a:spLocks/>
          </p:cNvSpPr>
          <p:nvPr/>
        </p:nvSpPr>
        <p:spPr bwMode="auto">
          <a:xfrm>
            <a:off x="8635368" y="4616744"/>
            <a:ext cx="1229768" cy="1249809"/>
          </a:xfrm>
          <a:custGeom>
            <a:avLst/>
            <a:gdLst>
              <a:gd name="T0" fmla="*/ 318 w 647"/>
              <a:gd name="T1" fmla="*/ 33 h 601"/>
              <a:gd name="T2" fmla="*/ 352 w 647"/>
              <a:gd name="T3" fmla="*/ 46 h 601"/>
              <a:gd name="T4" fmla="*/ 378 w 647"/>
              <a:gd name="T5" fmla="*/ 65 h 601"/>
              <a:gd name="T6" fmla="*/ 411 w 647"/>
              <a:gd name="T7" fmla="*/ 81 h 601"/>
              <a:gd name="T8" fmla="*/ 438 w 647"/>
              <a:gd name="T9" fmla="*/ 111 h 601"/>
              <a:gd name="T10" fmla="*/ 468 w 647"/>
              <a:gd name="T11" fmla="*/ 82 h 601"/>
              <a:gd name="T12" fmla="*/ 500 w 647"/>
              <a:gd name="T13" fmla="*/ 97 h 601"/>
              <a:gd name="T14" fmla="*/ 542 w 647"/>
              <a:gd name="T15" fmla="*/ 116 h 601"/>
              <a:gd name="T16" fmla="*/ 597 w 647"/>
              <a:gd name="T17" fmla="*/ 153 h 601"/>
              <a:gd name="T18" fmla="*/ 633 w 647"/>
              <a:gd name="T19" fmla="*/ 197 h 601"/>
              <a:gd name="T20" fmla="*/ 647 w 647"/>
              <a:gd name="T21" fmla="*/ 219 h 601"/>
              <a:gd name="T22" fmla="*/ 627 w 647"/>
              <a:gd name="T23" fmla="*/ 237 h 601"/>
              <a:gd name="T24" fmla="*/ 630 w 647"/>
              <a:gd name="T25" fmla="*/ 262 h 601"/>
              <a:gd name="T26" fmla="*/ 609 w 647"/>
              <a:gd name="T27" fmla="*/ 255 h 601"/>
              <a:gd name="T28" fmla="*/ 613 w 647"/>
              <a:gd name="T29" fmla="*/ 271 h 601"/>
              <a:gd name="T30" fmla="*/ 584 w 647"/>
              <a:gd name="T31" fmla="*/ 286 h 601"/>
              <a:gd name="T32" fmla="*/ 571 w 647"/>
              <a:gd name="T33" fmla="*/ 330 h 601"/>
              <a:gd name="T34" fmla="*/ 586 w 647"/>
              <a:gd name="T35" fmla="*/ 349 h 601"/>
              <a:gd name="T36" fmla="*/ 587 w 647"/>
              <a:gd name="T37" fmla="*/ 374 h 601"/>
              <a:gd name="T38" fmla="*/ 583 w 647"/>
              <a:gd name="T39" fmla="*/ 400 h 601"/>
              <a:gd name="T40" fmla="*/ 588 w 647"/>
              <a:gd name="T41" fmla="*/ 427 h 601"/>
              <a:gd name="T42" fmla="*/ 576 w 647"/>
              <a:gd name="T43" fmla="*/ 450 h 601"/>
              <a:gd name="T44" fmla="*/ 567 w 647"/>
              <a:gd name="T45" fmla="*/ 472 h 601"/>
              <a:gd name="T46" fmla="*/ 577 w 647"/>
              <a:gd name="T47" fmla="*/ 495 h 601"/>
              <a:gd name="T48" fmla="*/ 543 w 647"/>
              <a:gd name="T49" fmla="*/ 515 h 601"/>
              <a:gd name="T50" fmla="*/ 521 w 647"/>
              <a:gd name="T51" fmla="*/ 536 h 601"/>
              <a:gd name="T52" fmla="*/ 476 w 647"/>
              <a:gd name="T53" fmla="*/ 541 h 601"/>
              <a:gd name="T54" fmla="*/ 449 w 647"/>
              <a:gd name="T55" fmla="*/ 532 h 601"/>
              <a:gd name="T56" fmla="*/ 427 w 647"/>
              <a:gd name="T57" fmla="*/ 543 h 601"/>
              <a:gd name="T58" fmla="*/ 393 w 647"/>
              <a:gd name="T59" fmla="*/ 563 h 601"/>
              <a:gd name="T60" fmla="*/ 360 w 647"/>
              <a:gd name="T61" fmla="*/ 593 h 601"/>
              <a:gd name="T62" fmla="*/ 327 w 647"/>
              <a:gd name="T63" fmla="*/ 597 h 601"/>
              <a:gd name="T64" fmla="*/ 301 w 647"/>
              <a:gd name="T65" fmla="*/ 596 h 601"/>
              <a:gd name="T66" fmla="*/ 276 w 647"/>
              <a:gd name="T67" fmla="*/ 579 h 601"/>
              <a:gd name="T68" fmla="*/ 259 w 647"/>
              <a:gd name="T69" fmla="*/ 563 h 601"/>
              <a:gd name="T70" fmla="*/ 281 w 647"/>
              <a:gd name="T71" fmla="*/ 525 h 601"/>
              <a:gd name="T72" fmla="*/ 301 w 647"/>
              <a:gd name="T73" fmla="*/ 504 h 601"/>
              <a:gd name="T74" fmla="*/ 286 w 647"/>
              <a:gd name="T75" fmla="*/ 481 h 601"/>
              <a:gd name="T76" fmla="*/ 251 w 647"/>
              <a:gd name="T77" fmla="*/ 484 h 601"/>
              <a:gd name="T78" fmla="*/ 210 w 647"/>
              <a:gd name="T79" fmla="*/ 473 h 601"/>
              <a:gd name="T80" fmla="*/ 192 w 647"/>
              <a:gd name="T81" fmla="*/ 428 h 601"/>
              <a:gd name="T82" fmla="*/ 155 w 647"/>
              <a:gd name="T83" fmla="*/ 425 h 601"/>
              <a:gd name="T84" fmla="*/ 112 w 647"/>
              <a:gd name="T85" fmla="*/ 419 h 601"/>
              <a:gd name="T86" fmla="*/ 83 w 647"/>
              <a:gd name="T87" fmla="*/ 402 h 601"/>
              <a:gd name="T88" fmla="*/ 82 w 647"/>
              <a:gd name="T89" fmla="*/ 387 h 601"/>
              <a:gd name="T90" fmla="*/ 40 w 647"/>
              <a:gd name="T91" fmla="*/ 381 h 601"/>
              <a:gd name="T92" fmla="*/ 7 w 647"/>
              <a:gd name="T93" fmla="*/ 344 h 601"/>
              <a:gd name="T94" fmla="*/ 1 w 647"/>
              <a:gd name="T95" fmla="*/ 316 h 601"/>
              <a:gd name="T96" fmla="*/ 11 w 647"/>
              <a:gd name="T97" fmla="*/ 270 h 601"/>
              <a:gd name="T98" fmla="*/ 7 w 647"/>
              <a:gd name="T99" fmla="*/ 227 h 601"/>
              <a:gd name="T100" fmla="*/ 16 w 647"/>
              <a:gd name="T101" fmla="*/ 205 h 601"/>
              <a:gd name="T102" fmla="*/ 37 w 647"/>
              <a:gd name="T103" fmla="*/ 182 h 601"/>
              <a:gd name="T104" fmla="*/ 53 w 647"/>
              <a:gd name="T105" fmla="*/ 171 h 601"/>
              <a:gd name="T106" fmla="*/ 101 w 647"/>
              <a:gd name="T107" fmla="*/ 170 h 601"/>
              <a:gd name="T108" fmla="*/ 123 w 647"/>
              <a:gd name="T109" fmla="*/ 162 h 601"/>
              <a:gd name="T110" fmla="*/ 150 w 647"/>
              <a:gd name="T111" fmla="*/ 150 h 601"/>
              <a:gd name="T112" fmla="*/ 124 w 647"/>
              <a:gd name="T113" fmla="*/ 123 h 601"/>
              <a:gd name="T114" fmla="*/ 139 w 647"/>
              <a:gd name="T115" fmla="*/ 78 h 601"/>
              <a:gd name="T116" fmla="*/ 158 w 647"/>
              <a:gd name="T117" fmla="*/ 70 h 601"/>
              <a:gd name="T118" fmla="*/ 205 w 647"/>
              <a:gd name="T119" fmla="*/ 46 h 601"/>
              <a:gd name="T120" fmla="*/ 228 w 647"/>
              <a:gd name="T121" fmla="*/ 37 h 601"/>
              <a:gd name="T122" fmla="*/ 236 w 647"/>
              <a:gd name="T123" fmla="*/ 12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47" h="601">
                <a:moveTo>
                  <a:pt x="262" y="4"/>
                </a:moveTo>
                <a:lnTo>
                  <a:pt x="270" y="10"/>
                </a:lnTo>
                <a:lnTo>
                  <a:pt x="272" y="12"/>
                </a:lnTo>
                <a:lnTo>
                  <a:pt x="277" y="15"/>
                </a:lnTo>
                <a:lnTo>
                  <a:pt x="287" y="22"/>
                </a:lnTo>
                <a:lnTo>
                  <a:pt x="288" y="23"/>
                </a:lnTo>
                <a:lnTo>
                  <a:pt x="291" y="26"/>
                </a:lnTo>
                <a:lnTo>
                  <a:pt x="292" y="27"/>
                </a:lnTo>
                <a:lnTo>
                  <a:pt x="295" y="29"/>
                </a:lnTo>
                <a:lnTo>
                  <a:pt x="296" y="31"/>
                </a:lnTo>
                <a:lnTo>
                  <a:pt x="297" y="31"/>
                </a:lnTo>
                <a:lnTo>
                  <a:pt x="298" y="31"/>
                </a:lnTo>
                <a:lnTo>
                  <a:pt x="299" y="32"/>
                </a:lnTo>
                <a:lnTo>
                  <a:pt x="300" y="32"/>
                </a:lnTo>
                <a:lnTo>
                  <a:pt x="302" y="32"/>
                </a:lnTo>
                <a:lnTo>
                  <a:pt x="304" y="33"/>
                </a:lnTo>
                <a:lnTo>
                  <a:pt x="305" y="33"/>
                </a:lnTo>
                <a:lnTo>
                  <a:pt x="307" y="33"/>
                </a:lnTo>
                <a:lnTo>
                  <a:pt x="312" y="32"/>
                </a:lnTo>
                <a:lnTo>
                  <a:pt x="313" y="32"/>
                </a:lnTo>
                <a:lnTo>
                  <a:pt x="314" y="32"/>
                </a:lnTo>
                <a:lnTo>
                  <a:pt x="315" y="32"/>
                </a:lnTo>
                <a:lnTo>
                  <a:pt x="318" y="33"/>
                </a:lnTo>
                <a:lnTo>
                  <a:pt x="320" y="33"/>
                </a:lnTo>
                <a:lnTo>
                  <a:pt x="321" y="33"/>
                </a:lnTo>
                <a:lnTo>
                  <a:pt x="322" y="33"/>
                </a:lnTo>
                <a:lnTo>
                  <a:pt x="323" y="33"/>
                </a:lnTo>
                <a:lnTo>
                  <a:pt x="325" y="32"/>
                </a:lnTo>
                <a:lnTo>
                  <a:pt x="326" y="32"/>
                </a:lnTo>
                <a:lnTo>
                  <a:pt x="327" y="32"/>
                </a:lnTo>
                <a:lnTo>
                  <a:pt x="328" y="32"/>
                </a:lnTo>
                <a:lnTo>
                  <a:pt x="329" y="32"/>
                </a:lnTo>
                <a:lnTo>
                  <a:pt x="332" y="33"/>
                </a:lnTo>
                <a:lnTo>
                  <a:pt x="333" y="34"/>
                </a:lnTo>
                <a:lnTo>
                  <a:pt x="334" y="34"/>
                </a:lnTo>
                <a:lnTo>
                  <a:pt x="335" y="35"/>
                </a:lnTo>
                <a:lnTo>
                  <a:pt x="337" y="36"/>
                </a:lnTo>
                <a:lnTo>
                  <a:pt x="338" y="36"/>
                </a:lnTo>
                <a:lnTo>
                  <a:pt x="342" y="38"/>
                </a:lnTo>
                <a:lnTo>
                  <a:pt x="344" y="39"/>
                </a:lnTo>
                <a:lnTo>
                  <a:pt x="345" y="40"/>
                </a:lnTo>
                <a:lnTo>
                  <a:pt x="346" y="40"/>
                </a:lnTo>
                <a:lnTo>
                  <a:pt x="346" y="40"/>
                </a:lnTo>
                <a:lnTo>
                  <a:pt x="350" y="44"/>
                </a:lnTo>
                <a:lnTo>
                  <a:pt x="351" y="45"/>
                </a:lnTo>
                <a:lnTo>
                  <a:pt x="352" y="46"/>
                </a:lnTo>
                <a:lnTo>
                  <a:pt x="353" y="47"/>
                </a:lnTo>
                <a:lnTo>
                  <a:pt x="355" y="48"/>
                </a:lnTo>
                <a:lnTo>
                  <a:pt x="357" y="49"/>
                </a:lnTo>
                <a:lnTo>
                  <a:pt x="358" y="50"/>
                </a:lnTo>
                <a:lnTo>
                  <a:pt x="360" y="50"/>
                </a:lnTo>
                <a:lnTo>
                  <a:pt x="361" y="51"/>
                </a:lnTo>
                <a:lnTo>
                  <a:pt x="365" y="51"/>
                </a:lnTo>
                <a:lnTo>
                  <a:pt x="367" y="52"/>
                </a:lnTo>
                <a:lnTo>
                  <a:pt x="370" y="53"/>
                </a:lnTo>
                <a:lnTo>
                  <a:pt x="371" y="54"/>
                </a:lnTo>
                <a:lnTo>
                  <a:pt x="372" y="54"/>
                </a:lnTo>
                <a:lnTo>
                  <a:pt x="373" y="54"/>
                </a:lnTo>
                <a:lnTo>
                  <a:pt x="373" y="55"/>
                </a:lnTo>
                <a:lnTo>
                  <a:pt x="373" y="55"/>
                </a:lnTo>
                <a:lnTo>
                  <a:pt x="374" y="56"/>
                </a:lnTo>
                <a:lnTo>
                  <a:pt x="374" y="56"/>
                </a:lnTo>
                <a:lnTo>
                  <a:pt x="374" y="57"/>
                </a:lnTo>
                <a:lnTo>
                  <a:pt x="375" y="61"/>
                </a:lnTo>
                <a:lnTo>
                  <a:pt x="376" y="62"/>
                </a:lnTo>
                <a:lnTo>
                  <a:pt x="376" y="63"/>
                </a:lnTo>
                <a:lnTo>
                  <a:pt x="377" y="64"/>
                </a:lnTo>
                <a:lnTo>
                  <a:pt x="377" y="64"/>
                </a:lnTo>
                <a:lnTo>
                  <a:pt x="378" y="65"/>
                </a:lnTo>
                <a:lnTo>
                  <a:pt x="379" y="65"/>
                </a:lnTo>
                <a:lnTo>
                  <a:pt x="380" y="66"/>
                </a:lnTo>
                <a:lnTo>
                  <a:pt x="381" y="66"/>
                </a:lnTo>
                <a:lnTo>
                  <a:pt x="383" y="67"/>
                </a:lnTo>
                <a:lnTo>
                  <a:pt x="385" y="67"/>
                </a:lnTo>
                <a:lnTo>
                  <a:pt x="387" y="68"/>
                </a:lnTo>
                <a:lnTo>
                  <a:pt x="389" y="69"/>
                </a:lnTo>
                <a:lnTo>
                  <a:pt x="391" y="69"/>
                </a:lnTo>
                <a:lnTo>
                  <a:pt x="393" y="70"/>
                </a:lnTo>
                <a:lnTo>
                  <a:pt x="394" y="71"/>
                </a:lnTo>
                <a:lnTo>
                  <a:pt x="397" y="73"/>
                </a:lnTo>
                <a:lnTo>
                  <a:pt x="399" y="74"/>
                </a:lnTo>
                <a:lnTo>
                  <a:pt x="400" y="75"/>
                </a:lnTo>
                <a:lnTo>
                  <a:pt x="402" y="76"/>
                </a:lnTo>
                <a:lnTo>
                  <a:pt x="403" y="76"/>
                </a:lnTo>
                <a:lnTo>
                  <a:pt x="405" y="77"/>
                </a:lnTo>
                <a:lnTo>
                  <a:pt x="406" y="77"/>
                </a:lnTo>
                <a:lnTo>
                  <a:pt x="409" y="78"/>
                </a:lnTo>
                <a:lnTo>
                  <a:pt x="410" y="78"/>
                </a:lnTo>
                <a:lnTo>
                  <a:pt x="410" y="78"/>
                </a:lnTo>
                <a:lnTo>
                  <a:pt x="411" y="79"/>
                </a:lnTo>
                <a:lnTo>
                  <a:pt x="411" y="80"/>
                </a:lnTo>
                <a:lnTo>
                  <a:pt x="411" y="81"/>
                </a:lnTo>
                <a:lnTo>
                  <a:pt x="411" y="82"/>
                </a:lnTo>
                <a:lnTo>
                  <a:pt x="411" y="82"/>
                </a:lnTo>
                <a:lnTo>
                  <a:pt x="411" y="83"/>
                </a:lnTo>
                <a:lnTo>
                  <a:pt x="410" y="86"/>
                </a:lnTo>
                <a:lnTo>
                  <a:pt x="410" y="88"/>
                </a:lnTo>
                <a:lnTo>
                  <a:pt x="410" y="90"/>
                </a:lnTo>
                <a:lnTo>
                  <a:pt x="410" y="91"/>
                </a:lnTo>
                <a:lnTo>
                  <a:pt x="410" y="93"/>
                </a:lnTo>
                <a:lnTo>
                  <a:pt x="410" y="94"/>
                </a:lnTo>
                <a:lnTo>
                  <a:pt x="411" y="95"/>
                </a:lnTo>
                <a:lnTo>
                  <a:pt x="412" y="97"/>
                </a:lnTo>
                <a:lnTo>
                  <a:pt x="413" y="98"/>
                </a:lnTo>
                <a:lnTo>
                  <a:pt x="414" y="99"/>
                </a:lnTo>
                <a:lnTo>
                  <a:pt x="415" y="100"/>
                </a:lnTo>
                <a:lnTo>
                  <a:pt x="416" y="101"/>
                </a:lnTo>
                <a:lnTo>
                  <a:pt x="419" y="102"/>
                </a:lnTo>
                <a:lnTo>
                  <a:pt x="427" y="107"/>
                </a:lnTo>
                <a:lnTo>
                  <a:pt x="432" y="109"/>
                </a:lnTo>
                <a:lnTo>
                  <a:pt x="434" y="110"/>
                </a:lnTo>
                <a:lnTo>
                  <a:pt x="435" y="110"/>
                </a:lnTo>
                <a:lnTo>
                  <a:pt x="436" y="111"/>
                </a:lnTo>
                <a:lnTo>
                  <a:pt x="437" y="111"/>
                </a:lnTo>
                <a:lnTo>
                  <a:pt x="438" y="111"/>
                </a:lnTo>
                <a:lnTo>
                  <a:pt x="440" y="111"/>
                </a:lnTo>
                <a:lnTo>
                  <a:pt x="442" y="111"/>
                </a:lnTo>
                <a:lnTo>
                  <a:pt x="444" y="111"/>
                </a:lnTo>
                <a:lnTo>
                  <a:pt x="445" y="111"/>
                </a:lnTo>
                <a:lnTo>
                  <a:pt x="446" y="111"/>
                </a:lnTo>
                <a:lnTo>
                  <a:pt x="448" y="110"/>
                </a:lnTo>
                <a:lnTo>
                  <a:pt x="448" y="110"/>
                </a:lnTo>
                <a:lnTo>
                  <a:pt x="449" y="109"/>
                </a:lnTo>
                <a:lnTo>
                  <a:pt x="450" y="108"/>
                </a:lnTo>
                <a:lnTo>
                  <a:pt x="451" y="108"/>
                </a:lnTo>
                <a:lnTo>
                  <a:pt x="453" y="104"/>
                </a:lnTo>
                <a:lnTo>
                  <a:pt x="455" y="102"/>
                </a:lnTo>
                <a:lnTo>
                  <a:pt x="456" y="100"/>
                </a:lnTo>
                <a:lnTo>
                  <a:pt x="457" y="99"/>
                </a:lnTo>
                <a:lnTo>
                  <a:pt x="457" y="98"/>
                </a:lnTo>
                <a:lnTo>
                  <a:pt x="459" y="94"/>
                </a:lnTo>
                <a:lnTo>
                  <a:pt x="460" y="91"/>
                </a:lnTo>
                <a:lnTo>
                  <a:pt x="462" y="89"/>
                </a:lnTo>
                <a:lnTo>
                  <a:pt x="463" y="87"/>
                </a:lnTo>
                <a:lnTo>
                  <a:pt x="464" y="86"/>
                </a:lnTo>
                <a:lnTo>
                  <a:pt x="466" y="84"/>
                </a:lnTo>
                <a:lnTo>
                  <a:pt x="467" y="83"/>
                </a:lnTo>
                <a:lnTo>
                  <a:pt x="468" y="82"/>
                </a:lnTo>
                <a:lnTo>
                  <a:pt x="469" y="81"/>
                </a:lnTo>
                <a:lnTo>
                  <a:pt x="470" y="81"/>
                </a:lnTo>
                <a:lnTo>
                  <a:pt x="471" y="81"/>
                </a:lnTo>
                <a:lnTo>
                  <a:pt x="471" y="81"/>
                </a:lnTo>
                <a:lnTo>
                  <a:pt x="472" y="82"/>
                </a:lnTo>
                <a:lnTo>
                  <a:pt x="473" y="82"/>
                </a:lnTo>
                <a:lnTo>
                  <a:pt x="474" y="83"/>
                </a:lnTo>
                <a:lnTo>
                  <a:pt x="476" y="86"/>
                </a:lnTo>
                <a:lnTo>
                  <a:pt x="477" y="87"/>
                </a:lnTo>
                <a:lnTo>
                  <a:pt x="478" y="88"/>
                </a:lnTo>
                <a:lnTo>
                  <a:pt x="479" y="89"/>
                </a:lnTo>
                <a:lnTo>
                  <a:pt x="480" y="89"/>
                </a:lnTo>
                <a:lnTo>
                  <a:pt x="481" y="90"/>
                </a:lnTo>
                <a:lnTo>
                  <a:pt x="482" y="91"/>
                </a:lnTo>
                <a:lnTo>
                  <a:pt x="483" y="91"/>
                </a:lnTo>
                <a:lnTo>
                  <a:pt x="485" y="92"/>
                </a:lnTo>
                <a:lnTo>
                  <a:pt x="487" y="93"/>
                </a:lnTo>
                <a:lnTo>
                  <a:pt x="490" y="93"/>
                </a:lnTo>
                <a:lnTo>
                  <a:pt x="494" y="94"/>
                </a:lnTo>
                <a:lnTo>
                  <a:pt x="496" y="95"/>
                </a:lnTo>
                <a:lnTo>
                  <a:pt x="498" y="95"/>
                </a:lnTo>
                <a:lnTo>
                  <a:pt x="499" y="96"/>
                </a:lnTo>
                <a:lnTo>
                  <a:pt x="500" y="97"/>
                </a:lnTo>
                <a:lnTo>
                  <a:pt x="501" y="97"/>
                </a:lnTo>
                <a:lnTo>
                  <a:pt x="502" y="98"/>
                </a:lnTo>
                <a:lnTo>
                  <a:pt x="503" y="99"/>
                </a:lnTo>
                <a:lnTo>
                  <a:pt x="505" y="101"/>
                </a:lnTo>
                <a:lnTo>
                  <a:pt x="507" y="102"/>
                </a:lnTo>
                <a:lnTo>
                  <a:pt x="510" y="106"/>
                </a:lnTo>
                <a:lnTo>
                  <a:pt x="512" y="108"/>
                </a:lnTo>
                <a:lnTo>
                  <a:pt x="513" y="109"/>
                </a:lnTo>
                <a:lnTo>
                  <a:pt x="514" y="109"/>
                </a:lnTo>
                <a:lnTo>
                  <a:pt x="515" y="110"/>
                </a:lnTo>
                <a:lnTo>
                  <a:pt x="515" y="110"/>
                </a:lnTo>
                <a:lnTo>
                  <a:pt x="516" y="110"/>
                </a:lnTo>
                <a:lnTo>
                  <a:pt x="517" y="110"/>
                </a:lnTo>
                <a:lnTo>
                  <a:pt x="518" y="111"/>
                </a:lnTo>
                <a:lnTo>
                  <a:pt x="520" y="111"/>
                </a:lnTo>
                <a:lnTo>
                  <a:pt x="526" y="111"/>
                </a:lnTo>
                <a:lnTo>
                  <a:pt x="528" y="111"/>
                </a:lnTo>
                <a:lnTo>
                  <a:pt x="529" y="111"/>
                </a:lnTo>
                <a:lnTo>
                  <a:pt x="530" y="112"/>
                </a:lnTo>
                <a:lnTo>
                  <a:pt x="531" y="112"/>
                </a:lnTo>
                <a:lnTo>
                  <a:pt x="535" y="114"/>
                </a:lnTo>
                <a:lnTo>
                  <a:pt x="536" y="114"/>
                </a:lnTo>
                <a:lnTo>
                  <a:pt x="542" y="116"/>
                </a:lnTo>
                <a:lnTo>
                  <a:pt x="547" y="117"/>
                </a:lnTo>
                <a:lnTo>
                  <a:pt x="551" y="119"/>
                </a:lnTo>
                <a:lnTo>
                  <a:pt x="552" y="119"/>
                </a:lnTo>
                <a:lnTo>
                  <a:pt x="554" y="119"/>
                </a:lnTo>
                <a:lnTo>
                  <a:pt x="559" y="123"/>
                </a:lnTo>
                <a:lnTo>
                  <a:pt x="565" y="125"/>
                </a:lnTo>
                <a:lnTo>
                  <a:pt x="567" y="126"/>
                </a:lnTo>
                <a:lnTo>
                  <a:pt x="569" y="127"/>
                </a:lnTo>
                <a:lnTo>
                  <a:pt x="571" y="129"/>
                </a:lnTo>
                <a:lnTo>
                  <a:pt x="573" y="130"/>
                </a:lnTo>
                <a:lnTo>
                  <a:pt x="575" y="132"/>
                </a:lnTo>
                <a:lnTo>
                  <a:pt x="577" y="133"/>
                </a:lnTo>
                <a:lnTo>
                  <a:pt x="582" y="139"/>
                </a:lnTo>
                <a:lnTo>
                  <a:pt x="584" y="141"/>
                </a:lnTo>
                <a:lnTo>
                  <a:pt x="585" y="143"/>
                </a:lnTo>
                <a:lnTo>
                  <a:pt x="587" y="146"/>
                </a:lnTo>
                <a:lnTo>
                  <a:pt x="589" y="147"/>
                </a:lnTo>
                <a:lnTo>
                  <a:pt x="590" y="149"/>
                </a:lnTo>
                <a:lnTo>
                  <a:pt x="592" y="150"/>
                </a:lnTo>
                <a:lnTo>
                  <a:pt x="594" y="152"/>
                </a:lnTo>
                <a:lnTo>
                  <a:pt x="595" y="152"/>
                </a:lnTo>
                <a:lnTo>
                  <a:pt x="596" y="152"/>
                </a:lnTo>
                <a:lnTo>
                  <a:pt x="597" y="153"/>
                </a:lnTo>
                <a:lnTo>
                  <a:pt x="600" y="153"/>
                </a:lnTo>
                <a:lnTo>
                  <a:pt x="601" y="154"/>
                </a:lnTo>
                <a:lnTo>
                  <a:pt x="607" y="155"/>
                </a:lnTo>
                <a:lnTo>
                  <a:pt x="612" y="157"/>
                </a:lnTo>
                <a:lnTo>
                  <a:pt x="614" y="158"/>
                </a:lnTo>
                <a:lnTo>
                  <a:pt x="616" y="159"/>
                </a:lnTo>
                <a:lnTo>
                  <a:pt x="618" y="160"/>
                </a:lnTo>
                <a:lnTo>
                  <a:pt x="623" y="163"/>
                </a:lnTo>
                <a:lnTo>
                  <a:pt x="627" y="166"/>
                </a:lnTo>
                <a:lnTo>
                  <a:pt x="628" y="167"/>
                </a:lnTo>
                <a:lnTo>
                  <a:pt x="629" y="168"/>
                </a:lnTo>
                <a:lnTo>
                  <a:pt x="631" y="169"/>
                </a:lnTo>
                <a:lnTo>
                  <a:pt x="632" y="171"/>
                </a:lnTo>
                <a:lnTo>
                  <a:pt x="638" y="179"/>
                </a:lnTo>
                <a:lnTo>
                  <a:pt x="638" y="180"/>
                </a:lnTo>
                <a:lnTo>
                  <a:pt x="638" y="181"/>
                </a:lnTo>
                <a:lnTo>
                  <a:pt x="638" y="182"/>
                </a:lnTo>
                <a:lnTo>
                  <a:pt x="638" y="184"/>
                </a:lnTo>
                <a:lnTo>
                  <a:pt x="637" y="186"/>
                </a:lnTo>
                <a:lnTo>
                  <a:pt x="636" y="189"/>
                </a:lnTo>
                <a:lnTo>
                  <a:pt x="634" y="195"/>
                </a:lnTo>
                <a:lnTo>
                  <a:pt x="634" y="196"/>
                </a:lnTo>
                <a:lnTo>
                  <a:pt x="633" y="197"/>
                </a:lnTo>
                <a:lnTo>
                  <a:pt x="633" y="198"/>
                </a:lnTo>
                <a:lnTo>
                  <a:pt x="633" y="199"/>
                </a:lnTo>
                <a:lnTo>
                  <a:pt x="633" y="199"/>
                </a:lnTo>
                <a:lnTo>
                  <a:pt x="634" y="200"/>
                </a:lnTo>
                <a:lnTo>
                  <a:pt x="634" y="201"/>
                </a:lnTo>
                <a:lnTo>
                  <a:pt x="635" y="202"/>
                </a:lnTo>
                <a:lnTo>
                  <a:pt x="636" y="204"/>
                </a:lnTo>
                <a:lnTo>
                  <a:pt x="637" y="204"/>
                </a:lnTo>
                <a:lnTo>
                  <a:pt x="639" y="205"/>
                </a:lnTo>
                <a:lnTo>
                  <a:pt x="642" y="207"/>
                </a:lnTo>
                <a:lnTo>
                  <a:pt x="643" y="208"/>
                </a:lnTo>
                <a:lnTo>
                  <a:pt x="644" y="209"/>
                </a:lnTo>
                <a:lnTo>
                  <a:pt x="645" y="210"/>
                </a:lnTo>
                <a:lnTo>
                  <a:pt x="646" y="210"/>
                </a:lnTo>
                <a:lnTo>
                  <a:pt x="646" y="211"/>
                </a:lnTo>
                <a:lnTo>
                  <a:pt x="647" y="212"/>
                </a:lnTo>
                <a:lnTo>
                  <a:pt x="647" y="213"/>
                </a:lnTo>
                <a:lnTo>
                  <a:pt x="647" y="214"/>
                </a:lnTo>
                <a:lnTo>
                  <a:pt x="647" y="215"/>
                </a:lnTo>
                <a:lnTo>
                  <a:pt x="647" y="216"/>
                </a:lnTo>
                <a:lnTo>
                  <a:pt x="647" y="217"/>
                </a:lnTo>
                <a:lnTo>
                  <a:pt x="647" y="218"/>
                </a:lnTo>
                <a:lnTo>
                  <a:pt x="647" y="219"/>
                </a:lnTo>
                <a:lnTo>
                  <a:pt x="647" y="220"/>
                </a:lnTo>
                <a:lnTo>
                  <a:pt x="646" y="222"/>
                </a:lnTo>
                <a:lnTo>
                  <a:pt x="645" y="224"/>
                </a:lnTo>
                <a:lnTo>
                  <a:pt x="644" y="225"/>
                </a:lnTo>
                <a:lnTo>
                  <a:pt x="642" y="227"/>
                </a:lnTo>
                <a:lnTo>
                  <a:pt x="640" y="229"/>
                </a:lnTo>
                <a:lnTo>
                  <a:pt x="639" y="231"/>
                </a:lnTo>
                <a:lnTo>
                  <a:pt x="637" y="232"/>
                </a:lnTo>
                <a:lnTo>
                  <a:pt x="636" y="232"/>
                </a:lnTo>
                <a:lnTo>
                  <a:pt x="635" y="233"/>
                </a:lnTo>
                <a:lnTo>
                  <a:pt x="634" y="233"/>
                </a:lnTo>
                <a:lnTo>
                  <a:pt x="633" y="234"/>
                </a:lnTo>
                <a:lnTo>
                  <a:pt x="632" y="234"/>
                </a:lnTo>
                <a:lnTo>
                  <a:pt x="631" y="234"/>
                </a:lnTo>
                <a:lnTo>
                  <a:pt x="629" y="234"/>
                </a:lnTo>
                <a:lnTo>
                  <a:pt x="628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5"/>
                </a:lnTo>
                <a:lnTo>
                  <a:pt x="627" y="236"/>
                </a:lnTo>
                <a:lnTo>
                  <a:pt x="627" y="237"/>
                </a:lnTo>
                <a:lnTo>
                  <a:pt x="628" y="238"/>
                </a:lnTo>
                <a:lnTo>
                  <a:pt x="628" y="239"/>
                </a:lnTo>
                <a:lnTo>
                  <a:pt x="629" y="240"/>
                </a:lnTo>
                <a:lnTo>
                  <a:pt x="630" y="241"/>
                </a:lnTo>
                <a:lnTo>
                  <a:pt x="632" y="243"/>
                </a:lnTo>
                <a:lnTo>
                  <a:pt x="633" y="244"/>
                </a:lnTo>
                <a:lnTo>
                  <a:pt x="634" y="245"/>
                </a:lnTo>
                <a:lnTo>
                  <a:pt x="635" y="247"/>
                </a:lnTo>
                <a:lnTo>
                  <a:pt x="635" y="248"/>
                </a:lnTo>
                <a:lnTo>
                  <a:pt x="635" y="249"/>
                </a:lnTo>
                <a:lnTo>
                  <a:pt x="635" y="250"/>
                </a:lnTo>
                <a:lnTo>
                  <a:pt x="635" y="251"/>
                </a:lnTo>
                <a:lnTo>
                  <a:pt x="635" y="251"/>
                </a:lnTo>
                <a:lnTo>
                  <a:pt x="635" y="252"/>
                </a:lnTo>
                <a:lnTo>
                  <a:pt x="635" y="253"/>
                </a:lnTo>
                <a:lnTo>
                  <a:pt x="634" y="256"/>
                </a:lnTo>
                <a:lnTo>
                  <a:pt x="633" y="259"/>
                </a:lnTo>
                <a:lnTo>
                  <a:pt x="633" y="260"/>
                </a:lnTo>
                <a:lnTo>
                  <a:pt x="632" y="261"/>
                </a:lnTo>
                <a:lnTo>
                  <a:pt x="632" y="261"/>
                </a:lnTo>
                <a:lnTo>
                  <a:pt x="631" y="262"/>
                </a:lnTo>
                <a:lnTo>
                  <a:pt x="630" y="262"/>
                </a:lnTo>
                <a:lnTo>
                  <a:pt x="630" y="262"/>
                </a:lnTo>
                <a:lnTo>
                  <a:pt x="629" y="263"/>
                </a:lnTo>
                <a:lnTo>
                  <a:pt x="627" y="263"/>
                </a:lnTo>
                <a:lnTo>
                  <a:pt x="626" y="263"/>
                </a:lnTo>
                <a:lnTo>
                  <a:pt x="626" y="262"/>
                </a:lnTo>
                <a:lnTo>
                  <a:pt x="625" y="262"/>
                </a:lnTo>
                <a:lnTo>
                  <a:pt x="624" y="262"/>
                </a:lnTo>
                <a:lnTo>
                  <a:pt x="624" y="261"/>
                </a:lnTo>
                <a:lnTo>
                  <a:pt x="623" y="260"/>
                </a:lnTo>
                <a:lnTo>
                  <a:pt x="622" y="259"/>
                </a:lnTo>
                <a:lnTo>
                  <a:pt x="622" y="259"/>
                </a:lnTo>
                <a:lnTo>
                  <a:pt x="621" y="257"/>
                </a:lnTo>
                <a:lnTo>
                  <a:pt x="620" y="255"/>
                </a:lnTo>
                <a:lnTo>
                  <a:pt x="620" y="255"/>
                </a:lnTo>
                <a:lnTo>
                  <a:pt x="619" y="255"/>
                </a:lnTo>
                <a:lnTo>
                  <a:pt x="619" y="254"/>
                </a:lnTo>
                <a:lnTo>
                  <a:pt x="618" y="254"/>
                </a:lnTo>
                <a:lnTo>
                  <a:pt x="617" y="254"/>
                </a:lnTo>
                <a:lnTo>
                  <a:pt x="616" y="253"/>
                </a:lnTo>
                <a:lnTo>
                  <a:pt x="615" y="253"/>
                </a:lnTo>
                <a:lnTo>
                  <a:pt x="613" y="254"/>
                </a:lnTo>
                <a:lnTo>
                  <a:pt x="612" y="254"/>
                </a:lnTo>
                <a:lnTo>
                  <a:pt x="611" y="255"/>
                </a:lnTo>
                <a:lnTo>
                  <a:pt x="609" y="255"/>
                </a:lnTo>
                <a:lnTo>
                  <a:pt x="608" y="256"/>
                </a:lnTo>
                <a:lnTo>
                  <a:pt x="607" y="257"/>
                </a:lnTo>
                <a:lnTo>
                  <a:pt x="606" y="258"/>
                </a:lnTo>
                <a:lnTo>
                  <a:pt x="604" y="260"/>
                </a:lnTo>
                <a:lnTo>
                  <a:pt x="603" y="261"/>
                </a:lnTo>
                <a:lnTo>
                  <a:pt x="603" y="262"/>
                </a:lnTo>
                <a:lnTo>
                  <a:pt x="602" y="263"/>
                </a:lnTo>
                <a:lnTo>
                  <a:pt x="602" y="263"/>
                </a:lnTo>
                <a:lnTo>
                  <a:pt x="602" y="264"/>
                </a:lnTo>
                <a:lnTo>
                  <a:pt x="602" y="264"/>
                </a:lnTo>
                <a:lnTo>
                  <a:pt x="602" y="265"/>
                </a:lnTo>
                <a:lnTo>
                  <a:pt x="602" y="265"/>
                </a:lnTo>
                <a:lnTo>
                  <a:pt x="603" y="265"/>
                </a:lnTo>
                <a:lnTo>
                  <a:pt x="604" y="265"/>
                </a:lnTo>
                <a:lnTo>
                  <a:pt x="608" y="266"/>
                </a:lnTo>
                <a:lnTo>
                  <a:pt x="609" y="267"/>
                </a:lnTo>
                <a:lnTo>
                  <a:pt x="610" y="267"/>
                </a:lnTo>
                <a:lnTo>
                  <a:pt x="611" y="268"/>
                </a:lnTo>
                <a:lnTo>
                  <a:pt x="611" y="268"/>
                </a:lnTo>
                <a:lnTo>
                  <a:pt x="612" y="269"/>
                </a:lnTo>
                <a:lnTo>
                  <a:pt x="612" y="269"/>
                </a:lnTo>
                <a:lnTo>
                  <a:pt x="613" y="270"/>
                </a:lnTo>
                <a:lnTo>
                  <a:pt x="613" y="271"/>
                </a:lnTo>
                <a:lnTo>
                  <a:pt x="613" y="271"/>
                </a:lnTo>
                <a:lnTo>
                  <a:pt x="613" y="272"/>
                </a:lnTo>
                <a:lnTo>
                  <a:pt x="612" y="273"/>
                </a:lnTo>
                <a:lnTo>
                  <a:pt x="612" y="273"/>
                </a:lnTo>
                <a:lnTo>
                  <a:pt x="612" y="274"/>
                </a:lnTo>
                <a:lnTo>
                  <a:pt x="611" y="275"/>
                </a:lnTo>
                <a:lnTo>
                  <a:pt x="610" y="276"/>
                </a:lnTo>
                <a:lnTo>
                  <a:pt x="609" y="276"/>
                </a:lnTo>
                <a:lnTo>
                  <a:pt x="608" y="277"/>
                </a:lnTo>
                <a:lnTo>
                  <a:pt x="606" y="277"/>
                </a:lnTo>
                <a:lnTo>
                  <a:pt x="603" y="278"/>
                </a:lnTo>
                <a:lnTo>
                  <a:pt x="600" y="278"/>
                </a:lnTo>
                <a:lnTo>
                  <a:pt x="596" y="278"/>
                </a:lnTo>
                <a:lnTo>
                  <a:pt x="594" y="279"/>
                </a:lnTo>
                <a:lnTo>
                  <a:pt x="592" y="279"/>
                </a:lnTo>
                <a:lnTo>
                  <a:pt x="591" y="280"/>
                </a:lnTo>
                <a:lnTo>
                  <a:pt x="589" y="281"/>
                </a:lnTo>
                <a:lnTo>
                  <a:pt x="588" y="282"/>
                </a:lnTo>
                <a:lnTo>
                  <a:pt x="587" y="282"/>
                </a:lnTo>
                <a:lnTo>
                  <a:pt x="587" y="283"/>
                </a:lnTo>
                <a:lnTo>
                  <a:pt x="586" y="284"/>
                </a:lnTo>
                <a:lnTo>
                  <a:pt x="585" y="285"/>
                </a:lnTo>
                <a:lnTo>
                  <a:pt x="584" y="286"/>
                </a:lnTo>
                <a:lnTo>
                  <a:pt x="583" y="288"/>
                </a:lnTo>
                <a:lnTo>
                  <a:pt x="581" y="292"/>
                </a:lnTo>
                <a:lnTo>
                  <a:pt x="580" y="293"/>
                </a:lnTo>
                <a:lnTo>
                  <a:pt x="579" y="295"/>
                </a:lnTo>
                <a:lnTo>
                  <a:pt x="577" y="298"/>
                </a:lnTo>
                <a:lnTo>
                  <a:pt x="575" y="299"/>
                </a:lnTo>
                <a:lnTo>
                  <a:pt x="574" y="301"/>
                </a:lnTo>
                <a:lnTo>
                  <a:pt x="573" y="303"/>
                </a:lnTo>
                <a:lnTo>
                  <a:pt x="573" y="304"/>
                </a:lnTo>
                <a:lnTo>
                  <a:pt x="573" y="305"/>
                </a:lnTo>
                <a:lnTo>
                  <a:pt x="572" y="307"/>
                </a:lnTo>
                <a:lnTo>
                  <a:pt x="572" y="311"/>
                </a:lnTo>
                <a:lnTo>
                  <a:pt x="572" y="314"/>
                </a:lnTo>
                <a:lnTo>
                  <a:pt x="572" y="316"/>
                </a:lnTo>
                <a:lnTo>
                  <a:pt x="571" y="319"/>
                </a:lnTo>
                <a:lnTo>
                  <a:pt x="570" y="323"/>
                </a:lnTo>
                <a:lnTo>
                  <a:pt x="570" y="325"/>
                </a:lnTo>
                <a:lnTo>
                  <a:pt x="570" y="326"/>
                </a:lnTo>
                <a:lnTo>
                  <a:pt x="570" y="327"/>
                </a:lnTo>
                <a:lnTo>
                  <a:pt x="570" y="328"/>
                </a:lnTo>
                <a:lnTo>
                  <a:pt x="570" y="329"/>
                </a:lnTo>
                <a:lnTo>
                  <a:pt x="571" y="329"/>
                </a:lnTo>
                <a:lnTo>
                  <a:pt x="571" y="330"/>
                </a:lnTo>
                <a:lnTo>
                  <a:pt x="572" y="331"/>
                </a:lnTo>
                <a:lnTo>
                  <a:pt x="573" y="331"/>
                </a:lnTo>
                <a:lnTo>
                  <a:pt x="577" y="335"/>
                </a:lnTo>
                <a:lnTo>
                  <a:pt x="584" y="340"/>
                </a:lnTo>
                <a:lnTo>
                  <a:pt x="585" y="340"/>
                </a:lnTo>
                <a:lnTo>
                  <a:pt x="585" y="341"/>
                </a:lnTo>
                <a:lnTo>
                  <a:pt x="585" y="341"/>
                </a:lnTo>
                <a:lnTo>
                  <a:pt x="586" y="342"/>
                </a:lnTo>
                <a:lnTo>
                  <a:pt x="585" y="342"/>
                </a:lnTo>
                <a:lnTo>
                  <a:pt x="585" y="342"/>
                </a:lnTo>
                <a:lnTo>
                  <a:pt x="585" y="343"/>
                </a:lnTo>
                <a:lnTo>
                  <a:pt x="583" y="344"/>
                </a:lnTo>
                <a:lnTo>
                  <a:pt x="583" y="344"/>
                </a:lnTo>
                <a:lnTo>
                  <a:pt x="582" y="345"/>
                </a:lnTo>
                <a:lnTo>
                  <a:pt x="582" y="345"/>
                </a:lnTo>
                <a:lnTo>
                  <a:pt x="582" y="346"/>
                </a:lnTo>
                <a:lnTo>
                  <a:pt x="582" y="346"/>
                </a:lnTo>
                <a:lnTo>
                  <a:pt x="582" y="347"/>
                </a:lnTo>
                <a:lnTo>
                  <a:pt x="583" y="347"/>
                </a:lnTo>
                <a:lnTo>
                  <a:pt x="583" y="348"/>
                </a:lnTo>
                <a:lnTo>
                  <a:pt x="584" y="348"/>
                </a:lnTo>
                <a:lnTo>
                  <a:pt x="585" y="349"/>
                </a:lnTo>
                <a:lnTo>
                  <a:pt x="586" y="349"/>
                </a:lnTo>
                <a:lnTo>
                  <a:pt x="588" y="350"/>
                </a:lnTo>
                <a:lnTo>
                  <a:pt x="589" y="350"/>
                </a:lnTo>
                <a:lnTo>
                  <a:pt x="593" y="351"/>
                </a:lnTo>
                <a:lnTo>
                  <a:pt x="594" y="352"/>
                </a:lnTo>
                <a:lnTo>
                  <a:pt x="594" y="352"/>
                </a:lnTo>
                <a:lnTo>
                  <a:pt x="595" y="353"/>
                </a:lnTo>
                <a:lnTo>
                  <a:pt x="595" y="353"/>
                </a:lnTo>
                <a:lnTo>
                  <a:pt x="596" y="354"/>
                </a:lnTo>
                <a:lnTo>
                  <a:pt x="596" y="355"/>
                </a:lnTo>
                <a:lnTo>
                  <a:pt x="596" y="355"/>
                </a:lnTo>
                <a:lnTo>
                  <a:pt x="596" y="356"/>
                </a:lnTo>
                <a:lnTo>
                  <a:pt x="596" y="357"/>
                </a:lnTo>
                <a:lnTo>
                  <a:pt x="596" y="358"/>
                </a:lnTo>
                <a:lnTo>
                  <a:pt x="595" y="359"/>
                </a:lnTo>
                <a:lnTo>
                  <a:pt x="595" y="360"/>
                </a:lnTo>
                <a:lnTo>
                  <a:pt x="594" y="362"/>
                </a:lnTo>
                <a:lnTo>
                  <a:pt x="593" y="364"/>
                </a:lnTo>
                <a:lnTo>
                  <a:pt x="589" y="369"/>
                </a:lnTo>
                <a:lnTo>
                  <a:pt x="588" y="370"/>
                </a:lnTo>
                <a:lnTo>
                  <a:pt x="588" y="371"/>
                </a:lnTo>
                <a:lnTo>
                  <a:pt x="587" y="372"/>
                </a:lnTo>
                <a:lnTo>
                  <a:pt x="587" y="373"/>
                </a:lnTo>
                <a:lnTo>
                  <a:pt x="587" y="374"/>
                </a:lnTo>
                <a:lnTo>
                  <a:pt x="587" y="375"/>
                </a:lnTo>
                <a:lnTo>
                  <a:pt x="587" y="376"/>
                </a:lnTo>
                <a:lnTo>
                  <a:pt x="588" y="378"/>
                </a:lnTo>
                <a:lnTo>
                  <a:pt x="588" y="379"/>
                </a:lnTo>
                <a:lnTo>
                  <a:pt x="589" y="380"/>
                </a:lnTo>
                <a:lnTo>
                  <a:pt x="589" y="381"/>
                </a:lnTo>
                <a:lnTo>
                  <a:pt x="591" y="383"/>
                </a:lnTo>
                <a:lnTo>
                  <a:pt x="592" y="385"/>
                </a:lnTo>
                <a:lnTo>
                  <a:pt x="593" y="386"/>
                </a:lnTo>
                <a:lnTo>
                  <a:pt x="593" y="387"/>
                </a:lnTo>
                <a:lnTo>
                  <a:pt x="594" y="388"/>
                </a:lnTo>
                <a:lnTo>
                  <a:pt x="594" y="388"/>
                </a:lnTo>
                <a:lnTo>
                  <a:pt x="594" y="389"/>
                </a:lnTo>
                <a:lnTo>
                  <a:pt x="594" y="390"/>
                </a:lnTo>
                <a:lnTo>
                  <a:pt x="593" y="391"/>
                </a:lnTo>
                <a:lnTo>
                  <a:pt x="593" y="391"/>
                </a:lnTo>
                <a:lnTo>
                  <a:pt x="592" y="392"/>
                </a:lnTo>
                <a:lnTo>
                  <a:pt x="592" y="392"/>
                </a:lnTo>
                <a:lnTo>
                  <a:pt x="590" y="394"/>
                </a:lnTo>
                <a:lnTo>
                  <a:pt x="587" y="396"/>
                </a:lnTo>
                <a:lnTo>
                  <a:pt x="585" y="397"/>
                </a:lnTo>
                <a:lnTo>
                  <a:pt x="584" y="398"/>
                </a:lnTo>
                <a:lnTo>
                  <a:pt x="583" y="400"/>
                </a:lnTo>
                <a:lnTo>
                  <a:pt x="582" y="401"/>
                </a:lnTo>
                <a:lnTo>
                  <a:pt x="581" y="403"/>
                </a:lnTo>
                <a:lnTo>
                  <a:pt x="580" y="404"/>
                </a:lnTo>
                <a:lnTo>
                  <a:pt x="579" y="406"/>
                </a:lnTo>
                <a:lnTo>
                  <a:pt x="579" y="407"/>
                </a:lnTo>
                <a:lnTo>
                  <a:pt x="578" y="409"/>
                </a:lnTo>
                <a:lnTo>
                  <a:pt x="578" y="410"/>
                </a:lnTo>
                <a:lnTo>
                  <a:pt x="577" y="412"/>
                </a:lnTo>
                <a:lnTo>
                  <a:pt x="577" y="413"/>
                </a:lnTo>
                <a:lnTo>
                  <a:pt x="577" y="414"/>
                </a:lnTo>
                <a:lnTo>
                  <a:pt x="577" y="415"/>
                </a:lnTo>
                <a:lnTo>
                  <a:pt x="577" y="416"/>
                </a:lnTo>
                <a:lnTo>
                  <a:pt x="577" y="417"/>
                </a:lnTo>
                <a:lnTo>
                  <a:pt x="578" y="418"/>
                </a:lnTo>
                <a:lnTo>
                  <a:pt x="578" y="419"/>
                </a:lnTo>
                <a:lnTo>
                  <a:pt x="578" y="419"/>
                </a:lnTo>
                <a:lnTo>
                  <a:pt x="579" y="420"/>
                </a:lnTo>
                <a:lnTo>
                  <a:pt x="580" y="421"/>
                </a:lnTo>
                <a:lnTo>
                  <a:pt x="582" y="422"/>
                </a:lnTo>
                <a:lnTo>
                  <a:pt x="585" y="425"/>
                </a:lnTo>
                <a:lnTo>
                  <a:pt x="586" y="426"/>
                </a:lnTo>
                <a:lnTo>
                  <a:pt x="587" y="427"/>
                </a:lnTo>
                <a:lnTo>
                  <a:pt x="588" y="427"/>
                </a:lnTo>
                <a:lnTo>
                  <a:pt x="588" y="428"/>
                </a:lnTo>
                <a:lnTo>
                  <a:pt x="589" y="429"/>
                </a:lnTo>
                <a:lnTo>
                  <a:pt x="589" y="430"/>
                </a:lnTo>
                <a:lnTo>
                  <a:pt x="590" y="431"/>
                </a:lnTo>
                <a:lnTo>
                  <a:pt x="590" y="432"/>
                </a:lnTo>
                <a:lnTo>
                  <a:pt x="590" y="433"/>
                </a:lnTo>
                <a:lnTo>
                  <a:pt x="590" y="435"/>
                </a:lnTo>
                <a:lnTo>
                  <a:pt x="590" y="437"/>
                </a:lnTo>
                <a:lnTo>
                  <a:pt x="590" y="438"/>
                </a:lnTo>
                <a:lnTo>
                  <a:pt x="590" y="439"/>
                </a:lnTo>
                <a:lnTo>
                  <a:pt x="589" y="440"/>
                </a:lnTo>
                <a:lnTo>
                  <a:pt x="589" y="441"/>
                </a:lnTo>
                <a:lnTo>
                  <a:pt x="588" y="442"/>
                </a:lnTo>
                <a:lnTo>
                  <a:pt x="586" y="443"/>
                </a:lnTo>
                <a:lnTo>
                  <a:pt x="584" y="444"/>
                </a:lnTo>
                <a:lnTo>
                  <a:pt x="583" y="445"/>
                </a:lnTo>
                <a:lnTo>
                  <a:pt x="580" y="446"/>
                </a:lnTo>
                <a:lnTo>
                  <a:pt x="579" y="447"/>
                </a:lnTo>
                <a:lnTo>
                  <a:pt x="578" y="448"/>
                </a:lnTo>
                <a:lnTo>
                  <a:pt x="577" y="448"/>
                </a:lnTo>
                <a:lnTo>
                  <a:pt x="577" y="449"/>
                </a:lnTo>
                <a:lnTo>
                  <a:pt x="576" y="450"/>
                </a:lnTo>
                <a:lnTo>
                  <a:pt x="576" y="450"/>
                </a:lnTo>
                <a:lnTo>
                  <a:pt x="575" y="452"/>
                </a:lnTo>
                <a:lnTo>
                  <a:pt x="575" y="453"/>
                </a:lnTo>
                <a:lnTo>
                  <a:pt x="575" y="454"/>
                </a:lnTo>
                <a:lnTo>
                  <a:pt x="575" y="455"/>
                </a:lnTo>
                <a:lnTo>
                  <a:pt x="575" y="456"/>
                </a:lnTo>
                <a:lnTo>
                  <a:pt x="576" y="459"/>
                </a:lnTo>
                <a:lnTo>
                  <a:pt x="576" y="461"/>
                </a:lnTo>
                <a:lnTo>
                  <a:pt x="577" y="462"/>
                </a:lnTo>
                <a:lnTo>
                  <a:pt x="577" y="463"/>
                </a:lnTo>
                <a:lnTo>
                  <a:pt x="577" y="464"/>
                </a:lnTo>
                <a:lnTo>
                  <a:pt x="577" y="464"/>
                </a:lnTo>
                <a:lnTo>
                  <a:pt x="576" y="465"/>
                </a:lnTo>
                <a:lnTo>
                  <a:pt x="576" y="466"/>
                </a:lnTo>
                <a:lnTo>
                  <a:pt x="575" y="467"/>
                </a:lnTo>
                <a:lnTo>
                  <a:pt x="574" y="468"/>
                </a:lnTo>
                <a:lnTo>
                  <a:pt x="574" y="469"/>
                </a:lnTo>
                <a:lnTo>
                  <a:pt x="573" y="469"/>
                </a:lnTo>
                <a:lnTo>
                  <a:pt x="571" y="470"/>
                </a:lnTo>
                <a:lnTo>
                  <a:pt x="570" y="470"/>
                </a:lnTo>
                <a:lnTo>
                  <a:pt x="569" y="471"/>
                </a:lnTo>
                <a:lnTo>
                  <a:pt x="568" y="471"/>
                </a:lnTo>
                <a:lnTo>
                  <a:pt x="567" y="471"/>
                </a:lnTo>
                <a:lnTo>
                  <a:pt x="567" y="472"/>
                </a:lnTo>
                <a:lnTo>
                  <a:pt x="567" y="472"/>
                </a:lnTo>
                <a:lnTo>
                  <a:pt x="567" y="472"/>
                </a:lnTo>
                <a:lnTo>
                  <a:pt x="567" y="473"/>
                </a:lnTo>
                <a:lnTo>
                  <a:pt x="567" y="474"/>
                </a:lnTo>
                <a:lnTo>
                  <a:pt x="567" y="475"/>
                </a:lnTo>
                <a:lnTo>
                  <a:pt x="568" y="476"/>
                </a:lnTo>
                <a:lnTo>
                  <a:pt x="569" y="477"/>
                </a:lnTo>
                <a:lnTo>
                  <a:pt x="571" y="479"/>
                </a:lnTo>
                <a:lnTo>
                  <a:pt x="572" y="480"/>
                </a:lnTo>
                <a:lnTo>
                  <a:pt x="576" y="484"/>
                </a:lnTo>
                <a:lnTo>
                  <a:pt x="578" y="485"/>
                </a:lnTo>
                <a:lnTo>
                  <a:pt x="578" y="486"/>
                </a:lnTo>
                <a:lnTo>
                  <a:pt x="579" y="487"/>
                </a:lnTo>
                <a:lnTo>
                  <a:pt x="580" y="488"/>
                </a:lnTo>
                <a:lnTo>
                  <a:pt x="580" y="489"/>
                </a:lnTo>
                <a:lnTo>
                  <a:pt x="581" y="490"/>
                </a:lnTo>
                <a:lnTo>
                  <a:pt x="581" y="491"/>
                </a:lnTo>
                <a:lnTo>
                  <a:pt x="580" y="491"/>
                </a:lnTo>
                <a:lnTo>
                  <a:pt x="580" y="492"/>
                </a:lnTo>
                <a:lnTo>
                  <a:pt x="580" y="493"/>
                </a:lnTo>
                <a:lnTo>
                  <a:pt x="579" y="494"/>
                </a:lnTo>
                <a:lnTo>
                  <a:pt x="578" y="495"/>
                </a:lnTo>
                <a:lnTo>
                  <a:pt x="577" y="495"/>
                </a:lnTo>
                <a:lnTo>
                  <a:pt x="575" y="498"/>
                </a:lnTo>
                <a:lnTo>
                  <a:pt x="574" y="499"/>
                </a:lnTo>
                <a:lnTo>
                  <a:pt x="573" y="499"/>
                </a:lnTo>
                <a:lnTo>
                  <a:pt x="573" y="500"/>
                </a:lnTo>
                <a:lnTo>
                  <a:pt x="572" y="501"/>
                </a:lnTo>
                <a:lnTo>
                  <a:pt x="571" y="504"/>
                </a:lnTo>
                <a:lnTo>
                  <a:pt x="571" y="505"/>
                </a:lnTo>
                <a:lnTo>
                  <a:pt x="570" y="506"/>
                </a:lnTo>
                <a:lnTo>
                  <a:pt x="569" y="507"/>
                </a:lnTo>
                <a:lnTo>
                  <a:pt x="568" y="508"/>
                </a:lnTo>
                <a:lnTo>
                  <a:pt x="568" y="509"/>
                </a:lnTo>
                <a:lnTo>
                  <a:pt x="567" y="509"/>
                </a:lnTo>
                <a:lnTo>
                  <a:pt x="566" y="510"/>
                </a:lnTo>
                <a:lnTo>
                  <a:pt x="565" y="511"/>
                </a:lnTo>
                <a:lnTo>
                  <a:pt x="565" y="511"/>
                </a:lnTo>
                <a:lnTo>
                  <a:pt x="564" y="511"/>
                </a:lnTo>
                <a:lnTo>
                  <a:pt x="563" y="512"/>
                </a:lnTo>
                <a:lnTo>
                  <a:pt x="560" y="512"/>
                </a:lnTo>
                <a:lnTo>
                  <a:pt x="557" y="513"/>
                </a:lnTo>
                <a:lnTo>
                  <a:pt x="553" y="514"/>
                </a:lnTo>
                <a:lnTo>
                  <a:pt x="548" y="514"/>
                </a:lnTo>
                <a:lnTo>
                  <a:pt x="545" y="514"/>
                </a:lnTo>
                <a:lnTo>
                  <a:pt x="543" y="515"/>
                </a:lnTo>
                <a:lnTo>
                  <a:pt x="541" y="516"/>
                </a:lnTo>
                <a:lnTo>
                  <a:pt x="540" y="516"/>
                </a:lnTo>
                <a:lnTo>
                  <a:pt x="539" y="517"/>
                </a:lnTo>
                <a:lnTo>
                  <a:pt x="538" y="518"/>
                </a:lnTo>
                <a:lnTo>
                  <a:pt x="537" y="518"/>
                </a:lnTo>
                <a:lnTo>
                  <a:pt x="536" y="520"/>
                </a:lnTo>
                <a:lnTo>
                  <a:pt x="535" y="521"/>
                </a:lnTo>
                <a:lnTo>
                  <a:pt x="535" y="522"/>
                </a:lnTo>
                <a:lnTo>
                  <a:pt x="534" y="523"/>
                </a:lnTo>
                <a:lnTo>
                  <a:pt x="535" y="524"/>
                </a:lnTo>
                <a:lnTo>
                  <a:pt x="535" y="527"/>
                </a:lnTo>
                <a:lnTo>
                  <a:pt x="535" y="528"/>
                </a:lnTo>
                <a:lnTo>
                  <a:pt x="535" y="528"/>
                </a:lnTo>
                <a:lnTo>
                  <a:pt x="534" y="529"/>
                </a:lnTo>
                <a:lnTo>
                  <a:pt x="534" y="530"/>
                </a:lnTo>
                <a:lnTo>
                  <a:pt x="533" y="530"/>
                </a:lnTo>
                <a:lnTo>
                  <a:pt x="533" y="531"/>
                </a:lnTo>
                <a:lnTo>
                  <a:pt x="532" y="532"/>
                </a:lnTo>
                <a:lnTo>
                  <a:pt x="528" y="534"/>
                </a:lnTo>
                <a:lnTo>
                  <a:pt x="527" y="535"/>
                </a:lnTo>
                <a:lnTo>
                  <a:pt x="526" y="535"/>
                </a:lnTo>
                <a:lnTo>
                  <a:pt x="524" y="535"/>
                </a:lnTo>
                <a:lnTo>
                  <a:pt x="521" y="536"/>
                </a:lnTo>
                <a:lnTo>
                  <a:pt x="516" y="537"/>
                </a:lnTo>
                <a:lnTo>
                  <a:pt x="513" y="538"/>
                </a:lnTo>
                <a:lnTo>
                  <a:pt x="512" y="538"/>
                </a:lnTo>
                <a:lnTo>
                  <a:pt x="511" y="538"/>
                </a:lnTo>
                <a:lnTo>
                  <a:pt x="507" y="537"/>
                </a:lnTo>
                <a:lnTo>
                  <a:pt x="504" y="537"/>
                </a:lnTo>
                <a:lnTo>
                  <a:pt x="503" y="536"/>
                </a:lnTo>
                <a:lnTo>
                  <a:pt x="500" y="536"/>
                </a:lnTo>
                <a:lnTo>
                  <a:pt x="498" y="535"/>
                </a:lnTo>
                <a:lnTo>
                  <a:pt x="495" y="535"/>
                </a:lnTo>
                <a:lnTo>
                  <a:pt x="494" y="535"/>
                </a:lnTo>
                <a:lnTo>
                  <a:pt x="493" y="535"/>
                </a:lnTo>
                <a:lnTo>
                  <a:pt x="492" y="535"/>
                </a:lnTo>
                <a:lnTo>
                  <a:pt x="491" y="535"/>
                </a:lnTo>
                <a:lnTo>
                  <a:pt x="490" y="536"/>
                </a:lnTo>
                <a:lnTo>
                  <a:pt x="488" y="537"/>
                </a:lnTo>
                <a:lnTo>
                  <a:pt x="487" y="538"/>
                </a:lnTo>
                <a:lnTo>
                  <a:pt x="485" y="540"/>
                </a:lnTo>
                <a:lnTo>
                  <a:pt x="483" y="540"/>
                </a:lnTo>
                <a:lnTo>
                  <a:pt x="481" y="541"/>
                </a:lnTo>
                <a:lnTo>
                  <a:pt x="479" y="541"/>
                </a:lnTo>
                <a:lnTo>
                  <a:pt x="477" y="541"/>
                </a:lnTo>
                <a:lnTo>
                  <a:pt x="476" y="541"/>
                </a:lnTo>
                <a:lnTo>
                  <a:pt x="475" y="541"/>
                </a:lnTo>
                <a:lnTo>
                  <a:pt x="474" y="541"/>
                </a:lnTo>
                <a:lnTo>
                  <a:pt x="472" y="540"/>
                </a:lnTo>
                <a:lnTo>
                  <a:pt x="471" y="540"/>
                </a:lnTo>
                <a:lnTo>
                  <a:pt x="470" y="539"/>
                </a:lnTo>
                <a:lnTo>
                  <a:pt x="466" y="537"/>
                </a:lnTo>
                <a:lnTo>
                  <a:pt x="465" y="536"/>
                </a:lnTo>
                <a:lnTo>
                  <a:pt x="464" y="535"/>
                </a:lnTo>
                <a:lnTo>
                  <a:pt x="464" y="534"/>
                </a:lnTo>
                <a:lnTo>
                  <a:pt x="462" y="532"/>
                </a:lnTo>
                <a:lnTo>
                  <a:pt x="461" y="531"/>
                </a:lnTo>
                <a:lnTo>
                  <a:pt x="460" y="530"/>
                </a:lnTo>
                <a:lnTo>
                  <a:pt x="460" y="529"/>
                </a:lnTo>
                <a:lnTo>
                  <a:pt x="459" y="529"/>
                </a:lnTo>
                <a:lnTo>
                  <a:pt x="459" y="529"/>
                </a:lnTo>
                <a:lnTo>
                  <a:pt x="458" y="529"/>
                </a:lnTo>
                <a:lnTo>
                  <a:pt x="457" y="529"/>
                </a:lnTo>
                <a:lnTo>
                  <a:pt x="456" y="529"/>
                </a:lnTo>
                <a:lnTo>
                  <a:pt x="455" y="529"/>
                </a:lnTo>
                <a:lnTo>
                  <a:pt x="453" y="530"/>
                </a:lnTo>
                <a:lnTo>
                  <a:pt x="451" y="531"/>
                </a:lnTo>
                <a:lnTo>
                  <a:pt x="450" y="531"/>
                </a:lnTo>
                <a:lnTo>
                  <a:pt x="449" y="532"/>
                </a:lnTo>
                <a:lnTo>
                  <a:pt x="449" y="532"/>
                </a:lnTo>
                <a:lnTo>
                  <a:pt x="448" y="533"/>
                </a:lnTo>
                <a:lnTo>
                  <a:pt x="445" y="536"/>
                </a:lnTo>
                <a:lnTo>
                  <a:pt x="444" y="537"/>
                </a:lnTo>
                <a:lnTo>
                  <a:pt x="443" y="538"/>
                </a:lnTo>
                <a:lnTo>
                  <a:pt x="442" y="539"/>
                </a:lnTo>
                <a:lnTo>
                  <a:pt x="441" y="539"/>
                </a:lnTo>
                <a:lnTo>
                  <a:pt x="440" y="540"/>
                </a:lnTo>
                <a:lnTo>
                  <a:pt x="440" y="540"/>
                </a:lnTo>
                <a:lnTo>
                  <a:pt x="439" y="540"/>
                </a:lnTo>
                <a:lnTo>
                  <a:pt x="438" y="540"/>
                </a:lnTo>
                <a:lnTo>
                  <a:pt x="437" y="541"/>
                </a:lnTo>
                <a:lnTo>
                  <a:pt x="436" y="540"/>
                </a:lnTo>
                <a:lnTo>
                  <a:pt x="433" y="540"/>
                </a:lnTo>
                <a:lnTo>
                  <a:pt x="432" y="540"/>
                </a:lnTo>
                <a:lnTo>
                  <a:pt x="431" y="540"/>
                </a:lnTo>
                <a:lnTo>
                  <a:pt x="430" y="540"/>
                </a:lnTo>
                <a:lnTo>
                  <a:pt x="430" y="540"/>
                </a:lnTo>
                <a:lnTo>
                  <a:pt x="429" y="540"/>
                </a:lnTo>
                <a:lnTo>
                  <a:pt x="429" y="541"/>
                </a:lnTo>
                <a:lnTo>
                  <a:pt x="428" y="541"/>
                </a:lnTo>
                <a:lnTo>
                  <a:pt x="427" y="542"/>
                </a:lnTo>
                <a:lnTo>
                  <a:pt x="427" y="543"/>
                </a:lnTo>
                <a:lnTo>
                  <a:pt x="426" y="544"/>
                </a:lnTo>
                <a:lnTo>
                  <a:pt x="425" y="546"/>
                </a:lnTo>
                <a:lnTo>
                  <a:pt x="424" y="550"/>
                </a:lnTo>
                <a:lnTo>
                  <a:pt x="423" y="551"/>
                </a:lnTo>
                <a:lnTo>
                  <a:pt x="423" y="552"/>
                </a:lnTo>
                <a:lnTo>
                  <a:pt x="422" y="553"/>
                </a:lnTo>
                <a:lnTo>
                  <a:pt x="421" y="554"/>
                </a:lnTo>
                <a:lnTo>
                  <a:pt x="421" y="554"/>
                </a:lnTo>
                <a:lnTo>
                  <a:pt x="420" y="554"/>
                </a:lnTo>
                <a:lnTo>
                  <a:pt x="419" y="555"/>
                </a:lnTo>
                <a:lnTo>
                  <a:pt x="418" y="555"/>
                </a:lnTo>
                <a:lnTo>
                  <a:pt x="416" y="555"/>
                </a:lnTo>
                <a:lnTo>
                  <a:pt x="413" y="555"/>
                </a:lnTo>
                <a:lnTo>
                  <a:pt x="412" y="555"/>
                </a:lnTo>
                <a:lnTo>
                  <a:pt x="409" y="555"/>
                </a:lnTo>
                <a:lnTo>
                  <a:pt x="406" y="556"/>
                </a:lnTo>
                <a:lnTo>
                  <a:pt x="404" y="557"/>
                </a:lnTo>
                <a:lnTo>
                  <a:pt x="400" y="558"/>
                </a:lnTo>
                <a:lnTo>
                  <a:pt x="398" y="559"/>
                </a:lnTo>
                <a:lnTo>
                  <a:pt x="396" y="560"/>
                </a:lnTo>
                <a:lnTo>
                  <a:pt x="394" y="561"/>
                </a:lnTo>
                <a:lnTo>
                  <a:pt x="394" y="562"/>
                </a:lnTo>
                <a:lnTo>
                  <a:pt x="393" y="563"/>
                </a:lnTo>
                <a:lnTo>
                  <a:pt x="392" y="564"/>
                </a:lnTo>
                <a:lnTo>
                  <a:pt x="390" y="566"/>
                </a:lnTo>
                <a:lnTo>
                  <a:pt x="389" y="568"/>
                </a:lnTo>
                <a:lnTo>
                  <a:pt x="387" y="571"/>
                </a:lnTo>
                <a:lnTo>
                  <a:pt x="385" y="572"/>
                </a:lnTo>
                <a:lnTo>
                  <a:pt x="383" y="573"/>
                </a:lnTo>
                <a:lnTo>
                  <a:pt x="382" y="574"/>
                </a:lnTo>
                <a:lnTo>
                  <a:pt x="381" y="575"/>
                </a:lnTo>
                <a:lnTo>
                  <a:pt x="377" y="577"/>
                </a:lnTo>
                <a:lnTo>
                  <a:pt x="376" y="578"/>
                </a:lnTo>
                <a:lnTo>
                  <a:pt x="375" y="579"/>
                </a:lnTo>
                <a:lnTo>
                  <a:pt x="374" y="579"/>
                </a:lnTo>
                <a:lnTo>
                  <a:pt x="372" y="581"/>
                </a:lnTo>
                <a:lnTo>
                  <a:pt x="370" y="583"/>
                </a:lnTo>
                <a:lnTo>
                  <a:pt x="368" y="585"/>
                </a:lnTo>
                <a:lnTo>
                  <a:pt x="367" y="586"/>
                </a:lnTo>
                <a:lnTo>
                  <a:pt x="366" y="588"/>
                </a:lnTo>
                <a:lnTo>
                  <a:pt x="364" y="591"/>
                </a:lnTo>
                <a:lnTo>
                  <a:pt x="363" y="592"/>
                </a:lnTo>
                <a:lnTo>
                  <a:pt x="362" y="593"/>
                </a:lnTo>
                <a:lnTo>
                  <a:pt x="361" y="593"/>
                </a:lnTo>
                <a:lnTo>
                  <a:pt x="361" y="593"/>
                </a:lnTo>
                <a:lnTo>
                  <a:pt x="360" y="593"/>
                </a:lnTo>
                <a:lnTo>
                  <a:pt x="359" y="593"/>
                </a:lnTo>
                <a:lnTo>
                  <a:pt x="358" y="593"/>
                </a:lnTo>
                <a:lnTo>
                  <a:pt x="358" y="593"/>
                </a:lnTo>
                <a:lnTo>
                  <a:pt x="357" y="592"/>
                </a:lnTo>
                <a:lnTo>
                  <a:pt x="354" y="590"/>
                </a:lnTo>
                <a:lnTo>
                  <a:pt x="352" y="589"/>
                </a:lnTo>
                <a:lnTo>
                  <a:pt x="351" y="588"/>
                </a:lnTo>
                <a:lnTo>
                  <a:pt x="349" y="588"/>
                </a:lnTo>
                <a:lnTo>
                  <a:pt x="348" y="587"/>
                </a:lnTo>
                <a:lnTo>
                  <a:pt x="346" y="587"/>
                </a:lnTo>
                <a:lnTo>
                  <a:pt x="345" y="587"/>
                </a:lnTo>
                <a:lnTo>
                  <a:pt x="343" y="587"/>
                </a:lnTo>
                <a:lnTo>
                  <a:pt x="338" y="588"/>
                </a:lnTo>
                <a:lnTo>
                  <a:pt x="336" y="588"/>
                </a:lnTo>
                <a:lnTo>
                  <a:pt x="335" y="588"/>
                </a:lnTo>
                <a:lnTo>
                  <a:pt x="335" y="589"/>
                </a:lnTo>
                <a:lnTo>
                  <a:pt x="334" y="589"/>
                </a:lnTo>
                <a:lnTo>
                  <a:pt x="333" y="589"/>
                </a:lnTo>
                <a:lnTo>
                  <a:pt x="333" y="590"/>
                </a:lnTo>
                <a:lnTo>
                  <a:pt x="332" y="591"/>
                </a:lnTo>
                <a:lnTo>
                  <a:pt x="330" y="594"/>
                </a:lnTo>
                <a:lnTo>
                  <a:pt x="328" y="596"/>
                </a:lnTo>
                <a:lnTo>
                  <a:pt x="327" y="597"/>
                </a:lnTo>
                <a:lnTo>
                  <a:pt x="326" y="598"/>
                </a:lnTo>
                <a:lnTo>
                  <a:pt x="325" y="599"/>
                </a:lnTo>
                <a:lnTo>
                  <a:pt x="325" y="600"/>
                </a:lnTo>
                <a:lnTo>
                  <a:pt x="324" y="600"/>
                </a:lnTo>
                <a:lnTo>
                  <a:pt x="323" y="601"/>
                </a:lnTo>
                <a:lnTo>
                  <a:pt x="322" y="601"/>
                </a:lnTo>
                <a:lnTo>
                  <a:pt x="322" y="601"/>
                </a:lnTo>
                <a:lnTo>
                  <a:pt x="320" y="601"/>
                </a:lnTo>
                <a:lnTo>
                  <a:pt x="319" y="600"/>
                </a:lnTo>
                <a:lnTo>
                  <a:pt x="317" y="600"/>
                </a:lnTo>
                <a:lnTo>
                  <a:pt x="316" y="600"/>
                </a:lnTo>
                <a:lnTo>
                  <a:pt x="315" y="599"/>
                </a:lnTo>
                <a:lnTo>
                  <a:pt x="314" y="599"/>
                </a:lnTo>
                <a:lnTo>
                  <a:pt x="312" y="597"/>
                </a:lnTo>
                <a:lnTo>
                  <a:pt x="311" y="596"/>
                </a:lnTo>
                <a:lnTo>
                  <a:pt x="310" y="595"/>
                </a:lnTo>
                <a:lnTo>
                  <a:pt x="309" y="595"/>
                </a:lnTo>
                <a:lnTo>
                  <a:pt x="308" y="595"/>
                </a:lnTo>
                <a:lnTo>
                  <a:pt x="307" y="595"/>
                </a:lnTo>
                <a:lnTo>
                  <a:pt x="305" y="595"/>
                </a:lnTo>
                <a:lnTo>
                  <a:pt x="304" y="595"/>
                </a:lnTo>
                <a:lnTo>
                  <a:pt x="302" y="595"/>
                </a:lnTo>
                <a:lnTo>
                  <a:pt x="301" y="596"/>
                </a:lnTo>
                <a:lnTo>
                  <a:pt x="300" y="596"/>
                </a:lnTo>
                <a:lnTo>
                  <a:pt x="299" y="597"/>
                </a:lnTo>
                <a:lnTo>
                  <a:pt x="299" y="597"/>
                </a:lnTo>
                <a:lnTo>
                  <a:pt x="299" y="598"/>
                </a:lnTo>
                <a:lnTo>
                  <a:pt x="298" y="598"/>
                </a:lnTo>
                <a:lnTo>
                  <a:pt x="298" y="598"/>
                </a:lnTo>
                <a:lnTo>
                  <a:pt x="298" y="598"/>
                </a:lnTo>
                <a:lnTo>
                  <a:pt x="297" y="597"/>
                </a:lnTo>
                <a:lnTo>
                  <a:pt x="297" y="596"/>
                </a:lnTo>
                <a:lnTo>
                  <a:pt x="295" y="593"/>
                </a:lnTo>
                <a:lnTo>
                  <a:pt x="295" y="592"/>
                </a:lnTo>
                <a:lnTo>
                  <a:pt x="294" y="591"/>
                </a:lnTo>
                <a:lnTo>
                  <a:pt x="293" y="590"/>
                </a:lnTo>
                <a:lnTo>
                  <a:pt x="293" y="589"/>
                </a:lnTo>
                <a:lnTo>
                  <a:pt x="292" y="588"/>
                </a:lnTo>
                <a:lnTo>
                  <a:pt x="291" y="587"/>
                </a:lnTo>
                <a:lnTo>
                  <a:pt x="288" y="585"/>
                </a:lnTo>
                <a:lnTo>
                  <a:pt x="287" y="584"/>
                </a:lnTo>
                <a:lnTo>
                  <a:pt x="285" y="584"/>
                </a:lnTo>
                <a:lnTo>
                  <a:pt x="283" y="582"/>
                </a:lnTo>
                <a:lnTo>
                  <a:pt x="280" y="581"/>
                </a:lnTo>
                <a:lnTo>
                  <a:pt x="278" y="580"/>
                </a:lnTo>
                <a:lnTo>
                  <a:pt x="276" y="579"/>
                </a:lnTo>
                <a:lnTo>
                  <a:pt x="275" y="578"/>
                </a:lnTo>
                <a:lnTo>
                  <a:pt x="274" y="577"/>
                </a:lnTo>
                <a:lnTo>
                  <a:pt x="273" y="576"/>
                </a:lnTo>
                <a:lnTo>
                  <a:pt x="272" y="575"/>
                </a:lnTo>
                <a:lnTo>
                  <a:pt x="271" y="572"/>
                </a:lnTo>
                <a:lnTo>
                  <a:pt x="270" y="571"/>
                </a:lnTo>
                <a:lnTo>
                  <a:pt x="269" y="570"/>
                </a:lnTo>
                <a:lnTo>
                  <a:pt x="268" y="569"/>
                </a:lnTo>
                <a:lnTo>
                  <a:pt x="268" y="569"/>
                </a:lnTo>
                <a:lnTo>
                  <a:pt x="267" y="569"/>
                </a:lnTo>
                <a:lnTo>
                  <a:pt x="266" y="568"/>
                </a:lnTo>
                <a:lnTo>
                  <a:pt x="265" y="568"/>
                </a:lnTo>
                <a:lnTo>
                  <a:pt x="264" y="568"/>
                </a:lnTo>
                <a:lnTo>
                  <a:pt x="261" y="568"/>
                </a:lnTo>
                <a:lnTo>
                  <a:pt x="261" y="568"/>
                </a:lnTo>
                <a:lnTo>
                  <a:pt x="260" y="567"/>
                </a:lnTo>
                <a:lnTo>
                  <a:pt x="259" y="567"/>
                </a:lnTo>
                <a:lnTo>
                  <a:pt x="259" y="567"/>
                </a:lnTo>
                <a:lnTo>
                  <a:pt x="259" y="566"/>
                </a:lnTo>
                <a:lnTo>
                  <a:pt x="259" y="565"/>
                </a:lnTo>
                <a:lnTo>
                  <a:pt x="259" y="565"/>
                </a:lnTo>
                <a:lnTo>
                  <a:pt x="259" y="564"/>
                </a:lnTo>
                <a:lnTo>
                  <a:pt x="259" y="563"/>
                </a:lnTo>
                <a:lnTo>
                  <a:pt x="259" y="563"/>
                </a:lnTo>
                <a:lnTo>
                  <a:pt x="260" y="561"/>
                </a:lnTo>
                <a:lnTo>
                  <a:pt x="261" y="560"/>
                </a:lnTo>
                <a:lnTo>
                  <a:pt x="262" y="558"/>
                </a:lnTo>
                <a:lnTo>
                  <a:pt x="264" y="555"/>
                </a:lnTo>
                <a:lnTo>
                  <a:pt x="265" y="555"/>
                </a:lnTo>
                <a:lnTo>
                  <a:pt x="267" y="553"/>
                </a:lnTo>
                <a:lnTo>
                  <a:pt x="270" y="549"/>
                </a:lnTo>
                <a:lnTo>
                  <a:pt x="271" y="548"/>
                </a:lnTo>
                <a:lnTo>
                  <a:pt x="272" y="547"/>
                </a:lnTo>
                <a:lnTo>
                  <a:pt x="272" y="546"/>
                </a:lnTo>
                <a:lnTo>
                  <a:pt x="273" y="545"/>
                </a:lnTo>
                <a:lnTo>
                  <a:pt x="274" y="541"/>
                </a:lnTo>
                <a:lnTo>
                  <a:pt x="275" y="540"/>
                </a:lnTo>
                <a:lnTo>
                  <a:pt x="275" y="539"/>
                </a:lnTo>
                <a:lnTo>
                  <a:pt x="277" y="535"/>
                </a:lnTo>
                <a:lnTo>
                  <a:pt x="278" y="534"/>
                </a:lnTo>
                <a:lnTo>
                  <a:pt x="279" y="533"/>
                </a:lnTo>
                <a:lnTo>
                  <a:pt x="279" y="532"/>
                </a:lnTo>
                <a:lnTo>
                  <a:pt x="279" y="531"/>
                </a:lnTo>
                <a:lnTo>
                  <a:pt x="280" y="528"/>
                </a:lnTo>
                <a:lnTo>
                  <a:pt x="280" y="527"/>
                </a:lnTo>
                <a:lnTo>
                  <a:pt x="281" y="525"/>
                </a:lnTo>
                <a:lnTo>
                  <a:pt x="282" y="524"/>
                </a:lnTo>
                <a:lnTo>
                  <a:pt x="283" y="522"/>
                </a:lnTo>
                <a:lnTo>
                  <a:pt x="284" y="519"/>
                </a:lnTo>
                <a:lnTo>
                  <a:pt x="285" y="518"/>
                </a:lnTo>
                <a:lnTo>
                  <a:pt x="286" y="518"/>
                </a:lnTo>
                <a:lnTo>
                  <a:pt x="286" y="517"/>
                </a:lnTo>
                <a:lnTo>
                  <a:pt x="287" y="517"/>
                </a:lnTo>
                <a:lnTo>
                  <a:pt x="288" y="517"/>
                </a:lnTo>
                <a:lnTo>
                  <a:pt x="289" y="516"/>
                </a:lnTo>
                <a:lnTo>
                  <a:pt x="292" y="516"/>
                </a:lnTo>
                <a:lnTo>
                  <a:pt x="295" y="515"/>
                </a:lnTo>
                <a:lnTo>
                  <a:pt x="296" y="514"/>
                </a:lnTo>
                <a:lnTo>
                  <a:pt x="298" y="514"/>
                </a:lnTo>
                <a:lnTo>
                  <a:pt x="298" y="513"/>
                </a:lnTo>
                <a:lnTo>
                  <a:pt x="299" y="513"/>
                </a:lnTo>
                <a:lnTo>
                  <a:pt x="300" y="512"/>
                </a:lnTo>
                <a:lnTo>
                  <a:pt x="300" y="512"/>
                </a:lnTo>
                <a:lnTo>
                  <a:pt x="301" y="510"/>
                </a:lnTo>
                <a:lnTo>
                  <a:pt x="301" y="508"/>
                </a:lnTo>
                <a:lnTo>
                  <a:pt x="302" y="507"/>
                </a:lnTo>
                <a:lnTo>
                  <a:pt x="302" y="506"/>
                </a:lnTo>
                <a:lnTo>
                  <a:pt x="302" y="505"/>
                </a:lnTo>
                <a:lnTo>
                  <a:pt x="301" y="504"/>
                </a:lnTo>
                <a:lnTo>
                  <a:pt x="301" y="503"/>
                </a:lnTo>
                <a:lnTo>
                  <a:pt x="300" y="502"/>
                </a:lnTo>
                <a:lnTo>
                  <a:pt x="297" y="498"/>
                </a:lnTo>
                <a:lnTo>
                  <a:pt x="296" y="497"/>
                </a:lnTo>
                <a:lnTo>
                  <a:pt x="296" y="496"/>
                </a:lnTo>
                <a:lnTo>
                  <a:pt x="294" y="496"/>
                </a:lnTo>
                <a:lnTo>
                  <a:pt x="292" y="494"/>
                </a:lnTo>
                <a:lnTo>
                  <a:pt x="290" y="493"/>
                </a:lnTo>
                <a:lnTo>
                  <a:pt x="289" y="492"/>
                </a:lnTo>
                <a:lnTo>
                  <a:pt x="288" y="491"/>
                </a:lnTo>
                <a:lnTo>
                  <a:pt x="288" y="490"/>
                </a:lnTo>
                <a:lnTo>
                  <a:pt x="287" y="490"/>
                </a:lnTo>
                <a:lnTo>
                  <a:pt x="287" y="489"/>
                </a:lnTo>
                <a:lnTo>
                  <a:pt x="287" y="488"/>
                </a:lnTo>
                <a:lnTo>
                  <a:pt x="287" y="487"/>
                </a:lnTo>
                <a:lnTo>
                  <a:pt x="287" y="486"/>
                </a:lnTo>
                <a:lnTo>
                  <a:pt x="288" y="485"/>
                </a:lnTo>
                <a:lnTo>
                  <a:pt x="288" y="485"/>
                </a:lnTo>
                <a:lnTo>
                  <a:pt x="288" y="484"/>
                </a:lnTo>
                <a:lnTo>
                  <a:pt x="287" y="483"/>
                </a:lnTo>
                <a:lnTo>
                  <a:pt x="287" y="482"/>
                </a:lnTo>
                <a:lnTo>
                  <a:pt x="287" y="481"/>
                </a:lnTo>
                <a:lnTo>
                  <a:pt x="286" y="481"/>
                </a:lnTo>
                <a:lnTo>
                  <a:pt x="285" y="480"/>
                </a:lnTo>
                <a:lnTo>
                  <a:pt x="284" y="479"/>
                </a:lnTo>
                <a:lnTo>
                  <a:pt x="283" y="479"/>
                </a:lnTo>
                <a:lnTo>
                  <a:pt x="282" y="478"/>
                </a:lnTo>
                <a:lnTo>
                  <a:pt x="281" y="478"/>
                </a:lnTo>
                <a:lnTo>
                  <a:pt x="280" y="478"/>
                </a:lnTo>
                <a:lnTo>
                  <a:pt x="280" y="478"/>
                </a:lnTo>
                <a:lnTo>
                  <a:pt x="279" y="478"/>
                </a:lnTo>
                <a:lnTo>
                  <a:pt x="278" y="478"/>
                </a:lnTo>
                <a:lnTo>
                  <a:pt x="277" y="478"/>
                </a:lnTo>
                <a:lnTo>
                  <a:pt x="277" y="478"/>
                </a:lnTo>
                <a:lnTo>
                  <a:pt x="275" y="479"/>
                </a:lnTo>
                <a:lnTo>
                  <a:pt x="273" y="480"/>
                </a:lnTo>
                <a:lnTo>
                  <a:pt x="273" y="480"/>
                </a:lnTo>
                <a:lnTo>
                  <a:pt x="269" y="480"/>
                </a:lnTo>
                <a:lnTo>
                  <a:pt x="267" y="481"/>
                </a:lnTo>
                <a:lnTo>
                  <a:pt x="265" y="481"/>
                </a:lnTo>
                <a:lnTo>
                  <a:pt x="262" y="483"/>
                </a:lnTo>
                <a:lnTo>
                  <a:pt x="260" y="483"/>
                </a:lnTo>
                <a:lnTo>
                  <a:pt x="259" y="484"/>
                </a:lnTo>
                <a:lnTo>
                  <a:pt x="257" y="484"/>
                </a:lnTo>
                <a:lnTo>
                  <a:pt x="255" y="484"/>
                </a:lnTo>
                <a:lnTo>
                  <a:pt x="251" y="484"/>
                </a:lnTo>
                <a:lnTo>
                  <a:pt x="248" y="484"/>
                </a:lnTo>
                <a:lnTo>
                  <a:pt x="246" y="484"/>
                </a:lnTo>
                <a:lnTo>
                  <a:pt x="244" y="484"/>
                </a:lnTo>
                <a:lnTo>
                  <a:pt x="243" y="483"/>
                </a:lnTo>
                <a:lnTo>
                  <a:pt x="238" y="482"/>
                </a:lnTo>
                <a:lnTo>
                  <a:pt x="237" y="482"/>
                </a:lnTo>
                <a:lnTo>
                  <a:pt x="236" y="482"/>
                </a:lnTo>
                <a:lnTo>
                  <a:pt x="235" y="481"/>
                </a:lnTo>
                <a:lnTo>
                  <a:pt x="234" y="481"/>
                </a:lnTo>
                <a:lnTo>
                  <a:pt x="232" y="482"/>
                </a:lnTo>
                <a:lnTo>
                  <a:pt x="231" y="482"/>
                </a:lnTo>
                <a:lnTo>
                  <a:pt x="229" y="483"/>
                </a:lnTo>
                <a:lnTo>
                  <a:pt x="228" y="483"/>
                </a:lnTo>
                <a:lnTo>
                  <a:pt x="228" y="483"/>
                </a:lnTo>
                <a:lnTo>
                  <a:pt x="227" y="483"/>
                </a:lnTo>
                <a:lnTo>
                  <a:pt x="227" y="483"/>
                </a:lnTo>
                <a:lnTo>
                  <a:pt x="226" y="483"/>
                </a:lnTo>
                <a:lnTo>
                  <a:pt x="225" y="483"/>
                </a:lnTo>
                <a:lnTo>
                  <a:pt x="222" y="481"/>
                </a:lnTo>
                <a:lnTo>
                  <a:pt x="215" y="477"/>
                </a:lnTo>
                <a:lnTo>
                  <a:pt x="213" y="475"/>
                </a:lnTo>
                <a:lnTo>
                  <a:pt x="211" y="474"/>
                </a:lnTo>
                <a:lnTo>
                  <a:pt x="210" y="473"/>
                </a:lnTo>
                <a:lnTo>
                  <a:pt x="206" y="469"/>
                </a:lnTo>
                <a:lnTo>
                  <a:pt x="202" y="467"/>
                </a:lnTo>
                <a:lnTo>
                  <a:pt x="201" y="465"/>
                </a:lnTo>
                <a:lnTo>
                  <a:pt x="198" y="463"/>
                </a:lnTo>
                <a:lnTo>
                  <a:pt x="197" y="462"/>
                </a:lnTo>
                <a:lnTo>
                  <a:pt x="196" y="461"/>
                </a:lnTo>
                <a:lnTo>
                  <a:pt x="196" y="460"/>
                </a:lnTo>
                <a:lnTo>
                  <a:pt x="195" y="458"/>
                </a:lnTo>
                <a:lnTo>
                  <a:pt x="194" y="456"/>
                </a:lnTo>
                <a:lnTo>
                  <a:pt x="193" y="454"/>
                </a:lnTo>
                <a:lnTo>
                  <a:pt x="193" y="453"/>
                </a:lnTo>
                <a:lnTo>
                  <a:pt x="193" y="451"/>
                </a:lnTo>
                <a:lnTo>
                  <a:pt x="193" y="449"/>
                </a:lnTo>
                <a:lnTo>
                  <a:pt x="193" y="446"/>
                </a:lnTo>
                <a:lnTo>
                  <a:pt x="194" y="442"/>
                </a:lnTo>
                <a:lnTo>
                  <a:pt x="194" y="439"/>
                </a:lnTo>
                <a:lnTo>
                  <a:pt x="194" y="438"/>
                </a:lnTo>
                <a:lnTo>
                  <a:pt x="194" y="437"/>
                </a:lnTo>
                <a:lnTo>
                  <a:pt x="194" y="435"/>
                </a:lnTo>
                <a:lnTo>
                  <a:pt x="194" y="434"/>
                </a:lnTo>
                <a:lnTo>
                  <a:pt x="193" y="432"/>
                </a:lnTo>
                <a:lnTo>
                  <a:pt x="193" y="429"/>
                </a:lnTo>
                <a:lnTo>
                  <a:pt x="192" y="428"/>
                </a:lnTo>
                <a:lnTo>
                  <a:pt x="192" y="427"/>
                </a:lnTo>
                <a:lnTo>
                  <a:pt x="191" y="426"/>
                </a:lnTo>
                <a:lnTo>
                  <a:pt x="190" y="425"/>
                </a:lnTo>
                <a:lnTo>
                  <a:pt x="190" y="424"/>
                </a:lnTo>
                <a:lnTo>
                  <a:pt x="189" y="423"/>
                </a:lnTo>
                <a:lnTo>
                  <a:pt x="188" y="423"/>
                </a:lnTo>
                <a:lnTo>
                  <a:pt x="187" y="423"/>
                </a:lnTo>
                <a:lnTo>
                  <a:pt x="186" y="422"/>
                </a:lnTo>
                <a:lnTo>
                  <a:pt x="185" y="422"/>
                </a:lnTo>
                <a:lnTo>
                  <a:pt x="183" y="422"/>
                </a:lnTo>
                <a:lnTo>
                  <a:pt x="181" y="422"/>
                </a:lnTo>
                <a:lnTo>
                  <a:pt x="180" y="422"/>
                </a:lnTo>
                <a:lnTo>
                  <a:pt x="176" y="423"/>
                </a:lnTo>
                <a:lnTo>
                  <a:pt x="172" y="423"/>
                </a:lnTo>
                <a:lnTo>
                  <a:pt x="171" y="423"/>
                </a:lnTo>
                <a:lnTo>
                  <a:pt x="169" y="424"/>
                </a:lnTo>
                <a:lnTo>
                  <a:pt x="165" y="425"/>
                </a:lnTo>
                <a:lnTo>
                  <a:pt x="163" y="425"/>
                </a:lnTo>
                <a:lnTo>
                  <a:pt x="158" y="426"/>
                </a:lnTo>
                <a:lnTo>
                  <a:pt x="157" y="426"/>
                </a:lnTo>
                <a:lnTo>
                  <a:pt x="157" y="426"/>
                </a:lnTo>
                <a:lnTo>
                  <a:pt x="156" y="425"/>
                </a:lnTo>
                <a:lnTo>
                  <a:pt x="155" y="425"/>
                </a:lnTo>
                <a:lnTo>
                  <a:pt x="154" y="424"/>
                </a:lnTo>
                <a:lnTo>
                  <a:pt x="153" y="422"/>
                </a:lnTo>
                <a:lnTo>
                  <a:pt x="152" y="422"/>
                </a:lnTo>
                <a:lnTo>
                  <a:pt x="151" y="421"/>
                </a:lnTo>
                <a:lnTo>
                  <a:pt x="149" y="420"/>
                </a:lnTo>
                <a:lnTo>
                  <a:pt x="147" y="419"/>
                </a:lnTo>
                <a:lnTo>
                  <a:pt x="144" y="418"/>
                </a:lnTo>
                <a:lnTo>
                  <a:pt x="139" y="416"/>
                </a:lnTo>
                <a:lnTo>
                  <a:pt x="132" y="415"/>
                </a:lnTo>
                <a:lnTo>
                  <a:pt x="131" y="414"/>
                </a:lnTo>
                <a:lnTo>
                  <a:pt x="130" y="414"/>
                </a:lnTo>
                <a:lnTo>
                  <a:pt x="129" y="414"/>
                </a:lnTo>
                <a:lnTo>
                  <a:pt x="128" y="414"/>
                </a:lnTo>
                <a:lnTo>
                  <a:pt x="128" y="414"/>
                </a:lnTo>
                <a:lnTo>
                  <a:pt x="127" y="415"/>
                </a:lnTo>
                <a:lnTo>
                  <a:pt x="125" y="415"/>
                </a:lnTo>
                <a:lnTo>
                  <a:pt x="121" y="417"/>
                </a:lnTo>
                <a:lnTo>
                  <a:pt x="120" y="418"/>
                </a:lnTo>
                <a:lnTo>
                  <a:pt x="118" y="419"/>
                </a:lnTo>
                <a:lnTo>
                  <a:pt x="117" y="419"/>
                </a:lnTo>
                <a:lnTo>
                  <a:pt x="115" y="419"/>
                </a:lnTo>
                <a:lnTo>
                  <a:pt x="114" y="419"/>
                </a:lnTo>
                <a:lnTo>
                  <a:pt x="112" y="419"/>
                </a:lnTo>
                <a:lnTo>
                  <a:pt x="110" y="418"/>
                </a:lnTo>
                <a:lnTo>
                  <a:pt x="109" y="418"/>
                </a:lnTo>
                <a:lnTo>
                  <a:pt x="109" y="417"/>
                </a:lnTo>
                <a:lnTo>
                  <a:pt x="108" y="417"/>
                </a:lnTo>
                <a:lnTo>
                  <a:pt x="107" y="416"/>
                </a:lnTo>
                <a:lnTo>
                  <a:pt x="106" y="415"/>
                </a:lnTo>
                <a:lnTo>
                  <a:pt x="105" y="415"/>
                </a:lnTo>
                <a:lnTo>
                  <a:pt x="102" y="411"/>
                </a:lnTo>
                <a:lnTo>
                  <a:pt x="101" y="409"/>
                </a:lnTo>
                <a:lnTo>
                  <a:pt x="99" y="408"/>
                </a:lnTo>
                <a:lnTo>
                  <a:pt x="98" y="407"/>
                </a:lnTo>
                <a:lnTo>
                  <a:pt x="97" y="406"/>
                </a:lnTo>
                <a:lnTo>
                  <a:pt x="96" y="406"/>
                </a:lnTo>
                <a:lnTo>
                  <a:pt x="96" y="406"/>
                </a:lnTo>
                <a:lnTo>
                  <a:pt x="95" y="405"/>
                </a:lnTo>
                <a:lnTo>
                  <a:pt x="94" y="405"/>
                </a:lnTo>
                <a:lnTo>
                  <a:pt x="92" y="405"/>
                </a:lnTo>
                <a:lnTo>
                  <a:pt x="88" y="404"/>
                </a:lnTo>
                <a:lnTo>
                  <a:pt x="87" y="404"/>
                </a:lnTo>
                <a:lnTo>
                  <a:pt x="86" y="404"/>
                </a:lnTo>
                <a:lnTo>
                  <a:pt x="85" y="403"/>
                </a:lnTo>
                <a:lnTo>
                  <a:pt x="84" y="403"/>
                </a:lnTo>
                <a:lnTo>
                  <a:pt x="83" y="402"/>
                </a:lnTo>
                <a:lnTo>
                  <a:pt x="82" y="402"/>
                </a:lnTo>
                <a:lnTo>
                  <a:pt x="82" y="402"/>
                </a:lnTo>
                <a:lnTo>
                  <a:pt x="82" y="401"/>
                </a:lnTo>
                <a:lnTo>
                  <a:pt x="82" y="401"/>
                </a:lnTo>
                <a:lnTo>
                  <a:pt x="83" y="401"/>
                </a:lnTo>
                <a:lnTo>
                  <a:pt x="84" y="400"/>
                </a:lnTo>
                <a:lnTo>
                  <a:pt x="85" y="399"/>
                </a:lnTo>
                <a:lnTo>
                  <a:pt x="86" y="399"/>
                </a:lnTo>
                <a:lnTo>
                  <a:pt x="86" y="398"/>
                </a:lnTo>
                <a:lnTo>
                  <a:pt x="87" y="397"/>
                </a:lnTo>
                <a:lnTo>
                  <a:pt x="87" y="397"/>
                </a:lnTo>
                <a:lnTo>
                  <a:pt x="87" y="396"/>
                </a:lnTo>
                <a:lnTo>
                  <a:pt x="88" y="394"/>
                </a:lnTo>
                <a:lnTo>
                  <a:pt x="88" y="393"/>
                </a:lnTo>
                <a:lnTo>
                  <a:pt x="88" y="393"/>
                </a:lnTo>
                <a:lnTo>
                  <a:pt x="88" y="392"/>
                </a:lnTo>
                <a:lnTo>
                  <a:pt x="87" y="391"/>
                </a:lnTo>
                <a:lnTo>
                  <a:pt x="87" y="390"/>
                </a:lnTo>
                <a:lnTo>
                  <a:pt x="86" y="390"/>
                </a:lnTo>
                <a:lnTo>
                  <a:pt x="86" y="389"/>
                </a:lnTo>
                <a:lnTo>
                  <a:pt x="85" y="389"/>
                </a:lnTo>
                <a:lnTo>
                  <a:pt x="84" y="388"/>
                </a:lnTo>
                <a:lnTo>
                  <a:pt x="82" y="387"/>
                </a:lnTo>
                <a:lnTo>
                  <a:pt x="80" y="387"/>
                </a:lnTo>
                <a:lnTo>
                  <a:pt x="75" y="385"/>
                </a:lnTo>
                <a:lnTo>
                  <a:pt x="74" y="384"/>
                </a:lnTo>
                <a:lnTo>
                  <a:pt x="72" y="384"/>
                </a:lnTo>
                <a:lnTo>
                  <a:pt x="70" y="383"/>
                </a:lnTo>
                <a:lnTo>
                  <a:pt x="68" y="381"/>
                </a:lnTo>
                <a:lnTo>
                  <a:pt x="66" y="380"/>
                </a:lnTo>
                <a:lnTo>
                  <a:pt x="63" y="377"/>
                </a:lnTo>
                <a:lnTo>
                  <a:pt x="62" y="376"/>
                </a:lnTo>
                <a:lnTo>
                  <a:pt x="61" y="376"/>
                </a:lnTo>
                <a:lnTo>
                  <a:pt x="60" y="375"/>
                </a:lnTo>
                <a:lnTo>
                  <a:pt x="59" y="375"/>
                </a:lnTo>
                <a:lnTo>
                  <a:pt x="58" y="375"/>
                </a:lnTo>
                <a:lnTo>
                  <a:pt x="57" y="375"/>
                </a:lnTo>
                <a:lnTo>
                  <a:pt x="56" y="375"/>
                </a:lnTo>
                <a:lnTo>
                  <a:pt x="54" y="375"/>
                </a:lnTo>
                <a:lnTo>
                  <a:pt x="53" y="376"/>
                </a:lnTo>
                <a:lnTo>
                  <a:pt x="51" y="376"/>
                </a:lnTo>
                <a:lnTo>
                  <a:pt x="49" y="377"/>
                </a:lnTo>
                <a:lnTo>
                  <a:pt x="44" y="380"/>
                </a:lnTo>
                <a:lnTo>
                  <a:pt x="42" y="380"/>
                </a:lnTo>
                <a:lnTo>
                  <a:pt x="41" y="381"/>
                </a:lnTo>
                <a:lnTo>
                  <a:pt x="40" y="381"/>
                </a:lnTo>
                <a:lnTo>
                  <a:pt x="39" y="381"/>
                </a:lnTo>
                <a:lnTo>
                  <a:pt x="38" y="381"/>
                </a:lnTo>
                <a:lnTo>
                  <a:pt x="36" y="380"/>
                </a:lnTo>
                <a:lnTo>
                  <a:pt x="36" y="380"/>
                </a:lnTo>
                <a:lnTo>
                  <a:pt x="35" y="380"/>
                </a:lnTo>
                <a:lnTo>
                  <a:pt x="33" y="378"/>
                </a:lnTo>
                <a:lnTo>
                  <a:pt x="30" y="376"/>
                </a:lnTo>
                <a:lnTo>
                  <a:pt x="27" y="373"/>
                </a:lnTo>
                <a:lnTo>
                  <a:pt x="25" y="371"/>
                </a:lnTo>
                <a:lnTo>
                  <a:pt x="22" y="368"/>
                </a:lnTo>
                <a:lnTo>
                  <a:pt x="21" y="367"/>
                </a:lnTo>
                <a:lnTo>
                  <a:pt x="16" y="362"/>
                </a:lnTo>
                <a:lnTo>
                  <a:pt x="15" y="361"/>
                </a:lnTo>
                <a:lnTo>
                  <a:pt x="15" y="360"/>
                </a:lnTo>
                <a:lnTo>
                  <a:pt x="12" y="356"/>
                </a:lnTo>
                <a:lnTo>
                  <a:pt x="9" y="352"/>
                </a:lnTo>
                <a:lnTo>
                  <a:pt x="8" y="350"/>
                </a:lnTo>
                <a:lnTo>
                  <a:pt x="8" y="349"/>
                </a:lnTo>
                <a:lnTo>
                  <a:pt x="7" y="348"/>
                </a:lnTo>
                <a:lnTo>
                  <a:pt x="7" y="347"/>
                </a:lnTo>
                <a:lnTo>
                  <a:pt x="7" y="346"/>
                </a:lnTo>
                <a:lnTo>
                  <a:pt x="7" y="345"/>
                </a:lnTo>
                <a:lnTo>
                  <a:pt x="7" y="344"/>
                </a:lnTo>
                <a:lnTo>
                  <a:pt x="7" y="343"/>
                </a:lnTo>
                <a:lnTo>
                  <a:pt x="8" y="342"/>
                </a:lnTo>
                <a:lnTo>
                  <a:pt x="9" y="341"/>
                </a:lnTo>
                <a:lnTo>
                  <a:pt x="10" y="339"/>
                </a:lnTo>
                <a:lnTo>
                  <a:pt x="11" y="337"/>
                </a:lnTo>
                <a:lnTo>
                  <a:pt x="13" y="335"/>
                </a:lnTo>
                <a:lnTo>
                  <a:pt x="13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2"/>
                </a:lnTo>
                <a:lnTo>
                  <a:pt x="14" y="332"/>
                </a:lnTo>
                <a:lnTo>
                  <a:pt x="13" y="331"/>
                </a:lnTo>
                <a:lnTo>
                  <a:pt x="12" y="329"/>
                </a:lnTo>
                <a:lnTo>
                  <a:pt x="11" y="328"/>
                </a:lnTo>
                <a:lnTo>
                  <a:pt x="11" y="327"/>
                </a:lnTo>
                <a:lnTo>
                  <a:pt x="10" y="326"/>
                </a:lnTo>
                <a:lnTo>
                  <a:pt x="9" y="325"/>
                </a:lnTo>
                <a:lnTo>
                  <a:pt x="6" y="323"/>
                </a:lnTo>
                <a:lnTo>
                  <a:pt x="4" y="321"/>
                </a:lnTo>
                <a:lnTo>
                  <a:pt x="3" y="320"/>
                </a:lnTo>
                <a:lnTo>
                  <a:pt x="2" y="319"/>
                </a:lnTo>
                <a:lnTo>
                  <a:pt x="1" y="317"/>
                </a:lnTo>
                <a:lnTo>
                  <a:pt x="1" y="316"/>
                </a:lnTo>
                <a:lnTo>
                  <a:pt x="1" y="316"/>
                </a:lnTo>
                <a:lnTo>
                  <a:pt x="0" y="314"/>
                </a:lnTo>
                <a:lnTo>
                  <a:pt x="0" y="313"/>
                </a:lnTo>
                <a:lnTo>
                  <a:pt x="0" y="312"/>
                </a:lnTo>
                <a:lnTo>
                  <a:pt x="0" y="310"/>
                </a:lnTo>
                <a:lnTo>
                  <a:pt x="1" y="308"/>
                </a:lnTo>
                <a:lnTo>
                  <a:pt x="1" y="307"/>
                </a:lnTo>
                <a:lnTo>
                  <a:pt x="2" y="303"/>
                </a:lnTo>
                <a:lnTo>
                  <a:pt x="3" y="301"/>
                </a:lnTo>
                <a:lnTo>
                  <a:pt x="4" y="299"/>
                </a:lnTo>
                <a:lnTo>
                  <a:pt x="5" y="295"/>
                </a:lnTo>
                <a:lnTo>
                  <a:pt x="6" y="290"/>
                </a:lnTo>
                <a:lnTo>
                  <a:pt x="6" y="289"/>
                </a:lnTo>
                <a:lnTo>
                  <a:pt x="6" y="289"/>
                </a:lnTo>
                <a:lnTo>
                  <a:pt x="6" y="288"/>
                </a:lnTo>
                <a:lnTo>
                  <a:pt x="5" y="287"/>
                </a:lnTo>
                <a:lnTo>
                  <a:pt x="5" y="286"/>
                </a:lnTo>
                <a:lnTo>
                  <a:pt x="5" y="285"/>
                </a:lnTo>
                <a:lnTo>
                  <a:pt x="6" y="284"/>
                </a:lnTo>
                <a:lnTo>
                  <a:pt x="6" y="283"/>
                </a:lnTo>
                <a:lnTo>
                  <a:pt x="7" y="279"/>
                </a:lnTo>
                <a:lnTo>
                  <a:pt x="9" y="275"/>
                </a:lnTo>
                <a:lnTo>
                  <a:pt x="11" y="270"/>
                </a:lnTo>
                <a:lnTo>
                  <a:pt x="11" y="268"/>
                </a:lnTo>
                <a:lnTo>
                  <a:pt x="12" y="266"/>
                </a:lnTo>
                <a:lnTo>
                  <a:pt x="12" y="265"/>
                </a:lnTo>
                <a:lnTo>
                  <a:pt x="13" y="263"/>
                </a:lnTo>
                <a:lnTo>
                  <a:pt x="13" y="260"/>
                </a:lnTo>
                <a:lnTo>
                  <a:pt x="13" y="259"/>
                </a:lnTo>
                <a:lnTo>
                  <a:pt x="13" y="255"/>
                </a:lnTo>
                <a:lnTo>
                  <a:pt x="13" y="254"/>
                </a:lnTo>
                <a:lnTo>
                  <a:pt x="13" y="252"/>
                </a:lnTo>
                <a:lnTo>
                  <a:pt x="14" y="248"/>
                </a:lnTo>
                <a:lnTo>
                  <a:pt x="14" y="247"/>
                </a:lnTo>
                <a:lnTo>
                  <a:pt x="14" y="245"/>
                </a:lnTo>
                <a:lnTo>
                  <a:pt x="13" y="242"/>
                </a:lnTo>
                <a:lnTo>
                  <a:pt x="13" y="241"/>
                </a:lnTo>
                <a:lnTo>
                  <a:pt x="13" y="240"/>
                </a:lnTo>
                <a:lnTo>
                  <a:pt x="12" y="238"/>
                </a:lnTo>
                <a:lnTo>
                  <a:pt x="12" y="237"/>
                </a:lnTo>
                <a:lnTo>
                  <a:pt x="11" y="235"/>
                </a:lnTo>
                <a:lnTo>
                  <a:pt x="11" y="234"/>
                </a:lnTo>
                <a:lnTo>
                  <a:pt x="8" y="230"/>
                </a:lnTo>
                <a:lnTo>
                  <a:pt x="7" y="229"/>
                </a:lnTo>
                <a:lnTo>
                  <a:pt x="7" y="228"/>
                </a:lnTo>
                <a:lnTo>
                  <a:pt x="7" y="227"/>
                </a:lnTo>
                <a:lnTo>
                  <a:pt x="7" y="227"/>
                </a:lnTo>
                <a:lnTo>
                  <a:pt x="7" y="226"/>
                </a:lnTo>
                <a:lnTo>
                  <a:pt x="7" y="225"/>
                </a:lnTo>
                <a:lnTo>
                  <a:pt x="7" y="225"/>
                </a:lnTo>
                <a:lnTo>
                  <a:pt x="8" y="225"/>
                </a:lnTo>
                <a:lnTo>
                  <a:pt x="8" y="224"/>
                </a:lnTo>
                <a:lnTo>
                  <a:pt x="9" y="223"/>
                </a:lnTo>
                <a:lnTo>
                  <a:pt x="10" y="223"/>
                </a:lnTo>
                <a:lnTo>
                  <a:pt x="11" y="222"/>
                </a:lnTo>
                <a:lnTo>
                  <a:pt x="13" y="222"/>
                </a:lnTo>
                <a:lnTo>
                  <a:pt x="14" y="221"/>
                </a:lnTo>
                <a:lnTo>
                  <a:pt x="15" y="221"/>
                </a:lnTo>
                <a:lnTo>
                  <a:pt x="16" y="220"/>
                </a:lnTo>
                <a:lnTo>
                  <a:pt x="16" y="219"/>
                </a:lnTo>
                <a:lnTo>
                  <a:pt x="17" y="218"/>
                </a:lnTo>
                <a:lnTo>
                  <a:pt x="17" y="217"/>
                </a:lnTo>
                <a:lnTo>
                  <a:pt x="17" y="217"/>
                </a:lnTo>
                <a:lnTo>
                  <a:pt x="17" y="216"/>
                </a:lnTo>
                <a:lnTo>
                  <a:pt x="17" y="215"/>
                </a:lnTo>
                <a:lnTo>
                  <a:pt x="17" y="213"/>
                </a:lnTo>
                <a:lnTo>
                  <a:pt x="17" y="212"/>
                </a:lnTo>
                <a:lnTo>
                  <a:pt x="16" y="206"/>
                </a:lnTo>
                <a:lnTo>
                  <a:pt x="16" y="205"/>
                </a:lnTo>
                <a:lnTo>
                  <a:pt x="16" y="205"/>
                </a:lnTo>
                <a:lnTo>
                  <a:pt x="16" y="204"/>
                </a:lnTo>
                <a:lnTo>
                  <a:pt x="18" y="201"/>
                </a:lnTo>
                <a:lnTo>
                  <a:pt x="18" y="200"/>
                </a:lnTo>
                <a:lnTo>
                  <a:pt x="19" y="198"/>
                </a:lnTo>
                <a:lnTo>
                  <a:pt x="19" y="194"/>
                </a:lnTo>
                <a:lnTo>
                  <a:pt x="20" y="193"/>
                </a:lnTo>
                <a:lnTo>
                  <a:pt x="20" y="192"/>
                </a:lnTo>
                <a:lnTo>
                  <a:pt x="20" y="191"/>
                </a:lnTo>
                <a:lnTo>
                  <a:pt x="21" y="190"/>
                </a:lnTo>
                <a:lnTo>
                  <a:pt x="21" y="189"/>
                </a:lnTo>
                <a:lnTo>
                  <a:pt x="22" y="188"/>
                </a:lnTo>
                <a:lnTo>
                  <a:pt x="22" y="188"/>
                </a:lnTo>
                <a:lnTo>
                  <a:pt x="23" y="188"/>
                </a:lnTo>
                <a:lnTo>
                  <a:pt x="23" y="187"/>
                </a:lnTo>
                <a:lnTo>
                  <a:pt x="25" y="187"/>
                </a:lnTo>
                <a:lnTo>
                  <a:pt x="31" y="185"/>
                </a:lnTo>
                <a:lnTo>
                  <a:pt x="33" y="185"/>
                </a:lnTo>
                <a:lnTo>
                  <a:pt x="34" y="184"/>
                </a:lnTo>
                <a:lnTo>
                  <a:pt x="35" y="184"/>
                </a:lnTo>
                <a:lnTo>
                  <a:pt x="36" y="183"/>
                </a:lnTo>
                <a:lnTo>
                  <a:pt x="36" y="183"/>
                </a:lnTo>
                <a:lnTo>
                  <a:pt x="37" y="182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79"/>
                </a:lnTo>
                <a:lnTo>
                  <a:pt x="36" y="176"/>
                </a:lnTo>
                <a:lnTo>
                  <a:pt x="36" y="175"/>
                </a:lnTo>
                <a:lnTo>
                  <a:pt x="36" y="174"/>
                </a:lnTo>
                <a:lnTo>
                  <a:pt x="36" y="173"/>
                </a:lnTo>
                <a:lnTo>
                  <a:pt x="36" y="173"/>
                </a:lnTo>
                <a:lnTo>
                  <a:pt x="37" y="172"/>
                </a:lnTo>
                <a:lnTo>
                  <a:pt x="37" y="171"/>
                </a:lnTo>
                <a:lnTo>
                  <a:pt x="38" y="171"/>
                </a:lnTo>
                <a:lnTo>
                  <a:pt x="39" y="170"/>
                </a:lnTo>
                <a:lnTo>
                  <a:pt x="39" y="170"/>
                </a:lnTo>
                <a:lnTo>
                  <a:pt x="40" y="170"/>
                </a:lnTo>
                <a:lnTo>
                  <a:pt x="41" y="169"/>
                </a:lnTo>
                <a:lnTo>
                  <a:pt x="42" y="169"/>
                </a:lnTo>
                <a:lnTo>
                  <a:pt x="43" y="169"/>
                </a:lnTo>
                <a:lnTo>
                  <a:pt x="45" y="169"/>
                </a:lnTo>
                <a:lnTo>
                  <a:pt x="46" y="169"/>
                </a:lnTo>
                <a:lnTo>
                  <a:pt x="51" y="171"/>
                </a:lnTo>
                <a:lnTo>
                  <a:pt x="53" y="171"/>
                </a:lnTo>
                <a:lnTo>
                  <a:pt x="55" y="171"/>
                </a:lnTo>
                <a:lnTo>
                  <a:pt x="56" y="172"/>
                </a:lnTo>
                <a:lnTo>
                  <a:pt x="60" y="172"/>
                </a:lnTo>
                <a:lnTo>
                  <a:pt x="62" y="172"/>
                </a:lnTo>
                <a:lnTo>
                  <a:pt x="68" y="173"/>
                </a:lnTo>
                <a:lnTo>
                  <a:pt x="69" y="173"/>
                </a:lnTo>
                <a:lnTo>
                  <a:pt x="71" y="173"/>
                </a:lnTo>
                <a:lnTo>
                  <a:pt x="73" y="173"/>
                </a:lnTo>
                <a:lnTo>
                  <a:pt x="75" y="173"/>
                </a:lnTo>
                <a:lnTo>
                  <a:pt x="77" y="173"/>
                </a:lnTo>
                <a:lnTo>
                  <a:pt x="79" y="172"/>
                </a:lnTo>
                <a:lnTo>
                  <a:pt x="80" y="172"/>
                </a:lnTo>
                <a:lnTo>
                  <a:pt x="83" y="171"/>
                </a:lnTo>
                <a:lnTo>
                  <a:pt x="88" y="169"/>
                </a:lnTo>
                <a:lnTo>
                  <a:pt x="90" y="168"/>
                </a:lnTo>
                <a:lnTo>
                  <a:pt x="92" y="167"/>
                </a:lnTo>
                <a:lnTo>
                  <a:pt x="93" y="167"/>
                </a:lnTo>
                <a:lnTo>
                  <a:pt x="93" y="167"/>
                </a:lnTo>
                <a:lnTo>
                  <a:pt x="94" y="167"/>
                </a:lnTo>
                <a:lnTo>
                  <a:pt x="94" y="168"/>
                </a:lnTo>
                <a:lnTo>
                  <a:pt x="98" y="169"/>
                </a:lnTo>
                <a:lnTo>
                  <a:pt x="100" y="170"/>
                </a:lnTo>
                <a:lnTo>
                  <a:pt x="101" y="170"/>
                </a:lnTo>
                <a:lnTo>
                  <a:pt x="104" y="171"/>
                </a:lnTo>
                <a:lnTo>
                  <a:pt x="106" y="171"/>
                </a:lnTo>
                <a:lnTo>
                  <a:pt x="106" y="172"/>
                </a:lnTo>
                <a:lnTo>
                  <a:pt x="108" y="172"/>
                </a:lnTo>
                <a:lnTo>
                  <a:pt x="110" y="174"/>
                </a:lnTo>
                <a:lnTo>
                  <a:pt x="111" y="175"/>
                </a:lnTo>
                <a:lnTo>
                  <a:pt x="112" y="175"/>
                </a:lnTo>
                <a:lnTo>
                  <a:pt x="112" y="175"/>
                </a:lnTo>
                <a:lnTo>
                  <a:pt x="113" y="175"/>
                </a:lnTo>
                <a:lnTo>
                  <a:pt x="113" y="175"/>
                </a:lnTo>
                <a:lnTo>
                  <a:pt x="114" y="175"/>
                </a:lnTo>
                <a:lnTo>
                  <a:pt x="114" y="174"/>
                </a:lnTo>
                <a:lnTo>
                  <a:pt x="115" y="174"/>
                </a:lnTo>
                <a:lnTo>
                  <a:pt x="116" y="172"/>
                </a:lnTo>
                <a:lnTo>
                  <a:pt x="117" y="171"/>
                </a:lnTo>
                <a:lnTo>
                  <a:pt x="117" y="169"/>
                </a:lnTo>
                <a:lnTo>
                  <a:pt x="118" y="166"/>
                </a:lnTo>
                <a:lnTo>
                  <a:pt x="119" y="166"/>
                </a:lnTo>
                <a:lnTo>
                  <a:pt x="119" y="165"/>
                </a:lnTo>
                <a:lnTo>
                  <a:pt x="120" y="165"/>
                </a:lnTo>
                <a:lnTo>
                  <a:pt x="120" y="164"/>
                </a:lnTo>
                <a:lnTo>
                  <a:pt x="122" y="163"/>
                </a:lnTo>
                <a:lnTo>
                  <a:pt x="123" y="162"/>
                </a:lnTo>
                <a:lnTo>
                  <a:pt x="124" y="162"/>
                </a:lnTo>
                <a:lnTo>
                  <a:pt x="125" y="162"/>
                </a:lnTo>
                <a:lnTo>
                  <a:pt x="125" y="161"/>
                </a:lnTo>
                <a:lnTo>
                  <a:pt x="126" y="161"/>
                </a:lnTo>
                <a:lnTo>
                  <a:pt x="128" y="162"/>
                </a:lnTo>
                <a:lnTo>
                  <a:pt x="131" y="162"/>
                </a:lnTo>
                <a:lnTo>
                  <a:pt x="132" y="162"/>
                </a:lnTo>
                <a:lnTo>
                  <a:pt x="135" y="162"/>
                </a:lnTo>
                <a:lnTo>
                  <a:pt x="136" y="162"/>
                </a:lnTo>
                <a:lnTo>
                  <a:pt x="137" y="162"/>
                </a:lnTo>
                <a:lnTo>
                  <a:pt x="139" y="162"/>
                </a:lnTo>
                <a:lnTo>
                  <a:pt x="140" y="161"/>
                </a:lnTo>
                <a:lnTo>
                  <a:pt x="141" y="161"/>
                </a:lnTo>
                <a:lnTo>
                  <a:pt x="143" y="160"/>
                </a:lnTo>
                <a:lnTo>
                  <a:pt x="145" y="158"/>
                </a:lnTo>
                <a:lnTo>
                  <a:pt x="146" y="157"/>
                </a:lnTo>
                <a:lnTo>
                  <a:pt x="147" y="156"/>
                </a:lnTo>
                <a:lnTo>
                  <a:pt x="147" y="155"/>
                </a:lnTo>
                <a:lnTo>
                  <a:pt x="148" y="155"/>
                </a:lnTo>
                <a:lnTo>
                  <a:pt x="149" y="154"/>
                </a:lnTo>
                <a:lnTo>
                  <a:pt x="149" y="152"/>
                </a:lnTo>
                <a:lnTo>
                  <a:pt x="149" y="151"/>
                </a:lnTo>
                <a:lnTo>
                  <a:pt x="150" y="150"/>
                </a:lnTo>
                <a:lnTo>
                  <a:pt x="150" y="149"/>
                </a:lnTo>
                <a:lnTo>
                  <a:pt x="150" y="147"/>
                </a:lnTo>
                <a:lnTo>
                  <a:pt x="150" y="146"/>
                </a:lnTo>
                <a:lnTo>
                  <a:pt x="150" y="144"/>
                </a:lnTo>
                <a:lnTo>
                  <a:pt x="149" y="143"/>
                </a:lnTo>
                <a:lnTo>
                  <a:pt x="149" y="142"/>
                </a:lnTo>
                <a:lnTo>
                  <a:pt x="148" y="140"/>
                </a:lnTo>
                <a:lnTo>
                  <a:pt x="148" y="139"/>
                </a:lnTo>
                <a:lnTo>
                  <a:pt x="146" y="137"/>
                </a:lnTo>
                <a:lnTo>
                  <a:pt x="145" y="134"/>
                </a:lnTo>
                <a:lnTo>
                  <a:pt x="144" y="134"/>
                </a:lnTo>
                <a:lnTo>
                  <a:pt x="143" y="133"/>
                </a:lnTo>
                <a:lnTo>
                  <a:pt x="143" y="132"/>
                </a:lnTo>
                <a:lnTo>
                  <a:pt x="142" y="132"/>
                </a:lnTo>
                <a:lnTo>
                  <a:pt x="141" y="131"/>
                </a:lnTo>
                <a:lnTo>
                  <a:pt x="139" y="130"/>
                </a:lnTo>
                <a:lnTo>
                  <a:pt x="138" y="130"/>
                </a:lnTo>
                <a:lnTo>
                  <a:pt x="134" y="129"/>
                </a:lnTo>
                <a:lnTo>
                  <a:pt x="132" y="128"/>
                </a:lnTo>
                <a:lnTo>
                  <a:pt x="127" y="125"/>
                </a:lnTo>
                <a:lnTo>
                  <a:pt x="126" y="125"/>
                </a:lnTo>
                <a:lnTo>
                  <a:pt x="125" y="124"/>
                </a:lnTo>
                <a:lnTo>
                  <a:pt x="124" y="123"/>
                </a:lnTo>
                <a:lnTo>
                  <a:pt x="124" y="122"/>
                </a:lnTo>
                <a:lnTo>
                  <a:pt x="123" y="121"/>
                </a:lnTo>
                <a:lnTo>
                  <a:pt x="123" y="119"/>
                </a:lnTo>
                <a:lnTo>
                  <a:pt x="122" y="118"/>
                </a:lnTo>
                <a:lnTo>
                  <a:pt x="122" y="116"/>
                </a:lnTo>
                <a:lnTo>
                  <a:pt x="122" y="114"/>
                </a:lnTo>
                <a:lnTo>
                  <a:pt x="122" y="113"/>
                </a:lnTo>
                <a:lnTo>
                  <a:pt x="121" y="111"/>
                </a:lnTo>
                <a:lnTo>
                  <a:pt x="122" y="110"/>
                </a:lnTo>
                <a:lnTo>
                  <a:pt x="122" y="108"/>
                </a:lnTo>
                <a:lnTo>
                  <a:pt x="122" y="107"/>
                </a:lnTo>
                <a:lnTo>
                  <a:pt x="122" y="106"/>
                </a:lnTo>
                <a:lnTo>
                  <a:pt x="123" y="104"/>
                </a:lnTo>
                <a:lnTo>
                  <a:pt x="123" y="103"/>
                </a:lnTo>
                <a:lnTo>
                  <a:pt x="124" y="101"/>
                </a:lnTo>
                <a:lnTo>
                  <a:pt x="124" y="100"/>
                </a:lnTo>
                <a:lnTo>
                  <a:pt x="125" y="99"/>
                </a:lnTo>
                <a:lnTo>
                  <a:pt x="133" y="89"/>
                </a:lnTo>
                <a:lnTo>
                  <a:pt x="134" y="88"/>
                </a:lnTo>
                <a:lnTo>
                  <a:pt x="135" y="87"/>
                </a:lnTo>
                <a:lnTo>
                  <a:pt x="136" y="85"/>
                </a:lnTo>
                <a:lnTo>
                  <a:pt x="137" y="81"/>
                </a:lnTo>
                <a:lnTo>
                  <a:pt x="139" y="78"/>
                </a:lnTo>
                <a:lnTo>
                  <a:pt x="139" y="77"/>
                </a:lnTo>
                <a:lnTo>
                  <a:pt x="140" y="74"/>
                </a:lnTo>
                <a:lnTo>
                  <a:pt x="141" y="74"/>
                </a:lnTo>
                <a:lnTo>
                  <a:pt x="141" y="73"/>
                </a:lnTo>
                <a:lnTo>
                  <a:pt x="142" y="72"/>
                </a:lnTo>
                <a:lnTo>
                  <a:pt x="142" y="71"/>
                </a:lnTo>
                <a:lnTo>
                  <a:pt x="143" y="70"/>
                </a:lnTo>
                <a:lnTo>
                  <a:pt x="144" y="70"/>
                </a:lnTo>
                <a:lnTo>
                  <a:pt x="144" y="69"/>
                </a:lnTo>
                <a:lnTo>
                  <a:pt x="145" y="69"/>
                </a:lnTo>
                <a:lnTo>
                  <a:pt x="147" y="68"/>
                </a:lnTo>
                <a:lnTo>
                  <a:pt x="148" y="68"/>
                </a:lnTo>
                <a:lnTo>
                  <a:pt x="149" y="68"/>
                </a:lnTo>
                <a:lnTo>
                  <a:pt x="150" y="67"/>
                </a:lnTo>
                <a:lnTo>
                  <a:pt x="151" y="68"/>
                </a:lnTo>
                <a:lnTo>
                  <a:pt x="151" y="68"/>
                </a:lnTo>
                <a:lnTo>
                  <a:pt x="153" y="69"/>
                </a:lnTo>
                <a:lnTo>
                  <a:pt x="154" y="69"/>
                </a:lnTo>
                <a:lnTo>
                  <a:pt x="154" y="69"/>
                </a:lnTo>
                <a:lnTo>
                  <a:pt x="155" y="69"/>
                </a:lnTo>
                <a:lnTo>
                  <a:pt x="156" y="70"/>
                </a:lnTo>
                <a:lnTo>
                  <a:pt x="157" y="70"/>
                </a:lnTo>
                <a:lnTo>
                  <a:pt x="158" y="70"/>
                </a:lnTo>
                <a:lnTo>
                  <a:pt x="159" y="69"/>
                </a:lnTo>
                <a:lnTo>
                  <a:pt x="161" y="69"/>
                </a:lnTo>
                <a:lnTo>
                  <a:pt x="162" y="68"/>
                </a:lnTo>
                <a:lnTo>
                  <a:pt x="163" y="68"/>
                </a:lnTo>
                <a:lnTo>
                  <a:pt x="168" y="65"/>
                </a:lnTo>
                <a:lnTo>
                  <a:pt x="170" y="64"/>
                </a:lnTo>
                <a:lnTo>
                  <a:pt x="172" y="63"/>
                </a:lnTo>
                <a:lnTo>
                  <a:pt x="174" y="63"/>
                </a:lnTo>
                <a:lnTo>
                  <a:pt x="177" y="62"/>
                </a:lnTo>
                <a:lnTo>
                  <a:pt x="179" y="61"/>
                </a:lnTo>
                <a:lnTo>
                  <a:pt x="184" y="60"/>
                </a:lnTo>
                <a:lnTo>
                  <a:pt x="186" y="59"/>
                </a:lnTo>
                <a:lnTo>
                  <a:pt x="188" y="59"/>
                </a:lnTo>
                <a:lnTo>
                  <a:pt x="191" y="58"/>
                </a:lnTo>
                <a:lnTo>
                  <a:pt x="193" y="57"/>
                </a:lnTo>
                <a:lnTo>
                  <a:pt x="194" y="57"/>
                </a:lnTo>
                <a:lnTo>
                  <a:pt x="196" y="56"/>
                </a:lnTo>
                <a:lnTo>
                  <a:pt x="198" y="54"/>
                </a:lnTo>
                <a:lnTo>
                  <a:pt x="200" y="53"/>
                </a:lnTo>
                <a:lnTo>
                  <a:pt x="200" y="52"/>
                </a:lnTo>
                <a:lnTo>
                  <a:pt x="201" y="51"/>
                </a:lnTo>
                <a:lnTo>
                  <a:pt x="204" y="48"/>
                </a:lnTo>
                <a:lnTo>
                  <a:pt x="205" y="46"/>
                </a:lnTo>
                <a:lnTo>
                  <a:pt x="206" y="45"/>
                </a:lnTo>
                <a:lnTo>
                  <a:pt x="207" y="44"/>
                </a:lnTo>
                <a:lnTo>
                  <a:pt x="208" y="44"/>
                </a:lnTo>
                <a:lnTo>
                  <a:pt x="209" y="43"/>
                </a:lnTo>
                <a:lnTo>
                  <a:pt x="210" y="43"/>
                </a:lnTo>
                <a:lnTo>
                  <a:pt x="210" y="43"/>
                </a:lnTo>
                <a:lnTo>
                  <a:pt x="213" y="43"/>
                </a:lnTo>
                <a:lnTo>
                  <a:pt x="217" y="43"/>
                </a:lnTo>
                <a:lnTo>
                  <a:pt x="219" y="43"/>
                </a:lnTo>
                <a:lnTo>
                  <a:pt x="220" y="43"/>
                </a:lnTo>
                <a:lnTo>
                  <a:pt x="221" y="43"/>
                </a:lnTo>
                <a:lnTo>
                  <a:pt x="223" y="43"/>
                </a:lnTo>
                <a:lnTo>
                  <a:pt x="224" y="43"/>
                </a:lnTo>
                <a:lnTo>
                  <a:pt x="225" y="42"/>
                </a:lnTo>
                <a:lnTo>
                  <a:pt x="225" y="42"/>
                </a:lnTo>
                <a:lnTo>
                  <a:pt x="226" y="41"/>
                </a:lnTo>
                <a:lnTo>
                  <a:pt x="226" y="40"/>
                </a:lnTo>
                <a:lnTo>
                  <a:pt x="227" y="40"/>
                </a:lnTo>
                <a:lnTo>
                  <a:pt x="227" y="40"/>
                </a:lnTo>
                <a:lnTo>
                  <a:pt x="227" y="39"/>
                </a:lnTo>
                <a:lnTo>
                  <a:pt x="228" y="38"/>
                </a:lnTo>
                <a:lnTo>
                  <a:pt x="228" y="37"/>
                </a:lnTo>
                <a:lnTo>
                  <a:pt x="228" y="37"/>
                </a:lnTo>
                <a:lnTo>
                  <a:pt x="227" y="36"/>
                </a:lnTo>
                <a:lnTo>
                  <a:pt x="227" y="35"/>
                </a:lnTo>
                <a:lnTo>
                  <a:pt x="227" y="34"/>
                </a:lnTo>
                <a:lnTo>
                  <a:pt x="226" y="32"/>
                </a:lnTo>
                <a:lnTo>
                  <a:pt x="225" y="28"/>
                </a:lnTo>
                <a:lnTo>
                  <a:pt x="224" y="27"/>
                </a:lnTo>
                <a:lnTo>
                  <a:pt x="224" y="26"/>
                </a:lnTo>
                <a:lnTo>
                  <a:pt x="224" y="25"/>
                </a:lnTo>
                <a:lnTo>
                  <a:pt x="224" y="24"/>
                </a:lnTo>
                <a:lnTo>
                  <a:pt x="224" y="23"/>
                </a:lnTo>
                <a:lnTo>
                  <a:pt x="225" y="22"/>
                </a:lnTo>
                <a:lnTo>
                  <a:pt x="225" y="22"/>
                </a:lnTo>
                <a:lnTo>
                  <a:pt x="225" y="21"/>
                </a:lnTo>
                <a:lnTo>
                  <a:pt x="226" y="20"/>
                </a:lnTo>
                <a:lnTo>
                  <a:pt x="226" y="19"/>
                </a:lnTo>
                <a:lnTo>
                  <a:pt x="228" y="18"/>
                </a:lnTo>
                <a:lnTo>
                  <a:pt x="229" y="16"/>
                </a:lnTo>
                <a:lnTo>
                  <a:pt x="230" y="15"/>
                </a:lnTo>
                <a:lnTo>
                  <a:pt x="231" y="15"/>
                </a:lnTo>
                <a:lnTo>
                  <a:pt x="232" y="14"/>
                </a:lnTo>
                <a:lnTo>
                  <a:pt x="233" y="14"/>
                </a:lnTo>
                <a:lnTo>
                  <a:pt x="235" y="13"/>
                </a:lnTo>
                <a:lnTo>
                  <a:pt x="236" y="12"/>
                </a:lnTo>
                <a:lnTo>
                  <a:pt x="237" y="12"/>
                </a:lnTo>
                <a:lnTo>
                  <a:pt x="240" y="12"/>
                </a:lnTo>
                <a:lnTo>
                  <a:pt x="241" y="12"/>
                </a:lnTo>
                <a:lnTo>
                  <a:pt x="242" y="11"/>
                </a:lnTo>
                <a:lnTo>
                  <a:pt x="243" y="11"/>
                </a:lnTo>
                <a:lnTo>
                  <a:pt x="244" y="10"/>
                </a:lnTo>
                <a:lnTo>
                  <a:pt x="245" y="10"/>
                </a:lnTo>
                <a:lnTo>
                  <a:pt x="246" y="9"/>
                </a:lnTo>
                <a:lnTo>
                  <a:pt x="249" y="7"/>
                </a:lnTo>
                <a:lnTo>
                  <a:pt x="252" y="4"/>
                </a:lnTo>
                <a:lnTo>
                  <a:pt x="253" y="3"/>
                </a:lnTo>
                <a:lnTo>
                  <a:pt x="254" y="3"/>
                </a:lnTo>
                <a:lnTo>
                  <a:pt x="255" y="2"/>
                </a:lnTo>
                <a:lnTo>
                  <a:pt x="256" y="1"/>
                </a:lnTo>
                <a:lnTo>
                  <a:pt x="256" y="0"/>
                </a:lnTo>
                <a:lnTo>
                  <a:pt x="262" y="4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4" name="Freeform 247">
            <a:extLst>
              <a:ext uri="{FF2B5EF4-FFF2-40B4-BE49-F238E27FC236}">
                <a16:creationId xmlns:a16="http://schemas.microsoft.com/office/drawing/2014/main" id="{0206BF93-4D86-4FC5-B5A1-F4D646721936}"/>
              </a:ext>
            </a:extLst>
          </p:cNvPr>
          <p:cNvSpPr>
            <a:spLocks/>
          </p:cNvSpPr>
          <p:nvPr/>
        </p:nvSpPr>
        <p:spPr bwMode="auto">
          <a:xfrm>
            <a:off x="8791228" y="4625061"/>
            <a:ext cx="1073908" cy="1241490"/>
          </a:xfrm>
          <a:custGeom>
            <a:avLst/>
            <a:gdLst>
              <a:gd name="T0" fmla="*/ 223 w 565"/>
              <a:gd name="T1" fmla="*/ 29 h 597"/>
              <a:gd name="T2" fmla="*/ 251 w 565"/>
              <a:gd name="T3" fmla="*/ 30 h 597"/>
              <a:gd name="T4" fmla="*/ 278 w 565"/>
              <a:gd name="T5" fmla="*/ 46 h 597"/>
              <a:gd name="T6" fmla="*/ 295 w 565"/>
              <a:gd name="T7" fmla="*/ 60 h 597"/>
              <a:gd name="T8" fmla="*/ 323 w 565"/>
              <a:gd name="T9" fmla="*/ 73 h 597"/>
              <a:gd name="T10" fmla="*/ 329 w 565"/>
              <a:gd name="T11" fmla="*/ 91 h 597"/>
              <a:gd name="T12" fmla="*/ 363 w 565"/>
              <a:gd name="T13" fmla="*/ 107 h 597"/>
              <a:gd name="T14" fmla="*/ 384 w 565"/>
              <a:gd name="T15" fmla="*/ 80 h 597"/>
              <a:gd name="T16" fmla="*/ 401 w 565"/>
              <a:gd name="T17" fmla="*/ 87 h 597"/>
              <a:gd name="T18" fmla="*/ 432 w 565"/>
              <a:gd name="T19" fmla="*/ 105 h 597"/>
              <a:gd name="T20" fmla="*/ 470 w 565"/>
              <a:gd name="T21" fmla="*/ 115 h 597"/>
              <a:gd name="T22" fmla="*/ 512 w 565"/>
              <a:gd name="T23" fmla="*/ 148 h 597"/>
              <a:gd name="T24" fmla="*/ 556 w 565"/>
              <a:gd name="T25" fmla="*/ 175 h 597"/>
              <a:gd name="T26" fmla="*/ 555 w 565"/>
              <a:gd name="T27" fmla="*/ 200 h 597"/>
              <a:gd name="T28" fmla="*/ 564 w 565"/>
              <a:gd name="T29" fmla="*/ 218 h 597"/>
              <a:gd name="T30" fmla="*/ 545 w 565"/>
              <a:gd name="T31" fmla="*/ 230 h 597"/>
              <a:gd name="T32" fmla="*/ 553 w 565"/>
              <a:gd name="T33" fmla="*/ 247 h 597"/>
              <a:gd name="T34" fmla="*/ 542 w 565"/>
              <a:gd name="T35" fmla="*/ 257 h 597"/>
              <a:gd name="T36" fmla="*/ 526 w 565"/>
              <a:gd name="T37" fmla="*/ 252 h 597"/>
              <a:gd name="T38" fmla="*/ 529 w 565"/>
              <a:gd name="T39" fmla="*/ 264 h 597"/>
              <a:gd name="T40" fmla="*/ 518 w 565"/>
              <a:gd name="T41" fmla="*/ 274 h 597"/>
              <a:gd name="T42" fmla="*/ 493 w 565"/>
              <a:gd name="T43" fmla="*/ 295 h 597"/>
              <a:gd name="T44" fmla="*/ 489 w 565"/>
              <a:gd name="T45" fmla="*/ 326 h 597"/>
              <a:gd name="T46" fmla="*/ 500 w 565"/>
              <a:gd name="T47" fmla="*/ 342 h 597"/>
              <a:gd name="T48" fmla="*/ 514 w 565"/>
              <a:gd name="T49" fmla="*/ 352 h 597"/>
              <a:gd name="T50" fmla="*/ 507 w 565"/>
              <a:gd name="T51" fmla="*/ 376 h 597"/>
              <a:gd name="T52" fmla="*/ 502 w 565"/>
              <a:gd name="T53" fmla="*/ 394 h 597"/>
              <a:gd name="T54" fmla="*/ 496 w 565"/>
              <a:gd name="T55" fmla="*/ 415 h 597"/>
              <a:gd name="T56" fmla="*/ 508 w 565"/>
              <a:gd name="T57" fmla="*/ 435 h 597"/>
              <a:gd name="T58" fmla="*/ 493 w 565"/>
              <a:gd name="T59" fmla="*/ 451 h 597"/>
              <a:gd name="T60" fmla="*/ 486 w 565"/>
              <a:gd name="T61" fmla="*/ 467 h 597"/>
              <a:gd name="T62" fmla="*/ 498 w 565"/>
              <a:gd name="T63" fmla="*/ 485 h 597"/>
              <a:gd name="T64" fmla="*/ 487 w 565"/>
              <a:gd name="T65" fmla="*/ 503 h 597"/>
              <a:gd name="T66" fmla="*/ 457 w 565"/>
              <a:gd name="T67" fmla="*/ 513 h 597"/>
              <a:gd name="T68" fmla="*/ 445 w 565"/>
              <a:gd name="T69" fmla="*/ 531 h 597"/>
              <a:gd name="T70" fmla="*/ 409 w 565"/>
              <a:gd name="T71" fmla="*/ 531 h 597"/>
              <a:gd name="T72" fmla="*/ 382 w 565"/>
              <a:gd name="T73" fmla="*/ 531 h 597"/>
              <a:gd name="T74" fmla="*/ 366 w 565"/>
              <a:gd name="T75" fmla="*/ 529 h 597"/>
              <a:gd name="T76" fmla="*/ 347 w 565"/>
              <a:gd name="T77" fmla="*/ 536 h 597"/>
              <a:gd name="T78" fmla="*/ 331 w 565"/>
              <a:gd name="T79" fmla="*/ 551 h 597"/>
              <a:gd name="T80" fmla="*/ 300 w 565"/>
              <a:gd name="T81" fmla="*/ 570 h 597"/>
              <a:gd name="T82" fmla="*/ 277 w 565"/>
              <a:gd name="T83" fmla="*/ 589 h 597"/>
              <a:gd name="T84" fmla="*/ 251 w 565"/>
              <a:gd name="T85" fmla="*/ 585 h 597"/>
              <a:gd name="T86" fmla="*/ 233 w 565"/>
              <a:gd name="T87" fmla="*/ 595 h 597"/>
              <a:gd name="T88" fmla="*/ 216 w 565"/>
              <a:gd name="T89" fmla="*/ 594 h 597"/>
              <a:gd name="T90" fmla="*/ 194 w 565"/>
              <a:gd name="T91" fmla="*/ 575 h 597"/>
              <a:gd name="T92" fmla="*/ 177 w 565"/>
              <a:gd name="T93" fmla="*/ 563 h 597"/>
              <a:gd name="T94" fmla="*/ 190 w 565"/>
              <a:gd name="T95" fmla="*/ 542 h 597"/>
              <a:gd name="T96" fmla="*/ 204 w 565"/>
              <a:gd name="T97" fmla="*/ 514 h 597"/>
              <a:gd name="T98" fmla="*/ 220 w 565"/>
              <a:gd name="T99" fmla="*/ 501 h 597"/>
              <a:gd name="T100" fmla="*/ 205 w 565"/>
              <a:gd name="T101" fmla="*/ 482 h 597"/>
              <a:gd name="T102" fmla="*/ 195 w 565"/>
              <a:gd name="T103" fmla="*/ 474 h 597"/>
              <a:gd name="T104" fmla="*/ 161 w 565"/>
              <a:gd name="T105" fmla="*/ 479 h 597"/>
              <a:gd name="T106" fmla="*/ 131 w 565"/>
              <a:gd name="T107" fmla="*/ 471 h 597"/>
              <a:gd name="T108" fmla="*/ 112 w 565"/>
              <a:gd name="T109" fmla="*/ 438 h 597"/>
              <a:gd name="T110" fmla="*/ 103 w 565"/>
              <a:gd name="T111" fmla="*/ 418 h 597"/>
              <a:gd name="T112" fmla="*/ 70 w 565"/>
              <a:gd name="T113" fmla="*/ 418 h 597"/>
              <a:gd name="T114" fmla="*/ 35 w 565"/>
              <a:gd name="T115" fmla="*/ 415 h 597"/>
              <a:gd name="T116" fmla="*/ 14 w 565"/>
              <a:gd name="T117" fmla="*/ 402 h 597"/>
              <a:gd name="T118" fmla="*/ 4 w 565"/>
              <a:gd name="T119" fmla="*/ 395 h 5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65" h="597">
                <a:moveTo>
                  <a:pt x="180" y="0"/>
                </a:moveTo>
                <a:lnTo>
                  <a:pt x="188" y="6"/>
                </a:lnTo>
                <a:lnTo>
                  <a:pt x="190" y="8"/>
                </a:lnTo>
                <a:lnTo>
                  <a:pt x="195" y="11"/>
                </a:lnTo>
                <a:lnTo>
                  <a:pt x="205" y="18"/>
                </a:lnTo>
                <a:lnTo>
                  <a:pt x="206" y="19"/>
                </a:lnTo>
                <a:lnTo>
                  <a:pt x="209" y="22"/>
                </a:lnTo>
                <a:lnTo>
                  <a:pt x="210" y="23"/>
                </a:lnTo>
                <a:lnTo>
                  <a:pt x="213" y="25"/>
                </a:lnTo>
                <a:lnTo>
                  <a:pt x="214" y="27"/>
                </a:lnTo>
                <a:lnTo>
                  <a:pt x="215" y="27"/>
                </a:lnTo>
                <a:lnTo>
                  <a:pt x="216" y="27"/>
                </a:lnTo>
                <a:lnTo>
                  <a:pt x="217" y="28"/>
                </a:lnTo>
                <a:lnTo>
                  <a:pt x="218" y="28"/>
                </a:lnTo>
                <a:lnTo>
                  <a:pt x="220" y="28"/>
                </a:lnTo>
                <a:lnTo>
                  <a:pt x="222" y="29"/>
                </a:lnTo>
                <a:lnTo>
                  <a:pt x="223" y="29"/>
                </a:lnTo>
                <a:lnTo>
                  <a:pt x="225" y="29"/>
                </a:lnTo>
                <a:lnTo>
                  <a:pt x="230" y="28"/>
                </a:lnTo>
                <a:lnTo>
                  <a:pt x="231" y="28"/>
                </a:lnTo>
                <a:lnTo>
                  <a:pt x="232" y="28"/>
                </a:lnTo>
                <a:lnTo>
                  <a:pt x="233" y="28"/>
                </a:lnTo>
                <a:lnTo>
                  <a:pt x="236" y="29"/>
                </a:lnTo>
                <a:lnTo>
                  <a:pt x="238" y="29"/>
                </a:lnTo>
                <a:lnTo>
                  <a:pt x="239" y="29"/>
                </a:lnTo>
                <a:lnTo>
                  <a:pt x="240" y="29"/>
                </a:lnTo>
                <a:lnTo>
                  <a:pt x="241" y="29"/>
                </a:lnTo>
                <a:lnTo>
                  <a:pt x="243" y="28"/>
                </a:lnTo>
                <a:lnTo>
                  <a:pt x="244" y="28"/>
                </a:lnTo>
                <a:lnTo>
                  <a:pt x="245" y="28"/>
                </a:lnTo>
                <a:lnTo>
                  <a:pt x="246" y="28"/>
                </a:lnTo>
                <a:lnTo>
                  <a:pt x="247" y="28"/>
                </a:lnTo>
                <a:lnTo>
                  <a:pt x="250" y="29"/>
                </a:lnTo>
                <a:lnTo>
                  <a:pt x="251" y="30"/>
                </a:lnTo>
                <a:lnTo>
                  <a:pt x="252" y="30"/>
                </a:lnTo>
                <a:lnTo>
                  <a:pt x="253" y="31"/>
                </a:lnTo>
                <a:lnTo>
                  <a:pt x="255" y="32"/>
                </a:lnTo>
                <a:lnTo>
                  <a:pt x="256" y="32"/>
                </a:lnTo>
                <a:lnTo>
                  <a:pt x="260" y="34"/>
                </a:lnTo>
                <a:lnTo>
                  <a:pt x="262" y="35"/>
                </a:lnTo>
                <a:lnTo>
                  <a:pt x="263" y="36"/>
                </a:lnTo>
                <a:lnTo>
                  <a:pt x="264" y="36"/>
                </a:lnTo>
                <a:lnTo>
                  <a:pt x="264" y="36"/>
                </a:lnTo>
                <a:lnTo>
                  <a:pt x="268" y="40"/>
                </a:lnTo>
                <a:lnTo>
                  <a:pt x="269" y="41"/>
                </a:lnTo>
                <a:lnTo>
                  <a:pt x="270" y="42"/>
                </a:lnTo>
                <a:lnTo>
                  <a:pt x="271" y="43"/>
                </a:lnTo>
                <a:lnTo>
                  <a:pt x="273" y="44"/>
                </a:lnTo>
                <a:lnTo>
                  <a:pt x="275" y="45"/>
                </a:lnTo>
                <a:lnTo>
                  <a:pt x="276" y="46"/>
                </a:lnTo>
                <a:lnTo>
                  <a:pt x="278" y="46"/>
                </a:lnTo>
                <a:lnTo>
                  <a:pt x="279" y="47"/>
                </a:lnTo>
                <a:lnTo>
                  <a:pt x="283" y="47"/>
                </a:lnTo>
                <a:lnTo>
                  <a:pt x="285" y="48"/>
                </a:lnTo>
                <a:lnTo>
                  <a:pt x="288" y="49"/>
                </a:lnTo>
                <a:lnTo>
                  <a:pt x="289" y="50"/>
                </a:lnTo>
                <a:lnTo>
                  <a:pt x="290" y="50"/>
                </a:lnTo>
                <a:lnTo>
                  <a:pt x="291" y="50"/>
                </a:lnTo>
                <a:lnTo>
                  <a:pt x="291" y="51"/>
                </a:lnTo>
                <a:lnTo>
                  <a:pt x="291" y="51"/>
                </a:lnTo>
                <a:lnTo>
                  <a:pt x="292" y="52"/>
                </a:lnTo>
                <a:lnTo>
                  <a:pt x="292" y="52"/>
                </a:lnTo>
                <a:lnTo>
                  <a:pt x="292" y="53"/>
                </a:lnTo>
                <a:lnTo>
                  <a:pt x="293" y="57"/>
                </a:lnTo>
                <a:lnTo>
                  <a:pt x="294" y="58"/>
                </a:lnTo>
                <a:lnTo>
                  <a:pt x="294" y="59"/>
                </a:lnTo>
                <a:lnTo>
                  <a:pt x="295" y="60"/>
                </a:lnTo>
                <a:lnTo>
                  <a:pt x="295" y="60"/>
                </a:lnTo>
                <a:lnTo>
                  <a:pt x="296" y="61"/>
                </a:lnTo>
                <a:lnTo>
                  <a:pt x="297" y="61"/>
                </a:lnTo>
                <a:lnTo>
                  <a:pt x="298" y="62"/>
                </a:lnTo>
                <a:lnTo>
                  <a:pt x="299" y="62"/>
                </a:lnTo>
                <a:lnTo>
                  <a:pt x="301" y="63"/>
                </a:lnTo>
                <a:lnTo>
                  <a:pt x="303" y="63"/>
                </a:lnTo>
                <a:lnTo>
                  <a:pt x="305" y="64"/>
                </a:lnTo>
                <a:lnTo>
                  <a:pt x="307" y="65"/>
                </a:lnTo>
                <a:lnTo>
                  <a:pt x="309" y="65"/>
                </a:lnTo>
                <a:lnTo>
                  <a:pt x="311" y="66"/>
                </a:lnTo>
                <a:lnTo>
                  <a:pt x="312" y="67"/>
                </a:lnTo>
                <a:lnTo>
                  <a:pt x="315" y="69"/>
                </a:lnTo>
                <a:lnTo>
                  <a:pt x="317" y="70"/>
                </a:lnTo>
                <a:lnTo>
                  <a:pt x="318" y="71"/>
                </a:lnTo>
                <a:lnTo>
                  <a:pt x="320" y="72"/>
                </a:lnTo>
                <a:lnTo>
                  <a:pt x="321" y="72"/>
                </a:lnTo>
                <a:lnTo>
                  <a:pt x="323" y="73"/>
                </a:lnTo>
                <a:lnTo>
                  <a:pt x="324" y="73"/>
                </a:lnTo>
                <a:lnTo>
                  <a:pt x="327" y="74"/>
                </a:lnTo>
                <a:lnTo>
                  <a:pt x="328" y="74"/>
                </a:lnTo>
                <a:lnTo>
                  <a:pt x="328" y="74"/>
                </a:lnTo>
                <a:lnTo>
                  <a:pt x="329" y="75"/>
                </a:lnTo>
                <a:lnTo>
                  <a:pt x="329" y="76"/>
                </a:lnTo>
                <a:lnTo>
                  <a:pt x="329" y="77"/>
                </a:lnTo>
                <a:lnTo>
                  <a:pt x="329" y="78"/>
                </a:lnTo>
                <a:lnTo>
                  <a:pt x="329" y="78"/>
                </a:lnTo>
                <a:lnTo>
                  <a:pt x="329" y="79"/>
                </a:lnTo>
                <a:lnTo>
                  <a:pt x="328" y="82"/>
                </a:lnTo>
                <a:lnTo>
                  <a:pt x="328" y="84"/>
                </a:lnTo>
                <a:lnTo>
                  <a:pt x="328" y="86"/>
                </a:lnTo>
                <a:lnTo>
                  <a:pt x="328" y="87"/>
                </a:lnTo>
                <a:lnTo>
                  <a:pt x="328" y="89"/>
                </a:lnTo>
                <a:lnTo>
                  <a:pt x="328" y="90"/>
                </a:lnTo>
                <a:lnTo>
                  <a:pt x="329" y="91"/>
                </a:lnTo>
                <a:lnTo>
                  <a:pt x="330" y="93"/>
                </a:lnTo>
                <a:lnTo>
                  <a:pt x="331" y="94"/>
                </a:lnTo>
                <a:lnTo>
                  <a:pt x="332" y="95"/>
                </a:lnTo>
                <a:lnTo>
                  <a:pt x="333" y="96"/>
                </a:lnTo>
                <a:lnTo>
                  <a:pt x="334" y="97"/>
                </a:lnTo>
                <a:lnTo>
                  <a:pt x="337" y="98"/>
                </a:lnTo>
                <a:lnTo>
                  <a:pt x="345" y="103"/>
                </a:lnTo>
                <a:lnTo>
                  <a:pt x="350" y="105"/>
                </a:lnTo>
                <a:lnTo>
                  <a:pt x="352" y="106"/>
                </a:lnTo>
                <a:lnTo>
                  <a:pt x="353" y="106"/>
                </a:lnTo>
                <a:lnTo>
                  <a:pt x="354" y="107"/>
                </a:lnTo>
                <a:lnTo>
                  <a:pt x="355" y="107"/>
                </a:lnTo>
                <a:lnTo>
                  <a:pt x="356" y="107"/>
                </a:lnTo>
                <a:lnTo>
                  <a:pt x="358" y="107"/>
                </a:lnTo>
                <a:lnTo>
                  <a:pt x="360" y="107"/>
                </a:lnTo>
                <a:lnTo>
                  <a:pt x="362" y="107"/>
                </a:lnTo>
                <a:lnTo>
                  <a:pt x="363" y="107"/>
                </a:lnTo>
                <a:lnTo>
                  <a:pt x="364" y="107"/>
                </a:lnTo>
                <a:lnTo>
                  <a:pt x="366" y="106"/>
                </a:lnTo>
                <a:lnTo>
                  <a:pt x="366" y="106"/>
                </a:lnTo>
                <a:lnTo>
                  <a:pt x="367" y="105"/>
                </a:lnTo>
                <a:lnTo>
                  <a:pt x="368" y="104"/>
                </a:lnTo>
                <a:lnTo>
                  <a:pt x="369" y="104"/>
                </a:lnTo>
                <a:lnTo>
                  <a:pt x="371" y="100"/>
                </a:lnTo>
                <a:lnTo>
                  <a:pt x="373" y="98"/>
                </a:lnTo>
                <a:lnTo>
                  <a:pt x="374" y="96"/>
                </a:lnTo>
                <a:lnTo>
                  <a:pt x="375" y="95"/>
                </a:lnTo>
                <a:lnTo>
                  <a:pt x="375" y="94"/>
                </a:lnTo>
                <a:lnTo>
                  <a:pt x="377" y="90"/>
                </a:lnTo>
                <a:lnTo>
                  <a:pt x="378" y="87"/>
                </a:lnTo>
                <a:lnTo>
                  <a:pt x="380" y="85"/>
                </a:lnTo>
                <a:lnTo>
                  <a:pt x="381" y="83"/>
                </a:lnTo>
                <a:lnTo>
                  <a:pt x="382" y="82"/>
                </a:lnTo>
                <a:lnTo>
                  <a:pt x="384" y="80"/>
                </a:lnTo>
                <a:lnTo>
                  <a:pt x="385" y="79"/>
                </a:lnTo>
                <a:lnTo>
                  <a:pt x="386" y="78"/>
                </a:lnTo>
                <a:lnTo>
                  <a:pt x="387" y="77"/>
                </a:lnTo>
                <a:lnTo>
                  <a:pt x="388" y="77"/>
                </a:lnTo>
                <a:lnTo>
                  <a:pt x="389" y="77"/>
                </a:lnTo>
                <a:lnTo>
                  <a:pt x="389" y="77"/>
                </a:lnTo>
                <a:lnTo>
                  <a:pt x="390" y="78"/>
                </a:lnTo>
                <a:lnTo>
                  <a:pt x="391" y="78"/>
                </a:lnTo>
                <a:lnTo>
                  <a:pt x="392" y="79"/>
                </a:lnTo>
                <a:lnTo>
                  <a:pt x="394" y="82"/>
                </a:lnTo>
                <a:lnTo>
                  <a:pt x="395" y="83"/>
                </a:lnTo>
                <a:lnTo>
                  <a:pt x="396" y="84"/>
                </a:lnTo>
                <a:lnTo>
                  <a:pt x="397" y="85"/>
                </a:lnTo>
                <a:lnTo>
                  <a:pt x="398" y="85"/>
                </a:lnTo>
                <a:lnTo>
                  <a:pt x="399" y="86"/>
                </a:lnTo>
                <a:lnTo>
                  <a:pt x="400" y="87"/>
                </a:lnTo>
                <a:lnTo>
                  <a:pt x="401" y="87"/>
                </a:lnTo>
                <a:lnTo>
                  <a:pt x="403" y="88"/>
                </a:lnTo>
                <a:lnTo>
                  <a:pt x="405" y="89"/>
                </a:lnTo>
                <a:lnTo>
                  <a:pt x="408" y="89"/>
                </a:lnTo>
                <a:lnTo>
                  <a:pt x="412" y="90"/>
                </a:lnTo>
                <a:lnTo>
                  <a:pt x="414" y="91"/>
                </a:lnTo>
                <a:lnTo>
                  <a:pt x="416" y="91"/>
                </a:lnTo>
                <a:lnTo>
                  <a:pt x="417" y="92"/>
                </a:lnTo>
                <a:lnTo>
                  <a:pt x="418" y="93"/>
                </a:lnTo>
                <a:lnTo>
                  <a:pt x="419" y="93"/>
                </a:lnTo>
                <a:lnTo>
                  <a:pt x="420" y="94"/>
                </a:lnTo>
                <a:lnTo>
                  <a:pt x="421" y="95"/>
                </a:lnTo>
                <a:lnTo>
                  <a:pt x="423" y="97"/>
                </a:lnTo>
                <a:lnTo>
                  <a:pt x="425" y="98"/>
                </a:lnTo>
                <a:lnTo>
                  <a:pt x="428" y="102"/>
                </a:lnTo>
                <a:lnTo>
                  <a:pt x="430" y="104"/>
                </a:lnTo>
                <a:lnTo>
                  <a:pt x="431" y="105"/>
                </a:lnTo>
                <a:lnTo>
                  <a:pt x="432" y="105"/>
                </a:lnTo>
                <a:lnTo>
                  <a:pt x="433" y="106"/>
                </a:lnTo>
                <a:lnTo>
                  <a:pt x="433" y="106"/>
                </a:lnTo>
                <a:lnTo>
                  <a:pt x="434" y="106"/>
                </a:lnTo>
                <a:lnTo>
                  <a:pt x="435" y="106"/>
                </a:lnTo>
                <a:lnTo>
                  <a:pt x="436" y="107"/>
                </a:lnTo>
                <a:lnTo>
                  <a:pt x="438" y="107"/>
                </a:lnTo>
                <a:lnTo>
                  <a:pt x="444" y="107"/>
                </a:lnTo>
                <a:lnTo>
                  <a:pt x="446" y="107"/>
                </a:lnTo>
                <a:lnTo>
                  <a:pt x="447" y="107"/>
                </a:lnTo>
                <a:lnTo>
                  <a:pt x="448" y="108"/>
                </a:lnTo>
                <a:lnTo>
                  <a:pt x="449" y="108"/>
                </a:lnTo>
                <a:lnTo>
                  <a:pt x="453" y="110"/>
                </a:lnTo>
                <a:lnTo>
                  <a:pt x="454" y="110"/>
                </a:lnTo>
                <a:lnTo>
                  <a:pt x="460" y="112"/>
                </a:lnTo>
                <a:lnTo>
                  <a:pt x="465" y="113"/>
                </a:lnTo>
                <a:lnTo>
                  <a:pt x="469" y="115"/>
                </a:lnTo>
                <a:lnTo>
                  <a:pt x="470" y="115"/>
                </a:lnTo>
                <a:lnTo>
                  <a:pt x="472" y="115"/>
                </a:lnTo>
                <a:lnTo>
                  <a:pt x="477" y="119"/>
                </a:lnTo>
                <a:lnTo>
                  <a:pt x="483" y="121"/>
                </a:lnTo>
                <a:lnTo>
                  <a:pt x="485" y="122"/>
                </a:lnTo>
                <a:lnTo>
                  <a:pt x="487" y="123"/>
                </a:lnTo>
                <a:lnTo>
                  <a:pt x="489" y="125"/>
                </a:lnTo>
                <a:lnTo>
                  <a:pt x="491" y="126"/>
                </a:lnTo>
                <a:lnTo>
                  <a:pt x="493" y="128"/>
                </a:lnTo>
                <a:lnTo>
                  <a:pt x="495" y="129"/>
                </a:lnTo>
                <a:lnTo>
                  <a:pt x="500" y="135"/>
                </a:lnTo>
                <a:lnTo>
                  <a:pt x="502" y="137"/>
                </a:lnTo>
                <a:lnTo>
                  <a:pt x="503" y="139"/>
                </a:lnTo>
                <a:lnTo>
                  <a:pt x="505" y="142"/>
                </a:lnTo>
                <a:lnTo>
                  <a:pt x="507" y="143"/>
                </a:lnTo>
                <a:lnTo>
                  <a:pt x="508" y="145"/>
                </a:lnTo>
                <a:lnTo>
                  <a:pt x="510" y="146"/>
                </a:lnTo>
                <a:lnTo>
                  <a:pt x="512" y="148"/>
                </a:lnTo>
                <a:lnTo>
                  <a:pt x="513" y="148"/>
                </a:lnTo>
                <a:lnTo>
                  <a:pt x="514" y="148"/>
                </a:lnTo>
                <a:lnTo>
                  <a:pt x="515" y="149"/>
                </a:lnTo>
                <a:lnTo>
                  <a:pt x="518" y="149"/>
                </a:lnTo>
                <a:lnTo>
                  <a:pt x="519" y="150"/>
                </a:lnTo>
                <a:lnTo>
                  <a:pt x="525" y="151"/>
                </a:lnTo>
                <a:lnTo>
                  <a:pt x="530" y="153"/>
                </a:lnTo>
                <a:lnTo>
                  <a:pt x="532" y="154"/>
                </a:lnTo>
                <a:lnTo>
                  <a:pt x="534" y="155"/>
                </a:lnTo>
                <a:lnTo>
                  <a:pt x="536" y="156"/>
                </a:lnTo>
                <a:lnTo>
                  <a:pt x="541" y="159"/>
                </a:lnTo>
                <a:lnTo>
                  <a:pt x="545" y="162"/>
                </a:lnTo>
                <a:lnTo>
                  <a:pt x="546" y="163"/>
                </a:lnTo>
                <a:lnTo>
                  <a:pt x="547" y="164"/>
                </a:lnTo>
                <a:lnTo>
                  <a:pt x="549" y="165"/>
                </a:lnTo>
                <a:lnTo>
                  <a:pt x="550" y="167"/>
                </a:lnTo>
                <a:lnTo>
                  <a:pt x="556" y="175"/>
                </a:lnTo>
                <a:lnTo>
                  <a:pt x="556" y="176"/>
                </a:lnTo>
                <a:lnTo>
                  <a:pt x="556" y="177"/>
                </a:lnTo>
                <a:lnTo>
                  <a:pt x="556" y="178"/>
                </a:lnTo>
                <a:lnTo>
                  <a:pt x="556" y="180"/>
                </a:lnTo>
                <a:lnTo>
                  <a:pt x="555" y="182"/>
                </a:lnTo>
                <a:lnTo>
                  <a:pt x="554" y="185"/>
                </a:lnTo>
                <a:lnTo>
                  <a:pt x="552" y="191"/>
                </a:lnTo>
                <a:lnTo>
                  <a:pt x="552" y="192"/>
                </a:lnTo>
                <a:lnTo>
                  <a:pt x="551" y="193"/>
                </a:lnTo>
                <a:lnTo>
                  <a:pt x="551" y="194"/>
                </a:lnTo>
                <a:lnTo>
                  <a:pt x="551" y="195"/>
                </a:lnTo>
                <a:lnTo>
                  <a:pt x="551" y="195"/>
                </a:lnTo>
                <a:lnTo>
                  <a:pt x="552" y="196"/>
                </a:lnTo>
                <a:lnTo>
                  <a:pt x="552" y="197"/>
                </a:lnTo>
                <a:lnTo>
                  <a:pt x="553" y="198"/>
                </a:lnTo>
                <a:lnTo>
                  <a:pt x="554" y="200"/>
                </a:lnTo>
                <a:lnTo>
                  <a:pt x="555" y="200"/>
                </a:lnTo>
                <a:lnTo>
                  <a:pt x="557" y="201"/>
                </a:lnTo>
                <a:lnTo>
                  <a:pt x="560" y="203"/>
                </a:lnTo>
                <a:lnTo>
                  <a:pt x="561" y="204"/>
                </a:lnTo>
                <a:lnTo>
                  <a:pt x="562" y="205"/>
                </a:lnTo>
                <a:lnTo>
                  <a:pt x="563" y="206"/>
                </a:lnTo>
                <a:lnTo>
                  <a:pt x="564" y="206"/>
                </a:lnTo>
                <a:lnTo>
                  <a:pt x="564" y="207"/>
                </a:lnTo>
                <a:lnTo>
                  <a:pt x="565" y="208"/>
                </a:lnTo>
                <a:lnTo>
                  <a:pt x="565" y="209"/>
                </a:lnTo>
                <a:lnTo>
                  <a:pt x="565" y="210"/>
                </a:lnTo>
                <a:lnTo>
                  <a:pt x="565" y="211"/>
                </a:lnTo>
                <a:lnTo>
                  <a:pt x="565" y="212"/>
                </a:lnTo>
                <a:lnTo>
                  <a:pt x="565" y="213"/>
                </a:lnTo>
                <a:lnTo>
                  <a:pt x="565" y="214"/>
                </a:lnTo>
                <a:lnTo>
                  <a:pt x="565" y="215"/>
                </a:lnTo>
                <a:lnTo>
                  <a:pt x="565" y="216"/>
                </a:lnTo>
                <a:lnTo>
                  <a:pt x="564" y="218"/>
                </a:lnTo>
                <a:lnTo>
                  <a:pt x="563" y="220"/>
                </a:lnTo>
                <a:lnTo>
                  <a:pt x="562" y="221"/>
                </a:lnTo>
                <a:lnTo>
                  <a:pt x="560" y="223"/>
                </a:lnTo>
                <a:lnTo>
                  <a:pt x="558" y="225"/>
                </a:lnTo>
                <a:lnTo>
                  <a:pt x="557" y="227"/>
                </a:lnTo>
                <a:lnTo>
                  <a:pt x="555" y="228"/>
                </a:lnTo>
                <a:lnTo>
                  <a:pt x="554" y="228"/>
                </a:lnTo>
                <a:lnTo>
                  <a:pt x="553" y="229"/>
                </a:lnTo>
                <a:lnTo>
                  <a:pt x="552" y="229"/>
                </a:lnTo>
                <a:lnTo>
                  <a:pt x="551" y="230"/>
                </a:lnTo>
                <a:lnTo>
                  <a:pt x="550" y="230"/>
                </a:lnTo>
                <a:lnTo>
                  <a:pt x="549" y="230"/>
                </a:lnTo>
                <a:lnTo>
                  <a:pt x="547" y="230"/>
                </a:lnTo>
                <a:lnTo>
                  <a:pt x="546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1"/>
                </a:lnTo>
                <a:lnTo>
                  <a:pt x="545" y="232"/>
                </a:lnTo>
                <a:lnTo>
                  <a:pt x="545" y="233"/>
                </a:lnTo>
                <a:lnTo>
                  <a:pt x="546" y="234"/>
                </a:lnTo>
                <a:lnTo>
                  <a:pt x="546" y="235"/>
                </a:lnTo>
                <a:lnTo>
                  <a:pt x="547" y="236"/>
                </a:lnTo>
                <a:lnTo>
                  <a:pt x="548" y="237"/>
                </a:lnTo>
                <a:lnTo>
                  <a:pt x="550" y="239"/>
                </a:lnTo>
                <a:lnTo>
                  <a:pt x="551" y="240"/>
                </a:lnTo>
                <a:lnTo>
                  <a:pt x="552" y="241"/>
                </a:lnTo>
                <a:lnTo>
                  <a:pt x="553" y="243"/>
                </a:lnTo>
                <a:lnTo>
                  <a:pt x="553" y="244"/>
                </a:lnTo>
                <a:lnTo>
                  <a:pt x="553" y="245"/>
                </a:lnTo>
                <a:lnTo>
                  <a:pt x="553" y="246"/>
                </a:lnTo>
                <a:lnTo>
                  <a:pt x="553" y="247"/>
                </a:lnTo>
                <a:lnTo>
                  <a:pt x="553" y="247"/>
                </a:lnTo>
                <a:lnTo>
                  <a:pt x="553" y="248"/>
                </a:lnTo>
                <a:lnTo>
                  <a:pt x="553" y="249"/>
                </a:lnTo>
                <a:lnTo>
                  <a:pt x="552" y="252"/>
                </a:lnTo>
                <a:lnTo>
                  <a:pt x="551" y="255"/>
                </a:lnTo>
                <a:lnTo>
                  <a:pt x="551" y="256"/>
                </a:lnTo>
                <a:lnTo>
                  <a:pt x="550" y="257"/>
                </a:lnTo>
                <a:lnTo>
                  <a:pt x="550" y="257"/>
                </a:lnTo>
                <a:lnTo>
                  <a:pt x="549" y="258"/>
                </a:lnTo>
                <a:lnTo>
                  <a:pt x="548" y="258"/>
                </a:lnTo>
                <a:lnTo>
                  <a:pt x="548" y="258"/>
                </a:lnTo>
                <a:lnTo>
                  <a:pt x="547" y="259"/>
                </a:lnTo>
                <a:lnTo>
                  <a:pt x="545" y="259"/>
                </a:lnTo>
                <a:lnTo>
                  <a:pt x="544" y="259"/>
                </a:lnTo>
                <a:lnTo>
                  <a:pt x="544" y="258"/>
                </a:lnTo>
                <a:lnTo>
                  <a:pt x="543" y="258"/>
                </a:lnTo>
                <a:lnTo>
                  <a:pt x="542" y="258"/>
                </a:lnTo>
                <a:lnTo>
                  <a:pt x="542" y="257"/>
                </a:lnTo>
                <a:lnTo>
                  <a:pt x="541" y="256"/>
                </a:lnTo>
                <a:lnTo>
                  <a:pt x="540" y="255"/>
                </a:lnTo>
                <a:lnTo>
                  <a:pt x="540" y="255"/>
                </a:lnTo>
                <a:lnTo>
                  <a:pt x="539" y="253"/>
                </a:lnTo>
                <a:lnTo>
                  <a:pt x="538" y="251"/>
                </a:lnTo>
                <a:lnTo>
                  <a:pt x="538" y="251"/>
                </a:lnTo>
                <a:lnTo>
                  <a:pt x="537" y="251"/>
                </a:lnTo>
                <a:lnTo>
                  <a:pt x="537" y="250"/>
                </a:lnTo>
                <a:lnTo>
                  <a:pt x="536" y="250"/>
                </a:lnTo>
                <a:lnTo>
                  <a:pt x="535" y="250"/>
                </a:lnTo>
                <a:lnTo>
                  <a:pt x="534" y="249"/>
                </a:lnTo>
                <a:lnTo>
                  <a:pt x="533" y="249"/>
                </a:lnTo>
                <a:lnTo>
                  <a:pt x="531" y="250"/>
                </a:lnTo>
                <a:lnTo>
                  <a:pt x="530" y="250"/>
                </a:lnTo>
                <a:lnTo>
                  <a:pt x="529" y="251"/>
                </a:lnTo>
                <a:lnTo>
                  <a:pt x="527" y="251"/>
                </a:lnTo>
                <a:lnTo>
                  <a:pt x="526" y="252"/>
                </a:lnTo>
                <a:lnTo>
                  <a:pt x="525" y="253"/>
                </a:lnTo>
                <a:lnTo>
                  <a:pt x="524" y="254"/>
                </a:lnTo>
                <a:lnTo>
                  <a:pt x="522" y="256"/>
                </a:lnTo>
                <a:lnTo>
                  <a:pt x="521" y="257"/>
                </a:lnTo>
                <a:lnTo>
                  <a:pt x="521" y="258"/>
                </a:lnTo>
                <a:lnTo>
                  <a:pt x="520" y="259"/>
                </a:lnTo>
                <a:lnTo>
                  <a:pt x="520" y="259"/>
                </a:lnTo>
                <a:lnTo>
                  <a:pt x="520" y="260"/>
                </a:lnTo>
                <a:lnTo>
                  <a:pt x="520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1"/>
                </a:lnTo>
                <a:lnTo>
                  <a:pt x="522" y="261"/>
                </a:lnTo>
                <a:lnTo>
                  <a:pt x="526" y="262"/>
                </a:lnTo>
                <a:lnTo>
                  <a:pt x="527" y="263"/>
                </a:lnTo>
                <a:lnTo>
                  <a:pt x="528" y="263"/>
                </a:lnTo>
                <a:lnTo>
                  <a:pt x="529" y="264"/>
                </a:lnTo>
                <a:lnTo>
                  <a:pt x="529" y="264"/>
                </a:lnTo>
                <a:lnTo>
                  <a:pt x="530" y="265"/>
                </a:lnTo>
                <a:lnTo>
                  <a:pt x="530" y="265"/>
                </a:lnTo>
                <a:lnTo>
                  <a:pt x="531" y="266"/>
                </a:lnTo>
                <a:lnTo>
                  <a:pt x="531" y="267"/>
                </a:lnTo>
                <a:lnTo>
                  <a:pt x="531" y="267"/>
                </a:lnTo>
                <a:lnTo>
                  <a:pt x="531" y="268"/>
                </a:lnTo>
                <a:lnTo>
                  <a:pt x="530" y="269"/>
                </a:lnTo>
                <a:lnTo>
                  <a:pt x="530" y="269"/>
                </a:lnTo>
                <a:lnTo>
                  <a:pt x="530" y="270"/>
                </a:lnTo>
                <a:lnTo>
                  <a:pt x="529" y="271"/>
                </a:lnTo>
                <a:lnTo>
                  <a:pt x="528" y="272"/>
                </a:lnTo>
                <a:lnTo>
                  <a:pt x="527" y="272"/>
                </a:lnTo>
                <a:lnTo>
                  <a:pt x="526" y="273"/>
                </a:lnTo>
                <a:lnTo>
                  <a:pt x="524" y="273"/>
                </a:lnTo>
                <a:lnTo>
                  <a:pt x="521" y="274"/>
                </a:lnTo>
                <a:lnTo>
                  <a:pt x="518" y="274"/>
                </a:lnTo>
                <a:lnTo>
                  <a:pt x="514" y="274"/>
                </a:lnTo>
                <a:lnTo>
                  <a:pt x="512" y="275"/>
                </a:lnTo>
                <a:lnTo>
                  <a:pt x="510" y="275"/>
                </a:lnTo>
                <a:lnTo>
                  <a:pt x="509" y="276"/>
                </a:lnTo>
                <a:lnTo>
                  <a:pt x="507" y="277"/>
                </a:lnTo>
                <a:lnTo>
                  <a:pt x="506" y="278"/>
                </a:lnTo>
                <a:lnTo>
                  <a:pt x="505" y="278"/>
                </a:lnTo>
                <a:lnTo>
                  <a:pt x="505" y="279"/>
                </a:lnTo>
                <a:lnTo>
                  <a:pt x="504" y="280"/>
                </a:lnTo>
                <a:lnTo>
                  <a:pt x="503" y="281"/>
                </a:lnTo>
                <a:lnTo>
                  <a:pt x="502" y="282"/>
                </a:lnTo>
                <a:lnTo>
                  <a:pt x="501" y="284"/>
                </a:lnTo>
                <a:lnTo>
                  <a:pt x="499" y="288"/>
                </a:lnTo>
                <a:lnTo>
                  <a:pt x="498" y="289"/>
                </a:lnTo>
                <a:lnTo>
                  <a:pt x="497" y="291"/>
                </a:lnTo>
                <a:lnTo>
                  <a:pt x="495" y="294"/>
                </a:lnTo>
                <a:lnTo>
                  <a:pt x="493" y="295"/>
                </a:lnTo>
                <a:lnTo>
                  <a:pt x="492" y="297"/>
                </a:lnTo>
                <a:lnTo>
                  <a:pt x="491" y="299"/>
                </a:lnTo>
                <a:lnTo>
                  <a:pt x="491" y="300"/>
                </a:lnTo>
                <a:lnTo>
                  <a:pt x="491" y="301"/>
                </a:lnTo>
                <a:lnTo>
                  <a:pt x="490" y="303"/>
                </a:lnTo>
                <a:lnTo>
                  <a:pt x="490" y="307"/>
                </a:lnTo>
                <a:lnTo>
                  <a:pt x="490" y="310"/>
                </a:lnTo>
                <a:lnTo>
                  <a:pt x="490" y="312"/>
                </a:lnTo>
                <a:lnTo>
                  <a:pt x="489" y="315"/>
                </a:lnTo>
                <a:lnTo>
                  <a:pt x="488" y="319"/>
                </a:lnTo>
                <a:lnTo>
                  <a:pt x="488" y="321"/>
                </a:lnTo>
                <a:lnTo>
                  <a:pt x="488" y="322"/>
                </a:lnTo>
                <a:lnTo>
                  <a:pt x="488" y="323"/>
                </a:lnTo>
                <a:lnTo>
                  <a:pt x="488" y="324"/>
                </a:lnTo>
                <a:lnTo>
                  <a:pt x="488" y="325"/>
                </a:lnTo>
                <a:lnTo>
                  <a:pt x="489" y="325"/>
                </a:lnTo>
                <a:lnTo>
                  <a:pt x="489" y="326"/>
                </a:lnTo>
                <a:lnTo>
                  <a:pt x="490" y="327"/>
                </a:lnTo>
                <a:lnTo>
                  <a:pt x="491" y="327"/>
                </a:lnTo>
                <a:lnTo>
                  <a:pt x="495" y="331"/>
                </a:lnTo>
                <a:lnTo>
                  <a:pt x="502" y="336"/>
                </a:lnTo>
                <a:lnTo>
                  <a:pt x="503" y="336"/>
                </a:lnTo>
                <a:lnTo>
                  <a:pt x="503" y="337"/>
                </a:lnTo>
                <a:lnTo>
                  <a:pt x="503" y="337"/>
                </a:lnTo>
                <a:lnTo>
                  <a:pt x="504" y="338"/>
                </a:lnTo>
                <a:lnTo>
                  <a:pt x="503" y="338"/>
                </a:lnTo>
                <a:lnTo>
                  <a:pt x="503" y="338"/>
                </a:lnTo>
                <a:lnTo>
                  <a:pt x="503" y="339"/>
                </a:lnTo>
                <a:lnTo>
                  <a:pt x="501" y="340"/>
                </a:lnTo>
                <a:lnTo>
                  <a:pt x="501" y="340"/>
                </a:lnTo>
                <a:lnTo>
                  <a:pt x="500" y="341"/>
                </a:lnTo>
                <a:lnTo>
                  <a:pt x="500" y="341"/>
                </a:lnTo>
                <a:lnTo>
                  <a:pt x="500" y="342"/>
                </a:lnTo>
                <a:lnTo>
                  <a:pt x="500" y="342"/>
                </a:lnTo>
                <a:lnTo>
                  <a:pt x="500" y="343"/>
                </a:lnTo>
                <a:lnTo>
                  <a:pt x="501" y="343"/>
                </a:lnTo>
                <a:lnTo>
                  <a:pt x="501" y="344"/>
                </a:lnTo>
                <a:lnTo>
                  <a:pt x="502" y="344"/>
                </a:lnTo>
                <a:lnTo>
                  <a:pt x="503" y="345"/>
                </a:lnTo>
                <a:lnTo>
                  <a:pt x="504" y="345"/>
                </a:lnTo>
                <a:lnTo>
                  <a:pt x="506" y="346"/>
                </a:lnTo>
                <a:lnTo>
                  <a:pt x="507" y="346"/>
                </a:lnTo>
                <a:lnTo>
                  <a:pt x="511" y="347"/>
                </a:lnTo>
                <a:lnTo>
                  <a:pt x="512" y="348"/>
                </a:lnTo>
                <a:lnTo>
                  <a:pt x="512" y="348"/>
                </a:lnTo>
                <a:lnTo>
                  <a:pt x="513" y="349"/>
                </a:lnTo>
                <a:lnTo>
                  <a:pt x="513" y="349"/>
                </a:lnTo>
                <a:lnTo>
                  <a:pt x="514" y="350"/>
                </a:lnTo>
                <a:lnTo>
                  <a:pt x="514" y="351"/>
                </a:lnTo>
                <a:lnTo>
                  <a:pt x="514" y="351"/>
                </a:lnTo>
                <a:lnTo>
                  <a:pt x="514" y="352"/>
                </a:lnTo>
                <a:lnTo>
                  <a:pt x="514" y="353"/>
                </a:lnTo>
                <a:lnTo>
                  <a:pt x="514" y="354"/>
                </a:lnTo>
                <a:lnTo>
                  <a:pt x="513" y="355"/>
                </a:lnTo>
                <a:lnTo>
                  <a:pt x="513" y="356"/>
                </a:lnTo>
                <a:lnTo>
                  <a:pt x="512" y="358"/>
                </a:lnTo>
                <a:lnTo>
                  <a:pt x="511" y="360"/>
                </a:lnTo>
                <a:lnTo>
                  <a:pt x="507" y="365"/>
                </a:lnTo>
                <a:lnTo>
                  <a:pt x="506" y="366"/>
                </a:lnTo>
                <a:lnTo>
                  <a:pt x="506" y="367"/>
                </a:lnTo>
                <a:lnTo>
                  <a:pt x="505" y="368"/>
                </a:lnTo>
                <a:lnTo>
                  <a:pt x="505" y="369"/>
                </a:lnTo>
                <a:lnTo>
                  <a:pt x="505" y="370"/>
                </a:lnTo>
                <a:lnTo>
                  <a:pt x="505" y="371"/>
                </a:lnTo>
                <a:lnTo>
                  <a:pt x="505" y="372"/>
                </a:lnTo>
                <a:lnTo>
                  <a:pt x="506" y="374"/>
                </a:lnTo>
                <a:lnTo>
                  <a:pt x="506" y="375"/>
                </a:lnTo>
                <a:lnTo>
                  <a:pt x="507" y="376"/>
                </a:lnTo>
                <a:lnTo>
                  <a:pt x="507" y="377"/>
                </a:lnTo>
                <a:lnTo>
                  <a:pt x="509" y="379"/>
                </a:lnTo>
                <a:lnTo>
                  <a:pt x="510" y="381"/>
                </a:lnTo>
                <a:lnTo>
                  <a:pt x="511" y="382"/>
                </a:lnTo>
                <a:lnTo>
                  <a:pt x="511" y="383"/>
                </a:lnTo>
                <a:lnTo>
                  <a:pt x="512" y="384"/>
                </a:lnTo>
                <a:lnTo>
                  <a:pt x="512" y="384"/>
                </a:lnTo>
                <a:lnTo>
                  <a:pt x="512" y="385"/>
                </a:lnTo>
                <a:lnTo>
                  <a:pt x="512" y="386"/>
                </a:lnTo>
                <a:lnTo>
                  <a:pt x="511" y="387"/>
                </a:lnTo>
                <a:lnTo>
                  <a:pt x="511" y="387"/>
                </a:lnTo>
                <a:lnTo>
                  <a:pt x="510" y="388"/>
                </a:lnTo>
                <a:lnTo>
                  <a:pt x="510" y="388"/>
                </a:lnTo>
                <a:lnTo>
                  <a:pt x="508" y="390"/>
                </a:lnTo>
                <a:lnTo>
                  <a:pt x="505" y="392"/>
                </a:lnTo>
                <a:lnTo>
                  <a:pt x="503" y="393"/>
                </a:lnTo>
                <a:lnTo>
                  <a:pt x="502" y="394"/>
                </a:lnTo>
                <a:lnTo>
                  <a:pt x="501" y="396"/>
                </a:lnTo>
                <a:lnTo>
                  <a:pt x="500" y="397"/>
                </a:lnTo>
                <a:lnTo>
                  <a:pt x="499" y="399"/>
                </a:lnTo>
                <a:lnTo>
                  <a:pt x="498" y="400"/>
                </a:lnTo>
                <a:lnTo>
                  <a:pt x="497" y="402"/>
                </a:lnTo>
                <a:lnTo>
                  <a:pt x="497" y="403"/>
                </a:lnTo>
                <a:lnTo>
                  <a:pt x="496" y="405"/>
                </a:lnTo>
                <a:lnTo>
                  <a:pt x="496" y="406"/>
                </a:lnTo>
                <a:lnTo>
                  <a:pt x="495" y="408"/>
                </a:lnTo>
                <a:lnTo>
                  <a:pt x="495" y="409"/>
                </a:lnTo>
                <a:lnTo>
                  <a:pt x="495" y="410"/>
                </a:lnTo>
                <a:lnTo>
                  <a:pt x="495" y="411"/>
                </a:lnTo>
                <a:lnTo>
                  <a:pt x="495" y="412"/>
                </a:lnTo>
                <a:lnTo>
                  <a:pt x="495" y="413"/>
                </a:lnTo>
                <a:lnTo>
                  <a:pt x="496" y="414"/>
                </a:lnTo>
                <a:lnTo>
                  <a:pt x="496" y="415"/>
                </a:lnTo>
                <a:lnTo>
                  <a:pt x="496" y="415"/>
                </a:lnTo>
                <a:lnTo>
                  <a:pt x="497" y="416"/>
                </a:lnTo>
                <a:lnTo>
                  <a:pt x="498" y="417"/>
                </a:lnTo>
                <a:lnTo>
                  <a:pt x="500" y="418"/>
                </a:lnTo>
                <a:lnTo>
                  <a:pt x="503" y="421"/>
                </a:lnTo>
                <a:lnTo>
                  <a:pt x="504" y="422"/>
                </a:lnTo>
                <a:lnTo>
                  <a:pt x="505" y="423"/>
                </a:lnTo>
                <a:lnTo>
                  <a:pt x="506" y="423"/>
                </a:lnTo>
                <a:lnTo>
                  <a:pt x="506" y="424"/>
                </a:lnTo>
                <a:lnTo>
                  <a:pt x="507" y="425"/>
                </a:lnTo>
                <a:lnTo>
                  <a:pt x="507" y="426"/>
                </a:lnTo>
                <a:lnTo>
                  <a:pt x="508" y="427"/>
                </a:lnTo>
                <a:lnTo>
                  <a:pt x="508" y="428"/>
                </a:lnTo>
                <a:lnTo>
                  <a:pt x="508" y="429"/>
                </a:lnTo>
                <a:lnTo>
                  <a:pt x="508" y="431"/>
                </a:lnTo>
                <a:lnTo>
                  <a:pt x="508" y="433"/>
                </a:lnTo>
                <a:lnTo>
                  <a:pt x="508" y="434"/>
                </a:lnTo>
                <a:lnTo>
                  <a:pt x="508" y="435"/>
                </a:lnTo>
                <a:lnTo>
                  <a:pt x="507" y="436"/>
                </a:lnTo>
                <a:lnTo>
                  <a:pt x="507" y="437"/>
                </a:lnTo>
                <a:lnTo>
                  <a:pt x="506" y="438"/>
                </a:lnTo>
                <a:lnTo>
                  <a:pt x="504" y="439"/>
                </a:lnTo>
                <a:lnTo>
                  <a:pt x="502" y="440"/>
                </a:lnTo>
                <a:lnTo>
                  <a:pt x="501" y="441"/>
                </a:lnTo>
                <a:lnTo>
                  <a:pt x="498" y="442"/>
                </a:lnTo>
                <a:lnTo>
                  <a:pt x="497" y="443"/>
                </a:lnTo>
                <a:lnTo>
                  <a:pt x="496" y="444"/>
                </a:lnTo>
                <a:lnTo>
                  <a:pt x="495" y="444"/>
                </a:lnTo>
                <a:lnTo>
                  <a:pt x="495" y="445"/>
                </a:lnTo>
                <a:lnTo>
                  <a:pt x="494" y="446"/>
                </a:lnTo>
                <a:lnTo>
                  <a:pt x="494" y="446"/>
                </a:lnTo>
                <a:lnTo>
                  <a:pt x="493" y="448"/>
                </a:lnTo>
                <a:lnTo>
                  <a:pt x="493" y="449"/>
                </a:lnTo>
                <a:lnTo>
                  <a:pt x="493" y="450"/>
                </a:lnTo>
                <a:lnTo>
                  <a:pt x="493" y="451"/>
                </a:lnTo>
                <a:lnTo>
                  <a:pt x="493" y="452"/>
                </a:lnTo>
                <a:lnTo>
                  <a:pt x="494" y="455"/>
                </a:lnTo>
                <a:lnTo>
                  <a:pt x="494" y="457"/>
                </a:lnTo>
                <a:lnTo>
                  <a:pt x="495" y="458"/>
                </a:lnTo>
                <a:lnTo>
                  <a:pt x="495" y="459"/>
                </a:lnTo>
                <a:lnTo>
                  <a:pt x="495" y="460"/>
                </a:lnTo>
                <a:lnTo>
                  <a:pt x="495" y="460"/>
                </a:lnTo>
                <a:lnTo>
                  <a:pt x="494" y="461"/>
                </a:lnTo>
                <a:lnTo>
                  <a:pt x="494" y="462"/>
                </a:lnTo>
                <a:lnTo>
                  <a:pt x="493" y="463"/>
                </a:lnTo>
                <a:lnTo>
                  <a:pt x="492" y="464"/>
                </a:lnTo>
                <a:lnTo>
                  <a:pt x="492" y="465"/>
                </a:lnTo>
                <a:lnTo>
                  <a:pt x="491" y="465"/>
                </a:lnTo>
                <a:lnTo>
                  <a:pt x="489" y="466"/>
                </a:lnTo>
                <a:lnTo>
                  <a:pt x="488" y="466"/>
                </a:lnTo>
                <a:lnTo>
                  <a:pt x="487" y="467"/>
                </a:lnTo>
                <a:lnTo>
                  <a:pt x="486" y="467"/>
                </a:lnTo>
                <a:lnTo>
                  <a:pt x="485" y="467"/>
                </a:lnTo>
                <a:lnTo>
                  <a:pt x="485" y="468"/>
                </a:lnTo>
                <a:lnTo>
                  <a:pt x="485" y="468"/>
                </a:lnTo>
                <a:lnTo>
                  <a:pt x="485" y="468"/>
                </a:lnTo>
                <a:lnTo>
                  <a:pt x="485" y="469"/>
                </a:lnTo>
                <a:lnTo>
                  <a:pt x="485" y="470"/>
                </a:lnTo>
                <a:lnTo>
                  <a:pt x="485" y="471"/>
                </a:lnTo>
                <a:lnTo>
                  <a:pt x="486" y="472"/>
                </a:lnTo>
                <a:lnTo>
                  <a:pt x="487" y="473"/>
                </a:lnTo>
                <a:lnTo>
                  <a:pt x="489" y="475"/>
                </a:lnTo>
                <a:lnTo>
                  <a:pt x="490" y="476"/>
                </a:lnTo>
                <a:lnTo>
                  <a:pt x="494" y="480"/>
                </a:lnTo>
                <a:lnTo>
                  <a:pt x="496" y="481"/>
                </a:lnTo>
                <a:lnTo>
                  <a:pt x="496" y="482"/>
                </a:lnTo>
                <a:lnTo>
                  <a:pt x="497" y="483"/>
                </a:lnTo>
                <a:lnTo>
                  <a:pt x="498" y="484"/>
                </a:lnTo>
                <a:lnTo>
                  <a:pt x="498" y="485"/>
                </a:lnTo>
                <a:lnTo>
                  <a:pt x="499" y="486"/>
                </a:lnTo>
                <a:lnTo>
                  <a:pt x="499" y="487"/>
                </a:lnTo>
                <a:lnTo>
                  <a:pt x="498" y="487"/>
                </a:lnTo>
                <a:lnTo>
                  <a:pt x="498" y="488"/>
                </a:lnTo>
                <a:lnTo>
                  <a:pt x="498" y="489"/>
                </a:lnTo>
                <a:lnTo>
                  <a:pt x="497" y="490"/>
                </a:lnTo>
                <a:lnTo>
                  <a:pt x="496" y="491"/>
                </a:lnTo>
                <a:lnTo>
                  <a:pt x="495" y="491"/>
                </a:lnTo>
                <a:lnTo>
                  <a:pt x="493" y="494"/>
                </a:lnTo>
                <a:lnTo>
                  <a:pt x="492" y="495"/>
                </a:lnTo>
                <a:lnTo>
                  <a:pt x="491" y="495"/>
                </a:lnTo>
                <a:lnTo>
                  <a:pt x="491" y="496"/>
                </a:lnTo>
                <a:lnTo>
                  <a:pt x="490" y="497"/>
                </a:lnTo>
                <a:lnTo>
                  <a:pt x="489" y="500"/>
                </a:lnTo>
                <a:lnTo>
                  <a:pt x="489" y="501"/>
                </a:lnTo>
                <a:lnTo>
                  <a:pt x="488" y="502"/>
                </a:lnTo>
                <a:lnTo>
                  <a:pt x="487" y="503"/>
                </a:lnTo>
                <a:lnTo>
                  <a:pt x="486" y="504"/>
                </a:lnTo>
                <a:lnTo>
                  <a:pt x="486" y="505"/>
                </a:lnTo>
                <a:lnTo>
                  <a:pt x="485" y="505"/>
                </a:lnTo>
                <a:lnTo>
                  <a:pt x="484" y="506"/>
                </a:lnTo>
                <a:lnTo>
                  <a:pt x="483" y="507"/>
                </a:lnTo>
                <a:lnTo>
                  <a:pt x="483" y="507"/>
                </a:lnTo>
                <a:lnTo>
                  <a:pt x="482" y="507"/>
                </a:lnTo>
                <a:lnTo>
                  <a:pt x="481" y="508"/>
                </a:lnTo>
                <a:lnTo>
                  <a:pt x="478" y="508"/>
                </a:lnTo>
                <a:lnTo>
                  <a:pt x="475" y="509"/>
                </a:lnTo>
                <a:lnTo>
                  <a:pt x="471" y="510"/>
                </a:lnTo>
                <a:lnTo>
                  <a:pt x="466" y="510"/>
                </a:lnTo>
                <a:lnTo>
                  <a:pt x="463" y="510"/>
                </a:lnTo>
                <a:lnTo>
                  <a:pt x="461" y="511"/>
                </a:lnTo>
                <a:lnTo>
                  <a:pt x="459" y="512"/>
                </a:lnTo>
                <a:lnTo>
                  <a:pt x="458" y="512"/>
                </a:lnTo>
                <a:lnTo>
                  <a:pt x="457" y="513"/>
                </a:lnTo>
                <a:lnTo>
                  <a:pt x="456" y="514"/>
                </a:lnTo>
                <a:lnTo>
                  <a:pt x="455" y="514"/>
                </a:lnTo>
                <a:lnTo>
                  <a:pt x="454" y="516"/>
                </a:lnTo>
                <a:lnTo>
                  <a:pt x="453" y="517"/>
                </a:lnTo>
                <a:lnTo>
                  <a:pt x="453" y="518"/>
                </a:lnTo>
                <a:lnTo>
                  <a:pt x="452" y="519"/>
                </a:lnTo>
                <a:lnTo>
                  <a:pt x="453" y="520"/>
                </a:lnTo>
                <a:lnTo>
                  <a:pt x="453" y="523"/>
                </a:lnTo>
                <a:lnTo>
                  <a:pt x="453" y="524"/>
                </a:lnTo>
                <a:lnTo>
                  <a:pt x="453" y="524"/>
                </a:lnTo>
                <a:lnTo>
                  <a:pt x="452" y="525"/>
                </a:lnTo>
                <a:lnTo>
                  <a:pt x="452" y="526"/>
                </a:lnTo>
                <a:lnTo>
                  <a:pt x="451" y="526"/>
                </a:lnTo>
                <a:lnTo>
                  <a:pt x="451" y="527"/>
                </a:lnTo>
                <a:lnTo>
                  <a:pt x="450" y="528"/>
                </a:lnTo>
                <a:lnTo>
                  <a:pt x="446" y="530"/>
                </a:lnTo>
                <a:lnTo>
                  <a:pt x="445" y="531"/>
                </a:lnTo>
                <a:lnTo>
                  <a:pt x="444" y="531"/>
                </a:lnTo>
                <a:lnTo>
                  <a:pt x="442" y="531"/>
                </a:lnTo>
                <a:lnTo>
                  <a:pt x="439" y="532"/>
                </a:lnTo>
                <a:lnTo>
                  <a:pt x="434" y="533"/>
                </a:lnTo>
                <a:lnTo>
                  <a:pt x="431" y="534"/>
                </a:lnTo>
                <a:lnTo>
                  <a:pt x="430" y="534"/>
                </a:lnTo>
                <a:lnTo>
                  <a:pt x="429" y="534"/>
                </a:lnTo>
                <a:lnTo>
                  <a:pt x="425" y="533"/>
                </a:lnTo>
                <a:lnTo>
                  <a:pt x="422" y="533"/>
                </a:lnTo>
                <a:lnTo>
                  <a:pt x="421" y="532"/>
                </a:lnTo>
                <a:lnTo>
                  <a:pt x="418" y="532"/>
                </a:lnTo>
                <a:lnTo>
                  <a:pt x="416" y="531"/>
                </a:lnTo>
                <a:lnTo>
                  <a:pt x="413" y="531"/>
                </a:lnTo>
                <a:lnTo>
                  <a:pt x="412" y="531"/>
                </a:lnTo>
                <a:lnTo>
                  <a:pt x="411" y="531"/>
                </a:lnTo>
                <a:lnTo>
                  <a:pt x="410" y="531"/>
                </a:lnTo>
                <a:lnTo>
                  <a:pt x="409" y="531"/>
                </a:lnTo>
                <a:lnTo>
                  <a:pt x="408" y="532"/>
                </a:lnTo>
                <a:lnTo>
                  <a:pt x="406" y="533"/>
                </a:lnTo>
                <a:lnTo>
                  <a:pt x="405" y="534"/>
                </a:lnTo>
                <a:lnTo>
                  <a:pt x="403" y="536"/>
                </a:lnTo>
                <a:lnTo>
                  <a:pt x="401" y="536"/>
                </a:lnTo>
                <a:lnTo>
                  <a:pt x="399" y="537"/>
                </a:lnTo>
                <a:lnTo>
                  <a:pt x="397" y="537"/>
                </a:lnTo>
                <a:lnTo>
                  <a:pt x="395" y="537"/>
                </a:lnTo>
                <a:lnTo>
                  <a:pt x="394" y="537"/>
                </a:lnTo>
                <a:lnTo>
                  <a:pt x="393" y="537"/>
                </a:lnTo>
                <a:lnTo>
                  <a:pt x="392" y="537"/>
                </a:lnTo>
                <a:lnTo>
                  <a:pt x="390" y="536"/>
                </a:lnTo>
                <a:lnTo>
                  <a:pt x="389" y="536"/>
                </a:lnTo>
                <a:lnTo>
                  <a:pt x="388" y="535"/>
                </a:lnTo>
                <a:lnTo>
                  <a:pt x="384" y="533"/>
                </a:lnTo>
                <a:lnTo>
                  <a:pt x="383" y="532"/>
                </a:lnTo>
                <a:lnTo>
                  <a:pt x="382" y="531"/>
                </a:lnTo>
                <a:lnTo>
                  <a:pt x="382" y="530"/>
                </a:lnTo>
                <a:lnTo>
                  <a:pt x="380" y="528"/>
                </a:lnTo>
                <a:lnTo>
                  <a:pt x="379" y="527"/>
                </a:lnTo>
                <a:lnTo>
                  <a:pt x="378" y="526"/>
                </a:lnTo>
                <a:lnTo>
                  <a:pt x="378" y="525"/>
                </a:lnTo>
                <a:lnTo>
                  <a:pt x="377" y="525"/>
                </a:lnTo>
                <a:lnTo>
                  <a:pt x="377" y="525"/>
                </a:lnTo>
                <a:lnTo>
                  <a:pt x="376" y="525"/>
                </a:lnTo>
                <a:lnTo>
                  <a:pt x="375" y="525"/>
                </a:lnTo>
                <a:lnTo>
                  <a:pt x="374" y="525"/>
                </a:lnTo>
                <a:lnTo>
                  <a:pt x="373" y="525"/>
                </a:lnTo>
                <a:lnTo>
                  <a:pt x="371" y="526"/>
                </a:lnTo>
                <a:lnTo>
                  <a:pt x="369" y="527"/>
                </a:lnTo>
                <a:lnTo>
                  <a:pt x="368" y="527"/>
                </a:lnTo>
                <a:lnTo>
                  <a:pt x="367" y="528"/>
                </a:lnTo>
                <a:lnTo>
                  <a:pt x="367" y="528"/>
                </a:lnTo>
                <a:lnTo>
                  <a:pt x="366" y="529"/>
                </a:lnTo>
                <a:lnTo>
                  <a:pt x="363" y="532"/>
                </a:lnTo>
                <a:lnTo>
                  <a:pt x="362" y="533"/>
                </a:lnTo>
                <a:lnTo>
                  <a:pt x="361" y="534"/>
                </a:lnTo>
                <a:lnTo>
                  <a:pt x="360" y="535"/>
                </a:lnTo>
                <a:lnTo>
                  <a:pt x="359" y="535"/>
                </a:lnTo>
                <a:lnTo>
                  <a:pt x="358" y="536"/>
                </a:lnTo>
                <a:lnTo>
                  <a:pt x="358" y="536"/>
                </a:lnTo>
                <a:lnTo>
                  <a:pt x="357" y="536"/>
                </a:lnTo>
                <a:lnTo>
                  <a:pt x="356" y="536"/>
                </a:lnTo>
                <a:lnTo>
                  <a:pt x="355" y="537"/>
                </a:lnTo>
                <a:lnTo>
                  <a:pt x="354" y="536"/>
                </a:lnTo>
                <a:lnTo>
                  <a:pt x="351" y="536"/>
                </a:lnTo>
                <a:lnTo>
                  <a:pt x="350" y="536"/>
                </a:lnTo>
                <a:lnTo>
                  <a:pt x="349" y="536"/>
                </a:lnTo>
                <a:lnTo>
                  <a:pt x="348" y="536"/>
                </a:lnTo>
                <a:lnTo>
                  <a:pt x="348" y="536"/>
                </a:lnTo>
                <a:lnTo>
                  <a:pt x="347" y="536"/>
                </a:lnTo>
                <a:lnTo>
                  <a:pt x="347" y="537"/>
                </a:lnTo>
                <a:lnTo>
                  <a:pt x="346" y="537"/>
                </a:lnTo>
                <a:lnTo>
                  <a:pt x="345" y="538"/>
                </a:lnTo>
                <a:lnTo>
                  <a:pt x="345" y="539"/>
                </a:lnTo>
                <a:lnTo>
                  <a:pt x="344" y="540"/>
                </a:lnTo>
                <a:lnTo>
                  <a:pt x="343" y="542"/>
                </a:lnTo>
                <a:lnTo>
                  <a:pt x="342" y="546"/>
                </a:lnTo>
                <a:lnTo>
                  <a:pt x="341" y="547"/>
                </a:lnTo>
                <a:lnTo>
                  <a:pt x="341" y="548"/>
                </a:lnTo>
                <a:lnTo>
                  <a:pt x="340" y="549"/>
                </a:lnTo>
                <a:lnTo>
                  <a:pt x="339" y="550"/>
                </a:lnTo>
                <a:lnTo>
                  <a:pt x="339" y="550"/>
                </a:lnTo>
                <a:lnTo>
                  <a:pt x="338" y="550"/>
                </a:lnTo>
                <a:lnTo>
                  <a:pt x="337" y="551"/>
                </a:lnTo>
                <a:lnTo>
                  <a:pt x="336" y="551"/>
                </a:lnTo>
                <a:lnTo>
                  <a:pt x="334" y="551"/>
                </a:lnTo>
                <a:lnTo>
                  <a:pt x="331" y="551"/>
                </a:lnTo>
                <a:lnTo>
                  <a:pt x="330" y="551"/>
                </a:lnTo>
                <a:lnTo>
                  <a:pt x="327" y="551"/>
                </a:lnTo>
                <a:lnTo>
                  <a:pt x="324" y="552"/>
                </a:lnTo>
                <a:lnTo>
                  <a:pt x="322" y="553"/>
                </a:lnTo>
                <a:lnTo>
                  <a:pt x="318" y="554"/>
                </a:lnTo>
                <a:lnTo>
                  <a:pt x="316" y="555"/>
                </a:lnTo>
                <a:lnTo>
                  <a:pt x="314" y="556"/>
                </a:lnTo>
                <a:lnTo>
                  <a:pt x="312" y="557"/>
                </a:lnTo>
                <a:lnTo>
                  <a:pt x="312" y="558"/>
                </a:lnTo>
                <a:lnTo>
                  <a:pt x="311" y="559"/>
                </a:lnTo>
                <a:lnTo>
                  <a:pt x="310" y="560"/>
                </a:lnTo>
                <a:lnTo>
                  <a:pt x="308" y="562"/>
                </a:lnTo>
                <a:lnTo>
                  <a:pt x="307" y="564"/>
                </a:lnTo>
                <a:lnTo>
                  <a:pt x="305" y="567"/>
                </a:lnTo>
                <a:lnTo>
                  <a:pt x="303" y="568"/>
                </a:lnTo>
                <a:lnTo>
                  <a:pt x="301" y="569"/>
                </a:lnTo>
                <a:lnTo>
                  <a:pt x="300" y="570"/>
                </a:lnTo>
                <a:lnTo>
                  <a:pt x="299" y="571"/>
                </a:lnTo>
                <a:lnTo>
                  <a:pt x="295" y="573"/>
                </a:lnTo>
                <a:lnTo>
                  <a:pt x="294" y="574"/>
                </a:lnTo>
                <a:lnTo>
                  <a:pt x="293" y="575"/>
                </a:lnTo>
                <a:lnTo>
                  <a:pt x="292" y="575"/>
                </a:lnTo>
                <a:lnTo>
                  <a:pt x="290" y="577"/>
                </a:lnTo>
                <a:lnTo>
                  <a:pt x="288" y="579"/>
                </a:lnTo>
                <a:lnTo>
                  <a:pt x="286" y="581"/>
                </a:lnTo>
                <a:lnTo>
                  <a:pt x="285" y="582"/>
                </a:lnTo>
                <a:lnTo>
                  <a:pt x="284" y="584"/>
                </a:lnTo>
                <a:lnTo>
                  <a:pt x="282" y="587"/>
                </a:lnTo>
                <a:lnTo>
                  <a:pt x="281" y="588"/>
                </a:lnTo>
                <a:lnTo>
                  <a:pt x="280" y="589"/>
                </a:lnTo>
                <a:lnTo>
                  <a:pt x="279" y="589"/>
                </a:lnTo>
                <a:lnTo>
                  <a:pt x="279" y="589"/>
                </a:lnTo>
                <a:lnTo>
                  <a:pt x="278" y="589"/>
                </a:lnTo>
                <a:lnTo>
                  <a:pt x="277" y="589"/>
                </a:lnTo>
                <a:lnTo>
                  <a:pt x="276" y="589"/>
                </a:lnTo>
                <a:lnTo>
                  <a:pt x="276" y="589"/>
                </a:lnTo>
                <a:lnTo>
                  <a:pt x="275" y="588"/>
                </a:lnTo>
                <a:lnTo>
                  <a:pt x="272" y="586"/>
                </a:lnTo>
                <a:lnTo>
                  <a:pt x="270" y="585"/>
                </a:lnTo>
                <a:lnTo>
                  <a:pt x="269" y="584"/>
                </a:lnTo>
                <a:lnTo>
                  <a:pt x="267" y="584"/>
                </a:lnTo>
                <a:lnTo>
                  <a:pt x="266" y="583"/>
                </a:lnTo>
                <a:lnTo>
                  <a:pt x="264" y="583"/>
                </a:lnTo>
                <a:lnTo>
                  <a:pt x="263" y="583"/>
                </a:lnTo>
                <a:lnTo>
                  <a:pt x="261" y="583"/>
                </a:lnTo>
                <a:lnTo>
                  <a:pt x="256" y="584"/>
                </a:lnTo>
                <a:lnTo>
                  <a:pt x="254" y="584"/>
                </a:lnTo>
                <a:lnTo>
                  <a:pt x="253" y="584"/>
                </a:lnTo>
                <a:lnTo>
                  <a:pt x="253" y="585"/>
                </a:lnTo>
                <a:lnTo>
                  <a:pt x="252" y="585"/>
                </a:lnTo>
                <a:lnTo>
                  <a:pt x="251" y="585"/>
                </a:lnTo>
                <a:lnTo>
                  <a:pt x="251" y="586"/>
                </a:lnTo>
                <a:lnTo>
                  <a:pt x="250" y="587"/>
                </a:lnTo>
                <a:lnTo>
                  <a:pt x="248" y="590"/>
                </a:lnTo>
                <a:lnTo>
                  <a:pt x="246" y="592"/>
                </a:lnTo>
                <a:lnTo>
                  <a:pt x="245" y="593"/>
                </a:lnTo>
                <a:lnTo>
                  <a:pt x="244" y="594"/>
                </a:lnTo>
                <a:lnTo>
                  <a:pt x="243" y="595"/>
                </a:lnTo>
                <a:lnTo>
                  <a:pt x="243" y="596"/>
                </a:lnTo>
                <a:lnTo>
                  <a:pt x="242" y="596"/>
                </a:lnTo>
                <a:lnTo>
                  <a:pt x="241" y="597"/>
                </a:lnTo>
                <a:lnTo>
                  <a:pt x="240" y="597"/>
                </a:lnTo>
                <a:lnTo>
                  <a:pt x="240" y="597"/>
                </a:lnTo>
                <a:lnTo>
                  <a:pt x="238" y="597"/>
                </a:lnTo>
                <a:lnTo>
                  <a:pt x="237" y="596"/>
                </a:lnTo>
                <a:lnTo>
                  <a:pt x="235" y="596"/>
                </a:lnTo>
                <a:lnTo>
                  <a:pt x="234" y="596"/>
                </a:lnTo>
                <a:lnTo>
                  <a:pt x="233" y="595"/>
                </a:lnTo>
                <a:lnTo>
                  <a:pt x="232" y="595"/>
                </a:lnTo>
                <a:lnTo>
                  <a:pt x="230" y="593"/>
                </a:lnTo>
                <a:lnTo>
                  <a:pt x="229" y="592"/>
                </a:lnTo>
                <a:lnTo>
                  <a:pt x="228" y="591"/>
                </a:lnTo>
                <a:lnTo>
                  <a:pt x="227" y="591"/>
                </a:lnTo>
                <a:lnTo>
                  <a:pt x="226" y="591"/>
                </a:lnTo>
                <a:lnTo>
                  <a:pt x="225" y="591"/>
                </a:lnTo>
                <a:lnTo>
                  <a:pt x="223" y="591"/>
                </a:lnTo>
                <a:lnTo>
                  <a:pt x="222" y="591"/>
                </a:lnTo>
                <a:lnTo>
                  <a:pt x="220" y="591"/>
                </a:lnTo>
                <a:lnTo>
                  <a:pt x="219" y="592"/>
                </a:lnTo>
                <a:lnTo>
                  <a:pt x="218" y="592"/>
                </a:lnTo>
                <a:lnTo>
                  <a:pt x="217" y="593"/>
                </a:lnTo>
                <a:lnTo>
                  <a:pt x="217" y="593"/>
                </a:lnTo>
                <a:lnTo>
                  <a:pt x="217" y="594"/>
                </a:lnTo>
                <a:lnTo>
                  <a:pt x="216" y="594"/>
                </a:lnTo>
                <a:lnTo>
                  <a:pt x="216" y="594"/>
                </a:lnTo>
                <a:lnTo>
                  <a:pt x="216" y="594"/>
                </a:lnTo>
                <a:lnTo>
                  <a:pt x="215" y="593"/>
                </a:lnTo>
                <a:lnTo>
                  <a:pt x="215" y="592"/>
                </a:lnTo>
                <a:lnTo>
                  <a:pt x="213" y="589"/>
                </a:lnTo>
                <a:lnTo>
                  <a:pt x="213" y="588"/>
                </a:lnTo>
                <a:lnTo>
                  <a:pt x="212" y="587"/>
                </a:lnTo>
                <a:lnTo>
                  <a:pt x="211" y="586"/>
                </a:lnTo>
                <a:lnTo>
                  <a:pt x="211" y="585"/>
                </a:lnTo>
                <a:lnTo>
                  <a:pt x="210" y="584"/>
                </a:lnTo>
                <a:lnTo>
                  <a:pt x="209" y="583"/>
                </a:lnTo>
                <a:lnTo>
                  <a:pt x="206" y="581"/>
                </a:lnTo>
                <a:lnTo>
                  <a:pt x="205" y="580"/>
                </a:lnTo>
                <a:lnTo>
                  <a:pt x="203" y="580"/>
                </a:lnTo>
                <a:lnTo>
                  <a:pt x="201" y="578"/>
                </a:lnTo>
                <a:lnTo>
                  <a:pt x="198" y="577"/>
                </a:lnTo>
                <a:lnTo>
                  <a:pt x="196" y="576"/>
                </a:lnTo>
                <a:lnTo>
                  <a:pt x="194" y="575"/>
                </a:lnTo>
                <a:lnTo>
                  <a:pt x="193" y="574"/>
                </a:lnTo>
                <a:lnTo>
                  <a:pt x="192" y="573"/>
                </a:lnTo>
                <a:lnTo>
                  <a:pt x="191" y="572"/>
                </a:lnTo>
                <a:lnTo>
                  <a:pt x="190" y="571"/>
                </a:lnTo>
                <a:lnTo>
                  <a:pt x="189" y="568"/>
                </a:lnTo>
                <a:lnTo>
                  <a:pt x="188" y="567"/>
                </a:lnTo>
                <a:lnTo>
                  <a:pt x="187" y="566"/>
                </a:lnTo>
                <a:lnTo>
                  <a:pt x="186" y="565"/>
                </a:lnTo>
                <a:lnTo>
                  <a:pt x="186" y="565"/>
                </a:lnTo>
                <a:lnTo>
                  <a:pt x="185" y="565"/>
                </a:lnTo>
                <a:lnTo>
                  <a:pt x="184" y="564"/>
                </a:lnTo>
                <a:lnTo>
                  <a:pt x="183" y="564"/>
                </a:lnTo>
                <a:lnTo>
                  <a:pt x="182" y="564"/>
                </a:lnTo>
                <a:lnTo>
                  <a:pt x="179" y="564"/>
                </a:lnTo>
                <a:lnTo>
                  <a:pt x="179" y="564"/>
                </a:lnTo>
                <a:lnTo>
                  <a:pt x="178" y="563"/>
                </a:lnTo>
                <a:lnTo>
                  <a:pt x="177" y="563"/>
                </a:lnTo>
                <a:lnTo>
                  <a:pt x="177" y="563"/>
                </a:lnTo>
                <a:lnTo>
                  <a:pt x="177" y="562"/>
                </a:lnTo>
                <a:lnTo>
                  <a:pt x="177" y="561"/>
                </a:lnTo>
                <a:lnTo>
                  <a:pt x="177" y="561"/>
                </a:lnTo>
                <a:lnTo>
                  <a:pt x="177" y="560"/>
                </a:lnTo>
                <a:lnTo>
                  <a:pt x="177" y="559"/>
                </a:lnTo>
                <a:lnTo>
                  <a:pt x="177" y="559"/>
                </a:lnTo>
                <a:lnTo>
                  <a:pt x="178" y="557"/>
                </a:lnTo>
                <a:lnTo>
                  <a:pt x="179" y="556"/>
                </a:lnTo>
                <a:lnTo>
                  <a:pt x="180" y="554"/>
                </a:lnTo>
                <a:lnTo>
                  <a:pt x="182" y="551"/>
                </a:lnTo>
                <a:lnTo>
                  <a:pt x="183" y="551"/>
                </a:lnTo>
                <a:lnTo>
                  <a:pt x="185" y="549"/>
                </a:lnTo>
                <a:lnTo>
                  <a:pt x="188" y="545"/>
                </a:lnTo>
                <a:lnTo>
                  <a:pt x="189" y="544"/>
                </a:lnTo>
                <a:lnTo>
                  <a:pt x="190" y="543"/>
                </a:lnTo>
                <a:lnTo>
                  <a:pt x="190" y="542"/>
                </a:lnTo>
                <a:lnTo>
                  <a:pt x="191" y="541"/>
                </a:lnTo>
                <a:lnTo>
                  <a:pt x="192" y="537"/>
                </a:lnTo>
                <a:lnTo>
                  <a:pt x="193" y="536"/>
                </a:lnTo>
                <a:lnTo>
                  <a:pt x="193" y="535"/>
                </a:lnTo>
                <a:lnTo>
                  <a:pt x="195" y="531"/>
                </a:lnTo>
                <a:lnTo>
                  <a:pt x="196" y="530"/>
                </a:lnTo>
                <a:lnTo>
                  <a:pt x="197" y="529"/>
                </a:lnTo>
                <a:lnTo>
                  <a:pt x="197" y="528"/>
                </a:lnTo>
                <a:lnTo>
                  <a:pt x="197" y="527"/>
                </a:lnTo>
                <a:lnTo>
                  <a:pt x="198" y="524"/>
                </a:lnTo>
                <a:lnTo>
                  <a:pt x="198" y="523"/>
                </a:lnTo>
                <a:lnTo>
                  <a:pt x="199" y="521"/>
                </a:lnTo>
                <a:lnTo>
                  <a:pt x="200" y="520"/>
                </a:lnTo>
                <a:lnTo>
                  <a:pt x="201" y="518"/>
                </a:lnTo>
                <a:lnTo>
                  <a:pt x="202" y="515"/>
                </a:lnTo>
                <a:lnTo>
                  <a:pt x="203" y="514"/>
                </a:lnTo>
                <a:lnTo>
                  <a:pt x="204" y="514"/>
                </a:lnTo>
                <a:lnTo>
                  <a:pt x="204" y="513"/>
                </a:lnTo>
                <a:lnTo>
                  <a:pt x="205" y="513"/>
                </a:lnTo>
                <a:lnTo>
                  <a:pt x="206" y="513"/>
                </a:lnTo>
                <a:lnTo>
                  <a:pt x="207" y="512"/>
                </a:lnTo>
                <a:lnTo>
                  <a:pt x="210" y="512"/>
                </a:lnTo>
                <a:lnTo>
                  <a:pt x="213" y="511"/>
                </a:lnTo>
                <a:lnTo>
                  <a:pt x="214" y="510"/>
                </a:lnTo>
                <a:lnTo>
                  <a:pt x="216" y="510"/>
                </a:lnTo>
                <a:lnTo>
                  <a:pt x="216" y="509"/>
                </a:lnTo>
                <a:lnTo>
                  <a:pt x="217" y="509"/>
                </a:lnTo>
                <a:lnTo>
                  <a:pt x="218" y="508"/>
                </a:lnTo>
                <a:lnTo>
                  <a:pt x="218" y="508"/>
                </a:lnTo>
                <a:lnTo>
                  <a:pt x="219" y="506"/>
                </a:lnTo>
                <a:lnTo>
                  <a:pt x="219" y="504"/>
                </a:lnTo>
                <a:lnTo>
                  <a:pt x="220" y="503"/>
                </a:lnTo>
                <a:lnTo>
                  <a:pt x="220" y="502"/>
                </a:lnTo>
                <a:lnTo>
                  <a:pt x="220" y="501"/>
                </a:lnTo>
                <a:lnTo>
                  <a:pt x="219" y="500"/>
                </a:lnTo>
                <a:lnTo>
                  <a:pt x="219" y="499"/>
                </a:lnTo>
                <a:lnTo>
                  <a:pt x="218" y="498"/>
                </a:lnTo>
                <a:lnTo>
                  <a:pt x="215" y="494"/>
                </a:lnTo>
                <a:lnTo>
                  <a:pt x="214" y="493"/>
                </a:lnTo>
                <a:lnTo>
                  <a:pt x="214" y="492"/>
                </a:lnTo>
                <a:lnTo>
                  <a:pt x="212" y="492"/>
                </a:lnTo>
                <a:lnTo>
                  <a:pt x="210" y="490"/>
                </a:lnTo>
                <a:lnTo>
                  <a:pt x="208" y="489"/>
                </a:lnTo>
                <a:lnTo>
                  <a:pt x="207" y="488"/>
                </a:lnTo>
                <a:lnTo>
                  <a:pt x="206" y="487"/>
                </a:lnTo>
                <a:lnTo>
                  <a:pt x="206" y="486"/>
                </a:lnTo>
                <a:lnTo>
                  <a:pt x="205" y="486"/>
                </a:lnTo>
                <a:lnTo>
                  <a:pt x="205" y="485"/>
                </a:lnTo>
                <a:lnTo>
                  <a:pt x="205" y="484"/>
                </a:lnTo>
                <a:lnTo>
                  <a:pt x="205" y="483"/>
                </a:lnTo>
                <a:lnTo>
                  <a:pt x="205" y="482"/>
                </a:lnTo>
                <a:lnTo>
                  <a:pt x="206" y="481"/>
                </a:lnTo>
                <a:lnTo>
                  <a:pt x="206" y="481"/>
                </a:lnTo>
                <a:lnTo>
                  <a:pt x="206" y="480"/>
                </a:lnTo>
                <a:lnTo>
                  <a:pt x="205" y="479"/>
                </a:lnTo>
                <a:lnTo>
                  <a:pt x="205" y="478"/>
                </a:lnTo>
                <a:lnTo>
                  <a:pt x="205" y="477"/>
                </a:lnTo>
                <a:lnTo>
                  <a:pt x="204" y="477"/>
                </a:lnTo>
                <a:lnTo>
                  <a:pt x="203" y="476"/>
                </a:lnTo>
                <a:lnTo>
                  <a:pt x="202" y="475"/>
                </a:lnTo>
                <a:lnTo>
                  <a:pt x="201" y="475"/>
                </a:lnTo>
                <a:lnTo>
                  <a:pt x="200" y="474"/>
                </a:lnTo>
                <a:lnTo>
                  <a:pt x="199" y="474"/>
                </a:lnTo>
                <a:lnTo>
                  <a:pt x="198" y="474"/>
                </a:lnTo>
                <a:lnTo>
                  <a:pt x="198" y="474"/>
                </a:lnTo>
                <a:lnTo>
                  <a:pt x="197" y="474"/>
                </a:lnTo>
                <a:lnTo>
                  <a:pt x="196" y="474"/>
                </a:lnTo>
                <a:lnTo>
                  <a:pt x="195" y="474"/>
                </a:lnTo>
                <a:lnTo>
                  <a:pt x="195" y="474"/>
                </a:lnTo>
                <a:lnTo>
                  <a:pt x="193" y="475"/>
                </a:lnTo>
                <a:lnTo>
                  <a:pt x="191" y="476"/>
                </a:lnTo>
                <a:lnTo>
                  <a:pt x="191" y="476"/>
                </a:lnTo>
                <a:lnTo>
                  <a:pt x="187" y="476"/>
                </a:lnTo>
                <a:lnTo>
                  <a:pt x="185" y="477"/>
                </a:lnTo>
                <a:lnTo>
                  <a:pt x="183" y="477"/>
                </a:lnTo>
                <a:lnTo>
                  <a:pt x="180" y="479"/>
                </a:lnTo>
                <a:lnTo>
                  <a:pt x="178" y="479"/>
                </a:lnTo>
                <a:lnTo>
                  <a:pt x="177" y="480"/>
                </a:lnTo>
                <a:lnTo>
                  <a:pt x="175" y="480"/>
                </a:lnTo>
                <a:lnTo>
                  <a:pt x="173" y="480"/>
                </a:lnTo>
                <a:lnTo>
                  <a:pt x="169" y="480"/>
                </a:lnTo>
                <a:lnTo>
                  <a:pt x="166" y="480"/>
                </a:lnTo>
                <a:lnTo>
                  <a:pt x="164" y="480"/>
                </a:lnTo>
                <a:lnTo>
                  <a:pt x="162" y="480"/>
                </a:lnTo>
                <a:lnTo>
                  <a:pt x="161" y="479"/>
                </a:lnTo>
                <a:lnTo>
                  <a:pt x="156" y="478"/>
                </a:lnTo>
                <a:lnTo>
                  <a:pt x="155" y="478"/>
                </a:lnTo>
                <a:lnTo>
                  <a:pt x="154" y="478"/>
                </a:lnTo>
                <a:lnTo>
                  <a:pt x="153" y="477"/>
                </a:lnTo>
                <a:lnTo>
                  <a:pt x="152" y="477"/>
                </a:lnTo>
                <a:lnTo>
                  <a:pt x="150" y="478"/>
                </a:lnTo>
                <a:lnTo>
                  <a:pt x="149" y="478"/>
                </a:lnTo>
                <a:lnTo>
                  <a:pt x="147" y="479"/>
                </a:lnTo>
                <a:lnTo>
                  <a:pt x="146" y="479"/>
                </a:lnTo>
                <a:lnTo>
                  <a:pt x="146" y="479"/>
                </a:lnTo>
                <a:lnTo>
                  <a:pt x="145" y="479"/>
                </a:lnTo>
                <a:lnTo>
                  <a:pt x="145" y="479"/>
                </a:lnTo>
                <a:lnTo>
                  <a:pt x="144" y="479"/>
                </a:lnTo>
                <a:lnTo>
                  <a:pt x="143" y="479"/>
                </a:lnTo>
                <a:lnTo>
                  <a:pt x="140" y="477"/>
                </a:lnTo>
                <a:lnTo>
                  <a:pt x="133" y="473"/>
                </a:lnTo>
                <a:lnTo>
                  <a:pt x="131" y="471"/>
                </a:lnTo>
                <a:lnTo>
                  <a:pt x="129" y="470"/>
                </a:lnTo>
                <a:lnTo>
                  <a:pt x="128" y="469"/>
                </a:lnTo>
                <a:lnTo>
                  <a:pt x="124" y="465"/>
                </a:lnTo>
                <a:lnTo>
                  <a:pt x="120" y="463"/>
                </a:lnTo>
                <a:lnTo>
                  <a:pt x="119" y="461"/>
                </a:lnTo>
                <a:lnTo>
                  <a:pt x="116" y="459"/>
                </a:lnTo>
                <a:lnTo>
                  <a:pt x="115" y="458"/>
                </a:lnTo>
                <a:lnTo>
                  <a:pt x="114" y="457"/>
                </a:lnTo>
                <a:lnTo>
                  <a:pt x="114" y="456"/>
                </a:lnTo>
                <a:lnTo>
                  <a:pt x="113" y="454"/>
                </a:lnTo>
                <a:lnTo>
                  <a:pt x="112" y="452"/>
                </a:lnTo>
                <a:lnTo>
                  <a:pt x="111" y="450"/>
                </a:lnTo>
                <a:lnTo>
                  <a:pt x="111" y="449"/>
                </a:lnTo>
                <a:lnTo>
                  <a:pt x="111" y="447"/>
                </a:lnTo>
                <a:lnTo>
                  <a:pt x="111" y="445"/>
                </a:lnTo>
                <a:lnTo>
                  <a:pt x="111" y="442"/>
                </a:lnTo>
                <a:lnTo>
                  <a:pt x="112" y="438"/>
                </a:lnTo>
                <a:lnTo>
                  <a:pt x="112" y="435"/>
                </a:lnTo>
                <a:lnTo>
                  <a:pt x="112" y="434"/>
                </a:lnTo>
                <a:lnTo>
                  <a:pt x="112" y="433"/>
                </a:lnTo>
                <a:lnTo>
                  <a:pt x="112" y="431"/>
                </a:lnTo>
                <a:lnTo>
                  <a:pt x="112" y="430"/>
                </a:lnTo>
                <a:lnTo>
                  <a:pt x="111" y="428"/>
                </a:lnTo>
                <a:lnTo>
                  <a:pt x="111" y="425"/>
                </a:lnTo>
                <a:lnTo>
                  <a:pt x="110" y="424"/>
                </a:lnTo>
                <a:lnTo>
                  <a:pt x="110" y="423"/>
                </a:lnTo>
                <a:lnTo>
                  <a:pt x="109" y="422"/>
                </a:lnTo>
                <a:lnTo>
                  <a:pt x="108" y="421"/>
                </a:lnTo>
                <a:lnTo>
                  <a:pt x="108" y="420"/>
                </a:lnTo>
                <a:lnTo>
                  <a:pt x="107" y="419"/>
                </a:lnTo>
                <a:lnTo>
                  <a:pt x="106" y="419"/>
                </a:lnTo>
                <a:lnTo>
                  <a:pt x="105" y="419"/>
                </a:lnTo>
                <a:lnTo>
                  <a:pt x="104" y="418"/>
                </a:lnTo>
                <a:lnTo>
                  <a:pt x="103" y="418"/>
                </a:lnTo>
                <a:lnTo>
                  <a:pt x="101" y="418"/>
                </a:lnTo>
                <a:lnTo>
                  <a:pt x="99" y="418"/>
                </a:lnTo>
                <a:lnTo>
                  <a:pt x="98" y="418"/>
                </a:lnTo>
                <a:lnTo>
                  <a:pt x="94" y="419"/>
                </a:lnTo>
                <a:lnTo>
                  <a:pt x="90" y="419"/>
                </a:lnTo>
                <a:lnTo>
                  <a:pt x="89" y="419"/>
                </a:lnTo>
                <a:lnTo>
                  <a:pt x="87" y="420"/>
                </a:lnTo>
                <a:lnTo>
                  <a:pt x="83" y="421"/>
                </a:lnTo>
                <a:lnTo>
                  <a:pt x="81" y="421"/>
                </a:lnTo>
                <a:lnTo>
                  <a:pt x="76" y="422"/>
                </a:lnTo>
                <a:lnTo>
                  <a:pt x="75" y="422"/>
                </a:lnTo>
                <a:lnTo>
                  <a:pt x="75" y="422"/>
                </a:lnTo>
                <a:lnTo>
                  <a:pt x="74" y="421"/>
                </a:lnTo>
                <a:lnTo>
                  <a:pt x="73" y="421"/>
                </a:lnTo>
                <a:lnTo>
                  <a:pt x="72" y="420"/>
                </a:lnTo>
                <a:lnTo>
                  <a:pt x="71" y="418"/>
                </a:lnTo>
                <a:lnTo>
                  <a:pt x="70" y="418"/>
                </a:lnTo>
                <a:lnTo>
                  <a:pt x="69" y="417"/>
                </a:lnTo>
                <a:lnTo>
                  <a:pt x="67" y="416"/>
                </a:lnTo>
                <a:lnTo>
                  <a:pt x="65" y="415"/>
                </a:lnTo>
                <a:lnTo>
                  <a:pt x="62" y="414"/>
                </a:lnTo>
                <a:lnTo>
                  <a:pt x="57" y="412"/>
                </a:lnTo>
                <a:lnTo>
                  <a:pt x="50" y="411"/>
                </a:lnTo>
                <a:lnTo>
                  <a:pt x="49" y="410"/>
                </a:lnTo>
                <a:lnTo>
                  <a:pt x="48" y="410"/>
                </a:lnTo>
                <a:lnTo>
                  <a:pt x="47" y="410"/>
                </a:lnTo>
                <a:lnTo>
                  <a:pt x="46" y="410"/>
                </a:lnTo>
                <a:lnTo>
                  <a:pt x="46" y="410"/>
                </a:lnTo>
                <a:lnTo>
                  <a:pt x="45" y="411"/>
                </a:lnTo>
                <a:lnTo>
                  <a:pt x="43" y="411"/>
                </a:lnTo>
                <a:lnTo>
                  <a:pt x="39" y="413"/>
                </a:lnTo>
                <a:lnTo>
                  <a:pt x="38" y="414"/>
                </a:lnTo>
                <a:lnTo>
                  <a:pt x="36" y="415"/>
                </a:lnTo>
                <a:lnTo>
                  <a:pt x="35" y="415"/>
                </a:lnTo>
                <a:lnTo>
                  <a:pt x="33" y="415"/>
                </a:lnTo>
                <a:lnTo>
                  <a:pt x="32" y="415"/>
                </a:lnTo>
                <a:lnTo>
                  <a:pt x="30" y="415"/>
                </a:lnTo>
                <a:lnTo>
                  <a:pt x="28" y="414"/>
                </a:lnTo>
                <a:lnTo>
                  <a:pt x="27" y="414"/>
                </a:lnTo>
                <a:lnTo>
                  <a:pt x="27" y="413"/>
                </a:lnTo>
                <a:lnTo>
                  <a:pt x="26" y="413"/>
                </a:lnTo>
                <a:lnTo>
                  <a:pt x="25" y="412"/>
                </a:lnTo>
                <a:lnTo>
                  <a:pt x="24" y="411"/>
                </a:lnTo>
                <a:lnTo>
                  <a:pt x="23" y="411"/>
                </a:lnTo>
                <a:lnTo>
                  <a:pt x="20" y="407"/>
                </a:lnTo>
                <a:lnTo>
                  <a:pt x="19" y="405"/>
                </a:lnTo>
                <a:lnTo>
                  <a:pt x="17" y="404"/>
                </a:lnTo>
                <a:lnTo>
                  <a:pt x="16" y="403"/>
                </a:lnTo>
                <a:lnTo>
                  <a:pt x="15" y="402"/>
                </a:lnTo>
                <a:lnTo>
                  <a:pt x="14" y="402"/>
                </a:lnTo>
                <a:lnTo>
                  <a:pt x="14" y="402"/>
                </a:lnTo>
                <a:lnTo>
                  <a:pt x="13" y="401"/>
                </a:lnTo>
                <a:lnTo>
                  <a:pt x="12" y="401"/>
                </a:lnTo>
                <a:lnTo>
                  <a:pt x="10" y="401"/>
                </a:lnTo>
                <a:lnTo>
                  <a:pt x="6" y="400"/>
                </a:lnTo>
                <a:lnTo>
                  <a:pt x="5" y="400"/>
                </a:lnTo>
                <a:lnTo>
                  <a:pt x="4" y="400"/>
                </a:lnTo>
                <a:lnTo>
                  <a:pt x="3" y="399"/>
                </a:lnTo>
                <a:lnTo>
                  <a:pt x="2" y="399"/>
                </a:lnTo>
                <a:lnTo>
                  <a:pt x="1" y="398"/>
                </a:lnTo>
                <a:lnTo>
                  <a:pt x="0" y="398"/>
                </a:lnTo>
                <a:lnTo>
                  <a:pt x="0" y="398"/>
                </a:lnTo>
                <a:lnTo>
                  <a:pt x="0" y="397"/>
                </a:lnTo>
                <a:lnTo>
                  <a:pt x="0" y="397"/>
                </a:lnTo>
                <a:lnTo>
                  <a:pt x="1" y="397"/>
                </a:lnTo>
                <a:lnTo>
                  <a:pt x="2" y="396"/>
                </a:lnTo>
                <a:lnTo>
                  <a:pt x="3" y="395"/>
                </a:lnTo>
                <a:lnTo>
                  <a:pt x="4" y="395"/>
                </a:lnTo>
                <a:lnTo>
                  <a:pt x="4" y="394"/>
                </a:lnTo>
                <a:lnTo>
                  <a:pt x="5" y="393"/>
                </a:lnTo>
                <a:lnTo>
                  <a:pt x="5" y="393"/>
                </a:lnTo>
                <a:lnTo>
                  <a:pt x="5" y="392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" name="Freeform 248">
            <a:extLst>
              <a:ext uri="{FF2B5EF4-FFF2-40B4-BE49-F238E27FC236}">
                <a16:creationId xmlns:a16="http://schemas.microsoft.com/office/drawing/2014/main" id="{7448FBF9-927B-4132-9C60-EF56D0333FA5}"/>
              </a:ext>
            </a:extLst>
          </p:cNvPr>
          <p:cNvSpPr>
            <a:spLocks/>
          </p:cNvSpPr>
          <p:nvPr/>
        </p:nvSpPr>
        <p:spPr bwMode="auto">
          <a:xfrm>
            <a:off x="8635368" y="4616744"/>
            <a:ext cx="497989" cy="823501"/>
          </a:xfrm>
          <a:custGeom>
            <a:avLst/>
            <a:gdLst>
              <a:gd name="T0" fmla="*/ 87 w 262"/>
              <a:gd name="T1" fmla="*/ 390 h 396"/>
              <a:gd name="T2" fmla="*/ 75 w 262"/>
              <a:gd name="T3" fmla="*/ 385 h 396"/>
              <a:gd name="T4" fmla="*/ 62 w 262"/>
              <a:gd name="T5" fmla="*/ 376 h 396"/>
              <a:gd name="T6" fmla="*/ 54 w 262"/>
              <a:gd name="T7" fmla="*/ 375 h 396"/>
              <a:gd name="T8" fmla="*/ 40 w 262"/>
              <a:gd name="T9" fmla="*/ 381 h 396"/>
              <a:gd name="T10" fmla="*/ 30 w 262"/>
              <a:gd name="T11" fmla="*/ 376 h 396"/>
              <a:gd name="T12" fmla="*/ 15 w 262"/>
              <a:gd name="T13" fmla="*/ 360 h 396"/>
              <a:gd name="T14" fmla="*/ 7 w 262"/>
              <a:gd name="T15" fmla="*/ 346 h 396"/>
              <a:gd name="T16" fmla="*/ 11 w 262"/>
              <a:gd name="T17" fmla="*/ 337 h 396"/>
              <a:gd name="T18" fmla="*/ 13 w 262"/>
              <a:gd name="T19" fmla="*/ 331 h 396"/>
              <a:gd name="T20" fmla="*/ 4 w 262"/>
              <a:gd name="T21" fmla="*/ 321 h 396"/>
              <a:gd name="T22" fmla="*/ 0 w 262"/>
              <a:gd name="T23" fmla="*/ 313 h 396"/>
              <a:gd name="T24" fmla="*/ 4 w 262"/>
              <a:gd name="T25" fmla="*/ 299 h 396"/>
              <a:gd name="T26" fmla="*/ 5 w 262"/>
              <a:gd name="T27" fmla="*/ 286 h 396"/>
              <a:gd name="T28" fmla="*/ 11 w 262"/>
              <a:gd name="T29" fmla="*/ 268 h 396"/>
              <a:gd name="T30" fmla="*/ 13 w 262"/>
              <a:gd name="T31" fmla="*/ 254 h 396"/>
              <a:gd name="T32" fmla="*/ 13 w 262"/>
              <a:gd name="T33" fmla="*/ 240 h 396"/>
              <a:gd name="T34" fmla="*/ 7 w 262"/>
              <a:gd name="T35" fmla="*/ 228 h 396"/>
              <a:gd name="T36" fmla="*/ 8 w 262"/>
              <a:gd name="T37" fmla="*/ 224 h 396"/>
              <a:gd name="T38" fmla="*/ 16 w 262"/>
              <a:gd name="T39" fmla="*/ 220 h 396"/>
              <a:gd name="T40" fmla="*/ 17 w 262"/>
              <a:gd name="T41" fmla="*/ 213 h 396"/>
              <a:gd name="T42" fmla="*/ 18 w 262"/>
              <a:gd name="T43" fmla="*/ 200 h 396"/>
              <a:gd name="T44" fmla="*/ 21 w 262"/>
              <a:gd name="T45" fmla="*/ 189 h 396"/>
              <a:gd name="T46" fmla="*/ 33 w 262"/>
              <a:gd name="T47" fmla="*/ 185 h 396"/>
              <a:gd name="T48" fmla="*/ 37 w 262"/>
              <a:gd name="T49" fmla="*/ 181 h 396"/>
              <a:gd name="T50" fmla="*/ 36 w 262"/>
              <a:gd name="T51" fmla="*/ 173 h 396"/>
              <a:gd name="T52" fmla="*/ 40 w 262"/>
              <a:gd name="T53" fmla="*/ 170 h 396"/>
              <a:gd name="T54" fmla="*/ 53 w 262"/>
              <a:gd name="T55" fmla="*/ 171 h 396"/>
              <a:gd name="T56" fmla="*/ 71 w 262"/>
              <a:gd name="T57" fmla="*/ 173 h 396"/>
              <a:gd name="T58" fmla="*/ 88 w 262"/>
              <a:gd name="T59" fmla="*/ 169 h 396"/>
              <a:gd name="T60" fmla="*/ 98 w 262"/>
              <a:gd name="T61" fmla="*/ 169 h 396"/>
              <a:gd name="T62" fmla="*/ 110 w 262"/>
              <a:gd name="T63" fmla="*/ 174 h 396"/>
              <a:gd name="T64" fmla="*/ 114 w 262"/>
              <a:gd name="T65" fmla="*/ 174 h 396"/>
              <a:gd name="T66" fmla="*/ 119 w 262"/>
              <a:gd name="T67" fmla="*/ 165 h 396"/>
              <a:gd name="T68" fmla="*/ 125 w 262"/>
              <a:gd name="T69" fmla="*/ 161 h 396"/>
              <a:gd name="T70" fmla="*/ 137 w 262"/>
              <a:gd name="T71" fmla="*/ 162 h 396"/>
              <a:gd name="T72" fmla="*/ 147 w 262"/>
              <a:gd name="T73" fmla="*/ 156 h 396"/>
              <a:gd name="T74" fmla="*/ 150 w 262"/>
              <a:gd name="T75" fmla="*/ 149 h 396"/>
              <a:gd name="T76" fmla="*/ 148 w 262"/>
              <a:gd name="T77" fmla="*/ 139 h 396"/>
              <a:gd name="T78" fmla="*/ 141 w 262"/>
              <a:gd name="T79" fmla="*/ 131 h 396"/>
              <a:gd name="T80" fmla="*/ 125 w 262"/>
              <a:gd name="T81" fmla="*/ 124 h 396"/>
              <a:gd name="T82" fmla="*/ 122 w 262"/>
              <a:gd name="T83" fmla="*/ 114 h 396"/>
              <a:gd name="T84" fmla="*/ 123 w 262"/>
              <a:gd name="T85" fmla="*/ 104 h 396"/>
              <a:gd name="T86" fmla="*/ 135 w 262"/>
              <a:gd name="T87" fmla="*/ 87 h 396"/>
              <a:gd name="T88" fmla="*/ 141 w 262"/>
              <a:gd name="T89" fmla="*/ 73 h 396"/>
              <a:gd name="T90" fmla="*/ 147 w 262"/>
              <a:gd name="T91" fmla="*/ 68 h 396"/>
              <a:gd name="T92" fmla="*/ 154 w 262"/>
              <a:gd name="T93" fmla="*/ 69 h 396"/>
              <a:gd name="T94" fmla="*/ 161 w 262"/>
              <a:gd name="T95" fmla="*/ 69 h 396"/>
              <a:gd name="T96" fmla="*/ 177 w 262"/>
              <a:gd name="T97" fmla="*/ 62 h 396"/>
              <a:gd name="T98" fmla="*/ 194 w 262"/>
              <a:gd name="T99" fmla="*/ 57 h 396"/>
              <a:gd name="T100" fmla="*/ 205 w 262"/>
              <a:gd name="T101" fmla="*/ 46 h 396"/>
              <a:gd name="T102" fmla="*/ 213 w 262"/>
              <a:gd name="T103" fmla="*/ 43 h 396"/>
              <a:gd name="T104" fmla="*/ 225 w 262"/>
              <a:gd name="T105" fmla="*/ 42 h 396"/>
              <a:gd name="T106" fmla="*/ 228 w 262"/>
              <a:gd name="T107" fmla="*/ 38 h 396"/>
              <a:gd name="T108" fmla="*/ 225 w 262"/>
              <a:gd name="T109" fmla="*/ 28 h 396"/>
              <a:gd name="T110" fmla="*/ 225 w 262"/>
              <a:gd name="T111" fmla="*/ 22 h 396"/>
              <a:gd name="T112" fmla="*/ 231 w 262"/>
              <a:gd name="T113" fmla="*/ 15 h 396"/>
              <a:gd name="T114" fmla="*/ 241 w 262"/>
              <a:gd name="T115" fmla="*/ 12 h 396"/>
              <a:gd name="T116" fmla="*/ 252 w 262"/>
              <a:gd name="T117" fmla="*/ 4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62" h="396">
                <a:moveTo>
                  <a:pt x="87" y="396"/>
                </a:moveTo>
                <a:lnTo>
                  <a:pt x="88" y="394"/>
                </a:lnTo>
                <a:lnTo>
                  <a:pt x="88" y="393"/>
                </a:lnTo>
                <a:lnTo>
                  <a:pt x="88" y="393"/>
                </a:lnTo>
                <a:lnTo>
                  <a:pt x="88" y="392"/>
                </a:lnTo>
                <a:lnTo>
                  <a:pt x="87" y="391"/>
                </a:lnTo>
                <a:lnTo>
                  <a:pt x="87" y="390"/>
                </a:lnTo>
                <a:lnTo>
                  <a:pt x="86" y="390"/>
                </a:lnTo>
                <a:lnTo>
                  <a:pt x="86" y="389"/>
                </a:lnTo>
                <a:lnTo>
                  <a:pt x="85" y="389"/>
                </a:lnTo>
                <a:lnTo>
                  <a:pt x="84" y="388"/>
                </a:lnTo>
                <a:lnTo>
                  <a:pt x="82" y="387"/>
                </a:lnTo>
                <a:lnTo>
                  <a:pt x="80" y="387"/>
                </a:lnTo>
                <a:lnTo>
                  <a:pt x="75" y="385"/>
                </a:lnTo>
                <a:lnTo>
                  <a:pt x="74" y="384"/>
                </a:lnTo>
                <a:lnTo>
                  <a:pt x="72" y="384"/>
                </a:lnTo>
                <a:lnTo>
                  <a:pt x="70" y="383"/>
                </a:lnTo>
                <a:lnTo>
                  <a:pt x="68" y="381"/>
                </a:lnTo>
                <a:lnTo>
                  <a:pt x="66" y="380"/>
                </a:lnTo>
                <a:lnTo>
                  <a:pt x="63" y="377"/>
                </a:lnTo>
                <a:lnTo>
                  <a:pt x="62" y="376"/>
                </a:lnTo>
                <a:lnTo>
                  <a:pt x="61" y="376"/>
                </a:lnTo>
                <a:lnTo>
                  <a:pt x="60" y="375"/>
                </a:lnTo>
                <a:lnTo>
                  <a:pt x="59" y="375"/>
                </a:lnTo>
                <a:lnTo>
                  <a:pt x="58" y="375"/>
                </a:lnTo>
                <a:lnTo>
                  <a:pt x="57" y="375"/>
                </a:lnTo>
                <a:lnTo>
                  <a:pt x="56" y="375"/>
                </a:lnTo>
                <a:lnTo>
                  <a:pt x="54" y="375"/>
                </a:lnTo>
                <a:lnTo>
                  <a:pt x="53" y="376"/>
                </a:lnTo>
                <a:lnTo>
                  <a:pt x="51" y="376"/>
                </a:lnTo>
                <a:lnTo>
                  <a:pt x="49" y="377"/>
                </a:lnTo>
                <a:lnTo>
                  <a:pt x="44" y="380"/>
                </a:lnTo>
                <a:lnTo>
                  <a:pt x="42" y="380"/>
                </a:lnTo>
                <a:lnTo>
                  <a:pt x="41" y="381"/>
                </a:lnTo>
                <a:lnTo>
                  <a:pt x="40" y="381"/>
                </a:lnTo>
                <a:lnTo>
                  <a:pt x="39" y="381"/>
                </a:lnTo>
                <a:lnTo>
                  <a:pt x="38" y="381"/>
                </a:lnTo>
                <a:lnTo>
                  <a:pt x="36" y="380"/>
                </a:lnTo>
                <a:lnTo>
                  <a:pt x="36" y="380"/>
                </a:lnTo>
                <a:lnTo>
                  <a:pt x="35" y="380"/>
                </a:lnTo>
                <a:lnTo>
                  <a:pt x="33" y="378"/>
                </a:lnTo>
                <a:lnTo>
                  <a:pt x="30" y="376"/>
                </a:lnTo>
                <a:lnTo>
                  <a:pt x="27" y="373"/>
                </a:lnTo>
                <a:lnTo>
                  <a:pt x="25" y="371"/>
                </a:lnTo>
                <a:lnTo>
                  <a:pt x="22" y="368"/>
                </a:lnTo>
                <a:lnTo>
                  <a:pt x="21" y="367"/>
                </a:lnTo>
                <a:lnTo>
                  <a:pt x="16" y="362"/>
                </a:lnTo>
                <a:lnTo>
                  <a:pt x="15" y="361"/>
                </a:lnTo>
                <a:lnTo>
                  <a:pt x="15" y="360"/>
                </a:lnTo>
                <a:lnTo>
                  <a:pt x="12" y="356"/>
                </a:lnTo>
                <a:lnTo>
                  <a:pt x="9" y="352"/>
                </a:lnTo>
                <a:lnTo>
                  <a:pt x="8" y="350"/>
                </a:lnTo>
                <a:lnTo>
                  <a:pt x="8" y="349"/>
                </a:lnTo>
                <a:lnTo>
                  <a:pt x="7" y="348"/>
                </a:lnTo>
                <a:lnTo>
                  <a:pt x="7" y="347"/>
                </a:lnTo>
                <a:lnTo>
                  <a:pt x="7" y="346"/>
                </a:lnTo>
                <a:lnTo>
                  <a:pt x="7" y="345"/>
                </a:lnTo>
                <a:lnTo>
                  <a:pt x="7" y="344"/>
                </a:lnTo>
                <a:lnTo>
                  <a:pt x="7" y="343"/>
                </a:lnTo>
                <a:lnTo>
                  <a:pt x="8" y="342"/>
                </a:lnTo>
                <a:lnTo>
                  <a:pt x="9" y="341"/>
                </a:lnTo>
                <a:lnTo>
                  <a:pt x="10" y="339"/>
                </a:lnTo>
                <a:lnTo>
                  <a:pt x="11" y="337"/>
                </a:lnTo>
                <a:lnTo>
                  <a:pt x="13" y="335"/>
                </a:lnTo>
                <a:lnTo>
                  <a:pt x="13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2"/>
                </a:lnTo>
                <a:lnTo>
                  <a:pt x="14" y="332"/>
                </a:lnTo>
                <a:lnTo>
                  <a:pt x="13" y="331"/>
                </a:lnTo>
                <a:lnTo>
                  <a:pt x="12" y="329"/>
                </a:lnTo>
                <a:lnTo>
                  <a:pt x="11" y="328"/>
                </a:lnTo>
                <a:lnTo>
                  <a:pt x="11" y="327"/>
                </a:lnTo>
                <a:lnTo>
                  <a:pt x="10" y="326"/>
                </a:lnTo>
                <a:lnTo>
                  <a:pt x="9" y="325"/>
                </a:lnTo>
                <a:lnTo>
                  <a:pt x="6" y="323"/>
                </a:lnTo>
                <a:lnTo>
                  <a:pt x="4" y="321"/>
                </a:lnTo>
                <a:lnTo>
                  <a:pt x="3" y="320"/>
                </a:lnTo>
                <a:lnTo>
                  <a:pt x="2" y="319"/>
                </a:lnTo>
                <a:lnTo>
                  <a:pt x="1" y="317"/>
                </a:lnTo>
                <a:lnTo>
                  <a:pt x="1" y="316"/>
                </a:lnTo>
                <a:lnTo>
                  <a:pt x="1" y="316"/>
                </a:lnTo>
                <a:lnTo>
                  <a:pt x="0" y="314"/>
                </a:lnTo>
                <a:lnTo>
                  <a:pt x="0" y="313"/>
                </a:lnTo>
                <a:lnTo>
                  <a:pt x="0" y="312"/>
                </a:lnTo>
                <a:lnTo>
                  <a:pt x="0" y="310"/>
                </a:lnTo>
                <a:lnTo>
                  <a:pt x="1" y="308"/>
                </a:lnTo>
                <a:lnTo>
                  <a:pt x="1" y="307"/>
                </a:lnTo>
                <a:lnTo>
                  <a:pt x="2" y="303"/>
                </a:lnTo>
                <a:lnTo>
                  <a:pt x="3" y="301"/>
                </a:lnTo>
                <a:lnTo>
                  <a:pt x="4" y="299"/>
                </a:lnTo>
                <a:lnTo>
                  <a:pt x="5" y="295"/>
                </a:lnTo>
                <a:lnTo>
                  <a:pt x="6" y="290"/>
                </a:lnTo>
                <a:lnTo>
                  <a:pt x="6" y="289"/>
                </a:lnTo>
                <a:lnTo>
                  <a:pt x="6" y="289"/>
                </a:lnTo>
                <a:lnTo>
                  <a:pt x="6" y="288"/>
                </a:lnTo>
                <a:lnTo>
                  <a:pt x="5" y="287"/>
                </a:lnTo>
                <a:lnTo>
                  <a:pt x="5" y="286"/>
                </a:lnTo>
                <a:lnTo>
                  <a:pt x="5" y="285"/>
                </a:lnTo>
                <a:lnTo>
                  <a:pt x="6" y="284"/>
                </a:lnTo>
                <a:lnTo>
                  <a:pt x="6" y="283"/>
                </a:lnTo>
                <a:lnTo>
                  <a:pt x="7" y="279"/>
                </a:lnTo>
                <a:lnTo>
                  <a:pt x="9" y="275"/>
                </a:lnTo>
                <a:lnTo>
                  <a:pt x="11" y="270"/>
                </a:lnTo>
                <a:lnTo>
                  <a:pt x="11" y="268"/>
                </a:lnTo>
                <a:lnTo>
                  <a:pt x="12" y="266"/>
                </a:lnTo>
                <a:lnTo>
                  <a:pt x="12" y="265"/>
                </a:lnTo>
                <a:lnTo>
                  <a:pt x="13" y="263"/>
                </a:lnTo>
                <a:lnTo>
                  <a:pt x="13" y="260"/>
                </a:lnTo>
                <a:lnTo>
                  <a:pt x="13" y="259"/>
                </a:lnTo>
                <a:lnTo>
                  <a:pt x="13" y="255"/>
                </a:lnTo>
                <a:lnTo>
                  <a:pt x="13" y="254"/>
                </a:lnTo>
                <a:lnTo>
                  <a:pt x="13" y="252"/>
                </a:lnTo>
                <a:lnTo>
                  <a:pt x="14" y="248"/>
                </a:lnTo>
                <a:lnTo>
                  <a:pt x="14" y="247"/>
                </a:lnTo>
                <a:lnTo>
                  <a:pt x="14" y="245"/>
                </a:lnTo>
                <a:lnTo>
                  <a:pt x="13" y="242"/>
                </a:lnTo>
                <a:lnTo>
                  <a:pt x="13" y="241"/>
                </a:lnTo>
                <a:lnTo>
                  <a:pt x="13" y="240"/>
                </a:lnTo>
                <a:lnTo>
                  <a:pt x="12" y="238"/>
                </a:lnTo>
                <a:lnTo>
                  <a:pt x="12" y="237"/>
                </a:lnTo>
                <a:lnTo>
                  <a:pt x="11" y="235"/>
                </a:lnTo>
                <a:lnTo>
                  <a:pt x="11" y="234"/>
                </a:lnTo>
                <a:lnTo>
                  <a:pt x="8" y="230"/>
                </a:lnTo>
                <a:lnTo>
                  <a:pt x="7" y="229"/>
                </a:lnTo>
                <a:lnTo>
                  <a:pt x="7" y="228"/>
                </a:lnTo>
                <a:lnTo>
                  <a:pt x="7" y="227"/>
                </a:lnTo>
                <a:lnTo>
                  <a:pt x="7" y="227"/>
                </a:lnTo>
                <a:lnTo>
                  <a:pt x="7" y="226"/>
                </a:lnTo>
                <a:lnTo>
                  <a:pt x="7" y="225"/>
                </a:lnTo>
                <a:lnTo>
                  <a:pt x="7" y="225"/>
                </a:lnTo>
                <a:lnTo>
                  <a:pt x="8" y="225"/>
                </a:lnTo>
                <a:lnTo>
                  <a:pt x="8" y="224"/>
                </a:lnTo>
                <a:lnTo>
                  <a:pt x="9" y="223"/>
                </a:lnTo>
                <a:lnTo>
                  <a:pt x="10" y="223"/>
                </a:lnTo>
                <a:lnTo>
                  <a:pt x="11" y="222"/>
                </a:lnTo>
                <a:lnTo>
                  <a:pt x="13" y="222"/>
                </a:lnTo>
                <a:lnTo>
                  <a:pt x="14" y="221"/>
                </a:lnTo>
                <a:lnTo>
                  <a:pt x="15" y="221"/>
                </a:lnTo>
                <a:lnTo>
                  <a:pt x="16" y="220"/>
                </a:lnTo>
                <a:lnTo>
                  <a:pt x="16" y="219"/>
                </a:lnTo>
                <a:lnTo>
                  <a:pt x="17" y="218"/>
                </a:lnTo>
                <a:lnTo>
                  <a:pt x="17" y="217"/>
                </a:lnTo>
                <a:lnTo>
                  <a:pt x="17" y="217"/>
                </a:lnTo>
                <a:lnTo>
                  <a:pt x="17" y="216"/>
                </a:lnTo>
                <a:lnTo>
                  <a:pt x="17" y="215"/>
                </a:lnTo>
                <a:lnTo>
                  <a:pt x="17" y="213"/>
                </a:lnTo>
                <a:lnTo>
                  <a:pt x="17" y="212"/>
                </a:lnTo>
                <a:lnTo>
                  <a:pt x="16" y="206"/>
                </a:lnTo>
                <a:lnTo>
                  <a:pt x="16" y="205"/>
                </a:lnTo>
                <a:lnTo>
                  <a:pt x="16" y="205"/>
                </a:lnTo>
                <a:lnTo>
                  <a:pt x="16" y="204"/>
                </a:lnTo>
                <a:lnTo>
                  <a:pt x="18" y="201"/>
                </a:lnTo>
                <a:lnTo>
                  <a:pt x="18" y="200"/>
                </a:lnTo>
                <a:lnTo>
                  <a:pt x="19" y="198"/>
                </a:lnTo>
                <a:lnTo>
                  <a:pt x="19" y="194"/>
                </a:lnTo>
                <a:lnTo>
                  <a:pt x="20" y="193"/>
                </a:lnTo>
                <a:lnTo>
                  <a:pt x="20" y="192"/>
                </a:lnTo>
                <a:lnTo>
                  <a:pt x="20" y="191"/>
                </a:lnTo>
                <a:lnTo>
                  <a:pt x="21" y="190"/>
                </a:lnTo>
                <a:lnTo>
                  <a:pt x="21" y="189"/>
                </a:lnTo>
                <a:lnTo>
                  <a:pt x="22" y="188"/>
                </a:lnTo>
                <a:lnTo>
                  <a:pt x="22" y="188"/>
                </a:lnTo>
                <a:lnTo>
                  <a:pt x="23" y="188"/>
                </a:lnTo>
                <a:lnTo>
                  <a:pt x="23" y="187"/>
                </a:lnTo>
                <a:lnTo>
                  <a:pt x="25" y="187"/>
                </a:lnTo>
                <a:lnTo>
                  <a:pt x="31" y="185"/>
                </a:lnTo>
                <a:lnTo>
                  <a:pt x="33" y="185"/>
                </a:lnTo>
                <a:lnTo>
                  <a:pt x="34" y="184"/>
                </a:lnTo>
                <a:lnTo>
                  <a:pt x="35" y="184"/>
                </a:lnTo>
                <a:lnTo>
                  <a:pt x="36" y="183"/>
                </a:lnTo>
                <a:lnTo>
                  <a:pt x="36" y="183"/>
                </a:lnTo>
                <a:lnTo>
                  <a:pt x="37" y="182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79"/>
                </a:lnTo>
                <a:lnTo>
                  <a:pt x="36" y="176"/>
                </a:lnTo>
                <a:lnTo>
                  <a:pt x="36" y="175"/>
                </a:lnTo>
                <a:lnTo>
                  <a:pt x="36" y="174"/>
                </a:lnTo>
                <a:lnTo>
                  <a:pt x="36" y="173"/>
                </a:lnTo>
                <a:lnTo>
                  <a:pt x="36" y="173"/>
                </a:lnTo>
                <a:lnTo>
                  <a:pt x="37" y="172"/>
                </a:lnTo>
                <a:lnTo>
                  <a:pt x="37" y="171"/>
                </a:lnTo>
                <a:lnTo>
                  <a:pt x="38" y="171"/>
                </a:lnTo>
                <a:lnTo>
                  <a:pt x="39" y="170"/>
                </a:lnTo>
                <a:lnTo>
                  <a:pt x="39" y="170"/>
                </a:lnTo>
                <a:lnTo>
                  <a:pt x="40" y="170"/>
                </a:lnTo>
                <a:lnTo>
                  <a:pt x="41" y="169"/>
                </a:lnTo>
                <a:lnTo>
                  <a:pt x="42" y="169"/>
                </a:lnTo>
                <a:lnTo>
                  <a:pt x="43" y="169"/>
                </a:lnTo>
                <a:lnTo>
                  <a:pt x="45" y="169"/>
                </a:lnTo>
                <a:lnTo>
                  <a:pt x="46" y="169"/>
                </a:lnTo>
                <a:lnTo>
                  <a:pt x="51" y="171"/>
                </a:lnTo>
                <a:lnTo>
                  <a:pt x="53" y="171"/>
                </a:lnTo>
                <a:lnTo>
                  <a:pt x="55" y="171"/>
                </a:lnTo>
                <a:lnTo>
                  <a:pt x="56" y="172"/>
                </a:lnTo>
                <a:lnTo>
                  <a:pt x="60" y="172"/>
                </a:lnTo>
                <a:lnTo>
                  <a:pt x="62" y="172"/>
                </a:lnTo>
                <a:lnTo>
                  <a:pt x="68" y="173"/>
                </a:lnTo>
                <a:lnTo>
                  <a:pt x="69" y="173"/>
                </a:lnTo>
                <a:lnTo>
                  <a:pt x="71" y="173"/>
                </a:lnTo>
                <a:lnTo>
                  <a:pt x="73" y="173"/>
                </a:lnTo>
                <a:lnTo>
                  <a:pt x="75" y="173"/>
                </a:lnTo>
                <a:lnTo>
                  <a:pt x="77" y="173"/>
                </a:lnTo>
                <a:lnTo>
                  <a:pt x="79" y="172"/>
                </a:lnTo>
                <a:lnTo>
                  <a:pt x="80" y="172"/>
                </a:lnTo>
                <a:lnTo>
                  <a:pt x="83" y="171"/>
                </a:lnTo>
                <a:lnTo>
                  <a:pt x="88" y="169"/>
                </a:lnTo>
                <a:lnTo>
                  <a:pt x="90" y="168"/>
                </a:lnTo>
                <a:lnTo>
                  <a:pt x="92" y="167"/>
                </a:lnTo>
                <a:lnTo>
                  <a:pt x="93" y="167"/>
                </a:lnTo>
                <a:lnTo>
                  <a:pt x="93" y="167"/>
                </a:lnTo>
                <a:lnTo>
                  <a:pt x="94" y="167"/>
                </a:lnTo>
                <a:lnTo>
                  <a:pt x="94" y="168"/>
                </a:lnTo>
                <a:lnTo>
                  <a:pt x="98" y="169"/>
                </a:lnTo>
                <a:lnTo>
                  <a:pt x="100" y="170"/>
                </a:lnTo>
                <a:lnTo>
                  <a:pt x="101" y="170"/>
                </a:lnTo>
                <a:lnTo>
                  <a:pt x="104" y="171"/>
                </a:lnTo>
                <a:lnTo>
                  <a:pt x="106" y="171"/>
                </a:lnTo>
                <a:lnTo>
                  <a:pt x="106" y="172"/>
                </a:lnTo>
                <a:lnTo>
                  <a:pt x="108" y="172"/>
                </a:lnTo>
                <a:lnTo>
                  <a:pt x="110" y="174"/>
                </a:lnTo>
                <a:lnTo>
                  <a:pt x="111" y="175"/>
                </a:lnTo>
                <a:lnTo>
                  <a:pt x="112" y="175"/>
                </a:lnTo>
                <a:lnTo>
                  <a:pt x="112" y="175"/>
                </a:lnTo>
                <a:lnTo>
                  <a:pt x="113" y="175"/>
                </a:lnTo>
                <a:lnTo>
                  <a:pt x="113" y="175"/>
                </a:lnTo>
                <a:lnTo>
                  <a:pt x="114" y="175"/>
                </a:lnTo>
                <a:lnTo>
                  <a:pt x="114" y="174"/>
                </a:lnTo>
                <a:lnTo>
                  <a:pt x="115" y="174"/>
                </a:lnTo>
                <a:lnTo>
                  <a:pt x="116" y="172"/>
                </a:lnTo>
                <a:lnTo>
                  <a:pt x="117" y="171"/>
                </a:lnTo>
                <a:lnTo>
                  <a:pt x="117" y="169"/>
                </a:lnTo>
                <a:lnTo>
                  <a:pt x="118" y="166"/>
                </a:lnTo>
                <a:lnTo>
                  <a:pt x="119" y="166"/>
                </a:lnTo>
                <a:lnTo>
                  <a:pt x="119" y="165"/>
                </a:lnTo>
                <a:lnTo>
                  <a:pt x="120" y="165"/>
                </a:lnTo>
                <a:lnTo>
                  <a:pt x="120" y="164"/>
                </a:lnTo>
                <a:lnTo>
                  <a:pt x="122" y="163"/>
                </a:lnTo>
                <a:lnTo>
                  <a:pt x="123" y="162"/>
                </a:lnTo>
                <a:lnTo>
                  <a:pt x="124" y="162"/>
                </a:lnTo>
                <a:lnTo>
                  <a:pt x="125" y="162"/>
                </a:lnTo>
                <a:lnTo>
                  <a:pt x="125" y="161"/>
                </a:lnTo>
                <a:lnTo>
                  <a:pt x="126" y="161"/>
                </a:lnTo>
                <a:lnTo>
                  <a:pt x="128" y="162"/>
                </a:lnTo>
                <a:lnTo>
                  <a:pt x="131" y="162"/>
                </a:lnTo>
                <a:lnTo>
                  <a:pt x="132" y="162"/>
                </a:lnTo>
                <a:lnTo>
                  <a:pt x="135" y="162"/>
                </a:lnTo>
                <a:lnTo>
                  <a:pt x="136" y="162"/>
                </a:lnTo>
                <a:lnTo>
                  <a:pt x="137" y="162"/>
                </a:lnTo>
                <a:lnTo>
                  <a:pt x="139" y="162"/>
                </a:lnTo>
                <a:lnTo>
                  <a:pt x="140" y="161"/>
                </a:lnTo>
                <a:lnTo>
                  <a:pt x="141" y="161"/>
                </a:lnTo>
                <a:lnTo>
                  <a:pt x="143" y="160"/>
                </a:lnTo>
                <a:lnTo>
                  <a:pt x="145" y="158"/>
                </a:lnTo>
                <a:lnTo>
                  <a:pt x="146" y="157"/>
                </a:lnTo>
                <a:lnTo>
                  <a:pt x="147" y="156"/>
                </a:lnTo>
                <a:lnTo>
                  <a:pt x="147" y="155"/>
                </a:lnTo>
                <a:lnTo>
                  <a:pt x="148" y="155"/>
                </a:lnTo>
                <a:lnTo>
                  <a:pt x="149" y="154"/>
                </a:lnTo>
                <a:lnTo>
                  <a:pt x="149" y="152"/>
                </a:lnTo>
                <a:lnTo>
                  <a:pt x="149" y="151"/>
                </a:lnTo>
                <a:lnTo>
                  <a:pt x="150" y="150"/>
                </a:lnTo>
                <a:lnTo>
                  <a:pt x="150" y="149"/>
                </a:lnTo>
                <a:lnTo>
                  <a:pt x="150" y="147"/>
                </a:lnTo>
                <a:lnTo>
                  <a:pt x="150" y="146"/>
                </a:lnTo>
                <a:lnTo>
                  <a:pt x="150" y="144"/>
                </a:lnTo>
                <a:lnTo>
                  <a:pt x="149" y="143"/>
                </a:lnTo>
                <a:lnTo>
                  <a:pt x="149" y="142"/>
                </a:lnTo>
                <a:lnTo>
                  <a:pt x="148" y="140"/>
                </a:lnTo>
                <a:lnTo>
                  <a:pt x="148" y="139"/>
                </a:lnTo>
                <a:lnTo>
                  <a:pt x="146" y="137"/>
                </a:lnTo>
                <a:lnTo>
                  <a:pt x="145" y="134"/>
                </a:lnTo>
                <a:lnTo>
                  <a:pt x="144" y="134"/>
                </a:lnTo>
                <a:lnTo>
                  <a:pt x="143" y="133"/>
                </a:lnTo>
                <a:lnTo>
                  <a:pt x="143" y="132"/>
                </a:lnTo>
                <a:lnTo>
                  <a:pt x="142" y="132"/>
                </a:lnTo>
                <a:lnTo>
                  <a:pt x="141" y="131"/>
                </a:lnTo>
                <a:lnTo>
                  <a:pt x="139" y="130"/>
                </a:lnTo>
                <a:lnTo>
                  <a:pt x="138" y="130"/>
                </a:lnTo>
                <a:lnTo>
                  <a:pt x="134" y="129"/>
                </a:lnTo>
                <a:lnTo>
                  <a:pt x="132" y="128"/>
                </a:lnTo>
                <a:lnTo>
                  <a:pt x="127" y="125"/>
                </a:lnTo>
                <a:lnTo>
                  <a:pt x="126" y="125"/>
                </a:lnTo>
                <a:lnTo>
                  <a:pt x="125" y="124"/>
                </a:lnTo>
                <a:lnTo>
                  <a:pt x="124" y="123"/>
                </a:lnTo>
                <a:lnTo>
                  <a:pt x="124" y="122"/>
                </a:lnTo>
                <a:lnTo>
                  <a:pt x="123" y="121"/>
                </a:lnTo>
                <a:lnTo>
                  <a:pt x="123" y="119"/>
                </a:lnTo>
                <a:lnTo>
                  <a:pt x="122" y="118"/>
                </a:lnTo>
                <a:lnTo>
                  <a:pt x="122" y="116"/>
                </a:lnTo>
                <a:lnTo>
                  <a:pt x="122" y="114"/>
                </a:lnTo>
                <a:lnTo>
                  <a:pt x="122" y="113"/>
                </a:lnTo>
                <a:lnTo>
                  <a:pt x="121" y="111"/>
                </a:lnTo>
                <a:lnTo>
                  <a:pt x="122" y="110"/>
                </a:lnTo>
                <a:lnTo>
                  <a:pt x="122" y="108"/>
                </a:lnTo>
                <a:lnTo>
                  <a:pt x="122" y="107"/>
                </a:lnTo>
                <a:lnTo>
                  <a:pt x="122" y="106"/>
                </a:lnTo>
                <a:lnTo>
                  <a:pt x="123" y="104"/>
                </a:lnTo>
                <a:lnTo>
                  <a:pt x="123" y="103"/>
                </a:lnTo>
                <a:lnTo>
                  <a:pt x="124" y="101"/>
                </a:lnTo>
                <a:lnTo>
                  <a:pt x="124" y="100"/>
                </a:lnTo>
                <a:lnTo>
                  <a:pt x="125" y="99"/>
                </a:lnTo>
                <a:lnTo>
                  <a:pt x="133" y="89"/>
                </a:lnTo>
                <a:lnTo>
                  <a:pt x="134" y="88"/>
                </a:lnTo>
                <a:lnTo>
                  <a:pt x="135" y="87"/>
                </a:lnTo>
                <a:lnTo>
                  <a:pt x="136" y="85"/>
                </a:lnTo>
                <a:lnTo>
                  <a:pt x="137" y="81"/>
                </a:lnTo>
                <a:lnTo>
                  <a:pt x="139" y="78"/>
                </a:lnTo>
                <a:lnTo>
                  <a:pt x="139" y="77"/>
                </a:lnTo>
                <a:lnTo>
                  <a:pt x="140" y="74"/>
                </a:lnTo>
                <a:lnTo>
                  <a:pt x="141" y="74"/>
                </a:lnTo>
                <a:lnTo>
                  <a:pt x="141" y="73"/>
                </a:lnTo>
                <a:lnTo>
                  <a:pt x="142" y="72"/>
                </a:lnTo>
                <a:lnTo>
                  <a:pt x="142" y="71"/>
                </a:lnTo>
                <a:lnTo>
                  <a:pt x="143" y="70"/>
                </a:lnTo>
                <a:lnTo>
                  <a:pt x="144" y="70"/>
                </a:lnTo>
                <a:lnTo>
                  <a:pt x="144" y="69"/>
                </a:lnTo>
                <a:lnTo>
                  <a:pt x="145" y="69"/>
                </a:lnTo>
                <a:lnTo>
                  <a:pt x="147" y="68"/>
                </a:lnTo>
                <a:lnTo>
                  <a:pt x="148" y="68"/>
                </a:lnTo>
                <a:lnTo>
                  <a:pt x="149" y="68"/>
                </a:lnTo>
                <a:lnTo>
                  <a:pt x="150" y="67"/>
                </a:lnTo>
                <a:lnTo>
                  <a:pt x="151" y="68"/>
                </a:lnTo>
                <a:lnTo>
                  <a:pt x="151" y="68"/>
                </a:lnTo>
                <a:lnTo>
                  <a:pt x="153" y="69"/>
                </a:lnTo>
                <a:lnTo>
                  <a:pt x="154" y="69"/>
                </a:lnTo>
                <a:lnTo>
                  <a:pt x="154" y="69"/>
                </a:lnTo>
                <a:lnTo>
                  <a:pt x="155" y="69"/>
                </a:lnTo>
                <a:lnTo>
                  <a:pt x="156" y="70"/>
                </a:lnTo>
                <a:lnTo>
                  <a:pt x="157" y="70"/>
                </a:lnTo>
                <a:lnTo>
                  <a:pt x="158" y="70"/>
                </a:lnTo>
                <a:lnTo>
                  <a:pt x="159" y="69"/>
                </a:lnTo>
                <a:lnTo>
                  <a:pt x="161" y="69"/>
                </a:lnTo>
                <a:lnTo>
                  <a:pt x="162" y="68"/>
                </a:lnTo>
                <a:lnTo>
                  <a:pt x="163" y="68"/>
                </a:lnTo>
                <a:lnTo>
                  <a:pt x="168" y="65"/>
                </a:lnTo>
                <a:lnTo>
                  <a:pt x="170" y="64"/>
                </a:lnTo>
                <a:lnTo>
                  <a:pt x="172" y="63"/>
                </a:lnTo>
                <a:lnTo>
                  <a:pt x="174" y="63"/>
                </a:lnTo>
                <a:lnTo>
                  <a:pt x="177" y="62"/>
                </a:lnTo>
                <a:lnTo>
                  <a:pt x="179" y="61"/>
                </a:lnTo>
                <a:lnTo>
                  <a:pt x="184" y="60"/>
                </a:lnTo>
                <a:lnTo>
                  <a:pt x="186" y="59"/>
                </a:lnTo>
                <a:lnTo>
                  <a:pt x="188" y="59"/>
                </a:lnTo>
                <a:lnTo>
                  <a:pt x="191" y="58"/>
                </a:lnTo>
                <a:lnTo>
                  <a:pt x="193" y="57"/>
                </a:lnTo>
                <a:lnTo>
                  <a:pt x="194" y="57"/>
                </a:lnTo>
                <a:lnTo>
                  <a:pt x="196" y="56"/>
                </a:lnTo>
                <a:lnTo>
                  <a:pt x="198" y="54"/>
                </a:lnTo>
                <a:lnTo>
                  <a:pt x="200" y="53"/>
                </a:lnTo>
                <a:lnTo>
                  <a:pt x="200" y="52"/>
                </a:lnTo>
                <a:lnTo>
                  <a:pt x="201" y="51"/>
                </a:lnTo>
                <a:lnTo>
                  <a:pt x="204" y="48"/>
                </a:lnTo>
                <a:lnTo>
                  <a:pt x="205" y="46"/>
                </a:lnTo>
                <a:lnTo>
                  <a:pt x="206" y="45"/>
                </a:lnTo>
                <a:lnTo>
                  <a:pt x="207" y="44"/>
                </a:lnTo>
                <a:lnTo>
                  <a:pt x="208" y="44"/>
                </a:lnTo>
                <a:lnTo>
                  <a:pt x="209" y="43"/>
                </a:lnTo>
                <a:lnTo>
                  <a:pt x="210" y="43"/>
                </a:lnTo>
                <a:lnTo>
                  <a:pt x="210" y="43"/>
                </a:lnTo>
                <a:lnTo>
                  <a:pt x="213" y="43"/>
                </a:lnTo>
                <a:lnTo>
                  <a:pt x="217" y="43"/>
                </a:lnTo>
                <a:lnTo>
                  <a:pt x="219" y="43"/>
                </a:lnTo>
                <a:lnTo>
                  <a:pt x="220" y="43"/>
                </a:lnTo>
                <a:lnTo>
                  <a:pt x="221" y="43"/>
                </a:lnTo>
                <a:lnTo>
                  <a:pt x="223" y="43"/>
                </a:lnTo>
                <a:lnTo>
                  <a:pt x="224" y="43"/>
                </a:lnTo>
                <a:lnTo>
                  <a:pt x="225" y="42"/>
                </a:lnTo>
                <a:lnTo>
                  <a:pt x="225" y="42"/>
                </a:lnTo>
                <a:lnTo>
                  <a:pt x="226" y="41"/>
                </a:lnTo>
                <a:lnTo>
                  <a:pt x="226" y="40"/>
                </a:lnTo>
                <a:lnTo>
                  <a:pt x="227" y="40"/>
                </a:lnTo>
                <a:lnTo>
                  <a:pt x="227" y="40"/>
                </a:lnTo>
                <a:lnTo>
                  <a:pt x="227" y="39"/>
                </a:lnTo>
                <a:lnTo>
                  <a:pt x="228" y="38"/>
                </a:lnTo>
                <a:lnTo>
                  <a:pt x="228" y="37"/>
                </a:lnTo>
                <a:lnTo>
                  <a:pt x="228" y="37"/>
                </a:lnTo>
                <a:lnTo>
                  <a:pt x="227" y="36"/>
                </a:lnTo>
                <a:lnTo>
                  <a:pt x="227" y="35"/>
                </a:lnTo>
                <a:lnTo>
                  <a:pt x="227" y="34"/>
                </a:lnTo>
                <a:lnTo>
                  <a:pt x="226" y="32"/>
                </a:lnTo>
                <a:lnTo>
                  <a:pt x="225" y="28"/>
                </a:lnTo>
                <a:lnTo>
                  <a:pt x="224" y="27"/>
                </a:lnTo>
                <a:lnTo>
                  <a:pt x="224" y="26"/>
                </a:lnTo>
                <a:lnTo>
                  <a:pt x="224" y="25"/>
                </a:lnTo>
                <a:lnTo>
                  <a:pt x="224" y="24"/>
                </a:lnTo>
                <a:lnTo>
                  <a:pt x="224" y="23"/>
                </a:lnTo>
                <a:lnTo>
                  <a:pt x="225" y="22"/>
                </a:lnTo>
                <a:lnTo>
                  <a:pt x="225" y="22"/>
                </a:lnTo>
                <a:lnTo>
                  <a:pt x="225" y="21"/>
                </a:lnTo>
                <a:lnTo>
                  <a:pt x="226" y="20"/>
                </a:lnTo>
                <a:lnTo>
                  <a:pt x="226" y="19"/>
                </a:lnTo>
                <a:lnTo>
                  <a:pt x="228" y="18"/>
                </a:lnTo>
                <a:lnTo>
                  <a:pt x="229" y="16"/>
                </a:lnTo>
                <a:lnTo>
                  <a:pt x="230" y="15"/>
                </a:lnTo>
                <a:lnTo>
                  <a:pt x="231" y="15"/>
                </a:lnTo>
                <a:lnTo>
                  <a:pt x="232" y="14"/>
                </a:lnTo>
                <a:lnTo>
                  <a:pt x="233" y="14"/>
                </a:lnTo>
                <a:lnTo>
                  <a:pt x="235" y="13"/>
                </a:lnTo>
                <a:lnTo>
                  <a:pt x="236" y="12"/>
                </a:lnTo>
                <a:lnTo>
                  <a:pt x="237" y="12"/>
                </a:lnTo>
                <a:lnTo>
                  <a:pt x="240" y="12"/>
                </a:lnTo>
                <a:lnTo>
                  <a:pt x="241" y="12"/>
                </a:lnTo>
                <a:lnTo>
                  <a:pt x="242" y="11"/>
                </a:lnTo>
                <a:lnTo>
                  <a:pt x="243" y="11"/>
                </a:lnTo>
                <a:lnTo>
                  <a:pt x="244" y="10"/>
                </a:lnTo>
                <a:lnTo>
                  <a:pt x="245" y="10"/>
                </a:lnTo>
                <a:lnTo>
                  <a:pt x="246" y="9"/>
                </a:lnTo>
                <a:lnTo>
                  <a:pt x="249" y="7"/>
                </a:lnTo>
                <a:lnTo>
                  <a:pt x="252" y="4"/>
                </a:lnTo>
                <a:lnTo>
                  <a:pt x="253" y="3"/>
                </a:lnTo>
                <a:lnTo>
                  <a:pt x="254" y="3"/>
                </a:lnTo>
                <a:lnTo>
                  <a:pt x="255" y="2"/>
                </a:lnTo>
                <a:lnTo>
                  <a:pt x="256" y="1"/>
                </a:lnTo>
                <a:lnTo>
                  <a:pt x="256" y="0"/>
                </a:lnTo>
                <a:lnTo>
                  <a:pt x="262" y="4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" name="Freeform 249">
            <a:extLst>
              <a:ext uri="{FF2B5EF4-FFF2-40B4-BE49-F238E27FC236}">
                <a16:creationId xmlns:a16="http://schemas.microsoft.com/office/drawing/2014/main" id="{3FA0F636-FFAB-441D-9062-3180FBFF6EBA}"/>
              </a:ext>
            </a:extLst>
          </p:cNvPr>
          <p:cNvSpPr>
            <a:spLocks/>
          </p:cNvSpPr>
          <p:nvPr/>
        </p:nvSpPr>
        <p:spPr bwMode="auto">
          <a:xfrm>
            <a:off x="9165670" y="4918279"/>
            <a:ext cx="1731558" cy="1366263"/>
          </a:xfrm>
          <a:custGeom>
            <a:avLst/>
            <a:gdLst>
              <a:gd name="T0" fmla="*/ 482 w 911"/>
              <a:gd name="T1" fmla="*/ 2 h 657"/>
              <a:gd name="T2" fmla="*/ 532 w 911"/>
              <a:gd name="T3" fmla="*/ 24 h 657"/>
              <a:gd name="T4" fmla="*/ 510 w 911"/>
              <a:gd name="T5" fmla="*/ 45 h 657"/>
              <a:gd name="T6" fmla="*/ 540 w 911"/>
              <a:gd name="T7" fmla="*/ 65 h 657"/>
              <a:gd name="T8" fmla="*/ 544 w 911"/>
              <a:gd name="T9" fmla="*/ 123 h 657"/>
              <a:gd name="T10" fmla="*/ 553 w 911"/>
              <a:gd name="T11" fmla="*/ 154 h 657"/>
              <a:gd name="T12" fmla="*/ 581 w 911"/>
              <a:gd name="T13" fmla="*/ 123 h 657"/>
              <a:gd name="T14" fmla="*/ 572 w 911"/>
              <a:gd name="T15" fmla="*/ 88 h 657"/>
              <a:gd name="T16" fmla="*/ 611 w 911"/>
              <a:gd name="T17" fmla="*/ 108 h 657"/>
              <a:gd name="T18" fmla="*/ 636 w 911"/>
              <a:gd name="T19" fmla="*/ 150 h 657"/>
              <a:gd name="T20" fmla="*/ 642 w 911"/>
              <a:gd name="T21" fmla="*/ 172 h 657"/>
              <a:gd name="T22" fmla="*/ 685 w 911"/>
              <a:gd name="T23" fmla="*/ 207 h 657"/>
              <a:gd name="T24" fmla="*/ 692 w 911"/>
              <a:gd name="T25" fmla="*/ 282 h 657"/>
              <a:gd name="T26" fmla="*/ 710 w 911"/>
              <a:gd name="T27" fmla="*/ 300 h 657"/>
              <a:gd name="T28" fmla="*/ 678 w 911"/>
              <a:gd name="T29" fmla="*/ 342 h 657"/>
              <a:gd name="T30" fmla="*/ 713 w 911"/>
              <a:gd name="T31" fmla="*/ 349 h 657"/>
              <a:gd name="T32" fmla="*/ 733 w 911"/>
              <a:gd name="T33" fmla="*/ 382 h 657"/>
              <a:gd name="T34" fmla="*/ 782 w 911"/>
              <a:gd name="T35" fmla="*/ 404 h 657"/>
              <a:gd name="T36" fmla="*/ 818 w 911"/>
              <a:gd name="T37" fmla="*/ 431 h 657"/>
              <a:gd name="T38" fmla="*/ 864 w 911"/>
              <a:gd name="T39" fmla="*/ 441 h 657"/>
              <a:gd name="T40" fmla="*/ 908 w 911"/>
              <a:gd name="T41" fmla="*/ 491 h 657"/>
              <a:gd name="T42" fmla="*/ 868 w 911"/>
              <a:gd name="T43" fmla="*/ 519 h 657"/>
              <a:gd name="T44" fmla="*/ 827 w 911"/>
              <a:gd name="T45" fmla="*/ 507 h 657"/>
              <a:gd name="T46" fmla="*/ 777 w 911"/>
              <a:gd name="T47" fmla="*/ 516 h 657"/>
              <a:gd name="T48" fmla="*/ 714 w 911"/>
              <a:gd name="T49" fmla="*/ 491 h 657"/>
              <a:gd name="T50" fmla="*/ 661 w 911"/>
              <a:gd name="T51" fmla="*/ 554 h 657"/>
              <a:gd name="T52" fmla="*/ 618 w 911"/>
              <a:gd name="T53" fmla="*/ 646 h 657"/>
              <a:gd name="T54" fmla="*/ 600 w 911"/>
              <a:gd name="T55" fmla="*/ 630 h 657"/>
              <a:gd name="T56" fmla="*/ 574 w 911"/>
              <a:gd name="T57" fmla="*/ 597 h 657"/>
              <a:gd name="T58" fmla="*/ 509 w 911"/>
              <a:gd name="T59" fmla="*/ 585 h 657"/>
              <a:gd name="T60" fmla="*/ 486 w 911"/>
              <a:gd name="T61" fmla="*/ 559 h 657"/>
              <a:gd name="T62" fmla="*/ 432 w 911"/>
              <a:gd name="T63" fmla="*/ 540 h 657"/>
              <a:gd name="T64" fmla="*/ 385 w 911"/>
              <a:gd name="T65" fmla="*/ 568 h 657"/>
              <a:gd name="T66" fmla="*/ 346 w 911"/>
              <a:gd name="T67" fmla="*/ 586 h 657"/>
              <a:gd name="T68" fmla="*/ 259 w 911"/>
              <a:gd name="T69" fmla="*/ 583 h 657"/>
              <a:gd name="T70" fmla="*/ 182 w 911"/>
              <a:gd name="T71" fmla="*/ 546 h 657"/>
              <a:gd name="T72" fmla="*/ 157 w 911"/>
              <a:gd name="T73" fmla="*/ 524 h 657"/>
              <a:gd name="T74" fmla="*/ 132 w 911"/>
              <a:gd name="T75" fmla="*/ 505 h 657"/>
              <a:gd name="T76" fmla="*/ 89 w 911"/>
              <a:gd name="T77" fmla="*/ 512 h 657"/>
              <a:gd name="T78" fmla="*/ 13 w 911"/>
              <a:gd name="T79" fmla="*/ 484 h 657"/>
              <a:gd name="T80" fmla="*/ 12 w 911"/>
              <a:gd name="T81" fmla="*/ 459 h 657"/>
              <a:gd name="T82" fmla="*/ 36 w 911"/>
              <a:gd name="T83" fmla="*/ 454 h 657"/>
              <a:gd name="T84" fmla="*/ 70 w 911"/>
              <a:gd name="T85" fmla="*/ 443 h 657"/>
              <a:gd name="T86" fmla="*/ 108 w 911"/>
              <a:gd name="T87" fmla="*/ 426 h 657"/>
              <a:gd name="T88" fmla="*/ 148 w 911"/>
              <a:gd name="T89" fmla="*/ 398 h 657"/>
              <a:gd name="T90" fmla="*/ 176 w 911"/>
              <a:gd name="T91" fmla="*/ 384 h 657"/>
              <a:gd name="T92" fmla="*/ 211 w 911"/>
              <a:gd name="T93" fmla="*/ 391 h 657"/>
              <a:gd name="T94" fmla="*/ 256 w 911"/>
              <a:gd name="T95" fmla="*/ 382 h 657"/>
              <a:gd name="T96" fmla="*/ 292 w 911"/>
              <a:gd name="T97" fmla="*/ 360 h 657"/>
              <a:gd name="T98" fmla="*/ 288 w 911"/>
              <a:gd name="T99" fmla="*/ 328 h 657"/>
              <a:gd name="T100" fmla="*/ 297 w 911"/>
              <a:gd name="T101" fmla="*/ 305 h 657"/>
              <a:gd name="T102" fmla="*/ 301 w 911"/>
              <a:gd name="T103" fmla="*/ 276 h 657"/>
              <a:gd name="T104" fmla="*/ 315 w 911"/>
              <a:gd name="T105" fmla="*/ 245 h 657"/>
              <a:gd name="T106" fmla="*/ 317 w 911"/>
              <a:gd name="T107" fmla="*/ 210 h 657"/>
              <a:gd name="T108" fmla="*/ 306 w 911"/>
              <a:gd name="T109" fmla="*/ 196 h 657"/>
              <a:gd name="T110" fmla="*/ 302 w 911"/>
              <a:gd name="T111" fmla="*/ 147 h 657"/>
              <a:gd name="T112" fmla="*/ 333 w 911"/>
              <a:gd name="T113" fmla="*/ 124 h 657"/>
              <a:gd name="T114" fmla="*/ 338 w 911"/>
              <a:gd name="T115" fmla="*/ 109 h 657"/>
              <a:gd name="T116" fmla="*/ 356 w 911"/>
              <a:gd name="T117" fmla="*/ 106 h 657"/>
              <a:gd name="T118" fmla="*/ 357 w 911"/>
              <a:gd name="T119" fmla="*/ 87 h 657"/>
              <a:gd name="T120" fmla="*/ 355 w 911"/>
              <a:gd name="T121" fmla="*/ 56 h 657"/>
              <a:gd name="T122" fmla="*/ 371 w 911"/>
              <a:gd name="T123" fmla="*/ 27 h 657"/>
              <a:gd name="T124" fmla="*/ 415 w 911"/>
              <a:gd name="T125" fmla="*/ 26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11" h="657">
                <a:moveTo>
                  <a:pt x="430" y="0"/>
                </a:moveTo>
                <a:lnTo>
                  <a:pt x="431" y="0"/>
                </a:lnTo>
                <a:lnTo>
                  <a:pt x="431" y="0"/>
                </a:lnTo>
                <a:lnTo>
                  <a:pt x="433" y="1"/>
                </a:lnTo>
                <a:lnTo>
                  <a:pt x="437" y="2"/>
                </a:lnTo>
                <a:lnTo>
                  <a:pt x="439" y="2"/>
                </a:lnTo>
                <a:lnTo>
                  <a:pt x="442" y="3"/>
                </a:lnTo>
                <a:lnTo>
                  <a:pt x="446" y="3"/>
                </a:lnTo>
                <a:lnTo>
                  <a:pt x="448" y="3"/>
                </a:lnTo>
                <a:lnTo>
                  <a:pt x="450" y="3"/>
                </a:lnTo>
                <a:lnTo>
                  <a:pt x="452" y="2"/>
                </a:lnTo>
                <a:lnTo>
                  <a:pt x="456" y="1"/>
                </a:lnTo>
                <a:lnTo>
                  <a:pt x="457" y="1"/>
                </a:lnTo>
                <a:lnTo>
                  <a:pt x="458" y="1"/>
                </a:lnTo>
                <a:lnTo>
                  <a:pt x="459" y="1"/>
                </a:lnTo>
                <a:lnTo>
                  <a:pt x="461" y="1"/>
                </a:lnTo>
                <a:lnTo>
                  <a:pt x="463" y="1"/>
                </a:lnTo>
                <a:lnTo>
                  <a:pt x="466" y="3"/>
                </a:lnTo>
                <a:lnTo>
                  <a:pt x="467" y="3"/>
                </a:lnTo>
                <a:lnTo>
                  <a:pt x="468" y="3"/>
                </a:lnTo>
                <a:lnTo>
                  <a:pt x="469" y="3"/>
                </a:lnTo>
                <a:lnTo>
                  <a:pt x="470" y="3"/>
                </a:lnTo>
                <a:lnTo>
                  <a:pt x="474" y="2"/>
                </a:lnTo>
                <a:lnTo>
                  <a:pt x="476" y="2"/>
                </a:lnTo>
                <a:lnTo>
                  <a:pt x="477" y="2"/>
                </a:lnTo>
                <a:lnTo>
                  <a:pt x="479" y="2"/>
                </a:lnTo>
                <a:lnTo>
                  <a:pt x="482" y="2"/>
                </a:lnTo>
                <a:lnTo>
                  <a:pt x="486" y="3"/>
                </a:lnTo>
                <a:lnTo>
                  <a:pt x="487" y="3"/>
                </a:lnTo>
                <a:lnTo>
                  <a:pt x="489" y="3"/>
                </a:lnTo>
                <a:lnTo>
                  <a:pt x="491" y="4"/>
                </a:lnTo>
                <a:lnTo>
                  <a:pt x="493" y="4"/>
                </a:lnTo>
                <a:lnTo>
                  <a:pt x="495" y="5"/>
                </a:lnTo>
                <a:lnTo>
                  <a:pt x="496" y="6"/>
                </a:lnTo>
                <a:lnTo>
                  <a:pt x="500" y="8"/>
                </a:lnTo>
                <a:lnTo>
                  <a:pt x="510" y="12"/>
                </a:lnTo>
                <a:lnTo>
                  <a:pt x="512" y="13"/>
                </a:lnTo>
                <a:lnTo>
                  <a:pt x="514" y="14"/>
                </a:lnTo>
                <a:lnTo>
                  <a:pt x="517" y="15"/>
                </a:lnTo>
                <a:lnTo>
                  <a:pt x="519" y="16"/>
                </a:lnTo>
                <a:lnTo>
                  <a:pt x="522" y="17"/>
                </a:lnTo>
                <a:lnTo>
                  <a:pt x="524" y="18"/>
                </a:lnTo>
                <a:lnTo>
                  <a:pt x="526" y="18"/>
                </a:lnTo>
                <a:lnTo>
                  <a:pt x="528" y="18"/>
                </a:lnTo>
                <a:lnTo>
                  <a:pt x="530" y="19"/>
                </a:lnTo>
                <a:lnTo>
                  <a:pt x="532" y="19"/>
                </a:lnTo>
                <a:lnTo>
                  <a:pt x="534" y="18"/>
                </a:lnTo>
                <a:lnTo>
                  <a:pt x="534" y="18"/>
                </a:lnTo>
                <a:lnTo>
                  <a:pt x="535" y="18"/>
                </a:lnTo>
                <a:lnTo>
                  <a:pt x="534" y="19"/>
                </a:lnTo>
                <a:lnTo>
                  <a:pt x="534" y="20"/>
                </a:lnTo>
                <a:lnTo>
                  <a:pt x="533" y="21"/>
                </a:lnTo>
                <a:lnTo>
                  <a:pt x="533" y="22"/>
                </a:lnTo>
                <a:lnTo>
                  <a:pt x="532" y="24"/>
                </a:lnTo>
                <a:lnTo>
                  <a:pt x="531" y="28"/>
                </a:lnTo>
                <a:lnTo>
                  <a:pt x="531" y="29"/>
                </a:lnTo>
                <a:lnTo>
                  <a:pt x="531" y="29"/>
                </a:lnTo>
                <a:lnTo>
                  <a:pt x="530" y="30"/>
                </a:lnTo>
                <a:lnTo>
                  <a:pt x="530" y="31"/>
                </a:lnTo>
                <a:lnTo>
                  <a:pt x="529" y="31"/>
                </a:lnTo>
                <a:lnTo>
                  <a:pt x="529" y="32"/>
                </a:lnTo>
                <a:lnTo>
                  <a:pt x="528" y="32"/>
                </a:lnTo>
                <a:lnTo>
                  <a:pt x="527" y="32"/>
                </a:lnTo>
                <a:lnTo>
                  <a:pt x="526" y="32"/>
                </a:lnTo>
                <a:lnTo>
                  <a:pt x="525" y="32"/>
                </a:lnTo>
                <a:lnTo>
                  <a:pt x="524" y="32"/>
                </a:lnTo>
                <a:lnTo>
                  <a:pt x="518" y="31"/>
                </a:lnTo>
                <a:lnTo>
                  <a:pt x="514" y="30"/>
                </a:lnTo>
                <a:lnTo>
                  <a:pt x="513" y="30"/>
                </a:lnTo>
                <a:lnTo>
                  <a:pt x="512" y="30"/>
                </a:lnTo>
                <a:lnTo>
                  <a:pt x="512" y="31"/>
                </a:lnTo>
                <a:lnTo>
                  <a:pt x="511" y="31"/>
                </a:lnTo>
                <a:lnTo>
                  <a:pt x="511" y="32"/>
                </a:lnTo>
                <a:lnTo>
                  <a:pt x="511" y="33"/>
                </a:lnTo>
                <a:lnTo>
                  <a:pt x="510" y="34"/>
                </a:lnTo>
                <a:lnTo>
                  <a:pt x="510" y="36"/>
                </a:lnTo>
                <a:lnTo>
                  <a:pt x="510" y="37"/>
                </a:lnTo>
                <a:lnTo>
                  <a:pt x="510" y="38"/>
                </a:lnTo>
                <a:lnTo>
                  <a:pt x="510" y="42"/>
                </a:lnTo>
                <a:lnTo>
                  <a:pt x="510" y="43"/>
                </a:lnTo>
                <a:lnTo>
                  <a:pt x="510" y="45"/>
                </a:lnTo>
                <a:lnTo>
                  <a:pt x="510" y="48"/>
                </a:lnTo>
                <a:lnTo>
                  <a:pt x="510" y="50"/>
                </a:lnTo>
                <a:lnTo>
                  <a:pt x="510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3"/>
                </a:lnTo>
                <a:lnTo>
                  <a:pt x="512" y="53"/>
                </a:lnTo>
                <a:lnTo>
                  <a:pt x="512" y="54"/>
                </a:lnTo>
                <a:lnTo>
                  <a:pt x="513" y="54"/>
                </a:lnTo>
                <a:lnTo>
                  <a:pt x="514" y="54"/>
                </a:lnTo>
                <a:lnTo>
                  <a:pt x="518" y="56"/>
                </a:lnTo>
                <a:lnTo>
                  <a:pt x="522" y="57"/>
                </a:lnTo>
                <a:lnTo>
                  <a:pt x="528" y="58"/>
                </a:lnTo>
                <a:lnTo>
                  <a:pt x="531" y="59"/>
                </a:lnTo>
                <a:lnTo>
                  <a:pt x="533" y="60"/>
                </a:lnTo>
                <a:lnTo>
                  <a:pt x="535" y="60"/>
                </a:lnTo>
                <a:lnTo>
                  <a:pt x="538" y="60"/>
                </a:lnTo>
                <a:lnTo>
                  <a:pt x="541" y="61"/>
                </a:lnTo>
                <a:lnTo>
                  <a:pt x="542" y="61"/>
                </a:lnTo>
                <a:lnTo>
                  <a:pt x="542" y="61"/>
                </a:lnTo>
                <a:lnTo>
                  <a:pt x="543" y="62"/>
                </a:lnTo>
                <a:lnTo>
                  <a:pt x="543" y="62"/>
                </a:lnTo>
                <a:lnTo>
                  <a:pt x="543" y="62"/>
                </a:lnTo>
                <a:lnTo>
                  <a:pt x="543" y="63"/>
                </a:lnTo>
                <a:lnTo>
                  <a:pt x="542" y="63"/>
                </a:lnTo>
                <a:lnTo>
                  <a:pt x="541" y="64"/>
                </a:lnTo>
                <a:lnTo>
                  <a:pt x="540" y="65"/>
                </a:lnTo>
                <a:lnTo>
                  <a:pt x="539" y="66"/>
                </a:lnTo>
                <a:lnTo>
                  <a:pt x="538" y="67"/>
                </a:lnTo>
                <a:lnTo>
                  <a:pt x="537" y="68"/>
                </a:lnTo>
                <a:lnTo>
                  <a:pt x="536" y="71"/>
                </a:lnTo>
                <a:lnTo>
                  <a:pt x="535" y="73"/>
                </a:lnTo>
                <a:lnTo>
                  <a:pt x="532" y="77"/>
                </a:lnTo>
                <a:lnTo>
                  <a:pt x="531" y="78"/>
                </a:lnTo>
                <a:lnTo>
                  <a:pt x="531" y="80"/>
                </a:lnTo>
                <a:lnTo>
                  <a:pt x="530" y="82"/>
                </a:lnTo>
                <a:lnTo>
                  <a:pt x="530" y="84"/>
                </a:lnTo>
                <a:lnTo>
                  <a:pt x="530" y="86"/>
                </a:lnTo>
                <a:lnTo>
                  <a:pt x="530" y="88"/>
                </a:lnTo>
                <a:lnTo>
                  <a:pt x="531" y="90"/>
                </a:lnTo>
                <a:lnTo>
                  <a:pt x="531" y="92"/>
                </a:lnTo>
                <a:lnTo>
                  <a:pt x="532" y="97"/>
                </a:lnTo>
                <a:lnTo>
                  <a:pt x="534" y="102"/>
                </a:lnTo>
                <a:lnTo>
                  <a:pt x="535" y="106"/>
                </a:lnTo>
                <a:lnTo>
                  <a:pt x="536" y="108"/>
                </a:lnTo>
                <a:lnTo>
                  <a:pt x="536" y="109"/>
                </a:lnTo>
                <a:lnTo>
                  <a:pt x="537" y="110"/>
                </a:lnTo>
                <a:lnTo>
                  <a:pt x="538" y="112"/>
                </a:lnTo>
                <a:lnTo>
                  <a:pt x="541" y="116"/>
                </a:lnTo>
                <a:lnTo>
                  <a:pt x="542" y="117"/>
                </a:lnTo>
                <a:lnTo>
                  <a:pt x="542" y="119"/>
                </a:lnTo>
                <a:lnTo>
                  <a:pt x="543" y="120"/>
                </a:lnTo>
                <a:lnTo>
                  <a:pt x="544" y="122"/>
                </a:lnTo>
                <a:lnTo>
                  <a:pt x="544" y="123"/>
                </a:lnTo>
                <a:lnTo>
                  <a:pt x="544" y="124"/>
                </a:lnTo>
                <a:lnTo>
                  <a:pt x="544" y="125"/>
                </a:lnTo>
                <a:lnTo>
                  <a:pt x="544" y="126"/>
                </a:lnTo>
                <a:lnTo>
                  <a:pt x="543" y="126"/>
                </a:lnTo>
                <a:lnTo>
                  <a:pt x="543" y="127"/>
                </a:lnTo>
                <a:lnTo>
                  <a:pt x="542" y="128"/>
                </a:lnTo>
                <a:lnTo>
                  <a:pt x="540" y="130"/>
                </a:lnTo>
                <a:lnTo>
                  <a:pt x="539" y="131"/>
                </a:lnTo>
                <a:lnTo>
                  <a:pt x="538" y="132"/>
                </a:lnTo>
                <a:lnTo>
                  <a:pt x="538" y="133"/>
                </a:lnTo>
                <a:lnTo>
                  <a:pt x="537" y="134"/>
                </a:lnTo>
                <a:lnTo>
                  <a:pt x="537" y="135"/>
                </a:lnTo>
                <a:lnTo>
                  <a:pt x="537" y="136"/>
                </a:lnTo>
                <a:lnTo>
                  <a:pt x="536" y="137"/>
                </a:lnTo>
                <a:lnTo>
                  <a:pt x="536" y="138"/>
                </a:lnTo>
                <a:lnTo>
                  <a:pt x="536" y="139"/>
                </a:lnTo>
                <a:lnTo>
                  <a:pt x="537" y="140"/>
                </a:lnTo>
                <a:lnTo>
                  <a:pt x="537" y="140"/>
                </a:lnTo>
                <a:lnTo>
                  <a:pt x="538" y="141"/>
                </a:lnTo>
                <a:lnTo>
                  <a:pt x="538" y="142"/>
                </a:lnTo>
                <a:lnTo>
                  <a:pt x="540" y="144"/>
                </a:lnTo>
                <a:lnTo>
                  <a:pt x="541" y="145"/>
                </a:lnTo>
                <a:lnTo>
                  <a:pt x="542" y="146"/>
                </a:lnTo>
                <a:lnTo>
                  <a:pt x="544" y="148"/>
                </a:lnTo>
                <a:lnTo>
                  <a:pt x="549" y="151"/>
                </a:lnTo>
                <a:lnTo>
                  <a:pt x="551" y="153"/>
                </a:lnTo>
                <a:lnTo>
                  <a:pt x="553" y="154"/>
                </a:lnTo>
                <a:lnTo>
                  <a:pt x="556" y="155"/>
                </a:lnTo>
                <a:lnTo>
                  <a:pt x="558" y="155"/>
                </a:lnTo>
                <a:lnTo>
                  <a:pt x="559" y="156"/>
                </a:lnTo>
                <a:lnTo>
                  <a:pt x="561" y="156"/>
                </a:lnTo>
                <a:lnTo>
                  <a:pt x="562" y="155"/>
                </a:lnTo>
                <a:lnTo>
                  <a:pt x="563" y="155"/>
                </a:lnTo>
                <a:lnTo>
                  <a:pt x="564" y="154"/>
                </a:lnTo>
                <a:lnTo>
                  <a:pt x="566" y="153"/>
                </a:lnTo>
                <a:lnTo>
                  <a:pt x="568" y="152"/>
                </a:lnTo>
                <a:lnTo>
                  <a:pt x="570" y="150"/>
                </a:lnTo>
                <a:lnTo>
                  <a:pt x="571" y="148"/>
                </a:lnTo>
                <a:lnTo>
                  <a:pt x="572" y="147"/>
                </a:lnTo>
                <a:lnTo>
                  <a:pt x="573" y="146"/>
                </a:lnTo>
                <a:lnTo>
                  <a:pt x="574" y="144"/>
                </a:lnTo>
                <a:lnTo>
                  <a:pt x="575" y="142"/>
                </a:lnTo>
                <a:lnTo>
                  <a:pt x="576" y="138"/>
                </a:lnTo>
                <a:lnTo>
                  <a:pt x="578" y="135"/>
                </a:lnTo>
                <a:lnTo>
                  <a:pt x="579" y="133"/>
                </a:lnTo>
                <a:lnTo>
                  <a:pt x="581" y="131"/>
                </a:lnTo>
                <a:lnTo>
                  <a:pt x="581" y="129"/>
                </a:lnTo>
                <a:lnTo>
                  <a:pt x="582" y="129"/>
                </a:lnTo>
                <a:lnTo>
                  <a:pt x="582" y="128"/>
                </a:lnTo>
                <a:lnTo>
                  <a:pt x="582" y="127"/>
                </a:lnTo>
                <a:lnTo>
                  <a:pt x="582" y="126"/>
                </a:lnTo>
                <a:lnTo>
                  <a:pt x="582" y="125"/>
                </a:lnTo>
                <a:lnTo>
                  <a:pt x="581" y="124"/>
                </a:lnTo>
                <a:lnTo>
                  <a:pt x="581" y="123"/>
                </a:lnTo>
                <a:lnTo>
                  <a:pt x="581" y="122"/>
                </a:lnTo>
                <a:lnTo>
                  <a:pt x="580" y="120"/>
                </a:lnTo>
                <a:lnTo>
                  <a:pt x="578" y="117"/>
                </a:lnTo>
                <a:lnTo>
                  <a:pt x="578" y="117"/>
                </a:lnTo>
                <a:lnTo>
                  <a:pt x="577" y="115"/>
                </a:lnTo>
                <a:lnTo>
                  <a:pt x="576" y="113"/>
                </a:lnTo>
                <a:lnTo>
                  <a:pt x="576" y="112"/>
                </a:lnTo>
                <a:lnTo>
                  <a:pt x="576" y="111"/>
                </a:lnTo>
                <a:lnTo>
                  <a:pt x="575" y="110"/>
                </a:lnTo>
                <a:lnTo>
                  <a:pt x="574" y="109"/>
                </a:lnTo>
                <a:lnTo>
                  <a:pt x="567" y="102"/>
                </a:lnTo>
                <a:lnTo>
                  <a:pt x="566" y="101"/>
                </a:lnTo>
                <a:lnTo>
                  <a:pt x="566" y="101"/>
                </a:lnTo>
                <a:lnTo>
                  <a:pt x="565" y="100"/>
                </a:lnTo>
                <a:lnTo>
                  <a:pt x="565" y="99"/>
                </a:lnTo>
                <a:lnTo>
                  <a:pt x="564" y="98"/>
                </a:lnTo>
                <a:lnTo>
                  <a:pt x="564" y="97"/>
                </a:lnTo>
                <a:lnTo>
                  <a:pt x="563" y="96"/>
                </a:lnTo>
                <a:lnTo>
                  <a:pt x="563" y="96"/>
                </a:lnTo>
                <a:lnTo>
                  <a:pt x="563" y="96"/>
                </a:lnTo>
                <a:lnTo>
                  <a:pt x="564" y="95"/>
                </a:lnTo>
                <a:lnTo>
                  <a:pt x="564" y="95"/>
                </a:lnTo>
                <a:lnTo>
                  <a:pt x="564" y="94"/>
                </a:lnTo>
                <a:lnTo>
                  <a:pt x="566" y="92"/>
                </a:lnTo>
                <a:lnTo>
                  <a:pt x="568" y="90"/>
                </a:lnTo>
                <a:lnTo>
                  <a:pt x="570" y="89"/>
                </a:lnTo>
                <a:lnTo>
                  <a:pt x="572" y="88"/>
                </a:lnTo>
                <a:lnTo>
                  <a:pt x="575" y="86"/>
                </a:lnTo>
                <a:lnTo>
                  <a:pt x="577" y="85"/>
                </a:lnTo>
                <a:lnTo>
                  <a:pt x="579" y="85"/>
                </a:lnTo>
                <a:lnTo>
                  <a:pt x="580" y="84"/>
                </a:lnTo>
                <a:lnTo>
                  <a:pt x="582" y="84"/>
                </a:lnTo>
                <a:lnTo>
                  <a:pt x="583" y="84"/>
                </a:lnTo>
                <a:lnTo>
                  <a:pt x="585" y="84"/>
                </a:lnTo>
                <a:lnTo>
                  <a:pt x="587" y="85"/>
                </a:lnTo>
                <a:lnTo>
                  <a:pt x="591" y="86"/>
                </a:lnTo>
                <a:lnTo>
                  <a:pt x="593" y="87"/>
                </a:lnTo>
                <a:lnTo>
                  <a:pt x="594" y="87"/>
                </a:lnTo>
                <a:lnTo>
                  <a:pt x="595" y="87"/>
                </a:lnTo>
                <a:lnTo>
                  <a:pt x="596" y="88"/>
                </a:lnTo>
                <a:lnTo>
                  <a:pt x="597" y="89"/>
                </a:lnTo>
                <a:lnTo>
                  <a:pt x="598" y="90"/>
                </a:lnTo>
                <a:lnTo>
                  <a:pt x="600" y="92"/>
                </a:lnTo>
                <a:lnTo>
                  <a:pt x="601" y="94"/>
                </a:lnTo>
                <a:lnTo>
                  <a:pt x="601" y="94"/>
                </a:lnTo>
                <a:lnTo>
                  <a:pt x="602" y="97"/>
                </a:lnTo>
                <a:lnTo>
                  <a:pt x="604" y="99"/>
                </a:lnTo>
                <a:lnTo>
                  <a:pt x="605" y="100"/>
                </a:lnTo>
                <a:lnTo>
                  <a:pt x="607" y="103"/>
                </a:lnTo>
                <a:lnTo>
                  <a:pt x="608" y="104"/>
                </a:lnTo>
                <a:lnTo>
                  <a:pt x="608" y="105"/>
                </a:lnTo>
                <a:lnTo>
                  <a:pt x="609" y="107"/>
                </a:lnTo>
                <a:lnTo>
                  <a:pt x="610" y="107"/>
                </a:lnTo>
                <a:lnTo>
                  <a:pt x="611" y="108"/>
                </a:lnTo>
                <a:lnTo>
                  <a:pt x="612" y="110"/>
                </a:lnTo>
                <a:lnTo>
                  <a:pt x="613" y="111"/>
                </a:lnTo>
                <a:lnTo>
                  <a:pt x="613" y="113"/>
                </a:lnTo>
                <a:lnTo>
                  <a:pt x="614" y="114"/>
                </a:lnTo>
                <a:lnTo>
                  <a:pt x="615" y="118"/>
                </a:lnTo>
                <a:lnTo>
                  <a:pt x="617" y="123"/>
                </a:lnTo>
                <a:lnTo>
                  <a:pt x="618" y="127"/>
                </a:lnTo>
                <a:lnTo>
                  <a:pt x="618" y="128"/>
                </a:lnTo>
                <a:lnTo>
                  <a:pt x="619" y="129"/>
                </a:lnTo>
                <a:lnTo>
                  <a:pt x="620" y="130"/>
                </a:lnTo>
                <a:lnTo>
                  <a:pt x="620" y="131"/>
                </a:lnTo>
                <a:lnTo>
                  <a:pt x="621" y="132"/>
                </a:lnTo>
                <a:lnTo>
                  <a:pt x="624" y="135"/>
                </a:lnTo>
                <a:lnTo>
                  <a:pt x="625" y="135"/>
                </a:lnTo>
                <a:lnTo>
                  <a:pt x="625" y="136"/>
                </a:lnTo>
                <a:lnTo>
                  <a:pt x="626" y="137"/>
                </a:lnTo>
                <a:lnTo>
                  <a:pt x="626" y="138"/>
                </a:lnTo>
                <a:lnTo>
                  <a:pt x="628" y="141"/>
                </a:lnTo>
                <a:lnTo>
                  <a:pt x="629" y="143"/>
                </a:lnTo>
                <a:lnTo>
                  <a:pt x="629" y="144"/>
                </a:lnTo>
                <a:lnTo>
                  <a:pt x="631" y="145"/>
                </a:lnTo>
                <a:lnTo>
                  <a:pt x="632" y="147"/>
                </a:lnTo>
                <a:lnTo>
                  <a:pt x="633" y="148"/>
                </a:lnTo>
                <a:lnTo>
                  <a:pt x="634" y="149"/>
                </a:lnTo>
                <a:lnTo>
                  <a:pt x="634" y="149"/>
                </a:lnTo>
                <a:lnTo>
                  <a:pt x="635" y="150"/>
                </a:lnTo>
                <a:lnTo>
                  <a:pt x="636" y="150"/>
                </a:lnTo>
                <a:lnTo>
                  <a:pt x="636" y="150"/>
                </a:lnTo>
                <a:lnTo>
                  <a:pt x="637" y="151"/>
                </a:lnTo>
                <a:lnTo>
                  <a:pt x="637" y="151"/>
                </a:lnTo>
                <a:lnTo>
                  <a:pt x="638" y="151"/>
                </a:lnTo>
                <a:lnTo>
                  <a:pt x="639" y="150"/>
                </a:lnTo>
                <a:lnTo>
                  <a:pt x="639" y="150"/>
                </a:lnTo>
                <a:lnTo>
                  <a:pt x="640" y="150"/>
                </a:lnTo>
                <a:lnTo>
                  <a:pt x="640" y="149"/>
                </a:lnTo>
                <a:lnTo>
                  <a:pt x="641" y="147"/>
                </a:lnTo>
                <a:lnTo>
                  <a:pt x="642" y="146"/>
                </a:lnTo>
                <a:lnTo>
                  <a:pt x="642" y="146"/>
                </a:lnTo>
                <a:lnTo>
                  <a:pt x="643" y="146"/>
                </a:lnTo>
                <a:lnTo>
                  <a:pt x="643" y="146"/>
                </a:lnTo>
                <a:lnTo>
                  <a:pt x="644" y="146"/>
                </a:lnTo>
                <a:lnTo>
                  <a:pt x="644" y="146"/>
                </a:lnTo>
                <a:lnTo>
                  <a:pt x="644" y="147"/>
                </a:lnTo>
                <a:lnTo>
                  <a:pt x="644" y="148"/>
                </a:lnTo>
                <a:lnTo>
                  <a:pt x="645" y="149"/>
                </a:lnTo>
                <a:lnTo>
                  <a:pt x="645" y="151"/>
                </a:lnTo>
                <a:lnTo>
                  <a:pt x="645" y="153"/>
                </a:lnTo>
                <a:lnTo>
                  <a:pt x="644" y="155"/>
                </a:lnTo>
                <a:lnTo>
                  <a:pt x="644" y="158"/>
                </a:lnTo>
                <a:lnTo>
                  <a:pt x="644" y="159"/>
                </a:lnTo>
                <a:lnTo>
                  <a:pt x="643" y="164"/>
                </a:lnTo>
                <a:lnTo>
                  <a:pt x="642" y="168"/>
                </a:lnTo>
                <a:lnTo>
                  <a:pt x="642" y="171"/>
                </a:lnTo>
                <a:lnTo>
                  <a:pt x="642" y="172"/>
                </a:lnTo>
                <a:lnTo>
                  <a:pt x="642" y="172"/>
                </a:lnTo>
                <a:lnTo>
                  <a:pt x="642" y="173"/>
                </a:lnTo>
                <a:lnTo>
                  <a:pt x="642" y="173"/>
                </a:lnTo>
                <a:lnTo>
                  <a:pt x="643" y="174"/>
                </a:lnTo>
                <a:lnTo>
                  <a:pt x="643" y="175"/>
                </a:lnTo>
                <a:lnTo>
                  <a:pt x="644" y="175"/>
                </a:lnTo>
                <a:lnTo>
                  <a:pt x="645" y="176"/>
                </a:lnTo>
                <a:lnTo>
                  <a:pt x="646" y="177"/>
                </a:lnTo>
                <a:lnTo>
                  <a:pt x="649" y="178"/>
                </a:lnTo>
                <a:lnTo>
                  <a:pt x="651" y="180"/>
                </a:lnTo>
                <a:lnTo>
                  <a:pt x="654" y="181"/>
                </a:lnTo>
                <a:lnTo>
                  <a:pt x="656" y="182"/>
                </a:lnTo>
                <a:lnTo>
                  <a:pt x="660" y="183"/>
                </a:lnTo>
                <a:lnTo>
                  <a:pt x="664" y="184"/>
                </a:lnTo>
                <a:lnTo>
                  <a:pt x="666" y="185"/>
                </a:lnTo>
                <a:lnTo>
                  <a:pt x="668" y="186"/>
                </a:lnTo>
                <a:lnTo>
                  <a:pt x="671" y="187"/>
                </a:lnTo>
                <a:lnTo>
                  <a:pt x="672" y="188"/>
                </a:lnTo>
                <a:lnTo>
                  <a:pt x="674" y="190"/>
                </a:lnTo>
                <a:lnTo>
                  <a:pt x="678" y="193"/>
                </a:lnTo>
                <a:lnTo>
                  <a:pt x="680" y="194"/>
                </a:lnTo>
                <a:lnTo>
                  <a:pt x="680" y="195"/>
                </a:lnTo>
                <a:lnTo>
                  <a:pt x="681" y="196"/>
                </a:lnTo>
                <a:lnTo>
                  <a:pt x="682" y="197"/>
                </a:lnTo>
                <a:lnTo>
                  <a:pt x="682" y="198"/>
                </a:lnTo>
                <a:lnTo>
                  <a:pt x="683" y="200"/>
                </a:lnTo>
                <a:lnTo>
                  <a:pt x="685" y="207"/>
                </a:lnTo>
                <a:lnTo>
                  <a:pt x="686" y="211"/>
                </a:lnTo>
                <a:lnTo>
                  <a:pt x="687" y="213"/>
                </a:lnTo>
                <a:lnTo>
                  <a:pt x="689" y="218"/>
                </a:lnTo>
                <a:lnTo>
                  <a:pt x="691" y="224"/>
                </a:lnTo>
                <a:lnTo>
                  <a:pt x="692" y="226"/>
                </a:lnTo>
                <a:lnTo>
                  <a:pt x="692" y="226"/>
                </a:lnTo>
                <a:lnTo>
                  <a:pt x="687" y="236"/>
                </a:lnTo>
                <a:lnTo>
                  <a:pt x="686" y="239"/>
                </a:lnTo>
                <a:lnTo>
                  <a:pt x="685" y="241"/>
                </a:lnTo>
                <a:lnTo>
                  <a:pt x="684" y="242"/>
                </a:lnTo>
                <a:lnTo>
                  <a:pt x="684" y="243"/>
                </a:lnTo>
                <a:lnTo>
                  <a:pt x="684" y="245"/>
                </a:lnTo>
                <a:lnTo>
                  <a:pt x="683" y="247"/>
                </a:lnTo>
                <a:lnTo>
                  <a:pt x="684" y="249"/>
                </a:lnTo>
                <a:lnTo>
                  <a:pt x="684" y="250"/>
                </a:lnTo>
                <a:lnTo>
                  <a:pt x="685" y="254"/>
                </a:lnTo>
                <a:lnTo>
                  <a:pt x="685" y="256"/>
                </a:lnTo>
                <a:lnTo>
                  <a:pt x="685" y="258"/>
                </a:lnTo>
                <a:lnTo>
                  <a:pt x="686" y="263"/>
                </a:lnTo>
                <a:lnTo>
                  <a:pt x="686" y="265"/>
                </a:lnTo>
                <a:lnTo>
                  <a:pt x="686" y="266"/>
                </a:lnTo>
                <a:lnTo>
                  <a:pt x="687" y="268"/>
                </a:lnTo>
                <a:lnTo>
                  <a:pt x="687" y="270"/>
                </a:lnTo>
                <a:lnTo>
                  <a:pt x="690" y="276"/>
                </a:lnTo>
                <a:lnTo>
                  <a:pt x="692" y="280"/>
                </a:lnTo>
                <a:lnTo>
                  <a:pt x="692" y="281"/>
                </a:lnTo>
                <a:lnTo>
                  <a:pt x="692" y="282"/>
                </a:lnTo>
                <a:lnTo>
                  <a:pt x="692" y="283"/>
                </a:lnTo>
                <a:lnTo>
                  <a:pt x="692" y="284"/>
                </a:lnTo>
                <a:lnTo>
                  <a:pt x="692" y="287"/>
                </a:lnTo>
                <a:lnTo>
                  <a:pt x="692" y="288"/>
                </a:lnTo>
                <a:lnTo>
                  <a:pt x="693" y="289"/>
                </a:lnTo>
                <a:lnTo>
                  <a:pt x="693" y="289"/>
                </a:lnTo>
                <a:lnTo>
                  <a:pt x="693" y="290"/>
                </a:lnTo>
                <a:lnTo>
                  <a:pt x="693" y="290"/>
                </a:lnTo>
                <a:lnTo>
                  <a:pt x="694" y="290"/>
                </a:lnTo>
                <a:lnTo>
                  <a:pt x="695" y="291"/>
                </a:lnTo>
                <a:lnTo>
                  <a:pt x="696" y="291"/>
                </a:lnTo>
                <a:lnTo>
                  <a:pt x="698" y="291"/>
                </a:lnTo>
                <a:lnTo>
                  <a:pt x="702" y="291"/>
                </a:lnTo>
                <a:lnTo>
                  <a:pt x="703" y="291"/>
                </a:lnTo>
                <a:lnTo>
                  <a:pt x="706" y="290"/>
                </a:lnTo>
                <a:lnTo>
                  <a:pt x="706" y="290"/>
                </a:lnTo>
                <a:lnTo>
                  <a:pt x="707" y="290"/>
                </a:lnTo>
                <a:lnTo>
                  <a:pt x="708" y="291"/>
                </a:lnTo>
                <a:lnTo>
                  <a:pt x="709" y="291"/>
                </a:lnTo>
                <a:lnTo>
                  <a:pt x="709" y="292"/>
                </a:lnTo>
                <a:lnTo>
                  <a:pt x="710" y="292"/>
                </a:lnTo>
                <a:lnTo>
                  <a:pt x="710" y="293"/>
                </a:lnTo>
                <a:lnTo>
                  <a:pt x="710" y="294"/>
                </a:lnTo>
                <a:lnTo>
                  <a:pt x="710" y="296"/>
                </a:lnTo>
                <a:lnTo>
                  <a:pt x="710" y="297"/>
                </a:lnTo>
                <a:lnTo>
                  <a:pt x="710" y="298"/>
                </a:lnTo>
                <a:lnTo>
                  <a:pt x="710" y="300"/>
                </a:lnTo>
                <a:lnTo>
                  <a:pt x="710" y="302"/>
                </a:lnTo>
                <a:lnTo>
                  <a:pt x="709" y="304"/>
                </a:lnTo>
                <a:lnTo>
                  <a:pt x="708" y="306"/>
                </a:lnTo>
                <a:lnTo>
                  <a:pt x="708" y="308"/>
                </a:lnTo>
                <a:lnTo>
                  <a:pt x="707" y="309"/>
                </a:lnTo>
                <a:lnTo>
                  <a:pt x="706" y="311"/>
                </a:lnTo>
                <a:lnTo>
                  <a:pt x="705" y="312"/>
                </a:lnTo>
                <a:lnTo>
                  <a:pt x="705" y="313"/>
                </a:lnTo>
                <a:lnTo>
                  <a:pt x="704" y="313"/>
                </a:lnTo>
                <a:lnTo>
                  <a:pt x="702" y="315"/>
                </a:lnTo>
                <a:lnTo>
                  <a:pt x="699" y="318"/>
                </a:lnTo>
                <a:lnTo>
                  <a:pt x="696" y="319"/>
                </a:lnTo>
                <a:lnTo>
                  <a:pt x="695" y="320"/>
                </a:lnTo>
                <a:lnTo>
                  <a:pt x="693" y="321"/>
                </a:lnTo>
                <a:lnTo>
                  <a:pt x="692" y="322"/>
                </a:lnTo>
                <a:lnTo>
                  <a:pt x="691" y="324"/>
                </a:lnTo>
                <a:lnTo>
                  <a:pt x="690" y="326"/>
                </a:lnTo>
                <a:lnTo>
                  <a:pt x="689" y="327"/>
                </a:lnTo>
                <a:lnTo>
                  <a:pt x="687" y="333"/>
                </a:lnTo>
                <a:lnTo>
                  <a:pt x="685" y="335"/>
                </a:lnTo>
                <a:lnTo>
                  <a:pt x="685" y="336"/>
                </a:lnTo>
                <a:lnTo>
                  <a:pt x="684" y="337"/>
                </a:lnTo>
                <a:lnTo>
                  <a:pt x="683" y="338"/>
                </a:lnTo>
                <a:lnTo>
                  <a:pt x="682" y="339"/>
                </a:lnTo>
                <a:lnTo>
                  <a:pt x="680" y="341"/>
                </a:lnTo>
                <a:lnTo>
                  <a:pt x="679" y="341"/>
                </a:lnTo>
                <a:lnTo>
                  <a:pt x="678" y="342"/>
                </a:lnTo>
                <a:lnTo>
                  <a:pt x="678" y="343"/>
                </a:lnTo>
                <a:lnTo>
                  <a:pt x="677" y="344"/>
                </a:lnTo>
                <a:lnTo>
                  <a:pt x="677" y="345"/>
                </a:lnTo>
                <a:lnTo>
                  <a:pt x="677" y="347"/>
                </a:lnTo>
                <a:lnTo>
                  <a:pt x="677" y="348"/>
                </a:lnTo>
                <a:lnTo>
                  <a:pt x="677" y="350"/>
                </a:lnTo>
                <a:lnTo>
                  <a:pt x="677" y="352"/>
                </a:lnTo>
                <a:lnTo>
                  <a:pt x="678" y="354"/>
                </a:lnTo>
                <a:lnTo>
                  <a:pt x="678" y="354"/>
                </a:lnTo>
                <a:lnTo>
                  <a:pt x="678" y="355"/>
                </a:lnTo>
                <a:lnTo>
                  <a:pt x="679" y="355"/>
                </a:lnTo>
                <a:lnTo>
                  <a:pt x="680" y="356"/>
                </a:lnTo>
                <a:lnTo>
                  <a:pt x="681" y="356"/>
                </a:lnTo>
                <a:lnTo>
                  <a:pt x="682" y="356"/>
                </a:lnTo>
                <a:lnTo>
                  <a:pt x="683" y="356"/>
                </a:lnTo>
                <a:lnTo>
                  <a:pt x="684" y="357"/>
                </a:lnTo>
                <a:lnTo>
                  <a:pt x="686" y="356"/>
                </a:lnTo>
                <a:lnTo>
                  <a:pt x="688" y="356"/>
                </a:lnTo>
                <a:lnTo>
                  <a:pt x="689" y="356"/>
                </a:lnTo>
                <a:lnTo>
                  <a:pt x="691" y="355"/>
                </a:lnTo>
                <a:lnTo>
                  <a:pt x="695" y="354"/>
                </a:lnTo>
                <a:lnTo>
                  <a:pt x="705" y="351"/>
                </a:lnTo>
                <a:lnTo>
                  <a:pt x="707" y="350"/>
                </a:lnTo>
                <a:lnTo>
                  <a:pt x="710" y="349"/>
                </a:lnTo>
                <a:lnTo>
                  <a:pt x="711" y="349"/>
                </a:lnTo>
                <a:lnTo>
                  <a:pt x="712" y="349"/>
                </a:lnTo>
                <a:lnTo>
                  <a:pt x="713" y="349"/>
                </a:lnTo>
                <a:lnTo>
                  <a:pt x="715" y="349"/>
                </a:lnTo>
                <a:lnTo>
                  <a:pt x="716" y="349"/>
                </a:lnTo>
                <a:lnTo>
                  <a:pt x="716" y="349"/>
                </a:lnTo>
                <a:lnTo>
                  <a:pt x="717" y="350"/>
                </a:lnTo>
                <a:lnTo>
                  <a:pt x="718" y="350"/>
                </a:lnTo>
                <a:lnTo>
                  <a:pt x="719" y="351"/>
                </a:lnTo>
                <a:lnTo>
                  <a:pt x="720" y="352"/>
                </a:lnTo>
                <a:lnTo>
                  <a:pt x="721" y="355"/>
                </a:lnTo>
                <a:lnTo>
                  <a:pt x="723" y="357"/>
                </a:lnTo>
                <a:lnTo>
                  <a:pt x="724" y="358"/>
                </a:lnTo>
                <a:lnTo>
                  <a:pt x="724" y="360"/>
                </a:lnTo>
                <a:lnTo>
                  <a:pt x="725" y="362"/>
                </a:lnTo>
                <a:lnTo>
                  <a:pt x="725" y="363"/>
                </a:lnTo>
                <a:lnTo>
                  <a:pt x="725" y="365"/>
                </a:lnTo>
                <a:lnTo>
                  <a:pt x="725" y="366"/>
                </a:lnTo>
                <a:lnTo>
                  <a:pt x="725" y="369"/>
                </a:lnTo>
                <a:lnTo>
                  <a:pt x="725" y="374"/>
                </a:lnTo>
                <a:lnTo>
                  <a:pt x="725" y="376"/>
                </a:lnTo>
                <a:lnTo>
                  <a:pt x="725" y="377"/>
                </a:lnTo>
                <a:lnTo>
                  <a:pt x="725" y="378"/>
                </a:lnTo>
                <a:lnTo>
                  <a:pt x="725" y="378"/>
                </a:lnTo>
                <a:lnTo>
                  <a:pt x="726" y="379"/>
                </a:lnTo>
                <a:lnTo>
                  <a:pt x="726" y="380"/>
                </a:lnTo>
                <a:lnTo>
                  <a:pt x="727" y="380"/>
                </a:lnTo>
                <a:lnTo>
                  <a:pt x="727" y="380"/>
                </a:lnTo>
                <a:lnTo>
                  <a:pt x="731" y="381"/>
                </a:lnTo>
                <a:lnTo>
                  <a:pt x="733" y="382"/>
                </a:lnTo>
                <a:lnTo>
                  <a:pt x="734" y="382"/>
                </a:lnTo>
                <a:lnTo>
                  <a:pt x="735" y="383"/>
                </a:lnTo>
                <a:lnTo>
                  <a:pt x="737" y="384"/>
                </a:lnTo>
                <a:lnTo>
                  <a:pt x="740" y="385"/>
                </a:lnTo>
                <a:lnTo>
                  <a:pt x="741" y="385"/>
                </a:lnTo>
                <a:lnTo>
                  <a:pt x="742" y="386"/>
                </a:lnTo>
                <a:lnTo>
                  <a:pt x="743" y="387"/>
                </a:lnTo>
                <a:lnTo>
                  <a:pt x="745" y="389"/>
                </a:lnTo>
                <a:lnTo>
                  <a:pt x="747" y="391"/>
                </a:lnTo>
                <a:lnTo>
                  <a:pt x="748" y="391"/>
                </a:lnTo>
                <a:lnTo>
                  <a:pt x="748" y="392"/>
                </a:lnTo>
                <a:lnTo>
                  <a:pt x="750" y="393"/>
                </a:lnTo>
                <a:lnTo>
                  <a:pt x="751" y="393"/>
                </a:lnTo>
                <a:lnTo>
                  <a:pt x="752" y="393"/>
                </a:lnTo>
                <a:lnTo>
                  <a:pt x="760" y="394"/>
                </a:lnTo>
                <a:lnTo>
                  <a:pt x="764" y="395"/>
                </a:lnTo>
                <a:lnTo>
                  <a:pt x="771" y="396"/>
                </a:lnTo>
                <a:lnTo>
                  <a:pt x="772" y="396"/>
                </a:lnTo>
                <a:lnTo>
                  <a:pt x="774" y="397"/>
                </a:lnTo>
                <a:lnTo>
                  <a:pt x="775" y="397"/>
                </a:lnTo>
                <a:lnTo>
                  <a:pt x="776" y="398"/>
                </a:lnTo>
                <a:lnTo>
                  <a:pt x="778" y="399"/>
                </a:lnTo>
                <a:lnTo>
                  <a:pt x="779" y="400"/>
                </a:lnTo>
                <a:lnTo>
                  <a:pt x="780" y="402"/>
                </a:lnTo>
                <a:lnTo>
                  <a:pt x="781" y="402"/>
                </a:lnTo>
                <a:lnTo>
                  <a:pt x="781" y="403"/>
                </a:lnTo>
                <a:lnTo>
                  <a:pt x="782" y="404"/>
                </a:lnTo>
                <a:lnTo>
                  <a:pt x="782" y="406"/>
                </a:lnTo>
                <a:lnTo>
                  <a:pt x="782" y="408"/>
                </a:lnTo>
                <a:lnTo>
                  <a:pt x="783" y="412"/>
                </a:lnTo>
                <a:lnTo>
                  <a:pt x="783" y="413"/>
                </a:lnTo>
                <a:lnTo>
                  <a:pt x="783" y="414"/>
                </a:lnTo>
                <a:lnTo>
                  <a:pt x="784" y="415"/>
                </a:lnTo>
                <a:lnTo>
                  <a:pt x="784" y="416"/>
                </a:lnTo>
                <a:lnTo>
                  <a:pt x="785" y="416"/>
                </a:lnTo>
                <a:lnTo>
                  <a:pt x="785" y="417"/>
                </a:lnTo>
                <a:lnTo>
                  <a:pt x="786" y="417"/>
                </a:lnTo>
                <a:lnTo>
                  <a:pt x="787" y="418"/>
                </a:lnTo>
                <a:lnTo>
                  <a:pt x="789" y="418"/>
                </a:lnTo>
                <a:lnTo>
                  <a:pt x="791" y="418"/>
                </a:lnTo>
                <a:lnTo>
                  <a:pt x="794" y="419"/>
                </a:lnTo>
                <a:lnTo>
                  <a:pt x="795" y="419"/>
                </a:lnTo>
                <a:lnTo>
                  <a:pt x="797" y="419"/>
                </a:lnTo>
                <a:lnTo>
                  <a:pt x="798" y="420"/>
                </a:lnTo>
                <a:lnTo>
                  <a:pt x="799" y="420"/>
                </a:lnTo>
                <a:lnTo>
                  <a:pt x="800" y="421"/>
                </a:lnTo>
                <a:lnTo>
                  <a:pt x="808" y="427"/>
                </a:lnTo>
                <a:lnTo>
                  <a:pt x="810" y="428"/>
                </a:lnTo>
                <a:lnTo>
                  <a:pt x="812" y="429"/>
                </a:lnTo>
                <a:lnTo>
                  <a:pt x="813" y="430"/>
                </a:lnTo>
                <a:lnTo>
                  <a:pt x="815" y="431"/>
                </a:lnTo>
                <a:lnTo>
                  <a:pt x="816" y="431"/>
                </a:lnTo>
                <a:lnTo>
                  <a:pt x="817" y="431"/>
                </a:lnTo>
                <a:lnTo>
                  <a:pt x="818" y="431"/>
                </a:lnTo>
                <a:lnTo>
                  <a:pt x="819" y="431"/>
                </a:lnTo>
                <a:lnTo>
                  <a:pt x="821" y="431"/>
                </a:lnTo>
                <a:lnTo>
                  <a:pt x="823" y="431"/>
                </a:lnTo>
                <a:lnTo>
                  <a:pt x="828" y="430"/>
                </a:lnTo>
                <a:lnTo>
                  <a:pt x="831" y="429"/>
                </a:lnTo>
                <a:lnTo>
                  <a:pt x="833" y="429"/>
                </a:lnTo>
                <a:lnTo>
                  <a:pt x="837" y="429"/>
                </a:lnTo>
                <a:lnTo>
                  <a:pt x="842" y="428"/>
                </a:lnTo>
                <a:lnTo>
                  <a:pt x="843" y="428"/>
                </a:lnTo>
                <a:lnTo>
                  <a:pt x="844" y="428"/>
                </a:lnTo>
                <a:lnTo>
                  <a:pt x="845" y="428"/>
                </a:lnTo>
                <a:lnTo>
                  <a:pt x="846" y="428"/>
                </a:lnTo>
                <a:lnTo>
                  <a:pt x="847" y="429"/>
                </a:lnTo>
                <a:lnTo>
                  <a:pt x="850" y="430"/>
                </a:lnTo>
                <a:lnTo>
                  <a:pt x="854" y="431"/>
                </a:lnTo>
                <a:lnTo>
                  <a:pt x="855" y="432"/>
                </a:lnTo>
                <a:lnTo>
                  <a:pt x="857" y="432"/>
                </a:lnTo>
                <a:lnTo>
                  <a:pt x="858" y="433"/>
                </a:lnTo>
                <a:lnTo>
                  <a:pt x="860" y="435"/>
                </a:lnTo>
                <a:lnTo>
                  <a:pt x="861" y="436"/>
                </a:lnTo>
                <a:lnTo>
                  <a:pt x="862" y="436"/>
                </a:lnTo>
                <a:lnTo>
                  <a:pt x="863" y="437"/>
                </a:lnTo>
                <a:lnTo>
                  <a:pt x="863" y="438"/>
                </a:lnTo>
                <a:lnTo>
                  <a:pt x="863" y="439"/>
                </a:lnTo>
                <a:lnTo>
                  <a:pt x="864" y="439"/>
                </a:lnTo>
                <a:lnTo>
                  <a:pt x="864" y="440"/>
                </a:lnTo>
                <a:lnTo>
                  <a:pt x="864" y="441"/>
                </a:lnTo>
                <a:lnTo>
                  <a:pt x="865" y="443"/>
                </a:lnTo>
                <a:lnTo>
                  <a:pt x="865" y="446"/>
                </a:lnTo>
                <a:lnTo>
                  <a:pt x="865" y="448"/>
                </a:lnTo>
                <a:lnTo>
                  <a:pt x="865" y="448"/>
                </a:lnTo>
                <a:lnTo>
                  <a:pt x="866" y="449"/>
                </a:lnTo>
                <a:lnTo>
                  <a:pt x="866" y="450"/>
                </a:lnTo>
                <a:lnTo>
                  <a:pt x="867" y="451"/>
                </a:lnTo>
                <a:lnTo>
                  <a:pt x="867" y="451"/>
                </a:lnTo>
                <a:lnTo>
                  <a:pt x="868" y="452"/>
                </a:lnTo>
                <a:lnTo>
                  <a:pt x="869" y="452"/>
                </a:lnTo>
                <a:lnTo>
                  <a:pt x="870" y="453"/>
                </a:lnTo>
                <a:lnTo>
                  <a:pt x="873" y="454"/>
                </a:lnTo>
                <a:lnTo>
                  <a:pt x="875" y="455"/>
                </a:lnTo>
                <a:lnTo>
                  <a:pt x="885" y="459"/>
                </a:lnTo>
                <a:lnTo>
                  <a:pt x="886" y="460"/>
                </a:lnTo>
                <a:lnTo>
                  <a:pt x="888" y="461"/>
                </a:lnTo>
                <a:lnTo>
                  <a:pt x="890" y="463"/>
                </a:lnTo>
                <a:lnTo>
                  <a:pt x="891" y="464"/>
                </a:lnTo>
                <a:lnTo>
                  <a:pt x="893" y="466"/>
                </a:lnTo>
                <a:lnTo>
                  <a:pt x="894" y="468"/>
                </a:lnTo>
                <a:lnTo>
                  <a:pt x="896" y="470"/>
                </a:lnTo>
                <a:lnTo>
                  <a:pt x="901" y="477"/>
                </a:lnTo>
                <a:lnTo>
                  <a:pt x="904" y="481"/>
                </a:lnTo>
                <a:lnTo>
                  <a:pt x="905" y="483"/>
                </a:lnTo>
                <a:lnTo>
                  <a:pt x="906" y="484"/>
                </a:lnTo>
                <a:lnTo>
                  <a:pt x="907" y="486"/>
                </a:lnTo>
                <a:lnTo>
                  <a:pt x="908" y="491"/>
                </a:lnTo>
                <a:lnTo>
                  <a:pt x="909" y="493"/>
                </a:lnTo>
                <a:lnTo>
                  <a:pt x="910" y="495"/>
                </a:lnTo>
                <a:lnTo>
                  <a:pt x="910" y="495"/>
                </a:lnTo>
                <a:lnTo>
                  <a:pt x="911" y="495"/>
                </a:lnTo>
                <a:lnTo>
                  <a:pt x="910" y="495"/>
                </a:lnTo>
                <a:lnTo>
                  <a:pt x="910" y="495"/>
                </a:lnTo>
                <a:lnTo>
                  <a:pt x="909" y="495"/>
                </a:lnTo>
                <a:lnTo>
                  <a:pt x="909" y="496"/>
                </a:lnTo>
                <a:lnTo>
                  <a:pt x="907" y="496"/>
                </a:lnTo>
                <a:lnTo>
                  <a:pt x="905" y="498"/>
                </a:lnTo>
                <a:lnTo>
                  <a:pt x="900" y="501"/>
                </a:lnTo>
                <a:lnTo>
                  <a:pt x="894" y="506"/>
                </a:lnTo>
                <a:lnTo>
                  <a:pt x="892" y="508"/>
                </a:lnTo>
                <a:lnTo>
                  <a:pt x="888" y="511"/>
                </a:lnTo>
                <a:lnTo>
                  <a:pt x="886" y="512"/>
                </a:lnTo>
                <a:lnTo>
                  <a:pt x="885" y="513"/>
                </a:lnTo>
                <a:lnTo>
                  <a:pt x="884" y="513"/>
                </a:lnTo>
                <a:lnTo>
                  <a:pt x="883" y="514"/>
                </a:lnTo>
                <a:lnTo>
                  <a:pt x="882" y="514"/>
                </a:lnTo>
                <a:lnTo>
                  <a:pt x="881" y="514"/>
                </a:lnTo>
                <a:lnTo>
                  <a:pt x="878" y="515"/>
                </a:lnTo>
                <a:lnTo>
                  <a:pt x="874" y="515"/>
                </a:lnTo>
                <a:lnTo>
                  <a:pt x="873" y="516"/>
                </a:lnTo>
                <a:lnTo>
                  <a:pt x="872" y="516"/>
                </a:lnTo>
                <a:lnTo>
                  <a:pt x="871" y="517"/>
                </a:lnTo>
                <a:lnTo>
                  <a:pt x="868" y="519"/>
                </a:lnTo>
                <a:lnTo>
                  <a:pt x="868" y="519"/>
                </a:lnTo>
                <a:lnTo>
                  <a:pt x="867" y="520"/>
                </a:lnTo>
                <a:lnTo>
                  <a:pt x="866" y="520"/>
                </a:lnTo>
                <a:lnTo>
                  <a:pt x="865" y="520"/>
                </a:lnTo>
                <a:lnTo>
                  <a:pt x="862" y="521"/>
                </a:lnTo>
                <a:lnTo>
                  <a:pt x="861" y="521"/>
                </a:lnTo>
                <a:lnTo>
                  <a:pt x="860" y="521"/>
                </a:lnTo>
                <a:lnTo>
                  <a:pt x="859" y="521"/>
                </a:lnTo>
                <a:lnTo>
                  <a:pt x="858" y="521"/>
                </a:lnTo>
                <a:lnTo>
                  <a:pt x="857" y="520"/>
                </a:lnTo>
                <a:lnTo>
                  <a:pt x="857" y="520"/>
                </a:lnTo>
                <a:lnTo>
                  <a:pt x="855" y="518"/>
                </a:lnTo>
                <a:lnTo>
                  <a:pt x="855" y="518"/>
                </a:lnTo>
                <a:lnTo>
                  <a:pt x="854" y="518"/>
                </a:lnTo>
                <a:lnTo>
                  <a:pt x="851" y="517"/>
                </a:lnTo>
                <a:lnTo>
                  <a:pt x="850" y="517"/>
                </a:lnTo>
                <a:lnTo>
                  <a:pt x="849" y="516"/>
                </a:lnTo>
                <a:lnTo>
                  <a:pt x="847" y="515"/>
                </a:lnTo>
                <a:lnTo>
                  <a:pt x="843" y="512"/>
                </a:lnTo>
                <a:lnTo>
                  <a:pt x="841" y="510"/>
                </a:lnTo>
                <a:lnTo>
                  <a:pt x="839" y="509"/>
                </a:lnTo>
                <a:lnTo>
                  <a:pt x="837" y="508"/>
                </a:lnTo>
                <a:lnTo>
                  <a:pt x="835" y="507"/>
                </a:lnTo>
                <a:lnTo>
                  <a:pt x="833" y="507"/>
                </a:lnTo>
                <a:lnTo>
                  <a:pt x="831" y="506"/>
                </a:lnTo>
                <a:lnTo>
                  <a:pt x="829" y="506"/>
                </a:lnTo>
                <a:lnTo>
                  <a:pt x="828" y="506"/>
                </a:lnTo>
                <a:lnTo>
                  <a:pt x="827" y="507"/>
                </a:lnTo>
                <a:lnTo>
                  <a:pt x="827" y="507"/>
                </a:lnTo>
                <a:lnTo>
                  <a:pt x="826" y="507"/>
                </a:lnTo>
                <a:lnTo>
                  <a:pt x="824" y="508"/>
                </a:lnTo>
                <a:lnTo>
                  <a:pt x="821" y="509"/>
                </a:lnTo>
                <a:lnTo>
                  <a:pt x="821" y="510"/>
                </a:lnTo>
                <a:lnTo>
                  <a:pt x="819" y="511"/>
                </a:lnTo>
                <a:lnTo>
                  <a:pt x="816" y="514"/>
                </a:lnTo>
                <a:lnTo>
                  <a:pt x="814" y="515"/>
                </a:lnTo>
                <a:lnTo>
                  <a:pt x="808" y="520"/>
                </a:lnTo>
                <a:lnTo>
                  <a:pt x="805" y="521"/>
                </a:lnTo>
                <a:lnTo>
                  <a:pt x="804" y="522"/>
                </a:lnTo>
                <a:lnTo>
                  <a:pt x="803" y="523"/>
                </a:lnTo>
                <a:lnTo>
                  <a:pt x="802" y="523"/>
                </a:lnTo>
                <a:lnTo>
                  <a:pt x="801" y="523"/>
                </a:lnTo>
                <a:lnTo>
                  <a:pt x="799" y="523"/>
                </a:lnTo>
                <a:lnTo>
                  <a:pt x="797" y="524"/>
                </a:lnTo>
                <a:lnTo>
                  <a:pt x="793" y="524"/>
                </a:lnTo>
                <a:lnTo>
                  <a:pt x="791" y="524"/>
                </a:lnTo>
                <a:lnTo>
                  <a:pt x="790" y="523"/>
                </a:lnTo>
                <a:lnTo>
                  <a:pt x="789" y="523"/>
                </a:lnTo>
                <a:lnTo>
                  <a:pt x="788" y="523"/>
                </a:lnTo>
                <a:lnTo>
                  <a:pt x="787" y="522"/>
                </a:lnTo>
                <a:lnTo>
                  <a:pt x="785" y="521"/>
                </a:lnTo>
                <a:lnTo>
                  <a:pt x="783" y="520"/>
                </a:lnTo>
                <a:lnTo>
                  <a:pt x="782" y="519"/>
                </a:lnTo>
                <a:lnTo>
                  <a:pt x="779" y="517"/>
                </a:lnTo>
                <a:lnTo>
                  <a:pt x="777" y="516"/>
                </a:lnTo>
                <a:lnTo>
                  <a:pt x="774" y="513"/>
                </a:lnTo>
                <a:lnTo>
                  <a:pt x="770" y="509"/>
                </a:lnTo>
                <a:lnTo>
                  <a:pt x="769" y="509"/>
                </a:lnTo>
                <a:lnTo>
                  <a:pt x="768" y="508"/>
                </a:lnTo>
                <a:lnTo>
                  <a:pt x="767" y="507"/>
                </a:lnTo>
                <a:lnTo>
                  <a:pt x="764" y="506"/>
                </a:lnTo>
                <a:lnTo>
                  <a:pt x="762" y="505"/>
                </a:lnTo>
                <a:lnTo>
                  <a:pt x="756" y="501"/>
                </a:lnTo>
                <a:lnTo>
                  <a:pt x="751" y="498"/>
                </a:lnTo>
                <a:lnTo>
                  <a:pt x="750" y="498"/>
                </a:lnTo>
                <a:lnTo>
                  <a:pt x="748" y="497"/>
                </a:lnTo>
                <a:lnTo>
                  <a:pt x="747" y="497"/>
                </a:lnTo>
                <a:lnTo>
                  <a:pt x="743" y="495"/>
                </a:lnTo>
                <a:lnTo>
                  <a:pt x="737" y="493"/>
                </a:lnTo>
                <a:lnTo>
                  <a:pt x="735" y="492"/>
                </a:lnTo>
                <a:lnTo>
                  <a:pt x="733" y="492"/>
                </a:lnTo>
                <a:lnTo>
                  <a:pt x="731" y="491"/>
                </a:lnTo>
                <a:lnTo>
                  <a:pt x="729" y="490"/>
                </a:lnTo>
                <a:lnTo>
                  <a:pt x="727" y="490"/>
                </a:lnTo>
                <a:lnTo>
                  <a:pt x="724" y="490"/>
                </a:lnTo>
                <a:lnTo>
                  <a:pt x="722" y="489"/>
                </a:lnTo>
                <a:lnTo>
                  <a:pt x="721" y="489"/>
                </a:lnTo>
                <a:lnTo>
                  <a:pt x="720" y="489"/>
                </a:lnTo>
                <a:lnTo>
                  <a:pt x="718" y="489"/>
                </a:lnTo>
                <a:lnTo>
                  <a:pt x="717" y="490"/>
                </a:lnTo>
                <a:lnTo>
                  <a:pt x="716" y="490"/>
                </a:lnTo>
                <a:lnTo>
                  <a:pt x="714" y="491"/>
                </a:lnTo>
                <a:lnTo>
                  <a:pt x="713" y="491"/>
                </a:lnTo>
                <a:lnTo>
                  <a:pt x="712" y="492"/>
                </a:lnTo>
                <a:lnTo>
                  <a:pt x="710" y="494"/>
                </a:lnTo>
                <a:lnTo>
                  <a:pt x="708" y="495"/>
                </a:lnTo>
                <a:lnTo>
                  <a:pt x="704" y="499"/>
                </a:lnTo>
                <a:lnTo>
                  <a:pt x="697" y="506"/>
                </a:lnTo>
                <a:lnTo>
                  <a:pt x="695" y="507"/>
                </a:lnTo>
                <a:lnTo>
                  <a:pt x="690" y="511"/>
                </a:lnTo>
                <a:lnTo>
                  <a:pt x="687" y="514"/>
                </a:lnTo>
                <a:lnTo>
                  <a:pt x="684" y="516"/>
                </a:lnTo>
                <a:lnTo>
                  <a:pt x="683" y="517"/>
                </a:lnTo>
                <a:lnTo>
                  <a:pt x="682" y="518"/>
                </a:lnTo>
                <a:lnTo>
                  <a:pt x="681" y="519"/>
                </a:lnTo>
                <a:lnTo>
                  <a:pt x="681" y="520"/>
                </a:lnTo>
                <a:lnTo>
                  <a:pt x="680" y="521"/>
                </a:lnTo>
                <a:lnTo>
                  <a:pt x="679" y="523"/>
                </a:lnTo>
                <a:lnTo>
                  <a:pt x="678" y="525"/>
                </a:lnTo>
                <a:lnTo>
                  <a:pt x="676" y="531"/>
                </a:lnTo>
                <a:lnTo>
                  <a:pt x="676" y="533"/>
                </a:lnTo>
                <a:lnTo>
                  <a:pt x="675" y="534"/>
                </a:lnTo>
                <a:lnTo>
                  <a:pt x="674" y="536"/>
                </a:lnTo>
                <a:lnTo>
                  <a:pt x="673" y="538"/>
                </a:lnTo>
                <a:lnTo>
                  <a:pt x="670" y="543"/>
                </a:lnTo>
                <a:lnTo>
                  <a:pt x="669" y="545"/>
                </a:lnTo>
                <a:lnTo>
                  <a:pt x="668" y="547"/>
                </a:lnTo>
                <a:lnTo>
                  <a:pt x="666" y="549"/>
                </a:lnTo>
                <a:lnTo>
                  <a:pt x="661" y="554"/>
                </a:lnTo>
                <a:lnTo>
                  <a:pt x="655" y="560"/>
                </a:lnTo>
                <a:lnTo>
                  <a:pt x="653" y="563"/>
                </a:lnTo>
                <a:lnTo>
                  <a:pt x="651" y="565"/>
                </a:lnTo>
                <a:lnTo>
                  <a:pt x="650" y="567"/>
                </a:lnTo>
                <a:lnTo>
                  <a:pt x="646" y="575"/>
                </a:lnTo>
                <a:lnTo>
                  <a:pt x="644" y="578"/>
                </a:lnTo>
                <a:lnTo>
                  <a:pt x="641" y="584"/>
                </a:lnTo>
                <a:lnTo>
                  <a:pt x="640" y="587"/>
                </a:lnTo>
                <a:lnTo>
                  <a:pt x="638" y="592"/>
                </a:lnTo>
                <a:lnTo>
                  <a:pt x="635" y="597"/>
                </a:lnTo>
                <a:lnTo>
                  <a:pt x="634" y="599"/>
                </a:lnTo>
                <a:lnTo>
                  <a:pt x="633" y="602"/>
                </a:lnTo>
                <a:lnTo>
                  <a:pt x="632" y="607"/>
                </a:lnTo>
                <a:lnTo>
                  <a:pt x="631" y="610"/>
                </a:lnTo>
                <a:lnTo>
                  <a:pt x="629" y="612"/>
                </a:lnTo>
                <a:lnTo>
                  <a:pt x="627" y="616"/>
                </a:lnTo>
                <a:lnTo>
                  <a:pt x="626" y="618"/>
                </a:lnTo>
                <a:lnTo>
                  <a:pt x="625" y="621"/>
                </a:lnTo>
                <a:lnTo>
                  <a:pt x="624" y="623"/>
                </a:lnTo>
                <a:lnTo>
                  <a:pt x="622" y="627"/>
                </a:lnTo>
                <a:lnTo>
                  <a:pt x="622" y="628"/>
                </a:lnTo>
                <a:lnTo>
                  <a:pt x="622" y="629"/>
                </a:lnTo>
                <a:lnTo>
                  <a:pt x="621" y="633"/>
                </a:lnTo>
                <a:lnTo>
                  <a:pt x="620" y="639"/>
                </a:lnTo>
                <a:lnTo>
                  <a:pt x="619" y="642"/>
                </a:lnTo>
                <a:lnTo>
                  <a:pt x="619" y="644"/>
                </a:lnTo>
                <a:lnTo>
                  <a:pt x="618" y="646"/>
                </a:lnTo>
                <a:lnTo>
                  <a:pt x="617" y="648"/>
                </a:lnTo>
                <a:lnTo>
                  <a:pt x="617" y="649"/>
                </a:lnTo>
                <a:lnTo>
                  <a:pt x="616" y="651"/>
                </a:lnTo>
                <a:lnTo>
                  <a:pt x="615" y="652"/>
                </a:lnTo>
                <a:lnTo>
                  <a:pt x="614" y="653"/>
                </a:lnTo>
                <a:lnTo>
                  <a:pt x="613" y="655"/>
                </a:lnTo>
                <a:lnTo>
                  <a:pt x="612" y="656"/>
                </a:lnTo>
                <a:lnTo>
                  <a:pt x="611" y="656"/>
                </a:lnTo>
                <a:lnTo>
                  <a:pt x="610" y="656"/>
                </a:lnTo>
                <a:lnTo>
                  <a:pt x="609" y="657"/>
                </a:lnTo>
                <a:lnTo>
                  <a:pt x="608" y="657"/>
                </a:lnTo>
                <a:lnTo>
                  <a:pt x="608" y="657"/>
                </a:lnTo>
                <a:lnTo>
                  <a:pt x="607" y="657"/>
                </a:lnTo>
                <a:lnTo>
                  <a:pt x="606" y="657"/>
                </a:lnTo>
                <a:lnTo>
                  <a:pt x="605" y="656"/>
                </a:lnTo>
                <a:lnTo>
                  <a:pt x="604" y="656"/>
                </a:lnTo>
                <a:lnTo>
                  <a:pt x="604" y="655"/>
                </a:lnTo>
                <a:lnTo>
                  <a:pt x="603" y="655"/>
                </a:lnTo>
                <a:lnTo>
                  <a:pt x="603" y="654"/>
                </a:lnTo>
                <a:lnTo>
                  <a:pt x="603" y="653"/>
                </a:lnTo>
                <a:lnTo>
                  <a:pt x="602" y="652"/>
                </a:lnTo>
                <a:lnTo>
                  <a:pt x="602" y="651"/>
                </a:lnTo>
                <a:lnTo>
                  <a:pt x="602" y="646"/>
                </a:lnTo>
                <a:lnTo>
                  <a:pt x="601" y="640"/>
                </a:lnTo>
                <a:lnTo>
                  <a:pt x="600" y="637"/>
                </a:lnTo>
                <a:lnTo>
                  <a:pt x="600" y="633"/>
                </a:lnTo>
                <a:lnTo>
                  <a:pt x="600" y="630"/>
                </a:lnTo>
                <a:lnTo>
                  <a:pt x="599" y="626"/>
                </a:lnTo>
                <a:lnTo>
                  <a:pt x="598" y="622"/>
                </a:lnTo>
                <a:lnTo>
                  <a:pt x="598" y="620"/>
                </a:lnTo>
                <a:lnTo>
                  <a:pt x="597" y="618"/>
                </a:lnTo>
                <a:lnTo>
                  <a:pt x="597" y="611"/>
                </a:lnTo>
                <a:lnTo>
                  <a:pt x="597" y="610"/>
                </a:lnTo>
                <a:lnTo>
                  <a:pt x="596" y="608"/>
                </a:lnTo>
                <a:lnTo>
                  <a:pt x="596" y="607"/>
                </a:lnTo>
                <a:lnTo>
                  <a:pt x="595" y="605"/>
                </a:lnTo>
                <a:lnTo>
                  <a:pt x="595" y="603"/>
                </a:lnTo>
                <a:lnTo>
                  <a:pt x="594" y="602"/>
                </a:lnTo>
                <a:lnTo>
                  <a:pt x="593" y="600"/>
                </a:lnTo>
                <a:lnTo>
                  <a:pt x="591" y="599"/>
                </a:lnTo>
                <a:lnTo>
                  <a:pt x="591" y="598"/>
                </a:lnTo>
                <a:lnTo>
                  <a:pt x="590" y="597"/>
                </a:lnTo>
                <a:lnTo>
                  <a:pt x="589" y="596"/>
                </a:lnTo>
                <a:lnTo>
                  <a:pt x="588" y="596"/>
                </a:lnTo>
                <a:lnTo>
                  <a:pt x="587" y="596"/>
                </a:lnTo>
                <a:lnTo>
                  <a:pt x="586" y="595"/>
                </a:lnTo>
                <a:lnTo>
                  <a:pt x="584" y="595"/>
                </a:lnTo>
                <a:lnTo>
                  <a:pt x="583" y="595"/>
                </a:lnTo>
                <a:lnTo>
                  <a:pt x="582" y="595"/>
                </a:lnTo>
                <a:lnTo>
                  <a:pt x="581" y="595"/>
                </a:lnTo>
                <a:lnTo>
                  <a:pt x="580" y="595"/>
                </a:lnTo>
                <a:lnTo>
                  <a:pt x="579" y="595"/>
                </a:lnTo>
                <a:lnTo>
                  <a:pt x="576" y="596"/>
                </a:lnTo>
                <a:lnTo>
                  <a:pt x="574" y="597"/>
                </a:lnTo>
                <a:lnTo>
                  <a:pt x="572" y="597"/>
                </a:lnTo>
                <a:lnTo>
                  <a:pt x="569" y="597"/>
                </a:lnTo>
                <a:lnTo>
                  <a:pt x="566" y="598"/>
                </a:lnTo>
                <a:lnTo>
                  <a:pt x="562" y="598"/>
                </a:lnTo>
                <a:lnTo>
                  <a:pt x="556" y="599"/>
                </a:lnTo>
                <a:lnTo>
                  <a:pt x="553" y="600"/>
                </a:lnTo>
                <a:lnTo>
                  <a:pt x="548" y="600"/>
                </a:lnTo>
                <a:lnTo>
                  <a:pt x="547" y="600"/>
                </a:lnTo>
                <a:lnTo>
                  <a:pt x="546" y="600"/>
                </a:lnTo>
                <a:lnTo>
                  <a:pt x="543" y="600"/>
                </a:lnTo>
                <a:lnTo>
                  <a:pt x="538" y="598"/>
                </a:lnTo>
                <a:lnTo>
                  <a:pt x="536" y="598"/>
                </a:lnTo>
                <a:lnTo>
                  <a:pt x="534" y="597"/>
                </a:lnTo>
                <a:lnTo>
                  <a:pt x="531" y="595"/>
                </a:lnTo>
                <a:lnTo>
                  <a:pt x="529" y="594"/>
                </a:lnTo>
                <a:lnTo>
                  <a:pt x="527" y="593"/>
                </a:lnTo>
                <a:lnTo>
                  <a:pt x="524" y="590"/>
                </a:lnTo>
                <a:lnTo>
                  <a:pt x="523" y="589"/>
                </a:lnTo>
                <a:lnTo>
                  <a:pt x="522" y="589"/>
                </a:lnTo>
                <a:lnTo>
                  <a:pt x="521" y="588"/>
                </a:lnTo>
                <a:lnTo>
                  <a:pt x="517" y="587"/>
                </a:lnTo>
                <a:lnTo>
                  <a:pt x="516" y="586"/>
                </a:lnTo>
                <a:lnTo>
                  <a:pt x="514" y="586"/>
                </a:lnTo>
                <a:lnTo>
                  <a:pt x="513" y="585"/>
                </a:lnTo>
                <a:lnTo>
                  <a:pt x="512" y="585"/>
                </a:lnTo>
                <a:lnTo>
                  <a:pt x="511" y="585"/>
                </a:lnTo>
                <a:lnTo>
                  <a:pt x="509" y="585"/>
                </a:lnTo>
                <a:lnTo>
                  <a:pt x="508" y="585"/>
                </a:lnTo>
                <a:lnTo>
                  <a:pt x="507" y="585"/>
                </a:lnTo>
                <a:lnTo>
                  <a:pt x="502" y="585"/>
                </a:lnTo>
                <a:lnTo>
                  <a:pt x="501" y="585"/>
                </a:lnTo>
                <a:lnTo>
                  <a:pt x="500" y="585"/>
                </a:lnTo>
                <a:lnTo>
                  <a:pt x="499" y="585"/>
                </a:lnTo>
                <a:lnTo>
                  <a:pt x="498" y="585"/>
                </a:lnTo>
                <a:lnTo>
                  <a:pt x="498" y="585"/>
                </a:lnTo>
                <a:lnTo>
                  <a:pt x="497" y="585"/>
                </a:lnTo>
                <a:lnTo>
                  <a:pt x="497" y="584"/>
                </a:lnTo>
                <a:lnTo>
                  <a:pt x="496" y="584"/>
                </a:lnTo>
                <a:lnTo>
                  <a:pt x="496" y="583"/>
                </a:lnTo>
                <a:lnTo>
                  <a:pt x="495" y="582"/>
                </a:lnTo>
                <a:lnTo>
                  <a:pt x="495" y="582"/>
                </a:lnTo>
                <a:lnTo>
                  <a:pt x="494" y="581"/>
                </a:lnTo>
                <a:lnTo>
                  <a:pt x="494" y="580"/>
                </a:lnTo>
                <a:lnTo>
                  <a:pt x="494" y="579"/>
                </a:lnTo>
                <a:lnTo>
                  <a:pt x="493" y="573"/>
                </a:lnTo>
                <a:lnTo>
                  <a:pt x="492" y="570"/>
                </a:lnTo>
                <a:lnTo>
                  <a:pt x="492" y="568"/>
                </a:lnTo>
                <a:lnTo>
                  <a:pt x="492" y="567"/>
                </a:lnTo>
                <a:lnTo>
                  <a:pt x="491" y="566"/>
                </a:lnTo>
                <a:lnTo>
                  <a:pt x="491" y="564"/>
                </a:lnTo>
                <a:lnTo>
                  <a:pt x="490" y="563"/>
                </a:lnTo>
                <a:lnTo>
                  <a:pt x="489" y="562"/>
                </a:lnTo>
                <a:lnTo>
                  <a:pt x="488" y="560"/>
                </a:lnTo>
                <a:lnTo>
                  <a:pt x="486" y="559"/>
                </a:lnTo>
                <a:lnTo>
                  <a:pt x="485" y="558"/>
                </a:lnTo>
                <a:lnTo>
                  <a:pt x="484" y="557"/>
                </a:lnTo>
                <a:lnTo>
                  <a:pt x="483" y="556"/>
                </a:lnTo>
                <a:lnTo>
                  <a:pt x="482" y="555"/>
                </a:lnTo>
                <a:lnTo>
                  <a:pt x="480" y="555"/>
                </a:lnTo>
                <a:lnTo>
                  <a:pt x="478" y="554"/>
                </a:lnTo>
                <a:lnTo>
                  <a:pt x="477" y="554"/>
                </a:lnTo>
                <a:lnTo>
                  <a:pt x="475" y="554"/>
                </a:lnTo>
                <a:lnTo>
                  <a:pt x="470" y="554"/>
                </a:lnTo>
                <a:lnTo>
                  <a:pt x="468" y="554"/>
                </a:lnTo>
                <a:lnTo>
                  <a:pt x="466" y="554"/>
                </a:lnTo>
                <a:lnTo>
                  <a:pt x="464" y="554"/>
                </a:lnTo>
                <a:lnTo>
                  <a:pt x="462" y="554"/>
                </a:lnTo>
                <a:lnTo>
                  <a:pt x="461" y="553"/>
                </a:lnTo>
                <a:lnTo>
                  <a:pt x="459" y="553"/>
                </a:lnTo>
                <a:lnTo>
                  <a:pt x="457" y="552"/>
                </a:lnTo>
                <a:lnTo>
                  <a:pt x="456" y="552"/>
                </a:lnTo>
                <a:lnTo>
                  <a:pt x="446" y="547"/>
                </a:lnTo>
                <a:lnTo>
                  <a:pt x="444" y="545"/>
                </a:lnTo>
                <a:lnTo>
                  <a:pt x="440" y="542"/>
                </a:lnTo>
                <a:lnTo>
                  <a:pt x="438" y="542"/>
                </a:lnTo>
                <a:lnTo>
                  <a:pt x="436" y="540"/>
                </a:lnTo>
                <a:lnTo>
                  <a:pt x="435" y="540"/>
                </a:lnTo>
                <a:lnTo>
                  <a:pt x="434" y="540"/>
                </a:lnTo>
                <a:lnTo>
                  <a:pt x="433" y="540"/>
                </a:lnTo>
                <a:lnTo>
                  <a:pt x="432" y="540"/>
                </a:lnTo>
                <a:lnTo>
                  <a:pt x="432" y="540"/>
                </a:lnTo>
                <a:lnTo>
                  <a:pt x="431" y="540"/>
                </a:lnTo>
                <a:lnTo>
                  <a:pt x="429" y="540"/>
                </a:lnTo>
                <a:lnTo>
                  <a:pt x="426" y="541"/>
                </a:lnTo>
                <a:lnTo>
                  <a:pt x="424" y="542"/>
                </a:lnTo>
                <a:lnTo>
                  <a:pt x="422" y="542"/>
                </a:lnTo>
                <a:lnTo>
                  <a:pt x="420" y="542"/>
                </a:lnTo>
                <a:lnTo>
                  <a:pt x="416" y="542"/>
                </a:lnTo>
                <a:lnTo>
                  <a:pt x="413" y="542"/>
                </a:lnTo>
                <a:lnTo>
                  <a:pt x="409" y="542"/>
                </a:lnTo>
                <a:lnTo>
                  <a:pt x="404" y="542"/>
                </a:lnTo>
                <a:lnTo>
                  <a:pt x="403" y="542"/>
                </a:lnTo>
                <a:lnTo>
                  <a:pt x="402" y="542"/>
                </a:lnTo>
                <a:lnTo>
                  <a:pt x="401" y="542"/>
                </a:lnTo>
                <a:lnTo>
                  <a:pt x="400" y="542"/>
                </a:lnTo>
                <a:lnTo>
                  <a:pt x="399" y="542"/>
                </a:lnTo>
                <a:lnTo>
                  <a:pt x="398" y="543"/>
                </a:lnTo>
                <a:lnTo>
                  <a:pt x="397" y="544"/>
                </a:lnTo>
                <a:lnTo>
                  <a:pt x="396" y="545"/>
                </a:lnTo>
                <a:lnTo>
                  <a:pt x="395" y="546"/>
                </a:lnTo>
                <a:lnTo>
                  <a:pt x="394" y="548"/>
                </a:lnTo>
                <a:lnTo>
                  <a:pt x="392" y="550"/>
                </a:lnTo>
                <a:lnTo>
                  <a:pt x="390" y="555"/>
                </a:lnTo>
                <a:lnTo>
                  <a:pt x="389" y="558"/>
                </a:lnTo>
                <a:lnTo>
                  <a:pt x="387" y="563"/>
                </a:lnTo>
                <a:lnTo>
                  <a:pt x="386" y="565"/>
                </a:lnTo>
                <a:lnTo>
                  <a:pt x="385" y="567"/>
                </a:lnTo>
                <a:lnTo>
                  <a:pt x="385" y="568"/>
                </a:lnTo>
                <a:lnTo>
                  <a:pt x="381" y="573"/>
                </a:lnTo>
                <a:lnTo>
                  <a:pt x="378" y="579"/>
                </a:lnTo>
                <a:lnTo>
                  <a:pt x="376" y="581"/>
                </a:lnTo>
                <a:lnTo>
                  <a:pt x="375" y="582"/>
                </a:lnTo>
                <a:lnTo>
                  <a:pt x="374" y="583"/>
                </a:lnTo>
                <a:lnTo>
                  <a:pt x="372" y="584"/>
                </a:lnTo>
                <a:lnTo>
                  <a:pt x="371" y="586"/>
                </a:lnTo>
                <a:lnTo>
                  <a:pt x="367" y="588"/>
                </a:lnTo>
                <a:lnTo>
                  <a:pt x="366" y="589"/>
                </a:lnTo>
                <a:lnTo>
                  <a:pt x="364" y="590"/>
                </a:lnTo>
                <a:lnTo>
                  <a:pt x="363" y="590"/>
                </a:lnTo>
                <a:lnTo>
                  <a:pt x="361" y="590"/>
                </a:lnTo>
                <a:lnTo>
                  <a:pt x="360" y="590"/>
                </a:lnTo>
                <a:lnTo>
                  <a:pt x="358" y="590"/>
                </a:lnTo>
                <a:lnTo>
                  <a:pt x="357" y="590"/>
                </a:lnTo>
                <a:lnTo>
                  <a:pt x="356" y="589"/>
                </a:lnTo>
                <a:lnTo>
                  <a:pt x="355" y="589"/>
                </a:lnTo>
                <a:lnTo>
                  <a:pt x="354" y="588"/>
                </a:lnTo>
                <a:lnTo>
                  <a:pt x="352" y="587"/>
                </a:lnTo>
                <a:lnTo>
                  <a:pt x="351" y="586"/>
                </a:lnTo>
                <a:lnTo>
                  <a:pt x="351" y="586"/>
                </a:lnTo>
                <a:lnTo>
                  <a:pt x="350" y="585"/>
                </a:lnTo>
                <a:lnTo>
                  <a:pt x="349" y="585"/>
                </a:lnTo>
                <a:lnTo>
                  <a:pt x="349" y="585"/>
                </a:lnTo>
                <a:lnTo>
                  <a:pt x="348" y="585"/>
                </a:lnTo>
                <a:lnTo>
                  <a:pt x="347" y="585"/>
                </a:lnTo>
                <a:lnTo>
                  <a:pt x="346" y="586"/>
                </a:lnTo>
                <a:lnTo>
                  <a:pt x="344" y="587"/>
                </a:lnTo>
                <a:lnTo>
                  <a:pt x="343" y="587"/>
                </a:lnTo>
                <a:lnTo>
                  <a:pt x="342" y="588"/>
                </a:lnTo>
                <a:lnTo>
                  <a:pt x="341" y="588"/>
                </a:lnTo>
                <a:lnTo>
                  <a:pt x="340" y="588"/>
                </a:lnTo>
                <a:lnTo>
                  <a:pt x="339" y="588"/>
                </a:lnTo>
                <a:lnTo>
                  <a:pt x="338" y="588"/>
                </a:lnTo>
                <a:lnTo>
                  <a:pt x="337" y="588"/>
                </a:lnTo>
                <a:lnTo>
                  <a:pt x="335" y="588"/>
                </a:lnTo>
                <a:lnTo>
                  <a:pt x="331" y="587"/>
                </a:lnTo>
                <a:lnTo>
                  <a:pt x="329" y="587"/>
                </a:lnTo>
                <a:lnTo>
                  <a:pt x="325" y="586"/>
                </a:lnTo>
                <a:lnTo>
                  <a:pt x="323" y="586"/>
                </a:lnTo>
                <a:lnTo>
                  <a:pt x="320" y="586"/>
                </a:lnTo>
                <a:lnTo>
                  <a:pt x="318" y="586"/>
                </a:lnTo>
                <a:lnTo>
                  <a:pt x="313" y="586"/>
                </a:lnTo>
                <a:lnTo>
                  <a:pt x="310" y="586"/>
                </a:lnTo>
                <a:lnTo>
                  <a:pt x="306" y="586"/>
                </a:lnTo>
                <a:lnTo>
                  <a:pt x="301" y="585"/>
                </a:lnTo>
                <a:lnTo>
                  <a:pt x="295" y="585"/>
                </a:lnTo>
                <a:lnTo>
                  <a:pt x="277" y="583"/>
                </a:lnTo>
                <a:lnTo>
                  <a:pt x="273" y="583"/>
                </a:lnTo>
                <a:lnTo>
                  <a:pt x="271" y="583"/>
                </a:lnTo>
                <a:lnTo>
                  <a:pt x="268" y="583"/>
                </a:lnTo>
                <a:lnTo>
                  <a:pt x="267" y="583"/>
                </a:lnTo>
                <a:lnTo>
                  <a:pt x="262" y="583"/>
                </a:lnTo>
                <a:lnTo>
                  <a:pt x="259" y="583"/>
                </a:lnTo>
                <a:lnTo>
                  <a:pt x="257" y="583"/>
                </a:lnTo>
                <a:lnTo>
                  <a:pt x="253" y="583"/>
                </a:lnTo>
                <a:lnTo>
                  <a:pt x="246" y="582"/>
                </a:lnTo>
                <a:lnTo>
                  <a:pt x="244" y="582"/>
                </a:lnTo>
                <a:lnTo>
                  <a:pt x="242" y="582"/>
                </a:lnTo>
                <a:lnTo>
                  <a:pt x="240" y="581"/>
                </a:lnTo>
                <a:lnTo>
                  <a:pt x="238" y="581"/>
                </a:lnTo>
                <a:lnTo>
                  <a:pt x="237" y="580"/>
                </a:lnTo>
                <a:lnTo>
                  <a:pt x="235" y="580"/>
                </a:lnTo>
                <a:lnTo>
                  <a:pt x="233" y="579"/>
                </a:lnTo>
                <a:lnTo>
                  <a:pt x="231" y="578"/>
                </a:lnTo>
                <a:lnTo>
                  <a:pt x="229" y="577"/>
                </a:lnTo>
                <a:lnTo>
                  <a:pt x="225" y="575"/>
                </a:lnTo>
                <a:lnTo>
                  <a:pt x="217" y="571"/>
                </a:lnTo>
                <a:lnTo>
                  <a:pt x="205" y="565"/>
                </a:lnTo>
                <a:lnTo>
                  <a:pt x="201" y="562"/>
                </a:lnTo>
                <a:lnTo>
                  <a:pt x="199" y="561"/>
                </a:lnTo>
                <a:lnTo>
                  <a:pt x="197" y="560"/>
                </a:lnTo>
                <a:lnTo>
                  <a:pt x="196" y="559"/>
                </a:lnTo>
                <a:lnTo>
                  <a:pt x="194" y="557"/>
                </a:lnTo>
                <a:lnTo>
                  <a:pt x="191" y="555"/>
                </a:lnTo>
                <a:lnTo>
                  <a:pt x="189" y="553"/>
                </a:lnTo>
                <a:lnTo>
                  <a:pt x="187" y="552"/>
                </a:lnTo>
                <a:lnTo>
                  <a:pt x="185" y="550"/>
                </a:lnTo>
                <a:lnTo>
                  <a:pt x="184" y="548"/>
                </a:lnTo>
                <a:lnTo>
                  <a:pt x="183" y="547"/>
                </a:lnTo>
                <a:lnTo>
                  <a:pt x="182" y="546"/>
                </a:lnTo>
                <a:lnTo>
                  <a:pt x="181" y="545"/>
                </a:lnTo>
                <a:lnTo>
                  <a:pt x="180" y="544"/>
                </a:lnTo>
                <a:lnTo>
                  <a:pt x="180" y="543"/>
                </a:lnTo>
                <a:lnTo>
                  <a:pt x="179" y="542"/>
                </a:lnTo>
                <a:lnTo>
                  <a:pt x="178" y="538"/>
                </a:lnTo>
                <a:lnTo>
                  <a:pt x="178" y="537"/>
                </a:lnTo>
                <a:lnTo>
                  <a:pt x="178" y="536"/>
                </a:lnTo>
                <a:lnTo>
                  <a:pt x="178" y="536"/>
                </a:lnTo>
                <a:lnTo>
                  <a:pt x="177" y="535"/>
                </a:lnTo>
                <a:lnTo>
                  <a:pt x="177" y="535"/>
                </a:lnTo>
                <a:lnTo>
                  <a:pt x="176" y="534"/>
                </a:lnTo>
                <a:lnTo>
                  <a:pt x="175" y="533"/>
                </a:lnTo>
                <a:lnTo>
                  <a:pt x="174" y="533"/>
                </a:lnTo>
                <a:lnTo>
                  <a:pt x="173" y="533"/>
                </a:lnTo>
                <a:lnTo>
                  <a:pt x="172" y="532"/>
                </a:lnTo>
                <a:lnTo>
                  <a:pt x="171" y="532"/>
                </a:lnTo>
                <a:lnTo>
                  <a:pt x="170" y="532"/>
                </a:lnTo>
                <a:lnTo>
                  <a:pt x="170" y="532"/>
                </a:lnTo>
                <a:lnTo>
                  <a:pt x="169" y="531"/>
                </a:lnTo>
                <a:lnTo>
                  <a:pt x="168" y="530"/>
                </a:lnTo>
                <a:lnTo>
                  <a:pt x="166" y="528"/>
                </a:lnTo>
                <a:lnTo>
                  <a:pt x="165" y="528"/>
                </a:lnTo>
                <a:lnTo>
                  <a:pt x="164" y="527"/>
                </a:lnTo>
                <a:lnTo>
                  <a:pt x="163" y="526"/>
                </a:lnTo>
                <a:lnTo>
                  <a:pt x="162" y="526"/>
                </a:lnTo>
                <a:lnTo>
                  <a:pt x="161" y="525"/>
                </a:lnTo>
                <a:lnTo>
                  <a:pt x="157" y="524"/>
                </a:lnTo>
                <a:lnTo>
                  <a:pt x="156" y="524"/>
                </a:lnTo>
                <a:lnTo>
                  <a:pt x="156" y="524"/>
                </a:lnTo>
                <a:lnTo>
                  <a:pt x="155" y="523"/>
                </a:lnTo>
                <a:lnTo>
                  <a:pt x="155" y="523"/>
                </a:lnTo>
                <a:lnTo>
                  <a:pt x="154" y="522"/>
                </a:lnTo>
                <a:lnTo>
                  <a:pt x="154" y="521"/>
                </a:lnTo>
                <a:lnTo>
                  <a:pt x="154" y="521"/>
                </a:lnTo>
                <a:lnTo>
                  <a:pt x="154" y="520"/>
                </a:lnTo>
                <a:lnTo>
                  <a:pt x="153" y="519"/>
                </a:lnTo>
                <a:lnTo>
                  <a:pt x="152" y="519"/>
                </a:lnTo>
                <a:lnTo>
                  <a:pt x="150" y="518"/>
                </a:lnTo>
                <a:lnTo>
                  <a:pt x="149" y="517"/>
                </a:lnTo>
                <a:lnTo>
                  <a:pt x="148" y="516"/>
                </a:lnTo>
                <a:lnTo>
                  <a:pt x="146" y="514"/>
                </a:lnTo>
                <a:lnTo>
                  <a:pt x="145" y="513"/>
                </a:lnTo>
                <a:lnTo>
                  <a:pt x="144" y="513"/>
                </a:lnTo>
                <a:lnTo>
                  <a:pt x="144" y="512"/>
                </a:lnTo>
                <a:lnTo>
                  <a:pt x="143" y="512"/>
                </a:lnTo>
                <a:lnTo>
                  <a:pt x="141" y="512"/>
                </a:lnTo>
                <a:lnTo>
                  <a:pt x="139" y="511"/>
                </a:lnTo>
                <a:lnTo>
                  <a:pt x="137" y="510"/>
                </a:lnTo>
                <a:lnTo>
                  <a:pt x="136" y="510"/>
                </a:lnTo>
                <a:lnTo>
                  <a:pt x="135" y="509"/>
                </a:lnTo>
                <a:lnTo>
                  <a:pt x="135" y="508"/>
                </a:lnTo>
                <a:lnTo>
                  <a:pt x="134" y="507"/>
                </a:lnTo>
                <a:lnTo>
                  <a:pt x="133" y="507"/>
                </a:lnTo>
                <a:lnTo>
                  <a:pt x="132" y="505"/>
                </a:lnTo>
                <a:lnTo>
                  <a:pt x="132" y="504"/>
                </a:lnTo>
                <a:lnTo>
                  <a:pt x="131" y="504"/>
                </a:lnTo>
                <a:lnTo>
                  <a:pt x="131" y="503"/>
                </a:lnTo>
                <a:lnTo>
                  <a:pt x="130" y="502"/>
                </a:lnTo>
                <a:lnTo>
                  <a:pt x="129" y="502"/>
                </a:lnTo>
                <a:lnTo>
                  <a:pt x="129" y="502"/>
                </a:lnTo>
                <a:lnTo>
                  <a:pt x="128" y="501"/>
                </a:lnTo>
                <a:lnTo>
                  <a:pt x="127" y="501"/>
                </a:lnTo>
                <a:lnTo>
                  <a:pt x="126" y="501"/>
                </a:lnTo>
                <a:lnTo>
                  <a:pt x="121" y="501"/>
                </a:lnTo>
                <a:lnTo>
                  <a:pt x="119" y="501"/>
                </a:lnTo>
                <a:lnTo>
                  <a:pt x="116" y="501"/>
                </a:lnTo>
                <a:lnTo>
                  <a:pt x="113" y="501"/>
                </a:lnTo>
                <a:lnTo>
                  <a:pt x="110" y="502"/>
                </a:lnTo>
                <a:lnTo>
                  <a:pt x="108" y="502"/>
                </a:lnTo>
                <a:lnTo>
                  <a:pt x="107" y="503"/>
                </a:lnTo>
                <a:lnTo>
                  <a:pt x="106" y="503"/>
                </a:lnTo>
                <a:lnTo>
                  <a:pt x="105" y="504"/>
                </a:lnTo>
                <a:lnTo>
                  <a:pt x="103" y="504"/>
                </a:lnTo>
                <a:lnTo>
                  <a:pt x="102" y="505"/>
                </a:lnTo>
                <a:lnTo>
                  <a:pt x="97" y="509"/>
                </a:lnTo>
                <a:lnTo>
                  <a:pt x="95" y="510"/>
                </a:lnTo>
                <a:lnTo>
                  <a:pt x="94" y="510"/>
                </a:lnTo>
                <a:lnTo>
                  <a:pt x="92" y="511"/>
                </a:lnTo>
                <a:lnTo>
                  <a:pt x="91" y="512"/>
                </a:lnTo>
                <a:lnTo>
                  <a:pt x="90" y="512"/>
                </a:lnTo>
                <a:lnTo>
                  <a:pt x="89" y="512"/>
                </a:lnTo>
                <a:lnTo>
                  <a:pt x="87" y="512"/>
                </a:lnTo>
                <a:lnTo>
                  <a:pt x="85" y="512"/>
                </a:lnTo>
                <a:lnTo>
                  <a:pt x="83" y="512"/>
                </a:lnTo>
                <a:lnTo>
                  <a:pt x="81" y="512"/>
                </a:lnTo>
                <a:lnTo>
                  <a:pt x="77" y="512"/>
                </a:lnTo>
                <a:lnTo>
                  <a:pt x="68" y="511"/>
                </a:lnTo>
                <a:lnTo>
                  <a:pt x="67" y="510"/>
                </a:lnTo>
                <a:lnTo>
                  <a:pt x="65" y="510"/>
                </a:lnTo>
                <a:lnTo>
                  <a:pt x="63" y="509"/>
                </a:lnTo>
                <a:lnTo>
                  <a:pt x="62" y="508"/>
                </a:lnTo>
                <a:lnTo>
                  <a:pt x="60" y="507"/>
                </a:lnTo>
                <a:lnTo>
                  <a:pt x="58" y="505"/>
                </a:lnTo>
                <a:lnTo>
                  <a:pt x="56" y="504"/>
                </a:lnTo>
                <a:lnTo>
                  <a:pt x="50" y="499"/>
                </a:lnTo>
                <a:lnTo>
                  <a:pt x="48" y="497"/>
                </a:lnTo>
                <a:lnTo>
                  <a:pt x="47" y="496"/>
                </a:lnTo>
                <a:lnTo>
                  <a:pt x="45" y="495"/>
                </a:lnTo>
                <a:lnTo>
                  <a:pt x="44" y="494"/>
                </a:lnTo>
                <a:lnTo>
                  <a:pt x="39" y="492"/>
                </a:lnTo>
                <a:lnTo>
                  <a:pt x="34" y="489"/>
                </a:lnTo>
                <a:lnTo>
                  <a:pt x="33" y="488"/>
                </a:lnTo>
                <a:lnTo>
                  <a:pt x="31" y="488"/>
                </a:lnTo>
                <a:lnTo>
                  <a:pt x="29" y="487"/>
                </a:lnTo>
                <a:lnTo>
                  <a:pt x="26" y="486"/>
                </a:lnTo>
                <a:lnTo>
                  <a:pt x="18" y="485"/>
                </a:lnTo>
                <a:lnTo>
                  <a:pt x="15" y="484"/>
                </a:lnTo>
                <a:lnTo>
                  <a:pt x="13" y="484"/>
                </a:lnTo>
                <a:lnTo>
                  <a:pt x="11" y="483"/>
                </a:lnTo>
                <a:lnTo>
                  <a:pt x="9" y="482"/>
                </a:lnTo>
                <a:lnTo>
                  <a:pt x="0" y="479"/>
                </a:lnTo>
                <a:lnTo>
                  <a:pt x="1" y="478"/>
                </a:lnTo>
                <a:lnTo>
                  <a:pt x="2" y="476"/>
                </a:lnTo>
                <a:lnTo>
                  <a:pt x="4" y="471"/>
                </a:lnTo>
                <a:lnTo>
                  <a:pt x="4" y="470"/>
                </a:lnTo>
                <a:lnTo>
                  <a:pt x="5" y="470"/>
                </a:lnTo>
                <a:lnTo>
                  <a:pt x="5" y="469"/>
                </a:lnTo>
                <a:lnTo>
                  <a:pt x="6" y="469"/>
                </a:lnTo>
                <a:lnTo>
                  <a:pt x="7" y="469"/>
                </a:lnTo>
                <a:lnTo>
                  <a:pt x="7" y="468"/>
                </a:lnTo>
                <a:lnTo>
                  <a:pt x="9" y="467"/>
                </a:lnTo>
                <a:lnTo>
                  <a:pt x="10" y="467"/>
                </a:lnTo>
                <a:lnTo>
                  <a:pt x="10" y="466"/>
                </a:lnTo>
                <a:lnTo>
                  <a:pt x="10" y="466"/>
                </a:lnTo>
                <a:lnTo>
                  <a:pt x="10" y="466"/>
                </a:lnTo>
                <a:lnTo>
                  <a:pt x="9" y="465"/>
                </a:lnTo>
                <a:lnTo>
                  <a:pt x="9" y="465"/>
                </a:lnTo>
                <a:lnTo>
                  <a:pt x="9" y="465"/>
                </a:lnTo>
                <a:lnTo>
                  <a:pt x="9" y="464"/>
                </a:lnTo>
                <a:lnTo>
                  <a:pt x="10" y="464"/>
                </a:lnTo>
                <a:lnTo>
                  <a:pt x="11" y="463"/>
                </a:lnTo>
                <a:lnTo>
                  <a:pt x="11" y="462"/>
                </a:lnTo>
                <a:lnTo>
                  <a:pt x="12" y="460"/>
                </a:lnTo>
                <a:lnTo>
                  <a:pt x="12" y="460"/>
                </a:lnTo>
                <a:lnTo>
                  <a:pt x="12" y="459"/>
                </a:lnTo>
                <a:lnTo>
                  <a:pt x="12" y="458"/>
                </a:lnTo>
                <a:lnTo>
                  <a:pt x="13" y="458"/>
                </a:lnTo>
                <a:lnTo>
                  <a:pt x="13" y="458"/>
                </a:lnTo>
                <a:lnTo>
                  <a:pt x="15" y="458"/>
                </a:lnTo>
                <a:lnTo>
                  <a:pt x="15" y="457"/>
                </a:lnTo>
                <a:lnTo>
                  <a:pt x="16" y="457"/>
                </a:lnTo>
                <a:lnTo>
                  <a:pt x="16" y="457"/>
                </a:lnTo>
                <a:lnTo>
                  <a:pt x="17" y="456"/>
                </a:lnTo>
                <a:lnTo>
                  <a:pt x="19" y="454"/>
                </a:lnTo>
                <a:lnTo>
                  <a:pt x="19" y="453"/>
                </a:lnTo>
                <a:lnTo>
                  <a:pt x="19" y="453"/>
                </a:lnTo>
                <a:lnTo>
                  <a:pt x="20" y="453"/>
                </a:lnTo>
                <a:lnTo>
                  <a:pt x="20" y="452"/>
                </a:lnTo>
                <a:lnTo>
                  <a:pt x="20" y="452"/>
                </a:lnTo>
                <a:lnTo>
                  <a:pt x="21" y="451"/>
                </a:lnTo>
                <a:lnTo>
                  <a:pt x="22" y="451"/>
                </a:lnTo>
                <a:lnTo>
                  <a:pt x="23" y="450"/>
                </a:lnTo>
                <a:lnTo>
                  <a:pt x="25" y="450"/>
                </a:lnTo>
                <a:lnTo>
                  <a:pt x="26" y="450"/>
                </a:lnTo>
                <a:lnTo>
                  <a:pt x="28" y="450"/>
                </a:lnTo>
                <a:lnTo>
                  <a:pt x="29" y="450"/>
                </a:lnTo>
                <a:lnTo>
                  <a:pt x="30" y="450"/>
                </a:lnTo>
                <a:lnTo>
                  <a:pt x="31" y="450"/>
                </a:lnTo>
                <a:lnTo>
                  <a:pt x="32" y="451"/>
                </a:lnTo>
                <a:lnTo>
                  <a:pt x="33" y="452"/>
                </a:lnTo>
                <a:lnTo>
                  <a:pt x="35" y="454"/>
                </a:lnTo>
                <a:lnTo>
                  <a:pt x="36" y="454"/>
                </a:lnTo>
                <a:lnTo>
                  <a:pt x="37" y="455"/>
                </a:lnTo>
                <a:lnTo>
                  <a:pt x="38" y="455"/>
                </a:lnTo>
                <a:lnTo>
                  <a:pt x="40" y="455"/>
                </a:lnTo>
                <a:lnTo>
                  <a:pt x="41" y="456"/>
                </a:lnTo>
                <a:lnTo>
                  <a:pt x="43" y="456"/>
                </a:lnTo>
                <a:lnTo>
                  <a:pt x="43" y="456"/>
                </a:lnTo>
                <a:lnTo>
                  <a:pt x="44" y="456"/>
                </a:lnTo>
                <a:lnTo>
                  <a:pt x="45" y="455"/>
                </a:lnTo>
                <a:lnTo>
                  <a:pt x="46" y="455"/>
                </a:lnTo>
                <a:lnTo>
                  <a:pt x="46" y="454"/>
                </a:lnTo>
                <a:lnTo>
                  <a:pt x="47" y="453"/>
                </a:lnTo>
                <a:lnTo>
                  <a:pt x="48" y="452"/>
                </a:lnTo>
                <a:lnTo>
                  <a:pt x="49" y="451"/>
                </a:lnTo>
                <a:lnTo>
                  <a:pt x="51" y="449"/>
                </a:lnTo>
                <a:lnTo>
                  <a:pt x="53" y="446"/>
                </a:lnTo>
                <a:lnTo>
                  <a:pt x="54" y="445"/>
                </a:lnTo>
                <a:lnTo>
                  <a:pt x="54" y="444"/>
                </a:lnTo>
                <a:lnTo>
                  <a:pt x="55" y="444"/>
                </a:lnTo>
                <a:lnTo>
                  <a:pt x="56" y="444"/>
                </a:lnTo>
                <a:lnTo>
                  <a:pt x="56" y="443"/>
                </a:lnTo>
                <a:lnTo>
                  <a:pt x="57" y="443"/>
                </a:lnTo>
                <a:lnTo>
                  <a:pt x="59" y="443"/>
                </a:lnTo>
                <a:lnTo>
                  <a:pt x="64" y="442"/>
                </a:lnTo>
                <a:lnTo>
                  <a:pt x="66" y="442"/>
                </a:lnTo>
                <a:lnTo>
                  <a:pt x="67" y="442"/>
                </a:lnTo>
                <a:lnTo>
                  <a:pt x="69" y="442"/>
                </a:lnTo>
                <a:lnTo>
                  <a:pt x="70" y="443"/>
                </a:lnTo>
                <a:lnTo>
                  <a:pt x="72" y="443"/>
                </a:lnTo>
                <a:lnTo>
                  <a:pt x="73" y="444"/>
                </a:lnTo>
                <a:lnTo>
                  <a:pt x="75" y="445"/>
                </a:lnTo>
                <a:lnTo>
                  <a:pt x="78" y="447"/>
                </a:lnTo>
                <a:lnTo>
                  <a:pt x="79" y="448"/>
                </a:lnTo>
                <a:lnTo>
                  <a:pt x="79" y="448"/>
                </a:lnTo>
                <a:lnTo>
                  <a:pt x="80" y="448"/>
                </a:lnTo>
                <a:lnTo>
                  <a:pt x="81" y="448"/>
                </a:lnTo>
                <a:lnTo>
                  <a:pt x="82" y="448"/>
                </a:lnTo>
                <a:lnTo>
                  <a:pt x="82" y="448"/>
                </a:lnTo>
                <a:lnTo>
                  <a:pt x="83" y="448"/>
                </a:lnTo>
                <a:lnTo>
                  <a:pt x="84" y="447"/>
                </a:lnTo>
                <a:lnTo>
                  <a:pt x="85" y="446"/>
                </a:lnTo>
                <a:lnTo>
                  <a:pt x="87" y="443"/>
                </a:lnTo>
                <a:lnTo>
                  <a:pt x="88" y="441"/>
                </a:lnTo>
                <a:lnTo>
                  <a:pt x="89" y="440"/>
                </a:lnTo>
                <a:lnTo>
                  <a:pt x="91" y="438"/>
                </a:lnTo>
                <a:lnTo>
                  <a:pt x="93" y="436"/>
                </a:lnTo>
                <a:lnTo>
                  <a:pt x="95" y="434"/>
                </a:lnTo>
                <a:lnTo>
                  <a:pt x="96" y="434"/>
                </a:lnTo>
                <a:lnTo>
                  <a:pt x="97" y="433"/>
                </a:lnTo>
                <a:lnTo>
                  <a:pt x="98" y="432"/>
                </a:lnTo>
                <a:lnTo>
                  <a:pt x="102" y="430"/>
                </a:lnTo>
                <a:lnTo>
                  <a:pt x="103" y="429"/>
                </a:lnTo>
                <a:lnTo>
                  <a:pt x="104" y="428"/>
                </a:lnTo>
                <a:lnTo>
                  <a:pt x="106" y="427"/>
                </a:lnTo>
                <a:lnTo>
                  <a:pt x="108" y="426"/>
                </a:lnTo>
                <a:lnTo>
                  <a:pt x="110" y="423"/>
                </a:lnTo>
                <a:lnTo>
                  <a:pt x="111" y="421"/>
                </a:lnTo>
                <a:lnTo>
                  <a:pt x="113" y="419"/>
                </a:lnTo>
                <a:lnTo>
                  <a:pt x="114" y="418"/>
                </a:lnTo>
                <a:lnTo>
                  <a:pt x="115" y="417"/>
                </a:lnTo>
                <a:lnTo>
                  <a:pt x="115" y="416"/>
                </a:lnTo>
                <a:lnTo>
                  <a:pt x="117" y="415"/>
                </a:lnTo>
                <a:lnTo>
                  <a:pt x="119" y="414"/>
                </a:lnTo>
                <a:lnTo>
                  <a:pt x="121" y="413"/>
                </a:lnTo>
                <a:lnTo>
                  <a:pt x="125" y="412"/>
                </a:lnTo>
                <a:lnTo>
                  <a:pt x="127" y="411"/>
                </a:lnTo>
                <a:lnTo>
                  <a:pt x="130" y="410"/>
                </a:lnTo>
                <a:lnTo>
                  <a:pt x="133" y="410"/>
                </a:lnTo>
                <a:lnTo>
                  <a:pt x="134" y="410"/>
                </a:lnTo>
                <a:lnTo>
                  <a:pt x="137" y="410"/>
                </a:lnTo>
                <a:lnTo>
                  <a:pt x="139" y="410"/>
                </a:lnTo>
                <a:lnTo>
                  <a:pt x="140" y="410"/>
                </a:lnTo>
                <a:lnTo>
                  <a:pt x="141" y="409"/>
                </a:lnTo>
                <a:lnTo>
                  <a:pt x="142" y="409"/>
                </a:lnTo>
                <a:lnTo>
                  <a:pt x="142" y="409"/>
                </a:lnTo>
                <a:lnTo>
                  <a:pt x="143" y="408"/>
                </a:lnTo>
                <a:lnTo>
                  <a:pt x="144" y="407"/>
                </a:lnTo>
                <a:lnTo>
                  <a:pt x="144" y="406"/>
                </a:lnTo>
                <a:lnTo>
                  <a:pt x="145" y="405"/>
                </a:lnTo>
                <a:lnTo>
                  <a:pt x="146" y="401"/>
                </a:lnTo>
                <a:lnTo>
                  <a:pt x="147" y="399"/>
                </a:lnTo>
                <a:lnTo>
                  <a:pt x="148" y="398"/>
                </a:lnTo>
                <a:lnTo>
                  <a:pt x="148" y="397"/>
                </a:lnTo>
                <a:lnTo>
                  <a:pt x="149" y="396"/>
                </a:lnTo>
                <a:lnTo>
                  <a:pt x="150" y="396"/>
                </a:lnTo>
                <a:lnTo>
                  <a:pt x="150" y="395"/>
                </a:lnTo>
                <a:lnTo>
                  <a:pt x="151" y="395"/>
                </a:lnTo>
                <a:lnTo>
                  <a:pt x="151" y="395"/>
                </a:lnTo>
                <a:lnTo>
                  <a:pt x="152" y="395"/>
                </a:lnTo>
                <a:lnTo>
                  <a:pt x="153" y="395"/>
                </a:lnTo>
                <a:lnTo>
                  <a:pt x="154" y="395"/>
                </a:lnTo>
                <a:lnTo>
                  <a:pt x="157" y="395"/>
                </a:lnTo>
                <a:lnTo>
                  <a:pt x="158" y="396"/>
                </a:lnTo>
                <a:lnTo>
                  <a:pt x="159" y="395"/>
                </a:lnTo>
                <a:lnTo>
                  <a:pt x="160" y="395"/>
                </a:lnTo>
                <a:lnTo>
                  <a:pt x="161" y="395"/>
                </a:lnTo>
                <a:lnTo>
                  <a:pt x="161" y="395"/>
                </a:lnTo>
                <a:lnTo>
                  <a:pt x="162" y="394"/>
                </a:lnTo>
                <a:lnTo>
                  <a:pt x="163" y="394"/>
                </a:lnTo>
                <a:lnTo>
                  <a:pt x="164" y="393"/>
                </a:lnTo>
                <a:lnTo>
                  <a:pt x="165" y="392"/>
                </a:lnTo>
                <a:lnTo>
                  <a:pt x="166" y="391"/>
                </a:lnTo>
                <a:lnTo>
                  <a:pt x="169" y="388"/>
                </a:lnTo>
                <a:lnTo>
                  <a:pt x="170" y="387"/>
                </a:lnTo>
                <a:lnTo>
                  <a:pt x="170" y="387"/>
                </a:lnTo>
                <a:lnTo>
                  <a:pt x="171" y="386"/>
                </a:lnTo>
                <a:lnTo>
                  <a:pt x="172" y="386"/>
                </a:lnTo>
                <a:lnTo>
                  <a:pt x="174" y="385"/>
                </a:lnTo>
                <a:lnTo>
                  <a:pt x="176" y="384"/>
                </a:lnTo>
                <a:lnTo>
                  <a:pt x="177" y="384"/>
                </a:lnTo>
                <a:lnTo>
                  <a:pt x="178" y="384"/>
                </a:lnTo>
                <a:lnTo>
                  <a:pt x="179" y="384"/>
                </a:lnTo>
                <a:lnTo>
                  <a:pt x="180" y="384"/>
                </a:lnTo>
                <a:lnTo>
                  <a:pt x="180" y="384"/>
                </a:lnTo>
                <a:lnTo>
                  <a:pt x="181" y="384"/>
                </a:lnTo>
                <a:lnTo>
                  <a:pt x="181" y="385"/>
                </a:lnTo>
                <a:lnTo>
                  <a:pt x="182" y="386"/>
                </a:lnTo>
                <a:lnTo>
                  <a:pt x="183" y="387"/>
                </a:lnTo>
                <a:lnTo>
                  <a:pt x="185" y="389"/>
                </a:lnTo>
                <a:lnTo>
                  <a:pt x="185" y="390"/>
                </a:lnTo>
                <a:lnTo>
                  <a:pt x="186" y="391"/>
                </a:lnTo>
                <a:lnTo>
                  <a:pt x="187" y="392"/>
                </a:lnTo>
                <a:lnTo>
                  <a:pt x="191" y="394"/>
                </a:lnTo>
                <a:lnTo>
                  <a:pt x="192" y="395"/>
                </a:lnTo>
                <a:lnTo>
                  <a:pt x="193" y="395"/>
                </a:lnTo>
                <a:lnTo>
                  <a:pt x="195" y="396"/>
                </a:lnTo>
                <a:lnTo>
                  <a:pt x="196" y="396"/>
                </a:lnTo>
                <a:lnTo>
                  <a:pt x="197" y="396"/>
                </a:lnTo>
                <a:lnTo>
                  <a:pt x="198" y="396"/>
                </a:lnTo>
                <a:lnTo>
                  <a:pt x="200" y="396"/>
                </a:lnTo>
                <a:lnTo>
                  <a:pt x="202" y="396"/>
                </a:lnTo>
                <a:lnTo>
                  <a:pt x="204" y="395"/>
                </a:lnTo>
                <a:lnTo>
                  <a:pt x="206" y="395"/>
                </a:lnTo>
                <a:lnTo>
                  <a:pt x="208" y="393"/>
                </a:lnTo>
                <a:lnTo>
                  <a:pt x="209" y="392"/>
                </a:lnTo>
                <a:lnTo>
                  <a:pt x="211" y="391"/>
                </a:lnTo>
                <a:lnTo>
                  <a:pt x="212" y="390"/>
                </a:lnTo>
                <a:lnTo>
                  <a:pt x="213" y="390"/>
                </a:lnTo>
                <a:lnTo>
                  <a:pt x="214" y="390"/>
                </a:lnTo>
                <a:lnTo>
                  <a:pt x="215" y="390"/>
                </a:lnTo>
                <a:lnTo>
                  <a:pt x="216" y="390"/>
                </a:lnTo>
                <a:lnTo>
                  <a:pt x="219" y="390"/>
                </a:lnTo>
                <a:lnTo>
                  <a:pt x="221" y="391"/>
                </a:lnTo>
                <a:lnTo>
                  <a:pt x="224" y="391"/>
                </a:lnTo>
                <a:lnTo>
                  <a:pt x="225" y="392"/>
                </a:lnTo>
                <a:lnTo>
                  <a:pt x="228" y="392"/>
                </a:lnTo>
                <a:lnTo>
                  <a:pt x="232" y="393"/>
                </a:lnTo>
                <a:lnTo>
                  <a:pt x="233" y="393"/>
                </a:lnTo>
                <a:lnTo>
                  <a:pt x="234" y="393"/>
                </a:lnTo>
                <a:lnTo>
                  <a:pt x="237" y="392"/>
                </a:lnTo>
                <a:lnTo>
                  <a:pt x="242" y="391"/>
                </a:lnTo>
                <a:lnTo>
                  <a:pt x="245" y="390"/>
                </a:lnTo>
                <a:lnTo>
                  <a:pt x="247" y="390"/>
                </a:lnTo>
                <a:lnTo>
                  <a:pt x="248" y="390"/>
                </a:lnTo>
                <a:lnTo>
                  <a:pt x="249" y="389"/>
                </a:lnTo>
                <a:lnTo>
                  <a:pt x="253" y="387"/>
                </a:lnTo>
                <a:lnTo>
                  <a:pt x="254" y="386"/>
                </a:lnTo>
                <a:lnTo>
                  <a:pt x="254" y="385"/>
                </a:lnTo>
                <a:lnTo>
                  <a:pt x="255" y="385"/>
                </a:lnTo>
                <a:lnTo>
                  <a:pt x="255" y="384"/>
                </a:lnTo>
                <a:lnTo>
                  <a:pt x="256" y="383"/>
                </a:lnTo>
                <a:lnTo>
                  <a:pt x="256" y="383"/>
                </a:lnTo>
                <a:lnTo>
                  <a:pt x="256" y="382"/>
                </a:lnTo>
                <a:lnTo>
                  <a:pt x="256" y="379"/>
                </a:lnTo>
                <a:lnTo>
                  <a:pt x="255" y="378"/>
                </a:lnTo>
                <a:lnTo>
                  <a:pt x="256" y="377"/>
                </a:lnTo>
                <a:lnTo>
                  <a:pt x="256" y="376"/>
                </a:lnTo>
                <a:lnTo>
                  <a:pt x="257" y="375"/>
                </a:lnTo>
                <a:lnTo>
                  <a:pt x="258" y="373"/>
                </a:lnTo>
                <a:lnTo>
                  <a:pt x="259" y="373"/>
                </a:lnTo>
                <a:lnTo>
                  <a:pt x="260" y="372"/>
                </a:lnTo>
                <a:lnTo>
                  <a:pt x="261" y="371"/>
                </a:lnTo>
                <a:lnTo>
                  <a:pt x="262" y="371"/>
                </a:lnTo>
                <a:lnTo>
                  <a:pt x="264" y="370"/>
                </a:lnTo>
                <a:lnTo>
                  <a:pt x="266" y="369"/>
                </a:lnTo>
                <a:lnTo>
                  <a:pt x="269" y="369"/>
                </a:lnTo>
                <a:lnTo>
                  <a:pt x="274" y="369"/>
                </a:lnTo>
                <a:lnTo>
                  <a:pt x="278" y="368"/>
                </a:lnTo>
                <a:lnTo>
                  <a:pt x="281" y="367"/>
                </a:lnTo>
                <a:lnTo>
                  <a:pt x="284" y="367"/>
                </a:lnTo>
                <a:lnTo>
                  <a:pt x="285" y="366"/>
                </a:lnTo>
                <a:lnTo>
                  <a:pt x="286" y="366"/>
                </a:lnTo>
                <a:lnTo>
                  <a:pt x="286" y="366"/>
                </a:lnTo>
                <a:lnTo>
                  <a:pt x="287" y="365"/>
                </a:lnTo>
                <a:lnTo>
                  <a:pt x="288" y="364"/>
                </a:lnTo>
                <a:lnTo>
                  <a:pt x="289" y="364"/>
                </a:lnTo>
                <a:lnTo>
                  <a:pt x="289" y="363"/>
                </a:lnTo>
                <a:lnTo>
                  <a:pt x="290" y="362"/>
                </a:lnTo>
                <a:lnTo>
                  <a:pt x="291" y="361"/>
                </a:lnTo>
                <a:lnTo>
                  <a:pt x="292" y="360"/>
                </a:lnTo>
                <a:lnTo>
                  <a:pt x="292" y="359"/>
                </a:lnTo>
                <a:lnTo>
                  <a:pt x="293" y="356"/>
                </a:lnTo>
                <a:lnTo>
                  <a:pt x="294" y="355"/>
                </a:lnTo>
                <a:lnTo>
                  <a:pt x="294" y="354"/>
                </a:lnTo>
                <a:lnTo>
                  <a:pt x="295" y="354"/>
                </a:lnTo>
                <a:lnTo>
                  <a:pt x="296" y="353"/>
                </a:lnTo>
                <a:lnTo>
                  <a:pt x="298" y="350"/>
                </a:lnTo>
                <a:lnTo>
                  <a:pt x="299" y="350"/>
                </a:lnTo>
                <a:lnTo>
                  <a:pt x="300" y="349"/>
                </a:lnTo>
                <a:lnTo>
                  <a:pt x="301" y="348"/>
                </a:lnTo>
                <a:lnTo>
                  <a:pt x="301" y="347"/>
                </a:lnTo>
                <a:lnTo>
                  <a:pt x="301" y="346"/>
                </a:lnTo>
                <a:lnTo>
                  <a:pt x="302" y="346"/>
                </a:lnTo>
                <a:lnTo>
                  <a:pt x="302" y="345"/>
                </a:lnTo>
                <a:lnTo>
                  <a:pt x="301" y="344"/>
                </a:lnTo>
                <a:lnTo>
                  <a:pt x="301" y="343"/>
                </a:lnTo>
                <a:lnTo>
                  <a:pt x="300" y="342"/>
                </a:lnTo>
                <a:lnTo>
                  <a:pt x="299" y="341"/>
                </a:lnTo>
                <a:lnTo>
                  <a:pt x="299" y="340"/>
                </a:lnTo>
                <a:lnTo>
                  <a:pt x="297" y="339"/>
                </a:lnTo>
                <a:lnTo>
                  <a:pt x="293" y="335"/>
                </a:lnTo>
                <a:lnTo>
                  <a:pt x="292" y="334"/>
                </a:lnTo>
                <a:lnTo>
                  <a:pt x="290" y="332"/>
                </a:lnTo>
                <a:lnTo>
                  <a:pt x="289" y="331"/>
                </a:lnTo>
                <a:lnTo>
                  <a:pt x="288" y="330"/>
                </a:lnTo>
                <a:lnTo>
                  <a:pt x="288" y="329"/>
                </a:lnTo>
                <a:lnTo>
                  <a:pt x="288" y="328"/>
                </a:lnTo>
                <a:lnTo>
                  <a:pt x="288" y="327"/>
                </a:lnTo>
                <a:lnTo>
                  <a:pt x="288" y="327"/>
                </a:lnTo>
                <a:lnTo>
                  <a:pt x="288" y="327"/>
                </a:lnTo>
                <a:lnTo>
                  <a:pt x="288" y="326"/>
                </a:lnTo>
                <a:lnTo>
                  <a:pt x="289" y="326"/>
                </a:lnTo>
                <a:lnTo>
                  <a:pt x="290" y="326"/>
                </a:lnTo>
                <a:lnTo>
                  <a:pt x="291" y="325"/>
                </a:lnTo>
                <a:lnTo>
                  <a:pt x="292" y="325"/>
                </a:lnTo>
                <a:lnTo>
                  <a:pt x="294" y="324"/>
                </a:lnTo>
                <a:lnTo>
                  <a:pt x="295" y="324"/>
                </a:lnTo>
                <a:lnTo>
                  <a:pt x="295" y="323"/>
                </a:lnTo>
                <a:lnTo>
                  <a:pt x="296" y="322"/>
                </a:lnTo>
                <a:lnTo>
                  <a:pt x="297" y="321"/>
                </a:lnTo>
                <a:lnTo>
                  <a:pt x="297" y="320"/>
                </a:lnTo>
                <a:lnTo>
                  <a:pt x="298" y="319"/>
                </a:lnTo>
                <a:lnTo>
                  <a:pt x="298" y="319"/>
                </a:lnTo>
                <a:lnTo>
                  <a:pt x="298" y="318"/>
                </a:lnTo>
                <a:lnTo>
                  <a:pt x="298" y="317"/>
                </a:lnTo>
                <a:lnTo>
                  <a:pt x="297" y="316"/>
                </a:lnTo>
                <a:lnTo>
                  <a:pt x="297" y="314"/>
                </a:lnTo>
                <a:lnTo>
                  <a:pt x="296" y="311"/>
                </a:lnTo>
                <a:lnTo>
                  <a:pt x="296" y="310"/>
                </a:lnTo>
                <a:lnTo>
                  <a:pt x="296" y="309"/>
                </a:lnTo>
                <a:lnTo>
                  <a:pt x="296" y="308"/>
                </a:lnTo>
                <a:lnTo>
                  <a:pt x="296" y="307"/>
                </a:lnTo>
                <a:lnTo>
                  <a:pt x="297" y="305"/>
                </a:lnTo>
                <a:lnTo>
                  <a:pt x="297" y="305"/>
                </a:lnTo>
                <a:lnTo>
                  <a:pt x="298" y="304"/>
                </a:lnTo>
                <a:lnTo>
                  <a:pt x="298" y="303"/>
                </a:lnTo>
                <a:lnTo>
                  <a:pt x="299" y="303"/>
                </a:lnTo>
                <a:lnTo>
                  <a:pt x="300" y="302"/>
                </a:lnTo>
                <a:lnTo>
                  <a:pt x="301" y="301"/>
                </a:lnTo>
                <a:lnTo>
                  <a:pt x="304" y="300"/>
                </a:lnTo>
                <a:lnTo>
                  <a:pt x="305" y="299"/>
                </a:lnTo>
                <a:lnTo>
                  <a:pt x="307" y="298"/>
                </a:lnTo>
                <a:lnTo>
                  <a:pt x="309" y="297"/>
                </a:lnTo>
                <a:lnTo>
                  <a:pt x="310" y="296"/>
                </a:lnTo>
                <a:lnTo>
                  <a:pt x="310" y="295"/>
                </a:lnTo>
                <a:lnTo>
                  <a:pt x="311" y="294"/>
                </a:lnTo>
                <a:lnTo>
                  <a:pt x="311" y="293"/>
                </a:lnTo>
                <a:lnTo>
                  <a:pt x="311" y="292"/>
                </a:lnTo>
                <a:lnTo>
                  <a:pt x="311" y="290"/>
                </a:lnTo>
                <a:lnTo>
                  <a:pt x="311" y="288"/>
                </a:lnTo>
                <a:lnTo>
                  <a:pt x="311" y="287"/>
                </a:lnTo>
                <a:lnTo>
                  <a:pt x="311" y="286"/>
                </a:lnTo>
                <a:lnTo>
                  <a:pt x="310" y="285"/>
                </a:lnTo>
                <a:lnTo>
                  <a:pt x="310" y="284"/>
                </a:lnTo>
                <a:lnTo>
                  <a:pt x="309" y="283"/>
                </a:lnTo>
                <a:lnTo>
                  <a:pt x="309" y="282"/>
                </a:lnTo>
                <a:lnTo>
                  <a:pt x="308" y="282"/>
                </a:lnTo>
                <a:lnTo>
                  <a:pt x="307" y="281"/>
                </a:lnTo>
                <a:lnTo>
                  <a:pt x="306" y="280"/>
                </a:lnTo>
                <a:lnTo>
                  <a:pt x="303" y="277"/>
                </a:lnTo>
                <a:lnTo>
                  <a:pt x="301" y="276"/>
                </a:lnTo>
                <a:lnTo>
                  <a:pt x="300" y="275"/>
                </a:lnTo>
                <a:lnTo>
                  <a:pt x="299" y="274"/>
                </a:lnTo>
                <a:lnTo>
                  <a:pt x="299" y="274"/>
                </a:lnTo>
                <a:lnTo>
                  <a:pt x="299" y="273"/>
                </a:lnTo>
                <a:lnTo>
                  <a:pt x="298" y="272"/>
                </a:lnTo>
                <a:lnTo>
                  <a:pt x="298" y="271"/>
                </a:lnTo>
                <a:lnTo>
                  <a:pt x="298" y="270"/>
                </a:lnTo>
                <a:lnTo>
                  <a:pt x="298" y="269"/>
                </a:lnTo>
                <a:lnTo>
                  <a:pt x="298" y="268"/>
                </a:lnTo>
                <a:lnTo>
                  <a:pt x="298" y="267"/>
                </a:lnTo>
                <a:lnTo>
                  <a:pt x="299" y="265"/>
                </a:lnTo>
                <a:lnTo>
                  <a:pt x="299" y="264"/>
                </a:lnTo>
                <a:lnTo>
                  <a:pt x="300" y="262"/>
                </a:lnTo>
                <a:lnTo>
                  <a:pt x="300" y="261"/>
                </a:lnTo>
                <a:lnTo>
                  <a:pt x="301" y="259"/>
                </a:lnTo>
                <a:lnTo>
                  <a:pt x="302" y="258"/>
                </a:lnTo>
                <a:lnTo>
                  <a:pt x="303" y="256"/>
                </a:lnTo>
                <a:lnTo>
                  <a:pt x="304" y="255"/>
                </a:lnTo>
                <a:lnTo>
                  <a:pt x="305" y="253"/>
                </a:lnTo>
                <a:lnTo>
                  <a:pt x="306" y="252"/>
                </a:lnTo>
                <a:lnTo>
                  <a:pt x="308" y="251"/>
                </a:lnTo>
                <a:lnTo>
                  <a:pt x="311" y="249"/>
                </a:lnTo>
                <a:lnTo>
                  <a:pt x="313" y="247"/>
                </a:lnTo>
                <a:lnTo>
                  <a:pt x="313" y="247"/>
                </a:lnTo>
                <a:lnTo>
                  <a:pt x="314" y="246"/>
                </a:lnTo>
                <a:lnTo>
                  <a:pt x="314" y="246"/>
                </a:lnTo>
                <a:lnTo>
                  <a:pt x="315" y="245"/>
                </a:lnTo>
                <a:lnTo>
                  <a:pt x="315" y="244"/>
                </a:lnTo>
                <a:lnTo>
                  <a:pt x="315" y="243"/>
                </a:lnTo>
                <a:lnTo>
                  <a:pt x="315" y="243"/>
                </a:lnTo>
                <a:lnTo>
                  <a:pt x="314" y="242"/>
                </a:lnTo>
                <a:lnTo>
                  <a:pt x="314" y="241"/>
                </a:lnTo>
                <a:lnTo>
                  <a:pt x="313" y="240"/>
                </a:lnTo>
                <a:lnTo>
                  <a:pt x="312" y="238"/>
                </a:lnTo>
                <a:lnTo>
                  <a:pt x="310" y="236"/>
                </a:lnTo>
                <a:lnTo>
                  <a:pt x="310" y="235"/>
                </a:lnTo>
                <a:lnTo>
                  <a:pt x="309" y="234"/>
                </a:lnTo>
                <a:lnTo>
                  <a:pt x="309" y="233"/>
                </a:lnTo>
                <a:lnTo>
                  <a:pt x="308" y="231"/>
                </a:lnTo>
                <a:lnTo>
                  <a:pt x="308" y="230"/>
                </a:lnTo>
                <a:lnTo>
                  <a:pt x="308" y="229"/>
                </a:lnTo>
                <a:lnTo>
                  <a:pt x="308" y="228"/>
                </a:lnTo>
                <a:lnTo>
                  <a:pt x="308" y="227"/>
                </a:lnTo>
                <a:lnTo>
                  <a:pt x="309" y="226"/>
                </a:lnTo>
                <a:lnTo>
                  <a:pt x="309" y="225"/>
                </a:lnTo>
                <a:lnTo>
                  <a:pt x="310" y="224"/>
                </a:lnTo>
                <a:lnTo>
                  <a:pt x="314" y="219"/>
                </a:lnTo>
                <a:lnTo>
                  <a:pt x="315" y="217"/>
                </a:lnTo>
                <a:lnTo>
                  <a:pt x="316" y="215"/>
                </a:lnTo>
                <a:lnTo>
                  <a:pt x="316" y="214"/>
                </a:lnTo>
                <a:lnTo>
                  <a:pt x="317" y="213"/>
                </a:lnTo>
                <a:lnTo>
                  <a:pt x="317" y="212"/>
                </a:lnTo>
                <a:lnTo>
                  <a:pt x="317" y="211"/>
                </a:lnTo>
                <a:lnTo>
                  <a:pt x="317" y="210"/>
                </a:lnTo>
                <a:lnTo>
                  <a:pt x="317" y="210"/>
                </a:lnTo>
                <a:lnTo>
                  <a:pt x="317" y="209"/>
                </a:lnTo>
                <a:lnTo>
                  <a:pt x="316" y="208"/>
                </a:lnTo>
                <a:lnTo>
                  <a:pt x="316" y="208"/>
                </a:lnTo>
                <a:lnTo>
                  <a:pt x="315" y="207"/>
                </a:lnTo>
                <a:lnTo>
                  <a:pt x="315" y="207"/>
                </a:lnTo>
                <a:lnTo>
                  <a:pt x="314" y="206"/>
                </a:lnTo>
                <a:lnTo>
                  <a:pt x="310" y="205"/>
                </a:lnTo>
                <a:lnTo>
                  <a:pt x="309" y="205"/>
                </a:lnTo>
                <a:lnTo>
                  <a:pt x="307" y="204"/>
                </a:lnTo>
                <a:lnTo>
                  <a:pt x="306" y="204"/>
                </a:lnTo>
                <a:lnTo>
                  <a:pt x="305" y="203"/>
                </a:lnTo>
                <a:lnTo>
                  <a:pt x="304" y="203"/>
                </a:lnTo>
                <a:lnTo>
                  <a:pt x="304" y="202"/>
                </a:lnTo>
                <a:lnTo>
                  <a:pt x="303" y="202"/>
                </a:lnTo>
                <a:lnTo>
                  <a:pt x="303" y="201"/>
                </a:lnTo>
                <a:lnTo>
                  <a:pt x="303" y="201"/>
                </a:lnTo>
                <a:lnTo>
                  <a:pt x="303" y="200"/>
                </a:lnTo>
                <a:lnTo>
                  <a:pt x="303" y="200"/>
                </a:lnTo>
                <a:lnTo>
                  <a:pt x="304" y="199"/>
                </a:lnTo>
                <a:lnTo>
                  <a:pt x="304" y="199"/>
                </a:lnTo>
                <a:lnTo>
                  <a:pt x="306" y="198"/>
                </a:lnTo>
                <a:lnTo>
                  <a:pt x="306" y="197"/>
                </a:lnTo>
                <a:lnTo>
                  <a:pt x="306" y="197"/>
                </a:lnTo>
                <a:lnTo>
                  <a:pt x="307" y="197"/>
                </a:lnTo>
                <a:lnTo>
                  <a:pt x="306" y="196"/>
                </a:lnTo>
                <a:lnTo>
                  <a:pt x="306" y="196"/>
                </a:lnTo>
                <a:lnTo>
                  <a:pt x="306" y="195"/>
                </a:lnTo>
                <a:lnTo>
                  <a:pt x="305" y="195"/>
                </a:lnTo>
                <a:lnTo>
                  <a:pt x="298" y="190"/>
                </a:lnTo>
                <a:lnTo>
                  <a:pt x="294" y="186"/>
                </a:lnTo>
                <a:lnTo>
                  <a:pt x="293" y="186"/>
                </a:lnTo>
                <a:lnTo>
                  <a:pt x="292" y="185"/>
                </a:lnTo>
                <a:lnTo>
                  <a:pt x="292" y="184"/>
                </a:lnTo>
                <a:lnTo>
                  <a:pt x="291" y="184"/>
                </a:lnTo>
                <a:lnTo>
                  <a:pt x="291" y="183"/>
                </a:lnTo>
                <a:lnTo>
                  <a:pt x="291" y="182"/>
                </a:lnTo>
                <a:lnTo>
                  <a:pt x="291" y="181"/>
                </a:lnTo>
                <a:lnTo>
                  <a:pt x="291" y="180"/>
                </a:lnTo>
                <a:lnTo>
                  <a:pt x="291" y="178"/>
                </a:lnTo>
                <a:lnTo>
                  <a:pt x="292" y="174"/>
                </a:lnTo>
                <a:lnTo>
                  <a:pt x="293" y="171"/>
                </a:lnTo>
                <a:lnTo>
                  <a:pt x="293" y="169"/>
                </a:lnTo>
                <a:lnTo>
                  <a:pt x="293" y="166"/>
                </a:lnTo>
                <a:lnTo>
                  <a:pt x="293" y="162"/>
                </a:lnTo>
                <a:lnTo>
                  <a:pt x="294" y="160"/>
                </a:lnTo>
                <a:lnTo>
                  <a:pt x="294" y="159"/>
                </a:lnTo>
                <a:lnTo>
                  <a:pt x="294" y="158"/>
                </a:lnTo>
                <a:lnTo>
                  <a:pt x="295" y="156"/>
                </a:lnTo>
                <a:lnTo>
                  <a:pt x="296" y="154"/>
                </a:lnTo>
                <a:lnTo>
                  <a:pt x="298" y="153"/>
                </a:lnTo>
                <a:lnTo>
                  <a:pt x="300" y="150"/>
                </a:lnTo>
                <a:lnTo>
                  <a:pt x="301" y="148"/>
                </a:lnTo>
                <a:lnTo>
                  <a:pt x="302" y="147"/>
                </a:lnTo>
                <a:lnTo>
                  <a:pt x="304" y="143"/>
                </a:lnTo>
                <a:lnTo>
                  <a:pt x="305" y="141"/>
                </a:lnTo>
                <a:lnTo>
                  <a:pt x="306" y="140"/>
                </a:lnTo>
                <a:lnTo>
                  <a:pt x="307" y="139"/>
                </a:lnTo>
                <a:lnTo>
                  <a:pt x="308" y="138"/>
                </a:lnTo>
                <a:lnTo>
                  <a:pt x="308" y="137"/>
                </a:lnTo>
                <a:lnTo>
                  <a:pt x="309" y="137"/>
                </a:lnTo>
                <a:lnTo>
                  <a:pt x="310" y="136"/>
                </a:lnTo>
                <a:lnTo>
                  <a:pt x="312" y="135"/>
                </a:lnTo>
                <a:lnTo>
                  <a:pt x="313" y="134"/>
                </a:lnTo>
                <a:lnTo>
                  <a:pt x="315" y="134"/>
                </a:lnTo>
                <a:lnTo>
                  <a:pt x="317" y="133"/>
                </a:lnTo>
                <a:lnTo>
                  <a:pt x="321" y="133"/>
                </a:lnTo>
                <a:lnTo>
                  <a:pt x="324" y="133"/>
                </a:lnTo>
                <a:lnTo>
                  <a:pt x="327" y="132"/>
                </a:lnTo>
                <a:lnTo>
                  <a:pt x="329" y="132"/>
                </a:lnTo>
                <a:lnTo>
                  <a:pt x="330" y="131"/>
                </a:lnTo>
                <a:lnTo>
                  <a:pt x="331" y="131"/>
                </a:lnTo>
                <a:lnTo>
                  <a:pt x="332" y="130"/>
                </a:lnTo>
                <a:lnTo>
                  <a:pt x="333" y="129"/>
                </a:lnTo>
                <a:lnTo>
                  <a:pt x="333" y="128"/>
                </a:lnTo>
                <a:lnTo>
                  <a:pt x="333" y="128"/>
                </a:lnTo>
                <a:lnTo>
                  <a:pt x="334" y="127"/>
                </a:lnTo>
                <a:lnTo>
                  <a:pt x="334" y="126"/>
                </a:lnTo>
                <a:lnTo>
                  <a:pt x="334" y="126"/>
                </a:lnTo>
                <a:lnTo>
                  <a:pt x="334" y="125"/>
                </a:lnTo>
                <a:lnTo>
                  <a:pt x="333" y="124"/>
                </a:lnTo>
                <a:lnTo>
                  <a:pt x="333" y="124"/>
                </a:lnTo>
                <a:lnTo>
                  <a:pt x="332" y="123"/>
                </a:lnTo>
                <a:lnTo>
                  <a:pt x="332" y="123"/>
                </a:lnTo>
                <a:lnTo>
                  <a:pt x="331" y="122"/>
                </a:lnTo>
                <a:lnTo>
                  <a:pt x="330" y="122"/>
                </a:lnTo>
                <a:lnTo>
                  <a:pt x="329" y="121"/>
                </a:lnTo>
                <a:lnTo>
                  <a:pt x="325" y="120"/>
                </a:lnTo>
                <a:lnTo>
                  <a:pt x="324" y="120"/>
                </a:lnTo>
                <a:lnTo>
                  <a:pt x="323" y="120"/>
                </a:lnTo>
                <a:lnTo>
                  <a:pt x="323" y="120"/>
                </a:lnTo>
                <a:lnTo>
                  <a:pt x="323" y="119"/>
                </a:lnTo>
                <a:lnTo>
                  <a:pt x="323" y="119"/>
                </a:lnTo>
                <a:lnTo>
                  <a:pt x="323" y="118"/>
                </a:lnTo>
                <a:lnTo>
                  <a:pt x="323" y="118"/>
                </a:lnTo>
                <a:lnTo>
                  <a:pt x="324" y="117"/>
                </a:lnTo>
                <a:lnTo>
                  <a:pt x="324" y="116"/>
                </a:lnTo>
                <a:lnTo>
                  <a:pt x="325" y="115"/>
                </a:lnTo>
                <a:lnTo>
                  <a:pt x="327" y="113"/>
                </a:lnTo>
                <a:lnTo>
                  <a:pt x="328" y="112"/>
                </a:lnTo>
                <a:lnTo>
                  <a:pt x="329" y="111"/>
                </a:lnTo>
                <a:lnTo>
                  <a:pt x="330" y="110"/>
                </a:lnTo>
                <a:lnTo>
                  <a:pt x="332" y="110"/>
                </a:lnTo>
                <a:lnTo>
                  <a:pt x="333" y="109"/>
                </a:lnTo>
                <a:lnTo>
                  <a:pt x="334" y="109"/>
                </a:lnTo>
                <a:lnTo>
                  <a:pt x="336" y="108"/>
                </a:lnTo>
                <a:lnTo>
                  <a:pt x="337" y="108"/>
                </a:lnTo>
                <a:lnTo>
                  <a:pt x="338" y="109"/>
                </a:lnTo>
                <a:lnTo>
                  <a:pt x="339" y="109"/>
                </a:lnTo>
                <a:lnTo>
                  <a:pt x="340" y="109"/>
                </a:lnTo>
                <a:lnTo>
                  <a:pt x="340" y="110"/>
                </a:lnTo>
                <a:lnTo>
                  <a:pt x="341" y="110"/>
                </a:lnTo>
                <a:lnTo>
                  <a:pt x="341" y="110"/>
                </a:lnTo>
                <a:lnTo>
                  <a:pt x="342" y="112"/>
                </a:lnTo>
                <a:lnTo>
                  <a:pt x="343" y="114"/>
                </a:lnTo>
                <a:lnTo>
                  <a:pt x="343" y="114"/>
                </a:lnTo>
                <a:lnTo>
                  <a:pt x="344" y="115"/>
                </a:lnTo>
                <a:lnTo>
                  <a:pt x="345" y="116"/>
                </a:lnTo>
                <a:lnTo>
                  <a:pt x="345" y="117"/>
                </a:lnTo>
                <a:lnTo>
                  <a:pt x="346" y="117"/>
                </a:lnTo>
                <a:lnTo>
                  <a:pt x="347" y="117"/>
                </a:lnTo>
                <a:lnTo>
                  <a:pt x="347" y="118"/>
                </a:lnTo>
                <a:lnTo>
                  <a:pt x="348" y="118"/>
                </a:lnTo>
                <a:lnTo>
                  <a:pt x="350" y="118"/>
                </a:lnTo>
                <a:lnTo>
                  <a:pt x="351" y="117"/>
                </a:lnTo>
                <a:lnTo>
                  <a:pt x="351" y="117"/>
                </a:lnTo>
                <a:lnTo>
                  <a:pt x="352" y="117"/>
                </a:lnTo>
                <a:lnTo>
                  <a:pt x="353" y="116"/>
                </a:lnTo>
                <a:lnTo>
                  <a:pt x="353" y="116"/>
                </a:lnTo>
                <a:lnTo>
                  <a:pt x="354" y="115"/>
                </a:lnTo>
                <a:lnTo>
                  <a:pt x="354" y="114"/>
                </a:lnTo>
                <a:lnTo>
                  <a:pt x="355" y="111"/>
                </a:lnTo>
                <a:lnTo>
                  <a:pt x="356" y="108"/>
                </a:lnTo>
                <a:lnTo>
                  <a:pt x="356" y="107"/>
                </a:lnTo>
                <a:lnTo>
                  <a:pt x="356" y="106"/>
                </a:lnTo>
                <a:lnTo>
                  <a:pt x="356" y="106"/>
                </a:lnTo>
                <a:lnTo>
                  <a:pt x="356" y="105"/>
                </a:lnTo>
                <a:lnTo>
                  <a:pt x="356" y="104"/>
                </a:lnTo>
                <a:lnTo>
                  <a:pt x="356" y="103"/>
                </a:lnTo>
                <a:lnTo>
                  <a:pt x="356" y="102"/>
                </a:lnTo>
                <a:lnTo>
                  <a:pt x="355" y="100"/>
                </a:lnTo>
                <a:lnTo>
                  <a:pt x="354" y="99"/>
                </a:lnTo>
                <a:lnTo>
                  <a:pt x="353" y="98"/>
                </a:lnTo>
                <a:lnTo>
                  <a:pt x="351" y="96"/>
                </a:lnTo>
                <a:lnTo>
                  <a:pt x="350" y="95"/>
                </a:lnTo>
                <a:lnTo>
                  <a:pt x="349" y="94"/>
                </a:lnTo>
                <a:lnTo>
                  <a:pt x="349" y="93"/>
                </a:lnTo>
                <a:lnTo>
                  <a:pt x="348" y="92"/>
                </a:lnTo>
                <a:lnTo>
                  <a:pt x="348" y="91"/>
                </a:lnTo>
                <a:lnTo>
                  <a:pt x="348" y="90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9" y="89"/>
                </a:lnTo>
                <a:lnTo>
                  <a:pt x="350" y="89"/>
                </a:lnTo>
                <a:lnTo>
                  <a:pt x="352" y="89"/>
                </a:lnTo>
                <a:lnTo>
                  <a:pt x="353" y="89"/>
                </a:lnTo>
                <a:lnTo>
                  <a:pt x="354" y="89"/>
                </a:lnTo>
                <a:lnTo>
                  <a:pt x="355" y="88"/>
                </a:lnTo>
                <a:lnTo>
                  <a:pt x="356" y="88"/>
                </a:lnTo>
                <a:lnTo>
                  <a:pt x="357" y="87"/>
                </a:lnTo>
                <a:lnTo>
                  <a:pt x="358" y="87"/>
                </a:lnTo>
                <a:lnTo>
                  <a:pt x="360" y="86"/>
                </a:lnTo>
                <a:lnTo>
                  <a:pt x="361" y="84"/>
                </a:lnTo>
                <a:lnTo>
                  <a:pt x="363" y="82"/>
                </a:lnTo>
                <a:lnTo>
                  <a:pt x="365" y="80"/>
                </a:lnTo>
                <a:lnTo>
                  <a:pt x="366" y="79"/>
                </a:lnTo>
                <a:lnTo>
                  <a:pt x="367" y="77"/>
                </a:lnTo>
                <a:lnTo>
                  <a:pt x="368" y="75"/>
                </a:lnTo>
                <a:lnTo>
                  <a:pt x="368" y="74"/>
                </a:lnTo>
                <a:lnTo>
                  <a:pt x="368" y="73"/>
                </a:lnTo>
                <a:lnTo>
                  <a:pt x="368" y="72"/>
                </a:lnTo>
                <a:lnTo>
                  <a:pt x="368" y="71"/>
                </a:lnTo>
                <a:lnTo>
                  <a:pt x="368" y="70"/>
                </a:lnTo>
                <a:lnTo>
                  <a:pt x="368" y="69"/>
                </a:lnTo>
                <a:lnTo>
                  <a:pt x="368" y="68"/>
                </a:lnTo>
                <a:lnTo>
                  <a:pt x="368" y="67"/>
                </a:lnTo>
                <a:lnTo>
                  <a:pt x="367" y="66"/>
                </a:lnTo>
                <a:lnTo>
                  <a:pt x="367" y="65"/>
                </a:lnTo>
                <a:lnTo>
                  <a:pt x="366" y="65"/>
                </a:lnTo>
                <a:lnTo>
                  <a:pt x="365" y="64"/>
                </a:lnTo>
                <a:lnTo>
                  <a:pt x="364" y="63"/>
                </a:lnTo>
                <a:lnTo>
                  <a:pt x="363" y="62"/>
                </a:lnTo>
                <a:lnTo>
                  <a:pt x="360" y="60"/>
                </a:lnTo>
                <a:lnTo>
                  <a:pt x="358" y="59"/>
                </a:lnTo>
                <a:lnTo>
                  <a:pt x="357" y="59"/>
                </a:lnTo>
                <a:lnTo>
                  <a:pt x="356" y="57"/>
                </a:lnTo>
                <a:lnTo>
                  <a:pt x="355" y="56"/>
                </a:lnTo>
                <a:lnTo>
                  <a:pt x="355" y="55"/>
                </a:lnTo>
                <a:lnTo>
                  <a:pt x="354" y="54"/>
                </a:lnTo>
                <a:lnTo>
                  <a:pt x="354" y="54"/>
                </a:lnTo>
                <a:lnTo>
                  <a:pt x="354" y="53"/>
                </a:lnTo>
                <a:lnTo>
                  <a:pt x="354" y="52"/>
                </a:lnTo>
                <a:lnTo>
                  <a:pt x="355" y="51"/>
                </a:lnTo>
                <a:lnTo>
                  <a:pt x="355" y="50"/>
                </a:lnTo>
                <a:lnTo>
                  <a:pt x="357" y="44"/>
                </a:lnTo>
                <a:lnTo>
                  <a:pt x="358" y="41"/>
                </a:lnTo>
                <a:lnTo>
                  <a:pt x="359" y="39"/>
                </a:lnTo>
                <a:lnTo>
                  <a:pt x="359" y="37"/>
                </a:lnTo>
                <a:lnTo>
                  <a:pt x="359" y="36"/>
                </a:lnTo>
                <a:lnTo>
                  <a:pt x="359" y="35"/>
                </a:lnTo>
                <a:lnTo>
                  <a:pt x="359" y="34"/>
                </a:lnTo>
                <a:lnTo>
                  <a:pt x="359" y="35"/>
                </a:lnTo>
                <a:lnTo>
                  <a:pt x="360" y="35"/>
                </a:lnTo>
                <a:lnTo>
                  <a:pt x="360" y="35"/>
                </a:lnTo>
                <a:lnTo>
                  <a:pt x="361" y="35"/>
                </a:lnTo>
                <a:lnTo>
                  <a:pt x="361" y="35"/>
                </a:lnTo>
                <a:lnTo>
                  <a:pt x="362" y="35"/>
                </a:lnTo>
                <a:lnTo>
                  <a:pt x="363" y="35"/>
                </a:lnTo>
                <a:lnTo>
                  <a:pt x="363" y="35"/>
                </a:lnTo>
                <a:lnTo>
                  <a:pt x="364" y="34"/>
                </a:lnTo>
                <a:lnTo>
                  <a:pt x="365" y="33"/>
                </a:lnTo>
                <a:lnTo>
                  <a:pt x="367" y="32"/>
                </a:lnTo>
                <a:lnTo>
                  <a:pt x="368" y="30"/>
                </a:lnTo>
                <a:lnTo>
                  <a:pt x="371" y="27"/>
                </a:lnTo>
                <a:lnTo>
                  <a:pt x="371" y="27"/>
                </a:lnTo>
                <a:lnTo>
                  <a:pt x="372" y="26"/>
                </a:lnTo>
                <a:lnTo>
                  <a:pt x="373" y="25"/>
                </a:lnTo>
                <a:lnTo>
                  <a:pt x="375" y="25"/>
                </a:lnTo>
                <a:lnTo>
                  <a:pt x="376" y="24"/>
                </a:lnTo>
                <a:lnTo>
                  <a:pt x="377" y="24"/>
                </a:lnTo>
                <a:lnTo>
                  <a:pt x="378" y="24"/>
                </a:lnTo>
                <a:lnTo>
                  <a:pt x="379" y="24"/>
                </a:lnTo>
                <a:lnTo>
                  <a:pt x="380" y="24"/>
                </a:lnTo>
                <a:lnTo>
                  <a:pt x="380" y="24"/>
                </a:lnTo>
                <a:lnTo>
                  <a:pt x="382" y="24"/>
                </a:lnTo>
                <a:lnTo>
                  <a:pt x="383" y="25"/>
                </a:lnTo>
                <a:lnTo>
                  <a:pt x="384" y="26"/>
                </a:lnTo>
                <a:lnTo>
                  <a:pt x="385" y="26"/>
                </a:lnTo>
                <a:lnTo>
                  <a:pt x="386" y="26"/>
                </a:lnTo>
                <a:lnTo>
                  <a:pt x="388" y="26"/>
                </a:lnTo>
                <a:lnTo>
                  <a:pt x="391" y="25"/>
                </a:lnTo>
                <a:lnTo>
                  <a:pt x="393" y="25"/>
                </a:lnTo>
                <a:lnTo>
                  <a:pt x="397" y="24"/>
                </a:lnTo>
                <a:lnTo>
                  <a:pt x="399" y="24"/>
                </a:lnTo>
                <a:lnTo>
                  <a:pt x="400" y="24"/>
                </a:lnTo>
                <a:lnTo>
                  <a:pt x="401" y="24"/>
                </a:lnTo>
                <a:lnTo>
                  <a:pt x="402" y="24"/>
                </a:lnTo>
                <a:lnTo>
                  <a:pt x="408" y="25"/>
                </a:lnTo>
                <a:lnTo>
                  <a:pt x="410" y="25"/>
                </a:lnTo>
                <a:lnTo>
                  <a:pt x="412" y="26"/>
                </a:lnTo>
                <a:lnTo>
                  <a:pt x="415" y="26"/>
                </a:lnTo>
                <a:lnTo>
                  <a:pt x="417" y="25"/>
                </a:lnTo>
                <a:lnTo>
                  <a:pt x="419" y="25"/>
                </a:lnTo>
                <a:lnTo>
                  <a:pt x="420" y="25"/>
                </a:lnTo>
                <a:lnTo>
                  <a:pt x="420" y="25"/>
                </a:lnTo>
                <a:lnTo>
                  <a:pt x="421" y="24"/>
                </a:lnTo>
                <a:lnTo>
                  <a:pt x="422" y="23"/>
                </a:lnTo>
                <a:lnTo>
                  <a:pt x="422" y="23"/>
                </a:lnTo>
                <a:lnTo>
                  <a:pt x="423" y="21"/>
                </a:lnTo>
                <a:lnTo>
                  <a:pt x="424" y="20"/>
                </a:lnTo>
                <a:lnTo>
                  <a:pt x="424" y="18"/>
                </a:lnTo>
                <a:lnTo>
                  <a:pt x="427" y="7"/>
                </a:lnTo>
                <a:lnTo>
                  <a:pt x="428" y="4"/>
                </a:lnTo>
                <a:lnTo>
                  <a:pt x="428" y="2"/>
                </a:lnTo>
                <a:lnTo>
                  <a:pt x="429" y="1"/>
                </a:lnTo>
                <a:lnTo>
                  <a:pt x="430" y="0"/>
                </a:lnTo>
                <a:lnTo>
                  <a:pt x="430" y="0"/>
                </a:lnTo>
                <a:lnTo>
                  <a:pt x="430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7" name="Freeform 250">
            <a:extLst>
              <a:ext uri="{FF2B5EF4-FFF2-40B4-BE49-F238E27FC236}">
                <a16:creationId xmlns:a16="http://schemas.microsoft.com/office/drawing/2014/main" id="{2728568C-3436-4C9D-B9C1-825D9E567A5D}"/>
              </a:ext>
            </a:extLst>
          </p:cNvPr>
          <p:cNvSpPr>
            <a:spLocks/>
          </p:cNvSpPr>
          <p:nvPr/>
        </p:nvSpPr>
        <p:spPr bwMode="auto">
          <a:xfrm>
            <a:off x="9420367" y="4918279"/>
            <a:ext cx="1476862" cy="1366263"/>
          </a:xfrm>
          <a:custGeom>
            <a:avLst/>
            <a:gdLst>
              <a:gd name="T0" fmla="*/ 329 w 777"/>
              <a:gd name="T1" fmla="*/ 1 h 657"/>
              <a:gd name="T2" fmla="*/ 362 w 777"/>
              <a:gd name="T3" fmla="*/ 6 h 657"/>
              <a:gd name="T4" fmla="*/ 400 w 777"/>
              <a:gd name="T5" fmla="*/ 20 h 657"/>
              <a:gd name="T6" fmla="*/ 380 w 777"/>
              <a:gd name="T7" fmla="*/ 30 h 657"/>
              <a:gd name="T8" fmla="*/ 377 w 777"/>
              <a:gd name="T9" fmla="*/ 51 h 657"/>
              <a:gd name="T10" fmla="*/ 409 w 777"/>
              <a:gd name="T11" fmla="*/ 62 h 657"/>
              <a:gd name="T12" fmla="*/ 396 w 777"/>
              <a:gd name="T13" fmla="*/ 86 h 657"/>
              <a:gd name="T14" fmla="*/ 410 w 777"/>
              <a:gd name="T15" fmla="*/ 124 h 657"/>
              <a:gd name="T16" fmla="*/ 403 w 777"/>
              <a:gd name="T17" fmla="*/ 140 h 657"/>
              <a:gd name="T18" fmla="*/ 432 w 777"/>
              <a:gd name="T19" fmla="*/ 153 h 657"/>
              <a:gd name="T20" fmla="*/ 448 w 777"/>
              <a:gd name="T21" fmla="*/ 125 h 657"/>
              <a:gd name="T22" fmla="*/ 431 w 777"/>
              <a:gd name="T23" fmla="*/ 99 h 657"/>
              <a:gd name="T24" fmla="*/ 448 w 777"/>
              <a:gd name="T25" fmla="*/ 84 h 657"/>
              <a:gd name="T26" fmla="*/ 473 w 777"/>
              <a:gd name="T27" fmla="*/ 103 h 657"/>
              <a:gd name="T28" fmla="*/ 487 w 777"/>
              <a:gd name="T29" fmla="*/ 132 h 657"/>
              <a:gd name="T30" fmla="*/ 503 w 777"/>
              <a:gd name="T31" fmla="*/ 151 h 657"/>
              <a:gd name="T32" fmla="*/ 511 w 777"/>
              <a:gd name="T33" fmla="*/ 151 h 657"/>
              <a:gd name="T34" fmla="*/ 515 w 777"/>
              <a:gd name="T35" fmla="*/ 178 h 657"/>
              <a:gd name="T36" fmla="*/ 549 w 777"/>
              <a:gd name="T37" fmla="*/ 200 h 657"/>
              <a:gd name="T38" fmla="*/ 551 w 777"/>
              <a:gd name="T39" fmla="*/ 254 h 657"/>
              <a:gd name="T40" fmla="*/ 559 w 777"/>
              <a:gd name="T41" fmla="*/ 289 h 657"/>
              <a:gd name="T42" fmla="*/ 576 w 777"/>
              <a:gd name="T43" fmla="*/ 294 h 657"/>
              <a:gd name="T44" fmla="*/ 561 w 777"/>
              <a:gd name="T45" fmla="*/ 320 h 657"/>
              <a:gd name="T46" fmla="*/ 543 w 777"/>
              <a:gd name="T47" fmla="*/ 345 h 657"/>
              <a:gd name="T48" fmla="*/ 557 w 777"/>
              <a:gd name="T49" fmla="*/ 355 h 657"/>
              <a:gd name="T50" fmla="*/ 590 w 777"/>
              <a:gd name="T51" fmla="*/ 358 h 657"/>
              <a:gd name="T52" fmla="*/ 599 w 777"/>
              <a:gd name="T53" fmla="*/ 382 h 657"/>
              <a:gd name="T54" fmla="*/ 637 w 777"/>
              <a:gd name="T55" fmla="*/ 396 h 657"/>
              <a:gd name="T56" fmla="*/ 650 w 777"/>
              <a:gd name="T57" fmla="*/ 416 h 657"/>
              <a:gd name="T58" fmla="*/ 681 w 777"/>
              <a:gd name="T59" fmla="*/ 431 h 657"/>
              <a:gd name="T60" fmla="*/ 716 w 777"/>
              <a:gd name="T61" fmla="*/ 430 h 657"/>
              <a:gd name="T62" fmla="*/ 731 w 777"/>
              <a:gd name="T63" fmla="*/ 448 h 657"/>
              <a:gd name="T64" fmla="*/ 762 w 777"/>
              <a:gd name="T65" fmla="*/ 470 h 657"/>
              <a:gd name="T66" fmla="*/ 766 w 777"/>
              <a:gd name="T67" fmla="*/ 501 h 657"/>
              <a:gd name="T68" fmla="*/ 733 w 777"/>
              <a:gd name="T69" fmla="*/ 520 h 657"/>
              <a:gd name="T70" fmla="*/ 709 w 777"/>
              <a:gd name="T71" fmla="*/ 512 h 657"/>
              <a:gd name="T72" fmla="*/ 680 w 777"/>
              <a:gd name="T73" fmla="*/ 515 h 657"/>
              <a:gd name="T74" fmla="*/ 648 w 777"/>
              <a:gd name="T75" fmla="*/ 519 h 657"/>
              <a:gd name="T76" fmla="*/ 601 w 777"/>
              <a:gd name="T77" fmla="*/ 492 h 657"/>
              <a:gd name="T78" fmla="*/ 570 w 777"/>
              <a:gd name="T79" fmla="*/ 499 h 657"/>
              <a:gd name="T80" fmla="*/ 539 w 777"/>
              <a:gd name="T81" fmla="*/ 538 h 657"/>
              <a:gd name="T82" fmla="*/ 499 w 777"/>
              <a:gd name="T83" fmla="*/ 602 h 657"/>
              <a:gd name="T84" fmla="*/ 483 w 777"/>
              <a:gd name="T85" fmla="*/ 649 h 657"/>
              <a:gd name="T86" fmla="*/ 469 w 777"/>
              <a:gd name="T87" fmla="*/ 654 h 657"/>
              <a:gd name="T88" fmla="*/ 461 w 777"/>
              <a:gd name="T89" fmla="*/ 605 h 657"/>
              <a:gd name="T90" fmla="*/ 442 w 777"/>
              <a:gd name="T91" fmla="*/ 596 h 657"/>
              <a:gd name="T92" fmla="*/ 393 w 777"/>
              <a:gd name="T93" fmla="*/ 593 h 657"/>
              <a:gd name="T94" fmla="*/ 365 w 777"/>
              <a:gd name="T95" fmla="*/ 585 h 657"/>
              <a:gd name="T96" fmla="*/ 357 w 777"/>
              <a:gd name="T97" fmla="*/ 564 h 657"/>
              <a:gd name="T98" fmla="*/ 328 w 777"/>
              <a:gd name="T99" fmla="*/ 554 h 657"/>
              <a:gd name="T100" fmla="*/ 292 w 777"/>
              <a:gd name="T101" fmla="*/ 541 h 657"/>
              <a:gd name="T102" fmla="*/ 260 w 777"/>
              <a:gd name="T103" fmla="*/ 548 h 657"/>
              <a:gd name="T104" fmla="*/ 230 w 777"/>
              <a:gd name="T105" fmla="*/ 590 h 657"/>
              <a:gd name="T106" fmla="*/ 212 w 777"/>
              <a:gd name="T107" fmla="*/ 586 h 657"/>
              <a:gd name="T108" fmla="*/ 176 w 777"/>
              <a:gd name="T109" fmla="*/ 586 h 657"/>
              <a:gd name="T110" fmla="*/ 104 w 777"/>
              <a:gd name="T111" fmla="*/ 581 h 657"/>
              <a:gd name="T112" fmla="*/ 51 w 777"/>
              <a:gd name="T113" fmla="*/ 550 h 657"/>
              <a:gd name="T114" fmla="*/ 39 w 777"/>
              <a:gd name="T115" fmla="*/ 533 h 657"/>
              <a:gd name="T116" fmla="*/ 21 w 777"/>
              <a:gd name="T117" fmla="*/ 523 h 657"/>
              <a:gd name="T118" fmla="*/ 3 w 777"/>
              <a:gd name="T119" fmla="*/ 510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77" h="657">
                <a:moveTo>
                  <a:pt x="296" y="0"/>
                </a:moveTo>
                <a:lnTo>
                  <a:pt x="297" y="0"/>
                </a:lnTo>
                <a:lnTo>
                  <a:pt x="297" y="0"/>
                </a:lnTo>
                <a:lnTo>
                  <a:pt x="299" y="1"/>
                </a:lnTo>
                <a:lnTo>
                  <a:pt x="303" y="2"/>
                </a:lnTo>
                <a:lnTo>
                  <a:pt x="305" y="2"/>
                </a:lnTo>
                <a:lnTo>
                  <a:pt x="308" y="3"/>
                </a:lnTo>
                <a:lnTo>
                  <a:pt x="312" y="3"/>
                </a:lnTo>
                <a:lnTo>
                  <a:pt x="314" y="3"/>
                </a:lnTo>
                <a:lnTo>
                  <a:pt x="316" y="3"/>
                </a:lnTo>
                <a:lnTo>
                  <a:pt x="318" y="2"/>
                </a:lnTo>
                <a:lnTo>
                  <a:pt x="322" y="1"/>
                </a:lnTo>
                <a:lnTo>
                  <a:pt x="323" y="1"/>
                </a:lnTo>
                <a:lnTo>
                  <a:pt x="324" y="1"/>
                </a:lnTo>
                <a:lnTo>
                  <a:pt x="325" y="1"/>
                </a:lnTo>
                <a:lnTo>
                  <a:pt x="327" y="1"/>
                </a:lnTo>
                <a:lnTo>
                  <a:pt x="329" y="1"/>
                </a:lnTo>
                <a:lnTo>
                  <a:pt x="332" y="3"/>
                </a:lnTo>
                <a:lnTo>
                  <a:pt x="333" y="3"/>
                </a:lnTo>
                <a:lnTo>
                  <a:pt x="334" y="3"/>
                </a:lnTo>
                <a:lnTo>
                  <a:pt x="335" y="3"/>
                </a:lnTo>
                <a:lnTo>
                  <a:pt x="336" y="3"/>
                </a:lnTo>
                <a:lnTo>
                  <a:pt x="340" y="2"/>
                </a:lnTo>
                <a:lnTo>
                  <a:pt x="342" y="2"/>
                </a:lnTo>
                <a:lnTo>
                  <a:pt x="343" y="2"/>
                </a:lnTo>
                <a:lnTo>
                  <a:pt x="345" y="2"/>
                </a:lnTo>
                <a:lnTo>
                  <a:pt x="348" y="2"/>
                </a:lnTo>
                <a:lnTo>
                  <a:pt x="352" y="3"/>
                </a:lnTo>
                <a:lnTo>
                  <a:pt x="353" y="3"/>
                </a:lnTo>
                <a:lnTo>
                  <a:pt x="355" y="3"/>
                </a:lnTo>
                <a:lnTo>
                  <a:pt x="357" y="4"/>
                </a:lnTo>
                <a:lnTo>
                  <a:pt x="359" y="4"/>
                </a:lnTo>
                <a:lnTo>
                  <a:pt x="361" y="5"/>
                </a:lnTo>
                <a:lnTo>
                  <a:pt x="362" y="6"/>
                </a:lnTo>
                <a:lnTo>
                  <a:pt x="366" y="8"/>
                </a:lnTo>
                <a:lnTo>
                  <a:pt x="376" y="12"/>
                </a:lnTo>
                <a:lnTo>
                  <a:pt x="378" y="13"/>
                </a:lnTo>
                <a:lnTo>
                  <a:pt x="380" y="14"/>
                </a:lnTo>
                <a:lnTo>
                  <a:pt x="383" y="15"/>
                </a:lnTo>
                <a:lnTo>
                  <a:pt x="385" y="16"/>
                </a:lnTo>
                <a:lnTo>
                  <a:pt x="388" y="17"/>
                </a:lnTo>
                <a:lnTo>
                  <a:pt x="390" y="18"/>
                </a:lnTo>
                <a:lnTo>
                  <a:pt x="392" y="18"/>
                </a:lnTo>
                <a:lnTo>
                  <a:pt x="394" y="18"/>
                </a:lnTo>
                <a:lnTo>
                  <a:pt x="396" y="19"/>
                </a:lnTo>
                <a:lnTo>
                  <a:pt x="398" y="19"/>
                </a:lnTo>
                <a:lnTo>
                  <a:pt x="400" y="18"/>
                </a:lnTo>
                <a:lnTo>
                  <a:pt x="400" y="18"/>
                </a:lnTo>
                <a:lnTo>
                  <a:pt x="401" y="18"/>
                </a:lnTo>
                <a:lnTo>
                  <a:pt x="400" y="19"/>
                </a:lnTo>
                <a:lnTo>
                  <a:pt x="400" y="20"/>
                </a:lnTo>
                <a:lnTo>
                  <a:pt x="399" y="21"/>
                </a:lnTo>
                <a:lnTo>
                  <a:pt x="399" y="22"/>
                </a:lnTo>
                <a:lnTo>
                  <a:pt x="398" y="24"/>
                </a:lnTo>
                <a:lnTo>
                  <a:pt x="397" y="28"/>
                </a:lnTo>
                <a:lnTo>
                  <a:pt x="397" y="29"/>
                </a:lnTo>
                <a:lnTo>
                  <a:pt x="397" y="29"/>
                </a:lnTo>
                <a:lnTo>
                  <a:pt x="396" y="30"/>
                </a:lnTo>
                <a:lnTo>
                  <a:pt x="396" y="31"/>
                </a:lnTo>
                <a:lnTo>
                  <a:pt x="395" y="31"/>
                </a:lnTo>
                <a:lnTo>
                  <a:pt x="395" y="32"/>
                </a:lnTo>
                <a:lnTo>
                  <a:pt x="394" y="32"/>
                </a:lnTo>
                <a:lnTo>
                  <a:pt x="393" y="32"/>
                </a:lnTo>
                <a:lnTo>
                  <a:pt x="392" y="32"/>
                </a:lnTo>
                <a:lnTo>
                  <a:pt x="391" y="32"/>
                </a:lnTo>
                <a:lnTo>
                  <a:pt x="390" y="32"/>
                </a:lnTo>
                <a:lnTo>
                  <a:pt x="384" y="31"/>
                </a:lnTo>
                <a:lnTo>
                  <a:pt x="380" y="30"/>
                </a:lnTo>
                <a:lnTo>
                  <a:pt x="379" y="30"/>
                </a:lnTo>
                <a:lnTo>
                  <a:pt x="378" y="30"/>
                </a:lnTo>
                <a:lnTo>
                  <a:pt x="378" y="31"/>
                </a:lnTo>
                <a:lnTo>
                  <a:pt x="377" y="31"/>
                </a:lnTo>
                <a:lnTo>
                  <a:pt x="377" y="32"/>
                </a:lnTo>
                <a:lnTo>
                  <a:pt x="377" y="33"/>
                </a:lnTo>
                <a:lnTo>
                  <a:pt x="376" y="34"/>
                </a:lnTo>
                <a:lnTo>
                  <a:pt x="376" y="36"/>
                </a:lnTo>
                <a:lnTo>
                  <a:pt x="376" y="37"/>
                </a:lnTo>
                <a:lnTo>
                  <a:pt x="376" y="38"/>
                </a:lnTo>
                <a:lnTo>
                  <a:pt x="376" y="42"/>
                </a:lnTo>
                <a:lnTo>
                  <a:pt x="376" y="43"/>
                </a:lnTo>
                <a:lnTo>
                  <a:pt x="376" y="45"/>
                </a:lnTo>
                <a:lnTo>
                  <a:pt x="376" y="48"/>
                </a:lnTo>
                <a:lnTo>
                  <a:pt x="376" y="50"/>
                </a:lnTo>
                <a:lnTo>
                  <a:pt x="376" y="51"/>
                </a:lnTo>
                <a:lnTo>
                  <a:pt x="377" y="51"/>
                </a:lnTo>
                <a:lnTo>
                  <a:pt x="377" y="52"/>
                </a:lnTo>
                <a:lnTo>
                  <a:pt x="377" y="53"/>
                </a:lnTo>
                <a:lnTo>
                  <a:pt x="378" y="53"/>
                </a:lnTo>
                <a:lnTo>
                  <a:pt x="378" y="54"/>
                </a:lnTo>
                <a:lnTo>
                  <a:pt x="379" y="54"/>
                </a:lnTo>
                <a:lnTo>
                  <a:pt x="380" y="54"/>
                </a:lnTo>
                <a:lnTo>
                  <a:pt x="384" y="56"/>
                </a:lnTo>
                <a:lnTo>
                  <a:pt x="388" y="57"/>
                </a:lnTo>
                <a:lnTo>
                  <a:pt x="394" y="58"/>
                </a:lnTo>
                <a:lnTo>
                  <a:pt x="397" y="59"/>
                </a:lnTo>
                <a:lnTo>
                  <a:pt x="399" y="60"/>
                </a:lnTo>
                <a:lnTo>
                  <a:pt x="401" y="60"/>
                </a:lnTo>
                <a:lnTo>
                  <a:pt x="404" y="60"/>
                </a:lnTo>
                <a:lnTo>
                  <a:pt x="407" y="61"/>
                </a:lnTo>
                <a:lnTo>
                  <a:pt x="408" y="61"/>
                </a:lnTo>
                <a:lnTo>
                  <a:pt x="408" y="61"/>
                </a:lnTo>
                <a:lnTo>
                  <a:pt x="409" y="62"/>
                </a:lnTo>
                <a:lnTo>
                  <a:pt x="409" y="62"/>
                </a:lnTo>
                <a:lnTo>
                  <a:pt x="409" y="62"/>
                </a:lnTo>
                <a:lnTo>
                  <a:pt x="409" y="63"/>
                </a:lnTo>
                <a:lnTo>
                  <a:pt x="408" y="63"/>
                </a:lnTo>
                <a:lnTo>
                  <a:pt x="407" y="64"/>
                </a:lnTo>
                <a:lnTo>
                  <a:pt x="406" y="65"/>
                </a:lnTo>
                <a:lnTo>
                  <a:pt x="405" y="66"/>
                </a:lnTo>
                <a:lnTo>
                  <a:pt x="404" y="67"/>
                </a:lnTo>
                <a:lnTo>
                  <a:pt x="403" y="68"/>
                </a:lnTo>
                <a:lnTo>
                  <a:pt x="402" y="71"/>
                </a:lnTo>
                <a:lnTo>
                  <a:pt x="401" y="73"/>
                </a:lnTo>
                <a:lnTo>
                  <a:pt x="398" y="77"/>
                </a:lnTo>
                <a:lnTo>
                  <a:pt x="397" y="78"/>
                </a:lnTo>
                <a:lnTo>
                  <a:pt x="397" y="80"/>
                </a:lnTo>
                <a:lnTo>
                  <a:pt x="396" y="82"/>
                </a:lnTo>
                <a:lnTo>
                  <a:pt x="396" y="84"/>
                </a:lnTo>
                <a:lnTo>
                  <a:pt x="396" y="86"/>
                </a:lnTo>
                <a:lnTo>
                  <a:pt x="396" y="88"/>
                </a:lnTo>
                <a:lnTo>
                  <a:pt x="397" y="90"/>
                </a:lnTo>
                <a:lnTo>
                  <a:pt x="397" y="92"/>
                </a:lnTo>
                <a:lnTo>
                  <a:pt x="398" y="97"/>
                </a:lnTo>
                <a:lnTo>
                  <a:pt x="400" y="102"/>
                </a:lnTo>
                <a:lnTo>
                  <a:pt x="401" y="106"/>
                </a:lnTo>
                <a:lnTo>
                  <a:pt x="402" y="108"/>
                </a:lnTo>
                <a:lnTo>
                  <a:pt x="402" y="109"/>
                </a:lnTo>
                <a:lnTo>
                  <a:pt x="403" y="110"/>
                </a:lnTo>
                <a:lnTo>
                  <a:pt x="404" y="112"/>
                </a:lnTo>
                <a:lnTo>
                  <a:pt x="407" y="116"/>
                </a:lnTo>
                <a:lnTo>
                  <a:pt x="408" y="117"/>
                </a:lnTo>
                <a:lnTo>
                  <a:pt x="408" y="119"/>
                </a:lnTo>
                <a:lnTo>
                  <a:pt x="409" y="120"/>
                </a:lnTo>
                <a:lnTo>
                  <a:pt x="410" y="122"/>
                </a:lnTo>
                <a:lnTo>
                  <a:pt x="410" y="123"/>
                </a:lnTo>
                <a:lnTo>
                  <a:pt x="410" y="124"/>
                </a:lnTo>
                <a:lnTo>
                  <a:pt x="410" y="125"/>
                </a:lnTo>
                <a:lnTo>
                  <a:pt x="410" y="126"/>
                </a:lnTo>
                <a:lnTo>
                  <a:pt x="409" y="126"/>
                </a:lnTo>
                <a:lnTo>
                  <a:pt x="409" y="127"/>
                </a:lnTo>
                <a:lnTo>
                  <a:pt x="408" y="128"/>
                </a:lnTo>
                <a:lnTo>
                  <a:pt x="406" y="130"/>
                </a:lnTo>
                <a:lnTo>
                  <a:pt x="405" y="131"/>
                </a:lnTo>
                <a:lnTo>
                  <a:pt x="404" y="132"/>
                </a:lnTo>
                <a:lnTo>
                  <a:pt x="404" y="133"/>
                </a:lnTo>
                <a:lnTo>
                  <a:pt x="403" y="134"/>
                </a:lnTo>
                <a:lnTo>
                  <a:pt x="403" y="135"/>
                </a:lnTo>
                <a:lnTo>
                  <a:pt x="403" y="136"/>
                </a:lnTo>
                <a:lnTo>
                  <a:pt x="402" y="137"/>
                </a:lnTo>
                <a:lnTo>
                  <a:pt x="402" y="138"/>
                </a:lnTo>
                <a:lnTo>
                  <a:pt x="402" y="139"/>
                </a:lnTo>
                <a:lnTo>
                  <a:pt x="403" y="140"/>
                </a:lnTo>
                <a:lnTo>
                  <a:pt x="403" y="140"/>
                </a:lnTo>
                <a:lnTo>
                  <a:pt x="404" y="141"/>
                </a:lnTo>
                <a:lnTo>
                  <a:pt x="404" y="142"/>
                </a:lnTo>
                <a:lnTo>
                  <a:pt x="406" y="144"/>
                </a:lnTo>
                <a:lnTo>
                  <a:pt x="407" y="145"/>
                </a:lnTo>
                <a:lnTo>
                  <a:pt x="408" y="146"/>
                </a:lnTo>
                <a:lnTo>
                  <a:pt x="410" y="148"/>
                </a:lnTo>
                <a:lnTo>
                  <a:pt x="415" y="151"/>
                </a:lnTo>
                <a:lnTo>
                  <a:pt x="417" y="153"/>
                </a:lnTo>
                <a:lnTo>
                  <a:pt x="419" y="154"/>
                </a:lnTo>
                <a:lnTo>
                  <a:pt x="422" y="155"/>
                </a:lnTo>
                <a:lnTo>
                  <a:pt x="424" y="155"/>
                </a:lnTo>
                <a:lnTo>
                  <a:pt x="425" y="156"/>
                </a:lnTo>
                <a:lnTo>
                  <a:pt x="427" y="156"/>
                </a:lnTo>
                <a:lnTo>
                  <a:pt x="428" y="155"/>
                </a:lnTo>
                <a:lnTo>
                  <a:pt x="429" y="155"/>
                </a:lnTo>
                <a:lnTo>
                  <a:pt x="430" y="154"/>
                </a:lnTo>
                <a:lnTo>
                  <a:pt x="432" y="153"/>
                </a:lnTo>
                <a:lnTo>
                  <a:pt x="434" y="152"/>
                </a:lnTo>
                <a:lnTo>
                  <a:pt x="436" y="150"/>
                </a:lnTo>
                <a:lnTo>
                  <a:pt x="437" y="148"/>
                </a:lnTo>
                <a:lnTo>
                  <a:pt x="438" y="147"/>
                </a:lnTo>
                <a:lnTo>
                  <a:pt x="439" y="146"/>
                </a:lnTo>
                <a:lnTo>
                  <a:pt x="440" y="144"/>
                </a:lnTo>
                <a:lnTo>
                  <a:pt x="441" y="142"/>
                </a:lnTo>
                <a:lnTo>
                  <a:pt x="442" y="138"/>
                </a:lnTo>
                <a:lnTo>
                  <a:pt x="444" y="135"/>
                </a:lnTo>
                <a:lnTo>
                  <a:pt x="445" y="133"/>
                </a:lnTo>
                <a:lnTo>
                  <a:pt x="447" y="131"/>
                </a:lnTo>
                <a:lnTo>
                  <a:pt x="447" y="129"/>
                </a:lnTo>
                <a:lnTo>
                  <a:pt x="448" y="129"/>
                </a:lnTo>
                <a:lnTo>
                  <a:pt x="448" y="128"/>
                </a:lnTo>
                <a:lnTo>
                  <a:pt x="448" y="127"/>
                </a:lnTo>
                <a:lnTo>
                  <a:pt x="448" y="126"/>
                </a:lnTo>
                <a:lnTo>
                  <a:pt x="448" y="125"/>
                </a:lnTo>
                <a:lnTo>
                  <a:pt x="447" y="124"/>
                </a:lnTo>
                <a:lnTo>
                  <a:pt x="447" y="123"/>
                </a:lnTo>
                <a:lnTo>
                  <a:pt x="447" y="122"/>
                </a:lnTo>
                <a:lnTo>
                  <a:pt x="446" y="120"/>
                </a:lnTo>
                <a:lnTo>
                  <a:pt x="444" y="117"/>
                </a:lnTo>
                <a:lnTo>
                  <a:pt x="444" y="117"/>
                </a:lnTo>
                <a:lnTo>
                  <a:pt x="443" y="115"/>
                </a:lnTo>
                <a:lnTo>
                  <a:pt x="442" y="113"/>
                </a:lnTo>
                <a:lnTo>
                  <a:pt x="442" y="112"/>
                </a:lnTo>
                <a:lnTo>
                  <a:pt x="442" y="111"/>
                </a:lnTo>
                <a:lnTo>
                  <a:pt x="441" y="110"/>
                </a:lnTo>
                <a:lnTo>
                  <a:pt x="440" y="109"/>
                </a:lnTo>
                <a:lnTo>
                  <a:pt x="433" y="102"/>
                </a:lnTo>
                <a:lnTo>
                  <a:pt x="432" y="101"/>
                </a:lnTo>
                <a:lnTo>
                  <a:pt x="432" y="101"/>
                </a:lnTo>
                <a:lnTo>
                  <a:pt x="431" y="100"/>
                </a:lnTo>
                <a:lnTo>
                  <a:pt x="431" y="99"/>
                </a:lnTo>
                <a:lnTo>
                  <a:pt x="430" y="98"/>
                </a:lnTo>
                <a:lnTo>
                  <a:pt x="430" y="97"/>
                </a:lnTo>
                <a:lnTo>
                  <a:pt x="429" y="96"/>
                </a:lnTo>
                <a:lnTo>
                  <a:pt x="429" y="96"/>
                </a:lnTo>
                <a:lnTo>
                  <a:pt x="429" y="96"/>
                </a:lnTo>
                <a:lnTo>
                  <a:pt x="430" y="95"/>
                </a:lnTo>
                <a:lnTo>
                  <a:pt x="430" y="95"/>
                </a:lnTo>
                <a:lnTo>
                  <a:pt x="430" y="94"/>
                </a:lnTo>
                <a:lnTo>
                  <a:pt x="432" y="92"/>
                </a:lnTo>
                <a:lnTo>
                  <a:pt x="434" y="90"/>
                </a:lnTo>
                <a:lnTo>
                  <a:pt x="436" y="89"/>
                </a:lnTo>
                <a:lnTo>
                  <a:pt x="438" y="88"/>
                </a:lnTo>
                <a:lnTo>
                  <a:pt x="441" y="86"/>
                </a:lnTo>
                <a:lnTo>
                  <a:pt x="443" y="85"/>
                </a:lnTo>
                <a:lnTo>
                  <a:pt x="445" y="85"/>
                </a:lnTo>
                <a:lnTo>
                  <a:pt x="446" y="84"/>
                </a:lnTo>
                <a:lnTo>
                  <a:pt x="448" y="84"/>
                </a:lnTo>
                <a:lnTo>
                  <a:pt x="449" y="84"/>
                </a:lnTo>
                <a:lnTo>
                  <a:pt x="451" y="84"/>
                </a:lnTo>
                <a:lnTo>
                  <a:pt x="453" y="85"/>
                </a:lnTo>
                <a:lnTo>
                  <a:pt x="457" y="86"/>
                </a:lnTo>
                <a:lnTo>
                  <a:pt x="459" y="87"/>
                </a:lnTo>
                <a:lnTo>
                  <a:pt x="460" y="87"/>
                </a:lnTo>
                <a:lnTo>
                  <a:pt x="461" y="87"/>
                </a:lnTo>
                <a:lnTo>
                  <a:pt x="462" y="88"/>
                </a:lnTo>
                <a:lnTo>
                  <a:pt x="463" y="89"/>
                </a:lnTo>
                <a:lnTo>
                  <a:pt x="464" y="90"/>
                </a:lnTo>
                <a:lnTo>
                  <a:pt x="466" y="92"/>
                </a:lnTo>
                <a:lnTo>
                  <a:pt x="467" y="94"/>
                </a:lnTo>
                <a:lnTo>
                  <a:pt x="467" y="94"/>
                </a:lnTo>
                <a:lnTo>
                  <a:pt x="468" y="97"/>
                </a:lnTo>
                <a:lnTo>
                  <a:pt x="470" y="99"/>
                </a:lnTo>
                <a:lnTo>
                  <a:pt x="471" y="100"/>
                </a:lnTo>
                <a:lnTo>
                  <a:pt x="473" y="103"/>
                </a:lnTo>
                <a:lnTo>
                  <a:pt x="474" y="104"/>
                </a:lnTo>
                <a:lnTo>
                  <a:pt x="474" y="105"/>
                </a:lnTo>
                <a:lnTo>
                  <a:pt x="475" y="107"/>
                </a:lnTo>
                <a:lnTo>
                  <a:pt x="476" y="107"/>
                </a:lnTo>
                <a:lnTo>
                  <a:pt x="477" y="108"/>
                </a:lnTo>
                <a:lnTo>
                  <a:pt x="478" y="110"/>
                </a:lnTo>
                <a:lnTo>
                  <a:pt x="479" y="111"/>
                </a:lnTo>
                <a:lnTo>
                  <a:pt x="479" y="113"/>
                </a:lnTo>
                <a:lnTo>
                  <a:pt x="480" y="114"/>
                </a:lnTo>
                <a:lnTo>
                  <a:pt x="481" y="118"/>
                </a:lnTo>
                <a:lnTo>
                  <a:pt x="483" y="123"/>
                </a:lnTo>
                <a:lnTo>
                  <a:pt x="484" y="127"/>
                </a:lnTo>
                <a:lnTo>
                  <a:pt x="484" y="128"/>
                </a:lnTo>
                <a:lnTo>
                  <a:pt x="485" y="129"/>
                </a:lnTo>
                <a:lnTo>
                  <a:pt x="486" y="130"/>
                </a:lnTo>
                <a:lnTo>
                  <a:pt x="486" y="131"/>
                </a:lnTo>
                <a:lnTo>
                  <a:pt x="487" y="132"/>
                </a:lnTo>
                <a:lnTo>
                  <a:pt x="490" y="135"/>
                </a:lnTo>
                <a:lnTo>
                  <a:pt x="491" y="135"/>
                </a:lnTo>
                <a:lnTo>
                  <a:pt x="491" y="136"/>
                </a:lnTo>
                <a:lnTo>
                  <a:pt x="492" y="137"/>
                </a:lnTo>
                <a:lnTo>
                  <a:pt x="492" y="138"/>
                </a:lnTo>
                <a:lnTo>
                  <a:pt x="494" y="141"/>
                </a:lnTo>
                <a:lnTo>
                  <a:pt x="495" y="143"/>
                </a:lnTo>
                <a:lnTo>
                  <a:pt x="495" y="144"/>
                </a:lnTo>
                <a:lnTo>
                  <a:pt x="497" y="145"/>
                </a:lnTo>
                <a:lnTo>
                  <a:pt x="498" y="147"/>
                </a:lnTo>
                <a:lnTo>
                  <a:pt x="499" y="148"/>
                </a:lnTo>
                <a:lnTo>
                  <a:pt x="500" y="149"/>
                </a:lnTo>
                <a:lnTo>
                  <a:pt x="500" y="149"/>
                </a:lnTo>
                <a:lnTo>
                  <a:pt x="501" y="150"/>
                </a:lnTo>
                <a:lnTo>
                  <a:pt x="502" y="150"/>
                </a:lnTo>
                <a:lnTo>
                  <a:pt x="502" y="150"/>
                </a:lnTo>
                <a:lnTo>
                  <a:pt x="503" y="151"/>
                </a:lnTo>
                <a:lnTo>
                  <a:pt x="503" y="151"/>
                </a:lnTo>
                <a:lnTo>
                  <a:pt x="504" y="151"/>
                </a:lnTo>
                <a:lnTo>
                  <a:pt x="505" y="150"/>
                </a:lnTo>
                <a:lnTo>
                  <a:pt x="505" y="150"/>
                </a:lnTo>
                <a:lnTo>
                  <a:pt x="506" y="150"/>
                </a:lnTo>
                <a:lnTo>
                  <a:pt x="506" y="149"/>
                </a:lnTo>
                <a:lnTo>
                  <a:pt x="507" y="147"/>
                </a:lnTo>
                <a:lnTo>
                  <a:pt x="508" y="146"/>
                </a:lnTo>
                <a:lnTo>
                  <a:pt x="508" y="146"/>
                </a:lnTo>
                <a:lnTo>
                  <a:pt x="509" y="146"/>
                </a:lnTo>
                <a:lnTo>
                  <a:pt x="509" y="146"/>
                </a:lnTo>
                <a:lnTo>
                  <a:pt x="510" y="146"/>
                </a:lnTo>
                <a:lnTo>
                  <a:pt x="510" y="146"/>
                </a:lnTo>
                <a:lnTo>
                  <a:pt x="510" y="147"/>
                </a:lnTo>
                <a:lnTo>
                  <a:pt x="510" y="148"/>
                </a:lnTo>
                <a:lnTo>
                  <a:pt x="511" y="149"/>
                </a:lnTo>
                <a:lnTo>
                  <a:pt x="511" y="151"/>
                </a:lnTo>
                <a:lnTo>
                  <a:pt x="511" y="153"/>
                </a:lnTo>
                <a:lnTo>
                  <a:pt x="510" y="155"/>
                </a:lnTo>
                <a:lnTo>
                  <a:pt x="510" y="158"/>
                </a:lnTo>
                <a:lnTo>
                  <a:pt x="510" y="159"/>
                </a:lnTo>
                <a:lnTo>
                  <a:pt x="509" y="164"/>
                </a:lnTo>
                <a:lnTo>
                  <a:pt x="508" y="168"/>
                </a:lnTo>
                <a:lnTo>
                  <a:pt x="508" y="171"/>
                </a:lnTo>
                <a:lnTo>
                  <a:pt x="508" y="172"/>
                </a:lnTo>
                <a:lnTo>
                  <a:pt x="508" y="172"/>
                </a:lnTo>
                <a:lnTo>
                  <a:pt x="508" y="173"/>
                </a:lnTo>
                <a:lnTo>
                  <a:pt x="508" y="173"/>
                </a:lnTo>
                <a:lnTo>
                  <a:pt x="509" y="174"/>
                </a:lnTo>
                <a:lnTo>
                  <a:pt x="509" y="175"/>
                </a:lnTo>
                <a:lnTo>
                  <a:pt x="510" y="175"/>
                </a:lnTo>
                <a:lnTo>
                  <a:pt x="511" y="176"/>
                </a:lnTo>
                <a:lnTo>
                  <a:pt x="512" y="177"/>
                </a:lnTo>
                <a:lnTo>
                  <a:pt x="515" y="178"/>
                </a:lnTo>
                <a:lnTo>
                  <a:pt x="517" y="180"/>
                </a:lnTo>
                <a:lnTo>
                  <a:pt x="520" y="181"/>
                </a:lnTo>
                <a:lnTo>
                  <a:pt x="522" y="182"/>
                </a:lnTo>
                <a:lnTo>
                  <a:pt x="526" y="183"/>
                </a:lnTo>
                <a:lnTo>
                  <a:pt x="530" y="184"/>
                </a:lnTo>
                <a:lnTo>
                  <a:pt x="532" y="185"/>
                </a:lnTo>
                <a:lnTo>
                  <a:pt x="534" y="186"/>
                </a:lnTo>
                <a:lnTo>
                  <a:pt x="537" y="187"/>
                </a:lnTo>
                <a:lnTo>
                  <a:pt x="538" y="188"/>
                </a:lnTo>
                <a:lnTo>
                  <a:pt x="540" y="190"/>
                </a:lnTo>
                <a:lnTo>
                  <a:pt x="544" y="193"/>
                </a:lnTo>
                <a:lnTo>
                  <a:pt x="546" y="194"/>
                </a:lnTo>
                <a:lnTo>
                  <a:pt x="546" y="195"/>
                </a:lnTo>
                <a:lnTo>
                  <a:pt x="547" y="196"/>
                </a:lnTo>
                <a:lnTo>
                  <a:pt x="548" y="197"/>
                </a:lnTo>
                <a:lnTo>
                  <a:pt x="548" y="198"/>
                </a:lnTo>
                <a:lnTo>
                  <a:pt x="549" y="200"/>
                </a:lnTo>
                <a:lnTo>
                  <a:pt x="551" y="207"/>
                </a:lnTo>
                <a:lnTo>
                  <a:pt x="552" y="211"/>
                </a:lnTo>
                <a:lnTo>
                  <a:pt x="553" y="213"/>
                </a:lnTo>
                <a:lnTo>
                  <a:pt x="555" y="218"/>
                </a:lnTo>
                <a:lnTo>
                  <a:pt x="557" y="224"/>
                </a:lnTo>
                <a:lnTo>
                  <a:pt x="558" y="226"/>
                </a:lnTo>
                <a:lnTo>
                  <a:pt x="558" y="226"/>
                </a:lnTo>
                <a:lnTo>
                  <a:pt x="553" y="236"/>
                </a:lnTo>
                <a:lnTo>
                  <a:pt x="552" y="239"/>
                </a:lnTo>
                <a:lnTo>
                  <a:pt x="551" y="241"/>
                </a:lnTo>
                <a:lnTo>
                  <a:pt x="550" y="242"/>
                </a:lnTo>
                <a:lnTo>
                  <a:pt x="550" y="243"/>
                </a:lnTo>
                <a:lnTo>
                  <a:pt x="550" y="245"/>
                </a:lnTo>
                <a:lnTo>
                  <a:pt x="549" y="247"/>
                </a:lnTo>
                <a:lnTo>
                  <a:pt x="550" y="249"/>
                </a:lnTo>
                <a:lnTo>
                  <a:pt x="550" y="250"/>
                </a:lnTo>
                <a:lnTo>
                  <a:pt x="551" y="254"/>
                </a:lnTo>
                <a:lnTo>
                  <a:pt x="551" y="256"/>
                </a:lnTo>
                <a:lnTo>
                  <a:pt x="551" y="258"/>
                </a:lnTo>
                <a:lnTo>
                  <a:pt x="552" y="263"/>
                </a:lnTo>
                <a:lnTo>
                  <a:pt x="552" y="265"/>
                </a:lnTo>
                <a:lnTo>
                  <a:pt x="552" y="266"/>
                </a:lnTo>
                <a:lnTo>
                  <a:pt x="553" y="268"/>
                </a:lnTo>
                <a:lnTo>
                  <a:pt x="553" y="270"/>
                </a:lnTo>
                <a:lnTo>
                  <a:pt x="556" y="276"/>
                </a:lnTo>
                <a:lnTo>
                  <a:pt x="558" y="280"/>
                </a:lnTo>
                <a:lnTo>
                  <a:pt x="558" y="281"/>
                </a:lnTo>
                <a:lnTo>
                  <a:pt x="558" y="282"/>
                </a:lnTo>
                <a:lnTo>
                  <a:pt x="558" y="283"/>
                </a:lnTo>
                <a:lnTo>
                  <a:pt x="558" y="284"/>
                </a:lnTo>
                <a:lnTo>
                  <a:pt x="558" y="287"/>
                </a:lnTo>
                <a:lnTo>
                  <a:pt x="558" y="288"/>
                </a:lnTo>
                <a:lnTo>
                  <a:pt x="559" y="289"/>
                </a:lnTo>
                <a:lnTo>
                  <a:pt x="559" y="289"/>
                </a:lnTo>
                <a:lnTo>
                  <a:pt x="559" y="290"/>
                </a:lnTo>
                <a:lnTo>
                  <a:pt x="559" y="290"/>
                </a:lnTo>
                <a:lnTo>
                  <a:pt x="560" y="290"/>
                </a:lnTo>
                <a:lnTo>
                  <a:pt x="561" y="291"/>
                </a:lnTo>
                <a:lnTo>
                  <a:pt x="562" y="291"/>
                </a:lnTo>
                <a:lnTo>
                  <a:pt x="564" y="291"/>
                </a:lnTo>
                <a:lnTo>
                  <a:pt x="568" y="291"/>
                </a:lnTo>
                <a:lnTo>
                  <a:pt x="569" y="291"/>
                </a:lnTo>
                <a:lnTo>
                  <a:pt x="572" y="290"/>
                </a:lnTo>
                <a:lnTo>
                  <a:pt x="572" y="290"/>
                </a:lnTo>
                <a:lnTo>
                  <a:pt x="573" y="290"/>
                </a:lnTo>
                <a:lnTo>
                  <a:pt x="574" y="291"/>
                </a:lnTo>
                <a:lnTo>
                  <a:pt x="575" y="291"/>
                </a:lnTo>
                <a:lnTo>
                  <a:pt x="575" y="292"/>
                </a:lnTo>
                <a:lnTo>
                  <a:pt x="576" y="292"/>
                </a:lnTo>
                <a:lnTo>
                  <a:pt x="576" y="293"/>
                </a:lnTo>
                <a:lnTo>
                  <a:pt x="576" y="294"/>
                </a:lnTo>
                <a:lnTo>
                  <a:pt x="576" y="296"/>
                </a:lnTo>
                <a:lnTo>
                  <a:pt x="576" y="297"/>
                </a:lnTo>
                <a:lnTo>
                  <a:pt x="576" y="298"/>
                </a:lnTo>
                <a:lnTo>
                  <a:pt x="576" y="300"/>
                </a:lnTo>
                <a:lnTo>
                  <a:pt x="576" y="302"/>
                </a:lnTo>
                <a:lnTo>
                  <a:pt x="575" y="304"/>
                </a:lnTo>
                <a:lnTo>
                  <a:pt x="574" y="306"/>
                </a:lnTo>
                <a:lnTo>
                  <a:pt x="574" y="308"/>
                </a:lnTo>
                <a:lnTo>
                  <a:pt x="573" y="309"/>
                </a:lnTo>
                <a:lnTo>
                  <a:pt x="572" y="311"/>
                </a:lnTo>
                <a:lnTo>
                  <a:pt x="571" y="312"/>
                </a:lnTo>
                <a:lnTo>
                  <a:pt x="571" y="313"/>
                </a:lnTo>
                <a:lnTo>
                  <a:pt x="570" y="313"/>
                </a:lnTo>
                <a:lnTo>
                  <a:pt x="568" y="315"/>
                </a:lnTo>
                <a:lnTo>
                  <a:pt x="565" y="318"/>
                </a:lnTo>
                <a:lnTo>
                  <a:pt x="562" y="319"/>
                </a:lnTo>
                <a:lnTo>
                  <a:pt x="561" y="320"/>
                </a:lnTo>
                <a:lnTo>
                  <a:pt x="559" y="321"/>
                </a:lnTo>
                <a:lnTo>
                  <a:pt x="558" y="322"/>
                </a:lnTo>
                <a:lnTo>
                  <a:pt x="557" y="324"/>
                </a:lnTo>
                <a:lnTo>
                  <a:pt x="556" y="326"/>
                </a:lnTo>
                <a:lnTo>
                  <a:pt x="555" y="327"/>
                </a:lnTo>
                <a:lnTo>
                  <a:pt x="553" y="333"/>
                </a:lnTo>
                <a:lnTo>
                  <a:pt x="551" y="335"/>
                </a:lnTo>
                <a:lnTo>
                  <a:pt x="551" y="336"/>
                </a:lnTo>
                <a:lnTo>
                  <a:pt x="550" y="337"/>
                </a:lnTo>
                <a:lnTo>
                  <a:pt x="549" y="338"/>
                </a:lnTo>
                <a:lnTo>
                  <a:pt x="548" y="339"/>
                </a:lnTo>
                <a:lnTo>
                  <a:pt x="546" y="341"/>
                </a:lnTo>
                <a:lnTo>
                  <a:pt x="545" y="341"/>
                </a:lnTo>
                <a:lnTo>
                  <a:pt x="544" y="342"/>
                </a:lnTo>
                <a:lnTo>
                  <a:pt x="544" y="343"/>
                </a:lnTo>
                <a:lnTo>
                  <a:pt x="543" y="344"/>
                </a:lnTo>
                <a:lnTo>
                  <a:pt x="543" y="345"/>
                </a:lnTo>
                <a:lnTo>
                  <a:pt x="543" y="347"/>
                </a:lnTo>
                <a:lnTo>
                  <a:pt x="543" y="348"/>
                </a:lnTo>
                <a:lnTo>
                  <a:pt x="543" y="350"/>
                </a:lnTo>
                <a:lnTo>
                  <a:pt x="543" y="352"/>
                </a:lnTo>
                <a:lnTo>
                  <a:pt x="544" y="354"/>
                </a:lnTo>
                <a:lnTo>
                  <a:pt x="544" y="354"/>
                </a:lnTo>
                <a:lnTo>
                  <a:pt x="544" y="355"/>
                </a:lnTo>
                <a:lnTo>
                  <a:pt x="545" y="355"/>
                </a:lnTo>
                <a:lnTo>
                  <a:pt x="546" y="356"/>
                </a:lnTo>
                <a:lnTo>
                  <a:pt x="547" y="356"/>
                </a:lnTo>
                <a:lnTo>
                  <a:pt x="548" y="356"/>
                </a:lnTo>
                <a:lnTo>
                  <a:pt x="549" y="356"/>
                </a:lnTo>
                <a:lnTo>
                  <a:pt x="550" y="357"/>
                </a:lnTo>
                <a:lnTo>
                  <a:pt x="552" y="356"/>
                </a:lnTo>
                <a:lnTo>
                  <a:pt x="554" y="356"/>
                </a:lnTo>
                <a:lnTo>
                  <a:pt x="555" y="356"/>
                </a:lnTo>
                <a:lnTo>
                  <a:pt x="557" y="355"/>
                </a:lnTo>
                <a:lnTo>
                  <a:pt x="561" y="354"/>
                </a:lnTo>
                <a:lnTo>
                  <a:pt x="571" y="351"/>
                </a:lnTo>
                <a:lnTo>
                  <a:pt x="573" y="350"/>
                </a:lnTo>
                <a:lnTo>
                  <a:pt x="576" y="349"/>
                </a:lnTo>
                <a:lnTo>
                  <a:pt x="577" y="349"/>
                </a:lnTo>
                <a:lnTo>
                  <a:pt x="578" y="349"/>
                </a:lnTo>
                <a:lnTo>
                  <a:pt x="579" y="349"/>
                </a:lnTo>
                <a:lnTo>
                  <a:pt x="581" y="349"/>
                </a:lnTo>
                <a:lnTo>
                  <a:pt x="582" y="349"/>
                </a:lnTo>
                <a:lnTo>
                  <a:pt x="582" y="349"/>
                </a:lnTo>
                <a:lnTo>
                  <a:pt x="583" y="350"/>
                </a:lnTo>
                <a:lnTo>
                  <a:pt x="584" y="350"/>
                </a:lnTo>
                <a:lnTo>
                  <a:pt x="585" y="351"/>
                </a:lnTo>
                <a:lnTo>
                  <a:pt x="586" y="352"/>
                </a:lnTo>
                <a:lnTo>
                  <a:pt x="587" y="355"/>
                </a:lnTo>
                <a:lnTo>
                  <a:pt x="589" y="357"/>
                </a:lnTo>
                <a:lnTo>
                  <a:pt x="590" y="358"/>
                </a:lnTo>
                <a:lnTo>
                  <a:pt x="590" y="360"/>
                </a:lnTo>
                <a:lnTo>
                  <a:pt x="591" y="362"/>
                </a:lnTo>
                <a:lnTo>
                  <a:pt x="591" y="363"/>
                </a:lnTo>
                <a:lnTo>
                  <a:pt x="591" y="365"/>
                </a:lnTo>
                <a:lnTo>
                  <a:pt x="591" y="366"/>
                </a:lnTo>
                <a:lnTo>
                  <a:pt x="591" y="369"/>
                </a:lnTo>
                <a:lnTo>
                  <a:pt x="591" y="374"/>
                </a:lnTo>
                <a:lnTo>
                  <a:pt x="591" y="376"/>
                </a:lnTo>
                <a:lnTo>
                  <a:pt x="591" y="377"/>
                </a:lnTo>
                <a:lnTo>
                  <a:pt x="591" y="378"/>
                </a:lnTo>
                <a:lnTo>
                  <a:pt x="591" y="378"/>
                </a:lnTo>
                <a:lnTo>
                  <a:pt x="592" y="379"/>
                </a:lnTo>
                <a:lnTo>
                  <a:pt x="592" y="380"/>
                </a:lnTo>
                <a:lnTo>
                  <a:pt x="593" y="380"/>
                </a:lnTo>
                <a:lnTo>
                  <a:pt x="593" y="380"/>
                </a:lnTo>
                <a:lnTo>
                  <a:pt x="597" y="381"/>
                </a:lnTo>
                <a:lnTo>
                  <a:pt x="599" y="382"/>
                </a:lnTo>
                <a:lnTo>
                  <a:pt x="600" y="382"/>
                </a:lnTo>
                <a:lnTo>
                  <a:pt x="601" y="383"/>
                </a:lnTo>
                <a:lnTo>
                  <a:pt x="603" y="384"/>
                </a:lnTo>
                <a:lnTo>
                  <a:pt x="606" y="385"/>
                </a:lnTo>
                <a:lnTo>
                  <a:pt x="607" y="385"/>
                </a:lnTo>
                <a:lnTo>
                  <a:pt x="608" y="386"/>
                </a:lnTo>
                <a:lnTo>
                  <a:pt x="609" y="387"/>
                </a:lnTo>
                <a:lnTo>
                  <a:pt x="611" y="389"/>
                </a:lnTo>
                <a:lnTo>
                  <a:pt x="613" y="391"/>
                </a:lnTo>
                <a:lnTo>
                  <a:pt x="614" y="391"/>
                </a:lnTo>
                <a:lnTo>
                  <a:pt x="614" y="392"/>
                </a:lnTo>
                <a:lnTo>
                  <a:pt x="616" y="393"/>
                </a:lnTo>
                <a:lnTo>
                  <a:pt x="617" y="393"/>
                </a:lnTo>
                <a:lnTo>
                  <a:pt x="618" y="393"/>
                </a:lnTo>
                <a:lnTo>
                  <a:pt x="626" y="394"/>
                </a:lnTo>
                <a:lnTo>
                  <a:pt x="630" y="395"/>
                </a:lnTo>
                <a:lnTo>
                  <a:pt x="637" y="396"/>
                </a:lnTo>
                <a:lnTo>
                  <a:pt x="638" y="396"/>
                </a:lnTo>
                <a:lnTo>
                  <a:pt x="640" y="397"/>
                </a:lnTo>
                <a:lnTo>
                  <a:pt x="641" y="397"/>
                </a:lnTo>
                <a:lnTo>
                  <a:pt x="642" y="398"/>
                </a:lnTo>
                <a:lnTo>
                  <a:pt x="644" y="399"/>
                </a:lnTo>
                <a:lnTo>
                  <a:pt x="645" y="400"/>
                </a:lnTo>
                <a:lnTo>
                  <a:pt x="646" y="402"/>
                </a:lnTo>
                <a:lnTo>
                  <a:pt x="647" y="402"/>
                </a:lnTo>
                <a:lnTo>
                  <a:pt x="647" y="403"/>
                </a:lnTo>
                <a:lnTo>
                  <a:pt x="648" y="404"/>
                </a:lnTo>
                <a:lnTo>
                  <a:pt x="648" y="406"/>
                </a:lnTo>
                <a:lnTo>
                  <a:pt x="648" y="408"/>
                </a:lnTo>
                <a:lnTo>
                  <a:pt x="649" y="412"/>
                </a:lnTo>
                <a:lnTo>
                  <a:pt x="649" y="413"/>
                </a:lnTo>
                <a:lnTo>
                  <a:pt x="649" y="414"/>
                </a:lnTo>
                <a:lnTo>
                  <a:pt x="650" y="415"/>
                </a:lnTo>
                <a:lnTo>
                  <a:pt x="650" y="416"/>
                </a:lnTo>
                <a:lnTo>
                  <a:pt x="651" y="416"/>
                </a:lnTo>
                <a:lnTo>
                  <a:pt x="651" y="417"/>
                </a:lnTo>
                <a:lnTo>
                  <a:pt x="652" y="417"/>
                </a:lnTo>
                <a:lnTo>
                  <a:pt x="653" y="418"/>
                </a:lnTo>
                <a:lnTo>
                  <a:pt x="655" y="418"/>
                </a:lnTo>
                <a:lnTo>
                  <a:pt x="657" y="418"/>
                </a:lnTo>
                <a:lnTo>
                  <a:pt x="660" y="419"/>
                </a:lnTo>
                <a:lnTo>
                  <a:pt x="661" y="419"/>
                </a:lnTo>
                <a:lnTo>
                  <a:pt x="663" y="419"/>
                </a:lnTo>
                <a:lnTo>
                  <a:pt x="664" y="420"/>
                </a:lnTo>
                <a:lnTo>
                  <a:pt x="665" y="420"/>
                </a:lnTo>
                <a:lnTo>
                  <a:pt x="666" y="421"/>
                </a:lnTo>
                <a:lnTo>
                  <a:pt x="674" y="427"/>
                </a:lnTo>
                <a:lnTo>
                  <a:pt x="676" y="428"/>
                </a:lnTo>
                <a:lnTo>
                  <a:pt x="678" y="429"/>
                </a:lnTo>
                <a:lnTo>
                  <a:pt x="679" y="430"/>
                </a:lnTo>
                <a:lnTo>
                  <a:pt x="681" y="431"/>
                </a:lnTo>
                <a:lnTo>
                  <a:pt x="682" y="431"/>
                </a:lnTo>
                <a:lnTo>
                  <a:pt x="683" y="431"/>
                </a:lnTo>
                <a:lnTo>
                  <a:pt x="684" y="431"/>
                </a:lnTo>
                <a:lnTo>
                  <a:pt x="685" y="431"/>
                </a:lnTo>
                <a:lnTo>
                  <a:pt x="687" y="431"/>
                </a:lnTo>
                <a:lnTo>
                  <a:pt x="689" y="431"/>
                </a:lnTo>
                <a:lnTo>
                  <a:pt x="694" y="430"/>
                </a:lnTo>
                <a:lnTo>
                  <a:pt x="697" y="429"/>
                </a:lnTo>
                <a:lnTo>
                  <a:pt x="699" y="429"/>
                </a:lnTo>
                <a:lnTo>
                  <a:pt x="703" y="429"/>
                </a:lnTo>
                <a:lnTo>
                  <a:pt x="708" y="428"/>
                </a:lnTo>
                <a:lnTo>
                  <a:pt x="709" y="428"/>
                </a:lnTo>
                <a:lnTo>
                  <a:pt x="710" y="428"/>
                </a:lnTo>
                <a:lnTo>
                  <a:pt x="711" y="428"/>
                </a:lnTo>
                <a:lnTo>
                  <a:pt x="712" y="428"/>
                </a:lnTo>
                <a:lnTo>
                  <a:pt x="713" y="429"/>
                </a:lnTo>
                <a:lnTo>
                  <a:pt x="716" y="430"/>
                </a:lnTo>
                <a:lnTo>
                  <a:pt x="720" y="431"/>
                </a:lnTo>
                <a:lnTo>
                  <a:pt x="721" y="432"/>
                </a:lnTo>
                <a:lnTo>
                  <a:pt x="723" y="432"/>
                </a:lnTo>
                <a:lnTo>
                  <a:pt x="724" y="433"/>
                </a:lnTo>
                <a:lnTo>
                  <a:pt x="726" y="435"/>
                </a:lnTo>
                <a:lnTo>
                  <a:pt x="727" y="436"/>
                </a:lnTo>
                <a:lnTo>
                  <a:pt x="728" y="436"/>
                </a:lnTo>
                <a:lnTo>
                  <a:pt x="729" y="437"/>
                </a:lnTo>
                <a:lnTo>
                  <a:pt x="729" y="438"/>
                </a:lnTo>
                <a:lnTo>
                  <a:pt x="729" y="439"/>
                </a:lnTo>
                <a:lnTo>
                  <a:pt x="730" y="439"/>
                </a:lnTo>
                <a:lnTo>
                  <a:pt x="730" y="440"/>
                </a:lnTo>
                <a:lnTo>
                  <a:pt x="730" y="441"/>
                </a:lnTo>
                <a:lnTo>
                  <a:pt x="731" y="443"/>
                </a:lnTo>
                <a:lnTo>
                  <a:pt x="731" y="446"/>
                </a:lnTo>
                <a:lnTo>
                  <a:pt x="731" y="448"/>
                </a:lnTo>
                <a:lnTo>
                  <a:pt x="731" y="448"/>
                </a:lnTo>
                <a:lnTo>
                  <a:pt x="732" y="449"/>
                </a:lnTo>
                <a:lnTo>
                  <a:pt x="732" y="450"/>
                </a:lnTo>
                <a:lnTo>
                  <a:pt x="733" y="451"/>
                </a:lnTo>
                <a:lnTo>
                  <a:pt x="733" y="451"/>
                </a:lnTo>
                <a:lnTo>
                  <a:pt x="734" y="452"/>
                </a:lnTo>
                <a:lnTo>
                  <a:pt x="735" y="452"/>
                </a:lnTo>
                <a:lnTo>
                  <a:pt x="736" y="453"/>
                </a:lnTo>
                <a:lnTo>
                  <a:pt x="739" y="454"/>
                </a:lnTo>
                <a:lnTo>
                  <a:pt x="741" y="455"/>
                </a:lnTo>
                <a:lnTo>
                  <a:pt x="751" y="459"/>
                </a:lnTo>
                <a:lnTo>
                  <a:pt x="752" y="460"/>
                </a:lnTo>
                <a:lnTo>
                  <a:pt x="754" y="461"/>
                </a:lnTo>
                <a:lnTo>
                  <a:pt x="756" y="463"/>
                </a:lnTo>
                <a:lnTo>
                  <a:pt x="757" y="464"/>
                </a:lnTo>
                <a:lnTo>
                  <a:pt x="759" y="466"/>
                </a:lnTo>
                <a:lnTo>
                  <a:pt x="760" y="468"/>
                </a:lnTo>
                <a:lnTo>
                  <a:pt x="762" y="470"/>
                </a:lnTo>
                <a:lnTo>
                  <a:pt x="767" y="477"/>
                </a:lnTo>
                <a:lnTo>
                  <a:pt x="770" y="481"/>
                </a:lnTo>
                <a:lnTo>
                  <a:pt x="771" y="483"/>
                </a:lnTo>
                <a:lnTo>
                  <a:pt x="772" y="484"/>
                </a:lnTo>
                <a:lnTo>
                  <a:pt x="773" y="486"/>
                </a:lnTo>
                <a:lnTo>
                  <a:pt x="774" y="491"/>
                </a:lnTo>
                <a:lnTo>
                  <a:pt x="775" y="493"/>
                </a:lnTo>
                <a:lnTo>
                  <a:pt x="776" y="495"/>
                </a:lnTo>
                <a:lnTo>
                  <a:pt x="776" y="495"/>
                </a:lnTo>
                <a:lnTo>
                  <a:pt x="777" y="495"/>
                </a:lnTo>
                <a:lnTo>
                  <a:pt x="776" y="495"/>
                </a:lnTo>
                <a:lnTo>
                  <a:pt x="776" y="495"/>
                </a:lnTo>
                <a:lnTo>
                  <a:pt x="775" y="495"/>
                </a:lnTo>
                <a:lnTo>
                  <a:pt x="775" y="496"/>
                </a:lnTo>
                <a:lnTo>
                  <a:pt x="773" y="496"/>
                </a:lnTo>
                <a:lnTo>
                  <a:pt x="771" y="498"/>
                </a:lnTo>
                <a:lnTo>
                  <a:pt x="766" y="501"/>
                </a:lnTo>
                <a:lnTo>
                  <a:pt x="760" y="506"/>
                </a:lnTo>
                <a:lnTo>
                  <a:pt x="758" y="508"/>
                </a:lnTo>
                <a:lnTo>
                  <a:pt x="754" y="511"/>
                </a:lnTo>
                <a:lnTo>
                  <a:pt x="752" y="512"/>
                </a:lnTo>
                <a:lnTo>
                  <a:pt x="751" y="513"/>
                </a:lnTo>
                <a:lnTo>
                  <a:pt x="750" y="513"/>
                </a:lnTo>
                <a:lnTo>
                  <a:pt x="749" y="514"/>
                </a:lnTo>
                <a:lnTo>
                  <a:pt x="748" y="514"/>
                </a:lnTo>
                <a:lnTo>
                  <a:pt x="747" y="514"/>
                </a:lnTo>
                <a:lnTo>
                  <a:pt x="744" y="515"/>
                </a:lnTo>
                <a:lnTo>
                  <a:pt x="740" y="515"/>
                </a:lnTo>
                <a:lnTo>
                  <a:pt x="739" y="516"/>
                </a:lnTo>
                <a:lnTo>
                  <a:pt x="738" y="516"/>
                </a:lnTo>
                <a:lnTo>
                  <a:pt x="737" y="517"/>
                </a:lnTo>
                <a:lnTo>
                  <a:pt x="734" y="519"/>
                </a:lnTo>
                <a:lnTo>
                  <a:pt x="734" y="519"/>
                </a:lnTo>
                <a:lnTo>
                  <a:pt x="733" y="520"/>
                </a:lnTo>
                <a:lnTo>
                  <a:pt x="732" y="520"/>
                </a:lnTo>
                <a:lnTo>
                  <a:pt x="731" y="520"/>
                </a:lnTo>
                <a:lnTo>
                  <a:pt x="728" y="521"/>
                </a:lnTo>
                <a:lnTo>
                  <a:pt x="727" y="521"/>
                </a:lnTo>
                <a:lnTo>
                  <a:pt x="726" y="521"/>
                </a:lnTo>
                <a:lnTo>
                  <a:pt x="725" y="521"/>
                </a:lnTo>
                <a:lnTo>
                  <a:pt x="724" y="521"/>
                </a:lnTo>
                <a:lnTo>
                  <a:pt x="723" y="520"/>
                </a:lnTo>
                <a:lnTo>
                  <a:pt x="723" y="520"/>
                </a:lnTo>
                <a:lnTo>
                  <a:pt x="721" y="518"/>
                </a:lnTo>
                <a:lnTo>
                  <a:pt x="721" y="518"/>
                </a:lnTo>
                <a:lnTo>
                  <a:pt x="720" y="518"/>
                </a:lnTo>
                <a:lnTo>
                  <a:pt x="717" y="517"/>
                </a:lnTo>
                <a:lnTo>
                  <a:pt x="716" y="517"/>
                </a:lnTo>
                <a:lnTo>
                  <a:pt x="715" y="516"/>
                </a:lnTo>
                <a:lnTo>
                  <a:pt x="713" y="515"/>
                </a:lnTo>
                <a:lnTo>
                  <a:pt x="709" y="512"/>
                </a:lnTo>
                <a:lnTo>
                  <a:pt x="707" y="510"/>
                </a:lnTo>
                <a:lnTo>
                  <a:pt x="705" y="509"/>
                </a:lnTo>
                <a:lnTo>
                  <a:pt x="703" y="508"/>
                </a:lnTo>
                <a:lnTo>
                  <a:pt x="701" y="507"/>
                </a:lnTo>
                <a:lnTo>
                  <a:pt x="699" y="507"/>
                </a:lnTo>
                <a:lnTo>
                  <a:pt x="697" y="506"/>
                </a:lnTo>
                <a:lnTo>
                  <a:pt x="695" y="506"/>
                </a:lnTo>
                <a:lnTo>
                  <a:pt x="694" y="506"/>
                </a:lnTo>
                <a:lnTo>
                  <a:pt x="693" y="507"/>
                </a:lnTo>
                <a:lnTo>
                  <a:pt x="693" y="507"/>
                </a:lnTo>
                <a:lnTo>
                  <a:pt x="692" y="507"/>
                </a:lnTo>
                <a:lnTo>
                  <a:pt x="690" y="508"/>
                </a:lnTo>
                <a:lnTo>
                  <a:pt x="687" y="509"/>
                </a:lnTo>
                <a:lnTo>
                  <a:pt x="687" y="510"/>
                </a:lnTo>
                <a:lnTo>
                  <a:pt x="685" y="511"/>
                </a:lnTo>
                <a:lnTo>
                  <a:pt x="682" y="514"/>
                </a:lnTo>
                <a:lnTo>
                  <a:pt x="680" y="515"/>
                </a:lnTo>
                <a:lnTo>
                  <a:pt x="674" y="520"/>
                </a:lnTo>
                <a:lnTo>
                  <a:pt x="671" y="521"/>
                </a:lnTo>
                <a:lnTo>
                  <a:pt x="670" y="522"/>
                </a:lnTo>
                <a:lnTo>
                  <a:pt x="669" y="523"/>
                </a:lnTo>
                <a:lnTo>
                  <a:pt x="668" y="523"/>
                </a:lnTo>
                <a:lnTo>
                  <a:pt x="667" y="523"/>
                </a:lnTo>
                <a:lnTo>
                  <a:pt x="665" y="523"/>
                </a:lnTo>
                <a:lnTo>
                  <a:pt x="663" y="524"/>
                </a:lnTo>
                <a:lnTo>
                  <a:pt x="659" y="524"/>
                </a:lnTo>
                <a:lnTo>
                  <a:pt x="657" y="524"/>
                </a:lnTo>
                <a:lnTo>
                  <a:pt x="656" y="523"/>
                </a:lnTo>
                <a:lnTo>
                  <a:pt x="655" y="523"/>
                </a:lnTo>
                <a:lnTo>
                  <a:pt x="654" y="523"/>
                </a:lnTo>
                <a:lnTo>
                  <a:pt x="653" y="522"/>
                </a:lnTo>
                <a:lnTo>
                  <a:pt x="651" y="521"/>
                </a:lnTo>
                <a:lnTo>
                  <a:pt x="649" y="520"/>
                </a:lnTo>
                <a:lnTo>
                  <a:pt x="648" y="519"/>
                </a:lnTo>
                <a:lnTo>
                  <a:pt x="645" y="517"/>
                </a:lnTo>
                <a:lnTo>
                  <a:pt x="643" y="516"/>
                </a:lnTo>
                <a:lnTo>
                  <a:pt x="640" y="513"/>
                </a:lnTo>
                <a:lnTo>
                  <a:pt x="636" y="509"/>
                </a:lnTo>
                <a:lnTo>
                  <a:pt x="635" y="509"/>
                </a:lnTo>
                <a:lnTo>
                  <a:pt x="634" y="508"/>
                </a:lnTo>
                <a:lnTo>
                  <a:pt x="633" y="507"/>
                </a:lnTo>
                <a:lnTo>
                  <a:pt x="630" y="506"/>
                </a:lnTo>
                <a:lnTo>
                  <a:pt x="628" y="505"/>
                </a:lnTo>
                <a:lnTo>
                  <a:pt x="622" y="501"/>
                </a:lnTo>
                <a:lnTo>
                  <a:pt x="617" y="498"/>
                </a:lnTo>
                <a:lnTo>
                  <a:pt x="616" y="498"/>
                </a:lnTo>
                <a:lnTo>
                  <a:pt x="614" y="497"/>
                </a:lnTo>
                <a:lnTo>
                  <a:pt x="613" y="497"/>
                </a:lnTo>
                <a:lnTo>
                  <a:pt x="609" y="495"/>
                </a:lnTo>
                <a:lnTo>
                  <a:pt x="603" y="493"/>
                </a:lnTo>
                <a:lnTo>
                  <a:pt x="601" y="492"/>
                </a:lnTo>
                <a:lnTo>
                  <a:pt x="599" y="492"/>
                </a:lnTo>
                <a:lnTo>
                  <a:pt x="597" y="491"/>
                </a:lnTo>
                <a:lnTo>
                  <a:pt x="595" y="490"/>
                </a:lnTo>
                <a:lnTo>
                  <a:pt x="593" y="490"/>
                </a:lnTo>
                <a:lnTo>
                  <a:pt x="590" y="490"/>
                </a:lnTo>
                <a:lnTo>
                  <a:pt x="588" y="489"/>
                </a:lnTo>
                <a:lnTo>
                  <a:pt x="587" y="489"/>
                </a:lnTo>
                <a:lnTo>
                  <a:pt x="586" y="489"/>
                </a:lnTo>
                <a:lnTo>
                  <a:pt x="584" y="489"/>
                </a:lnTo>
                <a:lnTo>
                  <a:pt x="583" y="490"/>
                </a:lnTo>
                <a:lnTo>
                  <a:pt x="582" y="490"/>
                </a:lnTo>
                <a:lnTo>
                  <a:pt x="580" y="491"/>
                </a:lnTo>
                <a:lnTo>
                  <a:pt x="579" y="491"/>
                </a:lnTo>
                <a:lnTo>
                  <a:pt x="578" y="492"/>
                </a:lnTo>
                <a:lnTo>
                  <a:pt x="576" y="494"/>
                </a:lnTo>
                <a:lnTo>
                  <a:pt x="574" y="495"/>
                </a:lnTo>
                <a:lnTo>
                  <a:pt x="570" y="499"/>
                </a:lnTo>
                <a:lnTo>
                  <a:pt x="563" y="506"/>
                </a:lnTo>
                <a:lnTo>
                  <a:pt x="561" y="507"/>
                </a:lnTo>
                <a:lnTo>
                  <a:pt x="556" y="511"/>
                </a:lnTo>
                <a:lnTo>
                  <a:pt x="553" y="514"/>
                </a:lnTo>
                <a:lnTo>
                  <a:pt x="550" y="516"/>
                </a:lnTo>
                <a:lnTo>
                  <a:pt x="549" y="517"/>
                </a:lnTo>
                <a:lnTo>
                  <a:pt x="548" y="518"/>
                </a:lnTo>
                <a:lnTo>
                  <a:pt x="547" y="519"/>
                </a:lnTo>
                <a:lnTo>
                  <a:pt x="547" y="520"/>
                </a:lnTo>
                <a:lnTo>
                  <a:pt x="546" y="521"/>
                </a:lnTo>
                <a:lnTo>
                  <a:pt x="545" y="523"/>
                </a:lnTo>
                <a:lnTo>
                  <a:pt x="544" y="525"/>
                </a:lnTo>
                <a:lnTo>
                  <a:pt x="542" y="531"/>
                </a:lnTo>
                <a:lnTo>
                  <a:pt x="542" y="533"/>
                </a:lnTo>
                <a:lnTo>
                  <a:pt x="541" y="534"/>
                </a:lnTo>
                <a:lnTo>
                  <a:pt x="540" y="536"/>
                </a:lnTo>
                <a:lnTo>
                  <a:pt x="539" y="538"/>
                </a:lnTo>
                <a:lnTo>
                  <a:pt x="536" y="543"/>
                </a:lnTo>
                <a:lnTo>
                  <a:pt x="535" y="545"/>
                </a:lnTo>
                <a:lnTo>
                  <a:pt x="534" y="547"/>
                </a:lnTo>
                <a:lnTo>
                  <a:pt x="532" y="549"/>
                </a:lnTo>
                <a:lnTo>
                  <a:pt x="527" y="554"/>
                </a:lnTo>
                <a:lnTo>
                  <a:pt x="521" y="560"/>
                </a:lnTo>
                <a:lnTo>
                  <a:pt x="519" y="563"/>
                </a:lnTo>
                <a:lnTo>
                  <a:pt x="517" y="565"/>
                </a:lnTo>
                <a:lnTo>
                  <a:pt x="516" y="567"/>
                </a:lnTo>
                <a:lnTo>
                  <a:pt x="512" y="575"/>
                </a:lnTo>
                <a:lnTo>
                  <a:pt x="510" y="578"/>
                </a:lnTo>
                <a:lnTo>
                  <a:pt x="507" y="584"/>
                </a:lnTo>
                <a:lnTo>
                  <a:pt x="506" y="587"/>
                </a:lnTo>
                <a:lnTo>
                  <a:pt x="504" y="592"/>
                </a:lnTo>
                <a:lnTo>
                  <a:pt x="501" y="597"/>
                </a:lnTo>
                <a:lnTo>
                  <a:pt x="500" y="599"/>
                </a:lnTo>
                <a:lnTo>
                  <a:pt x="499" y="602"/>
                </a:lnTo>
                <a:lnTo>
                  <a:pt x="498" y="607"/>
                </a:lnTo>
                <a:lnTo>
                  <a:pt x="497" y="610"/>
                </a:lnTo>
                <a:lnTo>
                  <a:pt x="495" y="612"/>
                </a:lnTo>
                <a:lnTo>
                  <a:pt x="493" y="616"/>
                </a:lnTo>
                <a:lnTo>
                  <a:pt x="492" y="618"/>
                </a:lnTo>
                <a:lnTo>
                  <a:pt x="491" y="621"/>
                </a:lnTo>
                <a:lnTo>
                  <a:pt x="490" y="623"/>
                </a:lnTo>
                <a:lnTo>
                  <a:pt x="488" y="627"/>
                </a:lnTo>
                <a:lnTo>
                  <a:pt x="488" y="628"/>
                </a:lnTo>
                <a:lnTo>
                  <a:pt x="488" y="629"/>
                </a:lnTo>
                <a:lnTo>
                  <a:pt x="487" y="633"/>
                </a:lnTo>
                <a:lnTo>
                  <a:pt x="486" y="639"/>
                </a:lnTo>
                <a:lnTo>
                  <a:pt x="485" y="642"/>
                </a:lnTo>
                <a:lnTo>
                  <a:pt x="485" y="644"/>
                </a:lnTo>
                <a:lnTo>
                  <a:pt x="484" y="646"/>
                </a:lnTo>
                <a:lnTo>
                  <a:pt x="483" y="648"/>
                </a:lnTo>
                <a:lnTo>
                  <a:pt x="483" y="649"/>
                </a:lnTo>
                <a:lnTo>
                  <a:pt x="482" y="651"/>
                </a:lnTo>
                <a:lnTo>
                  <a:pt x="481" y="652"/>
                </a:lnTo>
                <a:lnTo>
                  <a:pt x="480" y="653"/>
                </a:lnTo>
                <a:lnTo>
                  <a:pt x="479" y="655"/>
                </a:lnTo>
                <a:lnTo>
                  <a:pt x="478" y="656"/>
                </a:lnTo>
                <a:lnTo>
                  <a:pt x="477" y="656"/>
                </a:lnTo>
                <a:lnTo>
                  <a:pt x="476" y="656"/>
                </a:lnTo>
                <a:lnTo>
                  <a:pt x="475" y="657"/>
                </a:lnTo>
                <a:lnTo>
                  <a:pt x="474" y="657"/>
                </a:lnTo>
                <a:lnTo>
                  <a:pt x="474" y="657"/>
                </a:lnTo>
                <a:lnTo>
                  <a:pt x="473" y="657"/>
                </a:lnTo>
                <a:lnTo>
                  <a:pt x="472" y="657"/>
                </a:lnTo>
                <a:lnTo>
                  <a:pt x="471" y="656"/>
                </a:lnTo>
                <a:lnTo>
                  <a:pt x="470" y="656"/>
                </a:lnTo>
                <a:lnTo>
                  <a:pt x="470" y="655"/>
                </a:lnTo>
                <a:lnTo>
                  <a:pt x="469" y="655"/>
                </a:lnTo>
                <a:lnTo>
                  <a:pt x="469" y="654"/>
                </a:lnTo>
                <a:lnTo>
                  <a:pt x="469" y="653"/>
                </a:lnTo>
                <a:lnTo>
                  <a:pt x="468" y="652"/>
                </a:lnTo>
                <a:lnTo>
                  <a:pt x="468" y="651"/>
                </a:lnTo>
                <a:lnTo>
                  <a:pt x="468" y="646"/>
                </a:lnTo>
                <a:lnTo>
                  <a:pt x="467" y="640"/>
                </a:lnTo>
                <a:lnTo>
                  <a:pt x="466" y="637"/>
                </a:lnTo>
                <a:lnTo>
                  <a:pt x="466" y="633"/>
                </a:lnTo>
                <a:lnTo>
                  <a:pt x="466" y="630"/>
                </a:lnTo>
                <a:lnTo>
                  <a:pt x="465" y="626"/>
                </a:lnTo>
                <a:lnTo>
                  <a:pt x="464" y="622"/>
                </a:lnTo>
                <a:lnTo>
                  <a:pt x="464" y="620"/>
                </a:lnTo>
                <a:lnTo>
                  <a:pt x="463" y="618"/>
                </a:lnTo>
                <a:lnTo>
                  <a:pt x="463" y="611"/>
                </a:lnTo>
                <a:lnTo>
                  <a:pt x="463" y="610"/>
                </a:lnTo>
                <a:lnTo>
                  <a:pt x="462" y="608"/>
                </a:lnTo>
                <a:lnTo>
                  <a:pt x="462" y="607"/>
                </a:lnTo>
                <a:lnTo>
                  <a:pt x="461" y="605"/>
                </a:lnTo>
                <a:lnTo>
                  <a:pt x="461" y="603"/>
                </a:lnTo>
                <a:lnTo>
                  <a:pt x="460" y="602"/>
                </a:lnTo>
                <a:lnTo>
                  <a:pt x="459" y="600"/>
                </a:lnTo>
                <a:lnTo>
                  <a:pt x="457" y="599"/>
                </a:lnTo>
                <a:lnTo>
                  <a:pt x="457" y="598"/>
                </a:lnTo>
                <a:lnTo>
                  <a:pt x="456" y="597"/>
                </a:lnTo>
                <a:lnTo>
                  <a:pt x="455" y="596"/>
                </a:lnTo>
                <a:lnTo>
                  <a:pt x="454" y="596"/>
                </a:lnTo>
                <a:lnTo>
                  <a:pt x="453" y="596"/>
                </a:lnTo>
                <a:lnTo>
                  <a:pt x="452" y="595"/>
                </a:lnTo>
                <a:lnTo>
                  <a:pt x="450" y="595"/>
                </a:lnTo>
                <a:lnTo>
                  <a:pt x="449" y="595"/>
                </a:lnTo>
                <a:lnTo>
                  <a:pt x="448" y="595"/>
                </a:lnTo>
                <a:lnTo>
                  <a:pt x="447" y="595"/>
                </a:lnTo>
                <a:lnTo>
                  <a:pt x="446" y="595"/>
                </a:lnTo>
                <a:lnTo>
                  <a:pt x="445" y="595"/>
                </a:lnTo>
                <a:lnTo>
                  <a:pt x="442" y="596"/>
                </a:lnTo>
                <a:lnTo>
                  <a:pt x="440" y="597"/>
                </a:lnTo>
                <a:lnTo>
                  <a:pt x="438" y="597"/>
                </a:lnTo>
                <a:lnTo>
                  <a:pt x="435" y="597"/>
                </a:lnTo>
                <a:lnTo>
                  <a:pt x="432" y="598"/>
                </a:lnTo>
                <a:lnTo>
                  <a:pt x="428" y="598"/>
                </a:lnTo>
                <a:lnTo>
                  <a:pt x="422" y="599"/>
                </a:lnTo>
                <a:lnTo>
                  <a:pt x="419" y="600"/>
                </a:lnTo>
                <a:lnTo>
                  <a:pt x="414" y="600"/>
                </a:lnTo>
                <a:lnTo>
                  <a:pt x="413" y="600"/>
                </a:lnTo>
                <a:lnTo>
                  <a:pt x="412" y="600"/>
                </a:lnTo>
                <a:lnTo>
                  <a:pt x="409" y="600"/>
                </a:lnTo>
                <a:lnTo>
                  <a:pt x="404" y="598"/>
                </a:lnTo>
                <a:lnTo>
                  <a:pt x="402" y="598"/>
                </a:lnTo>
                <a:lnTo>
                  <a:pt x="400" y="597"/>
                </a:lnTo>
                <a:lnTo>
                  <a:pt x="397" y="595"/>
                </a:lnTo>
                <a:lnTo>
                  <a:pt x="395" y="594"/>
                </a:lnTo>
                <a:lnTo>
                  <a:pt x="393" y="593"/>
                </a:lnTo>
                <a:lnTo>
                  <a:pt x="390" y="590"/>
                </a:lnTo>
                <a:lnTo>
                  <a:pt x="389" y="589"/>
                </a:lnTo>
                <a:lnTo>
                  <a:pt x="388" y="589"/>
                </a:lnTo>
                <a:lnTo>
                  <a:pt x="387" y="588"/>
                </a:lnTo>
                <a:lnTo>
                  <a:pt x="383" y="587"/>
                </a:lnTo>
                <a:lnTo>
                  <a:pt x="382" y="586"/>
                </a:lnTo>
                <a:lnTo>
                  <a:pt x="380" y="586"/>
                </a:lnTo>
                <a:lnTo>
                  <a:pt x="379" y="585"/>
                </a:lnTo>
                <a:lnTo>
                  <a:pt x="378" y="585"/>
                </a:lnTo>
                <a:lnTo>
                  <a:pt x="377" y="585"/>
                </a:lnTo>
                <a:lnTo>
                  <a:pt x="375" y="585"/>
                </a:lnTo>
                <a:lnTo>
                  <a:pt x="374" y="585"/>
                </a:lnTo>
                <a:lnTo>
                  <a:pt x="373" y="585"/>
                </a:lnTo>
                <a:lnTo>
                  <a:pt x="368" y="585"/>
                </a:lnTo>
                <a:lnTo>
                  <a:pt x="367" y="585"/>
                </a:lnTo>
                <a:lnTo>
                  <a:pt x="366" y="585"/>
                </a:lnTo>
                <a:lnTo>
                  <a:pt x="365" y="585"/>
                </a:lnTo>
                <a:lnTo>
                  <a:pt x="364" y="585"/>
                </a:lnTo>
                <a:lnTo>
                  <a:pt x="364" y="585"/>
                </a:lnTo>
                <a:lnTo>
                  <a:pt x="363" y="585"/>
                </a:lnTo>
                <a:lnTo>
                  <a:pt x="363" y="584"/>
                </a:lnTo>
                <a:lnTo>
                  <a:pt x="362" y="584"/>
                </a:lnTo>
                <a:lnTo>
                  <a:pt x="362" y="583"/>
                </a:lnTo>
                <a:lnTo>
                  <a:pt x="361" y="582"/>
                </a:lnTo>
                <a:lnTo>
                  <a:pt x="361" y="582"/>
                </a:lnTo>
                <a:lnTo>
                  <a:pt x="360" y="581"/>
                </a:lnTo>
                <a:lnTo>
                  <a:pt x="360" y="580"/>
                </a:lnTo>
                <a:lnTo>
                  <a:pt x="360" y="579"/>
                </a:lnTo>
                <a:lnTo>
                  <a:pt x="359" y="573"/>
                </a:lnTo>
                <a:lnTo>
                  <a:pt x="358" y="570"/>
                </a:lnTo>
                <a:lnTo>
                  <a:pt x="358" y="568"/>
                </a:lnTo>
                <a:lnTo>
                  <a:pt x="358" y="567"/>
                </a:lnTo>
                <a:lnTo>
                  <a:pt x="357" y="566"/>
                </a:lnTo>
                <a:lnTo>
                  <a:pt x="357" y="564"/>
                </a:lnTo>
                <a:lnTo>
                  <a:pt x="356" y="563"/>
                </a:lnTo>
                <a:lnTo>
                  <a:pt x="355" y="562"/>
                </a:lnTo>
                <a:lnTo>
                  <a:pt x="354" y="560"/>
                </a:lnTo>
                <a:lnTo>
                  <a:pt x="352" y="559"/>
                </a:lnTo>
                <a:lnTo>
                  <a:pt x="351" y="558"/>
                </a:lnTo>
                <a:lnTo>
                  <a:pt x="350" y="557"/>
                </a:lnTo>
                <a:lnTo>
                  <a:pt x="349" y="556"/>
                </a:lnTo>
                <a:lnTo>
                  <a:pt x="348" y="555"/>
                </a:lnTo>
                <a:lnTo>
                  <a:pt x="346" y="555"/>
                </a:lnTo>
                <a:lnTo>
                  <a:pt x="344" y="554"/>
                </a:lnTo>
                <a:lnTo>
                  <a:pt x="343" y="554"/>
                </a:lnTo>
                <a:lnTo>
                  <a:pt x="341" y="554"/>
                </a:lnTo>
                <a:lnTo>
                  <a:pt x="336" y="554"/>
                </a:lnTo>
                <a:lnTo>
                  <a:pt x="334" y="554"/>
                </a:lnTo>
                <a:lnTo>
                  <a:pt x="332" y="554"/>
                </a:lnTo>
                <a:lnTo>
                  <a:pt x="330" y="554"/>
                </a:lnTo>
                <a:lnTo>
                  <a:pt x="328" y="554"/>
                </a:lnTo>
                <a:lnTo>
                  <a:pt x="327" y="553"/>
                </a:lnTo>
                <a:lnTo>
                  <a:pt x="325" y="553"/>
                </a:lnTo>
                <a:lnTo>
                  <a:pt x="323" y="552"/>
                </a:lnTo>
                <a:lnTo>
                  <a:pt x="322" y="552"/>
                </a:lnTo>
                <a:lnTo>
                  <a:pt x="312" y="547"/>
                </a:lnTo>
                <a:lnTo>
                  <a:pt x="310" y="545"/>
                </a:lnTo>
                <a:lnTo>
                  <a:pt x="306" y="542"/>
                </a:lnTo>
                <a:lnTo>
                  <a:pt x="304" y="542"/>
                </a:lnTo>
                <a:lnTo>
                  <a:pt x="302" y="540"/>
                </a:lnTo>
                <a:lnTo>
                  <a:pt x="301" y="540"/>
                </a:lnTo>
                <a:lnTo>
                  <a:pt x="300" y="540"/>
                </a:lnTo>
                <a:lnTo>
                  <a:pt x="299" y="540"/>
                </a:lnTo>
                <a:lnTo>
                  <a:pt x="298" y="540"/>
                </a:lnTo>
                <a:lnTo>
                  <a:pt x="298" y="540"/>
                </a:lnTo>
                <a:lnTo>
                  <a:pt x="297" y="540"/>
                </a:lnTo>
                <a:lnTo>
                  <a:pt x="295" y="540"/>
                </a:lnTo>
                <a:lnTo>
                  <a:pt x="292" y="541"/>
                </a:lnTo>
                <a:lnTo>
                  <a:pt x="290" y="542"/>
                </a:lnTo>
                <a:lnTo>
                  <a:pt x="288" y="542"/>
                </a:lnTo>
                <a:lnTo>
                  <a:pt x="286" y="542"/>
                </a:lnTo>
                <a:lnTo>
                  <a:pt x="282" y="542"/>
                </a:lnTo>
                <a:lnTo>
                  <a:pt x="279" y="542"/>
                </a:lnTo>
                <a:lnTo>
                  <a:pt x="275" y="542"/>
                </a:lnTo>
                <a:lnTo>
                  <a:pt x="270" y="542"/>
                </a:lnTo>
                <a:lnTo>
                  <a:pt x="269" y="542"/>
                </a:lnTo>
                <a:lnTo>
                  <a:pt x="268" y="542"/>
                </a:lnTo>
                <a:lnTo>
                  <a:pt x="267" y="542"/>
                </a:lnTo>
                <a:lnTo>
                  <a:pt x="266" y="542"/>
                </a:lnTo>
                <a:lnTo>
                  <a:pt x="265" y="542"/>
                </a:lnTo>
                <a:lnTo>
                  <a:pt x="264" y="543"/>
                </a:lnTo>
                <a:lnTo>
                  <a:pt x="263" y="544"/>
                </a:lnTo>
                <a:lnTo>
                  <a:pt x="262" y="545"/>
                </a:lnTo>
                <a:lnTo>
                  <a:pt x="261" y="546"/>
                </a:lnTo>
                <a:lnTo>
                  <a:pt x="260" y="548"/>
                </a:lnTo>
                <a:lnTo>
                  <a:pt x="258" y="550"/>
                </a:lnTo>
                <a:lnTo>
                  <a:pt x="256" y="555"/>
                </a:lnTo>
                <a:lnTo>
                  <a:pt x="255" y="558"/>
                </a:lnTo>
                <a:lnTo>
                  <a:pt x="253" y="563"/>
                </a:lnTo>
                <a:lnTo>
                  <a:pt x="252" y="565"/>
                </a:lnTo>
                <a:lnTo>
                  <a:pt x="251" y="567"/>
                </a:lnTo>
                <a:lnTo>
                  <a:pt x="251" y="568"/>
                </a:lnTo>
                <a:lnTo>
                  <a:pt x="247" y="573"/>
                </a:lnTo>
                <a:lnTo>
                  <a:pt x="244" y="579"/>
                </a:lnTo>
                <a:lnTo>
                  <a:pt x="242" y="581"/>
                </a:lnTo>
                <a:lnTo>
                  <a:pt x="241" y="582"/>
                </a:lnTo>
                <a:lnTo>
                  <a:pt x="240" y="583"/>
                </a:lnTo>
                <a:lnTo>
                  <a:pt x="238" y="584"/>
                </a:lnTo>
                <a:lnTo>
                  <a:pt x="237" y="586"/>
                </a:lnTo>
                <a:lnTo>
                  <a:pt x="233" y="588"/>
                </a:lnTo>
                <a:lnTo>
                  <a:pt x="232" y="589"/>
                </a:lnTo>
                <a:lnTo>
                  <a:pt x="230" y="590"/>
                </a:lnTo>
                <a:lnTo>
                  <a:pt x="229" y="590"/>
                </a:lnTo>
                <a:lnTo>
                  <a:pt x="227" y="590"/>
                </a:lnTo>
                <a:lnTo>
                  <a:pt x="226" y="590"/>
                </a:lnTo>
                <a:lnTo>
                  <a:pt x="224" y="590"/>
                </a:lnTo>
                <a:lnTo>
                  <a:pt x="223" y="590"/>
                </a:lnTo>
                <a:lnTo>
                  <a:pt x="222" y="589"/>
                </a:lnTo>
                <a:lnTo>
                  <a:pt x="221" y="589"/>
                </a:lnTo>
                <a:lnTo>
                  <a:pt x="220" y="588"/>
                </a:lnTo>
                <a:lnTo>
                  <a:pt x="218" y="587"/>
                </a:lnTo>
                <a:lnTo>
                  <a:pt x="217" y="586"/>
                </a:lnTo>
                <a:lnTo>
                  <a:pt x="217" y="586"/>
                </a:lnTo>
                <a:lnTo>
                  <a:pt x="216" y="585"/>
                </a:lnTo>
                <a:lnTo>
                  <a:pt x="215" y="585"/>
                </a:lnTo>
                <a:lnTo>
                  <a:pt x="215" y="585"/>
                </a:lnTo>
                <a:lnTo>
                  <a:pt x="214" y="585"/>
                </a:lnTo>
                <a:lnTo>
                  <a:pt x="213" y="585"/>
                </a:lnTo>
                <a:lnTo>
                  <a:pt x="212" y="586"/>
                </a:lnTo>
                <a:lnTo>
                  <a:pt x="210" y="587"/>
                </a:lnTo>
                <a:lnTo>
                  <a:pt x="209" y="587"/>
                </a:lnTo>
                <a:lnTo>
                  <a:pt x="208" y="588"/>
                </a:lnTo>
                <a:lnTo>
                  <a:pt x="207" y="588"/>
                </a:lnTo>
                <a:lnTo>
                  <a:pt x="206" y="588"/>
                </a:lnTo>
                <a:lnTo>
                  <a:pt x="205" y="588"/>
                </a:lnTo>
                <a:lnTo>
                  <a:pt x="204" y="588"/>
                </a:lnTo>
                <a:lnTo>
                  <a:pt x="203" y="588"/>
                </a:lnTo>
                <a:lnTo>
                  <a:pt x="201" y="588"/>
                </a:lnTo>
                <a:lnTo>
                  <a:pt x="197" y="587"/>
                </a:lnTo>
                <a:lnTo>
                  <a:pt x="195" y="587"/>
                </a:lnTo>
                <a:lnTo>
                  <a:pt x="191" y="586"/>
                </a:lnTo>
                <a:lnTo>
                  <a:pt x="189" y="586"/>
                </a:lnTo>
                <a:lnTo>
                  <a:pt x="186" y="586"/>
                </a:lnTo>
                <a:lnTo>
                  <a:pt x="184" y="586"/>
                </a:lnTo>
                <a:lnTo>
                  <a:pt x="179" y="586"/>
                </a:lnTo>
                <a:lnTo>
                  <a:pt x="176" y="586"/>
                </a:lnTo>
                <a:lnTo>
                  <a:pt x="172" y="586"/>
                </a:lnTo>
                <a:lnTo>
                  <a:pt x="167" y="585"/>
                </a:lnTo>
                <a:lnTo>
                  <a:pt x="161" y="585"/>
                </a:lnTo>
                <a:lnTo>
                  <a:pt x="143" y="583"/>
                </a:lnTo>
                <a:lnTo>
                  <a:pt x="139" y="583"/>
                </a:lnTo>
                <a:lnTo>
                  <a:pt x="137" y="583"/>
                </a:lnTo>
                <a:lnTo>
                  <a:pt x="134" y="583"/>
                </a:lnTo>
                <a:lnTo>
                  <a:pt x="133" y="583"/>
                </a:lnTo>
                <a:lnTo>
                  <a:pt x="128" y="583"/>
                </a:lnTo>
                <a:lnTo>
                  <a:pt x="125" y="583"/>
                </a:lnTo>
                <a:lnTo>
                  <a:pt x="123" y="583"/>
                </a:lnTo>
                <a:lnTo>
                  <a:pt x="119" y="583"/>
                </a:lnTo>
                <a:lnTo>
                  <a:pt x="112" y="582"/>
                </a:lnTo>
                <a:lnTo>
                  <a:pt x="110" y="582"/>
                </a:lnTo>
                <a:lnTo>
                  <a:pt x="108" y="582"/>
                </a:lnTo>
                <a:lnTo>
                  <a:pt x="106" y="581"/>
                </a:lnTo>
                <a:lnTo>
                  <a:pt x="104" y="581"/>
                </a:lnTo>
                <a:lnTo>
                  <a:pt x="103" y="580"/>
                </a:lnTo>
                <a:lnTo>
                  <a:pt x="101" y="580"/>
                </a:lnTo>
                <a:lnTo>
                  <a:pt x="99" y="579"/>
                </a:lnTo>
                <a:lnTo>
                  <a:pt x="97" y="578"/>
                </a:lnTo>
                <a:lnTo>
                  <a:pt x="95" y="577"/>
                </a:lnTo>
                <a:lnTo>
                  <a:pt x="91" y="575"/>
                </a:lnTo>
                <a:lnTo>
                  <a:pt x="83" y="571"/>
                </a:lnTo>
                <a:lnTo>
                  <a:pt x="71" y="565"/>
                </a:lnTo>
                <a:lnTo>
                  <a:pt x="67" y="562"/>
                </a:lnTo>
                <a:lnTo>
                  <a:pt x="65" y="561"/>
                </a:lnTo>
                <a:lnTo>
                  <a:pt x="63" y="560"/>
                </a:lnTo>
                <a:lnTo>
                  <a:pt x="62" y="559"/>
                </a:lnTo>
                <a:lnTo>
                  <a:pt x="60" y="557"/>
                </a:lnTo>
                <a:lnTo>
                  <a:pt x="57" y="555"/>
                </a:lnTo>
                <a:lnTo>
                  <a:pt x="55" y="553"/>
                </a:lnTo>
                <a:lnTo>
                  <a:pt x="53" y="552"/>
                </a:lnTo>
                <a:lnTo>
                  <a:pt x="51" y="550"/>
                </a:lnTo>
                <a:lnTo>
                  <a:pt x="50" y="548"/>
                </a:lnTo>
                <a:lnTo>
                  <a:pt x="49" y="547"/>
                </a:lnTo>
                <a:lnTo>
                  <a:pt x="48" y="546"/>
                </a:lnTo>
                <a:lnTo>
                  <a:pt x="47" y="545"/>
                </a:lnTo>
                <a:lnTo>
                  <a:pt x="46" y="544"/>
                </a:lnTo>
                <a:lnTo>
                  <a:pt x="46" y="543"/>
                </a:lnTo>
                <a:lnTo>
                  <a:pt x="45" y="542"/>
                </a:lnTo>
                <a:lnTo>
                  <a:pt x="44" y="538"/>
                </a:lnTo>
                <a:lnTo>
                  <a:pt x="44" y="537"/>
                </a:lnTo>
                <a:lnTo>
                  <a:pt x="44" y="536"/>
                </a:lnTo>
                <a:lnTo>
                  <a:pt x="44" y="536"/>
                </a:lnTo>
                <a:lnTo>
                  <a:pt x="43" y="535"/>
                </a:lnTo>
                <a:lnTo>
                  <a:pt x="43" y="535"/>
                </a:lnTo>
                <a:lnTo>
                  <a:pt x="42" y="534"/>
                </a:lnTo>
                <a:lnTo>
                  <a:pt x="41" y="533"/>
                </a:lnTo>
                <a:lnTo>
                  <a:pt x="40" y="533"/>
                </a:lnTo>
                <a:lnTo>
                  <a:pt x="39" y="533"/>
                </a:lnTo>
                <a:lnTo>
                  <a:pt x="38" y="532"/>
                </a:lnTo>
                <a:lnTo>
                  <a:pt x="37" y="532"/>
                </a:lnTo>
                <a:lnTo>
                  <a:pt x="36" y="532"/>
                </a:lnTo>
                <a:lnTo>
                  <a:pt x="36" y="532"/>
                </a:lnTo>
                <a:lnTo>
                  <a:pt x="35" y="531"/>
                </a:lnTo>
                <a:lnTo>
                  <a:pt x="34" y="530"/>
                </a:lnTo>
                <a:lnTo>
                  <a:pt x="32" y="528"/>
                </a:lnTo>
                <a:lnTo>
                  <a:pt x="31" y="528"/>
                </a:lnTo>
                <a:lnTo>
                  <a:pt x="30" y="527"/>
                </a:lnTo>
                <a:lnTo>
                  <a:pt x="29" y="526"/>
                </a:lnTo>
                <a:lnTo>
                  <a:pt x="28" y="526"/>
                </a:lnTo>
                <a:lnTo>
                  <a:pt x="27" y="525"/>
                </a:lnTo>
                <a:lnTo>
                  <a:pt x="23" y="524"/>
                </a:lnTo>
                <a:lnTo>
                  <a:pt x="22" y="524"/>
                </a:lnTo>
                <a:lnTo>
                  <a:pt x="22" y="524"/>
                </a:lnTo>
                <a:lnTo>
                  <a:pt x="21" y="523"/>
                </a:lnTo>
                <a:lnTo>
                  <a:pt x="21" y="523"/>
                </a:lnTo>
                <a:lnTo>
                  <a:pt x="20" y="522"/>
                </a:lnTo>
                <a:lnTo>
                  <a:pt x="20" y="521"/>
                </a:lnTo>
                <a:lnTo>
                  <a:pt x="20" y="521"/>
                </a:lnTo>
                <a:lnTo>
                  <a:pt x="20" y="520"/>
                </a:lnTo>
                <a:lnTo>
                  <a:pt x="19" y="519"/>
                </a:lnTo>
                <a:lnTo>
                  <a:pt x="18" y="519"/>
                </a:lnTo>
                <a:lnTo>
                  <a:pt x="16" y="518"/>
                </a:lnTo>
                <a:lnTo>
                  <a:pt x="15" y="517"/>
                </a:lnTo>
                <a:lnTo>
                  <a:pt x="14" y="516"/>
                </a:lnTo>
                <a:lnTo>
                  <a:pt x="12" y="514"/>
                </a:lnTo>
                <a:lnTo>
                  <a:pt x="11" y="513"/>
                </a:lnTo>
                <a:lnTo>
                  <a:pt x="10" y="513"/>
                </a:lnTo>
                <a:lnTo>
                  <a:pt x="10" y="512"/>
                </a:lnTo>
                <a:lnTo>
                  <a:pt x="9" y="512"/>
                </a:lnTo>
                <a:lnTo>
                  <a:pt x="7" y="512"/>
                </a:lnTo>
                <a:lnTo>
                  <a:pt x="5" y="511"/>
                </a:lnTo>
                <a:lnTo>
                  <a:pt x="3" y="510"/>
                </a:lnTo>
                <a:lnTo>
                  <a:pt x="2" y="510"/>
                </a:lnTo>
                <a:lnTo>
                  <a:pt x="1" y="509"/>
                </a:lnTo>
                <a:lnTo>
                  <a:pt x="1" y="508"/>
                </a:lnTo>
                <a:lnTo>
                  <a:pt x="0" y="507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8" name="Freeform 251">
            <a:extLst>
              <a:ext uri="{FF2B5EF4-FFF2-40B4-BE49-F238E27FC236}">
                <a16:creationId xmlns:a16="http://schemas.microsoft.com/office/drawing/2014/main" id="{E6CF9038-2C80-41A6-94BC-50BBD1CAA881}"/>
              </a:ext>
            </a:extLst>
          </p:cNvPr>
          <p:cNvSpPr>
            <a:spLocks/>
          </p:cNvSpPr>
          <p:nvPr/>
        </p:nvSpPr>
        <p:spPr bwMode="auto">
          <a:xfrm>
            <a:off x="9165670" y="4918279"/>
            <a:ext cx="817311" cy="1064728"/>
          </a:xfrm>
          <a:custGeom>
            <a:avLst/>
            <a:gdLst>
              <a:gd name="T0" fmla="*/ 127 w 430"/>
              <a:gd name="T1" fmla="*/ 501 h 512"/>
              <a:gd name="T2" fmla="*/ 103 w 430"/>
              <a:gd name="T3" fmla="*/ 504 h 512"/>
              <a:gd name="T4" fmla="*/ 83 w 430"/>
              <a:gd name="T5" fmla="*/ 512 h 512"/>
              <a:gd name="T6" fmla="*/ 50 w 430"/>
              <a:gd name="T7" fmla="*/ 499 h 512"/>
              <a:gd name="T8" fmla="*/ 18 w 430"/>
              <a:gd name="T9" fmla="*/ 485 h 512"/>
              <a:gd name="T10" fmla="*/ 5 w 430"/>
              <a:gd name="T11" fmla="*/ 469 h 512"/>
              <a:gd name="T12" fmla="*/ 9 w 430"/>
              <a:gd name="T13" fmla="*/ 465 h 512"/>
              <a:gd name="T14" fmla="*/ 15 w 430"/>
              <a:gd name="T15" fmla="*/ 458 h 512"/>
              <a:gd name="T16" fmla="*/ 21 w 430"/>
              <a:gd name="T17" fmla="*/ 451 h 512"/>
              <a:gd name="T18" fmla="*/ 35 w 430"/>
              <a:gd name="T19" fmla="*/ 454 h 512"/>
              <a:gd name="T20" fmla="*/ 46 w 430"/>
              <a:gd name="T21" fmla="*/ 454 h 512"/>
              <a:gd name="T22" fmla="*/ 57 w 430"/>
              <a:gd name="T23" fmla="*/ 443 h 512"/>
              <a:gd name="T24" fmla="*/ 79 w 430"/>
              <a:gd name="T25" fmla="*/ 448 h 512"/>
              <a:gd name="T26" fmla="*/ 89 w 430"/>
              <a:gd name="T27" fmla="*/ 440 h 512"/>
              <a:gd name="T28" fmla="*/ 108 w 430"/>
              <a:gd name="T29" fmla="*/ 426 h 512"/>
              <a:gd name="T30" fmla="*/ 127 w 430"/>
              <a:gd name="T31" fmla="*/ 411 h 512"/>
              <a:gd name="T32" fmla="*/ 144 w 430"/>
              <a:gd name="T33" fmla="*/ 407 h 512"/>
              <a:gd name="T34" fmla="*/ 151 w 430"/>
              <a:gd name="T35" fmla="*/ 395 h 512"/>
              <a:gd name="T36" fmla="*/ 163 w 430"/>
              <a:gd name="T37" fmla="*/ 394 h 512"/>
              <a:gd name="T38" fmla="*/ 177 w 430"/>
              <a:gd name="T39" fmla="*/ 384 h 512"/>
              <a:gd name="T40" fmla="*/ 186 w 430"/>
              <a:gd name="T41" fmla="*/ 391 h 512"/>
              <a:gd name="T42" fmla="*/ 204 w 430"/>
              <a:gd name="T43" fmla="*/ 395 h 512"/>
              <a:gd name="T44" fmla="*/ 221 w 430"/>
              <a:gd name="T45" fmla="*/ 391 h 512"/>
              <a:gd name="T46" fmla="*/ 248 w 430"/>
              <a:gd name="T47" fmla="*/ 390 h 512"/>
              <a:gd name="T48" fmla="*/ 255 w 430"/>
              <a:gd name="T49" fmla="*/ 378 h 512"/>
              <a:gd name="T50" fmla="*/ 269 w 430"/>
              <a:gd name="T51" fmla="*/ 369 h 512"/>
              <a:gd name="T52" fmla="*/ 289 w 430"/>
              <a:gd name="T53" fmla="*/ 363 h 512"/>
              <a:gd name="T54" fmla="*/ 299 w 430"/>
              <a:gd name="T55" fmla="*/ 350 h 512"/>
              <a:gd name="T56" fmla="*/ 299 w 430"/>
              <a:gd name="T57" fmla="*/ 340 h 512"/>
              <a:gd name="T58" fmla="*/ 288 w 430"/>
              <a:gd name="T59" fmla="*/ 327 h 512"/>
              <a:gd name="T60" fmla="*/ 297 w 430"/>
              <a:gd name="T61" fmla="*/ 320 h 512"/>
              <a:gd name="T62" fmla="*/ 296 w 430"/>
              <a:gd name="T63" fmla="*/ 307 h 512"/>
              <a:gd name="T64" fmla="*/ 309 w 430"/>
              <a:gd name="T65" fmla="*/ 297 h 512"/>
              <a:gd name="T66" fmla="*/ 310 w 430"/>
              <a:gd name="T67" fmla="*/ 284 h 512"/>
              <a:gd name="T68" fmla="*/ 299 w 430"/>
              <a:gd name="T69" fmla="*/ 273 h 512"/>
              <a:gd name="T70" fmla="*/ 301 w 430"/>
              <a:gd name="T71" fmla="*/ 259 h 512"/>
              <a:gd name="T72" fmla="*/ 314 w 430"/>
              <a:gd name="T73" fmla="*/ 246 h 512"/>
              <a:gd name="T74" fmla="*/ 309 w 430"/>
              <a:gd name="T75" fmla="*/ 234 h 512"/>
              <a:gd name="T76" fmla="*/ 315 w 430"/>
              <a:gd name="T77" fmla="*/ 217 h 512"/>
              <a:gd name="T78" fmla="*/ 315 w 430"/>
              <a:gd name="T79" fmla="*/ 207 h 512"/>
              <a:gd name="T80" fmla="*/ 303 w 430"/>
              <a:gd name="T81" fmla="*/ 201 h 512"/>
              <a:gd name="T82" fmla="*/ 306 w 430"/>
              <a:gd name="T83" fmla="*/ 196 h 512"/>
              <a:gd name="T84" fmla="*/ 291 w 430"/>
              <a:gd name="T85" fmla="*/ 181 h 512"/>
              <a:gd name="T86" fmla="*/ 295 w 430"/>
              <a:gd name="T87" fmla="*/ 156 h 512"/>
              <a:gd name="T88" fmla="*/ 308 w 430"/>
              <a:gd name="T89" fmla="*/ 137 h 512"/>
              <a:gd name="T90" fmla="*/ 330 w 430"/>
              <a:gd name="T91" fmla="*/ 131 h 512"/>
              <a:gd name="T92" fmla="*/ 333 w 430"/>
              <a:gd name="T93" fmla="*/ 124 h 512"/>
              <a:gd name="T94" fmla="*/ 323 w 430"/>
              <a:gd name="T95" fmla="*/ 119 h 512"/>
              <a:gd name="T96" fmla="*/ 333 w 430"/>
              <a:gd name="T97" fmla="*/ 109 h 512"/>
              <a:gd name="T98" fmla="*/ 343 w 430"/>
              <a:gd name="T99" fmla="*/ 114 h 512"/>
              <a:gd name="T100" fmla="*/ 351 w 430"/>
              <a:gd name="T101" fmla="*/ 117 h 512"/>
              <a:gd name="T102" fmla="*/ 356 w 430"/>
              <a:gd name="T103" fmla="*/ 105 h 512"/>
              <a:gd name="T104" fmla="*/ 348 w 430"/>
              <a:gd name="T105" fmla="*/ 92 h 512"/>
              <a:gd name="T106" fmla="*/ 354 w 430"/>
              <a:gd name="T107" fmla="*/ 89 h 512"/>
              <a:gd name="T108" fmla="*/ 368 w 430"/>
              <a:gd name="T109" fmla="*/ 75 h 512"/>
              <a:gd name="T110" fmla="*/ 366 w 430"/>
              <a:gd name="T111" fmla="*/ 65 h 512"/>
              <a:gd name="T112" fmla="*/ 354 w 430"/>
              <a:gd name="T113" fmla="*/ 54 h 512"/>
              <a:gd name="T114" fmla="*/ 359 w 430"/>
              <a:gd name="T115" fmla="*/ 34 h 512"/>
              <a:gd name="T116" fmla="*/ 367 w 430"/>
              <a:gd name="T117" fmla="*/ 32 h 512"/>
              <a:gd name="T118" fmla="*/ 380 w 430"/>
              <a:gd name="T119" fmla="*/ 24 h 512"/>
              <a:gd name="T120" fmla="*/ 399 w 430"/>
              <a:gd name="T121" fmla="*/ 24 h 512"/>
              <a:gd name="T122" fmla="*/ 420 w 430"/>
              <a:gd name="T123" fmla="*/ 25 h 512"/>
              <a:gd name="T124" fmla="*/ 430 w 430"/>
              <a:gd name="T125" fmla="*/ 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0" h="512">
                <a:moveTo>
                  <a:pt x="134" y="507"/>
                </a:moveTo>
                <a:lnTo>
                  <a:pt x="133" y="507"/>
                </a:lnTo>
                <a:lnTo>
                  <a:pt x="132" y="505"/>
                </a:lnTo>
                <a:lnTo>
                  <a:pt x="132" y="504"/>
                </a:lnTo>
                <a:lnTo>
                  <a:pt x="131" y="504"/>
                </a:lnTo>
                <a:lnTo>
                  <a:pt x="131" y="503"/>
                </a:lnTo>
                <a:lnTo>
                  <a:pt x="130" y="502"/>
                </a:lnTo>
                <a:lnTo>
                  <a:pt x="129" y="502"/>
                </a:lnTo>
                <a:lnTo>
                  <a:pt x="129" y="502"/>
                </a:lnTo>
                <a:lnTo>
                  <a:pt x="128" y="501"/>
                </a:lnTo>
                <a:lnTo>
                  <a:pt x="127" y="501"/>
                </a:lnTo>
                <a:lnTo>
                  <a:pt x="126" y="501"/>
                </a:lnTo>
                <a:lnTo>
                  <a:pt x="121" y="501"/>
                </a:lnTo>
                <a:lnTo>
                  <a:pt x="119" y="501"/>
                </a:lnTo>
                <a:lnTo>
                  <a:pt x="116" y="501"/>
                </a:lnTo>
                <a:lnTo>
                  <a:pt x="113" y="501"/>
                </a:lnTo>
                <a:lnTo>
                  <a:pt x="110" y="502"/>
                </a:lnTo>
                <a:lnTo>
                  <a:pt x="108" y="502"/>
                </a:lnTo>
                <a:lnTo>
                  <a:pt x="107" y="503"/>
                </a:lnTo>
                <a:lnTo>
                  <a:pt x="106" y="503"/>
                </a:lnTo>
                <a:lnTo>
                  <a:pt x="105" y="504"/>
                </a:lnTo>
                <a:lnTo>
                  <a:pt x="103" y="504"/>
                </a:lnTo>
                <a:lnTo>
                  <a:pt x="102" y="505"/>
                </a:lnTo>
                <a:lnTo>
                  <a:pt x="97" y="509"/>
                </a:lnTo>
                <a:lnTo>
                  <a:pt x="95" y="510"/>
                </a:lnTo>
                <a:lnTo>
                  <a:pt x="94" y="510"/>
                </a:lnTo>
                <a:lnTo>
                  <a:pt x="92" y="511"/>
                </a:lnTo>
                <a:lnTo>
                  <a:pt x="91" y="512"/>
                </a:lnTo>
                <a:lnTo>
                  <a:pt x="90" y="512"/>
                </a:lnTo>
                <a:lnTo>
                  <a:pt x="89" y="512"/>
                </a:lnTo>
                <a:lnTo>
                  <a:pt x="87" y="512"/>
                </a:lnTo>
                <a:lnTo>
                  <a:pt x="85" y="512"/>
                </a:lnTo>
                <a:lnTo>
                  <a:pt x="83" y="512"/>
                </a:lnTo>
                <a:lnTo>
                  <a:pt x="81" y="512"/>
                </a:lnTo>
                <a:lnTo>
                  <a:pt x="77" y="512"/>
                </a:lnTo>
                <a:lnTo>
                  <a:pt x="68" y="511"/>
                </a:lnTo>
                <a:lnTo>
                  <a:pt x="67" y="510"/>
                </a:lnTo>
                <a:lnTo>
                  <a:pt x="65" y="510"/>
                </a:lnTo>
                <a:lnTo>
                  <a:pt x="63" y="509"/>
                </a:lnTo>
                <a:lnTo>
                  <a:pt x="62" y="508"/>
                </a:lnTo>
                <a:lnTo>
                  <a:pt x="60" y="507"/>
                </a:lnTo>
                <a:lnTo>
                  <a:pt x="58" y="505"/>
                </a:lnTo>
                <a:lnTo>
                  <a:pt x="56" y="504"/>
                </a:lnTo>
                <a:lnTo>
                  <a:pt x="50" y="499"/>
                </a:lnTo>
                <a:lnTo>
                  <a:pt x="48" y="497"/>
                </a:lnTo>
                <a:lnTo>
                  <a:pt x="47" y="496"/>
                </a:lnTo>
                <a:lnTo>
                  <a:pt x="45" y="495"/>
                </a:lnTo>
                <a:lnTo>
                  <a:pt x="44" y="494"/>
                </a:lnTo>
                <a:lnTo>
                  <a:pt x="39" y="492"/>
                </a:lnTo>
                <a:lnTo>
                  <a:pt x="34" y="489"/>
                </a:lnTo>
                <a:lnTo>
                  <a:pt x="33" y="488"/>
                </a:lnTo>
                <a:lnTo>
                  <a:pt x="31" y="488"/>
                </a:lnTo>
                <a:lnTo>
                  <a:pt x="29" y="487"/>
                </a:lnTo>
                <a:lnTo>
                  <a:pt x="26" y="486"/>
                </a:lnTo>
                <a:lnTo>
                  <a:pt x="18" y="485"/>
                </a:lnTo>
                <a:lnTo>
                  <a:pt x="15" y="484"/>
                </a:lnTo>
                <a:lnTo>
                  <a:pt x="13" y="484"/>
                </a:lnTo>
                <a:lnTo>
                  <a:pt x="11" y="483"/>
                </a:lnTo>
                <a:lnTo>
                  <a:pt x="9" y="482"/>
                </a:lnTo>
                <a:lnTo>
                  <a:pt x="0" y="479"/>
                </a:lnTo>
                <a:lnTo>
                  <a:pt x="1" y="478"/>
                </a:lnTo>
                <a:lnTo>
                  <a:pt x="2" y="476"/>
                </a:lnTo>
                <a:lnTo>
                  <a:pt x="4" y="471"/>
                </a:lnTo>
                <a:lnTo>
                  <a:pt x="4" y="470"/>
                </a:lnTo>
                <a:lnTo>
                  <a:pt x="5" y="470"/>
                </a:lnTo>
                <a:lnTo>
                  <a:pt x="5" y="469"/>
                </a:lnTo>
                <a:lnTo>
                  <a:pt x="6" y="469"/>
                </a:lnTo>
                <a:lnTo>
                  <a:pt x="7" y="469"/>
                </a:lnTo>
                <a:lnTo>
                  <a:pt x="7" y="468"/>
                </a:lnTo>
                <a:lnTo>
                  <a:pt x="9" y="467"/>
                </a:lnTo>
                <a:lnTo>
                  <a:pt x="10" y="467"/>
                </a:lnTo>
                <a:lnTo>
                  <a:pt x="10" y="466"/>
                </a:lnTo>
                <a:lnTo>
                  <a:pt x="10" y="466"/>
                </a:lnTo>
                <a:lnTo>
                  <a:pt x="10" y="466"/>
                </a:lnTo>
                <a:lnTo>
                  <a:pt x="9" y="465"/>
                </a:lnTo>
                <a:lnTo>
                  <a:pt x="9" y="465"/>
                </a:lnTo>
                <a:lnTo>
                  <a:pt x="9" y="465"/>
                </a:lnTo>
                <a:lnTo>
                  <a:pt x="9" y="464"/>
                </a:lnTo>
                <a:lnTo>
                  <a:pt x="10" y="464"/>
                </a:lnTo>
                <a:lnTo>
                  <a:pt x="11" y="463"/>
                </a:lnTo>
                <a:lnTo>
                  <a:pt x="11" y="462"/>
                </a:lnTo>
                <a:lnTo>
                  <a:pt x="12" y="460"/>
                </a:lnTo>
                <a:lnTo>
                  <a:pt x="12" y="460"/>
                </a:lnTo>
                <a:lnTo>
                  <a:pt x="12" y="459"/>
                </a:lnTo>
                <a:lnTo>
                  <a:pt x="12" y="458"/>
                </a:lnTo>
                <a:lnTo>
                  <a:pt x="13" y="458"/>
                </a:lnTo>
                <a:lnTo>
                  <a:pt x="13" y="458"/>
                </a:lnTo>
                <a:lnTo>
                  <a:pt x="15" y="458"/>
                </a:lnTo>
                <a:lnTo>
                  <a:pt x="15" y="457"/>
                </a:lnTo>
                <a:lnTo>
                  <a:pt x="16" y="457"/>
                </a:lnTo>
                <a:lnTo>
                  <a:pt x="16" y="457"/>
                </a:lnTo>
                <a:lnTo>
                  <a:pt x="17" y="456"/>
                </a:lnTo>
                <a:lnTo>
                  <a:pt x="19" y="454"/>
                </a:lnTo>
                <a:lnTo>
                  <a:pt x="19" y="453"/>
                </a:lnTo>
                <a:lnTo>
                  <a:pt x="19" y="453"/>
                </a:lnTo>
                <a:lnTo>
                  <a:pt x="20" y="453"/>
                </a:lnTo>
                <a:lnTo>
                  <a:pt x="20" y="452"/>
                </a:lnTo>
                <a:lnTo>
                  <a:pt x="20" y="452"/>
                </a:lnTo>
                <a:lnTo>
                  <a:pt x="21" y="451"/>
                </a:lnTo>
                <a:lnTo>
                  <a:pt x="22" y="451"/>
                </a:lnTo>
                <a:lnTo>
                  <a:pt x="23" y="450"/>
                </a:lnTo>
                <a:lnTo>
                  <a:pt x="25" y="450"/>
                </a:lnTo>
                <a:lnTo>
                  <a:pt x="26" y="450"/>
                </a:lnTo>
                <a:lnTo>
                  <a:pt x="28" y="450"/>
                </a:lnTo>
                <a:lnTo>
                  <a:pt x="29" y="450"/>
                </a:lnTo>
                <a:lnTo>
                  <a:pt x="30" y="450"/>
                </a:lnTo>
                <a:lnTo>
                  <a:pt x="31" y="450"/>
                </a:lnTo>
                <a:lnTo>
                  <a:pt x="32" y="451"/>
                </a:lnTo>
                <a:lnTo>
                  <a:pt x="33" y="452"/>
                </a:lnTo>
                <a:lnTo>
                  <a:pt x="35" y="454"/>
                </a:lnTo>
                <a:lnTo>
                  <a:pt x="36" y="454"/>
                </a:lnTo>
                <a:lnTo>
                  <a:pt x="37" y="455"/>
                </a:lnTo>
                <a:lnTo>
                  <a:pt x="38" y="455"/>
                </a:lnTo>
                <a:lnTo>
                  <a:pt x="40" y="455"/>
                </a:lnTo>
                <a:lnTo>
                  <a:pt x="41" y="456"/>
                </a:lnTo>
                <a:lnTo>
                  <a:pt x="43" y="456"/>
                </a:lnTo>
                <a:lnTo>
                  <a:pt x="43" y="456"/>
                </a:lnTo>
                <a:lnTo>
                  <a:pt x="44" y="456"/>
                </a:lnTo>
                <a:lnTo>
                  <a:pt x="45" y="455"/>
                </a:lnTo>
                <a:lnTo>
                  <a:pt x="46" y="455"/>
                </a:lnTo>
                <a:lnTo>
                  <a:pt x="46" y="454"/>
                </a:lnTo>
                <a:lnTo>
                  <a:pt x="47" y="453"/>
                </a:lnTo>
                <a:lnTo>
                  <a:pt x="48" y="452"/>
                </a:lnTo>
                <a:lnTo>
                  <a:pt x="49" y="451"/>
                </a:lnTo>
                <a:lnTo>
                  <a:pt x="51" y="449"/>
                </a:lnTo>
                <a:lnTo>
                  <a:pt x="53" y="446"/>
                </a:lnTo>
                <a:lnTo>
                  <a:pt x="54" y="445"/>
                </a:lnTo>
                <a:lnTo>
                  <a:pt x="54" y="444"/>
                </a:lnTo>
                <a:lnTo>
                  <a:pt x="55" y="444"/>
                </a:lnTo>
                <a:lnTo>
                  <a:pt x="56" y="444"/>
                </a:lnTo>
                <a:lnTo>
                  <a:pt x="56" y="443"/>
                </a:lnTo>
                <a:lnTo>
                  <a:pt x="57" y="443"/>
                </a:lnTo>
                <a:lnTo>
                  <a:pt x="59" y="443"/>
                </a:lnTo>
                <a:lnTo>
                  <a:pt x="64" y="442"/>
                </a:lnTo>
                <a:lnTo>
                  <a:pt x="66" y="442"/>
                </a:lnTo>
                <a:lnTo>
                  <a:pt x="67" y="442"/>
                </a:lnTo>
                <a:lnTo>
                  <a:pt x="69" y="442"/>
                </a:lnTo>
                <a:lnTo>
                  <a:pt x="70" y="443"/>
                </a:lnTo>
                <a:lnTo>
                  <a:pt x="72" y="443"/>
                </a:lnTo>
                <a:lnTo>
                  <a:pt x="73" y="444"/>
                </a:lnTo>
                <a:lnTo>
                  <a:pt x="75" y="445"/>
                </a:lnTo>
                <a:lnTo>
                  <a:pt x="78" y="447"/>
                </a:lnTo>
                <a:lnTo>
                  <a:pt x="79" y="448"/>
                </a:lnTo>
                <a:lnTo>
                  <a:pt x="79" y="448"/>
                </a:lnTo>
                <a:lnTo>
                  <a:pt x="80" y="448"/>
                </a:lnTo>
                <a:lnTo>
                  <a:pt x="81" y="448"/>
                </a:lnTo>
                <a:lnTo>
                  <a:pt x="82" y="448"/>
                </a:lnTo>
                <a:lnTo>
                  <a:pt x="82" y="448"/>
                </a:lnTo>
                <a:lnTo>
                  <a:pt x="83" y="448"/>
                </a:lnTo>
                <a:lnTo>
                  <a:pt x="84" y="447"/>
                </a:lnTo>
                <a:lnTo>
                  <a:pt x="85" y="446"/>
                </a:lnTo>
                <a:lnTo>
                  <a:pt x="87" y="443"/>
                </a:lnTo>
                <a:lnTo>
                  <a:pt x="88" y="441"/>
                </a:lnTo>
                <a:lnTo>
                  <a:pt x="89" y="440"/>
                </a:lnTo>
                <a:lnTo>
                  <a:pt x="91" y="438"/>
                </a:lnTo>
                <a:lnTo>
                  <a:pt x="93" y="436"/>
                </a:lnTo>
                <a:lnTo>
                  <a:pt x="95" y="434"/>
                </a:lnTo>
                <a:lnTo>
                  <a:pt x="96" y="434"/>
                </a:lnTo>
                <a:lnTo>
                  <a:pt x="97" y="433"/>
                </a:lnTo>
                <a:lnTo>
                  <a:pt x="98" y="432"/>
                </a:lnTo>
                <a:lnTo>
                  <a:pt x="102" y="430"/>
                </a:lnTo>
                <a:lnTo>
                  <a:pt x="103" y="429"/>
                </a:lnTo>
                <a:lnTo>
                  <a:pt x="104" y="428"/>
                </a:lnTo>
                <a:lnTo>
                  <a:pt x="106" y="427"/>
                </a:lnTo>
                <a:lnTo>
                  <a:pt x="108" y="426"/>
                </a:lnTo>
                <a:lnTo>
                  <a:pt x="110" y="423"/>
                </a:lnTo>
                <a:lnTo>
                  <a:pt x="111" y="421"/>
                </a:lnTo>
                <a:lnTo>
                  <a:pt x="113" y="419"/>
                </a:lnTo>
                <a:lnTo>
                  <a:pt x="114" y="418"/>
                </a:lnTo>
                <a:lnTo>
                  <a:pt x="115" y="417"/>
                </a:lnTo>
                <a:lnTo>
                  <a:pt x="115" y="416"/>
                </a:lnTo>
                <a:lnTo>
                  <a:pt x="117" y="415"/>
                </a:lnTo>
                <a:lnTo>
                  <a:pt x="119" y="414"/>
                </a:lnTo>
                <a:lnTo>
                  <a:pt x="121" y="413"/>
                </a:lnTo>
                <a:lnTo>
                  <a:pt x="125" y="412"/>
                </a:lnTo>
                <a:lnTo>
                  <a:pt x="127" y="411"/>
                </a:lnTo>
                <a:lnTo>
                  <a:pt x="130" y="410"/>
                </a:lnTo>
                <a:lnTo>
                  <a:pt x="133" y="410"/>
                </a:lnTo>
                <a:lnTo>
                  <a:pt x="134" y="410"/>
                </a:lnTo>
                <a:lnTo>
                  <a:pt x="137" y="410"/>
                </a:lnTo>
                <a:lnTo>
                  <a:pt x="139" y="410"/>
                </a:lnTo>
                <a:lnTo>
                  <a:pt x="140" y="410"/>
                </a:lnTo>
                <a:lnTo>
                  <a:pt x="141" y="409"/>
                </a:lnTo>
                <a:lnTo>
                  <a:pt x="142" y="409"/>
                </a:lnTo>
                <a:lnTo>
                  <a:pt x="142" y="409"/>
                </a:lnTo>
                <a:lnTo>
                  <a:pt x="143" y="408"/>
                </a:lnTo>
                <a:lnTo>
                  <a:pt x="144" y="407"/>
                </a:lnTo>
                <a:lnTo>
                  <a:pt x="144" y="406"/>
                </a:lnTo>
                <a:lnTo>
                  <a:pt x="145" y="405"/>
                </a:lnTo>
                <a:lnTo>
                  <a:pt x="146" y="401"/>
                </a:lnTo>
                <a:lnTo>
                  <a:pt x="147" y="399"/>
                </a:lnTo>
                <a:lnTo>
                  <a:pt x="148" y="398"/>
                </a:lnTo>
                <a:lnTo>
                  <a:pt x="148" y="397"/>
                </a:lnTo>
                <a:lnTo>
                  <a:pt x="149" y="396"/>
                </a:lnTo>
                <a:lnTo>
                  <a:pt x="150" y="396"/>
                </a:lnTo>
                <a:lnTo>
                  <a:pt x="150" y="395"/>
                </a:lnTo>
                <a:lnTo>
                  <a:pt x="151" y="395"/>
                </a:lnTo>
                <a:lnTo>
                  <a:pt x="151" y="395"/>
                </a:lnTo>
                <a:lnTo>
                  <a:pt x="152" y="395"/>
                </a:lnTo>
                <a:lnTo>
                  <a:pt x="153" y="395"/>
                </a:lnTo>
                <a:lnTo>
                  <a:pt x="154" y="395"/>
                </a:lnTo>
                <a:lnTo>
                  <a:pt x="157" y="395"/>
                </a:lnTo>
                <a:lnTo>
                  <a:pt x="158" y="396"/>
                </a:lnTo>
                <a:lnTo>
                  <a:pt x="159" y="395"/>
                </a:lnTo>
                <a:lnTo>
                  <a:pt x="160" y="395"/>
                </a:lnTo>
                <a:lnTo>
                  <a:pt x="161" y="395"/>
                </a:lnTo>
                <a:lnTo>
                  <a:pt x="161" y="395"/>
                </a:lnTo>
                <a:lnTo>
                  <a:pt x="162" y="394"/>
                </a:lnTo>
                <a:lnTo>
                  <a:pt x="163" y="394"/>
                </a:lnTo>
                <a:lnTo>
                  <a:pt x="164" y="393"/>
                </a:lnTo>
                <a:lnTo>
                  <a:pt x="165" y="392"/>
                </a:lnTo>
                <a:lnTo>
                  <a:pt x="166" y="391"/>
                </a:lnTo>
                <a:lnTo>
                  <a:pt x="169" y="388"/>
                </a:lnTo>
                <a:lnTo>
                  <a:pt x="170" y="387"/>
                </a:lnTo>
                <a:lnTo>
                  <a:pt x="170" y="387"/>
                </a:lnTo>
                <a:lnTo>
                  <a:pt x="171" y="386"/>
                </a:lnTo>
                <a:lnTo>
                  <a:pt x="172" y="386"/>
                </a:lnTo>
                <a:lnTo>
                  <a:pt x="174" y="385"/>
                </a:lnTo>
                <a:lnTo>
                  <a:pt x="176" y="384"/>
                </a:lnTo>
                <a:lnTo>
                  <a:pt x="177" y="384"/>
                </a:lnTo>
                <a:lnTo>
                  <a:pt x="178" y="384"/>
                </a:lnTo>
                <a:lnTo>
                  <a:pt x="179" y="384"/>
                </a:lnTo>
                <a:lnTo>
                  <a:pt x="180" y="384"/>
                </a:lnTo>
                <a:lnTo>
                  <a:pt x="180" y="384"/>
                </a:lnTo>
                <a:lnTo>
                  <a:pt x="181" y="384"/>
                </a:lnTo>
                <a:lnTo>
                  <a:pt x="181" y="385"/>
                </a:lnTo>
                <a:lnTo>
                  <a:pt x="182" y="386"/>
                </a:lnTo>
                <a:lnTo>
                  <a:pt x="183" y="387"/>
                </a:lnTo>
                <a:lnTo>
                  <a:pt x="185" y="389"/>
                </a:lnTo>
                <a:lnTo>
                  <a:pt x="185" y="390"/>
                </a:lnTo>
                <a:lnTo>
                  <a:pt x="186" y="391"/>
                </a:lnTo>
                <a:lnTo>
                  <a:pt x="187" y="392"/>
                </a:lnTo>
                <a:lnTo>
                  <a:pt x="191" y="394"/>
                </a:lnTo>
                <a:lnTo>
                  <a:pt x="192" y="395"/>
                </a:lnTo>
                <a:lnTo>
                  <a:pt x="193" y="395"/>
                </a:lnTo>
                <a:lnTo>
                  <a:pt x="195" y="396"/>
                </a:lnTo>
                <a:lnTo>
                  <a:pt x="196" y="396"/>
                </a:lnTo>
                <a:lnTo>
                  <a:pt x="197" y="396"/>
                </a:lnTo>
                <a:lnTo>
                  <a:pt x="198" y="396"/>
                </a:lnTo>
                <a:lnTo>
                  <a:pt x="200" y="396"/>
                </a:lnTo>
                <a:lnTo>
                  <a:pt x="202" y="396"/>
                </a:lnTo>
                <a:lnTo>
                  <a:pt x="204" y="395"/>
                </a:lnTo>
                <a:lnTo>
                  <a:pt x="206" y="395"/>
                </a:lnTo>
                <a:lnTo>
                  <a:pt x="208" y="393"/>
                </a:lnTo>
                <a:lnTo>
                  <a:pt x="209" y="392"/>
                </a:lnTo>
                <a:lnTo>
                  <a:pt x="211" y="391"/>
                </a:lnTo>
                <a:lnTo>
                  <a:pt x="212" y="390"/>
                </a:lnTo>
                <a:lnTo>
                  <a:pt x="213" y="390"/>
                </a:lnTo>
                <a:lnTo>
                  <a:pt x="214" y="390"/>
                </a:lnTo>
                <a:lnTo>
                  <a:pt x="215" y="390"/>
                </a:lnTo>
                <a:lnTo>
                  <a:pt x="216" y="390"/>
                </a:lnTo>
                <a:lnTo>
                  <a:pt x="219" y="390"/>
                </a:lnTo>
                <a:lnTo>
                  <a:pt x="221" y="391"/>
                </a:lnTo>
                <a:lnTo>
                  <a:pt x="224" y="391"/>
                </a:lnTo>
                <a:lnTo>
                  <a:pt x="225" y="392"/>
                </a:lnTo>
                <a:lnTo>
                  <a:pt x="228" y="392"/>
                </a:lnTo>
                <a:lnTo>
                  <a:pt x="232" y="393"/>
                </a:lnTo>
                <a:lnTo>
                  <a:pt x="233" y="393"/>
                </a:lnTo>
                <a:lnTo>
                  <a:pt x="234" y="393"/>
                </a:lnTo>
                <a:lnTo>
                  <a:pt x="237" y="392"/>
                </a:lnTo>
                <a:lnTo>
                  <a:pt x="242" y="391"/>
                </a:lnTo>
                <a:lnTo>
                  <a:pt x="245" y="390"/>
                </a:lnTo>
                <a:lnTo>
                  <a:pt x="247" y="390"/>
                </a:lnTo>
                <a:lnTo>
                  <a:pt x="248" y="390"/>
                </a:lnTo>
                <a:lnTo>
                  <a:pt x="249" y="389"/>
                </a:lnTo>
                <a:lnTo>
                  <a:pt x="253" y="387"/>
                </a:lnTo>
                <a:lnTo>
                  <a:pt x="254" y="386"/>
                </a:lnTo>
                <a:lnTo>
                  <a:pt x="254" y="385"/>
                </a:lnTo>
                <a:lnTo>
                  <a:pt x="255" y="385"/>
                </a:lnTo>
                <a:lnTo>
                  <a:pt x="255" y="384"/>
                </a:lnTo>
                <a:lnTo>
                  <a:pt x="256" y="383"/>
                </a:lnTo>
                <a:lnTo>
                  <a:pt x="256" y="383"/>
                </a:lnTo>
                <a:lnTo>
                  <a:pt x="256" y="382"/>
                </a:lnTo>
                <a:lnTo>
                  <a:pt x="256" y="379"/>
                </a:lnTo>
                <a:lnTo>
                  <a:pt x="255" y="378"/>
                </a:lnTo>
                <a:lnTo>
                  <a:pt x="256" y="377"/>
                </a:lnTo>
                <a:lnTo>
                  <a:pt x="256" y="376"/>
                </a:lnTo>
                <a:lnTo>
                  <a:pt x="257" y="375"/>
                </a:lnTo>
                <a:lnTo>
                  <a:pt x="258" y="373"/>
                </a:lnTo>
                <a:lnTo>
                  <a:pt x="259" y="373"/>
                </a:lnTo>
                <a:lnTo>
                  <a:pt x="260" y="372"/>
                </a:lnTo>
                <a:lnTo>
                  <a:pt x="261" y="371"/>
                </a:lnTo>
                <a:lnTo>
                  <a:pt x="262" y="371"/>
                </a:lnTo>
                <a:lnTo>
                  <a:pt x="264" y="370"/>
                </a:lnTo>
                <a:lnTo>
                  <a:pt x="266" y="369"/>
                </a:lnTo>
                <a:lnTo>
                  <a:pt x="269" y="369"/>
                </a:lnTo>
                <a:lnTo>
                  <a:pt x="274" y="369"/>
                </a:lnTo>
                <a:lnTo>
                  <a:pt x="278" y="368"/>
                </a:lnTo>
                <a:lnTo>
                  <a:pt x="281" y="367"/>
                </a:lnTo>
                <a:lnTo>
                  <a:pt x="284" y="367"/>
                </a:lnTo>
                <a:lnTo>
                  <a:pt x="285" y="366"/>
                </a:lnTo>
                <a:lnTo>
                  <a:pt x="286" y="366"/>
                </a:lnTo>
                <a:lnTo>
                  <a:pt x="286" y="366"/>
                </a:lnTo>
                <a:lnTo>
                  <a:pt x="287" y="365"/>
                </a:lnTo>
                <a:lnTo>
                  <a:pt x="288" y="364"/>
                </a:lnTo>
                <a:lnTo>
                  <a:pt x="289" y="364"/>
                </a:lnTo>
                <a:lnTo>
                  <a:pt x="289" y="363"/>
                </a:lnTo>
                <a:lnTo>
                  <a:pt x="290" y="362"/>
                </a:lnTo>
                <a:lnTo>
                  <a:pt x="291" y="361"/>
                </a:lnTo>
                <a:lnTo>
                  <a:pt x="292" y="360"/>
                </a:lnTo>
                <a:lnTo>
                  <a:pt x="292" y="359"/>
                </a:lnTo>
                <a:lnTo>
                  <a:pt x="293" y="356"/>
                </a:lnTo>
                <a:lnTo>
                  <a:pt x="294" y="355"/>
                </a:lnTo>
                <a:lnTo>
                  <a:pt x="294" y="354"/>
                </a:lnTo>
                <a:lnTo>
                  <a:pt x="295" y="354"/>
                </a:lnTo>
                <a:lnTo>
                  <a:pt x="296" y="353"/>
                </a:lnTo>
                <a:lnTo>
                  <a:pt x="298" y="350"/>
                </a:lnTo>
                <a:lnTo>
                  <a:pt x="299" y="350"/>
                </a:lnTo>
                <a:lnTo>
                  <a:pt x="300" y="349"/>
                </a:lnTo>
                <a:lnTo>
                  <a:pt x="301" y="348"/>
                </a:lnTo>
                <a:lnTo>
                  <a:pt x="301" y="347"/>
                </a:lnTo>
                <a:lnTo>
                  <a:pt x="301" y="346"/>
                </a:lnTo>
                <a:lnTo>
                  <a:pt x="302" y="346"/>
                </a:lnTo>
                <a:lnTo>
                  <a:pt x="302" y="345"/>
                </a:lnTo>
                <a:lnTo>
                  <a:pt x="301" y="344"/>
                </a:lnTo>
                <a:lnTo>
                  <a:pt x="301" y="343"/>
                </a:lnTo>
                <a:lnTo>
                  <a:pt x="300" y="342"/>
                </a:lnTo>
                <a:lnTo>
                  <a:pt x="299" y="341"/>
                </a:lnTo>
                <a:lnTo>
                  <a:pt x="299" y="340"/>
                </a:lnTo>
                <a:lnTo>
                  <a:pt x="297" y="339"/>
                </a:lnTo>
                <a:lnTo>
                  <a:pt x="293" y="335"/>
                </a:lnTo>
                <a:lnTo>
                  <a:pt x="292" y="334"/>
                </a:lnTo>
                <a:lnTo>
                  <a:pt x="290" y="332"/>
                </a:lnTo>
                <a:lnTo>
                  <a:pt x="289" y="331"/>
                </a:lnTo>
                <a:lnTo>
                  <a:pt x="288" y="330"/>
                </a:lnTo>
                <a:lnTo>
                  <a:pt x="288" y="329"/>
                </a:lnTo>
                <a:lnTo>
                  <a:pt x="288" y="328"/>
                </a:lnTo>
                <a:lnTo>
                  <a:pt x="288" y="327"/>
                </a:lnTo>
                <a:lnTo>
                  <a:pt x="288" y="327"/>
                </a:lnTo>
                <a:lnTo>
                  <a:pt x="288" y="327"/>
                </a:lnTo>
                <a:lnTo>
                  <a:pt x="288" y="326"/>
                </a:lnTo>
                <a:lnTo>
                  <a:pt x="289" y="326"/>
                </a:lnTo>
                <a:lnTo>
                  <a:pt x="290" y="326"/>
                </a:lnTo>
                <a:lnTo>
                  <a:pt x="291" y="325"/>
                </a:lnTo>
                <a:lnTo>
                  <a:pt x="292" y="325"/>
                </a:lnTo>
                <a:lnTo>
                  <a:pt x="294" y="324"/>
                </a:lnTo>
                <a:lnTo>
                  <a:pt x="295" y="324"/>
                </a:lnTo>
                <a:lnTo>
                  <a:pt x="295" y="323"/>
                </a:lnTo>
                <a:lnTo>
                  <a:pt x="296" y="322"/>
                </a:lnTo>
                <a:lnTo>
                  <a:pt x="297" y="321"/>
                </a:lnTo>
                <a:lnTo>
                  <a:pt x="297" y="320"/>
                </a:lnTo>
                <a:lnTo>
                  <a:pt x="298" y="319"/>
                </a:lnTo>
                <a:lnTo>
                  <a:pt x="298" y="319"/>
                </a:lnTo>
                <a:lnTo>
                  <a:pt x="298" y="318"/>
                </a:lnTo>
                <a:lnTo>
                  <a:pt x="298" y="317"/>
                </a:lnTo>
                <a:lnTo>
                  <a:pt x="297" y="316"/>
                </a:lnTo>
                <a:lnTo>
                  <a:pt x="297" y="314"/>
                </a:lnTo>
                <a:lnTo>
                  <a:pt x="296" y="311"/>
                </a:lnTo>
                <a:lnTo>
                  <a:pt x="296" y="310"/>
                </a:lnTo>
                <a:lnTo>
                  <a:pt x="296" y="309"/>
                </a:lnTo>
                <a:lnTo>
                  <a:pt x="296" y="308"/>
                </a:lnTo>
                <a:lnTo>
                  <a:pt x="296" y="307"/>
                </a:lnTo>
                <a:lnTo>
                  <a:pt x="297" y="305"/>
                </a:lnTo>
                <a:lnTo>
                  <a:pt x="297" y="305"/>
                </a:lnTo>
                <a:lnTo>
                  <a:pt x="298" y="304"/>
                </a:lnTo>
                <a:lnTo>
                  <a:pt x="298" y="303"/>
                </a:lnTo>
                <a:lnTo>
                  <a:pt x="299" y="303"/>
                </a:lnTo>
                <a:lnTo>
                  <a:pt x="300" y="302"/>
                </a:lnTo>
                <a:lnTo>
                  <a:pt x="301" y="301"/>
                </a:lnTo>
                <a:lnTo>
                  <a:pt x="304" y="300"/>
                </a:lnTo>
                <a:lnTo>
                  <a:pt x="305" y="299"/>
                </a:lnTo>
                <a:lnTo>
                  <a:pt x="307" y="298"/>
                </a:lnTo>
                <a:lnTo>
                  <a:pt x="309" y="297"/>
                </a:lnTo>
                <a:lnTo>
                  <a:pt x="310" y="296"/>
                </a:lnTo>
                <a:lnTo>
                  <a:pt x="310" y="295"/>
                </a:lnTo>
                <a:lnTo>
                  <a:pt x="311" y="294"/>
                </a:lnTo>
                <a:lnTo>
                  <a:pt x="311" y="293"/>
                </a:lnTo>
                <a:lnTo>
                  <a:pt x="311" y="292"/>
                </a:lnTo>
                <a:lnTo>
                  <a:pt x="311" y="290"/>
                </a:lnTo>
                <a:lnTo>
                  <a:pt x="311" y="288"/>
                </a:lnTo>
                <a:lnTo>
                  <a:pt x="311" y="287"/>
                </a:lnTo>
                <a:lnTo>
                  <a:pt x="311" y="286"/>
                </a:lnTo>
                <a:lnTo>
                  <a:pt x="310" y="285"/>
                </a:lnTo>
                <a:lnTo>
                  <a:pt x="310" y="284"/>
                </a:lnTo>
                <a:lnTo>
                  <a:pt x="309" y="283"/>
                </a:lnTo>
                <a:lnTo>
                  <a:pt x="309" y="282"/>
                </a:lnTo>
                <a:lnTo>
                  <a:pt x="308" y="282"/>
                </a:lnTo>
                <a:lnTo>
                  <a:pt x="307" y="281"/>
                </a:lnTo>
                <a:lnTo>
                  <a:pt x="306" y="280"/>
                </a:lnTo>
                <a:lnTo>
                  <a:pt x="303" y="277"/>
                </a:lnTo>
                <a:lnTo>
                  <a:pt x="301" y="276"/>
                </a:lnTo>
                <a:lnTo>
                  <a:pt x="300" y="275"/>
                </a:lnTo>
                <a:lnTo>
                  <a:pt x="299" y="274"/>
                </a:lnTo>
                <a:lnTo>
                  <a:pt x="299" y="274"/>
                </a:lnTo>
                <a:lnTo>
                  <a:pt x="299" y="273"/>
                </a:lnTo>
                <a:lnTo>
                  <a:pt x="298" y="272"/>
                </a:lnTo>
                <a:lnTo>
                  <a:pt x="298" y="271"/>
                </a:lnTo>
                <a:lnTo>
                  <a:pt x="298" y="270"/>
                </a:lnTo>
                <a:lnTo>
                  <a:pt x="298" y="269"/>
                </a:lnTo>
                <a:lnTo>
                  <a:pt x="298" y="268"/>
                </a:lnTo>
                <a:lnTo>
                  <a:pt x="298" y="267"/>
                </a:lnTo>
                <a:lnTo>
                  <a:pt x="299" y="265"/>
                </a:lnTo>
                <a:lnTo>
                  <a:pt x="299" y="264"/>
                </a:lnTo>
                <a:lnTo>
                  <a:pt x="300" y="262"/>
                </a:lnTo>
                <a:lnTo>
                  <a:pt x="300" y="261"/>
                </a:lnTo>
                <a:lnTo>
                  <a:pt x="301" y="259"/>
                </a:lnTo>
                <a:lnTo>
                  <a:pt x="302" y="258"/>
                </a:lnTo>
                <a:lnTo>
                  <a:pt x="303" y="256"/>
                </a:lnTo>
                <a:lnTo>
                  <a:pt x="304" y="255"/>
                </a:lnTo>
                <a:lnTo>
                  <a:pt x="305" y="253"/>
                </a:lnTo>
                <a:lnTo>
                  <a:pt x="306" y="252"/>
                </a:lnTo>
                <a:lnTo>
                  <a:pt x="308" y="251"/>
                </a:lnTo>
                <a:lnTo>
                  <a:pt x="311" y="249"/>
                </a:lnTo>
                <a:lnTo>
                  <a:pt x="313" y="247"/>
                </a:lnTo>
                <a:lnTo>
                  <a:pt x="313" y="247"/>
                </a:lnTo>
                <a:lnTo>
                  <a:pt x="314" y="246"/>
                </a:lnTo>
                <a:lnTo>
                  <a:pt x="314" y="246"/>
                </a:lnTo>
                <a:lnTo>
                  <a:pt x="315" y="245"/>
                </a:lnTo>
                <a:lnTo>
                  <a:pt x="315" y="244"/>
                </a:lnTo>
                <a:lnTo>
                  <a:pt x="315" y="243"/>
                </a:lnTo>
                <a:lnTo>
                  <a:pt x="315" y="243"/>
                </a:lnTo>
                <a:lnTo>
                  <a:pt x="314" y="242"/>
                </a:lnTo>
                <a:lnTo>
                  <a:pt x="314" y="241"/>
                </a:lnTo>
                <a:lnTo>
                  <a:pt x="313" y="240"/>
                </a:lnTo>
                <a:lnTo>
                  <a:pt x="312" y="238"/>
                </a:lnTo>
                <a:lnTo>
                  <a:pt x="310" y="236"/>
                </a:lnTo>
                <a:lnTo>
                  <a:pt x="310" y="235"/>
                </a:lnTo>
                <a:lnTo>
                  <a:pt x="309" y="234"/>
                </a:lnTo>
                <a:lnTo>
                  <a:pt x="309" y="233"/>
                </a:lnTo>
                <a:lnTo>
                  <a:pt x="308" y="231"/>
                </a:lnTo>
                <a:lnTo>
                  <a:pt x="308" y="230"/>
                </a:lnTo>
                <a:lnTo>
                  <a:pt x="308" y="229"/>
                </a:lnTo>
                <a:lnTo>
                  <a:pt x="308" y="228"/>
                </a:lnTo>
                <a:lnTo>
                  <a:pt x="308" y="227"/>
                </a:lnTo>
                <a:lnTo>
                  <a:pt x="309" y="226"/>
                </a:lnTo>
                <a:lnTo>
                  <a:pt x="309" y="225"/>
                </a:lnTo>
                <a:lnTo>
                  <a:pt x="310" y="224"/>
                </a:lnTo>
                <a:lnTo>
                  <a:pt x="314" y="219"/>
                </a:lnTo>
                <a:lnTo>
                  <a:pt x="315" y="217"/>
                </a:lnTo>
                <a:lnTo>
                  <a:pt x="316" y="215"/>
                </a:lnTo>
                <a:lnTo>
                  <a:pt x="316" y="214"/>
                </a:lnTo>
                <a:lnTo>
                  <a:pt x="317" y="213"/>
                </a:lnTo>
                <a:lnTo>
                  <a:pt x="317" y="212"/>
                </a:lnTo>
                <a:lnTo>
                  <a:pt x="317" y="211"/>
                </a:lnTo>
                <a:lnTo>
                  <a:pt x="317" y="210"/>
                </a:lnTo>
                <a:lnTo>
                  <a:pt x="317" y="210"/>
                </a:lnTo>
                <a:lnTo>
                  <a:pt x="317" y="209"/>
                </a:lnTo>
                <a:lnTo>
                  <a:pt x="316" y="208"/>
                </a:lnTo>
                <a:lnTo>
                  <a:pt x="316" y="208"/>
                </a:lnTo>
                <a:lnTo>
                  <a:pt x="315" y="207"/>
                </a:lnTo>
                <a:lnTo>
                  <a:pt x="315" y="207"/>
                </a:lnTo>
                <a:lnTo>
                  <a:pt x="314" y="206"/>
                </a:lnTo>
                <a:lnTo>
                  <a:pt x="310" y="205"/>
                </a:lnTo>
                <a:lnTo>
                  <a:pt x="309" y="205"/>
                </a:lnTo>
                <a:lnTo>
                  <a:pt x="307" y="204"/>
                </a:lnTo>
                <a:lnTo>
                  <a:pt x="306" y="204"/>
                </a:lnTo>
                <a:lnTo>
                  <a:pt x="305" y="203"/>
                </a:lnTo>
                <a:lnTo>
                  <a:pt x="304" y="203"/>
                </a:lnTo>
                <a:lnTo>
                  <a:pt x="304" y="202"/>
                </a:lnTo>
                <a:lnTo>
                  <a:pt x="303" y="202"/>
                </a:lnTo>
                <a:lnTo>
                  <a:pt x="303" y="201"/>
                </a:lnTo>
                <a:lnTo>
                  <a:pt x="303" y="201"/>
                </a:lnTo>
                <a:lnTo>
                  <a:pt x="303" y="200"/>
                </a:lnTo>
                <a:lnTo>
                  <a:pt x="303" y="200"/>
                </a:lnTo>
                <a:lnTo>
                  <a:pt x="304" y="199"/>
                </a:lnTo>
                <a:lnTo>
                  <a:pt x="304" y="199"/>
                </a:lnTo>
                <a:lnTo>
                  <a:pt x="306" y="198"/>
                </a:lnTo>
                <a:lnTo>
                  <a:pt x="306" y="197"/>
                </a:lnTo>
                <a:lnTo>
                  <a:pt x="306" y="197"/>
                </a:lnTo>
                <a:lnTo>
                  <a:pt x="307" y="197"/>
                </a:lnTo>
                <a:lnTo>
                  <a:pt x="306" y="196"/>
                </a:lnTo>
                <a:lnTo>
                  <a:pt x="306" y="196"/>
                </a:lnTo>
                <a:lnTo>
                  <a:pt x="306" y="195"/>
                </a:lnTo>
                <a:lnTo>
                  <a:pt x="305" y="195"/>
                </a:lnTo>
                <a:lnTo>
                  <a:pt x="298" y="190"/>
                </a:lnTo>
                <a:lnTo>
                  <a:pt x="294" y="186"/>
                </a:lnTo>
                <a:lnTo>
                  <a:pt x="293" y="186"/>
                </a:lnTo>
                <a:lnTo>
                  <a:pt x="292" y="185"/>
                </a:lnTo>
                <a:lnTo>
                  <a:pt x="292" y="184"/>
                </a:lnTo>
                <a:lnTo>
                  <a:pt x="291" y="184"/>
                </a:lnTo>
                <a:lnTo>
                  <a:pt x="291" y="183"/>
                </a:lnTo>
                <a:lnTo>
                  <a:pt x="291" y="182"/>
                </a:lnTo>
                <a:lnTo>
                  <a:pt x="291" y="181"/>
                </a:lnTo>
                <a:lnTo>
                  <a:pt x="291" y="180"/>
                </a:lnTo>
                <a:lnTo>
                  <a:pt x="291" y="178"/>
                </a:lnTo>
                <a:lnTo>
                  <a:pt x="292" y="174"/>
                </a:lnTo>
                <a:lnTo>
                  <a:pt x="293" y="171"/>
                </a:lnTo>
                <a:lnTo>
                  <a:pt x="293" y="169"/>
                </a:lnTo>
                <a:lnTo>
                  <a:pt x="293" y="166"/>
                </a:lnTo>
                <a:lnTo>
                  <a:pt x="293" y="162"/>
                </a:lnTo>
                <a:lnTo>
                  <a:pt x="294" y="160"/>
                </a:lnTo>
                <a:lnTo>
                  <a:pt x="294" y="159"/>
                </a:lnTo>
                <a:lnTo>
                  <a:pt x="294" y="158"/>
                </a:lnTo>
                <a:lnTo>
                  <a:pt x="295" y="156"/>
                </a:lnTo>
                <a:lnTo>
                  <a:pt x="296" y="154"/>
                </a:lnTo>
                <a:lnTo>
                  <a:pt x="298" y="153"/>
                </a:lnTo>
                <a:lnTo>
                  <a:pt x="300" y="150"/>
                </a:lnTo>
                <a:lnTo>
                  <a:pt x="301" y="148"/>
                </a:lnTo>
                <a:lnTo>
                  <a:pt x="302" y="147"/>
                </a:lnTo>
                <a:lnTo>
                  <a:pt x="304" y="143"/>
                </a:lnTo>
                <a:lnTo>
                  <a:pt x="305" y="141"/>
                </a:lnTo>
                <a:lnTo>
                  <a:pt x="306" y="140"/>
                </a:lnTo>
                <a:lnTo>
                  <a:pt x="307" y="139"/>
                </a:lnTo>
                <a:lnTo>
                  <a:pt x="308" y="138"/>
                </a:lnTo>
                <a:lnTo>
                  <a:pt x="308" y="137"/>
                </a:lnTo>
                <a:lnTo>
                  <a:pt x="309" y="137"/>
                </a:lnTo>
                <a:lnTo>
                  <a:pt x="310" y="136"/>
                </a:lnTo>
                <a:lnTo>
                  <a:pt x="312" y="135"/>
                </a:lnTo>
                <a:lnTo>
                  <a:pt x="313" y="134"/>
                </a:lnTo>
                <a:lnTo>
                  <a:pt x="315" y="134"/>
                </a:lnTo>
                <a:lnTo>
                  <a:pt x="317" y="133"/>
                </a:lnTo>
                <a:lnTo>
                  <a:pt x="321" y="133"/>
                </a:lnTo>
                <a:lnTo>
                  <a:pt x="324" y="133"/>
                </a:lnTo>
                <a:lnTo>
                  <a:pt x="327" y="132"/>
                </a:lnTo>
                <a:lnTo>
                  <a:pt x="329" y="132"/>
                </a:lnTo>
                <a:lnTo>
                  <a:pt x="330" y="131"/>
                </a:lnTo>
                <a:lnTo>
                  <a:pt x="331" y="131"/>
                </a:lnTo>
                <a:lnTo>
                  <a:pt x="332" y="130"/>
                </a:lnTo>
                <a:lnTo>
                  <a:pt x="333" y="129"/>
                </a:lnTo>
                <a:lnTo>
                  <a:pt x="333" y="128"/>
                </a:lnTo>
                <a:lnTo>
                  <a:pt x="333" y="128"/>
                </a:lnTo>
                <a:lnTo>
                  <a:pt x="334" y="127"/>
                </a:lnTo>
                <a:lnTo>
                  <a:pt x="334" y="126"/>
                </a:lnTo>
                <a:lnTo>
                  <a:pt x="334" y="126"/>
                </a:lnTo>
                <a:lnTo>
                  <a:pt x="334" y="125"/>
                </a:lnTo>
                <a:lnTo>
                  <a:pt x="333" y="124"/>
                </a:lnTo>
                <a:lnTo>
                  <a:pt x="333" y="124"/>
                </a:lnTo>
                <a:lnTo>
                  <a:pt x="332" y="123"/>
                </a:lnTo>
                <a:lnTo>
                  <a:pt x="332" y="123"/>
                </a:lnTo>
                <a:lnTo>
                  <a:pt x="331" y="122"/>
                </a:lnTo>
                <a:lnTo>
                  <a:pt x="330" y="122"/>
                </a:lnTo>
                <a:lnTo>
                  <a:pt x="329" y="121"/>
                </a:lnTo>
                <a:lnTo>
                  <a:pt x="325" y="120"/>
                </a:lnTo>
                <a:lnTo>
                  <a:pt x="324" y="120"/>
                </a:lnTo>
                <a:lnTo>
                  <a:pt x="323" y="120"/>
                </a:lnTo>
                <a:lnTo>
                  <a:pt x="323" y="120"/>
                </a:lnTo>
                <a:lnTo>
                  <a:pt x="323" y="119"/>
                </a:lnTo>
                <a:lnTo>
                  <a:pt x="323" y="119"/>
                </a:lnTo>
                <a:lnTo>
                  <a:pt x="323" y="118"/>
                </a:lnTo>
                <a:lnTo>
                  <a:pt x="323" y="118"/>
                </a:lnTo>
                <a:lnTo>
                  <a:pt x="324" y="117"/>
                </a:lnTo>
                <a:lnTo>
                  <a:pt x="324" y="116"/>
                </a:lnTo>
                <a:lnTo>
                  <a:pt x="325" y="115"/>
                </a:lnTo>
                <a:lnTo>
                  <a:pt x="327" y="113"/>
                </a:lnTo>
                <a:lnTo>
                  <a:pt x="328" y="112"/>
                </a:lnTo>
                <a:lnTo>
                  <a:pt x="329" y="111"/>
                </a:lnTo>
                <a:lnTo>
                  <a:pt x="330" y="110"/>
                </a:lnTo>
                <a:lnTo>
                  <a:pt x="332" y="110"/>
                </a:lnTo>
                <a:lnTo>
                  <a:pt x="333" y="109"/>
                </a:lnTo>
                <a:lnTo>
                  <a:pt x="334" y="109"/>
                </a:lnTo>
                <a:lnTo>
                  <a:pt x="336" y="108"/>
                </a:lnTo>
                <a:lnTo>
                  <a:pt x="337" y="108"/>
                </a:lnTo>
                <a:lnTo>
                  <a:pt x="338" y="109"/>
                </a:lnTo>
                <a:lnTo>
                  <a:pt x="339" y="109"/>
                </a:lnTo>
                <a:lnTo>
                  <a:pt x="340" y="109"/>
                </a:lnTo>
                <a:lnTo>
                  <a:pt x="340" y="110"/>
                </a:lnTo>
                <a:lnTo>
                  <a:pt x="341" y="110"/>
                </a:lnTo>
                <a:lnTo>
                  <a:pt x="341" y="110"/>
                </a:lnTo>
                <a:lnTo>
                  <a:pt x="342" y="112"/>
                </a:lnTo>
                <a:lnTo>
                  <a:pt x="343" y="114"/>
                </a:lnTo>
                <a:lnTo>
                  <a:pt x="343" y="114"/>
                </a:lnTo>
                <a:lnTo>
                  <a:pt x="344" y="115"/>
                </a:lnTo>
                <a:lnTo>
                  <a:pt x="345" y="116"/>
                </a:lnTo>
                <a:lnTo>
                  <a:pt x="345" y="117"/>
                </a:lnTo>
                <a:lnTo>
                  <a:pt x="346" y="117"/>
                </a:lnTo>
                <a:lnTo>
                  <a:pt x="347" y="117"/>
                </a:lnTo>
                <a:lnTo>
                  <a:pt x="347" y="118"/>
                </a:lnTo>
                <a:lnTo>
                  <a:pt x="348" y="118"/>
                </a:lnTo>
                <a:lnTo>
                  <a:pt x="350" y="118"/>
                </a:lnTo>
                <a:lnTo>
                  <a:pt x="351" y="117"/>
                </a:lnTo>
                <a:lnTo>
                  <a:pt x="351" y="117"/>
                </a:lnTo>
                <a:lnTo>
                  <a:pt x="352" y="117"/>
                </a:lnTo>
                <a:lnTo>
                  <a:pt x="353" y="116"/>
                </a:lnTo>
                <a:lnTo>
                  <a:pt x="353" y="116"/>
                </a:lnTo>
                <a:lnTo>
                  <a:pt x="354" y="115"/>
                </a:lnTo>
                <a:lnTo>
                  <a:pt x="354" y="114"/>
                </a:lnTo>
                <a:lnTo>
                  <a:pt x="355" y="111"/>
                </a:lnTo>
                <a:lnTo>
                  <a:pt x="356" y="108"/>
                </a:lnTo>
                <a:lnTo>
                  <a:pt x="356" y="107"/>
                </a:lnTo>
                <a:lnTo>
                  <a:pt x="356" y="106"/>
                </a:lnTo>
                <a:lnTo>
                  <a:pt x="356" y="106"/>
                </a:lnTo>
                <a:lnTo>
                  <a:pt x="356" y="105"/>
                </a:lnTo>
                <a:lnTo>
                  <a:pt x="356" y="104"/>
                </a:lnTo>
                <a:lnTo>
                  <a:pt x="356" y="103"/>
                </a:lnTo>
                <a:lnTo>
                  <a:pt x="356" y="102"/>
                </a:lnTo>
                <a:lnTo>
                  <a:pt x="355" y="100"/>
                </a:lnTo>
                <a:lnTo>
                  <a:pt x="354" y="99"/>
                </a:lnTo>
                <a:lnTo>
                  <a:pt x="353" y="98"/>
                </a:lnTo>
                <a:lnTo>
                  <a:pt x="351" y="96"/>
                </a:lnTo>
                <a:lnTo>
                  <a:pt x="350" y="95"/>
                </a:lnTo>
                <a:lnTo>
                  <a:pt x="349" y="94"/>
                </a:lnTo>
                <a:lnTo>
                  <a:pt x="349" y="93"/>
                </a:lnTo>
                <a:lnTo>
                  <a:pt x="348" y="92"/>
                </a:lnTo>
                <a:lnTo>
                  <a:pt x="348" y="91"/>
                </a:lnTo>
                <a:lnTo>
                  <a:pt x="348" y="90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9" y="89"/>
                </a:lnTo>
                <a:lnTo>
                  <a:pt x="350" y="89"/>
                </a:lnTo>
                <a:lnTo>
                  <a:pt x="352" y="89"/>
                </a:lnTo>
                <a:lnTo>
                  <a:pt x="353" y="89"/>
                </a:lnTo>
                <a:lnTo>
                  <a:pt x="354" y="89"/>
                </a:lnTo>
                <a:lnTo>
                  <a:pt x="355" y="88"/>
                </a:lnTo>
                <a:lnTo>
                  <a:pt x="356" y="88"/>
                </a:lnTo>
                <a:lnTo>
                  <a:pt x="357" y="87"/>
                </a:lnTo>
                <a:lnTo>
                  <a:pt x="358" y="87"/>
                </a:lnTo>
                <a:lnTo>
                  <a:pt x="360" y="86"/>
                </a:lnTo>
                <a:lnTo>
                  <a:pt x="361" y="84"/>
                </a:lnTo>
                <a:lnTo>
                  <a:pt x="363" y="82"/>
                </a:lnTo>
                <a:lnTo>
                  <a:pt x="365" y="80"/>
                </a:lnTo>
                <a:lnTo>
                  <a:pt x="366" y="79"/>
                </a:lnTo>
                <a:lnTo>
                  <a:pt x="367" y="77"/>
                </a:lnTo>
                <a:lnTo>
                  <a:pt x="368" y="75"/>
                </a:lnTo>
                <a:lnTo>
                  <a:pt x="368" y="74"/>
                </a:lnTo>
                <a:lnTo>
                  <a:pt x="368" y="73"/>
                </a:lnTo>
                <a:lnTo>
                  <a:pt x="368" y="72"/>
                </a:lnTo>
                <a:lnTo>
                  <a:pt x="368" y="71"/>
                </a:lnTo>
                <a:lnTo>
                  <a:pt x="368" y="70"/>
                </a:lnTo>
                <a:lnTo>
                  <a:pt x="368" y="69"/>
                </a:lnTo>
                <a:lnTo>
                  <a:pt x="368" y="68"/>
                </a:lnTo>
                <a:lnTo>
                  <a:pt x="368" y="67"/>
                </a:lnTo>
                <a:lnTo>
                  <a:pt x="367" y="66"/>
                </a:lnTo>
                <a:lnTo>
                  <a:pt x="367" y="65"/>
                </a:lnTo>
                <a:lnTo>
                  <a:pt x="366" y="65"/>
                </a:lnTo>
                <a:lnTo>
                  <a:pt x="365" y="64"/>
                </a:lnTo>
                <a:lnTo>
                  <a:pt x="364" y="63"/>
                </a:lnTo>
                <a:lnTo>
                  <a:pt x="363" y="62"/>
                </a:lnTo>
                <a:lnTo>
                  <a:pt x="360" y="60"/>
                </a:lnTo>
                <a:lnTo>
                  <a:pt x="358" y="59"/>
                </a:lnTo>
                <a:lnTo>
                  <a:pt x="357" y="59"/>
                </a:lnTo>
                <a:lnTo>
                  <a:pt x="356" y="57"/>
                </a:lnTo>
                <a:lnTo>
                  <a:pt x="355" y="56"/>
                </a:lnTo>
                <a:lnTo>
                  <a:pt x="355" y="55"/>
                </a:lnTo>
                <a:lnTo>
                  <a:pt x="354" y="54"/>
                </a:lnTo>
                <a:lnTo>
                  <a:pt x="354" y="54"/>
                </a:lnTo>
                <a:lnTo>
                  <a:pt x="354" y="53"/>
                </a:lnTo>
                <a:lnTo>
                  <a:pt x="354" y="52"/>
                </a:lnTo>
                <a:lnTo>
                  <a:pt x="355" y="51"/>
                </a:lnTo>
                <a:lnTo>
                  <a:pt x="355" y="50"/>
                </a:lnTo>
                <a:lnTo>
                  <a:pt x="357" y="44"/>
                </a:lnTo>
                <a:lnTo>
                  <a:pt x="358" y="41"/>
                </a:lnTo>
                <a:lnTo>
                  <a:pt x="359" y="39"/>
                </a:lnTo>
                <a:lnTo>
                  <a:pt x="359" y="37"/>
                </a:lnTo>
                <a:lnTo>
                  <a:pt x="359" y="36"/>
                </a:lnTo>
                <a:lnTo>
                  <a:pt x="359" y="35"/>
                </a:lnTo>
                <a:lnTo>
                  <a:pt x="359" y="34"/>
                </a:lnTo>
                <a:lnTo>
                  <a:pt x="359" y="35"/>
                </a:lnTo>
                <a:lnTo>
                  <a:pt x="360" y="35"/>
                </a:lnTo>
                <a:lnTo>
                  <a:pt x="360" y="35"/>
                </a:lnTo>
                <a:lnTo>
                  <a:pt x="361" y="35"/>
                </a:lnTo>
                <a:lnTo>
                  <a:pt x="361" y="35"/>
                </a:lnTo>
                <a:lnTo>
                  <a:pt x="362" y="35"/>
                </a:lnTo>
                <a:lnTo>
                  <a:pt x="363" y="35"/>
                </a:lnTo>
                <a:lnTo>
                  <a:pt x="363" y="35"/>
                </a:lnTo>
                <a:lnTo>
                  <a:pt x="364" y="34"/>
                </a:lnTo>
                <a:lnTo>
                  <a:pt x="365" y="33"/>
                </a:lnTo>
                <a:lnTo>
                  <a:pt x="367" y="32"/>
                </a:lnTo>
                <a:lnTo>
                  <a:pt x="368" y="30"/>
                </a:lnTo>
                <a:lnTo>
                  <a:pt x="371" y="27"/>
                </a:lnTo>
                <a:lnTo>
                  <a:pt x="371" y="27"/>
                </a:lnTo>
                <a:lnTo>
                  <a:pt x="372" y="26"/>
                </a:lnTo>
                <a:lnTo>
                  <a:pt x="373" y="25"/>
                </a:lnTo>
                <a:lnTo>
                  <a:pt x="375" y="25"/>
                </a:lnTo>
                <a:lnTo>
                  <a:pt x="376" y="24"/>
                </a:lnTo>
                <a:lnTo>
                  <a:pt x="377" y="24"/>
                </a:lnTo>
                <a:lnTo>
                  <a:pt x="378" y="24"/>
                </a:lnTo>
                <a:lnTo>
                  <a:pt x="379" y="24"/>
                </a:lnTo>
                <a:lnTo>
                  <a:pt x="380" y="24"/>
                </a:lnTo>
                <a:lnTo>
                  <a:pt x="380" y="24"/>
                </a:lnTo>
                <a:lnTo>
                  <a:pt x="382" y="24"/>
                </a:lnTo>
                <a:lnTo>
                  <a:pt x="383" y="25"/>
                </a:lnTo>
                <a:lnTo>
                  <a:pt x="384" y="26"/>
                </a:lnTo>
                <a:lnTo>
                  <a:pt x="385" y="26"/>
                </a:lnTo>
                <a:lnTo>
                  <a:pt x="386" y="26"/>
                </a:lnTo>
                <a:lnTo>
                  <a:pt x="388" y="26"/>
                </a:lnTo>
                <a:lnTo>
                  <a:pt x="391" y="25"/>
                </a:lnTo>
                <a:lnTo>
                  <a:pt x="393" y="25"/>
                </a:lnTo>
                <a:lnTo>
                  <a:pt x="397" y="24"/>
                </a:lnTo>
                <a:lnTo>
                  <a:pt x="399" y="24"/>
                </a:lnTo>
                <a:lnTo>
                  <a:pt x="400" y="24"/>
                </a:lnTo>
                <a:lnTo>
                  <a:pt x="401" y="24"/>
                </a:lnTo>
                <a:lnTo>
                  <a:pt x="402" y="24"/>
                </a:lnTo>
                <a:lnTo>
                  <a:pt x="408" y="25"/>
                </a:lnTo>
                <a:lnTo>
                  <a:pt x="410" y="25"/>
                </a:lnTo>
                <a:lnTo>
                  <a:pt x="412" y="26"/>
                </a:lnTo>
                <a:lnTo>
                  <a:pt x="415" y="26"/>
                </a:lnTo>
                <a:lnTo>
                  <a:pt x="417" y="25"/>
                </a:lnTo>
                <a:lnTo>
                  <a:pt x="419" y="25"/>
                </a:lnTo>
                <a:lnTo>
                  <a:pt x="420" y="25"/>
                </a:lnTo>
                <a:lnTo>
                  <a:pt x="420" y="25"/>
                </a:lnTo>
                <a:lnTo>
                  <a:pt x="421" y="24"/>
                </a:lnTo>
                <a:lnTo>
                  <a:pt x="422" y="23"/>
                </a:lnTo>
                <a:lnTo>
                  <a:pt x="422" y="23"/>
                </a:lnTo>
                <a:lnTo>
                  <a:pt x="423" y="21"/>
                </a:lnTo>
                <a:lnTo>
                  <a:pt x="424" y="20"/>
                </a:lnTo>
                <a:lnTo>
                  <a:pt x="424" y="18"/>
                </a:lnTo>
                <a:lnTo>
                  <a:pt x="427" y="7"/>
                </a:lnTo>
                <a:lnTo>
                  <a:pt x="428" y="4"/>
                </a:lnTo>
                <a:lnTo>
                  <a:pt x="428" y="2"/>
                </a:lnTo>
                <a:lnTo>
                  <a:pt x="429" y="1"/>
                </a:lnTo>
                <a:lnTo>
                  <a:pt x="430" y="0"/>
                </a:lnTo>
                <a:lnTo>
                  <a:pt x="430" y="0"/>
                </a:lnTo>
                <a:lnTo>
                  <a:pt x="430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9" name="Freeform 252">
            <a:extLst>
              <a:ext uri="{FF2B5EF4-FFF2-40B4-BE49-F238E27FC236}">
                <a16:creationId xmlns:a16="http://schemas.microsoft.com/office/drawing/2014/main" id="{2DD733FA-38B9-4BA2-B9E6-82EBEE85F868}"/>
              </a:ext>
            </a:extLst>
          </p:cNvPr>
          <p:cNvSpPr>
            <a:spLocks/>
          </p:cNvSpPr>
          <p:nvPr/>
        </p:nvSpPr>
        <p:spPr bwMode="auto">
          <a:xfrm>
            <a:off x="10102727" y="3795322"/>
            <a:ext cx="982674" cy="1595013"/>
          </a:xfrm>
          <a:custGeom>
            <a:avLst/>
            <a:gdLst>
              <a:gd name="T0" fmla="*/ 258 w 517"/>
              <a:gd name="T1" fmla="*/ 105 h 767"/>
              <a:gd name="T2" fmla="*/ 281 w 517"/>
              <a:gd name="T3" fmla="*/ 107 h 767"/>
              <a:gd name="T4" fmla="*/ 290 w 517"/>
              <a:gd name="T5" fmla="*/ 147 h 767"/>
              <a:gd name="T6" fmla="*/ 254 w 517"/>
              <a:gd name="T7" fmla="*/ 165 h 767"/>
              <a:gd name="T8" fmla="*/ 217 w 517"/>
              <a:gd name="T9" fmla="*/ 213 h 767"/>
              <a:gd name="T10" fmla="*/ 194 w 517"/>
              <a:gd name="T11" fmla="*/ 277 h 767"/>
              <a:gd name="T12" fmla="*/ 201 w 517"/>
              <a:gd name="T13" fmla="*/ 320 h 767"/>
              <a:gd name="T14" fmla="*/ 189 w 517"/>
              <a:gd name="T15" fmla="*/ 356 h 767"/>
              <a:gd name="T16" fmla="*/ 201 w 517"/>
              <a:gd name="T17" fmla="*/ 389 h 767"/>
              <a:gd name="T18" fmla="*/ 215 w 517"/>
              <a:gd name="T19" fmla="*/ 406 h 767"/>
              <a:gd name="T20" fmla="*/ 258 w 517"/>
              <a:gd name="T21" fmla="*/ 384 h 767"/>
              <a:gd name="T22" fmla="*/ 276 w 517"/>
              <a:gd name="T23" fmla="*/ 406 h 767"/>
              <a:gd name="T24" fmla="*/ 294 w 517"/>
              <a:gd name="T25" fmla="*/ 409 h 767"/>
              <a:gd name="T26" fmla="*/ 314 w 517"/>
              <a:gd name="T27" fmla="*/ 396 h 767"/>
              <a:gd name="T28" fmla="*/ 322 w 517"/>
              <a:gd name="T29" fmla="*/ 379 h 767"/>
              <a:gd name="T30" fmla="*/ 336 w 517"/>
              <a:gd name="T31" fmla="*/ 420 h 767"/>
              <a:gd name="T32" fmla="*/ 379 w 517"/>
              <a:gd name="T33" fmla="*/ 449 h 767"/>
              <a:gd name="T34" fmla="*/ 416 w 517"/>
              <a:gd name="T35" fmla="*/ 449 h 767"/>
              <a:gd name="T36" fmla="*/ 419 w 517"/>
              <a:gd name="T37" fmla="*/ 495 h 767"/>
              <a:gd name="T38" fmla="*/ 444 w 517"/>
              <a:gd name="T39" fmla="*/ 501 h 767"/>
              <a:gd name="T40" fmla="*/ 491 w 517"/>
              <a:gd name="T41" fmla="*/ 558 h 767"/>
              <a:gd name="T42" fmla="*/ 501 w 517"/>
              <a:gd name="T43" fmla="*/ 569 h 767"/>
              <a:gd name="T44" fmla="*/ 513 w 517"/>
              <a:gd name="T45" fmla="*/ 593 h 767"/>
              <a:gd name="T46" fmla="*/ 484 w 517"/>
              <a:gd name="T47" fmla="*/ 602 h 767"/>
              <a:gd name="T48" fmla="*/ 459 w 517"/>
              <a:gd name="T49" fmla="*/ 646 h 767"/>
              <a:gd name="T50" fmla="*/ 424 w 517"/>
              <a:gd name="T51" fmla="*/ 640 h 767"/>
              <a:gd name="T52" fmla="*/ 400 w 517"/>
              <a:gd name="T53" fmla="*/ 647 h 767"/>
              <a:gd name="T54" fmla="*/ 400 w 517"/>
              <a:gd name="T55" fmla="*/ 674 h 767"/>
              <a:gd name="T56" fmla="*/ 364 w 517"/>
              <a:gd name="T57" fmla="*/ 676 h 767"/>
              <a:gd name="T58" fmla="*/ 339 w 517"/>
              <a:gd name="T59" fmla="*/ 702 h 767"/>
              <a:gd name="T60" fmla="*/ 298 w 517"/>
              <a:gd name="T61" fmla="*/ 692 h 767"/>
              <a:gd name="T62" fmla="*/ 281 w 517"/>
              <a:gd name="T63" fmla="*/ 678 h 767"/>
              <a:gd name="T64" fmla="*/ 278 w 517"/>
              <a:gd name="T65" fmla="*/ 719 h 767"/>
              <a:gd name="T66" fmla="*/ 239 w 517"/>
              <a:gd name="T67" fmla="*/ 750 h 767"/>
              <a:gd name="T68" fmla="*/ 200 w 517"/>
              <a:gd name="T69" fmla="*/ 767 h 767"/>
              <a:gd name="T70" fmla="*/ 161 w 517"/>
              <a:gd name="T71" fmla="*/ 721 h 767"/>
              <a:gd name="T72" fmla="*/ 151 w 517"/>
              <a:gd name="T73" fmla="*/ 686 h 767"/>
              <a:gd name="T74" fmla="*/ 133 w 517"/>
              <a:gd name="T75" fmla="*/ 678 h 767"/>
              <a:gd name="T76" fmla="*/ 111 w 517"/>
              <a:gd name="T77" fmla="*/ 639 h 767"/>
              <a:gd name="T78" fmla="*/ 71 w 517"/>
              <a:gd name="T79" fmla="*/ 634 h 767"/>
              <a:gd name="T80" fmla="*/ 88 w 517"/>
              <a:gd name="T81" fmla="*/ 664 h 767"/>
              <a:gd name="T82" fmla="*/ 65 w 517"/>
              <a:gd name="T83" fmla="*/ 695 h 767"/>
              <a:gd name="T84" fmla="*/ 50 w 517"/>
              <a:gd name="T85" fmla="*/ 667 h 767"/>
              <a:gd name="T86" fmla="*/ 38 w 517"/>
              <a:gd name="T87" fmla="*/ 620 h 767"/>
              <a:gd name="T88" fmla="*/ 25 w 517"/>
              <a:gd name="T89" fmla="*/ 596 h 767"/>
              <a:gd name="T90" fmla="*/ 21 w 517"/>
              <a:gd name="T91" fmla="*/ 570 h 767"/>
              <a:gd name="T92" fmla="*/ 42 w 517"/>
              <a:gd name="T93" fmla="*/ 551 h 767"/>
              <a:gd name="T94" fmla="*/ 55 w 517"/>
              <a:gd name="T95" fmla="*/ 504 h 767"/>
              <a:gd name="T96" fmla="*/ 39 w 517"/>
              <a:gd name="T97" fmla="*/ 472 h 767"/>
              <a:gd name="T98" fmla="*/ 30 w 517"/>
              <a:gd name="T99" fmla="*/ 440 h 767"/>
              <a:gd name="T100" fmla="*/ 11 w 517"/>
              <a:gd name="T101" fmla="*/ 391 h 767"/>
              <a:gd name="T102" fmla="*/ 7 w 517"/>
              <a:gd name="T103" fmla="*/ 329 h 767"/>
              <a:gd name="T104" fmla="*/ 15 w 517"/>
              <a:gd name="T105" fmla="*/ 294 h 767"/>
              <a:gd name="T106" fmla="*/ 36 w 517"/>
              <a:gd name="T107" fmla="*/ 252 h 767"/>
              <a:gd name="T108" fmla="*/ 51 w 517"/>
              <a:gd name="T109" fmla="*/ 192 h 767"/>
              <a:gd name="T110" fmla="*/ 74 w 517"/>
              <a:gd name="T111" fmla="*/ 150 h 767"/>
              <a:gd name="T112" fmla="*/ 113 w 517"/>
              <a:gd name="T113" fmla="*/ 146 h 767"/>
              <a:gd name="T114" fmla="*/ 120 w 517"/>
              <a:gd name="T115" fmla="*/ 114 h 767"/>
              <a:gd name="T116" fmla="*/ 84 w 517"/>
              <a:gd name="T117" fmla="*/ 70 h 767"/>
              <a:gd name="T118" fmla="*/ 55 w 517"/>
              <a:gd name="T119" fmla="*/ 22 h 767"/>
              <a:gd name="T120" fmla="*/ 96 w 517"/>
              <a:gd name="T121" fmla="*/ 15 h 767"/>
              <a:gd name="T122" fmla="*/ 157 w 517"/>
              <a:gd name="T123" fmla="*/ 31 h 767"/>
              <a:gd name="T124" fmla="*/ 200 w 517"/>
              <a:gd name="T125" fmla="*/ 54 h 7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7" h="767">
                <a:moveTo>
                  <a:pt x="238" y="79"/>
                </a:moveTo>
                <a:lnTo>
                  <a:pt x="240" y="79"/>
                </a:lnTo>
                <a:lnTo>
                  <a:pt x="241" y="79"/>
                </a:lnTo>
                <a:lnTo>
                  <a:pt x="243" y="78"/>
                </a:lnTo>
                <a:lnTo>
                  <a:pt x="249" y="77"/>
                </a:lnTo>
                <a:lnTo>
                  <a:pt x="250" y="77"/>
                </a:lnTo>
                <a:lnTo>
                  <a:pt x="251" y="77"/>
                </a:lnTo>
                <a:lnTo>
                  <a:pt x="252" y="77"/>
                </a:lnTo>
                <a:lnTo>
                  <a:pt x="253" y="77"/>
                </a:lnTo>
                <a:lnTo>
                  <a:pt x="254" y="77"/>
                </a:lnTo>
                <a:lnTo>
                  <a:pt x="254" y="77"/>
                </a:lnTo>
                <a:lnTo>
                  <a:pt x="255" y="77"/>
                </a:lnTo>
                <a:lnTo>
                  <a:pt x="255" y="78"/>
                </a:lnTo>
                <a:lnTo>
                  <a:pt x="255" y="78"/>
                </a:lnTo>
                <a:lnTo>
                  <a:pt x="256" y="79"/>
                </a:lnTo>
                <a:lnTo>
                  <a:pt x="257" y="83"/>
                </a:lnTo>
                <a:lnTo>
                  <a:pt x="258" y="87"/>
                </a:lnTo>
                <a:lnTo>
                  <a:pt x="258" y="87"/>
                </a:lnTo>
                <a:lnTo>
                  <a:pt x="258" y="89"/>
                </a:lnTo>
                <a:lnTo>
                  <a:pt x="258" y="90"/>
                </a:lnTo>
                <a:lnTo>
                  <a:pt x="258" y="92"/>
                </a:lnTo>
                <a:lnTo>
                  <a:pt x="258" y="103"/>
                </a:lnTo>
                <a:lnTo>
                  <a:pt x="258" y="104"/>
                </a:lnTo>
                <a:lnTo>
                  <a:pt x="258" y="105"/>
                </a:lnTo>
                <a:lnTo>
                  <a:pt x="258" y="107"/>
                </a:lnTo>
                <a:lnTo>
                  <a:pt x="259" y="109"/>
                </a:lnTo>
                <a:lnTo>
                  <a:pt x="259" y="110"/>
                </a:lnTo>
                <a:lnTo>
                  <a:pt x="260" y="110"/>
                </a:lnTo>
                <a:lnTo>
                  <a:pt x="260" y="111"/>
                </a:lnTo>
                <a:lnTo>
                  <a:pt x="260" y="111"/>
                </a:lnTo>
                <a:lnTo>
                  <a:pt x="261" y="112"/>
                </a:lnTo>
                <a:lnTo>
                  <a:pt x="262" y="112"/>
                </a:lnTo>
                <a:lnTo>
                  <a:pt x="263" y="112"/>
                </a:lnTo>
                <a:lnTo>
                  <a:pt x="263" y="112"/>
                </a:lnTo>
                <a:lnTo>
                  <a:pt x="264" y="111"/>
                </a:lnTo>
                <a:lnTo>
                  <a:pt x="264" y="111"/>
                </a:lnTo>
                <a:lnTo>
                  <a:pt x="267" y="109"/>
                </a:lnTo>
                <a:lnTo>
                  <a:pt x="268" y="108"/>
                </a:lnTo>
                <a:lnTo>
                  <a:pt x="269" y="107"/>
                </a:lnTo>
                <a:lnTo>
                  <a:pt x="270" y="107"/>
                </a:lnTo>
                <a:lnTo>
                  <a:pt x="271" y="107"/>
                </a:lnTo>
                <a:lnTo>
                  <a:pt x="272" y="106"/>
                </a:lnTo>
                <a:lnTo>
                  <a:pt x="274" y="106"/>
                </a:lnTo>
                <a:lnTo>
                  <a:pt x="275" y="106"/>
                </a:lnTo>
                <a:lnTo>
                  <a:pt x="276" y="106"/>
                </a:lnTo>
                <a:lnTo>
                  <a:pt x="278" y="106"/>
                </a:lnTo>
                <a:lnTo>
                  <a:pt x="279" y="106"/>
                </a:lnTo>
                <a:lnTo>
                  <a:pt x="281" y="107"/>
                </a:lnTo>
                <a:lnTo>
                  <a:pt x="282" y="107"/>
                </a:lnTo>
                <a:lnTo>
                  <a:pt x="284" y="108"/>
                </a:lnTo>
                <a:lnTo>
                  <a:pt x="285" y="109"/>
                </a:lnTo>
                <a:lnTo>
                  <a:pt x="287" y="110"/>
                </a:lnTo>
                <a:lnTo>
                  <a:pt x="288" y="111"/>
                </a:lnTo>
                <a:lnTo>
                  <a:pt x="289" y="112"/>
                </a:lnTo>
                <a:lnTo>
                  <a:pt x="290" y="112"/>
                </a:lnTo>
                <a:lnTo>
                  <a:pt x="291" y="113"/>
                </a:lnTo>
                <a:lnTo>
                  <a:pt x="292" y="115"/>
                </a:lnTo>
                <a:lnTo>
                  <a:pt x="292" y="116"/>
                </a:lnTo>
                <a:lnTo>
                  <a:pt x="293" y="117"/>
                </a:lnTo>
                <a:lnTo>
                  <a:pt x="294" y="119"/>
                </a:lnTo>
                <a:lnTo>
                  <a:pt x="294" y="120"/>
                </a:lnTo>
                <a:lnTo>
                  <a:pt x="294" y="121"/>
                </a:lnTo>
                <a:lnTo>
                  <a:pt x="294" y="121"/>
                </a:lnTo>
                <a:lnTo>
                  <a:pt x="294" y="122"/>
                </a:lnTo>
                <a:lnTo>
                  <a:pt x="293" y="134"/>
                </a:lnTo>
                <a:lnTo>
                  <a:pt x="293" y="137"/>
                </a:lnTo>
                <a:lnTo>
                  <a:pt x="293" y="140"/>
                </a:lnTo>
                <a:lnTo>
                  <a:pt x="292" y="143"/>
                </a:lnTo>
                <a:lnTo>
                  <a:pt x="292" y="144"/>
                </a:lnTo>
                <a:lnTo>
                  <a:pt x="291" y="145"/>
                </a:lnTo>
                <a:lnTo>
                  <a:pt x="291" y="147"/>
                </a:lnTo>
                <a:lnTo>
                  <a:pt x="290" y="147"/>
                </a:lnTo>
                <a:lnTo>
                  <a:pt x="290" y="148"/>
                </a:lnTo>
                <a:lnTo>
                  <a:pt x="289" y="148"/>
                </a:lnTo>
                <a:lnTo>
                  <a:pt x="288" y="149"/>
                </a:lnTo>
                <a:lnTo>
                  <a:pt x="287" y="149"/>
                </a:lnTo>
                <a:lnTo>
                  <a:pt x="286" y="149"/>
                </a:lnTo>
                <a:lnTo>
                  <a:pt x="285" y="149"/>
                </a:lnTo>
                <a:lnTo>
                  <a:pt x="284" y="149"/>
                </a:lnTo>
                <a:lnTo>
                  <a:pt x="282" y="149"/>
                </a:lnTo>
                <a:lnTo>
                  <a:pt x="280" y="149"/>
                </a:lnTo>
                <a:lnTo>
                  <a:pt x="278" y="148"/>
                </a:lnTo>
                <a:lnTo>
                  <a:pt x="276" y="148"/>
                </a:lnTo>
                <a:lnTo>
                  <a:pt x="275" y="148"/>
                </a:lnTo>
                <a:lnTo>
                  <a:pt x="274" y="148"/>
                </a:lnTo>
                <a:lnTo>
                  <a:pt x="273" y="149"/>
                </a:lnTo>
                <a:lnTo>
                  <a:pt x="272" y="149"/>
                </a:lnTo>
                <a:lnTo>
                  <a:pt x="271" y="150"/>
                </a:lnTo>
                <a:lnTo>
                  <a:pt x="269" y="152"/>
                </a:lnTo>
                <a:lnTo>
                  <a:pt x="266" y="155"/>
                </a:lnTo>
                <a:lnTo>
                  <a:pt x="262" y="160"/>
                </a:lnTo>
                <a:lnTo>
                  <a:pt x="260" y="161"/>
                </a:lnTo>
                <a:lnTo>
                  <a:pt x="259" y="162"/>
                </a:lnTo>
                <a:lnTo>
                  <a:pt x="257" y="164"/>
                </a:lnTo>
                <a:lnTo>
                  <a:pt x="256" y="165"/>
                </a:lnTo>
                <a:lnTo>
                  <a:pt x="254" y="165"/>
                </a:lnTo>
                <a:lnTo>
                  <a:pt x="251" y="166"/>
                </a:lnTo>
                <a:lnTo>
                  <a:pt x="250" y="167"/>
                </a:lnTo>
                <a:lnTo>
                  <a:pt x="248" y="168"/>
                </a:lnTo>
                <a:lnTo>
                  <a:pt x="247" y="169"/>
                </a:lnTo>
                <a:lnTo>
                  <a:pt x="246" y="170"/>
                </a:lnTo>
                <a:lnTo>
                  <a:pt x="245" y="171"/>
                </a:lnTo>
                <a:lnTo>
                  <a:pt x="241" y="174"/>
                </a:lnTo>
                <a:lnTo>
                  <a:pt x="240" y="175"/>
                </a:lnTo>
                <a:lnTo>
                  <a:pt x="239" y="176"/>
                </a:lnTo>
                <a:lnTo>
                  <a:pt x="236" y="178"/>
                </a:lnTo>
                <a:lnTo>
                  <a:pt x="235" y="179"/>
                </a:lnTo>
                <a:lnTo>
                  <a:pt x="233" y="181"/>
                </a:lnTo>
                <a:lnTo>
                  <a:pt x="230" y="185"/>
                </a:lnTo>
                <a:lnTo>
                  <a:pt x="223" y="193"/>
                </a:lnTo>
                <a:lnTo>
                  <a:pt x="221" y="196"/>
                </a:lnTo>
                <a:lnTo>
                  <a:pt x="220" y="198"/>
                </a:lnTo>
                <a:lnTo>
                  <a:pt x="220" y="199"/>
                </a:lnTo>
                <a:lnTo>
                  <a:pt x="219" y="200"/>
                </a:lnTo>
                <a:lnTo>
                  <a:pt x="219" y="202"/>
                </a:lnTo>
                <a:lnTo>
                  <a:pt x="218" y="205"/>
                </a:lnTo>
                <a:lnTo>
                  <a:pt x="218" y="209"/>
                </a:lnTo>
                <a:lnTo>
                  <a:pt x="218" y="211"/>
                </a:lnTo>
                <a:lnTo>
                  <a:pt x="217" y="212"/>
                </a:lnTo>
                <a:lnTo>
                  <a:pt x="217" y="213"/>
                </a:lnTo>
                <a:lnTo>
                  <a:pt x="216" y="215"/>
                </a:lnTo>
                <a:lnTo>
                  <a:pt x="214" y="220"/>
                </a:lnTo>
                <a:lnTo>
                  <a:pt x="214" y="222"/>
                </a:lnTo>
                <a:lnTo>
                  <a:pt x="213" y="223"/>
                </a:lnTo>
                <a:lnTo>
                  <a:pt x="213" y="225"/>
                </a:lnTo>
                <a:lnTo>
                  <a:pt x="213" y="227"/>
                </a:lnTo>
                <a:lnTo>
                  <a:pt x="213" y="229"/>
                </a:lnTo>
                <a:lnTo>
                  <a:pt x="213" y="236"/>
                </a:lnTo>
                <a:lnTo>
                  <a:pt x="213" y="242"/>
                </a:lnTo>
                <a:lnTo>
                  <a:pt x="213" y="245"/>
                </a:lnTo>
                <a:lnTo>
                  <a:pt x="213" y="247"/>
                </a:lnTo>
                <a:lnTo>
                  <a:pt x="213" y="249"/>
                </a:lnTo>
                <a:lnTo>
                  <a:pt x="213" y="250"/>
                </a:lnTo>
                <a:lnTo>
                  <a:pt x="212" y="252"/>
                </a:lnTo>
                <a:lnTo>
                  <a:pt x="211" y="254"/>
                </a:lnTo>
                <a:lnTo>
                  <a:pt x="211" y="255"/>
                </a:lnTo>
                <a:lnTo>
                  <a:pt x="210" y="257"/>
                </a:lnTo>
                <a:lnTo>
                  <a:pt x="209" y="259"/>
                </a:lnTo>
                <a:lnTo>
                  <a:pt x="208" y="260"/>
                </a:lnTo>
                <a:lnTo>
                  <a:pt x="207" y="261"/>
                </a:lnTo>
                <a:lnTo>
                  <a:pt x="199" y="270"/>
                </a:lnTo>
                <a:lnTo>
                  <a:pt x="197" y="273"/>
                </a:lnTo>
                <a:lnTo>
                  <a:pt x="196" y="275"/>
                </a:lnTo>
                <a:lnTo>
                  <a:pt x="194" y="277"/>
                </a:lnTo>
                <a:lnTo>
                  <a:pt x="193" y="279"/>
                </a:lnTo>
                <a:lnTo>
                  <a:pt x="192" y="283"/>
                </a:lnTo>
                <a:lnTo>
                  <a:pt x="191" y="284"/>
                </a:lnTo>
                <a:lnTo>
                  <a:pt x="191" y="285"/>
                </a:lnTo>
                <a:lnTo>
                  <a:pt x="190" y="287"/>
                </a:lnTo>
                <a:lnTo>
                  <a:pt x="190" y="288"/>
                </a:lnTo>
                <a:lnTo>
                  <a:pt x="190" y="290"/>
                </a:lnTo>
                <a:lnTo>
                  <a:pt x="189" y="295"/>
                </a:lnTo>
                <a:lnTo>
                  <a:pt x="188" y="300"/>
                </a:lnTo>
                <a:lnTo>
                  <a:pt x="188" y="301"/>
                </a:lnTo>
                <a:lnTo>
                  <a:pt x="188" y="302"/>
                </a:lnTo>
                <a:lnTo>
                  <a:pt x="189" y="303"/>
                </a:lnTo>
                <a:lnTo>
                  <a:pt x="189" y="304"/>
                </a:lnTo>
                <a:lnTo>
                  <a:pt x="189" y="304"/>
                </a:lnTo>
                <a:lnTo>
                  <a:pt x="189" y="305"/>
                </a:lnTo>
                <a:lnTo>
                  <a:pt x="190" y="306"/>
                </a:lnTo>
                <a:lnTo>
                  <a:pt x="191" y="307"/>
                </a:lnTo>
                <a:lnTo>
                  <a:pt x="192" y="309"/>
                </a:lnTo>
                <a:lnTo>
                  <a:pt x="198" y="315"/>
                </a:lnTo>
                <a:lnTo>
                  <a:pt x="199" y="316"/>
                </a:lnTo>
                <a:lnTo>
                  <a:pt x="200" y="318"/>
                </a:lnTo>
                <a:lnTo>
                  <a:pt x="200" y="318"/>
                </a:lnTo>
                <a:lnTo>
                  <a:pt x="201" y="319"/>
                </a:lnTo>
                <a:lnTo>
                  <a:pt x="201" y="320"/>
                </a:lnTo>
                <a:lnTo>
                  <a:pt x="201" y="321"/>
                </a:lnTo>
                <a:lnTo>
                  <a:pt x="202" y="322"/>
                </a:lnTo>
                <a:lnTo>
                  <a:pt x="202" y="323"/>
                </a:lnTo>
                <a:lnTo>
                  <a:pt x="202" y="324"/>
                </a:lnTo>
                <a:lnTo>
                  <a:pt x="202" y="325"/>
                </a:lnTo>
                <a:lnTo>
                  <a:pt x="202" y="326"/>
                </a:lnTo>
                <a:lnTo>
                  <a:pt x="201" y="328"/>
                </a:lnTo>
                <a:lnTo>
                  <a:pt x="201" y="329"/>
                </a:lnTo>
                <a:lnTo>
                  <a:pt x="200" y="331"/>
                </a:lnTo>
                <a:lnTo>
                  <a:pt x="199" y="333"/>
                </a:lnTo>
                <a:lnTo>
                  <a:pt x="198" y="334"/>
                </a:lnTo>
                <a:lnTo>
                  <a:pt x="195" y="338"/>
                </a:lnTo>
                <a:lnTo>
                  <a:pt x="193" y="340"/>
                </a:lnTo>
                <a:lnTo>
                  <a:pt x="191" y="342"/>
                </a:lnTo>
                <a:lnTo>
                  <a:pt x="191" y="343"/>
                </a:lnTo>
                <a:lnTo>
                  <a:pt x="191" y="344"/>
                </a:lnTo>
                <a:lnTo>
                  <a:pt x="190" y="345"/>
                </a:lnTo>
                <a:lnTo>
                  <a:pt x="190" y="347"/>
                </a:lnTo>
                <a:lnTo>
                  <a:pt x="190" y="348"/>
                </a:lnTo>
                <a:lnTo>
                  <a:pt x="190" y="350"/>
                </a:lnTo>
                <a:lnTo>
                  <a:pt x="190" y="351"/>
                </a:lnTo>
                <a:lnTo>
                  <a:pt x="190" y="353"/>
                </a:lnTo>
                <a:lnTo>
                  <a:pt x="190" y="354"/>
                </a:lnTo>
                <a:lnTo>
                  <a:pt x="189" y="356"/>
                </a:lnTo>
                <a:lnTo>
                  <a:pt x="188" y="358"/>
                </a:lnTo>
                <a:lnTo>
                  <a:pt x="186" y="363"/>
                </a:lnTo>
                <a:lnTo>
                  <a:pt x="185" y="365"/>
                </a:lnTo>
                <a:lnTo>
                  <a:pt x="185" y="366"/>
                </a:lnTo>
                <a:lnTo>
                  <a:pt x="185" y="367"/>
                </a:lnTo>
                <a:lnTo>
                  <a:pt x="185" y="369"/>
                </a:lnTo>
                <a:lnTo>
                  <a:pt x="185" y="369"/>
                </a:lnTo>
                <a:lnTo>
                  <a:pt x="185" y="370"/>
                </a:lnTo>
                <a:lnTo>
                  <a:pt x="185" y="371"/>
                </a:lnTo>
                <a:lnTo>
                  <a:pt x="185" y="372"/>
                </a:lnTo>
                <a:lnTo>
                  <a:pt x="186" y="373"/>
                </a:lnTo>
                <a:lnTo>
                  <a:pt x="187" y="375"/>
                </a:lnTo>
                <a:lnTo>
                  <a:pt x="188" y="377"/>
                </a:lnTo>
                <a:lnTo>
                  <a:pt x="189" y="378"/>
                </a:lnTo>
                <a:lnTo>
                  <a:pt x="189" y="379"/>
                </a:lnTo>
                <a:lnTo>
                  <a:pt x="192" y="382"/>
                </a:lnTo>
                <a:lnTo>
                  <a:pt x="194" y="385"/>
                </a:lnTo>
                <a:lnTo>
                  <a:pt x="195" y="386"/>
                </a:lnTo>
                <a:lnTo>
                  <a:pt x="197" y="388"/>
                </a:lnTo>
                <a:lnTo>
                  <a:pt x="197" y="388"/>
                </a:lnTo>
                <a:lnTo>
                  <a:pt x="198" y="389"/>
                </a:lnTo>
                <a:lnTo>
                  <a:pt x="199" y="389"/>
                </a:lnTo>
                <a:lnTo>
                  <a:pt x="200" y="389"/>
                </a:lnTo>
                <a:lnTo>
                  <a:pt x="201" y="389"/>
                </a:lnTo>
                <a:lnTo>
                  <a:pt x="202" y="389"/>
                </a:lnTo>
                <a:lnTo>
                  <a:pt x="203" y="389"/>
                </a:lnTo>
                <a:lnTo>
                  <a:pt x="207" y="389"/>
                </a:lnTo>
                <a:lnTo>
                  <a:pt x="208" y="388"/>
                </a:lnTo>
                <a:lnTo>
                  <a:pt x="210" y="388"/>
                </a:lnTo>
                <a:lnTo>
                  <a:pt x="211" y="387"/>
                </a:lnTo>
                <a:lnTo>
                  <a:pt x="212" y="387"/>
                </a:lnTo>
                <a:lnTo>
                  <a:pt x="212" y="387"/>
                </a:lnTo>
                <a:lnTo>
                  <a:pt x="213" y="387"/>
                </a:lnTo>
                <a:lnTo>
                  <a:pt x="213" y="388"/>
                </a:lnTo>
                <a:lnTo>
                  <a:pt x="213" y="388"/>
                </a:lnTo>
                <a:lnTo>
                  <a:pt x="213" y="389"/>
                </a:lnTo>
                <a:lnTo>
                  <a:pt x="214" y="390"/>
                </a:lnTo>
                <a:lnTo>
                  <a:pt x="214" y="391"/>
                </a:lnTo>
                <a:lnTo>
                  <a:pt x="213" y="394"/>
                </a:lnTo>
                <a:lnTo>
                  <a:pt x="213" y="398"/>
                </a:lnTo>
                <a:lnTo>
                  <a:pt x="213" y="400"/>
                </a:lnTo>
                <a:lnTo>
                  <a:pt x="212" y="401"/>
                </a:lnTo>
                <a:lnTo>
                  <a:pt x="213" y="403"/>
                </a:lnTo>
                <a:lnTo>
                  <a:pt x="213" y="403"/>
                </a:lnTo>
                <a:lnTo>
                  <a:pt x="213" y="404"/>
                </a:lnTo>
                <a:lnTo>
                  <a:pt x="214" y="405"/>
                </a:lnTo>
                <a:lnTo>
                  <a:pt x="214" y="406"/>
                </a:lnTo>
                <a:lnTo>
                  <a:pt x="215" y="406"/>
                </a:lnTo>
                <a:lnTo>
                  <a:pt x="215" y="406"/>
                </a:lnTo>
                <a:lnTo>
                  <a:pt x="216" y="406"/>
                </a:lnTo>
                <a:lnTo>
                  <a:pt x="217" y="407"/>
                </a:lnTo>
                <a:lnTo>
                  <a:pt x="218" y="407"/>
                </a:lnTo>
                <a:lnTo>
                  <a:pt x="223" y="406"/>
                </a:lnTo>
                <a:lnTo>
                  <a:pt x="228" y="406"/>
                </a:lnTo>
                <a:lnTo>
                  <a:pt x="229" y="406"/>
                </a:lnTo>
                <a:lnTo>
                  <a:pt x="230" y="406"/>
                </a:lnTo>
                <a:lnTo>
                  <a:pt x="231" y="406"/>
                </a:lnTo>
                <a:lnTo>
                  <a:pt x="232" y="405"/>
                </a:lnTo>
                <a:lnTo>
                  <a:pt x="232" y="404"/>
                </a:lnTo>
                <a:lnTo>
                  <a:pt x="234" y="402"/>
                </a:lnTo>
                <a:lnTo>
                  <a:pt x="235" y="401"/>
                </a:lnTo>
                <a:lnTo>
                  <a:pt x="236" y="400"/>
                </a:lnTo>
                <a:lnTo>
                  <a:pt x="237" y="399"/>
                </a:lnTo>
                <a:lnTo>
                  <a:pt x="238" y="397"/>
                </a:lnTo>
                <a:lnTo>
                  <a:pt x="243" y="394"/>
                </a:lnTo>
                <a:lnTo>
                  <a:pt x="247" y="391"/>
                </a:lnTo>
                <a:lnTo>
                  <a:pt x="249" y="389"/>
                </a:lnTo>
                <a:lnTo>
                  <a:pt x="252" y="387"/>
                </a:lnTo>
                <a:lnTo>
                  <a:pt x="253" y="386"/>
                </a:lnTo>
                <a:lnTo>
                  <a:pt x="254" y="386"/>
                </a:lnTo>
                <a:lnTo>
                  <a:pt x="255" y="385"/>
                </a:lnTo>
                <a:lnTo>
                  <a:pt x="258" y="384"/>
                </a:lnTo>
                <a:lnTo>
                  <a:pt x="260" y="383"/>
                </a:lnTo>
                <a:lnTo>
                  <a:pt x="261" y="383"/>
                </a:lnTo>
                <a:lnTo>
                  <a:pt x="262" y="382"/>
                </a:lnTo>
                <a:lnTo>
                  <a:pt x="264" y="382"/>
                </a:lnTo>
                <a:lnTo>
                  <a:pt x="267" y="382"/>
                </a:lnTo>
                <a:lnTo>
                  <a:pt x="269" y="381"/>
                </a:lnTo>
                <a:lnTo>
                  <a:pt x="270" y="381"/>
                </a:lnTo>
                <a:lnTo>
                  <a:pt x="271" y="382"/>
                </a:lnTo>
                <a:lnTo>
                  <a:pt x="272" y="382"/>
                </a:lnTo>
                <a:lnTo>
                  <a:pt x="273" y="382"/>
                </a:lnTo>
                <a:lnTo>
                  <a:pt x="274" y="383"/>
                </a:lnTo>
                <a:lnTo>
                  <a:pt x="275" y="384"/>
                </a:lnTo>
                <a:lnTo>
                  <a:pt x="276" y="384"/>
                </a:lnTo>
                <a:lnTo>
                  <a:pt x="277" y="385"/>
                </a:lnTo>
                <a:lnTo>
                  <a:pt x="277" y="386"/>
                </a:lnTo>
                <a:lnTo>
                  <a:pt x="278" y="387"/>
                </a:lnTo>
                <a:lnTo>
                  <a:pt x="278" y="389"/>
                </a:lnTo>
                <a:lnTo>
                  <a:pt x="278" y="390"/>
                </a:lnTo>
                <a:lnTo>
                  <a:pt x="278" y="390"/>
                </a:lnTo>
                <a:lnTo>
                  <a:pt x="278" y="391"/>
                </a:lnTo>
                <a:lnTo>
                  <a:pt x="278" y="394"/>
                </a:lnTo>
                <a:lnTo>
                  <a:pt x="277" y="397"/>
                </a:lnTo>
                <a:lnTo>
                  <a:pt x="276" y="403"/>
                </a:lnTo>
                <a:lnTo>
                  <a:pt x="276" y="406"/>
                </a:lnTo>
                <a:lnTo>
                  <a:pt x="276" y="408"/>
                </a:lnTo>
                <a:lnTo>
                  <a:pt x="276" y="409"/>
                </a:lnTo>
                <a:lnTo>
                  <a:pt x="276" y="410"/>
                </a:lnTo>
                <a:lnTo>
                  <a:pt x="276" y="412"/>
                </a:lnTo>
                <a:lnTo>
                  <a:pt x="277" y="413"/>
                </a:lnTo>
                <a:lnTo>
                  <a:pt x="278" y="415"/>
                </a:lnTo>
                <a:lnTo>
                  <a:pt x="279" y="417"/>
                </a:lnTo>
                <a:lnTo>
                  <a:pt x="280" y="418"/>
                </a:lnTo>
                <a:lnTo>
                  <a:pt x="281" y="419"/>
                </a:lnTo>
                <a:lnTo>
                  <a:pt x="282" y="420"/>
                </a:lnTo>
                <a:lnTo>
                  <a:pt x="283" y="420"/>
                </a:lnTo>
                <a:lnTo>
                  <a:pt x="283" y="421"/>
                </a:lnTo>
                <a:lnTo>
                  <a:pt x="284" y="421"/>
                </a:lnTo>
                <a:lnTo>
                  <a:pt x="284" y="420"/>
                </a:lnTo>
                <a:lnTo>
                  <a:pt x="285" y="420"/>
                </a:lnTo>
                <a:lnTo>
                  <a:pt x="285" y="420"/>
                </a:lnTo>
                <a:lnTo>
                  <a:pt x="286" y="420"/>
                </a:lnTo>
                <a:lnTo>
                  <a:pt x="287" y="418"/>
                </a:lnTo>
                <a:lnTo>
                  <a:pt x="288" y="415"/>
                </a:lnTo>
                <a:lnTo>
                  <a:pt x="289" y="414"/>
                </a:lnTo>
                <a:lnTo>
                  <a:pt x="290" y="414"/>
                </a:lnTo>
                <a:lnTo>
                  <a:pt x="293" y="410"/>
                </a:lnTo>
                <a:lnTo>
                  <a:pt x="294" y="410"/>
                </a:lnTo>
                <a:lnTo>
                  <a:pt x="294" y="409"/>
                </a:lnTo>
                <a:lnTo>
                  <a:pt x="295" y="408"/>
                </a:lnTo>
                <a:lnTo>
                  <a:pt x="296" y="406"/>
                </a:lnTo>
                <a:lnTo>
                  <a:pt x="296" y="405"/>
                </a:lnTo>
                <a:lnTo>
                  <a:pt x="297" y="404"/>
                </a:lnTo>
                <a:lnTo>
                  <a:pt x="297" y="404"/>
                </a:lnTo>
                <a:lnTo>
                  <a:pt x="298" y="403"/>
                </a:lnTo>
                <a:lnTo>
                  <a:pt x="299" y="403"/>
                </a:lnTo>
                <a:lnTo>
                  <a:pt x="301" y="401"/>
                </a:lnTo>
                <a:lnTo>
                  <a:pt x="302" y="401"/>
                </a:lnTo>
                <a:lnTo>
                  <a:pt x="303" y="400"/>
                </a:lnTo>
                <a:lnTo>
                  <a:pt x="304" y="400"/>
                </a:lnTo>
                <a:lnTo>
                  <a:pt x="304" y="399"/>
                </a:lnTo>
                <a:lnTo>
                  <a:pt x="305" y="399"/>
                </a:lnTo>
                <a:lnTo>
                  <a:pt x="305" y="399"/>
                </a:lnTo>
                <a:lnTo>
                  <a:pt x="306" y="400"/>
                </a:lnTo>
                <a:lnTo>
                  <a:pt x="307" y="400"/>
                </a:lnTo>
                <a:lnTo>
                  <a:pt x="308" y="400"/>
                </a:lnTo>
                <a:lnTo>
                  <a:pt x="308" y="400"/>
                </a:lnTo>
                <a:lnTo>
                  <a:pt x="309" y="400"/>
                </a:lnTo>
                <a:lnTo>
                  <a:pt x="310" y="400"/>
                </a:lnTo>
                <a:lnTo>
                  <a:pt x="311" y="399"/>
                </a:lnTo>
                <a:lnTo>
                  <a:pt x="311" y="398"/>
                </a:lnTo>
                <a:lnTo>
                  <a:pt x="313" y="397"/>
                </a:lnTo>
                <a:lnTo>
                  <a:pt x="314" y="396"/>
                </a:lnTo>
                <a:lnTo>
                  <a:pt x="314" y="395"/>
                </a:lnTo>
                <a:lnTo>
                  <a:pt x="314" y="395"/>
                </a:lnTo>
                <a:lnTo>
                  <a:pt x="315" y="394"/>
                </a:lnTo>
                <a:lnTo>
                  <a:pt x="315" y="393"/>
                </a:lnTo>
                <a:lnTo>
                  <a:pt x="315" y="391"/>
                </a:lnTo>
                <a:lnTo>
                  <a:pt x="315" y="390"/>
                </a:lnTo>
                <a:lnTo>
                  <a:pt x="314" y="389"/>
                </a:lnTo>
                <a:lnTo>
                  <a:pt x="312" y="379"/>
                </a:lnTo>
                <a:lnTo>
                  <a:pt x="312" y="377"/>
                </a:lnTo>
                <a:lnTo>
                  <a:pt x="312" y="376"/>
                </a:lnTo>
                <a:lnTo>
                  <a:pt x="312" y="375"/>
                </a:lnTo>
                <a:lnTo>
                  <a:pt x="312" y="374"/>
                </a:lnTo>
                <a:lnTo>
                  <a:pt x="313" y="374"/>
                </a:lnTo>
                <a:lnTo>
                  <a:pt x="313" y="373"/>
                </a:lnTo>
                <a:lnTo>
                  <a:pt x="314" y="373"/>
                </a:lnTo>
                <a:lnTo>
                  <a:pt x="315" y="373"/>
                </a:lnTo>
                <a:lnTo>
                  <a:pt x="316" y="373"/>
                </a:lnTo>
                <a:lnTo>
                  <a:pt x="318" y="373"/>
                </a:lnTo>
                <a:lnTo>
                  <a:pt x="319" y="373"/>
                </a:lnTo>
                <a:lnTo>
                  <a:pt x="319" y="374"/>
                </a:lnTo>
                <a:lnTo>
                  <a:pt x="319" y="374"/>
                </a:lnTo>
                <a:lnTo>
                  <a:pt x="320" y="375"/>
                </a:lnTo>
                <a:lnTo>
                  <a:pt x="320" y="376"/>
                </a:lnTo>
                <a:lnTo>
                  <a:pt x="322" y="379"/>
                </a:lnTo>
                <a:lnTo>
                  <a:pt x="324" y="383"/>
                </a:lnTo>
                <a:lnTo>
                  <a:pt x="325" y="385"/>
                </a:lnTo>
                <a:lnTo>
                  <a:pt x="326" y="387"/>
                </a:lnTo>
                <a:lnTo>
                  <a:pt x="326" y="389"/>
                </a:lnTo>
                <a:lnTo>
                  <a:pt x="326" y="391"/>
                </a:lnTo>
                <a:lnTo>
                  <a:pt x="326" y="394"/>
                </a:lnTo>
                <a:lnTo>
                  <a:pt x="326" y="395"/>
                </a:lnTo>
                <a:lnTo>
                  <a:pt x="327" y="397"/>
                </a:lnTo>
                <a:lnTo>
                  <a:pt x="327" y="398"/>
                </a:lnTo>
                <a:lnTo>
                  <a:pt x="328" y="401"/>
                </a:lnTo>
                <a:lnTo>
                  <a:pt x="329" y="402"/>
                </a:lnTo>
                <a:lnTo>
                  <a:pt x="331" y="406"/>
                </a:lnTo>
                <a:lnTo>
                  <a:pt x="331" y="407"/>
                </a:lnTo>
                <a:lnTo>
                  <a:pt x="332" y="408"/>
                </a:lnTo>
                <a:lnTo>
                  <a:pt x="333" y="409"/>
                </a:lnTo>
                <a:lnTo>
                  <a:pt x="333" y="410"/>
                </a:lnTo>
                <a:lnTo>
                  <a:pt x="333" y="411"/>
                </a:lnTo>
                <a:lnTo>
                  <a:pt x="333" y="412"/>
                </a:lnTo>
                <a:lnTo>
                  <a:pt x="334" y="414"/>
                </a:lnTo>
                <a:lnTo>
                  <a:pt x="334" y="416"/>
                </a:lnTo>
                <a:lnTo>
                  <a:pt x="334" y="417"/>
                </a:lnTo>
                <a:lnTo>
                  <a:pt x="335" y="418"/>
                </a:lnTo>
                <a:lnTo>
                  <a:pt x="335" y="419"/>
                </a:lnTo>
                <a:lnTo>
                  <a:pt x="336" y="420"/>
                </a:lnTo>
                <a:lnTo>
                  <a:pt x="340" y="424"/>
                </a:lnTo>
                <a:lnTo>
                  <a:pt x="341" y="425"/>
                </a:lnTo>
                <a:lnTo>
                  <a:pt x="342" y="427"/>
                </a:lnTo>
                <a:lnTo>
                  <a:pt x="343" y="429"/>
                </a:lnTo>
                <a:lnTo>
                  <a:pt x="344" y="431"/>
                </a:lnTo>
                <a:lnTo>
                  <a:pt x="345" y="432"/>
                </a:lnTo>
                <a:lnTo>
                  <a:pt x="346" y="433"/>
                </a:lnTo>
                <a:lnTo>
                  <a:pt x="347" y="434"/>
                </a:lnTo>
                <a:lnTo>
                  <a:pt x="349" y="435"/>
                </a:lnTo>
                <a:lnTo>
                  <a:pt x="349" y="435"/>
                </a:lnTo>
                <a:lnTo>
                  <a:pt x="352" y="436"/>
                </a:lnTo>
                <a:lnTo>
                  <a:pt x="353" y="437"/>
                </a:lnTo>
                <a:lnTo>
                  <a:pt x="354" y="438"/>
                </a:lnTo>
                <a:lnTo>
                  <a:pt x="356" y="439"/>
                </a:lnTo>
                <a:lnTo>
                  <a:pt x="358" y="441"/>
                </a:lnTo>
                <a:lnTo>
                  <a:pt x="359" y="442"/>
                </a:lnTo>
                <a:lnTo>
                  <a:pt x="361" y="443"/>
                </a:lnTo>
                <a:lnTo>
                  <a:pt x="362" y="444"/>
                </a:lnTo>
                <a:lnTo>
                  <a:pt x="368" y="447"/>
                </a:lnTo>
                <a:lnTo>
                  <a:pt x="371" y="448"/>
                </a:lnTo>
                <a:lnTo>
                  <a:pt x="372" y="448"/>
                </a:lnTo>
                <a:lnTo>
                  <a:pt x="373" y="448"/>
                </a:lnTo>
                <a:lnTo>
                  <a:pt x="378" y="449"/>
                </a:lnTo>
                <a:lnTo>
                  <a:pt x="379" y="449"/>
                </a:lnTo>
                <a:lnTo>
                  <a:pt x="380" y="449"/>
                </a:lnTo>
                <a:lnTo>
                  <a:pt x="381" y="449"/>
                </a:lnTo>
                <a:lnTo>
                  <a:pt x="382" y="449"/>
                </a:lnTo>
                <a:lnTo>
                  <a:pt x="383" y="449"/>
                </a:lnTo>
                <a:lnTo>
                  <a:pt x="386" y="447"/>
                </a:lnTo>
                <a:lnTo>
                  <a:pt x="389" y="446"/>
                </a:lnTo>
                <a:lnTo>
                  <a:pt x="391" y="445"/>
                </a:lnTo>
                <a:lnTo>
                  <a:pt x="393" y="445"/>
                </a:lnTo>
                <a:lnTo>
                  <a:pt x="400" y="442"/>
                </a:lnTo>
                <a:lnTo>
                  <a:pt x="402" y="442"/>
                </a:lnTo>
                <a:lnTo>
                  <a:pt x="406" y="441"/>
                </a:lnTo>
                <a:lnTo>
                  <a:pt x="407" y="441"/>
                </a:lnTo>
                <a:lnTo>
                  <a:pt x="407" y="441"/>
                </a:lnTo>
                <a:lnTo>
                  <a:pt x="408" y="441"/>
                </a:lnTo>
                <a:lnTo>
                  <a:pt x="409" y="441"/>
                </a:lnTo>
                <a:lnTo>
                  <a:pt x="410" y="441"/>
                </a:lnTo>
                <a:lnTo>
                  <a:pt x="410" y="442"/>
                </a:lnTo>
                <a:lnTo>
                  <a:pt x="411" y="442"/>
                </a:lnTo>
                <a:lnTo>
                  <a:pt x="412" y="442"/>
                </a:lnTo>
                <a:lnTo>
                  <a:pt x="413" y="443"/>
                </a:lnTo>
                <a:lnTo>
                  <a:pt x="414" y="445"/>
                </a:lnTo>
                <a:lnTo>
                  <a:pt x="414" y="446"/>
                </a:lnTo>
                <a:lnTo>
                  <a:pt x="415" y="447"/>
                </a:lnTo>
                <a:lnTo>
                  <a:pt x="416" y="449"/>
                </a:lnTo>
                <a:lnTo>
                  <a:pt x="416" y="451"/>
                </a:lnTo>
                <a:lnTo>
                  <a:pt x="417" y="454"/>
                </a:lnTo>
                <a:lnTo>
                  <a:pt x="417" y="456"/>
                </a:lnTo>
                <a:lnTo>
                  <a:pt x="417" y="457"/>
                </a:lnTo>
                <a:lnTo>
                  <a:pt x="418" y="459"/>
                </a:lnTo>
                <a:lnTo>
                  <a:pt x="417" y="461"/>
                </a:lnTo>
                <a:lnTo>
                  <a:pt x="417" y="462"/>
                </a:lnTo>
                <a:lnTo>
                  <a:pt x="417" y="464"/>
                </a:lnTo>
                <a:lnTo>
                  <a:pt x="417" y="465"/>
                </a:lnTo>
                <a:lnTo>
                  <a:pt x="415" y="471"/>
                </a:lnTo>
                <a:lnTo>
                  <a:pt x="415" y="474"/>
                </a:lnTo>
                <a:lnTo>
                  <a:pt x="415" y="475"/>
                </a:lnTo>
                <a:lnTo>
                  <a:pt x="415" y="477"/>
                </a:lnTo>
                <a:lnTo>
                  <a:pt x="414" y="478"/>
                </a:lnTo>
                <a:lnTo>
                  <a:pt x="414" y="480"/>
                </a:lnTo>
                <a:lnTo>
                  <a:pt x="415" y="482"/>
                </a:lnTo>
                <a:lnTo>
                  <a:pt x="415" y="484"/>
                </a:lnTo>
                <a:lnTo>
                  <a:pt x="415" y="486"/>
                </a:lnTo>
                <a:lnTo>
                  <a:pt x="416" y="488"/>
                </a:lnTo>
                <a:lnTo>
                  <a:pt x="416" y="490"/>
                </a:lnTo>
                <a:lnTo>
                  <a:pt x="417" y="492"/>
                </a:lnTo>
                <a:lnTo>
                  <a:pt x="418" y="493"/>
                </a:lnTo>
                <a:lnTo>
                  <a:pt x="419" y="494"/>
                </a:lnTo>
                <a:lnTo>
                  <a:pt x="419" y="495"/>
                </a:lnTo>
                <a:lnTo>
                  <a:pt x="420" y="496"/>
                </a:lnTo>
                <a:lnTo>
                  <a:pt x="422" y="497"/>
                </a:lnTo>
                <a:lnTo>
                  <a:pt x="423" y="498"/>
                </a:lnTo>
                <a:lnTo>
                  <a:pt x="425" y="499"/>
                </a:lnTo>
                <a:lnTo>
                  <a:pt x="426" y="500"/>
                </a:lnTo>
                <a:lnTo>
                  <a:pt x="428" y="501"/>
                </a:lnTo>
                <a:lnTo>
                  <a:pt x="429" y="501"/>
                </a:lnTo>
                <a:lnTo>
                  <a:pt x="430" y="501"/>
                </a:lnTo>
                <a:lnTo>
                  <a:pt x="431" y="501"/>
                </a:lnTo>
                <a:lnTo>
                  <a:pt x="432" y="501"/>
                </a:lnTo>
                <a:lnTo>
                  <a:pt x="433" y="501"/>
                </a:lnTo>
                <a:lnTo>
                  <a:pt x="434" y="501"/>
                </a:lnTo>
                <a:lnTo>
                  <a:pt x="434" y="500"/>
                </a:lnTo>
                <a:lnTo>
                  <a:pt x="436" y="499"/>
                </a:lnTo>
                <a:lnTo>
                  <a:pt x="437" y="499"/>
                </a:lnTo>
                <a:lnTo>
                  <a:pt x="437" y="498"/>
                </a:lnTo>
                <a:lnTo>
                  <a:pt x="438" y="498"/>
                </a:lnTo>
                <a:lnTo>
                  <a:pt x="439" y="498"/>
                </a:lnTo>
                <a:lnTo>
                  <a:pt x="439" y="498"/>
                </a:lnTo>
                <a:lnTo>
                  <a:pt x="440" y="498"/>
                </a:lnTo>
                <a:lnTo>
                  <a:pt x="440" y="499"/>
                </a:lnTo>
                <a:lnTo>
                  <a:pt x="441" y="499"/>
                </a:lnTo>
                <a:lnTo>
                  <a:pt x="443" y="500"/>
                </a:lnTo>
                <a:lnTo>
                  <a:pt x="444" y="501"/>
                </a:lnTo>
                <a:lnTo>
                  <a:pt x="445" y="503"/>
                </a:lnTo>
                <a:lnTo>
                  <a:pt x="447" y="505"/>
                </a:lnTo>
                <a:lnTo>
                  <a:pt x="448" y="507"/>
                </a:lnTo>
                <a:lnTo>
                  <a:pt x="449" y="508"/>
                </a:lnTo>
                <a:lnTo>
                  <a:pt x="450" y="510"/>
                </a:lnTo>
                <a:lnTo>
                  <a:pt x="452" y="514"/>
                </a:lnTo>
                <a:lnTo>
                  <a:pt x="453" y="515"/>
                </a:lnTo>
                <a:lnTo>
                  <a:pt x="454" y="518"/>
                </a:lnTo>
                <a:lnTo>
                  <a:pt x="455" y="519"/>
                </a:lnTo>
                <a:lnTo>
                  <a:pt x="456" y="520"/>
                </a:lnTo>
                <a:lnTo>
                  <a:pt x="457" y="521"/>
                </a:lnTo>
                <a:lnTo>
                  <a:pt x="458" y="521"/>
                </a:lnTo>
                <a:lnTo>
                  <a:pt x="468" y="529"/>
                </a:lnTo>
                <a:lnTo>
                  <a:pt x="470" y="531"/>
                </a:lnTo>
                <a:lnTo>
                  <a:pt x="472" y="532"/>
                </a:lnTo>
                <a:lnTo>
                  <a:pt x="477" y="537"/>
                </a:lnTo>
                <a:lnTo>
                  <a:pt x="480" y="540"/>
                </a:lnTo>
                <a:lnTo>
                  <a:pt x="481" y="542"/>
                </a:lnTo>
                <a:lnTo>
                  <a:pt x="484" y="545"/>
                </a:lnTo>
                <a:lnTo>
                  <a:pt x="486" y="548"/>
                </a:lnTo>
                <a:lnTo>
                  <a:pt x="488" y="551"/>
                </a:lnTo>
                <a:lnTo>
                  <a:pt x="490" y="555"/>
                </a:lnTo>
                <a:lnTo>
                  <a:pt x="491" y="556"/>
                </a:lnTo>
                <a:lnTo>
                  <a:pt x="491" y="558"/>
                </a:lnTo>
                <a:lnTo>
                  <a:pt x="491" y="559"/>
                </a:lnTo>
                <a:lnTo>
                  <a:pt x="491" y="559"/>
                </a:lnTo>
                <a:lnTo>
                  <a:pt x="491" y="560"/>
                </a:lnTo>
                <a:lnTo>
                  <a:pt x="491" y="561"/>
                </a:lnTo>
                <a:lnTo>
                  <a:pt x="491" y="562"/>
                </a:lnTo>
                <a:lnTo>
                  <a:pt x="490" y="564"/>
                </a:lnTo>
                <a:lnTo>
                  <a:pt x="489" y="565"/>
                </a:lnTo>
                <a:lnTo>
                  <a:pt x="489" y="567"/>
                </a:lnTo>
                <a:lnTo>
                  <a:pt x="489" y="568"/>
                </a:lnTo>
                <a:lnTo>
                  <a:pt x="489" y="568"/>
                </a:lnTo>
                <a:lnTo>
                  <a:pt x="489" y="569"/>
                </a:lnTo>
                <a:lnTo>
                  <a:pt x="489" y="571"/>
                </a:lnTo>
                <a:lnTo>
                  <a:pt x="490" y="572"/>
                </a:lnTo>
                <a:lnTo>
                  <a:pt x="490" y="573"/>
                </a:lnTo>
                <a:lnTo>
                  <a:pt x="491" y="574"/>
                </a:lnTo>
                <a:lnTo>
                  <a:pt x="492" y="574"/>
                </a:lnTo>
                <a:lnTo>
                  <a:pt x="492" y="575"/>
                </a:lnTo>
                <a:lnTo>
                  <a:pt x="493" y="575"/>
                </a:lnTo>
                <a:lnTo>
                  <a:pt x="494" y="575"/>
                </a:lnTo>
                <a:lnTo>
                  <a:pt x="494" y="574"/>
                </a:lnTo>
                <a:lnTo>
                  <a:pt x="495" y="574"/>
                </a:lnTo>
                <a:lnTo>
                  <a:pt x="498" y="571"/>
                </a:lnTo>
                <a:lnTo>
                  <a:pt x="500" y="570"/>
                </a:lnTo>
                <a:lnTo>
                  <a:pt x="501" y="569"/>
                </a:lnTo>
                <a:lnTo>
                  <a:pt x="502" y="568"/>
                </a:lnTo>
                <a:lnTo>
                  <a:pt x="503" y="568"/>
                </a:lnTo>
                <a:lnTo>
                  <a:pt x="505" y="568"/>
                </a:lnTo>
                <a:lnTo>
                  <a:pt x="506" y="568"/>
                </a:lnTo>
                <a:lnTo>
                  <a:pt x="507" y="568"/>
                </a:lnTo>
                <a:lnTo>
                  <a:pt x="507" y="568"/>
                </a:lnTo>
                <a:lnTo>
                  <a:pt x="508" y="568"/>
                </a:lnTo>
                <a:lnTo>
                  <a:pt x="508" y="568"/>
                </a:lnTo>
                <a:lnTo>
                  <a:pt x="509" y="568"/>
                </a:lnTo>
                <a:lnTo>
                  <a:pt x="509" y="569"/>
                </a:lnTo>
                <a:lnTo>
                  <a:pt x="511" y="570"/>
                </a:lnTo>
                <a:lnTo>
                  <a:pt x="512" y="572"/>
                </a:lnTo>
                <a:lnTo>
                  <a:pt x="513" y="574"/>
                </a:lnTo>
                <a:lnTo>
                  <a:pt x="515" y="579"/>
                </a:lnTo>
                <a:lnTo>
                  <a:pt x="516" y="582"/>
                </a:lnTo>
                <a:lnTo>
                  <a:pt x="517" y="583"/>
                </a:lnTo>
                <a:lnTo>
                  <a:pt x="517" y="583"/>
                </a:lnTo>
                <a:lnTo>
                  <a:pt x="517" y="584"/>
                </a:lnTo>
                <a:lnTo>
                  <a:pt x="517" y="585"/>
                </a:lnTo>
                <a:lnTo>
                  <a:pt x="516" y="586"/>
                </a:lnTo>
                <a:lnTo>
                  <a:pt x="516" y="587"/>
                </a:lnTo>
                <a:lnTo>
                  <a:pt x="515" y="588"/>
                </a:lnTo>
                <a:lnTo>
                  <a:pt x="514" y="590"/>
                </a:lnTo>
                <a:lnTo>
                  <a:pt x="513" y="593"/>
                </a:lnTo>
                <a:lnTo>
                  <a:pt x="511" y="595"/>
                </a:lnTo>
                <a:lnTo>
                  <a:pt x="510" y="596"/>
                </a:lnTo>
                <a:lnTo>
                  <a:pt x="510" y="596"/>
                </a:lnTo>
                <a:lnTo>
                  <a:pt x="509" y="597"/>
                </a:lnTo>
                <a:lnTo>
                  <a:pt x="508" y="598"/>
                </a:lnTo>
                <a:lnTo>
                  <a:pt x="507" y="598"/>
                </a:lnTo>
                <a:lnTo>
                  <a:pt x="506" y="599"/>
                </a:lnTo>
                <a:lnTo>
                  <a:pt x="505" y="599"/>
                </a:lnTo>
                <a:lnTo>
                  <a:pt x="505" y="599"/>
                </a:lnTo>
                <a:lnTo>
                  <a:pt x="504" y="599"/>
                </a:lnTo>
                <a:lnTo>
                  <a:pt x="503" y="599"/>
                </a:lnTo>
                <a:lnTo>
                  <a:pt x="502" y="599"/>
                </a:lnTo>
                <a:lnTo>
                  <a:pt x="501" y="599"/>
                </a:lnTo>
                <a:lnTo>
                  <a:pt x="499" y="599"/>
                </a:lnTo>
                <a:lnTo>
                  <a:pt x="497" y="598"/>
                </a:lnTo>
                <a:lnTo>
                  <a:pt x="493" y="597"/>
                </a:lnTo>
                <a:lnTo>
                  <a:pt x="491" y="597"/>
                </a:lnTo>
                <a:lnTo>
                  <a:pt x="489" y="597"/>
                </a:lnTo>
                <a:lnTo>
                  <a:pt x="488" y="597"/>
                </a:lnTo>
                <a:lnTo>
                  <a:pt x="488" y="597"/>
                </a:lnTo>
                <a:lnTo>
                  <a:pt x="487" y="597"/>
                </a:lnTo>
                <a:lnTo>
                  <a:pt x="486" y="598"/>
                </a:lnTo>
                <a:lnTo>
                  <a:pt x="485" y="599"/>
                </a:lnTo>
                <a:lnTo>
                  <a:pt x="484" y="602"/>
                </a:lnTo>
                <a:lnTo>
                  <a:pt x="483" y="603"/>
                </a:lnTo>
                <a:lnTo>
                  <a:pt x="482" y="604"/>
                </a:lnTo>
                <a:lnTo>
                  <a:pt x="482" y="605"/>
                </a:lnTo>
                <a:lnTo>
                  <a:pt x="481" y="606"/>
                </a:lnTo>
                <a:lnTo>
                  <a:pt x="480" y="607"/>
                </a:lnTo>
                <a:lnTo>
                  <a:pt x="479" y="608"/>
                </a:lnTo>
                <a:lnTo>
                  <a:pt x="476" y="610"/>
                </a:lnTo>
                <a:lnTo>
                  <a:pt x="474" y="611"/>
                </a:lnTo>
                <a:lnTo>
                  <a:pt x="473" y="612"/>
                </a:lnTo>
                <a:lnTo>
                  <a:pt x="471" y="615"/>
                </a:lnTo>
                <a:lnTo>
                  <a:pt x="468" y="617"/>
                </a:lnTo>
                <a:lnTo>
                  <a:pt x="468" y="618"/>
                </a:lnTo>
                <a:lnTo>
                  <a:pt x="467" y="619"/>
                </a:lnTo>
                <a:lnTo>
                  <a:pt x="467" y="620"/>
                </a:lnTo>
                <a:lnTo>
                  <a:pt x="466" y="621"/>
                </a:lnTo>
                <a:lnTo>
                  <a:pt x="466" y="622"/>
                </a:lnTo>
                <a:lnTo>
                  <a:pt x="466" y="626"/>
                </a:lnTo>
                <a:lnTo>
                  <a:pt x="466" y="628"/>
                </a:lnTo>
                <a:lnTo>
                  <a:pt x="466" y="629"/>
                </a:lnTo>
                <a:lnTo>
                  <a:pt x="465" y="632"/>
                </a:lnTo>
                <a:lnTo>
                  <a:pt x="464" y="634"/>
                </a:lnTo>
                <a:lnTo>
                  <a:pt x="462" y="638"/>
                </a:lnTo>
                <a:lnTo>
                  <a:pt x="461" y="642"/>
                </a:lnTo>
                <a:lnTo>
                  <a:pt x="459" y="646"/>
                </a:lnTo>
                <a:lnTo>
                  <a:pt x="459" y="647"/>
                </a:lnTo>
                <a:lnTo>
                  <a:pt x="458" y="647"/>
                </a:lnTo>
                <a:lnTo>
                  <a:pt x="457" y="648"/>
                </a:lnTo>
                <a:lnTo>
                  <a:pt x="456" y="649"/>
                </a:lnTo>
                <a:lnTo>
                  <a:pt x="456" y="649"/>
                </a:lnTo>
                <a:lnTo>
                  <a:pt x="456" y="650"/>
                </a:lnTo>
                <a:lnTo>
                  <a:pt x="454" y="650"/>
                </a:lnTo>
                <a:lnTo>
                  <a:pt x="450" y="651"/>
                </a:lnTo>
                <a:lnTo>
                  <a:pt x="447" y="652"/>
                </a:lnTo>
                <a:lnTo>
                  <a:pt x="445" y="652"/>
                </a:lnTo>
                <a:lnTo>
                  <a:pt x="444" y="652"/>
                </a:lnTo>
                <a:lnTo>
                  <a:pt x="442" y="652"/>
                </a:lnTo>
                <a:lnTo>
                  <a:pt x="440" y="651"/>
                </a:lnTo>
                <a:lnTo>
                  <a:pt x="439" y="651"/>
                </a:lnTo>
                <a:lnTo>
                  <a:pt x="437" y="650"/>
                </a:lnTo>
                <a:lnTo>
                  <a:pt x="436" y="650"/>
                </a:lnTo>
                <a:lnTo>
                  <a:pt x="435" y="649"/>
                </a:lnTo>
                <a:lnTo>
                  <a:pt x="434" y="648"/>
                </a:lnTo>
                <a:lnTo>
                  <a:pt x="433" y="647"/>
                </a:lnTo>
                <a:lnTo>
                  <a:pt x="430" y="645"/>
                </a:lnTo>
                <a:lnTo>
                  <a:pt x="429" y="643"/>
                </a:lnTo>
                <a:lnTo>
                  <a:pt x="427" y="642"/>
                </a:lnTo>
                <a:lnTo>
                  <a:pt x="425" y="641"/>
                </a:lnTo>
                <a:lnTo>
                  <a:pt x="424" y="640"/>
                </a:lnTo>
                <a:lnTo>
                  <a:pt x="423" y="640"/>
                </a:lnTo>
                <a:lnTo>
                  <a:pt x="422" y="639"/>
                </a:lnTo>
                <a:lnTo>
                  <a:pt x="421" y="639"/>
                </a:lnTo>
                <a:lnTo>
                  <a:pt x="419" y="639"/>
                </a:lnTo>
                <a:lnTo>
                  <a:pt x="418" y="639"/>
                </a:lnTo>
                <a:lnTo>
                  <a:pt x="417" y="640"/>
                </a:lnTo>
                <a:lnTo>
                  <a:pt x="417" y="640"/>
                </a:lnTo>
                <a:lnTo>
                  <a:pt x="416" y="641"/>
                </a:lnTo>
                <a:lnTo>
                  <a:pt x="415" y="642"/>
                </a:lnTo>
                <a:lnTo>
                  <a:pt x="413" y="645"/>
                </a:lnTo>
                <a:lnTo>
                  <a:pt x="412" y="646"/>
                </a:lnTo>
                <a:lnTo>
                  <a:pt x="412" y="646"/>
                </a:lnTo>
                <a:lnTo>
                  <a:pt x="411" y="647"/>
                </a:lnTo>
                <a:lnTo>
                  <a:pt x="411" y="647"/>
                </a:lnTo>
                <a:lnTo>
                  <a:pt x="410" y="648"/>
                </a:lnTo>
                <a:lnTo>
                  <a:pt x="410" y="648"/>
                </a:lnTo>
                <a:lnTo>
                  <a:pt x="409" y="648"/>
                </a:lnTo>
                <a:lnTo>
                  <a:pt x="408" y="648"/>
                </a:lnTo>
                <a:lnTo>
                  <a:pt x="407" y="647"/>
                </a:lnTo>
                <a:lnTo>
                  <a:pt x="404" y="647"/>
                </a:lnTo>
                <a:lnTo>
                  <a:pt x="403" y="647"/>
                </a:lnTo>
                <a:lnTo>
                  <a:pt x="402" y="647"/>
                </a:lnTo>
                <a:lnTo>
                  <a:pt x="401" y="647"/>
                </a:lnTo>
                <a:lnTo>
                  <a:pt x="400" y="647"/>
                </a:lnTo>
                <a:lnTo>
                  <a:pt x="399" y="647"/>
                </a:lnTo>
                <a:lnTo>
                  <a:pt x="399" y="647"/>
                </a:lnTo>
                <a:lnTo>
                  <a:pt x="398" y="648"/>
                </a:lnTo>
                <a:lnTo>
                  <a:pt x="398" y="648"/>
                </a:lnTo>
                <a:lnTo>
                  <a:pt x="397" y="648"/>
                </a:lnTo>
                <a:lnTo>
                  <a:pt x="397" y="649"/>
                </a:lnTo>
                <a:lnTo>
                  <a:pt x="397" y="649"/>
                </a:lnTo>
                <a:lnTo>
                  <a:pt x="397" y="650"/>
                </a:lnTo>
                <a:lnTo>
                  <a:pt x="397" y="650"/>
                </a:lnTo>
                <a:lnTo>
                  <a:pt x="397" y="651"/>
                </a:lnTo>
                <a:lnTo>
                  <a:pt x="397" y="652"/>
                </a:lnTo>
                <a:lnTo>
                  <a:pt x="398" y="653"/>
                </a:lnTo>
                <a:lnTo>
                  <a:pt x="401" y="659"/>
                </a:lnTo>
                <a:lnTo>
                  <a:pt x="402" y="662"/>
                </a:lnTo>
                <a:lnTo>
                  <a:pt x="402" y="663"/>
                </a:lnTo>
                <a:lnTo>
                  <a:pt x="402" y="664"/>
                </a:lnTo>
                <a:lnTo>
                  <a:pt x="403" y="666"/>
                </a:lnTo>
                <a:lnTo>
                  <a:pt x="403" y="667"/>
                </a:lnTo>
                <a:lnTo>
                  <a:pt x="402" y="668"/>
                </a:lnTo>
                <a:lnTo>
                  <a:pt x="402" y="669"/>
                </a:lnTo>
                <a:lnTo>
                  <a:pt x="402" y="670"/>
                </a:lnTo>
                <a:lnTo>
                  <a:pt x="401" y="671"/>
                </a:lnTo>
                <a:lnTo>
                  <a:pt x="401" y="673"/>
                </a:lnTo>
                <a:lnTo>
                  <a:pt x="400" y="674"/>
                </a:lnTo>
                <a:lnTo>
                  <a:pt x="398" y="675"/>
                </a:lnTo>
                <a:lnTo>
                  <a:pt x="398" y="676"/>
                </a:lnTo>
                <a:lnTo>
                  <a:pt x="397" y="677"/>
                </a:lnTo>
                <a:lnTo>
                  <a:pt x="396" y="677"/>
                </a:lnTo>
                <a:lnTo>
                  <a:pt x="395" y="678"/>
                </a:lnTo>
                <a:lnTo>
                  <a:pt x="394" y="678"/>
                </a:lnTo>
                <a:lnTo>
                  <a:pt x="392" y="679"/>
                </a:lnTo>
                <a:lnTo>
                  <a:pt x="391" y="679"/>
                </a:lnTo>
                <a:lnTo>
                  <a:pt x="390" y="679"/>
                </a:lnTo>
                <a:lnTo>
                  <a:pt x="388" y="679"/>
                </a:lnTo>
                <a:lnTo>
                  <a:pt x="387" y="679"/>
                </a:lnTo>
                <a:lnTo>
                  <a:pt x="386" y="679"/>
                </a:lnTo>
                <a:lnTo>
                  <a:pt x="384" y="679"/>
                </a:lnTo>
                <a:lnTo>
                  <a:pt x="383" y="678"/>
                </a:lnTo>
                <a:lnTo>
                  <a:pt x="382" y="678"/>
                </a:lnTo>
                <a:lnTo>
                  <a:pt x="379" y="677"/>
                </a:lnTo>
                <a:lnTo>
                  <a:pt x="378" y="677"/>
                </a:lnTo>
                <a:lnTo>
                  <a:pt x="377" y="676"/>
                </a:lnTo>
                <a:lnTo>
                  <a:pt x="376" y="676"/>
                </a:lnTo>
                <a:lnTo>
                  <a:pt x="374" y="676"/>
                </a:lnTo>
                <a:lnTo>
                  <a:pt x="372" y="676"/>
                </a:lnTo>
                <a:lnTo>
                  <a:pt x="370" y="676"/>
                </a:lnTo>
                <a:lnTo>
                  <a:pt x="368" y="676"/>
                </a:lnTo>
                <a:lnTo>
                  <a:pt x="364" y="676"/>
                </a:lnTo>
                <a:lnTo>
                  <a:pt x="362" y="677"/>
                </a:lnTo>
                <a:lnTo>
                  <a:pt x="361" y="677"/>
                </a:lnTo>
                <a:lnTo>
                  <a:pt x="358" y="678"/>
                </a:lnTo>
                <a:lnTo>
                  <a:pt x="355" y="679"/>
                </a:lnTo>
                <a:lnTo>
                  <a:pt x="352" y="680"/>
                </a:lnTo>
                <a:lnTo>
                  <a:pt x="350" y="680"/>
                </a:lnTo>
                <a:lnTo>
                  <a:pt x="349" y="680"/>
                </a:lnTo>
                <a:lnTo>
                  <a:pt x="349" y="681"/>
                </a:lnTo>
                <a:lnTo>
                  <a:pt x="348" y="681"/>
                </a:lnTo>
                <a:lnTo>
                  <a:pt x="348" y="682"/>
                </a:lnTo>
                <a:lnTo>
                  <a:pt x="348" y="682"/>
                </a:lnTo>
                <a:lnTo>
                  <a:pt x="348" y="684"/>
                </a:lnTo>
                <a:lnTo>
                  <a:pt x="348" y="685"/>
                </a:lnTo>
                <a:lnTo>
                  <a:pt x="347" y="688"/>
                </a:lnTo>
                <a:lnTo>
                  <a:pt x="347" y="690"/>
                </a:lnTo>
                <a:lnTo>
                  <a:pt x="346" y="691"/>
                </a:lnTo>
                <a:lnTo>
                  <a:pt x="346" y="692"/>
                </a:lnTo>
                <a:lnTo>
                  <a:pt x="345" y="694"/>
                </a:lnTo>
                <a:lnTo>
                  <a:pt x="344" y="695"/>
                </a:lnTo>
                <a:lnTo>
                  <a:pt x="343" y="697"/>
                </a:lnTo>
                <a:lnTo>
                  <a:pt x="342" y="698"/>
                </a:lnTo>
                <a:lnTo>
                  <a:pt x="341" y="700"/>
                </a:lnTo>
                <a:lnTo>
                  <a:pt x="340" y="701"/>
                </a:lnTo>
                <a:lnTo>
                  <a:pt x="339" y="702"/>
                </a:lnTo>
                <a:lnTo>
                  <a:pt x="338" y="703"/>
                </a:lnTo>
                <a:lnTo>
                  <a:pt x="336" y="704"/>
                </a:lnTo>
                <a:lnTo>
                  <a:pt x="335" y="704"/>
                </a:lnTo>
                <a:lnTo>
                  <a:pt x="334" y="705"/>
                </a:lnTo>
                <a:lnTo>
                  <a:pt x="333" y="705"/>
                </a:lnTo>
                <a:lnTo>
                  <a:pt x="333" y="705"/>
                </a:lnTo>
                <a:lnTo>
                  <a:pt x="332" y="704"/>
                </a:lnTo>
                <a:lnTo>
                  <a:pt x="330" y="703"/>
                </a:lnTo>
                <a:lnTo>
                  <a:pt x="326" y="700"/>
                </a:lnTo>
                <a:lnTo>
                  <a:pt x="324" y="699"/>
                </a:lnTo>
                <a:lnTo>
                  <a:pt x="323" y="698"/>
                </a:lnTo>
                <a:lnTo>
                  <a:pt x="321" y="697"/>
                </a:lnTo>
                <a:lnTo>
                  <a:pt x="320" y="697"/>
                </a:lnTo>
                <a:lnTo>
                  <a:pt x="319" y="696"/>
                </a:lnTo>
                <a:lnTo>
                  <a:pt x="318" y="696"/>
                </a:lnTo>
                <a:lnTo>
                  <a:pt x="316" y="696"/>
                </a:lnTo>
                <a:lnTo>
                  <a:pt x="315" y="695"/>
                </a:lnTo>
                <a:lnTo>
                  <a:pt x="312" y="695"/>
                </a:lnTo>
                <a:lnTo>
                  <a:pt x="309" y="695"/>
                </a:lnTo>
                <a:lnTo>
                  <a:pt x="307" y="694"/>
                </a:lnTo>
                <a:lnTo>
                  <a:pt x="304" y="693"/>
                </a:lnTo>
                <a:lnTo>
                  <a:pt x="301" y="692"/>
                </a:lnTo>
                <a:lnTo>
                  <a:pt x="300" y="692"/>
                </a:lnTo>
                <a:lnTo>
                  <a:pt x="298" y="692"/>
                </a:lnTo>
                <a:lnTo>
                  <a:pt x="295" y="692"/>
                </a:lnTo>
                <a:lnTo>
                  <a:pt x="293" y="691"/>
                </a:lnTo>
                <a:lnTo>
                  <a:pt x="293" y="691"/>
                </a:lnTo>
                <a:lnTo>
                  <a:pt x="292" y="691"/>
                </a:lnTo>
                <a:lnTo>
                  <a:pt x="292" y="690"/>
                </a:lnTo>
                <a:lnTo>
                  <a:pt x="291" y="689"/>
                </a:lnTo>
                <a:lnTo>
                  <a:pt x="291" y="688"/>
                </a:lnTo>
                <a:lnTo>
                  <a:pt x="290" y="687"/>
                </a:lnTo>
                <a:lnTo>
                  <a:pt x="290" y="686"/>
                </a:lnTo>
                <a:lnTo>
                  <a:pt x="289" y="682"/>
                </a:lnTo>
                <a:lnTo>
                  <a:pt x="289" y="681"/>
                </a:lnTo>
                <a:lnTo>
                  <a:pt x="289" y="680"/>
                </a:lnTo>
                <a:lnTo>
                  <a:pt x="289" y="679"/>
                </a:lnTo>
                <a:lnTo>
                  <a:pt x="288" y="678"/>
                </a:lnTo>
                <a:lnTo>
                  <a:pt x="287" y="677"/>
                </a:lnTo>
                <a:lnTo>
                  <a:pt x="287" y="677"/>
                </a:lnTo>
                <a:lnTo>
                  <a:pt x="286" y="676"/>
                </a:lnTo>
                <a:lnTo>
                  <a:pt x="285" y="676"/>
                </a:lnTo>
                <a:lnTo>
                  <a:pt x="285" y="676"/>
                </a:lnTo>
                <a:lnTo>
                  <a:pt x="284" y="676"/>
                </a:lnTo>
                <a:lnTo>
                  <a:pt x="283" y="677"/>
                </a:lnTo>
                <a:lnTo>
                  <a:pt x="282" y="677"/>
                </a:lnTo>
                <a:lnTo>
                  <a:pt x="281" y="677"/>
                </a:lnTo>
                <a:lnTo>
                  <a:pt x="281" y="678"/>
                </a:lnTo>
                <a:lnTo>
                  <a:pt x="280" y="679"/>
                </a:lnTo>
                <a:lnTo>
                  <a:pt x="280" y="679"/>
                </a:lnTo>
                <a:lnTo>
                  <a:pt x="278" y="681"/>
                </a:lnTo>
                <a:lnTo>
                  <a:pt x="275" y="686"/>
                </a:lnTo>
                <a:lnTo>
                  <a:pt x="274" y="688"/>
                </a:lnTo>
                <a:lnTo>
                  <a:pt x="273" y="690"/>
                </a:lnTo>
                <a:lnTo>
                  <a:pt x="273" y="691"/>
                </a:lnTo>
                <a:lnTo>
                  <a:pt x="273" y="693"/>
                </a:lnTo>
                <a:lnTo>
                  <a:pt x="273" y="695"/>
                </a:lnTo>
                <a:lnTo>
                  <a:pt x="273" y="697"/>
                </a:lnTo>
                <a:lnTo>
                  <a:pt x="273" y="698"/>
                </a:lnTo>
                <a:lnTo>
                  <a:pt x="274" y="701"/>
                </a:lnTo>
                <a:lnTo>
                  <a:pt x="274" y="702"/>
                </a:lnTo>
                <a:lnTo>
                  <a:pt x="275" y="704"/>
                </a:lnTo>
                <a:lnTo>
                  <a:pt x="276" y="708"/>
                </a:lnTo>
                <a:lnTo>
                  <a:pt x="278" y="711"/>
                </a:lnTo>
                <a:lnTo>
                  <a:pt x="278" y="712"/>
                </a:lnTo>
                <a:lnTo>
                  <a:pt x="279" y="713"/>
                </a:lnTo>
                <a:lnTo>
                  <a:pt x="279" y="714"/>
                </a:lnTo>
                <a:lnTo>
                  <a:pt x="279" y="715"/>
                </a:lnTo>
                <a:lnTo>
                  <a:pt x="279" y="717"/>
                </a:lnTo>
                <a:lnTo>
                  <a:pt x="279" y="718"/>
                </a:lnTo>
                <a:lnTo>
                  <a:pt x="278" y="718"/>
                </a:lnTo>
                <a:lnTo>
                  <a:pt x="278" y="719"/>
                </a:lnTo>
                <a:lnTo>
                  <a:pt x="277" y="720"/>
                </a:lnTo>
                <a:lnTo>
                  <a:pt x="276" y="721"/>
                </a:lnTo>
                <a:lnTo>
                  <a:pt x="273" y="724"/>
                </a:lnTo>
                <a:lnTo>
                  <a:pt x="270" y="726"/>
                </a:lnTo>
                <a:lnTo>
                  <a:pt x="269" y="728"/>
                </a:lnTo>
                <a:lnTo>
                  <a:pt x="268" y="729"/>
                </a:lnTo>
                <a:lnTo>
                  <a:pt x="267" y="730"/>
                </a:lnTo>
                <a:lnTo>
                  <a:pt x="265" y="731"/>
                </a:lnTo>
                <a:lnTo>
                  <a:pt x="263" y="736"/>
                </a:lnTo>
                <a:lnTo>
                  <a:pt x="260" y="739"/>
                </a:lnTo>
                <a:lnTo>
                  <a:pt x="258" y="742"/>
                </a:lnTo>
                <a:lnTo>
                  <a:pt x="256" y="745"/>
                </a:lnTo>
                <a:lnTo>
                  <a:pt x="254" y="746"/>
                </a:lnTo>
                <a:lnTo>
                  <a:pt x="254" y="746"/>
                </a:lnTo>
                <a:lnTo>
                  <a:pt x="253" y="747"/>
                </a:lnTo>
                <a:lnTo>
                  <a:pt x="252" y="748"/>
                </a:lnTo>
                <a:lnTo>
                  <a:pt x="251" y="748"/>
                </a:lnTo>
                <a:lnTo>
                  <a:pt x="250" y="749"/>
                </a:lnTo>
                <a:lnTo>
                  <a:pt x="249" y="749"/>
                </a:lnTo>
                <a:lnTo>
                  <a:pt x="248" y="750"/>
                </a:lnTo>
                <a:lnTo>
                  <a:pt x="247" y="750"/>
                </a:lnTo>
                <a:lnTo>
                  <a:pt x="245" y="750"/>
                </a:lnTo>
                <a:lnTo>
                  <a:pt x="241" y="750"/>
                </a:lnTo>
                <a:lnTo>
                  <a:pt x="239" y="750"/>
                </a:lnTo>
                <a:lnTo>
                  <a:pt x="234" y="751"/>
                </a:lnTo>
                <a:lnTo>
                  <a:pt x="230" y="752"/>
                </a:lnTo>
                <a:lnTo>
                  <a:pt x="229" y="752"/>
                </a:lnTo>
                <a:lnTo>
                  <a:pt x="221" y="754"/>
                </a:lnTo>
                <a:lnTo>
                  <a:pt x="219" y="754"/>
                </a:lnTo>
                <a:lnTo>
                  <a:pt x="216" y="754"/>
                </a:lnTo>
                <a:lnTo>
                  <a:pt x="215" y="754"/>
                </a:lnTo>
                <a:lnTo>
                  <a:pt x="214" y="755"/>
                </a:lnTo>
                <a:lnTo>
                  <a:pt x="213" y="755"/>
                </a:lnTo>
                <a:lnTo>
                  <a:pt x="212" y="756"/>
                </a:lnTo>
                <a:lnTo>
                  <a:pt x="211" y="757"/>
                </a:lnTo>
                <a:lnTo>
                  <a:pt x="209" y="758"/>
                </a:lnTo>
                <a:lnTo>
                  <a:pt x="209" y="759"/>
                </a:lnTo>
                <a:lnTo>
                  <a:pt x="208" y="760"/>
                </a:lnTo>
                <a:lnTo>
                  <a:pt x="206" y="763"/>
                </a:lnTo>
                <a:lnTo>
                  <a:pt x="205" y="764"/>
                </a:lnTo>
                <a:lnTo>
                  <a:pt x="204" y="765"/>
                </a:lnTo>
                <a:lnTo>
                  <a:pt x="203" y="766"/>
                </a:lnTo>
                <a:lnTo>
                  <a:pt x="203" y="767"/>
                </a:lnTo>
                <a:lnTo>
                  <a:pt x="202" y="767"/>
                </a:lnTo>
                <a:lnTo>
                  <a:pt x="201" y="767"/>
                </a:lnTo>
                <a:lnTo>
                  <a:pt x="201" y="767"/>
                </a:lnTo>
                <a:lnTo>
                  <a:pt x="200" y="767"/>
                </a:lnTo>
                <a:lnTo>
                  <a:pt x="200" y="767"/>
                </a:lnTo>
                <a:lnTo>
                  <a:pt x="199" y="767"/>
                </a:lnTo>
                <a:lnTo>
                  <a:pt x="199" y="766"/>
                </a:lnTo>
                <a:lnTo>
                  <a:pt x="199" y="766"/>
                </a:lnTo>
                <a:lnTo>
                  <a:pt x="198" y="764"/>
                </a:lnTo>
                <a:lnTo>
                  <a:pt x="196" y="758"/>
                </a:lnTo>
                <a:lnTo>
                  <a:pt x="194" y="753"/>
                </a:lnTo>
                <a:lnTo>
                  <a:pt x="193" y="751"/>
                </a:lnTo>
                <a:lnTo>
                  <a:pt x="192" y="747"/>
                </a:lnTo>
                <a:lnTo>
                  <a:pt x="190" y="740"/>
                </a:lnTo>
                <a:lnTo>
                  <a:pt x="189" y="738"/>
                </a:lnTo>
                <a:lnTo>
                  <a:pt x="189" y="737"/>
                </a:lnTo>
                <a:lnTo>
                  <a:pt x="188" y="736"/>
                </a:lnTo>
                <a:lnTo>
                  <a:pt x="187" y="735"/>
                </a:lnTo>
                <a:lnTo>
                  <a:pt x="187" y="734"/>
                </a:lnTo>
                <a:lnTo>
                  <a:pt x="185" y="733"/>
                </a:lnTo>
                <a:lnTo>
                  <a:pt x="181" y="730"/>
                </a:lnTo>
                <a:lnTo>
                  <a:pt x="179" y="728"/>
                </a:lnTo>
                <a:lnTo>
                  <a:pt x="178" y="727"/>
                </a:lnTo>
                <a:lnTo>
                  <a:pt x="175" y="726"/>
                </a:lnTo>
                <a:lnTo>
                  <a:pt x="173" y="725"/>
                </a:lnTo>
                <a:lnTo>
                  <a:pt x="171" y="724"/>
                </a:lnTo>
                <a:lnTo>
                  <a:pt x="167" y="723"/>
                </a:lnTo>
                <a:lnTo>
                  <a:pt x="163" y="722"/>
                </a:lnTo>
                <a:lnTo>
                  <a:pt x="161" y="721"/>
                </a:lnTo>
                <a:lnTo>
                  <a:pt x="158" y="720"/>
                </a:lnTo>
                <a:lnTo>
                  <a:pt x="156" y="718"/>
                </a:lnTo>
                <a:lnTo>
                  <a:pt x="153" y="717"/>
                </a:lnTo>
                <a:lnTo>
                  <a:pt x="152" y="716"/>
                </a:lnTo>
                <a:lnTo>
                  <a:pt x="151" y="715"/>
                </a:lnTo>
                <a:lnTo>
                  <a:pt x="150" y="715"/>
                </a:lnTo>
                <a:lnTo>
                  <a:pt x="150" y="714"/>
                </a:lnTo>
                <a:lnTo>
                  <a:pt x="149" y="713"/>
                </a:lnTo>
                <a:lnTo>
                  <a:pt x="149" y="713"/>
                </a:lnTo>
                <a:lnTo>
                  <a:pt x="149" y="712"/>
                </a:lnTo>
                <a:lnTo>
                  <a:pt x="149" y="712"/>
                </a:lnTo>
                <a:lnTo>
                  <a:pt x="149" y="711"/>
                </a:lnTo>
                <a:lnTo>
                  <a:pt x="149" y="708"/>
                </a:lnTo>
                <a:lnTo>
                  <a:pt x="150" y="704"/>
                </a:lnTo>
                <a:lnTo>
                  <a:pt x="151" y="699"/>
                </a:lnTo>
                <a:lnTo>
                  <a:pt x="151" y="698"/>
                </a:lnTo>
                <a:lnTo>
                  <a:pt x="151" y="695"/>
                </a:lnTo>
                <a:lnTo>
                  <a:pt x="152" y="693"/>
                </a:lnTo>
                <a:lnTo>
                  <a:pt x="152" y="691"/>
                </a:lnTo>
                <a:lnTo>
                  <a:pt x="152" y="689"/>
                </a:lnTo>
                <a:lnTo>
                  <a:pt x="151" y="688"/>
                </a:lnTo>
                <a:lnTo>
                  <a:pt x="151" y="687"/>
                </a:lnTo>
                <a:lnTo>
                  <a:pt x="151" y="686"/>
                </a:lnTo>
                <a:lnTo>
                  <a:pt x="151" y="686"/>
                </a:lnTo>
                <a:lnTo>
                  <a:pt x="150" y="686"/>
                </a:lnTo>
                <a:lnTo>
                  <a:pt x="150" y="686"/>
                </a:lnTo>
                <a:lnTo>
                  <a:pt x="149" y="686"/>
                </a:lnTo>
                <a:lnTo>
                  <a:pt x="149" y="686"/>
                </a:lnTo>
                <a:lnTo>
                  <a:pt x="148" y="687"/>
                </a:lnTo>
                <a:lnTo>
                  <a:pt x="147" y="689"/>
                </a:lnTo>
                <a:lnTo>
                  <a:pt x="147" y="690"/>
                </a:lnTo>
                <a:lnTo>
                  <a:pt x="146" y="690"/>
                </a:lnTo>
                <a:lnTo>
                  <a:pt x="146" y="690"/>
                </a:lnTo>
                <a:lnTo>
                  <a:pt x="145" y="691"/>
                </a:lnTo>
                <a:lnTo>
                  <a:pt x="144" y="691"/>
                </a:lnTo>
                <a:lnTo>
                  <a:pt x="144" y="691"/>
                </a:lnTo>
                <a:lnTo>
                  <a:pt x="143" y="690"/>
                </a:lnTo>
                <a:lnTo>
                  <a:pt x="143" y="690"/>
                </a:lnTo>
                <a:lnTo>
                  <a:pt x="142" y="690"/>
                </a:lnTo>
                <a:lnTo>
                  <a:pt x="141" y="689"/>
                </a:lnTo>
                <a:lnTo>
                  <a:pt x="141" y="689"/>
                </a:lnTo>
                <a:lnTo>
                  <a:pt x="140" y="688"/>
                </a:lnTo>
                <a:lnTo>
                  <a:pt x="139" y="687"/>
                </a:lnTo>
                <a:lnTo>
                  <a:pt x="138" y="685"/>
                </a:lnTo>
                <a:lnTo>
                  <a:pt x="136" y="684"/>
                </a:lnTo>
                <a:lnTo>
                  <a:pt x="136" y="683"/>
                </a:lnTo>
                <a:lnTo>
                  <a:pt x="135" y="681"/>
                </a:lnTo>
                <a:lnTo>
                  <a:pt x="133" y="678"/>
                </a:lnTo>
                <a:lnTo>
                  <a:pt x="133" y="677"/>
                </a:lnTo>
                <a:lnTo>
                  <a:pt x="132" y="676"/>
                </a:lnTo>
                <a:lnTo>
                  <a:pt x="132" y="675"/>
                </a:lnTo>
                <a:lnTo>
                  <a:pt x="131" y="675"/>
                </a:lnTo>
                <a:lnTo>
                  <a:pt x="128" y="672"/>
                </a:lnTo>
                <a:lnTo>
                  <a:pt x="127" y="671"/>
                </a:lnTo>
                <a:lnTo>
                  <a:pt x="127" y="670"/>
                </a:lnTo>
                <a:lnTo>
                  <a:pt x="126" y="669"/>
                </a:lnTo>
                <a:lnTo>
                  <a:pt x="125" y="668"/>
                </a:lnTo>
                <a:lnTo>
                  <a:pt x="125" y="667"/>
                </a:lnTo>
                <a:lnTo>
                  <a:pt x="124" y="663"/>
                </a:lnTo>
                <a:lnTo>
                  <a:pt x="122" y="658"/>
                </a:lnTo>
                <a:lnTo>
                  <a:pt x="121" y="654"/>
                </a:lnTo>
                <a:lnTo>
                  <a:pt x="120" y="653"/>
                </a:lnTo>
                <a:lnTo>
                  <a:pt x="120" y="651"/>
                </a:lnTo>
                <a:lnTo>
                  <a:pt x="119" y="650"/>
                </a:lnTo>
                <a:lnTo>
                  <a:pt x="118" y="648"/>
                </a:lnTo>
                <a:lnTo>
                  <a:pt x="117" y="647"/>
                </a:lnTo>
                <a:lnTo>
                  <a:pt x="116" y="647"/>
                </a:lnTo>
                <a:lnTo>
                  <a:pt x="115" y="645"/>
                </a:lnTo>
                <a:lnTo>
                  <a:pt x="115" y="644"/>
                </a:lnTo>
                <a:lnTo>
                  <a:pt x="114" y="643"/>
                </a:lnTo>
                <a:lnTo>
                  <a:pt x="112" y="640"/>
                </a:lnTo>
                <a:lnTo>
                  <a:pt x="111" y="639"/>
                </a:lnTo>
                <a:lnTo>
                  <a:pt x="109" y="637"/>
                </a:lnTo>
                <a:lnTo>
                  <a:pt x="108" y="634"/>
                </a:lnTo>
                <a:lnTo>
                  <a:pt x="108" y="634"/>
                </a:lnTo>
                <a:lnTo>
                  <a:pt x="107" y="632"/>
                </a:lnTo>
                <a:lnTo>
                  <a:pt x="105" y="630"/>
                </a:lnTo>
                <a:lnTo>
                  <a:pt x="104" y="629"/>
                </a:lnTo>
                <a:lnTo>
                  <a:pt x="103" y="628"/>
                </a:lnTo>
                <a:lnTo>
                  <a:pt x="102" y="627"/>
                </a:lnTo>
                <a:lnTo>
                  <a:pt x="101" y="627"/>
                </a:lnTo>
                <a:lnTo>
                  <a:pt x="100" y="627"/>
                </a:lnTo>
                <a:lnTo>
                  <a:pt x="98" y="626"/>
                </a:lnTo>
                <a:lnTo>
                  <a:pt x="94" y="625"/>
                </a:lnTo>
                <a:lnTo>
                  <a:pt x="92" y="624"/>
                </a:lnTo>
                <a:lnTo>
                  <a:pt x="90" y="624"/>
                </a:lnTo>
                <a:lnTo>
                  <a:pt x="89" y="624"/>
                </a:lnTo>
                <a:lnTo>
                  <a:pt x="87" y="624"/>
                </a:lnTo>
                <a:lnTo>
                  <a:pt x="86" y="625"/>
                </a:lnTo>
                <a:lnTo>
                  <a:pt x="84" y="625"/>
                </a:lnTo>
                <a:lnTo>
                  <a:pt x="82" y="626"/>
                </a:lnTo>
                <a:lnTo>
                  <a:pt x="79" y="628"/>
                </a:lnTo>
                <a:lnTo>
                  <a:pt x="77" y="629"/>
                </a:lnTo>
                <a:lnTo>
                  <a:pt x="75" y="630"/>
                </a:lnTo>
                <a:lnTo>
                  <a:pt x="73" y="632"/>
                </a:lnTo>
                <a:lnTo>
                  <a:pt x="71" y="634"/>
                </a:lnTo>
                <a:lnTo>
                  <a:pt x="71" y="635"/>
                </a:lnTo>
                <a:lnTo>
                  <a:pt x="71" y="635"/>
                </a:lnTo>
                <a:lnTo>
                  <a:pt x="70" y="636"/>
                </a:lnTo>
                <a:lnTo>
                  <a:pt x="70" y="636"/>
                </a:lnTo>
                <a:lnTo>
                  <a:pt x="70" y="636"/>
                </a:lnTo>
                <a:lnTo>
                  <a:pt x="71" y="637"/>
                </a:lnTo>
                <a:lnTo>
                  <a:pt x="71" y="638"/>
                </a:lnTo>
                <a:lnTo>
                  <a:pt x="72" y="639"/>
                </a:lnTo>
                <a:lnTo>
                  <a:pt x="72" y="640"/>
                </a:lnTo>
                <a:lnTo>
                  <a:pt x="73" y="641"/>
                </a:lnTo>
                <a:lnTo>
                  <a:pt x="73" y="641"/>
                </a:lnTo>
                <a:lnTo>
                  <a:pt x="74" y="642"/>
                </a:lnTo>
                <a:lnTo>
                  <a:pt x="81" y="649"/>
                </a:lnTo>
                <a:lnTo>
                  <a:pt x="82" y="650"/>
                </a:lnTo>
                <a:lnTo>
                  <a:pt x="83" y="651"/>
                </a:lnTo>
                <a:lnTo>
                  <a:pt x="83" y="652"/>
                </a:lnTo>
                <a:lnTo>
                  <a:pt x="83" y="653"/>
                </a:lnTo>
                <a:lnTo>
                  <a:pt x="84" y="655"/>
                </a:lnTo>
                <a:lnTo>
                  <a:pt x="85" y="657"/>
                </a:lnTo>
                <a:lnTo>
                  <a:pt x="85" y="657"/>
                </a:lnTo>
                <a:lnTo>
                  <a:pt x="87" y="660"/>
                </a:lnTo>
                <a:lnTo>
                  <a:pt x="88" y="662"/>
                </a:lnTo>
                <a:lnTo>
                  <a:pt x="88" y="663"/>
                </a:lnTo>
                <a:lnTo>
                  <a:pt x="88" y="664"/>
                </a:lnTo>
                <a:lnTo>
                  <a:pt x="89" y="665"/>
                </a:lnTo>
                <a:lnTo>
                  <a:pt x="89" y="666"/>
                </a:lnTo>
                <a:lnTo>
                  <a:pt x="89" y="667"/>
                </a:lnTo>
                <a:lnTo>
                  <a:pt x="89" y="668"/>
                </a:lnTo>
                <a:lnTo>
                  <a:pt x="89" y="669"/>
                </a:lnTo>
                <a:lnTo>
                  <a:pt x="88" y="669"/>
                </a:lnTo>
                <a:lnTo>
                  <a:pt x="88" y="671"/>
                </a:lnTo>
                <a:lnTo>
                  <a:pt x="86" y="673"/>
                </a:lnTo>
                <a:lnTo>
                  <a:pt x="85" y="675"/>
                </a:lnTo>
                <a:lnTo>
                  <a:pt x="83" y="678"/>
                </a:lnTo>
                <a:lnTo>
                  <a:pt x="82" y="682"/>
                </a:lnTo>
                <a:lnTo>
                  <a:pt x="81" y="684"/>
                </a:lnTo>
                <a:lnTo>
                  <a:pt x="80" y="686"/>
                </a:lnTo>
                <a:lnTo>
                  <a:pt x="79" y="687"/>
                </a:lnTo>
                <a:lnTo>
                  <a:pt x="78" y="688"/>
                </a:lnTo>
                <a:lnTo>
                  <a:pt x="77" y="690"/>
                </a:lnTo>
                <a:lnTo>
                  <a:pt x="75" y="692"/>
                </a:lnTo>
                <a:lnTo>
                  <a:pt x="73" y="693"/>
                </a:lnTo>
                <a:lnTo>
                  <a:pt x="71" y="694"/>
                </a:lnTo>
                <a:lnTo>
                  <a:pt x="70" y="695"/>
                </a:lnTo>
                <a:lnTo>
                  <a:pt x="69" y="695"/>
                </a:lnTo>
                <a:lnTo>
                  <a:pt x="68" y="696"/>
                </a:lnTo>
                <a:lnTo>
                  <a:pt x="66" y="696"/>
                </a:lnTo>
                <a:lnTo>
                  <a:pt x="65" y="695"/>
                </a:lnTo>
                <a:lnTo>
                  <a:pt x="63" y="695"/>
                </a:lnTo>
                <a:lnTo>
                  <a:pt x="60" y="694"/>
                </a:lnTo>
                <a:lnTo>
                  <a:pt x="58" y="693"/>
                </a:lnTo>
                <a:lnTo>
                  <a:pt x="56" y="691"/>
                </a:lnTo>
                <a:lnTo>
                  <a:pt x="51" y="688"/>
                </a:lnTo>
                <a:lnTo>
                  <a:pt x="49" y="686"/>
                </a:lnTo>
                <a:lnTo>
                  <a:pt x="48" y="685"/>
                </a:lnTo>
                <a:lnTo>
                  <a:pt x="47" y="684"/>
                </a:lnTo>
                <a:lnTo>
                  <a:pt x="45" y="682"/>
                </a:lnTo>
                <a:lnTo>
                  <a:pt x="45" y="681"/>
                </a:lnTo>
                <a:lnTo>
                  <a:pt x="44" y="680"/>
                </a:lnTo>
                <a:lnTo>
                  <a:pt x="44" y="680"/>
                </a:lnTo>
                <a:lnTo>
                  <a:pt x="43" y="679"/>
                </a:lnTo>
                <a:lnTo>
                  <a:pt x="43" y="678"/>
                </a:lnTo>
                <a:lnTo>
                  <a:pt x="43" y="677"/>
                </a:lnTo>
                <a:lnTo>
                  <a:pt x="44" y="676"/>
                </a:lnTo>
                <a:lnTo>
                  <a:pt x="44" y="675"/>
                </a:lnTo>
                <a:lnTo>
                  <a:pt x="44" y="674"/>
                </a:lnTo>
                <a:lnTo>
                  <a:pt x="45" y="673"/>
                </a:lnTo>
                <a:lnTo>
                  <a:pt x="45" y="672"/>
                </a:lnTo>
                <a:lnTo>
                  <a:pt x="46" y="671"/>
                </a:lnTo>
                <a:lnTo>
                  <a:pt x="47" y="670"/>
                </a:lnTo>
                <a:lnTo>
                  <a:pt x="49" y="668"/>
                </a:lnTo>
                <a:lnTo>
                  <a:pt x="50" y="667"/>
                </a:lnTo>
                <a:lnTo>
                  <a:pt x="50" y="666"/>
                </a:lnTo>
                <a:lnTo>
                  <a:pt x="51" y="666"/>
                </a:lnTo>
                <a:lnTo>
                  <a:pt x="51" y="665"/>
                </a:lnTo>
                <a:lnTo>
                  <a:pt x="51" y="664"/>
                </a:lnTo>
                <a:lnTo>
                  <a:pt x="51" y="663"/>
                </a:lnTo>
                <a:lnTo>
                  <a:pt x="51" y="662"/>
                </a:lnTo>
                <a:lnTo>
                  <a:pt x="50" y="660"/>
                </a:lnTo>
                <a:lnTo>
                  <a:pt x="49" y="659"/>
                </a:lnTo>
                <a:lnTo>
                  <a:pt x="49" y="657"/>
                </a:lnTo>
                <a:lnTo>
                  <a:pt x="48" y="656"/>
                </a:lnTo>
                <a:lnTo>
                  <a:pt x="45" y="652"/>
                </a:lnTo>
                <a:lnTo>
                  <a:pt x="44" y="650"/>
                </a:lnTo>
                <a:lnTo>
                  <a:pt x="43" y="649"/>
                </a:lnTo>
                <a:lnTo>
                  <a:pt x="43" y="648"/>
                </a:lnTo>
                <a:lnTo>
                  <a:pt x="42" y="646"/>
                </a:lnTo>
                <a:lnTo>
                  <a:pt x="41" y="642"/>
                </a:lnTo>
                <a:lnTo>
                  <a:pt x="39" y="637"/>
                </a:lnTo>
                <a:lnTo>
                  <a:pt x="38" y="632"/>
                </a:lnTo>
                <a:lnTo>
                  <a:pt x="38" y="630"/>
                </a:lnTo>
                <a:lnTo>
                  <a:pt x="37" y="628"/>
                </a:lnTo>
                <a:lnTo>
                  <a:pt x="37" y="626"/>
                </a:lnTo>
                <a:lnTo>
                  <a:pt x="37" y="624"/>
                </a:lnTo>
                <a:lnTo>
                  <a:pt x="37" y="622"/>
                </a:lnTo>
                <a:lnTo>
                  <a:pt x="38" y="620"/>
                </a:lnTo>
                <a:lnTo>
                  <a:pt x="38" y="618"/>
                </a:lnTo>
                <a:lnTo>
                  <a:pt x="39" y="617"/>
                </a:lnTo>
                <a:lnTo>
                  <a:pt x="42" y="613"/>
                </a:lnTo>
                <a:lnTo>
                  <a:pt x="43" y="611"/>
                </a:lnTo>
                <a:lnTo>
                  <a:pt x="44" y="608"/>
                </a:lnTo>
                <a:lnTo>
                  <a:pt x="45" y="607"/>
                </a:lnTo>
                <a:lnTo>
                  <a:pt x="46" y="606"/>
                </a:lnTo>
                <a:lnTo>
                  <a:pt x="47" y="605"/>
                </a:lnTo>
                <a:lnTo>
                  <a:pt x="48" y="604"/>
                </a:lnTo>
                <a:lnTo>
                  <a:pt x="49" y="603"/>
                </a:lnTo>
                <a:lnTo>
                  <a:pt x="50" y="603"/>
                </a:lnTo>
                <a:lnTo>
                  <a:pt x="50" y="602"/>
                </a:lnTo>
                <a:lnTo>
                  <a:pt x="50" y="602"/>
                </a:lnTo>
                <a:lnTo>
                  <a:pt x="50" y="602"/>
                </a:lnTo>
                <a:lnTo>
                  <a:pt x="49" y="601"/>
                </a:lnTo>
                <a:lnTo>
                  <a:pt x="49" y="601"/>
                </a:lnTo>
                <a:lnTo>
                  <a:pt x="48" y="601"/>
                </a:lnTo>
                <a:lnTo>
                  <a:pt x="45" y="600"/>
                </a:lnTo>
                <a:lnTo>
                  <a:pt x="42" y="600"/>
                </a:lnTo>
                <a:lnTo>
                  <a:pt x="40" y="600"/>
                </a:lnTo>
                <a:lnTo>
                  <a:pt x="38" y="599"/>
                </a:lnTo>
                <a:lnTo>
                  <a:pt x="35" y="598"/>
                </a:lnTo>
                <a:lnTo>
                  <a:pt x="29" y="597"/>
                </a:lnTo>
                <a:lnTo>
                  <a:pt x="25" y="596"/>
                </a:lnTo>
                <a:lnTo>
                  <a:pt x="21" y="594"/>
                </a:lnTo>
                <a:lnTo>
                  <a:pt x="20" y="594"/>
                </a:lnTo>
                <a:lnTo>
                  <a:pt x="19" y="594"/>
                </a:lnTo>
                <a:lnTo>
                  <a:pt x="19" y="593"/>
                </a:lnTo>
                <a:lnTo>
                  <a:pt x="18" y="593"/>
                </a:lnTo>
                <a:lnTo>
                  <a:pt x="18" y="592"/>
                </a:lnTo>
                <a:lnTo>
                  <a:pt x="18" y="591"/>
                </a:lnTo>
                <a:lnTo>
                  <a:pt x="17" y="591"/>
                </a:lnTo>
                <a:lnTo>
                  <a:pt x="17" y="590"/>
                </a:lnTo>
                <a:lnTo>
                  <a:pt x="17" y="588"/>
                </a:lnTo>
                <a:lnTo>
                  <a:pt x="17" y="585"/>
                </a:lnTo>
                <a:lnTo>
                  <a:pt x="17" y="583"/>
                </a:lnTo>
                <a:lnTo>
                  <a:pt x="17" y="582"/>
                </a:lnTo>
                <a:lnTo>
                  <a:pt x="17" y="578"/>
                </a:lnTo>
                <a:lnTo>
                  <a:pt x="17" y="577"/>
                </a:lnTo>
                <a:lnTo>
                  <a:pt x="17" y="576"/>
                </a:lnTo>
                <a:lnTo>
                  <a:pt x="17" y="574"/>
                </a:lnTo>
                <a:lnTo>
                  <a:pt x="18" y="573"/>
                </a:lnTo>
                <a:lnTo>
                  <a:pt x="18" y="572"/>
                </a:lnTo>
                <a:lnTo>
                  <a:pt x="18" y="571"/>
                </a:lnTo>
                <a:lnTo>
                  <a:pt x="19" y="571"/>
                </a:lnTo>
                <a:lnTo>
                  <a:pt x="19" y="570"/>
                </a:lnTo>
                <a:lnTo>
                  <a:pt x="20" y="570"/>
                </a:lnTo>
                <a:lnTo>
                  <a:pt x="21" y="570"/>
                </a:lnTo>
                <a:lnTo>
                  <a:pt x="25" y="571"/>
                </a:lnTo>
                <a:lnTo>
                  <a:pt x="31" y="572"/>
                </a:lnTo>
                <a:lnTo>
                  <a:pt x="32" y="572"/>
                </a:lnTo>
                <a:lnTo>
                  <a:pt x="33" y="572"/>
                </a:lnTo>
                <a:lnTo>
                  <a:pt x="34" y="572"/>
                </a:lnTo>
                <a:lnTo>
                  <a:pt x="35" y="572"/>
                </a:lnTo>
                <a:lnTo>
                  <a:pt x="36" y="572"/>
                </a:lnTo>
                <a:lnTo>
                  <a:pt x="36" y="571"/>
                </a:lnTo>
                <a:lnTo>
                  <a:pt x="37" y="571"/>
                </a:lnTo>
                <a:lnTo>
                  <a:pt x="37" y="570"/>
                </a:lnTo>
                <a:lnTo>
                  <a:pt x="38" y="569"/>
                </a:lnTo>
                <a:lnTo>
                  <a:pt x="38" y="569"/>
                </a:lnTo>
                <a:lnTo>
                  <a:pt x="38" y="568"/>
                </a:lnTo>
                <a:lnTo>
                  <a:pt x="39" y="564"/>
                </a:lnTo>
                <a:lnTo>
                  <a:pt x="40" y="562"/>
                </a:lnTo>
                <a:lnTo>
                  <a:pt x="40" y="561"/>
                </a:lnTo>
                <a:lnTo>
                  <a:pt x="41" y="560"/>
                </a:lnTo>
                <a:lnTo>
                  <a:pt x="41" y="559"/>
                </a:lnTo>
                <a:lnTo>
                  <a:pt x="42" y="558"/>
                </a:lnTo>
                <a:lnTo>
                  <a:pt x="42" y="558"/>
                </a:lnTo>
                <a:lnTo>
                  <a:pt x="42" y="558"/>
                </a:lnTo>
                <a:lnTo>
                  <a:pt x="42" y="557"/>
                </a:lnTo>
                <a:lnTo>
                  <a:pt x="42" y="554"/>
                </a:lnTo>
                <a:lnTo>
                  <a:pt x="42" y="551"/>
                </a:lnTo>
                <a:lnTo>
                  <a:pt x="43" y="548"/>
                </a:lnTo>
                <a:lnTo>
                  <a:pt x="44" y="544"/>
                </a:lnTo>
                <a:lnTo>
                  <a:pt x="45" y="542"/>
                </a:lnTo>
                <a:lnTo>
                  <a:pt x="45" y="540"/>
                </a:lnTo>
                <a:lnTo>
                  <a:pt x="45" y="540"/>
                </a:lnTo>
                <a:lnTo>
                  <a:pt x="45" y="539"/>
                </a:lnTo>
                <a:lnTo>
                  <a:pt x="43" y="534"/>
                </a:lnTo>
                <a:lnTo>
                  <a:pt x="42" y="532"/>
                </a:lnTo>
                <a:lnTo>
                  <a:pt x="42" y="531"/>
                </a:lnTo>
                <a:lnTo>
                  <a:pt x="42" y="529"/>
                </a:lnTo>
                <a:lnTo>
                  <a:pt x="42" y="528"/>
                </a:lnTo>
                <a:lnTo>
                  <a:pt x="42" y="526"/>
                </a:lnTo>
                <a:lnTo>
                  <a:pt x="42" y="525"/>
                </a:lnTo>
                <a:lnTo>
                  <a:pt x="43" y="523"/>
                </a:lnTo>
                <a:lnTo>
                  <a:pt x="43" y="522"/>
                </a:lnTo>
                <a:lnTo>
                  <a:pt x="44" y="520"/>
                </a:lnTo>
                <a:lnTo>
                  <a:pt x="45" y="519"/>
                </a:lnTo>
                <a:lnTo>
                  <a:pt x="46" y="518"/>
                </a:lnTo>
                <a:lnTo>
                  <a:pt x="46" y="517"/>
                </a:lnTo>
                <a:lnTo>
                  <a:pt x="50" y="512"/>
                </a:lnTo>
                <a:lnTo>
                  <a:pt x="53" y="508"/>
                </a:lnTo>
                <a:lnTo>
                  <a:pt x="54" y="507"/>
                </a:lnTo>
                <a:lnTo>
                  <a:pt x="55" y="505"/>
                </a:lnTo>
                <a:lnTo>
                  <a:pt x="55" y="504"/>
                </a:lnTo>
                <a:lnTo>
                  <a:pt x="56" y="503"/>
                </a:lnTo>
                <a:lnTo>
                  <a:pt x="56" y="501"/>
                </a:lnTo>
                <a:lnTo>
                  <a:pt x="57" y="498"/>
                </a:lnTo>
                <a:lnTo>
                  <a:pt x="57" y="496"/>
                </a:lnTo>
                <a:lnTo>
                  <a:pt x="57" y="493"/>
                </a:lnTo>
                <a:lnTo>
                  <a:pt x="57" y="492"/>
                </a:lnTo>
                <a:lnTo>
                  <a:pt x="57" y="490"/>
                </a:lnTo>
                <a:lnTo>
                  <a:pt x="57" y="485"/>
                </a:lnTo>
                <a:lnTo>
                  <a:pt x="56" y="483"/>
                </a:lnTo>
                <a:lnTo>
                  <a:pt x="56" y="482"/>
                </a:lnTo>
                <a:lnTo>
                  <a:pt x="55" y="481"/>
                </a:lnTo>
                <a:lnTo>
                  <a:pt x="55" y="479"/>
                </a:lnTo>
                <a:lnTo>
                  <a:pt x="54" y="478"/>
                </a:lnTo>
                <a:lnTo>
                  <a:pt x="53" y="478"/>
                </a:lnTo>
                <a:lnTo>
                  <a:pt x="52" y="477"/>
                </a:lnTo>
                <a:lnTo>
                  <a:pt x="51" y="476"/>
                </a:lnTo>
                <a:lnTo>
                  <a:pt x="50" y="475"/>
                </a:lnTo>
                <a:lnTo>
                  <a:pt x="49" y="475"/>
                </a:lnTo>
                <a:lnTo>
                  <a:pt x="49" y="474"/>
                </a:lnTo>
                <a:lnTo>
                  <a:pt x="47" y="474"/>
                </a:lnTo>
                <a:lnTo>
                  <a:pt x="43" y="473"/>
                </a:lnTo>
                <a:lnTo>
                  <a:pt x="42" y="473"/>
                </a:lnTo>
                <a:lnTo>
                  <a:pt x="40" y="472"/>
                </a:lnTo>
                <a:lnTo>
                  <a:pt x="39" y="472"/>
                </a:lnTo>
                <a:lnTo>
                  <a:pt x="39" y="472"/>
                </a:lnTo>
                <a:lnTo>
                  <a:pt x="38" y="472"/>
                </a:lnTo>
                <a:lnTo>
                  <a:pt x="38" y="471"/>
                </a:lnTo>
                <a:lnTo>
                  <a:pt x="38" y="471"/>
                </a:lnTo>
                <a:lnTo>
                  <a:pt x="37" y="471"/>
                </a:lnTo>
                <a:lnTo>
                  <a:pt x="37" y="470"/>
                </a:lnTo>
                <a:lnTo>
                  <a:pt x="37" y="469"/>
                </a:lnTo>
                <a:lnTo>
                  <a:pt x="38" y="468"/>
                </a:lnTo>
                <a:lnTo>
                  <a:pt x="39" y="465"/>
                </a:lnTo>
                <a:lnTo>
                  <a:pt x="39" y="464"/>
                </a:lnTo>
                <a:lnTo>
                  <a:pt x="39" y="462"/>
                </a:lnTo>
                <a:lnTo>
                  <a:pt x="39" y="461"/>
                </a:lnTo>
                <a:lnTo>
                  <a:pt x="39" y="460"/>
                </a:lnTo>
                <a:lnTo>
                  <a:pt x="39" y="459"/>
                </a:lnTo>
                <a:lnTo>
                  <a:pt x="37" y="455"/>
                </a:lnTo>
                <a:lnTo>
                  <a:pt x="37" y="454"/>
                </a:lnTo>
                <a:lnTo>
                  <a:pt x="37" y="453"/>
                </a:lnTo>
                <a:lnTo>
                  <a:pt x="36" y="449"/>
                </a:lnTo>
                <a:lnTo>
                  <a:pt x="36" y="448"/>
                </a:lnTo>
                <a:lnTo>
                  <a:pt x="36" y="447"/>
                </a:lnTo>
                <a:lnTo>
                  <a:pt x="35" y="446"/>
                </a:lnTo>
                <a:lnTo>
                  <a:pt x="34" y="444"/>
                </a:lnTo>
                <a:lnTo>
                  <a:pt x="33" y="443"/>
                </a:lnTo>
                <a:lnTo>
                  <a:pt x="30" y="440"/>
                </a:lnTo>
                <a:lnTo>
                  <a:pt x="27" y="437"/>
                </a:lnTo>
                <a:lnTo>
                  <a:pt x="25" y="434"/>
                </a:lnTo>
                <a:lnTo>
                  <a:pt x="24" y="432"/>
                </a:lnTo>
                <a:lnTo>
                  <a:pt x="23" y="431"/>
                </a:lnTo>
                <a:lnTo>
                  <a:pt x="21" y="428"/>
                </a:lnTo>
                <a:lnTo>
                  <a:pt x="20" y="425"/>
                </a:lnTo>
                <a:lnTo>
                  <a:pt x="19" y="423"/>
                </a:lnTo>
                <a:lnTo>
                  <a:pt x="18" y="419"/>
                </a:lnTo>
                <a:lnTo>
                  <a:pt x="17" y="417"/>
                </a:lnTo>
                <a:lnTo>
                  <a:pt x="17" y="416"/>
                </a:lnTo>
                <a:lnTo>
                  <a:pt x="16" y="415"/>
                </a:lnTo>
                <a:lnTo>
                  <a:pt x="15" y="413"/>
                </a:lnTo>
                <a:lnTo>
                  <a:pt x="12" y="408"/>
                </a:lnTo>
                <a:lnTo>
                  <a:pt x="11" y="407"/>
                </a:lnTo>
                <a:lnTo>
                  <a:pt x="11" y="405"/>
                </a:lnTo>
                <a:lnTo>
                  <a:pt x="10" y="404"/>
                </a:lnTo>
                <a:lnTo>
                  <a:pt x="10" y="402"/>
                </a:lnTo>
                <a:lnTo>
                  <a:pt x="10" y="401"/>
                </a:lnTo>
                <a:lnTo>
                  <a:pt x="10" y="398"/>
                </a:lnTo>
                <a:lnTo>
                  <a:pt x="10" y="397"/>
                </a:lnTo>
                <a:lnTo>
                  <a:pt x="10" y="396"/>
                </a:lnTo>
                <a:lnTo>
                  <a:pt x="10" y="394"/>
                </a:lnTo>
                <a:lnTo>
                  <a:pt x="11" y="393"/>
                </a:lnTo>
                <a:lnTo>
                  <a:pt x="11" y="391"/>
                </a:lnTo>
                <a:lnTo>
                  <a:pt x="11" y="390"/>
                </a:lnTo>
                <a:lnTo>
                  <a:pt x="12" y="389"/>
                </a:lnTo>
                <a:lnTo>
                  <a:pt x="12" y="387"/>
                </a:lnTo>
                <a:lnTo>
                  <a:pt x="14" y="386"/>
                </a:lnTo>
                <a:lnTo>
                  <a:pt x="16" y="382"/>
                </a:lnTo>
                <a:lnTo>
                  <a:pt x="17" y="381"/>
                </a:lnTo>
                <a:lnTo>
                  <a:pt x="17" y="380"/>
                </a:lnTo>
                <a:lnTo>
                  <a:pt x="18" y="379"/>
                </a:lnTo>
                <a:lnTo>
                  <a:pt x="18" y="378"/>
                </a:lnTo>
                <a:lnTo>
                  <a:pt x="18" y="376"/>
                </a:lnTo>
                <a:lnTo>
                  <a:pt x="18" y="375"/>
                </a:lnTo>
                <a:lnTo>
                  <a:pt x="18" y="373"/>
                </a:lnTo>
                <a:lnTo>
                  <a:pt x="17" y="368"/>
                </a:lnTo>
                <a:lnTo>
                  <a:pt x="17" y="366"/>
                </a:lnTo>
                <a:lnTo>
                  <a:pt x="16" y="364"/>
                </a:lnTo>
                <a:lnTo>
                  <a:pt x="16" y="360"/>
                </a:lnTo>
                <a:lnTo>
                  <a:pt x="16" y="354"/>
                </a:lnTo>
                <a:lnTo>
                  <a:pt x="15" y="352"/>
                </a:lnTo>
                <a:lnTo>
                  <a:pt x="15" y="350"/>
                </a:lnTo>
                <a:lnTo>
                  <a:pt x="14" y="348"/>
                </a:lnTo>
                <a:lnTo>
                  <a:pt x="12" y="342"/>
                </a:lnTo>
                <a:lnTo>
                  <a:pt x="9" y="335"/>
                </a:lnTo>
                <a:lnTo>
                  <a:pt x="8" y="331"/>
                </a:lnTo>
                <a:lnTo>
                  <a:pt x="7" y="329"/>
                </a:lnTo>
                <a:lnTo>
                  <a:pt x="7" y="326"/>
                </a:lnTo>
                <a:lnTo>
                  <a:pt x="5" y="319"/>
                </a:lnTo>
                <a:lnTo>
                  <a:pt x="4" y="316"/>
                </a:lnTo>
                <a:lnTo>
                  <a:pt x="3" y="312"/>
                </a:lnTo>
                <a:lnTo>
                  <a:pt x="1" y="307"/>
                </a:lnTo>
                <a:lnTo>
                  <a:pt x="1" y="305"/>
                </a:lnTo>
                <a:lnTo>
                  <a:pt x="0" y="303"/>
                </a:lnTo>
                <a:lnTo>
                  <a:pt x="0" y="302"/>
                </a:lnTo>
                <a:lnTo>
                  <a:pt x="0" y="301"/>
                </a:lnTo>
                <a:lnTo>
                  <a:pt x="0" y="300"/>
                </a:lnTo>
                <a:lnTo>
                  <a:pt x="1" y="300"/>
                </a:lnTo>
                <a:lnTo>
                  <a:pt x="1" y="299"/>
                </a:lnTo>
                <a:lnTo>
                  <a:pt x="1" y="299"/>
                </a:lnTo>
                <a:lnTo>
                  <a:pt x="2" y="298"/>
                </a:lnTo>
                <a:lnTo>
                  <a:pt x="2" y="298"/>
                </a:lnTo>
                <a:lnTo>
                  <a:pt x="3" y="297"/>
                </a:lnTo>
                <a:lnTo>
                  <a:pt x="4" y="297"/>
                </a:lnTo>
                <a:lnTo>
                  <a:pt x="5" y="296"/>
                </a:lnTo>
                <a:lnTo>
                  <a:pt x="7" y="296"/>
                </a:lnTo>
                <a:lnTo>
                  <a:pt x="10" y="296"/>
                </a:lnTo>
                <a:lnTo>
                  <a:pt x="12" y="295"/>
                </a:lnTo>
                <a:lnTo>
                  <a:pt x="13" y="295"/>
                </a:lnTo>
                <a:lnTo>
                  <a:pt x="14" y="294"/>
                </a:lnTo>
                <a:lnTo>
                  <a:pt x="15" y="294"/>
                </a:lnTo>
                <a:lnTo>
                  <a:pt x="15" y="293"/>
                </a:lnTo>
                <a:lnTo>
                  <a:pt x="17" y="292"/>
                </a:lnTo>
                <a:lnTo>
                  <a:pt x="18" y="290"/>
                </a:lnTo>
                <a:lnTo>
                  <a:pt x="19" y="289"/>
                </a:lnTo>
                <a:lnTo>
                  <a:pt x="20" y="287"/>
                </a:lnTo>
                <a:lnTo>
                  <a:pt x="21" y="286"/>
                </a:lnTo>
                <a:lnTo>
                  <a:pt x="25" y="283"/>
                </a:lnTo>
                <a:lnTo>
                  <a:pt x="26" y="281"/>
                </a:lnTo>
                <a:lnTo>
                  <a:pt x="31" y="278"/>
                </a:lnTo>
                <a:lnTo>
                  <a:pt x="32" y="276"/>
                </a:lnTo>
                <a:lnTo>
                  <a:pt x="33" y="275"/>
                </a:lnTo>
                <a:lnTo>
                  <a:pt x="34" y="274"/>
                </a:lnTo>
                <a:lnTo>
                  <a:pt x="35" y="273"/>
                </a:lnTo>
                <a:lnTo>
                  <a:pt x="35" y="272"/>
                </a:lnTo>
                <a:lnTo>
                  <a:pt x="36" y="271"/>
                </a:lnTo>
                <a:lnTo>
                  <a:pt x="37" y="269"/>
                </a:lnTo>
                <a:lnTo>
                  <a:pt x="37" y="267"/>
                </a:lnTo>
                <a:lnTo>
                  <a:pt x="37" y="266"/>
                </a:lnTo>
                <a:lnTo>
                  <a:pt x="37" y="265"/>
                </a:lnTo>
                <a:lnTo>
                  <a:pt x="37" y="263"/>
                </a:lnTo>
                <a:lnTo>
                  <a:pt x="37" y="258"/>
                </a:lnTo>
                <a:lnTo>
                  <a:pt x="36" y="256"/>
                </a:lnTo>
                <a:lnTo>
                  <a:pt x="36" y="253"/>
                </a:lnTo>
                <a:lnTo>
                  <a:pt x="36" y="252"/>
                </a:lnTo>
                <a:lnTo>
                  <a:pt x="35" y="250"/>
                </a:lnTo>
                <a:lnTo>
                  <a:pt x="36" y="249"/>
                </a:lnTo>
                <a:lnTo>
                  <a:pt x="36" y="248"/>
                </a:lnTo>
                <a:lnTo>
                  <a:pt x="36" y="247"/>
                </a:lnTo>
                <a:lnTo>
                  <a:pt x="36" y="245"/>
                </a:lnTo>
                <a:lnTo>
                  <a:pt x="38" y="241"/>
                </a:lnTo>
                <a:lnTo>
                  <a:pt x="38" y="240"/>
                </a:lnTo>
                <a:lnTo>
                  <a:pt x="38" y="239"/>
                </a:lnTo>
                <a:lnTo>
                  <a:pt x="38" y="237"/>
                </a:lnTo>
                <a:lnTo>
                  <a:pt x="38" y="236"/>
                </a:lnTo>
                <a:lnTo>
                  <a:pt x="37" y="231"/>
                </a:lnTo>
                <a:lnTo>
                  <a:pt x="37" y="229"/>
                </a:lnTo>
                <a:lnTo>
                  <a:pt x="37" y="227"/>
                </a:lnTo>
                <a:lnTo>
                  <a:pt x="37" y="226"/>
                </a:lnTo>
                <a:lnTo>
                  <a:pt x="38" y="225"/>
                </a:lnTo>
                <a:lnTo>
                  <a:pt x="38" y="224"/>
                </a:lnTo>
                <a:lnTo>
                  <a:pt x="38" y="223"/>
                </a:lnTo>
                <a:lnTo>
                  <a:pt x="40" y="220"/>
                </a:lnTo>
                <a:lnTo>
                  <a:pt x="41" y="219"/>
                </a:lnTo>
                <a:lnTo>
                  <a:pt x="43" y="214"/>
                </a:lnTo>
                <a:lnTo>
                  <a:pt x="44" y="210"/>
                </a:lnTo>
                <a:lnTo>
                  <a:pt x="45" y="208"/>
                </a:lnTo>
                <a:lnTo>
                  <a:pt x="47" y="203"/>
                </a:lnTo>
                <a:lnTo>
                  <a:pt x="51" y="192"/>
                </a:lnTo>
                <a:lnTo>
                  <a:pt x="52" y="187"/>
                </a:lnTo>
                <a:lnTo>
                  <a:pt x="55" y="181"/>
                </a:lnTo>
                <a:lnTo>
                  <a:pt x="55" y="179"/>
                </a:lnTo>
                <a:lnTo>
                  <a:pt x="56" y="177"/>
                </a:lnTo>
                <a:lnTo>
                  <a:pt x="56" y="175"/>
                </a:lnTo>
                <a:lnTo>
                  <a:pt x="57" y="173"/>
                </a:lnTo>
                <a:lnTo>
                  <a:pt x="57" y="171"/>
                </a:lnTo>
                <a:lnTo>
                  <a:pt x="57" y="169"/>
                </a:lnTo>
                <a:lnTo>
                  <a:pt x="57" y="167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5"/>
                </a:lnTo>
                <a:lnTo>
                  <a:pt x="59" y="164"/>
                </a:lnTo>
                <a:lnTo>
                  <a:pt x="60" y="163"/>
                </a:lnTo>
                <a:lnTo>
                  <a:pt x="60" y="163"/>
                </a:lnTo>
                <a:lnTo>
                  <a:pt x="61" y="162"/>
                </a:lnTo>
                <a:lnTo>
                  <a:pt x="65" y="157"/>
                </a:lnTo>
                <a:lnTo>
                  <a:pt x="66" y="156"/>
                </a:lnTo>
                <a:lnTo>
                  <a:pt x="67" y="155"/>
                </a:lnTo>
                <a:lnTo>
                  <a:pt x="69" y="154"/>
                </a:lnTo>
                <a:lnTo>
                  <a:pt x="71" y="152"/>
                </a:lnTo>
                <a:lnTo>
                  <a:pt x="72" y="151"/>
                </a:lnTo>
                <a:lnTo>
                  <a:pt x="74" y="150"/>
                </a:lnTo>
                <a:lnTo>
                  <a:pt x="75" y="150"/>
                </a:lnTo>
                <a:lnTo>
                  <a:pt x="76" y="149"/>
                </a:lnTo>
                <a:lnTo>
                  <a:pt x="78" y="149"/>
                </a:lnTo>
                <a:lnTo>
                  <a:pt x="79" y="148"/>
                </a:lnTo>
                <a:lnTo>
                  <a:pt x="81" y="148"/>
                </a:lnTo>
                <a:lnTo>
                  <a:pt x="86" y="147"/>
                </a:lnTo>
                <a:lnTo>
                  <a:pt x="88" y="147"/>
                </a:lnTo>
                <a:lnTo>
                  <a:pt x="91" y="146"/>
                </a:lnTo>
                <a:lnTo>
                  <a:pt x="92" y="146"/>
                </a:lnTo>
                <a:lnTo>
                  <a:pt x="94" y="145"/>
                </a:lnTo>
                <a:lnTo>
                  <a:pt x="95" y="144"/>
                </a:lnTo>
                <a:lnTo>
                  <a:pt x="97" y="143"/>
                </a:lnTo>
                <a:lnTo>
                  <a:pt x="99" y="141"/>
                </a:lnTo>
                <a:lnTo>
                  <a:pt x="100" y="140"/>
                </a:lnTo>
                <a:lnTo>
                  <a:pt x="101" y="140"/>
                </a:lnTo>
                <a:lnTo>
                  <a:pt x="102" y="139"/>
                </a:lnTo>
                <a:lnTo>
                  <a:pt x="102" y="139"/>
                </a:lnTo>
                <a:lnTo>
                  <a:pt x="103" y="139"/>
                </a:lnTo>
                <a:lnTo>
                  <a:pt x="104" y="139"/>
                </a:lnTo>
                <a:lnTo>
                  <a:pt x="105" y="139"/>
                </a:lnTo>
                <a:lnTo>
                  <a:pt x="106" y="140"/>
                </a:lnTo>
                <a:lnTo>
                  <a:pt x="107" y="141"/>
                </a:lnTo>
                <a:lnTo>
                  <a:pt x="111" y="145"/>
                </a:lnTo>
                <a:lnTo>
                  <a:pt x="113" y="146"/>
                </a:lnTo>
                <a:lnTo>
                  <a:pt x="113" y="147"/>
                </a:lnTo>
                <a:lnTo>
                  <a:pt x="114" y="147"/>
                </a:lnTo>
                <a:lnTo>
                  <a:pt x="115" y="147"/>
                </a:lnTo>
                <a:lnTo>
                  <a:pt x="116" y="148"/>
                </a:lnTo>
                <a:lnTo>
                  <a:pt x="117" y="148"/>
                </a:lnTo>
                <a:lnTo>
                  <a:pt x="118" y="147"/>
                </a:lnTo>
                <a:lnTo>
                  <a:pt x="119" y="147"/>
                </a:lnTo>
                <a:lnTo>
                  <a:pt x="119" y="146"/>
                </a:lnTo>
                <a:lnTo>
                  <a:pt x="120" y="145"/>
                </a:lnTo>
                <a:lnTo>
                  <a:pt x="121" y="144"/>
                </a:lnTo>
                <a:lnTo>
                  <a:pt x="121" y="143"/>
                </a:lnTo>
                <a:lnTo>
                  <a:pt x="122" y="142"/>
                </a:lnTo>
                <a:lnTo>
                  <a:pt x="122" y="141"/>
                </a:lnTo>
                <a:lnTo>
                  <a:pt x="121" y="139"/>
                </a:lnTo>
                <a:lnTo>
                  <a:pt x="121" y="138"/>
                </a:lnTo>
                <a:lnTo>
                  <a:pt x="120" y="134"/>
                </a:lnTo>
                <a:lnTo>
                  <a:pt x="119" y="132"/>
                </a:lnTo>
                <a:lnTo>
                  <a:pt x="119" y="129"/>
                </a:lnTo>
                <a:lnTo>
                  <a:pt x="119" y="127"/>
                </a:lnTo>
                <a:lnTo>
                  <a:pt x="118" y="126"/>
                </a:lnTo>
                <a:lnTo>
                  <a:pt x="119" y="124"/>
                </a:lnTo>
                <a:lnTo>
                  <a:pt x="119" y="119"/>
                </a:lnTo>
                <a:lnTo>
                  <a:pt x="119" y="116"/>
                </a:lnTo>
                <a:lnTo>
                  <a:pt x="120" y="114"/>
                </a:lnTo>
                <a:lnTo>
                  <a:pt x="119" y="111"/>
                </a:lnTo>
                <a:lnTo>
                  <a:pt x="119" y="109"/>
                </a:lnTo>
                <a:lnTo>
                  <a:pt x="118" y="107"/>
                </a:lnTo>
                <a:lnTo>
                  <a:pt x="118" y="105"/>
                </a:lnTo>
                <a:lnTo>
                  <a:pt x="117" y="103"/>
                </a:lnTo>
                <a:lnTo>
                  <a:pt x="115" y="101"/>
                </a:lnTo>
                <a:lnTo>
                  <a:pt x="114" y="99"/>
                </a:lnTo>
                <a:lnTo>
                  <a:pt x="112" y="98"/>
                </a:lnTo>
                <a:lnTo>
                  <a:pt x="111" y="97"/>
                </a:lnTo>
                <a:lnTo>
                  <a:pt x="110" y="96"/>
                </a:lnTo>
                <a:lnTo>
                  <a:pt x="108" y="94"/>
                </a:lnTo>
                <a:lnTo>
                  <a:pt x="100" y="90"/>
                </a:lnTo>
                <a:lnTo>
                  <a:pt x="98" y="89"/>
                </a:lnTo>
                <a:lnTo>
                  <a:pt x="95" y="88"/>
                </a:lnTo>
                <a:lnTo>
                  <a:pt x="94" y="87"/>
                </a:lnTo>
                <a:lnTo>
                  <a:pt x="92" y="86"/>
                </a:lnTo>
                <a:lnTo>
                  <a:pt x="91" y="85"/>
                </a:lnTo>
                <a:lnTo>
                  <a:pt x="90" y="84"/>
                </a:lnTo>
                <a:lnTo>
                  <a:pt x="89" y="83"/>
                </a:lnTo>
                <a:lnTo>
                  <a:pt x="88" y="82"/>
                </a:lnTo>
                <a:lnTo>
                  <a:pt x="88" y="80"/>
                </a:lnTo>
                <a:lnTo>
                  <a:pt x="87" y="79"/>
                </a:lnTo>
                <a:lnTo>
                  <a:pt x="86" y="77"/>
                </a:lnTo>
                <a:lnTo>
                  <a:pt x="84" y="70"/>
                </a:lnTo>
                <a:lnTo>
                  <a:pt x="80" y="64"/>
                </a:lnTo>
                <a:lnTo>
                  <a:pt x="79" y="60"/>
                </a:lnTo>
                <a:lnTo>
                  <a:pt x="78" y="57"/>
                </a:lnTo>
                <a:lnTo>
                  <a:pt x="76" y="52"/>
                </a:lnTo>
                <a:lnTo>
                  <a:pt x="75" y="48"/>
                </a:lnTo>
                <a:lnTo>
                  <a:pt x="74" y="46"/>
                </a:lnTo>
                <a:lnTo>
                  <a:pt x="73" y="44"/>
                </a:lnTo>
                <a:lnTo>
                  <a:pt x="72" y="43"/>
                </a:lnTo>
                <a:lnTo>
                  <a:pt x="72" y="42"/>
                </a:lnTo>
                <a:lnTo>
                  <a:pt x="71" y="41"/>
                </a:lnTo>
                <a:lnTo>
                  <a:pt x="70" y="40"/>
                </a:lnTo>
                <a:lnTo>
                  <a:pt x="69" y="39"/>
                </a:lnTo>
                <a:lnTo>
                  <a:pt x="65" y="36"/>
                </a:lnTo>
                <a:lnTo>
                  <a:pt x="61" y="32"/>
                </a:lnTo>
                <a:lnTo>
                  <a:pt x="59" y="31"/>
                </a:lnTo>
                <a:lnTo>
                  <a:pt x="58" y="30"/>
                </a:lnTo>
                <a:lnTo>
                  <a:pt x="58" y="29"/>
                </a:lnTo>
                <a:lnTo>
                  <a:pt x="57" y="28"/>
                </a:lnTo>
                <a:lnTo>
                  <a:pt x="56" y="27"/>
                </a:lnTo>
                <a:lnTo>
                  <a:pt x="56" y="26"/>
                </a:lnTo>
                <a:lnTo>
                  <a:pt x="55" y="25"/>
                </a:lnTo>
                <a:lnTo>
                  <a:pt x="55" y="24"/>
                </a:lnTo>
                <a:lnTo>
                  <a:pt x="55" y="23"/>
                </a:lnTo>
                <a:lnTo>
                  <a:pt x="55" y="22"/>
                </a:lnTo>
                <a:lnTo>
                  <a:pt x="55" y="21"/>
                </a:lnTo>
                <a:lnTo>
                  <a:pt x="56" y="19"/>
                </a:lnTo>
                <a:lnTo>
                  <a:pt x="56" y="17"/>
                </a:lnTo>
                <a:lnTo>
                  <a:pt x="57" y="15"/>
                </a:lnTo>
                <a:lnTo>
                  <a:pt x="58" y="13"/>
                </a:lnTo>
                <a:lnTo>
                  <a:pt x="60" y="11"/>
                </a:lnTo>
                <a:lnTo>
                  <a:pt x="61" y="9"/>
                </a:lnTo>
                <a:lnTo>
                  <a:pt x="63" y="7"/>
                </a:lnTo>
                <a:lnTo>
                  <a:pt x="64" y="5"/>
                </a:lnTo>
                <a:lnTo>
                  <a:pt x="65" y="4"/>
                </a:lnTo>
                <a:lnTo>
                  <a:pt x="67" y="3"/>
                </a:lnTo>
                <a:lnTo>
                  <a:pt x="69" y="1"/>
                </a:lnTo>
                <a:lnTo>
                  <a:pt x="70" y="1"/>
                </a:lnTo>
                <a:lnTo>
                  <a:pt x="71" y="0"/>
                </a:lnTo>
                <a:lnTo>
                  <a:pt x="72" y="0"/>
                </a:lnTo>
                <a:lnTo>
                  <a:pt x="72" y="0"/>
                </a:lnTo>
                <a:lnTo>
                  <a:pt x="72" y="1"/>
                </a:lnTo>
                <a:lnTo>
                  <a:pt x="74" y="2"/>
                </a:lnTo>
                <a:lnTo>
                  <a:pt x="76" y="4"/>
                </a:lnTo>
                <a:lnTo>
                  <a:pt x="79" y="5"/>
                </a:lnTo>
                <a:lnTo>
                  <a:pt x="83" y="7"/>
                </a:lnTo>
                <a:lnTo>
                  <a:pt x="89" y="11"/>
                </a:lnTo>
                <a:lnTo>
                  <a:pt x="92" y="13"/>
                </a:lnTo>
                <a:lnTo>
                  <a:pt x="96" y="15"/>
                </a:lnTo>
                <a:lnTo>
                  <a:pt x="97" y="15"/>
                </a:lnTo>
                <a:lnTo>
                  <a:pt x="98" y="16"/>
                </a:lnTo>
                <a:lnTo>
                  <a:pt x="100" y="16"/>
                </a:lnTo>
                <a:lnTo>
                  <a:pt x="102" y="16"/>
                </a:lnTo>
                <a:lnTo>
                  <a:pt x="104" y="16"/>
                </a:lnTo>
                <a:lnTo>
                  <a:pt x="107" y="16"/>
                </a:lnTo>
                <a:lnTo>
                  <a:pt x="109" y="16"/>
                </a:lnTo>
                <a:lnTo>
                  <a:pt x="111" y="16"/>
                </a:lnTo>
                <a:lnTo>
                  <a:pt x="113" y="17"/>
                </a:lnTo>
                <a:lnTo>
                  <a:pt x="118" y="18"/>
                </a:lnTo>
                <a:lnTo>
                  <a:pt x="120" y="19"/>
                </a:lnTo>
                <a:lnTo>
                  <a:pt x="122" y="20"/>
                </a:lnTo>
                <a:lnTo>
                  <a:pt x="130" y="23"/>
                </a:lnTo>
                <a:lnTo>
                  <a:pt x="133" y="24"/>
                </a:lnTo>
                <a:lnTo>
                  <a:pt x="135" y="25"/>
                </a:lnTo>
                <a:lnTo>
                  <a:pt x="138" y="26"/>
                </a:lnTo>
                <a:lnTo>
                  <a:pt x="142" y="27"/>
                </a:lnTo>
                <a:lnTo>
                  <a:pt x="144" y="27"/>
                </a:lnTo>
                <a:lnTo>
                  <a:pt x="149" y="28"/>
                </a:lnTo>
                <a:lnTo>
                  <a:pt x="151" y="28"/>
                </a:lnTo>
                <a:lnTo>
                  <a:pt x="152" y="28"/>
                </a:lnTo>
                <a:lnTo>
                  <a:pt x="154" y="29"/>
                </a:lnTo>
                <a:lnTo>
                  <a:pt x="155" y="30"/>
                </a:lnTo>
                <a:lnTo>
                  <a:pt x="157" y="31"/>
                </a:lnTo>
                <a:lnTo>
                  <a:pt x="159" y="32"/>
                </a:lnTo>
                <a:lnTo>
                  <a:pt x="160" y="33"/>
                </a:lnTo>
                <a:lnTo>
                  <a:pt x="167" y="37"/>
                </a:lnTo>
                <a:lnTo>
                  <a:pt x="169" y="38"/>
                </a:lnTo>
                <a:lnTo>
                  <a:pt x="170" y="38"/>
                </a:lnTo>
                <a:lnTo>
                  <a:pt x="172" y="39"/>
                </a:lnTo>
                <a:lnTo>
                  <a:pt x="174" y="39"/>
                </a:lnTo>
                <a:lnTo>
                  <a:pt x="175" y="39"/>
                </a:lnTo>
                <a:lnTo>
                  <a:pt x="177" y="40"/>
                </a:lnTo>
                <a:lnTo>
                  <a:pt x="179" y="40"/>
                </a:lnTo>
                <a:lnTo>
                  <a:pt x="185" y="39"/>
                </a:lnTo>
                <a:lnTo>
                  <a:pt x="187" y="39"/>
                </a:lnTo>
                <a:lnTo>
                  <a:pt x="188" y="39"/>
                </a:lnTo>
                <a:lnTo>
                  <a:pt x="189" y="39"/>
                </a:lnTo>
                <a:lnTo>
                  <a:pt x="191" y="40"/>
                </a:lnTo>
                <a:lnTo>
                  <a:pt x="191" y="40"/>
                </a:lnTo>
                <a:lnTo>
                  <a:pt x="192" y="40"/>
                </a:lnTo>
                <a:lnTo>
                  <a:pt x="193" y="41"/>
                </a:lnTo>
                <a:lnTo>
                  <a:pt x="193" y="42"/>
                </a:lnTo>
                <a:lnTo>
                  <a:pt x="194" y="42"/>
                </a:lnTo>
                <a:lnTo>
                  <a:pt x="195" y="44"/>
                </a:lnTo>
                <a:lnTo>
                  <a:pt x="197" y="50"/>
                </a:lnTo>
                <a:lnTo>
                  <a:pt x="198" y="52"/>
                </a:lnTo>
                <a:lnTo>
                  <a:pt x="200" y="54"/>
                </a:lnTo>
                <a:lnTo>
                  <a:pt x="201" y="57"/>
                </a:lnTo>
                <a:lnTo>
                  <a:pt x="203" y="59"/>
                </a:lnTo>
                <a:lnTo>
                  <a:pt x="205" y="61"/>
                </a:lnTo>
                <a:lnTo>
                  <a:pt x="206" y="63"/>
                </a:lnTo>
                <a:lnTo>
                  <a:pt x="207" y="64"/>
                </a:lnTo>
                <a:lnTo>
                  <a:pt x="209" y="66"/>
                </a:lnTo>
                <a:lnTo>
                  <a:pt x="211" y="67"/>
                </a:lnTo>
                <a:lnTo>
                  <a:pt x="213" y="69"/>
                </a:lnTo>
                <a:lnTo>
                  <a:pt x="216" y="71"/>
                </a:lnTo>
                <a:lnTo>
                  <a:pt x="217" y="72"/>
                </a:lnTo>
                <a:lnTo>
                  <a:pt x="219" y="73"/>
                </a:lnTo>
                <a:lnTo>
                  <a:pt x="221" y="74"/>
                </a:lnTo>
                <a:lnTo>
                  <a:pt x="223" y="76"/>
                </a:lnTo>
                <a:lnTo>
                  <a:pt x="226" y="77"/>
                </a:lnTo>
                <a:lnTo>
                  <a:pt x="227" y="77"/>
                </a:lnTo>
                <a:lnTo>
                  <a:pt x="229" y="78"/>
                </a:lnTo>
                <a:lnTo>
                  <a:pt x="230" y="78"/>
                </a:lnTo>
                <a:lnTo>
                  <a:pt x="232" y="79"/>
                </a:lnTo>
                <a:lnTo>
                  <a:pt x="233" y="79"/>
                </a:lnTo>
                <a:lnTo>
                  <a:pt x="235" y="79"/>
                </a:lnTo>
                <a:lnTo>
                  <a:pt x="236" y="79"/>
                </a:lnTo>
                <a:lnTo>
                  <a:pt x="238" y="79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0" name="Freeform 253">
            <a:extLst>
              <a:ext uri="{FF2B5EF4-FFF2-40B4-BE49-F238E27FC236}">
                <a16:creationId xmlns:a16="http://schemas.microsoft.com/office/drawing/2014/main" id="{3C9B9565-D3E8-4174-A913-091D9A1C451B}"/>
              </a:ext>
            </a:extLst>
          </p:cNvPr>
          <p:cNvSpPr>
            <a:spLocks/>
          </p:cNvSpPr>
          <p:nvPr/>
        </p:nvSpPr>
        <p:spPr bwMode="auto">
          <a:xfrm>
            <a:off x="10184458" y="3955448"/>
            <a:ext cx="900943" cy="1434889"/>
          </a:xfrm>
          <a:custGeom>
            <a:avLst/>
            <a:gdLst>
              <a:gd name="T0" fmla="*/ 215 w 474"/>
              <a:gd name="T1" fmla="*/ 10 h 690"/>
              <a:gd name="T2" fmla="*/ 220 w 474"/>
              <a:gd name="T3" fmla="*/ 35 h 690"/>
              <a:gd name="T4" fmla="*/ 242 w 474"/>
              <a:gd name="T5" fmla="*/ 32 h 690"/>
              <a:gd name="T6" fmla="*/ 249 w 474"/>
              <a:gd name="T7" fmla="*/ 66 h 690"/>
              <a:gd name="T8" fmla="*/ 231 w 474"/>
              <a:gd name="T9" fmla="*/ 71 h 690"/>
              <a:gd name="T10" fmla="*/ 202 w 474"/>
              <a:gd name="T11" fmla="*/ 94 h 690"/>
              <a:gd name="T12" fmla="*/ 174 w 474"/>
              <a:gd name="T13" fmla="*/ 135 h 690"/>
              <a:gd name="T14" fmla="*/ 168 w 474"/>
              <a:gd name="T15" fmla="*/ 178 h 690"/>
              <a:gd name="T16" fmla="*/ 145 w 474"/>
              <a:gd name="T17" fmla="*/ 223 h 690"/>
              <a:gd name="T18" fmla="*/ 159 w 474"/>
              <a:gd name="T19" fmla="*/ 245 h 690"/>
              <a:gd name="T20" fmla="*/ 147 w 474"/>
              <a:gd name="T21" fmla="*/ 271 h 690"/>
              <a:gd name="T22" fmla="*/ 144 w 474"/>
              <a:gd name="T23" fmla="*/ 298 h 690"/>
              <a:gd name="T24" fmla="*/ 167 w 474"/>
              <a:gd name="T25" fmla="*/ 311 h 690"/>
              <a:gd name="T26" fmla="*/ 171 w 474"/>
              <a:gd name="T27" fmla="*/ 328 h 690"/>
              <a:gd name="T28" fmla="*/ 194 w 474"/>
              <a:gd name="T29" fmla="*/ 322 h 690"/>
              <a:gd name="T30" fmla="*/ 228 w 474"/>
              <a:gd name="T31" fmla="*/ 305 h 690"/>
              <a:gd name="T32" fmla="*/ 233 w 474"/>
              <a:gd name="T33" fmla="*/ 331 h 690"/>
              <a:gd name="T34" fmla="*/ 244 w 474"/>
              <a:gd name="T35" fmla="*/ 341 h 690"/>
              <a:gd name="T36" fmla="*/ 261 w 474"/>
              <a:gd name="T37" fmla="*/ 323 h 690"/>
              <a:gd name="T38" fmla="*/ 272 w 474"/>
              <a:gd name="T39" fmla="*/ 316 h 690"/>
              <a:gd name="T40" fmla="*/ 276 w 474"/>
              <a:gd name="T41" fmla="*/ 297 h 690"/>
              <a:gd name="T42" fmla="*/ 289 w 474"/>
              <a:gd name="T43" fmla="*/ 331 h 690"/>
              <a:gd name="T44" fmla="*/ 303 w 474"/>
              <a:gd name="T45" fmla="*/ 356 h 690"/>
              <a:gd name="T46" fmla="*/ 336 w 474"/>
              <a:gd name="T47" fmla="*/ 372 h 690"/>
              <a:gd name="T48" fmla="*/ 367 w 474"/>
              <a:gd name="T49" fmla="*/ 365 h 690"/>
              <a:gd name="T50" fmla="*/ 372 w 474"/>
              <a:gd name="T51" fmla="*/ 394 h 690"/>
              <a:gd name="T52" fmla="*/ 380 w 474"/>
              <a:gd name="T53" fmla="*/ 421 h 690"/>
              <a:gd name="T54" fmla="*/ 397 w 474"/>
              <a:gd name="T55" fmla="*/ 421 h 690"/>
              <a:gd name="T56" fmla="*/ 425 w 474"/>
              <a:gd name="T57" fmla="*/ 452 h 690"/>
              <a:gd name="T58" fmla="*/ 447 w 474"/>
              <a:gd name="T59" fmla="*/ 487 h 690"/>
              <a:gd name="T60" fmla="*/ 457 w 474"/>
              <a:gd name="T61" fmla="*/ 493 h 690"/>
              <a:gd name="T62" fmla="*/ 474 w 474"/>
              <a:gd name="T63" fmla="*/ 506 h 690"/>
              <a:gd name="T64" fmla="*/ 462 w 474"/>
              <a:gd name="T65" fmla="*/ 522 h 690"/>
              <a:gd name="T66" fmla="*/ 439 w 474"/>
              <a:gd name="T67" fmla="*/ 527 h 690"/>
              <a:gd name="T68" fmla="*/ 423 w 474"/>
              <a:gd name="T69" fmla="*/ 552 h 690"/>
              <a:gd name="T70" fmla="*/ 399 w 474"/>
              <a:gd name="T71" fmla="*/ 575 h 690"/>
              <a:gd name="T72" fmla="*/ 375 w 474"/>
              <a:gd name="T73" fmla="*/ 562 h 690"/>
              <a:gd name="T74" fmla="*/ 359 w 474"/>
              <a:gd name="T75" fmla="*/ 570 h 690"/>
              <a:gd name="T76" fmla="*/ 359 w 474"/>
              <a:gd name="T77" fmla="*/ 586 h 690"/>
              <a:gd name="T78" fmla="*/ 348 w 474"/>
              <a:gd name="T79" fmla="*/ 602 h 690"/>
              <a:gd name="T80" fmla="*/ 319 w 474"/>
              <a:gd name="T81" fmla="*/ 600 h 690"/>
              <a:gd name="T82" fmla="*/ 302 w 474"/>
              <a:gd name="T83" fmla="*/ 617 h 690"/>
              <a:gd name="T84" fmla="*/ 280 w 474"/>
              <a:gd name="T85" fmla="*/ 621 h 690"/>
              <a:gd name="T86" fmla="*/ 249 w 474"/>
              <a:gd name="T87" fmla="*/ 614 h 690"/>
              <a:gd name="T88" fmla="*/ 240 w 474"/>
              <a:gd name="T89" fmla="*/ 600 h 690"/>
              <a:gd name="T90" fmla="*/ 232 w 474"/>
              <a:gd name="T91" fmla="*/ 627 h 690"/>
              <a:gd name="T92" fmla="*/ 224 w 474"/>
              <a:gd name="T93" fmla="*/ 653 h 690"/>
              <a:gd name="T94" fmla="*/ 196 w 474"/>
              <a:gd name="T95" fmla="*/ 673 h 690"/>
              <a:gd name="T96" fmla="*/ 161 w 474"/>
              <a:gd name="T97" fmla="*/ 688 h 690"/>
              <a:gd name="T98" fmla="*/ 146 w 474"/>
              <a:gd name="T99" fmla="*/ 661 h 690"/>
              <a:gd name="T100" fmla="*/ 110 w 474"/>
              <a:gd name="T101" fmla="*/ 640 h 690"/>
              <a:gd name="T102" fmla="*/ 109 w 474"/>
              <a:gd name="T103" fmla="*/ 612 h 690"/>
              <a:gd name="T104" fmla="*/ 100 w 474"/>
              <a:gd name="T105" fmla="*/ 613 h 690"/>
              <a:gd name="T106" fmla="*/ 84 w 474"/>
              <a:gd name="T107" fmla="*/ 594 h 690"/>
              <a:gd name="T108" fmla="*/ 69 w 474"/>
              <a:gd name="T109" fmla="*/ 563 h 690"/>
              <a:gd name="T110" fmla="*/ 44 w 474"/>
              <a:gd name="T111" fmla="*/ 547 h 690"/>
              <a:gd name="T112" fmla="*/ 29 w 474"/>
              <a:gd name="T113" fmla="*/ 563 h 690"/>
              <a:gd name="T114" fmla="*/ 46 w 474"/>
              <a:gd name="T115" fmla="*/ 589 h 690"/>
              <a:gd name="T116" fmla="*/ 28 w 474"/>
              <a:gd name="T117" fmla="*/ 617 h 690"/>
              <a:gd name="T118" fmla="*/ 1 w 474"/>
              <a:gd name="T119" fmla="*/ 603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74" h="690">
                <a:moveTo>
                  <a:pt x="195" y="2"/>
                </a:moveTo>
                <a:lnTo>
                  <a:pt x="197" y="2"/>
                </a:lnTo>
                <a:lnTo>
                  <a:pt x="198" y="2"/>
                </a:lnTo>
                <a:lnTo>
                  <a:pt x="200" y="1"/>
                </a:lnTo>
                <a:lnTo>
                  <a:pt x="206" y="0"/>
                </a:lnTo>
                <a:lnTo>
                  <a:pt x="207" y="0"/>
                </a:lnTo>
                <a:lnTo>
                  <a:pt x="208" y="0"/>
                </a:lnTo>
                <a:lnTo>
                  <a:pt x="209" y="0"/>
                </a:lnTo>
                <a:lnTo>
                  <a:pt x="210" y="0"/>
                </a:lnTo>
                <a:lnTo>
                  <a:pt x="211" y="0"/>
                </a:lnTo>
                <a:lnTo>
                  <a:pt x="211" y="0"/>
                </a:lnTo>
                <a:lnTo>
                  <a:pt x="212" y="0"/>
                </a:lnTo>
                <a:lnTo>
                  <a:pt x="212" y="1"/>
                </a:lnTo>
                <a:lnTo>
                  <a:pt x="212" y="1"/>
                </a:lnTo>
                <a:lnTo>
                  <a:pt x="213" y="2"/>
                </a:lnTo>
                <a:lnTo>
                  <a:pt x="214" y="6"/>
                </a:lnTo>
                <a:lnTo>
                  <a:pt x="215" y="10"/>
                </a:lnTo>
                <a:lnTo>
                  <a:pt x="215" y="10"/>
                </a:lnTo>
                <a:lnTo>
                  <a:pt x="215" y="12"/>
                </a:lnTo>
                <a:lnTo>
                  <a:pt x="215" y="13"/>
                </a:lnTo>
                <a:lnTo>
                  <a:pt x="215" y="15"/>
                </a:lnTo>
                <a:lnTo>
                  <a:pt x="215" y="26"/>
                </a:lnTo>
                <a:lnTo>
                  <a:pt x="215" y="27"/>
                </a:lnTo>
                <a:lnTo>
                  <a:pt x="215" y="28"/>
                </a:lnTo>
                <a:lnTo>
                  <a:pt x="215" y="30"/>
                </a:lnTo>
                <a:lnTo>
                  <a:pt x="216" y="32"/>
                </a:lnTo>
                <a:lnTo>
                  <a:pt x="216" y="33"/>
                </a:lnTo>
                <a:lnTo>
                  <a:pt x="217" y="33"/>
                </a:lnTo>
                <a:lnTo>
                  <a:pt x="217" y="34"/>
                </a:lnTo>
                <a:lnTo>
                  <a:pt x="217" y="34"/>
                </a:lnTo>
                <a:lnTo>
                  <a:pt x="218" y="35"/>
                </a:lnTo>
                <a:lnTo>
                  <a:pt x="219" y="35"/>
                </a:lnTo>
                <a:lnTo>
                  <a:pt x="220" y="35"/>
                </a:lnTo>
                <a:lnTo>
                  <a:pt x="220" y="35"/>
                </a:lnTo>
                <a:lnTo>
                  <a:pt x="221" y="34"/>
                </a:lnTo>
                <a:lnTo>
                  <a:pt x="221" y="34"/>
                </a:lnTo>
                <a:lnTo>
                  <a:pt x="224" y="32"/>
                </a:lnTo>
                <a:lnTo>
                  <a:pt x="225" y="31"/>
                </a:lnTo>
                <a:lnTo>
                  <a:pt x="226" y="30"/>
                </a:lnTo>
                <a:lnTo>
                  <a:pt x="227" y="30"/>
                </a:lnTo>
                <a:lnTo>
                  <a:pt x="228" y="30"/>
                </a:lnTo>
                <a:lnTo>
                  <a:pt x="229" y="29"/>
                </a:lnTo>
                <a:lnTo>
                  <a:pt x="231" y="29"/>
                </a:lnTo>
                <a:lnTo>
                  <a:pt x="232" y="29"/>
                </a:lnTo>
                <a:lnTo>
                  <a:pt x="233" y="29"/>
                </a:lnTo>
                <a:lnTo>
                  <a:pt x="235" y="29"/>
                </a:lnTo>
                <a:lnTo>
                  <a:pt x="236" y="29"/>
                </a:lnTo>
                <a:lnTo>
                  <a:pt x="238" y="30"/>
                </a:lnTo>
                <a:lnTo>
                  <a:pt x="239" y="30"/>
                </a:lnTo>
                <a:lnTo>
                  <a:pt x="241" y="31"/>
                </a:lnTo>
                <a:lnTo>
                  <a:pt x="242" y="32"/>
                </a:lnTo>
                <a:lnTo>
                  <a:pt x="244" y="33"/>
                </a:lnTo>
                <a:lnTo>
                  <a:pt x="245" y="34"/>
                </a:lnTo>
                <a:lnTo>
                  <a:pt x="246" y="35"/>
                </a:lnTo>
                <a:lnTo>
                  <a:pt x="247" y="35"/>
                </a:lnTo>
                <a:lnTo>
                  <a:pt x="248" y="36"/>
                </a:lnTo>
                <a:lnTo>
                  <a:pt x="249" y="38"/>
                </a:lnTo>
                <a:lnTo>
                  <a:pt x="249" y="39"/>
                </a:lnTo>
                <a:lnTo>
                  <a:pt x="250" y="40"/>
                </a:lnTo>
                <a:lnTo>
                  <a:pt x="251" y="42"/>
                </a:lnTo>
                <a:lnTo>
                  <a:pt x="251" y="43"/>
                </a:lnTo>
                <a:lnTo>
                  <a:pt x="251" y="44"/>
                </a:lnTo>
                <a:lnTo>
                  <a:pt x="251" y="44"/>
                </a:lnTo>
                <a:lnTo>
                  <a:pt x="251" y="45"/>
                </a:lnTo>
                <a:lnTo>
                  <a:pt x="250" y="57"/>
                </a:lnTo>
                <a:lnTo>
                  <a:pt x="250" y="60"/>
                </a:lnTo>
                <a:lnTo>
                  <a:pt x="250" y="63"/>
                </a:lnTo>
                <a:lnTo>
                  <a:pt x="249" y="66"/>
                </a:lnTo>
                <a:lnTo>
                  <a:pt x="249" y="67"/>
                </a:lnTo>
                <a:lnTo>
                  <a:pt x="248" y="68"/>
                </a:lnTo>
                <a:lnTo>
                  <a:pt x="248" y="70"/>
                </a:lnTo>
                <a:lnTo>
                  <a:pt x="247" y="70"/>
                </a:lnTo>
                <a:lnTo>
                  <a:pt x="247" y="71"/>
                </a:lnTo>
                <a:lnTo>
                  <a:pt x="246" y="71"/>
                </a:lnTo>
                <a:lnTo>
                  <a:pt x="245" y="72"/>
                </a:lnTo>
                <a:lnTo>
                  <a:pt x="244" y="72"/>
                </a:lnTo>
                <a:lnTo>
                  <a:pt x="243" y="72"/>
                </a:lnTo>
                <a:lnTo>
                  <a:pt x="242" y="72"/>
                </a:lnTo>
                <a:lnTo>
                  <a:pt x="241" y="72"/>
                </a:lnTo>
                <a:lnTo>
                  <a:pt x="239" y="72"/>
                </a:lnTo>
                <a:lnTo>
                  <a:pt x="237" y="72"/>
                </a:lnTo>
                <a:lnTo>
                  <a:pt x="235" y="71"/>
                </a:lnTo>
                <a:lnTo>
                  <a:pt x="233" y="71"/>
                </a:lnTo>
                <a:lnTo>
                  <a:pt x="232" y="71"/>
                </a:lnTo>
                <a:lnTo>
                  <a:pt x="231" y="71"/>
                </a:lnTo>
                <a:lnTo>
                  <a:pt x="230" y="72"/>
                </a:lnTo>
                <a:lnTo>
                  <a:pt x="229" y="72"/>
                </a:lnTo>
                <a:lnTo>
                  <a:pt x="228" y="73"/>
                </a:lnTo>
                <a:lnTo>
                  <a:pt x="226" y="75"/>
                </a:lnTo>
                <a:lnTo>
                  <a:pt x="223" y="78"/>
                </a:lnTo>
                <a:lnTo>
                  <a:pt x="219" y="83"/>
                </a:lnTo>
                <a:lnTo>
                  <a:pt x="217" y="84"/>
                </a:lnTo>
                <a:lnTo>
                  <a:pt x="216" y="85"/>
                </a:lnTo>
                <a:lnTo>
                  <a:pt x="214" y="87"/>
                </a:lnTo>
                <a:lnTo>
                  <a:pt x="213" y="88"/>
                </a:lnTo>
                <a:lnTo>
                  <a:pt x="211" y="88"/>
                </a:lnTo>
                <a:lnTo>
                  <a:pt x="208" y="89"/>
                </a:lnTo>
                <a:lnTo>
                  <a:pt x="207" y="90"/>
                </a:lnTo>
                <a:lnTo>
                  <a:pt x="205" y="91"/>
                </a:lnTo>
                <a:lnTo>
                  <a:pt x="204" y="92"/>
                </a:lnTo>
                <a:lnTo>
                  <a:pt x="203" y="93"/>
                </a:lnTo>
                <a:lnTo>
                  <a:pt x="202" y="94"/>
                </a:lnTo>
                <a:lnTo>
                  <a:pt x="198" y="97"/>
                </a:lnTo>
                <a:lnTo>
                  <a:pt x="197" y="98"/>
                </a:lnTo>
                <a:lnTo>
                  <a:pt x="196" y="99"/>
                </a:lnTo>
                <a:lnTo>
                  <a:pt x="193" y="101"/>
                </a:lnTo>
                <a:lnTo>
                  <a:pt x="192" y="102"/>
                </a:lnTo>
                <a:lnTo>
                  <a:pt x="190" y="104"/>
                </a:lnTo>
                <a:lnTo>
                  <a:pt x="187" y="108"/>
                </a:lnTo>
                <a:lnTo>
                  <a:pt x="180" y="116"/>
                </a:lnTo>
                <a:lnTo>
                  <a:pt x="178" y="119"/>
                </a:lnTo>
                <a:lnTo>
                  <a:pt x="177" y="121"/>
                </a:lnTo>
                <a:lnTo>
                  <a:pt x="177" y="122"/>
                </a:lnTo>
                <a:lnTo>
                  <a:pt x="176" y="123"/>
                </a:lnTo>
                <a:lnTo>
                  <a:pt x="176" y="125"/>
                </a:lnTo>
                <a:lnTo>
                  <a:pt x="175" y="128"/>
                </a:lnTo>
                <a:lnTo>
                  <a:pt x="175" y="132"/>
                </a:lnTo>
                <a:lnTo>
                  <a:pt x="175" y="134"/>
                </a:lnTo>
                <a:lnTo>
                  <a:pt x="174" y="135"/>
                </a:lnTo>
                <a:lnTo>
                  <a:pt x="174" y="136"/>
                </a:lnTo>
                <a:lnTo>
                  <a:pt x="173" y="138"/>
                </a:lnTo>
                <a:lnTo>
                  <a:pt x="171" y="143"/>
                </a:lnTo>
                <a:lnTo>
                  <a:pt x="171" y="145"/>
                </a:lnTo>
                <a:lnTo>
                  <a:pt x="170" y="146"/>
                </a:lnTo>
                <a:lnTo>
                  <a:pt x="170" y="148"/>
                </a:lnTo>
                <a:lnTo>
                  <a:pt x="170" y="150"/>
                </a:lnTo>
                <a:lnTo>
                  <a:pt x="170" y="152"/>
                </a:lnTo>
                <a:lnTo>
                  <a:pt x="170" y="159"/>
                </a:lnTo>
                <a:lnTo>
                  <a:pt x="170" y="165"/>
                </a:lnTo>
                <a:lnTo>
                  <a:pt x="170" y="168"/>
                </a:lnTo>
                <a:lnTo>
                  <a:pt x="170" y="170"/>
                </a:lnTo>
                <a:lnTo>
                  <a:pt x="170" y="172"/>
                </a:lnTo>
                <a:lnTo>
                  <a:pt x="170" y="173"/>
                </a:lnTo>
                <a:lnTo>
                  <a:pt x="169" y="175"/>
                </a:lnTo>
                <a:lnTo>
                  <a:pt x="168" y="177"/>
                </a:lnTo>
                <a:lnTo>
                  <a:pt x="168" y="178"/>
                </a:lnTo>
                <a:lnTo>
                  <a:pt x="167" y="180"/>
                </a:lnTo>
                <a:lnTo>
                  <a:pt x="166" y="182"/>
                </a:lnTo>
                <a:lnTo>
                  <a:pt x="165" y="183"/>
                </a:lnTo>
                <a:lnTo>
                  <a:pt x="164" y="184"/>
                </a:lnTo>
                <a:lnTo>
                  <a:pt x="156" y="193"/>
                </a:lnTo>
                <a:lnTo>
                  <a:pt x="154" y="196"/>
                </a:lnTo>
                <a:lnTo>
                  <a:pt x="153" y="198"/>
                </a:lnTo>
                <a:lnTo>
                  <a:pt x="151" y="200"/>
                </a:lnTo>
                <a:lnTo>
                  <a:pt x="150" y="202"/>
                </a:lnTo>
                <a:lnTo>
                  <a:pt x="149" y="206"/>
                </a:lnTo>
                <a:lnTo>
                  <a:pt x="148" y="207"/>
                </a:lnTo>
                <a:lnTo>
                  <a:pt x="148" y="208"/>
                </a:lnTo>
                <a:lnTo>
                  <a:pt x="147" y="210"/>
                </a:lnTo>
                <a:lnTo>
                  <a:pt x="147" y="211"/>
                </a:lnTo>
                <a:lnTo>
                  <a:pt x="147" y="213"/>
                </a:lnTo>
                <a:lnTo>
                  <a:pt x="146" y="218"/>
                </a:lnTo>
                <a:lnTo>
                  <a:pt x="145" y="223"/>
                </a:lnTo>
                <a:lnTo>
                  <a:pt x="145" y="224"/>
                </a:lnTo>
                <a:lnTo>
                  <a:pt x="145" y="225"/>
                </a:lnTo>
                <a:lnTo>
                  <a:pt x="146" y="226"/>
                </a:lnTo>
                <a:lnTo>
                  <a:pt x="146" y="227"/>
                </a:lnTo>
                <a:lnTo>
                  <a:pt x="146" y="227"/>
                </a:lnTo>
                <a:lnTo>
                  <a:pt x="146" y="228"/>
                </a:lnTo>
                <a:lnTo>
                  <a:pt x="147" y="229"/>
                </a:lnTo>
                <a:lnTo>
                  <a:pt x="148" y="230"/>
                </a:lnTo>
                <a:lnTo>
                  <a:pt x="149" y="232"/>
                </a:lnTo>
                <a:lnTo>
                  <a:pt x="155" y="238"/>
                </a:lnTo>
                <a:lnTo>
                  <a:pt x="156" y="239"/>
                </a:lnTo>
                <a:lnTo>
                  <a:pt x="157" y="241"/>
                </a:lnTo>
                <a:lnTo>
                  <a:pt x="157" y="241"/>
                </a:lnTo>
                <a:lnTo>
                  <a:pt x="158" y="242"/>
                </a:lnTo>
                <a:lnTo>
                  <a:pt x="158" y="243"/>
                </a:lnTo>
                <a:lnTo>
                  <a:pt x="158" y="244"/>
                </a:lnTo>
                <a:lnTo>
                  <a:pt x="159" y="245"/>
                </a:lnTo>
                <a:lnTo>
                  <a:pt x="159" y="246"/>
                </a:lnTo>
                <a:lnTo>
                  <a:pt x="159" y="247"/>
                </a:lnTo>
                <a:lnTo>
                  <a:pt x="159" y="248"/>
                </a:lnTo>
                <a:lnTo>
                  <a:pt x="159" y="249"/>
                </a:lnTo>
                <a:lnTo>
                  <a:pt x="158" y="251"/>
                </a:lnTo>
                <a:lnTo>
                  <a:pt x="158" y="252"/>
                </a:lnTo>
                <a:lnTo>
                  <a:pt x="157" y="254"/>
                </a:lnTo>
                <a:lnTo>
                  <a:pt x="156" y="256"/>
                </a:lnTo>
                <a:lnTo>
                  <a:pt x="155" y="257"/>
                </a:lnTo>
                <a:lnTo>
                  <a:pt x="152" y="261"/>
                </a:lnTo>
                <a:lnTo>
                  <a:pt x="150" y="263"/>
                </a:lnTo>
                <a:lnTo>
                  <a:pt x="148" y="265"/>
                </a:lnTo>
                <a:lnTo>
                  <a:pt x="148" y="266"/>
                </a:lnTo>
                <a:lnTo>
                  <a:pt x="148" y="267"/>
                </a:lnTo>
                <a:lnTo>
                  <a:pt x="147" y="268"/>
                </a:lnTo>
                <a:lnTo>
                  <a:pt x="147" y="270"/>
                </a:lnTo>
                <a:lnTo>
                  <a:pt x="147" y="271"/>
                </a:lnTo>
                <a:lnTo>
                  <a:pt x="147" y="273"/>
                </a:lnTo>
                <a:lnTo>
                  <a:pt x="147" y="274"/>
                </a:lnTo>
                <a:lnTo>
                  <a:pt x="147" y="276"/>
                </a:lnTo>
                <a:lnTo>
                  <a:pt x="147" y="277"/>
                </a:lnTo>
                <a:lnTo>
                  <a:pt x="146" y="279"/>
                </a:lnTo>
                <a:lnTo>
                  <a:pt x="145" y="281"/>
                </a:lnTo>
                <a:lnTo>
                  <a:pt x="143" y="286"/>
                </a:lnTo>
                <a:lnTo>
                  <a:pt x="142" y="288"/>
                </a:lnTo>
                <a:lnTo>
                  <a:pt x="142" y="289"/>
                </a:lnTo>
                <a:lnTo>
                  <a:pt x="142" y="290"/>
                </a:lnTo>
                <a:lnTo>
                  <a:pt x="142" y="292"/>
                </a:lnTo>
                <a:lnTo>
                  <a:pt x="142" y="292"/>
                </a:lnTo>
                <a:lnTo>
                  <a:pt x="142" y="293"/>
                </a:lnTo>
                <a:lnTo>
                  <a:pt x="142" y="294"/>
                </a:lnTo>
                <a:lnTo>
                  <a:pt x="142" y="295"/>
                </a:lnTo>
                <a:lnTo>
                  <a:pt x="143" y="296"/>
                </a:lnTo>
                <a:lnTo>
                  <a:pt x="144" y="298"/>
                </a:lnTo>
                <a:lnTo>
                  <a:pt x="145" y="300"/>
                </a:lnTo>
                <a:lnTo>
                  <a:pt x="146" y="301"/>
                </a:lnTo>
                <a:lnTo>
                  <a:pt x="146" y="302"/>
                </a:lnTo>
                <a:lnTo>
                  <a:pt x="149" y="305"/>
                </a:lnTo>
                <a:lnTo>
                  <a:pt x="151" y="308"/>
                </a:lnTo>
                <a:lnTo>
                  <a:pt x="152" y="309"/>
                </a:lnTo>
                <a:lnTo>
                  <a:pt x="154" y="311"/>
                </a:lnTo>
                <a:lnTo>
                  <a:pt x="154" y="311"/>
                </a:lnTo>
                <a:lnTo>
                  <a:pt x="155" y="312"/>
                </a:lnTo>
                <a:lnTo>
                  <a:pt x="156" y="312"/>
                </a:lnTo>
                <a:lnTo>
                  <a:pt x="157" y="312"/>
                </a:lnTo>
                <a:lnTo>
                  <a:pt x="158" y="312"/>
                </a:lnTo>
                <a:lnTo>
                  <a:pt x="159" y="312"/>
                </a:lnTo>
                <a:lnTo>
                  <a:pt x="160" y="312"/>
                </a:lnTo>
                <a:lnTo>
                  <a:pt x="164" y="312"/>
                </a:lnTo>
                <a:lnTo>
                  <a:pt x="165" y="311"/>
                </a:lnTo>
                <a:lnTo>
                  <a:pt x="167" y="311"/>
                </a:lnTo>
                <a:lnTo>
                  <a:pt x="168" y="310"/>
                </a:lnTo>
                <a:lnTo>
                  <a:pt x="169" y="310"/>
                </a:lnTo>
                <a:lnTo>
                  <a:pt x="169" y="310"/>
                </a:lnTo>
                <a:lnTo>
                  <a:pt x="170" y="310"/>
                </a:lnTo>
                <a:lnTo>
                  <a:pt x="170" y="311"/>
                </a:lnTo>
                <a:lnTo>
                  <a:pt x="170" y="311"/>
                </a:lnTo>
                <a:lnTo>
                  <a:pt x="170" y="312"/>
                </a:lnTo>
                <a:lnTo>
                  <a:pt x="171" y="313"/>
                </a:lnTo>
                <a:lnTo>
                  <a:pt x="171" y="314"/>
                </a:lnTo>
                <a:lnTo>
                  <a:pt x="170" y="317"/>
                </a:lnTo>
                <a:lnTo>
                  <a:pt x="170" y="321"/>
                </a:lnTo>
                <a:lnTo>
                  <a:pt x="170" y="323"/>
                </a:lnTo>
                <a:lnTo>
                  <a:pt x="169" y="324"/>
                </a:lnTo>
                <a:lnTo>
                  <a:pt x="170" y="326"/>
                </a:lnTo>
                <a:lnTo>
                  <a:pt x="170" y="326"/>
                </a:lnTo>
                <a:lnTo>
                  <a:pt x="170" y="327"/>
                </a:lnTo>
                <a:lnTo>
                  <a:pt x="171" y="328"/>
                </a:lnTo>
                <a:lnTo>
                  <a:pt x="171" y="329"/>
                </a:lnTo>
                <a:lnTo>
                  <a:pt x="172" y="329"/>
                </a:lnTo>
                <a:lnTo>
                  <a:pt x="172" y="329"/>
                </a:lnTo>
                <a:lnTo>
                  <a:pt x="173" y="329"/>
                </a:lnTo>
                <a:lnTo>
                  <a:pt x="174" y="330"/>
                </a:lnTo>
                <a:lnTo>
                  <a:pt x="175" y="330"/>
                </a:lnTo>
                <a:lnTo>
                  <a:pt x="180" y="329"/>
                </a:lnTo>
                <a:lnTo>
                  <a:pt x="185" y="329"/>
                </a:lnTo>
                <a:lnTo>
                  <a:pt x="186" y="329"/>
                </a:lnTo>
                <a:lnTo>
                  <a:pt x="187" y="329"/>
                </a:lnTo>
                <a:lnTo>
                  <a:pt x="188" y="329"/>
                </a:lnTo>
                <a:lnTo>
                  <a:pt x="189" y="328"/>
                </a:lnTo>
                <a:lnTo>
                  <a:pt x="189" y="327"/>
                </a:lnTo>
                <a:lnTo>
                  <a:pt x="191" y="325"/>
                </a:lnTo>
                <a:lnTo>
                  <a:pt x="192" y="324"/>
                </a:lnTo>
                <a:lnTo>
                  <a:pt x="193" y="323"/>
                </a:lnTo>
                <a:lnTo>
                  <a:pt x="194" y="322"/>
                </a:lnTo>
                <a:lnTo>
                  <a:pt x="195" y="320"/>
                </a:lnTo>
                <a:lnTo>
                  <a:pt x="200" y="317"/>
                </a:lnTo>
                <a:lnTo>
                  <a:pt x="204" y="314"/>
                </a:lnTo>
                <a:lnTo>
                  <a:pt x="206" y="312"/>
                </a:lnTo>
                <a:lnTo>
                  <a:pt x="209" y="310"/>
                </a:lnTo>
                <a:lnTo>
                  <a:pt x="210" y="309"/>
                </a:lnTo>
                <a:lnTo>
                  <a:pt x="211" y="309"/>
                </a:lnTo>
                <a:lnTo>
                  <a:pt x="212" y="308"/>
                </a:lnTo>
                <a:lnTo>
                  <a:pt x="215" y="307"/>
                </a:lnTo>
                <a:lnTo>
                  <a:pt x="217" y="306"/>
                </a:lnTo>
                <a:lnTo>
                  <a:pt x="218" y="306"/>
                </a:lnTo>
                <a:lnTo>
                  <a:pt x="219" y="305"/>
                </a:lnTo>
                <a:lnTo>
                  <a:pt x="221" y="305"/>
                </a:lnTo>
                <a:lnTo>
                  <a:pt x="224" y="305"/>
                </a:lnTo>
                <a:lnTo>
                  <a:pt x="226" y="304"/>
                </a:lnTo>
                <a:lnTo>
                  <a:pt x="227" y="304"/>
                </a:lnTo>
                <a:lnTo>
                  <a:pt x="228" y="305"/>
                </a:lnTo>
                <a:lnTo>
                  <a:pt x="229" y="305"/>
                </a:lnTo>
                <a:lnTo>
                  <a:pt x="230" y="305"/>
                </a:lnTo>
                <a:lnTo>
                  <a:pt x="231" y="306"/>
                </a:lnTo>
                <a:lnTo>
                  <a:pt x="232" y="307"/>
                </a:lnTo>
                <a:lnTo>
                  <a:pt x="233" y="307"/>
                </a:lnTo>
                <a:lnTo>
                  <a:pt x="234" y="308"/>
                </a:lnTo>
                <a:lnTo>
                  <a:pt x="234" y="309"/>
                </a:lnTo>
                <a:lnTo>
                  <a:pt x="235" y="310"/>
                </a:lnTo>
                <a:lnTo>
                  <a:pt x="235" y="312"/>
                </a:lnTo>
                <a:lnTo>
                  <a:pt x="235" y="313"/>
                </a:lnTo>
                <a:lnTo>
                  <a:pt x="235" y="313"/>
                </a:lnTo>
                <a:lnTo>
                  <a:pt x="235" y="314"/>
                </a:lnTo>
                <a:lnTo>
                  <a:pt x="235" y="317"/>
                </a:lnTo>
                <a:lnTo>
                  <a:pt x="234" y="320"/>
                </a:lnTo>
                <a:lnTo>
                  <a:pt x="233" y="326"/>
                </a:lnTo>
                <a:lnTo>
                  <a:pt x="233" y="329"/>
                </a:lnTo>
                <a:lnTo>
                  <a:pt x="233" y="331"/>
                </a:lnTo>
                <a:lnTo>
                  <a:pt x="233" y="332"/>
                </a:lnTo>
                <a:lnTo>
                  <a:pt x="233" y="333"/>
                </a:lnTo>
                <a:lnTo>
                  <a:pt x="233" y="335"/>
                </a:lnTo>
                <a:lnTo>
                  <a:pt x="234" y="336"/>
                </a:lnTo>
                <a:lnTo>
                  <a:pt x="235" y="338"/>
                </a:lnTo>
                <a:lnTo>
                  <a:pt x="236" y="340"/>
                </a:lnTo>
                <a:lnTo>
                  <a:pt x="237" y="341"/>
                </a:lnTo>
                <a:lnTo>
                  <a:pt x="238" y="342"/>
                </a:lnTo>
                <a:lnTo>
                  <a:pt x="239" y="343"/>
                </a:lnTo>
                <a:lnTo>
                  <a:pt x="240" y="343"/>
                </a:lnTo>
                <a:lnTo>
                  <a:pt x="240" y="344"/>
                </a:lnTo>
                <a:lnTo>
                  <a:pt x="241" y="344"/>
                </a:lnTo>
                <a:lnTo>
                  <a:pt x="241" y="343"/>
                </a:lnTo>
                <a:lnTo>
                  <a:pt x="242" y="343"/>
                </a:lnTo>
                <a:lnTo>
                  <a:pt x="242" y="343"/>
                </a:lnTo>
                <a:lnTo>
                  <a:pt x="243" y="343"/>
                </a:lnTo>
                <a:lnTo>
                  <a:pt x="244" y="341"/>
                </a:lnTo>
                <a:lnTo>
                  <a:pt x="245" y="338"/>
                </a:lnTo>
                <a:lnTo>
                  <a:pt x="246" y="337"/>
                </a:lnTo>
                <a:lnTo>
                  <a:pt x="247" y="337"/>
                </a:lnTo>
                <a:lnTo>
                  <a:pt x="250" y="333"/>
                </a:lnTo>
                <a:lnTo>
                  <a:pt x="251" y="333"/>
                </a:lnTo>
                <a:lnTo>
                  <a:pt x="251" y="332"/>
                </a:lnTo>
                <a:lnTo>
                  <a:pt x="252" y="331"/>
                </a:lnTo>
                <a:lnTo>
                  <a:pt x="253" y="329"/>
                </a:lnTo>
                <a:lnTo>
                  <a:pt x="253" y="328"/>
                </a:lnTo>
                <a:lnTo>
                  <a:pt x="254" y="327"/>
                </a:lnTo>
                <a:lnTo>
                  <a:pt x="254" y="327"/>
                </a:lnTo>
                <a:lnTo>
                  <a:pt x="255" y="326"/>
                </a:lnTo>
                <a:lnTo>
                  <a:pt x="256" y="326"/>
                </a:lnTo>
                <a:lnTo>
                  <a:pt x="258" y="324"/>
                </a:lnTo>
                <a:lnTo>
                  <a:pt x="259" y="324"/>
                </a:lnTo>
                <a:lnTo>
                  <a:pt x="260" y="323"/>
                </a:lnTo>
                <a:lnTo>
                  <a:pt x="261" y="323"/>
                </a:lnTo>
                <a:lnTo>
                  <a:pt x="261" y="322"/>
                </a:lnTo>
                <a:lnTo>
                  <a:pt x="262" y="322"/>
                </a:lnTo>
                <a:lnTo>
                  <a:pt x="262" y="322"/>
                </a:lnTo>
                <a:lnTo>
                  <a:pt x="263" y="323"/>
                </a:lnTo>
                <a:lnTo>
                  <a:pt x="264" y="323"/>
                </a:lnTo>
                <a:lnTo>
                  <a:pt x="265" y="323"/>
                </a:lnTo>
                <a:lnTo>
                  <a:pt x="265" y="323"/>
                </a:lnTo>
                <a:lnTo>
                  <a:pt x="266" y="323"/>
                </a:lnTo>
                <a:lnTo>
                  <a:pt x="267" y="323"/>
                </a:lnTo>
                <a:lnTo>
                  <a:pt x="268" y="322"/>
                </a:lnTo>
                <a:lnTo>
                  <a:pt x="268" y="321"/>
                </a:lnTo>
                <a:lnTo>
                  <a:pt x="270" y="320"/>
                </a:lnTo>
                <a:lnTo>
                  <a:pt x="271" y="319"/>
                </a:lnTo>
                <a:lnTo>
                  <a:pt x="271" y="318"/>
                </a:lnTo>
                <a:lnTo>
                  <a:pt x="271" y="318"/>
                </a:lnTo>
                <a:lnTo>
                  <a:pt x="272" y="317"/>
                </a:lnTo>
                <a:lnTo>
                  <a:pt x="272" y="316"/>
                </a:lnTo>
                <a:lnTo>
                  <a:pt x="272" y="314"/>
                </a:lnTo>
                <a:lnTo>
                  <a:pt x="272" y="313"/>
                </a:lnTo>
                <a:lnTo>
                  <a:pt x="271" y="312"/>
                </a:lnTo>
                <a:lnTo>
                  <a:pt x="269" y="302"/>
                </a:lnTo>
                <a:lnTo>
                  <a:pt x="269" y="300"/>
                </a:lnTo>
                <a:lnTo>
                  <a:pt x="269" y="299"/>
                </a:lnTo>
                <a:lnTo>
                  <a:pt x="269" y="298"/>
                </a:lnTo>
                <a:lnTo>
                  <a:pt x="269" y="297"/>
                </a:lnTo>
                <a:lnTo>
                  <a:pt x="270" y="297"/>
                </a:lnTo>
                <a:lnTo>
                  <a:pt x="270" y="296"/>
                </a:lnTo>
                <a:lnTo>
                  <a:pt x="271" y="296"/>
                </a:lnTo>
                <a:lnTo>
                  <a:pt x="272" y="296"/>
                </a:lnTo>
                <a:lnTo>
                  <a:pt x="273" y="296"/>
                </a:lnTo>
                <a:lnTo>
                  <a:pt x="275" y="296"/>
                </a:lnTo>
                <a:lnTo>
                  <a:pt x="276" y="296"/>
                </a:lnTo>
                <a:lnTo>
                  <a:pt x="276" y="297"/>
                </a:lnTo>
                <a:lnTo>
                  <a:pt x="276" y="297"/>
                </a:lnTo>
                <a:lnTo>
                  <a:pt x="277" y="298"/>
                </a:lnTo>
                <a:lnTo>
                  <a:pt x="277" y="299"/>
                </a:lnTo>
                <a:lnTo>
                  <a:pt x="279" y="302"/>
                </a:lnTo>
                <a:lnTo>
                  <a:pt x="281" y="306"/>
                </a:lnTo>
                <a:lnTo>
                  <a:pt x="282" y="308"/>
                </a:lnTo>
                <a:lnTo>
                  <a:pt x="283" y="310"/>
                </a:lnTo>
                <a:lnTo>
                  <a:pt x="283" y="312"/>
                </a:lnTo>
                <a:lnTo>
                  <a:pt x="283" y="314"/>
                </a:lnTo>
                <a:lnTo>
                  <a:pt x="283" y="317"/>
                </a:lnTo>
                <a:lnTo>
                  <a:pt x="283" y="318"/>
                </a:lnTo>
                <a:lnTo>
                  <a:pt x="284" y="320"/>
                </a:lnTo>
                <a:lnTo>
                  <a:pt x="284" y="321"/>
                </a:lnTo>
                <a:lnTo>
                  <a:pt x="285" y="324"/>
                </a:lnTo>
                <a:lnTo>
                  <a:pt x="286" y="325"/>
                </a:lnTo>
                <a:lnTo>
                  <a:pt x="288" y="329"/>
                </a:lnTo>
                <a:lnTo>
                  <a:pt x="288" y="330"/>
                </a:lnTo>
                <a:lnTo>
                  <a:pt x="289" y="331"/>
                </a:lnTo>
                <a:lnTo>
                  <a:pt x="290" y="332"/>
                </a:lnTo>
                <a:lnTo>
                  <a:pt x="290" y="333"/>
                </a:lnTo>
                <a:lnTo>
                  <a:pt x="290" y="334"/>
                </a:lnTo>
                <a:lnTo>
                  <a:pt x="290" y="335"/>
                </a:lnTo>
                <a:lnTo>
                  <a:pt x="291" y="337"/>
                </a:lnTo>
                <a:lnTo>
                  <a:pt x="291" y="339"/>
                </a:lnTo>
                <a:lnTo>
                  <a:pt x="291" y="340"/>
                </a:lnTo>
                <a:lnTo>
                  <a:pt x="292" y="341"/>
                </a:lnTo>
                <a:lnTo>
                  <a:pt x="292" y="342"/>
                </a:lnTo>
                <a:lnTo>
                  <a:pt x="293" y="343"/>
                </a:lnTo>
                <a:lnTo>
                  <a:pt x="297" y="347"/>
                </a:lnTo>
                <a:lnTo>
                  <a:pt x="298" y="348"/>
                </a:lnTo>
                <a:lnTo>
                  <a:pt x="299" y="350"/>
                </a:lnTo>
                <a:lnTo>
                  <a:pt x="300" y="352"/>
                </a:lnTo>
                <a:lnTo>
                  <a:pt x="301" y="354"/>
                </a:lnTo>
                <a:lnTo>
                  <a:pt x="302" y="355"/>
                </a:lnTo>
                <a:lnTo>
                  <a:pt x="303" y="356"/>
                </a:lnTo>
                <a:lnTo>
                  <a:pt x="304" y="357"/>
                </a:lnTo>
                <a:lnTo>
                  <a:pt x="306" y="358"/>
                </a:lnTo>
                <a:lnTo>
                  <a:pt x="306" y="358"/>
                </a:lnTo>
                <a:lnTo>
                  <a:pt x="309" y="359"/>
                </a:lnTo>
                <a:lnTo>
                  <a:pt x="310" y="360"/>
                </a:lnTo>
                <a:lnTo>
                  <a:pt x="311" y="361"/>
                </a:lnTo>
                <a:lnTo>
                  <a:pt x="313" y="362"/>
                </a:lnTo>
                <a:lnTo>
                  <a:pt x="315" y="364"/>
                </a:lnTo>
                <a:lnTo>
                  <a:pt x="316" y="365"/>
                </a:lnTo>
                <a:lnTo>
                  <a:pt x="318" y="366"/>
                </a:lnTo>
                <a:lnTo>
                  <a:pt x="319" y="367"/>
                </a:lnTo>
                <a:lnTo>
                  <a:pt x="325" y="370"/>
                </a:lnTo>
                <a:lnTo>
                  <a:pt x="328" y="371"/>
                </a:lnTo>
                <a:lnTo>
                  <a:pt x="329" y="371"/>
                </a:lnTo>
                <a:lnTo>
                  <a:pt x="330" y="371"/>
                </a:lnTo>
                <a:lnTo>
                  <a:pt x="335" y="372"/>
                </a:lnTo>
                <a:lnTo>
                  <a:pt x="336" y="372"/>
                </a:lnTo>
                <a:lnTo>
                  <a:pt x="337" y="372"/>
                </a:lnTo>
                <a:lnTo>
                  <a:pt x="338" y="372"/>
                </a:lnTo>
                <a:lnTo>
                  <a:pt x="339" y="372"/>
                </a:lnTo>
                <a:lnTo>
                  <a:pt x="340" y="372"/>
                </a:lnTo>
                <a:lnTo>
                  <a:pt x="343" y="370"/>
                </a:lnTo>
                <a:lnTo>
                  <a:pt x="346" y="369"/>
                </a:lnTo>
                <a:lnTo>
                  <a:pt x="348" y="368"/>
                </a:lnTo>
                <a:lnTo>
                  <a:pt x="350" y="368"/>
                </a:lnTo>
                <a:lnTo>
                  <a:pt x="357" y="365"/>
                </a:lnTo>
                <a:lnTo>
                  <a:pt x="359" y="365"/>
                </a:lnTo>
                <a:lnTo>
                  <a:pt x="363" y="364"/>
                </a:lnTo>
                <a:lnTo>
                  <a:pt x="364" y="364"/>
                </a:lnTo>
                <a:lnTo>
                  <a:pt x="364" y="364"/>
                </a:lnTo>
                <a:lnTo>
                  <a:pt x="365" y="364"/>
                </a:lnTo>
                <a:lnTo>
                  <a:pt x="366" y="364"/>
                </a:lnTo>
                <a:lnTo>
                  <a:pt x="367" y="364"/>
                </a:lnTo>
                <a:lnTo>
                  <a:pt x="367" y="365"/>
                </a:lnTo>
                <a:lnTo>
                  <a:pt x="368" y="365"/>
                </a:lnTo>
                <a:lnTo>
                  <a:pt x="369" y="365"/>
                </a:lnTo>
                <a:lnTo>
                  <a:pt x="370" y="366"/>
                </a:lnTo>
                <a:lnTo>
                  <a:pt x="371" y="368"/>
                </a:lnTo>
                <a:lnTo>
                  <a:pt x="371" y="369"/>
                </a:lnTo>
                <a:lnTo>
                  <a:pt x="372" y="370"/>
                </a:lnTo>
                <a:lnTo>
                  <a:pt x="373" y="372"/>
                </a:lnTo>
                <a:lnTo>
                  <a:pt x="373" y="374"/>
                </a:lnTo>
                <a:lnTo>
                  <a:pt x="374" y="377"/>
                </a:lnTo>
                <a:lnTo>
                  <a:pt x="374" y="379"/>
                </a:lnTo>
                <a:lnTo>
                  <a:pt x="374" y="380"/>
                </a:lnTo>
                <a:lnTo>
                  <a:pt x="375" y="382"/>
                </a:lnTo>
                <a:lnTo>
                  <a:pt x="374" y="384"/>
                </a:lnTo>
                <a:lnTo>
                  <a:pt x="374" y="385"/>
                </a:lnTo>
                <a:lnTo>
                  <a:pt x="374" y="387"/>
                </a:lnTo>
                <a:lnTo>
                  <a:pt x="374" y="388"/>
                </a:lnTo>
                <a:lnTo>
                  <a:pt x="372" y="394"/>
                </a:lnTo>
                <a:lnTo>
                  <a:pt x="372" y="397"/>
                </a:lnTo>
                <a:lnTo>
                  <a:pt x="372" y="398"/>
                </a:lnTo>
                <a:lnTo>
                  <a:pt x="372" y="400"/>
                </a:lnTo>
                <a:lnTo>
                  <a:pt x="371" y="401"/>
                </a:lnTo>
                <a:lnTo>
                  <a:pt x="371" y="403"/>
                </a:lnTo>
                <a:lnTo>
                  <a:pt x="372" y="405"/>
                </a:lnTo>
                <a:lnTo>
                  <a:pt x="372" y="407"/>
                </a:lnTo>
                <a:lnTo>
                  <a:pt x="372" y="409"/>
                </a:lnTo>
                <a:lnTo>
                  <a:pt x="373" y="411"/>
                </a:lnTo>
                <a:lnTo>
                  <a:pt x="373" y="413"/>
                </a:lnTo>
                <a:lnTo>
                  <a:pt x="374" y="415"/>
                </a:lnTo>
                <a:lnTo>
                  <a:pt x="375" y="416"/>
                </a:lnTo>
                <a:lnTo>
                  <a:pt x="376" y="417"/>
                </a:lnTo>
                <a:lnTo>
                  <a:pt x="376" y="418"/>
                </a:lnTo>
                <a:lnTo>
                  <a:pt x="377" y="419"/>
                </a:lnTo>
                <a:lnTo>
                  <a:pt x="379" y="420"/>
                </a:lnTo>
                <a:lnTo>
                  <a:pt x="380" y="421"/>
                </a:lnTo>
                <a:lnTo>
                  <a:pt x="382" y="422"/>
                </a:lnTo>
                <a:lnTo>
                  <a:pt x="383" y="423"/>
                </a:lnTo>
                <a:lnTo>
                  <a:pt x="385" y="424"/>
                </a:lnTo>
                <a:lnTo>
                  <a:pt x="386" y="424"/>
                </a:lnTo>
                <a:lnTo>
                  <a:pt x="387" y="424"/>
                </a:lnTo>
                <a:lnTo>
                  <a:pt x="388" y="424"/>
                </a:lnTo>
                <a:lnTo>
                  <a:pt x="389" y="424"/>
                </a:lnTo>
                <a:lnTo>
                  <a:pt x="390" y="424"/>
                </a:lnTo>
                <a:lnTo>
                  <a:pt x="391" y="424"/>
                </a:lnTo>
                <a:lnTo>
                  <a:pt x="391" y="423"/>
                </a:lnTo>
                <a:lnTo>
                  <a:pt x="393" y="422"/>
                </a:lnTo>
                <a:lnTo>
                  <a:pt x="394" y="422"/>
                </a:lnTo>
                <a:lnTo>
                  <a:pt x="394" y="421"/>
                </a:lnTo>
                <a:lnTo>
                  <a:pt x="395" y="421"/>
                </a:lnTo>
                <a:lnTo>
                  <a:pt x="396" y="421"/>
                </a:lnTo>
                <a:lnTo>
                  <a:pt x="396" y="421"/>
                </a:lnTo>
                <a:lnTo>
                  <a:pt x="397" y="421"/>
                </a:lnTo>
                <a:lnTo>
                  <a:pt x="397" y="422"/>
                </a:lnTo>
                <a:lnTo>
                  <a:pt x="398" y="422"/>
                </a:lnTo>
                <a:lnTo>
                  <a:pt x="400" y="423"/>
                </a:lnTo>
                <a:lnTo>
                  <a:pt x="401" y="424"/>
                </a:lnTo>
                <a:lnTo>
                  <a:pt x="402" y="426"/>
                </a:lnTo>
                <a:lnTo>
                  <a:pt x="404" y="428"/>
                </a:lnTo>
                <a:lnTo>
                  <a:pt x="405" y="430"/>
                </a:lnTo>
                <a:lnTo>
                  <a:pt x="406" y="431"/>
                </a:lnTo>
                <a:lnTo>
                  <a:pt x="407" y="433"/>
                </a:lnTo>
                <a:lnTo>
                  <a:pt x="409" y="437"/>
                </a:lnTo>
                <a:lnTo>
                  <a:pt x="410" y="438"/>
                </a:lnTo>
                <a:lnTo>
                  <a:pt x="411" y="441"/>
                </a:lnTo>
                <a:lnTo>
                  <a:pt x="412" y="442"/>
                </a:lnTo>
                <a:lnTo>
                  <a:pt x="413" y="443"/>
                </a:lnTo>
                <a:lnTo>
                  <a:pt x="414" y="444"/>
                </a:lnTo>
                <a:lnTo>
                  <a:pt x="415" y="444"/>
                </a:lnTo>
                <a:lnTo>
                  <a:pt x="425" y="452"/>
                </a:lnTo>
                <a:lnTo>
                  <a:pt x="427" y="454"/>
                </a:lnTo>
                <a:lnTo>
                  <a:pt x="429" y="455"/>
                </a:lnTo>
                <a:lnTo>
                  <a:pt x="434" y="460"/>
                </a:lnTo>
                <a:lnTo>
                  <a:pt x="437" y="463"/>
                </a:lnTo>
                <a:lnTo>
                  <a:pt x="438" y="465"/>
                </a:lnTo>
                <a:lnTo>
                  <a:pt x="441" y="468"/>
                </a:lnTo>
                <a:lnTo>
                  <a:pt x="443" y="471"/>
                </a:lnTo>
                <a:lnTo>
                  <a:pt x="445" y="474"/>
                </a:lnTo>
                <a:lnTo>
                  <a:pt x="447" y="478"/>
                </a:lnTo>
                <a:lnTo>
                  <a:pt x="448" y="479"/>
                </a:lnTo>
                <a:lnTo>
                  <a:pt x="448" y="481"/>
                </a:lnTo>
                <a:lnTo>
                  <a:pt x="448" y="482"/>
                </a:lnTo>
                <a:lnTo>
                  <a:pt x="448" y="482"/>
                </a:lnTo>
                <a:lnTo>
                  <a:pt x="448" y="483"/>
                </a:lnTo>
                <a:lnTo>
                  <a:pt x="448" y="484"/>
                </a:lnTo>
                <a:lnTo>
                  <a:pt x="448" y="485"/>
                </a:lnTo>
                <a:lnTo>
                  <a:pt x="447" y="487"/>
                </a:lnTo>
                <a:lnTo>
                  <a:pt x="446" y="488"/>
                </a:lnTo>
                <a:lnTo>
                  <a:pt x="446" y="490"/>
                </a:lnTo>
                <a:lnTo>
                  <a:pt x="446" y="491"/>
                </a:lnTo>
                <a:lnTo>
                  <a:pt x="446" y="491"/>
                </a:lnTo>
                <a:lnTo>
                  <a:pt x="446" y="492"/>
                </a:lnTo>
                <a:lnTo>
                  <a:pt x="446" y="494"/>
                </a:lnTo>
                <a:lnTo>
                  <a:pt x="447" y="495"/>
                </a:lnTo>
                <a:lnTo>
                  <a:pt x="447" y="496"/>
                </a:lnTo>
                <a:lnTo>
                  <a:pt x="448" y="497"/>
                </a:lnTo>
                <a:lnTo>
                  <a:pt x="449" y="497"/>
                </a:lnTo>
                <a:lnTo>
                  <a:pt x="449" y="498"/>
                </a:lnTo>
                <a:lnTo>
                  <a:pt x="450" y="498"/>
                </a:lnTo>
                <a:lnTo>
                  <a:pt x="451" y="498"/>
                </a:lnTo>
                <a:lnTo>
                  <a:pt x="451" y="497"/>
                </a:lnTo>
                <a:lnTo>
                  <a:pt x="452" y="497"/>
                </a:lnTo>
                <a:lnTo>
                  <a:pt x="455" y="494"/>
                </a:lnTo>
                <a:lnTo>
                  <a:pt x="457" y="493"/>
                </a:lnTo>
                <a:lnTo>
                  <a:pt x="458" y="492"/>
                </a:lnTo>
                <a:lnTo>
                  <a:pt x="459" y="491"/>
                </a:lnTo>
                <a:lnTo>
                  <a:pt x="460" y="491"/>
                </a:lnTo>
                <a:lnTo>
                  <a:pt x="462" y="491"/>
                </a:lnTo>
                <a:lnTo>
                  <a:pt x="463" y="491"/>
                </a:lnTo>
                <a:lnTo>
                  <a:pt x="464" y="491"/>
                </a:lnTo>
                <a:lnTo>
                  <a:pt x="464" y="491"/>
                </a:lnTo>
                <a:lnTo>
                  <a:pt x="465" y="491"/>
                </a:lnTo>
                <a:lnTo>
                  <a:pt x="465" y="491"/>
                </a:lnTo>
                <a:lnTo>
                  <a:pt x="466" y="491"/>
                </a:lnTo>
                <a:lnTo>
                  <a:pt x="466" y="492"/>
                </a:lnTo>
                <a:lnTo>
                  <a:pt x="468" y="493"/>
                </a:lnTo>
                <a:lnTo>
                  <a:pt x="469" y="495"/>
                </a:lnTo>
                <a:lnTo>
                  <a:pt x="470" y="497"/>
                </a:lnTo>
                <a:lnTo>
                  <a:pt x="472" y="502"/>
                </a:lnTo>
                <a:lnTo>
                  <a:pt x="473" y="505"/>
                </a:lnTo>
                <a:lnTo>
                  <a:pt x="474" y="506"/>
                </a:lnTo>
                <a:lnTo>
                  <a:pt x="474" y="506"/>
                </a:lnTo>
                <a:lnTo>
                  <a:pt x="474" y="507"/>
                </a:lnTo>
                <a:lnTo>
                  <a:pt x="474" y="508"/>
                </a:lnTo>
                <a:lnTo>
                  <a:pt x="473" y="509"/>
                </a:lnTo>
                <a:lnTo>
                  <a:pt x="473" y="510"/>
                </a:lnTo>
                <a:lnTo>
                  <a:pt x="472" y="511"/>
                </a:lnTo>
                <a:lnTo>
                  <a:pt x="471" y="513"/>
                </a:lnTo>
                <a:lnTo>
                  <a:pt x="470" y="516"/>
                </a:lnTo>
                <a:lnTo>
                  <a:pt x="468" y="518"/>
                </a:lnTo>
                <a:lnTo>
                  <a:pt x="467" y="519"/>
                </a:lnTo>
                <a:lnTo>
                  <a:pt x="467" y="519"/>
                </a:lnTo>
                <a:lnTo>
                  <a:pt x="466" y="520"/>
                </a:lnTo>
                <a:lnTo>
                  <a:pt x="465" y="521"/>
                </a:lnTo>
                <a:lnTo>
                  <a:pt x="464" y="521"/>
                </a:lnTo>
                <a:lnTo>
                  <a:pt x="463" y="522"/>
                </a:lnTo>
                <a:lnTo>
                  <a:pt x="462" y="522"/>
                </a:lnTo>
                <a:lnTo>
                  <a:pt x="462" y="522"/>
                </a:lnTo>
                <a:lnTo>
                  <a:pt x="461" y="522"/>
                </a:lnTo>
                <a:lnTo>
                  <a:pt x="460" y="522"/>
                </a:lnTo>
                <a:lnTo>
                  <a:pt x="459" y="522"/>
                </a:lnTo>
                <a:lnTo>
                  <a:pt x="458" y="522"/>
                </a:lnTo>
                <a:lnTo>
                  <a:pt x="456" y="522"/>
                </a:lnTo>
                <a:lnTo>
                  <a:pt x="454" y="521"/>
                </a:lnTo>
                <a:lnTo>
                  <a:pt x="450" y="520"/>
                </a:lnTo>
                <a:lnTo>
                  <a:pt x="448" y="520"/>
                </a:lnTo>
                <a:lnTo>
                  <a:pt x="446" y="520"/>
                </a:lnTo>
                <a:lnTo>
                  <a:pt x="445" y="520"/>
                </a:lnTo>
                <a:lnTo>
                  <a:pt x="445" y="520"/>
                </a:lnTo>
                <a:lnTo>
                  <a:pt x="444" y="520"/>
                </a:lnTo>
                <a:lnTo>
                  <a:pt x="443" y="521"/>
                </a:lnTo>
                <a:lnTo>
                  <a:pt x="442" y="522"/>
                </a:lnTo>
                <a:lnTo>
                  <a:pt x="441" y="525"/>
                </a:lnTo>
                <a:lnTo>
                  <a:pt x="440" y="526"/>
                </a:lnTo>
                <a:lnTo>
                  <a:pt x="439" y="527"/>
                </a:lnTo>
                <a:lnTo>
                  <a:pt x="439" y="528"/>
                </a:lnTo>
                <a:lnTo>
                  <a:pt x="438" y="529"/>
                </a:lnTo>
                <a:lnTo>
                  <a:pt x="437" y="530"/>
                </a:lnTo>
                <a:lnTo>
                  <a:pt x="436" y="531"/>
                </a:lnTo>
                <a:lnTo>
                  <a:pt x="433" y="533"/>
                </a:lnTo>
                <a:lnTo>
                  <a:pt x="431" y="534"/>
                </a:lnTo>
                <a:lnTo>
                  <a:pt x="430" y="535"/>
                </a:lnTo>
                <a:lnTo>
                  <a:pt x="428" y="538"/>
                </a:lnTo>
                <a:lnTo>
                  <a:pt x="425" y="540"/>
                </a:lnTo>
                <a:lnTo>
                  <a:pt x="425" y="541"/>
                </a:lnTo>
                <a:lnTo>
                  <a:pt x="424" y="542"/>
                </a:lnTo>
                <a:lnTo>
                  <a:pt x="424" y="543"/>
                </a:lnTo>
                <a:lnTo>
                  <a:pt x="423" y="544"/>
                </a:lnTo>
                <a:lnTo>
                  <a:pt x="423" y="545"/>
                </a:lnTo>
                <a:lnTo>
                  <a:pt x="423" y="549"/>
                </a:lnTo>
                <a:lnTo>
                  <a:pt x="423" y="551"/>
                </a:lnTo>
                <a:lnTo>
                  <a:pt x="423" y="552"/>
                </a:lnTo>
                <a:lnTo>
                  <a:pt x="422" y="555"/>
                </a:lnTo>
                <a:lnTo>
                  <a:pt x="421" y="557"/>
                </a:lnTo>
                <a:lnTo>
                  <a:pt x="419" y="561"/>
                </a:lnTo>
                <a:lnTo>
                  <a:pt x="418" y="565"/>
                </a:lnTo>
                <a:lnTo>
                  <a:pt x="416" y="569"/>
                </a:lnTo>
                <a:lnTo>
                  <a:pt x="416" y="570"/>
                </a:lnTo>
                <a:lnTo>
                  <a:pt x="415" y="570"/>
                </a:lnTo>
                <a:lnTo>
                  <a:pt x="414" y="571"/>
                </a:lnTo>
                <a:lnTo>
                  <a:pt x="413" y="572"/>
                </a:lnTo>
                <a:lnTo>
                  <a:pt x="413" y="572"/>
                </a:lnTo>
                <a:lnTo>
                  <a:pt x="413" y="573"/>
                </a:lnTo>
                <a:lnTo>
                  <a:pt x="411" y="573"/>
                </a:lnTo>
                <a:lnTo>
                  <a:pt x="407" y="574"/>
                </a:lnTo>
                <a:lnTo>
                  <a:pt x="404" y="575"/>
                </a:lnTo>
                <a:lnTo>
                  <a:pt x="402" y="575"/>
                </a:lnTo>
                <a:lnTo>
                  <a:pt x="401" y="575"/>
                </a:lnTo>
                <a:lnTo>
                  <a:pt x="399" y="575"/>
                </a:lnTo>
                <a:lnTo>
                  <a:pt x="397" y="574"/>
                </a:lnTo>
                <a:lnTo>
                  <a:pt x="396" y="574"/>
                </a:lnTo>
                <a:lnTo>
                  <a:pt x="394" y="573"/>
                </a:lnTo>
                <a:lnTo>
                  <a:pt x="393" y="573"/>
                </a:lnTo>
                <a:lnTo>
                  <a:pt x="392" y="572"/>
                </a:lnTo>
                <a:lnTo>
                  <a:pt x="391" y="571"/>
                </a:lnTo>
                <a:lnTo>
                  <a:pt x="390" y="570"/>
                </a:lnTo>
                <a:lnTo>
                  <a:pt x="387" y="568"/>
                </a:lnTo>
                <a:lnTo>
                  <a:pt x="386" y="566"/>
                </a:lnTo>
                <a:lnTo>
                  <a:pt x="384" y="565"/>
                </a:lnTo>
                <a:lnTo>
                  <a:pt x="382" y="564"/>
                </a:lnTo>
                <a:lnTo>
                  <a:pt x="381" y="563"/>
                </a:lnTo>
                <a:lnTo>
                  <a:pt x="380" y="563"/>
                </a:lnTo>
                <a:lnTo>
                  <a:pt x="379" y="562"/>
                </a:lnTo>
                <a:lnTo>
                  <a:pt x="378" y="562"/>
                </a:lnTo>
                <a:lnTo>
                  <a:pt x="376" y="562"/>
                </a:lnTo>
                <a:lnTo>
                  <a:pt x="375" y="562"/>
                </a:lnTo>
                <a:lnTo>
                  <a:pt x="374" y="563"/>
                </a:lnTo>
                <a:lnTo>
                  <a:pt x="374" y="563"/>
                </a:lnTo>
                <a:lnTo>
                  <a:pt x="373" y="564"/>
                </a:lnTo>
                <a:lnTo>
                  <a:pt x="372" y="565"/>
                </a:lnTo>
                <a:lnTo>
                  <a:pt x="370" y="568"/>
                </a:lnTo>
                <a:lnTo>
                  <a:pt x="369" y="569"/>
                </a:lnTo>
                <a:lnTo>
                  <a:pt x="369" y="569"/>
                </a:lnTo>
                <a:lnTo>
                  <a:pt x="368" y="570"/>
                </a:lnTo>
                <a:lnTo>
                  <a:pt x="368" y="570"/>
                </a:lnTo>
                <a:lnTo>
                  <a:pt x="367" y="571"/>
                </a:lnTo>
                <a:lnTo>
                  <a:pt x="367" y="571"/>
                </a:lnTo>
                <a:lnTo>
                  <a:pt x="366" y="571"/>
                </a:lnTo>
                <a:lnTo>
                  <a:pt x="365" y="571"/>
                </a:lnTo>
                <a:lnTo>
                  <a:pt x="364" y="570"/>
                </a:lnTo>
                <a:lnTo>
                  <a:pt x="361" y="570"/>
                </a:lnTo>
                <a:lnTo>
                  <a:pt x="360" y="570"/>
                </a:lnTo>
                <a:lnTo>
                  <a:pt x="359" y="570"/>
                </a:lnTo>
                <a:lnTo>
                  <a:pt x="358" y="570"/>
                </a:lnTo>
                <a:lnTo>
                  <a:pt x="357" y="570"/>
                </a:lnTo>
                <a:lnTo>
                  <a:pt x="356" y="570"/>
                </a:lnTo>
                <a:lnTo>
                  <a:pt x="356" y="570"/>
                </a:lnTo>
                <a:lnTo>
                  <a:pt x="355" y="571"/>
                </a:lnTo>
                <a:lnTo>
                  <a:pt x="355" y="571"/>
                </a:lnTo>
                <a:lnTo>
                  <a:pt x="354" y="571"/>
                </a:lnTo>
                <a:lnTo>
                  <a:pt x="354" y="572"/>
                </a:lnTo>
                <a:lnTo>
                  <a:pt x="354" y="572"/>
                </a:lnTo>
                <a:lnTo>
                  <a:pt x="354" y="573"/>
                </a:lnTo>
                <a:lnTo>
                  <a:pt x="354" y="573"/>
                </a:lnTo>
                <a:lnTo>
                  <a:pt x="354" y="574"/>
                </a:lnTo>
                <a:lnTo>
                  <a:pt x="354" y="575"/>
                </a:lnTo>
                <a:lnTo>
                  <a:pt x="355" y="576"/>
                </a:lnTo>
                <a:lnTo>
                  <a:pt x="358" y="582"/>
                </a:lnTo>
                <a:lnTo>
                  <a:pt x="359" y="585"/>
                </a:lnTo>
                <a:lnTo>
                  <a:pt x="359" y="586"/>
                </a:lnTo>
                <a:lnTo>
                  <a:pt x="359" y="587"/>
                </a:lnTo>
                <a:lnTo>
                  <a:pt x="360" y="589"/>
                </a:lnTo>
                <a:lnTo>
                  <a:pt x="360" y="590"/>
                </a:lnTo>
                <a:lnTo>
                  <a:pt x="359" y="591"/>
                </a:lnTo>
                <a:lnTo>
                  <a:pt x="359" y="592"/>
                </a:lnTo>
                <a:lnTo>
                  <a:pt x="359" y="593"/>
                </a:lnTo>
                <a:lnTo>
                  <a:pt x="358" y="594"/>
                </a:lnTo>
                <a:lnTo>
                  <a:pt x="358" y="596"/>
                </a:lnTo>
                <a:lnTo>
                  <a:pt x="357" y="597"/>
                </a:lnTo>
                <a:lnTo>
                  <a:pt x="355" y="598"/>
                </a:lnTo>
                <a:lnTo>
                  <a:pt x="355" y="599"/>
                </a:lnTo>
                <a:lnTo>
                  <a:pt x="354" y="600"/>
                </a:lnTo>
                <a:lnTo>
                  <a:pt x="353" y="600"/>
                </a:lnTo>
                <a:lnTo>
                  <a:pt x="352" y="601"/>
                </a:lnTo>
                <a:lnTo>
                  <a:pt x="351" y="601"/>
                </a:lnTo>
                <a:lnTo>
                  <a:pt x="349" y="602"/>
                </a:lnTo>
                <a:lnTo>
                  <a:pt x="348" y="602"/>
                </a:lnTo>
                <a:lnTo>
                  <a:pt x="347" y="602"/>
                </a:lnTo>
                <a:lnTo>
                  <a:pt x="345" y="602"/>
                </a:lnTo>
                <a:lnTo>
                  <a:pt x="344" y="602"/>
                </a:lnTo>
                <a:lnTo>
                  <a:pt x="343" y="602"/>
                </a:lnTo>
                <a:lnTo>
                  <a:pt x="341" y="602"/>
                </a:lnTo>
                <a:lnTo>
                  <a:pt x="340" y="601"/>
                </a:lnTo>
                <a:lnTo>
                  <a:pt x="339" y="601"/>
                </a:lnTo>
                <a:lnTo>
                  <a:pt x="336" y="600"/>
                </a:lnTo>
                <a:lnTo>
                  <a:pt x="335" y="600"/>
                </a:lnTo>
                <a:lnTo>
                  <a:pt x="334" y="599"/>
                </a:lnTo>
                <a:lnTo>
                  <a:pt x="333" y="599"/>
                </a:lnTo>
                <a:lnTo>
                  <a:pt x="331" y="599"/>
                </a:lnTo>
                <a:lnTo>
                  <a:pt x="329" y="599"/>
                </a:lnTo>
                <a:lnTo>
                  <a:pt x="327" y="599"/>
                </a:lnTo>
                <a:lnTo>
                  <a:pt x="325" y="599"/>
                </a:lnTo>
                <a:lnTo>
                  <a:pt x="321" y="599"/>
                </a:lnTo>
                <a:lnTo>
                  <a:pt x="319" y="600"/>
                </a:lnTo>
                <a:lnTo>
                  <a:pt x="318" y="600"/>
                </a:lnTo>
                <a:lnTo>
                  <a:pt x="315" y="601"/>
                </a:lnTo>
                <a:lnTo>
                  <a:pt x="312" y="602"/>
                </a:lnTo>
                <a:lnTo>
                  <a:pt x="309" y="603"/>
                </a:lnTo>
                <a:lnTo>
                  <a:pt x="307" y="603"/>
                </a:lnTo>
                <a:lnTo>
                  <a:pt x="306" y="603"/>
                </a:lnTo>
                <a:lnTo>
                  <a:pt x="306" y="604"/>
                </a:lnTo>
                <a:lnTo>
                  <a:pt x="305" y="604"/>
                </a:lnTo>
                <a:lnTo>
                  <a:pt x="305" y="605"/>
                </a:lnTo>
                <a:lnTo>
                  <a:pt x="305" y="605"/>
                </a:lnTo>
                <a:lnTo>
                  <a:pt x="305" y="607"/>
                </a:lnTo>
                <a:lnTo>
                  <a:pt x="305" y="608"/>
                </a:lnTo>
                <a:lnTo>
                  <a:pt x="304" y="611"/>
                </a:lnTo>
                <a:lnTo>
                  <a:pt x="304" y="613"/>
                </a:lnTo>
                <a:lnTo>
                  <a:pt x="303" y="614"/>
                </a:lnTo>
                <a:lnTo>
                  <a:pt x="303" y="615"/>
                </a:lnTo>
                <a:lnTo>
                  <a:pt x="302" y="617"/>
                </a:lnTo>
                <a:lnTo>
                  <a:pt x="301" y="618"/>
                </a:lnTo>
                <a:lnTo>
                  <a:pt x="300" y="620"/>
                </a:lnTo>
                <a:lnTo>
                  <a:pt x="299" y="621"/>
                </a:lnTo>
                <a:lnTo>
                  <a:pt x="298" y="623"/>
                </a:lnTo>
                <a:lnTo>
                  <a:pt x="297" y="624"/>
                </a:lnTo>
                <a:lnTo>
                  <a:pt x="296" y="625"/>
                </a:lnTo>
                <a:lnTo>
                  <a:pt x="295" y="626"/>
                </a:lnTo>
                <a:lnTo>
                  <a:pt x="293" y="627"/>
                </a:lnTo>
                <a:lnTo>
                  <a:pt x="292" y="627"/>
                </a:lnTo>
                <a:lnTo>
                  <a:pt x="291" y="628"/>
                </a:lnTo>
                <a:lnTo>
                  <a:pt x="290" y="628"/>
                </a:lnTo>
                <a:lnTo>
                  <a:pt x="290" y="628"/>
                </a:lnTo>
                <a:lnTo>
                  <a:pt x="289" y="627"/>
                </a:lnTo>
                <a:lnTo>
                  <a:pt x="287" y="626"/>
                </a:lnTo>
                <a:lnTo>
                  <a:pt x="283" y="623"/>
                </a:lnTo>
                <a:lnTo>
                  <a:pt x="281" y="622"/>
                </a:lnTo>
                <a:lnTo>
                  <a:pt x="280" y="621"/>
                </a:lnTo>
                <a:lnTo>
                  <a:pt x="278" y="620"/>
                </a:lnTo>
                <a:lnTo>
                  <a:pt x="277" y="620"/>
                </a:lnTo>
                <a:lnTo>
                  <a:pt x="276" y="619"/>
                </a:lnTo>
                <a:lnTo>
                  <a:pt x="275" y="619"/>
                </a:lnTo>
                <a:lnTo>
                  <a:pt x="273" y="619"/>
                </a:lnTo>
                <a:lnTo>
                  <a:pt x="272" y="618"/>
                </a:lnTo>
                <a:lnTo>
                  <a:pt x="269" y="618"/>
                </a:lnTo>
                <a:lnTo>
                  <a:pt x="266" y="618"/>
                </a:lnTo>
                <a:lnTo>
                  <a:pt x="264" y="617"/>
                </a:lnTo>
                <a:lnTo>
                  <a:pt x="261" y="616"/>
                </a:lnTo>
                <a:lnTo>
                  <a:pt x="258" y="615"/>
                </a:lnTo>
                <a:lnTo>
                  <a:pt x="257" y="615"/>
                </a:lnTo>
                <a:lnTo>
                  <a:pt x="255" y="615"/>
                </a:lnTo>
                <a:lnTo>
                  <a:pt x="252" y="615"/>
                </a:lnTo>
                <a:lnTo>
                  <a:pt x="250" y="614"/>
                </a:lnTo>
                <a:lnTo>
                  <a:pt x="250" y="614"/>
                </a:lnTo>
                <a:lnTo>
                  <a:pt x="249" y="614"/>
                </a:lnTo>
                <a:lnTo>
                  <a:pt x="249" y="613"/>
                </a:lnTo>
                <a:lnTo>
                  <a:pt x="248" y="612"/>
                </a:lnTo>
                <a:lnTo>
                  <a:pt x="248" y="611"/>
                </a:lnTo>
                <a:lnTo>
                  <a:pt x="247" y="610"/>
                </a:lnTo>
                <a:lnTo>
                  <a:pt x="247" y="609"/>
                </a:lnTo>
                <a:lnTo>
                  <a:pt x="246" y="605"/>
                </a:lnTo>
                <a:lnTo>
                  <a:pt x="246" y="604"/>
                </a:lnTo>
                <a:lnTo>
                  <a:pt x="246" y="603"/>
                </a:lnTo>
                <a:lnTo>
                  <a:pt x="246" y="602"/>
                </a:lnTo>
                <a:lnTo>
                  <a:pt x="245" y="601"/>
                </a:lnTo>
                <a:lnTo>
                  <a:pt x="244" y="600"/>
                </a:lnTo>
                <a:lnTo>
                  <a:pt x="244" y="600"/>
                </a:lnTo>
                <a:lnTo>
                  <a:pt x="243" y="599"/>
                </a:lnTo>
                <a:lnTo>
                  <a:pt x="242" y="599"/>
                </a:lnTo>
                <a:lnTo>
                  <a:pt x="242" y="599"/>
                </a:lnTo>
                <a:lnTo>
                  <a:pt x="241" y="599"/>
                </a:lnTo>
                <a:lnTo>
                  <a:pt x="240" y="600"/>
                </a:lnTo>
                <a:lnTo>
                  <a:pt x="239" y="600"/>
                </a:lnTo>
                <a:lnTo>
                  <a:pt x="238" y="600"/>
                </a:lnTo>
                <a:lnTo>
                  <a:pt x="238" y="601"/>
                </a:lnTo>
                <a:lnTo>
                  <a:pt x="237" y="602"/>
                </a:lnTo>
                <a:lnTo>
                  <a:pt x="237" y="602"/>
                </a:lnTo>
                <a:lnTo>
                  <a:pt x="235" y="604"/>
                </a:lnTo>
                <a:lnTo>
                  <a:pt x="232" y="609"/>
                </a:lnTo>
                <a:lnTo>
                  <a:pt x="231" y="611"/>
                </a:lnTo>
                <a:lnTo>
                  <a:pt x="230" y="613"/>
                </a:lnTo>
                <a:lnTo>
                  <a:pt x="230" y="614"/>
                </a:lnTo>
                <a:lnTo>
                  <a:pt x="230" y="616"/>
                </a:lnTo>
                <a:lnTo>
                  <a:pt x="230" y="618"/>
                </a:lnTo>
                <a:lnTo>
                  <a:pt x="230" y="620"/>
                </a:lnTo>
                <a:lnTo>
                  <a:pt x="230" y="621"/>
                </a:lnTo>
                <a:lnTo>
                  <a:pt x="231" y="624"/>
                </a:lnTo>
                <a:lnTo>
                  <a:pt x="231" y="625"/>
                </a:lnTo>
                <a:lnTo>
                  <a:pt x="232" y="627"/>
                </a:lnTo>
                <a:lnTo>
                  <a:pt x="233" y="631"/>
                </a:lnTo>
                <a:lnTo>
                  <a:pt x="235" y="634"/>
                </a:lnTo>
                <a:lnTo>
                  <a:pt x="235" y="635"/>
                </a:lnTo>
                <a:lnTo>
                  <a:pt x="236" y="636"/>
                </a:lnTo>
                <a:lnTo>
                  <a:pt x="236" y="637"/>
                </a:lnTo>
                <a:lnTo>
                  <a:pt x="236" y="638"/>
                </a:lnTo>
                <a:lnTo>
                  <a:pt x="236" y="640"/>
                </a:lnTo>
                <a:lnTo>
                  <a:pt x="236" y="641"/>
                </a:lnTo>
                <a:lnTo>
                  <a:pt x="235" y="641"/>
                </a:lnTo>
                <a:lnTo>
                  <a:pt x="235" y="642"/>
                </a:lnTo>
                <a:lnTo>
                  <a:pt x="234" y="643"/>
                </a:lnTo>
                <a:lnTo>
                  <a:pt x="233" y="644"/>
                </a:lnTo>
                <a:lnTo>
                  <a:pt x="230" y="647"/>
                </a:lnTo>
                <a:lnTo>
                  <a:pt x="227" y="649"/>
                </a:lnTo>
                <a:lnTo>
                  <a:pt x="226" y="651"/>
                </a:lnTo>
                <a:lnTo>
                  <a:pt x="225" y="652"/>
                </a:lnTo>
                <a:lnTo>
                  <a:pt x="224" y="653"/>
                </a:lnTo>
                <a:lnTo>
                  <a:pt x="222" y="654"/>
                </a:lnTo>
                <a:lnTo>
                  <a:pt x="220" y="659"/>
                </a:lnTo>
                <a:lnTo>
                  <a:pt x="217" y="662"/>
                </a:lnTo>
                <a:lnTo>
                  <a:pt x="215" y="665"/>
                </a:lnTo>
                <a:lnTo>
                  <a:pt x="213" y="668"/>
                </a:lnTo>
                <a:lnTo>
                  <a:pt x="211" y="669"/>
                </a:lnTo>
                <a:lnTo>
                  <a:pt x="211" y="669"/>
                </a:lnTo>
                <a:lnTo>
                  <a:pt x="210" y="670"/>
                </a:lnTo>
                <a:lnTo>
                  <a:pt x="209" y="671"/>
                </a:lnTo>
                <a:lnTo>
                  <a:pt x="208" y="671"/>
                </a:lnTo>
                <a:lnTo>
                  <a:pt x="207" y="672"/>
                </a:lnTo>
                <a:lnTo>
                  <a:pt x="206" y="672"/>
                </a:lnTo>
                <a:lnTo>
                  <a:pt x="205" y="673"/>
                </a:lnTo>
                <a:lnTo>
                  <a:pt x="204" y="673"/>
                </a:lnTo>
                <a:lnTo>
                  <a:pt x="202" y="673"/>
                </a:lnTo>
                <a:lnTo>
                  <a:pt x="198" y="673"/>
                </a:lnTo>
                <a:lnTo>
                  <a:pt x="196" y="673"/>
                </a:lnTo>
                <a:lnTo>
                  <a:pt x="191" y="674"/>
                </a:lnTo>
                <a:lnTo>
                  <a:pt x="187" y="675"/>
                </a:lnTo>
                <a:lnTo>
                  <a:pt x="186" y="675"/>
                </a:lnTo>
                <a:lnTo>
                  <a:pt x="178" y="677"/>
                </a:lnTo>
                <a:lnTo>
                  <a:pt x="176" y="677"/>
                </a:lnTo>
                <a:lnTo>
                  <a:pt x="173" y="677"/>
                </a:lnTo>
                <a:lnTo>
                  <a:pt x="172" y="677"/>
                </a:lnTo>
                <a:lnTo>
                  <a:pt x="171" y="678"/>
                </a:lnTo>
                <a:lnTo>
                  <a:pt x="170" y="678"/>
                </a:lnTo>
                <a:lnTo>
                  <a:pt x="169" y="679"/>
                </a:lnTo>
                <a:lnTo>
                  <a:pt x="168" y="680"/>
                </a:lnTo>
                <a:lnTo>
                  <a:pt x="166" y="681"/>
                </a:lnTo>
                <a:lnTo>
                  <a:pt x="166" y="682"/>
                </a:lnTo>
                <a:lnTo>
                  <a:pt x="165" y="683"/>
                </a:lnTo>
                <a:lnTo>
                  <a:pt x="163" y="686"/>
                </a:lnTo>
                <a:lnTo>
                  <a:pt x="162" y="687"/>
                </a:lnTo>
                <a:lnTo>
                  <a:pt x="161" y="688"/>
                </a:lnTo>
                <a:lnTo>
                  <a:pt x="160" y="689"/>
                </a:lnTo>
                <a:lnTo>
                  <a:pt x="160" y="690"/>
                </a:lnTo>
                <a:lnTo>
                  <a:pt x="159" y="690"/>
                </a:lnTo>
                <a:lnTo>
                  <a:pt x="158" y="690"/>
                </a:lnTo>
                <a:lnTo>
                  <a:pt x="158" y="690"/>
                </a:lnTo>
                <a:lnTo>
                  <a:pt x="157" y="690"/>
                </a:lnTo>
                <a:lnTo>
                  <a:pt x="157" y="690"/>
                </a:lnTo>
                <a:lnTo>
                  <a:pt x="156" y="690"/>
                </a:lnTo>
                <a:lnTo>
                  <a:pt x="156" y="689"/>
                </a:lnTo>
                <a:lnTo>
                  <a:pt x="156" y="689"/>
                </a:lnTo>
                <a:lnTo>
                  <a:pt x="155" y="687"/>
                </a:lnTo>
                <a:lnTo>
                  <a:pt x="153" y="681"/>
                </a:lnTo>
                <a:lnTo>
                  <a:pt x="151" y="676"/>
                </a:lnTo>
                <a:lnTo>
                  <a:pt x="150" y="674"/>
                </a:lnTo>
                <a:lnTo>
                  <a:pt x="149" y="670"/>
                </a:lnTo>
                <a:lnTo>
                  <a:pt x="147" y="663"/>
                </a:lnTo>
                <a:lnTo>
                  <a:pt x="146" y="661"/>
                </a:lnTo>
                <a:lnTo>
                  <a:pt x="146" y="660"/>
                </a:lnTo>
                <a:lnTo>
                  <a:pt x="145" y="659"/>
                </a:lnTo>
                <a:lnTo>
                  <a:pt x="144" y="658"/>
                </a:lnTo>
                <a:lnTo>
                  <a:pt x="144" y="657"/>
                </a:lnTo>
                <a:lnTo>
                  <a:pt x="142" y="656"/>
                </a:lnTo>
                <a:lnTo>
                  <a:pt x="138" y="653"/>
                </a:lnTo>
                <a:lnTo>
                  <a:pt x="136" y="651"/>
                </a:lnTo>
                <a:lnTo>
                  <a:pt x="135" y="650"/>
                </a:lnTo>
                <a:lnTo>
                  <a:pt x="132" y="649"/>
                </a:lnTo>
                <a:lnTo>
                  <a:pt x="130" y="648"/>
                </a:lnTo>
                <a:lnTo>
                  <a:pt x="128" y="647"/>
                </a:lnTo>
                <a:lnTo>
                  <a:pt x="124" y="646"/>
                </a:lnTo>
                <a:lnTo>
                  <a:pt x="120" y="645"/>
                </a:lnTo>
                <a:lnTo>
                  <a:pt x="118" y="644"/>
                </a:lnTo>
                <a:lnTo>
                  <a:pt x="115" y="643"/>
                </a:lnTo>
                <a:lnTo>
                  <a:pt x="113" y="641"/>
                </a:lnTo>
                <a:lnTo>
                  <a:pt x="110" y="640"/>
                </a:lnTo>
                <a:lnTo>
                  <a:pt x="109" y="639"/>
                </a:lnTo>
                <a:lnTo>
                  <a:pt x="108" y="638"/>
                </a:lnTo>
                <a:lnTo>
                  <a:pt x="107" y="638"/>
                </a:lnTo>
                <a:lnTo>
                  <a:pt x="107" y="637"/>
                </a:lnTo>
                <a:lnTo>
                  <a:pt x="106" y="636"/>
                </a:lnTo>
                <a:lnTo>
                  <a:pt x="106" y="636"/>
                </a:lnTo>
                <a:lnTo>
                  <a:pt x="106" y="635"/>
                </a:lnTo>
                <a:lnTo>
                  <a:pt x="106" y="635"/>
                </a:lnTo>
                <a:lnTo>
                  <a:pt x="106" y="634"/>
                </a:lnTo>
                <a:lnTo>
                  <a:pt x="106" y="631"/>
                </a:lnTo>
                <a:lnTo>
                  <a:pt x="107" y="627"/>
                </a:lnTo>
                <a:lnTo>
                  <a:pt x="108" y="622"/>
                </a:lnTo>
                <a:lnTo>
                  <a:pt x="108" y="621"/>
                </a:lnTo>
                <a:lnTo>
                  <a:pt x="108" y="618"/>
                </a:lnTo>
                <a:lnTo>
                  <a:pt x="109" y="616"/>
                </a:lnTo>
                <a:lnTo>
                  <a:pt x="109" y="614"/>
                </a:lnTo>
                <a:lnTo>
                  <a:pt x="109" y="612"/>
                </a:lnTo>
                <a:lnTo>
                  <a:pt x="108" y="611"/>
                </a:lnTo>
                <a:lnTo>
                  <a:pt x="108" y="610"/>
                </a:lnTo>
                <a:lnTo>
                  <a:pt x="108" y="609"/>
                </a:lnTo>
                <a:lnTo>
                  <a:pt x="108" y="609"/>
                </a:lnTo>
                <a:lnTo>
                  <a:pt x="107" y="609"/>
                </a:lnTo>
                <a:lnTo>
                  <a:pt x="107" y="609"/>
                </a:lnTo>
                <a:lnTo>
                  <a:pt x="106" y="609"/>
                </a:lnTo>
                <a:lnTo>
                  <a:pt x="106" y="609"/>
                </a:lnTo>
                <a:lnTo>
                  <a:pt x="105" y="610"/>
                </a:lnTo>
                <a:lnTo>
                  <a:pt x="104" y="612"/>
                </a:lnTo>
                <a:lnTo>
                  <a:pt x="104" y="613"/>
                </a:lnTo>
                <a:lnTo>
                  <a:pt x="103" y="613"/>
                </a:lnTo>
                <a:lnTo>
                  <a:pt x="103" y="613"/>
                </a:lnTo>
                <a:lnTo>
                  <a:pt x="102" y="614"/>
                </a:lnTo>
                <a:lnTo>
                  <a:pt x="101" y="614"/>
                </a:lnTo>
                <a:lnTo>
                  <a:pt x="101" y="614"/>
                </a:lnTo>
                <a:lnTo>
                  <a:pt x="100" y="613"/>
                </a:lnTo>
                <a:lnTo>
                  <a:pt x="100" y="613"/>
                </a:lnTo>
                <a:lnTo>
                  <a:pt x="99" y="613"/>
                </a:lnTo>
                <a:lnTo>
                  <a:pt x="98" y="612"/>
                </a:lnTo>
                <a:lnTo>
                  <a:pt x="98" y="612"/>
                </a:lnTo>
                <a:lnTo>
                  <a:pt x="97" y="611"/>
                </a:lnTo>
                <a:lnTo>
                  <a:pt x="96" y="610"/>
                </a:lnTo>
                <a:lnTo>
                  <a:pt x="95" y="608"/>
                </a:lnTo>
                <a:lnTo>
                  <a:pt x="93" y="607"/>
                </a:lnTo>
                <a:lnTo>
                  <a:pt x="93" y="606"/>
                </a:lnTo>
                <a:lnTo>
                  <a:pt x="92" y="604"/>
                </a:lnTo>
                <a:lnTo>
                  <a:pt x="90" y="601"/>
                </a:lnTo>
                <a:lnTo>
                  <a:pt x="90" y="600"/>
                </a:lnTo>
                <a:lnTo>
                  <a:pt x="89" y="599"/>
                </a:lnTo>
                <a:lnTo>
                  <a:pt x="89" y="598"/>
                </a:lnTo>
                <a:lnTo>
                  <a:pt x="88" y="598"/>
                </a:lnTo>
                <a:lnTo>
                  <a:pt x="85" y="595"/>
                </a:lnTo>
                <a:lnTo>
                  <a:pt x="84" y="594"/>
                </a:lnTo>
                <a:lnTo>
                  <a:pt x="84" y="593"/>
                </a:lnTo>
                <a:lnTo>
                  <a:pt x="83" y="592"/>
                </a:lnTo>
                <a:lnTo>
                  <a:pt x="82" y="591"/>
                </a:lnTo>
                <a:lnTo>
                  <a:pt x="82" y="590"/>
                </a:lnTo>
                <a:lnTo>
                  <a:pt x="81" y="586"/>
                </a:lnTo>
                <a:lnTo>
                  <a:pt x="79" y="581"/>
                </a:lnTo>
                <a:lnTo>
                  <a:pt x="78" y="577"/>
                </a:lnTo>
                <a:lnTo>
                  <a:pt x="77" y="576"/>
                </a:lnTo>
                <a:lnTo>
                  <a:pt x="77" y="574"/>
                </a:lnTo>
                <a:lnTo>
                  <a:pt x="76" y="573"/>
                </a:lnTo>
                <a:lnTo>
                  <a:pt x="75" y="571"/>
                </a:lnTo>
                <a:lnTo>
                  <a:pt x="74" y="570"/>
                </a:lnTo>
                <a:lnTo>
                  <a:pt x="73" y="570"/>
                </a:lnTo>
                <a:lnTo>
                  <a:pt x="72" y="568"/>
                </a:lnTo>
                <a:lnTo>
                  <a:pt x="72" y="567"/>
                </a:lnTo>
                <a:lnTo>
                  <a:pt x="71" y="566"/>
                </a:lnTo>
                <a:lnTo>
                  <a:pt x="69" y="563"/>
                </a:lnTo>
                <a:lnTo>
                  <a:pt x="68" y="562"/>
                </a:lnTo>
                <a:lnTo>
                  <a:pt x="66" y="560"/>
                </a:lnTo>
                <a:lnTo>
                  <a:pt x="65" y="557"/>
                </a:lnTo>
                <a:lnTo>
                  <a:pt x="65" y="557"/>
                </a:lnTo>
                <a:lnTo>
                  <a:pt x="64" y="555"/>
                </a:lnTo>
                <a:lnTo>
                  <a:pt x="62" y="553"/>
                </a:lnTo>
                <a:lnTo>
                  <a:pt x="61" y="552"/>
                </a:lnTo>
                <a:lnTo>
                  <a:pt x="60" y="551"/>
                </a:lnTo>
                <a:lnTo>
                  <a:pt x="59" y="550"/>
                </a:lnTo>
                <a:lnTo>
                  <a:pt x="58" y="550"/>
                </a:lnTo>
                <a:lnTo>
                  <a:pt x="57" y="550"/>
                </a:lnTo>
                <a:lnTo>
                  <a:pt x="55" y="549"/>
                </a:lnTo>
                <a:lnTo>
                  <a:pt x="51" y="548"/>
                </a:lnTo>
                <a:lnTo>
                  <a:pt x="49" y="547"/>
                </a:lnTo>
                <a:lnTo>
                  <a:pt x="47" y="547"/>
                </a:lnTo>
                <a:lnTo>
                  <a:pt x="46" y="547"/>
                </a:lnTo>
                <a:lnTo>
                  <a:pt x="44" y="547"/>
                </a:lnTo>
                <a:lnTo>
                  <a:pt x="43" y="548"/>
                </a:lnTo>
                <a:lnTo>
                  <a:pt x="41" y="548"/>
                </a:lnTo>
                <a:lnTo>
                  <a:pt x="39" y="549"/>
                </a:lnTo>
                <a:lnTo>
                  <a:pt x="36" y="551"/>
                </a:lnTo>
                <a:lnTo>
                  <a:pt x="34" y="552"/>
                </a:lnTo>
                <a:lnTo>
                  <a:pt x="32" y="553"/>
                </a:lnTo>
                <a:lnTo>
                  <a:pt x="30" y="555"/>
                </a:lnTo>
                <a:lnTo>
                  <a:pt x="28" y="557"/>
                </a:lnTo>
                <a:lnTo>
                  <a:pt x="28" y="558"/>
                </a:lnTo>
                <a:lnTo>
                  <a:pt x="28" y="558"/>
                </a:lnTo>
                <a:lnTo>
                  <a:pt x="27" y="559"/>
                </a:lnTo>
                <a:lnTo>
                  <a:pt x="27" y="559"/>
                </a:lnTo>
                <a:lnTo>
                  <a:pt x="27" y="559"/>
                </a:lnTo>
                <a:lnTo>
                  <a:pt x="28" y="560"/>
                </a:lnTo>
                <a:lnTo>
                  <a:pt x="28" y="561"/>
                </a:lnTo>
                <a:lnTo>
                  <a:pt x="29" y="562"/>
                </a:lnTo>
                <a:lnTo>
                  <a:pt x="29" y="563"/>
                </a:lnTo>
                <a:lnTo>
                  <a:pt x="30" y="564"/>
                </a:lnTo>
                <a:lnTo>
                  <a:pt x="30" y="564"/>
                </a:lnTo>
                <a:lnTo>
                  <a:pt x="31" y="565"/>
                </a:lnTo>
                <a:lnTo>
                  <a:pt x="38" y="572"/>
                </a:lnTo>
                <a:lnTo>
                  <a:pt x="39" y="573"/>
                </a:lnTo>
                <a:lnTo>
                  <a:pt x="40" y="574"/>
                </a:lnTo>
                <a:lnTo>
                  <a:pt x="40" y="575"/>
                </a:lnTo>
                <a:lnTo>
                  <a:pt x="40" y="576"/>
                </a:lnTo>
                <a:lnTo>
                  <a:pt x="41" y="578"/>
                </a:lnTo>
                <a:lnTo>
                  <a:pt x="42" y="580"/>
                </a:lnTo>
                <a:lnTo>
                  <a:pt x="42" y="580"/>
                </a:lnTo>
                <a:lnTo>
                  <a:pt x="44" y="583"/>
                </a:lnTo>
                <a:lnTo>
                  <a:pt x="45" y="585"/>
                </a:lnTo>
                <a:lnTo>
                  <a:pt x="45" y="586"/>
                </a:lnTo>
                <a:lnTo>
                  <a:pt x="45" y="587"/>
                </a:lnTo>
                <a:lnTo>
                  <a:pt x="46" y="588"/>
                </a:lnTo>
                <a:lnTo>
                  <a:pt x="46" y="589"/>
                </a:lnTo>
                <a:lnTo>
                  <a:pt x="46" y="590"/>
                </a:lnTo>
                <a:lnTo>
                  <a:pt x="46" y="591"/>
                </a:lnTo>
                <a:lnTo>
                  <a:pt x="46" y="592"/>
                </a:lnTo>
                <a:lnTo>
                  <a:pt x="45" y="592"/>
                </a:lnTo>
                <a:lnTo>
                  <a:pt x="45" y="594"/>
                </a:lnTo>
                <a:lnTo>
                  <a:pt x="43" y="596"/>
                </a:lnTo>
                <a:lnTo>
                  <a:pt x="42" y="598"/>
                </a:lnTo>
                <a:lnTo>
                  <a:pt x="40" y="601"/>
                </a:lnTo>
                <a:lnTo>
                  <a:pt x="39" y="605"/>
                </a:lnTo>
                <a:lnTo>
                  <a:pt x="38" y="607"/>
                </a:lnTo>
                <a:lnTo>
                  <a:pt x="37" y="609"/>
                </a:lnTo>
                <a:lnTo>
                  <a:pt x="36" y="610"/>
                </a:lnTo>
                <a:lnTo>
                  <a:pt x="35" y="611"/>
                </a:lnTo>
                <a:lnTo>
                  <a:pt x="34" y="613"/>
                </a:lnTo>
                <a:lnTo>
                  <a:pt x="32" y="615"/>
                </a:lnTo>
                <a:lnTo>
                  <a:pt x="30" y="616"/>
                </a:lnTo>
                <a:lnTo>
                  <a:pt x="28" y="617"/>
                </a:lnTo>
                <a:lnTo>
                  <a:pt x="27" y="618"/>
                </a:lnTo>
                <a:lnTo>
                  <a:pt x="26" y="618"/>
                </a:lnTo>
                <a:lnTo>
                  <a:pt x="25" y="619"/>
                </a:lnTo>
                <a:lnTo>
                  <a:pt x="23" y="619"/>
                </a:lnTo>
                <a:lnTo>
                  <a:pt x="22" y="618"/>
                </a:lnTo>
                <a:lnTo>
                  <a:pt x="20" y="618"/>
                </a:lnTo>
                <a:lnTo>
                  <a:pt x="17" y="617"/>
                </a:lnTo>
                <a:lnTo>
                  <a:pt x="15" y="616"/>
                </a:lnTo>
                <a:lnTo>
                  <a:pt x="13" y="614"/>
                </a:lnTo>
                <a:lnTo>
                  <a:pt x="8" y="611"/>
                </a:lnTo>
                <a:lnTo>
                  <a:pt x="6" y="609"/>
                </a:lnTo>
                <a:lnTo>
                  <a:pt x="5" y="608"/>
                </a:lnTo>
                <a:lnTo>
                  <a:pt x="4" y="607"/>
                </a:lnTo>
                <a:lnTo>
                  <a:pt x="2" y="605"/>
                </a:lnTo>
                <a:lnTo>
                  <a:pt x="2" y="604"/>
                </a:lnTo>
                <a:lnTo>
                  <a:pt x="1" y="603"/>
                </a:lnTo>
                <a:lnTo>
                  <a:pt x="1" y="603"/>
                </a:lnTo>
                <a:lnTo>
                  <a:pt x="0" y="602"/>
                </a:lnTo>
                <a:lnTo>
                  <a:pt x="0" y="601"/>
                </a:lnTo>
                <a:lnTo>
                  <a:pt x="0" y="600"/>
                </a:lnTo>
                <a:lnTo>
                  <a:pt x="1" y="599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1" name="Freeform 254">
            <a:extLst>
              <a:ext uri="{FF2B5EF4-FFF2-40B4-BE49-F238E27FC236}">
                <a16:creationId xmlns:a16="http://schemas.microsoft.com/office/drawing/2014/main" id="{CE1082C9-C35F-408D-9C85-62A4117AF5BB}"/>
              </a:ext>
            </a:extLst>
          </p:cNvPr>
          <p:cNvSpPr>
            <a:spLocks/>
          </p:cNvSpPr>
          <p:nvPr/>
        </p:nvSpPr>
        <p:spPr bwMode="auto">
          <a:xfrm>
            <a:off x="10102727" y="3795322"/>
            <a:ext cx="452372" cy="1405775"/>
          </a:xfrm>
          <a:custGeom>
            <a:avLst/>
            <a:gdLst>
              <a:gd name="T0" fmla="*/ 49 w 238"/>
              <a:gd name="T1" fmla="*/ 668 h 676"/>
              <a:gd name="T2" fmla="*/ 50 w 238"/>
              <a:gd name="T3" fmla="*/ 660 h 676"/>
              <a:gd name="T4" fmla="*/ 42 w 238"/>
              <a:gd name="T5" fmla="*/ 646 h 676"/>
              <a:gd name="T6" fmla="*/ 37 w 238"/>
              <a:gd name="T7" fmla="*/ 622 h 676"/>
              <a:gd name="T8" fmla="*/ 46 w 238"/>
              <a:gd name="T9" fmla="*/ 606 h 676"/>
              <a:gd name="T10" fmla="*/ 49 w 238"/>
              <a:gd name="T11" fmla="*/ 601 h 676"/>
              <a:gd name="T12" fmla="*/ 29 w 238"/>
              <a:gd name="T13" fmla="*/ 597 h 676"/>
              <a:gd name="T14" fmla="*/ 18 w 238"/>
              <a:gd name="T15" fmla="*/ 591 h 676"/>
              <a:gd name="T16" fmla="*/ 17 w 238"/>
              <a:gd name="T17" fmla="*/ 577 h 676"/>
              <a:gd name="T18" fmla="*/ 20 w 238"/>
              <a:gd name="T19" fmla="*/ 570 h 676"/>
              <a:gd name="T20" fmla="*/ 36 w 238"/>
              <a:gd name="T21" fmla="*/ 572 h 676"/>
              <a:gd name="T22" fmla="*/ 40 w 238"/>
              <a:gd name="T23" fmla="*/ 562 h 676"/>
              <a:gd name="T24" fmla="*/ 42 w 238"/>
              <a:gd name="T25" fmla="*/ 554 h 676"/>
              <a:gd name="T26" fmla="*/ 43 w 238"/>
              <a:gd name="T27" fmla="*/ 534 h 676"/>
              <a:gd name="T28" fmla="*/ 43 w 238"/>
              <a:gd name="T29" fmla="*/ 522 h 676"/>
              <a:gd name="T30" fmla="*/ 55 w 238"/>
              <a:gd name="T31" fmla="*/ 505 h 676"/>
              <a:gd name="T32" fmla="*/ 57 w 238"/>
              <a:gd name="T33" fmla="*/ 490 h 676"/>
              <a:gd name="T34" fmla="*/ 52 w 238"/>
              <a:gd name="T35" fmla="*/ 477 h 676"/>
              <a:gd name="T36" fmla="*/ 40 w 238"/>
              <a:gd name="T37" fmla="*/ 472 h 676"/>
              <a:gd name="T38" fmla="*/ 37 w 238"/>
              <a:gd name="T39" fmla="*/ 469 h 676"/>
              <a:gd name="T40" fmla="*/ 37 w 238"/>
              <a:gd name="T41" fmla="*/ 455 h 676"/>
              <a:gd name="T42" fmla="*/ 33 w 238"/>
              <a:gd name="T43" fmla="*/ 443 h 676"/>
              <a:gd name="T44" fmla="*/ 19 w 238"/>
              <a:gd name="T45" fmla="*/ 423 h 676"/>
              <a:gd name="T46" fmla="*/ 11 w 238"/>
              <a:gd name="T47" fmla="*/ 405 h 676"/>
              <a:gd name="T48" fmla="*/ 11 w 238"/>
              <a:gd name="T49" fmla="*/ 393 h 676"/>
              <a:gd name="T50" fmla="*/ 17 w 238"/>
              <a:gd name="T51" fmla="*/ 380 h 676"/>
              <a:gd name="T52" fmla="*/ 16 w 238"/>
              <a:gd name="T53" fmla="*/ 364 h 676"/>
              <a:gd name="T54" fmla="*/ 8 w 238"/>
              <a:gd name="T55" fmla="*/ 331 h 676"/>
              <a:gd name="T56" fmla="*/ 0 w 238"/>
              <a:gd name="T57" fmla="*/ 303 h 676"/>
              <a:gd name="T58" fmla="*/ 2 w 238"/>
              <a:gd name="T59" fmla="*/ 298 h 676"/>
              <a:gd name="T60" fmla="*/ 14 w 238"/>
              <a:gd name="T61" fmla="*/ 294 h 676"/>
              <a:gd name="T62" fmla="*/ 25 w 238"/>
              <a:gd name="T63" fmla="*/ 283 h 676"/>
              <a:gd name="T64" fmla="*/ 36 w 238"/>
              <a:gd name="T65" fmla="*/ 271 h 676"/>
              <a:gd name="T66" fmla="*/ 36 w 238"/>
              <a:gd name="T67" fmla="*/ 253 h 676"/>
              <a:gd name="T68" fmla="*/ 38 w 238"/>
              <a:gd name="T69" fmla="*/ 240 h 676"/>
              <a:gd name="T70" fmla="*/ 38 w 238"/>
              <a:gd name="T71" fmla="*/ 225 h 676"/>
              <a:gd name="T72" fmla="*/ 47 w 238"/>
              <a:gd name="T73" fmla="*/ 203 h 676"/>
              <a:gd name="T74" fmla="*/ 57 w 238"/>
              <a:gd name="T75" fmla="*/ 171 h 676"/>
              <a:gd name="T76" fmla="*/ 60 w 238"/>
              <a:gd name="T77" fmla="*/ 163 h 676"/>
              <a:gd name="T78" fmla="*/ 72 w 238"/>
              <a:gd name="T79" fmla="*/ 151 h 676"/>
              <a:gd name="T80" fmla="*/ 88 w 238"/>
              <a:gd name="T81" fmla="*/ 147 h 676"/>
              <a:gd name="T82" fmla="*/ 101 w 238"/>
              <a:gd name="T83" fmla="*/ 140 h 676"/>
              <a:gd name="T84" fmla="*/ 111 w 238"/>
              <a:gd name="T85" fmla="*/ 145 h 676"/>
              <a:gd name="T86" fmla="*/ 119 w 238"/>
              <a:gd name="T87" fmla="*/ 147 h 676"/>
              <a:gd name="T88" fmla="*/ 121 w 238"/>
              <a:gd name="T89" fmla="*/ 138 h 676"/>
              <a:gd name="T90" fmla="*/ 119 w 238"/>
              <a:gd name="T91" fmla="*/ 116 h 676"/>
              <a:gd name="T92" fmla="*/ 114 w 238"/>
              <a:gd name="T93" fmla="*/ 99 h 676"/>
              <a:gd name="T94" fmla="*/ 94 w 238"/>
              <a:gd name="T95" fmla="*/ 87 h 676"/>
              <a:gd name="T96" fmla="*/ 86 w 238"/>
              <a:gd name="T97" fmla="*/ 77 h 676"/>
              <a:gd name="T98" fmla="*/ 73 w 238"/>
              <a:gd name="T99" fmla="*/ 44 h 676"/>
              <a:gd name="T100" fmla="*/ 59 w 238"/>
              <a:gd name="T101" fmla="*/ 31 h 676"/>
              <a:gd name="T102" fmla="*/ 55 w 238"/>
              <a:gd name="T103" fmla="*/ 23 h 676"/>
              <a:gd name="T104" fmla="*/ 61 w 238"/>
              <a:gd name="T105" fmla="*/ 9 h 676"/>
              <a:gd name="T106" fmla="*/ 72 w 238"/>
              <a:gd name="T107" fmla="*/ 0 h 676"/>
              <a:gd name="T108" fmla="*/ 92 w 238"/>
              <a:gd name="T109" fmla="*/ 13 h 676"/>
              <a:gd name="T110" fmla="*/ 109 w 238"/>
              <a:gd name="T111" fmla="*/ 16 h 676"/>
              <a:gd name="T112" fmla="*/ 135 w 238"/>
              <a:gd name="T113" fmla="*/ 25 h 676"/>
              <a:gd name="T114" fmla="*/ 155 w 238"/>
              <a:gd name="T115" fmla="*/ 30 h 676"/>
              <a:gd name="T116" fmla="*/ 174 w 238"/>
              <a:gd name="T117" fmla="*/ 39 h 676"/>
              <a:gd name="T118" fmla="*/ 191 w 238"/>
              <a:gd name="T119" fmla="*/ 40 h 676"/>
              <a:gd name="T120" fmla="*/ 198 w 238"/>
              <a:gd name="T121" fmla="*/ 52 h 676"/>
              <a:gd name="T122" fmla="*/ 211 w 238"/>
              <a:gd name="T123" fmla="*/ 67 h 676"/>
              <a:gd name="T124" fmla="*/ 227 w 238"/>
              <a:gd name="T125" fmla="*/ 77 h 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8" h="676">
                <a:moveTo>
                  <a:pt x="44" y="676"/>
                </a:moveTo>
                <a:lnTo>
                  <a:pt x="44" y="675"/>
                </a:lnTo>
                <a:lnTo>
                  <a:pt x="44" y="674"/>
                </a:lnTo>
                <a:lnTo>
                  <a:pt x="45" y="673"/>
                </a:lnTo>
                <a:lnTo>
                  <a:pt x="45" y="672"/>
                </a:lnTo>
                <a:lnTo>
                  <a:pt x="46" y="671"/>
                </a:lnTo>
                <a:lnTo>
                  <a:pt x="47" y="670"/>
                </a:lnTo>
                <a:lnTo>
                  <a:pt x="49" y="668"/>
                </a:lnTo>
                <a:lnTo>
                  <a:pt x="50" y="667"/>
                </a:lnTo>
                <a:lnTo>
                  <a:pt x="50" y="666"/>
                </a:lnTo>
                <a:lnTo>
                  <a:pt x="51" y="666"/>
                </a:lnTo>
                <a:lnTo>
                  <a:pt x="51" y="665"/>
                </a:lnTo>
                <a:lnTo>
                  <a:pt x="51" y="664"/>
                </a:lnTo>
                <a:lnTo>
                  <a:pt x="51" y="663"/>
                </a:lnTo>
                <a:lnTo>
                  <a:pt x="51" y="662"/>
                </a:lnTo>
                <a:lnTo>
                  <a:pt x="50" y="660"/>
                </a:lnTo>
                <a:lnTo>
                  <a:pt x="49" y="659"/>
                </a:lnTo>
                <a:lnTo>
                  <a:pt x="49" y="657"/>
                </a:lnTo>
                <a:lnTo>
                  <a:pt x="48" y="656"/>
                </a:lnTo>
                <a:lnTo>
                  <a:pt x="45" y="652"/>
                </a:lnTo>
                <a:lnTo>
                  <a:pt x="44" y="650"/>
                </a:lnTo>
                <a:lnTo>
                  <a:pt x="43" y="649"/>
                </a:lnTo>
                <a:lnTo>
                  <a:pt x="43" y="648"/>
                </a:lnTo>
                <a:lnTo>
                  <a:pt x="42" y="646"/>
                </a:lnTo>
                <a:lnTo>
                  <a:pt x="41" y="642"/>
                </a:lnTo>
                <a:lnTo>
                  <a:pt x="39" y="637"/>
                </a:lnTo>
                <a:lnTo>
                  <a:pt x="38" y="632"/>
                </a:lnTo>
                <a:lnTo>
                  <a:pt x="38" y="630"/>
                </a:lnTo>
                <a:lnTo>
                  <a:pt x="37" y="628"/>
                </a:lnTo>
                <a:lnTo>
                  <a:pt x="37" y="626"/>
                </a:lnTo>
                <a:lnTo>
                  <a:pt x="37" y="624"/>
                </a:lnTo>
                <a:lnTo>
                  <a:pt x="37" y="622"/>
                </a:lnTo>
                <a:lnTo>
                  <a:pt x="38" y="620"/>
                </a:lnTo>
                <a:lnTo>
                  <a:pt x="38" y="618"/>
                </a:lnTo>
                <a:lnTo>
                  <a:pt x="39" y="617"/>
                </a:lnTo>
                <a:lnTo>
                  <a:pt x="42" y="613"/>
                </a:lnTo>
                <a:lnTo>
                  <a:pt x="43" y="611"/>
                </a:lnTo>
                <a:lnTo>
                  <a:pt x="44" y="608"/>
                </a:lnTo>
                <a:lnTo>
                  <a:pt x="45" y="607"/>
                </a:lnTo>
                <a:lnTo>
                  <a:pt x="46" y="606"/>
                </a:lnTo>
                <a:lnTo>
                  <a:pt x="47" y="605"/>
                </a:lnTo>
                <a:lnTo>
                  <a:pt x="48" y="604"/>
                </a:lnTo>
                <a:lnTo>
                  <a:pt x="49" y="603"/>
                </a:lnTo>
                <a:lnTo>
                  <a:pt x="50" y="603"/>
                </a:lnTo>
                <a:lnTo>
                  <a:pt x="50" y="602"/>
                </a:lnTo>
                <a:lnTo>
                  <a:pt x="50" y="602"/>
                </a:lnTo>
                <a:lnTo>
                  <a:pt x="50" y="602"/>
                </a:lnTo>
                <a:lnTo>
                  <a:pt x="49" y="601"/>
                </a:lnTo>
                <a:lnTo>
                  <a:pt x="49" y="601"/>
                </a:lnTo>
                <a:lnTo>
                  <a:pt x="48" y="601"/>
                </a:lnTo>
                <a:lnTo>
                  <a:pt x="45" y="600"/>
                </a:lnTo>
                <a:lnTo>
                  <a:pt x="42" y="600"/>
                </a:lnTo>
                <a:lnTo>
                  <a:pt x="40" y="600"/>
                </a:lnTo>
                <a:lnTo>
                  <a:pt x="38" y="599"/>
                </a:lnTo>
                <a:lnTo>
                  <a:pt x="35" y="598"/>
                </a:lnTo>
                <a:lnTo>
                  <a:pt x="29" y="597"/>
                </a:lnTo>
                <a:lnTo>
                  <a:pt x="25" y="596"/>
                </a:lnTo>
                <a:lnTo>
                  <a:pt x="21" y="594"/>
                </a:lnTo>
                <a:lnTo>
                  <a:pt x="20" y="594"/>
                </a:lnTo>
                <a:lnTo>
                  <a:pt x="19" y="594"/>
                </a:lnTo>
                <a:lnTo>
                  <a:pt x="19" y="593"/>
                </a:lnTo>
                <a:lnTo>
                  <a:pt x="18" y="593"/>
                </a:lnTo>
                <a:lnTo>
                  <a:pt x="18" y="592"/>
                </a:lnTo>
                <a:lnTo>
                  <a:pt x="18" y="591"/>
                </a:lnTo>
                <a:lnTo>
                  <a:pt x="17" y="591"/>
                </a:lnTo>
                <a:lnTo>
                  <a:pt x="17" y="590"/>
                </a:lnTo>
                <a:lnTo>
                  <a:pt x="17" y="588"/>
                </a:lnTo>
                <a:lnTo>
                  <a:pt x="17" y="585"/>
                </a:lnTo>
                <a:lnTo>
                  <a:pt x="17" y="583"/>
                </a:lnTo>
                <a:lnTo>
                  <a:pt x="17" y="582"/>
                </a:lnTo>
                <a:lnTo>
                  <a:pt x="17" y="578"/>
                </a:lnTo>
                <a:lnTo>
                  <a:pt x="17" y="577"/>
                </a:lnTo>
                <a:lnTo>
                  <a:pt x="17" y="576"/>
                </a:lnTo>
                <a:lnTo>
                  <a:pt x="17" y="574"/>
                </a:lnTo>
                <a:lnTo>
                  <a:pt x="18" y="573"/>
                </a:lnTo>
                <a:lnTo>
                  <a:pt x="18" y="572"/>
                </a:lnTo>
                <a:lnTo>
                  <a:pt x="18" y="571"/>
                </a:lnTo>
                <a:lnTo>
                  <a:pt x="19" y="571"/>
                </a:lnTo>
                <a:lnTo>
                  <a:pt x="19" y="570"/>
                </a:lnTo>
                <a:lnTo>
                  <a:pt x="20" y="570"/>
                </a:lnTo>
                <a:lnTo>
                  <a:pt x="21" y="570"/>
                </a:lnTo>
                <a:lnTo>
                  <a:pt x="25" y="571"/>
                </a:lnTo>
                <a:lnTo>
                  <a:pt x="31" y="572"/>
                </a:lnTo>
                <a:lnTo>
                  <a:pt x="32" y="572"/>
                </a:lnTo>
                <a:lnTo>
                  <a:pt x="33" y="572"/>
                </a:lnTo>
                <a:lnTo>
                  <a:pt x="34" y="572"/>
                </a:lnTo>
                <a:lnTo>
                  <a:pt x="35" y="572"/>
                </a:lnTo>
                <a:lnTo>
                  <a:pt x="36" y="572"/>
                </a:lnTo>
                <a:lnTo>
                  <a:pt x="36" y="571"/>
                </a:lnTo>
                <a:lnTo>
                  <a:pt x="37" y="571"/>
                </a:lnTo>
                <a:lnTo>
                  <a:pt x="37" y="570"/>
                </a:lnTo>
                <a:lnTo>
                  <a:pt x="38" y="569"/>
                </a:lnTo>
                <a:lnTo>
                  <a:pt x="38" y="569"/>
                </a:lnTo>
                <a:lnTo>
                  <a:pt x="38" y="568"/>
                </a:lnTo>
                <a:lnTo>
                  <a:pt x="39" y="564"/>
                </a:lnTo>
                <a:lnTo>
                  <a:pt x="40" y="562"/>
                </a:lnTo>
                <a:lnTo>
                  <a:pt x="40" y="561"/>
                </a:lnTo>
                <a:lnTo>
                  <a:pt x="41" y="560"/>
                </a:lnTo>
                <a:lnTo>
                  <a:pt x="41" y="559"/>
                </a:lnTo>
                <a:lnTo>
                  <a:pt x="42" y="558"/>
                </a:lnTo>
                <a:lnTo>
                  <a:pt x="42" y="558"/>
                </a:lnTo>
                <a:lnTo>
                  <a:pt x="42" y="558"/>
                </a:lnTo>
                <a:lnTo>
                  <a:pt x="42" y="557"/>
                </a:lnTo>
                <a:lnTo>
                  <a:pt x="42" y="554"/>
                </a:lnTo>
                <a:lnTo>
                  <a:pt x="42" y="551"/>
                </a:lnTo>
                <a:lnTo>
                  <a:pt x="43" y="548"/>
                </a:lnTo>
                <a:lnTo>
                  <a:pt x="44" y="544"/>
                </a:lnTo>
                <a:lnTo>
                  <a:pt x="45" y="542"/>
                </a:lnTo>
                <a:lnTo>
                  <a:pt x="45" y="540"/>
                </a:lnTo>
                <a:lnTo>
                  <a:pt x="45" y="540"/>
                </a:lnTo>
                <a:lnTo>
                  <a:pt x="45" y="539"/>
                </a:lnTo>
                <a:lnTo>
                  <a:pt x="43" y="534"/>
                </a:lnTo>
                <a:lnTo>
                  <a:pt x="42" y="532"/>
                </a:lnTo>
                <a:lnTo>
                  <a:pt x="42" y="531"/>
                </a:lnTo>
                <a:lnTo>
                  <a:pt x="42" y="529"/>
                </a:lnTo>
                <a:lnTo>
                  <a:pt x="42" y="528"/>
                </a:lnTo>
                <a:lnTo>
                  <a:pt x="42" y="526"/>
                </a:lnTo>
                <a:lnTo>
                  <a:pt x="42" y="525"/>
                </a:lnTo>
                <a:lnTo>
                  <a:pt x="43" y="523"/>
                </a:lnTo>
                <a:lnTo>
                  <a:pt x="43" y="522"/>
                </a:lnTo>
                <a:lnTo>
                  <a:pt x="44" y="520"/>
                </a:lnTo>
                <a:lnTo>
                  <a:pt x="45" y="519"/>
                </a:lnTo>
                <a:lnTo>
                  <a:pt x="46" y="518"/>
                </a:lnTo>
                <a:lnTo>
                  <a:pt x="46" y="517"/>
                </a:lnTo>
                <a:lnTo>
                  <a:pt x="50" y="512"/>
                </a:lnTo>
                <a:lnTo>
                  <a:pt x="53" y="508"/>
                </a:lnTo>
                <a:lnTo>
                  <a:pt x="54" y="507"/>
                </a:lnTo>
                <a:lnTo>
                  <a:pt x="55" y="505"/>
                </a:lnTo>
                <a:lnTo>
                  <a:pt x="55" y="504"/>
                </a:lnTo>
                <a:lnTo>
                  <a:pt x="56" y="503"/>
                </a:lnTo>
                <a:lnTo>
                  <a:pt x="56" y="501"/>
                </a:lnTo>
                <a:lnTo>
                  <a:pt x="57" y="498"/>
                </a:lnTo>
                <a:lnTo>
                  <a:pt x="57" y="496"/>
                </a:lnTo>
                <a:lnTo>
                  <a:pt x="57" y="493"/>
                </a:lnTo>
                <a:lnTo>
                  <a:pt x="57" y="492"/>
                </a:lnTo>
                <a:lnTo>
                  <a:pt x="57" y="490"/>
                </a:lnTo>
                <a:lnTo>
                  <a:pt x="57" y="485"/>
                </a:lnTo>
                <a:lnTo>
                  <a:pt x="56" y="483"/>
                </a:lnTo>
                <a:lnTo>
                  <a:pt x="56" y="482"/>
                </a:lnTo>
                <a:lnTo>
                  <a:pt x="55" y="481"/>
                </a:lnTo>
                <a:lnTo>
                  <a:pt x="55" y="479"/>
                </a:lnTo>
                <a:lnTo>
                  <a:pt x="54" y="478"/>
                </a:lnTo>
                <a:lnTo>
                  <a:pt x="53" y="478"/>
                </a:lnTo>
                <a:lnTo>
                  <a:pt x="52" y="477"/>
                </a:lnTo>
                <a:lnTo>
                  <a:pt x="51" y="476"/>
                </a:lnTo>
                <a:lnTo>
                  <a:pt x="50" y="475"/>
                </a:lnTo>
                <a:lnTo>
                  <a:pt x="49" y="475"/>
                </a:lnTo>
                <a:lnTo>
                  <a:pt x="49" y="474"/>
                </a:lnTo>
                <a:lnTo>
                  <a:pt x="47" y="474"/>
                </a:lnTo>
                <a:lnTo>
                  <a:pt x="43" y="473"/>
                </a:lnTo>
                <a:lnTo>
                  <a:pt x="42" y="473"/>
                </a:lnTo>
                <a:lnTo>
                  <a:pt x="40" y="472"/>
                </a:lnTo>
                <a:lnTo>
                  <a:pt x="39" y="472"/>
                </a:lnTo>
                <a:lnTo>
                  <a:pt x="39" y="472"/>
                </a:lnTo>
                <a:lnTo>
                  <a:pt x="38" y="472"/>
                </a:lnTo>
                <a:lnTo>
                  <a:pt x="38" y="471"/>
                </a:lnTo>
                <a:lnTo>
                  <a:pt x="38" y="471"/>
                </a:lnTo>
                <a:lnTo>
                  <a:pt x="37" y="471"/>
                </a:lnTo>
                <a:lnTo>
                  <a:pt x="37" y="470"/>
                </a:lnTo>
                <a:lnTo>
                  <a:pt x="37" y="469"/>
                </a:lnTo>
                <a:lnTo>
                  <a:pt x="38" y="468"/>
                </a:lnTo>
                <a:lnTo>
                  <a:pt x="39" y="465"/>
                </a:lnTo>
                <a:lnTo>
                  <a:pt x="39" y="464"/>
                </a:lnTo>
                <a:lnTo>
                  <a:pt x="39" y="462"/>
                </a:lnTo>
                <a:lnTo>
                  <a:pt x="39" y="461"/>
                </a:lnTo>
                <a:lnTo>
                  <a:pt x="39" y="460"/>
                </a:lnTo>
                <a:lnTo>
                  <a:pt x="39" y="459"/>
                </a:lnTo>
                <a:lnTo>
                  <a:pt x="37" y="455"/>
                </a:lnTo>
                <a:lnTo>
                  <a:pt x="37" y="454"/>
                </a:lnTo>
                <a:lnTo>
                  <a:pt x="37" y="453"/>
                </a:lnTo>
                <a:lnTo>
                  <a:pt x="36" y="449"/>
                </a:lnTo>
                <a:lnTo>
                  <a:pt x="36" y="448"/>
                </a:lnTo>
                <a:lnTo>
                  <a:pt x="36" y="447"/>
                </a:lnTo>
                <a:lnTo>
                  <a:pt x="35" y="446"/>
                </a:lnTo>
                <a:lnTo>
                  <a:pt x="34" y="444"/>
                </a:lnTo>
                <a:lnTo>
                  <a:pt x="33" y="443"/>
                </a:lnTo>
                <a:lnTo>
                  <a:pt x="30" y="440"/>
                </a:lnTo>
                <a:lnTo>
                  <a:pt x="27" y="437"/>
                </a:lnTo>
                <a:lnTo>
                  <a:pt x="25" y="434"/>
                </a:lnTo>
                <a:lnTo>
                  <a:pt x="24" y="432"/>
                </a:lnTo>
                <a:lnTo>
                  <a:pt x="23" y="431"/>
                </a:lnTo>
                <a:lnTo>
                  <a:pt x="21" y="428"/>
                </a:lnTo>
                <a:lnTo>
                  <a:pt x="20" y="425"/>
                </a:lnTo>
                <a:lnTo>
                  <a:pt x="19" y="423"/>
                </a:lnTo>
                <a:lnTo>
                  <a:pt x="18" y="419"/>
                </a:lnTo>
                <a:lnTo>
                  <a:pt x="17" y="417"/>
                </a:lnTo>
                <a:lnTo>
                  <a:pt x="17" y="416"/>
                </a:lnTo>
                <a:lnTo>
                  <a:pt x="16" y="415"/>
                </a:lnTo>
                <a:lnTo>
                  <a:pt x="15" y="413"/>
                </a:lnTo>
                <a:lnTo>
                  <a:pt x="12" y="408"/>
                </a:lnTo>
                <a:lnTo>
                  <a:pt x="11" y="407"/>
                </a:lnTo>
                <a:lnTo>
                  <a:pt x="11" y="405"/>
                </a:lnTo>
                <a:lnTo>
                  <a:pt x="10" y="404"/>
                </a:lnTo>
                <a:lnTo>
                  <a:pt x="10" y="402"/>
                </a:lnTo>
                <a:lnTo>
                  <a:pt x="10" y="401"/>
                </a:lnTo>
                <a:lnTo>
                  <a:pt x="10" y="398"/>
                </a:lnTo>
                <a:lnTo>
                  <a:pt x="10" y="397"/>
                </a:lnTo>
                <a:lnTo>
                  <a:pt x="10" y="396"/>
                </a:lnTo>
                <a:lnTo>
                  <a:pt x="10" y="394"/>
                </a:lnTo>
                <a:lnTo>
                  <a:pt x="11" y="393"/>
                </a:lnTo>
                <a:lnTo>
                  <a:pt x="11" y="391"/>
                </a:lnTo>
                <a:lnTo>
                  <a:pt x="11" y="390"/>
                </a:lnTo>
                <a:lnTo>
                  <a:pt x="12" y="389"/>
                </a:lnTo>
                <a:lnTo>
                  <a:pt x="12" y="387"/>
                </a:lnTo>
                <a:lnTo>
                  <a:pt x="14" y="386"/>
                </a:lnTo>
                <a:lnTo>
                  <a:pt x="16" y="382"/>
                </a:lnTo>
                <a:lnTo>
                  <a:pt x="17" y="381"/>
                </a:lnTo>
                <a:lnTo>
                  <a:pt x="17" y="380"/>
                </a:lnTo>
                <a:lnTo>
                  <a:pt x="18" y="379"/>
                </a:lnTo>
                <a:lnTo>
                  <a:pt x="18" y="378"/>
                </a:lnTo>
                <a:lnTo>
                  <a:pt x="18" y="376"/>
                </a:lnTo>
                <a:lnTo>
                  <a:pt x="18" y="375"/>
                </a:lnTo>
                <a:lnTo>
                  <a:pt x="18" y="373"/>
                </a:lnTo>
                <a:lnTo>
                  <a:pt x="17" y="368"/>
                </a:lnTo>
                <a:lnTo>
                  <a:pt x="17" y="366"/>
                </a:lnTo>
                <a:lnTo>
                  <a:pt x="16" y="364"/>
                </a:lnTo>
                <a:lnTo>
                  <a:pt x="16" y="360"/>
                </a:lnTo>
                <a:lnTo>
                  <a:pt x="16" y="354"/>
                </a:lnTo>
                <a:lnTo>
                  <a:pt x="15" y="352"/>
                </a:lnTo>
                <a:lnTo>
                  <a:pt x="15" y="350"/>
                </a:lnTo>
                <a:lnTo>
                  <a:pt x="14" y="348"/>
                </a:lnTo>
                <a:lnTo>
                  <a:pt x="12" y="342"/>
                </a:lnTo>
                <a:lnTo>
                  <a:pt x="9" y="335"/>
                </a:lnTo>
                <a:lnTo>
                  <a:pt x="8" y="331"/>
                </a:lnTo>
                <a:lnTo>
                  <a:pt x="7" y="329"/>
                </a:lnTo>
                <a:lnTo>
                  <a:pt x="7" y="326"/>
                </a:lnTo>
                <a:lnTo>
                  <a:pt x="5" y="319"/>
                </a:lnTo>
                <a:lnTo>
                  <a:pt x="4" y="316"/>
                </a:lnTo>
                <a:lnTo>
                  <a:pt x="3" y="312"/>
                </a:lnTo>
                <a:lnTo>
                  <a:pt x="1" y="307"/>
                </a:lnTo>
                <a:lnTo>
                  <a:pt x="1" y="305"/>
                </a:lnTo>
                <a:lnTo>
                  <a:pt x="0" y="303"/>
                </a:lnTo>
                <a:lnTo>
                  <a:pt x="0" y="302"/>
                </a:lnTo>
                <a:lnTo>
                  <a:pt x="0" y="301"/>
                </a:lnTo>
                <a:lnTo>
                  <a:pt x="0" y="300"/>
                </a:lnTo>
                <a:lnTo>
                  <a:pt x="1" y="300"/>
                </a:lnTo>
                <a:lnTo>
                  <a:pt x="1" y="299"/>
                </a:lnTo>
                <a:lnTo>
                  <a:pt x="1" y="299"/>
                </a:lnTo>
                <a:lnTo>
                  <a:pt x="2" y="298"/>
                </a:lnTo>
                <a:lnTo>
                  <a:pt x="2" y="298"/>
                </a:lnTo>
                <a:lnTo>
                  <a:pt x="3" y="297"/>
                </a:lnTo>
                <a:lnTo>
                  <a:pt x="4" y="297"/>
                </a:lnTo>
                <a:lnTo>
                  <a:pt x="5" y="296"/>
                </a:lnTo>
                <a:lnTo>
                  <a:pt x="7" y="296"/>
                </a:lnTo>
                <a:lnTo>
                  <a:pt x="10" y="296"/>
                </a:lnTo>
                <a:lnTo>
                  <a:pt x="12" y="295"/>
                </a:lnTo>
                <a:lnTo>
                  <a:pt x="13" y="295"/>
                </a:lnTo>
                <a:lnTo>
                  <a:pt x="14" y="294"/>
                </a:lnTo>
                <a:lnTo>
                  <a:pt x="15" y="294"/>
                </a:lnTo>
                <a:lnTo>
                  <a:pt x="15" y="293"/>
                </a:lnTo>
                <a:lnTo>
                  <a:pt x="17" y="292"/>
                </a:lnTo>
                <a:lnTo>
                  <a:pt x="18" y="290"/>
                </a:lnTo>
                <a:lnTo>
                  <a:pt x="19" y="289"/>
                </a:lnTo>
                <a:lnTo>
                  <a:pt x="20" y="287"/>
                </a:lnTo>
                <a:lnTo>
                  <a:pt x="21" y="286"/>
                </a:lnTo>
                <a:lnTo>
                  <a:pt x="25" y="283"/>
                </a:lnTo>
                <a:lnTo>
                  <a:pt x="26" y="281"/>
                </a:lnTo>
                <a:lnTo>
                  <a:pt x="31" y="278"/>
                </a:lnTo>
                <a:lnTo>
                  <a:pt x="32" y="276"/>
                </a:lnTo>
                <a:lnTo>
                  <a:pt x="33" y="275"/>
                </a:lnTo>
                <a:lnTo>
                  <a:pt x="34" y="274"/>
                </a:lnTo>
                <a:lnTo>
                  <a:pt x="35" y="273"/>
                </a:lnTo>
                <a:lnTo>
                  <a:pt x="35" y="272"/>
                </a:lnTo>
                <a:lnTo>
                  <a:pt x="36" y="271"/>
                </a:lnTo>
                <a:lnTo>
                  <a:pt x="37" y="269"/>
                </a:lnTo>
                <a:lnTo>
                  <a:pt x="37" y="267"/>
                </a:lnTo>
                <a:lnTo>
                  <a:pt x="37" y="266"/>
                </a:lnTo>
                <a:lnTo>
                  <a:pt x="37" y="265"/>
                </a:lnTo>
                <a:lnTo>
                  <a:pt x="37" y="263"/>
                </a:lnTo>
                <a:lnTo>
                  <a:pt x="37" y="258"/>
                </a:lnTo>
                <a:lnTo>
                  <a:pt x="36" y="256"/>
                </a:lnTo>
                <a:lnTo>
                  <a:pt x="36" y="253"/>
                </a:lnTo>
                <a:lnTo>
                  <a:pt x="36" y="252"/>
                </a:lnTo>
                <a:lnTo>
                  <a:pt x="35" y="250"/>
                </a:lnTo>
                <a:lnTo>
                  <a:pt x="36" y="249"/>
                </a:lnTo>
                <a:lnTo>
                  <a:pt x="36" y="248"/>
                </a:lnTo>
                <a:lnTo>
                  <a:pt x="36" y="247"/>
                </a:lnTo>
                <a:lnTo>
                  <a:pt x="36" y="245"/>
                </a:lnTo>
                <a:lnTo>
                  <a:pt x="38" y="241"/>
                </a:lnTo>
                <a:lnTo>
                  <a:pt x="38" y="240"/>
                </a:lnTo>
                <a:lnTo>
                  <a:pt x="38" y="239"/>
                </a:lnTo>
                <a:lnTo>
                  <a:pt x="38" y="237"/>
                </a:lnTo>
                <a:lnTo>
                  <a:pt x="38" y="236"/>
                </a:lnTo>
                <a:lnTo>
                  <a:pt x="37" y="231"/>
                </a:lnTo>
                <a:lnTo>
                  <a:pt x="37" y="229"/>
                </a:lnTo>
                <a:lnTo>
                  <a:pt x="37" y="227"/>
                </a:lnTo>
                <a:lnTo>
                  <a:pt x="37" y="226"/>
                </a:lnTo>
                <a:lnTo>
                  <a:pt x="38" y="225"/>
                </a:lnTo>
                <a:lnTo>
                  <a:pt x="38" y="224"/>
                </a:lnTo>
                <a:lnTo>
                  <a:pt x="38" y="223"/>
                </a:lnTo>
                <a:lnTo>
                  <a:pt x="40" y="220"/>
                </a:lnTo>
                <a:lnTo>
                  <a:pt x="41" y="219"/>
                </a:lnTo>
                <a:lnTo>
                  <a:pt x="43" y="214"/>
                </a:lnTo>
                <a:lnTo>
                  <a:pt x="44" y="210"/>
                </a:lnTo>
                <a:lnTo>
                  <a:pt x="45" y="208"/>
                </a:lnTo>
                <a:lnTo>
                  <a:pt x="47" y="203"/>
                </a:lnTo>
                <a:lnTo>
                  <a:pt x="51" y="192"/>
                </a:lnTo>
                <a:lnTo>
                  <a:pt x="52" y="187"/>
                </a:lnTo>
                <a:lnTo>
                  <a:pt x="55" y="181"/>
                </a:lnTo>
                <a:lnTo>
                  <a:pt x="55" y="179"/>
                </a:lnTo>
                <a:lnTo>
                  <a:pt x="56" y="177"/>
                </a:lnTo>
                <a:lnTo>
                  <a:pt x="56" y="175"/>
                </a:lnTo>
                <a:lnTo>
                  <a:pt x="57" y="173"/>
                </a:lnTo>
                <a:lnTo>
                  <a:pt x="57" y="171"/>
                </a:lnTo>
                <a:lnTo>
                  <a:pt x="57" y="169"/>
                </a:lnTo>
                <a:lnTo>
                  <a:pt x="57" y="167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5"/>
                </a:lnTo>
                <a:lnTo>
                  <a:pt x="59" y="164"/>
                </a:lnTo>
                <a:lnTo>
                  <a:pt x="60" y="163"/>
                </a:lnTo>
                <a:lnTo>
                  <a:pt x="60" y="163"/>
                </a:lnTo>
                <a:lnTo>
                  <a:pt x="61" y="162"/>
                </a:lnTo>
                <a:lnTo>
                  <a:pt x="65" y="157"/>
                </a:lnTo>
                <a:lnTo>
                  <a:pt x="66" y="156"/>
                </a:lnTo>
                <a:lnTo>
                  <a:pt x="67" y="155"/>
                </a:lnTo>
                <a:lnTo>
                  <a:pt x="69" y="154"/>
                </a:lnTo>
                <a:lnTo>
                  <a:pt x="71" y="152"/>
                </a:lnTo>
                <a:lnTo>
                  <a:pt x="72" y="151"/>
                </a:lnTo>
                <a:lnTo>
                  <a:pt x="74" y="150"/>
                </a:lnTo>
                <a:lnTo>
                  <a:pt x="75" y="150"/>
                </a:lnTo>
                <a:lnTo>
                  <a:pt x="76" y="149"/>
                </a:lnTo>
                <a:lnTo>
                  <a:pt x="78" y="149"/>
                </a:lnTo>
                <a:lnTo>
                  <a:pt x="79" y="148"/>
                </a:lnTo>
                <a:lnTo>
                  <a:pt x="81" y="148"/>
                </a:lnTo>
                <a:lnTo>
                  <a:pt x="86" y="147"/>
                </a:lnTo>
                <a:lnTo>
                  <a:pt x="88" y="147"/>
                </a:lnTo>
                <a:lnTo>
                  <a:pt x="91" y="146"/>
                </a:lnTo>
                <a:lnTo>
                  <a:pt x="92" y="146"/>
                </a:lnTo>
                <a:lnTo>
                  <a:pt x="94" y="145"/>
                </a:lnTo>
                <a:lnTo>
                  <a:pt x="95" y="144"/>
                </a:lnTo>
                <a:lnTo>
                  <a:pt x="97" y="143"/>
                </a:lnTo>
                <a:lnTo>
                  <a:pt x="99" y="141"/>
                </a:lnTo>
                <a:lnTo>
                  <a:pt x="100" y="140"/>
                </a:lnTo>
                <a:lnTo>
                  <a:pt x="101" y="140"/>
                </a:lnTo>
                <a:lnTo>
                  <a:pt x="102" y="139"/>
                </a:lnTo>
                <a:lnTo>
                  <a:pt x="102" y="139"/>
                </a:lnTo>
                <a:lnTo>
                  <a:pt x="103" y="139"/>
                </a:lnTo>
                <a:lnTo>
                  <a:pt x="104" y="139"/>
                </a:lnTo>
                <a:lnTo>
                  <a:pt x="105" y="139"/>
                </a:lnTo>
                <a:lnTo>
                  <a:pt x="106" y="140"/>
                </a:lnTo>
                <a:lnTo>
                  <a:pt x="107" y="141"/>
                </a:lnTo>
                <a:lnTo>
                  <a:pt x="111" y="145"/>
                </a:lnTo>
                <a:lnTo>
                  <a:pt x="113" y="146"/>
                </a:lnTo>
                <a:lnTo>
                  <a:pt x="113" y="147"/>
                </a:lnTo>
                <a:lnTo>
                  <a:pt x="114" y="147"/>
                </a:lnTo>
                <a:lnTo>
                  <a:pt x="115" y="147"/>
                </a:lnTo>
                <a:lnTo>
                  <a:pt x="116" y="148"/>
                </a:lnTo>
                <a:lnTo>
                  <a:pt x="117" y="148"/>
                </a:lnTo>
                <a:lnTo>
                  <a:pt x="118" y="147"/>
                </a:lnTo>
                <a:lnTo>
                  <a:pt x="119" y="147"/>
                </a:lnTo>
                <a:lnTo>
                  <a:pt x="119" y="146"/>
                </a:lnTo>
                <a:lnTo>
                  <a:pt x="120" y="145"/>
                </a:lnTo>
                <a:lnTo>
                  <a:pt x="121" y="144"/>
                </a:lnTo>
                <a:lnTo>
                  <a:pt x="121" y="143"/>
                </a:lnTo>
                <a:lnTo>
                  <a:pt x="122" y="142"/>
                </a:lnTo>
                <a:lnTo>
                  <a:pt x="122" y="141"/>
                </a:lnTo>
                <a:lnTo>
                  <a:pt x="121" y="139"/>
                </a:lnTo>
                <a:lnTo>
                  <a:pt x="121" y="138"/>
                </a:lnTo>
                <a:lnTo>
                  <a:pt x="120" y="134"/>
                </a:lnTo>
                <a:lnTo>
                  <a:pt x="119" y="132"/>
                </a:lnTo>
                <a:lnTo>
                  <a:pt x="119" y="129"/>
                </a:lnTo>
                <a:lnTo>
                  <a:pt x="119" y="127"/>
                </a:lnTo>
                <a:lnTo>
                  <a:pt x="118" y="126"/>
                </a:lnTo>
                <a:lnTo>
                  <a:pt x="119" y="124"/>
                </a:lnTo>
                <a:lnTo>
                  <a:pt x="119" y="119"/>
                </a:lnTo>
                <a:lnTo>
                  <a:pt x="119" y="116"/>
                </a:lnTo>
                <a:lnTo>
                  <a:pt x="120" y="114"/>
                </a:lnTo>
                <a:lnTo>
                  <a:pt x="119" y="111"/>
                </a:lnTo>
                <a:lnTo>
                  <a:pt x="119" y="109"/>
                </a:lnTo>
                <a:lnTo>
                  <a:pt x="118" y="107"/>
                </a:lnTo>
                <a:lnTo>
                  <a:pt x="118" y="105"/>
                </a:lnTo>
                <a:lnTo>
                  <a:pt x="117" y="103"/>
                </a:lnTo>
                <a:lnTo>
                  <a:pt x="115" y="101"/>
                </a:lnTo>
                <a:lnTo>
                  <a:pt x="114" y="99"/>
                </a:lnTo>
                <a:lnTo>
                  <a:pt x="112" y="98"/>
                </a:lnTo>
                <a:lnTo>
                  <a:pt x="111" y="97"/>
                </a:lnTo>
                <a:lnTo>
                  <a:pt x="110" y="96"/>
                </a:lnTo>
                <a:lnTo>
                  <a:pt x="108" y="94"/>
                </a:lnTo>
                <a:lnTo>
                  <a:pt x="100" y="90"/>
                </a:lnTo>
                <a:lnTo>
                  <a:pt x="98" y="89"/>
                </a:lnTo>
                <a:lnTo>
                  <a:pt x="95" y="88"/>
                </a:lnTo>
                <a:lnTo>
                  <a:pt x="94" y="87"/>
                </a:lnTo>
                <a:lnTo>
                  <a:pt x="92" y="86"/>
                </a:lnTo>
                <a:lnTo>
                  <a:pt x="91" y="85"/>
                </a:lnTo>
                <a:lnTo>
                  <a:pt x="90" y="84"/>
                </a:lnTo>
                <a:lnTo>
                  <a:pt x="89" y="83"/>
                </a:lnTo>
                <a:lnTo>
                  <a:pt x="88" y="82"/>
                </a:lnTo>
                <a:lnTo>
                  <a:pt x="88" y="80"/>
                </a:lnTo>
                <a:lnTo>
                  <a:pt x="87" y="79"/>
                </a:lnTo>
                <a:lnTo>
                  <a:pt x="86" y="77"/>
                </a:lnTo>
                <a:lnTo>
                  <a:pt x="84" y="70"/>
                </a:lnTo>
                <a:lnTo>
                  <a:pt x="80" y="64"/>
                </a:lnTo>
                <a:lnTo>
                  <a:pt x="79" y="60"/>
                </a:lnTo>
                <a:lnTo>
                  <a:pt x="78" y="57"/>
                </a:lnTo>
                <a:lnTo>
                  <a:pt x="76" y="52"/>
                </a:lnTo>
                <a:lnTo>
                  <a:pt x="75" y="48"/>
                </a:lnTo>
                <a:lnTo>
                  <a:pt x="74" y="46"/>
                </a:lnTo>
                <a:lnTo>
                  <a:pt x="73" y="44"/>
                </a:lnTo>
                <a:lnTo>
                  <a:pt x="72" y="43"/>
                </a:lnTo>
                <a:lnTo>
                  <a:pt x="72" y="42"/>
                </a:lnTo>
                <a:lnTo>
                  <a:pt x="71" y="41"/>
                </a:lnTo>
                <a:lnTo>
                  <a:pt x="70" y="40"/>
                </a:lnTo>
                <a:lnTo>
                  <a:pt x="69" y="39"/>
                </a:lnTo>
                <a:lnTo>
                  <a:pt x="65" y="36"/>
                </a:lnTo>
                <a:lnTo>
                  <a:pt x="61" y="32"/>
                </a:lnTo>
                <a:lnTo>
                  <a:pt x="59" y="31"/>
                </a:lnTo>
                <a:lnTo>
                  <a:pt x="58" y="30"/>
                </a:lnTo>
                <a:lnTo>
                  <a:pt x="58" y="29"/>
                </a:lnTo>
                <a:lnTo>
                  <a:pt x="57" y="28"/>
                </a:lnTo>
                <a:lnTo>
                  <a:pt x="56" y="27"/>
                </a:lnTo>
                <a:lnTo>
                  <a:pt x="56" y="26"/>
                </a:lnTo>
                <a:lnTo>
                  <a:pt x="55" y="25"/>
                </a:lnTo>
                <a:lnTo>
                  <a:pt x="55" y="24"/>
                </a:lnTo>
                <a:lnTo>
                  <a:pt x="55" y="23"/>
                </a:lnTo>
                <a:lnTo>
                  <a:pt x="55" y="22"/>
                </a:lnTo>
                <a:lnTo>
                  <a:pt x="55" y="21"/>
                </a:lnTo>
                <a:lnTo>
                  <a:pt x="56" y="19"/>
                </a:lnTo>
                <a:lnTo>
                  <a:pt x="56" y="17"/>
                </a:lnTo>
                <a:lnTo>
                  <a:pt x="57" y="15"/>
                </a:lnTo>
                <a:lnTo>
                  <a:pt x="58" y="13"/>
                </a:lnTo>
                <a:lnTo>
                  <a:pt x="60" y="11"/>
                </a:lnTo>
                <a:lnTo>
                  <a:pt x="61" y="9"/>
                </a:lnTo>
                <a:lnTo>
                  <a:pt x="63" y="7"/>
                </a:lnTo>
                <a:lnTo>
                  <a:pt x="64" y="5"/>
                </a:lnTo>
                <a:lnTo>
                  <a:pt x="65" y="4"/>
                </a:lnTo>
                <a:lnTo>
                  <a:pt x="67" y="3"/>
                </a:lnTo>
                <a:lnTo>
                  <a:pt x="69" y="1"/>
                </a:lnTo>
                <a:lnTo>
                  <a:pt x="70" y="1"/>
                </a:lnTo>
                <a:lnTo>
                  <a:pt x="71" y="0"/>
                </a:lnTo>
                <a:lnTo>
                  <a:pt x="72" y="0"/>
                </a:lnTo>
                <a:lnTo>
                  <a:pt x="72" y="0"/>
                </a:lnTo>
                <a:lnTo>
                  <a:pt x="72" y="1"/>
                </a:lnTo>
                <a:lnTo>
                  <a:pt x="74" y="2"/>
                </a:lnTo>
                <a:lnTo>
                  <a:pt x="76" y="4"/>
                </a:lnTo>
                <a:lnTo>
                  <a:pt x="79" y="5"/>
                </a:lnTo>
                <a:lnTo>
                  <a:pt x="83" y="7"/>
                </a:lnTo>
                <a:lnTo>
                  <a:pt x="89" y="11"/>
                </a:lnTo>
                <a:lnTo>
                  <a:pt x="92" y="13"/>
                </a:lnTo>
                <a:lnTo>
                  <a:pt x="96" y="15"/>
                </a:lnTo>
                <a:lnTo>
                  <a:pt x="97" y="15"/>
                </a:lnTo>
                <a:lnTo>
                  <a:pt x="98" y="16"/>
                </a:lnTo>
                <a:lnTo>
                  <a:pt x="100" y="16"/>
                </a:lnTo>
                <a:lnTo>
                  <a:pt x="102" y="16"/>
                </a:lnTo>
                <a:lnTo>
                  <a:pt x="104" y="16"/>
                </a:lnTo>
                <a:lnTo>
                  <a:pt x="107" y="16"/>
                </a:lnTo>
                <a:lnTo>
                  <a:pt x="109" y="16"/>
                </a:lnTo>
                <a:lnTo>
                  <a:pt x="111" y="16"/>
                </a:lnTo>
                <a:lnTo>
                  <a:pt x="113" y="17"/>
                </a:lnTo>
                <a:lnTo>
                  <a:pt x="118" y="18"/>
                </a:lnTo>
                <a:lnTo>
                  <a:pt x="120" y="19"/>
                </a:lnTo>
                <a:lnTo>
                  <a:pt x="122" y="20"/>
                </a:lnTo>
                <a:lnTo>
                  <a:pt x="130" y="23"/>
                </a:lnTo>
                <a:lnTo>
                  <a:pt x="133" y="24"/>
                </a:lnTo>
                <a:lnTo>
                  <a:pt x="135" y="25"/>
                </a:lnTo>
                <a:lnTo>
                  <a:pt x="138" y="26"/>
                </a:lnTo>
                <a:lnTo>
                  <a:pt x="142" y="27"/>
                </a:lnTo>
                <a:lnTo>
                  <a:pt x="144" y="27"/>
                </a:lnTo>
                <a:lnTo>
                  <a:pt x="149" y="28"/>
                </a:lnTo>
                <a:lnTo>
                  <a:pt x="151" y="28"/>
                </a:lnTo>
                <a:lnTo>
                  <a:pt x="152" y="28"/>
                </a:lnTo>
                <a:lnTo>
                  <a:pt x="154" y="29"/>
                </a:lnTo>
                <a:lnTo>
                  <a:pt x="155" y="30"/>
                </a:lnTo>
                <a:lnTo>
                  <a:pt x="157" y="31"/>
                </a:lnTo>
                <a:lnTo>
                  <a:pt x="159" y="32"/>
                </a:lnTo>
                <a:lnTo>
                  <a:pt x="160" y="33"/>
                </a:lnTo>
                <a:lnTo>
                  <a:pt x="167" y="37"/>
                </a:lnTo>
                <a:lnTo>
                  <a:pt x="169" y="38"/>
                </a:lnTo>
                <a:lnTo>
                  <a:pt x="170" y="38"/>
                </a:lnTo>
                <a:lnTo>
                  <a:pt x="172" y="39"/>
                </a:lnTo>
                <a:lnTo>
                  <a:pt x="174" y="39"/>
                </a:lnTo>
                <a:lnTo>
                  <a:pt x="175" y="39"/>
                </a:lnTo>
                <a:lnTo>
                  <a:pt x="177" y="40"/>
                </a:lnTo>
                <a:lnTo>
                  <a:pt x="179" y="40"/>
                </a:lnTo>
                <a:lnTo>
                  <a:pt x="185" y="39"/>
                </a:lnTo>
                <a:lnTo>
                  <a:pt x="187" y="39"/>
                </a:lnTo>
                <a:lnTo>
                  <a:pt x="188" y="39"/>
                </a:lnTo>
                <a:lnTo>
                  <a:pt x="189" y="39"/>
                </a:lnTo>
                <a:lnTo>
                  <a:pt x="191" y="40"/>
                </a:lnTo>
                <a:lnTo>
                  <a:pt x="191" y="40"/>
                </a:lnTo>
                <a:lnTo>
                  <a:pt x="192" y="40"/>
                </a:lnTo>
                <a:lnTo>
                  <a:pt x="193" y="41"/>
                </a:lnTo>
                <a:lnTo>
                  <a:pt x="193" y="42"/>
                </a:lnTo>
                <a:lnTo>
                  <a:pt x="194" y="42"/>
                </a:lnTo>
                <a:lnTo>
                  <a:pt x="195" y="44"/>
                </a:lnTo>
                <a:lnTo>
                  <a:pt x="197" y="50"/>
                </a:lnTo>
                <a:lnTo>
                  <a:pt x="198" y="52"/>
                </a:lnTo>
                <a:lnTo>
                  <a:pt x="200" y="54"/>
                </a:lnTo>
                <a:lnTo>
                  <a:pt x="201" y="57"/>
                </a:lnTo>
                <a:lnTo>
                  <a:pt x="203" y="59"/>
                </a:lnTo>
                <a:lnTo>
                  <a:pt x="205" y="61"/>
                </a:lnTo>
                <a:lnTo>
                  <a:pt x="206" y="63"/>
                </a:lnTo>
                <a:lnTo>
                  <a:pt x="207" y="64"/>
                </a:lnTo>
                <a:lnTo>
                  <a:pt x="209" y="66"/>
                </a:lnTo>
                <a:lnTo>
                  <a:pt x="211" y="67"/>
                </a:lnTo>
                <a:lnTo>
                  <a:pt x="213" y="69"/>
                </a:lnTo>
                <a:lnTo>
                  <a:pt x="216" y="71"/>
                </a:lnTo>
                <a:lnTo>
                  <a:pt x="217" y="72"/>
                </a:lnTo>
                <a:lnTo>
                  <a:pt x="219" y="73"/>
                </a:lnTo>
                <a:lnTo>
                  <a:pt x="221" y="74"/>
                </a:lnTo>
                <a:lnTo>
                  <a:pt x="223" y="76"/>
                </a:lnTo>
                <a:lnTo>
                  <a:pt x="226" y="77"/>
                </a:lnTo>
                <a:lnTo>
                  <a:pt x="227" y="77"/>
                </a:lnTo>
                <a:lnTo>
                  <a:pt x="229" y="78"/>
                </a:lnTo>
                <a:lnTo>
                  <a:pt x="230" y="78"/>
                </a:lnTo>
                <a:lnTo>
                  <a:pt x="232" y="79"/>
                </a:lnTo>
                <a:lnTo>
                  <a:pt x="233" y="79"/>
                </a:lnTo>
                <a:lnTo>
                  <a:pt x="235" y="79"/>
                </a:lnTo>
                <a:lnTo>
                  <a:pt x="236" y="79"/>
                </a:lnTo>
                <a:lnTo>
                  <a:pt x="238" y="79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2" name="Freeform 255">
            <a:extLst>
              <a:ext uri="{FF2B5EF4-FFF2-40B4-BE49-F238E27FC236}">
                <a16:creationId xmlns:a16="http://schemas.microsoft.com/office/drawing/2014/main" id="{8CF1A89A-D5E4-44D1-A81E-39325787283C}"/>
              </a:ext>
            </a:extLst>
          </p:cNvPr>
          <p:cNvSpPr>
            <a:spLocks/>
          </p:cNvSpPr>
          <p:nvPr/>
        </p:nvSpPr>
        <p:spPr bwMode="auto">
          <a:xfrm>
            <a:off x="10452459" y="5005620"/>
            <a:ext cx="1041595" cy="942036"/>
          </a:xfrm>
          <a:custGeom>
            <a:avLst/>
            <a:gdLst>
              <a:gd name="T0" fmla="*/ 363 w 548"/>
              <a:gd name="T1" fmla="*/ 11 h 453"/>
              <a:gd name="T2" fmla="*/ 390 w 548"/>
              <a:gd name="T3" fmla="*/ 16 h 453"/>
              <a:gd name="T4" fmla="*/ 436 w 548"/>
              <a:gd name="T5" fmla="*/ 14 h 453"/>
              <a:gd name="T6" fmla="*/ 469 w 548"/>
              <a:gd name="T7" fmla="*/ 28 h 453"/>
              <a:gd name="T8" fmla="*/ 495 w 548"/>
              <a:gd name="T9" fmla="*/ 28 h 453"/>
              <a:gd name="T10" fmla="*/ 518 w 548"/>
              <a:gd name="T11" fmla="*/ 54 h 453"/>
              <a:gd name="T12" fmla="*/ 534 w 548"/>
              <a:gd name="T13" fmla="*/ 78 h 453"/>
              <a:gd name="T14" fmla="*/ 547 w 548"/>
              <a:gd name="T15" fmla="*/ 93 h 453"/>
              <a:gd name="T16" fmla="*/ 536 w 548"/>
              <a:gd name="T17" fmla="*/ 126 h 453"/>
              <a:gd name="T18" fmla="*/ 481 w 548"/>
              <a:gd name="T19" fmla="*/ 153 h 453"/>
              <a:gd name="T20" fmla="*/ 452 w 548"/>
              <a:gd name="T21" fmla="*/ 172 h 453"/>
              <a:gd name="T22" fmla="*/ 441 w 548"/>
              <a:gd name="T23" fmla="*/ 204 h 453"/>
              <a:gd name="T24" fmla="*/ 434 w 548"/>
              <a:gd name="T25" fmla="*/ 242 h 453"/>
              <a:gd name="T26" fmla="*/ 429 w 548"/>
              <a:gd name="T27" fmla="*/ 272 h 453"/>
              <a:gd name="T28" fmla="*/ 420 w 548"/>
              <a:gd name="T29" fmla="*/ 313 h 453"/>
              <a:gd name="T30" fmla="*/ 391 w 548"/>
              <a:gd name="T31" fmla="*/ 336 h 453"/>
              <a:gd name="T32" fmla="*/ 355 w 548"/>
              <a:gd name="T33" fmla="*/ 340 h 453"/>
              <a:gd name="T34" fmla="*/ 342 w 548"/>
              <a:gd name="T35" fmla="*/ 366 h 453"/>
              <a:gd name="T36" fmla="*/ 332 w 548"/>
              <a:gd name="T37" fmla="*/ 399 h 453"/>
              <a:gd name="T38" fmla="*/ 297 w 548"/>
              <a:gd name="T39" fmla="*/ 406 h 453"/>
              <a:gd name="T40" fmla="*/ 272 w 548"/>
              <a:gd name="T41" fmla="*/ 432 h 453"/>
              <a:gd name="T42" fmla="*/ 233 w 548"/>
              <a:gd name="T43" fmla="*/ 453 h 453"/>
              <a:gd name="T44" fmla="*/ 211 w 548"/>
              <a:gd name="T45" fmla="*/ 419 h 453"/>
              <a:gd name="T46" fmla="*/ 188 w 548"/>
              <a:gd name="T47" fmla="*/ 404 h 453"/>
              <a:gd name="T48" fmla="*/ 177 w 548"/>
              <a:gd name="T49" fmla="*/ 389 h 453"/>
              <a:gd name="T50" fmla="*/ 142 w 548"/>
              <a:gd name="T51" fmla="*/ 389 h 453"/>
              <a:gd name="T52" fmla="*/ 117 w 548"/>
              <a:gd name="T53" fmla="*/ 377 h 453"/>
              <a:gd name="T54" fmla="*/ 105 w 548"/>
              <a:gd name="T55" fmla="*/ 362 h 453"/>
              <a:gd name="T56" fmla="*/ 74 w 548"/>
              <a:gd name="T57" fmla="*/ 351 h 453"/>
              <a:gd name="T58" fmla="*/ 54 w 548"/>
              <a:gd name="T59" fmla="*/ 339 h 453"/>
              <a:gd name="T60" fmla="*/ 48 w 548"/>
              <a:gd name="T61" fmla="*/ 320 h 453"/>
              <a:gd name="T62" fmla="*/ 34 w 548"/>
              <a:gd name="T63" fmla="*/ 307 h 453"/>
              <a:gd name="T64" fmla="*/ 2 w 548"/>
              <a:gd name="T65" fmla="*/ 313 h 453"/>
              <a:gd name="T66" fmla="*/ 5 w 548"/>
              <a:gd name="T67" fmla="*/ 297 h 453"/>
              <a:gd name="T68" fmla="*/ 25 w 548"/>
              <a:gd name="T69" fmla="*/ 273 h 453"/>
              <a:gd name="T70" fmla="*/ 33 w 548"/>
              <a:gd name="T71" fmla="*/ 252 h 453"/>
              <a:gd name="T72" fmla="*/ 17 w 548"/>
              <a:gd name="T73" fmla="*/ 248 h 453"/>
              <a:gd name="T74" fmla="*/ 10 w 548"/>
              <a:gd name="T75" fmla="*/ 226 h 453"/>
              <a:gd name="T76" fmla="*/ 9 w 548"/>
              <a:gd name="T77" fmla="*/ 197 h 453"/>
              <a:gd name="T78" fmla="*/ 24 w 548"/>
              <a:gd name="T79" fmla="*/ 178 h 453"/>
              <a:gd name="T80" fmla="*/ 55 w 548"/>
              <a:gd name="T81" fmla="*/ 168 h 453"/>
              <a:gd name="T82" fmla="*/ 76 w 548"/>
              <a:gd name="T83" fmla="*/ 157 h 453"/>
              <a:gd name="T84" fmla="*/ 95 w 548"/>
              <a:gd name="T85" fmla="*/ 133 h 453"/>
              <a:gd name="T86" fmla="*/ 89 w 548"/>
              <a:gd name="T87" fmla="*/ 108 h 453"/>
              <a:gd name="T88" fmla="*/ 103 w 548"/>
              <a:gd name="T89" fmla="*/ 95 h 453"/>
              <a:gd name="T90" fmla="*/ 109 w 548"/>
              <a:gd name="T91" fmla="*/ 109 h 453"/>
              <a:gd name="T92" fmla="*/ 137 w 548"/>
              <a:gd name="T93" fmla="*/ 115 h 453"/>
              <a:gd name="T94" fmla="*/ 157 w 548"/>
              <a:gd name="T95" fmla="*/ 118 h 453"/>
              <a:gd name="T96" fmla="*/ 165 w 548"/>
              <a:gd name="T97" fmla="*/ 99 h 453"/>
              <a:gd name="T98" fmla="*/ 193 w 548"/>
              <a:gd name="T99" fmla="*/ 94 h 453"/>
              <a:gd name="T100" fmla="*/ 212 w 548"/>
              <a:gd name="T101" fmla="*/ 95 h 453"/>
              <a:gd name="T102" fmla="*/ 218 w 548"/>
              <a:gd name="T103" fmla="*/ 80 h 453"/>
              <a:gd name="T104" fmla="*/ 216 w 548"/>
              <a:gd name="T105" fmla="*/ 65 h 453"/>
              <a:gd name="T106" fmla="*/ 229 w 548"/>
              <a:gd name="T107" fmla="*/ 63 h 453"/>
              <a:gd name="T108" fmla="*/ 246 w 548"/>
              <a:gd name="T109" fmla="*/ 63 h 453"/>
              <a:gd name="T110" fmla="*/ 272 w 548"/>
              <a:gd name="T111" fmla="*/ 68 h 453"/>
              <a:gd name="T112" fmla="*/ 282 w 548"/>
              <a:gd name="T113" fmla="*/ 40 h 453"/>
              <a:gd name="T114" fmla="*/ 298 w 548"/>
              <a:gd name="T115" fmla="*/ 22 h 453"/>
              <a:gd name="T116" fmla="*/ 318 w 548"/>
              <a:gd name="T117" fmla="*/ 17 h 453"/>
              <a:gd name="T118" fmla="*/ 331 w 548"/>
              <a:gd name="T119" fmla="*/ 6 h 453"/>
              <a:gd name="T120" fmla="*/ 340 w 548"/>
              <a:gd name="T12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8" h="453">
                <a:moveTo>
                  <a:pt x="341" y="0"/>
                </a:moveTo>
                <a:lnTo>
                  <a:pt x="343" y="0"/>
                </a:lnTo>
                <a:lnTo>
                  <a:pt x="345" y="0"/>
                </a:lnTo>
                <a:lnTo>
                  <a:pt x="348" y="1"/>
                </a:lnTo>
                <a:lnTo>
                  <a:pt x="350" y="2"/>
                </a:lnTo>
                <a:lnTo>
                  <a:pt x="352" y="2"/>
                </a:lnTo>
                <a:lnTo>
                  <a:pt x="354" y="3"/>
                </a:lnTo>
                <a:lnTo>
                  <a:pt x="356" y="4"/>
                </a:lnTo>
                <a:lnTo>
                  <a:pt x="358" y="5"/>
                </a:lnTo>
                <a:lnTo>
                  <a:pt x="359" y="6"/>
                </a:lnTo>
                <a:lnTo>
                  <a:pt x="361" y="8"/>
                </a:lnTo>
                <a:lnTo>
                  <a:pt x="362" y="9"/>
                </a:lnTo>
                <a:lnTo>
                  <a:pt x="363" y="10"/>
                </a:lnTo>
                <a:lnTo>
                  <a:pt x="363" y="11"/>
                </a:lnTo>
                <a:lnTo>
                  <a:pt x="366" y="15"/>
                </a:lnTo>
                <a:lnTo>
                  <a:pt x="366" y="16"/>
                </a:lnTo>
                <a:lnTo>
                  <a:pt x="367" y="17"/>
                </a:lnTo>
                <a:lnTo>
                  <a:pt x="368" y="18"/>
                </a:lnTo>
                <a:lnTo>
                  <a:pt x="368" y="18"/>
                </a:lnTo>
                <a:lnTo>
                  <a:pt x="369" y="19"/>
                </a:lnTo>
                <a:lnTo>
                  <a:pt x="370" y="19"/>
                </a:lnTo>
                <a:lnTo>
                  <a:pt x="371" y="20"/>
                </a:lnTo>
                <a:lnTo>
                  <a:pt x="373" y="20"/>
                </a:lnTo>
                <a:lnTo>
                  <a:pt x="374" y="20"/>
                </a:lnTo>
                <a:lnTo>
                  <a:pt x="375" y="20"/>
                </a:lnTo>
                <a:lnTo>
                  <a:pt x="377" y="19"/>
                </a:lnTo>
                <a:lnTo>
                  <a:pt x="380" y="19"/>
                </a:lnTo>
                <a:lnTo>
                  <a:pt x="390" y="16"/>
                </a:lnTo>
                <a:lnTo>
                  <a:pt x="395" y="14"/>
                </a:lnTo>
                <a:lnTo>
                  <a:pt x="398" y="13"/>
                </a:lnTo>
                <a:lnTo>
                  <a:pt x="404" y="12"/>
                </a:lnTo>
                <a:lnTo>
                  <a:pt x="408" y="12"/>
                </a:lnTo>
                <a:lnTo>
                  <a:pt x="412" y="11"/>
                </a:lnTo>
                <a:lnTo>
                  <a:pt x="417" y="11"/>
                </a:lnTo>
                <a:lnTo>
                  <a:pt x="420" y="11"/>
                </a:lnTo>
                <a:lnTo>
                  <a:pt x="421" y="12"/>
                </a:lnTo>
                <a:lnTo>
                  <a:pt x="422" y="12"/>
                </a:lnTo>
                <a:lnTo>
                  <a:pt x="427" y="13"/>
                </a:lnTo>
                <a:lnTo>
                  <a:pt x="428" y="13"/>
                </a:lnTo>
                <a:lnTo>
                  <a:pt x="430" y="14"/>
                </a:lnTo>
                <a:lnTo>
                  <a:pt x="434" y="14"/>
                </a:lnTo>
                <a:lnTo>
                  <a:pt x="436" y="14"/>
                </a:lnTo>
                <a:lnTo>
                  <a:pt x="438" y="14"/>
                </a:lnTo>
                <a:lnTo>
                  <a:pt x="439" y="15"/>
                </a:lnTo>
                <a:lnTo>
                  <a:pt x="441" y="16"/>
                </a:lnTo>
                <a:lnTo>
                  <a:pt x="442" y="17"/>
                </a:lnTo>
                <a:lnTo>
                  <a:pt x="444" y="18"/>
                </a:lnTo>
                <a:lnTo>
                  <a:pt x="449" y="22"/>
                </a:lnTo>
                <a:lnTo>
                  <a:pt x="451" y="23"/>
                </a:lnTo>
                <a:lnTo>
                  <a:pt x="452" y="24"/>
                </a:lnTo>
                <a:lnTo>
                  <a:pt x="454" y="24"/>
                </a:lnTo>
                <a:lnTo>
                  <a:pt x="456" y="25"/>
                </a:lnTo>
                <a:lnTo>
                  <a:pt x="457" y="26"/>
                </a:lnTo>
                <a:lnTo>
                  <a:pt x="459" y="26"/>
                </a:lnTo>
                <a:lnTo>
                  <a:pt x="467" y="28"/>
                </a:lnTo>
                <a:lnTo>
                  <a:pt x="469" y="28"/>
                </a:lnTo>
                <a:lnTo>
                  <a:pt x="473" y="29"/>
                </a:lnTo>
                <a:lnTo>
                  <a:pt x="475" y="29"/>
                </a:lnTo>
                <a:lnTo>
                  <a:pt x="476" y="29"/>
                </a:lnTo>
                <a:lnTo>
                  <a:pt x="477" y="29"/>
                </a:lnTo>
                <a:lnTo>
                  <a:pt x="479" y="28"/>
                </a:lnTo>
                <a:lnTo>
                  <a:pt x="480" y="28"/>
                </a:lnTo>
                <a:lnTo>
                  <a:pt x="485" y="27"/>
                </a:lnTo>
                <a:lnTo>
                  <a:pt x="487" y="27"/>
                </a:lnTo>
                <a:lnTo>
                  <a:pt x="487" y="27"/>
                </a:lnTo>
                <a:lnTo>
                  <a:pt x="489" y="27"/>
                </a:lnTo>
                <a:lnTo>
                  <a:pt x="490" y="27"/>
                </a:lnTo>
                <a:lnTo>
                  <a:pt x="491" y="27"/>
                </a:lnTo>
                <a:lnTo>
                  <a:pt x="493" y="28"/>
                </a:lnTo>
                <a:lnTo>
                  <a:pt x="495" y="28"/>
                </a:lnTo>
                <a:lnTo>
                  <a:pt x="496" y="29"/>
                </a:lnTo>
                <a:lnTo>
                  <a:pt x="497" y="30"/>
                </a:lnTo>
                <a:lnTo>
                  <a:pt x="498" y="31"/>
                </a:lnTo>
                <a:lnTo>
                  <a:pt x="499" y="33"/>
                </a:lnTo>
                <a:lnTo>
                  <a:pt x="499" y="34"/>
                </a:lnTo>
                <a:lnTo>
                  <a:pt x="502" y="39"/>
                </a:lnTo>
                <a:lnTo>
                  <a:pt x="504" y="41"/>
                </a:lnTo>
                <a:lnTo>
                  <a:pt x="505" y="43"/>
                </a:lnTo>
                <a:lnTo>
                  <a:pt x="506" y="44"/>
                </a:lnTo>
                <a:lnTo>
                  <a:pt x="507" y="46"/>
                </a:lnTo>
                <a:lnTo>
                  <a:pt x="508" y="47"/>
                </a:lnTo>
                <a:lnTo>
                  <a:pt x="509" y="48"/>
                </a:lnTo>
                <a:lnTo>
                  <a:pt x="511" y="49"/>
                </a:lnTo>
                <a:lnTo>
                  <a:pt x="518" y="54"/>
                </a:lnTo>
                <a:lnTo>
                  <a:pt x="520" y="56"/>
                </a:lnTo>
                <a:lnTo>
                  <a:pt x="521" y="57"/>
                </a:lnTo>
                <a:lnTo>
                  <a:pt x="522" y="57"/>
                </a:lnTo>
                <a:lnTo>
                  <a:pt x="523" y="59"/>
                </a:lnTo>
                <a:lnTo>
                  <a:pt x="526" y="63"/>
                </a:lnTo>
                <a:lnTo>
                  <a:pt x="527" y="64"/>
                </a:lnTo>
                <a:lnTo>
                  <a:pt x="527" y="65"/>
                </a:lnTo>
                <a:lnTo>
                  <a:pt x="528" y="66"/>
                </a:lnTo>
                <a:lnTo>
                  <a:pt x="529" y="67"/>
                </a:lnTo>
                <a:lnTo>
                  <a:pt x="531" y="73"/>
                </a:lnTo>
                <a:lnTo>
                  <a:pt x="532" y="75"/>
                </a:lnTo>
                <a:lnTo>
                  <a:pt x="532" y="76"/>
                </a:lnTo>
                <a:lnTo>
                  <a:pt x="533" y="77"/>
                </a:lnTo>
                <a:lnTo>
                  <a:pt x="534" y="78"/>
                </a:lnTo>
                <a:lnTo>
                  <a:pt x="534" y="79"/>
                </a:lnTo>
                <a:lnTo>
                  <a:pt x="535" y="80"/>
                </a:lnTo>
                <a:lnTo>
                  <a:pt x="536" y="81"/>
                </a:lnTo>
                <a:lnTo>
                  <a:pt x="538" y="82"/>
                </a:lnTo>
                <a:lnTo>
                  <a:pt x="539" y="83"/>
                </a:lnTo>
                <a:lnTo>
                  <a:pt x="541" y="84"/>
                </a:lnTo>
                <a:lnTo>
                  <a:pt x="542" y="84"/>
                </a:lnTo>
                <a:lnTo>
                  <a:pt x="544" y="85"/>
                </a:lnTo>
                <a:lnTo>
                  <a:pt x="544" y="85"/>
                </a:lnTo>
                <a:lnTo>
                  <a:pt x="545" y="85"/>
                </a:lnTo>
                <a:lnTo>
                  <a:pt x="545" y="86"/>
                </a:lnTo>
                <a:lnTo>
                  <a:pt x="546" y="87"/>
                </a:lnTo>
                <a:lnTo>
                  <a:pt x="547" y="90"/>
                </a:lnTo>
                <a:lnTo>
                  <a:pt x="547" y="93"/>
                </a:lnTo>
                <a:lnTo>
                  <a:pt x="548" y="95"/>
                </a:lnTo>
                <a:lnTo>
                  <a:pt x="548" y="97"/>
                </a:lnTo>
                <a:lnTo>
                  <a:pt x="548" y="99"/>
                </a:lnTo>
                <a:lnTo>
                  <a:pt x="548" y="102"/>
                </a:lnTo>
                <a:lnTo>
                  <a:pt x="548" y="104"/>
                </a:lnTo>
                <a:lnTo>
                  <a:pt x="547" y="107"/>
                </a:lnTo>
                <a:lnTo>
                  <a:pt x="547" y="109"/>
                </a:lnTo>
                <a:lnTo>
                  <a:pt x="546" y="111"/>
                </a:lnTo>
                <a:lnTo>
                  <a:pt x="545" y="114"/>
                </a:lnTo>
                <a:lnTo>
                  <a:pt x="544" y="116"/>
                </a:lnTo>
                <a:lnTo>
                  <a:pt x="543" y="117"/>
                </a:lnTo>
                <a:lnTo>
                  <a:pt x="542" y="119"/>
                </a:lnTo>
                <a:lnTo>
                  <a:pt x="538" y="124"/>
                </a:lnTo>
                <a:lnTo>
                  <a:pt x="536" y="126"/>
                </a:lnTo>
                <a:lnTo>
                  <a:pt x="535" y="128"/>
                </a:lnTo>
                <a:lnTo>
                  <a:pt x="533" y="130"/>
                </a:lnTo>
                <a:lnTo>
                  <a:pt x="531" y="131"/>
                </a:lnTo>
                <a:lnTo>
                  <a:pt x="529" y="132"/>
                </a:lnTo>
                <a:lnTo>
                  <a:pt x="527" y="133"/>
                </a:lnTo>
                <a:lnTo>
                  <a:pt x="523" y="135"/>
                </a:lnTo>
                <a:lnTo>
                  <a:pt x="515" y="139"/>
                </a:lnTo>
                <a:lnTo>
                  <a:pt x="507" y="143"/>
                </a:lnTo>
                <a:lnTo>
                  <a:pt x="503" y="145"/>
                </a:lnTo>
                <a:lnTo>
                  <a:pt x="500" y="147"/>
                </a:lnTo>
                <a:lnTo>
                  <a:pt x="497" y="148"/>
                </a:lnTo>
                <a:lnTo>
                  <a:pt x="489" y="151"/>
                </a:lnTo>
                <a:lnTo>
                  <a:pt x="484" y="152"/>
                </a:lnTo>
                <a:lnTo>
                  <a:pt x="481" y="153"/>
                </a:lnTo>
                <a:lnTo>
                  <a:pt x="479" y="154"/>
                </a:lnTo>
                <a:lnTo>
                  <a:pt x="471" y="156"/>
                </a:lnTo>
                <a:lnTo>
                  <a:pt x="467" y="157"/>
                </a:lnTo>
                <a:lnTo>
                  <a:pt x="465" y="157"/>
                </a:lnTo>
                <a:lnTo>
                  <a:pt x="463" y="158"/>
                </a:lnTo>
                <a:lnTo>
                  <a:pt x="462" y="159"/>
                </a:lnTo>
                <a:lnTo>
                  <a:pt x="461" y="159"/>
                </a:lnTo>
                <a:lnTo>
                  <a:pt x="459" y="160"/>
                </a:lnTo>
                <a:lnTo>
                  <a:pt x="458" y="161"/>
                </a:lnTo>
                <a:lnTo>
                  <a:pt x="457" y="162"/>
                </a:lnTo>
                <a:lnTo>
                  <a:pt x="456" y="163"/>
                </a:lnTo>
                <a:lnTo>
                  <a:pt x="455" y="165"/>
                </a:lnTo>
                <a:lnTo>
                  <a:pt x="452" y="170"/>
                </a:lnTo>
                <a:lnTo>
                  <a:pt x="452" y="172"/>
                </a:lnTo>
                <a:lnTo>
                  <a:pt x="450" y="174"/>
                </a:lnTo>
                <a:lnTo>
                  <a:pt x="446" y="179"/>
                </a:lnTo>
                <a:lnTo>
                  <a:pt x="445" y="182"/>
                </a:lnTo>
                <a:lnTo>
                  <a:pt x="443" y="184"/>
                </a:lnTo>
                <a:lnTo>
                  <a:pt x="442" y="186"/>
                </a:lnTo>
                <a:lnTo>
                  <a:pt x="441" y="188"/>
                </a:lnTo>
                <a:lnTo>
                  <a:pt x="441" y="190"/>
                </a:lnTo>
                <a:lnTo>
                  <a:pt x="441" y="192"/>
                </a:lnTo>
                <a:lnTo>
                  <a:pt x="441" y="195"/>
                </a:lnTo>
                <a:lnTo>
                  <a:pt x="441" y="197"/>
                </a:lnTo>
                <a:lnTo>
                  <a:pt x="441" y="198"/>
                </a:lnTo>
                <a:lnTo>
                  <a:pt x="441" y="201"/>
                </a:lnTo>
                <a:lnTo>
                  <a:pt x="441" y="203"/>
                </a:lnTo>
                <a:lnTo>
                  <a:pt x="441" y="204"/>
                </a:lnTo>
                <a:lnTo>
                  <a:pt x="441" y="206"/>
                </a:lnTo>
                <a:lnTo>
                  <a:pt x="441" y="207"/>
                </a:lnTo>
                <a:lnTo>
                  <a:pt x="440" y="212"/>
                </a:lnTo>
                <a:lnTo>
                  <a:pt x="440" y="214"/>
                </a:lnTo>
                <a:lnTo>
                  <a:pt x="439" y="216"/>
                </a:lnTo>
                <a:lnTo>
                  <a:pt x="438" y="219"/>
                </a:lnTo>
                <a:lnTo>
                  <a:pt x="436" y="225"/>
                </a:lnTo>
                <a:lnTo>
                  <a:pt x="436" y="226"/>
                </a:lnTo>
                <a:lnTo>
                  <a:pt x="435" y="228"/>
                </a:lnTo>
                <a:lnTo>
                  <a:pt x="435" y="230"/>
                </a:lnTo>
                <a:lnTo>
                  <a:pt x="435" y="233"/>
                </a:lnTo>
                <a:lnTo>
                  <a:pt x="434" y="235"/>
                </a:lnTo>
                <a:lnTo>
                  <a:pt x="434" y="241"/>
                </a:lnTo>
                <a:lnTo>
                  <a:pt x="434" y="242"/>
                </a:lnTo>
                <a:lnTo>
                  <a:pt x="433" y="244"/>
                </a:lnTo>
                <a:lnTo>
                  <a:pt x="433" y="245"/>
                </a:lnTo>
                <a:lnTo>
                  <a:pt x="433" y="246"/>
                </a:lnTo>
                <a:lnTo>
                  <a:pt x="431" y="251"/>
                </a:lnTo>
                <a:lnTo>
                  <a:pt x="430" y="253"/>
                </a:lnTo>
                <a:lnTo>
                  <a:pt x="429" y="258"/>
                </a:lnTo>
                <a:lnTo>
                  <a:pt x="428" y="259"/>
                </a:lnTo>
                <a:lnTo>
                  <a:pt x="428" y="260"/>
                </a:lnTo>
                <a:lnTo>
                  <a:pt x="428" y="262"/>
                </a:lnTo>
                <a:lnTo>
                  <a:pt x="428" y="264"/>
                </a:lnTo>
                <a:lnTo>
                  <a:pt x="428" y="265"/>
                </a:lnTo>
                <a:lnTo>
                  <a:pt x="429" y="269"/>
                </a:lnTo>
                <a:lnTo>
                  <a:pt x="429" y="271"/>
                </a:lnTo>
                <a:lnTo>
                  <a:pt x="429" y="272"/>
                </a:lnTo>
                <a:lnTo>
                  <a:pt x="429" y="273"/>
                </a:lnTo>
                <a:lnTo>
                  <a:pt x="429" y="278"/>
                </a:lnTo>
                <a:lnTo>
                  <a:pt x="428" y="285"/>
                </a:lnTo>
                <a:lnTo>
                  <a:pt x="428" y="287"/>
                </a:lnTo>
                <a:lnTo>
                  <a:pt x="428" y="289"/>
                </a:lnTo>
                <a:lnTo>
                  <a:pt x="428" y="292"/>
                </a:lnTo>
                <a:lnTo>
                  <a:pt x="427" y="293"/>
                </a:lnTo>
                <a:lnTo>
                  <a:pt x="427" y="295"/>
                </a:lnTo>
                <a:lnTo>
                  <a:pt x="426" y="297"/>
                </a:lnTo>
                <a:lnTo>
                  <a:pt x="425" y="299"/>
                </a:lnTo>
                <a:lnTo>
                  <a:pt x="424" y="303"/>
                </a:lnTo>
                <a:lnTo>
                  <a:pt x="422" y="308"/>
                </a:lnTo>
                <a:lnTo>
                  <a:pt x="420" y="312"/>
                </a:lnTo>
                <a:lnTo>
                  <a:pt x="420" y="313"/>
                </a:lnTo>
                <a:lnTo>
                  <a:pt x="418" y="315"/>
                </a:lnTo>
                <a:lnTo>
                  <a:pt x="416" y="319"/>
                </a:lnTo>
                <a:lnTo>
                  <a:pt x="415" y="322"/>
                </a:lnTo>
                <a:lnTo>
                  <a:pt x="413" y="324"/>
                </a:lnTo>
                <a:lnTo>
                  <a:pt x="411" y="326"/>
                </a:lnTo>
                <a:lnTo>
                  <a:pt x="409" y="327"/>
                </a:lnTo>
                <a:lnTo>
                  <a:pt x="407" y="329"/>
                </a:lnTo>
                <a:lnTo>
                  <a:pt x="405" y="331"/>
                </a:lnTo>
                <a:lnTo>
                  <a:pt x="403" y="332"/>
                </a:lnTo>
                <a:lnTo>
                  <a:pt x="399" y="333"/>
                </a:lnTo>
                <a:lnTo>
                  <a:pt x="397" y="334"/>
                </a:lnTo>
                <a:lnTo>
                  <a:pt x="393" y="335"/>
                </a:lnTo>
                <a:lnTo>
                  <a:pt x="392" y="335"/>
                </a:lnTo>
                <a:lnTo>
                  <a:pt x="391" y="336"/>
                </a:lnTo>
                <a:lnTo>
                  <a:pt x="389" y="336"/>
                </a:lnTo>
                <a:lnTo>
                  <a:pt x="388" y="336"/>
                </a:lnTo>
                <a:lnTo>
                  <a:pt x="385" y="336"/>
                </a:lnTo>
                <a:lnTo>
                  <a:pt x="379" y="336"/>
                </a:lnTo>
                <a:lnTo>
                  <a:pt x="376" y="336"/>
                </a:lnTo>
                <a:lnTo>
                  <a:pt x="375" y="336"/>
                </a:lnTo>
                <a:lnTo>
                  <a:pt x="367" y="337"/>
                </a:lnTo>
                <a:lnTo>
                  <a:pt x="364" y="337"/>
                </a:lnTo>
                <a:lnTo>
                  <a:pt x="362" y="337"/>
                </a:lnTo>
                <a:lnTo>
                  <a:pt x="360" y="338"/>
                </a:lnTo>
                <a:lnTo>
                  <a:pt x="358" y="338"/>
                </a:lnTo>
                <a:lnTo>
                  <a:pt x="357" y="339"/>
                </a:lnTo>
                <a:lnTo>
                  <a:pt x="356" y="339"/>
                </a:lnTo>
                <a:lnTo>
                  <a:pt x="355" y="340"/>
                </a:lnTo>
                <a:lnTo>
                  <a:pt x="354" y="340"/>
                </a:lnTo>
                <a:lnTo>
                  <a:pt x="352" y="341"/>
                </a:lnTo>
                <a:lnTo>
                  <a:pt x="351" y="342"/>
                </a:lnTo>
                <a:lnTo>
                  <a:pt x="350" y="343"/>
                </a:lnTo>
                <a:lnTo>
                  <a:pt x="349" y="344"/>
                </a:lnTo>
                <a:lnTo>
                  <a:pt x="349" y="345"/>
                </a:lnTo>
                <a:lnTo>
                  <a:pt x="348" y="346"/>
                </a:lnTo>
                <a:lnTo>
                  <a:pt x="347" y="347"/>
                </a:lnTo>
                <a:lnTo>
                  <a:pt x="347" y="349"/>
                </a:lnTo>
                <a:lnTo>
                  <a:pt x="346" y="350"/>
                </a:lnTo>
                <a:lnTo>
                  <a:pt x="345" y="353"/>
                </a:lnTo>
                <a:lnTo>
                  <a:pt x="344" y="358"/>
                </a:lnTo>
                <a:lnTo>
                  <a:pt x="343" y="363"/>
                </a:lnTo>
                <a:lnTo>
                  <a:pt x="342" y="366"/>
                </a:lnTo>
                <a:lnTo>
                  <a:pt x="342" y="368"/>
                </a:lnTo>
                <a:lnTo>
                  <a:pt x="341" y="370"/>
                </a:lnTo>
                <a:lnTo>
                  <a:pt x="340" y="377"/>
                </a:lnTo>
                <a:lnTo>
                  <a:pt x="340" y="379"/>
                </a:lnTo>
                <a:lnTo>
                  <a:pt x="339" y="382"/>
                </a:lnTo>
                <a:lnTo>
                  <a:pt x="339" y="385"/>
                </a:lnTo>
                <a:lnTo>
                  <a:pt x="338" y="387"/>
                </a:lnTo>
                <a:lnTo>
                  <a:pt x="337" y="390"/>
                </a:lnTo>
                <a:lnTo>
                  <a:pt x="336" y="392"/>
                </a:lnTo>
                <a:lnTo>
                  <a:pt x="335" y="394"/>
                </a:lnTo>
                <a:lnTo>
                  <a:pt x="334" y="396"/>
                </a:lnTo>
                <a:lnTo>
                  <a:pt x="334" y="397"/>
                </a:lnTo>
                <a:lnTo>
                  <a:pt x="333" y="398"/>
                </a:lnTo>
                <a:lnTo>
                  <a:pt x="332" y="399"/>
                </a:lnTo>
                <a:lnTo>
                  <a:pt x="331" y="400"/>
                </a:lnTo>
                <a:lnTo>
                  <a:pt x="330" y="400"/>
                </a:lnTo>
                <a:lnTo>
                  <a:pt x="329" y="401"/>
                </a:lnTo>
                <a:lnTo>
                  <a:pt x="328" y="402"/>
                </a:lnTo>
                <a:lnTo>
                  <a:pt x="327" y="402"/>
                </a:lnTo>
                <a:lnTo>
                  <a:pt x="326" y="402"/>
                </a:lnTo>
                <a:lnTo>
                  <a:pt x="324" y="403"/>
                </a:lnTo>
                <a:lnTo>
                  <a:pt x="323" y="403"/>
                </a:lnTo>
                <a:lnTo>
                  <a:pt x="310" y="403"/>
                </a:lnTo>
                <a:lnTo>
                  <a:pt x="307" y="404"/>
                </a:lnTo>
                <a:lnTo>
                  <a:pt x="305" y="404"/>
                </a:lnTo>
                <a:lnTo>
                  <a:pt x="301" y="405"/>
                </a:lnTo>
                <a:lnTo>
                  <a:pt x="298" y="405"/>
                </a:lnTo>
                <a:lnTo>
                  <a:pt x="297" y="406"/>
                </a:lnTo>
                <a:lnTo>
                  <a:pt x="296" y="406"/>
                </a:lnTo>
                <a:lnTo>
                  <a:pt x="294" y="407"/>
                </a:lnTo>
                <a:lnTo>
                  <a:pt x="293" y="407"/>
                </a:lnTo>
                <a:lnTo>
                  <a:pt x="293" y="407"/>
                </a:lnTo>
                <a:lnTo>
                  <a:pt x="292" y="408"/>
                </a:lnTo>
                <a:lnTo>
                  <a:pt x="290" y="409"/>
                </a:lnTo>
                <a:lnTo>
                  <a:pt x="286" y="414"/>
                </a:lnTo>
                <a:lnTo>
                  <a:pt x="283" y="416"/>
                </a:lnTo>
                <a:lnTo>
                  <a:pt x="281" y="419"/>
                </a:lnTo>
                <a:lnTo>
                  <a:pt x="279" y="421"/>
                </a:lnTo>
                <a:lnTo>
                  <a:pt x="278" y="423"/>
                </a:lnTo>
                <a:lnTo>
                  <a:pt x="275" y="427"/>
                </a:lnTo>
                <a:lnTo>
                  <a:pt x="272" y="431"/>
                </a:lnTo>
                <a:lnTo>
                  <a:pt x="272" y="432"/>
                </a:lnTo>
                <a:lnTo>
                  <a:pt x="270" y="434"/>
                </a:lnTo>
                <a:lnTo>
                  <a:pt x="268" y="436"/>
                </a:lnTo>
                <a:lnTo>
                  <a:pt x="264" y="440"/>
                </a:lnTo>
                <a:lnTo>
                  <a:pt x="262" y="442"/>
                </a:lnTo>
                <a:lnTo>
                  <a:pt x="260" y="444"/>
                </a:lnTo>
                <a:lnTo>
                  <a:pt x="258" y="445"/>
                </a:lnTo>
                <a:lnTo>
                  <a:pt x="256" y="447"/>
                </a:lnTo>
                <a:lnTo>
                  <a:pt x="254" y="448"/>
                </a:lnTo>
                <a:lnTo>
                  <a:pt x="251" y="449"/>
                </a:lnTo>
                <a:lnTo>
                  <a:pt x="245" y="451"/>
                </a:lnTo>
                <a:lnTo>
                  <a:pt x="240" y="452"/>
                </a:lnTo>
                <a:lnTo>
                  <a:pt x="237" y="453"/>
                </a:lnTo>
                <a:lnTo>
                  <a:pt x="234" y="453"/>
                </a:lnTo>
                <a:lnTo>
                  <a:pt x="233" y="453"/>
                </a:lnTo>
                <a:lnTo>
                  <a:pt x="233" y="453"/>
                </a:lnTo>
                <a:lnTo>
                  <a:pt x="232" y="451"/>
                </a:lnTo>
                <a:lnTo>
                  <a:pt x="231" y="449"/>
                </a:lnTo>
                <a:lnTo>
                  <a:pt x="230" y="444"/>
                </a:lnTo>
                <a:lnTo>
                  <a:pt x="229" y="442"/>
                </a:lnTo>
                <a:lnTo>
                  <a:pt x="228" y="441"/>
                </a:lnTo>
                <a:lnTo>
                  <a:pt x="227" y="439"/>
                </a:lnTo>
                <a:lnTo>
                  <a:pt x="224" y="435"/>
                </a:lnTo>
                <a:lnTo>
                  <a:pt x="219" y="428"/>
                </a:lnTo>
                <a:lnTo>
                  <a:pt x="217" y="426"/>
                </a:lnTo>
                <a:lnTo>
                  <a:pt x="216" y="424"/>
                </a:lnTo>
                <a:lnTo>
                  <a:pt x="214" y="422"/>
                </a:lnTo>
                <a:lnTo>
                  <a:pt x="213" y="421"/>
                </a:lnTo>
                <a:lnTo>
                  <a:pt x="211" y="419"/>
                </a:lnTo>
                <a:lnTo>
                  <a:pt x="209" y="418"/>
                </a:lnTo>
                <a:lnTo>
                  <a:pt x="208" y="417"/>
                </a:lnTo>
                <a:lnTo>
                  <a:pt x="198" y="413"/>
                </a:lnTo>
                <a:lnTo>
                  <a:pt x="196" y="412"/>
                </a:lnTo>
                <a:lnTo>
                  <a:pt x="193" y="411"/>
                </a:lnTo>
                <a:lnTo>
                  <a:pt x="192" y="410"/>
                </a:lnTo>
                <a:lnTo>
                  <a:pt x="191" y="410"/>
                </a:lnTo>
                <a:lnTo>
                  <a:pt x="190" y="409"/>
                </a:lnTo>
                <a:lnTo>
                  <a:pt x="190" y="409"/>
                </a:lnTo>
                <a:lnTo>
                  <a:pt x="189" y="408"/>
                </a:lnTo>
                <a:lnTo>
                  <a:pt x="189" y="407"/>
                </a:lnTo>
                <a:lnTo>
                  <a:pt x="188" y="406"/>
                </a:lnTo>
                <a:lnTo>
                  <a:pt x="188" y="406"/>
                </a:lnTo>
                <a:lnTo>
                  <a:pt x="188" y="404"/>
                </a:lnTo>
                <a:lnTo>
                  <a:pt x="188" y="401"/>
                </a:lnTo>
                <a:lnTo>
                  <a:pt x="187" y="399"/>
                </a:lnTo>
                <a:lnTo>
                  <a:pt x="187" y="398"/>
                </a:lnTo>
                <a:lnTo>
                  <a:pt x="187" y="397"/>
                </a:lnTo>
                <a:lnTo>
                  <a:pt x="186" y="397"/>
                </a:lnTo>
                <a:lnTo>
                  <a:pt x="186" y="396"/>
                </a:lnTo>
                <a:lnTo>
                  <a:pt x="186" y="395"/>
                </a:lnTo>
                <a:lnTo>
                  <a:pt x="185" y="394"/>
                </a:lnTo>
                <a:lnTo>
                  <a:pt x="184" y="394"/>
                </a:lnTo>
                <a:lnTo>
                  <a:pt x="183" y="393"/>
                </a:lnTo>
                <a:lnTo>
                  <a:pt x="181" y="391"/>
                </a:lnTo>
                <a:lnTo>
                  <a:pt x="180" y="390"/>
                </a:lnTo>
                <a:lnTo>
                  <a:pt x="178" y="390"/>
                </a:lnTo>
                <a:lnTo>
                  <a:pt x="177" y="389"/>
                </a:lnTo>
                <a:lnTo>
                  <a:pt x="173" y="388"/>
                </a:lnTo>
                <a:lnTo>
                  <a:pt x="170" y="387"/>
                </a:lnTo>
                <a:lnTo>
                  <a:pt x="169" y="386"/>
                </a:lnTo>
                <a:lnTo>
                  <a:pt x="168" y="386"/>
                </a:lnTo>
                <a:lnTo>
                  <a:pt x="167" y="386"/>
                </a:lnTo>
                <a:lnTo>
                  <a:pt x="166" y="386"/>
                </a:lnTo>
                <a:lnTo>
                  <a:pt x="165" y="386"/>
                </a:lnTo>
                <a:lnTo>
                  <a:pt x="160" y="387"/>
                </a:lnTo>
                <a:lnTo>
                  <a:pt x="156" y="387"/>
                </a:lnTo>
                <a:lnTo>
                  <a:pt x="154" y="387"/>
                </a:lnTo>
                <a:lnTo>
                  <a:pt x="151" y="388"/>
                </a:lnTo>
                <a:lnTo>
                  <a:pt x="146" y="389"/>
                </a:lnTo>
                <a:lnTo>
                  <a:pt x="144" y="389"/>
                </a:lnTo>
                <a:lnTo>
                  <a:pt x="142" y="389"/>
                </a:lnTo>
                <a:lnTo>
                  <a:pt x="141" y="389"/>
                </a:lnTo>
                <a:lnTo>
                  <a:pt x="140" y="389"/>
                </a:lnTo>
                <a:lnTo>
                  <a:pt x="139" y="389"/>
                </a:lnTo>
                <a:lnTo>
                  <a:pt x="138" y="389"/>
                </a:lnTo>
                <a:lnTo>
                  <a:pt x="136" y="388"/>
                </a:lnTo>
                <a:lnTo>
                  <a:pt x="135" y="387"/>
                </a:lnTo>
                <a:lnTo>
                  <a:pt x="133" y="386"/>
                </a:lnTo>
                <a:lnTo>
                  <a:pt x="131" y="385"/>
                </a:lnTo>
                <a:lnTo>
                  <a:pt x="123" y="379"/>
                </a:lnTo>
                <a:lnTo>
                  <a:pt x="122" y="378"/>
                </a:lnTo>
                <a:lnTo>
                  <a:pt x="121" y="378"/>
                </a:lnTo>
                <a:lnTo>
                  <a:pt x="120" y="377"/>
                </a:lnTo>
                <a:lnTo>
                  <a:pt x="118" y="377"/>
                </a:lnTo>
                <a:lnTo>
                  <a:pt x="117" y="377"/>
                </a:lnTo>
                <a:lnTo>
                  <a:pt x="114" y="376"/>
                </a:lnTo>
                <a:lnTo>
                  <a:pt x="112" y="376"/>
                </a:lnTo>
                <a:lnTo>
                  <a:pt x="110" y="376"/>
                </a:lnTo>
                <a:lnTo>
                  <a:pt x="109" y="375"/>
                </a:lnTo>
                <a:lnTo>
                  <a:pt x="108" y="375"/>
                </a:lnTo>
                <a:lnTo>
                  <a:pt x="108" y="374"/>
                </a:lnTo>
                <a:lnTo>
                  <a:pt x="107" y="374"/>
                </a:lnTo>
                <a:lnTo>
                  <a:pt x="107" y="373"/>
                </a:lnTo>
                <a:lnTo>
                  <a:pt x="106" y="372"/>
                </a:lnTo>
                <a:lnTo>
                  <a:pt x="106" y="371"/>
                </a:lnTo>
                <a:lnTo>
                  <a:pt x="106" y="370"/>
                </a:lnTo>
                <a:lnTo>
                  <a:pt x="105" y="366"/>
                </a:lnTo>
                <a:lnTo>
                  <a:pt x="105" y="364"/>
                </a:lnTo>
                <a:lnTo>
                  <a:pt x="105" y="362"/>
                </a:lnTo>
                <a:lnTo>
                  <a:pt x="104" y="361"/>
                </a:lnTo>
                <a:lnTo>
                  <a:pt x="104" y="360"/>
                </a:lnTo>
                <a:lnTo>
                  <a:pt x="103" y="360"/>
                </a:lnTo>
                <a:lnTo>
                  <a:pt x="102" y="358"/>
                </a:lnTo>
                <a:lnTo>
                  <a:pt x="101" y="357"/>
                </a:lnTo>
                <a:lnTo>
                  <a:pt x="99" y="356"/>
                </a:lnTo>
                <a:lnTo>
                  <a:pt x="98" y="355"/>
                </a:lnTo>
                <a:lnTo>
                  <a:pt x="97" y="355"/>
                </a:lnTo>
                <a:lnTo>
                  <a:pt x="95" y="354"/>
                </a:lnTo>
                <a:lnTo>
                  <a:pt x="94" y="354"/>
                </a:lnTo>
                <a:lnTo>
                  <a:pt x="87" y="353"/>
                </a:lnTo>
                <a:lnTo>
                  <a:pt x="83" y="352"/>
                </a:lnTo>
                <a:lnTo>
                  <a:pt x="75" y="351"/>
                </a:lnTo>
                <a:lnTo>
                  <a:pt x="74" y="351"/>
                </a:lnTo>
                <a:lnTo>
                  <a:pt x="73" y="351"/>
                </a:lnTo>
                <a:lnTo>
                  <a:pt x="71" y="350"/>
                </a:lnTo>
                <a:lnTo>
                  <a:pt x="71" y="349"/>
                </a:lnTo>
                <a:lnTo>
                  <a:pt x="70" y="349"/>
                </a:lnTo>
                <a:lnTo>
                  <a:pt x="68" y="347"/>
                </a:lnTo>
                <a:lnTo>
                  <a:pt x="66" y="345"/>
                </a:lnTo>
                <a:lnTo>
                  <a:pt x="65" y="344"/>
                </a:lnTo>
                <a:lnTo>
                  <a:pt x="64" y="343"/>
                </a:lnTo>
                <a:lnTo>
                  <a:pt x="63" y="343"/>
                </a:lnTo>
                <a:lnTo>
                  <a:pt x="60" y="342"/>
                </a:lnTo>
                <a:lnTo>
                  <a:pt x="58" y="341"/>
                </a:lnTo>
                <a:lnTo>
                  <a:pt x="57" y="340"/>
                </a:lnTo>
                <a:lnTo>
                  <a:pt x="56" y="340"/>
                </a:lnTo>
                <a:lnTo>
                  <a:pt x="54" y="339"/>
                </a:lnTo>
                <a:lnTo>
                  <a:pt x="50" y="338"/>
                </a:lnTo>
                <a:lnTo>
                  <a:pt x="50" y="338"/>
                </a:lnTo>
                <a:lnTo>
                  <a:pt x="49" y="338"/>
                </a:lnTo>
                <a:lnTo>
                  <a:pt x="49" y="337"/>
                </a:lnTo>
                <a:lnTo>
                  <a:pt x="48" y="336"/>
                </a:lnTo>
                <a:lnTo>
                  <a:pt x="48" y="336"/>
                </a:lnTo>
                <a:lnTo>
                  <a:pt x="48" y="335"/>
                </a:lnTo>
                <a:lnTo>
                  <a:pt x="48" y="334"/>
                </a:lnTo>
                <a:lnTo>
                  <a:pt x="48" y="332"/>
                </a:lnTo>
                <a:lnTo>
                  <a:pt x="48" y="327"/>
                </a:lnTo>
                <a:lnTo>
                  <a:pt x="48" y="324"/>
                </a:lnTo>
                <a:lnTo>
                  <a:pt x="48" y="323"/>
                </a:lnTo>
                <a:lnTo>
                  <a:pt x="48" y="321"/>
                </a:lnTo>
                <a:lnTo>
                  <a:pt x="48" y="320"/>
                </a:lnTo>
                <a:lnTo>
                  <a:pt x="47" y="318"/>
                </a:lnTo>
                <a:lnTo>
                  <a:pt x="47" y="316"/>
                </a:lnTo>
                <a:lnTo>
                  <a:pt x="46" y="315"/>
                </a:lnTo>
                <a:lnTo>
                  <a:pt x="44" y="313"/>
                </a:lnTo>
                <a:lnTo>
                  <a:pt x="43" y="310"/>
                </a:lnTo>
                <a:lnTo>
                  <a:pt x="42" y="309"/>
                </a:lnTo>
                <a:lnTo>
                  <a:pt x="41" y="308"/>
                </a:lnTo>
                <a:lnTo>
                  <a:pt x="40" y="308"/>
                </a:lnTo>
                <a:lnTo>
                  <a:pt x="39" y="307"/>
                </a:lnTo>
                <a:lnTo>
                  <a:pt x="39" y="307"/>
                </a:lnTo>
                <a:lnTo>
                  <a:pt x="38" y="307"/>
                </a:lnTo>
                <a:lnTo>
                  <a:pt x="36" y="307"/>
                </a:lnTo>
                <a:lnTo>
                  <a:pt x="35" y="307"/>
                </a:lnTo>
                <a:lnTo>
                  <a:pt x="34" y="307"/>
                </a:lnTo>
                <a:lnTo>
                  <a:pt x="33" y="307"/>
                </a:lnTo>
                <a:lnTo>
                  <a:pt x="30" y="308"/>
                </a:lnTo>
                <a:lnTo>
                  <a:pt x="28" y="309"/>
                </a:lnTo>
                <a:lnTo>
                  <a:pt x="18" y="312"/>
                </a:lnTo>
                <a:lnTo>
                  <a:pt x="14" y="313"/>
                </a:lnTo>
                <a:lnTo>
                  <a:pt x="12" y="314"/>
                </a:lnTo>
                <a:lnTo>
                  <a:pt x="11" y="314"/>
                </a:lnTo>
                <a:lnTo>
                  <a:pt x="9" y="314"/>
                </a:lnTo>
                <a:lnTo>
                  <a:pt x="7" y="315"/>
                </a:lnTo>
                <a:lnTo>
                  <a:pt x="6" y="314"/>
                </a:lnTo>
                <a:lnTo>
                  <a:pt x="5" y="314"/>
                </a:lnTo>
                <a:lnTo>
                  <a:pt x="4" y="314"/>
                </a:lnTo>
                <a:lnTo>
                  <a:pt x="3" y="314"/>
                </a:lnTo>
                <a:lnTo>
                  <a:pt x="2" y="313"/>
                </a:lnTo>
                <a:lnTo>
                  <a:pt x="1" y="313"/>
                </a:lnTo>
                <a:lnTo>
                  <a:pt x="1" y="312"/>
                </a:lnTo>
                <a:lnTo>
                  <a:pt x="1" y="312"/>
                </a:lnTo>
                <a:lnTo>
                  <a:pt x="0" y="310"/>
                </a:lnTo>
                <a:lnTo>
                  <a:pt x="0" y="308"/>
                </a:lnTo>
                <a:lnTo>
                  <a:pt x="0" y="306"/>
                </a:lnTo>
                <a:lnTo>
                  <a:pt x="0" y="305"/>
                </a:lnTo>
                <a:lnTo>
                  <a:pt x="0" y="303"/>
                </a:lnTo>
                <a:lnTo>
                  <a:pt x="0" y="302"/>
                </a:lnTo>
                <a:lnTo>
                  <a:pt x="1" y="301"/>
                </a:lnTo>
                <a:lnTo>
                  <a:pt x="1" y="300"/>
                </a:lnTo>
                <a:lnTo>
                  <a:pt x="2" y="299"/>
                </a:lnTo>
                <a:lnTo>
                  <a:pt x="3" y="299"/>
                </a:lnTo>
                <a:lnTo>
                  <a:pt x="5" y="297"/>
                </a:lnTo>
                <a:lnTo>
                  <a:pt x="6" y="296"/>
                </a:lnTo>
                <a:lnTo>
                  <a:pt x="7" y="295"/>
                </a:lnTo>
                <a:lnTo>
                  <a:pt x="8" y="294"/>
                </a:lnTo>
                <a:lnTo>
                  <a:pt x="8" y="293"/>
                </a:lnTo>
                <a:lnTo>
                  <a:pt x="10" y="291"/>
                </a:lnTo>
                <a:lnTo>
                  <a:pt x="12" y="285"/>
                </a:lnTo>
                <a:lnTo>
                  <a:pt x="13" y="284"/>
                </a:lnTo>
                <a:lnTo>
                  <a:pt x="14" y="282"/>
                </a:lnTo>
                <a:lnTo>
                  <a:pt x="15" y="280"/>
                </a:lnTo>
                <a:lnTo>
                  <a:pt x="16" y="279"/>
                </a:lnTo>
                <a:lnTo>
                  <a:pt x="18" y="278"/>
                </a:lnTo>
                <a:lnTo>
                  <a:pt x="19" y="277"/>
                </a:lnTo>
                <a:lnTo>
                  <a:pt x="22" y="276"/>
                </a:lnTo>
                <a:lnTo>
                  <a:pt x="25" y="273"/>
                </a:lnTo>
                <a:lnTo>
                  <a:pt x="27" y="271"/>
                </a:lnTo>
                <a:lnTo>
                  <a:pt x="28" y="271"/>
                </a:lnTo>
                <a:lnTo>
                  <a:pt x="28" y="270"/>
                </a:lnTo>
                <a:lnTo>
                  <a:pt x="29" y="269"/>
                </a:lnTo>
                <a:lnTo>
                  <a:pt x="30" y="267"/>
                </a:lnTo>
                <a:lnTo>
                  <a:pt x="31" y="266"/>
                </a:lnTo>
                <a:lnTo>
                  <a:pt x="31" y="264"/>
                </a:lnTo>
                <a:lnTo>
                  <a:pt x="32" y="262"/>
                </a:lnTo>
                <a:lnTo>
                  <a:pt x="33" y="260"/>
                </a:lnTo>
                <a:lnTo>
                  <a:pt x="33" y="258"/>
                </a:lnTo>
                <a:lnTo>
                  <a:pt x="33" y="256"/>
                </a:lnTo>
                <a:lnTo>
                  <a:pt x="33" y="255"/>
                </a:lnTo>
                <a:lnTo>
                  <a:pt x="33" y="254"/>
                </a:lnTo>
                <a:lnTo>
                  <a:pt x="33" y="252"/>
                </a:lnTo>
                <a:lnTo>
                  <a:pt x="33" y="251"/>
                </a:lnTo>
                <a:lnTo>
                  <a:pt x="33" y="250"/>
                </a:lnTo>
                <a:lnTo>
                  <a:pt x="32" y="250"/>
                </a:lnTo>
                <a:lnTo>
                  <a:pt x="32" y="249"/>
                </a:lnTo>
                <a:lnTo>
                  <a:pt x="31" y="249"/>
                </a:lnTo>
                <a:lnTo>
                  <a:pt x="30" y="248"/>
                </a:lnTo>
                <a:lnTo>
                  <a:pt x="29" y="248"/>
                </a:lnTo>
                <a:lnTo>
                  <a:pt x="29" y="248"/>
                </a:lnTo>
                <a:lnTo>
                  <a:pt x="26" y="249"/>
                </a:lnTo>
                <a:lnTo>
                  <a:pt x="25" y="249"/>
                </a:lnTo>
                <a:lnTo>
                  <a:pt x="21" y="249"/>
                </a:lnTo>
                <a:lnTo>
                  <a:pt x="19" y="249"/>
                </a:lnTo>
                <a:lnTo>
                  <a:pt x="18" y="249"/>
                </a:lnTo>
                <a:lnTo>
                  <a:pt x="17" y="248"/>
                </a:lnTo>
                <a:lnTo>
                  <a:pt x="16" y="248"/>
                </a:lnTo>
                <a:lnTo>
                  <a:pt x="16" y="248"/>
                </a:lnTo>
                <a:lnTo>
                  <a:pt x="16" y="247"/>
                </a:lnTo>
                <a:lnTo>
                  <a:pt x="16" y="247"/>
                </a:lnTo>
                <a:lnTo>
                  <a:pt x="15" y="246"/>
                </a:lnTo>
                <a:lnTo>
                  <a:pt x="15" y="245"/>
                </a:lnTo>
                <a:lnTo>
                  <a:pt x="15" y="242"/>
                </a:lnTo>
                <a:lnTo>
                  <a:pt x="15" y="241"/>
                </a:lnTo>
                <a:lnTo>
                  <a:pt x="15" y="240"/>
                </a:lnTo>
                <a:lnTo>
                  <a:pt x="15" y="239"/>
                </a:lnTo>
                <a:lnTo>
                  <a:pt x="15" y="238"/>
                </a:lnTo>
                <a:lnTo>
                  <a:pt x="13" y="234"/>
                </a:lnTo>
                <a:lnTo>
                  <a:pt x="10" y="228"/>
                </a:lnTo>
                <a:lnTo>
                  <a:pt x="10" y="226"/>
                </a:lnTo>
                <a:lnTo>
                  <a:pt x="9" y="224"/>
                </a:lnTo>
                <a:lnTo>
                  <a:pt x="9" y="223"/>
                </a:lnTo>
                <a:lnTo>
                  <a:pt x="9" y="221"/>
                </a:lnTo>
                <a:lnTo>
                  <a:pt x="8" y="216"/>
                </a:lnTo>
                <a:lnTo>
                  <a:pt x="8" y="214"/>
                </a:lnTo>
                <a:lnTo>
                  <a:pt x="8" y="212"/>
                </a:lnTo>
                <a:lnTo>
                  <a:pt x="7" y="208"/>
                </a:lnTo>
                <a:lnTo>
                  <a:pt x="7" y="207"/>
                </a:lnTo>
                <a:lnTo>
                  <a:pt x="6" y="205"/>
                </a:lnTo>
                <a:lnTo>
                  <a:pt x="7" y="203"/>
                </a:lnTo>
                <a:lnTo>
                  <a:pt x="7" y="201"/>
                </a:lnTo>
                <a:lnTo>
                  <a:pt x="7" y="200"/>
                </a:lnTo>
                <a:lnTo>
                  <a:pt x="8" y="199"/>
                </a:lnTo>
                <a:lnTo>
                  <a:pt x="9" y="197"/>
                </a:lnTo>
                <a:lnTo>
                  <a:pt x="10" y="194"/>
                </a:lnTo>
                <a:lnTo>
                  <a:pt x="15" y="184"/>
                </a:lnTo>
                <a:lnTo>
                  <a:pt x="15" y="185"/>
                </a:lnTo>
                <a:lnTo>
                  <a:pt x="16" y="185"/>
                </a:lnTo>
                <a:lnTo>
                  <a:pt x="16" y="185"/>
                </a:lnTo>
                <a:lnTo>
                  <a:pt x="17" y="185"/>
                </a:lnTo>
                <a:lnTo>
                  <a:pt x="17" y="185"/>
                </a:lnTo>
                <a:lnTo>
                  <a:pt x="18" y="185"/>
                </a:lnTo>
                <a:lnTo>
                  <a:pt x="19" y="185"/>
                </a:lnTo>
                <a:lnTo>
                  <a:pt x="19" y="184"/>
                </a:lnTo>
                <a:lnTo>
                  <a:pt x="20" y="183"/>
                </a:lnTo>
                <a:lnTo>
                  <a:pt x="21" y="182"/>
                </a:lnTo>
                <a:lnTo>
                  <a:pt x="22" y="181"/>
                </a:lnTo>
                <a:lnTo>
                  <a:pt x="24" y="178"/>
                </a:lnTo>
                <a:lnTo>
                  <a:pt x="25" y="177"/>
                </a:lnTo>
                <a:lnTo>
                  <a:pt x="25" y="176"/>
                </a:lnTo>
                <a:lnTo>
                  <a:pt x="27" y="175"/>
                </a:lnTo>
                <a:lnTo>
                  <a:pt x="28" y="174"/>
                </a:lnTo>
                <a:lnTo>
                  <a:pt x="29" y="173"/>
                </a:lnTo>
                <a:lnTo>
                  <a:pt x="30" y="173"/>
                </a:lnTo>
                <a:lnTo>
                  <a:pt x="31" y="172"/>
                </a:lnTo>
                <a:lnTo>
                  <a:pt x="32" y="172"/>
                </a:lnTo>
                <a:lnTo>
                  <a:pt x="35" y="172"/>
                </a:lnTo>
                <a:lnTo>
                  <a:pt x="37" y="172"/>
                </a:lnTo>
                <a:lnTo>
                  <a:pt x="45" y="170"/>
                </a:lnTo>
                <a:lnTo>
                  <a:pt x="46" y="170"/>
                </a:lnTo>
                <a:lnTo>
                  <a:pt x="50" y="169"/>
                </a:lnTo>
                <a:lnTo>
                  <a:pt x="55" y="168"/>
                </a:lnTo>
                <a:lnTo>
                  <a:pt x="57" y="168"/>
                </a:lnTo>
                <a:lnTo>
                  <a:pt x="61" y="168"/>
                </a:lnTo>
                <a:lnTo>
                  <a:pt x="63" y="168"/>
                </a:lnTo>
                <a:lnTo>
                  <a:pt x="64" y="168"/>
                </a:lnTo>
                <a:lnTo>
                  <a:pt x="65" y="167"/>
                </a:lnTo>
                <a:lnTo>
                  <a:pt x="66" y="167"/>
                </a:lnTo>
                <a:lnTo>
                  <a:pt x="67" y="166"/>
                </a:lnTo>
                <a:lnTo>
                  <a:pt x="68" y="166"/>
                </a:lnTo>
                <a:lnTo>
                  <a:pt x="69" y="165"/>
                </a:lnTo>
                <a:lnTo>
                  <a:pt x="70" y="164"/>
                </a:lnTo>
                <a:lnTo>
                  <a:pt x="70" y="164"/>
                </a:lnTo>
                <a:lnTo>
                  <a:pt x="72" y="163"/>
                </a:lnTo>
                <a:lnTo>
                  <a:pt x="74" y="160"/>
                </a:lnTo>
                <a:lnTo>
                  <a:pt x="76" y="157"/>
                </a:lnTo>
                <a:lnTo>
                  <a:pt x="79" y="154"/>
                </a:lnTo>
                <a:lnTo>
                  <a:pt x="81" y="149"/>
                </a:lnTo>
                <a:lnTo>
                  <a:pt x="83" y="148"/>
                </a:lnTo>
                <a:lnTo>
                  <a:pt x="84" y="147"/>
                </a:lnTo>
                <a:lnTo>
                  <a:pt x="85" y="146"/>
                </a:lnTo>
                <a:lnTo>
                  <a:pt x="86" y="144"/>
                </a:lnTo>
                <a:lnTo>
                  <a:pt x="89" y="142"/>
                </a:lnTo>
                <a:lnTo>
                  <a:pt x="92" y="139"/>
                </a:lnTo>
                <a:lnTo>
                  <a:pt x="93" y="138"/>
                </a:lnTo>
                <a:lnTo>
                  <a:pt x="94" y="137"/>
                </a:lnTo>
                <a:lnTo>
                  <a:pt x="94" y="136"/>
                </a:lnTo>
                <a:lnTo>
                  <a:pt x="95" y="136"/>
                </a:lnTo>
                <a:lnTo>
                  <a:pt x="95" y="135"/>
                </a:lnTo>
                <a:lnTo>
                  <a:pt x="95" y="133"/>
                </a:lnTo>
                <a:lnTo>
                  <a:pt x="95" y="132"/>
                </a:lnTo>
                <a:lnTo>
                  <a:pt x="95" y="131"/>
                </a:lnTo>
                <a:lnTo>
                  <a:pt x="94" y="130"/>
                </a:lnTo>
                <a:lnTo>
                  <a:pt x="94" y="129"/>
                </a:lnTo>
                <a:lnTo>
                  <a:pt x="92" y="126"/>
                </a:lnTo>
                <a:lnTo>
                  <a:pt x="91" y="122"/>
                </a:lnTo>
                <a:lnTo>
                  <a:pt x="90" y="120"/>
                </a:lnTo>
                <a:lnTo>
                  <a:pt x="90" y="119"/>
                </a:lnTo>
                <a:lnTo>
                  <a:pt x="89" y="116"/>
                </a:lnTo>
                <a:lnTo>
                  <a:pt x="89" y="115"/>
                </a:lnTo>
                <a:lnTo>
                  <a:pt x="89" y="113"/>
                </a:lnTo>
                <a:lnTo>
                  <a:pt x="89" y="111"/>
                </a:lnTo>
                <a:lnTo>
                  <a:pt x="89" y="109"/>
                </a:lnTo>
                <a:lnTo>
                  <a:pt x="89" y="108"/>
                </a:lnTo>
                <a:lnTo>
                  <a:pt x="90" y="106"/>
                </a:lnTo>
                <a:lnTo>
                  <a:pt x="91" y="104"/>
                </a:lnTo>
                <a:lnTo>
                  <a:pt x="94" y="99"/>
                </a:lnTo>
                <a:lnTo>
                  <a:pt x="96" y="97"/>
                </a:lnTo>
                <a:lnTo>
                  <a:pt x="96" y="97"/>
                </a:lnTo>
                <a:lnTo>
                  <a:pt x="97" y="96"/>
                </a:lnTo>
                <a:lnTo>
                  <a:pt x="97" y="95"/>
                </a:lnTo>
                <a:lnTo>
                  <a:pt x="98" y="95"/>
                </a:lnTo>
                <a:lnTo>
                  <a:pt x="99" y="95"/>
                </a:lnTo>
                <a:lnTo>
                  <a:pt x="100" y="94"/>
                </a:lnTo>
                <a:lnTo>
                  <a:pt x="101" y="94"/>
                </a:lnTo>
                <a:lnTo>
                  <a:pt x="101" y="94"/>
                </a:lnTo>
                <a:lnTo>
                  <a:pt x="102" y="94"/>
                </a:lnTo>
                <a:lnTo>
                  <a:pt x="103" y="95"/>
                </a:lnTo>
                <a:lnTo>
                  <a:pt x="103" y="95"/>
                </a:lnTo>
                <a:lnTo>
                  <a:pt x="104" y="96"/>
                </a:lnTo>
                <a:lnTo>
                  <a:pt x="105" y="97"/>
                </a:lnTo>
                <a:lnTo>
                  <a:pt x="105" y="98"/>
                </a:lnTo>
                <a:lnTo>
                  <a:pt x="105" y="99"/>
                </a:lnTo>
                <a:lnTo>
                  <a:pt x="105" y="100"/>
                </a:lnTo>
                <a:lnTo>
                  <a:pt x="106" y="104"/>
                </a:lnTo>
                <a:lnTo>
                  <a:pt x="106" y="105"/>
                </a:lnTo>
                <a:lnTo>
                  <a:pt x="107" y="106"/>
                </a:lnTo>
                <a:lnTo>
                  <a:pt x="107" y="107"/>
                </a:lnTo>
                <a:lnTo>
                  <a:pt x="108" y="108"/>
                </a:lnTo>
                <a:lnTo>
                  <a:pt x="108" y="109"/>
                </a:lnTo>
                <a:lnTo>
                  <a:pt x="109" y="109"/>
                </a:lnTo>
                <a:lnTo>
                  <a:pt x="109" y="109"/>
                </a:lnTo>
                <a:lnTo>
                  <a:pt x="111" y="110"/>
                </a:lnTo>
                <a:lnTo>
                  <a:pt x="114" y="110"/>
                </a:lnTo>
                <a:lnTo>
                  <a:pt x="116" y="110"/>
                </a:lnTo>
                <a:lnTo>
                  <a:pt x="117" y="110"/>
                </a:lnTo>
                <a:lnTo>
                  <a:pt x="120" y="111"/>
                </a:lnTo>
                <a:lnTo>
                  <a:pt x="123" y="112"/>
                </a:lnTo>
                <a:lnTo>
                  <a:pt x="125" y="113"/>
                </a:lnTo>
                <a:lnTo>
                  <a:pt x="128" y="113"/>
                </a:lnTo>
                <a:lnTo>
                  <a:pt x="131" y="113"/>
                </a:lnTo>
                <a:lnTo>
                  <a:pt x="132" y="114"/>
                </a:lnTo>
                <a:lnTo>
                  <a:pt x="134" y="114"/>
                </a:lnTo>
                <a:lnTo>
                  <a:pt x="135" y="114"/>
                </a:lnTo>
                <a:lnTo>
                  <a:pt x="136" y="115"/>
                </a:lnTo>
                <a:lnTo>
                  <a:pt x="137" y="115"/>
                </a:lnTo>
                <a:lnTo>
                  <a:pt x="139" y="116"/>
                </a:lnTo>
                <a:lnTo>
                  <a:pt x="140" y="117"/>
                </a:lnTo>
                <a:lnTo>
                  <a:pt x="142" y="118"/>
                </a:lnTo>
                <a:lnTo>
                  <a:pt x="146" y="121"/>
                </a:lnTo>
                <a:lnTo>
                  <a:pt x="148" y="122"/>
                </a:lnTo>
                <a:lnTo>
                  <a:pt x="149" y="123"/>
                </a:lnTo>
                <a:lnTo>
                  <a:pt x="149" y="123"/>
                </a:lnTo>
                <a:lnTo>
                  <a:pt x="150" y="123"/>
                </a:lnTo>
                <a:lnTo>
                  <a:pt x="151" y="122"/>
                </a:lnTo>
                <a:lnTo>
                  <a:pt x="152" y="122"/>
                </a:lnTo>
                <a:lnTo>
                  <a:pt x="154" y="121"/>
                </a:lnTo>
                <a:lnTo>
                  <a:pt x="155" y="120"/>
                </a:lnTo>
                <a:lnTo>
                  <a:pt x="156" y="119"/>
                </a:lnTo>
                <a:lnTo>
                  <a:pt x="157" y="118"/>
                </a:lnTo>
                <a:lnTo>
                  <a:pt x="158" y="116"/>
                </a:lnTo>
                <a:lnTo>
                  <a:pt x="159" y="115"/>
                </a:lnTo>
                <a:lnTo>
                  <a:pt x="160" y="113"/>
                </a:lnTo>
                <a:lnTo>
                  <a:pt x="161" y="112"/>
                </a:lnTo>
                <a:lnTo>
                  <a:pt x="162" y="110"/>
                </a:lnTo>
                <a:lnTo>
                  <a:pt x="162" y="109"/>
                </a:lnTo>
                <a:lnTo>
                  <a:pt x="163" y="108"/>
                </a:lnTo>
                <a:lnTo>
                  <a:pt x="163" y="106"/>
                </a:lnTo>
                <a:lnTo>
                  <a:pt x="164" y="103"/>
                </a:lnTo>
                <a:lnTo>
                  <a:pt x="164" y="102"/>
                </a:lnTo>
                <a:lnTo>
                  <a:pt x="164" y="100"/>
                </a:lnTo>
                <a:lnTo>
                  <a:pt x="164" y="100"/>
                </a:lnTo>
                <a:lnTo>
                  <a:pt x="164" y="99"/>
                </a:lnTo>
                <a:lnTo>
                  <a:pt x="165" y="99"/>
                </a:lnTo>
                <a:lnTo>
                  <a:pt x="165" y="98"/>
                </a:lnTo>
                <a:lnTo>
                  <a:pt x="166" y="98"/>
                </a:lnTo>
                <a:lnTo>
                  <a:pt x="168" y="98"/>
                </a:lnTo>
                <a:lnTo>
                  <a:pt x="171" y="97"/>
                </a:lnTo>
                <a:lnTo>
                  <a:pt x="174" y="96"/>
                </a:lnTo>
                <a:lnTo>
                  <a:pt x="177" y="95"/>
                </a:lnTo>
                <a:lnTo>
                  <a:pt x="178" y="95"/>
                </a:lnTo>
                <a:lnTo>
                  <a:pt x="180" y="94"/>
                </a:lnTo>
                <a:lnTo>
                  <a:pt x="184" y="94"/>
                </a:lnTo>
                <a:lnTo>
                  <a:pt x="186" y="94"/>
                </a:lnTo>
                <a:lnTo>
                  <a:pt x="188" y="94"/>
                </a:lnTo>
                <a:lnTo>
                  <a:pt x="190" y="94"/>
                </a:lnTo>
                <a:lnTo>
                  <a:pt x="192" y="94"/>
                </a:lnTo>
                <a:lnTo>
                  <a:pt x="193" y="94"/>
                </a:lnTo>
                <a:lnTo>
                  <a:pt x="194" y="95"/>
                </a:lnTo>
                <a:lnTo>
                  <a:pt x="195" y="95"/>
                </a:lnTo>
                <a:lnTo>
                  <a:pt x="198" y="96"/>
                </a:lnTo>
                <a:lnTo>
                  <a:pt x="199" y="96"/>
                </a:lnTo>
                <a:lnTo>
                  <a:pt x="200" y="97"/>
                </a:lnTo>
                <a:lnTo>
                  <a:pt x="202" y="97"/>
                </a:lnTo>
                <a:lnTo>
                  <a:pt x="203" y="97"/>
                </a:lnTo>
                <a:lnTo>
                  <a:pt x="204" y="97"/>
                </a:lnTo>
                <a:lnTo>
                  <a:pt x="206" y="97"/>
                </a:lnTo>
                <a:lnTo>
                  <a:pt x="207" y="97"/>
                </a:lnTo>
                <a:lnTo>
                  <a:pt x="208" y="97"/>
                </a:lnTo>
                <a:lnTo>
                  <a:pt x="210" y="96"/>
                </a:lnTo>
                <a:lnTo>
                  <a:pt x="211" y="96"/>
                </a:lnTo>
                <a:lnTo>
                  <a:pt x="212" y="95"/>
                </a:lnTo>
                <a:lnTo>
                  <a:pt x="213" y="95"/>
                </a:lnTo>
                <a:lnTo>
                  <a:pt x="214" y="94"/>
                </a:lnTo>
                <a:lnTo>
                  <a:pt x="214" y="93"/>
                </a:lnTo>
                <a:lnTo>
                  <a:pt x="216" y="92"/>
                </a:lnTo>
                <a:lnTo>
                  <a:pt x="217" y="91"/>
                </a:lnTo>
                <a:lnTo>
                  <a:pt x="217" y="89"/>
                </a:lnTo>
                <a:lnTo>
                  <a:pt x="218" y="88"/>
                </a:lnTo>
                <a:lnTo>
                  <a:pt x="218" y="87"/>
                </a:lnTo>
                <a:lnTo>
                  <a:pt x="218" y="86"/>
                </a:lnTo>
                <a:lnTo>
                  <a:pt x="219" y="85"/>
                </a:lnTo>
                <a:lnTo>
                  <a:pt x="219" y="84"/>
                </a:lnTo>
                <a:lnTo>
                  <a:pt x="218" y="82"/>
                </a:lnTo>
                <a:lnTo>
                  <a:pt x="218" y="81"/>
                </a:lnTo>
                <a:lnTo>
                  <a:pt x="218" y="80"/>
                </a:lnTo>
                <a:lnTo>
                  <a:pt x="217" y="77"/>
                </a:lnTo>
                <a:lnTo>
                  <a:pt x="214" y="71"/>
                </a:lnTo>
                <a:lnTo>
                  <a:pt x="213" y="70"/>
                </a:lnTo>
                <a:lnTo>
                  <a:pt x="213" y="69"/>
                </a:lnTo>
                <a:lnTo>
                  <a:pt x="213" y="68"/>
                </a:lnTo>
                <a:lnTo>
                  <a:pt x="213" y="68"/>
                </a:lnTo>
                <a:lnTo>
                  <a:pt x="213" y="67"/>
                </a:lnTo>
                <a:lnTo>
                  <a:pt x="213" y="67"/>
                </a:lnTo>
                <a:lnTo>
                  <a:pt x="213" y="66"/>
                </a:lnTo>
                <a:lnTo>
                  <a:pt x="214" y="66"/>
                </a:lnTo>
                <a:lnTo>
                  <a:pt x="214" y="66"/>
                </a:lnTo>
                <a:lnTo>
                  <a:pt x="215" y="65"/>
                </a:lnTo>
                <a:lnTo>
                  <a:pt x="215" y="65"/>
                </a:lnTo>
                <a:lnTo>
                  <a:pt x="216" y="65"/>
                </a:lnTo>
                <a:lnTo>
                  <a:pt x="217" y="65"/>
                </a:lnTo>
                <a:lnTo>
                  <a:pt x="218" y="65"/>
                </a:lnTo>
                <a:lnTo>
                  <a:pt x="219" y="65"/>
                </a:lnTo>
                <a:lnTo>
                  <a:pt x="220" y="65"/>
                </a:lnTo>
                <a:lnTo>
                  <a:pt x="223" y="65"/>
                </a:lnTo>
                <a:lnTo>
                  <a:pt x="224" y="66"/>
                </a:lnTo>
                <a:lnTo>
                  <a:pt x="225" y="66"/>
                </a:lnTo>
                <a:lnTo>
                  <a:pt x="226" y="66"/>
                </a:lnTo>
                <a:lnTo>
                  <a:pt x="226" y="66"/>
                </a:lnTo>
                <a:lnTo>
                  <a:pt x="227" y="65"/>
                </a:lnTo>
                <a:lnTo>
                  <a:pt x="227" y="65"/>
                </a:lnTo>
                <a:lnTo>
                  <a:pt x="228" y="64"/>
                </a:lnTo>
                <a:lnTo>
                  <a:pt x="228" y="64"/>
                </a:lnTo>
                <a:lnTo>
                  <a:pt x="229" y="63"/>
                </a:lnTo>
                <a:lnTo>
                  <a:pt x="231" y="60"/>
                </a:lnTo>
                <a:lnTo>
                  <a:pt x="232" y="59"/>
                </a:lnTo>
                <a:lnTo>
                  <a:pt x="233" y="58"/>
                </a:lnTo>
                <a:lnTo>
                  <a:pt x="233" y="58"/>
                </a:lnTo>
                <a:lnTo>
                  <a:pt x="234" y="57"/>
                </a:lnTo>
                <a:lnTo>
                  <a:pt x="235" y="57"/>
                </a:lnTo>
                <a:lnTo>
                  <a:pt x="237" y="57"/>
                </a:lnTo>
                <a:lnTo>
                  <a:pt x="238" y="57"/>
                </a:lnTo>
                <a:lnTo>
                  <a:pt x="239" y="58"/>
                </a:lnTo>
                <a:lnTo>
                  <a:pt x="240" y="58"/>
                </a:lnTo>
                <a:lnTo>
                  <a:pt x="241" y="59"/>
                </a:lnTo>
                <a:lnTo>
                  <a:pt x="243" y="60"/>
                </a:lnTo>
                <a:lnTo>
                  <a:pt x="245" y="61"/>
                </a:lnTo>
                <a:lnTo>
                  <a:pt x="246" y="63"/>
                </a:lnTo>
                <a:lnTo>
                  <a:pt x="249" y="65"/>
                </a:lnTo>
                <a:lnTo>
                  <a:pt x="250" y="66"/>
                </a:lnTo>
                <a:lnTo>
                  <a:pt x="251" y="67"/>
                </a:lnTo>
                <a:lnTo>
                  <a:pt x="252" y="68"/>
                </a:lnTo>
                <a:lnTo>
                  <a:pt x="253" y="68"/>
                </a:lnTo>
                <a:lnTo>
                  <a:pt x="255" y="69"/>
                </a:lnTo>
                <a:lnTo>
                  <a:pt x="256" y="69"/>
                </a:lnTo>
                <a:lnTo>
                  <a:pt x="258" y="70"/>
                </a:lnTo>
                <a:lnTo>
                  <a:pt x="260" y="70"/>
                </a:lnTo>
                <a:lnTo>
                  <a:pt x="261" y="70"/>
                </a:lnTo>
                <a:lnTo>
                  <a:pt x="263" y="70"/>
                </a:lnTo>
                <a:lnTo>
                  <a:pt x="266" y="69"/>
                </a:lnTo>
                <a:lnTo>
                  <a:pt x="270" y="68"/>
                </a:lnTo>
                <a:lnTo>
                  <a:pt x="272" y="68"/>
                </a:lnTo>
                <a:lnTo>
                  <a:pt x="272" y="67"/>
                </a:lnTo>
                <a:lnTo>
                  <a:pt x="272" y="67"/>
                </a:lnTo>
                <a:lnTo>
                  <a:pt x="273" y="66"/>
                </a:lnTo>
                <a:lnTo>
                  <a:pt x="274" y="65"/>
                </a:lnTo>
                <a:lnTo>
                  <a:pt x="275" y="65"/>
                </a:lnTo>
                <a:lnTo>
                  <a:pt x="275" y="64"/>
                </a:lnTo>
                <a:lnTo>
                  <a:pt x="277" y="60"/>
                </a:lnTo>
                <a:lnTo>
                  <a:pt x="278" y="56"/>
                </a:lnTo>
                <a:lnTo>
                  <a:pt x="280" y="52"/>
                </a:lnTo>
                <a:lnTo>
                  <a:pt x="281" y="50"/>
                </a:lnTo>
                <a:lnTo>
                  <a:pt x="282" y="47"/>
                </a:lnTo>
                <a:lnTo>
                  <a:pt x="282" y="46"/>
                </a:lnTo>
                <a:lnTo>
                  <a:pt x="282" y="44"/>
                </a:lnTo>
                <a:lnTo>
                  <a:pt x="282" y="40"/>
                </a:lnTo>
                <a:lnTo>
                  <a:pt x="282" y="39"/>
                </a:lnTo>
                <a:lnTo>
                  <a:pt x="283" y="38"/>
                </a:lnTo>
                <a:lnTo>
                  <a:pt x="283" y="37"/>
                </a:lnTo>
                <a:lnTo>
                  <a:pt x="284" y="36"/>
                </a:lnTo>
                <a:lnTo>
                  <a:pt x="284" y="35"/>
                </a:lnTo>
                <a:lnTo>
                  <a:pt x="287" y="33"/>
                </a:lnTo>
                <a:lnTo>
                  <a:pt x="289" y="30"/>
                </a:lnTo>
                <a:lnTo>
                  <a:pt x="290" y="29"/>
                </a:lnTo>
                <a:lnTo>
                  <a:pt x="292" y="28"/>
                </a:lnTo>
                <a:lnTo>
                  <a:pt x="295" y="26"/>
                </a:lnTo>
                <a:lnTo>
                  <a:pt x="296" y="25"/>
                </a:lnTo>
                <a:lnTo>
                  <a:pt x="297" y="24"/>
                </a:lnTo>
                <a:lnTo>
                  <a:pt x="298" y="23"/>
                </a:lnTo>
                <a:lnTo>
                  <a:pt x="298" y="22"/>
                </a:lnTo>
                <a:lnTo>
                  <a:pt x="299" y="21"/>
                </a:lnTo>
                <a:lnTo>
                  <a:pt x="300" y="20"/>
                </a:lnTo>
                <a:lnTo>
                  <a:pt x="301" y="17"/>
                </a:lnTo>
                <a:lnTo>
                  <a:pt x="302" y="16"/>
                </a:lnTo>
                <a:lnTo>
                  <a:pt x="303" y="15"/>
                </a:lnTo>
                <a:lnTo>
                  <a:pt x="304" y="15"/>
                </a:lnTo>
                <a:lnTo>
                  <a:pt x="304" y="15"/>
                </a:lnTo>
                <a:lnTo>
                  <a:pt x="305" y="15"/>
                </a:lnTo>
                <a:lnTo>
                  <a:pt x="307" y="15"/>
                </a:lnTo>
                <a:lnTo>
                  <a:pt x="309" y="15"/>
                </a:lnTo>
                <a:lnTo>
                  <a:pt x="313" y="16"/>
                </a:lnTo>
                <a:lnTo>
                  <a:pt x="315" y="17"/>
                </a:lnTo>
                <a:lnTo>
                  <a:pt x="317" y="17"/>
                </a:lnTo>
                <a:lnTo>
                  <a:pt x="318" y="17"/>
                </a:lnTo>
                <a:lnTo>
                  <a:pt x="319" y="17"/>
                </a:lnTo>
                <a:lnTo>
                  <a:pt x="320" y="17"/>
                </a:lnTo>
                <a:lnTo>
                  <a:pt x="321" y="17"/>
                </a:lnTo>
                <a:lnTo>
                  <a:pt x="321" y="17"/>
                </a:lnTo>
                <a:lnTo>
                  <a:pt x="322" y="17"/>
                </a:lnTo>
                <a:lnTo>
                  <a:pt x="323" y="16"/>
                </a:lnTo>
                <a:lnTo>
                  <a:pt x="324" y="16"/>
                </a:lnTo>
                <a:lnTo>
                  <a:pt x="325" y="15"/>
                </a:lnTo>
                <a:lnTo>
                  <a:pt x="326" y="14"/>
                </a:lnTo>
                <a:lnTo>
                  <a:pt x="326" y="14"/>
                </a:lnTo>
                <a:lnTo>
                  <a:pt x="327" y="13"/>
                </a:lnTo>
                <a:lnTo>
                  <a:pt x="329" y="11"/>
                </a:lnTo>
                <a:lnTo>
                  <a:pt x="330" y="8"/>
                </a:lnTo>
                <a:lnTo>
                  <a:pt x="331" y="6"/>
                </a:lnTo>
                <a:lnTo>
                  <a:pt x="332" y="5"/>
                </a:lnTo>
                <a:lnTo>
                  <a:pt x="332" y="4"/>
                </a:lnTo>
                <a:lnTo>
                  <a:pt x="333" y="3"/>
                </a:lnTo>
                <a:lnTo>
                  <a:pt x="333" y="2"/>
                </a:lnTo>
                <a:lnTo>
                  <a:pt x="333" y="1"/>
                </a:lnTo>
                <a:lnTo>
                  <a:pt x="333" y="1"/>
                </a:lnTo>
                <a:lnTo>
                  <a:pt x="334" y="1"/>
                </a:lnTo>
                <a:lnTo>
                  <a:pt x="334" y="1"/>
                </a:lnTo>
                <a:lnTo>
                  <a:pt x="336" y="1"/>
                </a:lnTo>
                <a:lnTo>
                  <a:pt x="337" y="1"/>
                </a:lnTo>
                <a:lnTo>
                  <a:pt x="339" y="0"/>
                </a:lnTo>
                <a:lnTo>
                  <a:pt x="339" y="0"/>
                </a:lnTo>
                <a:lnTo>
                  <a:pt x="340" y="0"/>
                </a:lnTo>
                <a:lnTo>
                  <a:pt x="340" y="0"/>
                </a:lnTo>
                <a:lnTo>
                  <a:pt x="341" y="0"/>
                </a:lnTo>
                <a:close/>
              </a:path>
            </a:pathLst>
          </a:custGeom>
          <a:solidFill>
            <a:srgbClr val="CCCCCC"/>
          </a:solidFill>
          <a:ln w="98425">
            <a:solidFill>
              <a:srgbClr val="CCCCCC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3" name="Freeform 256">
            <a:extLst>
              <a:ext uri="{FF2B5EF4-FFF2-40B4-BE49-F238E27FC236}">
                <a16:creationId xmlns:a16="http://schemas.microsoft.com/office/drawing/2014/main" id="{8B0CA435-ACC7-4FD5-9C9C-FA1262A2C323}"/>
              </a:ext>
            </a:extLst>
          </p:cNvPr>
          <p:cNvSpPr>
            <a:spLocks/>
          </p:cNvSpPr>
          <p:nvPr/>
        </p:nvSpPr>
        <p:spPr bwMode="auto">
          <a:xfrm>
            <a:off x="10454359" y="3949210"/>
            <a:ext cx="1389429" cy="1233172"/>
          </a:xfrm>
          <a:custGeom>
            <a:avLst/>
            <a:gdLst>
              <a:gd name="T0" fmla="*/ 239 w 731"/>
              <a:gd name="T1" fmla="*/ 12 h 593"/>
              <a:gd name="T2" fmla="*/ 240 w 731"/>
              <a:gd name="T3" fmla="*/ 45 h 593"/>
              <a:gd name="T4" fmla="*/ 240 w 731"/>
              <a:gd name="T5" fmla="*/ 75 h 593"/>
              <a:gd name="T6" fmla="*/ 197 w 731"/>
              <a:gd name="T7" fmla="*/ 97 h 593"/>
              <a:gd name="T8" fmla="*/ 191 w 731"/>
              <a:gd name="T9" fmla="*/ 121 h 593"/>
              <a:gd name="T10" fmla="*/ 227 w 731"/>
              <a:gd name="T11" fmla="*/ 138 h 593"/>
              <a:gd name="T12" fmla="*/ 257 w 731"/>
              <a:gd name="T13" fmla="*/ 180 h 593"/>
              <a:gd name="T14" fmla="*/ 287 w 731"/>
              <a:gd name="T15" fmla="*/ 213 h 593"/>
              <a:gd name="T16" fmla="*/ 326 w 731"/>
              <a:gd name="T17" fmla="*/ 215 h 593"/>
              <a:gd name="T18" fmla="*/ 372 w 731"/>
              <a:gd name="T19" fmla="*/ 197 h 593"/>
              <a:gd name="T20" fmla="*/ 360 w 731"/>
              <a:gd name="T21" fmla="*/ 180 h 593"/>
              <a:gd name="T22" fmla="*/ 370 w 731"/>
              <a:gd name="T23" fmla="*/ 165 h 593"/>
              <a:gd name="T24" fmla="*/ 401 w 731"/>
              <a:gd name="T25" fmla="*/ 202 h 593"/>
              <a:gd name="T26" fmla="*/ 432 w 731"/>
              <a:gd name="T27" fmla="*/ 205 h 593"/>
              <a:gd name="T28" fmla="*/ 455 w 731"/>
              <a:gd name="T29" fmla="*/ 220 h 593"/>
              <a:gd name="T30" fmla="*/ 484 w 731"/>
              <a:gd name="T31" fmla="*/ 248 h 593"/>
              <a:gd name="T32" fmla="*/ 501 w 731"/>
              <a:gd name="T33" fmla="*/ 238 h 593"/>
              <a:gd name="T34" fmla="*/ 546 w 731"/>
              <a:gd name="T35" fmla="*/ 246 h 593"/>
              <a:gd name="T36" fmla="*/ 585 w 731"/>
              <a:gd name="T37" fmla="*/ 256 h 593"/>
              <a:gd name="T38" fmla="*/ 599 w 731"/>
              <a:gd name="T39" fmla="*/ 251 h 593"/>
              <a:gd name="T40" fmla="*/ 608 w 731"/>
              <a:gd name="T41" fmla="*/ 282 h 593"/>
              <a:gd name="T42" fmla="*/ 607 w 731"/>
              <a:gd name="T43" fmla="*/ 317 h 593"/>
              <a:gd name="T44" fmla="*/ 635 w 731"/>
              <a:gd name="T45" fmla="*/ 380 h 593"/>
              <a:gd name="T46" fmla="*/ 676 w 731"/>
              <a:gd name="T47" fmla="*/ 399 h 593"/>
              <a:gd name="T48" fmla="*/ 706 w 731"/>
              <a:gd name="T49" fmla="*/ 407 h 593"/>
              <a:gd name="T50" fmla="*/ 730 w 731"/>
              <a:gd name="T51" fmla="*/ 482 h 593"/>
              <a:gd name="T52" fmla="*/ 712 w 731"/>
              <a:gd name="T53" fmla="*/ 510 h 593"/>
              <a:gd name="T54" fmla="*/ 658 w 731"/>
              <a:gd name="T55" fmla="*/ 518 h 593"/>
              <a:gd name="T56" fmla="*/ 612 w 731"/>
              <a:gd name="T57" fmla="*/ 519 h 593"/>
              <a:gd name="T58" fmla="*/ 599 w 731"/>
              <a:gd name="T59" fmla="*/ 544 h 593"/>
              <a:gd name="T60" fmla="*/ 561 w 731"/>
              <a:gd name="T61" fmla="*/ 592 h 593"/>
              <a:gd name="T62" fmla="*/ 532 w 731"/>
              <a:gd name="T63" fmla="*/ 585 h 593"/>
              <a:gd name="T64" fmla="*/ 501 w 731"/>
              <a:gd name="T65" fmla="*/ 547 h 593"/>
              <a:gd name="T66" fmla="*/ 466 w 731"/>
              <a:gd name="T67" fmla="*/ 536 h 593"/>
              <a:gd name="T68" fmla="*/ 416 w 731"/>
              <a:gd name="T69" fmla="*/ 519 h 593"/>
              <a:gd name="T70" fmla="*/ 362 w 731"/>
              <a:gd name="T71" fmla="*/ 518 h 593"/>
              <a:gd name="T72" fmla="*/ 332 w 731"/>
              <a:gd name="T73" fmla="*/ 509 h 593"/>
              <a:gd name="T74" fmla="*/ 309 w 731"/>
              <a:gd name="T75" fmla="*/ 501 h 593"/>
              <a:gd name="T76" fmla="*/ 305 w 731"/>
              <a:gd name="T77" fmla="*/ 481 h 593"/>
              <a:gd name="T78" fmla="*/ 260 w 731"/>
              <a:gd name="T79" fmla="*/ 429 h 593"/>
              <a:gd name="T80" fmla="*/ 240 w 731"/>
              <a:gd name="T81" fmla="*/ 425 h 593"/>
              <a:gd name="T82" fmla="*/ 232 w 731"/>
              <a:gd name="T83" fmla="*/ 388 h 593"/>
              <a:gd name="T84" fmla="*/ 217 w 731"/>
              <a:gd name="T85" fmla="*/ 368 h 593"/>
              <a:gd name="T86" fmla="*/ 169 w 731"/>
              <a:gd name="T87" fmla="*/ 364 h 593"/>
              <a:gd name="T88" fmla="*/ 148 w 731"/>
              <a:gd name="T89" fmla="*/ 336 h 593"/>
              <a:gd name="T90" fmla="*/ 134 w 731"/>
              <a:gd name="T91" fmla="*/ 299 h 593"/>
              <a:gd name="T92" fmla="*/ 126 w 731"/>
              <a:gd name="T93" fmla="*/ 324 h 593"/>
              <a:gd name="T94" fmla="*/ 110 w 731"/>
              <a:gd name="T95" fmla="*/ 334 h 593"/>
              <a:gd name="T96" fmla="*/ 91 w 731"/>
              <a:gd name="T97" fmla="*/ 338 h 593"/>
              <a:gd name="T98" fmla="*/ 85 w 731"/>
              <a:gd name="T99" fmla="*/ 307 h 593"/>
              <a:gd name="T100" fmla="*/ 47 w 731"/>
              <a:gd name="T101" fmla="*/ 331 h 593"/>
              <a:gd name="T102" fmla="*/ 29 w 731"/>
              <a:gd name="T103" fmla="*/ 316 h 593"/>
              <a:gd name="T104" fmla="*/ 7 w 731"/>
              <a:gd name="T105" fmla="*/ 308 h 593"/>
              <a:gd name="T106" fmla="*/ 5 w 731"/>
              <a:gd name="T107" fmla="*/ 274 h 593"/>
              <a:gd name="T108" fmla="*/ 15 w 731"/>
              <a:gd name="T109" fmla="*/ 244 h 593"/>
              <a:gd name="T110" fmla="*/ 8 w 731"/>
              <a:gd name="T111" fmla="*/ 205 h 593"/>
              <a:gd name="T112" fmla="*/ 28 w 731"/>
              <a:gd name="T113" fmla="*/ 149 h 593"/>
              <a:gd name="T114" fmla="*/ 56 w 731"/>
              <a:gd name="T115" fmla="*/ 100 h 593"/>
              <a:gd name="T116" fmla="*/ 93 w 731"/>
              <a:gd name="T117" fmla="*/ 74 h 593"/>
              <a:gd name="T118" fmla="*/ 110 w 731"/>
              <a:gd name="T119" fmla="*/ 48 h 593"/>
              <a:gd name="T120" fmla="*/ 162 w 731"/>
              <a:gd name="T121" fmla="*/ 34 h 593"/>
              <a:gd name="T122" fmla="*/ 203 w 731"/>
              <a:gd name="T123" fmla="*/ 26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31" h="593">
                <a:moveTo>
                  <a:pt x="222" y="0"/>
                </a:moveTo>
                <a:lnTo>
                  <a:pt x="222" y="0"/>
                </a:lnTo>
                <a:lnTo>
                  <a:pt x="223" y="0"/>
                </a:lnTo>
                <a:lnTo>
                  <a:pt x="224" y="1"/>
                </a:lnTo>
                <a:lnTo>
                  <a:pt x="225" y="1"/>
                </a:lnTo>
                <a:lnTo>
                  <a:pt x="226" y="2"/>
                </a:lnTo>
                <a:lnTo>
                  <a:pt x="228" y="3"/>
                </a:lnTo>
                <a:lnTo>
                  <a:pt x="228" y="3"/>
                </a:lnTo>
                <a:lnTo>
                  <a:pt x="229" y="4"/>
                </a:lnTo>
                <a:lnTo>
                  <a:pt x="231" y="5"/>
                </a:lnTo>
                <a:lnTo>
                  <a:pt x="231" y="6"/>
                </a:lnTo>
                <a:lnTo>
                  <a:pt x="232" y="7"/>
                </a:lnTo>
                <a:lnTo>
                  <a:pt x="233" y="8"/>
                </a:lnTo>
                <a:lnTo>
                  <a:pt x="233" y="10"/>
                </a:lnTo>
                <a:lnTo>
                  <a:pt x="233" y="10"/>
                </a:lnTo>
                <a:lnTo>
                  <a:pt x="233" y="10"/>
                </a:lnTo>
                <a:lnTo>
                  <a:pt x="235" y="11"/>
                </a:lnTo>
                <a:lnTo>
                  <a:pt x="236" y="11"/>
                </a:lnTo>
                <a:lnTo>
                  <a:pt x="237" y="11"/>
                </a:lnTo>
                <a:lnTo>
                  <a:pt x="238" y="12"/>
                </a:lnTo>
                <a:lnTo>
                  <a:pt x="239" y="12"/>
                </a:lnTo>
                <a:lnTo>
                  <a:pt x="239" y="13"/>
                </a:lnTo>
                <a:lnTo>
                  <a:pt x="240" y="14"/>
                </a:lnTo>
                <a:lnTo>
                  <a:pt x="240" y="14"/>
                </a:lnTo>
                <a:lnTo>
                  <a:pt x="240" y="15"/>
                </a:lnTo>
                <a:lnTo>
                  <a:pt x="240" y="16"/>
                </a:lnTo>
                <a:lnTo>
                  <a:pt x="240" y="17"/>
                </a:lnTo>
                <a:lnTo>
                  <a:pt x="240" y="18"/>
                </a:lnTo>
                <a:lnTo>
                  <a:pt x="239" y="20"/>
                </a:lnTo>
                <a:lnTo>
                  <a:pt x="237" y="26"/>
                </a:lnTo>
                <a:lnTo>
                  <a:pt x="236" y="28"/>
                </a:lnTo>
                <a:lnTo>
                  <a:pt x="236" y="30"/>
                </a:lnTo>
                <a:lnTo>
                  <a:pt x="235" y="31"/>
                </a:lnTo>
                <a:lnTo>
                  <a:pt x="235" y="33"/>
                </a:lnTo>
                <a:lnTo>
                  <a:pt x="235" y="35"/>
                </a:lnTo>
                <a:lnTo>
                  <a:pt x="235" y="36"/>
                </a:lnTo>
                <a:lnTo>
                  <a:pt x="236" y="38"/>
                </a:lnTo>
                <a:lnTo>
                  <a:pt x="236" y="39"/>
                </a:lnTo>
                <a:lnTo>
                  <a:pt x="237" y="41"/>
                </a:lnTo>
                <a:lnTo>
                  <a:pt x="237" y="42"/>
                </a:lnTo>
                <a:lnTo>
                  <a:pt x="238" y="44"/>
                </a:lnTo>
                <a:lnTo>
                  <a:pt x="240" y="45"/>
                </a:lnTo>
                <a:lnTo>
                  <a:pt x="243" y="50"/>
                </a:lnTo>
                <a:lnTo>
                  <a:pt x="245" y="52"/>
                </a:lnTo>
                <a:lnTo>
                  <a:pt x="246" y="53"/>
                </a:lnTo>
                <a:lnTo>
                  <a:pt x="246" y="54"/>
                </a:lnTo>
                <a:lnTo>
                  <a:pt x="247" y="55"/>
                </a:lnTo>
                <a:lnTo>
                  <a:pt x="247" y="56"/>
                </a:lnTo>
                <a:lnTo>
                  <a:pt x="247" y="58"/>
                </a:lnTo>
                <a:lnTo>
                  <a:pt x="248" y="60"/>
                </a:lnTo>
                <a:lnTo>
                  <a:pt x="248" y="62"/>
                </a:lnTo>
                <a:lnTo>
                  <a:pt x="248" y="64"/>
                </a:lnTo>
                <a:lnTo>
                  <a:pt x="247" y="66"/>
                </a:lnTo>
                <a:lnTo>
                  <a:pt x="247" y="67"/>
                </a:lnTo>
                <a:lnTo>
                  <a:pt x="247" y="69"/>
                </a:lnTo>
                <a:lnTo>
                  <a:pt x="246" y="70"/>
                </a:lnTo>
                <a:lnTo>
                  <a:pt x="246" y="71"/>
                </a:lnTo>
                <a:lnTo>
                  <a:pt x="245" y="72"/>
                </a:lnTo>
                <a:lnTo>
                  <a:pt x="245" y="72"/>
                </a:lnTo>
                <a:lnTo>
                  <a:pt x="244" y="73"/>
                </a:lnTo>
                <a:lnTo>
                  <a:pt x="242" y="74"/>
                </a:lnTo>
                <a:lnTo>
                  <a:pt x="241" y="75"/>
                </a:lnTo>
                <a:lnTo>
                  <a:pt x="240" y="75"/>
                </a:lnTo>
                <a:lnTo>
                  <a:pt x="239" y="76"/>
                </a:lnTo>
                <a:lnTo>
                  <a:pt x="236" y="77"/>
                </a:lnTo>
                <a:lnTo>
                  <a:pt x="235" y="77"/>
                </a:lnTo>
                <a:lnTo>
                  <a:pt x="233" y="78"/>
                </a:lnTo>
                <a:lnTo>
                  <a:pt x="232" y="79"/>
                </a:lnTo>
                <a:lnTo>
                  <a:pt x="231" y="80"/>
                </a:lnTo>
                <a:lnTo>
                  <a:pt x="230" y="81"/>
                </a:lnTo>
                <a:lnTo>
                  <a:pt x="229" y="81"/>
                </a:lnTo>
                <a:lnTo>
                  <a:pt x="227" y="84"/>
                </a:lnTo>
                <a:lnTo>
                  <a:pt x="227" y="85"/>
                </a:lnTo>
                <a:lnTo>
                  <a:pt x="226" y="86"/>
                </a:lnTo>
                <a:lnTo>
                  <a:pt x="225" y="87"/>
                </a:lnTo>
                <a:lnTo>
                  <a:pt x="224" y="88"/>
                </a:lnTo>
                <a:lnTo>
                  <a:pt x="223" y="88"/>
                </a:lnTo>
                <a:lnTo>
                  <a:pt x="222" y="89"/>
                </a:lnTo>
                <a:lnTo>
                  <a:pt x="221" y="89"/>
                </a:lnTo>
                <a:lnTo>
                  <a:pt x="220" y="90"/>
                </a:lnTo>
                <a:lnTo>
                  <a:pt x="217" y="91"/>
                </a:lnTo>
                <a:lnTo>
                  <a:pt x="210" y="93"/>
                </a:lnTo>
                <a:lnTo>
                  <a:pt x="201" y="96"/>
                </a:lnTo>
                <a:lnTo>
                  <a:pt x="197" y="97"/>
                </a:lnTo>
                <a:lnTo>
                  <a:pt x="189" y="100"/>
                </a:lnTo>
                <a:lnTo>
                  <a:pt x="188" y="100"/>
                </a:lnTo>
                <a:lnTo>
                  <a:pt x="187" y="101"/>
                </a:lnTo>
                <a:lnTo>
                  <a:pt x="186" y="102"/>
                </a:lnTo>
                <a:lnTo>
                  <a:pt x="185" y="103"/>
                </a:lnTo>
                <a:lnTo>
                  <a:pt x="184" y="103"/>
                </a:lnTo>
                <a:lnTo>
                  <a:pt x="184" y="104"/>
                </a:lnTo>
                <a:lnTo>
                  <a:pt x="184" y="105"/>
                </a:lnTo>
                <a:lnTo>
                  <a:pt x="183" y="106"/>
                </a:lnTo>
                <a:lnTo>
                  <a:pt x="183" y="107"/>
                </a:lnTo>
                <a:lnTo>
                  <a:pt x="183" y="109"/>
                </a:lnTo>
                <a:lnTo>
                  <a:pt x="184" y="109"/>
                </a:lnTo>
                <a:lnTo>
                  <a:pt x="184" y="110"/>
                </a:lnTo>
                <a:lnTo>
                  <a:pt x="184" y="112"/>
                </a:lnTo>
                <a:lnTo>
                  <a:pt x="185" y="113"/>
                </a:lnTo>
                <a:lnTo>
                  <a:pt x="186" y="114"/>
                </a:lnTo>
                <a:lnTo>
                  <a:pt x="187" y="115"/>
                </a:lnTo>
                <a:lnTo>
                  <a:pt x="187" y="117"/>
                </a:lnTo>
                <a:lnTo>
                  <a:pt x="188" y="118"/>
                </a:lnTo>
                <a:lnTo>
                  <a:pt x="189" y="119"/>
                </a:lnTo>
                <a:lnTo>
                  <a:pt x="191" y="121"/>
                </a:lnTo>
                <a:lnTo>
                  <a:pt x="196" y="125"/>
                </a:lnTo>
                <a:lnTo>
                  <a:pt x="198" y="127"/>
                </a:lnTo>
                <a:lnTo>
                  <a:pt x="200" y="129"/>
                </a:lnTo>
                <a:lnTo>
                  <a:pt x="203" y="132"/>
                </a:lnTo>
                <a:lnTo>
                  <a:pt x="204" y="134"/>
                </a:lnTo>
                <a:lnTo>
                  <a:pt x="205" y="135"/>
                </a:lnTo>
                <a:lnTo>
                  <a:pt x="207" y="136"/>
                </a:lnTo>
                <a:lnTo>
                  <a:pt x="208" y="137"/>
                </a:lnTo>
                <a:lnTo>
                  <a:pt x="210" y="138"/>
                </a:lnTo>
                <a:lnTo>
                  <a:pt x="212" y="138"/>
                </a:lnTo>
                <a:lnTo>
                  <a:pt x="214" y="139"/>
                </a:lnTo>
                <a:lnTo>
                  <a:pt x="215" y="139"/>
                </a:lnTo>
                <a:lnTo>
                  <a:pt x="216" y="138"/>
                </a:lnTo>
                <a:lnTo>
                  <a:pt x="217" y="138"/>
                </a:lnTo>
                <a:lnTo>
                  <a:pt x="220" y="137"/>
                </a:lnTo>
                <a:lnTo>
                  <a:pt x="221" y="137"/>
                </a:lnTo>
                <a:lnTo>
                  <a:pt x="222" y="137"/>
                </a:lnTo>
                <a:lnTo>
                  <a:pt x="223" y="137"/>
                </a:lnTo>
                <a:lnTo>
                  <a:pt x="224" y="137"/>
                </a:lnTo>
                <a:lnTo>
                  <a:pt x="226" y="137"/>
                </a:lnTo>
                <a:lnTo>
                  <a:pt x="227" y="138"/>
                </a:lnTo>
                <a:lnTo>
                  <a:pt x="228" y="138"/>
                </a:lnTo>
                <a:lnTo>
                  <a:pt x="229" y="138"/>
                </a:lnTo>
                <a:lnTo>
                  <a:pt x="230" y="139"/>
                </a:lnTo>
                <a:lnTo>
                  <a:pt x="231" y="140"/>
                </a:lnTo>
                <a:lnTo>
                  <a:pt x="233" y="141"/>
                </a:lnTo>
                <a:lnTo>
                  <a:pt x="234" y="142"/>
                </a:lnTo>
                <a:lnTo>
                  <a:pt x="235" y="144"/>
                </a:lnTo>
                <a:lnTo>
                  <a:pt x="237" y="145"/>
                </a:lnTo>
                <a:lnTo>
                  <a:pt x="238" y="146"/>
                </a:lnTo>
                <a:lnTo>
                  <a:pt x="240" y="151"/>
                </a:lnTo>
                <a:lnTo>
                  <a:pt x="242" y="153"/>
                </a:lnTo>
                <a:lnTo>
                  <a:pt x="247" y="159"/>
                </a:lnTo>
                <a:lnTo>
                  <a:pt x="248" y="161"/>
                </a:lnTo>
                <a:lnTo>
                  <a:pt x="250" y="164"/>
                </a:lnTo>
                <a:lnTo>
                  <a:pt x="250" y="165"/>
                </a:lnTo>
                <a:lnTo>
                  <a:pt x="251" y="166"/>
                </a:lnTo>
                <a:lnTo>
                  <a:pt x="252" y="169"/>
                </a:lnTo>
                <a:lnTo>
                  <a:pt x="253" y="170"/>
                </a:lnTo>
                <a:lnTo>
                  <a:pt x="255" y="176"/>
                </a:lnTo>
                <a:lnTo>
                  <a:pt x="256" y="178"/>
                </a:lnTo>
                <a:lnTo>
                  <a:pt x="257" y="180"/>
                </a:lnTo>
                <a:lnTo>
                  <a:pt x="258" y="185"/>
                </a:lnTo>
                <a:lnTo>
                  <a:pt x="260" y="190"/>
                </a:lnTo>
                <a:lnTo>
                  <a:pt x="261" y="191"/>
                </a:lnTo>
                <a:lnTo>
                  <a:pt x="262" y="192"/>
                </a:lnTo>
                <a:lnTo>
                  <a:pt x="263" y="193"/>
                </a:lnTo>
                <a:lnTo>
                  <a:pt x="264" y="194"/>
                </a:lnTo>
                <a:lnTo>
                  <a:pt x="265" y="195"/>
                </a:lnTo>
                <a:lnTo>
                  <a:pt x="266" y="196"/>
                </a:lnTo>
                <a:lnTo>
                  <a:pt x="269" y="198"/>
                </a:lnTo>
                <a:lnTo>
                  <a:pt x="271" y="199"/>
                </a:lnTo>
                <a:lnTo>
                  <a:pt x="276" y="201"/>
                </a:lnTo>
                <a:lnTo>
                  <a:pt x="277" y="202"/>
                </a:lnTo>
                <a:lnTo>
                  <a:pt x="279" y="203"/>
                </a:lnTo>
                <a:lnTo>
                  <a:pt x="280" y="204"/>
                </a:lnTo>
                <a:lnTo>
                  <a:pt x="281" y="205"/>
                </a:lnTo>
                <a:lnTo>
                  <a:pt x="282" y="206"/>
                </a:lnTo>
                <a:lnTo>
                  <a:pt x="283" y="207"/>
                </a:lnTo>
                <a:lnTo>
                  <a:pt x="284" y="210"/>
                </a:lnTo>
                <a:lnTo>
                  <a:pt x="285" y="211"/>
                </a:lnTo>
                <a:lnTo>
                  <a:pt x="286" y="212"/>
                </a:lnTo>
                <a:lnTo>
                  <a:pt x="287" y="213"/>
                </a:lnTo>
                <a:lnTo>
                  <a:pt x="289" y="215"/>
                </a:lnTo>
                <a:lnTo>
                  <a:pt x="290" y="217"/>
                </a:lnTo>
                <a:lnTo>
                  <a:pt x="294" y="219"/>
                </a:lnTo>
                <a:lnTo>
                  <a:pt x="295" y="220"/>
                </a:lnTo>
                <a:lnTo>
                  <a:pt x="296" y="220"/>
                </a:lnTo>
                <a:lnTo>
                  <a:pt x="298" y="221"/>
                </a:lnTo>
                <a:lnTo>
                  <a:pt x="300" y="222"/>
                </a:lnTo>
                <a:lnTo>
                  <a:pt x="301" y="222"/>
                </a:lnTo>
                <a:lnTo>
                  <a:pt x="302" y="222"/>
                </a:lnTo>
                <a:lnTo>
                  <a:pt x="303" y="222"/>
                </a:lnTo>
                <a:lnTo>
                  <a:pt x="304" y="222"/>
                </a:lnTo>
                <a:lnTo>
                  <a:pt x="306" y="222"/>
                </a:lnTo>
                <a:lnTo>
                  <a:pt x="311" y="221"/>
                </a:lnTo>
                <a:lnTo>
                  <a:pt x="314" y="221"/>
                </a:lnTo>
                <a:lnTo>
                  <a:pt x="316" y="221"/>
                </a:lnTo>
                <a:lnTo>
                  <a:pt x="318" y="220"/>
                </a:lnTo>
                <a:lnTo>
                  <a:pt x="319" y="219"/>
                </a:lnTo>
                <a:lnTo>
                  <a:pt x="321" y="218"/>
                </a:lnTo>
                <a:lnTo>
                  <a:pt x="323" y="217"/>
                </a:lnTo>
                <a:lnTo>
                  <a:pt x="324" y="216"/>
                </a:lnTo>
                <a:lnTo>
                  <a:pt x="326" y="215"/>
                </a:lnTo>
                <a:lnTo>
                  <a:pt x="332" y="209"/>
                </a:lnTo>
                <a:lnTo>
                  <a:pt x="334" y="207"/>
                </a:lnTo>
                <a:lnTo>
                  <a:pt x="335" y="206"/>
                </a:lnTo>
                <a:lnTo>
                  <a:pt x="337" y="205"/>
                </a:lnTo>
                <a:lnTo>
                  <a:pt x="339" y="204"/>
                </a:lnTo>
                <a:lnTo>
                  <a:pt x="341" y="202"/>
                </a:lnTo>
                <a:lnTo>
                  <a:pt x="343" y="202"/>
                </a:lnTo>
                <a:lnTo>
                  <a:pt x="347" y="200"/>
                </a:lnTo>
                <a:lnTo>
                  <a:pt x="351" y="198"/>
                </a:lnTo>
                <a:lnTo>
                  <a:pt x="352" y="198"/>
                </a:lnTo>
                <a:lnTo>
                  <a:pt x="354" y="197"/>
                </a:lnTo>
                <a:lnTo>
                  <a:pt x="355" y="197"/>
                </a:lnTo>
                <a:lnTo>
                  <a:pt x="356" y="197"/>
                </a:lnTo>
                <a:lnTo>
                  <a:pt x="358" y="197"/>
                </a:lnTo>
                <a:lnTo>
                  <a:pt x="364" y="197"/>
                </a:lnTo>
                <a:lnTo>
                  <a:pt x="366" y="197"/>
                </a:lnTo>
                <a:lnTo>
                  <a:pt x="369" y="197"/>
                </a:lnTo>
                <a:lnTo>
                  <a:pt x="370" y="197"/>
                </a:lnTo>
                <a:lnTo>
                  <a:pt x="371" y="197"/>
                </a:lnTo>
                <a:lnTo>
                  <a:pt x="372" y="197"/>
                </a:lnTo>
                <a:lnTo>
                  <a:pt x="372" y="197"/>
                </a:lnTo>
                <a:lnTo>
                  <a:pt x="373" y="196"/>
                </a:lnTo>
                <a:lnTo>
                  <a:pt x="373" y="196"/>
                </a:lnTo>
                <a:lnTo>
                  <a:pt x="373" y="195"/>
                </a:lnTo>
                <a:lnTo>
                  <a:pt x="373" y="193"/>
                </a:lnTo>
                <a:lnTo>
                  <a:pt x="373" y="191"/>
                </a:lnTo>
                <a:lnTo>
                  <a:pt x="373" y="190"/>
                </a:lnTo>
                <a:lnTo>
                  <a:pt x="373" y="188"/>
                </a:lnTo>
                <a:lnTo>
                  <a:pt x="373" y="187"/>
                </a:lnTo>
                <a:lnTo>
                  <a:pt x="372" y="186"/>
                </a:lnTo>
                <a:lnTo>
                  <a:pt x="372" y="185"/>
                </a:lnTo>
                <a:lnTo>
                  <a:pt x="372" y="185"/>
                </a:lnTo>
                <a:lnTo>
                  <a:pt x="371" y="184"/>
                </a:lnTo>
                <a:lnTo>
                  <a:pt x="370" y="183"/>
                </a:lnTo>
                <a:lnTo>
                  <a:pt x="369" y="183"/>
                </a:lnTo>
                <a:lnTo>
                  <a:pt x="368" y="182"/>
                </a:lnTo>
                <a:lnTo>
                  <a:pt x="366" y="182"/>
                </a:lnTo>
                <a:lnTo>
                  <a:pt x="363" y="181"/>
                </a:lnTo>
                <a:lnTo>
                  <a:pt x="362" y="181"/>
                </a:lnTo>
                <a:lnTo>
                  <a:pt x="361" y="180"/>
                </a:lnTo>
                <a:lnTo>
                  <a:pt x="361" y="180"/>
                </a:lnTo>
                <a:lnTo>
                  <a:pt x="360" y="180"/>
                </a:lnTo>
                <a:lnTo>
                  <a:pt x="360" y="179"/>
                </a:lnTo>
                <a:lnTo>
                  <a:pt x="360" y="179"/>
                </a:lnTo>
                <a:lnTo>
                  <a:pt x="359" y="178"/>
                </a:lnTo>
                <a:lnTo>
                  <a:pt x="359" y="177"/>
                </a:lnTo>
                <a:lnTo>
                  <a:pt x="359" y="176"/>
                </a:lnTo>
                <a:lnTo>
                  <a:pt x="359" y="175"/>
                </a:lnTo>
                <a:lnTo>
                  <a:pt x="359" y="174"/>
                </a:lnTo>
                <a:lnTo>
                  <a:pt x="359" y="173"/>
                </a:lnTo>
                <a:lnTo>
                  <a:pt x="359" y="172"/>
                </a:lnTo>
                <a:lnTo>
                  <a:pt x="360" y="171"/>
                </a:lnTo>
                <a:lnTo>
                  <a:pt x="360" y="170"/>
                </a:lnTo>
                <a:lnTo>
                  <a:pt x="361" y="169"/>
                </a:lnTo>
                <a:lnTo>
                  <a:pt x="362" y="168"/>
                </a:lnTo>
                <a:lnTo>
                  <a:pt x="363" y="167"/>
                </a:lnTo>
                <a:lnTo>
                  <a:pt x="364" y="166"/>
                </a:lnTo>
                <a:lnTo>
                  <a:pt x="365" y="166"/>
                </a:lnTo>
                <a:lnTo>
                  <a:pt x="366" y="165"/>
                </a:lnTo>
                <a:lnTo>
                  <a:pt x="367" y="165"/>
                </a:lnTo>
                <a:lnTo>
                  <a:pt x="368" y="165"/>
                </a:lnTo>
                <a:lnTo>
                  <a:pt x="369" y="165"/>
                </a:lnTo>
                <a:lnTo>
                  <a:pt x="370" y="165"/>
                </a:lnTo>
                <a:lnTo>
                  <a:pt x="372" y="165"/>
                </a:lnTo>
                <a:lnTo>
                  <a:pt x="373" y="165"/>
                </a:lnTo>
                <a:lnTo>
                  <a:pt x="375" y="166"/>
                </a:lnTo>
                <a:lnTo>
                  <a:pt x="377" y="167"/>
                </a:lnTo>
                <a:lnTo>
                  <a:pt x="379" y="168"/>
                </a:lnTo>
                <a:lnTo>
                  <a:pt x="380" y="169"/>
                </a:lnTo>
                <a:lnTo>
                  <a:pt x="381" y="170"/>
                </a:lnTo>
                <a:lnTo>
                  <a:pt x="386" y="173"/>
                </a:lnTo>
                <a:lnTo>
                  <a:pt x="387" y="175"/>
                </a:lnTo>
                <a:lnTo>
                  <a:pt x="388" y="176"/>
                </a:lnTo>
                <a:lnTo>
                  <a:pt x="389" y="177"/>
                </a:lnTo>
                <a:lnTo>
                  <a:pt x="390" y="179"/>
                </a:lnTo>
                <a:lnTo>
                  <a:pt x="394" y="187"/>
                </a:lnTo>
                <a:lnTo>
                  <a:pt x="395" y="188"/>
                </a:lnTo>
                <a:lnTo>
                  <a:pt x="395" y="189"/>
                </a:lnTo>
                <a:lnTo>
                  <a:pt x="397" y="194"/>
                </a:lnTo>
                <a:lnTo>
                  <a:pt x="397" y="196"/>
                </a:lnTo>
                <a:lnTo>
                  <a:pt x="398" y="197"/>
                </a:lnTo>
                <a:lnTo>
                  <a:pt x="399" y="199"/>
                </a:lnTo>
                <a:lnTo>
                  <a:pt x="400" y="200"/>
                </a:lnTo>
                <a:lnTo>
                  <a:pt x="401" y="202"/>
                </a:lnTo>
                <a:lnTo>
                  <a:pt x="402" y="202"/>
                </a:lnTo>
                <a:lnTo>
                  <a:pt x="403" y="203"/>
                </a:lnTo>
                <a:lnTo>
                  <a:pt x="404" y="204"/>
                </a:lnTo>
                <a:lnTo>
                  <a:pt x="405" y="204"/>
                </a:lnTo>
                <a:lnTo>
                  <a:pt x="406" y="205"/>
                </a:lnTo>
                <a:lnTo>
                  <a:pt x="407" y="205"/>
                </a:lnTo>
                <a:lnTo>
                  <a:pt x="411" y="207"/>
                </a:lnTo>
                <a:lnTo>
                  <a:pt x="418" y="209"/>
                </a:lnTo>
                <a:lnTo>
                  <a:pt x="419" y="210"/>
                </a:lnTo>
                <a:lnTo>
                  <a:pt x="420" y="210"/>
                </a:lnTo>
                <a:lnTo>
                  <a:pt x="421" y="210"/>
                </a:lnTo>
                <a:lnTo>
                  <a:pt x="422" y="210"/>
                </a:lnTo>
                <a:lnTo>
                  <a:pt x="423" y="209"/>
                </a:lnTo>
                <a:lnTo>
                  <a:pt x="424" y="209"/>
                </a:lnTo>
                <a:lnTo>
                  <a:pt x="425" y="209"/>
                </a:lnTo>
                <a:lnTo>
                  <a:pt x="426" y="208"/>
                </a:lnTo>
                <a:lnTo>
                  <a:pt x="428" y="206"/>
                </a:lnTo>
                <a:lnTo>
                  <a:pt x="429" y="206"/>
                </a:lnTo>
                <a:lnTo>
                  <a:pt x="430" y="205"/>
                </a:lnTo>
                <a:lnTo>
                  <a:pt x="431" y="205"/>
                </a:lnTo>
                <a:lnTo>
                  <a:pt x="432" y="205"/>
                </a:lnTo>
                <a:lnTo>
                  <a:pt x="432" y="204"/>
                </a:lnTo>
                <a:lnTo>
                  <a:pt x="434" y="204"/>
                </a:lnTo>
                <a:lnTo>
                  <a:pt x="435" y="204"/>
                </a:lnTo>
                <a:lnTo>
                  <a:pt x="436" y="205"/>
                </a:lnTo>
                <a:lnTo>
                  <a:pt x="437" y="205"/>
                </a:lnTo>
                <a:lnTo>
                  <a:pt x="439" y="205"/>
                </a:lnTo>
                <a:lnTo>
                  <a:pt x="440" y="206"/>
                </a:lnTo>
                <a:lnTo>
                  <a:pt x="441" y="206"/>
                </a:lnTo>
                <a:lnTo>
                  <a:pt x="441" y="207"/>
                </a:lnTo>
                <a:lnTo>
                  <a:pt x="442" y="207"/>
                </a:lnTo>
                <a:lnTo>
                  <a:pt x="443" y="208"/>
                </a:lnTo>
                <a:lnTo>
                  <a:pt x="444" y="209"/>
                </a:lnTo>
                <a:lnTo>
                  <a:pt x="445" y="211"/>
                </a:lnTo>
                <a:lnTo>
                  <a:pt x="447" y="214"/>
                </a:lnTo>
                <a:lnTo>
                  <a:pt x="448" y="215"/>
                </a:lnTo>
                <a:lnTo>
                  <a:pt x="449" y="217"/>
                </a:lnTo>
                <a:lnTo>
                  <a:pt x="450" y="217"/>
                </a:lnTo>
                <a:lnTo>
                  <a:pt x="451" y="218"/>
                </a:lnTo>
                <a:lnTo>
                  <a:pt x="452" y="219"/>
                </a:lnTo>
                <a:lnTo>
                  <a:pt x="454" y="219"/>
                </a:lnTo>
                <a:lnTo>
                  <a:pt x="455" y="220"/>
                </a:lnTo>
                <a:lnTo>
                  <a:pt x="462" y="222"/>
                </a:lnTo>
                <a:lnTo>
                  <a:pt x="463" y="222"/>
                </a:lnTo>
                <a:lnTo>
                  <a:pt x="465" y="223"/>
                </a:lnTo>
                <a:lnTo>
                  <a:pt x="467" y="224"/>
                </a:lnTo>
                <a:lnTo>
                  <a:pt x="468" y="225"/>
                </a:lnTo>
                <a:lnTo>
                  <a:pt x="470" y="226"/>
                </a:lnTo>
                <a:lnTo>
                  <a:pt x="471" y="226"/>
                </a:lnTo>
                <a:lnTo>
                  <a:pt x="471" y="227"/>
                </a:lnTo>
                <a:lnTo>
                  <a:pt x="472" y="228"/>
                </a:lnTo>
                <a:lnTo>
                  <a:pt x="473" y="229"/>
                </a:lnTo>
                <a:lnTo>
                  <a:pt x="474" y="230"/>
                </a:lnTo>
                <a:lnTo>
                  <a:pt x="475" y="233"/>
                </a:lnTo>
                <a:lnTo>
                  <a:pt x="476" y="238"/>
                </a:lnTo>
                <a:lnTo>
                  <a:pt x="477" y="239"/>
                </a:lnTo>
                <a:lnTo>
                  <a:pt x="478" y="241"/>
                </a:lnTo>
                <a:lnTo>
                  <a:pt x="479" y="242"/>
                </a:lnTo>
                <a:lnTo>
                  <a:pt x="480" y="244"/>
                </a:lnTo>
                <a:lnTo>
                  <a:pt x="481" y="245"/>
                </a:lnTo>
                <a:lnTo>
                  <a:pt x="482" y="246"/>
                </a:lnTo>
                <a:lnTo>
                  <a:pt x="483" y="247"/>
                </a:lnTo>
                <a:lnTo>
                  <a:pt x="484" y="248"/>
                </a:lnTo>
                <a:lnTo>
                  <a:pt x="486" y="249"/>
                </a:lnTo>
                <a:lnTo>
                  <a:pt x="487" y="250"/>
                </a:lnTo>
                <a:lnTo>
                  <a:pt x="488" y="250"/>
                </a:lnTo>
                <a:lnTo>
                  <a:pt x="489" y="251"/>
                </a:lnTo>
                <a:lnTo>
                  <a:pt x="490" y="251"/>
                </a:lnTo>
                <a:lnTo>
                  <a:pt x="491" y="251"/>
                </a:lnTo>
                <a:lnTo>
                  <a:pt x="493" y="251"/>
                </a:lnTo>
                <a:lnTo>
                  <a:pt x="494" y="251"/>
                </a:lnTo>
                <a:lnTo>
                  <a:pt x="494" y="250"/>
                </a:lnTo>
                <a:lnTo>
                  <a:pt x="495" y="250"/>
                </a:lnTo>
                <a:lnTo>
                  <a:pt x="498" y="248"/>
                </a:lnTo>
                <a:lnTo>
                  <a:pt x="500" y="247"/>
                </a:lnTo>
                <a:lnTo>
                  <a:pt x="501" y="246"/>
                </a:lnTo>
                <a:lnTo>
                  <a:pt x="501" y="245"/>
                </a:lnTo>
                <a:lnTo>
                  <a:pt x="502" y="244"/>
                </a:lnTo>
                <a:lnTo>
                  <a:pt x="502" y="244"/>
                </a:lnTo>
                <a:lnTo>
                  <a:pt x="502" y="242"/>
                </a:lnTo>
                <a:lnTo>
                  <a:pt x="502" y="241"/>
                </a:lnTo>
                <a:lnTo>
                  <a:pt x="502" y="240"/>
                </a:lnTo>
                <a:lnTo>
                  <a:pt x="501" y="238"/>
                </a:lnTo>
                <a:lnTo>
                  <a:pt x="501" y="238"/>
                </a:lnTo>
                <a:lnTo>
                  <a:pt x="501" y="237"/>
                </a:lnTo>
                <a:lnTo>
                  <a:pt x="501" y="237"/>
                </a:lnTo>
                <a:lnTo>
                  <a:pt x="502" y="236"/>
                </a:lnTo>
                <a:lnTo>
                  <a:pt x="502" y="236"/>
                </a:lnTo>
                <a:lnTo>
                  <a:pt x="503" y="236"/>
                </a:lnTo>
                <a:lnTo>
                  <a:pt x="504" y="236"/>
                </a:lnTo>
                <a:lnTo>
                  <a:pt x="506" y="237"/>
                </a:lnTo>
                <a:lnTo>
                  <a:pt x="508" y="237"/>
                </a:lnTo>
                <a:lnTo>
                  <a:pt x="513" y="238"/>
                </a:lnTo>
                <a:lnTo>
                  <a:pt x="516" y="239"/>
                </a:lnTo>
                <a:lnTo>
                  <a:pt x="518" y="239"/>
                </a:lnTo>
                <a:lnTo>
                  <a:pt x="520" y="239"/>
                </a:lnTo>
                <a:lnTo>
                  <a:pt x="523" y="240"/>
                </a:lnTo>
                <a:lnTo>
                  <a:pt x="529" y="240"/>
                </a:lnTo>
                <a:lnTo>
                  <a:pt x="532" y="240"/>
                </a:lnTo>
                <a:lnTo>
                  <a:pt x="534" y="240"/>
                </a:lnTo>
                <a:lnTo>
                  <a:pt x="536" y="241"/>
                </a:lnTo>
                <a:lnTo>
                  <a:pt x="536" y="241"/>
                </a:lnTo>
                <a:lnTo>
                  <a:pt x="538" y="241"/>
                </a:lnTo>
                <a:lnTo>
                  <a:pt x="539" y="242"/>
                </a:lnTo>
                <a:lnTo>
                  <a:pt x="546" y="246"/>
                </a:lnTo>
                <a:lnTo>
                  <a:pt x="550" y="248"/>
                </a:lnTo>
                <a:lnTo>
                  <a:pt x="552" y="249"/>
                </a:lnTo>
                <a:lnTo>
                  <a:pt x="554" y="250"/>
                </a:lnTo>
                <a:lnTo>
                  <a:pt x="562" y="256"/>
                </a:lnTo>
                <a:lnTo>
                  <a:pt x="564" y="257"/>
                </a:lnTo>
                <a:lnTo>
                  <a:pt x="565" y="257"/>
                </a:lnTo>
                <a:lnTo>
                  <a:pt x="566" y="258"/>
                </a:lnTo>
                <a:lnTo>
                  <a:pt x="569" y="259"/>
                </a:lnTo>
                <a:lnTo>
                  <a:pt x="571" y="260"/>
                </a:lnTo>
                <a:lnTo>
                  <a:pt x="573" y="260"/>
                </a:lnTo>
                <a:lnTo>
                  <a:pt x="575" y="260"/>
                </a:lnTo>
                <a:lnTo>
                  <a:pt x="577" y="260"/>
                </a:lnTo>
                <a:lnTo>
                  <a:pt x="578" y="260"/>
                </a:lnTo>
                <a:lnTo>
                  <a:pt x="579" y="260"/>
                </a:lnTo>
                <a:lnTo>
                  <a:pt x="580" y="260"/>
                </a:lnTo>
                <a:lnTo>
                  <a:pt x="581" y="260"/>
                </a:lnTo>
                <a:lnTo>
                  <a:pt x="582" y="259"/>
                </a:lnTo>
                <a:lnTo>
                  <a:pt x="583" y="259"/>
                </a:lnTo>
                <a:lnTo>
                  <a:pt x="584" y="258"/>
                </a:lnTo>
                <a:lnTo>
                  <a:pt x="584" y="257"/>
                </a:lnTo>
                <a:lnTo>
                  <a:pt x="585" y="256"/>
                </a:lnTo>
                <a:lnTo>
                  <a:pt x="585" y="256"/>
                </a:lnTo>
                <a:lnTo>
                  <a:pt x="586" y="255"/>
                </a:lnTo>
                <a:lnTo>
                  <a:pt x="586" y="254"/>
                </a:lnTo>
                <a:lnTo>
                  <a:pt x="587" y="251"/>
                </a:lnTo>
                <a:lnTo>
                  <a:pt x="588" y="249"/>
                </a:lnTo>
                <a:lnTo>
                  <a:pt x="588" y="249"/>
                </a:lnTo>
                <a:lnTo>
                  <a:pt x="588" y="248"/>
                </a:lnTo>
                <a:lnTo>
                  <a:pt x="589" y="248"/>
                </a:lnTo>
                <a:lnTo>
                  <a:pt x="589" y="247"/>
                </a:lnTo>
                <a:lnTo>
                  <a:pt x="590" y="247"/>
                </a:lnTo>
                <a:lnTo>
                  <a:pt x="591" y="247"/>
                </a:lnTo>
                <a:lnTo>
                  <a:pt x="591" y="247"/>
                </a:lnTo>
                <a:lnTo>
                  <a:pt x="592" y="247"/>
                </a:lnTo>
                <a:lnTo>
                  <a:pt x="593" y="247"/>
                </a:lnTo>
                <a:lnTo>
                  <a:pt x="594" y="248"/>
                </a:lnTo>
                <a:lnTo>
                  <a:pt x="595" y="248"/>
                </a:lnTo>
                <a:lnTo>
                  <a:pt x="596" y="248"/>
                </a:lnTo>
                <a:lnTo>
                  <a:pt x="597" y="249"/>
                </a:lnTo>
                <a:lnTo>
                  <a:pt x="598" y="249"/>
                </a:lnTo>
                <a:lnTo>
                  <a:pt x="598" y="250"/>
                </a:lnTo>
                <a:lnTo>
                  <a:pt x="599" y="251"/>
                </a:lnTo>
                <a:lnTo>
                  <a:pt x="599" y="252"/>
                </a:lnTo>
                <a:lnTo>
                  <a:pt x="600" y="253"/>
                </a:lnTo>
                <a:lnTo>
                  <a:pt x="600" y="254"/>
                </a:lnTo>
                <a:lnTo>
                  <a:pt x="601" y="256"/>
                </a:lnTo>
                <a:lnTo>
                  <a:pt x="601" y="258"/>
                </a:lnTo>
                <a:lnTo>
                  <a:pt x="601" y="260"/>
                </a:lnTo>
                <a:lnTo>
                  <a:pt x="601" y="265"/>
                </a:lnTo>
                <a:lnTo>
                  <a:pt x="601" y="268"/>
                </a:lnTo>
                <a:lnTo>
                  <a:pt x="601" y="270"/>
                </a:lnTo>
                <a:lnTo>
                  <a:pt x="601" y="271"/>
                </a:lnTo>
                <a:lnTo>
                  <a:pt x="601" y="272"/>
                </a:lnTo>
                <a:lnTo>
                  <a:pt x="601" y="272"/>
                </a:lnTo>
                <a:lnTo>
                  <a:pt x="602" y="274"/>
                </a:lnTo>
                <a:lnTo>
                  <a:pt x="602" y="275"/>
                </a:lnTo>
                <a:lnTo>
                  <a:pt x="602" y="276"/>
                </a:lnTo>
                <a:lnTo>
                  <a:pt x="603" y="276"/>
                </a:lnTo>
                <a:lnTo>
                  <a:pt x="604" y="277"/>
                </a:lnTo>
                <a:lnTo>
                  <a:pt x="604" y="278"/>
                </a:lnTo>
                <a:lnTo>
                  <a:pt x="605" y="279"/>
                </a:lnTo>
                <a:lnTo>
                  <a:pt x="606" y="280"/>
                </a:lnTo>
                <a:lnTo>
                  <a:pt x="608" y="282"/>
                </a:lnTo>
                <a:lnTo>
                  <a:pt x="609" y="283"/>
                </a:lnTo>
                <a:lnTo>
                  <a:pt x="610" y="284"/>
                </a:lnTo>
                <a:lnTo>
                  <a:pt x="610" y="284"/>
                </a:lnTo>
                <a:lnTo>
                  <a:pt x="610" y="285"/>
                </a:lnTo>
                <a:lnTo>
                  <a:pt x="611" y="285"/>
                </a:lnTo>
                <a:lnTo>
                  <a:pt x="611" y="286"/>
                </a:lnTo>
                <a:lnTo>
                  <a:pt x="611" y="287"/>
                </a:lnTo>
                <a:lnTo>
                  <a:pt x="610" y="288"/>
                </a:lnTo>
                <a:lnTo>
                  <a:pt x="610" y="289"/>
                </a:lnTo>
                <a:lnTo>
                  <a:pt x="608" y="292"/>
                </a:lnTo>
                <a:lnTo>
                  <a:pt x="607" y="296"/>
                </a:lnTo>
                <a:lnTo>
                  <a:pt x="605" y="300"/>
                </a:lnTo>
                <a:lnTo>
                  <a:pt x="605" y="301"/>
                </a:lnTo>
                <a:lnTo>
                  <a:pt x="604" y="302"/>
                </a:lnTo>
                <a:lnTo>
                  <a:pt x="604" y="304"/>
                </a:lnTo>
                <a:lnTo>
                  <a:pt x="604" y="306"/>
                </a:lnTo>
                <a:lnTo>
                  <a:pt x="604" y="308"/>
                </a:lnTo>
                <a:lnTo>
                  <a:pt x="605" y="310"/>
                </a:lnTo>
                <a:lnTo>
                  <a:pt x="605" y="312"/>
                </a:lnTo>
                <a:lnTo>
                  <a:pt x="607" y="315"/>
                </a:lnTo>
                <a:lnTo>
                  <a:pt x="607" y="317"/>
                </a:lnTo>
                <a:lnTo>
                  <a:pt x="608" y="319"/>
                </a:lnTo>
                <a:lnTo>
                  <a:pt x="609" y="321"/>
                </a:lnTo>
                <a:lnTo>
                  <a:pt x="611" y="325"/>
                </a:lnTo>
                <a:lnTo>
                  <a:pt x="613" y="330"/>
                </a:lnTo>
                <a:lnTo>
                  <a:pt x="615" y="336"/>
                </a:lnTo>
                <a:lnTo>
                  <a:pt x="620" y="345"/>
                </a:lnTo>
                <a:lnTo>
                  <a:pt x="623" y="353"/>
                </a:lnTo>
                <a:lnTo>
                  <a:pt x="625" y="358"/>
                </a:lnTo>
                <a:lnTo>
                  <a:pt x="626" y="360"/>
                </a:lnTo>
                <a:lnTo>
                  <a:pt x="627" y="361"/>
                </a:lnTo>
                <a:lnTo>
                  <a:pt x="627" y="363"/>
                </a:lnTo>
                <a:lnTo>
                  <a:pt x="629" y="369"/>
                </a:lnTo>
                <a:lnTo>
                  <a:pt x="630" y="371"/>
                </a:lnTo>
                <a:lnTo>
                  <a:pt x="630" y="373"/>
                </a:lnTo>
                <a:lnTo>
                  <a:pt x="631" y="374"/>
                </a:lnTo>
                <a:lnTo>
                  <a:pt x="631" y="375"/>
                </a:lnTo>
                <a:lnTo>
                  <a:pt x="632" y="376"/>
                </a:lnTo>
                <a:lnTo>
                  <a:pt x="633" y="377"/>
                </a:lnTo>
                <a:lnTo>
                  <a:pt x="634" y="378"/>
                </a:lnTo>
                <a:lnTo>
                  <a:pt x="634" y="379"/>
                </a:lnTo>
                <a:lnTo>
                  <a:pt x="635" y="380"/>
                </a:lnTo>
                <a:lnTo>
                  <a:pt x="637" y="380"/>
                </a:lnTo>
                <a:lnTo>
                  <a:pt x="638" y="381"/>
                </a:lnTo>
                <a:lnTo>
                  <a:pt x="639" y="382"/>
                </a:lnTo>
                <a:lnTo>
                  <a:pt x="640" y="382"/>
                </a:lnTo>
                <a:lnTo>
                  <a:pt x="642" y="383"/>
                </a:lnTo>
                <a:lnTo>
                  <a:pt x="648" y="385"/>
                </a:lnTo>
                <a:lnTo>
                  <a:pt x="650" y="385"/>
                </a:lnTo>
                <a:lnTo>
                  <a:pt x="655" y="386"/>
                </a:lnTo>
                <a:lnTo>
                  <a:pt x="657" y="386"/>
                </a:lnTo>
                <a:lnTo>
                  <a:pt x="658" y="386"/>
                </a:lnTo>
                <a:lnTo>
                  <a:pt x="659" y="387"/>
                </a:lnTo>
                <a:lnTo>
                  <a:pt x="661" y="388"/>
                </a:lnTo>
                <a:lnTo>
                  <a:pt x="663" y="388"/>
                </a:lnTo>
                <a:lnTo>
                  <a:pt x="664" y="390"/>
                </a:lnTo>
                <a:lnTo>
                  <a:pt x="666" y="392"/>
                </a:lnTo>
                <a:lnTo>
                  <a:pt x="669" y="395"/>
                </a:lnTo>
                <a:lnTo>
                  <a:pt x="670" y="396"/>
                </a:lnTo>
                <a:lnTo>
                  <a:pt x="671" y="397"/>
                </a:lnTo>
                <a:lnTo>
                  <a:pt x="672" y="397"/>
                </a:lnTo>
                <a:lnTo>
                  <a:pt x="674" y="398"/>
                </a:lnTo>
                <a:lnTo>
                  <a:pt x="676" y="399"/>
                </a:lnTo>
                <a:lnTo>
                  <a:pt x="678" y="399"/>
                </a:lnTo>
                <a:lnTo>
                  <a:pt x="679" y="400"/>
                </a:lnTo>
                <a:lnTo>
                  <a:pt x="681" y="400"/>
                </a:lnTo>
                <a:lnTo>
                  <a:pt x="682" y="400"/>
                </a:lnTo>
                <a:lnTo>
                  <a:pt x="683" y="400"/>
                </a:lnTo>
                <a:lnTo>
                  <a:pt x="684" y="400"/>
                </a:lnTo>
                <a:lnTo>
                  <a:pt x="688" y="399"/>
                </a:lnTo>
                <a:lnTo>
                  <a:pt x="691" y="399"/>
                </a:lnTo>
                <a:lnTo>
                  <a:pt x="693" y="399"/>
                </a:lnTo>
                <a:lnTo>
                  <a:pt x="694" y="399"/>
                </a:lnTo>
                <a:lnTo>
                  <a:pt x="695" y="399"/>
                </a:lnTo>
                <a:lnTo>
                  <a:pt x="696" y="399"/>
                </a:lnTo>
                <a:lnTo>
                  <a:pt x="698" y="400"/>
                </a:lnTo>
                <a:lnTo>
                  <a:pt x="700" y="400"/>
                </a:lnTo>
                <a:lnTo>
                  <a:pt x="701" y="401"/>
                </a:lnTo>
                <a:lnTo>
                  <a:pt x="702" y="402"/>
                </a:lnTo>
                <a:lnTo>
                  <a:pt x="703" y="403"/>
                </a:lnTo>
                <a:lnTo>
                  <a:pt x="704" y="403"/>
                </a:lnTo>
                <a:lnTo>
                  <a:pt x="705" y="404"/>
                </a:lnTo>
                <a:lnTo>
                  <a:pt x="706" y="405"/>
                </a:lnTo>
                <a:lnTo>
                  <a:pt x="706" y="407"/>
                </a:lnTo>
                <a:lnTo>
                  <a:pt x="706" y="408"/>
                </a:lnTo>
                <a:lnTo>
                  <a:pt x="707" y="410"/>
                </a:lnTo>
                <a:lnTo>
                  <a:pt x="708" y="413"/>
                </a:lnTo>
                <a:lnTo>
                  <a:pt x="709" y="419"/>
                </a:lnTo>
                <a:lnTo>
                  <a:pt x="711" y="427"/>
                </a:lnTo>
                <a:lnTo>
                  <a:pt x="715" y="439"/>
                </a:lnTo>
                <a:lnTo>
                  <a:pt x="717" y="447"/>
                </a:lnTo>
                <a:lnTo>
                  <a:pt x="717" y="449"/>
                </a:lnTo>
                <a:lnTo>
                  <a:pt x="718" y="450"/>
                </a:lnTo>
                <a:lnTo>
                  <a:pt x="719" y="452"/>
                </a:lnTo>
                <a:lnTo>
                  <a:pt x="720" y="455"/>
                </a:lnTo>
                <a:lnTo>
                  <a:pt x="721" y="456"/>
                </a:lnTo>
                <a:lnTo>
                  <a:pt x="721" y="458"/>
                </a:lnTo>
                <a:lnTo>
                  <a:pt x="722" y="464"/>
                </a:lnTo>
                <a:lnTo>
                  <a:pt x="723" y="466"/>
                </a:lnTo>
                <a:lnTo>
                  <a:pt x="723" y="468"/>
                </a:lnTo>
                <a:lnTo>
                  <a:pt x="724" y="471"/>
                </a:lnTo>
                <a:lnTo>
                  <a:pt x="725" y="474"/>
                </a:lnTo>
                <a:lnTo>
                  <a:pt x="726" y="475"/>
                </a:lnTo>
                <a:lnTo>
                  <a:pt x="728" y="479"/>
                </a:lnTo>
                <a:lnTo>
                  <a:pt x="730" y="482"/>
                </a:lnTo>
                <a:lnTo>
                  <a:pt x="730" y="484"/>
                </a:lnTo>
                <a:lnTo>
                  <a:pt x="731" y="485"/>
                </a:lnTo>
                <a:lnTo>
                  <a:pt x="731" y="487"/>
                </a:lnTo>
                <a:lnTo>
                  <a:pt x="731" y="488"/>
                </a:lnTo>
                <a:lnTo>
                  <a:pt x="731" y="490"/>
                </a:lnTo>
                <a:lnTo>
                  <a:pt x="731" y="491"/>
                </a:lnTo>
                <a:lnTo>
                  <a:pt x="730" y="492"/>
                </a:lnTo>
                <a:lnTo>
                  <a:pt x="729" y="496"/>
                </a:lnTo>
                <a:lnTo>
                  <a:pt x="728" y="499"/>
                </a:lnTo>
                <a:lnTo>
                  <a:pt x="727" y="502"/>
                </a:lnTo>
                <a:lnTo>
                  <a:pt x="727" y="503"/>
                </a:lnTo>
                <a:lnTo>
                  <a:pt x="727" y="504"/>
                </a:lnTo>
                <a:lnTo>
                  <a:pt x="726" y="504"/>
                </a:lnTo>
                <a:lnTo>
                  <a:pt x="725" y="505"/>
                </a:lnTo>
                <a:lnTo>
                  <a:pt x="725" y="505"/>
                </a:lnTo>
                <a:lnTo>
                  <a:pt x="724" y="506"/>
                </a:lnTo>
                <a:lnTo>
                  <a:pt x="722" y="506"/>
                </a:lnTo>
                <a:lnTo>
                  <a:pt x="718" y="508"/>
                </a:lnTo>
                <a:lnTo>
                  <a:pt x="716" y="508"/>
                </a:lnTo>
                <a:lnTo>
                  <a:pt x="714" y="509"/>
                </a:lnTo>
                <a:lnTo>
                  <a:pt x="712" y="510"/>
                </a:lnTo>
                <a:lnTo>
                  <a:pt x="707" y="513"/>
                </a:lnTo>
                <a:lnTo>
                  <a:pt x="704" y="514"/>
                </a:lnTo>
                <a:lnTo>
                  <a:pt x="701" y="516"/>
                </a:lnTo>
                <a:lnTo>
                  <a:pt x="696" y="520"/>
                </a:lnTo>
                <a:lnTo>
                  <a:pt x="694" y="521"/>
                </a:lnTo>
                <a:lnTo>
                  <a:pt x="692" y="522"/>
                </a:lnTo>
                <a:lnTo>
                  <a:pt x="690" y="522"/>
                </a:lnTo>
                <a:lnTo>
                  <a:pt x="689" y="523"/>
                </a:lnTo>
                <a:lnTo>
                  <a:pt x="688" y="523"/>
                </a:lnTo>
                <a:lnTo>
                  <a:pt x="686" y="523"/>
                </a:lnTo>
                <a:lnTo>
                  <a:pt x="685" y="523"/>
                </a:lnTo>
                <a:lnTo>
                  <a:pt x="684" y="523"/>
                </a:lnTo>
                <a:lnTo>
                  <a:pt x="683" y="523"/>
                </a:lnTo>
                <a:lnTo>
                  <a:pt x="680" y="522"/>
                </a:lnTo>
                <a:lnTo>
                  <a:pt x="675" y="521"/>
                </a:lnTo>
                <a:lnTo>
                  <a:pt x="673" y="520"/>
                </a:lnTo>
                <a:lnTo>
                  <a:pt x="671" y="520"/>
                </a:lnTo>
                <a:lnTo>
                  <a:pt x="669" y="519"/>
                </a:lnTo>
                <a:lnTo>
                  <a:pt x="665" y="519"/>
                </a:lnTo>
                <a:lnTo>
                  <a:pt x="660" y="518"/>
                </a:lnTo>
                <a:lnTo>
                  <a:pt x="658" y="518"/>
                </a:lnTo>
                <a:lnTo>
                  <a:pt x="656" y="518"/>
                </a:lnTo>
                <a:lnTo>
                  <a:pt x="653" y="518"/>
                </a:lnTo>
                <a:lnTo>
                  <a:pt x="648" y="519"/>
                </a:lnTo>
                <a:lnTo>
                  <a:pt x="640" y="521"/>
                </a:lnTo>
                <a:lnTo>
                  <a:pt x="638" y="521"/>
                </a:lnTo>
                <a:lnTo>
                  <a:pt x="635" y="522"/>
                </a:lnTo>
                <a:lnTo>
                  <a:pt x="633" y="522"/>
                </a:lnTo>
                <a:lnTo>
                  <a:pt x="632" y="522"/>
                </a:lnTo>
                <a:lnTo>
                  <a:pt x="630" y="521"/>
                </a:lnTo>
                <a:lnTo>
                  <a:pt x="629" y="521"/>
                </a:lnTo>
                <a:lnTo>
                  <a:pt x="628" y="521"/>
                </a:lnTo>
                <a:lnTo>
                  <a:pt x="627" y="520"/>
                </a:lnTo>
                <a:lnTo>
                  <a:pt x="624" y="519"/>
                </a:lnTo>
                <a:lnTo>
                  <a:pt x="622" y="518"/>
                </a:lnTo>
                <a:lnTo>
                  <a:pt x="621" y="518"/>
                </a:lnTo>
                <a:lnTo>
                  <a:pt x="619" y="518"/>
                </a:lnTo>
                <a:lnTo>
                  <a:pt x="618" y="518"/>
                </a:lnTo>
                <a:lnTo>
                  <a:pt x="617" y="518"/>
                </a:lnTo>
                <a:lnTo>
                  <a:pt x="615" y="518"/>
                </a:lnTo>
                <a:lnTo>
                  <a:pt x="613" y="518"/>
                </a:lnTo>
                <a:lnTo>
                  <a:pt x="612" y="519"/>
                </a:lnTo>
                <a:lnTo>
                  <a:pt x="611" y="519"/>
                </a:lnTo>
                <a:lnTo>
                  <a:pt x="610" y="519"/>
                </a:lnTo>
                <a:lnTo>
                  <a:pt x="609" y="520"/>
                </a:lnTo>
                <a:lnTo>
                  <a:pt x="607" y="521"/>
                </a:lnTo>
                <a:lnTo>
                  <a:pt x="606" y="521"/>
                </a:lnTo>
                <a:lnTo>
                  <a:pt x="605" y="522"/>
                </a:lnTo>
                <a:lnTo>
                  <a:pt x="603" y="523"/>
                </a:lnTo>
                <a:lnTo>
                  <a:pt x="603" y="524"/>
                </a:lnTo>
                <a:lnTo>
                  <a:pt x="602" y="526"/>
                </a:lnTo>
                <a:lnTo>
                  <a:pt x="601" y="527"/>
                </a:lnTo>
                <a:lnTo>
                  <a:pt x="600" y="528"/>
                </a:lnTo>
                <a:lnTo>
                  <a:pt x="600" y="529"/>
                </a:lnTo>
                <a:lnTo>
                  <a:pt x="600" y="530"/>
                </a:lnTo>
                <a:lnTo>
                  <a:pt x="600" y="531"/>
                </a:lnTo>
                <a:lnTo>
                  <a:pt x="599" y="532"/>
                </a:lnTo>
                <a:lnTo>
                  <a:pt x="599" y="534"/>
                </a:lnTo>
                <a:lnTo>
                  <a:pt x="599" y="538"/>
                </a:lnTo>
                <a:lnTo>
                  <a:pt x="600" y="540"/>
                </a:lnTo>
                <a:lnTo>
                  <a:pt x="599" y="541"/>
                </a:lnTo>
                <a:lnTo>
                  <a:pt x="599" y="542"/>
                </a:lnTo>
                <a:lnTo>
                  <a:pt x="599" y="544"/>
                </a:lnTo>
                <a:lnTo>
                  <a:pt x="598" y="545"/>
                </a:lnTo>
                <a:lnTo>
                  <a:pt x="598" y="546"/>
                </a:lnTo>
                <a:lnTo>
                  <a:pt x="597" y="548"/>
                </a:lnTo>
                <a:lnTo>
                  <a:pt x="595" y="551"/>
                </a:lnTo>
                <a:lnTo>
                  <a:pt x="592" y="555"/>
                </a:lnTo>
                <a:lnTo>
                  <a:pt x="590" y="557"/>
                </a:lnTo>
                <a:lnTo>
                  <a:pt x="586" y="562"/>
                </a:lnTo>
                <a:lnTo>
                  <a:pt x="582" y="567"/>
                </a:lnTo>
                <a:lnTo>
                  <a:pt x="581" y="568"/>
                </a:lnTo>
                <a:lnTo>
                  <a:pt x="580" y="571"/>
                </a:lnTo>
                <a:lnTo>
                  <a:pt x="577" y="575"/>
                </a:lnTo>
                <a:lnTo>
                  <a:pt x="573" y="581"/>
                </a:lnTo>
                <a:lnTo>
                  <a:pt x="573" y="582"/>
                </a:lnTo>
                <a:lnTo>
                  <a:pt x="571" y="584"/>
                </a:lnTo>
                <a:lnTo>
                  <a:pt x="570" y="585"/>
                </a:lnTo>
                <a:lnTo>
                  <a:pt x="569" y="587"/>
                </a:lnTo>
                <a:lnTo>
                  <a:pt x="567" y="588"/>
                </a:lnTo>
                <a:lnTo>
                  <a:pt x="566" y="589"/>
                </a:lnTo>
                <a:lnTo>
                  <a:pt x="564" y="590"/>
                </a:lnTo>
                <a:lnTo>
                  <a:pt x="562" y="591"/>
                </a:lnTo>
                <a:lnTo>
                  <a:pt x="561" y="592"/>
                </a:lnTo>
                <a:lnTo>
                  <a:pt x="559" y="592"/>
                </a:lnTo>
                <a:lnTo>
                  <a:pt x="558" y="593"/>
                </a:lnTo>
                <a:lnTo>
                  <a:pt x="556" y="593"/>
                </a:lnTo>
                <a:lnTo>
                  <a:pt x="555" y="593"/>
                </a:lnTo>
                <a:lnTo>
                  <a:pt x="553" y="593"/>
                </a:lnTo>
                <a:lnTo>
                  <a:pt x="551" y="593"/>
                </a:lnTo>
                <a:lnTo>
                  <a:pt x="550" y="593"/>
                </a:lnTo>
                <a:lnTo>
                  <a:pt x="544" y="593"/>
                </a:lnTo>
                <a:lnTo>
                  <a:pt x="544" y="593"/>
                </a:lnTo>
                <a:lnTo>
                  <a:pt x="544" y="593"/>
                </a:lnTo>
                <a:lnTo>
                  <a:pt x="543" y="593"/>
                </a:lnTo>
                <a:lnTo>
                  <a:pt x="543" y="593"/>
                </a:lnTo>
                <a:lnTo>
                  <a:pt x="541" y="592"/>
                </a:lnTo>
                <a:lnTo>
                  <a:pt x="540" y="592"/>
                </a:lnTo>
                <a:lnTo>
                  <a:pt x="538" y="591"/>
                </a:lnTo>
                <a:lnTo>
                  <a:pt x="537" y="590"/>
                </a:lnTo>
                <a:lnTo>
                  <a:pt x="535" y="589"/>
                </a:lnTo>
                <a:lnTo>
                  <a:pt x="534" y="588"/>
                </a:lnTo>
                <a:lnTo>
                  <a:pt x="533" y="587"/>
                </a:lnTo>
                <a:lnTo>
                  <a:pt x="533" y="586"/>
                </a:lnTo>
                <a:lnTo>
                  <a:pt x="532" y="585"/>
                </a:lnTo>
                <a:lnTo>
                  <a:pt x="531" y="584"/>
                </a:lnTo>
                <a:lnTo>
                  <a:pt x="531" y="583"/>
                </a:lnTo>
                <a:lnTo>
                  <a:pt x="530" y="581"/>
                </a:lnTo>
                <a:lnTo>
                  <a:pt x="528" y="575"/>
                </a:lnTo>
                <a:lnTo>
                  <a:pt x="527" y="574"/>
                </a:lnTo>
                <a:lnTo>
                  <a:pt x="526" y="573"/>
                </a:lnTo>
                <a:lnTo>
                  <a:pt x="526" y="572"/>
                </a:lnTo>
                <a:lnTo>
                  <a:pt x="525" y="571"/>
                </a:lnTo>
                <a:lnTo>
                  <a:pt x="522" y="567"/>
                </a:lnTo>
                <a:lnTo>
                  <a:pt x="521" y="565"/>
                </a:lnTo>
                <a:lnTo>
                  <a:pt x="520" y="565"/>
                </a:lnTo>
                <a:lnTo>
                  <a:pt x="519" y="564"/>
                </a:lnTo>
                <a:lnTo>
                  <a:pt x="517" y="562"/>
                </a:lnTo>
                <a:lnTo>
                  <a:pt x="510" y="557"/>
                </a:lnTo>
                <a:lnTo>
                  <a:pt x="508" y="556"/>
                </a:lnTo>
                <a:lnTo>
                  <a:pt x="507" y="555"/>
                </a:lnTo>
                <a:lnTo>
                  <a:pt x="506" y="554"/>
                </a:lnTo>
                <a:lnTo>
                  <a:pt x="505" y="552"/>
                </a:lnTo>
                <a:lnTo>
                  <a:pt x="504" y="551"/>
                </a:lnTo>
                <a:lnTo>
                  <a:pt x="503" y="549"/>
                </a:lnTo>
                <a:lnTo>
                  <a:pt x="501" y="547"/>
                </a:lnTo>
                <a:lnTo>
                  <a:pt x="498" y="542"/>
                </a:lnTo>
                <a:lnTo>
                  <a:pt x="498" y="541"/>
                </a:lnTo>
                <a:lnTo>
                  <a:pt x="497" y="539"/>
                </a:lnTo>
                <a:lnTo>
                  <a:pt x="496" y="538"/>
                </a:lnTo>
                <a:lnTo>
                  <a:pt x="495" y="537"/>
                </a:lnTo>
                <a:lnTo>
                  <a:pt x="494" y="536"/>
                </a:lnTo>
                <a:lnTo>
                  <a:pt x="492" y="536"/>
                </a:lnTo>
                <a:lnTo>
                  <a:pt x="490" y="535"/>
                </a:lnTo>
                <a:lnTo>
                  <a:pt x="489" y="535"/>
                </a:lnTo>
                <a:lnTo>
                  <a:pt x="488" y="535"/>
                </a:lnTo>
                <a:lnTo>
                  <a:pt x="486" y="535"/>
                </a:lnTo>
                <a:lnTo>
                  <a:pt x="486" y="535"/>
                </a:lnTo>
                <a:lnTo>
                  <a:pt x="484" y="535"/>
                </a:lnTo>
                <a:lnTo>
                  <a:pt x="479" y="536"/>
                </a:lnTo>
                <a:lnTo>
                  <a:pt x="478" y="536"/>
                </a:lnTo>
                <a:lnTo>
                  <a:pt x="476" y="537"/>
                </a:lnTo>
                <a:lnTo>
                  <a:pt x="475" y="537"/>
                </a:lnTo>
                <a:lnTo>
                  <a:pt x="474" y="537"/>
                </a:lnTo>
                <a:lnTo>
                  <a:pt x="472" y="537"/>
                </a:lnTo>
                <a:lnTo>
                  <a:pt x="468" y="536"/>
                </a:lnTo>
                <a:lnTo>
                  <a:pt x="466" y="536"/>
                </a:lnTo>
                <a:lnTo>
                  <a:pt x="458" y="534"/>
                </a:lnTo>
                <a:lnTo>
                  <a:pt x="456" y="534"/>
                </a:lnTo>
                <a:lnTo>
                  <a:pt x="455" y="533"/>
                </a:lnTo>
                <a:lnTo>
                  <a:pt x="453" y="532"/>
                </a:lnTo>
                <a:lnTo>
                  <a:pt x="451" y="532"/>
                </a:lnTo>
                <a:lnTo>
                  <a:pt x="450" y="531"/>
                </a:lnTo>
                <a:lnTo>
                  <a:pt x="448" y="530"/>
                </a:lnTo>
                <a:lnTo>
                  <a:pt x="443" y="526"/>
                </a:lnTo>
                <a:lnTo>
                  <a:pt x="441" y="525"/>
                </a:lnTo>
                <a:lnTo>
                  <a:pt x="440" y="524"/>
                </a:lnTo>
                <a:lnTo>
                  <a:pt x="438" y="523"/>
                </a:lnTo>
                <a:lnTo>
                  <a:pt x="437" y="522"/>
                </a:lnTo>
                <a:lnTo>
                  <a:pt x="435" y="522"/>
                </a:lnTo>
                <a:lnTo>
                  <a:pt x="433" y="522"/>
                </a:lnTo>
                <a:lnTo>
                  <a:pt x="429" y="522"/>
                </a:lnTo>
                <a:lnTo>
                  <a:pt x="427" y="521"/>
                </a:lnTo>
                <a:lnTo>
                  <a:pt x="426" y="521"/>
                </a:lnTo>
                <a:lnTo>
                  <a:pt x="421" y="520"/>
                </a:lnTo>
                <a:lnTo>
                  <a:pt x="420" y="520"/>
                </a:lnTo>
                <a:lnTo>
                  <a:pt x="419" y="519"/>
                </a:lnTo>
                <a:lnTo>
                  <a:pt x="416" y="519"/>
                </a:lnTo>
                <a:lnTo>
                  <a:pt x="411" y="519"/>
                </a:lnTo>
                <a:lnTo>
                  <a:pt x="407" y="520"/>
                </a:lnTo>
                <a:lnTo>
                  <a:pt x="403" y="520"/>
                </a:lnTo>
                <a:lnTo>
                  <a:pt x="397" y="521"/>
                </a:lnTo>
                <a:lnTo>
                  <a:pt x="394" y="522"/>
                </a:lnTo>
                <a:lnTo>
                  <a:pt x="389" y="524"/>
                </a:lnTo>
                <a:lnTo>
                  <a:pt x="379" y="527"/>
                </a:lnTo>
                <a:lnTo>
                  <a:pt x="376" y="527"/>
                </a:lnTo>
                <a:lnTo>
                  <a:pt x="374" y="528"/>
                </a:lnTo>
                <a:lnTo>
                  <a:pt x="373" y="528"/>
                </a:lnTo>
                <a:lnTo>
                  <a:pt x="372" y="528"/>
                </a:lnTo>
                <a:lnTo>
                  <a:pt x="370" y="528"/>
                </a:lnTo>
                <a:lnTo>
                  <a:pt x="369" y="527"/>
                </a:lnTo>
                <a:lnTo>
                  <a:pt x="368" y="527"/>
                </a:lnTo>
                <a:lnTo>
                  <a:pt x="367" y="526"/>
                </a:lnTo>
                <a:lnTo>
                  <a:pt x="367" y="526"/>
                </a:lnTo>
                <a:lnTo>
                  <a:pt x="366" y="525"/>
                </a:lnTo>
                <a:lnTo>
                  <a:pt x="365" y="524"/>
                </a:lnTo>
                <a:lnTo>
                  <a:pt x="365" y="523"/>
                </a:lnTo>
                <a:lnTo>
                  <a:pt x="362" y="519"/>
                </a:lnTo>
                <a:lnTo>
                  <a:pt x="362" y="518"/>
                </a:lnTo>
                <a:lnTo>
                  <a:pt x="361" y="517"/>
                </a:lnTo>
                <a:lnTo>
                  <a:pt x="360" y="516"/>
                </a:lnTo>
                <a:lnTo>
                  <a:pt x="358" y="514"/>
                </a:lnTo>
                <a:lnTo>
                  <a:pt x="357" y="513"/>
                </a:lnTo>
                <a:lnTo>
                  <a:pt x="355" y="512"/>
                </a:lnTo>
                <a:lnTo>
                  <a:pt x="353" y="511"/>
                </a:lnTo>
                <a:lnTo>
                  <a:pt x="351" y="510"/>
                </a:lnTo>
                <a:lnTo>
                  <a:pt x="349" y="510"/>
                </a:lnTo>
                <a:lnTo>
                  <a:pt x="347" y="509"/>
                </a:lnTo>
                <a:lnTo>
                  <a:pt x="344" y="508"/>
                </a:lnTo>
                <a:lnTo>
                  <a:pt x="342" y="508"/>
                </a:lnTo>
                <a:lnTo>
                  <a:pt x="340" y="508"/>
                </a:lnTo>
                <a:lnTo>
                  <a:pt x="339" y="508"/>
                </a:lnTo>
                <a:lnTo>
                  <a:pt x="339" y="508"/>
                </a:lnTo>
                <a:lnTo>
                  <a:pt x="338" y="508"/>
                </a:lnTo>
                <a:lnTo>
                  <a:pt x="338" y="508"/>
                </a:lnTo>
                <a:lnTo>
                  <a:pt x="336" y="509"/>
                </a:lnTo>
                <a:lnTo>
                  <a:pt x="335" y="509"/>
                </a:lnTo>
                <a:lnTo>
                  <a:pt x="333" y="509"/>
                </a:lnTo>
                <a:lnTo>
                  <a:pt x="333" y="509"/>
                </a:lnTo>
                <a:lnTo>
                  <a:pt x="332" y="509"/>
                </a:lnTo>
                <a:lnTo>
                  <a:pt x="331" y="508"/>
                </a:lnTo>
                <a:lnTo>
                  <a:pt x="330" y="505"/>
                </a:lnTo>
                <a:lnTo>
                  <a:pt x="328" y="500"/>
                </a:lnTo>
                <a:lnTo>
                  <a:pt x="327" y="498"/>
                </a:lnTo>
                <a:lnTo>
                  <a:pt x="326" y="496"/>
                </a:lnTo>
                <a:lnTo>
                  <a:pt x="324" y="495"/>
                </a:lnTo>
                <a:lnTo>
                  <a:pt x="324" y="494"/>
                </a:lnTo>
                <a:lnTo>
                  <a:pt x="323" y="494"/>
                </a:lnTo>
                <a:lnTo>
                  <a:pt x="323" y="494"/>
                </a:lnTo>
                <a:lnTo>
                  <a:pt x="322" y="494"/>
                </a:lnTo>
                <a:lnTo>
                  <a:pt x="322" y="494"/>
                </a:lnTo>
                <a:lnTo>
                  <a:pt x="321" y="494"/>
                </a:lnTo>
                <a:lnTo>
                  <a:pt x="320" y="494"/>
                </a:lnTo>
                <a:lnTo>
                  <a:pt x="318" y="494"/>
                </a:lnTo>
                <a:lnTo>
                  <a:pt x="317" y="494"/>
                </a:lnTo>
                <a:lnTo>
                  <a:pt x="316" y="495"/>
                </a:lnTo>
                <a:lnTo>
                  <a:pt x="315" y="496"/>
                </a:lnTo>
                <a:lnTo>
                  <a:pt x="313" y="497"/>
                </a:lnTo>
                <a:lnTo>
                  <a:pt x="310" y="500"/>
                </a:lnTo>
                <a:lnTo>
                  <a:pt x="309" y="500"/>
                </a:lnTo>
                <a:lnTo>
                  <a:pt x="309" y="501"/>
                </a:lnTo>
                <a:lnTo>
                  <a:pt x="308" y="501"/>
                </a:lnTo>
                <a:lnTo>
                  <a:pt x="307" y="501"/>
                </a:lnTo>
                <a:lnTo>
                  <a:pt x="307" y="500"/>
                </a:lnTo>
                <a:lnTo>
                  <a:pt x="306" y="500"/>
                </a:lnTo>
                <a:lnTo>
                  <a:pt x="305" y="499"/>
                </a:lnTo>
                <a:lnTo>
                  <a:pt x="305" y="498"/>
                </a:lnTo>
                <a:lnTo>
                  <a:pt x="304" y="497"/>
                </a:lnTo>
                <a:lnTo>
                  <a:pt x="304" y="495"/>
                </a:lnTo>
                <a:lnTo>
                  <a:pt x="304" y="494"/>
                </a:lnTo>
                <a:lnTo>
                  <a:pt x="304" y="494"/>
                </a:lnTo>
                <a:lnTo>
                  <a:pt x="304" y="493"/>
                </a:lnTo>
                <a:lnTo>
                  <a:pt x="304" y="491"/>
                </a:lnTo>
                <a:lnTo>
                  <a:pt x="305" y="490"/>
                </a:lnTo>
                <a:lnTo>
                  <a:pt x="306" y="488"/>
                </a:lnTo>
                <a:lnTo>
                  <a:pt x="306" y="487"/>
                </a:lnTo>
                <a:lnTo>
                  <a:pt x="306" y="486"/>
                </a:lnTo>
                <a:lnTo>
                  <a:pt x="306" y="485"/>
                </a:lnTo>
                <a:lnTo>
                  <a:pt x="306" y="485"/>
                </a:lnTo>
                <a:lnTo>
                  <a:pt x="306" y="484"/>
                </a:lnTo>
                <a:lnTo>
                  <a:pt x="306" y="482"/>
                </a:lnTo>
                <a:lnTo>
                  <a:pt x="305" y="481"/>
                </a:lnTo>
                <a:lnTo>
                  <a:pt x="303" y="477"/>
                </a:lnTo>
                <a:lnTo>
                  <a:pt x="301" y="474"/>
                </a:lnTo>
                <a:lnTo>
                  <a:pt x="299" y="471"/>
                </a:lnTo>
                <a:lnTo>
                  <a:pt x="296" y="468"/>
                </a:lnTo>
                <a:lnTo>
                  <a:pt x="295" y="466"/>
                </a:lnTo>
                <a:lnTo>
                  <a:pt x="292" y="463"/>
                </a:lnTo>
                <a:lnTo>
                  <a:pt x="287" y="458"/>
                </a:lnTo>
                <a:lnTo>
                  <a:pt x="285" y="457"/>
                </a:lnTo>
                <a:lnTo>
                  <a:pt x="283" y="455"/>
                </a:lnTo>
                <a:lnTo>
                  <a:pt x="273" y="447"/>
                </a:lnTo>
                <a:lnTo>
                  <a:pt x="272" y="447"/>
                </a:lnTo>
                <a:lnTo>
                  <a:pt x="271" y="446"/>
                </a:lnTo>
                <a:lnTo>
                  <a:pt x="270" y="445"/>
                </a:lnTo>
                <a:lnTo>
                  <a:pt x="269" y="444"/>
                </a:lnTo>
                <a:lnTo>
                  <a:pt x="268" y="441"/>
                </a:lnTo>
                <a:lnTo>
                  <a:pt x="267" y="440"/>
                </a:lnTo>
                <a:lnTo>
                  <a:pt x="265" y="436"/>
                </a:lnTo>
                <a:lnTo>
                  <a:pt x="264" y="434"/>
                </a:lnTo>
                <a:lnTo>
                  <a:pt x="263" y="433"/>
                </a:lnTo>
                <a:lnTo>
                  <a:pt x="262" y="431"/>
                </a:lnTo>
                <a:lnTo>
                  <a:pt x="260" y="429"/>
                </a:lnTo>
                <a:lnTo>
                  <a:pt x="259" y="427"/>
                </a:lnTo>
                <a:lnTo>
                  <a:pt x="258" y="426"/>
                </a:lnTo>
                <a:lnTo>
                  <a:pt x="256" y="425"/>
                </a:lnTo>
                <a:lnTo>
                  <a:pt x="255" y="425"/>
                </a:lnTo>
                <a:lnTo>
                  <a:pt x="255" y="424"/>
                </a:lnTo>
                <a:lnTo>
                  <a:pt x="254" y="424"/>
                </a:lnTo>
                <a:lnTo>
                  <a:pt x="254" y="424"/>
                </a:lnTo>
                <a:lnTo>
                  <a:pt x="253" y="424"/>
                </a:lnTo>
                <a:lnTo>
                  <a:pt x="252" y="424"/>
                </a:lnTo>
                <a:lnTo>
                  <a:pt x="252" y="425"/>
                </a:lnTo>
                <a:lnTo>
                  <a:pt x="251" y="425"/>
                </a:lnTo>
                <a:lnTo>
                  <a:pt x="249" y="426"/>
                </a:lnTo>
                <a:lnTo>
                  <a:pt x="249" y="427"/>
                </a:lnTo>
                <a:lnTo>
                  <a:pt x="248" y="427"/>
                </a:lnTo>
                <a:lnTo>
                  <a:pt x="247" y="427"/>
                </a:lnTo>
                <a:lnTo>
                  <a:pt x="246" y="427"/>
                </a:lnTo>
                <a:lnTo>
                  <a:pt x="245" y="427"/>
                </a:lnTo>
                <a:lnTo>
                  <a:pt x="244" y="427"/>
                </a:lnTo>
                <a:lnTo>
                  <a:pt x="243" y="427"/>
                </a:lnTo>
                <a:lnTo>
                  <a:pt x="241" y="426"/>
                </a:lnTo>
                <a:lnTo>
                  <a:pt x="240" y="425"/>
                </a:lnTo>
                <a:lnTo>
                  <a:pt x="238" y="424"/>
                </a:lnTo>
                <a:lnTo>
                  <a:pt x="237" y="423"/>
                </a:lnTo>
                <a:lnTo>
                  <a:pt x="235" y="422"/>
                </a:lnTo>
                <a:lnTo>
                  <a:pt x="234" y="421"/>
                </a:lnTo>
                <a:lnTo>
                  <a:pt x="234" y="420"/>
                </a:lnTo>
                <a:lnTo>
                  <a:pt x="233" y="419"/>
                </a:lnTo>
                <a:lnTo>
                  <a:pt x="232" y="418"/>
                </a:lnTo>
                <a:lnTo>
                  <a:pt x="231" y="416"/>
                </a:lnTo>
                <a:lnTo>
                  <a:pt x="231" y="414"/>
                </a:lnTo>
                <a:lnTo>
                  <a:pt x="230" y="412"/>
                </a:lnTo>
                <a:lnTo>
                  <a:pt x="230" y="410"/>
                </a:lnTo>
                <a:lnTo>
                  <a:pt x="230" y="408"/>
                </a:lnTo>
                <a:lnTo>
                  <a:pt x="229" y="406"/>
                </a:lnTo>
                <a:lnTo>
                  <a:pt x="229" y="404"/>
                </a:lnTo>
                <a:lnTo>
                  <a:pt x="230" y="403"/>
                </a:lnTo>
                <a:lnTo>
                  <a:pt x="230" y="401"/>
                </a:lnTo>
                <a:lnTo>
                  <a:pt x="230" y="400"/>
                </a:lnTo>
                <a:lnTo>
                  <a:pt x="230" y="397"/>
                </a:lnTo>
                <a:lnTo>
                  <a:pt x="232" y="391"/>
                </a:lnTo>
                <a:lnTo>
                  <a:pt x="232" y="390"/>
                </a:lnTo>
                <a:lnTo>
                  <a:pt x="232" y="388"/>
                </a:lnTo>
                <a:lnTo>
                  <a:pt x="232" y="387"/>
                </a:lnTo>
                <a:lnTo>
                  <a:pt x="233" y="385"/>
                </a:lnTo>
                <a:lnTo>
                  <a:pt x="232" y="383"/>
                </a:lnTo>
                <a:lnTo>
                  <a:pt x="232" y="382"/>
                </a:lnTo>
                <a:lnTo>
                  <a:pt x="232" y="380"/>
                </a:lnTo>
                <a:lnTo>
                  <a:pt x="231" y="377"/>
                </a:lnTo>
                <a:lnTo>
                  <a:pt x="231" y="375"/>
                </a:lnTo>
                <a:lnTo>
                  <a:pt x="230" y="373"/>
                </a:lnTo>
                <a:lnTo>
                  <a:pt x="229" y="372"/>
                </a:lnTo>
                <a:lnTo>
                  <a:pt x="229" y="371"/>
                </a:lnTo>
                <a:lnTo>
                  <a:pt x="228" y="369"/>
                </a:lnTo>
                <a:lnTo>
                  <a:pt x="227" y="368"/>
                </a:lnTo>
                <a:lnTo>
                  <a:pt x="226" y="368"/>
                </a:lnTo>
                <a:lnTo>
                  <a:pt x="225" y="368"/>
                </a:lnTo>
                <a:lnTo>
                  <a:pt x="225" y="367"/>
                </a:lnTo>
                <a:lnTo>
                  <a:pt x="224" y="367"/>
                </a:lnTo>
                <a:lnTo>
                  <a:pt x="223" y="367"/>
                </a:lnTo>
                <a:lnTo>
                  <a:pt x="222" y="367"/>
                </a:lnTo>
                <a:lnTo>
                  <a:pt x="222" y="367"/>
                </a:lnTo>
                <a:lnTo>
                  <a:pt x="221" y="367"/>
                </a:lnTo>
                <a:lnTo>
                  <a:pt x="217" y="368"/>
                </a:lnTo>
                <a:lnTo>
                  <a:pt x="215" y="368"/>
                </a:lnTo>
                <a:lnTo>
                  <a:pt x="208" y="371"/>
                </a:lnTo>
                <a:lnTo>
                  <a:pt x="206" y="371"/>
                </a:lnTo>
                <a:lnTo>
                  <a:pt x="204" y="372"/>
                </a:lnTo>
                <a:lnTo>
                  <a:pt x="201" y="373"/>
                </a:lnTo>
                <a:lnTo>
                  <a:pt x="198" y="375"/>
                </a:lnTo>
                <a:lnTo>
                  <a:pt x="197" y="375"/>
                </a:lnTo>
                <a:lnTo>
                  <a:pt x="196" y="375"/>
                </a:lnTo>
                <a:lnTo>
                  <a:pt x="195" y="375"/>
                </a:lnTo>
                <a:lnTo>
                  <a:pt x="194" y="375"/>
                </a:lnTo>
                <a:lnTo>
                  <a:pt x="193" y="375"/>
                </a:lnTo>
                <a:lnTo>
                  <a:pt x="188" y="374"/>
                </a:lnTo>
                <a:lnTo>
                  <a:pt x="187" y="374"/>
                </a:lnTo>
                <a:lnTo>
                  <a:pt x="186" y="374"/>
                </a:lnTo>
                <a:lnTo>
                  <a:pt x="183" y="373"/>
                </a:lnTo>
                <a:lnTo>
                  <a:pt x="177" y="370"/>
                </a:lnTo>
                <a:lnTo>
                  <a:pt x="176" y="369"/>
                </a:lnTo>
                <a:lnTo>
                  <a:pt x="174" y="368"/>
                </a:lnTo>
                <a:lnTo>
                  <a:pt x="173" y="367"/>
                </a:lnTo>
                <a:lnTo>
                  <a:pt x="171" y="365"/>
                </a:lnTo>
                <a:lnTo>
                  <a:pt x="169" y="364"/>
                </a:lnTo>
                <a:lnTo>
                  <a:pt x="168" y="363"/>
                </a:lnTo>
                <a:lnTo>
                  <a:pt x="167" y="362"/>
                </a:lnTo>
                <a:lnTo>
                  <a:pt x="164" y="361"/>
                </a:lnTo>
                <a:lnTo>
                  <a:pt x="164" y="361"/>
                </a:lnTo>
                <a:lnTo>
                  <a:pt x="162" y="360"/>
                </a:lnTo>
                <a:lnTo>
                  <a:pt x="161" y="359"/>
                </a:lnTo>
                <a:lnTo>
                  <a:pt x="160" y="358"/>
                </a:lnTo>
                <a:lnTo>
                  <a:pt x="159" y="357"/>
                </a:lnTo>
                <a:lnTo>
                  <a:pt x="158" y="355"/>
                </a:lnTo>
                <a:lnTo>
                  <a:pt x="157" y="353"/>
                </a:lnTo>
                <a:lnTo>
                  <a:pt x="156" y="351"/>
                </a:lnTo>
                <a:lnTo>
                  <a:pt x="155" y="350"/>
                </a:lnTo>
                <a:lnTo>
                  <a:pt x="151" y="346"/>
                </a:lnTo>
                <a:lnTo>
                  <a:pt x="150" y="345"/>
                </a:lnTo>
                <a:lnTo>
                  <a:pt x="150" y="344"/>
                </a:lnTo>
                <a:lnTo>
                  <a:pt x="149" y="343"/>
                </a:lnTo>
                <a:lnTo>
                  <a:pt x="149" y="342"/>
                </a:lnTo>
                <a:lnTo>
                  <a:pt x="149" y="340"/>
                </a:lnTo>
                <a:lnTo>
                  <a:pt x="148" y="338"/>
                </a:lnTo>
                <a:lnTo>
                  <a:pt x="148" y="337"/>
                </a:lnTo>
                <a:lnTo>
                  <a:pt x="148" y="336"/>
                </a:lnTo>
                <a:lnTo>
                  <a:pt x="148" y="335"/>
                </a:lnTo>
                <a:lnTo>
                  <a:pt x="147" y="334"/>
                </a:lnTo>
                <a:lnTo>
                  <a:pt x="146" y="333"/>
                </a:lnTo>
                <a:lnTo>
                  <a:pt x="146" y="332"/>
                </a:lnTo>
                <a:lnTo>
                  <a:pt x="144" y="328"/>
                </a:lnTo>
                <a:lnTo>
                  <a:pt x="143" y="327"/>
                </a:lnTo>
                <a:lnTo>
                  <a:pt x="142" y="324"/>
                </a:lnTo>
                <a:lnTo>
                  <a:pt x="142" y="323"/>
                </a:lnTo>
                <a:lnTo>
                  <a:pt x="141" y="321"/>
                </a:lnTo>
                <a:lnTo>
                  <a:pt x="141" y="320"/>
                </a:lnTo>
                <a:lnTo>
                  <a:pt x="141" y="317"/>
                </a:lnTo>
                <a:lnTo>
                  <a:pt x="141" y="315"/>
                </a:lnTo>
                <a:lnTo>
                  <a:pt x="141" y="313"/>
                </a:lnTo>
                <a:lnTo>
                  <a:pt x="140" y="311"/>
                </a:lnTo>
                <a:lnTo>
                  <a:pt x="139" y="309"/>
                </a:lnTo>
                <a:lnTo>
                  <a:pt x="137" y="305"/>
                </a:lnTo>
                <a:lnTo>
                  <a:pt x="135" y="302"/>
                </a:lnTo>
                <a:lnTo>
                  <a:pt x="135" y="301"/>
                </a:lnTo>
                <a:lnTo>
                  <a:pt x="134" y="300"/>
                </a:lnTo>
                <a:lnTo>
                  <a:pt x="134" y="300"/>
                </a:lnTo>
                <a:lnTo>
                  <a:pt x="134" y="299"/>
                </a:lnTo>
                <a:lnTo>
                  <a:pt x="133" y="299"/>
                </a:lnTo>
                <a:lnTo>
                  <a:pt x="131" y="299"/>
                </a:lnTo>
                <a:lnTo>
                  <a:pt x="130" y="299"/>
                </a:lnTo>
                <a:lnTo>
                  <a:pt x="129" y="299"/>
                </a:lnTo>
                <a:lnTo>
                  <a:pt x="128" y="299"/>
                </a:lnTo>
                <a:lnTo>
                  <a:pt x="128" y="300"/>
                </a:lnTo>
                <a:lnTo>
                  <a:pt x="127" y="300"/>
                </a:lnTo>
                <a:lnTo>
                  <a:pt x="127" y="301"/>
                </a:lnTo>
                <a:lnTo>
                  <a:pt x="127" y="302"/>
                </a:lnTo>
                <a:lnTo>
                  <a:pt x="127" y="303"/>
                </a:lnTo>
                <a:lnTo>
                  <a:pt x="127" y="305"/>
                </a:lnTo>
                <a:lnTo>
                  <a:pt x="129" y="315"/>
                </a:lnTo>
                <a:lnTo>
                  <a:pt x="130" y="316"/>
                </a:lnTo>
                <a:lnTo>
                  <a:pt x="130" y="317"/>
                </a:lnTo>
                <a:lnTo>
                  <a:pt x="130" y="319"/>
                </a:lnTo>
                <a:lnTo>
                  <a:pt x="130" y="320"/>
                </a:lnTo>
                <a:lnTo>
                  <a:pt x="129" y="321"/>
                </a:lnTo>
                <a:lnTo>
                  <a:pt x="129" y="321"/>
                </a:lnTo>
                <a:lnTo>
                  <a:pt x="129" y="322"/>
                </a:lnTo>
                <a:lnTo>
                  <a:pt x="128" y="323"/>
                </a:lnTo>
                <a:lnTo>
                  <a:pt x="126" y="324"/>
                </a:lnTo>
                <a:lnTo>
                  <a:pt x="126" y="325"/>
                </a:lnTo>
                <a:lnTo>
                  <a:pt x="125" y="326"/>
                </a:lnTo>
                <a:lnTo>
                  <a:pt x="124" y="326"/>
                </a:lnTo>
                <a:lnTo>
                  <a:pt x="123" y="326"/>
                </a:lnTo>
                <a:lnTo>
                  <a:pt x="123" y="326"/>
                </a:lnTo>
                <a:lnTo>
                  <a:pt x="122" y="326"/>
                </a:lnTo>
                <a:lnTo>
                  <a:pt x="121" y="326"/>
                </a:lnTo>
                <a:lnTo>
                  <a:pt x="120" y="325"/>
                </a:lnTo>
                <a:lnTo>
                  <a:pt x="120" y="325"/>
                </a:lnTo>
                <a:lnTo>
                  <a:pt x="119" y="325"/>
                </a:lnTo>
                <a:lnTo>
                  <a:pt x="119" y="326"/>
                </a:lnTo>
                <a:lnTo>
                  <a:pt x="118" y="326"/>
                </a:lnTo>
                <a:lnTo>
                  <a:pt x="117" y="327"/>
                </a:lnTo>
                <a:lnTo>
                  <a:pt x="116" y="327"/>
                </a:lnTo>
                <a:lnTo>
                  <a:pt x="114" y="329"/>
                </a:lnTo>
                <a:lnTo>
                  <a:pt x="113" y="329"/>
                </a:lnTo>
                <a:lnTo>
                  <a:pt x="112" y="330"/>
                </a:lnTo>
                <a:lnTo>
                  <a:pt x="112" y="330"/>
                </a:lnTo>
                <a:lnTo>
                  <a:pt x="111" y="331"/>
                </a:lnTo>
                <a:lnTo>
                  <a:pt x="111" y="332"/>
                </a:lnTo>
                <a:lnTo>
                  <a:pt x="110" y="334"/>
                </a:lnTo>
                <a:lnTo>
                  <a:pt x="109" y="335"/>
                </a:lnTo>
                <a:lnTo>
                  <a:pt x="109" y="336"/>
                </a:lnTo>
                <a:lnTo>
                  <a:pt x="108" y="336"/>
                </a:lnTo>
                <a:lnTo>
                  <a:pt x="105" y="340"/>
                </a:lnTo>
                <a:lnTo>
                  <a:pt x="104" y="340"/>
                </a:lnTo>
                <a:lnTo>
                  <a:pt x="103" y="341"/>
                </a:lnTo>
                <a:lnTo>
                  <a:pt x="102" y="344"/>
                </a:lnTo>
                <a:lnTo>
                  <a:pt x="101" y="346"/>
                </a:lnTo>
                <a:lnTo>
                  <a:pt x="100" y="346"/>
                </a:lnTo>
                <a:lnTo>
                  <a:pt x="100" y="346"/>
                </a:lnTo>
                <a:lnTo>
                  <a:pt x="99" y="346"/>
                </a:lnTo>
                <a:lnTo>
                  <a:pt x="99" y="347"/>
                </a:lnTo>
                <a:lnTo>
                  <a:pt x="98" y="347"/>
                </a:lnTo>
                <a:lnTo>
                  <a:pt x="98" y="346"/>
                </a:lnTo>
                <a:lnTo>
                  <a:pt x="97" y="346"/>
                </a:lnTo>
                <a:lnTo>
                  <a:pt x="96" y="345"/>
                </a:lnTo>
                <a:lnTo>
                  <a:pt x="95" y="344"/>
                </a:lnTo>
                <a:lnTo>
                  <a:pt x="94" y="343"/>
                </a:lnTo>
                <a:lnTo>
                  <a:pt x="93" y="341"/>
                </a:lnTo>
                <a:lnTo>
                  <a:pt x="92" y="339"/>
                </a:lnTo>
                <a:lnTo>
                  <a:pt x="91" y="338"/>
                </a:lnTo>
                <a:lnTo>
                  <a:pt x="91" y="336"/>
                </a:lnTo>
                <a:lnTo>
                  <a:pt x="91" y="335"/>
                </a:lnTo>
                <a:lnTo>
                  <a:pt x="91" y="334"/>
                </a:lnTo>
                <a:lnTo>
                  <a:pt x="91" y="332"/>
                </a:lnTo>
                <a:lnTo>
                  <a:pt x="91" y="329"/>
                </a:lnTo>
                <a:lnTo>
                  <a:pt x="92" y="323"/>
                </a:lnTo>
                <a:lnTo>
                  <a:pt x="93" y="320"/>
                </a:lnTo>
                <a:lnTo>
                  <a:pt x="93" y="317"/>
                </a:lnTo>
                <a:lnTo>
                  <a:pt x="93" y="316"/>
                </a:lnTo>
                <a:lnTo>
                  <a:pt x="93" y="316"/>
                </a:lnTo>
                <a:lnTo>
                  <a:pt x="93" y="315"/>
                </a:lnTo>
                <a:lnTo>
                  <a:pt x="93" y="313"/>
                </a:lnTo>
                <a:lnTo>
                  <a:pt x="92" y="312"/>
                </a:lnTo>
                <a:lnTo>
                  <a:pt x="92" y="311"/>
                </a:lnTo>
                <a:lnTo>
                  <a:pt x="91" y="310"/>
                </a:lnTo>
                <a:lnTo>
                  <a:pt x="90" y="310"/>
                </a:lnTo>
                <a:lnTo>
                  <a:pt x="89" y="309"/>
                </a:lnTo>
                <a:lnTo>
                  <a:pt x="88" y="308"/>
                </a:lnTo>
                <a:lnTo>
                  <a:pt x="87" y="308"/>
                </a:lnTo>
                <a:lnTo>
                  <a:pt x="86" y="308"/>
                </a:lnTo>
                <a:lnTo>
                  <a:pt x="85" y="307"/>
                </a:lnTo>
                <a:lnTo>
                  <a:pt x="84" y="307"/>
                </a:lnTo>
                <a:lnTo>
                  <a:pt x="82" y="308"/>
                </a:lnTo>
                <a:lnTo>
                  <a:pt x="79" y="308"/>
                </a:lnTo>
                <a:lnTo>
                  <a:pt x="77" y="308"/>
                </a:lnTo>
                <a:lnTo>
                  <a:pt x="76" y="309"/>
                </a:lnTo>
                <a:lnTo>
                  <a:pt x="75" y="309"/>
                </a:lnTo>
                <a:lnTo>
                  <a:pt x="73" y="310"/>
                </a:lnTo>
                <a:lnTo>
                  <a:pt x="70" y="311"/>
                </a:lnTo>
                <a:lnTo>
                  <a:pt x="69" y="312"/>
                </a:lnTo>
                <a:lnTo>
                  <a:pt x="68" y="312"/>
                </a:lnTo>
                <a:lnTo>
                  <a:pt x="67" y="313"/>
                </a:lnTo>
                <a:lnTo>
                  <a:pt x="64" y="315"/>
                </a:lnTo>
                <a:lnTo>
                  <a:pt x="62" y="317"/>
                </a:lnTo>
                <a:lnTo>
                  <a:pt x="58" y="320"/>
                </a:lnTo>
                <a:lnTo>
                  <a:pt x="53" y="323"/>
                </a:lnTo>
                <a:lnTo>
                  <a:pt x="52" y="325"/>
                </a:lnTo>
                <a:lnTo>
                  <a:pt x="51" y="326"/>
                </a:lnTo>
                <a:lnTo>
                  <a:pt x="50" y="327"/>
                </a:lnTo>
                <a:lnTo>
                  <a:pt x="49" y="328"/>
                </a:lnTo>
                <a:lnTo>
                  <a:pt x="47" y="330"/>
                </a:lnTo>
                <a:lnTo>
                  <a:pt x="47" y="331"/>
                </a:lnTo>
                <a:lnTo>
                  <a:pt x="46" y="332"/>
                </a:lnTo>
                <a:lnTo>
                  <a:pt x="45" y="332"/>
                </a:lnTo>
                <a:lnTo>
                  <a:pt x="44" y="332"/>
                </a:lnTo>
                <a:lnTo>
                  <a:pt x="43" y="332"/>
                </a:lnTo>
                <a:lnTo>
                  <a:pt x="38" y="332"/>
                </a:lnTo>
                <a:lnTo>
                  <a:pt x="33" y="333"/>
                </a:lnTo>
                <a:lnTo>
                  <a:pt x="32" y="333"/>
                </a:lnTo>
                <a:lnTo>
                  <a:pt x="31" y="332"/>
                </a:lnTo>
                <a:lnTo>
                  <a:pt x="30" y="332"/>
                </a:lnTo>
                <a:lnTo>
                  <a:pt x="30" y="332"/>
                </a:lnTo>
                <a:lnTo>
                  <a:pt x="29" y="332"/>
                </a:lnTo>
                <a:lnTo>
                  <a:pt x="29" y="331"/>
                </a:lnTo>
                <a:lnTo>
                  <a:pt x="28" y="330"/>
                </a:lnTo>
                <a:lnTo>
                  <a:pt x="28" y="329"/>
                </a:lnTo>
                <a:lnTo>
                  <a:pt x="28" y="329"/>
                </a:lnTo>
                <a:lnTo>
                  <a:pt x="27" y="327"/>
                </a:lnTo>
                <a:lnTo>
                  <a:pt x="28" y="326"/>
                </a:lnTo>
                <a:lnTo>
                  <a:pt x="28" y="324"/>
                </a:lnTo>
                <a:lnTo>
                  <a:pt x="28" y="320"/>
                </a:lnTo>
                <a:lnTo>
                  <a:pt x="29" y="317"/>
                </a:lnTo>
                <a:lnTo>
                  <a:pt x="29" y="316"/>
                </a:lnTo>
                <a:lnTo>
                  <a:pt x="28" y="315"/>
                </a:lnTo>
                <a:lnTo>
                  <a:pt x="28" y="314"/>
                </a:lnTo>
                <a:lnTo>
                  <a:pt x="28" y="314"/>
                </a:lnTo>
                <a:lnTo>
                  <a:pt x="28" y="313"/>
                </a:lnTo>
                <a:lnTo>
                  <a:pt x="27" y="313"/>
                </a:lnTo>
                <a:lnTo>
                  <a:pt x="27" y="313"/>
                </a:lnTo>
                <a:lnTo>
                  <a:pt x="26" y="313"/>
                </a:lnTo>
                <a:lnTo>
                  <a:pt x="25" y="314"/>
                </a:lnTo>
                <a:lnTo>
                  <a:pt x="23" y="314"/>
                </a:lnTo>
                <a:lnTo>
                  <a:pt x="22" y="315"/>
                </a:lnTo>
                <a:lnTo>
                  <a:pt x="18" y="315"/>
                </a:lnTo>
                <a:lnTo>
                  <a:pt x="17" y="315"/>
                </a:lnTo>
                <a:lnTo>
                  <a:pt x="16" y="315"/>
                </a:lnTo>
                <a:lnTo>
                  <a:pt x="15" y="315"/>
                </a:lnTo>
                <a:lnTo>
                  <a:pt x="14" y="315"/>
                </a:lnTo>
                <a:lnTo>
                  <a:pt x="13" y="315"/>
                </a:lnTo>
                <a:lnTo>
                  <a:pt x="12" y="314"/>
                </a:lnTo>
                <a:lnTo>
                  <a:pt x="12" y="314"/>
                </a:lnTo>
                <a:lnTo>
                  <a:pt x="10" y="312"/>
                </a:lnTo>
                <a:lnTo>
                  <a:pt x="9" y="311"/>
                </a:lnTo>
                <a:lnTo>
                  <a:pt x="7" y="308"/>
                </a:lnTo>
                <a:lnTo>
                  <a:pt x="4" y="305"/>
                </a:lnTo>
                <a:lnTo>
                  <a:pt x="4" y="304"/>
                </a:lnTo>
                <a:lnTo>
                  <a:pt x="3" y="303"/>
                </a:lnTo>
                <a:lnTo>
                  <a:pt x="2" y="301"/>
                </a:lnTo>
                <a:lnTo>
                  <a:pt x="1" y="299"/>
                </a:lnTo>
                <a:lnTo>
                  <a:pt x="0" y="298"/>
                </a:lnTo>
                <a:lnTo>
                  <a:pt x="0" y="297"/>
                </a:lnTo>
                <a:lnTo>
                  <a:pt x="0" y="296"/>
                </a:lnTo>
                <a:lnTo>
                  <a:pt x="0" y="295"/>
                </a:lnTo>
                <a:lnTo>
                  <a:pt x="0" y="295"/>
                </a:lnTo>
                <a:lnTo>
                  <a:pt x="0" y="293"/>
                </a:lnTo>
                <a:lnTo>
                  <a:pt x="0" y="292"/>
                </a:lnTo>
                <a:lnTo>
                  <a:pt x="0" y="291"/>
                </a:lnTo>
                <a:lnTo>
                  <a:pt x="1" y="289"/>
                </a:lnTo>
                <a:lnTo>
                  <a:pt x="3" y="284"/>
                </a:lnTo>
                <a:lnTo>
                  <a:pt x="4" y="282"/>
                </a:lnTo>
                <a:lnTo>
                  <a:pt x="5" y="280"/>
                </a:lnTo>
                <a:lnTo>
                  <a:pt x="5" y="279"/>
                </a:lnTo>
                <a:lnTo>
                  <a:pt x="5" y="277"/>
                </a:lnTo>
                <a:lnTo>
                  <a:pt x="5" y="276"/>
                </a:lnTo>
                <a:lnTo>
                  <a:pt x="5" y="274"/>
                </a:lnTo>
                <a:lnTo>
                  <a:pt x="5" y="273"/>
                </a:lnTo>
                <a:lnTo>
                  <a:pt x="5" y="271"/>
                </a:lnTo>
                <a:lnTo>
                  <a:pt x="6" y="270"/>
                </a:lnTo>
                <a:lnTo>
                  <a:pt x="6" y="269"/>
                </a:lnTo>
                <a:lnTo>
                  <a:pt x="6" y="268"/>
                </a:lnTo>
                <a:lnTo>
                  <a:pt x="8" y="266"/>
                </a:lnTo>
                <a:lnTo>
                  <a:pt x="10" y="264"/>
                </a:lnTo>
                <a:lnTo>
                  <a:pt x="13" y="260"/>
                </a:lnTo>
                <a:lnTo>
                  <a:pt x="14" y="259"/>
                </a:lnTo>
                <a:lnTo>
                  <a:pt x="15" y="257"/>
                </a:lnTo>
                <a:lnTo>
                  <a:pt x="16" y="255"/>
                </a:lnTo>
                <a:lnTo>
                  <a:pt x="16" y="254"/>
                </a:lnTo>
                <a:lnTo>
                  <a:pt x="17" y="252"/>
                </a:lnTo>
                <a:lnTo>
                  <a:pt x="17" y="251"/>
                </a:lnTo>
                <a:lnTo>
                  <a:pt x="17" y="250"/>
                </a:lnTo>
                <a:lnTo>
                  <a:pt x="17" y="249"/>
                </a:lnTo>
                <a:lnTo>
                  <a:pt x="17" y="248"/>
                </a:lnTo>
                <a:lnTo>
                  <a:pt x="16" y="247"/>
                </a:lnTo>
                <a:lnTo>
                  <a:pt x="16" y="246"/>
                </a:lnTo>
                <a:lnTo>
                  <a:pt x="16" y="245"/>
                </a:lnTo>
                <a:lnTo>
                  <a:pt x="15" y="244"/>
                </a:lnTo>
                <a:lnTo>
                  <a:pt x="15" y="244"/>
                </a:lnTo>
                <a:lnTo>
                  <a:pt x="14" y="242"/>
                </a:lnTo>
                <a:lnTo>
                  <a:pt x="13" y="241"/>
                </a:lnTo>
                <a:lnTo>
                  <a:pt x="7" y="235"/>
                </a:lnTo>
                <a:lnTo>
                  <a:pt x="6" y="233"/>
                </a:lnTo>
                <a:lnTo>
                  <a:pt x="5" y="232"/>
                </a:lnTo>
                <a:lnTo>
                  <a:pt x="4" y="231"/>
                </a:lnTo>
                <a:lnTo>
                  <a:pt x="4" y="230"/>
                </a:lnTo>
                <a:lnTo>
                  <a:pt x="4" y="230"/>
                </a:lnTo>
                <a:lnTo>
                  <a:pt x="4" y="229"/>
                </a:lnTo>
                <a:lnTo>
                  <a:pt x="3" y="228"/>
                </a:lnTo>
                <a:lnTo>
                  <a:pt x="3" y="227"/>
                </a:lnTo>
                <a:lnTo>
                  <a:pt x="3" y="226"/>
                </a:lnTo>
                <a:lnTo>
                  <a:pt x="4" y="221"/>
                </a:lnTo>
                <a:lnTo>
                  <a:pt x="5" y="216"/>
                </a:lnTo>
                <a:lnTo>
                  <a:pt x="5" y="214"/>
                </a:lnTo>
                <a:lnTo>
                  <a:pt x="5" y="213"/>
                </a:lnTo>
                <a:lnTo>
                  <a:pt x="6" y="211"/>
                </a:lnTo>
                <a:lnTo>
                  <a:pt x="6" y="210"/>
                </a:lnTo>
                <a:lnTo>
                  <a:pt x="7" y="209"/>
                </a:lnTo>
                <a:lnTo>
                  <a:pt x="8" y="205"/>
                </a:lnTo>
                <a:lnTo>
                  <a:pt x="9" y="203"/>
                </a:lnTo>
                <a:lnTo>
                  <a:pt x="11" y="201"/>
                </a:lnTo>
                <a:lnTo>
                  <a:pt x="12" y="199"/>
                </a:lnTo>
                <a:lnTo>
                  <a:pt x="14" y="196"/>
                </a:lnTo>
                <a:lnTo>
                  <a:pt x="22" y="187"/>
                </a:lnTo>
                <a:lnTo>
                  <a:pt x="23" y="186"/>
                </a:lnTo>
                <a:lnTo>
                  <a:pt x="24" y="185"/>
                </a:lnTo>
                <a:lnTo>
                  <a:pt x="25" y="183"/>
                </a:lnTo>
                <a:lnTo>
                  <a:pt x="26" y="181"/>
                </a:lnTo>
                <a:lnTo>
                  <a:pt x="26" y="180"/>
                </a:lnTo>
                <a:lnTo>
                  <a:pt x="27" y="178"/>
                </a:lnTo>
                <a:lnTo>
                  <a:pt x="28" y="176"/>
                </a:lnTo>
                <a:lnTo>
                  <a:pt x="28" y="175"/>
                </a:lnTo>
                <a:lnTo>
                  <a:pt x="28" y="173"/>
                </a:lnTo>
                <a:lnTo>
                  <a:pt x="28" y="171"/>
                </a:lnTo>
                <a:lnTo>
                  <a:pt x="28" y="168"/>
                </a:lnTo>
                <a:lnTo>
                  <a:pt x="28" y="162"/>
                </a:lnTo>
                <a:lnTo>
                  <a:pt x="28" y="155"/>
                </a:lnTo>
                <a:lnTo>
                  <a:pt x="28" y="153"/>
                </a:lnTo>
                <a:lnTo>
                  <a:pt x="28" y="151"/>
                </a:lnTo>
                <a:lnTo>
                  <a:pt x="28" y="149"/>
                </a:lnTo>
                <a:lnTo>
                  <a:pt x="29" y="148"/>
                </a:lnTo>
                <a:lnTo>
                  <a:pt x="29" y="146"/>
                </a:lnTo>
                <a:lnTo>
                  <a:pt x="31" y="141"/>
                </a:lnTo>
                <a:lnTo>
                  <a:pt x="32" y="139"/>
                </a:lnTo>
                <a:lnTo>
                  <a:pt x="32" y="138"/>
                </a:lnTo>
                <a:lnTo>
                  <a:pt x="33" y="137"/>
                </a:lnTo>
                <a:lnTo>
                  <a:pt x="33" y="135"/>
                </a:lnTo>
                <a:lnTo>
                  <a:pt x="33" y="131"/>
                </a:lnTo>
                <a:lnTo>
                  <a:pt x="34" y="128"/>
                </a:lnTo>
                <a:lnTo>
                  <a:pt x="34" y="126"/>
                </a:lnTo>
                <a:lnTo>
                  <a:pt x="35" y="125"/>
                </a:lnTo>
                <a:lnTo>
                  <a:pt x="35" y="124"/>
                </a:lnTo>
                <a:lnTo>
                  <a:pt x="36" y="122"/>
                </a:lnTo>
                <a:lnTo>
                  <a:pt x="38" y="119"/>
                </a:lnTo>
                <a:lnTo>
                  <a:pt x="45" y="111"/>
                </a:lnTo>
                <a:lnTo>
                  <a:pt x="48" y="107"/>
                </a:lnTo>
                <a:lnTo>
                  <a:pt x="50" y="105"/>
                </a:lnTo>
                <a:lnTo>
                  <a:pt x="51" y="104"/>
                </a:lnTo>
                <a:lnTo>
                  <a:pt x="54" y="102"/>
                </a:lnTo>
                <a:lnTo>
                  <a:pt x="55" y="101"/>
                </a:lnTo>
                <a:lnTo>
                  <a:pt x="56" y="100"/>
                </a:lnTo>
                <a:lnTo>
                  <a:pt x="60" y="97"/>
                </a:lnTo>
                <a:lnTo>
                  <a:pt x="61" y="96"/>
                </a:lnTo>
                <a:lnTo>
                  <a:pt x="62" y="95"/>
                </a:lnTo>
                <a:lnTo>
                  <a:pt x="63" y="94"/>
                </a:lnTo>
                <a:lnTo>
                  <a:pt x="65" y="93"/>
                </a:lnTo>
                <a:lnTo>
                  <a:pt x="66" y="92"/>
                </a:lnTo>
                <a:lnTo>
                  <a:pt x="69" y="91"/>
                </a:lnTo>
                <a:lnTo>
                  <a:pt x="71" y="91"/>
                </a:lnTo>
                <a:lnTo>
                  <a:pt x="72" y="90"/>
                </a:lnTo>
                <a:lnTo>
                  <a:pt x="74" y="88"/>
                </a:lnTo>
                <a:lnTo>
                  <a:pt x="75" y="87"/>
                </a:lnTo>
                <a:lnTo>
                  <a:pt x="77" y="86"/>
                </a:lnTo>
                <a:lnTo>
                  <a:pt x="81" y="81"/>
                </a:lnTo>
                <a:lnTo>
                  <a:pt x="84" y="78"/>
                </a:lnTo>
                <a:lnTo>
                  <a:pt x="86" y="76"/>
                </a:lnTo>
                <a:lnTo>
                  <a:pt x="87" y="75"/>
                </a:lnTo>
                <a:lnTo>
                  <a:pt x="88" y="75"/>
                </a:lnTo>
                <a:lnTo>
                  <a:pt x="89" y="74"/>
                </a:lnTo>
                <a:lnTo>
                  <a:pt x="90" y="74"/>
                </a:lnTo>
                <a:lnTo>
                  <a:pt x="91" y="74"/>
                </a:lnTo>
                <a:lnTo>
                  <a:pt x="93" y="74"/>
                </a:lnTo>
                <a:lnTo>
                  <a:pt x="95" y="75"/>
                </a:lnTo>
                <a:lnTo>
                  <a:pt x="97" y="75"/>
                </a:lnTo>
                <a:lnTo>
                  <a:pt x="99" y="75"/>
                </a:lnTo>
                <a:lnTo>
                  <a:pt x="100" y="75"/>
                </a:lnTo>
                <a:lnTo>
                  <a:pt x="101" y="75"/>
                </a:lnTo>
                <a:lnTo>
                  <a:pt x="102" y="75"/>
                </a:lnTo>
                <a:lnTo>
                  <a:pt x="103" y="75"/>
                </a:lnTo>
                <a:lnTo>
                  <a:pt x="104" y="74"/>
                </a:lnTo>
                <a:lnTo>
                  <a:pt x="105" y="74"/>
                </a:lnTo>
                <a:lnTo>
                  <a:pt x="105" y="73"/>
                </a:lnTo>
                <a:lnTo>
                  <a:pt x="106" y="73"/>
                </a:lnTo>
                <a:lnTo>
                  <a:pt x="106" y="71"/>
                </a:lnTo>
                <a:lnTo>
                  <a:pt x="107" y="70"/>
                </a:lnTo>
                <a:lnTo>
                  <a:pt x="107" y="69"/>
                </a:lnTo>
                <a:lnTo>
                  <a:pt x="108" y="66"/>
                </a:lnTo>
                <a:lnTo>
                  <a:pt x="108" y="63"/>
                </a:lnTo>
                <a:lnTo>
                  <a:pt x="108" y="60"/>
                </a:lnTo>
                <a:lnTo>
                  <a:pt x="109" y="48"/>
                </a:lnTo>
                <a:lnTo>
                  <a:pt x="109" y="48"/>
                </a:lnTo>
                <a:lnTo>
                  <a:pt x="110" y="48"/>
                </a:lnTo>
                <a:lnTo>
                  <a:pt x="110" y="48"/>
                </a:lnTo>
                <a:lnTo>
                  <a:pt x="111" y="47"/>
                </a:lnTo>
                <a:lnTo>
                  <a:pt x="112" y="47"/>
                </a:lnTo>
                <a:lnTo>
                  <a:pt x="114" y="46"/>
                </a:lnTo>
                <a:lnTo>
                  <a:pt x="115" y="45"/>
                </a:lnTo>
                <a:lnTo>
                  <a:pt x="118" y="42"/>
                </a:lnTo>
                <a:lnTo>
                  <a:pt x="120" y="40"/>
                </a:lnTo>
                <a:lnTo>
                  <a:pt x="122" y="39"/>
                </a:lnTo>
                <a:lnTo>
                  <a:pt x="124" y="38"/>
                </a:lnTo>
                <a:lnTo>
                  <a:pt x="127" y="37"/>
                </a:lnTo>
                <a:lnTo>
                  <a:pt x="130" y="36"/>
                </a:lnTo>
                <a:lnTo>
                  <a:pt x="133" y="35"/>
                </a:lnTo>
                <a:lnTo>
                  <a:pt x="135" y="34"/>
                </a:lnTo>
                <a:lnTo>
                  <a:pt x="137" y="34"/>
                </a:lnTo>
                <a:lnTo>
                  <a:pt x="139" y="34"/>
                </a:lnTo>
                <a:lnTo>
                  <a:pt x="142" y="34"/>
                </a:lnTo>
                <a:lnTo>
                  <a:pt x="144" y="34"/>
                </a:lnTo>
                <a:lnTo>
                  <a:pt x="148" y="34"/>
                </a:lnTo>
                <a:lnTo>
                  <a:pt x="156" y="34"/>
                </a:lnTo>
                <a:lnTo>
                  <a:pt x="158" y="34"/>
                </a:lnTo>
                <a:lnTo>
                  <a:pt x="160" y="34"/>
                </a:lnTo>
                <a:lnTo>
                  <a:pt x="162" y="34"/>
                </a:lnTo>
                <a:lnTo>
                  <a:pt x="164" y="33"/>
                </a:lnTo>
                <a:lnTo>
                  <a:pt x="166" y="33"/>
                </a:lnTo>
                <a:lnTo>
                  <a:pt x="170" y="32"/>
                </a:lnTo>
                <a:lnTo>
                  <a:pt x="172" y="32"/>
                </a:lnTo>
                <a:lnTo>
                  <a:pt x="173" y="31"/>
                </a:lnTo>
                <a:lnTo>
                  <a:pt x="175" y="32"/>
                </a:lnTo>
                <a:lnTo>
                  <a:pt x="176" y="32"/>
                </a:lnTo>
                <a:lnTo>
                  <a:pt x="178" y="32"/>
                </a:lnTo>
                <a:lnTo>
                  <a:pt x="181" y="33"/>
                </a:lnTo>
                <a:lnTo>
                  <a:pt x="182" y="34"/>
                </a:lnTo>
                <a:lnTo>
                  <a:pt x="183" y="34"/>
                </a:lnTo>
                <a:lnTo>
                  <a:pt x="185" y="34"/>
                </a:lnTo>
                <a:lnTo>
                  <a:pt x="186" y="34"/>
                </a:lnTo>
                <a:lnTo>
                  <a:pt x="188" y="34"/>
                </a:lnTo>
                <a:lnTo>
                  <a:pt x="190" y="34"/>
                </a:lnTo>
                <a:lnTo>
                  <a:pt x="192" y="33"/>
                </a:lnTo>
                <a:lnTo>
                  <a:pt x="195" y="32"/>
                </a:lnTo>
                <a:lnTo>
                  <a:pt x="197" y="30"/>
                </a:lnTo>
                <a:lnTo>
                  <a:pt x="199" y="29"/>
                </a:lnTo>
                <a:lnTo>
                  <a:pt x="201" y="28"/>
                </a:lnTo>
                <a:lnTo>
                  <a:pt x="203" y="26"/>
                </a:lnTo>
                <a:lnTo>
                  <a:pt x="206" y="23"/>
                </a:lnTo>
                <a:lnTo>
                  <a:pt x="208" y="21"/>
                </a:lnTo>
                <a:lnTo>
                  <a:pt x="210" y="19"/>
                </a:lnTo>
                <a:lnTo>
                  <a:pt x="212" y="17"/>
                </a:lnTo>
                <a:lnTo>
                  <a:pt x="213" y="15"/>
                </a:lnTo>
                <a:lnTo>
                  <a:pt x="214" y="14"/>
                </a:lnTo>
                <a:lnTo>
                  <a:pt x="214" y="12"/>
                </a:lnTo>
                <a:lnTo>
                  <a:pt x="215" y="11"/>
                </a:lnTo>
                <a:lnTo>
                  <a:pt x="215" y="10"/>
                </a:lnTo>
                <a:lnTo>
                  <a:pt x="217" y="3"/>
                </a:lnTo>
                <a:lnTo>
                  <a:pt x="218" y="2"/>
                </a:lnTo>
                <a:lnTo>
                  <a:pt x="218" y="1"/>
                </a:lnTo>
                <a:lnTo>
                  <a:pt x="219" y="1"/>
                </a:lnTo>
                <a:lnTo>
                  <a:pt x="219" y="0"/>
                </a:lnTo>
                <a:lnTo>
                  <a:pt x="220" y="0"/>
                </a:lnTo>
                <a:lnTo>
                  <a:pt x="221" y="0"/>
                </a:lnTo>
                <a:lnTo>
                  <a:pt x="222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4" name="Freeform 257">
            <a:extLst>
              <a:ext uri="{FF2B5EF4-FFF2-40B4-BE49-F238E27FC236}">
                <a16:creationId xmlns:a16="http://schemas.microsoft.com/office/drawing/2014/main" id="{BC216BD6-3964-4876-A107-C006F84112DA}"/>
              </a:ext>
            </a:extLst>
          </p:cNvPr>
          <p:cNvSpPr>
            <a:spLocks/>
          </p:cNvSpPr>
          <p:nvPr/>
        </p:nvSpPr>
        <p:spPr bwMode="auto">
          <a:xfrm>
            <a:off x="10636830" y="3949210"/>
            <a:ext cx="1206958" cy="1233172"/>
          </a:xfrm>
          <a:custGeom>
            <a:avLst/>
            <a:gdLst>
              <a:gd name="T0" fmla="*/ 139 w 635"/>
              <a:gd name="T1" fmla="*/ 11 h 593"/>
              <a:gd name="T2" fmla="*/ 139 w 635"/>
              <a:gd name="T3" fmla="*/ 33 h 593"/>
              <a:gd name="T4" fmla="*/ 152 w 635"/>
              <a:gd name="T5" fmla="*/ 62 h 593"/>
              <a:gd name="T6" fmla="*/ 136 w 635"/>
              <a:gd name="T7" fmla="*/ 79 h 593"/>
              <a:gd name="T8" fmla="*/ 93 w 635"/>
              <a:gd name="T9" fmla="*/ 100 h 593"/>
              <a:gd name="T10" fmla="*/ 91 w 635"/>
              <a:gd name="T11" fmla="*/ 117 h 593"/>
              <a:gd name="T12" fmla="*/ 121 w 635"/>
              <a:gd name="T13" fmla="*/ 138 h 593"/>
              <a:gd name="T14" fmla="*/ 144 w 635"/>
              <a:gd name="T15" fmla="*/ 151 h 593"/>
              <a:gd name="T16" fmla="*/ 168 w 635"/>
              <a:gd name="T17" fmla="*/ 194 h 593"/>
              <a:gd name="T18" fmla="*/ 194 w 635"/>
              <a:gd name="T19" fmla="*/ 217 h 593"/>
              <a:gd name="T20" fmla="*/ 227 w 635"/>
              <a:gd name="T21" fmla="*/ 217 h 593"/>
              <a:gd name="T22" fmla="*/ 268 w 635"/>
              <a:gd name="T23" fmla="*/ 197 h 593"/>
              <a:gd name="T24" fmla="*/ 276 w 635"/>
              <a:gd name="T25" fmla="*/ 185 h 593"/>
              <a:gd name="T26" fmla="*/ 263 w 635"/>
              <a:gd name="T27" fmla="*/ 174 h 593"/>
              <a:gd name="T28" fmla="*/ 279 w 635"/>
              <a:gd name="T29" fmla="*/ 166 h 593"/>
              <a:gd name="T30" fmla="*/ 304 w 635"/>
              <a:gd name="T31" fmla="*/ 200 h 593"/>
              <a:gd name="T32" fmla="*/ 330 w 635"/>
              <a:gd name="T33" fmla="*/ 208 h 593"/>
              <a:gd name="T34" fmla="*/ 348 w 635"/>
              <a:gd name="T35" fmla="*/ 209 h 593"/>
              <a:gd name="T36" fmla="*/ 375 w 635"/>
              <a:gd name="T37" fmla="*/ 227 h 593"/>
              <a:gd name="T38" fmla="*/ 393 w 635"/>
              <a:gd name="T39" fmla="*/ 251 h 593"/>
              <a:gd name="T40" fmla="*/ 405 w 635"/>
              <a:gd name="T41" fmla="*/ 238 h 593"/>
              <a:gd name="T42" fmla="*/ 440 w 635"/>
              <a:gd name="T43" fmla="*/ 241 h 593"/>
              <a:gd name="T44" fmla="*/ 482 w 635"/>
              <a:gd name="T45" fmla="*/ 260 h 593"/>
              <a:gd name="T46" fmla="*/ 493 w 635"/>
              <a:gd name="T47" fmla="*/ 247 h 593"/>
              <a:gd name="T48" fmla="*/ 505 w 635"/>
              <a:gd name="T49" fmla="*/ 258 h 593"/>
              <a:gd name="T50" fmla="*/ 513 w 635"/>
              <a:gd name="T51" fmla="*/ 283 h 593"/>
              <a:gd name="T52" fmla="*/ 509 w 635"/>
              <a:gd name="T53" fmla="*/ 310 h 593"/>
              <a:gd name="T54" fmla="*/ 534 w 635"/>
              <a:gd name="T55" fmla="*/ 373 h 593"/>
              <a:gd name="T56" fmla="*/ 562 w 635"/>
              <a:gd name="T57" fmla="*/ 386 h 593"/>
              <a:gd name="T58" fmla="*/ 588 w 635"/>
              <a:gd name="T59" fmla="*/ 400 h 593"/>
              <a:gd name="T60" fmla="*/ 611 w 635"/>
              <a:gd name="T61" fmla="*/ 410 h 593"/>
              <a:gd name="T62" fmla="*/ 630 w 635"/>
              <a:gd name="T63" fmla="*/ 475 h 593"/>
              <a:gd name="T64" fmla="*/ 629 w 635"/>
              <a:gd name="T65" fmla="*/ 505 h 593"/>
              <a:gd name="T66" fmla="*/ 589 w 635"/>
              <a:gd name="T67" fmla="*/ 523 h 593"/>
              <a:gd name="T68" fmla="*/ 537 w 635"/>
              <a:gd name="T69" fmla="*/ 522 h 593"/>
              <a:gd name="T70" fmla="*/ 513 w 635"/>
              <a:gd name="T71" fmla="*/ 520 h 593"/>
              <a:gd name="T72" fmla="*/ 503 w 635"/>
              <a:gd name="T73" fmla="*/ 542 h 593"/>
              <a:gd name="T74" fmla="*/ 473 w 635"/>
              <a:gd name="T75" fmla="*/ 587 h 593"/>
              <a:gd name="T76" fmla="*/ 447 w 635"/>
              <a:gd name="T77" fmla="*/ 593 h 593"/>
              <a:gd name="T78" fmla="*/ 429 w 635"/>
              <a:gd name="T79" fmla="*/ 571 h 593"/>
              <a:gd name="T80" fmla="*/ 400 w 635"/>
              <a:gd name="T81" fmla="*/ 538 h 593"/>
              <a:gd name="T82" fmla="*/ 370 w 635"/>
              <a:gd name="T83" fmla="*/ 536 h 593"/>
              <a:gd name="T84" fmla="*/ 330 w 635"/>
              <a:gd name="T85" fmla="*/ 521 h 593"/>
              <a:gd name="T86" fmla="*/ 273 w 635"/>
              <a:gd name="T87" fmla="*/ 527 h 593"/>
              <a:gd name="T88" fmla="*/ 251 w 635"/>
              <a:gd name="T89" fmla="*/ 509 h 593"/>
              <a:gd name="T90" fmla="*/ 230 w 635"/>
              <a:gd name="T91" fmla="*/ 496 h 593"/>
              <a:gd name="T92" fmla="*/ 212 w 635"/>
              <a:gd name="T93" fmla="*/ 501 h 593"/>
              <a:gd name="T94" fmla="*/ 210 w 635"/>
              <a:gd name="T95" fmla="*/ 485 h 593"/>
              <a:gd name="T96" fmla="*/ 173 w 635"/>
              <a:gd name="T97" fmla="*/ 444 h 593"/>
              <a:gd name="T98" fmla="*/ 156 w 635"/>
              <a:gd name="T99" fmla="*/ 425 h 593"/>
              <a:gd name="T100" fmla="*/ 137 w 635"/>
              <a:gd name="T101" fmla="*/ 419 h 593"/>
              <a:gd name="T102" fmla="*/ 137 w 635"/>
              <a:gd name="T103" fmla="*/ 385 h 593"/>
              <a:gd name="T104" fmla="*/ 126 w 635"/>
              <a:gd name="T105" fmla="*/ 367 h 593"/>
              <a:gd name="T106" fmla="*/ 87 w 635"/>
              <a:gd name="T107" fmla="*/ 373 h 593"/>
              <a:gd name="T108" fmla="*/ 60 w 635"/>
              <a:gd name="T109" fmla="*/ 351 h 593"/>
              <a:gd name="T110" fmla="*/ 46 w 635"/>
              <a:gd name="T111" fmla="*/ 324 h 593"/>
              <a:gd name="T112" fmla="*/ 34 w 635"/>
              <a:gd name="T113" fmla="*/ 299 h 593"/>
              <a:gd name="T114" fmla="*/ 32 w 635"/>
              <a:gd name="T115" fmla="*/ 323 h 593"/>
              <a:gd name="T116" fmla="*/ 17 w 635"/>
              <a:gd name="T117" fmla="*/ 329 h 593"/>
              <a:gd name="T118" fmla="*/ 3 w 635"/>
              <a:gd name="T119" fmla="*/ 347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35" h="593">
                <a:moveTo>
                  <a:pt x="126" y="0"/>
                </a:moveTo>
                <a:lnTo>
                  <a:pt x="126" y="0"/>
                </a:lnTo>
                <a:lnTo>
                  <a:pt x="127" y="0"/>
                </a:lnTo>
                <a:lnTo>
                  <a:pt x="128" y="1"/>
                </a:lnTo>
                <a:lnTo>
                  <a:pt x="129" y="1"/>
                </a:lnTo>
                <a:lnTo>
                  <a:pt x="130" y="2"/>
                </a:lnTo>
                <a:lnTo>
                  <a:pt x="132" y="3"/>
                </a:lnTo>
                <a:lnTo>
                  <a:pt x="132" y="3"/>
                </a:lnTo>
                <a:lnTo>
                  <a:pt x="133" y="4"/>
                </a:lnTo>
                <a:lnTo>
                  <a:pt x="135" y="5"/>
                </a:lnTo>
                <a:lnTo>
                  <a:pt x="135" y="6"/>
                </a:lnTo>
                <a:lnTo>
                  <a:pt x="136" y="7"/>
                </a:lnTo>
                <a:lnTo>
                  <a:pt x="137" y="8"/>
                </a:lnTo>
                <a:lnTo>
                  <a:pt x="137" y="10"/>
                </a:lnTo>
                <a:lnTo>
                  <a:pt x="137" y="10"/>
                </a:lnTo>
                <a:lnTo>
                  <a:pt x="137" y="10"/>
                </a:lnTo>
                <a:lnTo>
                  <a:pt x="139" y="11"/>
                </a:lnTo>
                <a:lnTo>
                  <a:pt x="140" y="11"/>
                </a:lnTo>
                <a:lnTo>
                  <a:pt x="141" y="11"/>
                </a:lnTo>
                <a:lnTo>
                  <a:pt x="142" y="12"/>
                </a:lnTo>
                <a:lnTo>
                  <a:pt x="143" y="12"/>
                </a:lnTo>
                <a:lnTo>
                  <a:pt x="143" y="13"/>
                </a:lnTo>
                <a:lnTo>
                  <a:pt x="144" y="14"/>
                </a:lnTo>
                <a:lnTo>
                  <a:pt x="144" y="14"/>
                </a:lnTo>
                <a:lnTo>
                  <a:pt x="144" y="15"/>
                </a:lnTo>
                <a:lnTo>
                  <a:pt x="144" y="16"/>
                </a:lnTo>
                <a:lnTo>
                  <a:pt x="144" y="17"/>
                </a:lnTo>
                <a:lnTo>
                  <a:pt x="144" y="18"/>
                </a:lnTo>
                <a:lnTo>
                  <a:pt x="143" y="20"/>
                </a:lnTo>
                <a:lnTo>
                  <a:pt x="141" y="26"/>
                </a:lnTo>
                <a:lnTo>
                  <a:pt x="140" y="28"/>
                </a:lnTo>
                <a:lnTo>
                  <a:pt x="140" y="30"/>
                </a:lnTo>
                <a:lnTo>
                  <a:pt x="139" y="31"/>
                </a:lnTo>
                <a:lnTo>
                  <a:pt x="139" y="33"/>
                </a:lnTo>
                <a:lnTo>
                  <a:pt x="139" y="35"/>
                </a:lnTo>
                <a:lnTo>
                  <a:pt x="139" y="36"/>
                </a:lnTo>
                <a:lnTo>
                  <a:pt x="140" y="38"/>
                </a:lnTo>
                <a:lnTo>
                  <a:pt x="140" y="39"/>
                </a:lnTo>
                <a:lnTo>
                  <a:pt x="141" y="41"/>
                </a:lnTo>
                <a:lnTo>
                  <a:pt x="141" y="42"/>
                </a:lnTo>
                <a:lnTo>
                  <a:pt x="142" y="44"/>
                </a:lnTo>
                <a:lnTo>
                  <a:pt x="144" y="45"/>
                </a:lnTo>
                <a:lnTo>
                  <a:pt x="147" y="50"/>
                </a:lnTo>
                <a:lnTo>
                  <a:pt x="149" y="52"/>
                </a:lnTo>
                <a:lnTo>
                  <a:pt x="150" y="53"/>
                </a:lnTo>
                <a:lnTo>
                  <a:pt x="150" y="54"/>
                </a:lnTo>
                <a:lnTo>
                  <a:pt x="151" y="55"/>
                </a:lnTo>
                <a:lnTo>
                  <a:pt x="151" y="56"/>
                </a:lnTo>
                <a:lnTo>
                  <a:pt x="151" y="58"/>
                </a:lnTo>
                <a:lnTo>
                  <a:pt x="152" y="60"/>
                </a:lnTo>
                <a:lnTo>
                  <a:pt x="152" y="62"/>
                </a:lnTo>
                <a:lnTo>
                  <a:pt x="152" y="64"/>
                </a:lnTo>
                <a:lnTo>
                  <a:pt x="151" y="66"/>
                </a:lnTo>
                <a:lnTo>
                  <a:pt x="151" y="67"/>
                </a:lnTo>
                <a:lnTo>
                  <a:pt x="151" y="69"/>
                </a:lnTo>
                <a:lnTo>
                  <a:pt x="150" y="70"/>
                </a:lnTo>
                <a:lnTo>
                  <a:pt x="150" y="71"/>
                </a:lnTo>
                <a:lnTo>
                  <a:pt x="149" y="72"/>
                </a:lnTo>
                <a:lnTo>
                  <a:pt x="149" y="72"/>
                </a:lnTo>
                <a:lnTo>
                  <a:pt x="148" y="73"/>
                </a:lnTo>
                <a:lnTo>
                  <a:pt x="146" y="74"/>
                </a:lnTo>
                <a:lnTo>
                  <a:pt x="145" y="75"/>
                </a:lnTo>
                <a:lnTo>
                  <a:pt x="144" y="75"/>
                </a:lnTo>
                <a:lnTo>
                  <a:pt x="143" y="76"/>
                </a:lnTo>
                <a:lnTo>
                  <a:pt x="140" y="77"/>
                </a:lnTo>
                <a:lnTo>
                  <a:pt x="139" y="77"/>
                </a:lnTo>
                <a:lnTo>
                  <a:pt x="137" y="78"/>
                </a:lnTo>
                <a:lnTo>
                  <a:pt x="136" y="79"/>
                </a:lnTo>
                <a:lnTo>
                  <a:pt x="135" y="80"/>
                </a:lnTo>
                <a:lnTo>
                  <a:pt x="134" y="81"/>
                </a:lnTo>
                <a:lnTo>
                  <a:pt x="133" y="81"/>
                </a:lnTo>
                <a:lnTo>
                  <a:pt x="131" y="84"/>
                </a:lnTo>
                <a:lnTo>
                  <a:pt x="131" y="85"/>
                </a:lnTo>
                <a:lnTo>
                  <a:pt x="130" y="86"/>
                </a:lnTo>
                <a:lnTo>
                  <a:pt x="129" y="87"/>
                </a:lnTo>
                <a:lnTo>
                  <a:pt x="128" y="88"/>
                </a:lnTo>
                <a:lnTo>
                  <a:pt x="127" y="88"/>
                </a:lnTo>
                <a:lnTo>
                  <a:pt x="126" y="89"/>
                </a:lnTo>
                <a:lnTo>
                  <a:pt x="125" y="89"/>
                </a:lnTo>
                <a:lnTo>
                  <a:pt x="124" y="90"/>
                </a:lnTo>
                <a:lnTo>
                  <a:pt x="121" y="91"/>
                </a:lnTo>
                <a:lnTo>
                  <a:pt x="114" y="93"/>
                </a:lnTo>
                <a:lnTo>
                  <a:pt x="105" y="96"/>
                </a:lnTo>
                <a:lnTo>
                  <a:pt x="101" y="97"/>
                </a:lnTo>
                <a:lnTo>
                  <a:pt x="93" y="100"/>
                </a:lnTo>
                <a:lnTo>
                  <a:pt x="92" y="100"/>
                </a:lnTo>
                <a:lnTo>
                  <a:pt x="91" y="101"/>
                </a:lnTo>
                <a:lnTo>
                  <a:pt x="90" y="102"/>
                </a:lnTo>
                <a:lnTo>
                  <a:pt x="89" y="103"/>
                </a:lnTo>
                <a:lnTo>
                  <a:pt x="88" y="103"/>
                </a:lnTo>
                <a:lnTo>
                  <a:pt x="88" y="104"/>
                </a:lnTo>
                <a:lnTo>
                  <a:pt x="88" y="105"/>
                </a:lnTo>
                <a:lnTo>
                  <a:pt x="87" y="106"/>
                </a:lnTo>
                <a:lnTo>
                  <a:pt x="87" y="107"/>
                </a:lnTo>
                <a:lnTo>
                  <a:pt x="87" y="109"/>
                </a:lnTo>
                <a:lnTo>
                  <a:pt x="88" y="109"/>
                </a:lnTo>
                <a:lnTo>
                  <a:pt x="88" y="110"/>
                </a:lnTo>
                <a:lnTo>
                  <a:pt x="88" y="112"/>
                </a:lnTo>
                <a:lnTo>
                  <a:pt x="89" y="113"/>
                </a:lnTo>
                <a:lnTo>
                  <a:pt x="90" y="114"/>
                </a:lnTo>
                <a:lnTo>
                  <a:pt x="91" y="115"/>
                </a:lnTo>
                <a:lnTo>
                  <a:pt x="91" y="117"/>
                </a:lnTo>
                <a:lnTo>
                  <a:pt x="92" y="118"/>
                </a:lnTo>
                <a:lnTo>
                  <a:pt x="93" y="119"/>
                </a:lnTo>
                <a:lnTo>
                  <a:pt x="95" y="121"/>
                </a:lnTo>
                <a:lnTo>
                  <a:pt x="100" y="125"/>
                </a:lnTo>
                <a:lnTo>
                  <a:pt x="102" y="127"/>
                </a:lnTo>
                <a:lnTo>
                  <a:pt x="104" y="129"/>
                </a:lnTo>
                <a:lnTo>
                  <a:pt x="107" y="132"/>
                </a:lnTo>
                <a:lnTo>
                  <a:pt x="108" y="134"/>
                </a:lnTo>
                <a:lnTo>
                  <a:pt x="109" y="135"/>
                </a:lnTo>
                <a:lnTo>
                  <a:pt x="111" y="136"/>
                </a:lnTo>
                <a:lnTo>
                  <a:pt x="112" y="137"/>
                </a:lnTo>
                <a:lnTo>
                  <a:pt x="114" y="138"/>
                </a:lnTo>
                <a:lnTo>
                  <a:pt x="116" y="138"/>
                </a:lnTo>
                <a:lnTo>
                  <a:pt x="118" y="139"/>
                </a:lnTo>
                <a:lnTo>
                  <a:pt x="119" y="139"/>
                </a:lnTo>
                <a:lnTo>
                  <a:pt x="120" y="138"/>
                </a:lnTo>
                <a:lnTo>
                  <a:pt x="121" y="138"/>
                </a:lnTo>
                <a:lnTo>
                  <a:pt x="124" y="137"/>
                </a:lnTo>
                <a:lnTo>
                  <a:pt x="125" y="137"/>
                </a:lnTo>
                <a:lnTo>
                  <a:pt x="126" y="137"/>
                </a:lnTo>
                <a:lnTo>
                  <a:pt x="127" y="137"/>
                </a:lnTo>
                <a:lnTo>
                  <a:pt x="128" y="137"/>
                </a:lnTo>
                <a:lnTo>
                  <a:pt x="130" y="137"/>
                </a:lnTo>
                <a:lnTo>
                  <a:pt x="131" y="138"/>
                </a:lnTo>
                <a:lnTo>
                  <a:pt x="132" y="138"/>
                </a:lnTo>
                <a:lnTo>
                  <a:pt x="133" y="138"/>
                </a:lnTo>
                <a:lnTo>
                  <a:pt x="134" y="139"/>
                </a:lnTo>
                <a:lnTo>
                  <a:pt x="135" y="140"/>
                </a:lnTo>
                <a:lnTo>
                  <a:pt x="137" y="141"/>
                </a:lnTo>
                <a:lnTo>
                  <a:pt x="138" y="142"/>
                </a:lnTo>
                <a:lnTo>
                  <a:pt x="139" y="144"/>
                </a:lnTo>
                <a:lnTo>
                  <a:pt x="141" y="145"/>
                </a:lnTo>
                <a:lnTo>
                  <a:pt x="142" y="146"/>
                </a:lnTo>
                <a:lnTo>
                  <a:pt x="144" y="151"/>
                </a:lnTo>
                <a:lnTo>
                  <a:pt x="146" y="153"/>
                </a:lnTo>
                <a:lnTo>
                  <a:pt x="151" y="159"/>
                </a:lnTo>
                <a:lnTo>
                  <a:pt x="152" y="161"/>
                </a:lnTo>
                <a:lnTo>
                  <a:pt x="154" y="164"/>
                </a:lnTo>
                <a:lnTo>
                  <a:pt x="154" y="165"/>
                </a:lnTo>
                <a:lnTo>
                  <a:pt x="155" y="166"/>
                </a:lnTo>
                <a:lnTo>
                  <a:pt x="156" y="169"/>
                </a:lnTo>
                <a:lnTo>
                  <a:pt x="157" y="170"/>
                </a:lnTo>
                <a:lnTo>
                  <a:pt x="159" y="176"/>
                </a:lnTo>
                <a:lnTo>
                  <a:pt x="160" y="178"/>
                </a:lnTo>
                <a:lnTo>
                  <a:pt x="161" y="180"/>
                </a:lnTo>
                <a:lnTo>
                  <a:pt x="162" y="185"/>
                </a:lnTo>
                <a:lnTo>
                  <a:pt x="164" y="190"/>
                </a:lnTo>
                <a:lnTo>
                  <a:pt x="165" y="191"/>
                </a:lnTo>
                <a:lnTo>
                  <a:pt x="166" y="192"/>
                </a:lnTo>
                <a:lnTo>
                  <a:pt x="167" y="193"/>
                </a:lnTo>
                <a:lnTo>
                  <a:pt x="168" y="194"/>
                </a:lnTo>
                <a:lnTo>
                  <a:pt x="169" y="195"/>
                </a:lnTo>
                <a:lnTo>
                  <a:pt x="170" y="196"/>
                </a:lnTo>
                <a:lnTo>
                  <a:pt x="173" y="198"/>
                </a:lnTo>
                <a:lnTo>
                  <a:pt x="175" y="199"/>
                </a:lnTo>
                <a:lnTo>
                  <a:pt x="180" y="201"/>
                </a:lnTo>
                <a:lnTo>
                  <a:pt x="181" y="202"/>
                </a:lnTo>
                <a:lnTo>
                  <a:pt x="183" y="203"/>
                </a:lnTo>
                <a:lnTo>
                  <a:pt x="184" y="204"/>
                </a:lnTo>
                <a:lnTo>
                  <a:pt x="185" y="205"/>
                </a:lnTo>
                <a:lnTo>
                  <a:pt x="186" y="206"/>
                </a:lnTo>
                <a:lnTo>
                  <a:pt x="187" y="207"/>
                </a:lnTo>
                <a:lnTo>
                  <a:pt x="188" y="210"/>
                </a:lnTo>
                <a:lnTo>
                  <a:pt x="189" y="211"/>
                </a:lnTo>
                <a:lnTo>
                  <a:pt x="190" y="212"/>
                </a:lnTo>
                <a:lnTo>
                  <a:pt x="191" y="213"/>
                </a:lnTo>
                <a:lnTo>
                  <a:pt x="193" y="215"/>
                </a:lnTo>
                <a:lnTo>
                  <a:pt x="194" y="217"/>
                </a:lnTo>
                <a:lnTo>
                  <a:pt x="198" y="219"/>
                </a:lnTo>
                <a:lnTo>
                  <a:pt x="199" y="220"/>
                </a:lnTo>
                <a:lnTo>
                  <a:pt x="200" y="220"/>
                </a:lnTo>
                <a:lnTo>
                  <a:pt x="202" y="221"/>
                </a:lnTo>
                <a:lnTo>
                  <a:pt x="204" y="222"/>
                </a:lnTo>
                <a:lnTo>
                  <a:pt x="205" y="222"/>
                </a:lnTo>
                <a:lnTo>
                  <a:pt x="206" y="222"/>
                </a:lnTo>
                <a:lnTo>
                  <a:pt x="207" y="222"/>
                </a:lnTo>
                <a:lnTo>
                  <a:pt x="208" y="222"/>
                </a:lnTo>
                <a:lnTo>
                  <a:pt x="210" y="222"/>
                </a:lnTo>
                <a:lnTo>
                  <a:pt x="215" y="221"/>
                </a:lnTo>
                <a:lnTo>
                  <a:pt x="218" y="221"/>
                </a:lnTo>
                <a:lnTo>
                  <a:pt x="220" y="221"/>
                </a:lnTo>
                <a:lnTo>
                  <a:pt x="222" y="220"/>
                </a:lnTo>
                <a:lnTo>
                  <a:pt x="223" y="219"/>
                </a:lnTo>
                <a:lnTo>
                  <a:pt x="225" y="218"/>
                </a:lnTo>
                <a:lnTo>
                  <a:pt x="227" y="217"/>
                </a:lnTo>
                <a:lnTo>
                  <a:pt x="228" y="216"/>
                </a:lnTo>
                <a:lnTo>
                  <a:pt x="230" y="215"/>
                </a:lnTo>
                <a:lnTo>
                  <a:pt x="236" y="209"/>
                </a:lnTo>
                <a:lnTo>
                  <a:pt x="238" y="207"/>
                </a:lnTo>
                <a:lnTo>
                  <a:pt x="239" y="206"/>
                </a:lnTo>
                <a:lnTo>
                  <a:pt x="241" y="205"/>
                </a:lnTo>
                <a:lnTo>
                  <a:pt x="243" y="204"/>
                </a:lnTo>
                <a:lnTo>
                  <a:pt x="245" y="202"/>
                </a:lnTo>
                <a:lnTo>
                  <a:pt x="247" y="202"/>
                </a:lnTo>
                <a:lnTo>
                  <a:pt x="251" y="200"/>
                </a:lnTo>
                <a:lnTo>
                  <a:pt x="255" y="198"/>
                </a:lnTo>
                <a:lnTo>
                  <a:pt x="256" y="198"/>
                </a:lnTo>
                <a:lnTo>
                  <a:pt x="258" y="197"/>
                </a:lnTo>
                <a:lnTo>
                  <a:pt x="259" y="197"/>
                </a:lnTo>
                <a:lnTo>
                  <a:pt x="260" y="197"/>
                </a:lnTo>
                <a:lnTo>
                  <a:pt x="262" y="197"/>
                </a:lnTo>
                <a:lnTo>
                  <a:pt x="268" y="197"/>
                </a:lnTo>
                <a:lnTo>
                  <a:pt x="270" y="197"/>
                </a:lnTo>
                <a:lnTo>
                  <a:pt x="273" y="197"/>
                </a:lnTo>
                <a:lnTo>
                  <a:pt x="274" y="197"/>
                </a:lnTo>
                <a:lnTo>
                  <a:pt x="275" y="197"/>
                </a:lnTo>
                <a:lnTo>
                  <a:pt x="276" y="197"/>
                </a:lnTo>
                <a:lnTo>
                  <a:pt x="276" y="197"/>
                </a:lnTo>
                <a:lnTo>
                  <a:pt x="277" y="196"/>
                </a:lnTo>
                <a:lnTo>
                  <a:pt x="277" y="196"/>
                </a:lnTo>
                <a:lnTo>
                  <a:pt x="277" y="195"/>
                </a:lnTo>
                <a:lnTo>
                  <a:pt x="277" y="193"/>
                </a:lnTo>
                <a:lnTo>
                  <a:pt x="277" y="191"/>
                </a:lnTo>
                <a:lnTo>
                  <a:pt x="277" y="190"/>
                </a:lnTo>
                <a:lnTo>
                  <a:pt x="277" y="188"/>
                </a:lnTo>
                <a:lnTo>
                  <a:pt x="277" y="187"/>
                </a:lnTo>
                <a:lnTo>
                  <a:pt x="276" y="186"/>
                </a:lnTo>
                <a:lnTo>
                  <a:pt x="276" y="185"/>
                </a:lnTo>
                <a:lnTo>
                  <a:pt x="276" y="185"/>
                </a:lnTo>
                <a:lnTo>
                  <a:pt x="275" y="184"/>
                </a:lnTo>
                <a:lnTo>
                  <a:pt x="274" y="183"/>
                </a:lnTo>
                <a:lnTo>
                  <a:pt x="273" y="183"/>
                </a:lnTo>
                <a:lnTo>
                  <a:pt x="272" y="182"/>
                </a:lnTo>
                <a:lnTo>
                  <a:pt x="270" y="182"/>
                </a:lnTo>
                <a:lnTo>
                  <a:pt x="267" y="181"/>
                </a:lnTo>
                <a:lnTo>
                  <a:pt x="266" y="181"/>
                </a:lnTo>
                <a:lnTo>
                  <a:pt x="265" y="180"/>
                </a:lnTo>
                <a:lnTo>
                  <a:pt x="265" y="180"/>
                </a:lnTo>
                <a:lnTo>
                  <a:pt x="264" y="180"/>
                </a:lnTo>
                <a:lnTo>
                  <a:pt x="264" y="179"/>
                </a:lnTo>
                <a:lnTo>
                  <a:pt x="264" y="179"/>
                </a:lnTo>
                <a:lnTo>
                  <a:pt x="263" y="178"/>
                </a:lnTo>
                <a:lnTo>
                  <a:pt x="263" y="177"/>
                </a:lnTo>
                <a:lnTo>
                  <a:pt x="263" y="176"/>
                </a:lnTo>
                <a:lnTo>
                  <a:pt x="263" y="175"/>
                </a:lnTo>
                <a:lnTo>
                  <a:pt x="263" y="174"/>
                </a:lnTo>
                <a:lnTo>
                  <a:pt x="263" y="173"/>
                </a:lnTo>
                <a:lnTo>
                  <a:pt x="263" y="172"/>
                </a:lnTo>
                <a:lnTo>
                  <a:pt x="264" y="171"/>
                </a:lnTo>
                <a:lnTo>
                  <a:pt x="264" y="170"/>
                </a:lnTo>
                <a:lnTo>
                  <a:pt x="265" y="169"/>
                </a:lnTo>
                <a:lnTo>
                  <a:pt x="266" y="168"/>
                </a:lnTo>
                <a:lnTo>
                  <a:pt x="267" y="167"/>
                </a:lnTo>
                <a:lnTo>
                  <a:pt x="268" y="166"/>
                </a:lnTo>
                <a:lnTo>
                  <a:pt x="269" y="166"/>
                </a:lnTo>
                <a:lnTo>
                  <a:pt x="270" y="165"/>
                </a:lnTo>
                <a:lnTo>
                  <a:pt x="271" y="165"/>
                </a:lnTo>
                <a:lnTo>
                  <a:pt x="272" y="165"/>
                </a:lnTo>
                <a:lnTo>
                  <a:pt x="273" y="165"/>
                </a:lnTo>
                <a:lnTo>
                  <a:pt x="274" y="165"/>
                </a:lnTo>
                <a:lnTo>
                  <a:pt x="276" y="165"/>
                </a:lnTo>
                <a:lnTo>
                  <a:pt x="277" y="165"/>
                </a:lnTo>
                <a:lnTo>
                  <a:pt x="279" y="166"/>
                </a:lnTo>
                <a:lnTo>
                  <a:pt x="281" y="167"/>
                </a:lnTo>
                <a:lnTo>
                  <a:pt x="283" y="168"/>
                </a:lnTo>
                <a:lnTo>
                  <a:pt x="284" y="169"/>
                </a:lnTo>
                <a:lnTo>
                  <a:pt x="285" y="170"/>
                </a:lnTo>
                <a:lnTo>
                  <a:pt x="290" y="173"/>
                </a:lnTo>
                <a:lnTo>
                  <a:pt x="291" y="175"/>
                </a:lnTo>
                <a:lnTo>
                  <a:pt x="292" y="176"/>
                </a:lnTo>
                <a:lnTo>
                  <a:pt x="293" y="177"/>
                </a:lnTo>
                <a:lnTo>
                  <a:pt x="294" y="179"/>
                </a:lnTo>
                <a:lnTo>
                  <a:pt x="298" y="187"/>
                </a:lnTo>
                <a:lnTo>
                  <a:pt x="299" y="188"/>
                </a:lnTo>
                <a:lnTo>
                  <a:pt x="299" y="189"/>
                </a:lnTo>
                <a:lnTo>
                  <a:pt x="301" y="194"/>
                </a:lnTo>
                <a:lnTo>
                  <a:pt x="301" y="196"/>
                </a:lnTo>
                <a:lnTo>
                  <a:pt x="302" y="197"/>
                </a:lnTo>
                <a:lnTo>
                  <a:pt x="303" y="199"/>
                </a:lnTo>
                <a:lnTo>
                  <a:pt x="304" y="200"/>
                </a:lnTo>
                <a:lnTo>
                  <a:pt x="305" y="202"/>
                </a:lnTo>
                <a:lnTo>
                  <a:pt x="306" y="202"/>
                </a:lnTo>
                <a:lnTo>
                  <a:pt x="307" y="203"/>
                </a:lnTo>
                <a:lnTo>
                  <a:pt x="308" y="204"/>
                </a:lnTo>
                <a:lnTo>
                  <a:pt x="309" y="204"/>
                </a:lnTo>
                <a:lnTo>
                  <a:pt x="310" y="205"/>
                </a:lnTo>
                <a:lnTo>
                  <a:pt x="311" y="205"/>
                </a:lnTo>
                <a:lnTo>
                  <a:pt x="315" y="207"/>
                </a:lnTo>
                <a:lnTo>
                  <a:pt x="322" y="209"/>
                </a:lnTo>
                <a:lnTo>
                  <a:pt x="323" y="210"/>
                </a:lnTo>
                <a:lnTo>
                  <a:pt x="324" y="210"/>
                </a:lnTo>
                <a:lnTo>
                  <a:pt x="325" y="210"/>
                </a:lnTo>
                <a:lnTo>
                  <a:pt x="326" y="210"/>
                </a:lnTo>
                <a:lnTo>
                  <a:pt x="327" y="209"/>
                </a:lnTo>
                <a:lnTo>
                  <a:pt x="328" y="209"/>
                </a:lnTo>
                <a:lnTo>
                  <a:pt x="329" y="209"/>
                </a:lnTo>
                <a:lnTo>
                  <a:pt x="330" y="208"/>
                </a:lnTo>
                <a:lnTo>
                  <a:pt x="332" y="206"/>
                </a:lnTo>
                <a:lnTo>
                  <a:pt x="333" y="206"/>
                </a:lnTo>
                <a:lnTo>
                  <a:pt x="334" y="205"/>
                </a:lnTo>
                <a:lnTo>
                  <a:pt x="335" y="205"/>
                </a:lnTo>
                <a:lnTo>
                  <a:pt x="336" y="205"/>
                </a:lnTo>
                <a:lnTo>
                  <a:pt x="336" y="204"/>
                </a:lnTo>
                <a:lnTo>
                  <a:pt x="338" y="204"/>
                </a:lnTo>
                <a:lnTo>
                  <a:pt x="339" y="204"/>
                </a:lnTo>
                <a:lnTo>
                  <a:pt x="340" y="205"/>
                </a:lnTo>
                <a:lnTo>
                  <a:pt x="341" y="205"/>
                </a:lnTo>
                <a:lnTo>
                  <a:pt x="343" y="205"/>
                </a:lnTo>
                <a:lnTo>
                  <a:pt x="344" y="206"/>
                </a:lnTo>
                <a:lnTo>
                  <a:pt x="345" y="206"/>
                </a:lnTo>
                <a:lnTo>
                  <a:pt x="345" y="207"/>
                </a:lnTo>
                <a:lnTo>
                  <a:pt x="346" y="207"/>
                </a:lnTo>
                <a:lnTo>
                  <a:pt x="347" y="208"/>
                </a:lnTo>
                <a:lnTo>
                  <a:pt x="348" y="209"/>
                </a:lnTo>
                <a:lnTo>
                  <a:pt x="349" y="211"/>
                </a:lnTo>
                <a:lnTo>
                  <a:pt x="351" y="214"/>
                </a:lnTo>
                <a:lnTo>
                  <a:pt x="352" y="215"/>
                </a:lnTo>
                <a:lnTo>
                  <a:pt x="353" y="217"/>
                </a:lnTo>
                <a:lnTo>
                  <a:pt x="354" y="217"/>
                </a:lnTo>
                <a:lnTo>
                  <a:pt x="355" y="218"/>
                </a:lnTo>
                <a:lnTo>
                  <a:pt x="356" y="219"/>
                </a:lnTo>
                <a:lnTo>
                  <a:pt x="358" y="219"/>
                </a:lnTo>
                <a:lnTo>
                  <a:pt x="359" y="220"/>
                </a:lnTo>
                <a:lnTo>
                  <a:pt x="366" y="222"/>
                </a:lnTo>
                <a:lnTo>
                  <a:pt x="367" y="222"/>
                </a:lnTo>
                <a:lnTo>
                  <a:pt x="369" y="223"/>
                </a:lnTo>
                <a:lnTo>
                  <a:pt x="371" y="224"/>
                </a:lnTo>
                <a:lnTo>
                  <a:pt x="372" y="225"/>
                </a:lnTo>
                <a:lnTo>
                  <a:pt x="374" y="226"/>
                </a:lnTo>
                <a:lnTo>
                  <a:pt x="375" y="226"/>
                </a:lnTo>
                <a:lnTo>
                  <a:pt x="375" y="227"/>
                </a:lnTo>
                <a:lnTo>
                  <a:pt x="376" y="228"/>
                </a:lnTo>
                <a:lnTo>
                  <a:pt x="377" y="229"/>
                </a:lnTo>
                <a:lnTo>
                  <a:pt x="378" y="230"/>
                </a:lnTo>
                <a:lnTo>
                  <a:pt x="379" y="233"/>
                </a:lnTo>
                <a:lnTo>
                  <a:pt x="380" y="238"/>
                </a:lnTo>
                <a:lnTo>
                  <a:pt x="381" y="239"/>
                </a:lnTo>
                <a:lnTo>
                  <a:pt x="382" y="241"/>
                </a:lnTo>
                <a:lnTo>
                  <a:pt x="383" y="242"/>
                </a:lnTo>
                <a:lnTo>
                  <a:pt x="384" y="244"/>
                </a:lnTo>
                <a:lnTo>
                  <a:pt x="385" y="245"/>
                </a:lnTo>
                <a:lnTo>
                  <a:pt x="386" y="246"/>
                </a:lnTo>
                <a:lnTo>
                  <a:pt x="387" y="247"/>
                </a:lnTo>
                <a:lnTo>
                  <a:pt x="388" y="248"/>
                </a:lnTo>
                <a:lnTo>
                  <a:pt x="390" y="249"/>
                </a:lnTo>
                <a:lnTo>
                  <a:pt x="391" y="250"/>
                </a:lnTo>
                <a:lnTo>
                  <a:pt x="392" y="250"/>
                </a:lnTo>
                <a:lnTo>
                  <a:pt x="393" y="251"/>
                </a:lnTo>
                <a:lnTo>
                  <a:pt x="394" y="251"/>
                </a:lnTo>
                <a:lnTo>
                  <a:pt x="395" y="251"/>
                </a:lnTo>
                <a:lnTo>
                  <a:pt x="397" y="251"/>
                </a:lnTo>
                <a:lnTo>
                  <a:pt x="398" y="251"/>
                </a:lnTo>
                <a:lnTo>
                  <a:pt x="398" y="250"/>
                </a:lnTo>
                <a:lnTo>
                  <a:pt x="399" y="250"/>
                </a:lnTo>
                <a:lnTo>
                  <a:pt x="402" y="248"/>
                </a:lnTo>
                <a:lnTo>
                  <a:pt x="404" y="247"/>
                </a:lnTo>
                <a:lnTo>
                  <a:pt x="405" y="246"/>
                </a:lnTo>
                <a:lnTo>
                  <a:pt x="405" y="245"/>
                </a:lnTo>
                <a:lnTo>
                  <a:pt x="406" y="244"/>
                </a:lnTo>
                <a:lnTo>
                  <a:pt x="406" y="244"/>
                </a:lnTo>
                <a:lnTo>
                  <a:pt x="406" y="242"/>
                </a:lnTo>
                <a:lnTo>
                  <a:pt x="406" y="241"/>
                </a:lnTo>
                <a:lnTo>
                  <a:pt x="406" y="240"/>
                </a:lnTo>
                <a:lnTo>
                  <a:pt x="405" y="238"/>
                </a:lnTo>
                <a:lnTo>
                  <a:pt x="405" y="238"/>
                </a:lnTo>
                <a:lnTo>
                  <a:pt x="405" y="237"/>
                </a:lnTo>
                <a:lnTo>
                  <a:pt x="405" y="237"/>
                </a:lnTo>
                <a:lnTo>
                  <a:pt x="406" y="236"/>
                </a:lnTo>
                <a:lnTo>
                  <a:pt x="406" y="236"/>
                </a:lnTo>
                <a:lnTo>
                  <a:pt x="407" y="236"/>
                </a:lnTo>
                <a:lnTo>
                  <a:pt x="408" y="236"/>
                </a:lnTo>
                <a:lnTo>
                  <a:pt x="410" y="237"/>
                </a:lnTo>
                <a:lnTo>
                  <a:pt x="412" y="237"/>
                </a:lnTo>
                <a:lnTo>
                  <a:pt x="417" y="238"/>
                </a:lnTo>
                <a:lnTo>
                  <a:pt x="420" y="239"/>
                </a:lnTo>
                <a:lnTo>
                  <a:pt x="422" y="239"/>
                </a:lnTo>
                <a:lnTo>
                  <a:pt x="424" y="239"/>
                </a:lnTo>
                <a:lnTo>
                  <a:pt x="427" y="240"/>
                </a:lnTo>
                <a:lnTo>
                  <a:pt x="433" y="240"/>
                </a:lnTo>
                <a:lnTo>
                  <a:pt x="436" y="240"/>
                </a:lnTo>
                <a:lnTo>
                  <a:pt x="438" y="240"/>
                </a:lnTo>
                <a:lnTo>
                  <a:pt x="440" y="241"/>
                </a:lnTo>
                <a:lnTo>
                  <a:pt x="440" y="241"/>
                </a:lnTo>
                <a:lnTo>
                  <a:pt x="442" y="241"/>
                </a:lnTo>
                <a:lnTo>
                  <a:pt x="443" y="242"/>
                </a:lnTo>
                <a:lnTo>
                  <a:pt x="450" y="246"/>
                </a:lnTo>
                <a:lnTo>
                  <a:pt x="454" y="248"/>
                </a:lnTo>
                <a:lnTo>
                  <a:pt x="456" y="249"/>
                </a:lnTo>
                <a:lnTo>
                  <a:pt x="458" y="250"/>
                </a:lnTo>
                <a:lnTo>
                  <a:pt x="466" y="256"/>
                </a:lnTo>
                <a:lnTo>
                  <a:pt x="468" y="257"/>
                </a:lnTo>
                <a:lnTo>
                  <a:pt x="469" y="257"/>
                </a:lnTo>
                <a:lnTo>
                  <a:pt x="470" y="258"/>
                </a:lnTo>
                <a:lnTo>
                  <a:pt x="473" y="259"/>
                </a:lnTo>
                <a:lnTo>
                  <a:pt x="475" y="260"/>
                </a:lnTo>
                <a:lnTo>
                  <a:pt x="477" y="260"/>
                </a:lnTo>
                <a:lnTo>
                  <a:pt x="479" y="260"/>
                </a:lnTo>
                <a:lnTo>
                  <a:pt x="481" y="260"/>
                </a:lnTo>
                <a:lnTo>
                  <a:pt x="482" y="260"/>
                </a:lnTo>
                <a:lnTo>
                  <a:pt x="483" y="260"/>
                </a:lnTo>
                <a:lnTo>
                  <a:pt x="484" y="260"/>
                </a:lnTo>
                <a:lnTo>
                  <a:pt x="485" y="260"/>
                </a:lnTo>
                <a:lnTo>
                  <a:pt x="486" y="259"/>
                </a:lnTo>
                <a:lnTo>
                  <a:pt x="487" y="259"/>
                </a:lnTo>
                <a:lnTo>
                  <a:pt x="488" y="258"/>
                </a:lnTo>
                <a:lnTo>
                  <a:pt x="488" y="257"/>
                </a:lnTo>
                <a:lnTo>
                  <a:pt x="489" y="256"/>
                </a:lnTo>
                <a:lnTo>
                  <a:pt x="489" y="256"/>
                </a:lnTo>
                <a:lnTo>
                  <a:pt x="490" y="255"/>
                </a:lnTo>
                <a:lnTo>
                  <a:pt x="490" y="254"/>
                </a:lnTo>
                <a:lnTo>
                  <a:pt x="491" y="251"/>
                </a:lnTo>
                <a:lnTo>
                  <a:pt x="492" y="249"/>
                </a:lnTo>
                <a:lnTo>
                  <a:pt x="492" y="249"/>
                </a:lnTo>
                <a:lnTo>
                  <a:pt x="492" y="248"/>
                </a:lnTo>
                <a:lnTo>
                  <a:pt x="493" y="248"/>
                </a:lnTo>
                <a:lnTo>
                  <a:pt x="493" y="247"/>
                </a:lnTo>
                <a:lnTo>
                  <a:pt x="494" y="247"/>
                </a:lnTo>
                <a:lnTo>
                  <a:pt x="495" y="247"/>
                </a:lnTo>
                <a:lnTo>
                  <a:pt x="495" y="247"/>
                </a:lnTo>
                <a:lnTo>
                  <a:pt x="496" y="247"/>
                </a:lnTo>
                <a:lnTo>
                  <a:pt x="497" y="247"/>
                </a:lnTo>
                <a:lnTo>
                  <a:pt x="498" y="248"/>
                </a:lnTo>
                <a:lnTo>
                  <a:pt x="499" y="248"/>
                </a:lnTo>
                <a:lnTo>
                  <a:pt x="500" y="248"/>
                </a:lnTo>
                <a:lnTo>
                  <a:pt x="501" y="249"/>
                </a:lnTo>
                <a:lnTo>
                  <a:pt x="502" y="249"/>
                </a:lnTo>
                <a:lnTo>
                  <a:pt x="502" y="250"/>
                </a:lnTo>
                <a:lnTo>
                  <a:pt x="503" y="251"/>
                </a:lnTo>
                <a:lnTo>
                  <a:pt x="503" y="252"/>
                </a:lnTo>
                <a:lnTo>
                  <a:pt x="504" y="253"/>
                </a:lnTo>
                <a:lnTo>
                  <a:pt x="504" y="254"/>
                </a:lnTo>
                <a:lnTo>
                  <a:pt x="505" y="256"/>
                </a:lnTo>
                <a:lnTo>
                  <a:pt x="505" y="258"/>
                </a:lnTo>
                <a:lnTo>
                  <a:pt x="505" y="260"/>
                </a:lnTo>
                <a:lnTo>
                  <a:pt x="505" y="265"/>
                </a:lnTo>
                <a:lnTo>
                  <a:pt x="505" y="268"/>
                </a:lnTo>
                <a:lnTo>
                  <a:pt x="505" y="270"/>
                </a:lnTo>
                <a:lnTo>
                  <a:pt x="505" y="271"/>
                </a:lnTo>
                <a:lnTo>
                  <a:pt x="505" y="272"/>
                </a:lnTo>
                <a:lnTo>
                  <a:pt x="505" y="272"/>
                </a:lnTo>
                <a:lnTo>
                  <a:pt x="506" y="274"/>
                </a:lnTo>
                <a:lnTo>
                  <a:pt x="506" y="275"/>
                </a:lnTo>
                <a:lnTo>
                  <a:pt x="506" y="276"/>
                </a:lnTo>
                <a:lnTo>
                  <a:pt x="507" y="276"/>
                </a:lnTo>
                <a:lnTo>
                  <a:pt x="508" y="277"/>
                </a:lnTo>
                <a:lnTo>
                  <a:pt x="508" y="278"/>
                </a:lnTo>
                <a:lnTo>
                  <a:pt x="509" y="279"/>
                </a:lnTo>
                <a:lnTo>
                  <a:pt x="510" y="280"/>
                </a:lnTo>
                <a:lnTo>
                  <a:pt x="512" y="282"/>
                </a:lnTo>
                <a:lnTo>
                  <a:pt x="513" y="283"/>
                </a:lnTo>
                <a:lnTo>
                  <a:pt x="514" y="284"/>
                </a:lnTo>
                <a:lnTo>
                  <a:pt x="514" y="284"/>
                </a:lnTo>
                <a:lnTo>
                  <a:pt x="514" y="285"/>
                </a:lnTo>
                <a:lnTo>
                  <a:pt x="515" y="285"/>
                </a:lnTo>
                <a:lnTo>
                  <a:pt x="515" y="286"/>
                </a:lnTo>
                <a:lnTo>
                  <a:pt x="515" y="287"/>
                </a:lnTo>
                <a:lnTo>
                  <a:pt x="514" y="288"/>
                </a:lnTo>
                <a:lnTo>
                  <a:pt x="514" y="289"/>
                </a:lnTo>
                <a:lnTo>
                  <a:pt x="512" y="292"/>
                </a:lnTo>
                <a:lnTo>
                  <a:pt x="511" y="296"/>
                </a:lnTo>
                <a:lnTo>
                  <a:pt x="509" y="300"/>
                </a:lnTo>
                <a:lnTo>
                  <a:pt x="509" y="301"/>
                </a:lnTo>
                <a:lnTo>
                  <a:pt x="508" y="302"/>
                </a:lnTo>
                <a:lnTo>
                  <a:pt x="508" y="304"/>
                </a:lnTo>
                <a:lnTo>
                  <a:pt x="508" y="306"/>
                </a:lnTo>
                <a:lnTo>
                  <a:pt x="508" y="308"/>
                </a:lnTo>
                <a:lnTo>
                  <a:pt x="509" y="310"/>
                </a:lnTo>
                <a:lnTo>
                  <a:pt x="509" y="312"/>
                </a:lnTo>
                <a:lnTo>
                  <a:pt x="511" y="315"/>
                </a:lnTo>
                <a:lnTo>
                  <a:pt x="511" y="317"/>
                </a:lnTo>
                <a:lnTo>
                  <a:pt x="512" y="319"/>
                </a:lnTo>
                <a:lnTo>
                  <a:pt x="513" y="321"/>
                </a:lnTo>
                <a:lnTo>
                  <a:pt x="515" y="325"/>
                </a:lnTo>
                <a:lnTo>
                  <a:pt x="517" y="330"/>
                </a:lnTo>
                <a:lnTo>
                  <a:pt x="519" y="336"/>
                </a:lnTo>
                <a:lnTo>
                  <a:pt x="524" y="345"/>
                </a:lnTo>
                <a:lnTo>
                  <a:pt x="527" y="353"/>
                </a:lnTo>
                <a:lnTo>
                  <a:pt x="529" y="358"/>
                </a:lnTo>
                <a:lnTo>
                  <a:pt x="530" y="360"/>
                </a:lnTo>
                <a:lnTo>
                  <a:pt x="531" y="361"/>
                </a:lnTo>
                <a:lnTo>
                  <a:pt x="531" y="363"/>
                </a:lnTo>
                <a:lnTo>
                  <a:pt x="533" y="369"/>
                </a:lnTo>
                <a:lnTo>
                  <a:pt x="534" y="371"/>
                </a:lnTo>
                <a:lnTo>
                  <a:pt x="534" y="373"/>
                </a:lnTo>
                <a:lnTo>
                  <a:pt x="535" y="374"/>
                </a:lnTo>
                <a:lnTo>
                  <a:pt x="535" y="375"/>
                </a:lnTo>
                <a:lnTo>
                  <a:pt x="536" y="376"/>
                </a:lnTo>
                <a:lnTo>
                  <a:pt x="537" y="377"/>
                </a:lnTo>
                <a:lnTo>
                  <a:pt x="538" y="378"/>
                </a:lnTo>
                <a:lnTo>
                  <a:pt x="538" y="379"/>
                </a:lnTo>
                <a:lnTo>
                  <a:pt x="539" y="380"/>
                </a:lnTo>
                <a:lnTo>
                  <a:pt x="541" y="380"/>
                </a:lnTo>
                <a:lnTo>
                  <a:pt x="542" y="381"/>
                </a:lnTo>
                <a:lnTo>
                  <a:pt x="543" y="382"/>
                </a:lnTo>
                <a:lnTo>
                  <a:pt x="544" y="382"/>
                </a:lnTo>
                <a:lnTo>
                  <a:pt x="546" y="383"/>
                </a:lnTo>
                <a:lnTo>
                  <a:pt x="552" y="385"/>
                </a:lnTo>
                <a:lnTo>
                  <a:pt x="554" y="385"/>
                </a:lnTo>
                <a:lnTo>
                  <a:pt x="559" y="386"/>
                </a:lnTo>
                <a:lnTo>
                  <a:pt x="561" y="386"/>
                </a:lnTo>
                <a:lnTo>
                  <a:pt x="562" y="386"/>
                </a:lnTo>
                <a:lnTo>
                  <a:pt x="563" y="387"/>
                </a:lnTo>
                <a:lnTo>
                  <a:pt x="565" y="388"/>
                </a:lnTo>
                <a:lnTo>
                  <a:pt x="567" y="388"/>
                </a:lnTo>
                <a:lnTo>
                  <a:pt x="568" y="390"/>
                </a:lnTo>
                <a:lnTo>
                  <a:pt x="570" y="392"/>
                </a:lnTo>
                <a:lnTo>
                  <a:pt x="573" y="395"/>
                </a:lnTo>
                <a:lnTo>
                  <a:pt x="574" y="396"/>
                </a:lnTo>
                <a:lnTo>
                  <a:pt x="575" y="397"/>
                </a:lnTo>
                <a:lnTo>
                  <a:pt x="576" y="397"/>
                </a:lnTo>
                <a:lnTo>
                  <a:pt x="578" y="398"/>
                </a:lnTo>
                <a:lnTo>
                  <a:pt x="580" y="399"/>
                </a:lnTo>
                <a:lnTo>
                  <a:pt x="582" y="399"/>
                </a:lnTo>
                <a:lnTo>
                  <a:pt x="583" y="400"/>
                </a:lnTo>
                <a:lnTo>
                  <a:pt x="585" y="400"/>
                </a:lnTo>
                <a:lnTo>
                  <a:pt x="586" y="400"/>
                </a:lnTo>
                <a:lnTo>
                  <a:pt x="587" y="400"/>
                </a:lnTo>
                <a:lnTo>
                  <a:pt x="588" y="400"/>
                </a:lnTo>
                <a:lnTo>
                  <a:pt x="592" y="399"/>
                </a:lnTo>
                <a:lnTo>
                  <a:pt x="595" y="399"/>
                </a:lnTo>
                <a:lnTo>
                  <a:pt x="597" y="399"/>
                </a:lnTo>
                <a:lnTo>
                  <a:pt x="598" y="399"/>
                </a:lnTo>
                <a:lnTo>
                  <a:pt x="599" y="399"/>
                </a:lnTo>
                <a:lnTo>
                  <a:pt x="600" y="399"/>
                </a:lnTo>
                <a:lnTo>
                  <a:pt x="602" y="400"/>
                </a:lnTo>
                <a:lnTo>
                  <a:pt x="604" y="400"/>
                </a:lnTo>
                <a:lnTo>
                  <a:pt x="605" y="401"/>
                </a:lnTo>
                <a:lnTo>
                  <a:pt x="606" y="402"/>
                </a:lnTo>
                <a:lnTo>
                  <a:pt x="607" y="403"/>
                </a:lnTo>
                <a:lnTo>
                  <a:pt x="608" y="403"/>
                </a:lnTo>
                <a:lnTo>
                  <a:pt x="609" y="404"/>
                </a:lnTo>
                <a:lnTo>
                  <a:pt x="610" y="405"/>
                </a:lnTo>
                <a:lnTo>
                  <a:pt x="610" y="407"/>
                </a:lnTo>
                <a:lnTo>
                  <a:pt x="610" y="408"/>
                </a:lnTo>
                <a:lnTo>
                  <a:pt x="611" y="410"/>
                </a:lnTo>
                <a:lnTo>
                  <a:pt x="612" y="413"/>
                </a:lnTo>
                <a:lnTo>
                  <a:pt x="613" y="419"/>
                </a:lnTo>
                <a:lnTo>
                  <a:pt x="615" y="427"/>
                </a:lnTo>
                <a:lnTo>
                  <a:pt x="619" y="439"/>
                </a:lnTo>
                <a:lnTo>
                  <a:pt x="621" y="447"/>
                </a:lnTo>
                <a:lnTo>
                  <a:pt x="621" y="449"/>
                </a:lnTo>
                <a:lnTo>
                  <a:pt x="622" y="450"/>
                </a:lnTo>
                <a:lnTo>
                  <a:pt x="623" y="452"/>
                </a:lnTo>
                <a:lnTo>
                  <a:pt x="624" y="455"/>
                </a:lnTo>
                <a:lnTo>
                  <a:pt x="625" y="456"/>
                </a:lnTo>
                <a:lnTo>
                  <a:pt x="625" y="458"/>
                </a:lnTo>
                <a:lnTo>
                  <a:pt x="626" y="464"/>
                </a:lnTo>
                <a:lnTo>
                  <a:pt x="627" y="466"/>
                </a:lnTo>
                <a:lnTo>
                  <a:pt x="627" y="468"/>
                </a:lnTo>
                <a:lnTo>
                  <a:pt x="628" y="471"/>
                </a:lnTo>
                <a:lnTo>
                  <a:pt x="629" y="474"/>
                </a:lnTo>
                <a:lnTo>
                  <a:pt x="630" y="475"/>
                </a:lnTo>
                <a:lnTo>
                  <a:pt x="632" y="479"/>
                </a:lnTo>
                <a:lnTo>
                  <a:pt x="634" y="482"/>
                </a:lnTo>
                <a:lnTo>
                  <a:pt x="634" y="484"/>
                </a:lnTo>
                <a:lnTo>
                  <a:pt x="635" y="485"/>
                </a:lnTo>
                <a:lnTo>
                  <a:pt x="635" y="487"/>
                </a:lnTo>
                <a:lnTo>
                  <a:pt x="635" y="488"/>
                </a:lnTo>
                <a:lnTo>
                  <a:pt x="635" y="490"/>
                </a:lnTo>
                <a:lnTo>
                  <a:pt x="635" y="491"/>
                </a:lnTo>
                <a:lnTo>
                  <a:pt x="634" y="492"/>
                </a:lnTo>
                <a:lnTo>
                  <a:pt x="633" y="496"/>
                </a:lnTo>
                <a:lnTo>
                  <a:pt x="632" y="499"/>
                </a:lnTo>
                <a:lnTo>
                  <a:pt x="631" y="502"/>
                </a:lnTo>
                <a:lnTo>
                  <a:pt x="631" y="503"/>
                </a:lnTo>
                <a:lnTo>
                  <a:pt x="631" y="504"/>
                </a:lnTo>
                <a:lnTo>
                  <a:pt x="630" y="504"/>
                </a:lnTo>
                <a:lnTo>
                  <a:pt x="629" y="505"/>
                </a:lnTo>
                <a:lnTo>
                  <a:pt x="629" y="505"/>
                </a:lnTo>
                <a:lnTo>
                  <a:pt x="628" y="506"/>
                </a:lnTo>
                <a:lnTo>
                  <a:pt x="626" y="506"/>
                </a:lnTo>
                <a:lnTo>
                  <a:pt x="622" y="508"/>
                </a:lnTo>
                <a:lnTo>
                  <a:pt x="620" y="508"/>
                </a:lnTo>
                <a:lnTo>
                  <a:pt x="618" y="509"/>
                </a:lnTo>
                <a:lnTo>
                  <a:pt x="616" y="510"/>
                </a:lnTo>
                <a:lnTo>
                  <a:pt x="611" y="513"/>
                </a:lnTo>
                <a:lnTo>
                  <a:pt x="608" y="514"/>
                </a:lnTo>
                <a:lnTo>
                  <a:pt x="605" y="516"/>
                </a:lnTo>
                <a:lnTo>
                  <a:pt x="600" y="520"/>
                </a:lnTo>
                <a:lnTo>
                  <a:pt x="598" y="521"/>
                </a:lnTo>
                <a:lnTo>
                  <a:pt x="596" y="522"/>
                </a:lnTo>
                <a:lnTo>
                  <a:pt x="594" y="522"/>
                </a:lnTo>
                <a:lnTo>
                  <a:pt x="593" y="523"/>
                </a:lnTo>
                <a:lnTo>
                  <a:pt x="592" y="523"/>
                </a:lnTo>
                <a:lnTo>
                  <a:pt x="590" y="523"/>
                </a:lnTo>
                <a:lnTo>
                  <a:pt x="589" y="523"/>
                </a:lnTo>
                <a:lnTo>
                  <a:pt x="588" y="523"/>
                </a:lnTo>
                <a:lnTo>
                  <a:pt x="587" y="523"/>
                </a:lnTo>
                <a:lnTo>
                  <a:pt x="584" y="522"/>
                </a:lnTo>
                <a:lnTo>
                  <a:pt x="579" y="521"/>
                </a:lnTo>
                <a:lnTo>
                  <a:pt x="577" y="520"/>
                </a:lnTo>
                <a:lnTo>
                  <a:pt x="575" y="520"/>
                </a:lnTo>
                <a:lnTo>
                  <a:pt x="573" y="519"/>
                </a:lnTo>
                <a:lnTo>
                  <a:pt x="569" y="519"/>
                </a:lnTo>
                <a:lnTo>
                  <a:pt x="564" y="518"/>
                </a:lnTo>
                <a:lnTo>
                  <a:pt x="562" y="518"/>
                </a:lnTo>
                <a:lnTo>
                  <a:pt x="560" y="518"/>
                </a:lnTo>
                <a:lnTo>
                  <a:pt x="557" y="518"/>
                </a:lnTo>
                <a:lnTo>
                  <a:pt x="552" y="519"/>
                </a:lnTo>
                <a:lnTo>
                  <a:pt x="544" y="521"/>
                </a:lnTo>
                <a:lnTo>
                  <a:pt x="542" y="521"/>
                </a:lnTo>
                <a:lnTo>
                  <a:pt x="539" y="522"/>
                </a:lnTo>
                <a:lnTo>
                  <a:pt x="537" y="522"/>
                </a:lnTo>
                <a:lnTo>
                  <a:pt x="536" y="522"/>
                </a:lnTo>
                <a:lnTo>
                  <a:pt x="534" y="521"/>
                </a:lnTo>
                <a:lnTo>
                  <a:pt x="533" y="521"/>
                </a:lnTo>
                <a:lnTo>
                  <a:pt x="532" y="521"/>
                </a:lnTo>
                <a:lnTo>
                  <a:pt x="531" y="520"/>
                </a:lnTo>
                <a:lnTo>
                  <a:pt x="528" y="519"/>
                </a:lnTo>
                <a:lnTo>
                  <a:pt x="526" y="518"/>
                </a:lnTo>
                <a:lnTo>
                  <a:pt x="525" y="518"/>
                </a:lnTo>
                <a:lnTo>
                  <a:pt x="523" y="518"/>
                </a:lnTo>
                <a:lnTo>
                  <a:pt x="522" y="518"/>
                </a:lnTo>
                <a:lnTo>
                  <a:pt x="521" y="518"/>
                </a:lnTo>
                <a:lnTo>
                  <a:pt x="519" y="518"/>
                </a:lnTo>
                <a:lnTo>
                  <a:pt x="517" y="518"/>
                </a:lnTo>
                <a:lnTo>
                  <a:pt x="516" y="519"/>
                </a:lnTo>
                <a:lnTo>
                  <a:pt x="515" y="519"/>
                </a:lnTo>
                <a:lnTo>
                  <a:pt x="514" y="519"/>
                </a:lnTo>
                <a:lnTo>
                  <a:pt x="513" y="520"/>
                </a:lnTo>
                <a:lnTo>
                  <a:pt x="511" y="521"/>
                </a:lnTo>
                <a:lnTo>
                  <a:pt x="510" y="521"/>
                </a:lnTo>
                <a:lnTo>
                  <a:pt x="509" y="522"/>
                </a:lnTo>
                <a:lnTo>
                  <a:pt x="507" y="523"/>
                </a:lnTo>
                <a:lnTo>
                  <a:pt x="507" y="524"/>
                </a:lnTo>
                <a:lnTo>
                  <a:pt x="506" y="526"/>
                </a:lnTo>
                <a:lnTo>
                  <a:pt x="505" y="527"/>
                </a:lnTo>
                <a:lnTo>
                  <a:pt x="504" y="528"/>
                </a:lnTo>
                <a:lnTo>
                  <a:pt x="504" y="529"/>
                </a:lnTo>
                <a:lnTo>
                  <a:pt x="504" y="530"/>
                </a:lnTo>
                <a:lnTo>
                  <a:pt x="504" y="531"/>
                </a:lnTo>
                <a:lnTo>
                  <a:pt x="503" y="532"/>
                </a:lnTo>
                <a:lnTo>
                  <a:pt x="503" y="534"/>
                </a:lnTo>
                <a:lnTo>
                  <a:pt x="503" y="538"/>
                </a:lnTo>
                <a:lnTo>
                  <a:pt x="504" y="540"/>
                </a:lnTo>
                <a:lnTo>
                  <a:pt x="503" y="541"/>
                </a:lnTo>
                <a:lnTo>
                  <a:pt x="503" y="542"/>
                </a:lnTo>
                <a:lnTo>
                  <a:pt x="503" y="544"/>
                </a:lnTo>
                <a:lnTo>
                  <a:pt x="502" y="545"/>
                </a:lnTo>
                <a:lnTo>
                  <a:pt x="502" y="546"/>
                </a:lnTo>
                <a:lnTo>
                  <a:pt x="501" y="548"/>
                </a:lnTo>
                <a:lnTo>
                  <a:pt x="499" y="551"/>
                </a:lnTo>
                <a:lnTo>
                  <a:pt x="496" y="555"/>
                </a:lnTo>
                <a:lnTo>
                  <a:pt x="494" y="557"/>
                </a:lnTo>
                <a:lnTo>
                  <a:pt x="490" y="562"/>
                </a:lnTo>
                <a:lnTo>
                  <a:pt x="486" y="567"/>
                </a:lnTo>
                <a:lnTo>
                  <a:pt x="485" y="568"/>
                </a:lnTo>
                <a:lnTo>
                  <a:pt x="484" y="571"/>
                </a:lnTo>
                <a:lnTo>
                  <a:pt x="481" y="575"/>
                </a:lnTo>
                <a:lnTo>
                  <a:pt x="477" y="581"/>
                </a:lnTo>
                <a:lnTo>
                  <a:pt x="477" y="582"/>
                </a:lnTo>
                <a:lnTo>
                  <a:pt x="475" y="584"/>
                </a:lnTo>
                <a:lnTo>
                  <a:pt x="474" y="585"/>
                </a:lnTo>
                <a:lnTo>
                  <a:pt x="473" y="587"/>
                </a:lnTo>
                <a:lnTo>
                  <a:pt x="471" y="588"/>
                </a:lnTo>
                <a:lnTo>
                  <a:pt x="470" y="589"/>
                </a:lnTo>
                <a:lnTo>
                  <a:pt x="468" y="590"/>
                </a:lnTo>
                <a:lnTo>
                  <a:pt x="466" y="591"/>
                </a:lnTo>
                <a:lnTo>
                  <a:pt x="465" y="592"/>
                </a:lnTo>
                <a:lnTo>
                  <a:pt x="463" y="592"/>
                </a:lnTo>
                <a:lnTo>
                  <a:pt x="462" y="593"/>
                </a:lnTo>
                <a:lnTo>
                  <a:pt x="460" y="593"/>
                </a:lnTo>
                <a:lnTo>
                  <a:pt x="459" y="593"/>
                </a:lnTo>
                <a:lnTo>
                  <a:pt x="457" y="593"/>
                </a:lnTo>
                <a:lnTo>
                  <a:pt x="455" y="593"/>
                </a:lnTo>
                <a:lnTo>
                  <a:pt x="454" y="593"/>
                </a:lnTo>
                <a:lnTo>
                  <a:pt x="448" y="593"/>
                </a:lnTo>
                <a:lnTo>
                  <a:pt x="448" y="593"/>
                </a:lnTo>
                <a:lnTo>
                  <a:pt x="448" y="593"/>
                </a:lnTo>
                <a:lnTo>
                  <a:pt x="447" y="593"/>
                </a:lnTo>
                <a:lnTo>
                  <a:pt x="447" y="593"/>
                </a:lnTo>
                <a:lnTo>
                  <a:pt x="445" y="592"/>
                </a:lnTo>
                <a:lnTo>
                  <a:pt x="444" y="592"/>
                </a:lnTo>
                <a:lnTo>
                  <a:pt x="442" y="591"/>
                </a:lnTo>
                <a:lnTo>
                  <a:pt x="441" y="590"/>
                </a:lnTo>
                <a:lnTo>
                  <a:pt x="439" y="589"/>
                </a:lnTo>
                <a:lnTo>
                  <a:pt x="438" y="588"/>
                </a:lnTo>
                <a:lnTo>
                  <a:pt x="437" y="587"/>
                </a:lnTo>
                <a:lnTo>
                  <a:pt x="437" y="586"/>
                </a:lnTo>
                <a:lnTo>
                  <a:pt x="436" y="585"/>
                </a:lnTo>
                <a:lnTo>
                  <a:pt x="435" y="584"/>
                </a:lnTo>
                <a:lnTo>
                  <a:pt x="435" y="583"/>
                </a:lnTo>
                <a:lnTo>
                  <a:pt x="434" y="581"/>
                </a:lnTo>
                <a:lnTo>
                  <a:pt x="432" y="575"/>
                </a:lnTo>
                <a:lnTo>
                  <a:pt x="431" y="574"/>
                </a:lnTo>
                <a:lnTo>
                  <a:pt x="430" y="573"/>
                </a:lnTo>
                <a:lnTo>
                  <a:pt x="430" y="572"/>
                </a:lnTo>
                <a:lnTo>
                  <a:pt x="429" y="571"/>
                </a:lnTo>
                <a:lnTo>
                  <a:pt x="426" y="567"/>
                </a:lnTo>
                <a:lnTo>
                  <a:pt x="425" y="565"/>
                </a:lnTo>
                <a:lnTo>
                  <a:pt x="424" y="565"/>
                </a:lnTo>
                <a:lnTo>
                  <a:pt x="423" y="564"/>
                </a:lnTo>
                <a:lnTo>
                  <a:pt x="421" y="562"/>
                </a:lnTo>
                <a:lnTo>
                  <a:pt x="414" y="557"/>
                </a:lnTo>
                <a:lnTo>
                  <a:pt x="412" y="556"/>
                </a:lnTo>
                <a:lnTo>
                  <a:pt x="411" y="555"/>
                </a:lnTo>
                <a:lnTo>
                  <a:pt x="410" y="554"/>
                </a:lnTo>
                <a:lnTo>
                  <a:pt x="409" y="552"/>
                </a:lnTo>
                <a:lnTo>
                  <a:pt x="408" y="551"/>
                </a:lnTo>
                <a:lnTo>
                  <a:pt x="407" y="549"/>
                </a:lnTo>
                <a:lnTo>
                  <a:pt x="405" y="547"/>
                </a:lnTo>
                <a:lnTo>
                  <a:pt x="402" y="542"/>
                </a:lnTo>
                <a:lnTo>
                  <a:pt x="402" y="541"/>
                </a:lnTo>
                <a:lnTo>
                  <a:pt x="401" y="539"/>
                </a:lnTo>
                <a:lnTo>
                  <a:pt x="400" y="538"/>
                </a:lnTo>
                <a:lnTo>
                  <a:pt x="399" y="537"/>
                </a:lnTo>
                <a:lnTo>
                  <a:pt x="398" y="536"/>
                </a:lnTo>
                <a:lnTo>
                  <a:pt x="396" y="536"/>
                </a:lnTo>
                <a:lnTo>
                  <a:pt x="394" y="535"/>
                </a:lnTo>
                <a:lnTo>
                  <a:pt x="393" y="535"/>
                </a:lnTo>
                <a:lnTo>
                  <a:pt x="392" y="535"/>
                </a:lnTo>
                <a:lnTo>
                  <a:pt x="390" y="535"/>
                </a:lnTo>
                <a:lnTo>
                  <a:pt x="390" y="535"/>
                </a:lnTo>
                <a:lnTo>
                  <a:pt x="388" y="535"/>
                </a:lnTo>
                <a:lnTo>
                  <a:pt x="383" y="536"/>
                </a:lnTo>
                <a:lnTo>
                  <a:pt x="382" y="536"/>
                </a:lnTo>
                <a:lnTo>
                  <a:pt x="380" y="537"/>
                </a:lnTo>
                <a:lnTo>
                  <a:pt x="379" y="537"/>
                </a:lnTo>
                <a:lnTo>
                  <a:pt x="378" y="537"/>
                </a:lnTo>
                <a:lnTo>
                  <a:pt x="376" y="537"/>
                </a:lnTo>
                <a:lnTo>
                  <a:pt x="372" y="536"/>
                </a:lnTo>
                <a:lnTo>
                  <a:pt x="370" y="536"/>
                </a:lnTo>
                <a:lnTo>
                  <a:pt x="362" y="534"/>
                </a:lnTo>
                <a:lnTo>
                  <a:pt x="360" y="534"/>
                </a:lnTo>
                <a:lnTo>
                  <a:pt x="359" y="533"/>
                </a:lnTo>
                <a:lnTo>
                  <a:pt x="357" y="532"/>
                </a:lnTo>
                <a:lnTo>
                  <a:pt x="355" y="532"/>
                </a:lnTo>
                <a:lnTo>
                  <a:pt x="354" y="531"/>
                </a:lnTo>
                <a:lnTo>
                  <a:pt x="352" y="530"/>
                </a:lnTo>
                <a:lnTo>
                  <a:pt x="347" y="526"/>
                </a:lnTo>
                <a:lnTo>
                  <a:pt x="345" y="525"/>
                </a:lnTo>
                <a:lnTo>
                  <a:pt x="344" y="524"/>
                </a:lnTo>
                <a:lnTo>
                  <a:pt x="342" y="523"/>
                </a:lnTo>
                <a:lnTo>
                  <a:pt x="341" y="522"/>
                </a:lnTo>
                <a:lnTo>
                  <a:pt x="339" y="522"/>
                </a:lnTo>
                <a:lnTo>
                  <a:pt x="337" y="522"/>
                </a:lnTo>
                <a:lnTo>
                  <a:pt x="333" y="522"/>
                </a:lnTo>
                <a:lnTo>
                  <a:pt x="331" y="521"/>
                </a:lnTo>
                <a:lnTo>
                  <a:pt x="330" y="521"/>
                </a:lnTo>
                <a:lnTo>
                  <a:pt x="325" y="520"/>
                </a:lnTo>
                <a:lnTo>
                  <a:pt x="324" y="520"/>
                </a:lnTo>
                <a:lnTo>
                  <a:pt x="323" y="519"/>
                </a:lnTo>
                <a:lnTo>
                  <a:pt x="320" y="519"/>
                </a:lnTo>
                <a:lnTo>
                  <a:pt x="315" y="519"/>
                </a:lnTo>
                <a:lnTo>
                  <a:pt x="311" y="520"/>
                </a:lnTo>
                <a:lnTo>
                  <a:pt x="307" y="520"/>
                </a:lnTo>
                <a:lnTo>
                  <a:pt x="301" y="521"/>
                </a:lnTo>
                <a:lnTo>
                  <a:pt x="298" y="522"/>
                </a:lnTo>
                <a:lnTo>
                  <a:pt x="293" y="524"/>
                </a:lnTo>
                <a:lnTo>
                  <a:pt x="283" y="527"/>
                </a:lnTo>
                <a:lnTo>
                  <a:pt x="280" y="527"/>
                </a:lnTo>
                <a:lnTo>
                  <a:pt x="278" y="528"/>
                </a:lnTo>
                <a:lnTo>
                  <a:pt x="277" y="528"/>
                </a:lnTo>
                <a:lnTo>
                  <a:pt x="276" y="528"/>
                </a:lnTo>
                <a:lnTo>
                  <a:pt x="274" y="528"/>
                </a:lnTo>
                <a:lnTo>
                  <a:pt x="273" y="527"/>
                </a:lnTo>
                <a:lnTo>
                  <a:pt x="272" y="527"/>
                </a:lnTo>
                <a:lnTo>
                  <a:pt x="271" y="526"/>
                </a:lnTo>
                <a:lnTo>
                  <a:pt x="271" y="526"/>
                </a:lnTo>
                <a:lnTo>
                  <a:pt x="270" y="525"/>
                </a:lnTo>
                <a:lnTo>
                  <a:pt x="269" y="524"/>
                </a:lnTo>
                <a:lnTo>
                  <a:pt x="269" y="523"/>
                </a:lnTo>
                <a:lnTo>
                  <a:pt x="266" y="519"/>
                </a:lnTo>
                <a:lnTo>
                  <a:pt x="266" y="518"/>
                </a:lnTo>
                <a:lnTo>
                  <a:pt x="265" y="517"/>
                </a:lnTo>
                <a:lnTo>
                  <a:pt x="264" y="516"/>
                </a:lnTo>
                <a:lnTo>
                  <a:pt x="262" y="514"/>
                </a:lnTo>
                <a:lnTo>
                  <a:pt x="261" y="513"/>
                </a:lnTo>
                <a:lnTo>
                  <a:pt x="259" y="512"/>
                </a:lnTo>
                <a:lnTo>
                  <a:pt x="257" y="511"/>
                </a:lnTo>
                <a:lnTo>
                  <a:pt x="255" y="510"/>
                </a:lnTo>
                <a:lnTo>
                  <a:pt x="253" y="510"/>
                </a:lnTo>
                <a:lnTo>
                  <a:pt x="251" y="509"/>
                </a:lnTo>
                <a:lnTo>
                  <a:pt x="248" y="508"/>
                </a:lnTo>
                <a:lnTo>
                  <a:pt x="246" y="508"/>
                </a:lnTo>
                <a:lnTo>
                  <a:pt x="244" y="508"/>
                </a:lnTo>
                <a:lnTo>
                  <a:pt x="243" y="508"/>
                </a:lnTo>
                <a:lnTo>
                  <a:pt x="243" y="508"/>
                </a:lnTo>
                <a:lnTo>
                  <a:pt x="242" y="508"/>
                </a:lnTo>
                <a:lnTo>
                  <a:pt x="242" y="508"/>
                </a:lnTo>
                <a:lnTo>
                  <a:pt x="240" y="509"/>
                </a:lnTo>
                <a:lnTo>
                  <a:pt x="239" y="509"/>
                </a:lnTo>
                <a:lnTo>
                  <a:pt x="237" y="509"/>
                </a:lnTo>
                <a:lnTo>
                  <a:pt x="237" y="509"/>
                </a:lnTo>
                <a:lnTo>
                  <a:pt x="236" y="509"/>
                </a:lnTo>
                <a:lnTo>
                  <a:pt x="235" y="508"/>
                </a:lnTo>
                <a:lnTo>
                  <a:pt x="234" y="505"/>
                </a:lnTo>
                <a:lnTo>
                  <a:pt x="232" y="500"/>
                </a:lnTo>
                <a:lnTo>
                  <a:pt x="231" y="498"/>
                </a:lnTo>
                <a:lnTo>
                  <a:pt x="230" y="496"/>
                </a:lnTo>
                <a:lnTo>
                  <a:pt x="228" y="495"/>
                </a:lnTo>
                <a:lnTo>
                  <a:pt x="228" y="494"/>
                </a:lnTo>
                <a:lnTo>
                  <a:pt x="227" y="494"/>
                </a:lnTo>
                <a:lnTo>
                  <a:pt x="227" y="494"/>
                </a:lnTo>
                <a:lnTo>
                  <a:pt x="226" y="494"/>
                </a:lnTo>
                <a:lnTo>
                  <a:pt x="226" y="494"/>
                </a:lnTo>
                <a:lnTo>
                  <a:pt x="225" y="494"/>
                </a:lnTo>
                <a:lnTo>
                  <a:pt x="224" y="494"/>
                </a:lnTo>
                <a:lnTo>
                  <a:pt x="222" y="494"/>
                </a:lnTo>
                <a:lnTo>
                  <a:pt x="221" y="494"/>
                </a:lnTo>
                <a:lnTo>
                  <a:pt x="220" y="495"/>
                </a:lnTo>
                <a:lnTo>
                  <a:pt x="219" y="496"/>
                </a:lnTo>
                <a:lnTo>
                  <a:pt x="217" y="497"/>
                </a:lnTo>
                <a:lnTo>
                  <a:pt x="214" y="500"/>
                </a:lnTo>
                <a:lnTo>
                  <a:pt x="213" y="500"/>
                </a:lnTo>
                <a:lnTo>
                  <a:pt x="213" y="501"/>
                </a:lnTo>
                <a:lnTo>
                  <a:pt x="212" y="501"/>
                </a:lnTo>
                <a:lnTo>
                  <a:pt x="211" y="501"/>
                </a:lnTo>
                <a:lnTo>
                  <a:pt x="211" y="500"/>
                </a:lnTo>
                <a:lnTo>
                  <a:pt x="210" y="500"/>
                </a:lnTo>
                <a:lnTo>
                  <a:pt x="209" y="499"/>
                </a:lnTo>
                <a:lnTo>
                  <a:pt x="209" y="498"/>
                </a:lnTo>
                <a:lnTo>
                  <a:pt x="208" y="497"/>
                </a:lnTo>
                <a:lnTo>
                  <a:pt x="208" y="495"/>
                </a:lnTo>
                <a:lnTo>
                  <a:pt x="208" y="494"/>
                </a:lnTo>
                <a:lnTo>
                  <a:pt x="208" y="494"/>
                </a:lnTo>
                <a:lnTo>
                  <a:pt x="208" y="493"/>
                </a:lnTo>
                <a:lnTo>
                  <a:pt x="208" y="491"/>
                </a:lnTo>
                <a:lnTo>
                  <a:pt x="209" y="490"/>
                </a:lnTo>
                <a:lnTo>
                  <a:pt x="210" y="488"/>
                </a:lnTo>
                <a:lnTo>
                  <a:pt x="210" y="487"/>
                </a:lnTo>
                <a:lnTo>
                  <a:pt x="210" y="486"/>
                </a:lnTo>
                <a:lnTo>
                  <a:pt x="210" y="485"/>
                </a:lnTo>
                <a:lnTo>
                  <a:pt x="210" y="485"/>
                </a:lnTo>
                <a:lnTo>
                  <a:pt x="210" y="484"/>
                </a:lnTo>
                <a:lnTo>
                  <a:pt x="210" y="482"/>
                </a:lnTo>
                <a:lnTo>
                  <a:pt x="209" y="481"/>
                </a:lnTo>
                <a:lnTo>
                  <a:pt x="207" y="477"/>
                </a:lnTo>
                <a:lnTo>
                  <a:pt x="205" y="474"/>
                </a:lnTo>
                <a:lnTo>
                  <a:pt x="203" y="471"/>
                </a:lnTo>
                <a:lnTo>
                  <a:pt x="200" y="468"/>
                </a:lnTo>
                <a:lnTo>
                  <a:pt x="199" y="466"/>
                </a:lnTo>
                <a:lnTo>
                  <a:pt x="196" y="463"/>
                </a:lnTo>
                <a:lnTo>
                  <a:pt x="191" y="458"/>
                </a:lnTo>
                <a:lnTo>
                  <a:pt x="189" y="457"/>
                </a:lnTo>
                <a:lnTo>
                  <a:pt x="187" y="455"/>
                </a:lnTo>
                <a:lnTo>
                  <a:pt x="177" y="447"/>
                </a:lnTo>
                <a:lnTo>
                  <a:pt x="176" y="447"/>
                </a:lnTo>
                <a:lnTo>
                  <a:pt x="175" y="446"/>
                </a:lnTo>
                <a:lnTo>
                  <a:pt x="174" y="445"/>
                </a:lnTo>
                <a:lnTo>
                  <a:pt x="173" y="444"/>
                </a:lnTo>
                <a:lnTo>
                  <a:pt x="172" y="441"/>
                </a:lnTo>
                <a:lnTo>
                  <a:pt x="171" y="440"/>
                </a:lnTo>
                <a:lnTo>
                  <a:pt x="169" y="436"/>
                </a:lnTo>
                <a:lnTo>
                  <a:pt x="168" y="434"/>
                </a:lnTo>
                <a:lnTo>
                  <a:pt x="167" y="433"/>
                </a:lnTo>
                <a:lnTo>
                  <a:pt x="166" y="431"/>
                </a:lnTo>
                <a:lnTo>
                  <a:pt x="164" y="429"/>
                </a:lnTo>
                <a:lnTo>
                  <a:pt x="163" y="427"/>
                </a:lnTo>
                <a:lnTo>
                  <a:pt x="162" y="426"/>
                </a:lnTo>
                <a:lnTo>
                  <a:pt x="160" y="425"/>
                </a:lnTo>
                <a:lnTo>
                  <a:pt x="159" y="425"/>
                </a:lnTo>
                <a:lnTo>
                  <a:pt x="159" y="424"/>
                </a:lnTo>
                <a:lnTo>
                  <a:pt x="158" y="424"/>
                </a:lnTo>
                <a:lnTo>
                  <a:pt x="158" y="424"/>
                </a:lnTo>
                <a:lnTo>
                  <a:pt x="157" y="424"/>
                </a:lnTo>
                <a:lnTo>
                  <a:pt x="156" y="424"/>
                </a:lnTo>
                <a:lnTo>
                  <a:pt x="156" y="425"/>
                </a:lnTo>
                <a:lnTo>
                  <a:pt x="155" y="425"/>
                </a:lnTo>
                <a:lnTo>
                  <a:pt x="153" y="426"/>
                </a:lnTo>
                <a:lnTo>
                  <a:pt x="153" y="427"/>
                </a:lnTo>
                <a:lnTo>
                  <a:pt x="152" y="427"/>
                </a:lnTo>
                <a:lnTo>
                  <a:pt x="151" y="427"/>
                </a:lnTo>
                <a:lnTo>
                  <a:pt x="150" y="427"/>
                </a:lnTo>
                <a:lnTo>
                  <a:pt x="149" y="427"/>
                </a:lnTo>
                <a:lnTo>
                  <a:pt x="148" y="427"/>
                </a:lnTo>
                <a:lnTo>
                  <a:pt x="147" y="427"/>
                </a:lnTo>
                <a:lnTo>
                  <a:pt x="145" y="426"/>
                </a:lnTo>
                <a:lnTo>
                  <a:pt x="144" y="425"/>
                </a:lnTo>
                <a:lnTo>
                  <a:pt x="142" y="424"/>
                </a:lnTo>
                <a:lnTo>
                  <a:pt x="141" y="423"/>
                </a:lnTo>
                <a:lnTo>
                  <a:pt x="139" y="422"/>
                </a:lnTo>
                <a:lnTo>
                  <a:pt x="138" y="421"/>
                </a:lnTo>
                <a:lnTo>
                  <a:pt x="138" y="420"/>
                </a:lnTo>
                <a:lnTo>
                  <a:pt x="137" y="419"/>
                </a:lnTo>
                <a:lnTo>
                  <a:pt x="136" y="418"/>
                </a:lnTo>
                <a:lnTo>
                  <a:pt x="135" y="416"/>
                </a:lnTo>
                <a:lnTo>
                  <a:pt x="135" y="414"/>
                </a:lnTo>
                <a:lnTo>
                  <a:pt x="134" y="412"/>
                </a:lnTo>
                <a:lnTo>
                  <a:pt x="134" y="410"/>
                </a:lnTo>
                <a:lnTo>
                  <a:pt x="134" y="408"/>
                </a:lnTo>
                <a:lnTo>
                  <a:pt x="133" y="406"/>
                </a:lnTo>
                <a:lnTo>
                  <a:pt x="133" y="404"/>
                </a:lnTo>
                <a:lnTo>
                  <a:pt x="134" y="403"/>
                </a:lnTo>
                <a:lnTo>
                  <a:pt x="134" y="401"/>
                </a:lnTo>
                <a:lnTo>
                  <a:pt x="134" y="400"/>
                </a:lnTo>
                <a:lnTo>
                  <a:pt x="134" y="397"/>
                </a:lnTo>
                <a:lnTo>
                  <a:pt x="136" y="391"/>
                </a:lnTo>
                <a:lnTo>
                  <a:pt x="136" y="390"/>
                </a:lnTo>
                <a:lnTo>
                  <a:pt x="136" y="388"/>
                </a:lnTo>
                <a:lnTo>
                  <a:pt x="136" y="387"/>
                </a:lnTo>
                <a:lnTo>
                  <a:pt x="137" y="385"/>
                </a:lnTo>
                <a:lnTo>
                  <a:pt x="136" y="383"/>
                </a:lnTo>
                <a:lnTo>
                  <a:pt x="136" y="382"/>
                </a:lnTo>
                <a:lnTo>
                  <a:pt x="136" y="380"/>
                </a:lnTo>
                <a:lnTo>
                  <a:pt x="135" y="377"/>
                </a:lnTo>
                <a:lnTo>
                  <a:pt x="135" y="375"/>
                </a:lnTo>
                <a:lnTo>
                  <a:pt x="134" y="373"/>
                </a:lnTo>
                <a:lnTo>
                  <a:pt x="133" y="372"/>
                </a:lnTo>
                <a:lnTo>
                  <a:pt x="133" y="371"/>
                </a:lnTo>
                <a:lnTo>
                  <a:pt x="132" y="369"/>
                </a:lnTo>
                <a:lnTo>
                  <a:pt x="131" y="368"/>
                </a:lnTo>
                <a:lnTo>
                  <a:pt x="130" y="368"/>
                </a:lnTo>
                <a:lnTo>
                  <a:pt x="129" y="368"/>
                </a:lnTo>
                <a:lnTo>
                  <a:pt x="129" y="367"/>
                </a:lnTo>
                <a:lnTo>
                  <a:pt x="128" y="367"/>
                </a:lnTo>
                <a:lnTo>
                  <a:pt x="127" y="367"/>
                </a:lnTo>
                <a:lnTo>
                  <a:pt x="126" y="367"/>
                </a:lnTo>
                <a:lnTo>
                  <a:pt x="126" y="367"/>
                </a:lnTo>
                <a:lnTo>
                  <a:pt x="125" y="367"/>
                </a:lnTo>
                <a:lnTo>
                  <a:pt x="121" y="368"/>
                </a:lnTo>
                <a:lnTo>
                  <a:pt x="119" y="368"/>
                </a:lnTo>
                <a:lnTo>
                  <a:pt x="112" y="371"/>
                </a:lnTo>
                <a:lnTo>
                  <a:pt x="110" y="371"/>
                </a:lnTo>
                <a:lnTo>
                  <a:pt x="108" y="372"/>
                </a:lnTo>
                <a:lnTo>
                  <a:pt x="105" y="373"/>
                </a:lnTo>
                <a:lnTo>
                  <a:pt x="102" y="375"/>
                </a:lnTo>
                <a:lnTo>
                  <a:pt x="101" y="375"/>
                </a:lnTo>
                <a:lnTo>
                  <a:pt x="100" y="375"/>
                </a:lnTo>
                <a:lnTo>
                  <a:pt x="99" y="375"/>
                </a:lnTo>
                <a:lnTo>
                  <a:pt x="98" y="375"/>
                </a:lnTo>
                <a:lnTo>
                  <a:pt x="97" y="375"/>
                </a:lnTo>
                <a:lnTo>
                  <a:pt x="92" y="374"/>
                </a:lnTo>
                <a:lnTo>
                  <a:pt x="91" y="374"/>
                </a:lnTo>
                <a:lnTo>
                  <a:pt x="90" y="374"/>
                </a:lnTo>
                <a:lnTo>
                  <a:pt x="87" y="373"/>
                </a:lnTo>
                <a:lnTo>
                  <a:pt x="81" y="370"/>
                </a:lnTo>
                <a:lnTo>
                  <a:pt x="80" y="369"/>
                </a:lnTo>
                <a:lnTo>
                  <a:pt x="78" y="368"/>
                </a:lnTo>
                <a:lnTo>
                  <a:pt x="77" y="367"/>
                </a:lnTo>
                <a:lnTo>
                  <a:pt x="75" y="365"/>
                </a:lnTo>
                <a:lnTo>
                  <a:pt x="73" y="364"/>
                </a:lnTo>
                <a:lnTo>
                  <a:pt x="72" y="363"/>
                </a:lnTo>
                <a:lnTo>
                  <a:pt x="71" y="362"/>
                </a:lnTo>
                <a:lnTo>
                  <a:pt x="68" y="361"/>
                </a:lnTo>
                <a:lnTo>
                  <a:pt x="68" y="361"/>
                </a:lnTo>
                <a:lnTo>
                  <a:pt x="66" y="360"/>
                </a:lnTo>
                <a:lnTo>
                  <a:pt x="65" y="359"/>
                </a:lnTo>
                <a:lnTo>
                  <a:pt x="64" y="358"/>
                </a:lnTo>
                <a:lnTo>
                  <a:pt x="63" y="357"/>
                </a:lnTo>
                <a:lnTo>
                  <a:pt x="62" y="355"/>
                </a:lnTo>
                <a:lnTo>
                  <a:pt x="61" y="353"/>
                </a:lnTo>
                <a:lnTo>
                  <a:pt x="60" y="351"/>
                </a:lnTo>
                <a:lnTo>
                  <a:pt x="59" y="350"/>
                </a:lnTo>
                <a:lnTo>
                  <a:pt x="55" y="346"/>
                </a:lnTo>
                <a:lnTo>
                  <a:pt x="54" y="345"/>
                </a:lnTo>
                <a:lnTo>
                  <a:pt x="54" y="344"/>
                </a:lnTo>
                <a:lnTo>
                  <a:pt x="53" y="343"/>
                </a:lnTo>
                <a:lnTo>
                  <a:pt x="53" y="342"/>
                </a:lnTo>
                <a:lnTo>
                  <a:pt x="53" y="340"/>
                </a:lnTo>
                <a:lnTo>
                  <a:pt x="52" y="338"/>
                </a:lnTo>
                <a:lnTo>
                  <a:pt x="52" y="337"/>
                </a:lnTo>
                <a:lnTo>
                  <a:pt x="52" y="336"/>
                </a:lnTo>
                <a:lnTo>
                  <a:pt x="52" y="335"/>
                </a:lnTo>
                <a:lnTo>
                  <a:pt x="51" y="334"/>
                </a:lnTo>
                <a:lnTo>
                  <a:pt x="50" y="333"/>
                </a:lnTo>
                <a:lnTo>
                  <a:pt x="50" y="332"/>
                </a:lnTo>
                <a:lnTo>
                  <a:pt x="48" y="328"/>
                </a:lnTo>
                <a:lnTo>
                  <a:pt x="47" y="327"/>
                </a:lnTo>
                <a:lnTo>
                  <a:pt x="46" y="324"/>
                </a:lnTo>
                <a:lnTo>
                  <a:pt x="46" y="323"/>
                </a:lnTo>
                <a:lnTo>
                  <a:pt x="45" y="321"/>
                </a:lnTo>
                <a:lnTo>
                  <a:pt x="45" y="320"/>
                </a:lnTo>
                <a:lnTo>
                  <a:pt x="45" y="317"/>
                </a:lnTo>
                <a:lnTo>
                  <a:pt x="45" y="315"/>
                </a:lnTo>
                <a:lnTo>
                  <a:pt x="45" y="313"/>
                </a:lnTo>
                <a:lnTo>
                  <a:pt x="44" y="311"/>
                </a:lnTo>
                <a:lnTo>
                  <a:pt x="43" y="309"/>
                </a:lnTo>
                <a:lnTo>
                  <a:pt x="41" y="305"/>
                </a:lnTo>
                <a:lnTo>
                  <a:pt x="39" y="302"/>
                </a:lnTo>
                <a:lnTo>
                  <a:pt x="39" y="301"/>
                </a:lnTo>
                <a:lnTo>
                  <a:pt x="38" y="300"/>
                </a:lnTo>
                <a:lnTo>
                  <a:pt x="38" y="300"/>
                </a:lnTo>
                <a:lnTo>
                  <a:pt x="38" y="299"/>
                </a:lnTo>
                <a:lnTo>
                  <a:pt x="37" y="299"/>
                </a:lnTo>
                <a:lnTo>
                  <a:pt x="35" y="299"/>
                </a:lnTo>
                <a:lnTo>
                  <a:pt x="34" y="299"/>
                </a:lnTo>
                <a:lnTo>
                  <a:pt x="33" y="299"/>
                </a:lnTo>
                <a:lnTo>
                  <a:pt x="32" y="299"/>
                </a:lnTo>
                <a:lnTo>
                  <a:pt x="32" y="300"/>
                </a:lnTo>
                <a:lnTo>
                  <a:pt x="31" y="300"/>
                </a:lnTo>
                <a:lnTo>
                  <a:pt x="31" y="301"/>
                </a:lnTo>
                <a:lnTo>
                  <a:pt x="31" y="302"/>
                </a:lnTo>
                <a:lnTo>
                  <a:pt x="31" y="303"/>
                </a:lnTo>
                <a:lnTo>
                  <a:pt x="31" y="305"/>
                </a:lnTo>
                <a:lnTo>
                  <a:pt x="33" y="315"/>
                </a:lnTo>
                <a:lnTo>
                  <a:pt x="34" y="316"/>
                </a:lnTo>
                <a:lnTo>
                  <a:pt x="34" y="317"/>
                </a:lnTo>
                <a:lnTo>
                  <a:pt x="34" y="319"/>
                </a:lnTo>
                <a:lnTo>
                  <a:pt x="34" y="320"/>
                </a:lnTo>
                <a:lnTo>
                  <a:pt x="33" y="321"/>
                </a:lnTo>
                <a:lnTo>
                  <a:pt x="33" y="321"/>
                </a:lnTo>
                <a:lnTo>
                  <a:pt x="33" y="322"/>
                </a:lnTo>
                <a:lnTo>
                  <a:pt x="32" y="323"/>
                </a:lnTo>
                <a:lnTo>
                  <a:pt x="30" y="324"/>
                </a:lnTo>
                <a:lnTo>
                  <a:pt x="30" y="325"/>
                </a:lnTo>
                <a:lnTo>
                  <a:pt x="29" y="326"/>
                </a:lnTo>
                <a:lnTo>
                  <a:pt x="28" y="326"/>
                </a:lnTo>
                <a:lnTo>
                  <a:pt x="27" y="326"/>
                </a:lnTo>
                <a:lnTo>
                  <a:pt x="27" y="326"/>
                </a:lnTo>
                <a:lnTo>
                  <a:pt x="26" y="326"/>
                </a:lnTo>
                <a:lnTo>
                  <a:pt x="25" y="326"/>
                </a:lnTo>
                <a:lnTo>
                  <a:pt x="24" y="325"/>
                </a:lnTo>
                <a:lnTo>
                  <a:pt x="24" y="325"/>
                </a:lnTo>
                <a:lnTo>
                  <a:pt x="23" y="325"/>
                </a:lnTo>
                <a:lnTo>
                  <a:pt x="23" y="326"/>
                </a:lnTo>
                <a:lnTo>
                  <a:pt x="22" y="326"/>
                </a:lnTo>
                <a:lnTo>
                  <a:pt x="21" y="327"/>
                </a:lnTo>
                <a:lnTo>
                  <a:pt x="20" y="327"/>
                </a:lnTo>
                <a:lnTo>
                  <a:pt x="18" y="329"/>
                </a:lnTo>
                <a:lnTo>
                  <a:pt x="17" y="329"/>
                </a:lnTo>
                <a:lnTo>
                  <a:pt x="16" y="330"/>
                </a:lnTo>
                <a:lnTo>
                  <a:pt x="16" y="330"/>
                </a:lnTo>
                <a:lnTo>
                  <a:pt x="15" y="331"/>
                </a:lnTo>
                <a:lnTo>
                  <a:pt x="15" y="332"/>
                </a:lnTo>
                <a:lnTo>
                  <a:pt x="14" y="334"/>
                </a:lnTo>
                <a:lnTo>
                  <a:pt x="13" y="335"/>
                </a:lnTo>
                <a:lnTo>
                  <a:pt x="13" y="336"/>
                </a:lnTo>
                <a:lnTo>
                  <a:pt x="12" y="336"/>
                </a:lnTo>
                <a:lnTo>
                  <a:pt x="9" y="340"/>
                </a:lnTo>
                <a:lnTo>
                  <a:pt x="8" y="340"/>
                </a:lnTo>
                <a:lnTo>
                  <a:pt x="7" y="341"/>
                </a:lnTo>
                <a:lnTo>
                  <a:pt x="6" y="344"/>
                </a:lnTo>
                <a:lnTo>
                  <a:pt x="5" y="346"/>
                </a:lnTo>
                <a:lnTo>
                  <a:pt x="4" y="346"/>
                </a:lnTo>
                <a:lnTo>
                  <a:pt x="4" y="346"/>
                </a:lnTo>
                <a:lnTo>
                  <a:pt x="3" y="346"/>
                </a:lnTo>
                <a:lnTo>
                  <a:pt x="3" y="347"/>
                </a:lnTo>
                <a:lnTo>
                  <a:pt x="2" y="347"/>
                </a:lnTo>
                <a:lnTo>
                  <a:pt x="2" y="346"/>
                </a:lnTo>
                <a:lnTo>
                  <a:pt x="1" y="346"/>
                </a:lnTo>
                <a:lnTo>
                  <a:pt x="0" y="345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5" name="Freeform 258">
            <a:extLst>
              <a:ext uri="{FF2B5EF4-FFF2-40B4-BE49-F238E27FC236}">
                <a16:creationId xmlns:a16="http://schemas.microsoft.com/office/drawing/2014/main" id="{0AEB6FB7-3F4A-451A-8820-3832459A130A}"/>
              </a:ext>
            </a:extLst>
          </p:cNvPr>
          <p:cNvSpPr>
            <a:spLocks/>
          </p:cNvSpPr>
          <p:nvPr/>
        </p:nvSpPr>
        <p:spPr bwMode="auto">
          <a:xfrm>
            <a:off x="10454359" y="3949210"/>
            <a:ext cx="421960" cy="717445"/>
          </a:xfrm>
          <a:custGeom>
            <a:avLst/>
            <a:gdLst>
              <a:gd name="T0" fmla="*/ 92 w 222"/>
              <a:gd name="T1" fmla="*/ 339 h 345"/>
              <a:gd name="T2" fmla="*/ 91 w 222"/>
              <a:gd name="T3" fmla="*/ 332 h 345"/>
              <a:gd name="T4" fmla="*/ 93 w 222"/>
              <a:gd name="T5" fmla="*/ 316 h 345"/>
              <a:gd name="T6" fmla="*/ 92 w 222"/>
              <a:gd name="T7" fmla="*/ 311 h 345"/>
              <a:gd name="T8" fmla="*/ 87 w 222"/>
              <a:gd name="T9" fmla="*/ 308 h 345"/>
              <a:gd name="T10" fmla="*/ 79 w 222"/>
              <a:gd name="T11" fmla="*/ 308 h 345"/>
              <a:gd name="T12" fmla="*/ 70 w 222"/>
              <a:gd name="T13" fmla="*/ 311 h 345"/>
              <a:gd name="T14" fmla="*/ 62 w 222"/>
              <a:gd name="T15" fmla="*/ 317 h 345"/>
              <a:gd name="T16" fmla="*/ 50 w 222"/>
              <a:gd name="T17" fmla="*/ 327 h 345"/>
              <a:gd name="T18" fmla="*/ 45 w 222"/>
              <a:gd name="T19" fmla="*/ 332 h 345"/>
              <a:gd name="T20" fmla="*/ 32 w 222"/>
              <a:gd name="T21" fmla="*/ 333 h 345"/>
              <a:gd name="T22" fmla="*/ 29 w 222"/>
              <a:gd name="T23" fmla="*/ 331 h 345"/>
              <a:gd name="T24" fmla="*/ 28 w 222"/>
              <a:gd name="T25" fmla="*/ 326 h 345"/>
              <a:gd name="T26" fmla="*/ 28 w 222"/>
              <a:gd name="T27" fmla="*/ 315 h 345"/>
              <a:gd name="T28" fmla="*/ 27 w 222"/>
              <a:gd name="T29" fmla="*/ 313 h 345"/>
              <a:gd name="T30" fmla="*/ 18 w 222"/>
              <a:gd name="T31" fmla="*/ 315 h 345"/>
              <a:gd name="T32" fmla="*/ 13 w 222"/>
              <a:gd name="T33" fmla="*/ 315 h 345"/>
              <a:gd name="T34" fmla="*/ 7 w 222"/>
              <a:gd name="T35" fmla="*/ 308 h 345"/>
              <a:gd name="T36" fmla="*/ 1 w 222"/>
              <a:gd name="T37" fmla="*/ 299 h 345"/>
              <a:gd name="T38" fmla="*/ 0 w 222"/>
              <a:gd name="T39" fmla="*/ 295 h 345"/>
              <a:gd name="T40" fmla="*/ 3 w 222"/>
              <a:gd name="T41" fmla="*/ 284 h 345"/>
              <a:gd name="T42" fmla="*/ 5 w 222"/>
              <a:gd name="T43" fmla="*/ 276 h 345"/>
              <a:gd name="T44" fmla="*/ 6 w 222"/>
              <a:gd name="T45" fmla="*/ 269 h 345"/>
              <a:gd name="T46" fmla="*/ 14 w 222"/>
              <a:gd name="T47" fmla="*/ 259 h 345"/>
              <a:gd name="T48" fmla="*/ 17 w 222"/>
              <a:gd name="T49" fmla="*/ 251 h 345"/>
              <a:gd name="T50" fmla="*/ 16 w 222"/>
              <a:gd name="T51" fmla="*/ 246 h 345"/>
              <a:gd name="T52" fmla="*/ 13 w 222"/>
              <a:gd name="T53" fmla="*/ 241 h 345"/>
              <a:gd name="T54" fmla="*/ 4 w 222"/>
              <a:gd name="T55" fmla="*/ 230 h 345"/>
              <a:gd name="T56" fmla="*/ 3 w 222"/>
              <a:gd name="T57" fmla="*/ 226 h 345"/>
              <a:gd name="T58" fmla="*/ 6 w 222"/>
              <a:gd name="T59" fmla="*/ 211 h 345"/>
              <a:gd name="T60" fmla="*/ 11 w 222"/>
              <a:gd name="T61" fmla="*/ 201 h 345"/>
              <a:gd name="T62" fmla="*/ 24 w 222"/>
              <a:gd name="T63" fmla="*/ 185 h 345"/>
              <a:gd name="T64" fmla="*/ 28 w 222"/>
              <a:gd name="T65" fmla="*/ 176 h 345"/>
              <a:gd name="T66" fmla="*/ 28 w 222"/>
              <a:gd name="T67" fmla="*/ 162 h 345"/>
              <a:gd name="T68" fmla="*/ 29 w 222"/>
              <a:gd name="T69" fmla="*/ 148 h 345"/>
              <a:gd name="T70" fmla="*/ 33 w 222"/>
              <a:gd name="T71" fmla="*/ 137 h 345"/>
              <a:gd name="T72" fmla="*/ 35 w 222"/>
              <a:gd name="T73" fmla="*/ 125 h 345"/>
              <a:gd name="T74" fmla="*/ 48 w 222"/>
              <a:gd name="T75" fmla="*/ 107 h 345"/>
              <a:gd name="T76" fmla="*/ 56 w 222"/>
              <a:gd name="T77" fmla="*/ 100 h 345"/>
              <a:gd name="T78" fmla="*/ 65 w 222"/>
              <a:gd name="T79" fmla="*/ 93 h 345"/>
              <a:gd name="T80" fmla="*/ 74 w 222"/>
              <a:gd name="T81" fmla="*/ 88 h 345"/>
              <a:gd name="T82" fmla="*/ 86 w 222"/>
              <a:gd name="T83" fmla="*/ 76 h 345"/>
              <a:gd name="T84" fmla="*/ 91 w 222"/>
              <a:gd name="T85" fmla="*/ 74 h 345"/>
              <a:gd name="T86" fmla="*/ 100 w 222"/>
              <a:gd name="T87" fmla="*/ 75 h 345"/>
              <a:gd name="T88" fmla="*/ 105 w 222"/>
              <a:gd name="T89" fmla="*/ 74 h 345"/>
              <a:gd name="T90" fmla="*/ 107 w 222"/>
              <a:gd name="T91" fmla="*/ 69 h 345"/>
              <a:gd name="T92" fmla="*/ 109 w 222"/>
              <a:gd name="T93" fmla="*/ 48 h 345"/>
              <a:gd name="T94" fmla="*/ 114 w 222"/>
              <a:gd name="T95" fmla="*/ 46 h 345"/>
              <a:gd name="T96" fmla="*/ 124 w 222"/>
              <a:gd name="T97" fmla="*/ 38 h 345"/>
              <a:gd name="T98" fmla="*/ 137 w 222"/>
              <a:gd name="T99" fmla="*/ 34 h 345"/>
              <a:gd name="T100" fmla="*/ 156 w 222"/>
              <a:gd name="T101" fmla="*/ 34 h 345"/>
              <a:gd name="T102" fmla="*/ 166 w 222"/>
              <a:gd name="T103" fmla="*/ 33 h 345"/>
              <a:gd name="T104" fmla="*/ 176 w 222"/>
              <a:gd name="T105" fmla="*/ 32 h 345"/>
              <a:gd name="T106" fmla="*/ 185 w 222"/>
              <a:gd name="T107" fmla="*/ 34 h 345"/>
              <a:gd name="T108" fmla="*/ 195 w 222"/>
              <a:gd name="T109" fmla="*/ 32 h 345"/>
              <a:gd name="T110" fmla="*/ 206 w 222"/>
              <a:gd name="T111" fmla="*/ 23 h 345"/>
              <a:gd name="T112" fmla="*/ 214 w 222"/>
              <a:gd name="T113" fmla="*/ 14 h 345"/>
              <a:gd name="T114" fmla="*/ 218 w 222"/>
              <a:gd name="T115" fmla="*/ 2 h 345"/>
              <a:gd name="T116" fmla="*/ 221 w 222"/>
              <a:gd name="T117" fmla="*/ 0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22" h="345">
                <a:moveTo>
                  <a:pt x="96" y="345"/>
                </a:moveTo>
                <a:lnTo>
                  <a:pt x="95" y="344"/>
                </a:lnTo>
                <a:lnTo>
                  <a:pt x="94" y="343"/>
                </a:lnTo>
                <a:lnTo>
                  <a:pt x="93" y="341"/>
                </a:lnTo>
                <a:lnTo>
                  <a:pt x="92" y="339"/>
                </a:lnTo>
                <a:lnTo>
                  <a:pt x="91" y="338"/>
                </a:lnTo>
                <a:lnTo>
                  <a:pt x="91" y="336"/>
                </a:lnTo>
                <a:lnTo>
                  <a:pt x="91" y="335"/>
                </a:lnTo>
                <a:lnTo>
                  <a:pt x="91" y="334"/>
                </a:lnTo>
                <a:lnTo>
                  <a:pt x="91" y="332"/>
                </a:lnTo>
                <a:lnTo>
                  <a:pt x="91" y="329"/>
                </a:lnTo>
                <a:lnTo>
                  <a:pt x="92" y="323"/>
                </a:lnTo>
                <a:lnTo>
                  <a:pt x="93" y="320"/>
                </a:lnTo>
                <a:lnTo>
                  <a:pt x="93" y="317"/>
                </a:lnTo>
                <a:lnTo>
                  <a:pt x="93" y="316"/>
                </a:lnTo>
                <a:lnTo>
                  <a:pt x="93" y="316"/>
                </a:lnTo>
                <a:lnTo>
                  <a:pt x="93" y="315"/>
                </a:lnTo>
                <a:lnTo>
                  <a:pt x="93" y="313"/>
                </a:lnTo>
                <a:lnTo>
                  <a:pt x="92" y="312"/>
                </a:lnTo>
                <a:lnTo>
                  <a:pt x="92" y="311"/>
                </a:lnTo>
                <a:lnTo>
                  <a:pt x="91" y="310"/>
                </a:lnTo>
                <a:lnTo>
                  <a:pt x="90" y="310"/>
                </a:lnTo>
                <a:lnTo>
                  <a:pt x="89" y="309"/>
                </a:lnTo>
                <a:lnTo>
                  <a:pt x="88" y="308"/>
                </a:lnTo>
                <a:lnTo>
                  <a:pt x="87" y="308"/>
                </a:lnTo>
                <a:lnTo>
                  <a:pt x="86" y="308"/>
                </a:lnTo>
                <a:lnTo>
                  <a:pt x="85" y="307"/>
                </a:lnTo>
                <a:lnTo>
                  <a:pt x="84" y="307"/>
                </a:lnTo>
                <a:lnTo>
                  <a:pt x="82" y="308"/>
                </a:lnTo>
                <a:lnTo>
                  <a:pt x="79" y="308"/>
                </a:lnTo>
                <a:lnTo>
                  <a:pt x="77" y="308"/>
                </a:lnTo>
                <a:lnTo>
                  <a:pt x="76" y="309"/>
                </a:lnTo>
                <a:lnTo>
                  <a:pt x="75" y="309"/>
                </a:lnTo>
                <a:lnTo>
                  <a:pt x="73" y="310"/>
                </a:lnTo>
                <a:lnTo>
                  <a:pt x="70" y="311"/>
                </a:lnTo>
                <a:lnTo>
                  <a:pt x="69" y="312"/>
                </a:lnTo>
                <a:lnTo>
                  <a:pt x="68" y="312"/>
                </a:lnTo>
                <a:lnTo>
                  <a:pt x="67" y="313"/>
                </a:lnTo>
                <a:lnTo>
                  <a:pt x="64" y="315"/>
                </a:lnTo>
                <a:lnTo>
                  <a:pt x="62" y="317"/>
                </a:lnTo>
                <a:lnTo>
                  <a:pt x="58" y="320"/>
                </a:lnTo>
                <a:lnTo>
                  <a:pt x="53" y="323"/>
                </a:lnTo>
                <a:lnTo>
                  <a:pt x="52" y="325"/>
                </a:lnTo>
                <a:lnTo>
                  <a:pt x="51" y="326"/>
                </a:lnTo>
                <a:lnTo>
                  <a:pt x="50" y="327"/>
                </a:lnTo>
                <a:lnTo>
                  <a:pt x="49" y="328"/>
                </a:lnTo>
                <a:lnTo>
                  <a:pt x="47" y="330"/>
                </a:lnTo>
                <a:lnTo>
                  <a:pt x="47" y="331"/>
                </a:lnTo>
                <a:lnTo>
                  <a:pt x="46" y="332"/>
                </a:lnTo>
                <a:lnTo>
                  <a:pt x="45" y="332"/>
                </a:lnTo>
                <a:lnTo>
                  <a:pt x="44" y="332"/>
                </a:lnTo>
                <a:lnTo>
                  <a:pt x="43" y="332"/>
                </a:lnTo>
                <a:lnTo>
                  <a:pt x="38" y="332"/>
                </a:lnTo>
                <a:lnTo>
                  <a:pt x="33" y="333"/>
                </a:lnTo>
                <a:lnTo>
                  <a:pt x="32" y="333"/>
                </a:lnTo>
                <a:lnTo>
                  <a:pt x="31" y="332"/>
                </a:lnTo>
                <a:lnTo>
                  <a:pt x="30" y="332"/>
                </a:lnTo>
                <a:lnTo>
                  <a:pt x="30" y="332"/>
                </a:lnTo>
                <a:lnTo>
                  <a:pt x="29" y="332"/>
                </a:lnTo>
                <a:lnTo>
                  <a:pt x="29" y="331"/>
                </a:lnTo>
                <a:lnTo>
                  <a:pt x="28" y="330"/>
                </a:lnTo>
                <a:lnTo>
                  <a:pt x="28" y="329"/>
                </a:lnTo>
                <a:lnTo>
                  <a:pt x="28" y="329"/>
                </a:lnTo>
                <a:lnTo>
                  <a:pt x="27" y="327"/>
                </a:lnTo>
                <a:lnTo>
                  <a:pt x="28" y="326"/>
                </a:lnTo>
                <a:lnTo>
                  <a:pt x="28" y="324"/>
                </a:lnTo>
                <a:lnTo>
                  <a:pt x="28" y="320"/>
                </a:lnTo>
                <a:lnTo>
                  <a:pt x="29" y="317"/>
                </a:lnTo>
                <a:lnTo>
                  <a:pt x="29" y="316"/>
                </a:lnTo>
                <a:lnTo>
                  <a:pt x="28" y="315"/>
                </a:lnTo>
                <a:lnTo>
                  <a:pt x="28" y="314"/>
                </a:lnTo>
                <a:lnTo>
                  <a:pt x="28" y="314"/>
                </a:lnTo>
                <a:lnTo>
                  <a:pt x="28" y="313"/>
                </a:lnTo>
                <a:lnTo>
                  <a:pt x="27" y="313"/>
                </a:lnTo>
                <a:lnTo>
                  <a:pt x="27" y="313"/>
                </a:lnTo>
                <a:lnTo>
                  <a:pt x="26" y="313"/>
                </a:lnTo>
                <a:lnTo>
                  <a:pt x="25" y="314"/>
                </a:lnTo>
                <a:lnTo>
                  <a:pt x="23" y="314"/>
                </a:lnTo>
                <a:lnTo>
                  <a:pt x="22" y="315"/>
                </a:lnTo>
                <a:lnTo>
                  <a:pt x="18" y="315"/>
                </a:lnTo>
                <a:lnTo>
                  <a:pt x="17" y="315"/>
                </a:lnTo>
                <a:lnTo>
                  <a:pt x="16" y="315"/>
                </a:lnTo>
                <a:lnTo>
                  <a:pt x="15" y="315"/>
                </a:lnTo>
                <a:lnTo>
                  <a:pt x="14" y="315"/>
                </a:lnTo>
                <a:lnTo>
                  <a:pt x="13" y="315"/>
                </a:lnTo>
                <a:lnTo>
                  <a:pt x="12" y="314"/>
                </a:lnTo>
                <a:lnTo>
                  <a:pt x="12" y="314"/>
                </a:lnTo>
                <a:lnTo>
                  <a:pt x="10" y="312"/>
                </a:lnTo>
                <a:lnTo>
                  <a:pt x="9" y="311"/>
                </a:lnTo>
                <a:lnTo>
                  <a:pt x="7" y="308"/>
                </a:lnTo>
                <a:lnTo>
                  <a:pt x="4" y="305"/>
                </a:lnTo>
                <a:lnTo>
                  <a:pt x="4" y="304"/>
                </a:lnTo>
                <a:lnTo>
                  <a:pt x="3" y="303"/>
                </a:lnTo>
                <a:lnTo>
                  <a:pt x="2" y="301"/>
                </a:lnTo>
                <a:lnTo>
                  <a:pt x="1" y="299"/>
                </a:lnTo>
                <a:lnTo>
                  <a:pt x="0" y="298"/>
                </a:lnTo>
                <a:lnTo>
                  <a:pt x="0" y="297"/>
                </a:lnTo>
                <a:lnTo>
                  <a:pt x="0" y="296"/>
                </a:lnTo>
                <a:lnTo>
                  <a:pt x="0" y="295"/>
                </a:lnTo>
                <a:lnTo>
                  <a:pt x="0" y="295"/>
                </a:lnTo>
                <a:lnTo>
                  <a:pt x="0" y="293"/>
                </a:lnTo>
                <a:lnTo>
                  <a:pt x="0" y="292"/>
                </a:lnTo>
                <a:lnTo>
                  <a:pt x="0" y="291"/>
                </a:lnTo>
                <a:lnTo>
                  <a:pt x="1" y="289"/>
                </a:lnTo>
                <a:lnTo>
                  <a:pt x="3" y="284"/>
                </a:lnTo>
                <a:lnTo>
                  <a:pt x="4" y="282"/>
                </a:lnTo>
                <a:lnTo>
                  <a:pt x="5" y="280"/>
                </a:lnTo>
                <a:lnTo>
                  <a:pt x="5" y="279"/>
                </a:lnTo>
                <a:lnTo>
                  <a:pt x="5" y="277"/>
                </a:lnTo>
                <a:lnTo>
                  <a:pt x="5" y="276"/>
                </a:lnTo>
                <a:lnTo>
                  <a:pt x="5" y="274"/>
                </a:lnTo>
                <a:lnTo>
                  <a:pt x="5" y="273"/>
                </a:lnTo>
                <a:lnTo>
                  <a:pt x="5" y="271"/>
                </a:lnTo>
                <a:lnTo>
                  <a:pt x="6" y="270"/>
                </a:lnTo>
                <a:lnTo>
                  <a:pt x="6" y="269"/>
                </a:lnTo>
                <a:lnTo>
                  <a:pt x="6" y="268"/>
                </a:lnTo>
                <a:lnTo>
                  <a:pt x="8" y="266"/>
                </a:lnTo>
                <a:lnTo>
                  <a:pt x="10" y="264"/>
                </a:lnTo>
                <a:lnTo>
                  <a:pt x="13" y="260"/>
                </a:lnTo>
                <a:lnTo>
                  <a:pt x="14" y="259"/>
                </a:lnTo>
                <a:lnTo>
                  <a:pt x="15" y="257"/>
                </a:lnTo>
                <a:lnTo>
                  <a:pt x="16" y="255"/>
                </a:lnTo>
                <a:lnTo>
                  <a:pt x="16" y="254"/>
                </a:lnTo>
                <a:lnTo>
                  <a:pt x="17" y="252"/>
                </a:lnTo>
                <a:lnTo>
                  <a:pt x="17" y="251"/>
                </a:lnTo>
                <a:lnTo>
                  <a:pt x="17" y="250"/>
                </a:lnTo>
                <a:lnTo>
                  <a:pt x="17" y="249"/>
                </a:lnTo>
                <a:lnTo>
                  <a:pt x="17" y="248"/>
                </a:lnTo>
                <a:lnTo>
                  <a:pt x="16" y="247"/>
                </a:lnTo>
                <a:lnTo>
                  <a:pt x="16" y="246"/>
                </a:lnTo>
                <a:lnTo>
                  <a:pt x="16" y="245"/>
                </a:lnTo>
                <a:lnTo>
                  <a:pt x="15" y="244"/>
                </a:lnTo>
                <a:lnTo>
                  <a:pt x="15" y="244"/>
                </a:lnTo>
                <a:lnTo>
                  <a:pt x="14" y="242"/>
                </a:lnTo>
                <a:lnTo>
                  <a:pt x="13" y="241"/>
                </a:lnTo>
                <a:lnTo>
                  <a:pt x="7" y="235"/>
                </a:lnTo>
                <a:lnTo>
                  <a:pt x="6" y="233"/>
                </a:lnTo>
                <a:lnTo>
                  <a:pt x="5" y="232"/>
                </a:lnTo>
                <a:lnTo>
                  <a:pt x="4" y="231"/>
                </a:lnTo>
                <a:lnTo>
                  <a:pt x="4" y="230"/>
                </a:lnTo>
                <a:lnTo>
                  <a:pt x="4" y="230"/>
                </a:lnTo>
                <a:lnTo>
                  <a:pt x="4" y="229"/>
                </a:lnTo>
                <a:lnTo>
                  <a:pt x="3" y="228"/>
                </a:lnTo>
                <a:lnTo>
                  <a:pt x="3" y="227"/>
                </a:lnTo>
                <a:lnTo>
                  <a:pt x="3" y="226"/>
                </a:lnTo>
                <a:lnTo>
                  <a:pt x="4" y="221"/>
                </a:lnTo>
                <a:lnTo>
                  <a:pt x="5" y="216"/>
                </a:lnTo>
                <a:lnTo>
                  <a:pt x="5" y="214"/>
                </a:lnTo>
                <a:lnTo>
                  <a:pt x="5" y="213"/>
                </a:lnTo>
                <a:lnTo>
                  <a:pt x="6" y="211"/>
                </a:lnTo>
                <a:lnTo>
                  <a:pt x="6" y="210"/>
                </a:lnTo>
                <a:lnTo>
                  <a:pt x="7" y="209"/>
                </a:lnTo>
                <a:lnTo>
                  <a:pt x="8" y="205"/>
                </a:lnTo>
                <a:lnTo>
                  <a:pt x="9" y="203"/>
                </a:lnTo>
                <a:lnTo>
                  <a:pt x="11" y="201"/>
                </a:lnTo>
                <a:lnTo>
                  <a:pt x="12" y="199"/>
                </a:lnTo>
                <a:lnTo>
                  <a:pt x="14" y="196"/>
                </a:lnTo>
                <a:lnTo>
                  <a:pt x="22" y="187"/>
                </a:lnTo>
                <a:lnTo>
                  <a:pt x="23" y="186"/>
                </a:lnTo>
                <a:lnTo>
                  <a:pt x="24" y="185"/>
                </a:lnTo>
                <a:lnTo>
                  <a:pt x="25" y="183"/>
                </a:lnTo>
                <a:lnTo>
                  <a:pt x="26" y="181"/>
                </a:lnTo>
                <a:lnTo>
                  <a:pt x="26" y="180"/>
                </a:lnTo>
                <a:lnTo>
                  <a:pt x="27" y="178"/>
                </a:lnTo>
                <a:lnTo>
                  <a:pt x="28" y="176"/>
                </a:lnTo>
                <a:lnTo>
                  <a:pt x="28" y="175"/>
                </a:lnTo>
                <a:lnTo>
                  <a:pt x="28" y="173"/>
                </a:lnTo>
                <a:lnTo>
                  <a:pt x="28" y="171"/>
                </a:lnTo>
                <a:lnTo>
                  <a:pt x="28" y="168"/>
                </a:lnTo>
                <a:lnTo>
                  <a:pt x="28" y="162"/>
                </a:lnTo>
                <a:lnTo>
                  <a:pt x="28" y="155"/>
                </a:lnTo>
                <a:lnTo>
                  <a:pt x="28" y="153"/>
                </a:lnTo>
                <a:lnTo>
                  <a:pt x="28" y="151"/>
                </a:lnTo>
                <a:lnTo>
                  <a:pt x="28" y="149"/>
                </a:lnTo>
                <a:lnTo>
                  <a:pt x="29" y="148"/>
                </a:lnTo>
                <a:lnTo>
                  <a:pt x="29" y="146"/>
                </a:lnTo>
                <a:lnTo>
                  <a:pt x="31" y="141"/>
                </a:lnTo>
                <a:lnTo>
                  <a:pt x="32" y="139"/>
                </a:lnTo>
                <a:lnTo>
                  <a:pt x="32" y="138"/>
                </a:lnTo>
                <a:lnTo>
                  <a:pt x="33" y="137"/>
                </a:lnTo>
                <a:lnTo>
                  <a:pt x="33" y="135"/>
                </a:lnTo>
                <a:lnTo>
                  <a:pt x="33" y="131"/>
                </a:lnTo>
                <a:lnTo>
                  <a:pt x="34" y="128"/>
                </a:lnTo>
                <a:lnTo>
                  <a:pt x="34" y="126"/>
                </a:lnTo>
                <a:lnTo>
                  <a:pt x="35" y="125"/>
                </a:lnTo>
                <a:lnTo>
                  <a:pt x="35" y="124"/>
                </a:lnTo>
                <a:lnTo>
                  <a:pt x="36" y="122"/>
                </a:lnTo>
                <a:lnTo>
                  <a:pt x="38" y="119"/>
                </a:lnTo>
                <a:lnTo>
                  <a:pt x="45" y="111"/>
                </a:lnTo>
                <a:lnTo>
                  <a:pt x="48" y="107"/>
                </a:lnTo>
                <a:lnTo>
                  <a:pt x="50" y="105"/>
                </a:lnTo>
                <a:lnTo>
                  <a:pt x="51" y="104"/>
                </a:lnTo>
                <a:lnTo>
                  <a:pt x="54" y="102"/>
                </a:lnTo>
                <a:lnTo>
                  <a:pt x="55" y="101"/>
                </a:lnTo>
                <a:lnTo>
                  <a:pt x="56" y="100"/>
                </a:lnTo>
                <a:lnTo>
                  <a:pt x="60" y="97"/>
                </a:lnTo>
                <a:lnTo>
                  <a:pt x="61" y="96"/>
                </a:lnTo>
                <a:lnTo>
                  <a:pt x="62" y="95"/>
                </a:lnTo>
                <a:lnTo>
                  <a:pt x="63" y="94"/>
                </a:lnTo>
                <a:lnTo>
                  <a:pt x="65" y="93"/>
                </a:lnTo>
                <a:lnTo>
                  <a:pt x="66" y="92"/>
                </a:lnTo>
                <a:lnTo>
                  <a:pt x="69" y="91"/>
                </a:lnTo>
                <a:lnTo>
                  <a:pt x="71" y="91"/>
                </a:lnTo>
                <a:lnTo>
                  <a:pt x="72" y="90"/>
                </a:lnTo>
                <a:lnTo>
                  <a:pt x="74" y="88"/>
                </a:lnTo>
                <a:lnTo>
                  <a:pt x="75" y="87"/>
                </a:lnTo>
                <a:lnTo>
                  <a:pt x="77" y="86"/>
                </a:lnTo>
                <a:lnTo>
                  <a:pt x="81" y="81"/>
                </a:lnTo>
                <a:lnTo>
                  <a:pt x="84" y="78"/>
                </a:lnTo>
                <a:lnTo>
                  <a:pt x="86" y="76"/>
                </a:lnTo>
                <a:lnTo>
                  <a:pt x="87" y="75"/>
                </a:lnTo>
                <a:lnTo>
                  <a:pt x="88" y="75"/>
                </a:lnTo>
                <a:lnTo>
                  <a:pt x="89" y="74"/>
                </a:lnTo>
                <a:lnTo>
                  <a:pt x="90" y="74"/>
                </a:lnTo>
                <a:lnTo>
                  <a:pt x="91" y="74"/>
                </a:lnTo>
                <a:lnTo>
                  <a:pt x="93" y="74"/>
                </a:lnTo>
                <a:lnTo>
                  <a:pt x="95" y="75"/>
                </a:lnTo>
                <a:lnTo>
                  <a:pt x="97" y="75"/>
                </a:lnTo>
                <a:lnTo>
                  <a:pt x="99" y="75"/>
                </a:lnTo>
                <a:lnTo>
                  <a:pt x="100" y="75"/>
                </a:lnTo>
                <a:lnTo>
                  <a:pt x="101" y="75"/>
                </a:lnTo>
                <a:lnTo>
                  <a:pt x="102" y="75"/>
                </a:lnTo>
                <a:lnTo>
                  <a:pt x="103" y="75"/>
                </a:lnTo>
                <a:lnTo>
                  <a:pt x="104" y="74"/>
                </a:lnTo>
                <a:lnTo>
                  <a:pt x="105" y="74"/>
                </a:lnTo>
                <a:lnTo>
                  <a:pt x="105" y="73"/>
                </a:lnTo>
                <a:lnTo>
                  <a:pt x="106" y="73"/>
                </a:lnTo>
                <a:lnTo>
                  <a:pt x="106" y="71"/>
                </a:lnTo>
                <a:lnTo>
                  <a:pt x="107" y="70"/>
                </a:lnTo>
                <a:lnTo>
                  <a:pt x="107" y="69"/>
                </a:lnTo>
                <a:lnTo>
                  <a:pt x="108" y="66"/>
                </a:lnTo>
                <a:lnTo>
                  <a:pt x="108" y="63"/>
                </a:lnTo>
                <a:lnTo>
                  <a:pt x="108" y="60"/>
                </a:lnTo>
                <a:lnTo>
                  <a:pt x="109" y="48"/>
                </a:lnTo>
                <a:lnTo>
                  <a:pt x="109" y="48"/>
                </a:lnTo>
                <a:lnTo>
                  <a:pt x="110" y="48"/>
                </a:lnTo>
                <a:lnTo>
                  <a:pt x="110" y="48"/>
                </a:lnTo>
                <a:lnTo>
                  <a:pt x="111" y="47"/>
                </a:lnTo>
                <a:lnTo>
                  <a:pt x="112" y="47"/>
                </a:lnTo>
                <a:lnTo>
                  <a:pt x="114" y="46"/>
                </a:lnTo>
                <a:lnTo>
                  <a:pt x="115" y="45"/>
                </a:lnTo>
                <a:lnTo>
                  <a:pt x="118" y="42"/>
                </a:lnTo>
                <a:lnTo>
                  <a:pt x="120" y="40"/>
                </a:lnTo>
                <a:lnTo>
                  <a:pt x="122" y="39"/>
                </a:lnTo>
                <a:lnTo>
                  <a:pt x="124" y="38"/>
                </a:lnTo>
                <a:lnTo>
                  <a:pt x="127" y="37"/>
                </a:lnTo>
                <a:lnTo>
                  <a:pt x="130" y="36"/>
                </a:lnTo>
                <a:lnTo>
                  <a:pt x="133" y="35"/>
                </a:lnTo>
                <a:lnTo>
                  <a:pt x="135" y="34"/>
                </a:lnTo>
                <a:lnTo>
                  <a:pt x="137" y="34"/>
                </a:lnTo>
                <a:lnTo>
                  <a:pt x="139" y="34"/>
                </a:lnTo>
                <a:lnTo>
                  <a:pt x="142" y="34"/>
                </a:lnTo>
                <a:lnTo>
                  <a:pt x="144" y="34"/>
                </a:lnTo>
                <a:lnTo>
                  <a:pt x="148" y="34"/>
                </a:lnTo>
                <a:lnTo>
                  <a:pt x="156" y="34"/>
                </a:lnTo>
                <a:lnTo>
                  <a:pt x="158" y="34"/>
                </a:lnTo>
                <a:lnTo>
                  <a:pt x="160" y="34"/>
                </a:lnTo>
                <a:lnTo>
                  <a:pt x="162" y="34"/>
                </a:lnTo>
                <a:lnTo>
                  <a:pt x="164" y="33"/>
                </a:lnTo>
                <a:lnTo>
                  <a:pt x="166" y="33"/>
                </a:lnTo>
                <a:lnTo>
                  <a:pt x="170" y="32"/>
                </a:lnTo>
                <a:lnTo>
                  <a:pt x="172" y="32"/>
                </a:lnTo>
                <a:lnTo>
                  <a:pt x="173" y="31"/>
                </a:lnTo>
                <a:lnTo>
                  <a:pt x="175" y="32"/>
                </a:lnTo>
                <a:lnTo>
                  <a:pt x="176" y="32"/>
                </a:lnTo>
                <a:lnTo>
                  <a:pt x="178" y="32"/>
                </a:lnTo>
                <a:lnTo>
                  <a:pt x="181" y="33"/>
                </a:lnTo>
                <a:lnTo>
                  <a:pt x="182" y="34"/>
                </a:lnTo>
                <a:lnTo>
                  <a:pt x="183" y="34"/>
                </a:lnTo>
                <a:lnTo>
                  <a:pt x="185" y="34"/>
                </a:lnTo>
                <a:lnTo>
                  <a:pt x="186" y="34"/>
                </a:lnTo>
                <a:lnTo>
                  <a:pt x="188" y="34"/>
                </a:lnTo>
                <a:lnTo>
                  <a:pt x="190" y="34"/>
                </a:lnTo>
                <a:lnTo>
                  <a:pt x="192" y="33"/>
                </a:lnTo>
                <a:lnTo>
                  <a:pt x="195" y="32"/>
                </a:lnTo>
                <a:lnTo>
                  <a:pt x="197" y="30"/>
                </a:lnTo>
                <a:lnTo>
                  <a:pt x="199" y="29"/>
                </a:lnTo>
                <a:lnTo>
                  <a:pt x="201" y="28"/>
                </a:lnTo>
                <a:lnTo>
                  <a:pt x="203" y="26"/>
                </a:lnTo>
                <a:lnTo>
                  <a:pt x="206" y="23"/>
                </a:lnTo>
                <a:lnTo>
                  <a:pt x="208" y="21"/>
                </a:lnTo>
                <a:lnTo>
                  <a:pt x="210" y="19"/>
                </a:lnTo>
                <a:lnTo>
                  <a:pt x="212" y="17"/>
                </a:lnTo>
                <a:lnTo>
                  <a:pt x="213" y="15"/>
                </a:lnTo>
                <a:lnTo>
                  <a:pt x="214" y="14"/>
                </a:lnTo>
                <a:lnTo>
                  <a:pt x="214" y="12"/>
                </a:lnTo>
                <a:lnTo>
                  <a:pt x="215" y="11"/>
                </a:lnTo>
                <a:lnTo>
                  <a:pt x="215" y="10"/>
                </a:lnTo>
                <a:lnTo>
                  <a:pt x="217" y="3"/>
                </a:lnTo>
                <a:lnTo>
                  <a:pt x="218" y="2"/>
                </a:lnTo>
                <a:lnTo>
                  <a:pt x="218" y="1"/>
                </a:lnTo>
                <a:lnTo>
                  <a:pt x="219" y="1"/>
                </a:lnTo>
                <a:lnTo>
                  <a:pt x="219" y="0"/>
                </a:lnTo>
                <a:lnTo>
                  <a:pt x="220" y="0"/>
                </a:lnTo>
                <a:lnTo>
                  <a:pt x="221" y="0"/>
                </a:lnTo>
                <a:lnTo>
                  <a:pt x="222" y="0"/>
                </a:lnTo>
              </a:path>
            </a:pathLst>
          </a:custGeom>
          <a:noFill/>
          <a:ln w="98425">
            <a:solidFill>
              <a:srgbClr val="CCCCCC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6" name="Freeform 259">
            <a:extLst>
              <a:ext uri="{FF2B5EF4-FFF2-40B4-BE49-F238E27FC236}">
                <a16:creationId xmlns:a16="http://schemas.microsoft.com/office/drawing/2014/main" id="{6FAEF2CB-4523-46E6-BF8A-1E7545E30549}"/>
              </a:ext>
            </a:extLst>
          </p:cNvPr>
          <p:cNvSpPr>
            <a:spLocks/>
          </p:cNvSpPr>
          <p:nvPr/>
        </p:nvSpPr>
        <p:spPr bwMode="auto">
          <a:xfrm>
            <a:off x="8108868" y="4186278"/>
            <a:ext cx="370641" cy="311932"/>
          </a:xfrm>
          <a:custGeom>
            <a:avLst/>
            <a:gdLst>
              <a:gd name="T0" fmla="*/ 125 w 195"/>
              <a:gd name="T1" fmla="*/ 1 h 150"/>
              <a:gd name="T2" fmla="*/ 127 w 195"/>
              <a:gd name="T3" fmla="*/ 5 h 150"/>
              <a:gd name="T4" fmla="*/ 140 w 195"/>
              <a:gd name="T5" fmla="*/ 15 h 150"/>
              <a:gd name="T6" fmla="*/ 149 w 195"/>
              <a:gd name="T7" fmla="*/ 18 h 150"/>
              <a:gd name="T8" fmla="*/ 153 w 195"/>
              <a:gd name="T9" fmla="*/ 26 h 150"/>
              <a:gd name="T10" fmla="*/ 159 w 195"/>
              <a:gd name="T11" fmla="*/ 31 h 150"/>
              <a:gd name="T12" fmla="*/ 175 w 195"/>
              <a:gd name="T13" fmla="*/ 38 h 150"/>
              <a:gd name="T14" fmla="*/ 182 w 195"/>
              <a:gd name="T15" fmla="*/ 45 h 150"/>
              <a:gd name="T16" fmla="*/ 191 w 195"/>
              <a:gd name="T17" fmla="*/ 53 h 150"/>
              <a:gd name="T18" fmla="*/ 195 w 195"/>
              <a:gd name="T19" fmla="*/ 60 h 150"/>
              <a:gd name="T20" fmla="*/ 193 w 195"/>
              <a:gd name="T21" fmla="*/ 67 h 150"/>
              <a:gd name="T22" fmla="*/ 179 w 195"/>
              <a:gd name="T23" fmla="*/ 76 h 150"/>
              <a:gd name="T24" fmla="*/ 174 w 195"/>
              <a:gd name="T25" fmla="*/ 80 h 150"/>
              <a:gd name="T26" fmla="*/ 174 w 195"/>
              <a:gd name="T27" fmla="*/ 85 h 150"/>
              <a:gd name="T28" fmla="*/ 178 w 195"/>
              <a:gd name="T29" fmla="*/ 91 h 150"/>
              <a:gd name="T30" fmla="*/ 180 w 195"/>
              <a:gd name="T31" fmla="*/ 105 h 150"/>
              <a:gd name="T32" fmla="*/ 176 w 195"/>
              <a:gd name="T33" fmla="*/ 112 h 150"/>
              <a:gd name="T34" fmla="*/ 168 w 195"/>
              <a:gd name="T35" fmla="*/ 117 h 150"/>
              <a:gd name="T36" fmla="*/ 159 w 195"/>
              <a:gd name="T37" fmla="*/ 116 h 150"/>
              <a:gd name="T38" fmla="*/ 148 w 195"/>
              <a:gd name="T39" fmla="*/ 110 h 150"/>
              <a:gd name="T40" fmla="*/ 136 w 195"/>
              <a:gd name="T41" fmla="*/ 109 h 150"/>
              <a:gd name="T42" fmla="*/ 126 w 195"/>
              <a:gd name="T43" fmla="*/ 111 h 150"/>
              <a:gd name="T44" fmla="*/ 120 w 195"/>
              <a:gd name="T45" fmla="*/ 116 h 150"/>
              <a:gd name="T46" fmla="*/ 110 w 195"/>
              <a:gd name="T47" fmla="*/ 120 h 150"/>
              <a:gd name="T48" fmla="*/ 94 w 195"/>
              <a:gd name="T49" fmla="*/ 132 h 150"/>
              <a:gd name="T50" fmla="*/ 81 w 195"/>
              <a:gd name="T51" fmla="*/ 137 h 150"/>
              <a:gd name="T52" fmla="*/ 71 w 195"/>
              <a:gd name="T53" fmla="*/ 140 h 150"/>
              <a:gd name="T54" fmla="*/ 65 w 195"/>
              <a:gd name="T55" fmla="*/ 148 h 150"/>
              <a:gd name="T56" fmla="*/ 62 w 195"/>
              <a:gd name="T57" fmla="*/ 150 h 150"/>
              <a:gd name="T58" fmla="*/ 47 w 195"/>
              <a:gd name="T59" fmla="*/ 148 h 150"/>
              <a:gd name="T60" fmla="*/ 43 w 195"/>
              <a:gd name="T61" fmla="*/ 145 h 150"/>
              <a:gd name="T62" fmla="*/ 41 w 195"/>
              <a:gd name="T63" fmla="*/ 140 h 150"/>
              <a:gd name="T64" fmla="*/ 42 w 195"/>
              <a:gd name="T65" fmla="*/ 134 h 150"/>
              <a:gd name="T66" fmla="*/ 41 w 195"/>
              <a:gd name="T67" fmla="*/ 128 h 150"/>
              <a:gd name="T68" fmla="*/ 40 w 195"/>
              <a:gd name="T69" fmla="*/ 123 h 150"/>
              <a:gd name="T70" fmla="*/ 33 w 195"/>
              <a:gd name="T71" fmla="*/ 119 h 150"/>
              <a:gd name="T72" fmla="*/ 29 w 195"/>
              <a:gd name="T73" fmla="*/ 114 h 150"/>
              <a:gd name="T74" fmla="*/ 30 w 195"/>
              <a:gd name="T75" fmla="*/ 108 h 150"/>
              <a:gd name="T76" fmla="*/ 29 w 195"/>
              <a:gd name="T77" fmla="*/ 102 h 150"/>
              <a:gd name="T78" fmla="*/ 18 w 195"/>
              <a:gd name="T79" fmla="*/ 91 h 150"/>
              <a:gd name="T80" fmla="*/ 12 w 195"/>
              <a:gd name="T81" fmla="*/ 81 h 150"/>
              <a:gd name="T82" fmla="*/ 9 w 195"/>
              <a:gd name="T83" fmla="*/ 75 h 150"/>
              <a:gd name="T84" fmla="*/ 13 w 195"/>
              <a:gd name="T85" fmla="*/ 69 h 150"/>
              <a:gd name="T86" fmla="*/ 18 w 195"/>
              <a:gd name="T87" fmla="*/ 64 h 150"/>
              <a:gd name="T88" fmla="*/ 9 w 195"/>
              <a:gd name="T89" fmla="*/ 53 h 150"/>
              <a:gd name="T90" fmla="*/ 1 w 195"/>
              <a:gd name="T91" fmla="*/ 48 h 150"/>
              <a:gd name="T92" fmla="*/ 1 w 195"/>
              <a:gd name="T93" fmla="*/ 45 h 150"/>
              <a:gd name="T94" fmla="*/ 12 w 195"/>
              <a:gd name="T95" fmla="*/ 40 h 150"/>
              <a:gd name="T96" fmla="*/ 27 w 195"/>
              <a:gd name="T97" fmla="*/ 34 h 150"/>
              <a:gd name="T98" fmla="*/ 33 w 195"/>
              <a:gd name="T99" fmla="*/ 34 h 150"/>
              <a:gd name="T100" fmla="*/ 42 w 195"/>
              <a:gd name="T101" fmla="*/ 38 h 150"/>
              <a:gd name="T102" fmla="*/ 50 w 195"/>
              <a:gd name="T103" fmla="*/ 36 h 150"/>
              <a:gd name="T104" fmla="*/ 53 w 195"/>
              <a:gd name="T105" fmla="*/ 26 h 150"/>
              <a:gd name="T106" fmla="*/ 58 w 195"/>
              <a:gd name="T107" fmla="*/ 21 h 150"/>
              <a:gd name="T108" fmla="*/ 69 w 195"/>
              <a:gd name="T109" fmla="*/ 20 h 150"/>
              <a:gd name="T110" fmla="*/ 85 w 195"/>
              <a:gd name="T111" fmla="*/ 13 h 150"/>
              <a:gd name="T112" fmla="*/ 102 w 195"/>
              <a:gd name="T113" fmla="*/ 5 h 150"/>
              <a:gd name="T114" fmla="*/ 123 w 195"/>
              <a:gd name="T11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" h="150">
                <a:moveTo>
                  <a:pt x="124" y="0"/>
                </a:moveTo>
                <a:lnTo>
                  <a:pt x="125" y="0"/>
                </a:lnTo>
                <a:lnTo>
                  <a:pt x="125" y="0"/>
                </a:lnTo>
                <a:lnTo>
                  <a:pt x="125" y="0"/>
                </a:lnTo>
                <a:lnTo>
                  <a:pt x="125" y="1"/>
                </a:lnTo>
                <a:lnTo>
                  <a:pt x="125" y="1"/>
                </a:lnTo>
                <a:lnTo>
                  <a:pt x="125" y="1"/>
                </a:lnTo>
                <a:lnTo>
                  <a:pt x="125" y="2"/>
                </a:lnTo>
                <a:lnTo>
                  <a:pt x="125" y="3"/>
                </a:lnTo>
                <a:lnTo>
                  <a:pt x="126" y="4"/>
                </a:lnTo>
                <a:lnTo>
                  <a:pt x="126" y="4"/>
                </a:lnTo>
                <a:lnTo>
                  <a:pt x="127" y="5"/>
                </a:lnTo>
                <a:lnTo>
                  <a:pt x="128" y="6"/>
                </a:lnTo>
                <a:lnTo>
                  <a:pt x="129" y="6"/>
                </a:lnTo>
                <a:lnTo>
                  <a:pt x="132" y="9"/>
                </a:lnTo>
                <a:lnTo>
                  <a:pt x="135" y="10"/>
                </a:lnTo>
                <a:lnTo>
                  <a:pt x="139" y="14"/>
                </a:lnTo>
                <a:lnTo>
                  <a:pt x="140" y="15"/>
                </a:lnTo>
                <a:lnTo>
                  <a:pt x="142" y="15"/>
                </a:lnTo>
                <a:lnTo>
                  <a:pt x="143" y="16"/>
                </a:lnTo>
                <a:lnTo>
                  <a:pt x="146" y="17"/>
                </a:lnTo>
                <a:lnTo>
                  <a:pt x="147" y="17"/>
                </a:lnTo>
                <a:lnTo>
                  <a:pt x="148" y="17"/>
                </a:lnTo>
                <a:lnTo>
                  <a:pt x="149" y="18"/>
                </a:lnTo>
                <a:lnTo>
                  <a:pt x="149" y="18"/>
                </a:lnTo>
                <a:lnTo>
                  <a:pt x="150" y="19"/>
                </a:lnTo>
                <a:lnTo>
                  <a:pt x="151" y="23"/>
                </a:lnTo>
                <a:lnTo>
                  <a:pt x="152" y="24"/>
                </a:lnTo>
                <a:lnTo>
                  <a:pt x="152" y="25"/>
                </a:lnTo>
                <a:lnTo>
                  <a:pt x="153" y="26"/>
                </a:lnTo>
                <a:lnTo>
                  <a:pt x="154" y="27"/>
                </a:lnTo>
                <a:lnTo>
                  <a:pt x="155" y="28"/>
                </a:lnTo>
                <a:lnTo>
                  <a:pt x="156" y="29"/>
                </a:lnTo>
                <a:lnTo>
                  <a:pt x="157" y="30"/>
                </a:lnTo>
                <a:lnTo>
                  <a:pt x="158" y="30"/>
                </a:lnTo>
                <a:lnTo>
                  <a:pt x="159" y="31"/>
                </a:lnTo>
                <a:lnTo>
                  <a:pt x="161" y="31"/>
                </a:lnTo>
                <a:lnTo>
                  <a:pt x="166" y="33"/>
                </a:lnTo>
                <a:lnTo>
                  <a:pt x="168" y="34"/>
                </a:lnTo>
                <a:lnTo>
                  <a:pt x="173" y="36"/>
                </a:lnTo>
                <a:lnTo>
                  <a:pt x="174" y="37"/>
                </a:lnTo>
                <a:lnTo>
                  <a:pt x="175" y="38"/>
                </a:lnTo>
                <a:lnTo>
                  <a:pt x="176" y="39"/>
                </a:lnTo>
                <a:lnTo>
                  <a:pt x="177" y="40"/>
                </a:lnTo>
                <a:lnTo>
                  <a:pt x="178" y="41"/>
                </a:lnTo>
                <a:lnTo>
                  <a:pt x="180" y="44"/>
                </a:lnTo>
                <a:lnTo>
                  <a:pt x="181" y="45"/>
                </a:lnTo>
                <a:lnTo>
                  <a:pt x="182" y="45"/>
                </a:lnTo>
                <a:lnTo>
                  <a:pt x="182" y="46"/>
                </a:lnTo>
                <a:lnTo>
                  <a:pt x="183" y="47"/>
                </a:lnTo>
                <a:lnTo>
                  <a:pt x="188" y="51"/>
                </a:lnTo>
                <a:lnTo>
                  <a:pt x="189" y="52"/>
                </a:lnTo>
                <a:lnTo>
                  <a:pt x="190" y="52"/>
                </a:lnTo>
                <a:lnTo>
                  <a:pt x="191" y="53"/>
                </a:lnTo>
                <a:lnTo>
                  <a:pt x="193" y="55"/>
                </a:lnTo>
                <a:lnTo>
                  <a:pt x="193" y="56"/>
                </a:lnTo>
                <a:lnTo>
                  <a:pt x="194" y="57"/>
                </a:lnTo>
                <a:lnTo>
                  <a:pt x="195" y="58"/>
                </a:lnTo>
                <a:lnTo>
                  <a:pt x="195" y="60"/>
                </a:lnTo>
                <a:lnTo>
                  <a:pt x="195" y="60"/>
                </a:lnTo>
                <a:lnTo>
                  <a:pt x="195" y="61"/>
                </a:lnTo>
                <a:lnTo>
                  <a:pt x="195" y="62"/>
                </a:lnTo>
                <a:lnTo>
                  <a:pt x="195" y="63"/>
                </a:lnTo>
                <a:lnTo>
                  <a:pt x="194" y="65"/>
                </a:lnTo>
                <a:lnTo>
                  <a:pt x="193" y="66"/>
                </a:lnTo>
                <a:lnTo>
                  <a:pt x="193" y="67"/>
                </a:lnTo>
                <a:lnTo>
                  <a:pt x="192" y="67"/>
                </a:lnTo>
                <a:lnTo>
                  <a:pt x="191" y="68"/>
                </a:lnTo>
                <a:lnTo>
                  <a:pt x="190" y="69"/>
                </a:lnTo>
                <a:lnTo>
                  <a:pt x="189" y="70"/>
                </a:lnTo>
                <a:lnTo>
                  <a:pt x="186" y="72"/>
                </a:lnTo>
                <a:lnTo>
                  <a:pt x="179" y="76"/>
                </a:lnTo>
                <a:lnTo>
                  <a:pt x="178" y="76"/>
                </a:lnTo>
                <a:lnTo>
                  <a:pt x="177" y="77"/>
                </a:lnTo>
                <a:lnTo>
                  <a:pt x="176" y="78"/>
                </a:lnTo>
                <a:lnTo>
                  <a:pt x="175" y="79"/>
                </a:lnTo>
                <a:lnTo>
                  <a:pt x="174" y="80"/>
                </a:lnTo>
                <a:lnTo>
                  <a:pt x="174" y="80"/>
                </a:lnTo>
                <a:lnTo>
                  <a:pt x="174" y="81"/>
                </a:lnTo>
                <a:lnTo>
                  <a:pt x="173" y="82"/>
                </a:lnTo>
                <a:lnTo>
                  <a:pt x="173" y="83"/>
                </a:lnTo>
                <a:lnTo>
                  <a:pt x="174" y="84"/>
                </a:lnTo>
                <a:lnTo>
                  <a:pt x="174" y="85"/>
                </a:lnTo>
                <a:lnTo>
                  <a:pt x="174" y="85"/>
                </a:lnTo>
                <a:lnTo>
                  <a:pt x="174" y="86"/>
                </a:lnTo>
                <a:lnTo>
                  <a:pt x="176" y="87"/>
                </a:lnTo>
                <a:lnTo>
                  <a:pt x="177" y="88"/>
                </a:lnTo>
                <a:lnTo>
                  <a:pt x="177" y="89"/>
                </a:lnTo>
                <a:lnTo>
                  <a:pt x="178" y="90"/>
                </a:lnTo>
                <a:lnTo>
                  <a:pt x="178" y="91"/>
                </a:lnTo>
                <a:lnTo>
                  <a:pt x="178" y="91"/>
                </a:lnTo>
                <a:lnTo>
                  <a:pt x="178" y="92"/>
                </a:lnTo>
                <a:lnTo>
                  <a:pt x="179" y="96"/>
                </a:lnTo>
                <a:lnTo>
                  <a:pt x="180" y="101"/>
                </a:lnTo>
                <a:lnTo>
                  <a:pt x="180" y="104"/>
                </a:lnTo>
                <a:lnTo>
                  <a:pt x="180" y="105"/>
                </a:lnTo>
                <a:lnTo>
                  <a:pt x="180" y="106"/>
                </a:lnTo>
                <a:lnTo>
                  <a:pt x="179" y="107"/>
                </a:lnTo>
                <a:lnTo>
                  <a:pt x="179" y="109"/>
                </a:lnTo>
                <a:lnTo>
                  <a:pt x="178" y="110"/>
                </a:lnTo>
                <a:lnTo>
                  <a:pt x="177" y="111"/>
                </a:lnTo>
                <a:lnTo>
                  <a:pt x="176" y="112"/>
                </a:lnTo>
                <a:lnTo>
                  <a:pt x="173" y="114"/>
                </a:lnTo>
                <a:lnTo>
                  <a:pt x="171" y="116"/>
                </a:lnTo>
                <a:lnTo>
                  <a:pt x="170" y="116"/>
                </a:lnTo>
                <a:lnTo>
                  <a:pt x="170" y="117"/>
                </a:lnTo>
                <a:lnTo>
                  <a:pt x="169" y="117"/>
                </a:lnTo>
                <a:lnTo>
                  <a:pt x="168" y="117"/>
                </a:lnTo>
                <a:lnTo>
                  <a:pt x="167" y="117"/>
                </a:lnTo>
                <a:lnTo>
                  <a:pt x="165" y="117"/>
                </a:lnTo>
                <a:lnTo>
                  <a:pt x="163" y="117"/>
                </a:lnTo>
                <a:lnTo>
                  <a:pt x="162" y="117"/>
                </a:lnTo>
                <a:lnTo>
                  <a:pt x="160" y="116"/>
                </a:lnTo>
                <a:lnTo>
                  <a:pt x="159" y="116"/>
                </a:lnTo>
                <a:lnTo>
                  <a:pt x="158" y="115"/>
                </a:lnTo>
                <a:lnTo>
                  <a:pt x="156" y="114"/>
                </a:lnTo>
                <a:lnTo>
                  <a:pt x="153" y="112"/>
                </a:lnTo>
                <a:lnTo>
                  <a:pt x="151" y="111"/>
                </a:lnTo>
                <a:lnTo>
                  <a:pt x="150" y="110"/>
                </a:lnTo>
                <a:lnTo>
                  <a:pt x="148" y="110"/>
                </a:lnTo>
                <a:lnTo>
                  <a:pt x="146" y="109"/>
                </a:lnTo>
                <a:lnTo>
                  <a:pt x="145" y="109"/>
                </a:lnTo>
                <a:lnTo>
                  <a:pt x="144" y="109"/>
                </a:lnTo>
                <a:lnTo>
                  <a:pt x="143" y="109"/>
                </a:lnTo>
                <a:lnTo>
                  <a:pt x="140" y="109"/>
                </a:lnTo>
                <a:lnTo>
                  <a:pt x="136" y="109"/>
                </a:lnTo>
                <a:lnTo>
                  <a:pt x="135" y="109"/>
                </a:lnTo>
                <a:lnTo>
                  <a:pt x="133" y="109"/>
                </a:lnTo>
                <a:lnTo>
                  <a:pt x="129" y="110"/>
                </a:lnTo>
                <a:lnTo>
                  <a:pt x="128" y="110"/>
                </a:lnTo>
                <a:lnTo>
                  <a:pt x="127" y="110"/>
                </a:lnTo>
                <a:lnTo>
                  <a:pt x="126" y="111"/>
                </a:lnTo>
                <a:lnTo>
                  <a:pt x="125" y="111"/>
                </a:lnTo>
                <a:lnTo>
                  <a:pt x="124" y="112"/>
                </a:lnTo>
                <a:lnTo>
                  <a:pt x="124" y="112"/>
                </a:lnTo>
                <a:lnTo>
                  <a:pt x="123" y="113"/>
                </a:lnTo>
                <a:lnTo>
                  <a:pt x="121" y="115"/>
                </a:lnTo>
                <a:lnTo>
                  <a:pt x="120" y="116"/>
                </a:lnTo>
                <a:lnTo>
                  <a:pt x="119" y="117"/>
                </a:lnTo>
                <a:lnTo>
                  <a:pt x="117" y="118"/>
                </a:lnTo>
                <a:lnTo>
                  <a:pt x="116" y="118"/>
                </a:lnTo>
                <a:lnTo>
                  <a:pt x="115" y="119"/>
                </a:lnTo>
                <a:lnTo>
                  <a:pt x="112" y="120"/>
                </a:lnTo>
                <a:lnTo>
                  <a:pt x="110" y="120"/>
                </a:lnTo>
                <a:lnTo>
                  <a:pt x="108" y="121"/>
                </a:lnTo>
                <a:lnTo>
                  <a:pt x="107" y="122"/>
                </a:lnTo>
                <a:lnTo>
                  <a:pt x="106" y="123"/>
                </a:lnTo>
                <a:lnTo>
                  <a:pt x="103" y="125"/>
                </a:lnTo>
                <a:lnTo>
                  <a:pt x="95" y="131"/>
                </a:lnTo>
                <a:lnTo>
                  <a:pt x="94" y="132"/>
                </a:lnTo>
                <a:lnTo>
                  <a:pt x="93" y="133"/>
                </a:lnTo>
                <a:lnTo>
                  <a:pt x="92" y="133"/>
                </a:lnTo>
                <a:lnTo>
                  <a:pt x="91" y="134"/>
                </a:lnTo>
                <a:lnTo>
                  <a:pt x="88" y="135"/>
                </a:lnTo>
                <a:lnTo>
                  <a:pt x="84" y="136"/>
                </a:lnTo>
                <a:lnTo>
                  <a:pt x="81" y="137"/>
                </a:lnTo>
                <a:lnTo>
                  <a:pt x="80" y="137"/>
                </a:lnTo>
                <a:lnTo>
                  <a:pt x="78" y="138"/>
                </a:lnTo>
                <a:lnTo>
                  <a:pt x="73" y="139"/>
                </a:lnTo>
                <a:lnTo>
                  <a:pt x="72" y="139"/>
                </a:lnTo>
                <a:lnTo>
                  <a:pt x="71" y="140"/>
                </a:lnTo>
                <a:lnTo>
                  <a:pt x="71" y="140"/>
                </a:lnTo>
                <a:lnTo>
                  <a:pt x="70" y="141"/>
                </a:lnTo>
                <a:lnTo>
                  <a:pt x="69" y="142"/>
                </a:lnTo>
                <a:lnTo>
                  <a:pt x="69" y="142"/>
                </a:lnTo>
                <a:lnTo>
                  <a:pt x="68" y="144"/>
                </a:lnTo>
                <a:lnTo>
                  <a:pt x="66" y="147"/>
                </a:lnTo>
                <a:lnTo>
                  <a:pt x="65" y="148"/>
                </a:lnTo>
                <a:lnTo>
                  <a:pt x="65" y="148"/>
                </a:lnTo>
                <a:lnTo>
                  <a:pt x="65" y="149"/>
                </a:lnTo>
                <a:lnTo>
                  <a:pt x="64" y="149"/>
                </a:lnTo>
                <a:lnTo>
                  <a:pt x="64" y="149"/>
                </a:lnTo>
                <a:lnTo>
                  <a:pt x="63" y="150"/>
                </a:lnTo>
                <a:lnTo>
                  <a:pt x="62" y="150"/>
                </a:lnTo>
                <a:lnTo>
                  <a:pt x="59" y="150"/>
                </a:lnTo>
                <a:lnTo>
                  <a:pt x="57" y="150"/>
                </a:lnTo>
                <a:lnTo>
                  <a:pt x="52" y="149"/>
                </a:lnTo>
                <a:lnTo>
                  <a:pt x="50" y="149"/>
                </a:lnTo>
                <a:lnTo>
                  <a:pt x="48" y="149"/>
                </a:lnTo>
                <a:lnTo>
                  <a:pt x="47" y="148"/>
                </a:lnTo>
                <a:lnTo>
                  <a:pt x="46" y="148"/>
                </a:lnTo>
                <a:lnTo>
                  <a:pt x="45" y="148"/>
                </a:lnTo>
                <a:lnTo>
                  <a:pt x="44" y="147"/>
                </a:lnTo>
                <a:lnTo>
                  <a:pt x="44" y="147"/>
                </a:lnTo>
                <a:lnTo>
                  <a:pt x="43" y="146"/>
                </a:lnTo>
                <a:lnTo>
                  <a:pt x="43" y="145"/>
                </a:lnTo>
                <a:lnTo>
                  <a:pt x="42" y="145"/>
                </a:lnTo>
                <a:lnTo>
                  <a:pt x="42" y="144"/>
                </a:lnTo>
                <a:lnTo>
                  <a:pt x="41" y="143"/>
                </a:lnTo>
                <a:lnTo>
                  <a:pt x="41" y="142"/>
                </a:lnTo>
                <a:lnTo>
                  <a:pt x="41" y="142"/>
                </a:lnTo>
                <a:lnTo>
                  <a:pt x="41" y="140"/>
                </a:lnTo>
                <a:lnTo>
                  <a:pt x="41" y="139"/>
                </a:lnTo>
                <a:lnTo>
                  <a:pt x="42" y="137"/>
                </a:lnTo>
                <a:lnTo>
                  <a:pt x="42" y="136"/>
                </a:lnTo>
                <a:lnTo>
                  <a:pt x="42" y="135"/>
                </a:lnTo>
                <a:lnTo>
                  <a:pt x="42" y="135"/>
                </a:lnTo>
                <a:lnTo>
                  <a:pt x="42" y="134"/>
                </a:lnTo>
                <a:lnTo>
                  <a:pt x="42" y="134"/>
                </a:lnTo>
                <a:lnTo>
                  <a:pt x="41" y="133"/>
                </a:lnTo>
                <a:lnTo>
                  <a:pt x="41" y="132"/>
                </a:lnTo>
                <a:lnTo>
                  <a:pt x="41" y="132"/>
                </a:lnTo>
                <a:lnTo>
                  <a:pt x="41" y="131"/>
                </a:lnTo>
                <a:lnTo>
                  <a:pt x="41" y="128"/>
                </a:lnTo>
                <a:lnTo>
                  <a:pt x="41" y="127"/>
                </a:lnTo>
                <a:lnTo>
                  <a:pt x="41" y="126"/>
                </a:lnTo>
                <a:lnTo>
                  <a:pt x="41" y="125"/>
                </a:lnTo>
                <a:lnTo>
                  <a:pt x="41" y="124"/>
                </a:lnTo>
                <a:lnTo>
                  <a:pt x="41" y="124"/>
                </a:lnTo>
                <a:lnTo>
                  <a:pt x="40" y="123"/>
                </a:lnTo>
                <a:lnTo>
                  <a:pt x="40" y="123"/>
                </a:lnTo>
                <a:lnTo>
                  <a:pt x="39" y="122"/>
                </a:lnTo>
                <a:lnTo>
                  <a:pt x="38" y="121"/>
                </a:lnTo>
                <a:lnTo>
                  <a:pt x="35" y="120"/>
                </a:lnTo>
                <a:lnTo>
                  <a:pt x="34" y="119"/>
                </a:lnTo>
                <a:lnTo>
                  <a:pt x="33" y="119"/>
                </a:lnTo>
                <a:lnTo>
                  <a:pt x="32" y="118"/>
                </a:lnTo>
                <a:lnTo>
                  <a:pt x="31" y="117"/>
                </a:lnTo>
                <a:lnTo>
                  <a:pt x="30" y="116"/>
                </a:lnTo>
                <a:lnTo>
                  <a:pt x="29" y="116"/>
                </a:lnTo>
                <a:lnTo>
                  <a:pt x="29" y="115"/>
                </a:lnTo>
                <a:lnTo>
                  <a:pt x="29" y="114"/>
                </a:lnTo>
                <a:lnTo>
                  <a:pt x="28" y="113"/>
                </a:lnTo>
                <a:lnTo>
                  <a:pt x="28" y="113"/>
                </a:lnTo>
                <a:lnTo>
                  <a:pt x="28" y="112"/>
                </a:lnTo>
                <a:lnTo>
                  <a:pt x="29" y="111"/>
                </a:lnTo>
                <a:lnTo>
                  <a:pt x="29" y="110"/>
                </a:lnTo>
                <a:lnTo>
                  <a:pt x="30" y="108"/>
                </a:lnTo>
                <a:lnTo>
                  <a:pt x="30" y="107"/>
                </a:lnTo>
                <a:lnTo>
                  <a:pt x="30" y="106"/>
                </a:lnTo>
                <a:lnTo>
                  <a:pt x="30" y="105"/>
                </a:lnTo>
                <a:lnTo>
                  <a:pt x="30" y="104"/>
                </a:lnTo>
                <a:lnTo>
                  <a:pt x="30" y="103"/>
                </a:lnTo>
                <a:lnTo>
                  <a:pt x="29" y="102"/>
                </a:lnTo>
                <a:lnTo>
                  <a:pt x="29" y="101"/>
                </a:lnTo>
                <a:lnTo>
                  <a:pt x="28" y="100"/>
                </a:lnTo>
                <a:lnTo>
                  <a:pt x="23" y="97"/>
                </a:lnTo>
                <a:lnTo>
                  <a:pt x="21" y="95"/>
                </a:lnTo>
                <a:lnTo>
                  <a:pt x="19" y="93"/>
                </a:lnTo>
                <a:lnTo>
                  <a:pt x="18" y="91"/>
                </a:lnTo>
                <a:lnTo>
                  <a:pt x="17" y="90"/>
                </a:lnTo>
                <a:lnTo>
                  <a:pt x="16" y="88"/>
                </a:lnTo>
                <a:lnTo>
                  <a:pt x="15" y="87"/>
                </a:lnTo>
                <a:lnTo>
                  <a:pt x="13" y="83"/>
                </a:lnTo>
                <a:lnTo>
                  <a:pt x="13" y="82"/>
                </a:lnTo>
                <a:lnTo>
                  <a:pt x="12" y="81"/>
                </a:lnTo>
                <a:lnTo>
                  <a:pt x="10" y="78"/>
                </a:lnTo>
                <a:lnTo>
                  <a:pt x="9" y="77"/>
                </a:lnTo>
                <a:lnTo>
                  <a:pt x="9" y="76"/>
                </a:lnTo>
                <a:lnTo>
                  <a:pt x="9" y="76"/>
                </a:lnTo>
                <a:lnTo>
                  <a:pt x="9" y="75"/>
                </a:lnTo>
                <a:lnTo>
                  <a:pt x="9" y="75"/>
                </a:lnTo>
                <a:lnTo>
                  <a:pt x="9" y="73"/>
                </a:lnTo>
                <a:lnTo>
                  <a:pt x="10" y="72"/>
                </a:lnTo>
                <a:lnTo>
                  <a:pt x="11" y="71"/>
                </a:lnTo>
                <a:lnTo>
                  <a:pt x="12" y="70"/>
                </a:lnTo>
                <a:lnTo>
                  <a:pt x="12" y="70"/>
                </a:lnTo>
                <a:lnTo>
                  <a:pt x="13" y="69"/>
                </a:lnTo>
                <a:lnTo>
                  <a:pt x="16" y="67"/>
                </a:lnTo>
                <a:lnTo>
                  <a:pt x="17" y="66"/>
                </a:lnTo>
                <a:lnTo>
                  <a:pt x="18" y="66"/>
                </a:lnTo>
                <a:lnTo>
                  <a:pt x="18" y="65"/>
                </a:lnTo>
                <a:lnTo>
                  <a:pt x="18" y="64"/>
                </a:lnTo>
                <a:lnTo>
                  <a:pt x="18" y="64"/>
                </a:lnTo>
                <a:lnTo>
                  <a:pt x="18" y="63"/>
                </a:lnTo>
                <a:lnTo>
                  <a:pt x="18" y="62"/>
                </a:lnTo>
                <a:lnTo>
                  <a:pt x="17" y="62"/>
                </a:lnTo>
                <a:lnTo>
                  <a:pt x="15" y="60"/>
                </a:lnTo>
                <a:lnTo>
                  <a:pt x="12" y="56"/>
                </a:lnTo>
                <a:lnTo>
                  <a:pt x="9" y="53"/>
                </a:lnTo>
                <a:lnTo>
                  <a:pt x="7" y="51"/>
                </a:lnTo>
                <a:lnTo>
                  <a:pt x="6" y="51"/>
                </a:lnTo>
                <a:lnTo>
                  <a:pt x="5" y="50"/>
                </a:lnTo>
                <a:lnTo>
                  <a:pt x="4" y="49"/>
                </a:lnTo>
                <a:lnTo>
                  <a:pt x="2" y="48"/>
                </a:lnTo>
                <a:lnTo>
                  <a:pt x="1" y="48"/>
                </a:lnTo>
                <a:lnTo>
                  <a:pt x="1" y="47"/>
                </a:lnTo>
                <a:lnTo>
                  <a:pt x="0" y="47"/>
                </a:lnTo>
                <a:lnTo>
                  <a:pt x="0" y="47"/>
                </a:lnTo>
                <a:lnTo>
                  <a:pt x="0" y="46"/>
                </a:lnTo>
                <a:lnTo>
                  <a:pt x="0" y="46"/>
                </a:lnTo>
                <a:lnTo>
                  <a:pt x="1" y="45"/>
                </a:lnTo>
                <a:lnTo>
                  <a:pt x="1" y="45"/>
                </a:lnTo>
                <a:lnTo>
                  <a:pt x="2" y="44"/>
                </a:lnTo>
                <a:lnTo>
                  <a:pt x="3" y="43"/>
                </a:lnTo>
                <a:lnTo>
                  <a:pt x="5" y="43"/>
                </a:lnTo>
                <a:lnTo>
                  <a:pt x="9" y="41"/>
                </a:lnTo>
                <a:lnTo>
                  <a:pt x="12" y="40"/>
                </a:lnTo>
                <a:lnTo>
                  <a:pt x="15" y="39"/>
                </a:lnTo>
                <a:lnTo>
                  <a:pt x="19" y="38"/>
                </a:lnTo>
                <a:lnTo>
                  <a:pt x="21" y="37"/>
                </a:lnTo>
                <a:lnTo>
                  <a:pt x="23" y="36"/>
                </a:lnTo>
                <a:lnTo>
                  <a:pt x="26" y="35"/>
                </a:lnTo>
                <a:lnTo>
                  <a:pt x="27" y="34"/>
                </a:lnTo>
                <a:lnTo>
                  <a:pt x="28" y="34"/>
                </a:lnTo>
                <a:lnTo>
                  <a:pt x="29" y="34"/>
                </a:lnTo>
                <a:lnTo>
                  <a:pt x="30" y="34"/>
                </a:lnTo>
                <a:lnTo>
                  <a:pt x="31" y="34"/>
                </a:lnTo>
                <a:lnTo>
                  <a:pt x="32" y="34"/>
                </a:lnTo>
                <a:lnTo>
                  <a:pt x="33" y="34"/>
                </a:lnTo>
                <a:lnTo>
                  <a:pt x="34" y="35"/>
                </a:lnTo>
                <a:lnTo>
                  <a:pt x="36" y="36"/>
                </a:lnTo>
                <a:lnTo>
                  <a:pt x="37" y="37"/>
                </a:lnTo>
                <a:lnTo>
                  <a:pt x="39" y="37"/>
                </a:lnTo>
                <a:lnTo>
                  <a:pt x="40" y="37"/>
                </a:lnTo>
                <a:lnTo>
                  <a:pt x="42" y="38"/>
                </a:lnTo>
                <a:lnTo>
                  <a:pt x="44" y="38"/>
                </a:lnTo>
                <a:lnTo>
                  <a:pt x="46" y="38"/>
                </a:lnTo>
                <a:lnTo>
                  <a:pt x="47" y="37"/>
                </a:lnTo>
                <a:lnTo>
                  <a:pt x="48" y="37"/>
                </a:lnTo>
                <a:lnTo>
                  <a:pt x="49" y="36"/>
                </a:lnTo>
                <a:lnTo>
                  <a:pt x="50" y="36"/>
                </a:lnTo>
                <a:lnTo>
                  <a:pt x="50" y="35"/>
                </a:lnTo>
                <a:lnTo>
                  <a:pt x="50" y="34"/>
                </a:lnTo>
                <a:lnTo>
                  <a:pt x="51" y="32"/>
                </a:lnTo>
                <a:lnTo>
                  <a:pt x="52" y="29"/>
                </a:lnTo>
                <a:lnTo>
                  <a:pt x="52" y="27"/>
                </a:lnTo>
                <a:lnTo>
                  <a:pt x="53" y="26"/>
                </a:lnTo>
                <a:lnTo>
                  <a:pt x="54" y="25"/>
                </a:lnTo>
                <a:lnTo>
                  <a:pt x="54" y="24"/>
                </a:lnTo>
                <a:lnTo>
                  <a:pt x="55" y="23"/>
                </a:lnTo>
                <a:lnTo>
                  <a:pt x="56" y="22"/>
                </a:lnTo>
                <a:lnTo>
                  <a:pt x="57" y="22"/>
                </a:lnTo>
                <a:lnTo>
                  <a:pt x="58" y="21"/>
                </a:lnTo>
                <a:lnTo>
                  <a:pt x="59" y="21"/>
                </a:lnTo>
                <a:lnTo>
                  <a:pt x="60" y="21"/>
                </a:lnTo>
                <a:lnTo>
                  <a:pt x="62" y="20"/>
                </a:lnTo>
                <a:lnTo>
                  <a:pt x="66" y="20"/>
                </a:lnTo>
                <a:lnTo>
                  <a:pt x="68" y="20"/>
                </a:lnTo>
                <a:lnTo>
                  <a:pt x="69" y="20"/>
                </a:lnTo>
                <a:lnTo>
                  <a:pt x="73" y="18"/>
                </a:lnTo>
                <a:lnTo>
                  <a:pt x="75" y="18"/>
                </a:lnTo>
                <a:lnTo>
                  <a:pt x="77" y="17"/>
                </a:lnTo>
                <a:lnTo>
                  <a:pt x="83" y="14"/>
                </a:lnTo>
                <a:lnTo>
                  <a:pt x="84" y="13"/>
                </a:lnTo>
                <a:lnTo>
                  <a:pt x="85" y="13"/>
                </a:lnTo>
                <a:lnTo>
                  <a:pt x="90" y="11"/>
                </a:lnTo>
                <a:lnTo>
                  <a:pt x="93" y="10"/>
                </a:lnTo>
                <a:lnTo>
                  <a:pt x="95" y="9"/>
                </a:lnTo>
                <a:lnTo>
                  <a:pt x="99" y="7"/>
                </a:lnTo>
                <a:lnTo>
                  <a:pt x="100" y="6"/>
                </a:lnTo>
                <a:lnTo>
                  <a:pt x="102" y="5"/>
                </a:lnTo>
                <a:lnTo>
                  <a:pt x="106" y="4"/>
                </a:lnTo>
                <a:lnTo>
                  <a:pt x="109" y="3"/>
                </a:lnTo>
                <a:lnTo>
                  <a:pt x="112" y="3"/>
                </a:lnTo>
                <a:lnTo>
                  <a:pt x="119" y="1"/>
                </a:lnTo>
                <a:lnTo>
                  <a:pt x="122" y="1"/>
                </a:lnTo>
                <a:lnTo>
                  <a:pt x="123" y="0"/>
                </a:lnTo>
                <a:lnTo>
                  <a:pt x="123" y="0"/>
                </a:lnTo>
                <a:lnTo>
                  <a:pt x="123" y="0"/>
                </a:lnTo>
                <a:lnTo>
                  <a:pt x="124" y="0"/>
                </a:lnTo>
                <a:close/>
              </a:path>
            </a:pathLst>
          </a:custGeom>
          <a:solidFill>
            <a:srgbClr val="7191D1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7" name="Freeform 260">
            <a:extLst>
              <a:ext uri="{FF2B5EF4-FFF2-40B4-BE49-F238E27FC236}">
                <a16:creationId xmlns:a16="http://schemas.microsoft.com/office/drawing/2014/main" id="{0239DF2D-150D-47F7-81D0-C02ADFCCC09E}"/>
              </a:ext>
            </a:extLst>
          </p:cNvPr>
          <p:cNvSpPr>
            <a:spLocks noEditPoints="1"/>
          </p:cNvSpPr>
          <p:nvPr/>
        </p:nvSpPr>
        <p:spPr bwMode="auto">
          <a:xfrm>
            <a:off x="7439814" y="3585287"/>
            <a:ext cx="1706848" cy="1511831"/>
          </a:xfrm>
          <a:custGeom>
            <a:avLst/>
            <a:gdLst>
              <a:gd name="T0" fmla="*/ 691 w 898"/>
              <a:gd name="T1" fmla="*/ 30 h 727"/>
              <a:gd name="T2" fmla="*/ 725 w 898"/>
              <a:gd name="T3" fmla="*/ 76 h 727"/>
              <a:gd name="T4" fmla="*/ 732 w 898"/>
              <a:gd name="T5" fmla="*/ 149 h 727"/>
              <a:gd name="T6" fmla="*/ 745 w 898"/>
              <a:gd name="T7" fmla="*/ 182 h 727"/>
              <a:gd name="T8" fmla="*/ 784 w 898"/>
              <a:gd name="T9" fmla="*/ 215 h 727"/>
              <a:gd name="T10" fmla="*/ 832 w 898"/>
              <a:gd name="T11" fmla="*/ 248 h 727"/>
              <a:gd name="T12" fmla="*/ 826 w 898"/>
              <a:gd name="T13" fmla="*/ 308 h 727"/>
              <a:gd name="T14" fmla="*/ 849 w 898"/>
              <a:gd name="T15" fmla="*/ 338 h 727"/>
              <a:gd name="T16" fmla="*/ 838 w 898"/>
              <a:gd name="T17" fmla="*/ 370 h 727"/>
              <a:gd name="T18" fmla="*/ 855 w 898"/>
              <a:gd name="T19" fmla="*/ 397 h 727"/>
              <a:gd name="T20" fmla="*/ 895 w 898"/>
              <a:gd name="T21" fmla="*/ 430 h 727"/>
              <a:gd name="T22" fmla="*/ 884 w 898"/>
              <a:gd name="T23" fmla="*/ 498 h 727"/>
              <a:gd name="T24" fmla="*/ 857 w 898"/>
              <a:gd name="T25" fmla="*/ 534 h 727"/>
              <a:gd name="T26" fmla="*/ 799 w 898"/>
              <a:gd name="T27" fmla="*/ 560 h 727"/>
              <a:gd name="T28" fmla="*/ 752 w 898"/>
              <a:gd name="T29" fmla="*/ 599 h 727"/>
              <a:gd name="T30" fmla="*/ 778 w 898"/>
              <a:gd name="T31" fmla="*/ 647 h 727"/>
              <a:gd name="T32" fmla="*/ 741 w 898"/>
              <a:gd name="T33" fmla="*/ 671 h 727"/>
              <a:gd name="T34" fmla="*/ 668 w 898"/>
              <a:gd name="T35" fmla="*/ 666 h 727"/>
              <a:gd name="T36" fmla="*/ 644 w 898"/>
              <a:gd name="T37" fmla="*/ 701 h 727"/>
              <a:gd name="T38" fmla="*/ 608 w 898"/>
              <a:gd name="T39" fmla="*/ 679 h 727"/>
              <a:gd name="T40" fmla="*/ 559 w 898"/>
              <a:gd name="T41" fmla="*/ 678 h 727"/>
              <a:gd name="T42" fmla="*/ 522 w 898"/>
              <a:gd name="T43" fmla="*/ 726 h 727"/>
              <a:gd name="T44" fmla="*/ 481 w 898"/>
              <a:gd name="T45" fmla="*/ 710 h 727"/>
              <a:gd name="T46" fmla="*/ 422 w 898"/>
              <a:gd name="T47" fmla="*/ 698 h 727"/>
              <a:gd name="T48" fmla="*/ 386 w 898"/>
              <a:gd name="T49" fmla="*/ 706 h 727"/>
              <a:gd name="T50" fmla="*/ 337 w 898"/>
              <a:gd name="T51" fmla="*/ 707 h 727"/>
              <a:gd name="T52" fmla="*/ 276 w 898"/>
              <a:gd name="T53" fmla="*/ 692 h 727"/>
              <a:gd name="T54" fmla="*/ 227 w 898"/>
              <a:gd name="T55" fmla="*/ 722 h 727"/>
              <a:gd name="T56" fmla="*/ 179 w 898"/>
              <a:gd name="T57" fmla="*/ 720 h 727"/>
              <a:gd name="T58" fmla="*/ 141 w 898"/>
              <a:gd name="T59" fmla="*/ 698 h 727"/>
              <a:gd name="T60" fmla="*/ 123 w 898"/>
              <a:gd name="T61" fmla="*/ 645 h 727"/>
              <a:gd name="T62" fmla="*/ 119 w 898"/>
              <a:gd name="T63" fmla="*/ 622 h 727"/>
              <a:gd name="T64" fmla="*/ 112 w 898"/>
              <a:gd name="T65" fmla="*/ 600 h 727"/>
              <a:gd name="T66" fmla="*/ 159 w 898"/>
              <a:gd name="T67" fmla="*/ 571 h 727"/>
              <a:gd name="T68" fmla="*/ 167 w 898"/>
              <a:gd name="T69" fmla="*/ 519 h 727"/>
              <a:gd name="T70" fmla="*/ 152 w 898"/>
              <a:gd name="T71" fmla="*/ 440 h 727"/>
              <a:gd name="T72" fmla="*/ 103 w 898"/>
              <a:gd name="T73" fmla="*/ 402 h 727"/>
              <a:gd name="T74" fmla="*/ 47 w 898"/>
              <a:gd name="T75" fmla="*/ 381 h 727"/>
              <a:gd name="T76" fmla="*/ 2 w 898"/>
              <a:gd name="T77" fmla="*/ 376 h 727"/>
              <a:gd name="T78" fmla="*/ 9 w 898"/>
              <a:gd name="T79" fmla="*/ 332 h 727"/>
              <a:gd name="T80" fmla="*/ 39 w 898"/>
              <a:gd name="T81" fmla="*/ 297 h 727"/>
              <a:gd name="T82" fmla="*/ 102 w 898"/>
              <a:gd name="T83" fmla="*/ 258 h 727"/>
              <a:gd name="T84" fmla="*/ 163 w 898"/>
              <a:gd name="T85" fmla="*/ 242 h 727"/>
              <a:gd name="T86" fmla="*/ 213 w 898"/>
              <a:gd name="T87" fmla="*/ 224 h 727"/>
              <a:gd name="T88" fmla="*/ 249 w 898"/>
              <a:gd name="T89" fmla="*/ 188 h 727"/>
              <a:gd name="T90" fmla="*/ 335 w 898"/>
              <a:gd name="T91" fmla="*/ 181 h 727"/>
              <a:gd name="T92" fmla="*/ 408 w 898"/>
              <a:gd name="T93" fmla="*/ 171 h 727"/>
              <a:gd name="T94" fmla="*/ 426 w 898"/>
              <a:gd name="T95" fmla="*/ 126 h 727"/>
              <a:gd name="T96" fmla="*/ 450 w 898"/>
              <a:gd name="T97" fmla="*/ 83 h 727"/>
              <a:gd name="T98" fmla="*/ 482 w 898"/>
              <a:gd name="T99" fmla="*/ 76 h 727"/>
              <a:gd name="T100" fmla="*/ 514 w 898"/>
              <a:gd name="T101" fmla="*/ 92 h 727"/>
              <a:gd name="T102" fmla="*/ 573 w 898"/>
              <a:gd name="T103" fmla="*/ 45 h 727"/>
              <a:gd name="T104" fmla="*/ 619 w 898"/>
              <a:gd name="T105" fmla="*/ 29 h 727"/>
              <a:gd name="T106" fmla="*/ 429 w 898"/>
              <a:gd name="T107" fmla="*/ 306 h 727"/>
              <a:gd name="T108" fmla="*/ 380 w 898"/>
              <a:gd name="T109" fmla="*/ 323 h 727"/>
              <a:gd name="T110" fmla="*/ 364 w 898"/>
              <a:gd name="T111" fmla="*/ 359 h 727"/>
              <a:gd name="T112" fmla="*/ 382 w 898"/>
              <a:gd name="T113" fmla="*/ 405 h 727"/>
              <a:gd name="T114" fmla="*/ 398 w 898"/>
              <a:gd name="T115" fmla="*/ 437 h 727"/>
              <a:gd name="T116" fmla="*/ 464 w 898"/>
              <a:gd name="T117" fmla="*/ 409 h 727"/>
              <a:gd name="T118" fmla="*/ 522 w 898"/>
              <a:gd name="T119" fmla="*/ 405 h 727"/>
              <a:gd name="T120" fmla="*/ 544 w 898"/>
              <a:gd name="T121" fmla="*/ 356 h 727"/>
              <a:gd name="T122" fmla="*/ 504 w 898"/>
              <a:gd name="T123" fmla="*/ 314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98" h="727">
                <a:moveTo>
                  <a:pt x="639" y="0"/>
                </a:moveTo>
                <a:lnTo>
                  <a:pt x="640" y="1"/>
                </a:lnTo>
                <a:lnTo>
                  <a:pt x="641" y="1"/>
                </a:lnTo>
                <a:lnTo>
                  <a:pt x="642" y="2"/>
                </a:lnTo>
                <a:lnTo>
                  <a:pt x="642" y="2"/>
                </a:lnTo>
                <a:lnTo>
                  <a:pt x="645" y="5"/>
                </a:lnTo>
                <a:lnTo>
                  <a:pt x="646" y="6"/>
                </a:lnTo>
                <a:lnTo>
                  <a:pt x="648" y="7"/>
                </a:lnTo>
                <a:lnTo>
                  <a:pt x="651" y="9"/>
                </a:lnTo>
                <a:lnTo>
                  <a:pt x="652" y="10"/>
                </a:lnTo>
                <a:lnTo>
                  <a:pt x="653" y="11"/>
                </a:lnTo>
                <a:lnTo>
                  <a:pt x="654" y="13"/>
                </a:lnTo>
                <a:lnTo>
                  <a:pt x="654" y="13"/>
                </a:lnTo>
                <a:lnTo>
                  <a:pt x="655" y="14"/>
                </a:lnTo>
                <a:lnTo>
                  <a:pt x="656" y="14"/>
                </a:lnTo>
                <a:lnTo>
                  <a:pt x="657" y="15"/>
                </a:lnTo>
                <a:lnTo>
                  <a:pt x="658" y="15"/>
                </a:lnTo>
                <a:lnTo>
                  <a:pt x="658" y="15"/>
                </a:lnTo>
                <a:lnTo>
                  <a:pt x="659" y="14"/>
                </a:lnTo>
                <a:lnTo>
                  <a:pt x="660" y="14"/>
                </a:lnTo>
                <a:lnTo>
                  <a:pt x="660" y="14"/>
                </a:lnTo>
                <a:lnTo>
                  <a:pt x="662" y="13"/>
                </a:lnTo>
                <a:lnTo>
                  <a:pt x="663" y="12"/>
                </a:lnTo>
                <a:lnTo>
                  <a:pt x="664" y="11"/>
                </a:lnTo>
                <a:lnTo>
                  <a:pt x="665" y="11"/>
                </a:lnTo>
                <a:lnTo>
                  <a:pt x="666" y="11"/>
                </a:lnTo>
                <a:lnTo>
                  <a:pt x="667" y="11"/>
                </a:lnTo>
                <a:lnTo>
                  <a:pt x="668" y="11"/>
                </a:lnTo>
                <a:lnTo>
                  <a:pt x="672" y="12"/>
                </a:lnTo>
                <a:lnTo>
                  <a:pt x="673" y="12"/>
                </a:lnTo>
                <a:lnTo>
                  <a:pt x="674" y="12"/>
                </a:lnTo>
                <a:lnTo>
                  <a:pt x="675" y="13"/>
                </a:lnTo>
                <a:lnTo>
                  <a:pt x="676" y="13"/>
                </a:lnTo>
                <a:lnTo>
                  <a:pt x="677" y="14"/>
                </a:lnTo>
                <a:lnTo>
                  <a:pt x="678" y="16"/>
                </a:lnTo>
                <a:lnTo>
                  <a:pt x="682" y="20"/>
                </a:lnTo>
                <a:lnTo>
                  <a:pt x="688" y="27"/>
                </a:lnTo>
                <a:lnTo>
                  <a:pt x="691" y="30"/>
                </a:lnTo>
                <a:lnTo>
                  <a:pt x="692" y="30"/>
                </a:lnTo>
                <a:lnTo>
                  <a:pt x="692" y="31"/>
                </a:lnTo>
                <a:lnTo>
                  <a:pt x="693" y="32"/>
                </a:lnTo>
                <a:lnTo>
                  <a:pt x="695" y="32"/>
                </a:lnTo>
                <a:lnTo>
                  <a:pt x="696" y="33"/>
                </a:lnTo>
                <a:lnTo>
                  <a:pt x="699" y="34"/>
                </a:lnTo>
                <a:lnTo>
                  <a:pt x="700" y="34"/>
                </a:lnTo>
                <a:lnTo>
                  <a:pt x="701" y="35"/>
                </a:lnTo>
                <a:lnTo>
                  <a:pt x="703" y="36"/>
                </a:lnTo>
                <a:lnTo>
                  <a:pt x="705" y="38"/>
                </a:lnTo>
                <a:lnTo>
                  <a:pt x="708" y="40"/>
                </a:lnTo>
                <a:lnTo>
                  <a:pt x="709" y="41"/>
                </a:lnTo>
                <a:lnTo>
                  <a:pt x="710" y="42"/>
                </a:lnTo>
                <a:lnTo>
                  <a:pt x="711" y="43"/>
                </a:lnTo>
                <a:lnTo>
                  <a:pt x="712" y="45"/>
                </a:lnTo>
                <a:lnTo>
                  <a:pt x="713" y="46"/>
                </a:lnTo>
                <a:lnTo>
                  <a:pt x="715" y="50"/>
                </a:lnTo>
                <a:lnTo>
                  <a:pt x="716" y="52"/>
                </a:lnTo>
                <a:lnTo>
                  <a:pt x="717" y="53"/>
                </a:lnTo>
                <a:lnTo>
                  <a:pt x="718" y="53"/>
                </a:lnTo>
                <a:lnTo>
                  <a:pt x="719" y="55"/>
                </a:lnTo>
                <a:lnTo>
                  <a:pt x="720" y="55"/>
                </a:lnTo>
                <a:lnTo>
                  <a:pt x="721" y="56"/>
                </a:lnTo>
                <a:lnTo>
                  <a:pt x="722" y="57"/>
                </a:lnTo>
                <a:lnTo>
                  <a:pt x="724" y="58"/>
                </a:lnTo>
                <a:lnTo>
                  <a:pt x="727" y="59"/>
                </a:lnTo>
                <a:lnTo>
                  <a:pt x="733" y="62"/>
                </a:lnTo>
                <a:lnTo>
                  <a:pt x="734" y="62"/>
                </a:lnTo>
                <a:lnTo>
                  <a:pt x="736" y="63"/>
                </a:lnTo>
                <a:lnTo>
                  <a:pt x="735" y="64"/>
                </a:lnTo>
                <a:lnTo>
                  <a:pt x="733" y="66"/>
                </a:lnTo>
                <a:lnTo>
                  <a:pt x="730" y="69"/>
                </a:lnTo>
                <a:lnTo>
                  <a:pt x="728" y="71"/>
                </a:lnTo>
                <a:lnTo>
                  <a:pt x="727" y="72"/>
                </a:lnTo>
                <a:lnTo>
                  <a:pt x="726" y="73"/>
                </a:lnTo>
                <a:lnTo>
                  <a:pt x="726" y="74"/>
                </a:lnTo>
                <a:lnTo>
                  <a:pt x="726" y="75"/>
                </a:lnTo>
                <a:lnTo>
                  <a:pt x="725" y="76"/>
                </a:lnTo>
                <a:lnTo>
                  <a:pt x="725" y="77"/>
                </a:lnTo>
                <a:lnTo>
                  <a:pt x="725" y="78"/>
                </a:lnTo>
                <a:lnTo>
                  <a:pt x="726" y="79"/>
                </a:lnTo>
                <a:lnTo>
                  <a:pt x="726" y="80"/>
                </a:lnTo>
                <a:lnTo>
                  <a:pt x="728" y="83"/>
                </a:lnTo>
                <a:lnTo>
                  <a:pt x="729" y="85"/>
                </a:lnTo>
                <a:lnTo>
                  <a:pt x="729" y="87"/>
                </a:lnTo>
                <a:lnTo>
                  <a:pt x="730" y="90"/>
                </a:lnTo>
                <a:lnTo>
                  <a:pt x="731" y="93"/>
                </a:lnTo>
                <a:lnTo>
                  <a:pt x="732" y="94"/>
                </a:lnTo>
                <a:lnTo>
                  <a:pt x="732" y="95"/>
                </a:lnTo>
                <a:lnTo>
                  <a:pt x="732" y="96"/>
                </a:lnTo>
                <a:lnTo>
                  <a:pt x="732" y="99"/>
                </a:lnTo>
                <a:lnTo>
                  <a:pt x="732" y="105"/>
                </a:lnTo>
                <a:lnTo>
                  <a:pt x="732" y="107"/>
                </a:lnTo>
                <a:lnTo>
                  <a:pt x="732" y="109"/>
                </a:lnTo>
                <a:lnTo>
                  <a:pt x="732" y="110"/>
                </a:lnTo>
                <a:lnTo>
                  <a:pt x="733" y="111"/>
                </a:lnTo>
                <a:lnTo>
                  <a:pt x="734" y="112"/>
                </a:lnTo>
                <a:lnTo>
                  <a:pt x="735" y="114"/>
                </a:lnTo>
                <a:lnTo>
                  <a:pt x="736" y="115"/>
                </a:lnTo>
                <a:lnTo>
                  <a:pt x="736" y="117"/>
                </a:lnTo>
                <a:lnTo>
                  <a:pt x="737" y="118"/>
                </a:lnTo>
                <a:lnTo>
                  <a:pt x="738" y="119"/>
                </a:lnTo>
                <a:lnTo>
                  <a:pt x="739" y="125"/>
                </a:lnTo>
                <a:lnTo>
                  <a:pt x="739" y="127"/>
                </a:lnTo>
                <a:lnTo>
                  <a:pt x="739" y="128"/>
                </a:lnTo>
                <a:lnTo>
                  <a:pt x="739" y="130"/>
                </a:lnTo>
                <a:lnTo>
                  <a:pt x="739" y="132"/>
                </a:lnTo>
                <a:lnTo>
                  <a:pt x="739" y="134"/>
                </a:lnTo>
                <a:lnTo>
                  <a:pt x="738" y="136"/>
                </a:lnTo>
                <a:lnTo>
                  <a:pt x="738" y="137"/>
                </a:lnTo>
                <a:lnTo>
                  <a:pt x="737" y="138"/>
                </a:lnTo>
                <a:lnTo>
                  <a:pt x="735" y="142"/>
                </a:lnTo>
                <a:lnTo>
                  <a:pt x="734" y="143"/>
                </a:lnTo>
                <a:lnTo>
                  <a:pt x="734" y="144"/>
                </a:lnTo>
                <a:lnTo>
                  <a:pt x="732" y="148"/>
                </a:lnTo>
                <a:lnTo>
                  <a:pt x="732" y="149"/>
                </a:lnTo>
                <a:lnTo>
                  <a:pt x="731" y="150"/>
                </a:lnTo>
                <a:lnTo>
                  <a:pt x="731" y="150"/>
                </a:lnTo>
                <a:lnTo>
                  <a:pt x="730" y="151"/>
                </a:lnTo>
                <a:lnTo>
                  <a:pt x="729" y="152"/>
                </a:lnTo>
                <a:lnTo>
                  <a:pt x="726" y="153"/>
                </a:lnTo>
                <a:lnTo>
                  <a:pt x="725" y="154"/>
                </a:lnTo>
                <a:lnTo>
                  <a:pt x="724" y="154"/>
                </a:lnTo>
                <a:lnTo>
                  <a:pt x="724" y="155"/>
                </a:lnTo>
                <a:lnTo>
                  <a:pt x="723" y="156"/>
                </a:lnTo>
                <a:lnTo>
                  <a:pt x="722" y="157"/>
                </a:lnTo>
                <a:lnTo>
                  <a:pt x="722" y="158"/>
                </a:lnTo>
                <a:lnTo>
                  <a:pt x="722" y="159"/>
                </a:lnTo>
                <a:lnTo>
                  <a:pt x="722" y="160"/>
                </a:lnTo>
                <a:lnTo>
                  <a:pt x="722" y="161"/>
                </a:lnTo>
                <a:lnTo>
                  <a:pt x="722" y="162"/>
                </a:lnTo>
                <a:lnTo>
                  <a:pt x="723" y="163"/>
                </a:lnTo>
                <a:lnTo>
                  <a:pt x="723" y="164"/>
                </a:lnTo>
                <a:lnTo>
                  <a:pt x="725" y="167"/>
                </a:lnTo>
                <a:lnTo>
                  <a:pt x="726" y="168"/>
                </a:lnTo>
                <a:lnTo>
                  <a:pt x="726" y="169"/>
                </a:lnTo>
                <a:lnTo>
                  <a:pt x="727" y="171"/>
                </a:lnTo>
                <a:lnTo>
                  <a:pt x="727" y="173"/>
                </a:lnTo>
                <a:lnTo>
                  <a:pt x="728" y="174"/>
                </a:lnTo>
                <a:lnTo>
                  <a:pt x="728" y="175"/>
                </a:lnTo>
                <a:lnTo>
                  <a:pt x="729" y="176"/>
                </a:lnTo>
                <a:lnTo>
                  <a:pt x="730" y="177"/>
                </a:lnTo>
                <a:lnTo>
                  <a:pt x="731" y="177"/>
                </a:lnTo>
                <a:lnTo>
                  <a:pt x="732" y="178"/>
                </a:lnTo>
                <a:lnTo>
                  <a:pt x="733" y="179"/>
                </a:lnTo>
                <a:lnTo>
                  <a:pt x="734" y="179"/>
                </a:lnTo>
                <a:lnTo>
                  <a:pt x="735" y="180"/>
                </a:lnTo>
                <a:lnTo>
                  <a:pt x="736" y="180"/>
                </a:lnTo>
                <a:lnTo>
                  <a:pt x="737" y="180"/>
                </a:lnTo>
                <a:lnTo>
                  <a:pt x="738" y="181"/>
                </a:lnTo>
                <a:lnTo>
                  <a:pt x="739" y="181"/>
                </a:lnTo>
                <a:lnTo>
                  <a:pt x="743" y="181"/>
                </a:lnTo>
                <a:lnTo>
                  <a:pt x="744" y="181"/>
                </a:lnTo>
                <a:lnTo>
                  <a:pt x="745" y="182"/>
                </a:lnTo>
                <a:lnTo>
                  <a:pt x="747" y="182"/>
                </a:lnTo>
                <a:lnTo>
                  <a:pt x="748" y="183"/>
                </a:lnTo>
                <a:lnTo>
                  <a:pt x="749" y="184"/>
                </a:lnTo>
                <a:lnTo>
                  <a:pt x="750" y="184"/>
                </a:lnTo>
                <a:lnTo>
                  <a:pt x="751" y="185"/>
                </a:lnTo>
                <a:lnTo>
                  <a:pt x="752" y="187"/>
                </a:lnTo>
                <a:lnTo>
                  <a:pt x="753" y="188"/>
                </a:lnTo>
                <a:lnTo>
                  <a:pt x="754" y="189"/>
                </a:lnTo>
                <a:lnTo>
                  <a:pt x="756" y="191"/>
                </a:lnTo>
                <a:lnTo>
                  <a:pt x="758" y="192"/>
                </a:lnTo>
                <a:lnTo>
                  <a:pt x="760" y="194"/>
                </a:lnTo>
                <a:lnTo>
                  <a:pt x="760" y="195"/>
                </a:lnTo>
                <a:lnTo>
                  <a:pt x="761" y="196"/>
                </a:lnTo>
                <a:lnTo>
                  <a:pt x="762" y="197"/>
                </a:lnTo>
                <a:lnTo>
                  <a:pt x="762" y="198"/>
                </a:lnTo>
                <a:lnTo>
                  <a:pt x="762" y="199"/>
                </a:lnTo>
                <a:lnTo>
                  <a:pt x="762" y="202"/>
                </a:lnTo>
                <a:lnTo>
                  <a:pt x="762" y="204"/>
                </a:lnTo>
                <a:lnTo>
                  <a:pt x="762" y="205"/>
                </a:lnTo>
                <a:lnTo>
                  <a:pt x="763" y="207"/>
                </a:lnTo>
                <a:lnTo>
                  <a:pt x="763" y="208"/>
                </a:lnTo>
                <a:lnTo>
                  <a:pt x="764" y="209"/>
                </a:lnTo>
                <a:lnTo>
                  <a:pt x="764" y="210"/>
                </a:lnTo>
                <a:lnTo>
                  <a:pt x="764" y="211"/>
                </a:lnTo>
                <a:lnTo>
                  <a:pt x="765" y="211"/>
                </a:lnTo>
                <a:lnTo>
                  <a:pt x="766" y="212"/>
                </a:lnTo>
                <a:lnTo>
                  <a:pt x="767" y="213"/>
                </a:lnTo>
                <a:lnTo>
                  <a:pt x="768" y="214"/>
                </a:lnTo>
                <a:lnTo>
                  <a:pt x="769" y="214"/>
                </a:lnTo>
                <a:lnTo>
                  <a:pt x="770" y="215"/>
                </a:lnTo>
                <a:lnTo>
                  <a:pt x="771" y="215"/>
                </a:lnTo>
                <a:lnTo>
                  <a:pt x="772" y="216"/>
                </a:lnTo>
                <a:lnTo>
                  <a:pt x="773" y="216"/>
                </a:lnTo>
                <a:lnTo>
                  <a:pt x="774" y="216"/>
                </a:lnTo>
                <a:lnTo>
                  <a:pt x="775" y="216"/>
                </a:lnTo>
                <a:lnTo>
                  <a:pt x="776" y="216"/>
                </a:lnTo>
                <a:lnTo>
                  <a:pt x="783" y="215"/>
                </a:lnTo>
                <a:lnTo>
                  <a:pt x="784" y="215"/>
                </a:lnTo>
                <a:lnTo>
                  <a:pt x="786" y="215"/>
                </a:lnTo>
                <a:lnTo>
                  <a:pt x="792" y="216"/>
                </a:lnTo>
                <a:lnTo>
                  <a:pt x="795" y="216"/>
                </a:lnTo>
                <a:lnTo>
                  <a:pt x="800" y="217"/>
                </a:lnTo>
                <a:lnTo>
                  <a:pt x="801" y="217"/>
                </a:lnTo>
                <a:lnTo>
                  <a:pt x="803" y="217"/>
                </a:lnTo>
                <a:lnTo>
                  <a:pt x="804" y="217"/>
                </a:lnTo>
                <a:lnTo>
                  <a:pt x="806" y="216"/>
                </a:lnTo>
                <a:lnTo>
                  <a:pt x="811" y="215"/>
                </a:lnTo>
                <a:lnTo>
                  <a:pt x="814" y="213"/>
                </a:lnTo>
                <a:lnTo>
                  <a:pt x="816" y="213"/>
                </a:lnTo>
                <a:lnTo>
                  <a:pt x="817" y="212"/>
                </a:lnTo>
                <a:lnTo>
                  <a:pt x="819" y="212"/>
                </a:lnTo>
                <a:lnTo>
                  <a:pt x="820" y="212"/>
                </a:lnTo>
                <a:lnTo>
                  <a:pt x="821" y="212"/>
                </a:lnTo>
                <a:lnTo>
                  <a:pt x="821" y="212"/>
                </a:lnTo>
                <a:lnTo>
                  <a:pt x="822" y="212"/>
                </a:lnTo>
                <a:lnTo>
                  <a:pt x="823" y="213"/>
                </a:lnTo>
                <a:lnTo>
                  <a:pt x="824" y="213"/>
                </a:lnTo>
                <a:lnTo>
                  <a:pt x="826" y="215"/>
                </a:lnTo>
                <a:lnTo>
                  <a:pt x="827" y="216"/>
                </a:lnTo>
                <a:lnTo>
                  <a:pt x="829" y="217"/>
                </a:lnTo>
                <a:lnTo>
                  <a:pt x="829" y="218"/>
                </a:lnTo>
                <a:lnTo>
                  <a:pt x="830" y="219"/>
                </a:lnTo>
                <a:lnTo>
                  <a:pt x="831" y="220"/>
                </a:lnTo>
                <a:lnTo>
                  <a:pt x="831" y="221"/>
                </a:lnTo>
                <a:lnTo>
                  <a:pt x="832" y="222"/>
                </a:lnTo>
                <a:lnTo>
                  <a:pt x="832" y="224"/>
                </a:lnTo>
                <a:lnTo>
                  <a:pt x="833" y="225"/>
                </a:lnTo>
                <a:lnTo>
                  <a:pt x="833" y="227"/>
                </a:lnTo>
                <a:lnTo>
                  <a:pt x="833" y="230"/>
                </a:lnTo>
                <a:lnTo>
                  <a:pt x="833" y="234"/>
                </a:lnTo>
                <a:lnTo>
                  <a:pt x="833" y="237"/>
                </a:lnTo>
                <a:lnTo>
                  <a:pt x="833" y="239"/>
                </a:lnTo>
                <a:lnTo>
                  <a:pt x="832" y="243"/>
                </a:lnTo>
                <a:lnTo>
                  <a:pt x="832" y="244"/>
                </a:lnTo>
                <a:lnTo>
                  <a:pt x="832" y="245"/>
                </a:lnTo>
                <a:lnTo>
                  <a:pt x="832" y="248"/>
                </a:lnTo>
                <a:lnTo>
                  <a:pt x="832" y="250"/>
                </a:lnTo>
                <a:lnTo>
                  <a:pt x="832" y="252"/>
                </a:lnTo>
                <a:lnTo>
                  <a:pt x="833" y="254"/>
                </a:lnTo>
                <a:lnTo>
                  <a:pt x="833" y="255"/>
                </a:lnTo>
                <a:lnTo>
                  <a:pt x="833" y="256"/>
                </a:lnTo>
                <a:lnTo>
                  <a:pt x="834" y="258"/>
                </a:lnTo>
                <a:lnTo>
                  <a:pt x="835" y="260"/>
                </a:lnTo>
                <a:lnTo>
                  <a:pt x="837" y="263"/>
                </a:lnTo>
                <a:lnTo>
                  <a:pt x="838" y="265"/>
                </a:lnTo>
                <a:lnTo>
                  <a:pt x="839" y="267"/>
                </a:lnTo>
                <a:lnTo>
                  <a:pt x="839" y="268"/>
                </a:lnTo>
                <a:lnTo>
                  <a:pt x="840" y="271"/>
                </a:lnTo>
                <a:lnTo>
                  <a:pt x="840" y="271"/>
                </a:lnTo>
                <a:lnTo>
                  <a:pt x="840" y="272"/>
                </a:lnTo>
                <a:lnTo>
                  <a:pt x="840" y="273"/>
                </a:lnTo>
                <a:lnTo>
                  <a:pt x="840" y="275"/>
                </a:lnTo>
                <a:lnTo>
                  <a:pt x="840" y="276"/>
                </a:lnTo>
                <a:lnTo>
                  <a:pt x="840" y="277"/>
                </a:lnTo>
                <a:lnTo>
                  <a:pt x="839" y="279"/>
                </a:lnTo>
                <a:lnTo>
                  <a:pt x="838" y="281"/>
                </a:lnTo>
                <a:lnTo>
                  <a:pt x="838" y="283"/>
                </a:lnTo>
                <a:lnTo>
                  <a:pt x="837" y="284"/>
                </a:lnTo>
                <a:lnTo>
                  <a:pt x="836" y="286"/>
                </a:lnTo>
                <a:lnTo>
                  <a:pt x="834" y="289"/>
                </a:lnTo>
                <a:lnTo>
                  <a:pt x="833" y="290"/>
                </a:lnTo>
                <a:lnTo>
                  <a:pt x="831" y="292"/>
                </a:lnTo>
                <a:lnTo>
                  <a:pt x="829" y="294"/>
                </a:lnTo>
                <a:lnTo>
                  <a:pt x="828" y="296"/>
                </a:lnTo>
                <a:lnTo>
                  <a:pt x="827" y="297"/>
                </a:lnTo>
                <a:lnTo>
                  <a:pt x="827" y="298"/>
                </a:lnTo>
                <a:lnTo>
                  <a:pt x="827" y="299"/>
                </a:lnTo>
                <a:lnTo>
                  <a:pt x="827" y="299"/>
                </a:lnTo>
                <a:lnTo>
                  <a:pt x="828" y="301"/>
                </a:lnTo>
                <a:lnTo>
                  <a:pt x="828" y="303"/>
                </a:lnTo>
                <a:lnTo>
                  <a:pt x="828" y="303"/>
                </a:lnTo>
                <a:lnTo>
                  <a:pt x="828" y="304"/>
                </a:lnTo>
                <a:lnTo>
                  <a:pt x="826" y="308"/>
                </a:lnTo>
                <a:lnTo>
                  <a:pt x="826" y="308"/>
                </a:lnTo>
                <a:lnTo>
                  <a:pt x="826" y="309"/>
                </a:lnTo>
                <a:lnTo>
                  <a:pt x="827" y="309"/>
                </a:lnTo>
                <a:lnTo>
                  <a:pt x="827" y="309"/>
                </a:lnTo>
                <a:lnTo>
                  <a:pt x="828" y="310"/>
                </a:lnTo>
                <a:lnTo>
                  <a:pt x="829" y="310"/>
                </a:lnTo>
                <a:lnTo>
                  <a:pt x="834" y="312"/>
                </a:lnTo>
                <a:lnTo>
                  <a:pt x="839" y="313"/>
                </a:lnTo>
                <a:lnTo>
                  <a:pt x="840" y="314"/>
                </a:lnTo>
                <a:lnTo>
                  <a:pt x="842" y="315"/>
                </a:lnTo>
                <a:lnTo>
                  <a:pt x="845" y="315"/>
                </a:lnTo>
                <a:lnTo>
                  <a:pt x="847" y="315"/>
                </a:lnTo>
                <a:lnTo>
                  <a:pt x="848" y="316"/>
                </a:lnTo>
                <a:lnTo>
                  <a:pt x="849" y="316"/>
                </a:lnTo>
                <a:lnTo>
                  <a:pt x="850" y="317"/>
                </a:lnTo>
                <a:lnTo>
                  <a:pt x="854" y="319"/>
                </a:lnTo>
                <a:lnTo>
                  <a:pt x="855" y="320"/>
                </a:lnTo>
                <a:lnTo>
                  <a:pt x="857" y="322"/>
                </a:lnTo>
                <a:lnTo>
                  <a:pt x="857" y="322"/>
                </a:lnTo>
                <a:lnTo>
                  <a:pt x="858" y="323"/>
                </a:lnTo>
                <a:lnTo>
                  <a:pt x="858" y="324"/>
                </a:lnTo>
                <a:lnTo>
                  <a:pt x="859" y="324"/>
                </a:lnTo>
                <a:lnTo>
                  <a:pt x="859" y="325"/>
                </a:lnTo>
                <a:lnTo>
                  <a:pt x="859" y="326"/>
                </a:lnTo>
                <a:lnTo>
                  <a:pt x="859" y="327"/>
                </a:lnTo>
                <a:lnTo>
                  <a:pt x="860" y="327"/>
                </a:lnTo>
                <a:lnTo>
                  <a:pt x="859" y="329"/>
                </a:lnTo>
                <a:lnTo>
                  <a:pt x="859" y="331"/>
                </a:lnTo>
                <a:lnTo>
                  <a:pt x="859" y="333"/>
                </a:lnTo>
                <a:lnTo>
                  <a:pt x="858" y="333"/>
                </a:lnTo>
                <a:lnTo>
                  <a:pt x="858" y="334"/>
                </a:lnTo>
                <a:lnTo>
                  <a:pt x="857" y="334"/>
                </a:lnTo>
                <a:lnTo>
                  <a:pt x="857" y="335"/>
                </a:lnTo>
                <a:lnTo>
                  <a:pt x="856" y="335"/>
                </a:lnTo>
                <a:lnTo>
                  <a:pt x="855" y="336"/>
                </a:lnTo>
                <a:lnTo>
                  <a:pt x="854" y="336"/>
                </a:lnTo>
                <a:lnTo>
                  <a:pt x="853" y="337"/>
                </a:lnTo>
                <a:lnTo>
                  <a:pt x="851" y="337"/>
                </a:lnTo>
                <a:lnTo>
                  <a:pt x="849" y="338"/>
                </a:lnTo>
                <a:lnTo>
                  <a:pt x="848" y="338"/>
                </a:lnTo>
                <a:lnTo>
                  <a:pt x="848" y="339"/>
                </a:lnTo>
                <a:lnTo>
                  <a:pt x="847" y="339"/>
                </a:lnTo>
                <a:lnTo>
                  <a:pt x="847" y="340"/>
                </a:lnTo>
                <a:lnTo>
                  <a:pt x="846" y="340"/>
                </a:lnTo>
                <a:lnTo>
                  <a:pt x="846" y="341"/>
                </a:lnTo>
                <a:lnTo>
                  <a:pt x="846" y="341"/>
                </a:lnTo>
                <a:lnTo>
                  <a:pt x="846" y="342"/>
                </a:lnTo>
                <a:lnTo>
                  <a:pt x="846" y="342"/>
                </a:lnTo>
                <a:lnTo>
                  <a:pt x="847" y="343"/>
                </a:lnTo>
                <a:lnTo>
                  <a:pt x="847" y="344"/>
                </a:lnTo>
                <a:lnTo>
                  <a:pt x="849" y="345"/>
                </a:lnTo>
                <a:lnTo>
                  <a:pt x="849" y="346"/>
                </a:lnTo>
                <a:lnTo>
                  <a:pt x="849" y="346"/>
                </a:lnTo>
                <a:lnTo>
                  <a:pt x="850" y="347"/>
                </a:lnTo>
                <a:lnTo>
                  <a:pt x="850" y="347"/>
                </a:lnTo>
                <a:lnTo>
                  <a:pt x="849" y="348"/>
                </a:lnTo>
                <a:lnTo>
                  <a:pt x="848" y="350"/>
                </a:lnTo>
                <a:lnTo>
                  <a:pt x="848" y="350"/>
                </a:lnTo>
                <a:lnTo>
                  <a:pt x="847" y="351"/>
                </a:lnTo>
                <a:lnTo>
                  <a:pt x="847" y="353"/>
                </a:lnTo>
                <a:lnTo>
                  <a:pt x="847" y="357"/>
                </a:lnTo>
                <a:lnTo>
                  <a:pt x="846" y="358"/>
                </a:lnTo>
                <a:lnTo>
                  <a:pt x="846" y="359"/>
                </a:lnTo>
                <a:lnTo>
                  <a:pt x="846" y="360"/>
                </a:lnTo>
                <a:lnTo>
                  <a:pt x="845" y="361"/>
                </a:lnTo>
                <a:lnTo>
                  <a:pt x="845" y="362"/>
                </a:lnTo>
                <a:lnTo>
                  <a:pt x="844" y="362"/>
                </a:lnTo>
                <a:lnTo>
                  <a:pt x="843" y="363"/>
                </a:lnTo>
                <a:lnTo>
                  <a:pt x="842" y="364"/>
                </a:lnTo>
                <a:lnTo>
                  <a:pt x="839" y="366"/>
                </a:lnTo>
                <a:lnTo>
                  <a:pt x="838" y="367"/>
                </a:lnTo>
                <a:lnTo>
                  <a:pt x="838" y="368"/>
                </a:lnTo>
                <a:lnTo>
                  <a:pt x="838" y="368"/>
                </a:lnTo>
                <a:lnTo>
                  <a:pt x="838" y="369"/>
                </a:lnTo>
                <a:lnTo>
                  <a:pt x="838" y="369"/>
                </a:lnTo>
                <a:lnTo>
                  <a:pt x="838" y="369"/>
                </a:lnTo>
                <a:lnTo>
                  <a:pt x="838" y="370"/>
                </a:lnTo>
                <a:lnTo>
                  <a:pt x="838" y="370"/>
                </a:lnTo>
                <a:lnTo>
                  <a:pt x="839" y="372"/>
                </a:lnTo>
                <a:lnTo>
                  <a:pt x="840" y="372"/>
                </a:lnTo>
                <a:lnTo>
                  <a:pt x="840" y="373"/>
                </a:lnTo>
                <a:lnTo>
                  <a:pt x="840" y="373"/>
                </a:lnTo>
                <a:lnTo>
                  <a:pt x="840" y="373"/>
                </a:lnTo>
                <a:lnTo>
                  <a:pt x="839" y="374"/>
                </a:lnTo>
                <a:lnTo>
                  <a:pt x="839" y="374"/>
                </a:lnTo>
                <a:lnTo>
                  <a:pt x="837" y="375"/>
                </a:lnTo>
                <a:lnTo>
                  <a:pt x="836" y="376"/>
                </a:lnTo>
                <a:lnTo>
                  <a:pt x="835" y="376"/>
                </a:lnTo>
                <a:lnTo>
                  <a:pt x="834" y="377"/>
                </a:lnTo>
                <a:lnTo>
                  <a:pt x="833" y="377"/>
                </a:lnTo>
                <a:lnTo>
                  <a:pt x="833" y="378"/>
                </a:lnTo>
                <a:lnTo>
                  <a:pt x="832" y="379"/>
                </a:lnTo>
                <a:lnTo>
                  <a:pt x="832" y="379"/>
                </a:lnTo>
                <a:lnTo>
                  <a:pt x="832" y="380"/>
                </a:lnTo>
                <a:lnTo>
                  <a:pt x="832" y="380"/>
                </a:lnTo>
                <a:lnTo>
                  <a:pt x="832" y="381"/>
                </a:lnTo>
                <a:lnTo>
                  <a:pt x="832" y="382"/>
                </a:lnTo>
                <a:lnTo>
                  <a:pt x="833" y="383"/>
                </a:lnTo>
                <a:lnTo>
                  <a:pt x="833" y="385"/>
                </a:lnTo>
                <a:lnTo>
                  <a:pt x="834" y="386"/>
                </a:lnTo>
                <a:lnTo>
                  <a:pt x="835" y="387"/>
                </a:lnTo>
                <a:lnTo>
                  <a:pt x="836" y="388"/>
                </a:lnTo>
                <a:lnTo>
                  <a:pt x="837" y="388"/>
                </a:lnTo>
                <a:lnTo>
                  <a:pt x="839" y="389"/>
                </a:lnTo>
                <a:lnTo>
                  <a:pt x="840" y="390"/>
                </a:lnTo>
                <a:lnTo>
                  <a:pt x="842" y="391"/>
                </a:lnTo>
                <a:lnTo>
                  <a:pt x="844" y="391"/>
                </a:lnTo>
                <a:lnTo>
                  <a:pt x="847" y="392"/>
                </a:lnTo>
                <a:lnTo>
                  <a:pt x="848" y="393"/>
                </a:lnTo>
                <a:lnTo>
                  <a:pt x="849" y="393"/>
                </a:lnTo>
                <a:lnTo>
                  <a:pt x="851" y="394"/>
                </a:lnTo>
                <a:lnTo>
                  <a:pt x="852" y="395"/>
                </a:lnTo>
                <a:lnTo>
                  <a:pt x="853" y="395"/>
                </a:lnTo>
                <a:lnTo>
                  <a:pt x="854" y="397"/>
                </a:lnTo>
                <a:lnTo>
                  <a:pt x="855" y="397"/>
                </a:lnTo>
                <a:lnTo>
                  <a:pt x="855" y="398"/>
                </a:lnTo>
                <a:lnTo>
                  <a:pt x="856" y="398"/>
                </a:lnTo>
                <a:lnTo>
                  <a:pt x="858" y="399"/>
                </a:lnTo>
                <a:lnTo>
                  <a:pt x="861" y="399"/>
                </a:lnTo>
                <a:lnTo>
                  <a:pt x="862" y="400"/>
                </a:lnTo>
                <a:lnTo>
                  <a:pt x="864" y="400"/>
                </a:lnTo>
                <a:lnTo>
                  <a:pt x="865" y="400"/>
                </a:lnTo>
                <a:lnTo>
                  <a:pt x="866" y="400"/>
                </a:lnTo>
                <a:lnTo>
                  <a:pt x="866" y="401"/>
                </a:lnTo>
                <a:lnTo>
                  <a:pt x="867" y="401"/>
                </a:lnTo>
                <a:lnTo>
                  <a:pt x="868" y="402"/>
                </a:lnTo>
                <a:lnTo>
                  <a:pt x="869" y="403"/>
                </a:lnTo>
                <a:lnTo>
                  <a:pt x="869" y="403"/>
                </a:lnTo>
                <a:lnTo>
                  <a:pt x="871" y="404"/>
                </a:lnTo>
                <a:lnTo>
                  <a:pt x="871" y="404"/>
                </a:lnTo>
                <a:lnTo>
                  <a:pt x="872" y="404"/>
                </a:lnTo>
                <a:lnTo>
                  <a:pt x="872" y="405"/>
                </a:lnTo>
                <a:lnTo>
                  <a:pt x="872" y="406"/>
                </a:lnTo>
                <a:lnTo>
                  <a:pt x="872" y="406"/>
                </a:lnTo>
                <a:lnTo>
                  <a:pt x="873" y="408"/>
                </a:lnTo>
                <a:lnTo>
                  <a:pt x="873" y="411"/>
                </a:lnTo>
                <a:lnTo>
                  <a:pt x="873" y="412"/>
                </a:lnTo>
                <a:lnTo>
                  <a:pt x="873" y="413"/>
                </a:lnTo>
                <a:lnTo>
                  <a:pt x="874" y="414"/>
                </a:lnTo>
                <a:lnTo>
                  <a:pt x="874" y="415"/>
                </a:lnTo>
                <a:lnTo>
                  <a:pt x="875" y="415"/>
                </a:lnTo>
                <a:lnTo>
                  <a:pt x="875" y="416"/>
                </a:lnTo>
                <a:lnTo>
                  <a:pt x="877" y="418"/>
                </a:lnTo>
                <a:lnTo>
                  <a:pt x="878" y="419"/>
                </a:lnTo>
                <a:lnTo>
                  <a:pt x="880" y="420"/>
                </a:lnTo>
                <a:lnTo>
                  <a:pt x="882" y="422"/>
                </a:lnTo>
                <a:lnTo>
                  <a:pt x="885" y="424"/>
                </a:lnTo>
                <a:lnTo>
                  <a:pt x="886" y="424"/>
                </a:lnTo>
                <a:lnTo>
                  <a:pt x="890" y="426"/>
                </a:lnTo>
                <a:lnTo>
                  <a:pt x="891" y="427"/>
                </a:lnTo>
                <a:lnTo>
                  <a:pt x="893" y="428"/>
                </a:lnTo>
                <a:lnTo>
                  <a:pt x="894" y="429"/>
                </a:lnTo>
                <a:lnTo>
                  <a:pt x="895" y="430"/>
                </a:lnTo>
                <a:lnTo>
                  <a:pt x="896" y="431"/>
                </a:lnTo>
                <a:lnTo>
                  <a:pt x="897" y="432"/>
                </a:lnTo>
                <a:lnTo>
                  <a:pt x="897" y="433"/>
                </a:lnTo>
                <a:lnTo>
                  <a:pt x="897" y="434"/>
                </a:lnTo>
                <a:lnTo>
                  <a:pt x="897" y="435"/>
                </a:lnTo>
                <a:lnTo>
                  <a:pt x="897" y="436"/>
                </a:lnTo>
                <a:lnTo>
                  <a:pt x="897" y="438"/>
                </a:lnTo>
                <a:lnTo>
                  <a:pt x="897" y="441"/>
                </a:lnTo>
                <a:lnTo>
                  <a:pt x="896" y="442"/>
                </a:lnTo>
                <a:lnTo>
                  <a:pt x="896" y="443"/>
                </a:lnTo>
                <a:lnTo>
                  <a:pt x="896" y="444"/>
                </a:lnTo>
                <a:lnTo>
                  <a:pt x="896" y="445"/>
                </a:lnTo>
                <a:lnTo>
                  <a:pt x="897" y="446"/>
                </a:lnTo>
                <a:lnTo>
                  <a:pt x="897" y="450"/>
                </a:lnTo>
                <a:lnTo>
                  <a:pt x="898" y="451"/>
                </a:lnTo>
                <a:lnTo>
                  <a:pt x="898" y="453"/>
                </a:lnTo>
                <a:lnTo>
                  <a:pt x="898" y="454"/>
                </a:lnTo>
                <a:lnTo>
                  <a:pt x="897" y="455"/>
                </a:lnTo>
                <a:lnTo>
                  <a:pt x="897" y="457"/>
                </a:lnTo>
                <a:lnTo>
                  <a:pt x="896" y="459"/>
                </a:lnTo>
                <a:lnTo>
                  <a:pt x="895" y="462"/>
                </a:lnTo>
                <a:lnTo>
                  <a:pt x="893" y="467"/>
                </a:lnTo>
                <a:lnTo>
                  <a:pt x="892" y="468"/>
                </a:lnTo>
                <a:lnTo>
                  <a:pt x="891" y="469"/>
                </a:lnTo>
                <a:lnTo>
                  <a:pt x="889" y="472"/>
                </a:lnTo>
                <a:lnTo>
                  <a:pt x="888" y="473"/>
                </a:lnTo>
                <a:lnTo>
                  <a:pt x="888" y="474"/>
                </a:lnTo>
                <a:lnTo>
                  <a:pt x="888" y="475"/>
                </a:lnTo>
                <a:lnTo>
                  <a:pt x="887" y="476"/>
                </a:lnTo>
                <a:lnTo>
                  <a:pt x="887" y="477"/>
                </a:lnTo>
                <a:lnTo>
                  <a:pt x="887" y="482"/>
                </a:lnTo>
                <a:lnTo>
                  <a:pt x="886" y="487"/>
                </a:lnTo>
                <a:lnTo>
                  <a:pt x="885" y="492"/>
                </a:lnTo>
                <a:lnTo>
                  <a:pt x="885" y="495"/>
                </a:lnTo>
                <a:lnTo>
                  <a:pt x="885" y="496"/>
                </a:lnTo>
                <a:lnTo>
                  <a:pt x="885" y="496"/>
                </a:lnTo>
                <a:lnTo>
                  <a:pt x="885" y="497"/>
                </a:lnTo>
                <a:lnTo>
                  <a:pt x="884" y="498"/>
                </a:lnTo>
                <a:lnTo>
                  <a:pt x="883" y="499"/>
                </a:lnTo>
                <a:lnTo>
                  <a:pt x="882" y="499"/>
                </a:lnTo>
                <a:lnTo>
                  <a:pt x="881" y="500"/>
                </a:lnTo>
                <a:lnTo>
                  <a:pt x="878" y="503"/>
                </a:lnTo>
                <a:lnTo>
                  <a:pt x="875" y="505"/>
                </a:lnTo>
                <a:lnTo>
                  <a:pt x="874" y="506"/>
                </a:lnTo>
                <a:lnTo>
                  <a:pt x="873" y="506"/>
                </a:lnTo>
                <a:lnTo>
                  <a:pt x="872" y="507"/>
                </a:lnTo>
                <a:lnTo>
                  <a:pt x="871" y="507"/>
                </a:lnTo>
                <a:lnTo>
                  <a:pt x="870" y="508"/>
                </a:lnTo>
                <a:lnTo>
                  <a:pt x="869" y="508"/>
                </a:lnTo>
                <a:lnTo>
                  <a:pt x="866" y="508"/>
                </a:lnTo>
                <a:lnTo>
                  <a:pt x="865" y="508"/>
                </a:lnTo>
                <a:lnTo>
                  <a:pt x="864" y="509"/>
                </a:lnTo>
                <a:lnTo>
                  <a:pt x="862" y="510"/>
                </a:lnTo>
                <a:lnTo>
                  <a:pt x="861" y="510"/>
                </a:lnTo>
                <a:lnTo>
                  <a:pt x="860" y="511"/>
                </a:lnTo>
                <a:lnTo>
                  <a:pt x="859" y="511"/>
                </a:lnTo>
                <a:lnTo>
                  <a:pt x="858" y="512"/>
                </a:lnTo>
                <a:lnTo>
                  <a:pt x="857" y="514"/>
                </a:lnTo>
                <a:lnTo>
                  <a:pt x="855" y="515"/>
                </a:lnTo>
                <a:lnTo>
                  <a:pt x="855" y="516"/>
                </a:lnTo>
                <a:lnTo>
                  <a:pt x="854" y="517"/>
                </a:lnTo>
                <a:lnTo>
                  <a:pt x="854" y="518"/>
                </a:lnTo>
                <a:lnTo>
                  <a:pt x="854" y="518"/>
                </a:lnTo>
                <a:lnTo>
                  <a:pt x="853" y="519"/>
                </a:lnTo>
                <a:lnTo>
                  <a:pt x="853" y="520"/>
                </a:lnTo>
                <a:lnTo>
                  <a:pt x="853" y="521"/>
                </a:lnTo>
                <a:lnTo>
                  <a:pt x="853" y="522"/>
                </a:lnTo>
                <a:lnTo>
                  <a:pt x="853" y="523"/>
                </a:lnTo>
                <a:lnTo>
                  <a:pt x="854" y="524"/>
                </a:lnTo>
                <a:lnTo>
                  <a:pt x="855" y="528"/>
                </a:lnTo>
                <a:lnTo>
                  <a:pt x="856" y="530"/>
                </a:lnTo>
                <a:lnTo>
                  <a:pt x="856" y="531"/>
                </a:lnTo>
                <a:lnTo>
                  <a:pt x="856" y="532"/>
                </a:lnTo>
                <a:lnTo>
                  <a:pt x="857" y="533"/>
                </a:lnTo>
                <a:lnTo>
                  <a:pt x="857" y="533"/>
                </a:lnTo>
                <a:lnTo>
                  <a:pt x="857" y="534"/>
                </a:lnTo>
                <a:lnTo>
                  <a:pt x="856" y="535"/>
                </a:lnTo>
                <a:lnTo>
                  <a:pt x="856" y="536"/>
                </a:lnTo>
                <a:lnTo>
                  <a:pt x="856" y="536"/>
                </a:lnTo>
                <a:lnTo>
                  <a:pt x="855" y="536"/>
                </a:lnTo>
                <a:lnTo>
                  <a:pt x="855" y="537"/>
                </a:lnTo>
                <a:lnTo>
                  <a:pt x="854" y="538"/>
                </a:lnTo>
                <a:lnTo>
                  <a:pt x="854" y="538"/>
                </a:lnTo>
                <a:lnTo>
                  <a:pt x="853" y="539"/>
                </a:lnTo>
                <a:lnTo>
                  <a:pt x="852" y="539"/>
                </a:lnTo>
                <a:lnTo>
                  <a:pt x="850" y="539"/>
                </a:lnTo>
                <a:lnTo>
                  <a:pt x="849" y="539"/>
                </a:lnTo>
                <a:lnTo>
                  <a:pt x="848" y="539"/>
                </a:lnTo>
                <a:lnTo>
                  <a:pt x="846" y="539"/>
                </a:lnTo>
                <a:lnTo>
                  <a:pt x="842" y="539"/>
                </a:lnTo>
                <a:lnTo>
                  <a:pt x="839" y="539"/>
                </a:lnTo>
                <a:lnTo>
                  <a:pt x="839" y="539"/>
                </a:lnTo>
                <a:lnTo>
                  <a:pt x="838" y="539"/>
                </a:lnTo>
                <a:lnTo>
                  <a:pt x="837" y="540"/>
                </a:lnTo>
                <a:lnTo>
                  <a:pt x="836" y="540"/>
                </a:lnTo>
                <a:lnTo>
                  <a:pt x="835" y="541"/>
                </a:lnTo>
                <a:lnTo>
                  <a:pt x="834" y="542"/>
                </a:lnTo>
                <a:lnTo>
                  <a:pt x="833" y="544"/>
                </a:lnTo>
                <a:lnTo>
                  <a:pt x="830" y="547"/>
                </a:lnTo>
                <a:lnTo>
                  <a:pt x="829" y="548"/>
                </a:lnTo>
                <a:lnTo>
                  <a:pt x="829" y="549"/>
                </a:lnTo>
                <a:lnTo>
                  <a:pt x="827" y="550"/>
                </a:lnTo>
                <a:lnTo>
                  <a:pt x="825" y="552"/>
                </a:lnTo>
                <a:lnTo>
                  <a:pt x="823" y="553"/>
                </a:lnTo>
                <a:lnTo>
                  <a:pt x="822" y="553"/>
                </a:lnTo>
                <a:lnTo>
                  <a:pt x="820" y="554"/>
                </a:lnTo>
                <a:lnTo>
                  <a:pt x="817" y="555"/>
                </a:lnTo>
                <a:lnTo>
                  <a:pt x="815" y="555"/>
                </a:lnTo>
                <a:lnTo>
                  <a:pt x="813" y="556"/>
                </a:lnTo>
                <a:lnTo>
                  <a:pt x="808" y="557"/>
                </a:lnTo>
                <a:lnTo>
                  <a:pt x="806" y="558"/>
                </a:lnTo>
                <a:lnTo>
                  <a:pt x="803" y="559"/>
                </a:lnTo>
                <a:lnTo>
                  <a:pt x="801" y="559"/>
                </a:lnTo>
                <a:lnTo>
                  <a:pt x="799" y="560"/>
                </a:lnTo>
                <a:lnTo>
                  <a:pt x="797" y="561"/>
                </a:lnTo>
                <a:lnTo>
                  <a:pt x="792" y="564"/>
                </a:lnTo>
                <a:lnTo>
                  <a:pt x="791" y="564"/>
                </a:lnTo>
                <a:lnTo>
                  <a:pt x="790" y="565"/>
                </a:lnTo>
                <a:lnTo>
                  <a:pt x="788" y="565"/>
                </a:lnTo>
                <a:lnTo>
                  <a:pt x="787" y="566"/>
                </a:lnTo>
                <a:lnTo>
                  <a:pt x="786" y="566"/>
                </a:lnTo>
                <a:lnTo>
                  <a:pt x="785" y="566"/>
                </a:lnTo>
                <a:lnTo>
                  <a:pt x="784" y="565"/>
                </a:lnTo>
                <a:lnTo>
                  <a:pt x="783" y="565"/>
                </a:lnTo>
                <a:lnTo>
                  <a:pt x="783" y="565"/>
                </a:lnTo>
                <a:lnTo>
                  <a:pt x="782" y="565"/>
                </a:lnTo>
                <a:lnTo>
                  <a:pt x="780" y="564"/>
                </a:lnTo>
                <a:lnTo>
                  <a:pt x="780" y="564"/>
                </a:lnTo>
                <a:lnTo>
                  <a:pt x="779" y="563"/>
                </a:lnTo>
                <a:lnTo>
                  <a:pt x="778" y="564"/>
                </a:lnTo>
                <a:lnTo>
                  <a:pt x="777" y="564"/>
                </a:lnTo>
                <a:lnTo>
                  <a:pt x="776" y="564"/>
                </a:lnTo>
                <a:lnTo>
                  <a:pt x="774" y="565"/>
                </a:lnTo>
                <a:lnTo>
                  <a:pt x="773" y="565"/>
                </a:lnTo>
                <a:lnTo>
                  <a:pt x="773" y="566"/>
                </a:lnTo>
                <a:lnTo>
                  <a:pt x="772" y="566"/>
                </a:lnTo>
                <a:lnTo>
                  <a:pt x="771" y="567"/>
                </a:lnTo>
                <a:lnTo>
                  <a:pt x="771" y="568"/>
                </a:lnTo>
                <a:lnTo>
                  <a:pt x="770" y="569"/>
                </a:lnTo>
                <a:lnTo>
                  <a:pt x="770" y="570"/>
                </a:lnTo>
                <a:lnTo>
                  <a:pt x="769" y="570"/>
                </a:lnTo>
                <a:lnTo>
                  <a:pt x="768" y="573"/>
                </a:lnTo>
                <a:lnTo>
                  <a:pt x="768" y="574"/>
                </a:lnTo>
                <a:lnTo>
                  <a:pt x="766" y="577"/>
                </a:lnTo>
                <a:lnTo>
                  <a:pt x="765" y="581"/>
                </a:lnTo>
                <a:lnTo>
                  <a:pt x="764" y="583"/>
                </a:lnTo>
                <a:lnTo>
                  <a:pt x="763" y="584"/>
                </a:lnTo>
                <a:lnTo>
                  <a:pt x="762" y="585"/>
                </a:lnTo>
                <a:lnTo>
                  <a:pt x="754" y="595"/>
                </a:lnTo>
                <a:lnTo>
                  <a:pt x="753" y="596"/>
                </a:lnTo>
                <a:lnTo>
                  <a:pt x="753" y="597"/>
                </a:lnTo>
                <a:lnTo>
                  <a:pt x="752" y="599"/>
                </a:lnTo>
                <a:lnTo>
                  <a:pt x="752" y="600"/>
                </a:lnTo>
                <a:lnTo>
                  <a:pt x="751" y="602"/>
                </a:lnTo>
                <a:lnTo>
                  <a:pt x="751" y="603"/>
                </a:lnTo>
                <a:lnTo>
                  <a:pt x="751" y="604"/>
                </a:lnTo>
                <a:lnTo>
                  <a:pt x="751" y="606"/>
                </a:lnTo>
                <a:lnTo>
                  <a:pt x="750" y="607"/>
                </a:lnTo>
                <a:lnTo>
                  <a:pt x="751" y="609"/>
                </a:lnTo>
                <a:lnTo>
                  <a:pt x="751" y="610"/>
                </a:lnTo>
                <a:lnTo>
                  <a:pt x="751" y="612"/>
                </a:lnTo>
                <a:lnTo>
                  <a:pt x="751" y="614"/>
                </a:lnTo>
                <a:lnTo>
                  <a:pt x="752" y="615"/>
                </a:lnTo>
                <a:lnTo>
                  <a:pt x="752" y="617"/>
                </a:lnTo>
                <a:lnTo>
                  <a:pt x="753" y="618"/>
                </a:lnTo>
                <a:lnTo>
                  <a:pt x="753" y="619"/>
                </a:lnTo>
                <a:lnTo>
                  <a:pt x="754" y="620"/>
                </a:lnTo>
                <a:lnTo>
                  <a:pt x="755" y="621"/>
                </a:lnTo>
                <a:lnTo>
                  <a:pt x="756" y="621"/>
                </a:lnTo>
                <a:lnTo>
                  <a:pt x="761" y="624"/>
                </a:lnTo>
                <a:lnTo>
                  <a:pt x="763" y="625"/>
                </a:lnTo>
                <a:lnTo>
                  <a:pt x="767" y="626"/>
                </a:lnTo>
                <a:lnTo>
                  <a:pt x="768" y="626"/>
                </a:lnTo>
                <a:lnTo>
                  <a:pt x="770" y="627"/>
                </a:lnTo>
                <a:lnTo>
                  <a:pt x="771" y="628"/>
                </a:lnTo>
                <a:lnTo>
                  <a:pt x="772" y="628"/>
                </a:lnTo>
                <a:lnTo>
                  <a:pt x="772" y="629"/>
                </a:lnTo>
                <a:lnTo>
                  <a:pt x="773" y="630"/>
                </a:lnTo>
                <a:lnTo>
                  <a:pt x="774" y="630"/>
                </a:lnTo>
                <a:lnTo>
                  <a:pt x="775" y="633"/>
                </a:lnTo>
                <a:lnTo>
                  <a:pt x="777" y="635"/>
                </a:lnTo>
                <a:lnTo>
                  <a:pt x="777" y="636"/>
                </a:lnTo>
                <a:lnTo>
                  <a:pt x="778" y="638"/>
                </a:lnTo>
                <a:lnTo>
                  <a:pt x="778" y="639"/>
                </a:lnTo>
                <a:lnTo>
                  <a:pt x="779" y="640"/>
                </a:lnTo>
                <a:lnTo>
                  <a:pt x="779" y="642"/>
                </a:lnTo>
                <a:lnTo>
                  <a:pt x="779" y="643"/>
                </a:lnTo>
                <a:lnTo>
                  <a:pt x="779" y="645"/>
                </a:lnTo>
                <a:lnTo>
                  <a:pt x="779" y="646"/>
                </a:lnTo>
                <a:lnTo>
                  <a:pt x="778" y="647"/>
                </a:lnTo>
                <a:lnTo>
                  <a:pt x="778" y="648"/>
                </a:lnTo>
                <a:lnTo>
                  <a:pt x="778" y="650"/>
                </a:lnTo>
                <a:lnTo>
                  <a:pt x="777" y="651"/>
                </a:lnTo>
                <a:lnTo>
                  <a:pt x="776" y="651"/>
                </a:lnTo>
                <a:lnTo>
                  <a:pt x="776" y="652"/>
                </a:lnTo>
                <a:lnTo>
                  <a:pt x="775" y="653"/>
                </a:lnTo>
                <a:lnTo>
                  <a:pt x="774" y="654"/>
                </a:lnTo>
                <a:lnTo>
                  <a:pt x="772" y="656"/>
                </a:lnTo>
                <a:lnTo>
                  <a:pt x="770" y="657"/>
                </a:lnTo>
                <a:lnTo>
                  <a:pt x="769" y="657"/>
                </a:lnTo>
                <a:lnTo>
                  <a:pt x="768" y="658"/>
                </a:lnTo>
                <a:lnTo>
                  <a:pt x="766" y="658"/>
                </a:lnTo>
                <a:lnTo>
                  <a:pt x="765" y="658"/>
                </a:lnTo>
                <a:lnTo>
                  <a:pt x="764" y="658"/>
                </a:lnTo>
                <a:lnTo>
                  <a:pt x="761" y="658"/>
                </a:lnTo>
                <a:lnTo>
                  <a:pt x="760" y="658"/>
                </a:lnTo>
                <a:lnTo>
                  <a:pt x="757" y="658"/>
                </a:lnTo>
                <a:lnTo>
                  <a:pt x="755" y="657"/>
                </a:lnTo>
                <a:lnTo>
                  <a:pt x="754" y="657"/>
                </a:lnTo>
                <a:lnTo>
                  <a:pt x="754" y="658"/>
                </a:lnTo>
                <a:lnTo>
                  <a:pt x="753" y="658"/>
                </a:lnTo>
                <a:lnTo>
                  <a:pt x="752" y="658"/>
                </a:lnTo>
                <a:lnTo>
                  <a:pt x="751" y="659"/>
                </a:lnTo>
                <a:lnTo>
                  <a:pt x="749" y="660"/>
                </a:lnTo>
                <a:lnTo>
                  <a:pt x="749" y="661"/>
                </a:lnTo>
                <a:lnTo>
                  <a:pt x="748" y="661"/>
                </a:lnTo>
                <a:lnTo>
                  <a:pt x="748" y="662"/>
                </a:lnTo>
                <a:lnTo>
                  <a:pt x="747" y="662"/>
                </a:lnTo>
                <a:lnTo>
                  <a:pt x="746" y="665"/>
                </a:lnTo>
                <a:lnTo>
                  <a:pt x="746" y="667"/>
                </a:lnTo>
                <a:lnTo>
                  <a:pt x="745" y="668"/>
                </a:lnTo>
                <a:lnTo>
                  <a:pt x="744" y="670"/>
                </a:lnTo>
                <a:lnTo>
                  <a:pt x="743" y="670"/>
                </a:lnTo>
                <a:lnTo>
                  <a:pt x="743" y="671"/>
                </a:lnTo>
                <a:lnTo>
                  <a:pt x="742" y="671"/>
                </a:lnTo>
                <a:lnTo>
                  <a:pt x="742" y="671"/>
                </a:lnTo>
                <a:lnTo>
                  <a:pt x="741" y="671"/>
                </a:lnTo>
                <a:lnTo>
                  <a:pt x="741" y="671"/>
                </a:lnTo>
                <a:lnTo>
                  <a:pt x="740" y="671"/>
                </a:lnTo>
                <a:lnTo>
                  <a:pt x="739" y="670"/>
                </a:lnTo>
                <a:lnTo>
                  <a:pt x="737" y="668"/>
                </a:lnTo>
                <a:lnTo>
                  <a:pt x="735" y="668"/>
                </a:lnTo>
                <a:lnTo>
                  <a:pt x="735" y="667"/>
                </a:lnTo>
                <a:lnTo>
                  <a:pt x="733" y="667"/>
                </a:lnTo>
                <a:lnTo>
                  <a:pt x="730" y="666"/>
                </a:lnTo>
                <a:lnTo>
                  <a:pt x="729" y="666"/>
                </a:lnTo>
                <a:lnTo>
                  <a:pt x="727" y="665"/>
                </a:lnTo>
                <a:lnTo>
                  <a:pt x="723" y="664"/>
                </a:lnTo>
                <a:lnTo>
                  <a:pt x="723" y="663"/>
                </a:lnTo>
                <a:lnTo>
                  <a:pt x="722" y="663"/>
                </a:lnTo>
                <a:lnTo>
                  <a:pt x="722" y="663"/>
                </a:lnTo>
                <a:lnTo>
                  <a:pt x="721" y="663"/>
                </a:lnTo>
                <a:lnTo>
                  <a:pt x="719" y="664"/>
                </a:lnTo>
                <a:lnTo>
                  <a:pt x="717" y="665"/>
                </a:lnTo>
                <a:lnTo>
                  <a:pt x="712" y="667"/>
                </a:lnTo>
                <a:lnTo>
                  <a:pt x="709" y="668"/>
                </a:lnTo>
                <a:lnTo>
                  <a:pt x="708" y="668"/>
                </a:lnTo>
                <a:lnTo>
                  <a:pt x="706" y="669"/>
                </a:lnTo>
                <a:lnTo>
                  <a:pt x="704" y="669"/>
                </a:lnTo>
                <a:lnTo>
                  <a:pt x="702" y="669"/>
                </a:lnTo>
                <a:lnTo>
                  <a:pt x="700" y="669"/>
                </a:lnTo>
                <a:lnTo>
                  <a:pt x="698" y="669"/>
                </a:lnTo>
                <a:lnTo>
                  <a:pt x="697" y="669"/>
                </a:lnTo>
                <a:lnTo>
                  <a:pt x="691" y="668"/>
                </a:lnTo>
                <a:lnTo>
                  <a:pt x="689" y="668"/>
                </a:lnTo>
                <a:lnTo>
                  <a:pt x="685" y="668"/>
                </a:lnTo>
                <a:lnTo>
                  <a:pt x="684" y="667"/>
                </a:lnTo>
                <a:lnTo>
                  <a:pt x="682" y="667"/>
                </a:lnTo>
                <a:lnTo>
                  <a:pt x="680" y="667"/>
                </a:lnTo>
                <a:lnTo>
                  <a:pt x="675" y="665"/>
                </a:lnTo>
                <a:lnTo>
                  <a:pt x="674" y="665"/>
                </a:lnTo>
                <a:lnTo>
                  <a:pt x="672" y="665"/>
                </a:lnTo>
                <a:lnTo>
                  <a:pt x="671" y="665"/>
                </a:lnTo>
                <a:lnTo>
                  <a:pt x="670" y="665"/>
                </a:lnTo>
                <a:lnTo>
                  <a:pt x="669" y="666"/>
                </a:lnTo>
                <a:lnTo>
                  <a:pt x="668" y="666"/>
                </a:lnTo>
                <a:lnTo>
                  <a:pt x="668" y="666"/>
                </a:lnTo>
                <a:lnTo>
                  <a:pt x="667" y="667"/>
                </a:lnTo>
                <a:lnTo>
                  <a:pt x="666" y="667"/>
                </a:lnTo>
                <a:lnTo>
                  <a:pt x="666" y="668"/>
                </a:lnTo>
                <a:lnTo>
                  <a:pt x="665" y="669"/>
                </a:lnTo>
                <a:lnTo>
                  <a:pt x="665" y="669"/>
                </a:lnTo>
                <a:lnTo>
                  <a:pt x="665" y="670"/>
                </a:lnTo>
                <a:lnTo>
                  <a:pt x="665" y="671"/>
                </a:lnTo>
                <a:lnTo>
                  <a:pt x="665" y="672"/>
                </a:lnTo>
                <a:lnTo>
                  <a:pt x="666" y="675"/>
                </a:lnTo>
                <a:lnTo>
                  <a:pt x="666" y="676"/>
                </a:lnTo>
                <a:lnTo>
                  <a:pt x="666" y="677"/>
                </a:lnTo>
                <a:lnTo>
                  <a:pt x="666" y="677"/>
                </a:lnTo>
                <a:lnTo>
                  <a:pt x="666" y="678"/>
                </a:lnTo>
                <a:lnTo>
                  <a:pt x="666" y="678"/>
                </a:lnTo>
                <a:lnTo>
                  <a:pt x="665" y="679"/>
                </a:lnTo>
                <a:lnTo>
                  <a:pt x="665" y="679"/>
                </a:lnTo>
                <a:lnTo>
                  <a:pt x="664" y="680"/>
                </a:lnTo>
                <a:lnTo>
                  <a:pt x="663" y="680"/>
                </a:lnTo>
                <a:lnTo>
                  <a:pt x="662" y="681"/>
                </a:lnTo>
                <a:lnTo>
                  <a:pt x="660" y="681"/>
                </a:lnTo>
                <a:lnTo>
                  <a:pt x="654" y="683"/>
                </a:lnTo>
                <a:lnTo>
                  <a:pt x="652" y="683"/>
                </a:lnTo>
                <a:lnTo>
                  <a:pt x="652" y="684"/>
                </a:lnTo>
                <a:lnTo>
                  <a:pt x="651" y="684"/>
                </a:lnTo>
                <a:lnTo>
                  <a:pt x="651" y="684"/>
                </a:lnTo>
                <a:lnTo>
                  <a:pt x="650" y="685"/>
                </a:lnTo>
                <a:lnTo>
                  <a:pt x="650" y="686"/>
                </a:lnTo>
                <a:lnTo>
                  <a:pt x="649" y="687"/>
                </a:lnTo>
                <a:lnTo>
                  <a:pt x="649" y="688"/>
                </a:lnTo>
                <a:lnTo>
                  <a:pt x="649" y="689"/>
                </a:lnTo>
                <a:lnTo>
                  <a:pt x="648" y="690"/>
                </a:lnTo>
                <a:lnTo>
                  <a:pt x="648" y="694"/>
                </a:lnTo>
                <a:lnTo>
                  <a:pt x="647" y="696"/>
                </a:lnTo>
                <a:lnTo>
                  <a:pt x="647" y="697"/>
                </a:lnTo>
                <a:lnTo>
                  <a:pt x="645" y="700"/>
                </a:lnTo>
                <a:lnTo>
                  <a:pt x="645" y="701"/>
                </a:lnTo>
                <a:lnTo>
                  <a:pt x="644" y="701"/>
                </a:lnTo>
                <a:lnTo>
                  <a:pt x="643" y="702"/>
                </a:lnTo>
                <a:lnTo>
                  <a:pt x="643" y="702"/>
                </a:lnTo>
                <a:lnTo>
                  <a:pt x="642" y="702"/>
                </a:lnTo>
                <a:lnTo>
                  <a:pt x="641" y="702"/>
                </a:lnTo>
                <a:lnTo>
                  <a:pt x="640" y="702"/>
                </a:lnTo>
                <a:lnTo>
                  <a:pt x="639" y="702"/>
                </a:lnTo>
                <a:lnTo>
                  <a:pt x="638" y="702"/>
                </a:lnTo>
                <a:lnTo>
                  <a:pt x="637" y="702"/>
                </a:lnTo>
                <a:lnTo>
                  <a:pt x="636" y="702"/>
                </a:lnTo>
                <a:lnTo>
                  <a:pt x="635" y="701"/>
                </a:lnTo>
                <a:lnTo>
                  <a:pt x="634" y="701"/>
                </a:lnTo>
                <a:lnTo>
                  <a:pt x="633" y="700"/>
                </a:lnTo>
                <a:lnTo>
                  <a:pt x="631" y="699"/>
                </a:lnTo>
                <a:lnTo>
                  <a:pt x="631" y="698"/>
                </a:lnTo>
                <a:lnTo>
                  <a:pt x="630" y="697"/>
                </a:lnTo>
                <a:lnTo>
                  <a:pt x="629" y="696"/>
                </a:lnTo>
                <a:lnTo>
                  <a:pt x="628" y="694"/>
                </a:lnTo>
                <a:lnTo>
                  <a:pt x="626" y="690"/>
                </a:lnTo>
                <a:lnTo>
                  <a:pt x="624" y="686"/>
                </a:lnTo>
                <a:lnTo>
                  <a:pt x="623" y="684"/>
                </a:lnTo>
                <a:lnTo>
                  <a:pt x="622" y="682"/>
                </a:lnTo>
                <a:lnTo>
                  <a:pt x="621" y="680"/>
                </a:lnTo>
                <a:lnTo>
                  <a:pt x="620" y="678"/>
                </a:lnTo>
                <a:lnTo>
                  <a:pt x="620" y="677"/>
                </a:lnTo>
                <a:lnTo>
                  <a:pt x="619" y="677"/>
                </a:lnTo>
                <a:lnTo>
                  <a:pt x="619" y="677"/>
                </a:lnTo>
                <a:lnTo>
                  <a:pt x="618" y="676"/>
                </a:lnTo>
                <a:lnTo>
                  <a:pt x="618" y="676"/>
                </a:lnTo>
                <a:lnTo>
                  <a:pt x="617" y="676"/>
                </a:lnTo>
                <a:lnTo>
                  <a:pt x="617" y="676"/>
                </a:lnTo>
                <a:lnTo>
                  <a:pt x="615" y="677"/>
                </a:lnTo>
                <a:lnTo>
                  <a:pt x="614" y="677"/>
                </a:lnTo>
                <a:lnTo>
                  <a:pt x="613" y="678"/>
                </a:lnTo>
                <a:lnTo>
                  <a:pt x="611" y="679"/>
                </a:lnTo>
                <a:lnTo>
                  <a:pt x="610" y="679"/>
                </a:lnTo>
                <a:lnTo>
                  <a:pt x="609" y="680"/>
                </a:lnTo>
                <a:lnTo>
                  <a:pt x="609" y="680"/>
                </a:lnTo>
                <a:lnTo>
                  <a:pt x="608" y="679"/>
                </a:lnTo>
                <a:lnTo>
                  <a:pt x="608" y="679"/>
                </a:lnTo>
                <a:lnTo>
                  <a:pt x="606" y="679"/>
                </a:lnTo>
                <a:lnTo>
                  <a:pt x="605" y="678"/>
                </a:lnTo>
                <a:lnTo>
                  <a:pt x="604" y="677"/>
                </a:lnTo>
                <a:lnTo>
                  <a:pt x="602" y="676"/>
                </a:lnTo>
                <a:lnTo>
                  <a:pt x="600" y="674"/>
                </a:lnTo>
                <a:lnTo>
                  <a:pt x="595" y="670"/>
                </a:lnTo>
                <a:lnTo>
                  <a:pt x="594" y="669"/>
                </a:lnTo>
                <a:lnTo>
                  <a:pt x="593" y="668"/>
                </a:lnTo>
                <a:lnTo>
                  <a:pt x="592" y="667"/>
                </a:lnTo>
                <a:lnTo>
                  <a:pt x="590" y="667"/>
                </a:lnTo>
                <a:lnTo>
                  <a:pt x="585" y="664"/>
                </a:lnTo>
                <a:lnTo>
                  <a:pt x="582" y="663"/>
                </a:lnTo>
                <a:lnTo>
                  <a:pt x="581" y="662"/>
                </a:lnTo>
                <a:lnTo>
                  <a:pt x="578" y="660"/>
                </a:lnTo>
                <a:lnTo>
                  <a:pt x="577" y="659"/>
                </a:lnTo>
                <a:lnTo>
                  <a:pt x="576" y="659"/>
                </a:lnTo>
                <a:lnTo>
                  <a:pt x="575" y="659"/>
                </a:lnTo>
                <a:lnTo>
                  <a:pt x="574" y="659"/>
                </a:lnTo>
                <a:lnTo>
                  <a:pt x="574" y="659"/>
                </a:lnTo>
                <a:lnTo>
                  <a:pt x="573" y="659"/>
                </a:lnTo>
                <a:lnTo>
                  <a:pt x="572" y="659"/>
                </a:lnTo>
                <a:lnTo>
                  <a:pt x="570" y="661"/>
                </a:lnTo>
                <a:lnTo>
                  <a:pt x="567" y="663"/>
                </a:lnTo>
                <a:lnTo>
                  <a:pt x="566" y="664"/>
                </a:lnTo>
                <a:lnTo>
                  <a:pt x="566" y="665"/>
                </a:lnTo>
                <a:lnTo>
                  <a:pt x="565" y="666"/>
                </a:lnTo>
                <a:lnTo>
                  <a:pt x="564" y="667"/>
                </a:lnTo>
                <a:lnTo>
                  <a:pt x="563" y="668"/>
                </a:lnTo>
                <a:lnTo>
                  <a:pt x="563" y="669"/>
                </a:lnTo>
                <a:lnTo>
                  <a:pt x="561" y="670"/>
                </a:lnTo>
                <a:lnTo>
                  <a:pt x="560" y="671"/>
                </a:lnTo>
                <a:lnTo>
                  <a:pt x="560" y="672"/>
                </a:lnTo>
                <a:lnTo>
                  <a:pt x="559" y="673"/>
                </a:lnTo>
                <a:lnTo>
                  <a:pt x="559" y="673"/>
                </a:lnTo>
                <a:lnTo>
                  <a:pt x="559" y="674"/>
                </a:lnTo>
                <a:lnTo>
                  <a:pt x="559" y="676"/>
                </a:lnTo>
                <a:lnTo>
                  <a:pt x="559" y="678"/>
                </a:lnTo>
                <a:lnTo>
                  <a:pt x="558" y="679"/>
                </a:lnTo>
                <a:lnTo>
                  <a:pt x="557" y="683"/>
                </a:lnTo>
                <a:lnTo>
                  <a:pt x="557" y="684"/>
                </a:lnTo>
                <a:lnTo>
                  <a:pt x="557" y="686"/>
                </a:lnTo>
                <a:lnTo>
                  <a:pt x="557" y="687"/>
                </a:lnTo>
                <a:lnTo>
                  <a:pt x="557" y="688"/>
                </a:lnTo>
                <a:lnTo>
                  <a:pt x="558" y="690"/>
                </a:lnTo>
                <a:lnTo>
                  <a:pt x="559" y="693"/>
                </a:lnTo>
                <a:lnTo>
                  <a:pt x="559" y="696"/>
                </a:lnTo>
                <a:lnTo>
                  <a:pt x="560" y="697"/>
                </a:lnTo>
                <a:lnTo>
                  <a:pt x="560" y="698"/>
                </a:lnTo>
                <a:lnTo>
                  <a:pt x="560" y="699"/>
                </a:lnTo>
                <a:lnTo>
                  <a:pt x="559" y="700"/>
                </a:lnTo>
                <a:lnTo>
                  <a:pt x="559" y="701"/>
                </a:lnTo>
                <a:lnTo>
                  <a:pt x="558" y="701"/>
                </a:lnTo>
                <a:lnTo>
                  <a:pt x="558" y="702"/>
                </a:lnTo>
                <a:lnTo>
                  <a:pt x="556" y="702"/>
                </a:lnTo>
                <a:lnTo>
                  <a:pt x="555" y="703"/>
                </a:lnTo>
                <a:lnTo>
                  <a:pt x="553" y="704"/>
                </a:lnTo>
                <a:lnTo>
                  <a:pt x="552" y="704"/>
                </a:lnTo>
                <a:lnTo>
                  <a:pt x="547" y="706"/>
                </a:lnTo>
                <a:lnTo>
                  <a:pt x="545" y="706"/>
                </a:lnTo>
                <a:lnTo>
                  <a:pt x="544" y="707"/>
                </a:lnTo>
                <a:lnTo>
                  <a:pt x="543" y="707"/>
                </a:lnTo>
                <a:lnTo>
                  <a:pt x="540" y="709"/>
                </a:lnTo>
                <a:lnTo>
                  <a:pt x="538" y="711"/>
                </a:lnTo>
                <a:lnTo>
                  <a:pt x="534" y="715"/>
                </a:lnTo>
                <a:lnTo>
                  <a:pt x="532" y="717"/>
                </a:lnTo>
                <a:lnTo>
                  <a:pt x="530" y="718"/>
                </a:lnTo>
                <a:lnTo>
                  <a:pt x="528" y="720"/>
                </a:lnTo>
                <a:lnTo>
                  <a:pt x="527" y="721"/>
                </a:lnTo>
                <a:lnTo>
                  <a:pt x="526" y="724"/>
                </a:lnTo>
                <a:lnTo>
                  <a:pt x="525" y="725"/>
                </a:lnTo>
                <a:lnTo>
                  <a:pt x="525" y="726"/>
                </a:lnTo>
                <a:lnTo>
                  <a:pt x="524" y="726"/>
                </a:lnTo>
                <a:lnTo>
                  <a:pt x="523" y="726"/>
                </a:lnTo>
                <a:lnTo>
                  <a:pt x="523" y="726"/>
                </a:lnTo>
                <a:lnTo>
                  <a:pt x="522" y="726"/>
                </a:lnTo>
                <a:lnTo>
                  <a:pt x="522" y="726"/>
                </a:lnTo>
                <a:lnTo>
                  <a:pt x="521" y="726"/>
                </a:lnTo>
                <a:lnTo>
                  <a:pt x="521" y="726"/>
                </a:lnTo>
                <a:lnTo>
                  <a:pt x="520" y="725"/>
                </a:lnTo>
                <a:lnTo>
                  <a:pt x="517" y="724"/>
                </a:lnTo>
                <a:lnTo>
                  <a:pt x="516" y="723"/>
                </a:lnTo>
                <a:lnTo>
                  <a:pt x="515" y="722"/>
                </a:lnTo>
                <a:lnTo>
                  <a:pt x="513" y="721"/>
                </a:lnTo>
                <a:lnTo>
                  <a:pt x="510" y="721"/>
                </a:lnTo>
                <a:lnTo>
                  <a:pt x="508" y="720"/>
                </a:lnTo>
                <a:lnTo>
                  <a:pt x="506" y="720"/>
                </a:lnTo>
                <a:lnTo>
                  <a:pt x="503" y="719"/>
                </a:lnTo>
                <a:lnTo>
                  <a:pt x="501" y="719"/>
                </a:lnTo>
                <a:lnTo>
                  <a:pt x="500" y="719"/>
                </a:lnTo>
                <a:lnTo>
                  <a:pt x="499" y="719"/>
                </a:lnTo>
                <a:lnTo>
                  <a:pt x="499" y="718"/>
                </a:lnTo>
                <a:lnTo>
                  <a:pt x="498" y="718"/>
                </a:lnTo>
                <a:lnTo>
                  <a:pt x="497" y="717"/>
                </a:lnTo>
                <a:lnTo>
                  <a:pt x="497" y="717"/>
                </a:lnTo>
                <a:lnTo>
                  <a:pt x="497" y="716"/>
                </a:lnTo>
                <a:lnTo>
                  <a:pt x="496" y="716"/>
                </a:lnTo>
                <a:lnTo>
                  <a:pt x="496" y="715"/>
                </a:lnTo>
                <a:lnTo>
                  <a:pt x="497" y="714"/>
                </a:lnTo>
                <a:lnTo>
                  <a:pt x="497" y="711"/>
                </a:lnTo>
                <a:lnTo>
                  <a:pt x="497" y="710"/>
                </a:lnTo>
                <a:lnTo>
                  <a:pt x="497" y="709"/>
                </a:lnTo>
                <a:lnTo>
                  <a:pt x="497" y="708"/>
                </a:lnTo>
                <a:lnTo>
                  <a:pt x="497" y="708"/>
                </a:lnTo>
                <a:lnTo>
                  <a:pt x="497" y="708"/>
                </a:lnTo>
                <a:lnTo>
                  <a:pt x="496" y="708"/>
                </a:lnTo>
                <a:lnTo>
                  <a:pt x="496" y="708"/>
                </a:lnTo>
                <a:lnTo>
                  <a:pt x="493" y="709"/>
                </a:lnTo>
                <a:lnTo>
                  <a:pt x="491" y="709"/>
                </a:lnTo>
                <a:lnTo>
                  <a:pt x="489" y="710"/>
                </a:lnTo>
                <a:lnTo>
                  <a:pt x="486" y="710"/>
                </a:lnTo>
                <a:lnTo>
                  <a:pt x="485" y="710"/>
                </a:lnTo>
                <a:lnTo>
                  <a:pt x="484" y="711"/>
                </a:lnTo>
                <a:lnTo>
                  <a:pt x="481" y="710"/>
                </a:lnTo>
                <a:lnTo>
                  <a:pt x="479" y="710"/>
                </a:lnTo>
                <a:lnTo>
                  <a:pt x="474" y="710"/>
                </a:lnTo>
                <a:lnTo>
                  <a:pt x="471" y="709"/>
                </a:lnTo>
                <a:lnTo>
                  <a:pt x="470" y="709"/>
                </a:lnTo>
                <a:lnTo>
                  <a:pt x="468" y="708"/>
                </a:lnTo>
                <a:lnTo>
                  <a:pt x="467" y="708"/>
                </a:lnTo>
                <a:lnTo>
                  <a:pt x="464" y="706"/>
                </a:lnTo>
                <a:lnTo>
                  <a:pt x="463" y="706"/>
                </a:lnTo>
                <a:lnTo>
                  <a:pt x="462" y="706"/>
                </a:lnTo>
                <a:lnTo>
                  <a:pt x="461" y="706"/>
                </a:lnTo>
                <a:lnTo>
                  <a:pt x="460" y="705"/>
                </a:lnTo>
                <a:lnTo>
                  <a:pt x="457" y="705"/>
                </a:lnTo>
                <a:lnTo>
                  <a:pt x="456" y="705"/>
                </a:lnTo>
                <a:lnTo>
                  <a:pt x="454" y="705"/>
                </a:lnTo>
                <a:lnTo>
                  <a:pt x="453" y="705"/>
                </a:lnTo>
                <a:lnTo>
                  <a:pt x="453" y="706"/>
                </a:lnTo>
                <a:lnTo>
                  <a:pt x="451" y="706"/>
                </a:lnTo>
                <a:lnTo>
                  <a:pt x="449" y="707"/>
                </a:lnTo>
                <a:lnTo>
                  <a:pt x="447" y="709"/>
                </a:lnTo>
                <a:lnTo>
                  <a:pt x="447" y="709"/>
                </a:lnTo>
                <a:lnTo>
                  <a:pt x="446" y="709"/>
                </a:lnTo>
                <a:lnTo>
                  <a:pt x="446" y="709"/>
                </a:lnTo>
                <a:lnTo>
                  <a:pt x="445" y="709"/>
                </a:lnTo>
                <a:lnTo>
                  <a:pt x="444" y="709"/>
                </a:lnTo>
                <a:lnTo>
                  <a:pt x="442" y="708"/>
                </a:lnTo>
                <a:lnTo>
                  <a:pt x="441" y="707"/>
                </a:lnTo>
                <a:lnTo>
                  <a:pt x="436" y="704"/>
                </a:lnTo>
                <a:lnTo>
                  <a:pt x="435" y="703"/>
                </a:lnTo>
                <a:lnTo>
                  <a:pt x="434" y="703"/>
                </a:lnTo>
                <a:lnTo>
                  <a:pt x="431" y="702"/>
                </a:lnTo>
                <a:lnTo>
                  <a:pt x="430" y="701"/>
                </a:lnTo>
                <a:lnTo>
                  <a:pt x="429" y="700"/>
                </a:lnTo>
                <a:lnTo>
                  <a:pt x="425" y="698"/>
                </a:lnTo>
                <a:lnTo>
                  <a:pt x="424" y="698"/>
                </a:lnTo>
                <a:lnTo>
                  <a:pt x="423" y="697"/>
                </a:lnTo>
                <a:lnTo>
                  <a:pt x="423" y="698"/>
                </a:lnTo>
                <a:lnTo>
                  <a:pt x="422" y="698"/>
                </a:lnTo>
                <a:lnTo>
                  <a:pt x="422" y="698"/>
                </a:lnTo>
                <a:lnTo>
                  <a:pt x="421" y="699"/>
                </a:lnTo>
                <a:lnTo>
                  <a:pt x="421" y="699"/>
                </a:lnTo>
                <a:lnTo>
                  <a:pt x="421" y="699"/>
                </a:lnTo>
                <a:lnTo>
                  <a:pt x="421" y="700"/>
                </a:lnTo>
                <a:lnTo>
                  <a:pt x="421" y="703"/>
                </a:lnTo>
                <a:lnTo>
                  <a:pt x="421" y="705"/>
                </a:lnTo>
                <a:lnTo>
                  <a:pt x="421" y="705"/>
                </a:lnTo>
                <a:lnTo>
                  <a:pt x="421" y="706"/>
                </a:lnTo>
                <a:lnTo>
                  <a:pt x="421" y="706"/>
                </a:lnTo>
                <a:lnTo>
                  <a:pt x="420" y="706"/>
                </a:lnTo>
                <a:lnTo>
                  <a:pt x="420" y="706"/>
                </a:lnTo>
                <a:lnTo>
                  <a:pt x="419" y="706"/>
                </a:lnTo>
                <a:lnTo>
                  <a:pt x="417" y="706"/>
                </a:lnTo>
                <a:lnTo>
                  <a:pt x="415" y="706"/>
                </a:lnTo>
                <a:lnTo>
                  <a:pt x="414" y="706"/>
                </a:lnTo>
                <a:lnTo>
                  <a:pt x="413" y="707"/>
                </a:lnTo>
                <a:lnTo>
                  <a:pt x="411" y="707"/>
                </a:lnTo>
                <a:lnTo>
                  <a:pt x="410" y="708"/>
                </a:lnTo>
                <a:lnTo>
                  <a:pt x="409" y="709"/>
                </a:lnTo>
                <a:lnTo>
                  <a:pt x="405" y="712"/>
                </a:lnTo>
                <a:lnTo>
                  <a:pt x="404" y="712"/>
                </a:lnTo>
                <a:lnTo>
                  <a:pt x="403" y="713"/>
                </a:lnTo>
                <a:lnTo>
                  <a:pt x="403" y="713"/>
                </a:lnTo>
                <a:lnTo>
                  <a:pt x="400" y="714"/>
                </a:lnTo>
                <a:lnTo>
                  <a:pt x="399" y="714"/>
                </a:lnTo>
                <a:lnTo>
                  <a:pt x="398" y="714"/>
                </a:lnTo>
                <a:lnTo>
                  <a:pt x="396" y="713"/>
                </a:lnTo>
                <a:lnTo>
                  <a:pt x="394" y="713"/>
                </a:lnTo>
                <a:lnTo>
                  <a:pt x="391" y="713"/>
                </a:lnTo>
                <a:lnTo>
                  <a:pt x="390" y="712"/>
                </a:lnTo>
                <a:lnTo>
                  <a:pt x="390" y="712"/>
                </a:lnTo>
                <a:lnTo>
                  <a:pt x="390" y="712"/>
                </a:lnTo>
                <a:lnTo>
                  <a:pt x="389" y="712"/>
                </a:lnTo>
                <a:lnTo>
                  <a:pt x="389" y="711"/>
                </a:lnTo>
                <a:lnTo>
                  <a:pt x="388" y="708"/>
                </a:lnTo>
                <a:lnTo>
                  <a:pt x="387" y="708"/>
                </a:lnTo>
                <a:lnTo>
                  <a:pt x="387" y="707"/>
                </a:lnTo>
                <a:lnTo>
                  <a:pt x="386" y="706"/>
                </a:lnTo>
                <a:lnTo>
                  <a:pt x="385" y="705"/>
                </a:lnTo>
                <a:lnTo>
                  <a:pt x="384" y="704"/>
                </a:lnTo>
                <a:lnTo>
                  <a:pt x="384" y="704"/>
                </a:lnTo>
                <a:lnTo>
                  <a:pt x="383" y="703"/>
                </a:lnTo>
                <a:lnTo>
                  <a:pt x="381" y="702"/>
                </a:lnTo>
                <a:lnTo>
                  <a:pt x="379" y="701"/>
                </a:lnTo>
                <a:lnTo>
                  <a:pt x="376" y="700"/>
                </a:lnTo>
                <a:lnTo>
                  <a:pt x="376" y="700"/>
                </a:lnTo>
                <a:lnTo>
                  <a:pt x="375" y="699"/>
                </a:lnTo>
                <a:lnTo>
                  <a:pt x="374" y="699"/>
                </a:lnTo>
                <a:lnTo>
                  <a:pt x="373" y="698"/>
                </a:lnTo>
                <a:lnTo>
                  <a:pt x="373" y="697"/>
                </a:lnTo>
                <a:lnTo>
                  <a:pt x="371" y="695"/>
                </a:lnTo>
                <a:lnTo>
                  <a:pt x="370" y="694"/>
                </a:lnTo>
                <a:lnTo>
                  <a:pt x="369" y="693"/>
                </a:lnTo>
                <a:lnTo>
                  <a:pt x="368" y="692"/>
                </a:lnTo>
                <a:lnTo>
                  <a:pt x="366" y="691"/>
                </a:lnTo>
                <a:lnTo>
                  <a:pt x="364" y="690"/>
                </a:lnTo>
                <a:lnTo>
                  <a:pt x="362" y="690"/>
                </a:lnTo>
                <a:lnTo>
                  <a:pt x="361" y="689"/>
                </a:lnTo>
                <a:lnTo>
                  <a:pt x="360" y="689"/>
                </a:lnTo>
                <a:lnTo>
                  <a:pt x="359" y="689"/>
                </a:lnTo>
                <a:lnTo>
                  <a:pt x="357" y="689"/>
                </a:lnTo>
                <a:lnTo>
                  <a:pt x="356" y="690"/>
                </a:lnTo>
                <a:lnTo>
                  <a:pt x="354" y="690"/>
                </a:lnTo>
                <a:lnTo>
                  <a:pt x="349" y="691"/>
                </a:lnTo>
                <a:lnTo>
                  <a:pt x="348" y="692"/>
                </a:lnTo>
                <a:lnTo>
                  <a:pt x="347" y="692"/>
                </a:lnTo>
                <a:lnTo>
                  <a:pt x="346" y="693"/>
                </a:lnTo>
                <a:lnTo>
                  <a:pt x="345" y="694"/>
                </a:lnTo>
                <a:lnTo>
                  <a:pt x="344" y="695"/>
                </a:lnTo>
                <a:lnTo>
                  <a:pt x="343" y="698"/>
                </a:lnTo>
                <a:lnTo>
                  <a:pt x="342" y="700"/>
                </a:lnTo>
                <a:lnTo>
                  <a:pt x="341" y="702"/>
                </a:lnTo>
                <a:lnTo>
                  <a:pt x="339" y="704"/>
                </a:lnTo>
                <a:lnTo>
                  <a:pt x="338" y="706"/>
                </a:lnTo>
                <a:lnTo>
                  <a:pt x="338" y="707"/>
                </a:lnTo>
                <a:lnTo>
                  <a:pt x="337" y="707"/>
                </a:lnTo>
                <a:lnTo>
                  <a:pt x="336" y="708"/>
                </a:lnTo>
                <a:lnTo>
                  <a:pt x="335" y="708"/>
                </a:lnTo>
                <a:lnTo>
                  <a:pt x="335" y="708"/>
                </a:lnTo>
                <a:lnTo>
                  <a:pt x="334" y="708"/>
                </a:lnTo>
                <a:lnTo>
                  <a:pt x="332" y="708"/>
                </a:lnTo>
                <a:lnTo>
                  <a:pt x="330" y="708"/>
                </a:lnTo>
                <a:lnTo>
                  <a:pt x="328" y="709"/>
                </a:lnTo>
                <a:lnTo>
                  <a:pt x="323" y="709"/>
                </a:lnTo>
                <a:lnTo>
                  <a:pt x="312" y="710"/>
                </a:lnTo>
                <a:lnTo>
                  <a:pt x="310" y="710"/>
                </a:lnTo>
                <a:lnTo>
                  <a:pt x="306" y="710"/>
                </a:lnTo>
                <a:lnTo>
                  <a:pt x="304" y="710"/>
                </a:lnTo>
                <a:lnTo>
                  <a:pt x="302" y="710"/>
                </a:lnTo>
                <a:lnTo>
                  <a:pt x="299" y="711"/>
                </a:lnTo>
                <a:lnTo>
                  <a:pt x="298" y="711"/>
                </a:lnTo>
                <a:lnTo>
                  <a:pt x="296" y="711"/>
                </a:lnTo>
                <a:lnTo>
                  <a:pt x="293" y="710"/>
                </a:lnTo>
                <a:lnTo>
                  <a:pt x="292" y="710"/>
                </a:lnTo>
                <a:lnTo>
                  <a:pt x="291" y="710"/>
                </a:lnTo>
                <a:lnTo>
                  <a:pt x="289" y="711"/>
                </a:lnTo>
                <a:lnTo>
                  <a:pt x="288" y="711"/>
                </a:lnTo>
                <a:lnTo>
                  <a:pt x="286" y="711"/>
                </a:lnTo>
                <a:lnTo>
                  <a:pt x="285" y="711"/>
                </a:lnTo>
                <a:lnTo>
                  <a:pt x="283" y="711"/>
                </a:lnTo>
                <a:lnTo>
                  <a:pt x="282" y="711"/>
                </a:lnTo>
                <a:lnTo>
                  <a:pt x="281" y="710"/>
                </a:lnTo>
                <a:lnTo>
                  <a:pt x="280" y="710"/>
                </a:lnTo>
                <a:lnTo>
                  <a:pt x="279" y="709"/>
                </a:lnTo>
                <a:lnTo>
                  <a:pt x="279" y="708"/>
                </a:lnTo>
                <a:lnTo>
                  <a:pt x="278" y="708"/>
                </a:lnTo>
                <a:lnTo>
                  <a:pt x="277" y="707"/>
                </a:lnTo>
                <a:lnTo>
                  <a:pt x="277" y="706"/>
                </a:lnTo>
                <a:lnTo>
                  <a:pt x="277" y="705"/>
                </a:lnTo>
                <a:lnTo>
                  <a:pt x="277" y="703"/>
                </a:lnTo>
                <a:lnTo>
                  <a:pt x="276" y="702"/>
                </a:lnTo>
                <a:lnTo>
                  <a:pt x="276" y="700"/>
                </a:lnTo>
                <a:lnTo>
                  <a:pt x="276" y="694"/>
                </a:lnTo>
                <a:lnTo>
                  <a:pt x="276" y="692"/>
                </a:lnTo>
                <a:lnTo>
                  <a:pt x="276" y="692"/>
                </a:lnTo>
                <a:lnTo>
                  <a:pt x="276" y="691"/>
                </a:lnTo>
                <a:lnTo>
                  <a:pt x="275" y="690"/>
                </a:lnTo>
                <a:lnTo>
                  <a:pt x="275" y="690"/>
                </a:lnTo>
                <a:lnTo>
                  <a:pt x="275" y="690"/>
                </a:lnTo>
                <a:lnTo>
                  <a:pt x="272" y="691"/>
                </a:lnTo>
                <a:lnTo>
                  <a:pt x="270" y="692"/>
                </a:lnTo>
                <a:lnTo>
                  <a:pt x="268" y="692"/>
                </a:lnTo>
                <a:lnTo>
                  <a:pt x="266" y="693"/>
                </a:lnTo>
                <a:lnTo>
                  <a:pt x="263" y="695"/>
                </a:lnTo>
                <a:lnTo>
                  <a:pt x="258" y="697"/>
                </a:lnTo>
                <a:lnTo>
                  <a:pt x="256" y="698"/>
                </a:lnTo>
                <a:lnTo>
                  <a:pt x="255" y="699"/>
                </a:lnTo>
                <a:lnTo>
                  <a:pt x="255" y="699"/>
                </a:lnTo>
                <a:lnTo>
                  <a:pt x="254" y="700"/>
                </a:lnTo>
                <a:lnTo>
                  <a:pt x="254" y="701"/>
                </a:lnTo>
                <a:lnTo>
                  <a:pt x="253" y="702"/>
                </a:lnTo>
                <a:lnTo>
                  <a:pt x="252" y="705"/>
                </a:lnTo>
                <a:lnTo>
                  <a:pt x="251" y="708"/>
                </a:lnTo>
                <a:lnTo>
                  <a:pt x="250" y="709"/>
                </a:lnTo>
                <a:lnTo>
                  <a:pt x="250" y="710"/>
                </a:lnTo>
                <a:lnTo>
                  <a:pt x="249" y="712"/>
                </a:lnTo>
                <a:lnTo>
                  <a:pt x="248" y="714"/>
                </a:lnTo>
                <a:lnTo>
                  <a:pt x="247" y="714"/>
                </a:lnTo>
                <a:lnTo>
                  <a:pt x="246" y="715"/>
                </a:lnTo>
                <a:lnTo>
                  <a:pt x="246" y="715"/>
                </a:lnTo>
                <a:lnTo>
                  <a:pt x="246" y="715"/>
                </a:lnTo>
                <a:lnTo>
                  <a:pt x="243" y="716"/>
                </a:lnTo>
                <a:lnTo>
                  <a:pt x="242" y="716"/>
                </a:lnTo>
                <a:lnTo>
                  <a:pt x="241" y="717"/>
                </a:lnTo>
                <a:lnTo>
                  <a:pt x="239" y="718"/>
                </a:lnTo>
                <a:lnTo>
                  <a:pt x="237" y="719"/>
                </a:lnTo>
                <a:lnTo>
                  <a:pt x="236" y="720"/>
                </a:lnTo>
                <a:lnTo>
                  <a:pt x="235" y="720"/>
                </a:lnTo>
                <a:lnTo>
                  <a:pt x="234" y="721"/>
                </a:lnTo>
                <a:lnTo>
                  <a:pt x="233" y="721"/>
                </a:lnTo>
                <a:lnTo>
                  <a:pt x="228" y="721"/>
                </a:lnTo>
                <a:lnTo>
                  <a:pt x="227" y="722"/>
                </a:lnTo>
                <a:lnTo>
                  <a:pt x="225" y="722"/>
                </a:lnTo>
                <a:lnTo>
                  <a:pt x="224" y="723"/>
                </a:lnTo>
                <a:lnTo>
                  <a:pt x="223" y="723"/>
                </a:lnTo>
                <a:lnTo>
                  <a:pt x="221" y="725"/>
                </a:lnTo>
                <a:lnTo>
                  <a:pt x="220" y="725"/>
                </a:lnTo>
                <a:lnTo>
                  <a:pt x="219" y="726"/>
                </a:lnTo>
                <a:lnTo>
                  <a:pt x="217" y="726"/>
                </a:lnTo>
                <a:lnTo>
                  <a:pt x="216" y="727"/>
                </a:lnTo>
                <a:lnTo>
                  <a:pt x="215" y="727"/>
                </a:lnTo>
                <a:lnTo>
                  <a:pt x="213" y="727"/>
                </a:lnTo>
                <a:lnTo>
                  <a:pt x="212" y="727"/>
                </a:lnTo>
                <a:lnTo>
                  <a:pt x="211" y="726"/>
                </a:lnTo>
                <a:lnTo>
                  <a:pt x="209" y="726"/>
                </a:lnTo>
                <a:lnTo>
                  <a:pt x="208" y="725"/>
                </a:lnTo>
                <a:lnTo>
                  <a:pt x="206" y="724"/>
                </a:lnTo>
                <a:lnTo>
                  <a:pt x="205" y="724"/>
                </a:lnTo>
                <a:lnTo>
                  <a:pt x="204" y="724"/>
                </a:lnTo>
                <a:lnTo>
                  <a:pt x="204" y="723"/>
                </a:lnTo>
                <a:lnTo>
                  <a:pt x="203" y="722"/>
                </a:lnTo>
                <a:lnTo>
                  <a:pt x="202" y="722"/>
                </a:lnTo>
                <a:lnTo>
                  <a:pt x="201" y="721"/>
                </a:lnTo>
                <a:lnTo>
                  <a:pt x="199" y="720"/>
                </a:lnTo>
                <a:lnTo>
                  <a:pt x="198" y="720"/>
                </a:lnTo>
                <a:lnTo>
                  <a:pt x="195" y="717"/>
                </a:lnTo>
                <a:lnTo>
                  <a:pt x="194" y="717"/>
                </a:lnTo>
                <a:lnTo>
                  <a:pt x="193" y="716"/>
                </a:lnTo>
                <a:lnTo>
                  <a:pt x="193" y="716"/>
                </a:lnTo>
                <a:lnTo>
                  <a:pt x="192" y="716"/>
                </a:lnTo>
                <a:lnTo>
                  <a:pt x="191" y="716"/>
                </a:lnTo>
                <a:lnTo>
                  <a:pt x="189" y="716"/>
                </a:lnTo>
                <a:lnTo>
                  <a:pt x="188" y="717"/>
                </a:lnTo>
                <a:lnTo>
                  <a:pt x="185" y="719"/>
                </a:lnTo>
                <a:lnTo>
                  <a:pt x="183" y="719"/>
                </a:lnTo>
                <a:lnTo>
                  <a:pt x="182" y="719"/>
                </a:lnTo>
                <a:lnTo>
                  <a:pt x="181" y="720"/>
                </a:lnTo>
                <a:lnTo>
                  <a:pt x="181" y="720"/>
                </a:lnTo>
                <a:lnTo>
                  <a:pt x="180" y="720"/>
                </a:lnTo>
                <a:lnTo>
                  <a:pt x="179" y="720"/>
                </a:lnTo>
                <a:lnTo>
                  <a:pt x="178" y="720"/>
                </a:lnTo>
                <a:lnTo>
                  <a:pt x="178" y="719"/>
                </a:lnTo>
                <a:lnTo>
                  <a:pt x="177" y="719"/>
                </a:lnTo>
                <a:lnTo>
                  <a:pt x="174" y="716"/>
                </a:lnTo>
                <a:lnTo>
                  <a:pt x="173" y="715"/>
                </a:lnTo>
                <a:lnTo>
                  <a:pt x="172" y="715"/>
                </a:lnTo>
                <a:lnTo>
                  <a:pt x="172" y="715"/>
                </a:lnTo>
                <a:lnTo>
                  <a:pt x="171" y="715"/>
                </a:lnTo>
                <a:lnTo>
                  <a:pt x="170" y="715"/>
                </a:lnTo>
                <a:lnTo>
                  <a:pt x="170" y="715"/>
                </a:lnTo>
                <a:lnTo>
                  <a:pt x="169" y="715"/>
                </a:lnTo>
                <a:lnTo>
                  <a:pt x="166" y="716"/>
                </a:lnTo>
                <a:lnTo>
                  <a:pt x="164" y="717"/>
                </a:lnTo>
                <a:lnTo>
                  <a:pt x="158" y="719"/>
                </a:lnTo>
                <a:lnTo>
                  <a:pt x="154" y="720"/>
                </a:lnTo>
                <a:lnTo>
                  <a:pt x="153" y="720"/>
                </a:lnTo>
                <a:lnTo>
                  <a:pt x="151" y="721"/>
                </a:lnTo>
                <a:lnTo>
                  <a:pt x="149" y="721"/>
                </a:lnTo>
                <a:lnTo>
                  <a:pt x="149" y="720"/>
                </a:lnTo>
                <a:lnTo>
                  <a:pt x="148" y="720"/>
                </a:lnTo>
                <a:lnTo>
                  <a:pt x="148" y="720"/>
                </a:lnTo>
                <a:lnTo>
                  <a:pt x="147" y="720"/>
                </a:lnTo>
                <a:lnTo>
                  <a:pt x="148" y="720"/>
                </a:lnTo>
                <a:lnTo>
                  <a:pt x="148" y="718"/>
                </a:lnTo>
                <a:lnTo>
                  <a:pt x="148" y="716"/>
                </a:lnTo>
                <a:lnTo>
                  <a:pt x="148" y="714"/>
                </a:lnTo>
                <a:lnTo>
                  <a:pt x="148" y="712"/>
                </a:lnTo>
                <a:lnTo>
                  <a:pt x="148" y="710"/>
                </a:lnTo>
                <a:lnTo>
                  <a:pt x="148" y="709"/>
                </a:lnTo>
                <a:lnTo>
                  <a:pt x="147" y="707"/>
                </a:lnTo>
                <a:lnTo>
                  <a:pt x="147" y="705"/>
                </a:lnTo>
                <a:lnTo>
                  <a:pt x="146" y="703"/>
                </a:lnTo>
                <a:lnTo>
                  <a:pt x="146" y="702"/>
                </a:lnTo>
                <a:lnTo>
                  <a:pt x="145" y="701"/>
                </a:lnTo>
                <a:lnTo>
                  <a:pt x="144" y="700"/>
                </a:lnTo>
                <a:lnTo>
                  <a:pt x="143" y="699"/>
                </a:lnTo>
                <a:lnTo>
                  <a:pt x="142" y="698"/>
                </a:lnTo>
                <a:lnTo>
                  <a:pt x="141" y="698"/>
                </a:lnTo>
                <a:lnTo>
                  <a:pt x="139" y="697"/>
                </a:lnTo>
                <a:lnTo>
                  <a:pt x="139" y="696"/>
                </a:lnTo>
                <a:lnTo>
                  <a:pt x="138" y="696"/>
                </a:lnTo>
                <a:lnTo>
                  <a:pt x="138" y="695"/>
                </a:lnTo>
                <a:lnTo>
                  <a:pt x="138" y="695"/>
                </a:lnTo>
                <a:lnTo>
                  <a:pt x="138" y="694"/>
                </a:lnTo>
                <a:lnTo>
                  <a:pt x="138" y="693"/>
                </a:lnTo>
                <a:lnTo>
                  <a:pt x="138" y="687"/>
                </a:lnTo>
                <a:lnTo>
                  <a:pt x="138" y="686"/>
                </a:lnTo>
                <a:lnTo>
                  <a:pt x="138" y="682"/>
                </a:lnTo>
                <a:lnTo>
                  <a:pt x="138" y="677"/>
                </a:lnTo>
                <a:lnTo>
                  <a:pt x="139" y="675"/>
                </a:lnTo>
                <a:lnTo>
                  <a:pt x="139" y="673"/>
                </a:lnTo>
                <a:lnTo>
                  <a:pt x="140" y="667"/>
                </a:lnTo>
                <a:lnTo>
                  <a:pt x="141" y="665"/>
                </a:lnTo>
                <a:lnTo>
                  <a:pt x="141" y="664"/>
                </a:lnTo>
                <a:lnTo>
                  <a:pt x="141" y="661"/>
                </a:lnTo>
                <a:lnTo>
                  <a:pt x="141" y="659"/>
                </a:lnTo>
                <a:lnTo>
                  <a:pt x="141" y="656"/>
                </a:lnTo>
                <a:lnTo>
                  <a:pt x="141" y="654"/>
                </a:lnTo>
                <a:lnTo>
                  <a:pt x="141" y="652"/>
                </a:lnTo>
                <a:lnTo>
                  <a:pt x="140" y="652"/>
                </a:lnTo>
                <a:lnTo>
                  <a:pt x="140" y="651"/>
                </a:lnTo>
                <a:lnTo>
                  <a:pt x="139" y="650"/>
                </a:lnTo>
                <a:lnTo>
                  <a:pt x="139" y="650"/>
                </a:lnTo>
                <a:lnTo>
                  <a:pt x="138" y="649"/>
                </a:lnTo>
                <a:lnTo>
                  <a:pt x="137" y="648"/>
                </a:lnTo>
                <a:lnTo>
                  <a:pt x="135" y="648"/>
                </a:lnTo>
                <a:lnTo>
                  <a:pt x="134" y="647"/>
                </a:lnTo>
                <a:lnTo>
                  <a:pt x="132" y="647"/>
                </a:lnTo>
                <a:lnTo>
                  <a:pt x="131" y="646"/>
                </a:lnTo>
                <a:lnTo>
                  <a:pt x="129" y="646"/>
                </a:lnTo>
                <a:lnTo>
                  <a:pt x="126" y="646"/>
                </a:lnTo>
                <a:lnTo>
                  <a:pt x="125" y="646"/>
                </a:lnTo>
                <a:lnTo>
                  <a:pt x="124" y="646"/>
                </a:lnTo>
                <a:lnTo>
                  <a:pt x="124" y="646"/>
                </a:lnTo>
                <a:lnTo>
                  <a:pt x="123" y="646"/>
                </a:lnTo>
                <a:lnTo>
                  <a:pt x="123" y="645"/>
                </a:lnTo>
                <a:lnTo>
                  <a:pt x="122" y="645"/>
                </a:lnTo>
                <a:lnTo>
                  <a:pt x="122" y="645"/>
                </a:lnTo>
                <a:lnTo>
                  <a:pt x="122" y="644"/>
                </a:lnTo>
                <a:lnTo>
                  <a:pt x="122" y="644"/>
                </a:lnTo>
                <a:lnTo>
                  <a:pt x="123" y="643"/>
                </a:lnTo>
                <a:lnTo>
                  <a:pt x="123" y="642"/>
                </a:lnTo>
                <a:lnTo>
                  <a:pt x="123" y="641"/>
                </a:lnTo>
                <a:lnTo>
                  <a:pt x="122" y="640"/>
                </a:lnTo>
                <a:lnTo>
                  <a:pt x="122" y="640"/>
                </a:lnTo>
                <a:lnTo>
                  <a:pt x="121" y="639"/>
                </a:lnTo>
                <a:lnTo>
                  <a:pt x="120" y="638"/>
                </a:lnTo>
                <a:lnTo>
                  <a:pt x="118" y="637"/>
                </a:lnTo>
                <a:lnTo>
                  <a:pt x="117" y="636"/>
                </a:lnTo>
                <a:lnTo>
                  <a:pt x="116" y="636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7" y="635"/>
                </a:lnTo>
                <a:lnTo>
                  <a:pt x="118" y="634"/>
                </a:lnTo>
                <a:lnTo>
                  <a:pt x="120" y="634"/>
                </a:lnTo>
                <a:lnTo>
                  <a:pt x="121" y="634"/>
                </a:lnTo>
                <a:lnTo>
                  <a:pt x="122" y="634"/>
                </a:lnTo>
                <a:lnTo>
                  <a:pt x="123" y="633"/>
                </a:lnTo>
                <a:lnTo>
                  <a:pt x="124" y="633"/>
                </a:lnTo>
                <a:lnTo>
                  <a:pt x="124" y="632"/>
                </a:lnTo>
                <a:lnTo>
                  <a:pt x="124" y="632"/>
                </a:lnTo>
                <a:lnTo>
                  <a:pt x="125" y="631"/>
                </a:lnTo>
                <a:lnTo>
                  <a:pt x="125" y="631"/>
                </a:lnTo>
                <a:lnTo>
                  <a:pt x="124" y="630"/>
                </a:lnTo>
                <a:lnTo>
                  <a:pt x="124" y="629"/>
                </a:lnTo>
                <a:lnTo>
                  <a:pt x="123" y="628"/>
                </a:lnTo>
                <a:lnTo>
                  <a:pt x="123" y="627"/>
                </a:lnTo>
                <a:lnTo>
                  <a:pt x="122" y="626"/>
                </a:lnTo>
                <a:lnTo>
                  <a:pt x="120" y="624"/>
                </a:lnTo>
                <a:lnTo>
                  <a:pt x="120" y="623"/>
                </a:lnTo>
                <a:lnTo>
                  <a:pt x="119" y="622"/>
                </a:lnTo>
                <a:lnTo>
                  <a:pt x="119" y="622"/>
                </a:lnTo>
                <a:lnTo>
                  <a:pt x="119" y="621"/>
                </a:lnTo>
                <a:lnTo>
                  <a:pt x="119" y="620"/>
                </a:lnTo>
                <a:lnTo>
                  <a:pt x="119" y="619"/>
                </a:lnTo>
                <a:lnTo>
                  <a:pt x="119" y="619"/>
                </a:lnTo>
                <a:lnTo>
                  <a:pt x="119" y="618"/>
                </a:lnTo>
                <a:lnTo>
                  <a:pt x="119" y="618"/>
                </a:lnTo>
                <a:lnTo>
                  <a:pt x="120" y="618"/>
                </a:lnTo>
                <a:lnTo>
                  <a:pt x="125" y="615"/>
                </a:lnTo>
                <a:lnTo>
                  <a:pt x="127" y="614"/>
                </a:lnTo>
                <a:lnTo>
                  <a:pt x="127" y="614"/>
                </a:lnTo>
                <a:lnTo>
                  <a:pt x="128" y="613"/>
                </a:lnTo>
                <a:lnTo>
                  <a:pt x="128" y="613"/>
                </a:lnTo>
                <a:lnTo>
                  <a:pt x="129" y="612"/>
                </a:lnTo>
                <a:lnTo>
                  <a:pt x="128" y="612"/>
                </a:lnTo>
                <a:lnTo>
                  <a:pt x="128" y="611"/>
                </a:lnTo>
                <a:lnTo>
                  <a:pt x="128" y="611"/>
                </a:lnTo>
                <a:lnTo>
                  <a:pt x="127" y="610"/>
                </a:lnTo>
                <a:lnTo>
                  <a:pt x="127" y="610"/>
                </a:lnTo>
                <a:lnTo>
                  <a:pt x="126" y="609"/>
                </a:lnTo>
                <a:lnTo>
                  <a:pt x="125" y="609"/>
                </a:lnTo>
                <a:lnTo>
                  <a:pt x="123" y="609"/>
                </a:lnTo>
                <a:lnTo>
                  <a:pt x="122" y="609"/>
                </a:lnTo>
                <a:lnTo>
                  <a:pt x="120" y="609"/>
                </a:lnTo>
                <a:lnTo>
                  <a:pt x="118" y="609"/>
                </a:lnTo>
                <a:lnTo>
                  <a:pt x="116" y="609"/>
                </a:lnTo>
                <a:lnTo>
                  <a:pt x="115" y="609"/>
                </a:lnTo>
                <a:lnTo>
                  <a:pt x="114" y="609"/>
                </a:lnTo>
                <a:lnTo>
                  <a:pt x="113" y="609"/>
                </a:lnTo>
                <a:lnTo>
                  <a:pt x="113" y="609"/>
                </a:lnTo>
                <a:lnTo>
                  <a:pt x="112" y="608"/>
                </a:lnTo>
                <a:lnTo>
                  <a:pt x="112" y="608"/>
                </a:lnTo>
                <a:lnTo>
                  <a:pt x="111" y="607"/>
                </a:lnTo>
                <a:lnTo>
                  <a:pt x="111" y="606"/>
                </a:lnTo>
                <a:lnTo>
                  <a:pt x="111" y="605"/>
                </a:lnTo>
                <a:lnTo>
                  <a:pt x="111" y="604"/>
                </a:lnTo>
                <a:lnTo>
                  <a:pt x="111" y="603"/>
                </a:lnTo>
                <a:lnTo>
                  <a:pt x="111" y="601"/>
                </a:lnTo>
                <a:lnTo>
                  <a:pt x="112" y="600"/>
                </a:lnTo>
                <a:lnTo>
                  <a:pt x="112" y="599"/>
                </a:lnTo>
                <a:lnTo>
                  <a:pt x="113" y="598"/>
                </a:lnTo>
                <a:lnTo>
                  <a:pt x="114" y="596"/>
                </a:lnTo>
                <a:lnTo>
                  <a:pt x="118" y="591"/>
                </a:lnTo>
                <a:lnTo>
                  <a:pt x="119" y="589"/>
                </a:lnTo>
                <a:lnTo>
                  <a:pt x="120" y="588"/>
                </a:lnTo>
                <a:lnTo>
                  <a:pt x="122" y="587"/>
                </a:lnTo>
                <a:lnTo>
                  <a:pt x="123" y="586"/>
                </a:lnTo>
                <a:lnTo>
                  <a:pt x="124" y="584"/>
                </a:lnTo>
                <a:lnTo>
                  <a:pt x="125" y="584"/>
                </a:lnTo>
                <a:lnTo>
                  <a:pt x="127" y="582"/>
                </a:lnTo>
                <a:lnTo>
                  <a:pt x="128" y="581"/>
                </a:lnTo>
                <a:lnTo>
                  <a:pt x="130" y="581"/>
                </a:lnTo>
                <a:lnTo>
                  <a:pt x="132" y="580"/>
                </a:lnTo>
                <a:lnTo>
                  <a:pt x="133" y="579"/>
                </a:lnTo>
                <a:lnTo>
                  <a:pt x="134" y="579"/>
                </a:lnTo>
                <a:lnTo>
                  <a:pt x="135" y="578"/>
                </a:lnTo>
                <a:lnTo>
                  <a:pt x="137" y="578"/>
                </a:lnTo>
                <a:lnTo>
                  <a:pt x="138" y="578"/>
                </a:lnTo>
                <a:lnTo>
                  <a:pt x="139" y="578"/>
                </a:lnTo>
                <a:lnTo>
                  <a:pt x="139" y="579"/>
                </a:lnTo>
                <a:lnTo>
                  <a:pt x="140" y="579"/>
                </a:lnTo>
                <a:lnTo>
                  <a:pt x="144" y="581"/>
                </a:lnTo>
                <a:lnTo>
                  <a:pt x="145" y="582"/>
                </a:lnTo>
                <a:lnTo>
                  <a:pt x="146" y="582"/>
                </a:lnTo>
                <a:lnTo>
                  <a:pt x="147" y="582"/>
                </a:lnTo>
                <a:lnTo>
                  <a:pt x="147" y="582"/>
                </a:lnTo>
                <a:lnTo>
                  <a:pt x="148" y="582"/>
                </a:lnTo>
                <a:lnTo>
                  <a:pt x="149" y="582"/>
                </a:lnTo>
                <a:lnTo>
                  <a:pt x="150" y="582"/>
                </a:lnTo>
                <a:lnTo>
                  <a:pt x="150" y="581"/>
                </a:lnTo>
                <a:lnTo>
                  <a:pt x="151" y="581"/>
                </a:lnTo>
                <a:lnTo>
                  <a:pt x="152" y="580"/>
                </a:lnTo>
                <a:lnTo>
                  <a:pt x="153" y="579"/>
                </a:lnTo>
                <a:lnTo>
                  <a:pt x="155" y="575"/>
                </a:lnTo>
                <a:lnTo>
                  <a:pt x="156" y="574"/>
                </a:lnTo>
                <a:lnTo>
                  <a:pt x="158" y="573"/>
                </a:lnTo>
                <a:lnTo>
                  <a:pt x="159" y="571"/>
                </a:lnTo>
                <a:lnTo>
                  <a:pt x="163" y="568"/>
                </a:lnTo>
                <a:lnTo>
                  <a:pt x="165" y="566"/>
                </a:lnTo>
                <a:lnTo>
                  <a:pt x="166" y="566"/>
                </a:lnTo>
                <a:lnTo>
                  <a:pt x="166" y="565"/>
                </a:lnTo>
                <a:lnTo>
                  <a:pt x="167" y="564"/>
                </a:lnTo>
                <a:lnTo>
                  <a:pt x="167" y="563"/>
                </a:lnTo>
                <a:lnTo>
                  <a:pt x="167" y="563"/>
                </a:lnTo>
                <a:lnTo>
                  <a:pt x="167" y="562"/>
                </a:lnTo>
                <a:lnTo>
                  <a:pt x="167" y="561"/>
                </a:lnTo>
                <a:lnTo>
                  <a:pt x="167" y="560"/>
                </a:lnTo>
                <a:lnTo>
                  <a:pt x="166" y="559"/>
                </a:lnTo>
                <a:lnTo>
                  <a:pt x="165" y="558"/>
                </a:lnTo>
                <a:lnTo>
                  <a:pt x="164" y="558"/>
                </a:lnTo>
                <a:lnTo>
                  <a:pt x="162" y="557"/>
                </a:lnTo>
                <a:lnTo>
                  <a:pt x="162" y="556"/>
                </a:lnTo>
                <a:lnTo>
                  <a:pt x="161" y="556"/>
                </a:lnTo>
                <a:lnTo>
                  <a:pt x="161" y="555"/>
                </a:lnTo>
                <a:lnTo>
                  <a:pt x="161" y="554"/>
                </a:lnTo>
                <a:lnTo>
                  <a:pt x="161" y="553"/>
                </a:lnTo>
                <a:lnTo>
                  <a:pt x="162" y="551"/>
                </a:lnTo>
                <a:lnTo>
                  <a:pt x="162" y="549"/>
                </a:lnTo>
                <a:lnTo>
                  <a:pt x="162" y="548"/>
                </a:lnTo>
                <a:lnTo>
                  <a:pt x="163" y="546"/>
                </a:lnTo>
                <a:lnTo>
                  <a:pt x="163" y="545"/>
                </a:lnTo>
                <a:lnTo>
                  <a:pt x="163" y="543"/>
                </a:lnTo>
                <a:lnTo>
                  <a:pt x="163" y="539"/>
                </a:lnTo>
                <a:lnTo>
                  <a:pt x="163" y="537"/>
                </a:lnTo>
                <a:lnTo>
                  <a:pt x="163" y="536"/>
                </a:lnTo>
                <a:lnTo>
                  <a:pt x="163" y="535"/>
                </a:lnTo>
                <a:lnTo>
                  <a:pt x="163" y="534"/>
                </a:lnTo>
                <a:lnTo>
                  <a:pt x="164" y="533"/>
                </a:lnTo>
                <a:lnTo>
                  <a:pt x="165" y="529"/>
                </a:lnTo>
                <a:lnTo>
                  <a:pt x="166" y="527"/>
                </a:lnTo>
                <a:lnTo>
                  <a:pt x="166" y="525"/>
                </a:lnTo>
                <a:lnTo>
                  <a:pt x="166" y="524"/>
                </a:lnTo>
                <a:lnTo>
                  <a:pt x="167" y="522"/>
                </a:lnTo>
                <a:lnTo>
                  <a:pt x="167" y="521"/>
                </a:lnTo>
                <a:lnTo>
                  <a:pt x="167" y="519"/>
                </a:lnTo>
                <a:lnTo>
                  <a:pt x="166" y="516"/>
                </a:lnTo>
                <a:lnTo>
                  <a:pt x="166" y="513"/>
                </a:lnTo>
                <a:lnTo>
                  <a:pt x="166" y="512"/>
                </a:lnTo>
                <a:lnTo>
                  <a:pt x="167" y="506"/>
                </a:lnTo>
                <a:lnTo>
                  <a:pt x="167" y="504"/>
                </a:lnTo>
                <a:lnTo>
                  <a:pt x="168" y="502"/>
                </a:lnTo>
                <a:lnTo>
                  <a:pt x="169" y="498"/>
                </a:lnTo>
                <a:lnTo>
                  <a:pt x="170" y="495"/>
                </a:lnTo>
                <a:lnTo>
                  <a:pt x="171" y="493"/>
                </a:lnTo>
                <a:lnTo>
                  <a:pt x="171" y="492"/>
                </a:lnTo>
                <a:lnTo>
                  <a:pt x="172" y="491"/>
                </a:lnTo>
                <a:lnTo>
                  <a:pt x="173" y="490"/>
                </a:lnTo>
                <a:lnTo>
                  <a:pt x="173" y="490"/>
                </a:lnTo>
                <a:lnTo>
                  <a:pt x="176" y="488"/>
                </a:lnTo>
                <a:lnTo>
                  <a:pt x="177" y="487"/>
                </a:lnTo>
                <a:lnTo>
                  <a:pt x="177" y="486"/>
                </a:lnTo>
                <a:lnTo>
                  <a:pt x="177" y="485"/>
                </a:lnTo>
                <a:lnTo>
                  <a:pt x="178" y="484"/>
                </a:lnTo>
                <a:lnTo>
                  <a:pt x="178" y="483"/>
                </a:lnTo>
                <a:lnTo>
                  <a:pt x="178" y="482"/>
                </a:lnTo>
                <a:lnTo>
                  <a:pt x="178" y="480"/>
                </a:lnTo>
                <a:lnTo>
                  <a:pt x="178" y="475"/>
                </a:lnTo>
                <a:lnTo>
                  <a:pt x="177" y="473"/>
                </a:lnTo>
                <a:lnTo>
                  <a:pt x="177" y="467"/>
                </a:lnTo>
                <a:lnTo>
                  <a:pt x="176" y="462"/>
                </a:lnTo>
                <a:lnTo>
                  <a:pt x="176" y="460"/>
                </a:lnTo>
                <a:lnTo>
                  <a:pt x="176" y="453"/>
                </a:lnTo>
                <a:lnTo>
                  <a:pt x="176" y="452"/>
                </a:lnTo>
                <a:lnTo>
                  <a:pt x="176" y="451"/>
                </a:lnTo>
                <a:lnTo>
                  <a:pt x="175" y="451"/>
                </a:lnTo>
                <a:lnTo>
                  <a:pt x="175" y="450"/>
                </a:lnTo>
                <a:lnTo>
                  <a:pt x="174" y="450"/>
                </a:lnTo>
                <a:lnTo>
                  <a:pt x="173" y="449"/>
                </a:lnTo>
                <a:lnTo>
                  <a:pt x="164" y="444"/>
                </a:lnTo>
                <a:lnTo>
                  <a:pt x="161" y="443"/>
                </a:lnTo>
                <a:lnTo>
                  <a:pt x="159" y="442"/>
                </a:lnTo>
                <a:lnTo>
                  <a:pt x="156" y="441"/>
                </a:lnTo>
                <a:lnTo>
                  <a:pt x="152" y="440"/>
                </a:lnTo>
                <a:lnTo>
                  <a:pt x="148" y="439"/>
                </a:lnTo>
                <a:lnTo>
                  <a:pt x="147" y="439"/>
                </a:lnTo>
                <a:lnTo>
                  <a:pt x="147" y="438"/>
                </a:lnTo>
                <a:lnTo>
                  <a:pt x="146" y="438"/>
                </a:lnTo>
                <a:lnTo>
                  <a:pt x="146" y="438"/>
                </a:lnTo>
                <a:lnTo>
                  <a:pt x="146" y="437"/>
                </a:lnTo>
                <a:lnTo>
                  <a:pt x="145" y="437"/>
                </a:lnTo>
                <a:lnTo>
                  <a:pt x="145" y="436"/>
                </a:lnTo>
                <a:lnTo>
                  <a:pt x="144" y="432"/>
                </a:lnTo>
                <a:lnTo>
                  <a:pt x="144" y="431"/>
                </a:lnTo>
                <a:lnTo>
                  <a:pt x="144" y="430"/>
                </a:lnTo>
                <a:lnTo>
                  <a:pt x="144" y="429"/>
                </a:lnTo>
                <a:lnTo>
                  <a:pt x="143" y="429"/>
                </a:lnTo>
                <a:lnTo>
                  <a:pt x="143" y="428"/>
                </a:lnTo>
                <a:lnTo>
                  <a:pt x="142" y="427"/>
                </a:lnTo>
                <a:lnTo>
                  <a:pt x="141" y="427"/>
                </a:lnTo>
                <a:lnTo>
                  <a:pt x="140" y="426"/>
                </a:lnTo>
                <a:lnTo>
                  <a:pt x="139" y="425"/>
                </a:lnTo>
                <a:lnTo>
                  <a:pt x="137" y="425"/>
                </a:lnTo>
                <a:lnTo>
                  <a:pt x="136" y="424"/>
                </a:lnTo>
                <a:lnTo>
                  <a:pt x="135" y="424"/>
                </a:lnTo>
                <a:lnTo>
                  <a:pt x="130" y="423"/>
                </a:lnTo>
                <a:lnTo>
                  <a:pt x="129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1" y="417"/>
                </a:lnTo>
                <a:lnTo>
                  <a:pt x="118" y="414"/>
                </a:lnTo>
                <a:lnTo>
                  <a:pt x="117" y="413"/>
                </a:lnTo>
                <a:lnTo>
                  <a:pt x="115" y="411"/>
                </a:lnTo>
                <a:lnTo>
                  <a:pt x="111" y="407"/>
                </a:lnTo>
                <a:lnTo>
                  <a:pt x="110" y="405"/>
                </a:lnTo>
                <a:lnTo>
                  <a:pt x="109" y="404"/>
                </a:lnTo>
                <a:lnTo>
                  <a:pt x="108" y="404"/>
                </a:lnTo>
                <a:lnTo>
                  <a:pt x="107" y="403"/>
                </a:lnTo>
                <a:lnTo>
                  <a:pt x="106" y="402"/>
                </a:lnTo>
                <a:lnTo>
                  <a:pt x="105" y="402"/>
                </a:lnTo>
                <a:lnTo>
                  <a:pt x="103" y="402"/>
                </a:lnTo>
                <a:lnTo>
                  <a:pt x="102" y="401"/>
                </a:lnTo>
                <a:lnTo>
                  <a:pt x="100" y="401"/>
                </a:lnTo>
                <a:lnTo>
                  <a:pt x="99" y="402"/>
                </a:lnTo>
                <a:lnTo>
                  <a:pt x="97" y="402"/>
                </a:lnTo>
                <a:lnTo>
                  <a:pt x="92" y="403"/>
                </a:lnTo>
                <a:lnTo>
                  <a:pt x="91" y="403"/>
                </a:lnTo>
                <a:lnTo>
                  <a:pt x="89" y="404"/>
                </a:lnTo>
                <a:lnTo>
                  <a:pt x="87" y="404"/>
                </a:lnTo>
                <a:lnTo>
                  <a:pt x="86" y="404"/>
                </a:lnTo>
                <a:lnTo>
                  <a:pt x="84" y="404"/>
                </a:lnTo>
                <a:lnTo>
                  <a:pt x="82" y="404"/>
                </a:lnTo>
                <a:lnTo>
                  <a:pt x="80" y="404"/>
                </a:lnTo>
                <a:lnTo>
                  <a:pt x="78" y="404"/>
                </a:lnTo>
                <a:lnTo>
                  <a:pt x="76" y="403"/>
                </a:lnTo>
                <a:lnTo>
                  <a:pt x="75" y="403"/>
                </a:lnTo>
                <a:lnTo>
                  <a:pt x="73" y="402"/>
                </a:lnTo>
                <a:lnTo>
                  <a:pt x="72" y="402"/>
                </a:lnTo>
                <a:lnTo>
                  <a:pt x="70" y="401"/>
                </a:lnTo>
                <a:lnTo>
                  <a:pt x="69" y="400"/>
                </a:lnTo>
                <a:lnTo>
                  <a:pt x="67" y="399"/>
                </a:lnTo>
                <a:lnTo>
                  <a:pt x="62" y="395"/>
                </a:lnTo>
                <a:lnTo>
                  <a:pt x="60" y="394"/>
                </a:lnTo>
                <a:lnTo>
                  <a:pt x="57" y="392"/>
                </a:lnTo>
                <a:lnTo>
                  <a:pt x="52" y="390"/>
                </a:lnTo>
                <a:lnTo>
                  <a:pt x="51" y="389"/>
                </a:lnTo>
                <a:lnTo>
                  <a:pt x="50" y="388"/>
                </a:lnTo>
                <a:lnTo>
                  <a:pt x="49" y="387"/>
                </a:lnTo>
                <a:lnTo>
                  <a:pt x="47" y="386"/>
                </a:lnTo>
                <a:lnTo>
                  <a:pt x="47" y="385"/>
                </a:lnTo>
                <a:lnTo>
                  <a:pt x="47" y="385"/>
                </a:lnTo>
                <a:lnTo>
                  <a:pt x="46" y="384"/>
                </a:lnTo>
                <a:lnTo>
                  <a:pt x="46" y="384"/>
                </a:lnTo>
                <a:lnTo>
                  <a:pt x="46" y="384"/>
                </a:lnTo>
                <a:lnTo>
                  <a:pt x="46" y="383"/>
                </a:lnTo>
                <a:lnTo>
                  <a:pt x="46" y="383"/>
                </a:lnTo>
                <a:lnTo>
                  <a:pt x="46" y="382"/>
                </a:lnTo>
                <a:lnTo>
                  <a:pt x="47" y="382"/>
                </a:lnTo>
                <a:lnTo>
                  <a:pt x="47" y="381"/>
                </a:lnTo>
                <a:lnTo>
                  <a:pt x="48" y="381"/>
                </a:lnTo>
                <a:lnTo>
                  <a:pt x="49" y="380"/>
                </a:lnTo>
                <a:lnTo>
                  <a:pt x="52" y="379"/>
                </a:lnTo>
                <a:lnTo>
                  <a:pt x="52" y="379"/>
                </a:lnTo>
                <a:lnTo>
                  <a:pt x="52" y="378"/>
                </a:lnTo>
                <a:lnTo>
                  <a:pt x="52" y="378"/>
                </a:lnTo>
                <a:lnTo>
                  <a:pt x="52" y="378"/>
                </a:lnTo>
                <a:lnTo>
                  <a:pt x="52" y="377"/>
                </a:lnTo>
                <a:lnTo>
                  <a:pt x="51" y="377"/>
                </a:lnTo>
                <a:lnTo>
                  <a:pt x="50" y="376"/>
                </a:lnTo>
                <a:lnTo>
                  <a:pt x="48" y="375"/>
                </a:lnTo>
                <a:lnTo>
                  <a:pt x="47" y="375"/>
                </a:lnTo>
                <a:lnTo>
                  <a:pt x="46" y="375"/>
                </a:lnTo>
                <a:lnTo>
                  <a:pt x="45" y="374"/>
                </a:lnTo>
                <a:lnTo>
                  <a:pt x="44" y="374"/>
                </a:lnTo>
                <a:lnTo>
                  <a:pt x="42" y="374"/>
                </a:lnTo>
                <a:lnTo>
                  <a:pt x="38" y="375"/>
                </a:lnTo>
                <a:lnTo>
                  <a:pt x="37" y="375"/>
                </a:lnTo>
                <a:lnTo>
                  <a:pt x="36" y="375"/>
                </a:lnTo>
                <a:lnTo>
                  <a:pt x="34" y="375"/>
                </a:lnTo>
                <a:lnTo>
                  <a:pt x="31" y="374"/>
                </a:lnTo>
                <a:lnTo>
                  <a:pt x="28" y="374"/>
                </a:lnTo>
                <a:lnTo>
                  <a:pt x="27" y="374"/>
                </a:lnTo>
                <a:lnTo>
                  <a:pt x="25" y="374"/>
                </a:lnTo>
                <a:lnTo>
                  <a:pt x="22" y="374"/>
                </a:lnTo>
                <a:lnTo>
                  <a:pt x="21" y="374"/>
                </a:lnTo>
                <a:lnTo>
                  <a:pt x="20" y="374"/>
                </a:lnTo>
                <a:lnTo>
                  <a:pt x="18" y="375"/>
                </a:lnTo>
                <a:lnTo>
                  <a:pt x="15" y="376"/>
                </a:lnTo>
                <a:lnTo>
                  <a:pt x="13" y="377"/>
                </a:lnTo>
                <a:lnTo>
                  <a:pt x="12" y="377"/>
                </a:lnTo>
                <a:lnTo>
                  <a:pt x="11" y="377"/>
                </a:lnTo>
                <a:lnTo>
                  <a:pt x="10" y="378"/>
                </a:lnTo>
                <a:lnTo>
                  <a:pt x="9" y="377"/>
                </a:lnTo>
                <a:lnTo>
                  <a:pt x="8" y="377"/>
                </a:lnTo>
                <a:lnTo>
                  <a:pt x="4" y="376"/>
                </a:lnTo>
                <a:lnTo>
                  <a:pt x="3" y="376"/>
                </a:lnTo>
                <a:lnTo>
                  <a:pt x="2" y="376"/>
                </a:lnTo>
                <a:lnTo>
                  <a:pt x="2" y="375"/>
                </a:lnTo>
                <a:lnTo>
                  <a:pt x="1" y="375"/>
                </a:lnTo>
                <a:lnTo>
                  <a:pt x="1" y="375"/>
                </a:lnTo>
                <a:lnTo>
                  <a:pt x="0" y="374"/>
                </a:lnTo>
                <a:lnTo>
                  <a:pt x="0" y="373"/>
                </a:lnTo>
                <a:lnTo>
                  <a:pt x="0" y="373"/>
                </a:lnTo>
                <a:lnTo>
                  <a:pt x="0" y="372"/>
                </a:lnTo>
                <a:lnTo>
                  <a:pt x="0" y="371"/>
                </a:lnTo>
                <a:lnTo>
                  <a:pt x="1" y="370"/>
                </a:lnTo>
                <a:lnTo>
                  <a:pt x="1" y="369"/>
                </a:lnTo>
                <a:lnTo>
                  <a:pt x="2" y="368"/>
                </a:lnTo>
                <a:lnTo>
                  <a:pt x="3" y="364"/>
                </a:lnTo>
                <a:lnTo>
                  <a:pt x="4" y="363"/>
                </a:lnTo>
                <a:lnTo>
                  <a:pt x="6" y="361"/>
                </a:lnTo>
                <a:lnTo>
                  <a:pt x="8" y="358"/>
                </a:lnTo>
                <a:lnTo>
                  <a:pt x="8" y="357"/>
                </a:lnTo>
                <a:lnTo>
                  <a:pt x="9" y="356"/>
                </a:lnTo>
                <a:lnTo>
                  <a:pt x="9" y="355"/>
                </a:lnTo>
                <a:lnTo>
                  <a:pt x="9" y="355"/>
                </a:lnTo>
                <a:lnTo>
                  <a:pt x="9" y="354"/>
                </a:lnTo>
                <a:lnTo>
                  <a:pt x="9" y="352"/>
                </a:lnTo>
                <a:lnTo>
                  <a:pt x="9" y="351"/>
                </a:lnTo>
                <a:lnTo>
                  <a:pt x="8" y="350"/>
                </a:lnTo>
                <a:lnTo>
                  <a:pt x="8" y="349"/>
                </a:lnTo>
                <a:lnTo>
                  <a:pt x="7" y="347"/>
                </a:lnTo>
                <a:lnTo>
                  <a:pt x="6" y="345"/>
                </a:lnTo>
                <a:lnTo>
                  <a:pt x="5" y="344"/>
                </a:lnTo>
                <a:lnTo>
                  <a:pt x="3" y="342"/>
                </a:lnTo>
                <a:lnTo>
                  <a:pt x="3" y="341"/>
                </a:lnTo>
                <a:lnTo>
                  <a:pt x="3" y="340"/>
                </a:lnTo>
                <a:lnTo>
                  <a:pt x="2" y="340"/>
                </a:lnTo>
                <a:lnTo>
                  <a:pt x="3" y="339"/>
                </a:lnTo>
                <a:lnTo>
                  <a:pt x="3" y="338"/>
                </a:lnTo>
                <a:lnTo>
                  <a:pt x="4" y="337"/>
                </a:lnTo>
                <a:lnTo>
                  <a:pt x="4" y="336"/>
                </a:lnTo>
                <a:lnTo>
                  <a:pt x="6" y="335"/>
                </a:lnTo>
                <a:lnTo>
                  <a:pt x="8" y="333"/>
                </a:lnTo>
                <a:lnTo>
                  <a:pt x="9" y="332"/>
                </a:lnTo>
                <a:lnTo>
                  <a:pt x="11" y="331"/>
                </a:lnTo>
                <a:lnTo>
                  <a:pt x="12" y="330"/>
                </a:lnTo>
                <a:lnTo>
                  <a:pt x="13" y="330"/>
                </a:lnTo>
                <a:lnTo>
                  <a:pt x="14" y="330"/>
                </a:lnTo>
                <a:lnTo>
                  <a:pt x="15" y="329"/>
                </a:lnTo>
                <a:lnTo>
                  <a:pt x="17" y="329"/>
                </a:lnTo>
                <a:lnTo>
                  <a:pt x="20" y="329"/>
                </a:lnTo>
                <a:lnTo>
                  <a:pt x="21" y="329"/>
                </a:lnTo>
                <a:lnTo>
                  <a:pt x="22" y="328"/>
                </a:lnTo>
                <a:lnTo>
                  <a:pt x="23" y="328"/>
                </a:lnTo>
                <a:lnTo>
                  <a:pt x="24" y="328"/>
                </a:lnTo>
                <a:lnTo>
                  <a:pt x="24" y="327"/>
                </a:lnTo>
                <a:lnTo>
                  <a:pt x="25" y="327"/>
                </a:lnTo>
                <a:lnTo>
                  <a:pt x="25" y="326"/>
                </a:lnTo>
                <a:lnTo>
                  <a:pt x="27" y="324"/>
                </a:lnTo>
                <a:lnTo>
                  <a:pt x="28" y="323"/>
                </a:lnTo>
                <a:lnTo>
                  <a:pt x="28" y="322"/>
                </a:lnTo>
                <a:lnTo>
                  <a:pt x="30" y="318"/>
                </a:lnTo>
                <a:lnTo>
                  <a:pt x="30" y="317"/>
                </a:lnTo>
                <a:lnTo>
                  <a:pt x="31" y="317"/>
                </a:lnTo>
                <a:lnTo>
                  <a:pt x="31" y="316"/>
                </a:lnTo>
                <a:lnTo>
                  <a:pt x="32" y="316"/>
                </a:lnTo>
                <a:lnTo>
                  <a:pt x="34" y="315"/>
                </a:lnTo>
                <a:lnTo>
                  <a:pt x="35" y="314"/>
                </a:lnTo>
                <a:lnTo>
                  <a:pt x="35" y="314"/>
                </a:lnTo>
                <a:lnTo>
                  <a:pt x="36" y="313"/>
                </a:lnTo>
                <a:lnTo>
                  <a:pt x="36" y="313"/>
                </a:lnTo>
                <a:lnTo>
                  <a:pt x="36" y="313"/>
                </a:lnTo>
                <a:lnTo>
                  <a:pt x="36" y="312"/>
                </a:lnTo>
                <a:lnTo>
                  <a:pt x="37" y="310"/>
                </a:lnTo>
                <a:lnTo>
                  <a:pt x="37" y="309"/>
                </a:lnTo>
                <a:lnTo>
                  <a:pt x="37" y="307"/>
                </a:lnTo>
                <a:lnTo>
                  <a:pt x="37" y="306"/>
                </a:lnTo>
                <a:lnTo>
                  <a:pt x="37" y="305"/>
                </a:lnTo>
                <a:lnTo>
                  <a:pt x="38" y="303"/>
                </a:lnTo>
                <a:lnTo>
                  <a:pt x="38" y="302"/>
                </a:lnTo>
                <a:lnTo>
                  <a:pt x="38" y="300"/>
                </a:lnTo>
                <a:lnTo>
                  <a:pt x="39" y="297"/>
                </a:lnTo>
                <a:lnTo>
                  <a:pt x="39" y="296"/>
                </a:lnTo>
                <a:lnTo>
                  <a:pt x="39" y="294"/>
                </a:lnTo>
                <a:lnTo>
                  <a:pt x="40" y="293"/>
                </a:lnTo>
                <a:lnTo>
                  <a:pt x="40" y="293"/>
                </a:lnTo>
                <a:lnTo>
                  <a:pt x="41" y="292"/>
                </a:lnTo>
                <a:lnTo>
                  <a:pt x="42" y="291"/>
                </a:lnTo>
                <a:lnTo>
                  <a:pt x="45" y="289"/>
                </a:lnTo>
                <a:lnTo>
                  <a:pt x="47" y="287"/>
                </a:lnTo>
                <a:lnTo>
                  <a:pt x="48" y="286"/>
                </a:lnTo>
                <a:lnTo>
                  <a:pt x="51" y="284"/>
                </a:lnTo>
                <a:lnTo>
                  <a:pt x="52" y="283"/>
                </a:lnTo>
                <a:lnTo>
                  <a:pt x="54" y="281"/>
                </a:lnTo>
                <a:lnTo>
                  <a:pt x="57" y="279"/>
                </a:lnTo>
                <a:lnTo>
                  <a:pt x="58" y="278"/>
                </a:lnTo>
                <a:lnTo>
                  <a:pt x="60" y="277"/>
                </a:lnTo>
                <a:lnTo>
                  <a:pt x="61" y="277"/>
                </a:lnTo>
                <a:lnTo>
                  <a:pt x="63" y="276"/>
                </a:lnTo>
                <a:lnTo>
                  <a:pt x="65" y="276"/>
                </a:lnTo>
                <a:lnTo>
                  <a:pt x="66" y="276"/>
                </a:lnTo>
                <a:lnTo>
                  <a:pt x="68" y="276"/>
                </a:lnTo>
                <a:lnTo>
                  <a:pt x="71" y="276"/>
                </a:lnTo>
                <a:lnTo>
                  <a:pt x="73" y="276"/>
                </a:lnTo>
                <a:lnTo>
                  <a:pt x="75" y="276"/>
                </a:lnTo>
                <a:lnTo>
                  <a:pt x="77" y="276"/>
                </a:lnTo>
                <a:lnTo>
                  <a:pt x="79" y="275"/>
                </a:lnTo>
                <a:lnTo>
                  <a:pt x="81" y="275"/>
                </a:lnTo>
                <a:lnTo>
                  <a:pt x="84" y="274"/>
                </a:lnTo>
                <a:lnTo>
                  <a:pt x="86" y="273"/>
                </a:lnTo>
                <a:lnTo>
                  <a:pt x="87" y="272"/>
                </a:lnTo>
                <a:lnTo>
                  <a:pt x="88" y="271"/>
                </a:lnTo>
                <a:lnTo>
                  <a:pt x="90" y="270"/>
                </a:lnTo>
                <a:lnTo>
                  <a:pt x="91" y="269"/>
                </a:lnTo>
                <a:lnTo>
                  <a:pt x="93" y="267"/>
                </a:lnTo>
                <a:lnTo>
                  <a:pt x="94" y="265"/>
                </a:lnTo>
                <a:lnTo>
                  <a:pt x="95" y="264"/>
                </a:lnTo>
                <a:lnTo>
                  <a:pt x="96" y="264"/>
                </a:lnTo>
                <a:lnTo>
                  <a:pt x="99" y="261"/>
                </a:lnTo>
                <a:lnTo>
                  <a:pt x="102" y="258"/>
                </a:lnTo>
                <a:lnTo>
                  <a:pt x="108" y="253"/>
                </a:lnTo>
                <a:lnTo>
                  <a:pt x="110" y="252"/>
                </a:lnTo>
                <a:lnTo>
                  <a:pt x="111" y="251"/>
                </a:lnTo>
                <a:lnTo>
                  <a:pt x="112" y="250"/>
                </a:lnTo>
                <a:lnTo>
                  <a:pt x="113" y="250"/>
                </a:lnTo>
                <a:lnTo>
                  <a:pt x="113" y="250"/>
                </a:lnTo>
                <a:lnTo>
                  <a:pt x="114" y="250"/>
                </a:lnTo>
                <a:lnTo>
                  <a:pt x="114" y="250"/>
                </a:lnTo>
                <a:lnTo>
                  <a:pt x="115" y="250"/>
                </a:lnTo>
                <a:lnTo>
                  <a:pt x="115" y="250"/>
                </a:lnTo>
                <a:lnTo>
                  <a:pt x="117" y="251"/>
                </a:lnTo>
                <a:lnTo>
                  <a:pt x="118" y="252"/>
                </a:lnTo>
                <a:lnTo>
                  <a:pt x="119" y="252"/>
                </a:lnTo>
                <a:lnTo>
                  <a:pt x="120" y="253"/>
                </a:lnTo>
                <a:lnTo>
                  <a:pt x="122" y="253"/>
                </a:lnTo>
                <a:lnTo>
                  <a:pt x="124" y="254"/>
                </a:lnTo>
                <a:lnTo>
                  <a:pt x="126" y="254"/>
                </a:lnTo>
                <a:lnTo>
                  <a:pt x="127" y="254"/>
                </a:lnTo>
                <a:lnTo>
                  <a:pt x="129" y="254"/>
                </a:lnTo>
                <a:lnTo>
                  <a:pt x="131" y="254"/>
                </a:lnTo>
                <a:lnTo>
                  <a:pt x="138" y="254"/>
                </a:lnTo>
                <a:lnTo>
                  <a:pt x="140" y="254"/>
                </a:lnTo>
                <a:lnTo>
                  <a:pt x="142" y="254"/>
                </a:lnTo>
                <a:lnTo>
                  <a:pt x="143" y="253"/>
                </a:lnTo>
                <a:lnTo>
                  <a:pt x="145" y="253"/>
                </a:lnTo>
                <a:lnTo>
                  <a:pt x="146" y="252"/>
                </a:lnTo>
                <a:lnTo>
                  <a:pt x="148" y="252"/>
                </a:lnTo>
                <a:lnTo>
                  <a:pt x="149" y="251"/>
                </a:lnTo>
                <a:lnTo>
                  <a:pt x="152" y="249"/>
                </a:lnTo>
                <a:lnTo>
                  <a:pt x="153" y="248"/>
                </a:lnTo>
                <a:lnTo>
                  <a:pt x="154" y="247"/>
                </a:lnTo>
                <a:lnTo>
                  <a:pt x="156" y="247"/>
                </a:lnTo>
                <a:lnTo>
                  <a:pt x="156" y="247"/>
                </a:lnTo>
                <a:lnTo>
                  <a:pt x="157" y="246"/>
                </a:lnTo>
                <a:lnTo>
                  <a:pt x="158" y="246"/>
                </a:lnTo>
                <a:lnTo>
                  <a:pt x="160" y="244"/>
                </a:lnTo>
                <a:lnTo>
                  <a:pt x="161" y="243"/>
                </a:lnTo>
                <a:lnTo>
                  <a:pt x="163" y="242"/>
                </a:lnTo>
                <a:lnTo>
                  <a:pt x="167" y="237"/>
                </a:lnTo>
                <a:lnTo>
                  <a:pt x="169" y="236"/>
                </a:lnTo>
                <a:lnTo>
                  <a:pt x="170" y="235"/>
                </a:lnTo>
                <a:lnTo>
                  <a:pt x="171" y="234"/>
                </a:lnTo>
                <a:lnTo>
                  <a:pt x="173" y="233"/>
                </a:lnTo>
                <a:lnTo>
                  <a:pt x="174" y="232"/>
                </a:lnTo>
                <a:lnTo>
                  <a:pt x="175" y="232"/>
                </a:lnTo>
                <a:lnTo>
                  <a:pt x="176" y="232"/>
                </a:lnTo>
                <a:lnTo>
                  <a:pt x="177" y="232"/>
                </a:lnTo>
                <a:lnTo>
                  <a:pt x="179" y="233"/>
                </a:lnTo>
                <a:lnTo>
                  <a:pt x="180" y="234"/>
                </a:lnTo>
                <a:lnTo>
                  <a:pt x="181" y="234"/>
                </a:lnTo>
                <a:lnTo>
                  <a:pt x="182" y="235"/>
                </a:lnTo>
                <a:lnTo>
                  <a:pt x="185" y="238"/>
                </a:lnTo>
                <a:lnTo>
                  <a:pt x="186" y="239"/>
                </a:lnTo>
                <a:lnTo>
                  <a:pt x="187" y="240"/>
                </a:lnTo>
                <a:lnTo>
                  <a:pt x="188" y="240"/>
                </a:lnTo>
                <a:lnTo>
                  <a:pt x="188" y="240"/>
                </a:lnTo>
                <a:lnTo>
                  <a:pt x="189" y="240"/>
                </a:lnTo>
                <a:lnTo>
                  <a:pt x="190" y="241"/>
                </a:lnTo>
                <a:lnTo>
                  <a:pt x="190" y="241"/>
                </a:lnTo>
                <a:lnTo>
                  <a:pt x="192" y="240"/>
                </a:lnTo>
                <a:lnTo>
                  <a:pt x="192" y="240"/>
                </a:lnTo>
                <a:lnTo>
                  <a:pt x="193" y="240"/>
                </a:lnTo>
                <a:lnTo>
                  <a:pt x="194" y="239"/>
                </a:lnTo>
                <a:lnTo>
                  <a:pt x="194" y="239"/>
                </a:lnTo>
                <a:lnTo>
                  <a:pt x="196" y="238"/>
                </a:lnTo>
                <a:lnTo>
                  <a:pt x="197" y="236"/>
                </a:lnTo>
                <a:lnTo>
                  <a:pt x="200" y="233"/>
                </a:lnTo>
                <a:lnTo>
                  <a:pt x="202" y="230"/>
                </a:lnTo>
                <a:lnTo>
                  <a:pt x="203" y="230"/>
                </a:lnTo>
                <a:lnTo>
                  <a:pt x="204" y="229"/>
                </a:lnTo>
                <a:lnTo>
                  <a:pt x="206" y="227"/>
                </a:lnTo>
                <a:lnTo>
                  <a:pt x="207" y="227"/>
                </a:lnTo>
                <a:lnTo>
                  <a:pt x="208" y="226"/>
                </a:lnTo>
                <a:lnTo>
                  <a:pt x="209" y="225"/>
                </a:lnTo>
                <a:lnTo>
                  <a:pt x="211" y="225"/>
                </a:lnTo>
                <a:lnTo>
                  <a:pt x="213" y="224"/>
                </a:lnTo>
                <a:lnTo>
                  <a:pt x="214" y="224"/>
                </a:lnTo>
                <a:lnTo>
                  <a:pt x="219" y="222"/>
                </a:lnTo>
                <a:lnTo>
                  <a:pt x="220" y="222"/>
                </a:lnTo>
                <a:lnTo>
                  <a:pt x="221" y="221"/>
                </a:lnTo>
                <a:lnTo>
                  <a:pt x="223" y="221"/>
                </a:lnTo>
                <a:lnTo>
                  <a:pt x="225" y="219"/>
                </a:lnTo>
                <a:lnTo>
                  <a:pt x="227" y="218"/>
                </a:lnTo>
                <a:lnTo>
                  <a:pt x="228" y="218"/>
                </a:lnTo>
                <a:lnTo>
                  <a:pt x="229" y="216"/>
                </a:lnTo>
                <a:lnTo>
                  <a:pt x="231" y="214"/>
                </a:lnTo>
                <a:lnTo>
                  <a:pt x="232" y="213"/>
                </a:lnTo>
                <a:lnTo>
                  <a:pt x="233" y="212"/>
                </a:lnTo>
                <a:lnTo>
                  <a:pt x="234" y="211"/>
                </a:lnTo>
                <a:lnTo>
                  <a:pt x="235" y="209"/>
                </a:lnTo>
                <a:lnTo>
                  <a:pt x="235" y="208"/>
                </a:lnTo>
                <a:lnTo>
                  <a:pt x="236" y="206"/>
                </a:lnTo>
                <a:lnTo>
                  <a:pt x="236" y="206"/>
                </a:lnTo>
                <a:lnTo>
                  <a:pt x="236" y="205"/>
                </a:lnTo>
                <a:lnTo>
                  <a:pt x="237" y="204"/>
                </a:lnTo>
                <a:lnTo>
                  <a:pt x="238" y="204"/>
                </a:lnTo>
                <a:lnTo>
                  <a:pt x="239" y="204"/>
                </a:lnTo>
                <a:lnTo>
                  <a:pt x="241" y="204"/>
                </a:lnTo>
                <a:lnTo>
                  <a:pt x="243" y="204"/>
                </a:lnTo>
                <a:lnTo>
                  <a:pt x="245" y="203"/>
                </a:lnTo>
                <a:lnTo>
                  <a:pt x="246" y="203"/>
                </a:lnTo>
                <a:lnTo>
                  <a:pt x="247" y="203"/>
                </a:lnTo>
                <a:lnTo>
                  <a:pt x="247" y="202"/>
                </a:lnTo>
                <a:lnTo>
                  <a:pt x="248" y="202"/>
                </a:lnTo>
                <a:lnTo>
                  <a:pt x="248" y="201"/>
                </a:lnTo>
                <a:lnTo>
                  <a:pt x="249" y="201"/>
                </a:lnTo>
                <a:lnTo>
                  <a:pt x="249" y="200"/>
                </a:lnTo>
                <a:lnTo>
                  <a:pt x="249" y="199"/>
                </a:lnTo>
                <a:lnTo>
                  <a:pt x="249" y="197"/>
                </a:lnTo>
                <a:lnTo>
                  <a:pt x="249" y="195"/>
                </a:lnTo>
                <a:lnTo>
                  <a:pt x="249" y="194"/>
                </a:lnTo>
                <a:lnTo>
                  <a:pt x="249" y="191"/>
                </a:lnTo>
                <a:lnTo>
                  <a:pt x="249" y="189"/>
                </a:lnTo>
                <a:lnTo>
                  <a:pt x="249" y="188"/>
                </a:lnTo>
                <a:lnTo>
                  <a:pt x="249" y="187"/>
                </a:lnTo>
                <a:lnTo>
                  <a:pt x="250" y="186"/>
                </a:lnTo>
                <a:lnTo>
                  <a:pt x="250" y="186"/>
                </a:lnTo>
                <a:lnTo>
                  <a:pt x="250" y="185"/>
                </a:lnTo>
                <a:lnTo>
                  <a:pt x="251" y="183"/>
                </a:lnTo>
                <a:lnTo>
                  <a:pt x="252" y="182"/>
                </a:lnTo>
                <a:lnTo>
                  <a:pt x="253" y="181"/>
                </a:lnTo>
                <a:lnTo>
                  <a:pt x="254" y="180"/>
                </a:lnTo>
                <a:lnTo>
                  <a:pt x="255" y="180"/>
                </a:lnTo>
                <a:lnTo>
                  <a:pt x="256" y="179"/>
                </a:lnTo>
                <a:lnTo>
                  <a:pt x="258" y="178"/>
                </a:lnTo>
                <a:lnTo>
                  <a:pt x="259" y="178"/>
                </a:lnTo>
                <a:lnTo>
                  <a:pt x="260" y="178"/>
                </a:lnTo>
                <a:lnTo>
                  <a:pt x="261" y="177"/>
                </a:lnTo>
                <a:lnTo>
                  <a:pt x="262" y="177"/>
                </a:lnTo>
                <a:lnTo>
                  <a:pt x="264" y="177"/>
                </a:lnTo>
                <a:lnTo>
                  <a:pt x="271" y="178"/>
                </a:lnTo>
                <a:lnTo>
                  <a:pt x="273" y="178"/>
                </a:lnTo>
                <a:lnTo>
                  <a:pt x="276" y="179"/>
                </a:lnTo>
                <a:lnTo>
                  <a:pt x="281" y="180"/>
                </a:lnTo>
                <a:lnTo>
                  <a:pt x="287" y="182"/>
                </a:lnTo>
                <a:lnTo>
                  <a:pt x="291" y="183"/>
                </a:lnTo>
                <a:lnTo>
                  <a:pt x="293" y="183"/>
                </a:lnTo>
                <a:lnTo>
                  <a:pt x="296" y="184"/>
                </a:lnTo>
                <a:lnTo>
                  <a:pt x="305" y="185"/>
                </a:lnTo>
                <a:lnTo>
                  <a:pt x="308" y="185"/>
                </a:lnTo>
                <a:lnTo>
                  <a:pt x="312" y="185"/>
                </a:lnTo>
                <a:lnTo>
                  <a:pt x="315" y="185"/>
                </a:lnTo>
                <a:lnTo>
                  <a:pt x="318" y="185"/>
                </a:lnTo>
                <a:lnTo>
                  <a:pt x="321" y="185"/>
                </a:lnTo>
                <a:lnTo>
                  <a:pt x="324" y="184"/>
                </a:lnTo>
                <a:lnTo>
                  <a:pt x="327" y="183"/>
                </a:lnTo>
                <a:lnTo>
                  <a:pt x="329" y="183"/>
                </a:lnTo>
                <a:lnTo>
                  <a:pt x="331" y="182"/>
                </a:lnTo>
                <a:lnTo>
                  <a:pt x="332" y="181"/>
                </a:lnTo>
                <a:lnTo>
                  <a:pt x="333" y="181"/>
                </a:lnTo>
                <a:lnTo>
                  <a:pt x="334" y="181"/>
                </a:lnTo>
                <a:lnTo>
                  <a:pt x="335" y="181"/>
                </a:lnTo>
                <a:lnTo>
                  <a:pt x="336" y="181"/>
                </a:lnTo>
                <a:lnTo>
                  <a:pt x="340" y="182"/>
                </a:lnTo>
                <a:lnTo>
                  <a:pt x="342" y="183"/>
                </a:lnTo>
                <a:lnTo>
                  <a:pt x="347" y="183"/>
                </a:lnTo>
                <a:lnTo>
                  <a:pt x="352" y="184"/>
                </a:lnTo>
                <a:lnTo>
                  <a:pt x="354" y="185"/>
                </a:lnTo>
                <a:lnTo>
                  <a:pt x="356" y="185"/>
                </a:lnTo>
                <a:lnTo>
                  <a:pt x="357" y="185"/>
                </a:lnTo>
                <a:lnTo>
                  <a:pt x="358" y="185"/>
                </a:lnTo>
                <a:lnTo>
                  <a:pt x="359" y="185"/>
                </a:lnTo>
                <a:lnTo>
                  <a:pt x="360" y="184"/>
                </a:lnTo>
                <a:lnTo>
                  <a:pt x="360" y="184"/>
                </a:lnTo>
                <a:lnTo>
                  <a:pt x="362" y="183"/>
                </a:lnTo>
                <a:lnTo>
                  <a:pt x="363" y="182"/>
                </a:lnTo>
                <a:lnTo>
                  <a:pt x="364" y="181"/>
                </a:lnTo>
                <a:lnTo>
                  <a:pt x="367" y="178"/>
                </a:lnTo>
                <a:lnTo>
                  <a:pt x="368" y="177"/>
                </a:lnTo>
                <a:lnTo>
                  <a:pt x="369" y="176"/>
                </a:lnTo>
                <a:lnTo>
                  <a:pt x="370" y="176"/>
                </a:lnTo>
                <a:lnTo>
                  <a:pt x="371" y="175"/>
                </a:lnTo>
                <a:lnTo>
                  <a:pt x="372" y="175"/>
                </a:lnTo>
                <a:lnTo>
                  <a:pt x="374" y="175"/>
                </a:lnTo>
                <a:lnTo>
                  <a:pt x="383" y="173"/>
                </a:lnTo>
                <a:lnTo>
                  <a:pt x="386" y="173"/>
                </a:lnTo>
                <a:lnTo>
                  <a:pt x="392" y="172"/>
                </a:lnTo>
                <a:lnTo>
                  <a:pt x="394" y="172"/>
                </a:lnTo>
                <a:lnTo>
                  <a:pt x="395" y="172"/>
                </a:lnTo>
                <a:lnTo>
                  <a:pt x="397" y="173"/>
                </a:lnTo>
                <a:lnTo>
                  <a:pt x="401" y="173"/>
                </a:lnTo>
                <a:lnTo>
                  <a:pt x="402" y="174"/>
                </a:lnTo>
                <a:lnTo>
                  <a:pt x="403" y="174"/>
                </a:lnTo>
                <a:lnTo>
                  <a:pt x="404" y="173"/>
                </a:lnTo>
                <a:lnTo>
                  <a:pt x="405" y="173"/>
                </a:lnTo>
                <a:lnTo>
                  <a:pt x="406" y="173"/>
                </a:lnTo>
                <a:lnTo>
                  <a:pt x="407" y="172"/>
                </a:lnTo>
                <a:lnTo>
                  <a:pt x="407" y="172"/>
                </a:lnTo>
                <a:lnTo>
                  <a:pt x="408" y="171"/>
                </a:lnTo>
                <a:lnTo>
                  <a:pt x="408" y="171"/>
                </a:lnTo>
                <a:lnTo>
                  <a:pt x="409" y="169"/>
                </a:lnTo>
                <a:lnTo>
                  <a:pt x="410" y="168"/>
                </a:lnTo>
                <a:lnTo>
                  <a:pt x="410" y="167"/>
                </a:lnTo>
                <a:lnTo>
                  <a:pt x="410" y="166"/>
                </a:lnTo>
                <a:lnTo>
                  <a:pt x="411" y="160"/>
                </a:lnTo>
                <a:lnTo>
                  <a:pt x="412" y="156"/>
                </a:lnTo>
                <a:lnTo>
                  <a:pt x="412" y="155"/>
                </a:lnTo>
                <a:lnTo>
                  <a:pt x="412" y="153"/>
                </a:lnTo>
                <a:lnTo>
                  <a:pt x="412" y="152"/>
                </a:lnTo>
                <a:lnTo>
                  <a:pt x="412" y="150"/>
                </a:lnTo>
                <a:lnTo>
                  <a:pt x="412" y="148"/>
                </a:lnTo>
                <a:lnTo>
                  <a:pt x="412" y="147"/>
                </a:lnTo>
                <a:lnTo>
                  <a:pt x="412" y="145"/>
                </a:lnTo>
                <a:lnTo>
                  <a:pt x="411" y="141"/>
                </a:lnTo>
                <a:lnTo>
                  <a:pt x="410" y="140"/>
                </a:lnTo>
                <a:lnTo>
                  <a:pt x="410" y="139"/>
                </a:lnTo>
                <a:lnTo>
                  <a:pt x="410" y="137"/>
                </a:lnTo>
                <a:lnTo>
                  <a:pt x="410" y="135"/>
                </a:lnTo>
                <a:lnTo>
                  <a:pt x="410" y="134"/>
                </a:lnTo>
                <a:lnTo>
                  <a:pt x="410" y="133"/>
                </a:lnTo>
                <a:lnTo>
                  <a:pt x="410" y="130"/>
                </a:lnTo>
                <a:lnTo>
                  <a:pt x="410" y="126"/>
                </a:lnTo>
                <a:lnTo>
                  <a:pt x="410" y="125"/>
                </a:lnTo>
                <a:lnTo>
                  <a:pt x="410" y="125"/>
                </a:lnTo>
                <a:lnTo>
                  <a:pt x="410" y="124"/>
                </a:lnTo>
                <a:lnTo>
                  <a:pt x="410" y="124"/>
                </a:lnTo>
                <a:lnTo>
                  <a:pt x="411" y="124"/>
                </a:lnTo>
                <a:lnTo>
                  <a:pt x="412" y="123"/>
                </a:lnTo>
                <a:lnTo>
                  <a:pt x="412" y="123"/>
                </a:lnTo>
                <a:lnTo>
                  <a:pt x="413" y="123"/>
                </a:lnTo>
                <a:lnTo>
                  <a:pt x="414" y="123"/>
                </a:lnTo>
                <a:lnTo>
                  <a:pt x="414" y="123"/>
                </a:lnTo>
                <a:lnTo>
                  <a:pt x="415" y="123"/>
                </a:lnTo>
                <a:lnTo>
                  <a:pt x="416" y="123"/>
                </a:lnTo>
                <a:lnTo>
                  <a:pt x="421" y="125"/>
                </a:lnTo>
                <a:lnTo>
                  <a:pt x="423" y="125"/>
                </a:lnTo>
                <a:lnTo>
                  <a:pt x="424" y="126"/>
                </a:lnTo>
                <a:lnTo>
                  <a:pt x="426" y="126"/>
                </a:lnTo>
                <a:lnTo>
                  <a:pt x="427" y="126"/>
                </a:lnTo>
                <a:lnTo>
                  <a:pt x="428" y="126"/>
                </a:lnTo>
                <a:lnTo>
                  <a:pt x="429" y="126"/>
                </a:lnTo>
                <a:lnTo>
                  <a:pt x="429" y="126"/>
                </a:lnTo>
                <a:lnTo>
                  <a:pt x="429" y="125"/>
                </a:lnTo>
                <a:lnTo>
                  <a:pt x="430" y="125"/>
                </a:lnTo>
                <a:lnTo>
                  <a:pt x="430" y="125"/>
                </a:lnTo>
                <a:lnTo>
                  <a:pt x="430" y="124"/>
                </a:lnTo>
                <a:lnTo>
                  <a:pt x="430" y="122"/>
                </a:lnTo>
                <a:lnTo>
                  <a:pt x="430" y="122"/>
                </a:lnTo>
                <a:lnTo>
                  <a:pt x="432" y="118"/>
                </a:lnTo>
                <a:lnTo>
                  <a:pt x="434" y="114"/>
                </a:lnTo>
                <a:lnTo>
                  <a:pt x="435" y="113"/>
                </a:lnTo>
                <a:lnTo>
                  <a:pt x="435" y="113"/>
                </a:lnTo>
                <a:lnTo>
                  <a:pt x="436" y="112"/>
                </a:lnTo>
                <a:lnTo>
                  <a:pt x="437" y="112"/>
                </a:lnTo>
                <a:lnTo>
                  <a:pt x="441" y="111"/>
                </a:lnTo>
                <a:lnTo>
                  <a:pt x="445" y="110"/>
                </a:lnTo>
                <a:lnTo>
                  <a:pt x="448" y="109"/>
                </a:lnTo>
                <a:lnTo>
                  <a:pt x="449" y="108"/>
                </a:lnTo>
                <a:lnTo>
                  <a:pt x="450" y="108"/>
                </a:lnTo>
                <a:lnTo>
                  <a:pt x="450" y="108"/>
                </a:lnTo>
                <a:lnTo>
                  <a:pt x="451" y="107"/>
                </a:lnTo>
                <a:lnTo>
                  <a:pt x="451" y="107"/>
                </a:lnTo>
                <a:lnTo>
                  <a:pt x="451" y="106"/>
                </a:lnTo>
                <a:lnTo>
                  <a:pt x="452" y="105"/>
                </a:lnTo>
                <a:lnTo>
                  <a:pt x="452" y="104"/>
                </a:lnTo>
                <a:lnTo>
                  <a:pt x="452" y="103"/>
                </a:lnTo>
                <a:lnTo>
                  <a:pt x="453" y="102"/>
                </a:lnTo>
                <a:lnTo>
                  <a:pt x="453" y="101"/>
                </a:lnTo>
                <a:lnTo>
                  <a:pt x="453" y="100"/>
                </a:lnTo>
                <a:lnTo>
                  <a:pt x="452" y="96"/>
                </a:lnTo>
                <a:lnTo>
                  <a:pt x="452" y="94"/>
                </a:lnTo>
                <a:lnTo>
                  <a:pt x="452" y="91"/>
                </a:lnTo>
                <a:lnTo>
                  <a:pt x="451" y="87"/>
                </a:lnTo>
                <a:lnTo>
                  <a:pt x="450" y="85"/>
                </a:lnTo>
                <a:lnTo>
                  <a:pt x="450" y="84"/>
                </a:lnTo>
                <a:lnTo>
                  <a:pt x="450" y="83"/>
                </a:lnTo>
                <a:lnTo>
                  <a:pt x="451" y="82"/>
                </a:lnTo>
                <a:lnTo>
                  <a:pt x="451" y="81"/>
                </a:lnTo>
                <a:lnTo>
                  <a:pt x="451" y="80"/>
                </a:lnTo>
                <a:lnTo>
                  <a:pt x="451" y="79"/>
                </a:lnTo>
                <a:lnTo>
                  <a:pt x="452" y="78"/>
                </a:lnTo>
                <a:lnTo>
                  <a:pt x="453" y="77"/>
                </a:lnTo>
                <a:lnTo>
                  <a:pt x="454" y="76"/>
                </a:lnTo>
                <a:lnTo>
                  <a:pt x="455" y="75"/>
                </a:lnTo>
                <a:lnTo>
                  <a:pt x="455" y="75"/>
                </a:lnTo>
                <a:lnTo>
                  <a:pt x="456" y="74"/>
                </a:lnTo>
                <a:lnTo>
                  <a:pt x="457" y="74"/>
                </a:lnTo>
                <a:lnTo>
                  <a:pt x="457" y="74"/>
                </a:lnTo>
                <a:lnTo>
                  <a:pt x="458" y="73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60" y="75"/>
                </a:lnTo>
                <a:lnTo>
                  <a:pt x="460" y="75"/>
                </a:lnTo>
                <a:lnTo>
                  <a:pt x="461" y="76"/>
                </a:lnTo>
                <a:lnTo>
                  <a:pt x="462" y="76"/>
                </a:lnTo>
                <a:lnTo>
                  <a:pt x="462" y="77"/>
                </a:lnTo>
                <a:lnTo>
                  <a:pt x="463" y="77"/>
                </a:lnTo>
                <a:lnTo>
                  <a:pt x="464" y="77"/>
                </a:lnTo>
                <a:lnTo>
                  <a:pt x="464" y="77"/>
                </a:lnTo>
                <a:lnTo>
                  <a:pt x="465" y="76"/>
                </a:lnTo>
                <a:lnTo>
                  <a:pt x="466" y="76"/>
                </a:lnTo>
                <a:lnTo>
                  <a:pt x="469" y="75"/>
                </a:lnTo>
                <a:lnTo>
                  <a:pt x="470" y="74"/>
                </a:lnTo>
                <a:lnTo>
                  <a:pt x="471" y="74"/>
                </a:lnTo>
                <a:lnTo>
                  <a:pt x="472" y="73"/>
                </a:lnTo>
                <a:lnTo>
                  <a:pt x="473" y="73"/>
                </a:lnTo>
                <a:lnTo>
                  <a:pt x="475" y="74"/>
                </a:lnTo>
                <a:lnTo>
                  <a:pt x="476" y="74"/>
                </a:lnTo>
                <a:lnTo>
                  <a:pt x="479" y="76"/>
                </a:lnTo>
                <a:lnTo>
                  <a:pt x="480" y="76"/>
                </a:lnTo>
                <a:lnTo>
                  <a:pt x="482" y="76"/>
                </a:lnTo>
                <a:lnTo>
                  <a:pt x="482" y="76"/>
                </a:lnTo>
                <a:lnTo>
                  <a:pt x="483" y="76"/>
                </a:lnTo>
                <a:lnTo>
                  <a:pt x="484" y="76"/>
                </a:lnTo>
                <a:lnTo>
                  <a:pt x="485" y="76"/>
                </a:lnTo>
                <a:lnTo>
                  <a:pt x="486" y="76"/>
                </a:lnTo>
                <a:lnTo>
                  <a:pt x="488" y="75"/>
                </a:lnTo>
                <a:lnTo>
                  <a:pt x="489" y="74"/>
                </a:lnTo>
                <a:lnTo>
                  <a:pt x="491" y="74"/>
                </a:lnTo>
                <a:lnTo>
                  <a:pt x="492" y="73"/>
                </a:lnTo>
                <a:lnTo>
                  <a:pt x="493" y="73"/>
                </a:lnTo>
                <a:lnTo>
                  <a:pt x="494" y="73"/>
                </a:lnTo>
                <a:lnTo>
                  <a:pt x="494" y="73"/>
                </a:lnTo>
                <a:lnTo>
                  <a:pt x="495" y="73"/>
                </a:lnTo>
                <a:lnTo>
                  <a:pt x="496" y="74"/>
                </a:lnTo>
                <a:lnTo>
                  <a:pt x="496" y="74"/>
                </a:lnTo>
                <a:lnTo>
                  <a:pt x="497" y="75"/>
                </a:lnTo>
                <a:lnTo>
                  <a:pt x="497" y="76"/>
                </a:lnTo>
                <a:lnTo>
                  <a:pt x="498" y="77"/>
                </a:lnTo>
                <a:lnTo>
                  <a:pt x="498" y="78"/>
                </a:lnTo>
                <a:lnTo>
                  <a:pt x="499" y="82"/>
                </a:lnTo>
                <a:lnTo>
                  <a:pt x="499" y="84"/>
                </a:lnTo>
                <a:lnTo>
                  <a:pt x="500" y="86"/>
                </a:lnTo>
                <a:lnTo>
                  <a:pt x="500" y="87"/>
                </a:lnTo>
                <a:lnTo>
                  <a:pt x="501" y="88"/>
                </a:lnTo>
                <a:lnTo>
                  <a:pt x="501" y="89"/>
                </a:lnTo>
                <a:lnTo>
                  <a:pt x="502" y="90"/>
                </a:lnTo>
                <a:lnTo>
                  <a:pt x="502" y="91"/>
                </a:lnTo>
                <a:lnTo>
                  <a:pt x="503" y="91"/>
                </a:lnTo>
                <a:lnTo>
                  <a:pt x="504" y="91"/>
                </a:lnTo>
                <a:lnTo>
                  <a:pt x="505" y="92"/>
                </a:lnTo>
                <a:lnTo>
                  <a:pt x="506" y="92"/>
                </a:lnTo>
                <a:lnTo>
                  <a:pt x="507" y="93"/>
                </a:lnTo>
                <a:lnTo>
                  <a:pt x="508" y="93"/>
                </a:lnTo>
                <a:lnTo>
                  <a:pt x="509" y="93"/>
                </a:lnTo>
                <a:lnTo>
                  <a:pt x="510" y="93"/>
                </a:lnTo>
                <a:lnTo>
                  <a:pt x="510" y="93"/>
                </a:lnTo>
                <a:lnTo>
                  <a:pt x="511" y="93"/>
                </a:lnTo>
                <a:lnTo>
                  <a:pt x="512" y="92"/>
                </a:lnTo>
                <a:lnTo>
                  <a:pt x="514" y="92"/>
                </a:lnTo>
                <a:lnTo>
                  <a:pt x="515" y="91"/>
                </a:lnTo>
                <a:lnTo>
                  <a:pt x="520" y="90"/>
                </a:lnTo>
                <a:lnTo>
                  <a:pt x="521" y="89"/>
                </a:lnTo>
                <a:lnTo>
                  <a:pt x="523" y="89"/>
                </a:lnTo>
                <a:lnTo>
                  <a:pt x="526" y="89"/>
                </a:lnTo>
                <a:lnTo>
                  <a:pt x="527" y="89"/>
                </a:lnTo>
                <a:lnTo>
                  <a:pt x="530" y="89"/>
                </a:lnTo>
                <a:lnTo>
                  <a:pt x="531" y="88"/>
                </a:lnTo>
                <a:lnTo>
                  <a:pt x="540" y="88"/>
                </a:lnTo>
                <a:lnTo>
                  <a:pt x="542" y="88"/>
                </a:lnTo>
                <a:lnTo>
                  <a:pt x="542" y="87"/>
                </a:lnTo>
                <a:lnTo>
                  <a:pt x="543" y="87"/>
                </a:lnTo>
                <a:lnTo>
                  <a:pt x="544" y="86"/>
                </a:lnTo>
                <a:lnTo>
                  <a:pt x="547" y="83"/>
                </a:lnTo>
                <a:lnTo>
                  <a:pt x="552" y="80"/>
                </a:lnTo>
                <a:lnTo>
                  <a:pt x="554" y="78"/>
                </a:lnTo>
                <a:lnTo>
                  <a:pt x="555" y="77"/>
                </a:lnTo>
                <a:lnTo>
                  <a:pt x="556" y="76"/>
                </a:lnTo>
                <a:lnTo>
                  <a:pt x="557" y="74"/>
                </a:lnTo>
                <a:lnTo>
                  <a:pt x="560" y="71"/>
                </a:lnTo>
                <a:lnTo>
                  <a:pt x="560" y="70"/>
                </a:lnTo>
                <a:lnTo>
                  <a:pt x="561" y="69"/>
                </a:lnTo>
                <a:lnTo>
                  <a:pt x="562" y="68"/>
                </a:lnTo>
                <a:lnTo>
                  <a:pt x="563" y="68"/>
                </a:lnTo>
                <a:lnTo>
                  <a:pt x="566" y="65"/>
                </a:lnTo>
                <a:lnTo>
                  <a:pt x="567" y="65"/>
                </a:lnTo>
                <a:lnTo>
                  <a:pt x="568" y="64"/>
                </a:lnTo>
                <a:lnTo>
                  <a:pt x="568" y="63"/>
                </a:lnTo>
                <a:lnTo>
                  <a:pt x="569" y="62"/>
                </a:lnTo>
                <a:lnTo>
                  <a:pt x="570" y="61"/>
                </a:lnTo>
                <a:lnTo>
                  <a:pt x="570" y="60"/>
                </a:lnTo>
                <a:lnTo>
                  <a:pt x="570" y="58"/>
                </a:lnTo>
                <a:lnTo>
                  <a:pt x="571" y="56"/>
                </a:lnTo>
                <a:lnTo>
                  <a:pt x="571" y="50"/>
                </a:lnTo>
                <a:lnTo>
                  <a:pt x="572" y="49"/>
                </a:lnTo>
                <a:lnTo>
                  <a:pt x="572" y="48"/>
                </a:lnTo>
                <a:lnTo>
                  <a:pt x="573" y="46"/>
                </a:lnTo>
                <a:lnTo>
                  <a:pt x="573" y="45"/>
                </a:lnTo>
                <a:lnTo>
                  <a:pt x="574" y="45"/>
                </a:lnTo>
                <a:lnTo>
                  <a:pt x="575" y="44"/>
                </a:lnTo>
                <a:lnTo>
                  <a:pt x="576" y="44"/>
                </a:lnTo>
                <a:lnTo>
                  <a:pt x="577" y="44"/>
                </a:lnTo>
                <a:lnTo>
                  <a:pt x="579" y="44"/>
                </a:lnTo>
                <a:lnTo>
                  <a:pt x="580" y="44"/>
                </a:lnTo>
                <a:lnTo>
                  <a:pt x="582" y="44"/>
                </a:lnTo>
                <a:lnTo>
                  <a:pt x="585" y="44"/>
                </a:lnTo>
                <a:lnTo>
                  <a:pt x="588" y="45"/>
                </a:lnTo>
                <a:lnTo>
                  <a:pt x="591" y="46"/>
                </a:lnTo>
                <a:lnTo>
                  <a:pt x="596" y="47"/>
                </a:lnTo>
                <a:lnTo>
                  <a:pt x="598" y="48"/>
                </a:lnTo>
                <a:lnTo>
                  <a:pt x="600" y="48"/>
                </a:lnTo>
                <a:lnTo>
                  <a:pt x="600" y="48"/>
                </a:lnTo>
                <a:lnTo>
                  <a:pt x="601" y="48"/>
                </a:lnTo>
                <a:lnTo>
                  <a:pt x="602" y="48"/>
                </a:lnTo>
                <a:lnTo>
                  <a:pt x="603" y="48"/>
                </a:lnTo>
                <a:lnTo>
                  <a:pt x="604" y="48"/>
                </a:lnTo>
                <a:lnTo>
                  <a:pt x="605" y="47"/>
                </a:lnTo>
                <a:lnTo>
                  <a:pt x="606" y="47"/>
                </a:lnTo>
                <a:lnTo>
                  <a:pt x="607" y="46"/>
                </a:lnTo>
                <a:lnTo>
                  <a:pt x="608" y="45"/>
                </a:lnTo>
                <a:lnTo>
                  <a:pt x="609" y="44"/>
                </a:lnTo>
                <a:lnTo>
                  <a:pt x="610" y="43"/>
                </a:lnTo>
                <a:lnTo>
                  <a:pt x="611" y="43"/>
                </a:lnTo>
                <a:lnTo>
                  <a:pt x="611" y="42"/>
                </a:lnTo>
                <a:lnTo>
                  <a:pt x="612" y="41"/>
                </a:lnTo>
                <a:lnTo>
                  <a:pt x="612" y="40"/>
                </a:lnTo>
                <a:lnTo>
                  <a:pt x="613" y="39"/>
                </a:lnTo>
                <a:lnTo>
                  <a:pt x="613" y="36"/>
                </a:lnTo>
                <a:lnTo>
                  <a:pt x="614" y="34"/>
                </a:lnTo>
                <a:lnTo>
                  <a:pt x="614" y="34"/>
                </a:lnTo>
                <a:lnTo>
                  <a:pt x="614" y="33"/>
                </a:lnTo>
                <a:lnTo>
                  <a:pt x="615" y="32"/>
                </a:lnTo>
                <a:lnTo>
                  <a:pt x="615" y="32"/>
                </a:lnTo>
                <a:lnTo>
                  <a:pt x="616" y="31"/>
                </a:lnTo>
                <a:lnTo>
                  <a:pt x="617" y="30"/>
                </a:lnTo>
                <a:lnTo>
                  <a:pt x="619" y="29"/>
                </a:lnTo>
                <a:lnTo>
                  <a:pt x="620" y="28"/>
                </a:lnTo>
                <a:lnTo>
                  <a:pt x="623" y="27"/>
                </a:lnTo>
                <a:lnTo>
                  <a:pt x="628" y="24"/>
                </a:lnTo>
                <a:lnTo>
                  <a:pt x="630" y="23"/>
                </a:lnTo>
                <a:lnTo>
                  <a:pt x="631" y="23"/>
                </a:lnTo>
                <a:lnTo>
                  <a:pt x="631" y="22"/>
                </a:lnTo>
                <a:lnTo>
                  <a:pt x="632" y="21"/>
                </a:lnTo>
                <a:lnTo>
                  <a:pt x="633" y="20"/>
                </a:lnTo>
                <a:lnTo>
                  <a:pt x="633" y="19"/>
                </a:lnTo>
                <a:lnTo>
                  <a:pt x="634" y="18"/>
                </a:lnTo>
                <a:lnTo>
                  <a:pt x="634" y="17"/>
                </a:lnTo>
                <a:lnTo>
                  <a:pt x="634" y="13"/>
                </a:lnTo>
                <a:lnTo>
                  <a:pt x="635" y="11"/>
                </a:lnTo>
                <a:lnTo>
                  <a:pt x="636" y="9"/>
                </a:lnTo>
                <a:lnTo>
                  <a:pt x="637" y="6"/>
                </a:lnTo>
                <a:lnTo>
                  <a:pt x="637" y="5"/>
                </a:lnTo>
                <a:lnTo>
                  <a:pt x="638" y="3"/>
                </a:lnTo>
                <a:lnTo>
                  <a:pt x="638" y="1"/>
                </a:lnTo>
                <a:lnTo>
                  <a:pt x="638" y="0"/>
                </a:lnTo>
                <a:lnTo>
                  <a:pt x="639" y="0"/>
                </a:lnTo>
                <a:lnTo>
                  <a:pt x="639" y="0"/>
                </a:lnTo>
                <a:close/>
                <a:moveTo>
                  <a:pt x="475" y="289"/>
                </a:moveTo>
                <a:lnTo>
                  <a:pt x="475" y="289"/>
                </a:lnTo>
                <a:lnTo>
                  <a:pt x="474" y="290"/>
                </a:lnTo>
                <a:lnTo>
                  <a:pt x="471" y="290"/>
                </a:lnTo>
                <a:lnTo>
                  <a:pt x="464" y="292"/>
                </a:lnTo>
                <a:lnTo>
                  <a:pt x="461" y="292"/>
                </a:lnTo>
                <a:lnTo>
                  <a:pt x="458" y="293"/>
                </a:lnTo>
                <a:lnTo>
                  <a:pt x="454" y="294"/>
                </a:lnTo>
                <a:lnTo>
                  <a:pt x="452" y="295"/>
                </a:lnTo>
                <a:lnTo>
                  <a:pt x="451" y="296"/>
                </a:lnTo>
                <a:lnTo>
                  <a:pt x="447" y="298"/>
                </a:lnTo>
                <a:lnTo>
                  <a:pt x="445" y="299"/>
                </a:lnTo>
                <a:lnTo>
                  <a:pt x="442" y="300"/>
                </a:lnTo>
                <a:lnTo>
                  <a:pt x="437" y="302"/>
                </a:lnTo>
                <a:lnTo>
                  <a:pt x="436" y="302"/>
                </a:lnTo>
                <a:lnTo>
                  <a:pt x="435" y="303"/>
                </a:lnTo>
                <a:lnTo>
                  <a:pt x="429" y="306"/>
                </a:lnTo>
                <a:lnTo>
                  <a:pt x="427" y="307"/>
                </a:lnTo>
                <a:lnTo>
                  <a:pt x="425" y="307"/>
                </a:lnTo>
                <a:lnTo>
                  <a:pt x="421" y="309"/>
                </a:lnTo>
                <a:lnTo>
                  <a:pt x="420" y="309"/>
                </a:lnTo>
                <a:lnTo>
                  <a:pt x="418" y="309"/>
                </a:lnTo>
                <a:lnTo>
                  <a:pt x="414" y="309"/>
                </a:lnTo>
                <a:lnTo>
                  <a:pt x="412" y="310"/>
                </a:lnTo>
                <a:lnTo>
                  <a:pt x="411" y="310"/>
                </a:lnTo>
                <a:lnTo>
                  <a:pt x="410" y="310"/>
                </a:lnTo>
                <a:lnTo>
                  <a:pt x="409" y="311"/>
                </a:lnTo>
                <a:lnTo>
                  <a:pt x="408" y="311"/>
                </a:lnTo>
                <a:lnTo>
                  <a:pt x="407" y="312"/>
                </a:lnTo>
                <a:lnTo>
                  <a:pt x="406" y="313"/>
                </a:lnTo>
                <a:lnTo>
                  <a:pt x="406" y="314"/>
                </a:lnTo>
                <a:lnTo>
                  <a:pt x="405" y="315"/>
                </a:lnTo>
                <a:lnTo>
                  <a:pt x="404" y="316"/>
                </a:lnTo>
                <a:lnTo>
                  <a:pt x="404" y="318"/>
                </a:lnTo>
                <a:lnTo>
                  <a:pt x="403" y="321"/>
                </a:lnTo>
                <a:lnTo>
                  <a:pt x="402" y="323"/>
                </a:lnTo>
                <a:lnTo>
                  <a:pt x="402" y="324"/>
                </a:lnTo>
                <a:lnTo>
                  <a:pt x="402" y="325"/>
                </a:lnTo>
                <a:lnTo>
                  <a:pt x="401" y="325"/>
                </a:lnTo>
                <a:lnTo>
                  <a:pt x="400" y="326"/>
                </a:lnTo>
                <a:lnTo>
                  <a:pt x="399" y="326"/>
                </a:lnTo>
                <a:lnTo>
                  <a:pt x="398" y="327"/>
                </a:lnTo>
                <a:lnTo>
                  <a:pt x="396" y="327"/>
                </a:lnTo>
                <a:lnTo>
                  <a:pt x="394" y="327"/>
                </a:lnTo>
                <a:lnTo>
                  <a:pt x="392" y="326"/>
                </a:lnTo>
                <a:lnTo>
                  <a:pt x="391" y="326"/>
                </a:lnTo>
                <a:lnTo>
                  <a:pt x="389" y="326"/>
                </a:lnTo>
                <a:lnTo>
                  <a:pt x="388" y="325"/>
                </a:lnTo>
                <a:lnTo>
                  <a:pt x="386" y="324"/>
                </a:lnTo>
                <a:lnTo>
                  <a:pt x="385" y="323"/>
                </a:lnTo>
                <a:lnTo>
                  <a:pt x="384" y="323"/>
                </a:lnTo>
                <a:lnTo>
                  <a:pt x="383" y="323"/>
                </a:lnTo>
                <a:lnTo>
                  <a:pt x="382" y="323"/>
                </a:lnTo>
                <a:lnTo>
                  <a:pt x="381" y="323"/>
                </a:lnTo>
                <a:lnTo>
                  <a:pt x="380" y="323"/>
                </a:lnTo>
                <a:lnTo>
                  <a:pt x="379" y="323"/>
                </a:lnTo>
                <a:lnTo>
                  <a:pt x="378" y="324"/>
                </a:lnTo>
                <a:lnTo>
                  <a:pt x="375" y="325"/>
                </a:lnTo>
                <a:lnTo>
                  <a:pt x="373" y="326"/>
                </a:lnTo>
                <a:lnTo>
                  <a:pt x="371" y="327"/>
                </a:lnTo>
                <a:lnTo>
                  <a:pt x="367" y="328"/>
                </a:lnTo>
                <a:lnTo>
                  <a:pt x="364" y="329"/>
                </a:lnTo>
                <a:lnTo>
                  <a:pt x="361" y="330"/>
                </a:lnTo>
                <a:lnTo>
                  <a:pt x="357" y="332"/>
                </a:lnTo>
                <a:lnTo>
                  <a:pt x="355" y="332"/>
                </a:lnTo>
                <a:lnTo>
                  <a:pt x="354" y="333"/>
                </a:lnTo>
                <a:lnTo>
                  <a:pt x="353" y="334"/>
                </a:lnTo>
                <a:lnTo>
                  <a:pt x="353" y="334"/>
                </a:lnTo>
                <a:lnTo>
                  <a:pt x="352" y="335"/>
                </a:lnTo>
                <a:lnTo>
                  <a:pt x="352" y="335"/>
                </a:lnTo>
                <a:lnTo>
                  <a:pt x="352" y="336"/>
                </a:lnTo>
                <a:lnTo>
                  <a:pt x="352" y="336"/>
                </a:lnTo>
                <a:lnTo>
                  <a:pt x="353" y="336"/>
                </a:lnTo>
                <a:lnTo>
                  <a:pt x="353" y="337"/>
                </a:lnTo>
                <a:lnTo>
                  <a:pt x="354" y="337"/>
                </a:lnTo>
                <a:lnTo>
                  <a:pt x="356" y="338"/>
                </a:lnTo>
                <a:lnTo>
                  <a:pt x="357" y="339"/>
                </a:lnTo>
                <a:lnTo>
                  <a:pt x="358" y="340"/>
                </a:lnTo>
                <a:lnTo>
                  <a:pt x="359" y="340"/>
                </a:lnTo>
                <a:lnTo>
                  <a:pt x="361" y="342"/>
                </a:lnTo>
                <a:lnTo>
                  <a:pt x="364" y="345"/>
                </a:lnTo>
                <a:lnTo>
                  <a:pt x="367" y="349"/>
                </a:lnTo>
                <a:lnTo>
                  <a:pt x="369" y="351"/>
                </a:lnTo>
                <a:lnTo>
                  <a:pt x="370" y="351"/>
                </a:lnTo>
                <a:lnTo>
                  <a:pt x="370" y="352"/>
                </a:lnTo>
                <a:lnTo>
                  <a:pt x="370" y="353"/>
                </a:lnTo>
                <a:lnTo>
                  <a:pt x="370" y="353"/>
                </a:lnTo>
                <a:lnTo>
                  <a:pt x="370" y="354"/>
                </a:lnTo>
                <a:lnTo>
                  <a:pt x="370" y="355"/>
                </a:lnTo>
                <a:lnTo>
                  <a:pt x="369" y="355"/>
                </a:lnTo>
                <a:lnTo>
                  <a:pt x="368" y="356"/>
                </a:lnTo>
                <a:lnTo>
                  <a:pt x="365" y="358"/>
                </a:lnTo>
                <a:lnTo>
                  <a:pt x="364" y="359"/>
                </a:lnTo>
                <a:lnTo>
                  <a:pt x="364" y="359"/>
                </a:lnTo>
                <a:lnTo>
                  <a:pt x="363" y="360"/>
                </a:lnTo>
                <a:lnTo>
                  <a:pt x="362" y="361"/>
                </a:lnTo>
                <a:lnTo>
                  <a:pt x="361" y="362"/>
                </a:lnTo>
                <a:lnTo>
                  <a:pt x="361" y="364"/>
                </a:lnTo>
                <a:lnTo>
                  <a:pt x="361" y="364"/>
                </a:lnTo>
                <a:lnTo>
                  <a:pt x="361" y="365"/>
                </a:lnTo>
                <a:lnTo>
                  <a:pt x="361" y="365"/>
                </a:lnTo>
                <a:lnTo>
                  <a:pt x="361" y="366"/>
                </a:lnTo>
                <a:lnTo>
                  <a:pt x="362" y="367"/>
                </a:lnTo>
                <a:lnTo>
                  <a:pt x="364" y="370"/>
                </a:lnTo>
                <a:lnTo>
                  <a:pt x="365" y="371"/>
                </a:lnTo>
                <a:lnTo>
                  <a:pt x="365" y="372"/>
                </a:lnTo>
                <a:lnTo>
                  <a:pt x="367" y="376"/>
                </a:lnTo>
                <a:lnTo>
                  <a:pt x="368" y="377"/>
                </a:lnTo>
                <a:lnTo>
                  <a:pt x="369" y="379"/>
                </a:lnTo>
                <a:lnTo>
                  <a:pt x="370" y="380"/>
                </a:lnTo>
                <a:lnTo>
                  <a:pt x="371" y="382"/>
                </a:lnTo>
                <a:lnTo>
                  <a:pt x="373" y="384"/>
                </a:lnTo>
                <a:lnTo>
                  <a:pt x="375" y="386"/>
                </a:lnTo>
                <a:lnTo>
                  <a:pt x="380" y="389"/>
                </a:lnTo>
                <a:lnTo>
                  <a:pt x="381" y="390"/>
                </a:lnTo>
                <a:lnTo>
                  <a:pt x="381" y="391"/>
                </a:lnTo>
                <a:lnTo>
                  <a:pt x="382" y="392"/>
                </a:lnTo>
                <a:lnTo>
                  <a:pt x="382" y="393"/>
                </a:lnTo>
                <a:lnTo>
                  <a:pt x="382" y="394"/>
                </a:lnTo>
                <a:lnTo>
                  <a:pt x="382" y="395"/>
                </a:lnTo>
                <a:lnTo>
                  <a:pt x="382" y="396"/>
                </a:lnTo>
                <a:lnTo>
                  <a:pt x="382" y="397"/>
                </a:lnTo>
                <a:lnTo>
                  <a:pt x="381" y="399"/>
                </a:lnTo>
                <a:lnTo>
                  <a:pt x="381" y="400"/>
                </a:lnTo>
                <a:lnTo>
                  <a:pt x="380" y="401"/>
                </a:lnTo>
                <a:lnTo>
                  <a:pt x="380" y="402"/>
                </a:lnTo>
                <a:lnTo>
                  <a:pt x="380" y="402"/>
                </a:lnTo>
                <a:lnTo>
                  <a:pt x="381" y="403"/>
                </a:lnTo>
                <a:lnTo>
                  <a:pt x="381" y="404"/>
                </a:lnTo>
                <a:lnTo>
                  <a:pt x="381" y="405"/>
                </a:lnTo>
                <a:lnTo>
                  <a:pt x="382" y="405"/>
                </a:lnTo>
                <a:lnTo>
                  <a:pt x="383" y="406"/>
                </a:lnTo>
                <a:lnTo>
                  <a:pt x="384" y="407"/>
                </a:lnTo>
                <a:lnTo>
                  <a:pt x="385" y="408"/>
                </a:lnTo>
                <a:lnTo>
                  <a:pt x="386" y="408"/>
                </a:lnTo>
                <a:lnTo>
                  <a:pt x="387" y="409"/>
                </a:lnTo>
                <a:lnTo>
                  <a:pt x="390" y="410"/>
                </a:lnTo>
                <a:lnTo>
                  <a:pt x="391" y="411"/>
                </a:lnTo>
                <a:lnTo>
                  <a:pt x="392" y="412"/>
                </a:lnTo>
                <a:lnTo>
                  <a:pt x="392" y="412"/>
                </a:lnTo>
                <a:lnTo>
                  <a:pt x="393" y="413"/>
                </a:lnTo>
                <a:lnTo>
                  <a:pt x="393" y="413"/>
                </a:lnTo>
                <a:lnTo>
                  <a:pt x="393" y="414"/>
                </a:lnTo>
                <a:lnTo>
                  <a:pt x="393" y="415"/>
                </a:lnTo>
                <a:lnTo>
                  <a:pt x="393" y="416"/>
                </a:lnTo>
                <a:lnTo>
                  <a:pt x="393" y="417"/>
                </a:lnTo>
                <a:lnTo>
                  <a:pt x="393" y="420"/>
                </a:lnTo>
                <a:lnTo>
                  <a:pt x="393" y="421"/>
                </a:lnTo>
                <a:lnTo>
                  <a:pt x="393" y="421"/>
                </a:lnTo>
                <a:lnTo>
                  <a:pt x="393" y="422"/>
                </a:lnTo>
                <a:lnTo>
                  <a:pt x="394" y="423"/>
                </a:lnTo>
                <a:lnTo>
                  <a:pt x="394" y="423"/>
                </a:lnTo>
                <a:lnTo>
                  <a:pt x="394" y="424"/>
                </a:lnTo>
                <a:lnTo>
                  <a:pt x="394" y="424"/>
                </a:lnTo>
                <a:lnTo>
                  <a:pt x="394" y="425"/>
                </a:lnTo>
                <a:lnTo>
                  <a:pt x="394" y="426"/>
                </a:lnTo>
                <a:lnTo>
                  <a:pt x="393" y="428"/>
                </a:lnTo>
                <a:lnTo>
                  <a:pt x="393" y="429"/>
                </a:lnTo>
                <a:lnTo>
                  <a:pt x="393" y="431"/>
                </a:lnTo>
                <a:lnTo>
                  <a:pt x="393" y="431"/>
                </a:lnTo>
                <a:lnTo>
                  <a:pt x="393" y="432"/>
                </a:lnTo>
                <a:lnTo>
                  <a:pt x="394" y="433"/>
                </a:lnTo>
                <a:lnTo>
                  <a:pt x="394" y="434"/>
                </a:lnTo>
                <a:lnTo>
                  <a:pt x="395" y="434"/>
                </a:lnTo>
                <a:lnTo>
                  <a:pt x="395" y="435"/>
                </a:lnTo>
                <a:lnTo>
                  <a:pt x="396" y="436"/>
                </a:lnTo>
                <a:lnTo>
                  <a:pt x="396" y="436"/>
                </a:lnTo>
                <a:lnTo>
                  <a:pt x="397" y="437"/>
                </a:lnTo>
                <a:lnTo>
                  <a:pt x="398" y="437"/>
                </a:lnTo>
                <a:lnTo>
                  <a:pt x="399" y="437"/>
                </a:lnTo>
                <a:lnTo>
                  <a:pt x="400" y="438"/>
                </a:lnTo>
                <a:lnTo>
                  <a:pt x="402" y="438"/>
                </a:lnTo>
                <a:lnTo>
                  <a:pt x="404" y="438"/>
                </a:lnTo>
                <a:lnTo>
                  <a:pt x="409" y="439"/>
                </a:lnTo>
                <a:lnTo>
                  <a:pt x="411" y="439"/>
                </a:lnTo>
                <a:lnTo>
                  <a:pt x="414" y="439"/>
                </a:lnTo>
                <a:lnTo>
                  <a:pt x="415" y="439"/>
                </a:lnTo>
                <a:lnTo>
                  <a:pt x="416" y="438"/>
                </a:lnTo>
                <a:lnTo>
                  <a:pt x="416" y="438"/>
                </a:lnTo>
                <a:lnTo>
                  <a:pt x="417" y="438"/>
                </a:lnTo>
                <a:lnTo>
                  <a:pt x="417" y="437"/>
                </a:lnTo>
                <a:lnTo>
                  <a:pt x="417" y="437"/>
                </a:lnTo>
                <a:lnTo>
                  <a:pt x="418" y="436"/>
                </a:lnTo>
                <a:lnTo>
                  <a:pt x="420" y="433"/>
                </a:lnTo>
                <a:lnTo>
                  <a:pt x="421" y="431"/>
                </a:lnTo>
                <a:lnTo>
                  <a:pt x="421" y="431"/>
                </a:lnTo>
                <a:lnTo>
                  <a:pt x="422" y="430"/>
                </a:lnTo>
                <a:lnTo>
                  <a:pt x="423" y="429"/>
                </a:lnTo>
                <a:lnTo>
                  <a:pt x="423" y="429"/>
                </a:lnTo>
                <a:lnTo>
                  <a:pt x="424" y="428"/>
                </a:lnTo>
                <a:lnTo>
                  <a:pt x="425" y="428"/>
                </a:lnTo>
                <a:lnTo>
                  <a:pt x="430" y="427"/>
                </a:lnTo>
                <a:lnTo>
                  <a:pt x="432" y="426"/>
                </a:lnTo>
                <a:lnTo>
                  <a:pt x="433" y="426"/>
                </a:lnTo>
                <a:lnTo>
                  <a:pt x="436" y="425"/>
                </a:lnTo>
                <a:lnTo>
                  <a:pt x="440" y="424"/>
                </a:lnTo>
                <a:lnTo>
                  <a:pt x="443" y="423"/>
                </a:lnTo>
                <a:lnTo>
                  <a:pt x="444" y="422"/>
                </a:lnTo>
                <a:lnTo>
                  <a:pt x="445" y="422"/>
                </a:lnTo>
                <a:lnTo>
                  <a:pt x="446" y="421"/>
                </a:lnTo>
                <a:lnTo>
                  <a:pt x="447" y="420"/>
                </a:lnTo>
                <a:lnTo>
                  <a:pt x="455" y="414"/>
                </a:lnTo>
                <a:lnTo>
                  <a:pt x="458" y="412"/>
                </a:lnTo>
                <a:lnTo>
                  <a:pt x="459" y="411"/>
                </a:lnTo>
                <a:lnTo>
                  <a:pt x="460" y="410"/>
                </a:lnTo>
                <a:lnTo>
                  <a:pt x="462" y="409"/>
                </a:lnTo>
                <a:lnTo>
                  <a:pt x="464" y="409"/>
                </a:lnTo>
                <a:lnTo>
                  <a:pt x="467" y="408"/>
                </a:lnTo>
                <a:lnTo>
                  <a:pt x="468" y="407"/>
                </a:lnTo>
                <a:lnTo>
                  <a:pt x="469" y="407"/>
                </a:lnTo>
                <a:lnTo>
                  <a:pt x="471" y="406"/>
                </a:lnTo>
                <a:lnTo>
                  <a:pt x="472" y="405"/>
                </a:lnTo>
                <a:lnTo>
                  <a:pt x="473" y="404"/>
                </a:lnTo>
                <a:lnTo>
                  <a:pt x="475" y="402"/>
                </a:lnTo>
                <a:lnTo>
                  <a:pt x="476" y="401"/>
                </a:lnTo>
                <a:lnTo>
                  <a:pt x="476" y="401"/>
                </a:lnTo>
                <a:lnTo>
                  <a:pt x="477" y="400"/>
                </a:lnTo>
                <a:lnTo>
                  <a:pt x="478" y="400"/>
                </a:lnTo>
                <a:lnTo>
                  <a:pt x="479" y="399"/>
                </a:lnTo>
                <a:lnTo>
                  <a:pt x="480" y="399"/>
                </a:lnTo>
                <a:lnTo>
                  <a:pt x="481" y="399"/>
                </a:lnTo>
                <a:lnTo>
                  <a:pt x="485" y="398"/>
                </a:lnTo>
                <a:lnTo>
                  <a:pt x="487" y="398"/>
                </a:lnTo>
                <a:lnTo>
                  <a:pt x="488" y="398"/>
                </a:lnTo>
                <a:lnTo>
                  <a:pt x="492" y="398"/>
                </a:lnTo>
                <a:lnTo>
                  <a:pt x="495" y="398"/>
                </a:lnTo>
                <a:lnTo>
                  <a:pt x="496" y="398"/>
                </a:lnTo>
                <a:lnTo>
                  <a:pt x="497" y="398"/>
                </a:lnTo>
                <a:lnTo>
                  <a:pt x="498" y="398"/>
                </a:lnTo>
                <a:lnTo>
                  <a:pt x="500" y="399"/>
                </a:lnTo>
                <a:lnTo>
                  <a:pt x="502" y="399"/>
                </a:lnTo>
                <a:lnTo>
                  <a:pt x="503" y="400"/>
                </a:lnTo>
                <a:lnTo>
                  <a:pt x="505" y="401"/>
                </a:lnTo>
                <a:lnTo>
                  <a:pt x="508" y="403"/>
                </a:lnTo>
                <a:lnTo>
                  <a:pt x="510" y="404"/>
                </a:lnTo>
                <a:lnTo>
                  <a:pt x="511" y="405"/>
                </a:lnTo>
                <a:lnTo>
                  <a:pt x="512" y="405"/>
                </a:lnTo>
                <a:lnTo>
                  <a:pt x="514" y="406"/>
                </a:lnTo>
                <a:lnTo>
                  <a:pt x="515" y="406"/>
                </a:lnTo>
                <a:lnTo>
                  <a:pt x="517" y="406"/>
                </a:lnTo>
                <a:lnTo>
                  <a:pt x="519" y="406"/>
                </a:lnTo>
                <a:lnTo>
                  <a:pt x="520" y="406"/>
                </a:lnTo>
                <a:lnTo>
                  <a:pt x="521" y="406"/>
                </a:lnTo>
                <a:lnTo>
                  <a:pt x="522" y="406"/>
                </a:lnTo>
                <a:lnTo>
                  <a:pt x="522" y="405"/>
                </a:lnTo>
                <a:lnTo>
                  <a:pt x="523" y="405"/>
                </a:lnTo>
                <a:lnTo>
                  <a:pt x="525" y="403"/>
                </a:lnTo>
                <a:lnTo>
                  <a:pt x="528" y="401"/>
                </a:lnTo>
                <a:lnTo>
                  <a:pt x="529" y="400"/>
                </a:lnTo>
                <a:lnTo>
                  <a:pt x="530" y="399"/>
                </a:lnTo>
                <a:lnTo>
                  <a:pt x="531" y="398"/>
                </a:lnTo>
                <a:lnTo>
                  <a:pt x="531" y="396"/>
                </a:lnTo>
                <a:lnTo>
                  <a:pt x="532" y="395"/>
                </a:lnTo>
                <a:lnTo>
                  <a:pt x="532" y="394"/>
                </a:lnTo>
                <a:lnTo>
                  <a:pt x="532" y="393"/>
                </a:lnTo>
                <a:lnTo>
                  <a:pt x="532" y="390"/>
                </a:lnTo>
                <a:lnTo>
                  <a:pt x="531" y="385"/>
                </a:lnTo>
                <a:lnTo>
                  <a:pt x="530" y="381"/>
                </a:lnTo>
                <a:lnTo>
                  <a:pt x="530" y="380"/>
                </a:lnTo>
                <a:lnTo>
                  <a:pt x="530" y="380"/>
                </a:lnTo>
                <a:lnTo>
                  <a:pt x="530" y="379"/>
                </a:lnTo>
                <a:lnTo>
                  <a:pt x="529" y="378"/>
                </a:lnTo>
                <a:lnTo>
                  <a:pt x="529" y="377"/>
                </a:lnTo>
                <a:lnTo>
                  <a:pt x="528" y="376"/>
                </a:lnTo>
                <a:lnTo>
                  <a:pt x="526" y="375"/>
                </a:lnTo>
                <a:lnTo>
                  <a:pt x="526" y="374"/>
                </a:lnTo>
                <a:lnTo>
                  <a:pt x="526" y="374"/>
                </a:lnTo>
                <a:lnTo>
                  <a:pt x="526" y="373"/>
                </a:lnTo>
                <a:lnTo>
                  <a:pt x="525" y="372"/>
                </a:lnTo>
                <a:lnTo>
                  <a:pt x="525" y="371"/>
                </a:lnTo>
                <a:lnTo>
                  <a:pt x="526" y="370"/>
                </a:lnTo>
                <a:lnTo>
                  <a:pt x="526" y="369"/>
                </a:lnTo>
                <a:lnTo>
                  <a:pt x="526" y="369"/>
                </a:lnTo>
                <a:lnTo>
                  <a:pt x="527" y="368"/>
                </a:lnTo>
                <a:lnTo>
                  <a:pt x="528" y="367"/>
                </a:lnTo>
                <a:lnTo>
                  <a:pt x="529" y="366"/>
                </a:lnTo>
                <a:lnTo>
                  <a:pt x="530" y="365"/>
                </a:lnTo>
                <a:lnTo>
                  <a:pt x="531" y="365"/>
                </a:lnTo>
                <a:lnTo>
                  <a:pt x="538" y="361"/>
                </a:lnTo>
                <a:lnTo>
                  <a:pt x="541" y="359"/>
                </a:lnTo>
                <a:lnTo>
                  <a:pt x="542" y="358"/>
                </a:lnTo>
                <a:lnTo>
                  <a:pt x="543" y="357"/>
                </a:lnTo>
                <a:lnTo>
                  <a:pt x="544" y="356"/>
                </a:lnTo>
                <a:lnTo>
                  <a:pt x="545" y="356"/>
                </a:lnTo>
                <a:lnTo>
                  <a:pt x="545" y="355"/>
                </a:lnTo>
                <a:lnTo>
                  <a:pt x="546" y="354"/>
                </a:lnTo>
                <a:lnTo>
                  <a:pt x="547" y="352"/>
                </a:lnTo>
                <a:lnTo>
                  <a:pt x="547" y="351"/>
                </a:lnTo>
                <a:lnTo>
                  <a:pt x="547" y="350"/>
                </a:lnTo>
                <a:lnTo>
                  <a:pt x="547" y="349"/>
                </a:lnTo>
                <a:lnTo>
                  <a:pt x="547" y="349"/>
                </a:lnTo>
                <a:lnTo>
                  <a:pt x="547" y="347"/>
                </a:lnTo>
                <a:lnTo>
                  <a:pt x="546" y="346"/>
                </a:lnTo>
                <a:lnTo>
                  <a:pt x="545" y="345"/>
                </a:lnTo>
                <a:lnTo>
                  <a:pt x="545" y="344"/>
                </a:lnTo>
                <a:lnTo>
                  <a:pt x="543" y="342"/>
                </a:lnTo>
                <a:lnTo>
                  <a:pt x="542" y="341"/>
                </a:lnTo>
                <a:lnTo>
                  <a:pt x="541" y="341"/>
                </a:lnTo>
                <a:lnTo>
                  <a:pt x="540" y="340"/>
                </a:lnTo>
                <a:lnTo>
                  <a:pt x="535" y="336"/>
                </a:lnTo>
                <a:lnTo>
                  <a:pt x="534" y="335"/>
                </a:lnTo>
                <a:lnTo>
                  <a:pt x="534" y="334"/>
                </a:lnTo>
                <a:lnTo>
                  <a:pt x="533" y="334"/>
                </a:lnTo>
                <a:lnTo>
                  <a:pt x="532" y="333"/>
                </a:lnTo>
                <a:lnTo>
                  <a:pt x="530" y="330"/>
                </a:lnTo>
                <a:lnTo>
                  <a:pt x="529" y="329"/>
                </a:lnTo>
                <a:lnTo>
                  <a:pt x="528" y="328"/>
                </a:lnTo>
                <a:lnTo>
                  <a:pt x="527" y="327"/>
                </a:lnTo>
                <a:lnTo>
                  <a:pt x="526" y="326"/>
                </a:lnTo>
                <a:lnTo>
                  <a:pt x="525" y="325"/>
                </a:lnTo>
                <a:lnTo>
                  <a:pt x="520" y="323"/>
                </a:lnTo>
                <a:lnTo>
                  <a:pt x="518" y="322"/>
                </a:lnTo>
                <a:lnTo>
                  <a:pt x="513" y="320"/>
                </a:lnTo>
                <a:lnTo>
                  <a:pt x="511" y="320"/>
                </a:lnTo>
                <a:lnTo>
                  <a:pt x="510" y="319"/>
                </a:lnTo>
                <a:lnTo>
                  <a:pt x="509" y="319"/>
                </a:lnTo>
                <a:lnTo>
                  <a:pt x="508" y="318"/>
                </a:lnTo>
                <a:lnTo>
                  <a:pt x="507" y="317"/>
                </a:lnTo>
                <a:lnTo>
                  <a:pt x="506" y="316"/>
                </a:lnTo>
                <a:lnTo>
                  <a:pt x="505" y="315"/>
                </a:lnTo>
                <a:lnTo>
                  <a:pt x="504" y="314"/>
                </a:lnTo>
                <a:lnTo>
                  <a:pt x="504" y="313"/>
                </a:lnTo>
                <a:lnTo>
                  <a:pt x="503" y="312"/>
                </a:lnTo>
                <a:lnTo>
                  <a:pt x="502" y="308"/>
                </a:lnTo>
                <a:lnTo>
                  <a:pt x="501" y="307"/>
                </a:lnTo>
                <a:lnTo>
                  <a:pt x="501" y="307"/>
                </a:lnTo>
                <a:lnTo>
                  <a:pt x="500" y="306"/>
                </a:lnTo>
                <a:lnTo>
                  <a:pt x="499" y="306"/>
                </a:lnTo>
                <a:lnTo>
                  <a:pt x="498" y="306"/>
                </a:lnTo>
                <a:lnTo>
                  <a:pt x="495" y="305"/>
                </a:lnTo>
                <a:lnTo>
                  <a:pt x="494" y="304"/>
                </a:lnTo>
                <a:lnTo>
                  <a:pt x="492" y="304"/>
                </a:lnTo>
                <a:lnTo>
                  <a:pt x="491" y="303"/>
                </a:lnTo>
                <a:lnTo>
                  <a:pt x="487" y="299"/>
                </a:lnTo>
                <a:lnTo>
                  <a:pt x="484" y="298"/>
                </a:lnTo>
                <a:lnTo>
                  <a:pt x="481" y="295"/>
                </a:lnTo>
                <a:lnTo>
                  <a:pt x="480" y="295"/>
                </a:lnTo>
                <a:lnTo>
                  <a:pt x="479" y="294"/>
                </a:lnTo>
                <a:lnTo>
                  <a:pt x="478" y="293"/>
                </a:lnTo>
                <a:lnTo>
                  <a:pt x="478" y="293"/>
                </a:lnTo>
                <a:lnTo>
                  <a:pt x="477" y="292"/>
                </a:lnTo>
                <a:lnTo>
                  <a:pt x="477" y="291"/>
                </a:lnTo>
                <a:lnTo>
                  <a:pt x="477" y="290"/>
                </a:lnTo>
                <a:lnTo>
                  <a:pt x="477" y="290"/>
                </a:lnTo>
                <a:lnTo>
                  <a:pt x="477" y="290"/>
                </a:lnTo>
                <a:lnTo>
                  <a:pt x="477" y="289"/>
                </a:lnTo>
                <a:lnTo>
                  <a:pt x="476" y="289"/>
                </a:lnTo>
                <a:lnTo>
                  <a:pt x="475" y="289"/>
                </a:lnTo>
                <a:lnTo>
                  <a:pt x="475" y="289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8" name="Freeform 261">
            <a:extLst>
              <a:ext uri="{FF2B5EF4-FFF2-40B4-BE49-F238E27FC236}">
                <a16:creationId xmlns:a16="http://schemas.microsoft.com/office/drawing/2014/main" id="{A6B15975-9BF5-497B-8828-F7F96DDB9678}"/>
              </a:ext>
            </a:extLst>
          </p:cNvPr>
          <p:cNvSpPr>
            <a:spLocks/>
          </p:cNvSpPr>
          <p:nvPr/>
        </p:nvSpPr>
        <p:spPr bwMode="auto">
          <a:xfrm>
            <a:off x="7964414" y="3585287"/>
            <a:ext cx="1182250" cy="1509751"/>
          </a:xfrm>
          <a:custGeom>
            <a:avLst/>
            <a:gdLst>
              <a:gd name="T0" fmla="*/ 382 w 622"/>
              <a:gd name="T1" fmla="*/ 15 h 726"/>
              <a:gd name="T2" fmla="*/ 401 w 622"/>
              <a:gd name="T3" fmla="*/ 14 h 726"/>
              <a:gd name="T4" fmla="*/ 434 w 622"/>
              <a:gd name="T5" fmla="*/ 42 h 726"/>
              <a:gd name="T6" fmla="*/ 459 w 622"/>
              <a:gd name="T7" fmla="*/ 64 h 726"/>
              <a:gd name="T8" fmla="*/ 455 w 622"/>
              <a:gd name="T9" fmla="*/ 93 h 726"/>
              <a:gd name="T10" fmla="*/ 463 w 622"/>
              <a:gd name="T11" fmla="*/ 127 h 726"/>
              <a:gd name="T12" fmla="*/ 450 w 622"/>
              <a:gd name="T13" fmla="*/ 153 h 726"/>
              <a:gd name="T14" fmla="*/ 451 w 622"/>
              <a:gd name="T15" fmla="*/ 173 h 726"/>
              <a:gd name="T16" fmla="*/ 471 w 622"/>
              <a:gd name="T17" fmla="*/ 182 h 726"/>
              <a:gd name="T18" fmla="*/ 486 w 622"/>
              <a:gd name="T19" fmla="*/ 204 h 726"/>
              <a:gd name="T20" fmla="*/ 499 w 622"/>
              <a:gd name="T21" fmla="*/ 216 h 726"/>
              <a:gd name="T22" fmla="*/ 544 w 622"/>
              <a:gd name="T23" fmla="*/ 212 h 726"/>
              <a:gd name="T24" fmla="*/ 557 w 622"/>
              <a:gd name="T25" fmla="*/ 230 h 726"/>
              <a:gd name="T26" fmla="*/ 563 w 622"/>
              <a:gd name="T27" fmla="*/ 267 h 726"/>
              <a:gd name="T28" fmla="*/ 553 w 622"/>
              <a:gd name="T29" fmla="*/ 294 h 726"/>
              <a:gd name="T30" fmla="*/ 558 w 622"/>
              <a:gd name="T31" fmla="*/ 312 h 726"/>
              <a:gd name="T32" fmla="*/ 583 w 622"/>
              <a:gd name="T33" fmla="*/ 326 h 726"/>
              <a:gd name="T34" fmla="*/ 572 w 622"/>
              <a:gd name="T35" fmla="*/ 339 h 726"/>
              <a:gd name="T36" fmla="*/ 572 w 622"/>
              <a:gd name="T37" fmla="*/ 350 h 726"/>
              <a:gd name="T38" fmla="*/ 562 w 622"/>
              <a:gd name="T39" fmla="*/ 369 h 726"/>
              <a:gd name="T40" fmla="*/ 556 w 622"/>
              <a:gd name="T41" fmla="*/ 379 h 726"/>
              <a:gd name="T42" fmla="*/ 572 w 622"/>
              <a:gd name="T43" fmla="*/ 393 h 726"/>
              <a:gd name="T44" fmla="*/ 592 w 622"/>
              <a:gd name="T45" fmla="*/ 402 h 726"/>
              <a:gd name="T46" fmla="*/ 601 w 622"/>
              <a:gd name="T47" fmla="*/ 418 h 726"/>
              <a:gd name="T48" fmla="*/ 621 w 622"/>
              <a:gd name="T49" fmla="*/ 438 h 726"/>
              <a:gd name="T50" fmla="*/ 615 w 622"/>
              <a:gd name="T51" fmla="*/ 469 h 726"/>
              <a:gd name="T52" fmla="*/ 605 w 622"/>
              <a:gd name="T53" fmla="*/ 500 h 726"/>
              <a:gd name="T54" fmla="*/ 581 w 622"/>
              <a:gd name="T55" fmla="*/ 514 h 726"/>
              <a:gd name="T56" fmla="*/ 581 w 622"/>
              <a:gd name="T57" fmla="*/ 533 h 726"/>
              <a:gd name="T58" fmla="*/ 563 w 622"/>
              <a:gd name="T59" fmla="*/ 539 h 726"/>
              <a:gd name="T60" fmla="*/ 537 w 622"/>
              <a:gd name="T61" fmla="*/ 556 h 726"/>
              <a:gd name="T62" fmla="*/ 506 w 622"/>
              <a:gd name="T63" fmla="*/ 565 h 726"/>
              <a:gd name="T64" fmla="*/ 492 w 622"/>
              <a:gd name="T65" fmla="*/ 574 h 726"/>
              <a:gd name="T66" fmla="*/ 475 w 622"/>
              <a:gd name="T67" fmla="*/ 610 h 726"/>
              <a:gd name="T68" fmla="*/ 496 w 622"/>
              <a:gd name="T69" fmla="*/ 629 h 726"/>
              <a:gd name="T70" fmla="*/ 500 w 622"/>
              <a:gd name="T71" fmla="*/ 651 h 726"/>
              <a:gd name="T72" fmla="*/ 477 w 622"/>
              <a:gd name="T73" fmla="*/ 658 h 726"/>
              <a:gd name="T74" fmla="*/ 465 w 622"/>
              <a:gd name="T75" fmla="*/ 671 h 726"/>
              <a:gd name="T76" fmla="*/ 436 w 622"/>
              <a:gd name="T77" fmla="*/ 667 h 726"/>
              <a:gd name="T78" fmla="*/ 396 w 622"/>
              <a:gd name="T79" fmla="*/ 665 h 726"/>
              <a:gd name="T80" fmla="*/ 390 w 622"/>
              <a:gd name="T81" fmla="*/ 677 h 726"/>
              <a:gd name="T82" fmla="*/ 373 w 622"/>
              <a:gd name="T83" fmla="*/ 688 h 726"/>
              <a:gd name="T84" fmla="*/ 360 w 622"/>
              <a:gd name="T85" fmla="*/ 702 h 726"/>
              <a:gd name="T86" fmla="*/ 343 w 622"/>
              <a:gd name="T87" fmla="*/ 677 h 726"/>
              <a:gd name="T88" fmla="*/ 326 w 622"/>
              <a:gd name="T89" fmla="*/ 676 h 726"/>
              <a:gd name="T90" fmla="*/ 296 w 622"/>
              <a:gd name="T91" fmla="*/ 659 h 726"/>
              <a:gd name="T92" fmla="*/ 282 w 622"/>
              <a:gd name="T93" fmla="*/ 679 h 726"/>
              <a:gd name="T94" fmla="*/ 279 w 622"/>
              <a:gd name="T95" fmla="*/ 703 h 726"/>
              <a:gd name="T96" fmla="*/ 248 w 622"/>
              <a:gd name="T97" fmla="*/ 726 h 726"/>
              <a:gd name="T98" fmla="*/ 224 w 622"/>
              <a:gd name="T99" fmla="*/ 719 h 726"/>
              <a:gd name="T100" fmla="*/ 220 w 622"/>
              <a:gd name="T101" fmla="*/ 708 h 726"/>
              <a:gd name="T102" fmla="*/ 185 w 622"/>
              <a:gd name="T103" fmla="*/ 706 h 726"/>
              <a:gd name="T104" fmla="*/ 160 w 622"/>
              <a:gd name="T105" fmla="*/ 704 h 726"/>
              <a:gd name="T106" fmla="*/ 145 w 622"/>
              <a:gd name="T107" fmla="*/ 705 h 726"/>
              <a:gd name="T108" fmla="*/ 127 w 622"/>
              <a:gd name="T109" fmla="*/ 713 h 726"/>
              <a:gd name="T110" fmla="*/ 108 w 622"/>
              <a:gd name="T111" fmla="*/ 704 h 726"/>
              <a:gd name="T112" fmla="*/ 86 w 622"/>
              <a:gd name="T113" fmla="*/ 690 h 726"/>
              <a:gd name="T114" fmla="*/ 62 w 622"/>
              <a:gd name="T115" fmla="*/ 706 h 726"/>
              <a:gd name="T116" fmla="*/ 22 w 622"/>
              <a:gd name="T117" fmla="*/ 711 h 726"/>
              <a:gd name="T118" fmla="*/ 1 w 622"/>
              <a:gd name="T119" fmla="*/ 706 h 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2" h="726">
                <a:moveTo>
                  <a:pt x="363" y="0"/>
                </a:moveTo>
                <a:lnTo>
                  <a:pt x="364" y="1"/>
                </a:lnTo>
                <a:lnTo>
                  <a:pt x="365" y="1"/>
                </a:lnTo>
                <a:lnTo>
                  <a:pt x="366" y="2"/>
                </a:lnTo>
                <a:lnTo>
                  <a:pt x="366" y="2"/>
                </a:lnTo>
                <a:lnTo>
                  <a:pt x="369" y="5"/>
                </a:lnTo>
                <a:lnTo>
                  <a:pt x="370" y="6"/>
                </a:lnTo>
                <a:lnTo>
                  <a:pt x="372" y="7"/>
                </a:lnTo>
                <a:lnTo>
                  <a:pt x="375" y="9"/>
                </a:lnTo>
                <a:lnTo>
                  <a:pt x="376" y="10"/>
                </a:lnTo>
                <a:lnTo>
                  <a:pt x="377" y="11"/>
                </a:lnTo>
                <a:lnTo>
                  <a:pt x="378" y="13"/>
                </a:lnTo>
                <a:lnTo>
                  <a:pt x="378" y="13"/>
                </a:lnTo>
                <a:lnTo>
                  <a:pt x="379" y="14"/>
                </a:lnTo>
                <a:lnTo>
                  <a:pt x="380" y="14"/>
                </a:lnTo>
                <a:lnTo>
                  <a:pt x="381" y="15"/>
                </a:lnTo>
                <a:lnTo>
                  <a:pt x="382" y="15"/>
                </a:lnTo>
                <a:lnTo>
                  <a:pt x="382" y="15"/>
                </a:lnTo>
                <a:lnTo>
                  <a:pt x="383" y="14"/>
                </a:lnTo>
                <a:lnTo>
                  <a:pt x="384" y="14"/>
                </a:lnTo>
                <a:lnTo>
                  <a:pt x="384" y="14"/>
                </a:lnTo>
                <a:lnTo>
                  <a:pt x="386" y="13"/>
                </a:lnTo>
                <a:lnTo>
                  <a:pt x="387" y="12"/>
                </a:lnTo>
                <a:lnTo>
                  <a:pt x="388" y="11"/>
                </a:lnTo>
                <a:lnTo>
                  <a:pt x="389" y="11"/>
                </a:lnTo>
                <a:lnTo>
                  <a:pt x="390" y="11"/>
                </a:lnTo>
                <a:lnTo>
                  <a:pt x="391" y="11"/>
                </a:lnTo>
                <a:lnTo>
                  <a:pt x="392" y="11"/>
                </a:lnTo>
                <a:lnTo>
                  <a:pt x="396" y="12"/>
                </a:lnTo>
                <a:lnTo>
                  <a:pt x="397" y="12"/>
                </a:lnTo>
                <a:lnTo>
                  <a:pt x="398" y="12"/>
                </a:lnTo>
                <a:lnTo>
                  <a:pt x="399" y="13"/>
                </a:lnTo>
                <a:lnTo>
                  <a:pt x="400" y="13"/>
                </a:lnTo>
                <a:lnTo>
                  <a:pt x="401" y="14"/>
                </a:lnTo>
                <a:lnTo>
                  <a:pt x="402" y="16"/>
                </a:lnTo>
                <a:lnTo>
                  <a:pt x="406" y="20"/>
                </a:lnTo>
                <a:lnTo>
                  <a:pt x="412" y="27"/>
                </a:lnTo>
                <a:lnTo>
                  <a:pt x="415" y="30"/>
                </a:lnTo>
                <a:lnTo>
                  <a:pt x="416" y="30"/>
                </a:lnTo>
                <a:lnTo>
                  <a:pt x="416" y="31"/>
                </a:lnTo>
                <a:lnTo>
                  <a:pt x="417" y="32"/>
                </a:lnTo>
                <a:lnTo>
                  <a:pt x="419" y="32"/>
                </a:lnTo>
                <a:lnTo>
                  <a:pt x="420" y="33"/>
                </a:lnTo>
                <a:lnTo>
                  <a:pt x="423" y="34"/>
                </a:lnTo>
                <a:lnTo>
                  <a:pt x="424" y="34"/>
                </a:lnTo>
                <a:lnTo>
                  <a:pt x="425" y="35"/>
                </a:lnTo>
                <a:lnTo>
                  <a:pt x="427" y="36"/>
                </a:lnTo>
                <a:lnTo>
                  <a:pt x="429" y="38"/>
                </a:lnTo>
                <a:lnTo>
                  <a:pt x="432" y="40"/>
                </a:lnTo>
                <a:lnTo>
                  <a:pt x="433" y="41"/>
                </a:lnTo>
                <a:lnTo>
                  <a:pt x="434" y="42"/>
                </a:lnTo>
                <a:lnTo>
                  <a:pt x="435" y="43"/>
                </a:lnTo>
                <a:lnTo>
                  <a:pt x="436" y="45"/>
                </a:lnTo>
                <a:lnTo>
                  <a:pt x="437" y="46"/>
                </a:lnTo>
                <a:lnTo>
                  <a:pt x="439" y="50"/>
                </a:lnTo>
                <a:lnTo>
                  <a:pt x="440" y="52"/>
                </a:lnTo>
                <a:lnTo>
                  <a:pt x="441" y="53"/>
                </a:lnTo>
                <a:lnTo>
                  <a:pt x="442" y="53"/>
                </a:lnTo>
                <a:lnTo>
                  <a:pt x="443" y="55"/>
                </a:lnTo>
                <a:lnTo>
                  <a:pt x="444" y="55"/>
                </a:lnTo>
                <a:lnTo>
                  <a:pt x="445" y="56"/>
                </a:lnTo>
                <a:lnTo>
                  <a:pt x="446" y="57"/>
                </a:lnTo>
                <a:lnTo>
                  <a:pt x="448" y="58"/>
                </a:lnTo>
                <a:lnTo>
                  <a:pt x="451" y="59"/>
                </a:lnTo>
                <a:lnTo>
                  <a:pt x="457" y="62"/>
                </a:lnTo>
                <a:lnTo>
                  <a:pt x="458" y="62"/>
                </a:lnTo>
                <a:lnTo>
                  <a:pt x="460" y="63"/>
                </a:lnTo>
                <a:lnTo>
                  <a:pt x="459" y="64"/>
                </a:lnTo>
                <a:lnTo>
                  <a:pt x="457" y="66"/>
                </a:lnTo>
                <a:lnTo>
                  <a:pt x="454" y="69"/>
                </a:lnTo>
                <a:lnTo>
                  <a:pt x="452" y="71"/>
                </a:lnTo>
                <a:lnTo>
                  <a:pt x="451" y="72"/>
                </a:lnTo>
                <a:lnTo>
                  <a:pt x="450" y="73"/>
                </a:lnTo>
                <a:lnTo>
                  <a:pt x="450" y="74"/>
                </a:lnTo>
                <a:lnTo>
                  <a:pt x="450" y="75"/>
                </a:lnTo>
                <a:lnTo>
                  <a:pt x="449" y="76"/>
                </a:lnTo>
                <a:lnTo>
                  <a:pt x="449" y="77"/>
                </a:lnTo>
                <a:lnTo>
                  <a:pt x="449" y="78"/>
                </a:lnTo>
                <a:lnTo>
                  <a:pt x="450" y="79"/>
                </a:lnTo>
                <a:lnTo>
                  <a:pt x="450" y="80"/>
                </a:lnTo>
                <a:lnTo>
                  <a:pt x="452" y="83"/>
                </a:lnTo>
                <a:lnTo>
                  <a:pt x="453" y="85"/>
                </a:lnTo>
                <a:lnTo>
                  <a:pt x="453" y="87"/>
                </a:lnTo>
                <a:lnTo>
                  <a:pt x="454" y="90"/>
                </a:lnTo>
                <a:lnTo>
                  <a:pt x="455" y="93"/>
                </a:lnTo>
                <a:lnTo>
                  <a:pt x="456" y="94"/>
                </a:lnTo>
                <a:lnTo>
                  <a:pt x="456" y="95"/>
                </a:lnTo>
                <a:lnTo>
                  <a:pt x="456" y="96"/>
                </a:lnTo>
                <a:lnTo>
                  <a:pt x="456" y="99"/>
                </a:lnTo>
                <a:lnTo>
                  <a:pt x="456" y="105"/>
                </a:lnTo>
                <a:lnTo>
                  <a:pt x="456" y="107"/>
                </a:lnTo>
                <a:lnTo>
                  <a:pt x="456" y="109"/>
                </a:lnTo>
                <a:lnTo>
                  <a:pt x="456" y="110"/>
                </a:lnTo>
                <a:lnTo>
                  <a:pt x="457" y="111"/>
                </a:lnTo>
                <a:lnTo>
                  <a:pt x="458" y="112"/>
                </a:lnTo>
                <a:lnTo>
                  <a:pt x="459" y="114"/>
                </a:lnTo>
                <a:lnTo>
                  <a:pt x="460" y="115"/>
                </a:lnTo>
                <a:lnTo>
                  <a:pt x="460" y="117"/>
                </a:lnTo>
                <a:lnTo>
                  <a:pt x="461" y="118"/>
                </a:lnTo>
                <a:lnTo>
                  <a:pt x="462" y="119"/>
                </a:lnTo>
                <a:lnTo>
                  <a:pt x="463" y="125"/>
                </a:lnTo>
                <a:lnTo>
                  <a:pt x="463" y="127"/>
                </a:lnTo>
                <a:lnTo>
                  <a:pt x="463" y="128"/>
                </a:lnTo>
                <a:lnTo>
                  <a:pt x="463" y="130"/>
                </a:lnTo>
                <a:lnTo>
                  <a:pt x="463" y="132"/>
                </a:lnTo>
                <a:lnTo>
                  <a:pt x="463" y="134"/>
                </a:lnTo>
                <a:lnTo>
                  <a:pt x="462" y="136"/>
                </a:lnTo>
                <a:lnTo>
                  <a:pt x="462" y="137"/>
                </a:lnTo>
                <a:lnTo>
                  <a:pt x="461" y="138"/>
                </a:lnTo>
                <a:lnTo>
                  <a:pt x="459" y="142"/>
                </a:lnTo>
                <a:lnTo>
                  <a:pt x="458" y="143"/>
                </a:lnTo>
                <a:lnTo>
                  <a:pt x="458" y="144"/>
                </a:lnTo>
                <a:lnTo>
                  <a:pt x="456" y="148"/>
                </a:lnTo>
                <a:lnTo>
                  <a:pt x="456" y="149"/>
                </a:lnTo>
                <a:lnTo>
                  <a:pt x="455" y="150"/>
                </a:lnTo>
                <a:lnTo>
                  <a:pt x="455" y="150"/>
                </a:lnTo>
                <a:lnTo>
                  <a:pt x="454" y="151"/>
                </a:lnTo>
                <a:lnTo>
                  <a:pt x="453" y="152"/>
                </a:lnTo>
                <a:lnTo>
                  <a:pt x="450" y="153"/>
                </a:lnTo>
                <a:lnTo>
                  <a:pt x="449" y="154"/>
                </a:lnTo>
                <a:lnTo>
                  <a:pt x="448" y="154"/>
                </a:lnTo>
                <a:lnTo>
                  <a:pt x="448" y="155"/>
                </a:lnTo>
                <a:lnTo>
                  <a:pt x="447" y="156"/>
                </a:lnTo>
                <a:lnTo>
                  <a:pt x="446" y="157"/>
                </a:lnTo>
                <a:lnTo>
                  <a:pt x="446" y="158"/>
                </a:lnTo>
                <a:lnTo>
                  <a:pt x="446" y="159"/>
                </a:lnTo>
                <a:lnTo>
                  <a:pt x="446" y="160"/>
                </a:lnTo>
                <a:lnTo>
                  <a:pt x="446" y="161"/>
                </a:lnTo>
                <a:lnTo>
                  <a:pt x="446" y="162"/>
                </a:lnTo>
                <a:lnTo>
                  <a:pt x="447" y="163"/>
                </a:lnTo>
                <a:lnTo>
                  <a:pt x="447" y="164"/>
                </a:lnTo>
                <a:lnTo>
                  <a:pt x="449" y="167"/>
                </a:lnTo>
                <a:lnTo>
                  <a:pt x="450" y="168"/>
                </a:lnTo>
                <a:lnTo>
                  <a:pt x="450" y="169"/>
                </a:lnTo>
                <a:lnTo>
                  <a:pt x="451" y="171"/>
                </a:lnTo>
                <a:lnTo>
                  <a:pt x="451" y="173"/>
                </a:lnTo>
                <a:lnTo>
                  <a:pt x="452" y="174"/>
                </a:lnTo>
                <a:lnTo>
                  <a:pt x="452" y="175"/>
                </a:lnTo>
                <a:lnTo>
                  <a:pt x="453" y="176"/>
                </a:lnTo>
                <a:lnTo>
                  <a:pt x="454" y="177"/>
                </a:lnTo>
                <a:lnTo>
                  <a:pt x="455" y="177"/>
                </a:lnTo>
                <a:lnTo>
                  <a:pt x="456" y="178"/>
                </a:lnTo>
                <a:lnTo>
                  <a:pt x="457" y="179"/>
                </a:lnTo>
                <a:lnTo>
                  <a:pt x="458" y="179"/>
                </a:lnTo>
                <a:lnTo>
                  <a:pt x="459" y="180"/>
                </a:lnTo>
                <a:lnTo>
                  <a:pt x="460" y="180"/>
                </a:lnTo>
                <a:lnTo>
                  <a:pt x="461" y="180"/>
                </a:lnTo>
                <a:lnTo>
                  <a:pt x="462" y="181"/>
                </a:lnTo>
                <a:lnTo>
                  <a:pt x="463" y="181"/>
                </a:lnTo>
                <a:lnTo>
                  <a:pt x="467" y="181"/>
                </a:lnTo>
                <a:lnTo>
                  <a:pt x="468" y="181"/>
                </a:lnTo>
                <a:lnTo>
                  <a:pt x="469" y="182"/>
                </a:lnTo>
                <a:lnTo>
                  <a:pt x="471" y="182"/>
                </a:lnTo>
                <a:lnTo>
                  <a:pt x="472" y="183"/>
                </a:lnTo>
                <a:lnTo>
                  <a:pt x="473" y="184"/>
                </a:lnTo>
                <a:lnTo>
                  <a:pt x="474" y="184"/>
                </a:lnTo>
                <a:lnTo>
                  <a:pt x="475" y="185"/>
                </a:lnTo>
                <a:lnTo>
                  <a:pt x="476" y="187"/>
                </a:lnTo>
                <a:lnTo>
                  <a:pt x="477" y="188"/>
                </a:lnTo>
                <a:lnTo>
                  <a:pt x="478" y="189"/>
                </a:lnTo>
                <a:lnTo>
                  <a:pt x="480" y="191"/>
                </a:lnTo>
                <a:lnTo>
                  <a:pt x="482" y="192"/>
                </a:lnTo>
                <a:lnTo>
                  <a:pt x="484" y="194"/>
                </a:lnTo>
                <a:lnTo>
                  <a:pt x="484" y="195"/>
                </a:lnTo>
                <a:lnTo>
                  <a:pt x="485" y="196"/>
                </a:lnTo>
                <a:lnTo>
                  <a:pt x="486" y="197"/>
                </a:lnTo>
                <a:lnTo>
                  <a:pt x="486" y="198"/>
                </a:lnTo>
                <a:lnTo>
                  <a:pt x="486" y="199"/>
                </a:lnTo>
                <a:lnTo>
                  <a:pt x="486" y="202"/>
                </a:lnTo>
                <a:lnTo>
                  <a:pt x="486" y="204"/>
                </a:lnTo>
                <a:lnTo>
                  <a:pt x="486" y="205"/>
                </a:lnTo>
                <a:lnTo>
                  <a:pt x="487" y="207"/>
                </a:lnTo>
                <a:lnTo>
                  <a:pt x="487" y="208"/>
                </a:lnTo>
                <a:lnTo>
                  <a:pt x="488" y="209"/>
                </a:lnTo>
                <a:lnTo>
                  <a:pt x="488" y="210"/>
                </a:lnTo>
                <a:lnTo>
                  <a:pt x="488" y="211"/>
                </a:lnTo>
                <a:lnTo>
                  <a:pt x="489" y="211"/>
                </a:lnTo>
                <a:lnTo>
                  <a:pt x="490" y="212"/>
                </a:lnTo>
                <a:lnTo>
                  <a:pt x="491" y="213"/>
                </a:lnTo>
                <a:lnTo>
                  <a:pt x="492" y="214"/>
                </a:lnTo>
                <a:lnTo>
                  <a:pt x="493" y="214"/>
                </a:lnTo>
                <a:lnTo>
                  <a:pt x="494" y="215"/>
                </a:lnTo>
                <a:lnTo>
                  <a:pt x="495" y="215"/>
                </a:lnTo>
                <a:lnTo>
                  <a:pt x="496" y="216"/>
                </a:lnTo>
                <a:lnTo>
                  <a:pt x="497" y="216"/>
                </a:lnTo>
                <a:lnTo>
                  <a:pt x="498" y="216"/>
                </a:lnTo>
                <a:lnTo>
                  <a:pt x="499" y="216"/>
                </a:lnTo>
                <a:lnTo>
                  <a:pt x="500" y="216"/>
                </a:lnTo>
                <a:lnTo>
                  <a:pt x="507" y="215"/>
                </a:lnTo>
                <a:lnTo>
                  <a:pt x="508" y="215"/>
                </a:lnTo>
                <a:lnTo>
                  <a:pt x="510" y="215"/>
                </a:lnTo>
                <a:lnTo>
                  <a:pt x="516" y="216"/>
                </a:lnTo>
                <a:lnTo>
                  <a:pt x="519" y="216"/>
                </a:lnTo>
                <a:lnTo>
                  <a:pt x="524" y="217"/>
                </a:lnTo>
                <a:lnTo>
                  <a:pt x="525" y="217"/>
                </a:lnTo>
                <a:lnTo>
                  <a:pt x="527" y="217"/>
                </a:lnTo>
                <a:lnTo>
                  <a:pt x="528" y="217"/>
                </a:lnTo>
                <a:lnTo>
                  <a:pt x="530" y="216"/>
                </a:lnTo>
                <a:lnTo>
                  <a:pt x="535" y="215"/>
                </a:lnTo>
                <a:lnTo>
                  <a:pt x="538" y="213"/>
                </a:lnTo>
                <a:lnTo>
                  <a:pt x="540" y="213"/>
                </a:lnTo>
                <a:lnTo>
                  <a:pt x="541" y="212"/>
                </a:lnTo>
                <a:lnTo>
                  <a:pt x="543" y="212"/>
                </a:lnTo>
                <a:lnTo>
                  <a:pt x="544" y="212"/>
                </a:lnTo>
                <a:lnTo>
                  <a:pt x="545" y="212"/>
                </a:lnTo>
                <a:lnTo>
                  <a:pt x="545" y="212"/>
                </a:lnTo>
                <a:lnTo>
                  <a:pt x="546" y="212"/>
                </a:lnTo>
                <a:lnTo>
                  <a:pt x="547" y="213"/>
                </a:lnTo>
                <a:lnTo>
                  <a:pt x="548" y="213"/>
                </a:lnTo>
                <a:lnTo>
                  <a:pt x="550" y="215"/>
                </a:lnTo>
                <a:lnTo>
                  <a:pt x="551" y="216"/>
                </a:lnTo>
                <a:lnTo>
                  <a:pt x="553" y="217"/>
                </a:lnTo>
                <a:lnTo>
                  <a:pt x="553" y="218"/>
                </a:lnTo>
                <a:lnTo>
                  <a:pt x="554" y="219"/>
                </a:lnTo>
                <a:lnTo>
                  <a:pt x="555" y="220"/>
                </a:lnTo>
                <a:lnTo>
                  <a:pt x="555" y="221"/>
                </a:lnTo>
                <a:lnTo>
                  <a:pt x="556" y="222"/>
                </a:lnTo>
                <a:lnTo>
                  <a:pt x="556" y="224"/>
                </a:lnTo>
                <a:lnTo>
                  <a:pt x="557" y="225"/>
                </a:lnTo>
                <a:lnTo>
                  <a:pt x="557" y="227"/>
                </a:lnTo>
                <a:lnTo>
                  <a:pt x="557" y="230"/>
                </a:lnTo>
                <a:lnTo>
                  <a:pt x="557" y="234"/>
                </a:lnTo>
                <a:lnTo>
                  <a:pt x="557" y="237"/>
                </a:lnTo>
                <a:lnTo>
                  <a:pt x="557" y="239"/>
                </a:lnTo>
                <a:lnTo>
                  <a:pt x="556" y="243"/>
                </a:lnTo>
                <a:lnTo>
                  <a:pt x="556" y="244"/>
                </a:lnTo>
                <a:lnTo>
                  <a:pt x="556" y="245"/>
                </a:lnTo>
                <a:lnTo>
                  <a:pt x="556" y="248"/>
                </a:lnTo>
                <a:lnTo>
                  <a:pt x="556" y="250"/>
                </a:lnTo>
                <a:lnTo>
                  <a:pt x="556" y="252"/>
                </a:lnTo>
                <a:lnTo>
                  <a:pt x="557" y="254"/>
                </a:lnTo>
                <a:lnTo>
                  <a:pt x="557" y="255"/>
                </a:lnTo>
                <a:lnTo>
                  <a:pt x="557" y="256"/>
                </a:lnTo>
                <a:lnTo>
                  <a:pt x="558" y="258"/>
                </a:lnTo>
                <a:lnTo>
                  <a:pt x="559" y="260"/>
                </a:lnTo>
                <a:lnTo>
                  <a:pt x="561" y="263"/>
                </a:lnTo>
                <a:lnTo>
                  <a:pt x="562" y="265"/>
                </a:lnTo>
                <a:lnTo>
                  <a:pt x="563" y="267"/>
                </a:lnTo>
                <a:lnTo>
                  <a:pt x="563" y="268"/>
                </a:lnTo>
                <a:lnTo>
                  <a:pt x="564" y="271"/>
                </a:lnTo>
                <a:lnTo>
                  <a:pt x="564" y="271"/>
                </a:lnTo>
                <a:lnTo>
                  <a:pt x="564" y="272"/>
                </a:lnTo>
                <a:lnTo>
                  <a:pt x="564" y="273"/>
                </a:lnTo>
                <a:lnTo>
                  <a:pt x="564" y="275"/>
                </a:lnTo>
                <a:lnTo>
                  <a:pt x="564" y="276"/>
                </a:lnTo>
                <a:lnTo>
                  <a:pt x="564" y="277"/>
                </a:lnTo>
                <a:lnTo>
                  <a:pt x="563" y="279"/>
                </a:lnTo>
                <a:lnTo>
                  <a:pt x="562" y="281"/>
                </a:lnTo>
                <a:lnTo>
                  <a:pt x="562" y="283"/>
                </a:lnTo>
                <a:lnTo>
                  <a:pt x="561" y="284"/>
                </a:lnTo>
                <a:lnTo>
                  <a:pt x="560" y="286"/>
                </a:lnTo>
                <a:lnTo>
                  <a:pt x="558" y="289"/>
                </a:lnTo>
                <a:lnTo>
                  <a:pt x="557" y="290"/>
                </a:lnTo>
                <a:lnTo>
                  <a:pt x="555" y="292"/>
                </a:lnTo>
                <a:lnTo>
                  <a:pt x="553" y="294"/>
                </a:lnTo>
                <a:lnTo>
                  <a:pt x="552" y="296"/>
                </a:lnTo>
                <a:lnTo>
                  <a:pt x="551" y="297"/>
                </a:lnTo>
                <a:lnTo>
                  <a:pt x="551" y="298"/>
                </a:lnTo>
                <a:lnTo>
                  <a:pt x="551" y="299"/>
                </a:lnTo>
                <a:lnTo>
                  <a:pt x="551" y="299"/>
                </a:lnTo>
                <a:lnTo>
                  <a:pt x="552" y="301"/>
                </a:lnTo>
                <a:lnTo>
                  <a:pt x="552" y="303"/>
                </a:lnTo>
                <a:lnTo>
                  <a:pt x="552" y="303"/>
                </a:lnTo>
                <a:lnTo>
                  <a:pt x="552" y="304"/>
                </a:lnTo>
                <a:lnTo>
                  <a:pt x="550" y="308"/>
                </a:lnTo>
                <a:lnTo>
                  <a:pt x="550" y="308"/>
                </a:lnTo>
                <a:lnTo>
                  <a:pt x="550" y="309"/>
                </a:lnTo>
                <a:lnTo>
                  <a:pt x="551" y="309"/>
                </a:lnTo>
                <a:lnTo>
                  <a:pt x="551" y="309"/>
                </a:lnTo>
                <a:lnTo>
                  <a:pt x="552" y="310"/>
                </a:lnTo>
                <a:lnTo>
                  <a:pt x="553" y="310"/>
                </a:lnTo>
                <a:lnTo>
                  <a:pt x="558" y="312"/>
                </a:lnTo>
                <a:lnTo>
                  <a:pt x="563" y="313"/>
                </a:lnTo>
                <a:lnTo>
                  <a:pt x="564" y="314"/>
                </a:lnTo>
                <a:lnTo>
                  <a:pt x="566" y="315"/>
                </a:lnTo>
                <a:lnTo>
                  <a:pt x="569" y="315"/>
                </a:lnTo>
                <a:lnTo>
                  <a:pt x="571" y="315"/>
                </a:lnTo>
                <a:lnTo>
                  <a:pt x="572" y="316"/>
                </a:lnTo>
                <a:lnTo>
                  <a:pt x="573" y="316"/>
                </a:lnTo>
                <a:lnTo>
                  <a:pt x="574" y="317"/>
                </a:lnTo>
                <a:lnTo>
                  <a:pt x="578" y="319"/>
                </a:lnTo>
                <a:lnTo>
                  <a:pt x="579" y="320"/>
                </a:lnTo>
                <a:lnTo>
                  <a:pt x="581" y="322"/>
                </a:lnTo>
                <a:lnTo>
                  <a:pt x="581" y="322"/>
                </a:lnTo>
                <a:lnTo>
                  <a:pt x="582" y="323"/>
                </a:lnTo>
                <a:lnTo>
                  <a:pt x="582" y="324"/>
                </a:lnTo>
                <a:lnTo>
                  <a:pt x="583" y="324"/>
                </a:lnTo>
                <a:lnTo>
                  <a:pt x="583" y="325"/>
                </a:lnTo>
                <a:lnTo>
                  <a:pt x="583" y="326"/>
                </a:lnTo>
                <a:lnTo>
                  <a:pt x="583" y="327"/>
                </a:lnTo>
                <a:lnTo>
                  <a:pt x="584" y="327"/>
                </a:lnTo>
                <a:lnTo>
                  <a:pt x="583" y="329"/>
                </a:lnTo>
                <a:lnTo>
                  <a:pt x="583" y="331"/>
                </a:lnTo>
                <a:lnTo>
                  <a:pt x="583" y="333"/>
                </a:lnTo>
                <a:lnTo>
                  <a:pt x="582" y="333"/>
                </a:lnTo>
                <a:lnTo>
                  <a:pt x="582" y="334"/>
                </a:lnTo>
                <a:lnTo>
                  <a:pt x="581" y="334"/>
                </a:lnTo>
                <a:lnTo>
                  <a:pt x="581" y="335"/>
                </a:lnTo>
                <a:lnTo>
                  <a:pt x="580" y="335"/>
                </a:lnTo>
                <a:lnTo>
                  <a:pt x="579" y="336"/>
                </a:lnTo>
                <a:lnTo>
                  <a:pt x="578" y="336"/>
                </a:lnTo>
                <a:lnTo>
                  <a:pt x="577" y="337"/>
                </a:lnTo>
                <a:lnTo>
                  <a:pt x="575" y="337"/>
                </a:lnTo>
                <a:lnTo>
                  <a:pt x="573" y="338"/>
                </a:lnTo>
                <a:lnTo>
                  <a:pt x="572" y="338"/>
                </a:lnTo>
                <a:lnTo>
                  <a:pt x="572" y="339"/>
                </a:lnTo>
                <a:lnTo>
                  <a:pt x="571" y="339"/>
                </a:lnTo>
                <a:lnTo>
                  <a:pt x="571" y="340"/>
                </a:lnTo>
                <a:lnTo>
                  <a:pt x="570" y="340"/>
                </a:lnTo>
                <a:lnTo>
                  <a:pt x="570" y="341"/>
                </a:lnTo>
                <a:lnTo>
                  <a:pt x="570" y="341"/>
                </a:lnTo>
                <a:lnTo>
                  <a:pt x="570" y="342"/>
                </a:lnTo>
                <a:lnTo>
                  <a:pt x="570" y="342"/>
                </a:lnTo>
                <a:lnTo>
                  <a:pt x="571" y="343"/>
                </a:lnTo>
                <a:lnTo>
                  <a:pt x="571" y="344"/>
                </a:lnTo>
                <a:lnTo>
                  <a:pt x="573" y="345"/>
                </a:lnTo>
                <a:lnTo>
                  <a:pt x="573" y="346"/>
                </a:lnTo>
                <a:lnTo>
                  <a:pt x="573" y="346"/>
                </a:lnTo>
                <a:lnTo>
                  <a:pt x="574" y="347"/>
                </a:lnTo>
                <a:lnTo>
                  <a:pt x="574" y="347"/>
                </a:lnTo>
                <a:lnTo>
                  <a:pt x="573" y="348"/>
                </a:lnTo>
                <a:lnTo>
                  <a:pt x="572" y="350"/>
                </a:lnTo>
                <a:lnTo>
                  <a:pt x="572" y="350"/>
                </a:lnTo>
                <a:lnTo>
                  <a:pt x="571" y="351"/>
                </a:lnTo>
                <a:lnTo>
                  <a:pt x="571" y="353"/>
                </a:lnTo>
                <a:lnTo>
                  <a:pt x="571" y="357"/>
                </a:lnTo>
                <a:lnTo>
                  <a:pt x="570" y="358"/>
                </a:lnTo>
                <a:lnTo>
                  <a:pt x="570" y="359"/>
                </a:lnTo>
                <a:lnTo>
                  <a:pt x="570" y="360"/>
                </a:lnTo>
                <a:lnTo>
                  <a:pt x="569" y="361"/>
                </a:lnTo>
                <a:lnTo>
                  <a:pt x="569" y="362"/>
                </a:lnTo>
                <a:lnTo>
                  <a:pt x="568" y="362"/>
                </a:lnTo>
                <a:lnTo>
                  <a:pt x="567" y="363"/>
                </a:lnTo>
                <a:lnTo>
                  <a:pt x="566" y="364"/>
                </a:lnTo>
                <a:lnTo>
                  <a:pt x="563" y="366"/>
                </a:lnTo>
                <a:lnTo>
                  <a:pt x="562" y="367"/>
                </a:lnTo>
                <a:lnTo>
                  <a:pt x="562" y="368"/>
                </a:lnTo>
                <a:lnTo>
                  <a:pt x="562" y="368"/>
                </a:lnTo>
                <a:lnTo>
                  <a:pt x="562" y="369"/>
                </a:lnTo>
                <a:lnTo>
                  <a:pt x="562" y="369"/>
                </a:lnTo>
                <a:lnTo>
                  <a:pt x="562" y="369"/>
                </a:lnTo>
                <a:lnTo>
                  <a:pt x="562" y="370"/>
                </a:lnTo>
                <a:lnTo>
                  <a:pt x="562" y="370"/>
                </a:lnTo>
                <a:lnTo>
                  <a:pt x="563" y="372"/>
                </a:lnTo>
                <a:lnTo>
                  <a:pt x="564" y="372"/>
                </a:lnTo>
                <a:lnTo>
                  <a:pt x="564" y="373"/>
                </a:lnTo>
                <a:lnTo>
                  <a:pt x="564" y="373"/>
                </a:lnTo>
                <a:lnTo>
                  <a:pt x="564" y="373"/>
                </a:lnTo>
                <a:lnTo>
                  <a:pt x="563" y="374"/>
                </a:lnTo>
                <a:lnTo>
                  <a:pt x="563" y="374"/>
                </a:lnTo>
                <a:lnTo>
                  <a:pt x="561" y="375"/>
                </a:lnTo>
                <a:lnTo>
                  <a:pt x="560" y="376"/>
                </a:lnTo>
                <a:lnTo>
                  <a:pt x="559" y="376"/>
                </a:lnTo>
                <a:lnTo>
                  <a:pt x="558" y="377"/>
                </a:lnTo>
                <a:lnTo>
                  <a:pt x="557" y="377"/>
                </a:lnTo>
                <a:lnTo>
                  <a:pt x="557" y="378"/>
                </a:lnTo>
                <a:lnTo>
                  <a:pt x="556" y="379"/>
                </a:lnTo>
                <a:lnTo>
                  <a:pt x="556" y="379"/>
                </a:lnTo>
                <a:lnTo>
                  <a:pt x="556" y="380"/>
                </a:lnTo>
                <a:lnTo>
                  <a:pt x="556" y="380"/>
                </a:lnTo>
                <a:lnTo>
                  <a:pt x="556" y="381"/>
                </a:lnTo>
                <a:lnTo>
                  <a:pt x="556" y="382"/>
                </a:lnTo>
                <a:lnTo>
                  <a:pt x="557" y="383"/>
                </a:lnTo>
                <a:lnTo>
                  <a:pt x="557" y="385"/>
                </a:lnTo>
                <a:lnTo>
                  <a:pt x="558" y="386"/>
                </a:lnTo>
                <a:lnTo>
                  <a:pt x="559" y="387"/>
                </a:lnTo>
                <a:lnTo>
                  <a:pt x="560" y="388"/>
                </a:lnTo>
                <a:lnTo>
                  <a:pt x="561" y="388"/>
                </a:lnTo>
                <a:lnTo>
                  <a:pt x="563" y="389"/>
                </a:lnTo>
                <a:lnTo>
                  <a:pt x="564" y="390"/>
                </a:lnTo>
                <a:lnTo>
                  <a:pt x="566" y="391"/>
                </a:lnTo>
                <a:lnTo>
                  <a:pt x="568" y="391"/>
                </a:lnTo>
                <a:lnTo>
                  <a:pt x="571" y="392"/>
                </a:lnTo>
                <a:lnTo>
                  <a:pt x="572" y="393"/>
                </a:lnTo>
                <a:lnTo>
                  <a:pt x="573" y="393"/>
                </a:lnTo>
                <a:lnTo>
                  <a:pt x="575" y="394"/>
                </a:lnTo>
                <a:lnTo>
                  <a:pt x="576" y="395"/>
                </a:lnTo>
                <a:lnTo>
                  <a:pt x="577" y="395"/>
                </a:lnTo>
                <a:lnTo>
                  <a:pt x="578" y="397"/>
                </a:lnTo>
                <a:lnTo>
                  <a:pt x="579" y="397"/>
                </a:lnTo>
                <a:lnTo>
                  <a:pt x="579" y="398"/>
                </a:lnTo>
                <a:lnTo>
                  <a:pt x="580" y="398"/>
                </a:lnTo>
                <a:lnTo>
                  <a:pt x="582" y="399"/>
                </a:lnTo>
                <a:lnTo>
                  <a:pt x="585" y="399"/>
                </a:lnTo>
                <a:lnTo>
                  <a:pt x="586" y="400"/>
                </a:lnTo>
                <a:lnTo>
                  <a:pt x="588" y="400"/>
                </a:lnTo>
                <a:lnTo>
                  <a:pt x="589" y="400"/>
                </a:lnTo>
                <a:lnTo>
                  <a:pt x="590" y="400"/>
                </a:lnTo>
                <a:lnTo>
                  <a:pt x="590" y="401"/>
                </a:lnTo>
                <a:lnTo>
                  <a:pt x="591" y="401"/>
                </a:lnTo>
                <a:lnTo>
                  <a:pt x="592" y="402"/>
                </a:lnTo>
                <a:lnTo>
                  <a:pt x="593" y="403"/>
                </a:lnTo>
                <a:lnTo>
                  <a:pt x="593" y="403"/>
                </a:lnTo>
                <a:lnTo>
                  <a:pt x="595" y="404"/>
                </a:lnTo>
                <a:lnTo>
                  <a:pt x="595" y="404"/>
                </a:lnTo>
                <a:lnTo>
                  <a:pt x="596" y="404"/>
                </a:lnTo>
                <a:lnTo>
                  <a:pt x="596" y="405"/>
                </a:lnTo>
                <a:lnTo>
                  <a:pt x="596" y="406"/>
                </a:lnTo>
                <a:lnTo>
                  <a:pt x="596" y="406"/>
                </a:lnTo>
                <a:lnTo>
                  <a:pt x="597" y="408"/>
                </a:lnTo>
                <a:lnTo>
                  <a:pt x="597" y="411"/>
                </a:lnTo>
                <a:lnTo>
                  <a:pt x="597" y="412"/>
                </a:lnTo>
                <a:lnTo>
                  <a:pt x="597" y="413"/>
                </a:lnTo>
                <a:lnTo>
                  <a:pt x="598" y="414"/>
                </a:lnTo>
                <a:lnTo>
                  <a:pt x="598" y="415"/>
                </a:lnTo>
                <a:lnTo>
                  <a:pt x="599" y="415"/>
                </a:lnTo>
                <a:lnTo>
                  <a:pt x="599" y="416"/>
                </a:lnTo>
                <a:lnTo>
                  <a:pt x="601" y="418"/>
                </a:lnTo>
                <a:lnTo>
                  <a:pt x="602" y="419"/>
                </a:lnTo>
                <a:lnTo>
                  <a:pt x="604" y="420"/>
                </a:lnTo>
                <a:lnTo>
                  <a:pt x="606" y="422"/>
                </a:lnTo>
                <a:lnTo>
                  <a:pt x="609" y="424"/>
                </a:lnTo>
                <a:lnTo>
                  <a:pt x="610" y="424"/>
                </a:lnTo>
                <a:lnTo>
                  <a:pt x="614" y="426"/>
                </a:lnTo>
                <a:lnTo>
                  <a:pt x="615" y="427"/>
                </a:lnTo>
                <a:lnTo>
                  <a:pt x="617" y="428"/>
                </a:lnTo>
                <a:lnTo>
                  <a:pt x="618" y="429"/>
                </a:lnTo>
                <a:lnTo>
                  <a:pt x="619" y="430"/>
                </a:lnTo>
                <a:lnTo>
                  <a:pt x="620" y="431"/>
                </a:lnTo>
                <a:lnTo>
                  <a:pt x="621" y="432"/>
                </a:lnTo>
                <a:lnTo>
                  <a:pt x="621" y="433"/>
                </a:lnTo>
                <a:lnTo>
                  <a:pt x="621" y="434"/>
                </a:lnTo>
                <a:lnTo>
                  <a:pt x="621" y="435"/>
                </a:lnTo>
                <a:lnTo>
                  <a:pt x="621" y="436"/>
                </a:lnTo>
                <a:lnTo>
                  <a:pt x="621" y="438"/>
                </a:lnTo>
                <a:lnTo>
                  <a:pt x="621" y="441"/>
                </a:lnTo>
                <a:lnTo>
                  <a:pt x="620" y="442"/>
                </a:lnTo>
                <a:lnTo>
                  <a:pt x="620" y="443"/>
                </a:lnTo>
                <a:lnTo>
                  <a:pt x="620" y="444"/>
                </a:lnTo>
                <a:lnTo>
                  <a:pt x="620" y="445"/>
                </a:lnTo>
                <a:lnTo>
                  <a:pt x="621" y="446"/>
                </a:lnTo>
                <a:lnTo>
                  <a:pt x="621" y="450"/>
                </a:lnTo>
                <a:lnTo>
                  <a:pt x="622" y="451"/>
                </a:lnTo>
                <a:lnTo>
                  <a:pt x="622" y="453"/>
                </a:lnTo>
                <a:lnTo>
                  <a:pt x="622" y="454"/>
                </a:lnTo>
                <a:lnTo>
                  <a:pt x="621" y="455"/>
                </a:lnTo>
                <a:lnTo>
                  <a:pt x="621" y="457"/>
                </a:lnTo>
                <a:lnTo>
                  <a:pt x="620" y="459"/>
                </a:lnTo>
                <a:lnTo>
                  <a:pt x="619" y="462"/>
                </a:lnTo>
                <a:lnTo>
                  <a:pt x="617" y="467"/>
                </a:lnTo>
                <a:lnTo>
                  <a:pt x="616" y="468"/>
                </a:lnTo>
                <a:lnTo>
                  <a:pt x="615" y="469"/>
                </a:lnTo>
                <a:lnTo>
                  <a:pt x="613" y="472"/>
                </a:lnTo>
                <a:lnTo>
                  <a:pt x="612" y="473"/>
                </a:lnTo>
                <a:lnTo>
                  <a:pt x="612" y="474"/>
                </a:lnTo>
                <a:lnTo>
                  <a:pt x="612" y="475"/>
                </a:lnTo>
                <a:lnTo>
                  <a:pt x="611" y="476"/>
                </a:lnTo>
                <a:lnTo>
                  <a:pt x="611" y="477"/>
                </a:lnTo>
                <a:lnTo>
                  <a:pt x="611" y="482"/>
                </a:lnTo>
                <a:lnTo>
                  <a:pt x="610" y="487"/>
                </a:lnTo>
                <a:lnTo>
                  <a:pt x="609" y="492"/>
                </a:lnTo>
                <a:lnTo>
                  <a:pt x="609" y="495"/>
                </a:lnTo>
                <a:lnTo>
                  <a:pt x="609" y="496"/>
                </a:lnTo>
                <a:lnTo>
                  <a:pt x="609" y="496"/>
                </a:lnTo>
                <a:lnTo>
                  <a:pt x="609" y="497"/>
                </a:lnTo>
                <a:lnTo>
                  <a:pt x="608" y="498"/>
                </a:lnTo>
                <a:lnTo>
                  <a:pt x="607" y="499"/>
                </a:lnTo>
                <a:lnTo>
                  <a:pt x="606" y="499"/>
                </a:lnTo>
                <a:lnTo>
                  <a:pt x="605" y="500"/>
                </a:lnTo>
                <a:lnTo>
                  <a:pt x="602" y="503"/>
                </a:lnTo>
                <a:lnTo>
                  <a:pt x="599" y="505"/>
                </a:lnTo>
                <a:lnTo>
                  <a:pt x="598" y="506"/>
                </a:lnTo>
                <a:lnTo>
                  <a:pt x="597" y="506"/>
                </a:lnTo>
                <a:lnTo>
                  <a:pt x="596" y="507"/>
                </a:lnTo>
                <a:lnTo>
                  <a:pt x="595" y="507"/>
                </a:lnTo>
                <a:lnTo>
                  <a:pt x="594" y="508"/>
                </a:lnTo>
                <a:lnTo>
                  <a:pt x="593" y="508"/>
                </a:lnTo>
                <a:lnTo>
                  <a:pt x="590" y="508"/>
                </a:lnTo>
                <a:lnTo>
                  <a:pt x="589" y="508"/>
                </a:lnTo>
                <a:lnTo>
                  <a:pt x="588" y="509"/>
                </a:lnTo>
                <a:lnTo>
                  <a:pt x="586" y="510"/>
                </a:lnTo>
                <a:lnTo>
                  <a:pt x="585" y="510"/>
                </a:lnTo>
                <a:lnTo>
                  <a:pt x="584" y="511"/>
                </a:lnTo>
                <a:lnTo>
                  <a:pt x="583" y="511"/>
                </a:lnTo>
                <a:lnTo>
                  <a:pt x="582" y="512"/>
                </a:lnTo>
                <a:lnTo>
                  <a:pt x="581" y="514"/>
                </a:lnTo>
                <a:lnTo>
                  <a:pt x="579" y="515"/>
                </a:lnTo>
                <a:lnTo>
                  <a:pt x="579" y="516"/>
                </a:lnTo>
                <a:lnTo>
                  <a:pt x="578" y="517"/>
                </a:lnTo>
                <a:lnTo>
                  <a:pt x="578" y="518"/>
                </a:lnTo>
                <a:lnTo>
                  <a:pt x="578" y="518"/>
                </a:lnTo>
                <a:lnTo>
                  <a:pt x="577" y="519"/>
                </a:lnTo>
                <a:lnTo>
                  <a:pt x="577" y="520"/>
                </a:lnTo>
                <a:lnTo>
                  <a:pt x="577" y="521"/>
                </a:lnTo>
                <a:lnTo>
                  <a:pt x="577" y="522"/>
                </a:lnTo>
                <a:lnTo>
                  <a:pt x="577" y="523"/>
                </a:lnTo>
                <a:lnTo>
                  <a:pt x="578" y="524"/>
                </a:lnTo>
                <a:lnTo>
                  <a:pt x="579" y="528"/>
                </a:lnTo>
                <a:lnTo>
                  <a:pt x="580" y="530"/>
                </a:lnTo>
                <a:lnTo>
                  <a:pt x="580" y="531"/>
                </a:lnTo>
                <a:lnTo>
                  <a:pt x="580" y="532"/>
                </a:lnTo>
                <a:lnTo>
                  <a:pt x="581" y="533"/>
                </a:lnTo>
                <a:lnTo>
                  <a:pt x="581" y="533"/>
                </a:lnTo>
                <a:lnTo>
                  <a:pt x="581" y="534"/>
                </a:lnTo>
                <a:lnTo>
                  <a:pt x="580" y="535"/>
                </a:lnTo>
                <a:lnTo>
                  <a:pt x="580" y="536"/>
                </a:lnTo>
                <a:lnTo>
                  <a:pt x="580" y="536"/>
                </a:lnTo>
                <a:lnTo>
                  <a:pt x="579" y="536"/>
                </a:lnTo>
                <a:lnTo>
                  <a:pt x="579" y="537"/>
                </a:lnTo>
                <a:lnTo>
                  <a:pt x="578" y="538"/>
                </a:lnTo>
                <a:lnTo>
                  <a:pt x="578" y="538"/>
                </a:lnTo>
                <a:lnTo>
                  <a:pt x="577" y="539"/>
                </a:lnTo>
                <a:lnTo>
                  <a:pt x="576" y="539"/>
                </a:lnTo>
                <a:lnTo>
                  <a:pt x="574" y="539"/>
                </a:lnTo>
                <a:lnTo>
                  <a:pt x="573" y="539"/>
                </a:lnTo>
                <a:lnTo>
                  <a:pt x="572" y="539"/>
                </a:lnTo>
                <a:lnTo>
                  <a:pt x="570" y="539"/>
                </a:lnTo>
                <a:lnTo>
                  <a:pt x="566" y="539"/>
                </a:lnTo>
                <a:lnTo>
                  <a:pt x="563" y="539"/>
                </a:lnTo>
                <a:lnTo>
                  <a:pt x="563" y="539"/>
                </a:lnTo>
                <a:lnTo>
                  <a:pt x="562" y="539"/>
                </a:lnTo>
                <a:lnTo>
                  <a:pt x="561" y="540"/>
                </a:lnTo>
                <a:lnTo>
                  <a:pt x="560" y="540"/>
                </a:lnTo>
                <a:lnTo>
                  <a:pt x="559" y="541"/>
                </a:lnTo>
                <a:lnTo>
                  <a:pt x="558" y="542"/>
                </a:lnTo>
                <a:lnTo>
                  <a:pt x="557" y="544"/>
                </a:lnTo>
                <a:lnTo>
                  <a:pt x="554" y="547"/>
                </a:lnTo>
                <a:lnTo>
                  <a:pt x="553" y="548"/>
                </a:lnTo>
                <a:lnTo>
                  <a:pt x="553" y="549"/>
                </a:lnTo>
                <a:lnTo>
                  <a:pt x="551" y="550"/>
                </a:lnTo>
                <a:lnTo>
                  <a:pt x="549" y="552"/>
                </a:lnTo>
                <a:lnTo>
                  <a:pt x="547" y="553"/>
                </a:lnTo>
                <a:lnTo>
                  <a:pt x="546" y="553"/>
                </a:lnTo>
                <a:lnTo>
                  <a:pt x="544" y="554"/>
                </a:lnTo>
                <a:lnTo>
                  <a:pt x="541" y="555"/>
                </a:lnTo>
                <a:lnTo>
                  <a:pt x="539" y="555"/>
                </a:lnTo>
                <a:lnTo>
                  <a:pt x="537" y="556"/>
                </a:lnTo>
                <a:lnTo>
                  <a:pt x="532" y="557"/>
                </a:lnTo>
                <a:lnTo>
                  <a:pt x="530" y="558"/>
                </a:lnTo>
                <a:lnTo>
                  <a:pt x="527" y="559"/>
                </a:lnTo>
                <a:lnTo>
                  <a:pt x="525" y="559"/>
                </a:lnTo>
                <a:lnTo>
                  <a:pt x="523" y="560"/>
                </a:lnTo>
                <a:lnTo>
                  <a:pt x="521" y="561"/>
                </a:lnTo>
                <a:lnTo>
                  <a:pt x="516" y="564"/>
                </a:lnTo>
                <a:lnTo>
                  <a:pt x="515" y="564"/>
                </a:lnTo>
                <a:lnTo>
                  <a:pt x="514" y="565"/>
                </a:lnTo>
                <a:lnTo>
                  <a:pt x="512" y="565"/>
                </a:lnTo>
                <a:lnTo>
                  <a:pt x="511" y="566"/>
                </a:lnTo>
                <a:lnTo>
                  <a:pt x="510" y="566"/>
                </a:lnTo>
                <a:lnTo>
                  <a:pt x="509" y="566"/>
                </a:lnTo>
                <a:lnTo>
                  <a:pt x="508" y="565"/>
                </a:lnTo>
                <a:lnTo>
                  <a:pt x="507" y="565"/>
                </a:lnTo>
                <a:lnTo>
                  <a:pt x="507" y="565"/>
                </a:lnTo>
                <a:lnTo>
                  <a:pt x="506" y="565"/>
                </a:lnTo>
                <a:lnTo>
                  <a:pt x="504" y="564"/>
                </a:lnTo>
                <a:lnTo>
                  <a:pt x="504" y="564"/>
                </a:lnTo>
                <a:lnTo>
                  <a:pt x="503" y="563"/>
                </a:lnTo>
                <a:lnTo>
                  <a:pt x="502" y="564"/>
                </a:lnTo>
                <a:lnTo>
                  <a:pt x="501" y="564"/>
                </a:lnTo>
                <a:lnTo>
                  <a:pt x="500" y="564"/>
                </a:lnTo>
                <a:lnTo>
                  <a:pt x="498" y="565"/>
                </a:lnTo>
                <a:lnTo>
                  <a:pt x="497" y="565"/>
                </a:lnTo>
                <a:lnTo>
                  <a:pt x="497" y="566"/>
                </a:lnTo>
                <a:lnTo>
                  <a:pt x="496" y="566"/>
                </a:lnTo>
                <a:lnTo>
                  <a:pt x="495" y="567"/>
                </a:lnTo>
                <a:lnTo>
                  <a:pt x="495" y="568"/>
                </a:lnTo>
                <a:lnTo>
                  <a:pt x="494" y="569"/>
                </a:lnTo>
                <a:lnTo>
                  <a:pt x="494" y="570"/>
                </a:lnTo>
                <a:lnTo>
                  <a:pt x="493" y="570"/>
                </a:lnTo>
                <a:lnTo>
                  <a:pt x="492" y="573"/>
                </a:lnTo>
                <a:lnTo>
                  <a:pt x="492" y="574"/>
                </a:lnTo>
                <a:lnTo>
                  <a:pt x="490" y="577"/>
                </a:lnTo>
                <a:lnTo>
                  <a:pt x="489" y="581"/>
                </a:lnTo>
                <a:lnTo>
                  <a:pt x="488" y="583"/>
                </a:lnTo>
                <a:lnTo>
                  <a:pt x="487" y="584"/>
                </a:lnTo>
                <a:lnTo>
                  <a:pt x="486" y="585"/>
                </a:lnTo>
                <a:lnTo>
                  <a:pt x="478" y="595"/>
                </a:lnTo>
                <a:lnTo>
                  <a:pt x="477" y="596"/>
                </a:lnTo>
                <a:lnTo>
                  <a:pt x="477" y="597"/>
                </a:lnTo>
                <a:lnTo>
                  <a:pt x="476" y="599"/>
                </a:lnTo>
                <a:lnTo>
                  <a:pt x="476" y="600"/>
                </a:lnTo>
                <a:lnTo>
                  <a:pt x="475" y="602"/>
                </a:lnTo>
                <a:lnTo>
                  <a:pt x="475" y="603"/>
                </a:lnTo>
                <a:lnTo>
                  <a:pt x="475" y="604"/>
                </a:lnTo>
                <a:lnTo>
                  <a:pt x="475" y="606"/>
                </a:lnTo>
                <a:lnTo>
                  <a:pt x="474" y="607"/>
                </a:lnTo>
                <a:lnTo>
                  <a:pt x="475" y="609"/>
                </a:lnTo>
                <a:lnTo>
                  <a:pt x="475" y="610"/>
                </a:lnTo>
                <a:lnTo>
                  <a:pt x="475" y="612"/>
                </a:lnTo>
                <a:lnTo>
                  <a:pt x="475" y="614"/>
                </a:lnTo>
                <a:lnTo>
                  <a:pt x="476" y="615"/>
                </a:lnTo>
                <a:lnTo>
                  <a:pt x="476" y="617"/>
                </a:lnTo>
                <a:lnTo>
                  <a:pt x="477" y="618"/>
                </a:lnTo>
                <a:lnTo>
                  <a:pt x="477" y="619"/>
                </a:lnTo>
                <a:lnTo>
                  <a:pt x="478" y="620"/>
                </a:lnTo>
                <a:lnTo>
                  <a:pt x="479" y="621"/>
                </a:lnTo>
                <a:lnTo>
                  <a:pt x="480" y="621"/>
                </a:lnTo>
                <a:lnTo>
                  <a:pt x="485" y="624"/>
                </a:lnTo>
                <a:lnTo>
                  <a:pt x="487" y="625"/>
                </a:lnTo>
                <a:lnTo>
                  <a:pt x="491" y="626"/>
                </a:lnTo>
                <a:lnTo>
                  <a:pt x="492" y="626"/>
                </a:lnTo>
                <a:lnTo>
                  <a:pt x="494" y="627"/>
                </a:lnTo>
                <a:lnTo>
                  <a:pt x="495" y="628"/>
                </a:lnTo>
                <a:lnTo>
                  <a:pt x="496" y="628"/>
                </a:lnTo>
                <a:lnTo>
                  <a:pt x="496" y="629"/>
                </a:lnTo>
                <a:lnTo>
                  <a:pt x="497" y="630"/>
                </a:lnTo>
                <a:lnTo>
                  <a:pt x="498" y="630"/>
                </a:lnTo>
                <a:lnTo>
                  <a:pt x="499" y="633"/>
                </a:lnTo>
                <a:lnTo>
                  <a:pt x="501" y="635"/>
                </a:lnTo>
                <a:lnTo>
                  <a:pt x="501" y="636"/>
                </a:lnTo>
                <a:lnTo>
                  <a:pt x="502" y="638"/>
                </a:lnTo>
                <a:lnTo>
                  <a:pt x="502" y="639"/>
                </a:lnTo>
                <a:lnTo>
                  <a:pt x="503" y="640"/>
                </a:lnTo>
                <a:lnTo>
                  <a:pt x="503" y="642"/>
                </a:lnTo>
                <a:lnTo>
                  <a:pt x="503" y="643"/>
                </a:lnTo>
                <a:lnTo>
                  <a:pt x="503" y="645"/>
                </a:lnTo>
                <a:lnTo>
                  <a:pt x="503" y="646"/>
                </a:lnTo>
                <a:lnTo>
                  <a:pt x="502" y="647"/>
                </a:lnTo>
                <a:lnTo>
                  <a:pt x="502" y="648"/>
                </a:lnTo>
                <a:lnTo>
                  <a:pt x="502" y="650"/>
                </a:lnTo>
                <a:lnTo>
                  <a:pt x="501" y="651"/>
                </a:lnTo>
                <a:lnTo>
                  <a:pt x="500" y="651"/>
                </a:lnTo>
                <a:lnTo>
                  <a:pt x="500" y="652"/>
                </a:lnTo>
                <a:lnTo>
                  <a:pt x="499" y="653"/>
                </a:lnTo>
                <a:lnTo>
                  <a:pt x="498" y="654"/>
                </a:lnTo>
                <a:lnTo>
                  <a:pt x="496" y="656"/>
                </a:lnTo>
                <a:lnTo>
                  <a:pt x="494" y="657"/>
                </a:lnTo>
                <a:lnTo>
                  <a:pt x="493" y="657"/>
                </a:lnTo>
                <a:lnTo>
                  <a:pt x="492" y="658"/>
                </a:lnTo>
                <a:lnTo>
                  <a:pt x="490" y="658"/>
                </a:lnTo>
                <a:lnTo>
                  <a:pt x="489" y="658"/>
                </a:lnTo>
                <a:lnTo>
                  <a:pt x="488" y="658"/>
                </a:lnTo>
                <a:lnTo>
                  <a:pt x="485" y="658"/>
                </a:lnTo>
                <a:lnTo>
                  <a:pt x="484" y="658"/>
                </a:lnTo>
                <a:lnTo>
                  <a:pt x="481" y="658"/>
                </a:lnTo>
                <a:lnTo>
                  <a:pt x="479" y="657"/>
                </a:lnTo>
                <a:lnTo>
                  <a:pt x="478" y="657"/>
                </a:lnTo>
                <a:lnTo>
                  <a:pt x="478" y="658"/>
                </a:lnTo>
                <a:lnTo>
                  <a:pt x="477" y="658"/>
                </a:lnTo>
                <a:lnTo>
                  <a:pt x="476" y="658"/>
                </a:lnTo>
                <a:lnTo>
                  <a:pt x="475" y="659"/>
                </a:lnTo>
                <a:lnTo>
                  <a:pt x="473" y="660"/>
                </a:lnTo>
                <a:lnTo>
                  <a:pt x="473" y="661"/>
                </a:lnTo>
                <a:lnTo>
                  <a:pt x="472" y="661"/>
                </a:lnTo>
                <a:lnTo>
                  <a:pt x="472" y="662"/>
                </a:lnTo>
                <a:lnTo>
                  <a:pt x="471" y="662"/>
                </a:lnTo>
                <a:lnTo>
                  <a:pt x="470" y="665"/>
                </a:lnTo>
                <a:lnTo>
                  <a:pt x="470" y="667"/>
                </a:lnTo>
                <a:lnTo>
                  <a:pt x="469" y="668"/>
                </a:lnTo>
                <a:lnTo>
                  <a:pt x="468" y="670"/>
                </a:lnTo>
                <a:lnTo>
                  <a:pt x="467" y="670"/>
                </a:lnTo>
                <a:lnTo>
                  <a:pt x="467" y="671"/>
                </a:lnTo>
                <a:lnTo>
                  <a:pt x="466" y="671"/>
                </a:lnTo>
                <a:lnTo>
                  <a:pt x="466" y="671"/>
                </a:lnTo>
                <a:lnTo>
                  <a:pt x="465" y="671"/>
                </a:lnTo>
                <a:lnTo>
                  <a:pt x="465" y="671"/>
                </a:lnTo>
                <a:lnTo>
                  <a:pt x="464" y="671"/>
                </a:lnTo>
                <a:lnTo>
                  <a:pt x="463" y="670"/>
                </a:lnTo>
                <a:lnTo>
                  <a:pt x="461" y="668"/>
                </a:lnTo>
                <a:lnTo>
                  <a:pt x="459" y="668"/>
                </a:lnTo>
                <a:lnTo>
                  <a:pt x="459" y="667"/>
                </a:lnTo>
                <a:lnTo>
                  <a:pt x="457" y="667"/>
                </a:lnTo>
                <a:lnTo>
                  <a:pt x="454" y="666"/>
                </a:lnTo>
                <a:lnTo>
                  <a:pt x="453" y="666"/>
                </a:lnTo>
                <a:lnTo>
                  <a:pt x="451" y="665"/>
                </a:lnTo>
                <a:lnTo>
                  <a:pt x="447" y="664"/>
                </a:lnTo>
                <a:lnTo>
                  <a:pt x="447" y="663"/>
                </a:lnTo>
                <a:lnTo>
                  <a:pt x="446" y="663"/>
                </a:lnTo>
                <a:lnTo>
                  <a:pt x="446" y="663"/>
                </a:lnTo>
                <a:lnTo>
                  <a:pt x="445" y="663"/>
                </a:lnTo>
                <a:lnTo>
                  <a:pt x="443" y="664"/>
                </a:lnTo>
                <a:lnTo>
                  <a:pt x="441" y="665"/>
                </a:lnTo>
                <a:lnTo>
                  <a:pt x="436" y="667"/>
                </a:lnTo>
                <a:lnTo>
                  <a:pt x="433" y="668"/>
                </a:lnTo>
                <a:lnTo>
                  <a:pt x="432" y="668"/>
                </a:lnTo>
                <a:lnTo>
                  <a:pt x="430" y="669"/>
                </a:lnTo>
                <a:lnTo>
                  <a:pt x="428" y="669"/>
                </a:lnTo>
                <a:lnTo>
                  <a:pt x="426" y="669"/>
                </a:lnTo>
                <a:lnTo>
                  <a:pt x="424" y="669"/>
                </a:lnTo>
                <a:lnTo>
                  <a:pt x="422" y="669"/>
                </a:lnTo>
                <a:lnTo>
                  <a:pt x="421" y="669"/>
                </a:lnTo>
                <a:lnTo>
                  <a:pt x="415" y="668"/>
                </a:lnTo>
                <a:lnTo>
                  <a:pt x="413" y="668"/>
                </a:lnTo>
                <a:lnTo>
                  <a:pt x="409" y="668"/>
                </a:lnTo>
                <a:lnTo>
                  <a:pt x="408" y="667"/>
                </a:lnTo>
                <a:lnTo>
                  <a:pt x="406" y="667"/>
                </a:lnTo>
                <a:lnTo>
                  <a:pt x="404" y="667"/>
                </a:lnTo>
                <a:lnTo>
                  <a:pt x="399" y="665"/>
                </a:lnTo>
                <a:lnTo>
                  <a:pt x="398" y="665"/>
                </a:lnTo>
                <a:lnTo>
                  <a:pt x="396" y="665"/>
                </a:lnTo>
                <a:lnTo>
                  <a:pt x="395" y="665"/>
                </a:lnTo>
                <a:lnTo>
                  <a:pt x="394" y="665"/>
                </a:lnTo>
                <a:lnTo>
                  <a:pt x="393" y="666"/>
                </a:lnTo>
                <a:lnTo>
                  <a:pt x="392" y="666"/>
                </a:lnTo>
                <a:lnTo>
                  <a:pt x="392" y="666"/>
                </a:lnTo>
                <a:lnTo>
                  <a:pt x="391" y="667"/>
                </a:lnTo>
                <a:lnTo>
                  <a:pt x="390" y="667"/>
                </a:lnTo>
                <a:lnTo>
                  <a:pt x="390" y="668"/>
                </a:lnTo>
                <a:lnTo>
                  <a:pt x="389" y="669"/>
                </a:lnTo>
                <a:lnTo>
                  <a:pt x="389" y="669"/>
                </a:lnTo>
                <a:lnTo>
                  <a:pt x="389" y="670"/>
                </a:lnTo>
                <a:lnTo>
                  <a:pt x="389" y="671"/>
                </a:lnTo>
                <a:lnTo>
                  <a:pt x="389" y="672"/>
                </a:lnTo>
                <a:lnTo>
                  <a:pt x="390" y="675"/>
                </a:lnTo>
                <a:lnTo>
                  <a:pt x="390" y="676"/>
                </a:lnTo>
                <a:lnTo>
                  <a:pt x="390" y="677"/>
                </a:lnTo>
                <a:lnTo>
                  <a:pt x="390" y="677"/>
                </a:lnTo>
                <a:lnTo>
                  <a:pt x="390" y="678"/>
                </a:lnTo>
                <a:lnTo>
                  <a:pt x="390" y="678"/>
                </a:lnTo>
                <a:lnTo>
                  <a:pt x="389" y="679"/>
                </a:lnTo>
                <a:lnTo>
                  <a:pt x="389" y="679"/>
                </a:lnTo>
                <a:lnTo>
                  <a:pt x="388" y="680"/>
                </a:lnTo>
                <a:lnTo>
                  <a:pt x="387" y="680"/>
                </a:lnTo>
                <a:lnTo>
                  <a:pt x="386" y="681"/>
                </a:lnTo>
                <a:lnTo>
                  <a:pt x="384" y="681"/>
                </a:lnTo>
                <a:lnTo>
                  <a:pt x="378" y="683"/>
                </a:lnTo>
                <a:lnTo>
                  <a:pt x="376" y="683"/>
                </a:lnTo>
                <a:lnTo>
                  <a:pt x="376" y="684"/>
                </a:lnTo>
                <a:lnTo>
                  <a:pt x="375" y="684"/>
                </a:lnTo>
                <a:lnTo>
                  <a:pt x="375" y="684"/>
                </a:lnTo>
                <a:lnTo>
                  <a:pt x="374" y="685"/>
                </a:lnTo>
                <a:lnTo>
                  <a:pt x="374" y="686"/>
                </a:lnTo>
                <a:lnTo>
                  <a:pt x="373" y="687"/>
                </a:lnTo>
                <a:lnTo>
                  <a:pt x="373" y="688"/>
                </a:lnTo>
                <a:lnTo>
                  <a:pt x="373" y="689"/>
                </a:lnTo>
                <a:lnTo>
                  <a:pt x="372" y="690"/>
                </a:lnTo>
                <a:lnTo>
                  <a:pt x="372" y="694"/>
                </a:lnTo>
                <a:lnTo>
                  <a:pt x="371" y="696"/>
                </a:lnTo>
                <a:lnTo>
                  <a:pt x="371" y="697"/>
                </a:lnTo>
                <a:lnTo>
                  <a:pt x="369" y="700"/>
                </a:lnTo>
                <a:lnTo>
                  <a:pt x="369" y="701"/>
                </a:lnTo>
                <a:lnTo>
                  <a:pt x="368" y="701"/>
                </a:lnTo>
                <a:lnTo>
                  <a:pt x="367" y="702"/>
                </a:lnTo>
                <a:lnTo>
                  <a:pt x="367" y="702"/>
                </a:lnTo>
                <a:lnTo>
                  <a:pt x="366" y="702"/>
                </a:lnTo>
                <a:lnTo>
                  <a:pt x="365" y="702"/>
                </a:lnTo>
                <a:lnTo>
                  <a:pt x="364" y="702"/>
                </a:lnTo>
                <a:lnTo>
                  <a:pt x="363" y="702"/>
                </a:lnTo>
                <a:lnTo>
                  <a:pt x="362" y="702"/>
                </a:lnTo>
                <a:lnTo>
                  <a:pt x="361" y="702"/>
                </a:lnTo>
                <a:lnTo>
                  <a:pt x="360" y="702"/>
                </a:lnTo>
                <a:lnTo>
                  <a:pt x="359" y="701"/>
                </a:lnTo>
                <a:lnTo>
                  <a:pt x="358" y="701"/>
                </a:lnTo>
                <a:lnTo>
                  <a:pt x="357" y="700"/>
                </a:lnTo>
                <a:lnTo>
                  <a:pt x="355" y="699"/>
                </a:lnTo>
                <a:lnTo>
                  <a:pt x="355" y="698"/>
                </a:lnTo>
                <a:lnTo>
                  <a:pt x="354" y="697"/>
                </a:lnTo>
                <a:lnTo>
                  <a:pt x="353" y="696"/>
                </a:lnTo>
                <a:lnTo>
                  <a:pt x="352" y="694"/>
                </a:lnTo>
                <a:lnTo>
                  <a:pt x="350" y="690"/>
                </a:lnTo>
                <a:lnTo>
                  <a:pt x="348" y="686"/>
                </a:lnTo>
                <a:lnTo>
                  <a:pt x="347" y="684"/>
                </a:lnTo>
                <a:lnTo>
                  <a:pt x="346" y="682"/>
                </a:lnTo>
                <a:lnTo>
                  <a:pt x="345" y="680"/>
                </a:lnTo>
                <a:lnTo>
                  <a:pt x="344" y="678"/>
                </a:lnTo>
                <a:lnTo>
                  <a:pt x="344" y="677"/>
                </a:lnTo>
                <a:lnTo>
                  <a:pt x="343" y="677"/>
                </a:lnTo>
                <a:lnTo>
                  <a:pt x="343" y="677"/>
                </a:lnTo>
                <a:lnTo>
                  <a:pt x="342" y="676"/>
                </a:lnTo>
                <a:lnTo>
                  <a:pt x="342" y="676"/>
                </a:lnTo>
                <a:lnTo>
                  <a:pt x="341" y="676"/>
                </a:lnTo>
                <a:lnTo>
                  <a:pt x="341" y="676"/>
                </a:lnTo>
                <a:lnTo>
                  <a:pt x="339" y="677"/>
                </a:lnTo>
                <a:lnTo>
                  <a:pt x="338" y="677"/>
                </a:lnTo>
                <a:lnTo>
                  <a:pt x="337" y="678"/>
                </a:lnTo>
                <a:lnTo>
                  <a:pt x="335" y="679"/>
                </a:lnTo>
                <a:lnTo>
                  <a:pt x="334" y="679"/>
                </a:lnTo>
                <a:lnTo>
                  <a:pt x="333" y="680"/>
                </a:lnTo>
                <a:lnTo>
                  <a:pt x="333" y="680"/>
                </a:lnTo>
                <a:lnTo>
                  <a:pt x="332" y="679"/>
                </a:lnTo>
                <a:lnTo>
                  <a:pt x="332" y="679"/>
                </a:lnTo>
                <a:lnTo>
                  <a:pt x="330" y="679"/>
                </a:lnTo>
                <a:lnTo>
                  <a:pt x="329" y="678"/>
                </a:lnTo>
                <a:lnTo>
                  <a:pt x="328" y="677"/>
                </a:lnTo>
                <a:lnTo>
                  <a:pt x="326" y="676"/>
                </a:lnTo>
                <a:lnTo>
                  <a:pt x="324" y="674"/>
                </a:lnTo>
                <a:lnTo>
                  <a:pt x="319" y="670"/>
                </a:lnTo>
                <a:lnTo>
                  <a:pt x="318" y="669"/>
                </a:lnTo>
                <a:lnTo>
                  <a:pt x="317" y="668"/>
                </a:lnTo>
                <a:lnTo>
                  <a:pt x="316" y="667"/>
                </a:lnTo>
                <a:lnTo>
                  <a:pt x="314" y="667"/>
                </a:lnTo>
                <a:lnTo>
                  <a:pt x="309" y="664"/>
                </a:lnTo>
                <a:lnTo>
                  <a:pt x="306" y="663"/>
                </a:lnTo>
                <a:lnTo>
                  <a:pt x="305" y="662"/>
                </a:lnTo>
                <a:lnTo>
                  <a:pt x="302" y="660"/>
                </a:lnTo>
                <a:lnTo>
                  <a:pt x="301" y="659"/>
                </a:lnTo>
                <a:lnTo>
                  <a:pt x="300" y="659"/>
                </a:lnTo>
                <a:lnTo>
                  <a:pt x="299" y="659"/>
                </a:lnTo>
                <a:lnTo>
                  <a:pt x="298" y="659"/>
                </a:lnTo>
                <a:lnTo>
                  <a:pt x="298" y="659"/>
                </a:lnTo>
                <a:lnTo>
                  <a:pt x="297" y="659"/>
                </a:lnTo>
                <a:lnTo>
                  <a:pt x="296" y="659"/>
                </a:lnTo>
                <a:lnTo>
                  <a:pt x="294" y="661"/>
                </a:lnTo>
                <a:lnTo>
                  <a:pt x="291" y="663"/>
                </a:lnTo>
                <a:lnTo>
                  <a:pt x="290" y="664"/>
                </a:lnTo>
                <a:lnTo>
                  <a:pt x="290" y="665"/>
                </a:lnTo>
                <a:lnTo>
                  <a:pt x="289" y="666"/>
                </a:lnTo>
                <a:lnTo>
                  <a:pt x="288" y="667"/>
                </a:lnTo>
                <a:lnTo>
                  <a:pt x="287" y="668"/>
                </a:lnTo>
                <a:lnTo>
                  <a:pt x="287" y="669"/>
                </a:lnTo>
                <a:lnTo>
                  <a:pt x="285" y="670"/>
                </a:lnTo>
                <a:lnTo>
                  <a:pt x="284" y="671"/>
                </a:lnTo>
                <a:lnTo>
                  <a:pt x="284" y="672"/>
                </a:lnTo>
                <a:lnTo>
                  <a:pt x="283" y="673"/>
                </a:lnTo>
                <a:lnTo>
                  <a:pt x="283" y="673"/>
                </a:lnTo>
                <a:lnTo>
                  <a:pt x="283" y="674"/>
                </a:lnTo>
                <a:lnTo>
                  <a:pt x="283" y="676"/>
                </a:lnTo>
                <a:lnTo>
                  <a:pt x="283" y="678"/>
                </a:lnTo>
                <a:lnTo>
                  <a:pt x="282" y="679"/>
                </a:lnTo>
                <a:lnTo>
                  <a:pt x="281" y="683"/>
                </a:lnTo>
                <a:lnTo>
                  <a:pt x="281" y="684"/>
                </a:lnTo>
                <a:lnTo>
                  <a:pt x="281" y="686"/>
                </a:lnTo>
                <a:lnTo>
                  <a:pt x="281" y="687"/>
                </a:lnTo>
                <a:lnTo>
                  <a:pt x="281" y="688"/>
                </a:lnTo>
                <a:lnTo>
                  <a:pt x="282" y="690"/>
                </a:lnTo>
                <a:lnTo>
                  <a:pt x="283" y="693"/>
                </a:lnTo>
                <a:lnTo>
                  <a:pt x="283" y="696"/>
                </a:lnTo>
                <a:lnTo>
                  <a:pt x="284" y="697"/>
                </a:lnTo>
                <a:lnTo>
                  <a:pt x="284" y="698"/>
                </a:lnTo>
                <a:lnTo>
                  <a:pt x="284" y="699"/>
                </a:lnTo>
                <a:lnTo>
                  <a:pt x="283" y="700"/>
                </a:lnTo>
                <a:lnTo>
                  <a:pt x="283" y="701"/>
                </a:lnTo>
                <a:lnTo>
                  <a:pt x="282" y="701"/>
                </a:lnTo>
                <a:lnTo>
                  <a:pt x="282" y="702"/>
                </a:lnTo>
                <a:lnTo>
                  <a:pt x="280" y="702"/>
                </a:lnTo>
                <a:lnTo>
                  <a:pt x="279" y="703"/>
                </a:lnTo>
                <a:lnTo>
                  <a:pt x="277" y="704"/>
                </a:lnTo>
                <a:lnTo>
                  <a:pt x="276" y="704"/>
                </a:lnTo>
                <a:lnTo>
                  <a:pt x="271" y="706"/>
                </a:lnTo>
                <a:lnTo>
                  <a:pt x="269" y="706"/>
                </a:lnTo>
                <a:lnTo>
                  <a:pt x="268" y="707"/>
                </a:lnTo>
                <a:lnTo>
                  <a:pt x="267" y="707"/>
                </a:lnTo>
                <a:lnTo>
                  <a:pt x="264" y="709"/>
                </a:lnTo>
                <a:lnTo>
                  <a:pt x="262" y="711"/>
                </a:lnTo>
                <a:lnTo>
                  <a:pt x="258" y="715"/>
                </a:lnTo>
                <a:lnTo>
                  <a:pt x="256" y="717"/>
                </a:lnTo>
                <a:lnTo>
                  <a:pt x="254" y="718"/>
                </a:lnTo>
                <a:lnTo>
                  <a:pt x="252" y="720"/>
                </a:lnTo>
                <a:lnTo>
                  <a:pt x="251" y="721"/>
                </a:lnTo>
                <a:lnTo>
                  <a:pt x="250" y="724"/>
                </a:lnTo>
                <a:lnTo>
                  <a:pt x="249" y="725"/>
                </a:lnTo>
                <a:lnTo>
                  <a:pt x="249" y="726"/>
                </a:lnTo>
                <a:lnTo>
                  <a:pt x="248" y="726"/>
                </a:lnTo>
                <a:lnTo>
                  <a:pt x="247" y="726"/>
                </a:lnTo>
                <a:lnTo>
                  <a:pt x="247" y="726"/>
                </a:lnTo>
                <a:lnTo>
                  <a:pt x="246" y="726"/>
                </a:lnTo>
                <a:lnTo>
                  <a:pt x="246" y="726"/>
                </a:lnTo>
                <a:lnTo>
                  <a:pt x="245" y="726"/>
                </a:lnTo>
                <a:lnTo>
                  <a:pt x="245" y="726"/>
                </a:lnTo>
                <a:lnTo>
                  <a:pt x="244" y="725"/>
                </a:lnTo>
                <a:lnTo>
                  <a:pt x="241" y="724"/>
                </a:lnTo>
                <a:lnTo>
                  <a:pt x="240" y="723"/>
                </a:lnTo>
                <a:lnTo>
                  <a:pt x="239" y="722"/>
                </a:lnTo>
                <a:lnTo>
                  <a:pt x="237" y="721"/>
                </a:lnTo>
                <a:lnTo>
                  <a:pt x="234" y="721"/>
                </a:lnTo>
                <a:lnTo>
                  <a:pt x="232" y="720"/>
                </a:lnTo>
                <a:lnTo>
                  <a:pt x="230" y="720"/>
                </a:lnTo>
                <a:lnTo>
                  <a:pt x="227" y="719"/>
                </a:lnTo>
                <a:lnTo>
                  <a:pt x="225" y="719"/>
                </a:lnTo>
                <a:lnTo>
                  <a:pt x="224" y="719"/>
                </a:lnTo>
                <a:lnTo>
                  <a:pt x="223" y="719"/>
                </a:lnTo>
                <a:lnTo>
                  <a:pt x="223" y="718"/>
                </a:lnTo>
                <a:lnTo>
                  <a:pt x="222" y="718"/>
                </a:lnTo>
                <a:lnTo>
                  <a:pt x="221" y="717"/>
                </a:lnTo>
                <a:lnTo>
                  <a:pt x="221" y="717"/>
                </a:lnTo>
                <a:lnTo>
                  <a:pt x="221" y="716"/>
                </a:lnTo>
                <a:lnTo>
                  <a:pt x="220" y="716"/>
                </a:lnTo>
                <a:lnTo>
                  <a:pt x="220" y="715"/>
                </a:lnTo>
                <a:lnTo>
                  <a:pt x="221" y="714"/>
                </a:lnTo>
                <a:lnTo>
                  <a:pt x="221" y="711"/>
                </a:lnTo>
                <a:lnTo>
                  <a:pt x="221" y="710"/>
                </a:lnTo>
                <a:lnTo>
                  <a:pt x="221" y="709"/>
                </a:lnTo>
                <a:lnTo>
                  <a:pt x="221" y="708"/>
                </a:lnTo>
                <a:lnTo>
                  <a:pt x="221" y="708"/>
                </a:lnTo>
                <a:lnTo>
                  <a:pt x="221" y="708"/>
                </a:lnTo>
                <a:lnTo>
                  <a:pt x="220" y="708"/>
                </a:lnTo>
                <a:lnTo>
                  <a:pt x="220" y="708"/>
                </a:lnTo>
                <a:lnTo>
                  <a:pt x="217" y="709"/>
                </a:lnTo>
                <a:lnTo>
                  <a:pt x="215" y="709"/>
                </a:lnTo>
                <a:lnTo>
                  <a:pt x="213" y="710"/>
                </a:lnTo>
                <a:lnTo>
                  <a:pt x="210" y="710"/>
                </a:lnTo>
                <a:lnTo>
                  <a:pt x="209" y="710"/>
                </a:lnTo>
                <a:lnTo>
                  <a:pt x="208" y="711"/>
                </a:lnTo>
                <a:lnTo>
                  <a:pt x="205" y="710"/>
                </a:lnTo>
                <a:lnTo>
                  <a:pt x="203" y="710"/>
                </a:lnTo>
                <a:lnTo>
                  <a:pt x="198" y="710"/>
                </a:lnTo>
                <a:lnTo>
                  <a:pt x="195" y="709"/>
                </a:lnTo>
                <a:lnTo>
                  <a:pt x="194" y="709"/>
                </a:lnTo>
                <a:lnTo>
                  <a:pt x="192" y="708"/>
                </a:lnTo>
                <a:lnTo>
                  <a:pt x="191" y="708"/>
                </a:lnTo>
                <a:lnTo>
                  <a:pt x="188" y="706"/>
                </a:lnTo>
                <a:lnTo>
                  <a:pt x="187" y="706"/>
                </a:lnTo>
                <a:lnTo>
                  <a:pt x="186" y="706"/>
                </a:lnTo>
                <a:lnTo>
                  <a:pt x="185" y="706"/>
                </a:lnTo>
                <a:lnTo>
                  <a:pt x="184" y="705"/>
                </a:lnTo>
                <a:lnTo>
                  <a:pt x="181" y="705"/>
                </a:lnTo>
                <a:lnTo>
                  <a:pt x="180" y="705"/>
                </a:lnTo>
                <a:lnTo>
                  <a:pt x="178" y="705"/>
                </a:lnTo>
                <a:lnTo>
                  <a:pt x="177" y="705"/>
                </a:lnTo>
                <a:lnTo>
                  <a:pt x="177" y="706"/>
                </a:lnTo>
                <a:lnTo>
                  <a:pt x="175" y="706"/>
                </a:lnTo>
                <a:lnTo>
                  <a:pt x="173" y="707"/>
                </a:lnTo>
                <a:lnTo>
                  <a:pt x="171" y="709"/>
                </a:lnTo>
                <a:lnTo>
                  <a:pt x="171" y="709"/>
                </a:lnTo>
                <a:lnTo>
                  <a:pt x="170" y="709"/>
                </a:lnTo>
                <a:lnTo>
                  <a:pt x="170" y="709"/>
                </a:lnTo>
                <a:lnTo>
                  <a:pt x="169" y="709"/>
                </a:lnTo>
                <a:lnTo>
                  <a:pt x="168" y="709"/>
                </a:lnTo>
                <a:lnTo>
                  <a:pt x="166" y="708"/>
                </a:lnTo>
                <a:lnTo>
                  <a:pt x="165" y="707"/>
                </a:lnTo>
                <a:lnTo>
                  <a:pt x="160" y="704"/>
                </a:lnTo>
                <a:lnTo>
                  <a:pt x="159" y="703"/>
                </a:lnTo>
                <a:lnTo>
                  <a:pt x="158" y="703"/>
                </a:lnTo>
                <a:lnTo>
                  <a:pt x="155" y="702"/>
                </a:lnTo>
                <a:lnTo>
                  <a:pt x="154" y="701"/>
                </a:lnTo>
                <a:lnTo>
                  <a:pt x="153" y="700"/>
                </a:lnTo>
                <a:lnTo>
                  <a:pt x="149" y="698"/>
                </a:lnTo>
                <a:lnTo>
                  <a:pt x="148" y="698"/>
                </a:lnTo>
                <a:lnTo>
                  <a:pt x="147" y="697"/>
                </a:lnTo>
                <a:lnTo>
                  <a:pt x="147" y="698"/>
                </a:lnTo>
                <a:lnTo>
                  <a:pt x="146" y="698"/>
                </a:lnTo>
                <a:lnTo>
                  <a:pt x="146" y="698"/>
                </a:lnTo>
                <a:lnTo>
                  <a:pt x="145" y="699"/>
                </a:lnTo>
                <a:lnTo>
                  <a:pt x="145" y="699"/>
                </a:lnTo>
                <a:lnTo>
                  <a:pt x="145" y="699"/>
                </a:lnTo>
                <a:lnTo>
                  <a:pt x="145" y="700"/>
                </a:lnTo>
                <a:lnTo>
                  <a:pt x="145" y="703"/>
                </a:lnTo>
                <a:lnTo>
                  <a:pt x="145" y="705"/>
                </a:lnTo>
                <a:lnTo>
                  <a:pt x="145" y="705"/>
                </a:lnTo>
                <a:lnTo>
                  <a:pt x="145" y="706"/>
                </a:lnTo>
                <a:lnTo>
                  <a:pt x="145" y="706"/>
                </a:lnTo>
                <a:lnTo>
                  <a:pt x="144" y="706"/>
                </a:lnTo>
                <a:lnTo>
                  <a:pt x="144" y="706"/>
                </a:lnTo>
                <a:lnTo>
                  <a:pt x="143" y="706"/>
                </a:lnTo>
                <a:lnTo>
                  <a:pt x="141" y="706"/>
                </a:lnTo>
                <a:lnTo>
                  <a:pt x="139" y="706"/>
                </a:lnTo>
                <a:lnTo>
                  <a:pt x="138" y="706"/>
                </a:lnTo>
                <a:lnTo>
                  <a:pt x="137" y="707"/>
                </a:lnTo>
                <a:lnTo>
                  <a:pt x="135" y="707"/>
                </a:lnTo>
                <a:lnTo>
                  <a:pt x="134" y="708"/>
                </a:lnTo>
                <a:lnTo>
                  <a:pt x="133" y="709"/>
                </a:lnTo>
                <a:lnTo>
                  <a:pt x="129" y="712"/>
                </a:lnTo>
                <a:lnTo>
                  <a:pt x="128" y="712"/>
                </a:lnTo>
                <a:lnTo>
                  <a:pt x="127" y="713"/>
                </a:lnTo>
                <a:lnTo>
                  <a:pt x="127" y="713"/>
                </a:lnTo>
                <a:lnTo>
                  <a:pt x="124" y="714"/>
                </a:lnTo>
                <a:lnTo>
                  <a:pt x="123" y="714"/>
                </a:lnTo>
                <a:lnTo>
                  <a:pt x="122" y="714"/>
                </a:lnTo>
                <a:lnTo>
                  <a:pt x="120" y="713"/>
                </a:lnTo>
                <a:lnTo>
                  <a:pt x="118" y="713"/>
                </a:lnTo>
                <a:lnTo>
                  <a:pt x="115" y="713"/>
                </a:lnTo>
                <a:lnTo>
                  <a:pt x="114" y="712"/>
                </a:lnTo>
                <a:lnTo>
                  <a:pt x="114" y="712"/>
                </a:lnTo>
                <a:lnTo>
                  <a:pt x="114" y="712"/>
                </a:lnTo>
                <a:lnTo>
                  <a:pt x="113" y="712"/>
                </a:lnTo>
                <a:lnTo>
                  <a:pt x="113" y="711"/>
                </a:lnTo>
                <a:lnTo>
                  <a:pt x="112" y="708"/>
                </a:lnTo>
                <a:lnTo>
                  <a:pt x="111" y="708"/>
                </a:lnTo>
                <a:lnTo>
                  <a:pt x="111" y="707"/>
                </a:lnTo>
                <a:lnTo>
                  <a:pt x="110" y="706"/>
                </a:lnTo>
                <a:lnTo>
                  <a:pt x="109" y="705"/>
                </a:lnTo>
                <a:lnTo>
                  <a:pt x="108" y="704"/>
                </a:lnTo>
                <a:lnTo>
                  <a:pt x="108" y="704"/>
                </a:lnTo>
                <a:lnTo>
                  <a:pt x="107" y="703"/>
                </a:lnTo>
                <a:lnTo>
                  <a:pt x="105" y="702"/>
                </a:lnTo>
                <a:lnTo>
                  <a:pt x="103" y="701"/>
                </a:lnTo>
                <a:lnTo>
                  <a:pt x="100" y="700"/>
                </a:lnTo>
                <a:lnTo>
                  <a:pt x="100" y="700"/>
                </a:lnTo>
                <a:lnTo>
                  <a:pt x="99" y="699"/>
                </a:lnTo>
                <a:lnTo>
                  <a:pt x="98" y="699"/>
                </a:lnTo>
                <a:lnTo>
                  <a:pt x="97" y="698"/>
                </a:lnTo>
                <a:lnTo>
                  <a:pt x="97" y="697"/>
                </a:lnTo>
                <a:lnTo>
                  <a:pt x="95" y="695"/>
                </a:lnTo>
                <a:lnTo>
                  <a:pt x="94" y="694"/>
                </a:lnTo>
                <a:lnTo>
                  <a:pt x="93" y="693"/>
                </a:lnTo>
                <a:lnTo>
                  <a:pt x="92" y="692"/>
                </a:lnTo>
                <a:lnTo>
                  <a:pt x="90" y="691"/>
                </a:lnTo>
                <a:lnTo>
                  <a:pt x="88" y="690"/>
                </a:lnTo>
                <a:lnTo>
                  <a:pt x="86" y="690"/>
                </a:lnTo>
                <a:lnTo>
                  <a:pt x="85" y="689"/>
                </a:lnTo>
                <a:lnTo>
                  <a:pt x="84" y="689"/>
                </a:lnTo>
                <a:lnTo>
                  <a:pt x="83" y="689"/>
                </a:lnTo>
                <a:lnTo>
                  <a:pt x="81" y="689"/>
                </a:lnTo>
                <a:lnTo>
                  <a:pt x="80" y="690"/>
                </a:lnTo>
                <a:lnTo>
                  <a:pt x="78" y="690"/>
                </a:lnTo>
                <a:lnTo>
                  <a:pt x="73" y="691"/>
                </a:lnTo>
                <a:lnTo>
                  <a:pt x="72" y="692"/>
                </a:lnTo>
                <a:lnTo>
                  <a:pt x="71" y="692"/>
                </a:lnTo>
                <a:lnTo>
                  <a:pt x="70" y="693"/>
                </a:lnTo>
                <a:lnTo>
                  <a:pt x="69" y="694"/>
                </a:lnTo>
                <a:lnTo>
                  <a:pt x="68" y="695"/>
                </a:lnTo>
                <a:lnTo>
                  <a:pt x="67" y="698"/>
                </a:lnTo>
                <a:lnTo>
                  <a:pt x="66" y="700"/>
                </a:lnTo>
                <a:lnTo>
                  <a:pt x="65" y="702"/>
                </a:lnTo>
                <a:lnTo>
                  <a:pt x="63" y="704"/>
                </a:lnTo>
                <a:lnTo>
                  <a:pt x="62" y="706"/>
                </a:lnTo>
                <a:lnTo>
                  <a:pt x="62" y="707"/>
                </a:lnTo>
                <a:lnTo>
                  <a:pt x="61" y="707"/>
                </a:lnTo>
                <a:lnTo>
                  <a:pt x="60" y="708"/>
                </a:lnTo>
                <a:lnTo>
                  <a:pt x="59" y="708"/>
                </a:lnTo>
                <a:lnTo>
                  <a:pt x="59" y="708"/>
                </a:lnTo>
                <a:lnTo>
                  <a:pt x="58" y="708"/>
                </a:lnTo>
                <a:lnTo>
                  <a:pt x="56" y="708"/>
                </a:lnTo>
                <a:lnTo>
                  <a:pt x="54" y="708"/>
                </a:lnTo>
                <a:lnTo>
                  <a:pt x="52" y="709"/>
                </a:lnTo>
                <a:lnTo>
                  <a:pt x="47" y="709"/>
                </a:lnTo>
                <a:lnTo>
                  <a:pt x="36" y="710"/>
                </a:lnTo>
                <a:lnTo>
                  <a:pt x="34" y="710"/>
                </a:lnTo>
                <a:lnTo>
                  <a:pt x="30" y="710"/>
                </a:lnTo>
                <a:lnTo>
                  <a:pt x="28" y="710"/>
                </a:lnTo>
                <a:lnTo>
                  <a:pt x="26" y="710"/>
                </a:lnTo>
                <a:lnTo>
                  <a:pt x="23" y="711"/>
                </a:lnTo>
                <a:lnTo>
                  <a:pt x="22" y="711"/>
                </a:lnTo>
                <a:lnTo>
                  <a:pt x="20" y="711"/>
                </a:lnTo>
                <a:lnTo>
                  <a:pt x="17" y="710"/>
                </a:lnTo>
                <a:lnTo>
                  <a:pt x="16" y="710"/>
                </a:lnTo>
                <a:lnTo>
                  <a:pt x="15" y="710"/>
                </a:lnTo>
                <a:lnTo>
                  <a:pt x="13" y="711"/>
                </a:lnTo>
                <a:lnTo>
                  <a:pt x="12" y="711"/>
                </a:lnTo>
                <a:lnTo>
                  <a:pt x="10" y="711"/>
                </a:lnTo>
                <a:lnTo>
                  <a:pt x="9" y="711"/>
                </a:lnTo>
                <a:lnTo>
                  <a:pt x="7" y="711"/>
                </a:lnTo>
                <a:lnTo>
                  <a:pt x="6" y="711"/>
                </a:lnTo>
                <a:lnTo>
                  <a:pt x="5" y="710"/>
                </a:lnTo>
                <a:lnTo>
                  <a:pt x="4" y="710"/>
                </a:lnTo>
                <a:lnTo>
                  <a:pt x="3" y="709"/>
                </a:lnTo>
                <a:lnTo>
                  <a:pt x="3" y="708"/>
                </a:lnTo>
                <a:lnTo>
                  <a:pt x="2" y="708"/>
                </a:lnTo>
                <a:lnTo>
                  <a:pt x="1" y="707"/>
                </a:lnTo>
                <a:lnTo>
                  <a:pt x="1" y="706"/>
                </a:lnTo>
                <a:lnTo>
                  <a:pt x="1" y="705"/>
                </a:lnTo>
                <a:lnTo>
                  <a:pt x="1" y="703"/>
                </a:lnTo>
                <a:lnTo>
                  <a:pt x="0" y="702"/>
                </a:lnTo>
                <a:lnTo>
                  <a:pt x="0" y="70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9" name="Freeform 262">
            <a:extLst>
              <a:ext uri="{FF2B5EF4-FFF2-40B4-BE49-F238E27FC236}">
                <a16:creationId xmlns:a16="http://schemas.microsoft.com/office/drawing/2014/main" id="{D6FE1D06-324E-4538-B42F-50E43DF47E8D}"/>
              </a:ext>
            </a:extLst>
          </p:cNvPr>
          <p:cNvSpPr>
            <a:spLocks/>
          </p:cNvSpPr>
          <p:nvPr/>
        </p:nvSpPr>
        <p:spPr bwMode="auto">
          <a:xfrm>
            <a:off x="7439814" y="3585287"/>
            <a:ext cx="1214561" cy="1511831"/>
          </a:xfrm>
          <a:custGeom>
            <a:avLst/>
            <a:gdLst>
              <a:gd name="T0" fmla="*/ 255 w 639"/>
              <a:gd name="T1" fmla="*/ 699 h 727"/>
              <a:gd name="T2" fmla="*/ 242 w 639"/>
              <a:gd name="T3" fmla="*/ 716 h 727"/>
              <a:gd name="T4" fmla="*/ 217 w 639"/>
              <a:gd name="T5" fmla="*/ 726 h 727"/>
              <a:gd name="T6" fmla="*/ 198 w 639"/>
              <a:gd name="T7" fmla="*/ 720 h 727"/>
              <a:gd name="T8" fmla="*/ 178 w 639"/>
              <a:gd name="T9" fmla="*/ 720 h 727"/>
              <a:gd name="T10" fmla="*/ 151 w 639"/>
              <a:gd name="T11" fmla="*/ 721 h 727"/>
              <a:gd name="T12" fmla="*/ 146 w 639"/>
              <a:gd name="T13" fmla="*/ 702 h 727"/>
              <a:gd name="T14" fmla="*/ 138 w 639"/>
              <a:gd name="T15" fmla="*/ 677 h 727"/>
              <a:gd name="T16" fmla="*/ 137 w 639"/>
              <a:gd name="T17" fmla="*/ 648 h 727"/>
              <a:gd name="T18" fmla="*/ 123 w 639"/>
              <a:gd name="T19" fmla="*/ 643 h 727"/>
              <a:gd name="T20" fmla="*/ 120 w 639"/>
              <a:gd name="T21" fmla="*/ 634 h 727"/>
              <a:gd name="T22" fmla="*/ 119 w 639"/>
              <a:gd name="T23" fmla="*/ 622 h 727"/>
              <a:gd name="T24" fmla="*/ 128 w 639"/>
              <a:gd name="T25" fmla="*/ 611 h 727"/>
              <a:gd name="T26" fmla="*/ 112 w 639"/>
              <a:gd name="T27" fmla="*/ 608 h 727"/>
              <a:gd name="T28" fmla="*/ 124 w 639"/>
              <a:gd name="T29" fmla="*/ 584 h 727"/>
              <a:gd name="T30" fmla="*/ 146 w 639"/>
              <a:gd name="T31" fmla="*/ 582 h 727"/>
              <a:gd name="T32" fmla="*/ 166 w 639"/>
              <a:gd name="T33" fmla="*/ 566 h 727"/>
              <a:gd name="T34" fmla="*/ 161 w 639"/>
              <a:gd name="T35" fmla="*/ 553 h 727"/>
              <a:gd name="T36" fmla="*/ 166 w 639"/>
              <a:gd name="T37" fmla="*/ 524 h 727"/>
              <a:gd name="T38" fmla="*/ 173 w 639"/>
              <a:gd name="T39" fmla="*/ 490 h 727"/>
              <a:gd name="T40" fmla="*/ 176 w 639"/>
              <a:gd name="T41" fmla="*/ 451 h 727"/>
              <a:gd name="T42" fmla="*/ 145 w 639"/>
              <a:gd name="T43" fmla="*/ 437 h 727"/>
              <a:gd name="T44" fmla="*/ 129 w 639"/>
              <a:gd name="T45" fmla="*/ 423 h 727"/>
              <a:gd name="T46" fmla="*/ 102 w 639"/>
              <a:gd name="T47" fmla="*/ 401 h 727"/>
              <a:gd name="T48" fmla="*/ 72 w 639"/>
              <a:gd name="T49" fmla="*/ 402 h 727"/>
              <a:gd name="T50" fmla="*/ 46 w 639"/>
              <a:gd name="T51" fmla="*/ 384 h 727"/>
              <a:gd name="T52" fmla="*/ 48 w 639"/>
              <a:gd name="T53" fmla="*/ 375 h 727"/>
              <a:gd name="T54" fmla="*/ 20 w 639"/>
              <a:gd name="T55" fmla="*/ 374 h 727"/>
              <a:gd name="T56" fmla="*/ 0 w 639"/>
              <a:gd name="T57" fmla="*/ 373 h 727"/>
              <a:gd name="T58" fmla="*/ 9 w 639"/>
              <a:gd name="T59" fmla="*/ 352 h 727"/>
              <a:gd name="T60" fmla="*/ 8 w 639"/>
              <a:gd name="T61" fmla="*/ 333 h 727"/>
              <a:gd name="T62" fmla="*/ 27 w 639"/>
              <a:gd name="T63" fmla="*/ 324 h 727"/>
              <a:gd name="T64" fmla="*/ 37 w 639"/>
              <a:gd name="T65" fmla="*/ 309 h 727"/>
              <a:gd name="T66" fmla="*/ 48 w 639"/>
              <a:gd name="T67" fmla="*/ 286 h 727"/>
              <a:gd name="T68" fmla="*/ 79 w 639"/>
              <a:gd name="T69" fmla="*/ 275 h 727"/>
              <a:gd name="T70" fmla="*/ 111 w 639"/>
              <a:gd name="T71" fmla="*/ 251 h 727"/>
              <a:gd name="T72" fmla="*/ 129 w 639"/>
              <a:gd name="T73" fmla="*/ 254 h 727"/>
              <a:gd name="T74" fmla="*/ 158 w 639"/>
              <a:gd name="T75" fmla="*/ 246 h 727"/>
              <a:gd name="T76" fmla="*/ 182 w 639"/>
              <a:gd name="T77" fmla="*/ 235 h 727"/>
              <a:gd name="T78" fmla="*/ 200 w 639"/>
              <a:gd name="T79" fmla="*/ 233 h 727"/>
              <a:gd name="T80" fmla="*/ 227 w 639"/>
              <a:gd name="T81" fmla="*/ 218 h 727"/>
              <a:gd name="T82" fmla="*/ 243 w 639"/>
              <a:gd name="T83" fmla="*/ 204 h 727"/>
              <a:gd name="T84" fmla="*/ 249 w 639"/>
              <a:gd name="T85" fmla="*/ 187 h 727"/>
              <a:gd name="T86" fmla="*/ 271 w 639"/>
              <a:gd name="T87" fmla="*/ 178 h 727"/>
              <a:gd name="T88" fmla="*/ 329 w 639"/>
              <a:gd name="T89" fmla="*/ 183 h 727"/>
              <a:gd name="T90" fmla="*/ 360 w 639"/>
              <a:gd name="T91" fmla="*/ 184 h 727"/>
              <a:gd name="T92" fmla="*/ 395 w 639"/>
              <a:gd name="T93" fmla="*/ 172 h 727"/>
              <a:gd name="T94" fmla="*/ 411 w 639"/>
              <a:gd name="T95" fmla="*/ 160 h 727"/>
              <a:gd name="T96" fmla="*/ 410 w 639"/>
              <a:gd name="T97" fmla="*/ 130 h 727"/>
              <a:gd name="T98" fmla="*/ 424 w 639"/>
              <a:gd name="T99" fmla="*/ 126 h 727"/>
              <a:gd name="T100" fmla="*/ 436 w 639"/>
              <a:gd name="T101" fmla="*/ 112 h 727"/>
              <a:gd name="T102" fmla="*/ 453 w 639"/>
              <a:gd name="T103" fmla="*/ 100 h 727"/>
              <a:gd name="T104" fmla="*/ 455 w 639"/>
              <a:gd name="T105" fmla="*/ 75 h 727"/>
              <a:gd name="T106" fmla="*/ 464 w 639"/>
              <a:gd name="T107" fmla="*/ 77 h 727"/>
              <a:gd name="T108" fmla="*/ 485 w 639"/>
              <a:gd name="T109" fmla="*/ 76 h 727"/>
              <a:gd name="T110" fmla="*/ 499 w 639"/>
              <a:gd name="T111" fmla="*/ 82 h 727"/>
              <a:gd name="T112" fmla="*/ 510 w 639"/>
              <a:gd name="T113" fmla="*/ 93 h 727"/>
              <a:gd name="T114" fmla="*/ 544 w 639"/>
              <a:gd name="T115" fmla="*/ 86 h 727"/>
              <a:gd name="T116" fmla="*/ 569 w 639"/>
              <a:gd name="T117" fmla="*/ 62 h 727"/>
              <a:gd name="T118" fmla="*/ 582 w 639"/>
              <a:gd name="T119" fmla="*/ 44 h 727"/>
              <a:gd name="T120" fmla="*/ 609 w 639"/>
              <a:gd name="T121" fmla="*/ 44 h 727"/>
              <a:gd name="T122" fmla="*/ 620 w 639"/>
              <a:gd name="T123" fmla="*/ 28 h 727"/>
              <a:gd name="T124" fmla="*/ 638 w 639"/>
              <a:gd name="T125" fmla="*/ 3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39" h="727">
                <a:moveTo>
                  <a:pt x="276" y="700"/>
                </a:moveTo>
                <a:lnTo>
                  <a:pt x="276" y="694"/>
                </a:lnTo>
                <a:lnTo>
                  <a:pt x="276" y="692"/>
                </a:lnTo>
                <a:lnTo>
                  <a:pt x="276" y="692"/>
                </a:lnTo>
                <a:lnTo>
                  <a:pt x="276" y="691"/>
                </a:lnTo>
                <a:lnTo>
                  <a:pt x="275" y="690"/>
                </a:lnTo>
                <a:lnTo>
                  <a:pt x="275" y="690"/>
                </a:lnTo>
                <a:lnTo>
                  <a:pt x="275" y="690"/>
                </a:lnTo>
                <a:lnTo>
                  <a:pt x="272" y="691"/>
                </a:lnTo>
                <a:lnTo>
                  <a:pt x="270" y="692"/>
                </a:lnTo>
                <a:lnTo>
                  <a:pt x="268" y="692"/>
                </a:lnTo>
                <a:lnTo>
                  <a:pt x="266" y="693"/>
                </a:lnTo>
                <a:lnTo>
                  <a:pt x="263" y="695"/>
                </a:lnTo>
                <a:lnTo>
                  <a:pt x="258" y="697"/>
                </a:lnTo>
                <a:lnTo>
                  <a:pt x="256" y="698"/>
                </a:lnTo>
                <a:lnTo>
                  <a:pt x="255" y="699"/>
                </a:lnTo>
                <a:lnTo>
                  <a:pt x="255" y="699"/>
                </a:lnTo>
                <a:lnTo>
                  <a:pt x="254" y="700"/>
                </a:lnTo>
                <a:lnTo>
                  <a:pt x="254" y="701"/>
                </a:lnTo>
                <a:lnTo>
                  <a:pt x="253" y="702"/>
                </a:lnTo>
                <a:lnTo>
                  <a:pt x="252" y="705"/>
                </a:lnTo>
                <a:lnTo>
                  <a:pt x="251" y="708"/>
                </a:lnTo>
                <a:lnTo>
                  <a:pt x="250" y="709"/>
                </a:lnTo>
                <a:lnTo>
                  <a:pt x="250" y="710"/>
                </a:lnTo>
                <a:lnTo>
                  <a:pt x="249" y="712"/>
                </a:lnTo>
                <a:lnTo>
                  <a:pt x="248" y="714"/>
                </a:lnTo>
                <a:lnTo>
                  <a:pt x="247" y="714"/>
                </a:lnTo>
                <a:lnTo>
                  <a:pt x="246" y="715"/>
                </a:lnTo>
                <a:lnTo>
                  <a:pt x="246" y="715"/>
                </a:lnTo>
                <a:lnTo>
                  <a:pt x="246" y="715"/>
                </a:lnTo>
                <a:lnTo>
                  <a:pt x="243" y="716"/>
                </a:lnTo>
                <a:lnTo>
                  <a:pt x="242" y="716"/>
                </a:lnTo>
                <a:lnTo>
                  <a:pt x="241" y="717"/>
                </a:lnTo>
                <a:lnTo>
                  <a:pt x="239" y="718"/>
                </a:lnTo>
                <a:lnTo>
                  <a:pt x="237" y="719"/>
                </a:lnTo>
                <a:lnTo>
                  <a:pt x="236" y="720"/>
                </a:lnTo>
                <a:lnTo>
                  <a:pt x="235" y="720"/>
                </a:lnTo>
                <a:lnTo>
                  <a:pt x="234" y="721"/>
                </a:lnTo>
                <a:lnTo>
                  <a:pt x="233" y="721"/>
                </a:lnTo>
                <a:lnTo>
                  <a:pt x="228" y="721"/>
                </a:lnTo>
                <a:lnTo>
                  <a:pt x="227" y="722"/>
                </a:lnTo>
                <a:lnTo>
                  <a:pt x="225" y="722"/>
                </a:lnTo>
                <a:lnTo>
                  <a:pt x="224" y="723"/>
                </a:lnTo>
                <a:lnTo>
                  <a:pt x="223" y="723"/>
                </a:lnTo>
                <a:lnTo>
                  <a:pt x="221" y="725"/>
                </a:lnTo>
                <a:lnTo>
                  <a:pt x="220" y="725"/>
                </a:lnTo>
                <a:lnTo>
                  <a:pt x="219" y="726"/>
                </a:lnTo>
                <a:lnTo>
                  <a:pt x="217" y="726"/>
                </a:lnTo>
                <a:lnTo>
                  <a:pt x="216" y="727"/>
                </a:lnTo>
                <a:lnTo>
                  <a:pt x="215" y="727"/>
                </a:lnTo>
                <a:lnTo>
                  <a:pt x="213" y="727"/>
                </a:lnTo>
                <a:lnTo>
                  <a:pt x="212" y="727"/>
                </a:lnTo>
                <a:lnTo>
                  <a:pt x="211" y="726"/>
                </a:lnTo>
                <a:lnTo>
                  <a:pt x="209" y="726"/>
                </a:lnTo>
                <a:lnTo>
                  <a:pt x="208" y="725"/>
                </a:lnTo>
                <a:lnTo>
                  <a:pt x="206" y="724"/>
                </a:lnTo>
                <a:lnTo>
                  <a:pt x="205" y="724"/>
                </a:lnTo>
                <a:lnTo>
                  <a:pt x="204" y="724"/>
                </a:lnTo>
                <a:lnTo>
                  <a:pt x="204" y="723"/>
                </a:lnTo>
                <a:lnTo>
                  <a:pt x="203" y="722"/>
                </a:lnTo>
                <a:lnTo>
                  <a:pt x="202" y="722"/>
                </a:lnTo>
                <a:lnTo>
                  <a:pt x="201" y="721"/>
                </a:lnTo>
                <a:lnTo>
                  <a:pt x="199" y="720"/>
                </a:lnTo>
                <a:lnTo>
                  <a:pt x="198" y="720"/>
                </a:lnTo>
                <a:lnTo>
                  <a:pt x="195" y="717"/>
                </a:lnTo>
                <a:lnTo>
                  <a:pt x="194" y="717"/>
                </a:lnTo>
                <a:lnTo>
                  <a:pt x="193" y="716"/>
                </a:lnTo>
                <a:lnTo>
                  <a:pt x="193" y="716"/>
                </a:lnTo>
                <a:lnTo>
                  <a:pt x="192" y="716"/>
                </a:lnTo>
                <a:lnTo>
                  <a:pt x="191" y="716"/>
                </a:lnTo>
                <a:lnTo>
                  <a:pt x="189" y="716"/>
                </a:lnTo>
                <a:lnTo>
                  <a:pt x="188" y="717"/>
                </a:lnTo>
                <a:lnTo>
                  <a:pt x="185" y="719"/>
                </a:lnTo>
                <a:lnTo>
                  <a:pt x="183" y="719"/>
                </a:lnTo>
                <a:lnTo>
                  <a:pt x="182" y="719"/>
                </a:lnTo>
                <a:lnTo>
                  <a:pt x="181" y="720"/>
                </a:lnTo>
                <a:lnTo>
                  <a:pt x="181" y="720"/>
                </a:lnTo>
                <a:lnTo>
                  <a:pt x="180" y="720"/>
                </a:lnTo>
                <a:lnTo>
                  <a:pt x="179" y="720"/>
                </a:lnTo>
                <a:lnTo>
                  <a:pt x="178" y="720"/>
                </a:lnTo>
                <a:lnTo>
                  <a:pt x="178" y="719"/>
                </a:lnTo>
                <a:lnTo>
                  <a:pt x="177" y="719"/>
                </a:lnTo>
                <a:lnTo>
                  <a:pt x="174" y="716"/>
                </a:lnTo>
                <a:lnTo>
                  <a:pt x="173" y="715"/>
                </a:lnTo>
                <a:lnTo>
                  <a:pt x="172" y="715"/>
                </a:lnTo>
                <a:lnTo>
                  <a:pt x="172" y="715"/>
                </a:lnTo>
                <a:lnTo>
                  <a:pt x="171" y="715"/>
                </a:lnTo>
                <a:lnTo>
                  <a:pt x="170" y="715"/>
                </a:lnTo>
                <a:lnTo>
                  <a:pt x="170" y="715"/>
                </a:lnTo>
                <a:lnTo>
                  <a:pt x="169" y="715"/>
                </a:lnTo>
                <a:lnTo>
                  <a:pt x="166" y="716"/>
                </a:lnTo>
                <a:lnTo>
                  <a:pt x="164" y="717"/>
                </a:lnTo>
                <a:lnTo>
                  <a:pt x="158" y="719"/>
                </a:lnTo>
                <a:lnTo>
                  <a:pt x="154" y="720"/>
                </a:lnTo>
                <a:lnTo>
                  <a:pt x="153" y="720"/>
                </a:lnTo>
                <a:lnTo>
                  <a:pt x="151" y="721"/>
                </a:lnTo>
                <a:lnTo>
                  <a:pt x="149" y="721"/>
                </a:lnTo>
                <a:lnTo>
                  <a:pt x="149" y="720"/>
                </a:lnTo>
                <a:lnTo>
                  <a:pt x="148" y="720"/>
                </a:lnTo>
                <a:lnTo>
                  <a:pt x="148" y="720"/>
                </a:lnTo>
                <a:lnTo>
                  <a:pt x="147" y="720"/>
                </a:lnTo>
                <a:lnTo>
                  <a:pt x="148" y="720"/>
                </a:lnTo>
                <a:lnTo>
                  <a:pt x="148" y="718"/>
                </a:lnTo>
                <a:lnTo>
                  <a:pt x="148" y="716"/>
                </a:lnTo>
                <a:lnTo>
                  <a:pt x="148" y="714"/>
                </a:lnTo>
                <a:lnTo>
                  <a:pt x="148" y="712"/>
                </a:lnTo>
                <a:lnTo>
                  <a:pt x="148" y="710"/>
                </a:lnTo>
                <a:lnTo>
                  <a:pt x="148" y="709"/>
                </a:lnTo>
                <a:lnTo>
                  <a:pt x="147" y="707"/>
                </a:lnTo>
                <a:lnTo>
                  <a:pt x="147" y="705"/>
                </a:lnTo>
                <a:lnTo>
                  <a:pt x="146" y="703"/>
                </a:lnTo>
                <a:lnTo>
                  <a:pt x="146" y="702"/>
                </a:lnTo>
                <a:lnTo>
                  <a:pt x="145" y="701"/>
                </a:lnTo>
                <a:lnTo>
                  <a:pt x="144" y="700"/>
                </a:lnTo>
                <a:lnTo>
                  <a:pt x="143" y="699"/>
                </a:lnTo>
                <a:lnTo>
                  <a:pt x="142" y="698"/>
                </a:lnTo>
                <a:lnTo>
                  <a:pt x="141" y="698"/>
                </a:lnTo>
                <a:lnTo>
                  <a:pt x="139" y="697"/>
                </a:lnTo>
                <a:lnTo>
                  <a:pt x="139" y="696"/>
                </a:lnTo>
                <a:lnTo>
                  <a:pt x="138" y="696"/>
                </a:lnTo>
                <a:lnTo>
                  <a:pt x="138" y="695"/>
                </a:lnTo>
                <a:lnTo>
                  <a:pt x="138" y="695"/>
                </a:lnTo>
                <a:lnTo>
                  <a:pt x="138" y="694"/>
                </a:lnTo>
                <a:lnTo>
                  <a:pt x="138" y="693"/>
                </a:lnTo>
                <a:lnTo>
                  <a:pt x="138" y="687"/>
                </a:lnTo>
                <a:lnTo>
                  <a:pt x="138" y="686"/>
                </a:lnTo>
                <a:lnTo>
                  <a:pt x="138" y="682"/>
                </a:lnTo>
                <a:lnTo>
                  <a:pt x="138" y="677"/>
                </a:lnTo>
                <a:lnTo>
                  <a:pt x="139" y="675"/>
                </a:lnTo>
                <a:lnTo>
                  <a:pt x="139" y="673"/>
                </a:lnTo>
                <a:lnTo>
                  <a:pt x="140" y="667"/>
                </a:lnTo>
                <a:lnTo>
                  <a:pt x="141" y="665"/>
                </a:lnTo>
                <a:lnTo>
                  <a:pt x="141" y="664"/>
                </a:lnTo>
                <a:lnTo>
                  <a:pt x="141" y="661"/>
                </a:lnTo>
                <a:lnTo>
                  <a:pt x="141" y="659"/>
                </a:lnTo>
                <a:lnTo>
                  <a:pt x="141" y="656"/>
                </a:lnTo>
                <a:lnTo>
                  <a:pt x="141" y="654"/>
                </a:lnTo>
                <a:lnTo>
                  <a:pt x="141" y="652"/>
                </a:lnTo>
                <a:lnTo>
                  <a:pt x="140" y="652"/>
                </a:lnTo>
                <a:lnTo>
                  <a:pt x="140" y="651"/>
                </a:lnTo>
                <a:lnTo>
                  <a:pt x="139" y="650"/>
                </a:lnTo>
                <a:lnTo>
                  <a:pt x="139" y="650"/>
                </a:lnTo>
                <a:lnTo>
                  <a:pt x="138" y="649"/>
                </a:lnTo>
                <a:lnTo>
                  <a:pt x="137" y="648"/>
                </a:lnTo>
                <a:lnTo>
                  <a:pt x="135" y="648"/>
                </a:lnTo>
                <a:lnTo>
                  <a:pt x="134" y="647"/>
                </a:lnTo>
                <a:lnTo>
                  <a:pt x="132" y="647"/>
                </a:lnTo>
                <a:lnTo>
                  <a:pt x="131" y="646"/>
                </a:lnTo>
                <a:lnTo>
                  <a:pt x="129" y="646"/>
                </a:lnTo>
                <a:lnTo>
                  <a:pt x="126" y="646"/>
                </a:lnTo>
                <a:lnTo>
                  <a:pt x="125" y="646"/>
                </a:lnTo>
                <a:lnTo>
                  <a:pt x="124" y="646"/>
                </a:lnTo>
                <a:lnTo>
                  <a:pt x="124" y="646"/>
                </a:lnTo>
                <a:lnTo>
                  <a:pt x="123" y="646"/>
                </a:lnTo>
                <a:lnTo>
                  <a:pt x="123" y="645"/>
                </a:lnTo>
                <a:lnTo>
                  <a:pt x="122" y="645"/>
                </a:lnTo>
                <a:lnTo>
                  <a:pt x="122" y="645"/>
                </a:lnTo>
                <a:lnTo>
                  <a:pt x="122" y="644"/>
                </a:lnTo>
                <a:lnTo>
                  <a:pt x="122" y="644"/>
                </a:lnTo>
                <a:lnTo>
                  <a:pt x="123" y="643"/>
                </a:lnTo>
                <a:lnTo>
                  <a:pt x="123" y="642"/>
                </a:lnTo>
                <a:lnTo>
                  <a:pt x="123" y="641"/>
                </a:lnTo>
                <a:lnTo>
                  <a:pt x="122" y="640"/>
                </a:lnTo>
                <a:lnTo>
                  <a:pt x="122" y="640"/>
                </a:lnTo>
                <a:lnTo>
                  <a:pt x="121" y="639"/>
                </a:lnTo>
                <a:lnTo>
                  <a:pt x="120" y="638"/>
                </a:lnTo>
                <a:lnTo>
                  <a:pt x="118" y="637"/>
                </a:lnTo>
                <a:lnTo>
                  <a:pt x="117" y="636"/>
                </a:lnTo>
                <a:lnTo>
                  <a:pt x="116" y="636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6" y="635"/>
                </a:lnTo>
                <a:lnTo>
                  <a:pt x="117" y="635"/>
                </a:lnTo>
                <a:lnTo>
                  <a:pt x="118" y="634"/>
                </a:lnTo>
                <a:lnTo>
                  <a:pt x="120" y="634"/>
                </a:lnTo>
                <a:lnTo>
                  <a:pt x="121" y="634"/>
                </a:lnTo>
                <a:lnTo>
                  <a:pt x="122" y="634"/>
                </a:lnTo>
                <a:lnTo>
                  <a:pt x="123" y="633"/>
                </a:lnTo>
                <a:lnTo>
                  <a:pt x="124" y="633"/>
                </a:lnTo>
                <a:lnTo>
                  <a:pt x="124" y="632"/>
                </a:lnTo>
                <a:lnTo>
                  <a:pt x="124" y="632"/>
                </a:lnTo>
                <a:lnTo>
                  <a:pt x="125" y="631"/>
                </a:lnTo>
                <a:lnTo>
                  <a:pt x="125" y="631"/>
                </a:lnTo>
                <a:lnTo>
                  <a:pt x="124" y="630"/>
                </a:lnTo>
                <a:lnTo>
                  <a:pt x="124" y="629"/>
                </a:lnTo>
                <a:lnTo>
                  <a:pt x="123" y="628"/>
                </a:lnTo>
                <a:lnTo>
                  <a:pt x="123" y="627"/>
                </a:lnTo>
                <a:lnTo>
                  <a:pt x="122" y="626"/>
                </a:lnTo>
                <a:lnTo>
                  <a:pt x="120" y="624"/>
                </a:lnTo>
                <a:lnTo>
                  <a:pt x="120" y="623"/>
                </a:lnTo>
                <a:lnTo>
                  <a:pt x="119" y="622"/>
                </a:lnTo>
                <a:lnTo>
                  <a:pt x="119" y="622"/>
                </a:lnTo>
                <a:lnTo>
                  <a:pt x="119" y="621"/>
                </a:lnTo>
                <a:lnTo>
                  <a:pt x="119" y="620"/>
                </a:lnTo>
                <a:lnTo>
                  <a:pt x="119" y="619"/>
                </a:lnTo>
                <a:lnTo>
                  <a:pt x="119" y="619"/>
                </a:lnTo>
                <a:lnTo>
                  <a:pt x="119" y="618"/>
                </a:lnTo>
                <a:lnTo>
                  <a:pt x="119" y="618"/>
                </a:lnTo>
                <a:lnTo>
                  <a:pt x="120" y="618"/>
                </a:lnTo>
                <a:lnTo>
                  <a:pt x="125" y="615"/>
                </a:lnTo>
                <a:lnTo>
                  <a:pt x="127" y="614"/>
                </a:lnTo>
                <a:lnTo>
                  <a:pt x="127" y="614"/>
                </a:lnTo>
                <a:lnTo>
                  <a:pt x="128" y="613"/>
                </a:lnTo>
                <a:lnTo>
                  <a:pt x="128" y="613"/>
                </a:lnTo>
                <a:lnTo>
                  <a:pt x="129" y="612"/>
                </a:lnTo>
                <a:lnTo>
                  <a:pt x="128" y="612"/>
                </a:lnTo>
                <a:lnTo>
                  <a:pt x="128" y="611"/>
                </a:lnTo>
                <a:lnTo>
                  <a:pt x="128" y="611"/>
                </a:lnTo>
                <a:lnTo>
                  <a:pt x="127" y="610"/>
                </a:lnTo>
                <a:lnTo>
                  <a:pt x="127" y="610"/>
                </a:lnTo>
                <a:lnTo>
                  <a:pt x="126" y="609"/>
                </a:lnTo>
                <a:lnTo>
                  <a:pt x="125" y="609"/>
                </a:lnTo>
                <a:lnTo>
                  <a:pt x="123" y="609"/>
                </a:lnTo>
                <a:lnTo>
                  <a:pt x="122" y="609"/>
                </a:lnTo>
                <a:lnTo>
                  <a:pt x="120" y="609"/>
                </a:lnTo>
                <a:lnTo>
                  <a:pt x="118" y="609"/>
                </a:lnTo>
                <a:lnTo>
                  <a:pt x="116" y="609"/>
                </a:lnTo>
                <a:lnTo>
                  <a:pt x="115" y="609"/>
                </a:lnTo>
                <a:lnTo>
                  <a:pt x="114" y="609"/>
                </a:lnTo>
                <a:lnTo>
                  <a:pt x="113" y="609"/>
                </a:lnTo>
                <a:lnTo>
                  <a:pt x="113" y="609"/>
                </a:lnTo>
                <a:lnTo>
                  <a:pt x="112" y="608"/>
                </a:lnTo>
                <a:lnTo>
                  <a:pt x="112" y="608"/>
                </a:lnTo>
                <a:lnTo>
                  <a:pt x="111" y="607"/>
                </a:lnTo>
                <a:lnTo>
                  <a:pt x="111" y="606"/>
                </a:lnTo>
                <a:lnTo>
                  <a:pt x="111" y="605"/>
                </a:lnTo>
                <a:lnTo>
                  <a:pt x="111" y="604"/>
                </a:lnTo>
                <a:lnTo>
                  <a:pt x="111" y="603"/>
                </a:lnTo>
                <a:lnTo>
                  <a:pt x="111" y="601"/>
                </a:lnTo>
                <a:lnTo>
                  <a:pt x="112" y="600"/>
                </a:lnTo>
                <a:lnTo>
                  <a:pt x="112" y="599"/>
                </a:lnTo>
                <a:lnTo>
                  <a:pt x="113" y="598"/>
                </a:lnTo>
                <a:lnTo>
                  <a:pt x="114" y="596"/>
                </a:lnTo>
                <a:lnTo>
                  <a:pt x="118" y="591"/>
                </a:lnTo>
                <a:lnTo>
                  <a:pt x="119" y="589"/>
                </a:lnTo>
                <a:lnTo>
                  <a:pt x="120" y="588"/>
                </a:lnTo>
                <a:lnTo>
                  <a:pt x="122" y="587"/>
                </a:lnTo>
                <a:lnTo>
                  <a:pt x="123" y="586"/>
                </a:lnTo>
                <a:lnTo>
                  <a:pt x="124" y="584"/>
                </a:lnTo>
                <a:lnTo>
                  <a:pt x="125" y="584"/>
                </a:lnTo>
                <a:lnTo>
                  <a:pt x="127" y="582"/>
                </a:lnTo>
                <a:lnTo>
                  <a:pt x="128" y="581"/>
                </a:lnTo>
                <a:lnTo>
                  <a:pt x="130" y="581"/>
                </a:lnTo>
                <a:lnTo>
                  <a:pt x="132" y="580"/>
                </a:lnTo>
                <a:lnTo>
                  <a:pt x="133" y="579"/>
                </a:lnTo>
                <a:lnTo>
                  <a:pt x="134" y="579"/>
                </a:lnTo>
                <a:lnTo>
                  <a:pt x="135" y="578"/>
                </a:lnTo>
                <a:lnTo>
                  <a:pt x="137" y="578"/>
                </a:lnTo>
                <a:lnTo>
                  <a:pt x="138" y="578"/>
                </a:lnTo>
                <a:lnTo>
                  <a:pt x="139" y="578"/>
                </a:lnTo>
                <a:lnTo>
                  <a:pt x="139" y="579"/>
                </a:lnTo>
                <a:lnTo>
                  <a:pt x="140" y="579"/>
                </a:lnTo>
                <a:lnTo>
                  <a:pt x="144" y="581"/>
                </a:lnTo>
                <a:lnTo>
                  <a:pt x="145" y="582"/>
                </a:lnTo>
                <a:lnTo>
                  <a:pt x="146" y="582"/>
                </a:lnTo>
                <a:lnTo>
                  <a:pt x="147" y="582"/>
                </a:lnTo>
                <a:lnTo>
                  <a:pt x="147" y="582"/>
                </a:lnTo>
                <a:lnTo>
                  <a:pt x="148" y="582"/>
                </a:lnTo>
                <a:lnTo>
                  <a:pt x="149" y="582"/>
                </a:lnTo>
                <a:lnTo>
                  <a:pt x="150" y="582"/>
                </a:lnTo>
                <a:lnTo>
                  <a:pt x="150" y="581"/>
                </a:lnTo>
                <a:lnTo>
                  <a:pt x="151" y="581"/>
                </a:lnTo>
                <a:lnTo>
                  <a:pt x="152" y="580"/>
                </a:lnTo>
                <a:lnTo>
                  <a:pt x="153" y="579"/>
                </a:lnTo>
                <a:lnTo>
                  <a:pt x="155" y="575"/>
                </a:lnTo>
                <a:lnTo>
                  <a:pt x="156" y="574"/>
                </a:lnTo>
                <a:lnTo>
                  <a:pt x="158" y="573"/>
                </a:lnTo>
                <a:lnTo>
                  <a:pt x="159" y="571"/>
                </a:lnTo>
                <a:lnTo>
                  <a:pt x="163" y="568"/>
                </a:lnTo>
                <a:lnTo>
                  <a:pt x="165" y="566"/>
                </a:lnTo>
                <a:lnTo>
                  <a:pt x="166" y="566"/>
                </a:lnTo>
                <a:lnTo>
                  <a:pt x="166" y="565"/>
                </a:lnTo>
                <a:lnTo>
                  <a:pt x="167" y="564"/>
                </a:lnTo>
                <a:lnTo>
                  <a:pt x="167" y="563"/>
                </a:lnTo>
                <a:lnTo>
                  <a:pt x="167" y="563"/>
                </a:lnTo>
                <a:lnTo>
                  <a:pt x="167" y="562"/>
                </a:lnTo>
                <a:lnTo>
                  <a:pt x="167" y="561"/>
                </a:lnTo>
                <a:lnTo>
                  <a:pt x="167" y="560"/>
                </a:lnTo>
                <a:lnTo>
                  <a:pt x="166" y="559"/>
                </a:lnTo>
                <a:lnTo>
                  <a:pt x="165" y="558"/>
                </a:lnTo>
                <a:lnTo>
                  <a:pt x="164" y="558"/>
                </a:lnTo>
                <a:lnTo>
                  <a:pt x="162" y="557"/>
                </a:lnTo>
                <a:lnTo>
                  <a:pt x="162" y="556"/>
                </a:lnTo>
                <a:lnTo>
                  <a:pt x="161" y="556"/>
                </a:lnTo>
                <a:lnTo>
                  <a:pt x="161" y="555"/>
                </a:lnTo>
                <a:lnTo>
                  <a:pt x="161" y="554"/>
                </a:lnTo>
                <a:lnTo>
                  <a:pt x="161" y="553"/>
                </a:lnTo>
                <a:lnTo>
                  <a:pt x="162" y="551"/>
                </a:lnTo>
                <a:lnTo>
                  <a:pt x="162" y="549"/>
                </a:lnTo>
                <a:lnTo>
                  <a:pt x="162" y="548"/>
                </a:lnTo>
                <a:lnTo>
                  <a:pt x="163" y="546"/>
                </a:lnTo>
                <a:lnTo>
                  <a:pt x="163" y="545"/>
                </a:lnTo>
                <a:lnTo>
                  <a:pt x="163" y="543"/>
                </a:lnTo>
                <a:lnTo>
                  <a:pt x="163" y="539"/>
                </a:lnTo>
                <a:lnTo>
                  <a:pt x="163" y="537"/>
                </a:lnTo>
                <a:lnTo>
                  <a:pt x="163" y="536"/>
                </a:lnTo>
                <a:lnTo>
                  <a:pt x="163" y="535"/>
                </a:lnTo>
                <a:lnTo>
                  <a:pt x="163" y="534"/>
                </a:lnTo>
                <a:lnTo>
                  <a:pt x="164" y="533"/>
                </a:lnTo>
                <a:lnTo>
                  <a:pt x="165" y="529"/>
                </a:lnTo>
                <a:lnTo>
                  <a:pt x="166" y="527"/>
                </a:lnTo>
                <a:lnTo>
                  <a:pt x="166" y="525"/>
                </a:lnTo>
                <a:lnTo>
                  <a:pt x="166" y="524"/>
                </a:lnTo>
                <a:lnTo>
                  <a:pt x="167" y="522"/>
                </a:lnTo>
                <a:lnTo>
                  <a:pt x="167" y="521"/>
                </a:lnTo>
                <a:lnTo>
                  <a:pt x="167" y="519"/>
                </a:lnTo>
                <a:lnTo>
                  <a:pt x="166" y="516"/>
                </a:lnTo>
                <a:lnTo>
                  <a:pt x="166" y="513"/>
                </a:lnTo>
                <a:lnTo>
                  <a:pt x="166" y="512"/>
                </a:lnTo>
                <a:lnTo>
                  <a:pt x="167" y="506"/>
                </a:lnTo>
                <a:lnTo>
                  <a:pt x="167" y="504"/>
                </a:lnTo>
                <a:lnTo>
                  <a:pt x="168" y="502"/>
                </a:lnTo>
                <a:lnTo>
                  <a:pt x="169" y="498"/>
                </a:lnTo>
                <a:lnTo>
                  <a:pt x="170" y="495"/>
                </a:lnTo>
                <a:lnTo>
                  <a:pt x="171" y="493"/>
                </a:lnTo>
                <a:lnTo>
                  <a:pt x="171" y="492"/>
                </a:lnTo>
                <a:lnTo>
                  <a:pt x="172" y="491"/>
                </a:lnTo>
                <a:lnTo>
                  <a:pt x="173" y="490"/>
                </a:lnTo>
                <a:lnTo>
                  <a:pt x="173" y="490"/>
                </a:lnTo>
                <a:lnTo>
                  <a:pt x="176" y="488"/>
                </a:lnTo>
                <a:lnTo>
                  <a:pt x="177" y="487"/>
                </a:lnTo>
                <a:lnTo>
                  <a:pt x="177" y="486"/>
                </a:lnTo>
                <a:lnTo>
                  <a:pt x="177" y="485"/>
                </a:lnTo>
                <a:lnTo>
                  <a:pt x="178" y="484"/>
                </a:lnTo>
                <a:lnTo>
                  <a:pt x="178" y="483"/>
                </a:lnTo>
                <a:lnTo>
                  <a:pt x="178" y="482"/>
                </a:lnTo>
                <a:lnTo>
                  <a:pt x="178" y="480"/>
                </a:lnTo>
                <a:lnTo>
                  <a:pt x="178" y="475"/>
                </a:lnTo>
                <a:lnTo>
                  <a:pt x="177" y="473"/>
                </a:lnTo>
                <a:lnTo>
                  <a:pt x="177" y="467"/>
                </a:lnTo>
                <a:lnTo>
                  <a:pt x="176" y="462"/>
                </a:lnTo>
                <a:lnTo>
                  <a:pt x="176" y="460"/>
                </a:lnTo>
                <a:lnTo>
                  <a:pt x="176" y="453"/>
                </a:lnTo>
                <a:lnTo>
                  <a:pt x="176" y="452"/>
                </a:lnTo>
                <a:lnTo>
                  <a:pt x="176" y="451"/>
                </a:lnTo>
                <a:lnTo>
                  <a:pt x="175" y="451"/>
                </a:lnTo>
                <a:lnTo>
                  <a:pt x="175" y="450"/>
                </a:lnTo>
                <a:lnTo>
                  <a:pt x="174" y="450"/>
                </a:lnTo>
                <a:lnTo>
                  <a:pt x="173" y="449"/>
                </a:lnTo>
                <a:lnTo>
                  <a:pt x="164" y="444"/>
                </a:lnTo>
                <a:lnTo>
                  <a:pt x="161" y="443"/>
                </a:lnTo>
                <a:lnTo>
                  <a:pt x="159" y="442"/>
                </a:lnTo>
                <a:lnTo>
                  <a:pt x="156" y="441"/>
                </a:lnTo>
                <a:lnTo>
                  <a:pt x="152" y="440"/>
                </a:lnTo>
                <a:lnTo>
                  <a:pt x="148" y="439"/>
                </a:lnTo>
                <a:lnTo>
                  <a:pt x="147" y="439"/>
                </a:lnTo>
                <a:lnTo>
                  <a:pt x="147" y="438"/>
                </a:lnTo>
                <a:lnTo>
                  <a:pt x="146" y="438"/>
                </a:lnTo>
                <a:lnTo>
                  <a:pt x="146" y="438"/>
                </a:lnTo>
                <a:lnTo>
                  <a:pt x="146" y="437"/>
                </a:lnTo>
                <a:lnTo>
                  <a:pt x="145" y="437"/>
                </a:lnTo>
                <a:lnTo>
                  <a:pt x="145" y="436"/>
                </a:lnTo>
                <a:lnTo>
                  <a:pt x="144" y="432"/>
                </a:lnTo>
                <a:lnTo>
                  <a:pt x="144" y="431"/>
                </a:lnTo>
                <a:lnTo>
                  <a:pt x="144" y="430"/>
                </a:lnTo>
                <a:lnTo>
                  <a:pt x="144" y="429"/>
                </a:lnTo>
                <a:lnTo>
                  <a:pt x="143" y="429"/>
                </a:lnTo>
                <a:lnTo>
                  <a:pt x="143" y="428"/>
                </a:lnTo>
                <a:lnTo>
                  <a:pt x="142" y="427"/>
                </a:lnTo>
                <a:lnTo>
                  <a:pt x="141" y="427"/>
                </a:lnTo>
                <a:lnTo>
                  <a:pt x="140" y="426"/>
                </a:lnTo>
                <a:lnTo>
                  <a:pt x="139" y="425"/>
                </a:lnTo>
                <a:lnTo>
                  <a:pt x="137" y="425"/>
                </a:lnTo>
                <a:lnTo>
                  <a:pt x="136" y="424"/>
                </a:lnTo>
                <a:lnTo>
                  <a:pt x="135" y="424"/>
                </a:lnTo>
                <a:lnTo>
                  <a:pt x="130" y="423"/>
                </a:lnTo>
                <a:lnTo>
                  <a:pt x="129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1" y="417"/>
                </a:lnTo>
                <a:lnTo>
                  <a:pt x="118" y="414"/>
                </a:lnTo>
                <a:lnTo>
                  <a:pt x="117" y="413"/>
                </a:lnTo>
                <a:lnTo>
                  <a:pt x="115" y="411"/>
                </a:lnTo>
                <a:lnTo>
                  <a:pt x="111" y="407"/>
                </a:lnTo>
                <a:lnTo>
                  <a:pt x="110" y="405"/>
                </a:lnTo>
                <a:lnTo>
                  <a:pt x="109" y="404"/>
                </a:lnTo>
                <a:lnTo>
                  <a:pt x="108" y="404"/>
                </a:lnTo>
                <a:lnTo>
                  <a:pt x="107" y="403"/>
                </a:lnTo>
                <a:lnTo>
                  <a:pt x="106" y="402"/>
                </a:lnTo>
                <a:lnTo>
                  <a:pt x="105" y="402"/>
                </a:lnTo>
                <a:lnTo>
                  <a:pt x="103" y="402"/>
                </a:lnTo>
                <a:lnTo>
                  <a:pt x="102" y="401"/>
                </a:lnTo>
                <a:lnTo>
                  <a:pt x="100" y="401"/>
                </a:lnTo>
                <a:lnTo>
                  <a:pt x="99" y="402"/>
                </a:lnTo>
                <a:lnTo>
                  <a:pt x="97" y="402"/>
                </a:lnTo>
                <a:lnTo>
                  <a:pt x="92" y="403"/>
                </a:lnTo>
                <a:lnTo>
                  <a:pt x="91" y="403"/>
                </a:lnTo>
                <a:lnTo>
                  <a:pt x="89" y="404"/>
                </a:lnTo>
                <a:lnTo>
                  <a:pt x="87" y="404"/>
                </a:lnTo>
                <a:lnTo>
                  <a:pt x="86" y="404"/>
                </a:lnTo>
                <a:lnTo>
                  <a:pt x="84" y="404"/>
                </a:lnTo>
                <a:lnTo>
                  <a:pt x="82" y="404"/>
                </a:lnTo>
                <a:lnTo>
                  <a:pt x="80" y="404"/>
                </a:lnTo>
                <a:lnTo>
                  <a:pt x="78" y="404"/>
                </a:lnTo>
                <a:lnTo>
                  <a:pt x="76" y="403"/>
                </a:lnTo>
                <a:lnTo>
                  <a:pt x="75" y="403"/>
                </a:lnTo>
                <a:lnTo>
                  <a:pt x="73" y="402"/>
                </a:lnTo>
                <a:lnTo>
                  <a:pt x="72" y="402"/>
                </a:lnTo>
                <a:lnTo>
                  <a:pt x="70" y="401"/>
                </a:lnTo>
                <a:lnTo>
                  <a:pt x="69" y="400"/>
                </a:lnTo>
                <a:lnTo>
                  <a:pt x="67" y="399"/>
                </a:lnTo>
                <a:lnTo>
                  <a:pt x="62" y="395"/>
                </a:lnTo>
                <a:lnTo>
                  <a:pt x="60" y="394"/>
                </a:lnTo>
                <a:lnTo>
                  <a:pt x="57" y="392"/>
                </a:lnTo>
                <a:lnTo>
                  <a:pt x="52" y="390"/>
                </a:lnTo>
                <a:lnTo>
                  <a:pt x="51" y="389"/>
                </a:lnTo>
                <a:lnTo>
                  <a:pt x="50" y="388"/>
                </a:lnTo>
                <a:lnTo>
                  <a:pt x="49" y="387"/>
                </a:lnTo>
                <a:lnTo>
                  <a:pt x="47" y="386"/>
                </a:lnTo>
                <a:lnTo>
                  <a:pt x="47" y="385"/>
                </a:lnTo>
                <a:lnTo>
                  <a:pt x="47" y="385"/>
                </a:lnTo>
                <a:lnTo>
                  <a:pt x="46" y="384"/>
                </a:lnTo>
                <a:lnTo>
                  <a:pt x="46" y="384"/>
                </a:lnTo>
                <a:lnTo>
                  <a:pt x="46" y="384"/>
                </a:lnTo>
                <a:lnTo>
                  <a:pt x="46" y="383"/>
                </a:lnTo>
                <a:lnTo>
                  <a:pt x="46" y="383"/>
                </a:lnTo>
                <a:lnTo>
                  <a:pt x="46" y="382"/>
                </a:lnTo>
                <a:lnTo>
                  <a:pt x="47" y="382"/>
                </a:lnTo>
                <a:lnTo>
                  <a:pt x="47" y="381"/>
                </a:lnTo>
                <a:lnTo>
                  <a:pt x="48" y="381"/>
                </a:lnTo>
                <a:lnTo>
                  <a:pt x="49" y="380"/>
                </a:lnTo>
                <a:lnTo>
                  <a:pt x="52" y="379"/>
                </a:lnTo>
                <a:lnTo>
                  <a:pt x="52" y="379"/>
                </a:lnTo>
                <a:lnTo>
                  <a:pt x="52" y="378"/>
                </a:lnTo>
                <a:lnTo>
                  <a:pt x="52" y="378"/>
                </a:lnTo>
                <a:lnTo>
                  <a:pt x="52" y="378"/>
                </a:lnTo>
                <a:lnTo>
                  <a:pt x="52" y="377"/>
                </a:lnTo>
                <a:lnTo>
                  <a:pt x="51" y="377"/>
                </a:lnTo>
                <a:lnTo>
                  <a:pt x="50" y="376"/>
                </a:lnTo>
                <a:lnTo>
                  <a:pt x="48" y="375"/>
                </a:lnTo>
                <a:lnTo>
                  <a:pt x="47" y="375"/>
                </a:lnTo>
                <a:lnTo>
                  <a:pt x="46" y="375"/>
                </a:lnTo>
                <a:lnTo>
                  <a:pt x="45" y="374"/>
                </a:lnTo>
                <a:lnTo>
                  <a:pt x="44" y="374"/>
                </a:lnTo>
                <a:lnTo>
                  <a:pt x="42" y="374"/>
                </a:lnTo>
                <a:lnTo>
                  <a:pt x="38" y="375"/>
                </a:lnTo>
                <a:lnTo>
                  <a:pt x="37" y="375"/>
                </a:lnTo>
                <a:lnTo>
                  <a:pt x="36" y="375"/>
                </a:lnTo>
                <a:lnTo>
                  <a:pt x="34" y="375"/>
                </a:lnTo>
                <a:lnTo>
                  <a:pt x="31" y="374"/>
                </a:lnTo>
                <a:lnTo>
                  <a:pt x="28" y="374"/>
                </a:lnTo>
                <a:lnTo>
                  <a:pt x="27" y="374"/>
                </a:lnTo>
                <a:lnTo>
                  <a:pt x="25" y="374"/>
                </a:lnTo>
                <a:lnTo>
                  <a:pt x="22" y="374"/>
                </a:lnTo>
                <a:lnTo>
                  <a:pt x="21" y="374"/>
                </a:lnTo>
                <a:lnTo>
                  <a:pt x="20" y="374"/>
                </a:lnTo>
                <a:lnTo>
                  <a:pt x="18" y="375"/>
                </a:lnTo>
                <a:lnTo>
                  <a:pt x="15" y="376"/>
                </a:lnTo>
                <a:lnTo>
                  <a:pt x="13" y="377"/>
                </a:lnTo>
                <a:lnTo>
                  <a:pt x="12" y="377"/>
                </a:lnTo>
                <a:lnTo>
                  <a:pt x="11" y="377"/>
                </a:lnTo>
                <a:lnTo>
                  <a:pt x="10" y="378"/>
                </a:lnTo>
                <a:lnTo>
                  <a:pt x="9" y="377"/>
                </a:lnTo>
                <a:lnTo>
                  <a:pt x="8" y="377"/>
                </a:lnTo>
                <a:lnTo>
                  <a:pt x="4" y="376"/>
                </a:lnTo>
                <a:lnTo>
                  <a:pt x="3" y="376"/>
                </a:lnTo>
                <a:lnTo>
                  <a:pt x="2" y="376"/>
                </a:lnTo>
                <a:lnTo>
                  <a:pt x="2" y="375"/>
                </a:lnTo>
                <a:lnTo>
                  <a:pt x="1" y="375"/>
                </a:lnTo>
                <a:lnTo>
                  <a:pt x="1" y="375"/>
                </a:lnTo>
                <a:lnTo>
                  <a:pt x="0" y="374"/>
                </a:lnTo>
                <a:lnTo>
                  <a:pt x="0" y="373"/>
                </a:lnTo>
                <a:lnTo>
                  <a:pt x="0" y="373"/>
                </a:lnTo>
                <a:lnTo>
                  <a:pt x="0" y="372"/>
                </a:lnTo>
                <a:lnTo>
                  <a:pt x="0" y="371"/>
                </a:lnTo>
                <a:lnTo>
                  <a:pt x="1" y="370"/>
                </a:lnTo>
                <a:lnTo>
                  <a:pt x="1" y="369"/>
                </a:lnTo>
                <a:lnTo>
                  <a:pt x="2" y="368"/>
                </a:lnTo>
                <a:lnTo>
                  <a:pt x="3" y="364"/>
                </a:lnTo>
                <a:lnTo>
                  <a:pt x="4" y="363"/>
                </a:lnTo>
                <a:lnTo>
                  <a:pt x="6" y="361"/>
                </a:lnTo>
                <a:lnTo>
                  <a:pt x="8" y="358"/>
                </a:lnTo>
                <a:lnTo>
                  <a:pt x="8" y="357"/>
                </a:lnTo>
                <a:lnTo>
                  <a:pt x="9" y="356"/>
                </a:lnTo>
                <a:lnTo>
                  <a:pt x="9" y="355"/>
                </a:lnTo>
                <a:lnTo>
                  <a:pt x="9" y="355"/>
                </a:lnTo>
                <a:lnTo>
                  <a:pt x="9" y="354"/>
                </a:lnTo>
                <a:lnTo>
                  <a:pt x="9" y="352"/>
                </a:lnTo>
                <a:lnTo>
                  <a:pt x="9" y="351"/>
                </a:lnTo>
                <a:lnTo>
                  <a:pt x="8" y="350"/>
                </a:lnTo>
                <a:lnTo>
                  <a:pt x="8" y="349"/>
                </a:lnTo>
                <a:lnTo>
                  <a:pt x="7" y="347"/>
                </a:lnTo>
                <a:lnTo>
                  <a:pt x="6" y="345"/>
                </a:lnTo>
                <a:lnTo>
                  <a:pt x="5" y="344"/>
                </a:lnTo>
                <a:lnTo>
                  <a:pt x="3" y="342"/>
                </a:lnTo>
                <a:lnTo>
                  <a:pt x="3" y="341"/>
                </a:lnTo>
                <a:lnTo>
                  <a:pt x="3" y="340"/>
                </a:lnTo>
                <a:lnTo>
                  <a:pt x="2" y="340"/>
                </a:lnTo>
                <a:lnTo>
                  <a:pt x="3" y="339"/>
                </a:lnTo>
                <a:lnTo>
                  <a:pt x="3" y="338"/>
                </a:lnTo>
                <a:lnTo>
                  <a:pt x="4" y="337"/>
                </a:lnTo>
                <a:lnTo>
                  <a:pt x="4" y="336"/>
                </a:lnTo>
                <a:lnTo>
                  <a:pt x="6" y="335"/>
                </a:lnTo>
                <a:lnTo>
                  <a:pt x="8" y="333"/>
                </a:lnTo>
                <a:lnTo>
                  <a:pt x="9" y="332"/>
                </a:lnTo>
                <a:lnTo>
                  <a:pt x="11" y="331"/>
                </a:lnTo>
                <a:lnTo>
                  <a:pt x="12" y="330"/>
                </a:lnTo>
                <a:lnTo>
                  <a:pt x="13" y="330"/>
                </a:lnTo>
                <a:lnTo>
                  <a:pt x="14" y="330"/>
                </a:lnTo>
                <a:lnTo>
                  <a:pt x="15" y="329"/>
                </a:lnTo>
                <a:lnTo>
                  <a:pt x="17" y="329"/>
                </a:lnTo>
                <a:lnTo>
                  <a:pt x="20" y="329"/>
                </a:lnTo>
                <a:lnTo>
                  <a:pt x="21" y="329"/>
                </a:lnTo>
                <a:lnTo>
                  <a:pt x="22" y="328"/>
                </a:lnTo>
                <a:lnTo>
                  <a:pt x="23" y="328"/>
                </a:lnTo>
                <a:lnTo>
                  <a:pt x="24" y="328"/>
                </a:lnTo>
                <a:lnTo>
                  <a:pt x="24" y="327"/>
                </a:lnTo>
                <a:lnTo>
                  <a:pt x="25" y="327"/>
                </a:lnTo>
                <a:lnTo>
                  <a:pt x="25" y="326"/>
                </a:lnTo>
                <a:lnTo>
                  <a:pt x="27" y="324"/>
                </a:lnTo>
                <a:lnTo>
                  <a:pt x="28" y="323"/>
                </a:lnTo>
                <a:lnTo>
                  <a:pt x="28" y="322"/>
                </a:lnTo>
                <a:lnTo>
                  <a:pt x="30" y="318"/>
                </a:lnTo>
                <a:lnTo>
                  <a:pt x="30" y="317"/>
                </a:lnTo>
                <a:lnTo>
                  <a:pt x="31" y="317"/>
                </a:lnTo>
                <a:lnTo>
                  <a:pt x="31" y="316"/>
                </a:lnTo>
                <a:lnTo>
                  <a:pt x="32" y="316"/>
                </a:lnTo>
                <a:lnTo>
                  <a:pt x="34" y="315"/>
                </a:lnTo>
                <a:lnTo>
                  <a:pt x="35" y="314"/>
                </a:lnTo>
                <a:lnTo>
                  <a:pt x="35" y="314"/>
                </a:lnTo>
                <a:lnTo>
                  <a:pt x="36" y="313"/>
                </a:lnTo>
                <a:lnTo>
                  <a:pt x="36" y="313"/>
                </a:lnTo>
                <a:lnTo>
                  <a:pt x="36" y="313"/>
                </a:lnTo>
                <a:lnTo>
                  <a:pt x="36" y="312"/>
                </a:lnTo>
                <a:lnTo>
                  <a:pt x="37" y="310"/>
                </a:lnTo>
                <a:lnTo>
                  <a:pt x="37" y="309"/>
                </a:lnTo>
                <a:lnTo>
                  <a:pt x="37" y="307"/>
                </a:lnTo>
                <a:lnTo>
                  <a:pt x="37" y="306"/>
                </a:lnTo>
                <a:lnTo>
                  <a:pt x="37" y="305"/>
                </a:lnTo>
                <a:lnTo>
                  <a:pt x="38" y="303"/>
                </a:lnTo>
                <a:lnTo>
                  <a:pt x="38" y="302"/>
                </a:lnTo>
                <a:lnTo>
                  <a:pt x="38" y="300"/>
                </a:lnTo>
                <a:lnTo>
                  <a:pt x="39" y="297"/>
                </a:lnTo>
                <a:lnTo>
                  <a:pt x="39" y="296"/>
                </a:lnTo>
                <a:lnTo>
                  <a:pt x="39" y="294"/>
                </a:lnTo>
                <a:lnTo>
                  <a:pt x="40" y="293"/>
                </a:lnTo>
                <a:lnTo>
                  <a:pt x="40" y="293"/>
                </a:lnTo>
                <a:lnTo>
                  <a:pt x="41" y="292"/>
                </a:lnTo>
                <a:lnTo>
                  <a:pt x="42" y="291"/>
                </a:lnTo>
                <a:lnTo>
                  <a:pt x="45" y="289"/>
                </a:lnTo>
                <a:lnTo>
                  <a:pt x="47" y="287"/>
                </a:lnTo>
                <a:lnTo>
                  <a:pt x="48" y="286"/>
                </a:lnTo>
                <a:lnTo>
                  <a:pt x="51" y="284"/>
                </a:lnTo>
                <a:lnTo>
                  <a:pt x="52" y="283"/>
                </a:lnTo>
                <a:lnTo>
                  <a:pt x="54" y="281"/>
                </a:lnTo>
                <a:lnTo>
                  <a:pt x="57" y="279"/>
                </a:lnTo>
                <a:lnTo>
                  <a:pt x="58" y="278"/>
                </a:lnTo>
                <a:lnTo>
                  <a:pt x="60" y="277"/>
                </a:lnTo>
                <a:lnTo>
                  <a:pt x="61" y="277"/>
                </a:lnTo>
                <a:lnTo>
                  <a:pt x="63" y="276"/>
                </a:lnTo>
                <a:lnTo>
                  <a:pt x="65" y="276"/>
                </a:lnTo>
                <a:lnTo>
                  <a:pt x="66" y="276"/>
                </a:lnTo>
                <a:lnTo>
                  <a:pt x="68" y="276"/>
                </a:lnTo>
                <a:lnTo>
                  <a:pt x="71" y="276"/>
                </a:lnTo>
                <a:lnTo>
                  <a:pt x="73" y="276"/>
                </a:lnTo>
                <a:lnTo>
                  <a:pt x="75" y="276"/>
                </a:lnTo>
                <a:lnTo>
                  <a:pt x="77" y="276"/>
                </a:lnTo>
                <a:lnTo>
                  <a:pt x="79" y="275"/>
                </a:lnTo>
                <a:lnTo>
                  <a:pt x="81" y="275"/>
                </a:lnTo>
                <a:lnTo>
                  <a:pt x="84" y="274"/>
                </a:lnTo>
                <a:lnTo>
                  <a:pt x="86" y="273"/>
                </a:lnTo>
                <a:lnTo>
                  <a:pt x="87" y="272"/>
                </a:lnTo>
                <a:lnTo>
                  <a:pt x="88" y="271"/>
                </a:lnTo>
                <a:lnTo>
                  <a:pt x="90" y="270"/>
                </a:lnTo>
                <a:lnTo>
                  <a:pt x="91" y="269"/>
                </a:lnTo>
                <a:lnTo>
                  <a:pt x="93" y="267"/>
                </a:lnTo>
                <a:lnTo>
                  <a:pt x="94" y="265"/>
                </a:lnTo>
                <a:lnTo>
                  <a:pt x="95" y="264"/>
                </a:lnTo>
                <a:lnTo>
                  <a:pt x="96" y="264"/>
                </a:lnTo>
                <a:lnTo>
                  <a:pt x="99" y="261"/>
                </a:lnTo>
                <a:lnTo>
                  <a:pt x="102" y="258"/>
                </a:lnTo>
                <a:lnTo>
                  <a:pt x="108" y="253"/>
                </a:lnTo>
                <a:lnTo>
                  <a:pt x="110" y="252"/>
                </a:lnTo>
                <a:lnTo>
                  <a:pt x="111" y="251"/>
                </a:lnTo>
                <a:lnTo>
                  <a:pt x="112" y="250"/>
                </a:lnTo>
                <a:lnTo>
                  <a:pt x="113" y="250"/>
                </a:lnTo>
                <a:lnTo>
                  <a:pt x="113" y="250"/>
                </a:lnTo>
                <a:lnTo>
                  <a:pt x="114" y="250"/>
                </a:lnTo>
                <a:lnTo>
                  <a:pt x="114" y="250"/>
                </a:lnTo>
                <a:lnTo>
                  <a:pt x="115" y="250"/>
                </a:lnTo>
                <a:lnTo>
                  <a:pt x="115" y="250"/>
                </a:lnTo>
                <a:lnTo>
                  <a:pt x="117" y="251"/>
                </a:lnTo>
                <a:lnTo>
                  <a:pt x="118" y="252"/>
                </a:lnTo>
                <a:lnTo>
                  <a:pt x="119" y="252"/>
                </a:lnTo>
                <a:lnTo>
                  <a:pt x="120" y="253"/>
                </a:lnTo>
                <a:lnTo>
                  <a:pt x="122" y="253"/>
                </a:lnTo>
                <a:lnTo>
                  <a:pt x="124" y="254"/>
                </a:lnTo>
                <a:lnTo>
                  <a:pt x="126" y="254"/>
                </a:lnTo>
                <a:lnTo>
                  <a:pt x="127" y="254"/>
                </a:lnTo>
                <a:lnTo>
                  <a:pt x="129" y="254"/>
                </a:lnTo>
                <a:lnTo>
                  <a:pt x="131" y="254"/>
                </a:lnTo>
                <a:lnTo>
                  <a:pt x="138" y="254"/>
                </a:lnTo>
                <a:lnTo>
                  <a:pt x="140" y="254"/>
                </a:lnTo>
                <a:lnTo>
                  <a:pt x="142" y="254"/>
                </a:lnTo>
                <a:lnTo>
                  <a:pt x="143" y="253"/>
                </a:lnTo>
                <a:lnTo>
                  <a:pt x="145" y="253"/>
                </a:lnTo>
                <a:lnTo>
                  <a:pt x="146" y="252"/>
                </a:lnTo>
                <a:lnTo>
                  <a:pt x="148" y="252"/>
                </a:lnTo>
                <a:lnTo>
                  <a:pt x="149" y="251"/>
                </a:lnTo>
                <a:lnTo>
                  <a:pt x="152" y="249"/>
                </a:lnTo>
                <a:lnTo>
                  <a:pt x="153" y="248"/>
                </a:lnTo>
                <a:lnTo>
                  <a:pt x="154" y="247"/>
                </a:lnTo>
                <a:lnTo>
                  <a:pt x="156" y="247"/>
                </a:lnTo>
                <a:lnTo>
                  <a:pt x="156" y="247"/>
                </a:lnTo>
                <a:lnTo>
                  <a:pt x="157" y="246"/>
                </a:lnTo>
                <a:lnTo>
                  <a:pt x="158" y="246"/>
                </a:lnTo>
                <a:lnTo>
                  <a:pt x="160" y="244"/>
                </a:lnTo>
                <a:lnTo>
                  <a:pt x="161" y="243"/>
                </a:lnTo>
                <a:lnTo>
                  <a:pt x="163" y="242"/>
                </a:lnTo>
                <a:lnTo>
                  <a:pt x="167" y="237"/>
                </a:lnTo>
                <a:lnTo>
                  <a:pt x="169" y="236"/>
                </a:lnTo>
                <a:lnTo>
                  <a:pt x="170" y="235"/>
                </a:lnTo>
                <a:lnTo>
                  <a:pt x="171" y="234"/>
                </a:lnTo>
                <a:lnTo>
                  <a:pt x="173" y="233"/>
                </a:lnTo>
                <a:lnTo>
                  <a:pt x="174" y="232"/>
                </a:lnTo>
                <a:lnTo>
                  <a:pt x="175" y="232"/>
                </a:lnTo>
                <a:lnTo>
                  <a:pt x="176" y="232"/>
                </a:lnTo>
                <a:lnTo>
                  <a:pt x="177" y="232"/>
                </a:lnTo>
                <a:lnTo>
                  <a:pt x="179" y="233"/>
                </a:lnTo>
                <a:lnTo>
                  <a:pt x="180" y="234"/>
                </a:lnTo>
                <a:lnTo>
                  <a:pt x="181" y="234"/>
                </a:lnTo>
                <a:lnTo>
                  <a:pt x="182" y="235"/>
                </a:lnTo>
                <a:lnTo>
                  <a:pt x="185" y="238"/>
                </a:lnTo>
                <a:lnTo>
                  <a:pt x="186" y="239"/>
                </a:lnTo>
                <a:lnTo>
                  <a:pt x="187" y="240"/>
                </a:lnTo>
                <a:lnTo>
                  <a:pt x="188" y="240"/>
                </a:lnTo>
                <a:lnTo>
                  <a:pt x="188" y="240"/>
                </a:lnTo>
                <a:lnTo>
                  <a:pt x="189" y="240"/>
                </a:lnTo>
                <a:lnTo>
                  <a:pt x="190" y="241"/>
                </a:lnTo>
                <a:lnTo>
                  <a:pt x="190" y="241"/>
                </a:lnTo>
                <a:lnTo>
                  <a:pt x="192" y="240"/>
                </a:lnTo>
                <a:lnTo>
                  <a:pt x="192" y="240"/>
                </a:lnTo>
                <a:lnTo>
                  <a:pt x="193" y="240"/>
                </a:lnTo>
                <a:lnTo>
                  <a:pt x="194" y="239"/>
                </a:lnTo>
                <a:lnTo>
                  <a:pt x="194" y="239"/>
                </a:lnTo>
                <a:lnTo>
                  <a:pt x="196" y="238"/>
                </a:lnTo>
                <a:lnTo>
                  <a:pt x="197" y="236"/>
                </a:lnTo>
                <a:lnTo>
                  <a:pt x="200" y="233"/>
                </a:lnTo>
                <a:lnTo>
                  <a:pt x="202" y="230"/>
                </a:lnTo>
                <a:lnTo>
                  <a:pt x="203" y="230"/>
                </a:lnTo>
                <a:lnTo>
                  <a:pt x="204" y="229"/>
                </a:lnTo>
                <a:lnTo>
                  <a:pt x="206" y="227"/>
                </a:lnTo>
                <a:lnTo>
                  <a:pt x="207" y="227"/>
                </a:lnTo>
                <a:lnTo>
                  <a:pt x="208" y="226"/>
                </a:lnTo>
                <a:lnTo>
                  <a:pt x="209" y="225"/>
                </a:lnTo>
                <a:lnTo>
                  <a:pt x="211" y="225"/>
                </a:lnTo>
                <a:lnTo>
                  <a:pt x="213" y="224"/>
                </a:lnTo>
                <a:lnTo>
                  <a:pt x="214" y="224"/>
                </a:lnTo>
                <a:lnTo>
                  <a:pt x="219" y="222"/>
                </a:lnTo>
                <a:lnTo>
                  <a:pt x="220" y="222"/>
                </a:lnTo>
                <a:lnTo>
                  <a:pt x="221" y="221"/>
                </a:lnTo>
                <a:lnTo>
                  <a:pt x="223" y="221"/>
                </a:lnTo>
                <a:lnTo>
                  <a:pt x="225" y="219"/>
                </a:lnTo>
                <a:lnTo>
                  <a:pt x="227" y="218"/>
                </a:lnTo>
                <a:lnTo>
                  <a:pt x="228" y="218"/>
                </a:lnTo>
                <a:lnTo>
                  <a:pt x="229" y="216"/>
                </a:lnTo>
                <a:lnTo>
                  <a:pt x="231" y="214"/>
                </a:lnTo>
                <a:lnTo>
                  <a:pt x="232" y="213"/>
                </a:lnTo>
                <a:lnTo>
                  <a:pt x="233" y="212"/>
                </a:lnTo>
                <a:lnTo>
                  <a:pt x="234" y="211"/>
                </a:lnTo>
                <a:lnTo>
                  <a:pt x="235" y="209"/>
                </a:lnTo>
                <a:lnTo>
                  <a:pt x="235" y="208"/>
                </a:lnTo>
                <a:lnTo>
                  <a:pt x="236" y="206"/>
                </a:lnTo>
                <a:lnTo>
                  <a:pt x="236" y="206"/>
                </a:lnTo>
                <a:lnTo>
                  <a:pt x="236" y="205"/>
                </a:lnTo>
                <a:lnTo>
                  <a:pt x="237" y="204"/>
                </a:lnTo>
                <a:lnTo>
                  <a:pt x="238" y="204"/>
                </a:lnTo>
                <a:lnTo>
                  <a:pt x="239" y="204"/>
                </a:lnTo>
                <a:lnTo>
                  <a:pt x="241" y="204"/>
                </a:lnTo>
                <a:lnTo>
                  <a:pt x="243" y="204"/>
                </a:lnTo>
                <a:lnTo>
                  <a:pt x="245" y="203"/>
                </a:lnTo>
                <a:lnTo>
                  <a:pt x="246" y="203"/>
                </a:lnTo>
                <a:lnTo>
                  <a:pt x="247" y="203"/>
                </a:lnTo>
                <a:lnTo>
                  <a:pt x="247" y="202"/>
                </a:lnTo>
                <a:lnTo>
                  <a:pt x="248" y="202"/>
                </a:lnTo>
                <a:lnTo>
                  <a:pt x="248" y="201"/>
                </a:lnTo>
                <a:lnTo>
                  <a:pt x="249" y="201"/>
                </a:lnTo>
                <a:lnTo>
                  <a:pt x="249" y="200"/>
                </a:lnTo>
                <a:lnTo>
                  <a:pt x="249" y="199"/>
                </a:lnTo>
                <a:lnTo>
                  <a:pt x="249" y="197"/>
                </a:lnTo>
                <a:lnTo>
                  <a:pt x="249" y="195"/>
                </a:lnTo>
                <a:lnTo>
                  <a:pt x="249" y="194"/>
                </a:lnTo>
                <a:lnTo>
                  <a:pt x="249" y="191"/>
                </a:lnTo>
                <a:lnTo>
                  <a:pt x="249" y="189"/>
                </a:lnTo>
                <a:lnTo>
                  <a:pt x="249" y="188"/>
                </a:lnTo>
                <a:lnTo>
                  <a:pt x="249" y="187"/>
                </a:lnTo>
                <a:lnTo>
                  <a:pt x="250" y="186"/>
                </a:lnTo>
                <a:lnTo>
                  <a:pt x="250" y="186"/>
                </a:lnTo>
                <a:lnTo>
                  <a:pt x="250" y="185"/>
                </a:lnTo>
                <a:lnTo>
                  <a:pt x="251" y="183"/>
                </a:lnTo>
                <a:lnTo>
                  <a:pt x="252" y="182"/>
                </a:lnTo>
                <a:lnTo>
                  <a:pt x="253" y="181"/>
                </a:lnTo>
                <a:lnTo>
                  <a:pt x="254" y="180"/>
                </a:lnTo>
                <a:lnTo>
                  <a:pt x="255" y="180"/>
                </a:lnTo>
                <a:lnTo>
                  <a:pt x="256" y="179"/>
                </a:lnTo>
                <a:lnTo>
                  <a:pt x="258" y="178"/>
                </a:lnTo>
                <a:lnTo>
                  <a:pt x="259" y="178"/>
                </a:lnTo>
                <a:lnTo>
                  <a:pt x="260" y="178"/>
                </a:lnTo>
                <a:lnTo>
                  <a:pt x="261" y="177"/>
                </a:lnTo>
                <a:lnTo>
                  <a:pt x="262" y="177"/>
                </a:lnTo>
                <a:lnTo>
                  <a:pt x="264" y="177"/>
                </a:lnTo>
                <a:lnTo>
                  <a:pt x="271" y="178"/>
                </a:lnTo>
                <a:lnTo>
                  <a:pt x="273" y="178"/>
                </a:lnTo>
                <a:lnTo>
                  <a:pt x="276" y="179"/>
                </a:lnTo>
                <a:lnTo>
                  <a:pt x="281" y="180"/>
                </a:lnTo>
                <a:lnTo>
                  <a:pt x="287" y="182"/>
                </a:lnTo>
                <a:lnTo>
                  <a:pt x="291" y="183"/>
                </a:lnTo>
                <a:lnTo>
                  <a:pt x="293" y="183"/>
                </a:lnTo>
                <a:lnTo>
                  <a:pt x="296" y="184"/>
                </a:lnTo>
                <a:lnTo>
                  <a:pt x="305" y="185"/>
                </a:lnTo>
                <a:lnTo>
                  <a:pt x="308" y="185"/>
                </a:lnTo>
                <a:lnTo>
                  <a:pt x="312" y="185"/>
                </a:lnTo>
                <a:lnTo>
                  <a:pt x="315" y="185"/>
                </a:lnTo>
                <a:lnTo>
                  <a:pt x="318" y="185"/>
                </a:lnTo>
                <a:lnTo>
                  <a:pt x="321" y="185"/>
                </a:lnTo>
                <a:lnTo>
                  <a:pt x="324" y="184"/>
                </a:lnTo>
                <a:lnTo>
                  <a:pt x="327" y="183"/>
                </a:lnTo>
                <a:lnTo>
                  <a:pt x="329" y="183"/>
                </a:lnTo>
                <a:lnTo>
                  <a:pt x="331" y="182"/>
                </a:lnTo>
                <a:lnTo>
                  <a:pt x="332" y="181"/>
                </a:lnTo>
                <a:lnTo>
                  <a:pt x="333" y="181"/>
                </a:lnTo>
                <a:lnTo>
                  <a:pt x="334" y="181"/>
                </a:lnTo>
                <a:lnTo>
                  <a:pt x="335" y="181"/>
                </a:lnTo>
                <a:lnTo>
                  <a:pt x="336" y="181"/>
                </a:lnTo>
                <a:lnTo>
                  <a:pt x="340" y="182"/>
                </a:lnTo>
                <a:lnTo>
                  <a:pt x="342" y="183"/>
                </a:lnTo>
                <a:lnTo>
                  <a:pt x="347" y="183"/>
                </a:lnTo>
                <a:lnTo>
                  <a:pt x="352" y="184"/>
                </a:lnTo>
                <a:lnTo>
                  <a:pt x="354" y="185"/>
                </a:lnTo>
                <a:lnTo>
                  <a:pt x="356" y="185"/>
                </a:lnTo>
                <a:lnTo>
                  <a:pt x="357" y="185"/>
                </a:lnTo>
                <a:lnTo>
                  <a:pt x="358" y="185"/>
                </a:lnTo>
                <a:lnTo>
                  <a:pt x="359" y="185"/>
                </a:lnTo>
                <a:lnTo>
                  <a:pt x="360" y="184"/>
                </a:lnTo>
                <a:lnTo>
                  <a:pt x="360" y="184"/>
                </a:lnTo>
                <a:lnTo>
                  <a:pt x="362" y="183"/>
                </a:lnTo>
                <a:lnTo>
                  <a:pt x="363" y="182"/>
                </a:lnTo>
                <a:lnTo>
                  <a:pt x="364" y="181"/>
                </a:lnTo>
                <a:lnTo>
                  <a:pt x="367" y="178"/>
                </a:lnTo>
                <a:lnTo>
                  <a:pt x="368" y="177"/>
                </a:lnTo>
                <a:lnTo>
                  <a:pt x="369" y="176"/>
                </a:lnTo>
                <a:lnTo>
                  <a:pt x="370" y="176"/>
                </a:lnTo>
                <a:lnTo>
                  <a:pt x="371" y="175"/>
                </a:lnTo>
                <a:lnTo>
                  <a:pt x="372" y="175"/>
                </a:lnTo>
                <a:lnTo>
                  <a:pt x="374" y="175"/>
                </a:lnTo>
                <a:lnTo>
                  <a:pt x="383" y="173"/>
                </a:lnTo>
                <a:lnTo>
                  <a:pt x="386" y="173"/>
                </a:lnTo>
                <a:lnTo>
                  <a:pt x="392" y="172"/>
                </a:lnTo>
                <a:lnTo>
                  <a:pt x="394" y="172"/>
                </a:lnTo>
                <a:lnTo>
                  <a:pt x="395" y="172"/>
                </a:lnTo>
                <a:lnTo>
                  <a:pt x="397" y="173"/>
                </a:lnTo>
                <a:lnTo>
                  <a:pt x="401" y="173"/>
                </a:lnTo>
                <a:lnTo>
                  <a:pt x="402" y="174"/>
                </a:lnTo>
                <a:lnTo>
                  <a:pt x="403" y="174"/>
                </a:lnTo>
                <a:lnTo>
                  <a:pt x="404" y="173"/>
                </a:lnTo>
                <a:lnTo>
                  <a:pt x="405" y="173"/>
                </a:lnTo>
                <a:lnTo>
                  <a:pt x="406" y="173"/>
                </a:lnTo>
                <a:lnTo>
                  <a:pt x="407" y="172"/>
                </a:lnTo>
                <a:lnTo>
                  <a:pt x="407" y="172"/>
                </a:lnTo>
                <a:lnTo>
                  <a:pt x="408" y="171"/>
                </a:lnTo>
                <a:lnTo>
                  <a:pt x="408" y="171"/>
                </a:lnTo>
                <a:lnTo>
                  <a:pt x="409" y="169"/>
                </a:lnTo>
                <a:lnTo>
                  <a:pt x="410" y="168"/>
                </a:lnTo>
                <a:lnTo>
                  <a:pt x="410" y="167"/>
                </a:lnTo>
                <a:lnTo>
                  <a:pt x="410" y="166"/>
                </a:lnTo>
                <a:lnTo>
                  <a:pt x="411" y="160"/>
                </a:lnTo>
                <a:lnTo>
                  <a:pt x="412" y="156"/>
                </a:lnTo>
                <a:lnTo>
                  <a:pt x="412" y="155"/>
                </a:lnTo>
                <a:lnTo>
                  <a:pt x="412" y="153"/>
                </a:lnTo>
                <a:lnTo>
                  <a:pt x="412" y="152"/>
                </a:lnTo>
                <a:lnTo>
                  <a:pt x="412" y="150"/>
                </a:lnTo>
                <a:lnTo>
                  <a:pt x="412" y="148"/>
                </a:lnTo>
                <a:lnTo>
                  <a:pt x="412" y="147"/>
                </a:lnTo>
                <a:lnTo>
                  <a:pt x="412" y="145"/>
                </a:lnTo>
                <a:lnTo>
                  <a:pt x="411" y="141"/>
                </a:lnTo>
                <a:lnTo>
                  <a:pt x="410" y="140"/>
                </a:lnTo>
                <a:lnTo>
                  <a:pt x="410" y="139"/>
                </a:lnTo>
                <a:lnTo>
                  <a:pt x="410" y="137"/>
                </a:lnTo>
                <a:lnTo>
                  <a:pt x="410" y="135"/>
                </a:lnTo>
                <a:lnTo>
                  <a:pt x="410" y="134"/>
                </a:lnTo>
                <a:lnTo>
                  <a:pt x="410" y="133"/>
                </a:lnTo>
                <a:lnTo>
                  <a:pt x="410" y="130"/>
                </a:lnTo>
                <a:lnTo>
                  <a:pt x="410" y="126"/>
                </a:lnTo>
                <a:lnTo>
                  <a:pt x="410" y="125"/>
                </a:lnTo>
                <a:lnTo>
                  <a:pt x="410" y="125"/>
                </a:lnTo>
                <a:lnTo>
                  <a:pt x="410" y="124"/>
                </a:lnTo>
                <a:lnTo>
                  <a:pt x="410" y="124"/>
                </a:lnTo>
                <a:lnTo>
                  <a:pt x="411" y="124"/>
                </a:lnTo>
                <a:lnTo>
                  <a:pt x="412" y="123"/>
                </a:lnTo>
                <a:lnTo>
                  <a:pt x="412" y="123"/>
                </a:lnTo>
                <a:lnTo>
                  <a:pt x="413" y="123"/>
                </a:lnTo>
                <a:lnTo>
                  <a:pt x="414" y="123"/>
                </a:lnTo>
                <a:lnTo>
                  <a:pt x="414" y="123"/>
                </a:lnTo>
                <a:lnTo>
                  <a:pt x="415" y="123"/>
                </a:lnTo>
                <a:lnTo>
                  <a:pt x="416" y="123"/>
                </a:lnTo>
                <a:lnTo>
                  <a:pt x="421" y="125"/>
                </a:lnTo>
                <a:lnTo>
                  <a:pt x="423" y="125"/>
                </a:lnTo>
                <a:lnTo>
                  <a:pt x="424" y="126"/>
                </a:lnTo>
                <a:lnTo>
                  <a:pt x="426" y="126"/>
                </a:lnTo>
                <a:lnTo>
                  <a:pt x="427" y="126"/>
                </a:lnTo>
                <a:lnTo>
                  <a:pt x="428" y="126"/>
                </a:lnTo>
                <a:lnTo>
                  <a:pt x="429" y="126"/>
                </a:lnTo>
                <a:lnTo>
                  <a:pt x="429" y="126"/>
                </a:lnTo>
                <a:lnTo>
                  <a:pt x="429" y="125"/>
                </a:lnTo>
                <a:lnTo>
                  <a:pt x="430" y="125"/>
                </a:lnTo>
                <a:lnTo>
                  <a:pt x="430" y="125"/>
                </a:lnTo>
                <a:lnTo>
                  <a:pt x="430" y="124"/>
                </a:lnTo>
                <a:lnTo>
                  <a:pt x="430" y="122"/>
                </a:lnTo>
                <a:lnTo>
                  <a:pt x="430" y="122"/>
                </a:lnTo>
                <a:lnTo>
                  <a:pt x="432" y="118"/>
                </a:lnTo>
                <a:lnTo>
                  <a:pt x="434" y="114"/>
                </a:lnTo>
                <a:lnTo>
                  <a:pt x="435" y="113"/>
                </a:lnTo>
                <a:lnTo>
                  <a:pt x="435" y="113"/>
                </a:lnTo>
                <a:lnTo>
                  <a:pt x="436" y="112"/>
                </a:lnTo>
                <a:lnTo>
                  <a:pt x="437" y="112"/>
                </a:lnTo>
                <a:lnTo>
                  <a:pt x="441" y="111"/>
                </a:lnTo>
                <a:lnTo>
                  <a:pt x="445" y="110"/>
                </a:lnTo>
                <a:lnTo>
                  <a:pt x="448" y="109"/>
                </a:lnTo>
                <a:lnTo>
                  <a:pt x="449" y="108"/>
                </a:lnTo>
                <a:lnTo>
                  <a:pt x="450" y="108"/>
                </a:lnTo>
                <a:lnTo>
                  <a:pt x="450" y="108"/>
                </a:lnTo>
                <a:lnTo>
                  <a:pt x="451" y="107"/>
                </a:lnTo>
                <a:lnTo>
                  <a:pt x="451" y="107"/>
                </a:lnTo>
                <a:lnTo>
                  <a:pt x="451" y="106"/>
                </a:lnTo>
                <a:lnTo>
                  <a:pt x="452" y="105"/>
                </a:lnTo>
                <a:lnTo>
                  <a:pt x="452" y="104"/>
                </a:lnTo>
                <a:lnTo>
                  <a:pt x="452" y="103"/>
                </a:lnTo>
                <a:lnTo>
                  <a:pt x="453" y="102"/>
                </a:lnTo>
                <a:lnTo>
                  <a:pt x="453" y="101"/>
                </a:lnTo>
                <a:lnTo>
                  <a:pt x="453" y="100"/>
                </a:lnTo>
                <a:lnTo>
                  <a:pt x="452" y="96"/>
                </a:lnTo>
                <a:lnTo>
                  <a:pt x="452" y="94"/>
                </a:lnTo>
                <a:lnTo>
                  <a:pt x="452" y="91"/>
                </a:lnTo>
                <a:lnTo>
                  <a:pt x="451" y="87"/>
                </a:lnTo>
                <a:lnTo>
                  <a:pt x="450" y="85"/>
                </a:lnTo>
                <a:lnTo>
                  <a:pt x="450" y="84"/>
                </a:lnTo>
                <a:lnTo>
                  <a:pt x="450" y="83"/>
                </a:lnTo>
                <a:lnTo>
                  <a:pt x="451" y="82"/>
                </a:lnTo>
                <a:lnTo>
                  <a:pt x="451" y="81"/>
                </a:lnTo>
                <a:lnTo>
                  <a:pt x="451" y="80"/>
                </a:lnTo>
                <a:lnTo>
                  <a:pt x="451" y="79"/>
                </a:lnTo>
                <a:lnTo>
                  <a:pt x="452" y="78"/>
                </a:lnTo>
                <a:lnTo>
                  <a:pt x="453" y="77"/>
                </a:lnTo>
                <a:lnTo>
                  <a:pt x="454" y="76"/>
                </a:lnTo>
                <a:lnTo>
                  <a:pt x="455" y="75"/>
                </a:lnTo>
                <a:lnTo>
                  <a:pt x="455" y="75"/>
                </a:lnTo>
                <a:lnTo>
                  <a:pt x="456" y="74"/>
                </a:lnTo>
                <a:lnTo>
                  <a:pt x="457" y="74"/>
                </a:lnTo>
                <a:lnTo>
                  <a:pt x="457" y="74"/>
                </a:lnTo>
                <a:lnTo>
                  <a:pt x="458" y="73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59" y="74"/>
                </a:lnTo>
                <a:lnTo>
                  <a:pt x="460" y="75"/>
                </a:lnTo>
                <a:lnTo>
                  <a:pt x="460" y="75"/>
                </a:lnTo>
                <a:lnTo>
                  <a:pt x="461" y="76"/>
                </a:lnTo>
                <a:lnTo>
                  <a:pt x="462" y="76"/>
                </a:lnTo>
                <a:lnTo>
                  <a:pt x="462" y="77"/>
                </a:lnTo>
                <a:lnTo>
                  <a:pt x="463" y="77"/>
                </a:lnTo>
                <a:lnTo>
                  <a:pt x="464" y="77"/>
                </a:lnTo>
                <a:lnTo>
                  <a:pt x="464" y="77"/>
                </a:lnTo>
                <a:lnTo>
                  <a:pt x="465" y="76"/>
                </a:lnTo>
                <a:lnTo>
                  <a:pt x="466" y="76"/>
                </a:lnTo>
                <a:lnTo>
                  <a:pt x="469" y="75"/>
                </a:lnTo>
                <a:lnTo>
                  <a:pt x="470" y="74"/>
                </a:lnTo>
                <a:lnTo>
                  <a:pt x="471" y="74"/>
                </a:lnTo>
                <a:lnTo>
                  <a:pt x="472" y="73"/>
                </a:lnTo>
                <a:lnTo>
                  <a:pt x="473" y="73"/>
                </a:lnTo>
                <a:lnTo>
                  <a:pt x="475" y="74"/>
                </a:lnTo>
                <a:lnTo>
                  <a:pt x="476" y="74"/>
                </a:lnTo>
                <a:lnTo>
                  <a:pt x="479" y="76"/>
                </a:lnTo>
                <a:lnTo>
                  <a:pt x="480" y="76"/>
                </a:lnTo>
                <a:lnTo>
                  <a:pt x="482" y="76"/>
                </a:lnTo>
                <a:lnTo>
                  <a:pt x="482" y="76"/>
                </a:lnTo>
                <a:lnTo>
                  <a:pt x="483" y="76"/>
                </a:lnTo>
                <a:lnTo>
                  <a:pt x="484" y="76"/>
                </a:lnTo>
                <a:lnTo>
                  <a:pt x="485" y="76"/>
                </a:lnTo>
                <a:lnTo>
                  <a:pt x="486" y="76"/>
                </a:lnTo>
                <a:lnTo>
                  <a:pt x="488" y="75"/>
                </a:lnTo>
                <a:lnTo>
                  <a:pt x="489" y="74"/>
                </a:lnTo>
                <a:lnTo>
                  <a:pt x="491" y="74"/>
                </a:lnTo>
                <a:lnTo>
                  <a:pt x="492" y="73"/>
                </a:lnTo>
                <a:lnTo>
                  <a:pt x="493" y="73"/>
                </a:lnTo>
                <a:lnTo>
                  <a:pt x="494" y="73"/>
                </a:lnTo>
                <a:lnTo>
                  <a:pt x="494" y="73"/>
                </a:lnTo>
                <a:lnTo>
                  <a:pt x="495" y="73"/>
                </a:lnTo>
                <a:lnTo>
                  <a:pt x="496" y="74"/>
                </a:lnTo>
                <a:lnTo>
                  <a:pt x="496" y="74"/>
                </a:lnTo>
                <a:lnTo>
                  <a:pt x="497" y="75"/>
                </a:lnTo>
                <a:lnTo>
                  <a:pt x="497" y="76"/>
                </a:lnTo>
                <a:lnTo>
                  <a:pt x="498" y="77"/>
                </a:lnTo>
                <a:lnTo>
                  <a:pt x="498" y="78"/>
                </a:lnTo>
                <a:lnTo>
                  <a:pt x="499" y="82"/>
                </a:lnTo>
                <a:lnTo>
                  <a:pt x="499" y="84"/>
                </a:lnTo>
                <a:lnTo>
                  <a:pt x="500" y="86"/>
                </a:lnTo>
                <a:lnTo>
                  <a:pt x="500" y="87"/>
                </a:lnTo>
                <a:lnTo>
                  <a:pt x="501" y="88"/>
                </a:lnTo>
                <a:lnTo>
                  <a:pt x="501" y="89"/>
                </a:lnTo>
                <a:lnTo>
                  <a:pt x="502" y="90"/>
                </a:lnTo>
                <a:lnTo>
                  <a:pt x="502" y="91"/>
                </a:lnTo>
                <a:lnTo>
                  <a:pt x="503" y="91"/>
                </a:lnTo>
                <a:lnTo>
                  <a:pt x="504" y="91"/>
                </a:lnTo>
                <a:lnTo>
                  <a:pt x="505" y="92"/>
                </a:lnTo>
                <a:lnTo>
                  <a:pt x="506" y="92"/>
                </a:lnTo>
                <a:lnTo>
                  <a:pt x="507" y="93"/>
                </a:lnTo>
                <a:lnTo>
                  <a:pt x="508" y="93"/>
                </a:lnTo>
                <a:lnTo>
                  <a:pt x="509" y="93"/>
                </a:lnTo>
                <a:lnTo>
                  <a:pt x="510" y="93"/>
                </a:lnTo>
                <a:lnTo>
                  <a:pt x="510" y="93"/>
                </a:lnTo>
                <a:lnTo>
                  <a:pt x="511" y="93"/>
                </a:lnTo>
                <a:lnTo>
                  <a:pt x="512" y="92"/>
                </a:lnTo>
                <a:lnTo>
                  <a:pt x="514" y="92"/>
                </a:lnTo>
                <a:lnTo>
                  <a:pt x="515" y="91"/>
                </a:lnTo>
                <a:lnTo>
                  <a:pt x="520" y="90"/>
                </a:lnTo>
                <a:lnTo>
                  <a:pt x="521" y="89"/>
                </a:lnTo>
                <a:lnTo>
                  <a:pt x="523" y="89"/>
                </a:lnTo>
                <a:lnTo>
                  <a:pt x="526" y="89"/>
                </a:lnTo>
                <a:lnTo>
                  <a:pt x="527" y="89"/>
                </a:lnTo>
                <a:lnTo>
                  <a:pt x="530" y="89"/>
                </a:lnTo>
                <a:lnTo>
                  <a:pt x="531" y="88"/>
                </a:lnTo>
                <a:lnTo>
                  <a:pt x="540" y="88"/>
                </a:lnTo>
                <a:lnTo>
                  <a:pt x="542" y="88"/>
                </a:lnTo>
                <a:lnTo>
                  <a:pt x="542" y="87"/>
                </a:lnTo>
                <a:lnTo>
                  <a:pt x="543" y="87"/>
                </a:lnTo>
                <a:lnTo>
                  <a:pt x="544" y="86"/>
                </a:lnTo>
                <a:lnTo>
                  <a:pt x="547" y="83"/>
                </a:lnTo>
                <a:lnTo>
                  <a:pt x="552" y="80"/>
                </a:lnTo>
                <a:lnTo>
                  <a:pt x="554" y="78"/>
                </a:lnTo>
                <a:lnTo>
                  <a:pt x="555" y="77"/>
                </a:lnTo>
                <a:lnTo>
                  <a:pt x="556" y="76"/>
                </a:lnTo>
                <a:lnTo>
                  <a:pt x="557" y="74"/>
                </a:lnTo>
                <a:lnTo>
                  <a:pt x="560" y="71"/>
                </a:lnTo>
                <a:lnTo>
                  <a:pt x="560" y="70"/>
                </a:lnTo>
                <a:lnTo>
                  <a:pt x="561" y="69"/>
                </a:lnTo>
                <a:lnTo>
                  <a:pt x="562" y="68"/>
                </a:lnTo>
                <a:lnTo>
                  <a:pt x="563" y="68"/>
                </a:lnTo>
                <a:lnTo>
                  <a:pt x="566" y="65"/>
                </a:lnTo>
                <a:lnTo>
                  <a:pt x="567" y="65"/>
                </a:lnTo>
                <a:lnTo>
                  <a:pt x="568" y="64"/>
                </a:lnTo>
                <a:lnTo>
                  <a:pt x="568" y="63"/>
                </a:lnTo>
                <a:lnTo>
                  <a:pt x="569" y="62"/>
                </a:lnTo>
                <a:lnTo>
                  <a:pt x="570" y="61"/>
                </a:lnTo>
                <a:lnTo>
                  <a:pt x="570" y="60"/>
                </a:lnTo>
                <a:lnTo>
                  <a:pt x="570" y="58"/>
                </a:lnTo>
                <a:lnTo>
                  <a:pt x="571" y="56"/>
                </a:lnTo>
                <a:lnTo>
                  <a:pt x="571" y="50"/>
                </a:lnTo>
                <a:lnTo>
                  <a:pt x="572" y="49"/>
                </a:lnTo>
                <a:lnTo>
                  <a:pt x="572" y="48"/>
                </a:lnTo>
                <a:lnTo>
                  <a:pt x="573" y="46"/>
                </a:lnTo>
                <a:lnTo>
                  <a:pt x="573" y="45"/>
                </a:lnTo>
                <a:lnTo>
                  <a:pt x="574" y="45"/>
                </a:lnTo>
                <a:lnTo>
                  <a:pt x="575" y="44"/>
                </a:lnTo>
                <a:lnTo>
                  <a:pt x="576" y="44"/>
                </a:lnTo>
                <a:lnTo>
                  <a:pt x="577" y="44"/>
                </a:lnTo>
                <a:lnTo>
                  <a:pt x="579" y="44"/>
                </a:lnTo>
                <a:lnTo>
                  <a:pt x="580" y="44"/>
                </a:lnTo>
                <a:lnTo>
                  <a:pt x="582" y="44"/>
                </a:lnTo>
                <a:lnTo>
                  <a:pt x="585" y="44"/>
                </a:lnTo>
                <a:lnTo>
                  <a:pt x="588" y="45"/>
                </a:lnTo>
                <a:lnTo>
                  <a:pt x="591" y="46"/>
                </a:lnTo>
                <a:lnTo>
                  <a:pt x="596" y="47"/>
                </a:lnTo>
                <a:lnTo>
                  <a:pt x="598" y="48"/>
                </a:lnTo>
                <a:lnTo>
                  <a:pt x="600" y="48"/>
                </a:lnTo>
                <a:lnTo>
                  <a:pt x="600" y="48"/>
                </a:lnTo>
                <a:lnTo>
                  <a:pt x="601" y="48"/>
                </a:lnTo>
                <a:lnTo>
                  <a:pt x="602" y="48"/>
                </a:lnTo>
                <a:lnTo>
                  <a:pt x="603" y="48"/>
                </a:lnTo>
                <a:lnTo>
                  <a:pt x="604" y="48"/>
                </a:lnTo>
                <a:lnTo>
                  <a:pt x="605" y="47"/>
                </a:lnTo>
                <a:lnTo>
                  <a:pt x="606" y="47"/>
                </a:lnTo>
                <a:lnTo>
                  <a:pt x="607" y="46"/>
                </a:lnTo>
                <a:lnTo>
                  <a:pt x="608" y="45"/>
                </a:lnTo>
                <a:lnTo>
                  <a:pt x="609" y="44"/>
                </a:lnTo>
                <a:lnTo>
                  <a:pt x="610" y="43"/>
                </a:lnTo>
                <a:lnTo>
                  <a:pt x="611" y="43"/>
                </a:lnTo>
                <a:lnTo>
                  <a:pt x="611" y="42"/>
                </a:lnTo>
                <a:lnTo>
                  <a:pt x="612" y="41"/>
                </a:lnTo>
                <a:lnTo>
                  <a:pt x="612" y="40"/>
                </a:lnTo>
                <a:lnTo>
                  <a:pt x="613" y="39"/>
                </a:lnTo>
                <a:lnTo>
                  <a:pt x="613" y="36"/>
                </a:lnTo>
                <a:lnTo>
                  <a:pt x="614" y="34"/>
                </a:lnTo>
                <a:lnTo>
                  <a:pt x="614" y="34"/>
                </a:lnTo>
                <a:lnTo>
                  <a:pt x="614" y="33"/>
                </a:lnTo>
                <a:lnTo>
                  <a:pt x="615" y="32"/>
                </a:lnTo>
                <a:lnTo>
                  <a:pt x="615" y="32"/>
                </a:lnTo>
                <a:lnTo>
                  <a:pt x="616" y="31"/>
                </a:lnTo>
                <a:lnTo>
                  <a:pt x="617" y="30"/>
                </a:lnTo>
                <a:lnTo>
                  <a:pt x="619" y="29"/>
                </a:lnTo>
                <a:lnTo>
                  <a:pt x="620" y="28"/>
                </a:lnTo>
                <a:lnTo>
                  <a:pt x="623" y="27"/>
                </a:lnTo>
                <a:lnTo>
                  <a:pt x="628" y="24"/>
                </a:lnTo>
                <a:lnTo>
                  <a:pt x="630" y="23"/>
                </a:lnTo>
                <a:lnTo>
                  <a:pt x="631" y="23"/>
                </a:lnTo>
                <a:lnTo>
                  <a:pt x="631" y="22"/>
                </a:lnTo>
                <a:lnTo>
                  <a:pt x="632" y="21"/>
                </a:lnTo>
                <a:lnTo>
                  <a:pt x="633" y="20"/>
                </a:lnTo>
                <a:lnTo>
                  <a:pt x="633" y="19"/>
                </a:lnTo>
                <a:lnTo>
                  <a:pt x="634" y="18"/>
                </a:lnTo>
                <a:lnTo>
                  <a:pt x="634" y="17"/>
                </a:lnTo>
                <a:lnTo>
                  <a:pt x="634" y="13"/>
                </a:lnTo>
                <a:lnTo>
                  <a:pt x="635" y="11"/>
                </a:lnTo>
                <a:lnTo>
                  <a:pt x="636" y="9"/>
                </a:lnTo>
                <a:lnTo>
                  <a:pt x="637" y="6"/>
                </a:lnTo>
                <a:lnTo>
                  <a:pt x="637" y="5"/>
                </a:lnTo>
                <a:lnTo>
                  <a:pt x="638" y="3"/>
                </a:lnTo>
                <a:lnTo>
                  <a:pt x="638" y="1"/>
                </a:lnTo>
                <a:lnTo>
                  <a:pt x="638" y="0"/>
                </a:lnTo>
                <a:lnTo>
                  <a:pt x="639" y="0"/>
                </a:lnTo>
                <a:lnTo>
                  <a:pt x="639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0" name="Freeform 263">
            <a:extLst>
              <a:ext uri="{FF2B5EF4-FFF2-40B4-BE49-F238E27FC236}">
                <a16:creationId xmlns:a16="http://schemas.microsoft.com/office/drawing/2014/main" id="{0E85BB07-8A3B-42F3-BF00-734A1D005C45}"/>
              </a:ext>
            </a:extLst>
          </p:cNvPr>
          <p:cNvSpPr>
            <a:spLocks/>
          </p:cNvSpPr>
          <p:nvPr/>
        </p:nvSpPr>
        <p:spPr bwMode="auto">
          <a:xfrm>
            <a:off x="8108868" y="4186278"/>
            <a:ext cx="370641" cy="311932"/>
          </a:xfrm>
          <a:custGeom>
            <a:avLst/>
            <a:gdLst>
              <a:gd name="T0" fmla="*/ 109 w 195"/>
              <a:gd name="T1" fmla="*/ 3 h 150"/>
              <a:gd name="T2" fmla="*/ 93 w 195"/>
              <a:gd name="T3" fmla="*/ 10 h 150"/>
              <a:gd name="T4" fmla="*/ 75 w 195"/>
              <a:gd name="T5" fmla="*/ 18 h 150"/>
              <a:gd name="T6" fmla="*/ 60 w 195"/>
              <a:gd name="T7" fmla="*/ 21 h 150"/>
              <a:gd name="T8" fmla="*/ 54 w 195"/>
              <a:gd name="T9" fmla="*/ 24 h 150"/>
              <a:gd name="T10" fmla="*/ 50 w 195"/>
              <a:gd name="T11" fmla="*/ 34 h 150"/>
              <a:gd name="T12" fmla="*/ 46 w 195"/>
              <a:gd name="T13" fmla="*/ 38 h 150"/>
              <a:gd name="T14" fmla="*/ 36 w 195"/>
              <a:gd name="T15" fmla="*/ 36 h 150"/>
              <a:gd name="T16" fmla="*/ 29 w 195"/>
              <a:gd name="T17" fmla="*/ 34 h 150"/>
              <a:gd name="T18" fmla="*/ 19 w 195"/>
              <a:gd name="T19" fmla="*/ 38 h 150"/>
              <a:gd name="T20" fmla="*/ 2 w 195"/>
              <a:gd name="T21" fmla="*/ 44 h 150"/>
              <a:gd name="T22" fmla="*/ 0 w 195"/>
              <a:gd name="T23" fmla="*/ 47 h 150"/>
              <a:gd name="T24" fmla="*/ 6 w 195"/>
              <a:gd name="T25" fmla="*/ 51 h 150"/>
              <a:gd name="T26" fmla="*/ 18 w 195"/>
              <a:gd name="T27" fmla="*/ 62 h 150"/>
              <a:gd name="T28" fmla="*/ 17 w 195"/>
              <a:gd name="T29" fmla="*/ 66 h 150"/>
              <a:gd name="T30" fmla="*/ 10 w 195"/>
              <a:gd name="T31" fmla="*/ 72 h 150"/>
              <a:gd name="T32" fmla="*/ 9 w 195"/>
              <a:gd name="T33" fmla="*/ 77 h 150"/>
              <a:gd name="T34" fmla="*/ 16 w 195"/>
              <a:gd name="T35" fmla="*/ 88 h 150"/>
              <a:gd name="T36" fmla="*/ 28 w 195"/>
              <a:gd name="T37" fmla="*/ 100 h 150"/>
              <a:gd name="T38" fmla="*/ 30 w 195"/>
              <a:gd name="T39" fmla="*/ 106 h 150"/>
              <a:gd name="T40" fmla="*/ 28 w 195"/>
              <a:gd name="T41" fmla="*/ 113 h 150"/>
              <a:gd name="T42" fmla="*/ 31 w 195"/>
              <a:gd name="T43" fmla="*/ 117 h 150"/>
              <a:gd name="T44" fmla="*/ 39 w 195"/>
              <a:gd name="T45" fmla="*/ 122 h 150"/>
              <a:gd name="T46" fmla="*/ 41 w 195"/>
              <a:gd name="T47" fmla="*/ 126 h 150"/>
              <a:gd name="T48" fmla="*/ 41 w 195"/>
              <a:gd name="T49" fmla="*/ 133 h 150"/>
              <a:gd name="T50" fmla="*/ 42 w 195"/>
              <a:gd name="T51" fmla="*/ 137 h 150"/>
              <a:gd name="T52" fmla="*/ 42 w 195"/>
              <a:gd name="T53" fmla="*/ 144 h 150"/>
              <a:gd name="T54" fmla="*/ 45 w 195"/>
              <a:gd name="T55" fmla="*/ 148 h 150"/>
              <a:gd name="T56" fmla="*/ 57 w 195"/>
              <a:gd name="T57" fmla="*/ 150 h 150"/>
              <a:gd name="T58" fmla="*/ 65 w 195"/>
              <a:gd name="T59" fmla="*/ 149 h 150"/>
              <a:gd name="T60" fmla="*/ 69 w 195"/>
              <a:gd name="T61" fmla="*/ 142 h 150"/>
              <a:gd name="T62" fmla="*/ 78 w 195"/>
              <a:gd name="T63" fmla="*/ 138 h 150"/>
              <a:gd name="T64" fmla="*/ 92 w 195"/>
              <a:gd name="T65" fmla="*/ 133 h 150"/>
              <a:gd name="T66" fmla="*/ 107 w 195"/>
              <a:gd name="T67" fmla="*/ 122 h 150"/>
              <a:gd name="T68" fmla="*/ 117 w 195"/>
              <a:gd name="T69" fmla="*/ 118 h 150"/>
              <a:gd name="T70" fmla="*/ 124 w 195"/>
              <a:gd name="T71" fmla="*/ 112 h 150"/>
              <a:gd name="T72" fmla="*/ 133 w 195"/>
              <a:gd name="T73" fmla="*/ 109 h 150"/>
              <a:gd name="T74" fmla="*/ 145 w 195"/>
              <a:gd name="T75" fmla="*/ 109 h 150"/>
              <a:gd name="T76" fmla="*/ 156 w 195"/>
              <a:gd name="T77" fmla="*/ 114 h 150"/>
              <a:gd name="T78" fmla="*/ 165 w 195"/>
              <a:gd name="T79" fmla="*/ 117 h 150"/>
              <a:gd name="T80" fmla="*/ 171 w 195"/>
              <a:gd name="T81" fmla="*/ 116 h 150"/>
              <a:gd name="T82" fmla="*/ 179 w 195"/>
              <a:gd name="T83" fmla="*/ 107 h 150"/>
              <a:gd name="T84" fmla="*/ 178 w 195"/>
              <a:gd name="T85" fmla="*/ 92 h 150"/>
              <a:gd name="T86" fmla="*/ 176 w 195"/>
              <a:gd name="T87" fmla="*/ 87 h 150"/>
              <a:gd name="T88" fmla="*/ 173 w 195"/>
              <a:gd name="T89" fmla="*/ 82 h 150"/>
              <a:gd name="T90" fmla="*/ 177 w 195"/>
              <a:gd name="T91" fmla="*/ 77 h 150"/>
              <a:gd name="T92" fmla="*/ 191 w 195"/>
              <a:gd name="T93" fmla="*/ 68 h 150"/>
              <a:gd name="T94" fmla="*/ 195 w 195"/>
              <a:gd name="T95" fmla="*/ 62 h 150"/>
              <a:gd name="T96" fmla="*/ 193 w 195"/>
              <a:gd name="T97" fmla="*/ 56 h 150"/>
              <a:gd name="T98" fmla="*/ 183 w 195"/>
              <a:gd name="T99" fmla="*/ 47 h 150"/>
              <a:gd name="T100" fmla="*/ 177 w 195"/>
              <a:gd name="T101" fmla="*/ 40 h 150"/>
              <a:gd name="T102" fmla="*/ 166 w 195"/>
              <a:gd name="T103" fmla="*/ 33 h 150"/>
              <a:gd name="T104" fmla="*/ 155 w 195"/>
              <a:gd name="T105" fmla="*/ 28 h 150"/>
              <a:gd name="T106" fmla="*/ 150 w 195"/>
              <a:gd name="T107" fmla="*/ 19 h 150"/>
              <a:gd name="T108" fmla="*/ 143 w 195"/>
              <a:gd name="T109" fmla="*/ 16 h 150"/>
              <a:gd name="T110" fmla="*/ 129 w 195"/>
              <a:gd name="T111" fmla="*/ 6 h 150"/>
              <a:gd name="T112" fmla="*/ 125 w 195"/>
              <a:gd name="T113" fmla="*/ 2 h 150"/>
              <a:gd name="T114" fmla="*/ 123 w 195"/>
              <a:gd name="T11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5" h="150">
                <a:moveTo>
                  <a:pt x="123" y="0"/>
                </a:moveTo>
                <a:lnTo>
                  <a:pt x="123" y="0"/>
                </a:lnTo>
                <a:lnTo>
                  <a:pt x="122" y="1"/>
                </a:lnTo>
                <a:lnTo>
                  <a:pt x="119" y="1"/>
                </a:lnTo>
                <a:lnTo>
                  <a:pt x="112" y="3"/>
                </a:lnTo>
                <a:lnTo>
                  <a:pt x="109" y="3"/>
                </a:lnTo>
                <a:lnTo>
                  <a:pt x="106" y="4"/>
                </a:lnTo>
                <a:lnTo>
                  <a:pt x="102" y="5"/>
                </a:lnTo>
                <a:lnTo>
                  <a:pt x="100" y="6"/>
                </a:lnTo>
                <a:lnTo>
                  <a:pt x="99" y="7"/>
                </a:lnTo>
                <a:lnTo>
                  <a:pt x="95" y="9"/>
                </a:lnTo>
                <a:lnTo>
                  <a:pt x="93" y="10"/>
                </a:lnTo>
                <a:lnTo>
                  <a:pt x="90" y="11"/>
                </a:lnTo>
                <a:lnTo>
                  <a:pt x="85" y="13"/>
                </a:lnTo>
                <a:lnTo>
                  <a:pt x="84" y="13"/>
                </a:lnTo>
                <a:lnTo>
                  <a:pt x="83" y="14"/>
                </a:lnTo>
                <a:lnTo>
                  <a:pt x="77" y="17"/>
                </a:lnTo>
                <a:lnTo>
                  <a:pt x="75" y="18"/>
                </a:lnTo>
                <a:lnTo>
                  <a:pt x="73" y="18"/>
                </a:lnTo>
                <a:lnTo>
                  <a:pt x="69" y="20"/>
                </a:lnTo>
                <a:lnTo>
                  <a:pt x="68" y="20"/>
                </a:lnTo>
                <a:lnTo>
                  <a:pt x="66" y="20"/>
                </a:lnTo>
                <a:lnTo>
                  <a:pt x="62" y="20"/>
                </a:lnTo>
                <a:lnTo>
                  <a:pt x="60" y="21"/>
                </a:lnTo>
                <a:lnTo>
                  <a:pt x="59" y="21"/>
                </a:lnTo>
                <a:lnTo>
                  <a:pt x="58" y="21"/>
                </a:lnTo>
                <a:lnTo>
                  <a:pt x="57" y="22"/>
                </a:lnTo>
                <a:lnTo>
                  <a:pt x="56" y="22"/>
                </a:lnTo>
                <a:lnTo>
                  <a:pt x="55" y="23"/>
                </a:lnTo>
                <a:lnTo>
                  <a:pt x="54" y="24"/>
                </a:lnTo>
                <a:lnTo>
                  <a:pt x="54" y="25"/>
                </a:lnTo>
                <a:lnTo>
                  <a:pt x="53" y="26"/>
                </a:lnTo>
                <a:lnTo>
                  <a:pt x="52" y="27"/>
                </a:lnTo>
                <a:lnTo>
                  <a:pt x="52" y="29"/>
                </a:lnTo>
                <a:lnTo>
                  <a:pt x="51" y="32"/>
                </a:lnTo>
                <a:lnTo>
                  <a:pt x="50" y="34"/>
                </a:lnTo>
                <a:lnTo>
                  <a:pt x="50" y="35"/>
                </a:lnTo>
                <a:lnTo>
                  <a:pt x="50" y="36"/>
                </a:lnTo>
                <a:lnTo>
                  <a:pt x="49" y="36"/>
                </a:lnTo>
                <a:lnTo>
                  <a:pt x="48" y="37"/>
                </a:lnTo>
                <a:lnTo>
                  <a:pt x="47" y="37"/>
                </a:lnTo>
                <a:lnTo>
                  <a:pt x="46" y="38"/>
                </a:lnTo>
                <a:lnTo>
                  <a:pt x="44" y="38"/>
                </a:lnTo>
                <a:lnTo>
                  <a:pt x="42" y="38"/>
                </a:lnTo>
                <a:lnTo>
                  <a:pt x="40" y="37"/>
                </a:lnTo>
                <a:lnTo>
                  <a:pt x="39" y="37"/>
                </a:lnTo>
                <a:lnTo>
                  <a:pt x="37" y="37"/>
                </a:lnTo>
                <a:lnTo>
                  <a:pt x="36" y="36"/>
                </a:lnTo>
                <a:lnTo>
                  <a:pt x="34" y="35"/>
                </a:lnTo>
                <a:lnTo>
                  <a:pt x="33" y="34"/>
                </a:lnTo>
                <a:lnTo>
                  <a:pt x="32" y="34"/>
                </a:lnTo>
                <a:lnTo>
                  <a:pt x="31" y="34"/>
                </a:lnTo>
                <a:lnTo>
                  <a:pt x="30" y="34"/>
                </a:lnTo>
                <a:lnTo>
                  <a:pt x="29" y="34"/>
                </a:lnTo>
                <a:lnTo>
                  <a:pt x="28" y="34"/>
                </a:lnTo>
                <a:lnTo>
                  <a:pt x="27" y="34"/>
                </a:lnTo>
                <a:lnTo>
                  <a:pt x="26" y="35"/>
                </a:lnTo>
                <a:lnTo>
                  <a:pt x="23" y="36"/>
                </a:lnTo>
                <a:lnTo>
                  <a:pt x="21" y="37"/>
                </a:lnTo>
                <a:lnTo>
                  <a:pt x="19" y="38"/>
                </a:lnTo>
                <a:lnTo>
                  <a:pt x="15" y="39"/>
                </a:lnTo>
                <a:lnTo>
                  <a:pt x="12" y="40"/>
                </a:lnTo>
                <a:lnTo>
                  <a:pt x="9" y="41"/>
                </a:lnTo>
                <a:lnTo>
                  <a:pt x="5" y="43"/>
                </a:lnTo>
                <a:lnTo>
                  <a:pt x="3" y="43"/>
                </a:lnTo>
                <a:lnTo>
                  <a:pt x="2" y="44"/>
                </a:lnTo>
                <a:lnTo>
                  <a:pt x="1" y="45"/>
                </a:lnTo>
                <a:lnTo>
                  <a:pt x="1" y="45"/>
                </a:lnTo>
                <a:lnTo>
                  <a:pt x="0" y="46"/>
                </a:lnTo>
                <a:lnTo>
                  <a:pt x="0" y="46"/>
                </a:lnTo>
                <a:lnTo>
                  <a:pt x="0" y="47"/>
                </a:lnTo>
                <a:lnTo>
                  <a:pt x="0" y="47"/>
                </a:lnTo>
                <a:lnTo>
                  <a:pt x="1" y="47"/>
                </a:lnTo>
                <a:lnTo>
                  <a:pt x="1" y="48"/>
                </a:lnTo>
                <a:lnTo>
                  <a:pt x="2" y="48"/>
                </a:lnTo>
                <a:lnTo>
                  <a:pt x="4" y="49"/>
                </a:lnTo>
                <a:lnTo>
                  <a:pt x="5" y="50"/>
                </a:lnTo>
                <a:lnTo>
                  <a:pt x="6" y="51"/>
                </a:lnTo>
                <a:lnTo>
                  <a:pt x="7" y="51"/>
                </a:lnTo>
                <a:lnTo>
                  <a:pt x="9" y="53"/>
                </a:lnTo>
                <a:lnTo>
                  <a:pt x="12" y="56"/>
                </a:lnTo>
                <a:lnTo>
                  <a:pt x="15" y="60"/>
                </a:lnTo>
                <a:lnTo>
                  <a:pt x="17" y="62"/>
                </a:lnTo>
                <a:lnTo>
                  <a:pt x="18" y="62"/>
                </a:lnTo>
                <a:lnTo>
                  <a:pt x="18" y="63"/>
                </a:lnTo>
                <a:lnTo>
                  <a:pt x="18" y="64"/>
                </a:lnTo>
                <a:lnTo>
                  <a:pt x="18" y="64"/>
                </a:lnTo>
                <a:lnTo>
                  <a:pt x="18" y="65"/>
                </a:lnTo>
                <a:lnTo>
                  <a:pt x="18" y="66"/>
                </a:lnTo>
                <a:lnTo>
                  <a:pt x="17" y="66"/>
                </a:lnTo>
                <a:lnTo>
                  <a:pt x="16" y="67"/>
                </a:lnTo>
                <a:lnTo>
                  <a:pt x="13" y="69"/>
                </a:lnTo>
                <a:lnTo>
                  <a:pt x="12" y="70"/>
                </a:lnTo>
                <a:lnTo>
                  <a:pt x="12" y="70"/>
                </a:lnTo>
                <a:lnTo>
                  <a:pt x="11" y="71"/>
                </a:lnTo>
                <a:lnTo>
                  <a:pt x="10" y="72"/>
                </a:lnTo>
                <a:lnTo>
                  <a:pt x="9" y="73"/>
                </a:lnTo>
                <a:lnTo>
                  <a:pt x="9" y="75"/>
                </a:lnTo>
                <a:lnTo>
                  <a:pt x="9" y="75"/>
                </a:lnTo>
                <a:lnTo>
                  <a:pt x="9" y="76"/>
                </a:lnTo>
                <a:lnTo>
                  <a:pt x="9" y="76"/>
                </a:lnTo>
                <a:lnTo>
                  <a:pt x="9" y="77"/>
                </a:lnTo>
                <a:lnTo>
                  <a:pt x="10" y="78"/>
                </a:lnTo>
                <a:lnTo>
                  <a:pt x="12" y="81"/>
                </a:lnTo>
                <a:lnTo>
                  <a:pt x="13" y="82"/>
                </a:lnTo>
                <a:lnTo>
                  <a:pt x="13" y="83"/>
                </a:lnTo>
                <a:lnTo>
                  <a:pt x="15" y="87"/>
                </a:lnTo>
                <a:lnTo>
                  <a:pt x="16" y="88"/>
                </a:lnTo>
                <a:lnTo>
                  <a:pt x="17" y="90"/>
                </a:lnTo>
                <a:lnTo>
                  <a:pt x="18" y="91"/>
                </a:lnTo>
                <a:lnTo>
                  <a:pt x="19" y="93"/>
                </a:lnTo>
                <a:lnTo>
                  <a:pt x="21" y="95"/>
                </a:lnTo>
                <a:lnTo>
                  <a:pt x="23" y="97"/>
                </a:lnTo>
                <a:lnTo>
                  <a:pt x="28" y="100"/>
                </a:lnTo>
                <a:lnTo>
                  <a:pt x="29" y="101"/>
                </a:lnTo>
                <a:lnTo>
                  <a:pt x="29" y="102"/>
                </a:lnTo>
                <a:lnTo>
                  <a:pt x="30" y="103"/>
                </a:lnTo>
                <a:lnTo>
                  <a:pt x="30" y="104"/>
                </a:lnTo>
                <a:lnTo>
                  <a:pt x="30" y="105"/>
                </a:lnTo>
                <a:lnTo>
                  <a:pt x="30" y="106"/>
                </a:lnTo>
                <a:lnTo>
                  <a:pt x="30" y="107"/>
                </a:lnTo>
                <a:lnTo>
                  <a:pt x="30" y="108"/>
                </a:lnTo>
                <a:lnTo>
                  <a:pt x="29" y="110"/>
                </a:lnTo>
                <a:lnTo>
                  <a:pt x="29" y="111"/>
                </a:lnTo>
                <a:lnTo>
                  <a:pt x="28" y="112"/>
                </a:lnTo>
                <a:lnTo>
                  <a:pt x="28" y="113"/>
                </a:lnTo>
                <a:lnTo>
                  <a:pt x="28" y="113"/>
                </a:lnTo>
                <a:lnTo>
                  <a:pt x="29" y="114"/>
                </a:lnTo>
                <a:lnTo>
                  <a:pt x="29" y="115"/>
                </a:lnTo>
                <a:lnTo>
                  <a:pt x="29" y="116"/>
                </a:lnTo>
                <a:lnTo>
                  <a:pt x="30" y="116"/>
                </a:lnTo>
                <a:lnTo>
                  <a:pt x="31" y="117"/>
                </a:lnTo>
                <a:lnTo>
                  <a:pt x="32" y="118"/>
                </a:lnTo>
                <a:lnTo>
                  <a:pt x="33" y="119"/>
                </a:lnTo>
                <a:lnTo>
                  <a:pt x="34" y="119"/>
                </a:lnTo>
                <a:lnTo>
                  <a:pt x="35" y="120"/>
                </a:lnTo>
                <a:lnTo>
                  <a:pt x="38" y="121"/>
                </a:lnTo>
                <a:lnTo>
                  <a:pt x="39" y="122"/>
                </a:lnTo>
                <a:lnTo>
                  <a:pt x="40" y="123"/>
                </a:lnTo>
                <a:lnTo>
                  <a:pt x="40" y="123"/>
                </a:lnTo>
                <a:lnTo>
                  <a:pt x="41" y="124"/>
                </a:lnTo>
                <a:lnTo>
                  <a:pt x="41" y="124"/>
                </a:lnTo>
                <a:lnTo>
                  <a:pt x="41" y="125"/>
                </a:lnTo>
                <a:lnTo>
                  <a:pt x="41" y="126"/>
                </a:lnTo>
                <a:lnTo>
                  <a:pt x="41" y="127"/>
                </a:lnTo>
                <a:lnTo>
                  <a:pt x="41" y="128"/>
                </a:lnTo>
                <a:lnTo>
                  <a:pt x="41" y="131"/>
                </a:lnTo>
                <a:lnTo>
                  <a:pt x="41" y="132"/>
                </a:lnTo>
                <a:lnTo>
                  <a:pt x="41" y="132"/>
                </a:lnTo>
                <a:lnTo>
                  <a:pt x="41" y="133"/>
                </a:lnTo>
                <a:lnTo>
                  <a:pt x="42" y="134"/>
                </a:lnTo>
                <a:lnTo>
                  <a:pt x="42" y="134"/>
                </a:lnTo>
                <a:lnTo>
                  <a:pt x="42" y="135"/>
                </a:lnTo>
                <a:lnTo>
                  <a:pt x="42" y="135"/>
                </a:lnTo>
                <a:lnTo>
                  <a:pt x="42" y="136"/>
                </a:lnTo>
                <a:lnTo>
                  <a:pt x="42" y="137"/>
                </a:lnTo>
                <a:lnTo>
                  <a:pt x="41" y="139"/>
                </a:lnTo>
                <a:lnTo>
                  <a:pt x="41" y="140"/>
                </a:lnTo>
                <a:lnTo>
                  <a:pt x="41" y="142"/>
                </a:lnTo>
                <a:lnTo>
                  <a:pt x="41" y="142"/>
                </a:lnTo>
                <a:lnTo>
                  <a:pt x="41" y="143"/>
                </a:lnTo>
                <a:lnTo>
                  <a:pt x="42" y="144"/>
                </a:lnTo>
                <a:lnTo>
                  <a:pt x="42" y="145"/>
                </a:lnTo>
                <a:lnTo>
                  <a:pt x="43" y="145"/>
                </a:lnTo>
                <a:lnTo>
                  <a:pt x="43" y="146"/>
                </a:lnTo>
                <a:lnTo>
                  <a:pt x="44" y="147"/>
                </a:lnTo>
                <a:lnTo>
                  <a:pt x="44" y="147"/>
                </a:lnTo>
                <a:lnTo>
                  <a:pt x="45" y="148"/>
                </a:lnTo>
                <a:lnTo>
                  <a:pt x="46" y="148"/>
                </a:lnTo>
                <a:lnTo>
                  <a:pt x="47" y="148"/>
                </a:lnTo>
                <a:lnTo>
                  <a:pt x="48" y="149"/>
                </a:lnTo>
                <a:lnTo>
                  <a:pt x="50" y="149"/>
                </a:lnTo>
                <a:lnTo>
                  <a:pt x="52" y="149"/>
                </a:lnTo>
                <a:lnTo>
                  <a:pt x="57" y="150"/>
                </a:lnTo>
                <a:lnTo>
                  <a:pt x="59" y="150"/>
                </a:lnTo>
                <a:lnTo>
                  <a:pt x="62" y="150"/>
                </a:lnTo>
                <a:lnTo>
                  <a:pt x="63" y="150"/>
                </a:lnTo>
                <a:lnTo>
                  <a:pt x="64" y="149"/>
                </a:lnTo>
                <a:lnTo>
                  <a:pt x="64" y="149"/>
                </a:lnTo>
                <a:lnTo>
                  <a:pt x="65" y="149"/>
                </a:lnTo>
                <a:lnTo>
                  <a:pt x="65" y="148"/>
                </a:lnTo>
                <a:lnTo>
                  <a:pt x="65" y="148"/>
                </a:lnTo>
                <a:lnTo>
                  <a:pt x="66" y="147"/>
                </a:lnTo>
                <a:lnTo>
                  <a:pt x="68" y="144"/>
                </a:lnTo>
                <a:lnTo>
                  <a:pt x="69" y="142"/>
                </a:lnTo>
                <a:lnTo>
                  <a:pt x="69" y="142"/>
                </a:lnTo>
                <a:lnTo>
                  <a:pt x="70" y="141"/>
                </a:lnTo>
                <a:lnTo>
                  <a:pt x="71" y="140"/>
                </a:lnTo>
                <a:lnTo>
                  <a:pt x="71" y="140"/>
                </a:lnTo>
                <a:lnTo>
                  <a:pt x="72" y="139"/>
                </a:lnTo>
                <a:lnTo>
                  <a:pt x="73" y="139"/>
                </a:lnTo>
                <a:lnTo>
                  <a:pt x="78" y="138"/>
                </a:lnTo>
                <a:lnTo>
                  <a:pt x="80" y="137"/>
                </a:lnTo>
                <a:lnTo>
                  <a:pt x="81" y="137"/>
                </a:lnTo>
                <a:lnTo>
                  <a:pt x="84" y="136"/>
                </a:lnTo>
                <a:lnTo>
                  <a:pt x="88" y="135"/>
                </a:lnTo>
                <a:lnTo>
                  <a:pt x="91" y="134"/>
                </a:lnTo>
                <a:lnTo>
                  <a:pt x="92" y="133"/>
                </a:lnTo>
                <a:lnTo>
                  <a:pt x="93" y="133"/>
                </a:lnTo>
                <a:lnTo>
                  <a:pt x="94" y="132"/>
                </a:lnTo>
                <a:lnTo>
                  <a:pt x="95" y="131"/>
                </a:lnTo>
                <a:lnTo>
                  <a:pt x="103" y="125"/>
                </a:lnTo>
                <a:lnTo>
                  <a:pt x="106" y="123"/>
                </a:lnTo>
                <a:lnTo>
                  <a:pt x="107" y="122"/>
                </a:lnTo>
                <a:lnTo>
                  <a:pt x="108" y="121"/>
                </a:lnTo>
                <a:lnTo>
                  <a:pt x="110" y="120"/>
                </a:lnTo>
                <a:lnTo>
                  <a:pt x="112" y="120"/>
                </a:lnTo>
                <a:lnTo>
                  <a:pt x="115" y="119"/>
                </a:lnTo>
                <a:lnTo>
                  <a:pt x="116" y="118"/>
                </a:lnTo>
                <a:lnTo>
                  <a:pt x="117" y="118"/>
                </a:lnTo>
                <a:lnTo>
                  <a:pt x="119" y="117"/>
                </a:lnTo>
                <a:lnTo>
                  <a:pt x="120" y="116"/>
                </a:lnTo>
                <a:lnTo>
                  <a:pt x="121" y="115"/>
                </a:lnTo>
                <a:lnTo>
                  <a:pt x="123" y="113"/>
                </a:lnTo>
                <a:lnTo>
                  <a:pt x="124" y="112"/>
                </a:lnTo>
                <a:lnTo>
                  <a:pt x="124" y="112"/>
                </a:lnTo>
                <a:lnTo>
                  <a:pt x="125" y="111"/>
                </a:lnTo>
                <a:lnTo>
                  <a:pt x="126" y="111"/>
                </a:lnTo>
                <a:lnTo>
                  <a:pt x="127" y="110"/>
                </a:lnTo>
                <a:lnTo>
                  <a:pt x="128" y="110"/>
                </a:lnTo>
                <a:lnTo>
                  <a:pt x="129" y="110"/>
                </a:lnTo>
                <a:lnTo>
                  <a:pt x="133" y="109"/>
                </a:lnTo>
                <a:lnTo>
                  <a:pt x="135" y="109"/>
                </a:lnTo>
                <a:lnTo>
                  <a:pt x="136" y="109"/>
                </a:lnTo>
                <a:lnTo>
                  <a:pt x="140" y="109"/>
                </a:lnTo>
                <a:lnTo>
                  <a:pt x="143" y="109"/>
                </a:lnTo>
                <a:lnTo>
                  <a:pt x="144" y="109"/>
                </a:lnTo>
                <a:lnTo>
                  <a:pt x="145" y="109"/>
                </a:lnTo>
                <a:lnTo>
                  <a:pt x="146" y="109"/>
                </a:lnTo>
                <a:lnTo>
                  <a:pt x="148" y="110"/>
                </a:lnTo>
                <a:lnTo>
                  <a:pt x="150" y="110"/>
                </a:lnTo>
                <a:lnTo>
                  <a:pt x="151" y="111"/>
                </a:lnTo>
                <a:lnTo>
                  <a:pt x="153" y="112"/>
                </a:lnTo>
                <a:lnTo>
                  <a:pt x="156" y="114"/>
                </a:lnTo>
                <a:lnTo>
                  <a:pt x="158" y="115"/>
                </a:lnTo>
                <a:lnTo>
                  <a:pt x="159" y="116"/>
                </a:lnTo>
                <a:lnTo>
                  <a:pt x="160" y="116"/>
                </a:lnTo>
                <a:lnTo>
                  <a:pt x="162" y="117"/>
                </a:lnTo>
                <a:lnTo>
                  <a:pt x="163" y="117"/>
                </a:lnTo>
                <a:lnTo>
                  <a:pt x="165" y="117"/>
                </a:lnTo>
                <a:lnTo>
                  <a:pt x="167" y="117"/>
                </a:lnTo>
                <a:lnTo>
                  <a:pt x="168" y="117"/>
                </a:lnTo>
                <a:lnTo>
                  <a:pt x="169" y="117"/>
                </a:lnTo>
                <a:lnTo>
                  <a:pt x="170" y="117"/>
                </a:lnTo>
                <a:lnTo>
                  <a:pt x="170" y="116"/>
                </a:lnTo>
                <a:lnTo>
                  <a:pt x="171" y="116"/>
                </a:lnTo>
                <a:lnTo>
                  <a:pt x="173" y="114"/>
                </a:lnTo>
                <a:lnTo>
                  <a:pt x="176" y="112"/>
                </a:lnTo>
                <a:lnTo>
                  <a:pt x="177" y="111"/>
                </a:lnTo>
                <a:lnTo>
                  <a:pt x="178" y="110"/>
                </a:lnTo>
                <a:lnTo>
                  <a:pt x="179" y="109"/>
                </a:lnTo>
                <a:lnTo>
                  <a:pt x="179" y="107"/>
                </a:lnTo>
                <a:lnTo>
                  <a:pt x="180" y="106"/>
                </a:lnTo>
                <a:lnTo>
                  <a:pt x="180" y="105"/>
                </a:lnTo>
                <a:lnTo>
                  <a:pt x="180" y="104"/>
                </a:lnTo>
                <a:lnTo>
                  <a:pt x="180" y="101"/>
                </a:lnTo>
                <a:lnTo>
                  <a:pt x="179" y="96"/>
                </a:lnTo>
                <a:lnTo>
                  <a:pt x="178" y="92"/>
                </a:lnTo>
                <a:lnTo>
                  <a:pt x="178" y="91"/>
                </a:lnTo>
                <a:lnTo>
                  <a:pt x="178" y="91"/>
                </a:lnTo>
                <a:lnTo>
                  <a:pt x="178" y="90"/>
                </a:lnTo>
                <a:lnTo>
                  <a:pt x="177" y="89"/>
                </a:lnTo>
                <a:lnTo>
                  <a:pt x="177" y="88"/>
                </a:lnTo>
                <a:lnTo>
                  <a:pt x="176" y="87"/>
                </a:lnTo>
                <a:lnTo>
                  <a:pt x="174" y="86"/>
                </a:lnTo>
                <a:lnTo>
                  <a:pt x="174" y="85"/>
                </a:lnTo>
                <a:lnTo>
                  <a:pt x="174" y="85"/>
                </a:lnTo>
                <a:lnTo>
                  <a:pt x="174" y="84"/>
                </a:lnTo>
                <a:lnTo>
                  <a:pt x="173" y="83"/>
                </a:lnTo>
                <a:lnTo>
                  <a:pt x="173" y="82"/>
                </a:lnTo>
                <a:lnTo>
                  <a:pt x="174" y="81"/>
                </a:lnTo>
                <a:lnTo>
                  <a:pt x="174" y="80"/>
                </a:lnTo>
                <a:lnTo>
                  <a:pt x="174" y="80"/>
                </a:lnTo>
                <a:lnTo>
                  <a:pt x="175" y="79"/>
                </a:lnTo>
                <a:lnTo>
                  <a:pt x="176" y="78"/>
                </a:lnTo>
                <a:lnTo>
                  <a:pt x="177" y="77"/>
                </a:lnTo>
                <a:lnTo>
                  <a:pt x="178" y="76"/>
                </a:lnTo>
                <a:lnTo>
                  <a:pt x="179" y="76"/>
                </a:lnTo>
                <a:lnTo>
                  <a:pt x="186" y="72"/>
                </a:lnTo>
                <a:lnTo>
                  <a:pt x="189" y="70"/>
                </a:lnTo>
                <a:lnTo>
                  <a:pt x="190" y="69"/>
                </a:lnTo>
                <a:lnTo>
                  <a:pt x="191" y="68"/>
                </a:lnTo>
                <a:lnTo>
                  <a:pt x="192" y="67"/>
                </a:lnTo>
                <a:lnTo>
                  <a:pt x="193" y="67"/>
                </a:lnTo>
                <a:lnTo>
                  <a:pt x="193" y="66"/>
                </a:lnTo>
                <a:lnTo>
                  <a:pt x="194" y="65"/>
                </a:lnTo>
                <a:lnTo>
                  <a:pt x="195" y="63"/>
                </a:lnTo>
                <a:lnTo>
                  <a:pt x="195" y="62"/>
                </a:lnTo>
                <a:lnTo>
                  <a:pt x="195" y="61"/>
                </a:lnTo>
                <a:lnTo>
                  <a:pt x="195" y="60"/>
                </a:lnTo>
                <a:lnTo>
                  <a:pt x="195" y="60"/>
                </a:lnTo>
                <a:lnTo>
                  <a:pt x="195" y="58"/>
                </a:lnTo>
                <a:lnTo>
                  <a:pt x="194" y="57"/>
                </a:lnTo>
                <a:lnTo>
                  <a:pt x="193" y="56"/>
                </a:lnTo>
                <a:lnTo>
                  <a:pt x="193" y="55"/>
                </a:lnTo>
                <a:lnTo>
                  <a:pt x="191" y="53"/>
                </a:lnTo>
                <a:lnTo>
                  <a:pt x="190" y="52"/>
                </a:lnTo>
                <a:lnTo>
                  <a:pt x="189" y="52"/>
                </a:lnTo>
                <a:lnTo>
                  <a:pt x="188" y="51"/>
                </a:lnTo>
                <a:lnTo>
                  <a:pt x="183" y="47"/>
                </a:lnTo>
                <a:lnTo>
                  <a:pt x="182" y="46"/>
                </a:lnTo>
                <a:lnTo>
                  <a:pt x="182" y="45"/>
                </a:lnTo>
                <a:lnTo>
                  <a:pt x="181" y="45"/>
                </a:lnTo>
                <a:lnTo>
                  <a:pt x="180" y="44"/>
                </a:lnTo>
                <a:lnTo>
                  <a:pt x="178" y="41"/>
                </a:lnTo>
                <a:lnTo>
                  <a:pt x="177" y="40"/>
                </a:lnTo>
                <a:lnTo>
                  <a:pt x="176" y="39"/>
                </a:lnTo>
                <a:lnTo>
                  <a:pt x="175" y="38"/>
                </a:lnTo>
                <a:lnTo>
                  <a:pt x="174" y="37"/>
                </a:lnTo>
                <a:lnTo>
                  <a:pt x="173" y="36"/>
                </a:lnTo>
                <a:lnTo>
                  <a:pt x="168" y="34"/>
                </a:lnTo>
                <a:lnTo>
                  <a:pt x="166" y="33"/>
                </a:lnTo>
                <a:lnTo>
                  <a:pt x="161" y="31"/>
                </a:lnTo>
                <a:lnTo>
                  <a:pt x="159" y="31"/>
                </a:lnTo>
                <a:lnTo>
                  <a:pt x="158" y="30"/>
                </a:lnTo>
                <a:lnTo>
                  <a:pt x="157" y="30"/>
                </a:lnTo>
                <a:lnTo>
                  <a:pt x="156" y="29"/>
                </a:lnTo>
                <a:lnTo>
                  <a:pt x="155" y="28"/>
                </a:lnTo>
                <a:lnTo>
                  <a:pt x="154" y="27"/>
                </a:lnTo>
                <a:lnTo>
                  <a:pt x="153" y="26"/>
                </a:lnTo>
                <a:lnTo>
                  <a:pt x="152" y="25"/>
                </a:lnTo>
                <a:lnTo>
                  <a:pt x="152" y="24"/>
                </a:lnTo>
                <a:lnTo>
                  <a:pt x="151" y="23"/>
                </a:lnTo>
                <a:lnTo>
                  <a:pt x="150" y="19"/>
                </a:lnTo>
                <a:lnTo>
                  <a:pt x="149" y="18"/>
                </a:lnTo>
                <a:lnTo>
                  <a:pt x="149" y="18"/>
                </a:lnTo>
                <a:lnTo>
                  <a:pt x="148" y="17"/>
                </a:lnTo>
                <a:lnTo>
                  <a:pt x="147" y="17"/>
                </a:lnTo>
                <a:lnTo>
                  <a:pt x="146" y="17"/>
                </a:lnTo>
                <a:lnTo>
                  <a:pt x="143" y="16"/>
                </a:lnTo>
                <a:lnTo>
                  <a:pt x="142" y="15"/>
                </a:lnTo>
                <a:lnTo>
                  <a:pt x="140" y="15"/>
                </a:lnTo>
                <a:lnTo>
                  <a:pt x="139" y="14"/>
                </a:lnTo>
                <a:lnTo>
                  <a:pt x="135" y="10"/>
                </a:lnTo>
                <a:lnTo>
                  <a:pt x="132" y="9"/>
                </a:lnTo>
                <a:lnTo>
                  <a:pt x="129" y="6"/>
                </a:lnTo>
                <a:lnTo>
                  <a:pt x="128" y="6"/>
                </a:lnTo>
                <a:lnTo>
                  <a:pt x="127" y="5"/>
                </a:lnTo>
                <a:lnTo>
                  <a:pt x="126" y="4"/>
                </a:lnTo>
                <a:lnTo>
                  <a:pt x="126" y="4"/>
                </a:lnTo>
                <a:lnTo>
                  <a:pt x="125" y="3"/>
                </a:lnTo>
                <a:lnTo>
                  <a:pt x="125" y="2"/>
                </a:lnTo>
                <a:lnTo>
                  <a:pt x="125" y="1"/>
                </a:lnTo>
                <a:lnTo>
                  <a:pt x="125" y="1"/>
                </a:lnTo>
                <a:lnTo>
                  <a:pt x="125" y="1"/>
                </a:lnTo>
                <a:lnTo>
                  <a:pt x="125" y="0"/>
                </a:lnTo>
                <a:lnTo>
                  <a:pt x="124" y="0"/>
                </a:lnTo>
                <a:lnTo>
                  <a:pt x="123" y="0"/>
                </a:lnTo>
                <a:lnTo>
                  <a:pt x="123" y="0"/>
                </a:lnTo>
              </a:path>
            </a:pathLst>
          </a:custGeom>
          <a:solidFill>
            <a:srgbClr val="B0C2E5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1" name="Freeform 264">
            <a:extLst>
              <a:ext uri="{FF2B5EF4-FFF2-40B4-BE49-F238E27FC236}">
                <a16:creationId xmlns:a16="http://schemas.microsoft.com/office/drawing/2014/main" id="{72E897BA-5AC2-4D2A-8023-EE4F9FBC9327}"/>
              </a:ext>
            </a:extLst>
          </p:cNvPr>
          <p:cNvSpPr>
            <a:spLocks/>
          </p:cNvSpPr>
          <p:nvPr/>
        </p:nvSpPr>
        <p:spPr bwMode="auto">
          <a:xfrm>
            <a:off x="7525346" y="4955711"/>
            <a:ext cx="1684040" cy="1434889"/>
          </a:xfrm>
          <a:custGeom>
            <a:avLst/>
            <a:gdLst>
              <a:gd name="T0" fmla="*/ 253 w 886"/>
              <a:gd name="T1" fmla="*/ 52 h 690"/>
              <a:gd name="T2" fmla="*/ 309 w 886"/>
              <a:gd name="T3" fmla="*/ 31 h 690"/>
              <a:gd name="T4" fmla="*/ 343 w 886"/>
              <a:gd name="T5" fmla="*/ 49 h 690"/>
              <a:gd name="T6" fmla="*/ 376 w 886"/>
              <a:gd name="T7" fmla="*/ 46 h 690"/>
              <a:gd name="T8" fmla="*/ 406 w 886"/>
              <a:gd name="T9" fmla="*/ 47 h 690"/>
              <a:gd name="T10" fmla="*/ 452 w 886"/>
              <a:gd name="T11" fmla="*/ 49 h 690"/>
              <a:gd name="T12" fmla="*/ 478 w 886"/>
              <a:gd name="T13" fmla="*/ 67 h 690"/>
              <a:gd name="T14" fmla="*/ 514 w 886"/>
              <a:gd name="T15" fmla="*/ 37 h 690"/>
              <a:gd name="T16" fmla="*/ 529 w 886"/>
              <a:gd name="T17" fmla="*/ 0 h 690"/>
              <a:gd name="T18" fmla="*/ 572 w 886"/>
              <a:gd name="T19" fmla="*/ 17 h 690"/>
              <a:gd name="T20" fmla="*/ 598 w 886"/>
              <a:gd name="T21" fmla="*/ 43 h 690"/>
              <a:gd name="T22" fmla="*/ 591 w 886"/>
              <a:gd name="T23" fmla="*/ 66 h 690"/>
              <a:gd name="T24" fmla="*/ 589 w 886"/>
              <a:gd name="T25" fmla="*/ 124 h 690"/>
              <a:gd name="T26" fmla="*/ 598 w 886"/>
              <a:gd name="T27" fmla="*/ 169 h 690"/>
              <a:gd name="T28" fmla="*/ 617 w 886"/>
              <a:gd name="T29" fmla="*/ 215 h 690"/>
              <a:gd name="T30" fmla="*/ 664 w 886"/>
              <a:gd name="T31" fmla="*/ 224 h 690"/>
              <a:gd name="T32" fmla="*/ 671 w 886"/>
              <a:gd name="T33" fmla="*/ 241 h 690"/>
              <a:gd name="T34" fmla="*/ 712 w 886"/>
              <a:gd name="T35" fmla="*/ 251 h 690"/>
              <a:gd name="T36" fmla="*/ 769 w 886"/>
              <a:gd name="T37" fmla="*/ 259 h 690"/>
              <a:gd name="T38" fmla="*/ 782 w 886"/>
              <a:gd name="T39" fmla="*/ 300 h 690"/>
              <a:gd name="T40" fmla="*/ 839 w 886"/>
              <a:gd name="T41" fmla="*/ 321 h 690"/>
              <a:gd name="T42" fmla="*/ 872 w 886"/>
              <a:gd name="T43" fmla="*/ 322 h 690"/>
              <a:gd name="T44" fmla="*/ 880 w 886"/>
              <a:gd name="T45" fmla="*/ 351 h 690"/>
              <a:gd name="T46" fmla="*/ 851 w 886"/>
              <a:gd name="T47" fmla="*/ 390 h 690"/>
              <a:gd name="T48" fmla="*/ 858 w 886"/>
              <a:gd name="T49" fmla="*/ 414 h 690"/>
              <a:gd name="T50" fmla="*/ 875 w 886"/>
              <a:gd name="T51" fmla="*/ 440 h 690"/>
              <a:gd name="T52" fmla="*/ 861 w 886"/>
              <a:gd name="T53" fmla="*/ 460 h 690"/>
              <a:gd name="T54" fmla="*/ 800 w 886"/>
              <a:gd name="T55" fmla="*/ 424 h 690"/>
              <a:gd name="T56" fmla="*/ 750 w 886"/>
              <a:gd name="T57" fmla="*/ 411 h 690"/>
              <a:gd name="T58" fmla="*/ 703 w 886"/>
              <a:gd name="T59" fmla="*/ 437 h 690"/>
              <a:gd name="T60" fmla="*/ 689 w 886"/>
              <a:gd name="T61" fmla="*/ 404 h 690"/>
              <a:gd name="T62" fmla="*/ 638 w 886"/>
              <a:gd name="T63" fmla="*/ 391 h 690"/>
              <a:gd name="T64" fmla="*/ 621 w 886"/>
              <a:gd name="T65" fmla="*/ 436 h 690"/>
              <a:gd name="T66" fmla="*/ 613 w 886"/>
              <a:gd name="T67" fmla="*/ 522 h 690"/>
              <a:gd name="T68" fmla="*/ 604 w 886"/>
              <a:gd name="T69" fmla="*/ 557 h 690"/>
              <a:gd name="T70" fmla="*/ 547 w 886"/>
              <a:gd name="T71" fmla="*/ 552 h 690"/>
              <a:gd name="T72" fmla="*/ 509 w 886"/>
              <a:gd name="T73" fmla="*/ 614 h 690"/>
              <a:gd name="T74" fmla="*/ 497 w 886"/>
              <a:gd name="T75" fmla="*/ 673 h 690"/>
              <a:gd name="T76" fmla="*/ 466 w 886"/>
              <a:gd name="T77" fmla="*/ 654 h 690"/>
              <a:gd name="T78" fmla="*/ 414 w 886"/>
              <a:gd name="T79" fmla="*/ 648 h 690"/>
              <a:gd name="T80" fmla="*/ 388 w 886"/>
              <a:gd name="T81" fmla="*/ 656 h 690"/>
              <a:gd name="T82" fmla="*/ 360 w 886"/>
              <a:gd name="T83" fmla="*/ 679 h 690"/>
              <a:gd name="T84" fmla="*/ 302 w 886"/>
              <a:gd name="T85" fmla="*/ 675 h 690"/>
              <a:gd name="T86" fmla="*/ 226 w 886"/>
              <a:gd name="T87" fmla="*/ 661 h 690"/>
              <a:gd name="T88" fmla="*/ 205 w 886"/>
              <a:gd name="T89" fmla="*/ 631 h 690"/>
              <a:gd name="T90" fmla="*/ 203 w 886"/>
              <a:gd name="T91" fmla="*/ 599 h 690"/>
              <a:gd name="T92" fmla="*/ 146 w 886"/>
              <a:gd name="T93" fmla="*/ 555 h 690"/>
              <a:gd name="T94" fmla="*/ 105 w 886"/>
              <a:gd name="T95" fmla="*/ 511 h 690"/>
              <a:gd name="T96" fmla="*/ 70 w 886"/>
              <a:gd name="T97" fmla="*/ 475 h 690"/>
              <a:gd name="T98" fmla="*/ 29 w 886"/>
              <a:gd name="T99" fmla="*/ 432 h 690"/>
              <a:gd name="T100" fmla="*/ 1 w 886"/>
              <a:gd name="T101" fmla="*/ 405 h 690"/>
              <a:gd name="T102" fmla="*/ 24 w 886"/>
              <a:gd name="T103" fmla="*/ 360 h 690"/>
              <a:gd name="T104" fmla="*/ 26 w 886"/>
              <a:gd name="T105" fmla="*/ 302 h 690"/>
              <a:gd name="T106" fmla="*/ 67 w 886"/>
              <a:gd name="T107" fmla="*/ 284 h 690"/>
              <a:gd name="T108" fmla="*/ 70 w 886"/>
              <a:gd name="T109" fmla="*/ 245 h 690"/>
              <a:gd name="T110" fmla="*/ 75 w 886"/>
              <a:gd name="T111" fmla="*/ 221 h 690"/>
              <a:gd name="T112" fmla="*/ 84 w 886"/>
              <a:gd name="T113" fmla="*/ 197 h 690"/>
              <a:gd name="T114" fmla="*/ 106 w 886"/>
              <a:gd name="T115" fmla="*/ 151 h 690"/>
              <a:gd name="T116" fmla="*/ 102 w 886"/>
              <a:gd name="T117" fmla="*/ 94 h 690"/>
              <a:gd name="T118" fmla="*/ 104 w 886"/>
              <a:gd name="T119" fmla="*/ 62 h 690"/>
              <a:gd name="T120" fmla="*/ 147 w 886"/>
              <a:gd name="T121" fmla="*/ 57 h 690"/>
              <a:gd name="T122" fmla="*/ 182 w 886"/>
              <a:gd name="T123" fmla="*/ 63 h 690"/>
              <a:gd name="T124" fmla="*/ 218 w 886"/>
              <a:gd name="T125" fmla="*/ 36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86" h="690">
                <a:moveTo>
                  <a:pt x="230" y="31"/>
                </a:moveTo>
                <a:lnTo>
                  <a:pt x="230" y="31"/>
                </a:lnTo>
                <a:lnTo>
                  <a:pt x="231" y="32"/>
                </a:lnTo>
                <a:lnTo>
                  <a:pt x="231" y="33"/>
                </a:lnTo>
                <a:lnTo>
                  <a:pt x="231" y="33"/>
                </a:lnTo>
                <a:lnTo>
                  <a:pt x="231" y="35"/>
                </a:lnTo>
                <a:lnTo>
                  <a:pt x="231" y="41"/>
                </a:lnTo>
                <a:lnTo>
                  <a:pt x="231" y="43"/>
                </a:lnTo>
                <a:lnTo>
                  <a:pt x="232" y="44"/>
                </a:lnTo>
                <a:lnTo>
                  <a:pt x="232" y="46"/>
                </a:lnTo>
                <a:lnTo>
                  <a:pt x="232" y="47"/>
                </a:lnTo>
                <a:lnTo>
                  <a:pt x="232" y="48"/>
                </a:lnTo>
                <a:lnTo>
                  <a:pt x="233" y="49"/>
                </a:lnTo>
                <a:lnTo>
                  <a:pt x="234" y="49"/>
                </a:lnTo>
                <a:lnTo>
                  <a:pt x="234" y="50"/>
                </a:lnTo>
                <a:lnTo>
                  <a:pt x="235" y="51"/>
                </a:lnTo>
                <a:lnTo>
                  <a:pt x="236" y="51"/>
                </a:lnTo>
                <a:lnTo>
                  <a:pt x="237" y="52"/>
                </a:lnTo>
                <a:lnTo>
                  <a:pt x="238" y="52"/>
                </a:lnTo>
                <a:lnTo>
                  <a:pt x="240" y="52"/>
                </a:lnTo>
                <a:lnTo>
                  <a:pt x="241" y="52"/>
                </a:lnTo>
                <a:lnTo>
                  <a:pt x="243" y="52"/>
                </a:lnTo>
                <a:lnTo>
                  <a:pt x="244" y="52"/>
                </a:lnTo>
                <a:lnTo>
                  <a:pt x="246" y="51"/>
                </a:lnTo>
                <a:lnTo>
                  <a:pt x="247" y="51"/>
                </a:lnTo>
                <a:lnTo>
                  <a:pt x="248" y="51"/>
                </a:lnTo>
                <a:lnTo>
                  <a:pt x="251" y="52"/>
                </a:lnTo>
                <a:lnTo>
                  <a:pt x="253" y="52"/>
                </a:lnTo>
                <a:lnTo>
                  <a:pt x="254" y="52"/>
                </a:lnTo>
                <a:lnTo>
                  <a:pt x="257" y="51"/>
                </a:lnTo>
                <a:lnTo>
                  <a:pt x="259" y="51"/>
                </a:lnTo>
                <a:lnTo>
                  <a:pt x="261" y="51"/>
                </a:lnTo>
                <a:lnTo>
                  <a:pt x="265" y="51"/>
                </a:lnTo>
                <a:lnTo>
                  <a:pt x="267" y="51"/>
                </a:lnTo>
                <a:lnTo>
                  <a:pt x="278" y="50"/>
                </a:lnTo>
                <a:lnTo>
                  <a:pt x="283" y="50"/>
                </a:lnTo>
                <a:lnTo>
                  <a:pt x="285" y="49"/>
                </a:lnTo>
                <a:lnTo>
                  <a:pt x="287" y="49"/>
                </a:lnTo>
                <a:lnTo>
                  <a:pt x="289" y="49"/>
                </a:lnTo>
                <a:lnTo>
                  <a:pt x="290" y="49"/>
                </a:lnTo>
                <a:lnTo>
                  <a:pt x="290" y="49"/>
                </a:lnTo>
                <a:lnTo>
                  <a:pt x="291" y="49"/>
                </a:lnTo>
                <a:lnTo>
                  <a:pt x="292" y="48"/>
                </a:lnTo>
                <a:lnTo>
                  <a:pt x="293" y="48"/>
                </a:lnTo>
                <a:lnTo>
                  <a:pt x="293" y="47"/>
                </a:lnTo>
                <a:lnTo>
                  <a:pt x="294" y="45"/>
                </a:lnTo>
                <a:lnTo>
                  <a:pt x="296" y="43"/>
                </a:lnTo>
                <a:lnTo>
                  <a:pt x="297" y="41"/>
                </a:lnTo>
                <a:lnTo>
                  <a:pt x="298" y="39"/>
                </a:lnTo>
                <a:lnTo>
                  <a:pt x="299" y="36"/>
                </a:lnTo>
                <a:lnTo>
                  <a:pt x="300" y="35"/>
                </a:lnTo>
                <a:lnTo>
                  <a:pt x="301" y="34"/>
                </a:lnTo>
                <a:lnTo>
                  <a:pt x="302" y="33"/>
                </a:lnTo>
                <a:lnTo>
                  <a:pt x="303" y="33"/>
                </a:lnTo>
                <a:lnTo>
                  <a:pt x="304" y="32"/>
                </a:lnTo>
                <a:lnTo>
                  <a:pt x="309" y="31"/>
                </a:lnTo>
                <a:lnTo>
                  <a:pt x="311" y="31"/>
                </a:lnTo>
                <a:lnTo>
                  <a:pt x="312" y="30"/>
                </a:lnTo>
                <a:lnTo>
                  <a:pt x="314" y="30"/>
                </a:lnTo>
                <a:lnTo>
                  <a:pt x="315" y="30"/>
                </a:lnTo>
                <a:lnTo>
                  <a:pt x="316" y="30"/>
                </a:lnTo>
                <a:lnTo>
                  <a:pt x="317" y="31"/>
                </a:lnTo>
                <a:lnTo>
                  <a:pt x="319" y="31"/>
                </a:lnTo>
                <a:lnTo>
                  <a:pt x="321" y="32"/>
                </a:lnTo>
                <a:lnTo>
                  <a:pt x="323" y="33"/>
                </a:lnTo>
                <a:lnTo>
                  <a:pt x="324" y="34"/>
                </a:lnTo>
                <a:lnTo>
                  <a:pt x="325" y="35"/>
                </a:lnTo>
                <a:lnTo>
                  <a:pt x="326" y="36"/>
                </a:lnTo>
                <a:lnTo>
                  <a:pt x="328" y="38"/>
                </a:lnTo>
                <a:lnTo>
                  <a:pt x="328" y="39"/>
                </a:lnTo>
                <a:lnTo>
                  <a:pt x="329" y="40"/>
                </a:lnTo>
                <a:lnTo>
                  <a:pt x="330" y="40"/>
                </a:lnTo>
                <a:lnTo>
                  <a:pt x="331" y="41"/>
                </a:lnTo>
                <a:lnTo>
                  <a:pt x="331" y="41"/>
                </a:lnTo>
                <a:lnTo>
                  <a:pt x="334" y="42"/>
                </a:lnTo>
                <a:lnTo>
                  <a:pt x="336" y="43"/>
                </a:lnTo>
                <a:lnTo>
                  <a:pt x="338" y="44"/>
                </a:lnTo>
                <a:lnTo>
                  <a:pt x="339" y="45"/>
                </a:lnTo>
                <a:lnTo>
                  <a:pt x="339" y="45"/>
                </a:lnTo>
                <a:lnTo>
                  <a:pt x="340" y="46"/>
                </a:lnTo>
                <a:lnTo>
                  <a:pt x="341" y="47"/>
                </a:lnTo>
                <a:lnTo>
                  <a:pt x="342" y="48"/>
                </a:lnTo>
                <a:lnTo>
                  <a:pt x="342" y="49"/>
                </a:lnTo>
                <a:lnTo>
                  <a:pt x="343" y="49"/>
                </a:lnTo>
                <a:lnTo>
                  <a:pt x="344" y="52"/>
                </a:lnTo>
                <a:lnTo>
                  <a:pt x="344" y="53"/>
                </a:lnTo>
                <a:lnTo>
                  <a:pt x="345" y="53"/>
                </a:lnTo>
                <a:lnTo>
                  <a:pt x="345" y="53"/>
                </a:lnTo>
                <a:lnTo>
                  <a:pt x="345" y="53"/>
                </a:lnTo>
                <a:lnTo>
                  <a:pt x="346" y="54"/>
                </a:lnTo>
                <a:lnTo>
                  <a:pt x="349" y="54"/>
                </a:lnTo>
                <a:lnTo>
                  <a:pt x="351" y="54"/>
                </a:lnTo>
                <a:lnTo>
                  <a:pt x="353" y="55"/>
                </a:lnTo>
                <a:lnTo>
                  <a:pt x="354" y="55"/>
                </a:lnTo>
                <a:lnTo>
                  <a:pt x="355" y="55"/>
                </a:lnTo>
                <a:lnTo>
                  <a:pt x="358" y="54"/>
                </a:lnTo>
                <a:lnTo>
                  <a:pt x="358" y="54"/>
                </a:lnTo>
                <a:lnTo>
                  <a:pt x="359" y="53"/>
                </a:lnTo>
                <a:lnTo>
                  <a:pt x="360" y="53"/>
                </a:lnTo>
                <a:lnTo>
                  <a:pt x="364" y="50"/>
                </a:lnTo>
                <a:lnTo>
                  <a:pt x="365" y="49"/>
                </a:lnTo>
                <a:lnTo>
                  <a:pt x="366" y="48"/>
                </a:lnTo>
                <a:lnTo>
                  <a:pt x="368" y="48"/>
                </a:lnTo>
                <a:lnTo>
                  <a:pt x="369" y="47"/>
                </a:lnTo>
                <a:lnTo>
                  <a:pt x="370" y="47"/>
                </a:lnTo>
                <a:lnTo>
                  <a:pt x="372" y="47"/>
                </a:lnTo>
                <a:lnTo>
                  <a:pt x="374" y="47"/>
                </a:lnTo>
                <a:lnTo>
                  <a:pt x="375" y="47"/>
                </a:lnTo>
                <a:lnTo>
                  <a:pt x="375" y="47"/>
                </a:lnTo>
                <a:lnTo>
                  <a:pt x="376" y="47"/>
                </a:lnTo>
                <a:lnTo>
                  <a:pt x="376" y="47"/>
                </a:lnTo>
                <a:lnTo>
                  <a:pt x="376" y="46"/>
                </a:lnTo>
                <a:lnTo>
                  <a:pt x="376" y="46"/>
                </a:lnTo>
                <a:lnTo>
                  <a:pt x="376" y="44"/>
                </a:lnTo>
                <a:lnTo>
                  <a:pt x="376" y="41"/>
                </a:lnTo>
                <a:lnTo>
                  <a:pt x="376" y="40"/>
                </a:lnTo>
                <a:lnTo>
                  <a:pt x="376" y="40"/>
                </a:lnTo>
                <a:lnTo>
                  <a:pt x="376" y="40"/>
                </a:lnTo>
                <a:lnTo>
                  <a:pt x="377" y="39"/>
                </a:lnTo>
                <a:lnTo>
                  <a:pt x="377" y="39"/>
                </a:lnTo>
                <a:lnTo>
                  <a:pt x="378" y="39"/>
                </a:lnTo>
                <a:lnTo>
                  <a:pt x="378" y="38"/>
                </a:lnTo>
                <a:lnTo>
                  <a:pt x="379" y="39"/>
                </a:lnTo>
                <a:lnTo>
                  <a:pt x="380" y="39"/>
                </a:lnTo>
                <a:lnTo>
                  <a:pt x="384" y="41"/>
                </a:lnTo>
                <a:lnTo>
                  <a:pt x="385" y="42"/>
                </a:lnTo>
                <a:lnTo>
                  <a:pt x="386" y="43"/>
                </a:lnTo>
                <a:lnTo>
                  <a:pt x="389" y="44"/>
                </a:lnTo>
                <a:lnTo>
                  <a:pt x="390" y="44"/>
                </a:lnTo>
                <a:lnTo>
                  <a:pt x="391" y="45"/>
                </a:lnTo>
                <a:lnTo>
                  <a:pt x="396" y="48"/>
                </a:lnTo>
                <a:lnTo>
                  <a:pt x="397" y="49"/>
                </a:lnTo>
                <a:lnTo>
                  <a:pt x="399" y="50"/>
                </a:lnTo>
                <a:lnTo>
                  <a:pt x="400" y="50"/>
                </a:lnTo>
                <a:lnTo>
                  <a:pt x="401" y="50"/>
                </a:lnTo>
                <a:lnTo>
                  <a:pt x="401" y="50"/>
                </a:lnTo>
                <a:lnTo>
                  <a:pt x="402" y="50"/>
                </a:lnTo>
                <a:lnTo>
                  <a:pt x="402" y="50"/>
                </a:lnTo>
                <a:lnTo>
                  <a:pt x="404" y="48"/>
                </a:lnTo>
                <a:lnTo>
                  <a:pt x="406" y="47"/>
                </a:lnTo>
                <a:lnTo>
                  <a:pt x="408" y="47"/>
                </a:lnTo>
                <a:lnTo>
                  <a:pt x="408" y="46"/>
                </a:lnTo>
                <a:lnTo>
                  <a:pt x="409" y="46"/>
                </a:lnTo>
                <a:lnTo>
                  <a:pt x="411" y="46"/>
                </a:lnTo>
                <a:lnTo>
                  <a:pt x="412" y="46"/>
                </a:lnTo>
                <a:lnTo>
                  <a:pt x="415" y="46"/>
                </a:lnTo>
                <a:lnTo>
                  <a:pt x="416" y="47"/>
                </a:lnTo>
                <a:lnTo>
                  <a:pt x="417" y="47"/>
                </a:lnTo>
                <a:lnTo>
                  <a:pt x="418" y="47"/>
                </a:lnTo>
                <a:lnTo>
                  <a:pt x="419" y="47"/>
                </a:lnTo>
                <a:lnTo>
                  <a:pt x="422" y="49"/>
                </a:lnTo>
                <a:lnTo>
                  <a:pt x="423" y="49"/>
                </a:lnTo>
                <a:lnTo>
                  <a:pt x="425" y="50"/>
                </a:lnTo>
                <a:lnTo>
                  <a:pt x="426" y="50"/>
                </a:lnTo>
                <a:lnTo>
                  <a:pt x="429" y="51"/>
                </a:lnTo>
                <a:lnTo>
                  <a:pt x="434" y="51"/>
                </a:lnTo>
                <a:lnTo>
                  <a:pt x="436" y="51"/>
                </a:lnTo>
                <a:lnTo>
                  <a:pt x="439" y="52"/>
                </a:lnTo>
                <a:lnTo>
                  <a:pt x="440" y="51"/>
                </a:lnTo>
                <a:lnTo>
                  <a:pt x="441" y="51"/>
                </a:lnTo>
                <a:lnTo>
                  <a:pt x="444" y="51"/>
                </a:lnTo>
                <a:lnTo>
                  <a:pt x="446" y="50"/>
                </a:lnTo>
                <a:lnTo>
                  <a:pt x="448" y="50"/>
                </a:lnTo>
                <a:lnTo>
                  <a:pt x="451" y="49"/>
                </a:lnTo>
                <a:lnTo>
                  <a:pt x="451" y="49"/>
                </a:lnTo>
                <a:lnTo>
                  <a:pt x="452" y="49"/>
                </a:lnTo>
                <a:lnTo>
                  <a:pt x="452" y="49"/>
                </a:lnTo>
                <a:lnTo>
                  <a:pt x="452" y="49"/>
                </a:lnTo>
                <a:lnTo>
                  <a:pt x="452" y="50"/>
                </a:lnTo>
                <a:lnTo>
                  <a:pt x="452" y="51"/>
                </a:lnTo>
                <a:lnTo>
                  <a:pt x="452" y="52"/>
                </a:lnTo>
                <a:lnTo>
                  <a:pt x="452" y="55"/>
                </a:lnTo>
                <a:lnTo>
                  <a:pt x="451" y="56"/>
                </a:lnTo>
                <a:lnTo>
                  <a:pt x="451" y="57"/>
                </a:lnTo>
                <a:lnTo>
                  <a:pt x="452" y="57"/>
                </a:lnTo>
                <a:lnTo>
                  <a:pt x="452" y="58"/>
                </a:lnTo>
                <a:lnTo>
                  <a:pt x="452" y="58"/>
                </a:lnTo>
                <a:lnTo>
                  <a:pt x="453" y="59"/>
                </a:lnTo>
                <a:lnTo>
                  <a:pt x="454" y="59"/>
                </a:lnTo>
                <a:lnTo>
                  <a:pt x="454" y="60"/>
                </a:lnTo>
                <a:lnTo>
                  <a:pt x="455" y="60"/>
                </a:lnTo>
                <a:lnTo>
                  <a:pt x="456" y="60"/>
                </a:lnTo>
                <a:lnTo>
                  <a:pt x="458" y="60"/>
                </a:lnTo>
                <a:lnTo>
                  <a:pt x="461" y="61"/>
                </a:lnTo>
                <a:lnTo>
                  <a:pt x="463" y="61"/>
                </a:lnTo>
                <a:lnTo>
                  <a:pt x="465" y="62"/>
                </a:lnTo>
                <a:lnTo>
                  <a:pt x="468" y="62"/>
                </a:lnTo>
                <a:lnTo>
                  <a:pt x="470" y="63"/>
                </a:lnTo>
                <a:lnTo>
                  <a:pt x="471" y="64"/>
                </a:lnTo>
                <a:lnTo>
                  <a:pt x="472" y="65"/>
                </a:lnTo>
                <a:lnTo>
                  <a:pt x="475" y="66"/>
                </a:lnTo>
                <a:lnTo>
                  <a:pt x="476" y="67"/>
                </a:lnTo>
                <a:lnTo>
                  <a:pt x="476" y="67"/>
                </a:lnTo>
                <a:lnTo>
                  <a:pt x="477" y="67"/>
                </a:lnTo>
                <a:lnTo>
                  <a:pt x="477" y="67"/>
                </a:lnTo>
                <a:lnTo>
                  <a:pt x="478" y="67"/>
                </a:lnTo>
                <a:lnTo>
                  <a:pt x="478" y="67"/>
                </a:lnTo>
                <a:lnTo>
                  <a:pt x="479" y="67"/>
                </a:lnTo>
                <a:lnTo>
                  <a:pt x="480" y="67"/>
                </a:lnTo>
                <a:lnTo>
                  <a:pt x="480" y="66"/>
                </a:lnTo>
                <a:lnTo>
                  <a:pt x="481" y="65"/>
                </a:lnTo>
                <a:lnTo>
                  <a:pt x="482" y="62"/>
                </a:lnTo>
                <a:lnTo>
                  <a:pt x="483" y="61"/>
                </a:lnTo>
                <a:lnTo>
                  <a:pt x="485" y="59"/>
                </a:lnTo>
                <a:lnTo>
                  <a:pt x="487" y="58"/>
                </a:lnTo>
                <a:lnTo>
                  <a:pt x="489" y="56"/>
                </a:lnTo>
                <a:lnTo>
                  <a:pt x="493" y="52"/>
                </a:lnTo>
                <a:lnTo>
                  <a:pt x="495" y="50"/>
                </a:lnTo>
                <a:lnTo>
                  <a:pt x="498" y="48"/>
                </a:lnTo>
                <a:lnTo>
                  <a:pt x="499" y="48"/>
                </a:lnTo>
                <a:lnTo>
                  <a:pt x="500" y="47"/>
                </a:lnTo>
                <a:lnTo>
                  <a:pt x="502" y="47"/>
                </a:lnTo>
                <a:lnTo>
                  <a:pt x="507" y="45"/>
                </a:lnTo>
                <a:lnTo>
                  <a:pt x="508" y="45"/>
                </a:lnTo>
                <a:lnTo>
                  <a:pt x="510" y="44"/>
                </a:lnTo>
                <a:lnTo>
                  <a:pt x="511" y="43"/>
                </a:lnTo>
                <a:lnTo>
                  <a:pt x="513" y="43"/>
                </a:lnTo>
                <a:lnTo>
                  <a:pt x="513" y="42"/>
                </a:lnTo>
                <a:lnTo>
                  <a:pt x="514" y="42"/>
                </a:lnTo>
                <a:lnTo>
                  <a:pt x="514" y="41"/>
                </a:lnTo>
                <a:lnTo>
                  <a:pt x="515" y="40"/>
                </a:lnTo>
                <a:lnTo>
                  <a:pt x="515" y="39"/>
                </a:lnTo>
                <a:lnTo>
                  <a:pt x="515" y="38"/>
                </a:lnTo>
                <a:lnTo>
                  <a:pt x="514" y="37"/>
                </a:lnTo>
                <a:lnTo>
                  <a:pt x="514" y="34"/>
                </a:lnTo>
                <a:lnTo>
                  <a:pt x="513" y="31"/>
                </a:lnTo>
                <a:lnTo>
                  <a:pt x="512" y="29"/>
                </a:lnTo>
                <a:lnTo>
                  <a:pt x="512" y="28"/>
                </a:lnTo>
                <a:lnTo>
                  <a:pt x="512" y="27"/>
                </a:lnTo>
                <a:lnTo>
                  <a:pt x="512" y="25"/>
                </a:lnTo>
                <a:lnTo>
                  <a:pt x="512" y="24"/>
                </a:lnTo>
                <a:lnTo>
                  <a:pt x="513" y="20"/>
                </a:lnTo>
                <a:lnTo>
                  <a:pt x="514" y="19"/>
                </a:lnTo>
                <a:lnTo>
                  <a:pt x="514" y="17"/>
                </a:lnTo>
                <a:lnTo>
                  <a:pt x="514" y="15"/>
                </a:lnTo>
                <a:lnTo>
                  <a:pt x="514" y="14"/>
                </a:lnTo>
                <a:lnTo>
                  <a:pt x="514" y="14"/>
                </a:lnTo>
                <a:lnTo>
                  <a:pt x="515" y="13"/>
                </a:lnTo>
                <a:lnTo>
                  <a:pt x="515" y="12"/>
                </a:lnTo>
                <a:lnTo>
                  <a:pt x="516" y="11"/>
                </a:lnTo>
                <a:lnTo>
                  <a:pt x="518" y="10"/>
                </a:lnTo>
                <a:lnTo>
                  <a:pt x="518" y="9"/>
                </a:lnTo>
                <a:lnTo>
                  <a:pt x="519" y="8"/>
                </a:lnTo>
                <a:lnTo>
                  <a:pt x="520" y="7"/>
                </a:lnTo>
                <a:lnTo>
                  <a:pt x="521" y="6"/>
                </a:lnTo>
                <a:lnTo>
                  <a:pt x="521" y="5"/>
                </a:lnTo>
                <a:lnTo>
                  <a:pt x="522" y="4"/>
                </a:lnTo>
                <a:lnTo>
                  <a:pt x="525" y="2"/>
                </a:lnTo>
                <a:lnTo>
                  <a:pt x="527" y="0"/>
                </a:lnTo>
                <a:lnTo>
                  <a:pt x="528" y="0"/>
                </a:lnTo>
                <a:lnTo>
                  <a:pt x="529" y="0"/>
                </a:lnTo>
                <a:lnTo>
                  <a:pt x="529" y="0"/>
                </a:lnTo>
                <a:lnTo>
                  <a:pt x="530" y="0"/>
                </a:lnTo>
                <a:lnTo>
                  <a:pt x="531" y="0"/>
                </a:lnTo>
                <a:lnTo>
                  <a:pt x="532" y="0"/>
                </a:lnTo>
                <a:lnTo>
                  <a:pt x="533" y="1"/>
                </a:lnTo>
                <a:lnTo>
                  <a:pt x="536" y="3"/>
                </a:lnTo>
                <a:lnTo>
                  <a:pt x="537" y="4"/>
                </a:lnTo>
                <a:lnTo>
                  <a:pt x="540" y="5"/>
                </a:lnTo>
                <a:lnTo>
                  <a:pt x="545" y="8"/>
                </a:lnTo>
                <a:lnTo>
                  <a:pt x="547" y="8"/>
                </a:lnTo>
                <a:lnTo>
                  <a:pt x="548" y="9"/>
                </a:lnTo>
                <a:lnTo>
                  <a:pt x="549" y="10"/>
                </a:lnTo>
                <a:lnTo>
                  <a:pt x="550" y="11"/>
                </a:lnTo>
                <a:lnTo>
                  <a:pt x="555" y="15"/>
                </a:lnTo>
                <a:lnTo>
                  <a:pt x="557" y="17"/>
                </a:lnTo>
                <a:lnTo>
                  <a:pt x="559" y="18"/>
                </a:lnTo>
                <a:lnTo>
                  <a:pt x="560" y="19"/>
                </a:lnTo>
                <a:lnTo>
                  <a:pt x="561" y="20"/>
                </a:lnTo>
                <a:lnTo>
                  <a:pt x="563" y="20"/>
                </a:lnTo>
                <a:lnTo>
                  <a:pt x="563" y="20"/>
                </a:lnTo>
                <a:lnTo>
                  <a:pt x="564" y="21"/>
                </a:lnTo>
                <a:lnTo>
                  <a:pt x="564" y="21"/>
                </a:lnTo>
                <a:lnTo>
                  <a:pt x="565" y="20"/>
                </a:lnTo>
                <a:lnTo>
                  <a:pt x="566" y="20"/>
                </a:lnTo>
                <a:lnTo>
                  <a:pt x="568" y="19"/>
                </a:lnTo>
                <a:lnTo>
                  <a:pt x="569" y="18"/>
                </a:lnTo>
                <a:lnTo>
                  <a:pt x="570" y="18"/>
                </a:lnTo>
                <a:lnTo>
                  <a:pt x="572" y="17"/>
                </a:lnTo>
                <a:lnTo>
                  <a:pt x="572" y="17"/>
                </a:lnTo>
                <a:lnTo>
                  <a:pt x="573" y="17"/>
                </a:lnTo>
                <a:lnTo>
                  <a:pt x="573" y="17"/>
                </a:lnTo>
                <a:lnTo>
                  <a:pt x="574" y="18"/>
                </a:lnTo>
                <a:lnTo>
                  <a:pt x="574" y="18"/>
                </a:lnTo>
                <a:lnTo>
                  <a:pt x="575" y="18"/>
                </a:lnTo>
                <a:lnTo>
                  <a:pt x="575" y="19"/>
                </a:lnTo>
                <a:lnTo>
                  <a:pt x="576" y="21"/>
                </a:lnTo>
                <a:lnTo>
                  <a:pt x="577" y="23"/>
                </a:lnTo>
                <a:lnTo>
                  <a:pt x="578" y="25"/>
                </a:lnTo>
                <a:lnTo>
                  <a:pt x="579" y="27"/>
                </a:lnTo>
                <a:lnTo>
                  <a:pt x="581" y="31"/>
                </a:lnTo>
                <a:lnTo>
                  <a:pt x="583" y="35"/>
                </a:lnTo>
                <a:lnTo>
                  <a:pt x="584" y="37"/>
                </a:lnTo>
                <a:lnTo>
                  <a:pt x="585" y="38"/>
                </a:lnTo>
                <a:lnTo>
                  <a:pt x="586" y="39"/>
                </a:lnTo>
                <a:lnTo>
                  <a:pt x="586" y="40"/>
                </a:lnTo>
                <a:lnTo>
                  <a:pt x="588" y="41"/>
                </a:lnTo>
                <a:lnTo>
                  <a:pt x="589" y="42"/>
                </a:lnTo>
                <a:lnTo>
                  <a:pt x="590" y="42"/>
                </a:lnTo>
                <a:lnTo>
                  <a:pt x="591" y="43"/>
                </a:lnTo>
                <a:lnTo>
                  <a:pt x="592" y="43"/>
                </a:lnTo>
                <a:lnTo>
                  <a:pt x="593" y="43"/>
                </a:lnTo>
                <a:lnTo>
                  <a:pt x="594" y="43"/>
                </a:lnTo>
                <a:lnTo>
                  <a:pt x="595" y="43"/>
                </a:lnTo>
                <a:lnTo>
                  <a:pt x="596" y="43"/>
                </a:lnTo>
                <a:lnTo>
                  <a:pt x="597" y="43"/>
                </a:lnTo>
                <a:lnTo>
                  <a:pt x="598" y="43"/>
                </a:lnTo>
                <a:lnTo>
                  <a:pt x="598" y="43"/>
                </a:lnTo>
                <a:lnTo>
                  <a:pt x="599" y="42"/>
                </a:lnTo>
                <a:lnTo>
                  <a:pt x="600" y="42"/>
                </a:lnTo>
                <a:lnTo>
                  <a:pt x="600" y="42"/>
                </a:lnTo>
                <a:lnTo>
                  <a:pt x="600" y="43"/>
                </a:lnTo>
                <a:lnTo>
                  <a:pt x="601" y="49"/>
                </a:lnTo>
                <a:lnTo>
                  <a:pt x="601" y="50"/>
                </a:lnTo>
                <a:lnTo>
                  <a:pt x="601" y="52"/>
                </a:lnTo>
                <a:lnTo>
                  <a:pt x="601" y="53"/>
                </a:lnTo>
                <a:lnTo>
                  <a:pt x="601" y="54"/>
                </a:lnTo>
                <a:lnTo>
                  <a:pt x="601" y="54"/>
                </a:lnTo>
                <a:lnTo>
                  <a:pt x="601" y="55"/>
                </a:lnTo>
                <a:lnTo>
                  <a:pt x="600" y="56"/>
                </a:lnTo>
                <a:lnTo>
                  <a:pt x="600" y="57"/>
                </a:lnTo>
                <a:lnTo>
                  <a:pt x="599" y="58"/>
                </a:lnTo>
                <a:lnTo>
                  <a:pt x="598" y="58"/>
                </a:lnTo>
                <a:lnTo>
                  <a:pt x="597" y="59"/>
                </a:lnTo>
                <a:lnTo>
                  <a:pt x="595" y="59"/>
                </a:lnTo>
                <a:lnTo>
                  <a:pt x="594" y="60"/>
                </a:lnTo>
                <a:lnTo>
                  <a:pt x="593" y="60"/>
                </a:lnTo>
                <a:lnTo>
                  <a:pt x="592" y="61"/>
                </a:lnTo>
                <a:lnTo>
                  <a:pt x="592" y="62"/>
                </a:lnTo>
                <a:lnTo>
                  <a:pt x="591" y="62"/>
                </a:lnTo>
                <a:lnTo>
                  <a:pt x="591" y="62"/>
                </a:lnTo>
                <a:lnTo>
                  <a:pt x="591" y="63"/>
                </a:lnTo>
                <a:lnTo>
                  <a:pt x="591" y="64"/>
                </a:lnTo>
                <a:lnTo>
                  <a:pt x="591" y="64"/>
                </a:lnTo>
                <a:lnTo>
                  <a:pt x="591" y="65"/>
                </a:lnTo>
                <a:lnTo>
                  <a:pt x="591" y="66"/>
                </a:lnTo>
                <a:lnTo>
                  <a:pt x="592" y="67"/>
                </a:lnTo>
                <a:lnTo>
                  <a:pt x="595" y="71"/>
                </a:lnTo>
                <a:lnTo>
                  <a:pt x="595" y="72"/>
                </a:lnTo>
                <a:lnTo>
                  <a:pt x="596" y="74"/>
                </a:lnTo>
                <a:lnTo>
                  <a:pt x="596" y="75"/>
                </a:lnTo>
                <a:lnTo>
                  <a:pt x="597" y="77"/>
                </a:lnTo>
                <a:lnTo>
                  <a:pt x="597" y="78"/>
                </a:lnTo>
                <a:lnTo>
                  <a:pt x="597" y="79"/>
                </a:lnTo>
                <a:lnTo>
                  <a:pt x="598" y="82"/>
                </a:lnTo>
                <a:lnTo>
                  <a:pt x="598" y="84"/>
                </a:lnTo>
                <a:lnTo>
                  <a:pt x="598" y="85"/>
                </a:lnTo>
                <a:lnTo>
                  <a:pt x="597" y="89"/>
                </a:lnTo>
                <a:lnTo>
                  <a:pt x="597" y="91"/>
                </a:lnTo>
                <a:lnTo>
                  <a:pt x="597" y="92"/>
                </a:lnTo>
                <a:lnTo>
                  <a:pt x="597" y="96"/>
                </a:lnTo>
                <a:lnTo>
                  <a:pt x="597" y="97"/>
                </a:lnTo>
                <a:lnTo>
                  <a:pt x="597" y="100"/>
                </a:lnTo>
                <a:lnTo>
                  <a:pt x="596" y="102"/>
                </a:lnTo>
                <a:lnTo>
                  <a:pt x="596" y="103"/>
                </a:lnTo>
                <a:lnTo>
                  <a:pt x="595" y="105"/>
                </a:lnTo>
                <a:lnTo>
                  <a:pt x="595" y="107"/>
                </a:lnTo>
                <a:lnTo>
                  <a:pt x="593" y="112"/>
                </a:lnTo>
                <a:lnTo>
                  <a:pt x="591" y="116"/>
                </a:lnTo>
                <a:lnTo>
                  <a:pt x="590" y="120"/>
                </a:lnTo>
                <a:lnTo>
                  <a:pt x="590" y="121"/>
                </a:lnTo>
                <a:lnTo>
                  <a:pt x="589" y="122"/>
                </a:lnTo>
                <a:lnTo>
                  <a:pt x="589" y="123"/>
                </a:lnTo>
                <a:lnTo>
                  <a:pt x="589" y="124"/>
                </a:lnTo>
                <a:lnTo>
                  <a:pt x="590" y="125"/>
                </a:lnTo>
                <a:lnTo>
                  <a:pt x="590" y="126"/>
                </a:lnTo>
                <a:lnTo>
                  <a:pt x="590" y="126"/>
                </a:lnTo>
                <a:lnTo>
                  <a:pt x="590" y="127"/>
                </a:lnTo>
                <a:lnTo>
                  <a:pt x="589" y="132"/>
                </a:lnTo>
                <a:lnTo>
                  <a:pt x="588" y="136"/>
                </a:lnTo>
                <a:lnTo>
                  <a:pt x="587" y="138"/>
                </a:lnTo>
                <a:lnTo>
                  <a:pt x="586" y="140"/>
                </a:lnTo>
                <a:lnTo>
                  <a:pt x="585" y="144"/>
                </a:lnTo>
                <a:lnTo>
                  <a:pt x="585" y="145"/>
                </a:lnTo>
                <a:lnTo>
                  <a:pt x="584" y="147"/>
                </a:lnTo>
                <a:lnTo>
                  <a:pt x="584" y="149"/>
                </a:lnTo>
                <a:lnTo>
                  <a:pt x="584" y="150"/>
                </a:lnTo>
                <a:lnTo>
                  <a:pt x="584" y="151"/>
                </a:lnTo>
                <a:lnTo>
                  <a:pt x="585" y="153"/>
                </a:lnTo>
                <a:lnTo>
                  <a:pt x="585" y="153"/>
                </a:lnTo>
                <a:lnTo>
                  <a:pt x="585" y="154"/>
                </a:lnTo>
                <a:lnTo>
                  <a:pt x="586" y="156"/>
                </a:lnTo>
                <a:lnTo>
                  <a:pt x="587" y="157"/>
                </a:lnTo>
                <a:lnTo>
                  <a:pt x="588" y="158"/>
                </a:lnTo>
                <a:lnTo>
                  <a:pt x="590" y="160"/>
                </a:lnTo>
                <a:lnTo>
                  <a:pt x="593" y="162"/>
                </a:lnTo>
                <a:lnTo>
                  <a:pt x="594" y="163"/>
                </a:lnTo>
                <a:lnTo>
                  <a:pt x="595" y="164"/>
                </a:lnTo>
                <a:lnTo>
                  <a:pt x="595" y="165"/>
                </a:lnTo>
                <a:lnTo>
                  <a:pt x="596" y="166"/>
                </a:lnTo>
                <a:lnTo>
                  <a:pt x="597" y="168"/>
                </a:lnTo>
                <a:lnTo>
                  <a:pt x="598" y="169"/>
                </a:lnTo>
                <a:lnTo>
                  <a:pt x="598" y="169"/>
                </a:lnTo>
                <a:lnTo>
                  <a:pt x="598" y="170"/>
                </a:lnTo>
                <a:lnTo>
                  <a:pt x="598" y="170"/>
                </a:lnTo>
                <a:lnTo>
                  <a:pt x="597" y="171"/>
                </a:lnTo>
                <a:lnTo>
                  <a:pt x="597" y="172"/>
                </a:lnTo>
                <a:lnTo>
                  <a:pt x="595" y="174"/>
                </a:lnTo>
                <a:lnTo>
                  <a:pt x="594" y="176"/>
                </a:lnTo>
                <a:lnTo>
                  <a:pt x="593" y="178"/>
                </a:lnTo>
                <a:lnTo>
                  <a:pt x="592" y="179"/>
                </a:lnTo>
                <a:lnTo>
                  <a:pt x="591" y="180"/>
                </a:lnTo>
                <a:lnTo>
                  <a:pt x="591" y="181"/>
                </a:lnTo>
                <a:lnTo>
                  <a:pt x="591" y="182"/>
                </a:lnTo>
                <a:lnTo>
                  <a:pt x="591" y="183"/>
                </a:lnTo>
                <a:lnTo>
                  <a:pt x="591" y="184"/>
                </a:lnTo>
                <a:lnTo>
                  <a:pt x="591" y="185"/>
                </a:lnTo>
                <a:lnTo>
                  <a:pt x="592" y="186"/>
                </a:lnTo>
                <a:lnTo>
                  <a:pt x="592" y="187"/>
                </a:lnTo>
                <a:lnTo>
                  <a:pt x="593" y="189"/>
                </a:lnTo>
                <a:lnTo>
                  <a:pt x="596" y="193"/>
                </a:lnTo>
                <a:lnTo>
                  <a:pt x="599" y="197"/>
                </a:lnTo>
                <a:lnTo>
                  <a:pt x="599" y="198"/>
                </a:lnTo>
                <a:lnTo>
                  <a:pt x="600" y="199"/>
                </a:lnTo>
                <a:lnTo>
                  <a:pt x="605" y="204"/>
                </a:lnTo>
                <a:lnTo>
                  <a:pt x="606" y="205"/>
                </a:lnTo>
                <a:lnTo>
                  <a:pt x="609" y="208"/>
                </a:lnTo>
                <a:lnTo>
                  <a:pt x="611" y="210"/>
                </a:lnTo>
                <a:lnTo>
                  <a:pt x="614" y="213"/>
                </a:lnTo>
                <a:lnTo>
                  <a:pt x="617" y="215"/>
                </a:lnTo>
                <a:lnTo>
                  <a:pt x="619" y="217"/>
                </a:lnTo>
                <a:lnTo>
                  <a:pt x="620" y="217"/>
                </a:lnTo>
                <a:lnTo>
                  <a:pt x="620" y="217"/>
                </a:lnTo>
                <a:lnTo>
                  <a:pt x="622" y="218"/>
                </a:lnTo>
                <a:lnTo>
                  <a:pt x="623" y="218"/>
                </a:lnTo>
                <a:lnTo>
                  <a:pt x="624" y="218"/>
                </a:lnTo>
                <a:lnTo>
                  <a:pt x="625" y="218"/>
                </a:lnTo>
                <a:lnTo>
                  <a:pt x="626" y="217"/>
                </a:lnTo>
                <a:lnTo>
                  <a:pt x="628" y="217"/>
                </a:lnTo>
                <a:lnTo>
                  <a:pt x="633" y="214"/>
                </a:lnTo>
                <a:lnTo>
                  <a:pt x="635" y="213"/>
                </a:lnTo>
                <a:lnTo>
                  <a:pt x="637" y="213"/>
                </a:lnTo>
                <a:lnTo>
                  <a:pt x="638" y="212"/>
                </a:lnTo>
                <a:lnTo>
                  <a:pt x="640" y="212"/>
                </a:lnTo>
                <a:lnTo>
                  <a:pt x="641" y="212"/>
                </a:lnTo>
                <a:lnTo>
                  <a:pt x="642" y="212"/>
                </a:lnTo>
                <a:lnTo>
                  <a:pt x="643" y="212"/>
                </a:lnTo>
                <a:lnTo>
                  <a:pt x="644" y="212"/>
                </a:lnTo>
                <a:lnTo>
                  <a:pt x="645" y="213"/>
                </a:lnTo>
                <a:lnTo>
                  <a:pt x="646" y="213"/>
                </a:lnTo>
                <a:lnTo>
                  <a:pt x="647" y="214"/>
                </a:lnTo>
                <a:lnTo>
                  <a:pt x="650" y="217"/>
                </a:lnTo>
                <a:lnTo>
                  <a:pt x="652" y="218"/>
                </a:lnTo>
                <a:lnTo>
                  <a:pt x="654" y="220"/>
                </a:lnTo>
                <a:lnTo>
                  <a:pt x="656" y="221"/>
                </a:lnTo>
                <a:lnTo>
                  <a:pt x="658" y="221"/>
                </a:lnTo>
                <a:lnTo>
                  <a:pt x="659" y="222"/>
                </a:lnTo>
                <a:lnTo>
                  <a:pt x="664" y="224"/>
                </a:lnTo>
                <a:lnTo>
                  <a:pt x="666" y="224"/>
                </a:lnTo>
                <a:lnTo>
                  <a:pt x="668" y="225"/>
                </a:lnTo>
                <a:lnTo>
                  <a:pt x="669" y="226"/>
                </a:lnTo>
                <a:lnTo>
                  <a:pt x="670" y="226"/>
                </a:lnTo>
                <a:lnTo>
                  <a:pt x="670" y="227"/>
                </a:lnTo>
                <a:lnTo>
                  <a:pt x="671" y="227"/>
                </a:lnTo>
                <a:lnTo>
                  <a:pt x="671" y="228"/>
                </a:lnTo>
                <a:lnTo>
                  <a:pt x="672" y="229"/>
                </a:lnTo>
                <a:lnTo>
                  <a:pt x="672" y="230"/>
                </a:lnTo>
                <a:lnTo>
                  <a:pt x="672" y="230"/>
                </a:lnTo>
                <a:lnTo>
                  <a:pt x="672" y="231"/>
                </a:lnTo>
                <a:lnTo>
                  <a:pt x="671" y="233"/>
                </a:lnTo>
                <a:lnTo>
                  <a:pt x="671" y="234"/>
                </a:lnTo>
                <a:lnTo>
                  <a:pt x="671" y="234"/>
                </a:lnTo>
                <a:lnTo>
                  <a:pt x="670" y="235"/>
                </a:lnTo>
                <a:lnTo>
                  <a:pt x="670" y="236"/>
                </a:lnTo>
                <a:lnTo>
                  <a:pt x="669" y="236"/>
                </a:lnTo>
                <a:lnTo>
                  <a:pt x="668" y="237"/>
                </a:lnTo>
                <a:lnTo>
                  <a:pt x="667" y="238"/>
                </a:lnTo>
                <a:lnTo>
                  <a:pt x="666" y="238"/>
                </a:lnTo>
                <a:lnTo>
                  <a:pt x="666" y="238"/>
                </a:lnTo>
                <a:lnTo>
                  <a:pt x="666" y="239"/>
                </a:lnTo>
                <a:lnTo>
                  <a:pt x="666" y="239"/>
                </a:lnTo>
                <a:lnTo>
                  <a:pt x="667" y="239"/>
                </a:lnTo>
                <a:lnTo>
                  <a:pt x="668" y="240"/>
                </a:lnTo>
                <a:lnTo>
                  <a:pt x="669" y="240"/>
                </a:lnTo>
                <a:lnTo>
                  <a:pt x="670" y="241"/>
                </a:lnTo>
                <a:lnTo>
                  <a:pt x="671" y="241"/>
                </a:lnTo>
                <a:lnTo>
                  <a:pt x="672" y="241"/>
                </a:lnTo>
                <a:lnTo>
                  <a:pt x="676" y="242"/>
                </a:lnTo>
                <a:lnTo>
                  <a:pt x="678" y="242"/>
                </a:lnTo>
                <a:lnTo>
                  <a:pt x="679" y="242"/>
                </a:lnTo>
                <a:lnTo>
                  <a:pt x="680" y="243"/>
                </a:lnTo>
                <a:lnTo>
                  <a:pt x="680" y="243"/>
                </a:lnTo>
                <a:lnTo>
                  <a:pt x="681" y="243"/>
                </a:lnTo>
                <a:lnTo>
                  <a:pt x="682" y="244"/>
                </a:lnTo>
                <a:lnTo>
                  <a:pt x="683" y="245"/>
                </a:lnTo>
                <a:lnTo>
                  <a:pt x="685" y="246"/>
                </a:lnTo>
                <a:lnTo>
                  <a:pt x="686" y="248"/>
                </a:lnTo>
                <a:lnTo>
                  <a:pt x="689" y="252"/>
                </a:lnTo>
                <a:lnTo>
                  <a:pt x="690" y="252"/>
                </a:lnTo>
                <a:lnTo>
                  <a:pt x="691" y="253"/>
                </a:lnTo>
                <a:lnTo>
                  <a:pt x="692" y="254"/>
                </a:lnTo>
                <a:lnTo>
                  <a:pt x="693" y="254"/>
                </a:lnTo>
                <a:lnTo>
                  <a:pt x="693" y="255"/>
                </a:lnTo>
                <a:lnTo>
                  <a:pt x="694" y="255"/>
                </a:lnTo>
                <a:lnTo>
                  <a:pt x="696" y="256"/>
                </a:lnTo>
                <a:lnTo>
                  <a:pt x="698" y="256"/>
                </a:lnTo>
                <a:lnTo>
                  <a:pt x="699" y="256"/>
                </a:lnTo>
                <a:lnTo>
                  <a:pt x="701" y="256"/>
                </a:lnTo>
                <a:lnTo>
                  <a:pt x="702" y="256"/>
                </a:lnTo>
                <a:lnTo>
                  <a:pt x="704" y="255"/>
                </a:lnTo>
                <a:lnTo>
                  <a:pt x="705" y="254"/>
                </a:lnTo>
                <a:lnTo>
                  <a:pt x="709" y="252"/>
                </a:lnTo>
                <a:lnTo>
                  <a:pt x="711" y="252"/>
                </a:lnTo>
                <a:lnTo>
                  <a:pt x="712" y="251"/>
                </a:lnTo>
                <a:lnTo>
                  <a:pt x="712" y="251"/>
                </a:lnTo>
                <a:lnTo>
                  <a:pt x="713" y="251"/>
                </a:lnTo>
                <a:lnTo>
                  <a:pt x="714" y="251"/>
                </a:lnTo>
                <a:lnTo>
                  <a:pt x="715" y="251"/>
                </a:lnTo>
                <a:lnTo>
                  <a:pt x="716" y="252"/>
                </a:lnTo>
                <a:lnTo>
                  <a:pt x="723" y="253"/>
                </a:lnTo>
                <a:lnTo>
                  <a:pt x="728" y="255"/>
                </a:lnTo>
                <a:lnTo>
                  <a:pt x="731" y="256"/>
                </a:lnTo>
                <a:lnTo>
                  <a:pt x="733" y="257"/>
                </a:lnTo>
                <a:lnTo>
                  <a:pt x="735" y="258"/>
                </a:lnTo>
                <a:lnTo>
                  <a:pt x="736" y="259"/>
                </a:lnTo>
                <a:lnTo>
                  <a:pt x="737" y="259"/>
                </a:lnTo>
                <a:lnTo>
                  <a:pt x="738" y="261"/>
                </a:lnTo>
                <a:lnTo>
                  <a:pt x="739" y="262"/>
                </a:lnTo>
                <a:lnTo>
                  <a:pt x="740" y="262"/>
                </a:lnTo>
                <a:lnTo>
                  <a:pt x="741" y="263"/>
                </a:lnTo>
                <a:lnTo>
                  <a:pt x="741" y="263"/>
                </a:lnTo>
                <a:lnTo>
                  <a:pt x="742" y="263"/>
                </a:lnTo>
                <a:lnTo>
                  <a:pt x="747" y="262"/>
                </a:lnTo>
                <a:lnTo>
                  <a:pt x="749" y="262"/>
                </a:lnTo>
                <a:lnTo>
                  <a:pt x="753" y="261"/>
                </a:lnTo>
                <a:lnTo>
                  <a:pt x="755" y="260"/>
                </a:lnTo>
                <a:lnTo>
                  <a:pt x="756" y="260"/>
                </a:lnTo>
                <a:lnTo>
                  <a:pt x="760" y="260"/>
                </a:lnTo>
                <a:lnTo>
                  <a:pt x="764" y="259"/>
                </a:lnTo>
                <a:lnTo>
                  <a:pt x="765" y="259"/>
                </a:lnTo>
                <a:lnTo>
                  <a:pt x="767" y="259"/>
                </a:lnTo>
                <a:lnTo>
                  <a:pt x="769" y="259"/>
                </a:lnTo>
                <a:lnTo>
                  <a:pt x="770" y="259"/>
                </a:lnTo>
                <a:lnTo>
                  <a:pt x="771" y="260"/>
                </a:lnTo>
                <a:lnTo>
                  <a:pt x="772" y="260"/>
                </a:lnTo>
                <a:lnTo>
                  <a:pt x="773" y="260"/>
                </a:lnTo>
                <a:lnTo>
                  <a:pt x="774" y="261"/>
                </a:lnTo>
                <a:lnTo>
                  <a:pt x="774" y="262"/>
                </a:lnTo>
                <a:lnTo>
                  <a:pt x="775" y="263"/>
                </a:lnTo>
                <a:lnTo>
                  <a:pt x="776" y="264"/>
                </a:lnTo>
                <a:lnTo>
                  <a:pt x="776" y="265"/>
                </a:lnTo>
                <a:lnTo>
                  <a:pt x="777" y="266"/>
                </a:lnTo>
                <a:lnTo>
                  <a:pt x="777" y="269"/>
                </a:lnTo>
                <a:lnTo>
                  <a:pt x="778" y="271"/>
                </a:lnTo>
                <a:lnTo>
                  <a:pt x="778" y="272"/>
                </a:lnTo>
                <a:lnTo>
                  <a:pt x="778" y="274"/>
                </a:lnTo>
                <a:lnTo>
                  <a:pt x="778" y="275"/>
                </a:lnTo>
                <a:lnTo>
                  <a:pt x="778" y="276"/>
                </a:lnTo>
                <a:lnTo>
                  <a:pt x="778" y="279"/>
                </a:lnTo>
                <a:lnTo>
                  <a:pt x="777" y="283"/>
                </a:lnTo>
                <a:lnTo>
                  <a:pt x="777" y="286"/>
                </a:lnTo>
                <a:lnTo>
                  <a:pt x="777" y="288"/>
                </a:lnTo>
                <a:lnTo>
                  <a:pt x="777" y="290"/>
                </a:lnTo>
                <a:lnTo>
                  <a:pt x="777" y="291"/>
                </a:lnTo>
                <a:lnTo>
                  <a:pt x="778" y="293"/>
                </a:lnTo>
                <a:lnTo>
                  <a:pt x="779" y="295"/>
                </a:lnTo>
                <a:lnTo>
                  <a:pt x="780" y="297"/>
                </a:lnTo>
                <a:lnTo>
                  <a:pt x="780" y="298"/>
                </a:lnTo>
                <a:lnTo>
                  <a:pt x="781" y="299"/>
                </a:lnTo>
                <a:lnTo>
                  <a:pt x="782" y="300"/>
                </a:lnTo>
                <a:lnTo>
                  <a:pt x="785" y="302"/>
                </a:lnTo>
                <a:lnTo>
                  <a:pt x="786" y="304"/>
                </a:lnTo>
                <a:lnTo>
                  <a:pt x="790" y="306"/>
                </a:lnTo>
                <a:lnTo>
                  <a:pt x="794" y="310"/>
                </a:lnTo>
                <a:lnTo>
                  <a:pt x="795" y="311"/>
                </a:lnTo>
                <a:lnTo>
                  <a:pt x="797" y="312"/>
                </a:lnTo>
                <a:lnTo>
                  <a:pt x="799" y="314"/>
                </a:lnTo>
                <a:lnTo>
                  <a:pt x="806" y="318"/>
                </a:lnTo>
                <a:lnTo>
                  <a:pt x="809" y="320"/>
                </a:lnTo>
                <a:lnTo>
                  <a:pt x="810" y="320"/>
                </a:lnTo>
                <a:lnTo>
                  <a:pt x="811" y="320"/>
                </a:lnTo>
                <a:lnTo>
                  <a:pt x="811" y="320"/>
                </a:lnTo>
                <a:lnTo>
                  <a:pt x="812" y="320"/>
                </a:lnTo>
                <a:lnTo>
                  <a:pt x="812" y="320"/>
                </a:lnTo>
                <a:lnTo>
                  <a:pt x="813" y="320"/>
                </a:lnTo>
                <a:lnTo>
                  <a:pt x="815" y="319"/>
                </a:lnTo>
                <a:lnTo>
                  <a:pt x="816" y="319"/>
                </a:lnTo>
                <a:lnTo>
                  <a:pt x="818" y="318"/>
                </a:lnTo>
                <a:lnTo>
                  <a:pt x="819" y="318"/>
                </a:lnTo>
                <a:lnTo>
                  <a:pt x="820" y="319"/>
                </a:lnTo>
                <a:lnTo>
                  <a:pt x="821" y="319"/>
                </a:lnTo>
                <a:lnTo>
                  <a:pt x="822" y="319"/>
                </a:lnTo>
                <a:lnTo>
                  <a:pt x="827" y="320"/>
                </a:lnTo>
                <a:lnTo>
                  <a:pt x="828" y="321"/>
                </a:lnTo>
                <a:lnTo>
                  <a:pt x="830" y="321"/>
                </a:lnTo>
                <a:lnTo>
                  <a:pt x="832" y="321"/>
                </a:lnTo>
                <a:lnTo>
                  <a:pt x="835" y="321"/>
                </a:lnTo>
                <a:lnTo>
                  <a:pt x="839" y="321"/>
                </a:lnTo>
                <a:lnTo>
                  <a:pt x="841" y="321"/>
                </a:lnTo>
                <a:lnTo>
                  <a:pt x="843" y="321"/>
                </a:lnTo>
                <a:lnTo>
                  <a:pt x="844" y="320"/>
                </a:lnTo>
                <a:lnTo>
                  <a:pt x="846" y="320"/>
                </a:lnTo>
                <a:lnTo>
                  <a:pt x="849" y="318"/>
                </a:lnTo>
                <a:lnTo>
                  <a:pt x="851" y="318"/>
                </a:lnTo>
                <a:lnTo>
                  <a:pt x="853" y="317"/>
                </a:lnTo>
                <a:lnTo>
                  <a:pt x="857" y="317"/>
                </a:lnTo>
                <a:lnTo>
                  <a:pt x="857" y="317"/>
                </a:lnTo>
                <a:lnTo>
                  <a:pt x="859" y="316"/>
                </a:lnTo>
                <a:lnTo>
                  <a:pt x="861" y="315"/>
                </a:lnTo>
                <a:lnTo>
                  <a:pt x="861" y="315"/>
                </a:lnTo>
                <a:lnTo>
                  <a:pt x="862" y="315"/>
                </a:lnTo>
                <a:lnTo>
                  <a:pt x="863" y="315"/>
                </a:lnTo>
                <a:lnTo>
                  <a:pt x="864" y="315"/>
                </a:lnTo>
                <a:lnTo>
                  <a:pt x="864" y="315"/>
                </a:lnTo>
                <a:lnTo>
                  <a:pt x="865" y="315"/>
                </a:lnTo>
                <a:lnTo>
                  <a:pt x="866" y="315"/>
                </a:lnTo>
                <a:lnTo>
                  <a:pt x="867" y="316"/>
                </a:lnTo>
                <a:lnTo>
                  <a:pt x="868" y="316"/>
                </a:lnTo>
                <a:lnTo>
                  <a:pt x="869" y="317"/>
                </a:lnTo>
                <a:lnTo>
                  <a:pt x="870" y="318"/>
                </a:lnTo>
                <a:lnTo>
                  <a:pt x="871" y="318"/>
                </a:lnTo>
                <a:lnTo>
                  <a:pt x="871" y="319"/>
                </a:lnTo>
                <a:lnTo>
                  <a:pt x="871" y="320"/>
                </a:lnTo>
                <a:lnTo>
                  <a:pt x="872" y="321"/>
                </a:lnTo>
                <a:lnTo>
                  <a:pt x="872" y="322"/>
                </a:lnTo>
                <a:lnTo>
                  <a:pt x="872" y="322"/>
                </a:lnTo>
                <a:lnTo>
                  <a:pt x="871" y="323"/>
                </a:lnTo>
                <a:lnTo>
                  <a:pt x="871" y="324"/>
                </a:lnTo>
                <a:lnTo>
                  <a:pt x="871" y="325"/>
                </a:lnTo>
                <a:lnTo>
                  <a:pt x="871" y="326"/>
                </a:lnTo>
                <a:lnTo>
                  <a:pt x="871" y="327"/>
                </a:lnTo>
                <a:lnTo>
                  <a:pt x="872" y="327"/>
                </a:lnTo>
                <a:lnTo>
                  <a:pt x="872" y="328"/>
                </a:lnTo>
                <a:lnTo>
                  <a:pt x="873" y="329"/>
                </a:lnTo>
                <a:lnTo>
                  <a:pt x="874" y="330"/>
                </a:lnTo>
                <a:lnTo>
                  <a:pt x="876" y="331"/>
                </a:lnTo>
                <a:lnTo>
                  <a:pt x="878" y="333"/>
                </a:lnTo>
                <a:lnTo>
                  <a:pt x="880" y="333"/>
                </a:lnTo>
                <a:lnTo>
                  <a:pt x="880" y="334"/>
                </a:lnTo>
                <a:lnTo>
                  <a:pt x="881" y="335"/>
                </a:lnTo>
                <a:lnTo>
                  <a:pt x="884" y="339"/>
                </a:lnTo>
                <a:lnTo>
                  <a:pt x="885" y="340"/>
                </a:lnTo>
                <a:lnTo>
                  <a:pt x="885" y="341"/>
                </a:lnTo>
                <a:lnTo>
                  <a:pt x="886" y="342"/>
                </a:lnTo>
                <a:lnTo>
                  <a:pt x="886" y="343"/>
                </a:lnTo>
                <a:lnTo>
                  <a:pt x="886" y="344"/>
                </a:lnTo>
                <a:lnTo>
                  <a:pt x="885" y="345"/>
                </a:lnTo>
                <a:lnTo>
                  <a:pt x="885" y="347"/>
                </a:lnTo>
                <a:lnTo>
                  <a:pt x="884" y="349"/>
                </a:lnTo>
                <a:lnTo>
                  <a:pt x="884" y="349"/>
                </a:lnTo>
                <a:lnTo>
                  <a:pt x="883" y="350"/>
                </a:lnTo>
                <a:lnTo>
                  <a:pt x="882" y="350"/>
                </a:lnTo>
                <a:lnTo>
                  <a:pt x="882" y="351"/>
                </a:lnTo>
                <a:lnTo>
                  <a:pt x="880" y="351"/>
                </a:lnTo>
                <a:lnTo>
                  <a:pt x="879" y="352"/>
                </a:lnTo>
                <a:lnTo>
                  <a:pt x="876" y="353"/>
                </a:lnTo>
                <a:lnTo>
                  <a:pt x="873" y="353"/>
                </a:lnTo>
                <a:lnTo>
                  <a:pt x="872" y="354"/>
                </a:lnTo>
                <a:lnTo>
                  <a:pt x="871" y="354"/>
                </a:lnTo>
                <a:lnTo>
                  <a:pt x="870" y="354"/>
                </a:lnTo>
                <a:lnTo>
                  <a:pt x="870" y="355"/>
                </a:lnTo>
                <a:lnTo>
                  <a:pt x="869" y="355"/>
                </a:lnTo>
                <a:lnTo>
                  <a:pt x="868" y="356"/>
                </a:lnTo>
                <a:lnTo>
                  <a:pt x="867" y="359"/>
                </a:lnTo>
                <a:lnTo>
                  <a:pt x="866" y="361"/>
                </a:lnTo>
                <a:lnTo>
                  <a:pt x="865" y="362"/>
                </a:lnTo>
                <a:lnTo>
                  <a:pt x="864" y="364"/>
                </a:lnTo>
                <a:lnTo>
                  <a:pt x="864" y="365"/>
                </a:lnTo>
                <a:lnTo>
                  <a:pt x="863" y="368"/>
                </a:lnTo>
                <a:lnTo>
                  <a:pt x="863" y="369"/>
                </a:lnTo>
                <a:lnTo>
                  <a:pt x="863" y="370"/>
                </a:lnTo>
                <a:lnTo>
                  <a:pt x="862" y="371"/>
                </a:lnTo>
                <a:lnTo>
                  <a:pt x="861" y="372"/>
                </a:lnTo>
                <a:lnTo>
                  <a:pt x="859" y="376"/>
                </a:lnTo>
                <a:lnTo>
                  <a:pt x="859" y="377"/>
                </a:lnTo>
                <a:lnTo>
                  <a:pt x="858" y="378"/>
                </a:lnTo>
                <a:lnTo>
                  <a:pt x="857" y="382"/>
                </a:lnTo>
                <a:lnTo>
                  <a:pt x="856" y="383"/>
                </a:lnTo>
                <a:lnTo>
                  <a:pt x="856" y="384"/>
                </a:lnTo>
                <a:lnTo>
                  <a:pt x="855" y="385"/>
                </a:lnTo>
                <a:lnTo>
                  <a:pt x="854" y="386"/>
                </a:lnTo>
                <a:lnTo>
                  <a:pt x="851" y="390"/>
                </a:lnTo>
                <a:lnTo>
                  <a:pt x="849" y="392"/>
                </a:lnTo>
                <a:lnTo>
                  <a:pt x="848" y="392"/>
                </a:lnTo>
                <a:lnTo>
                  <a:pt x="846" y="395"/>
                </a:lnTo>
                <a:lnTo>
                  <a:pt x="845" y="397"/>
                </a:lnTo>
                <a:lnTo>
                  <a:pt x="844" y="398"/>
                </a:lnTo>
                <a:lnTo>
                  <a:pt x="843" y="400"/>
                </a:lnTo>
                <a:lnTo>
                  <a:pt x="843" y="400"/>
                </a:lnTo>
                <a:lnTo>
                  <a:pt x="843" y="401"/>
                </a:lnTo>
                <a:lnTo>
                  <a:pt x="843" y="402"/>
                </a:lnTo>
                <a:lnTo>
                  <a:pt x="843" y="402"/>
                </a:lnTo>
                <a:lnTo>
                  <a:pt x="843" y="403"/>
                </a:lnTo>
                <a:lnTo>
                  <a:pt x="843" y="404"/>
                </a:lnTo>
                <a:lnTo>
                  <a:pt x="843" y="404"/>
                </a:lnTo>
                <a:lnTo>
                  <a:pt x="844" y="404"/>
                </a:lnTo>
                <a:lnTo>
                  <a:pt x="845" y="405"/>
                </a:lnTo>
                <a:lnTo>
                  <a:pt x="845" y="405"/>
                </a:lnTo>
                <a:lnTo>
                  <a:pt x="848" y="405"/>
                </a:lnTo>
                <a:lnTo>
                  <a:pt x="849" y="405"/>
                </a:lnTo>
                <a:lnTo>
                  <a:pt x="850" y="405"/>
                </a:lnTo>
                <a:lnTo>
                  <a:pt x="851" y="406"/>
                </a:lnTo>
                <a:lnTo>
                  <a:pt x="852" y="406"/>
                </a:lnTo>
                <a:lnTo>
                  <a:pt x="852" y="406"/>
                </a:lnTo>
                <a:lnTo>
                  <a:pt x="853" y="407"/>
                </a:lnTo>
                <a:lnTo>
                  <a:pt x="854" y="408"/>
                </a:lnTo>
                <a:lnTo>
                  <a:pt x="855" y="409"/>
                </a:lnTo>
                <a:lnTo>
                  <a:pt x="856" y="412"/>
                </a:lnTo>
                <a:lnTo>
                  <a:pt x="857" y="413"/>
                </a:lnTo>
                <a:lnTo>
                  <a:pt x="858" y="414"/>
                </a:lnTo>
                <a:lnTo>
                  <a:pt x="859" y="415"/>
                </a:lnTo>
                <a:lnTo>
                  <a:pt x="860" y="416"/>
                </a:lnTo>
                <a:lnTo>
                  <a:pt x="862" y="417"/>
                </a:lnTo>
                <a:lnTo>
                  <a:pt x="864" y="418"/>
                </a:lnTo>
                <a:lnTo>
                  <a:pt x="867" y="419"/>
                </a:lnTo>
                <a:lnTo>
                  <a:pt x="869" y="421"/>
                </a:lnTo>
                <a:lnTo>
                  <a:pt x="871" y="421"/>
                </a:lnTo>
                <a:lnTo>
                  <a:pt x="872" y="422"/>
                </a:lnTo>
                <a:lnTo>
                  <a:pt x="875" y="424"/>
                </a:lnTo>
                <a:lnTo>
                  <a:pt x="876" y="425"/>
                </a:lnTo>
                <a:lnTo>
                  <a:pt x="877" y="426"/>
                </a:lnTo>
                <a:lnTo>
                  <a:pt x="877" y="427"/>
                </a:lnTo>
                <a:lnTo>
                  <a:pt x="878" y="428"/>
                </a:lnTo>
                <a:lnTo>
                  <a:pt x="879" y="429"/>
                </a:lnTo>
                <a:lnTo>
                  <a:pt x="879" y="430"/>
                </a:lnTo>
                <a:lnTo>
                  <a:pt x="881" y="433"/>
                </a:lnTo>
                <a:lnTo>
                  <a:pt x="881" y="434"/>
                </a:lnTo>
                <a:lnTo>
                  <a:pt x="882" y="435"/>
                </a:lnTo>
                <a:lnTo>
                  <a:pt x="882" y="435"/>
                </a:lnTo>
                <a:lnTo>
                  <a:pt x="882" y="436"/>
                </a:lnTo>
                <a:lnTo>
                  <a:pt x="880" y="438"/>
                </a:lnTo>
                <a:lnTo>
                  <a:pt x="879" y="439"/>
                </a:lnTo>
                <a:lnTo>
                  <a:pt x="879" y="439"/>
                </a:lnTo>
                <a:lnTo>
                  <a:pt x="878" y="439"/>
                </a:lnTo>
                <a:lnTo>
                  <a:pt x="878" y="440"/>
                </a:lnTo>
                <a:lnTo>
                  <a:pt x="876" y="440"/>
                </a:lnTo>
                <a:lnTo>
                  <a:pt x="876" y="440"/>
                </a:lnTo>
                <a:lnTo>
                  <a:pt x="875" y="440"/>
                </a:lnTo>
                <a:lnTo>
                  <a:pt x="875" y="441"/>
                </a:lnTo>
                <a:lnTo>
                  <a:pt x="875" y="442"/>
                </a:lnTo>
                <a:lnTo>
                  <a:pt x="875" y="442"/>
                </a:lnTo>
                <a:lnTo>
                  <a:pt x="874" y="444"/>
                </a:lnTo>
                <a:lnTo>
                  <a:pt x="874" y="445"/>
                </a:lnTo>
                <a:lnTo>
                  <a:pt x="873" y="446"/>
                </a:lnTo>
                <a:lnTo>
                  <a:pt x="872" y="446"/>
                </a:lnTo>
                <a:lnTo>
                  <a:pt x="872" y="447"/>
                </a:lnTo>
                <a:lnTo>
                  <a:pt x="872" y="447"/>
                </a:lnTo>
                <a:lnTo>
                  <a:pt x="872" y="447"/>
                </a:lnTo>
                <a:lnTo>
                  <a:pt x="873" y="448"/>
                </a:lnTo>
                <a:lnTo>
                  <a:pt x="873" y="448"/>
                </a:lnTo>
                <a:lnTo>
                  <a:pt x="873" y="448"/>
                </a:lnTo>
                <a:lnTo>
                  <a:pt x="873" y="449"/>
                </a:lnTo>
                <a:lnTo>
                  <a:pt x="872" y="449"/>
                </a:lnTo>
                <a:lnTo>
                  <a:pt x="870" y="450"/>
                </a:lnTo>
                <a:lnTo>
                  <a:pt x="870" y="451"/>
                </a:lnTo>
                <a:lnTo>
                  <a:pt x="869" y="451"/>
                </a:lnTo>
                <a:lnTo>
                  <a:pt x="868" y="451"/>
                </a:lnTo>
                <a:lnTo>
                  <a:pt x="868" y="452"/>
                </a:lnTo>
                <a:lnTo>
                  <a:pt x="867" y="452"/>
                </a:lnTo>
                <a:lnTo>
                  <a:pt x="867" y="453"/>
                </a:lnTo>
                <a:lnTo>
                  <a:pt x="865" y="458"/>
                </a:lnTo>
                <a:lnTo>
                  <a:pt x="864" y="460"/>
                </a:lnTo>
                <a:lnTo>
                  <a:pt x="863" y="461"/>
                </a:lnTo>
                <a:lnTo>
                  <a:pt x="863" y="461"/>
                </a:lnTo>
                <a:lnTo>
                  <a:pt x="862" y="461"/>
                </a:lnTo>
                <a:lnTo>
                  <a:pt x="861" y="460"/>
                </a:lnTo>
                <a:lnTo>
                  <a:pt x="859" y="459"/>
                </a:lnTo>
                <a:lnTo>
                  <a:pt x="857" y="458"/>
                </a:lnTo>
                <a:lnTo>
                  <a:pt x="855" y="456"/>
                </a:lnTo>
                <a:lnTo>
                  <a:pt x="853" y="454"/>
                </a:lnTo>
                <a:lnTo>
                  <a:pt x="851" y="452"/>
                </a:lnTo>
                <a:lnTo>
                  <a:pt x="849" y="450"/>
                </a:lnTo>
                <a:lnTo>
                  <a:pt x="845" y="445"/>
                </a:lnTo>
                <a:lnTo>
                  <a:pt x="843" y="443"/>
                </a:lnTo>
                <a:lnTo>
                  <a:pt x="842" y="442"/>
                </a:lnTo>
                <a:lnTo>
                  <a:pt x="841" y="441"/>
                </a:lnTo>
                <a:lnTo>
                  <a:pt x="839" y="439"/>
                </a:lnTo>
                <a:lnTo>
                  <a:pt x="837" y="438"/>
                </a:lnTo>
                <a:lnTo>
                  <a:pt x="836" y="437"/>
                </a:lnTo>
                <a:lnTo>
                  <a:pt x="834" y="437"/>
                </a:lnTo>
                <a:lnTo>
                  <a:pt x="833" y="436"/>
                </a:lnTo>
                <a:lnTo>
                  <a:pt x="831" y="436"/>
                </a:lnTo>
                <a:lnTo>
                  <a:pt x="829" y="435"/>
                </a:lnTo>
                <a:lnTo>
                  <a:pt x="826" y="435"/>
                </a:lnTo>
                <a:lnTo>
                  <a:pt x="825" y="434"/>
                </a:lnTo>
                <a:lnTo>
                  <a:pt x="819" y="433"/>
                </a:lnTo>
                <a:lnTo>
                  <a:pt x="817" y="432"/>
                </a:lnTo>
                <a:lnTo>
                  <a:pt x="815" y="432"/>
                </a:lnTo>
                <a:lnTo>
                  <a:pt x="814" y="432"/>
                </a:lnTo>
                <a:lnTo>
                  <a:pt x="812" y="431"/>
                </a:lnTo>
                <a:lnTo>
                  <a:pt x="811" y="430"/>
                </a:lnTo>
                <a:lnTo>
                  <a:pt x="809" y="429"/>
                </a:lnTo>
                <a:lnTo>
                  <a:pt x="806" y="428"/>
                </a:lnTo>
                <a:lnTo>
                  <a:pt x="800" y="424"/>
                </a:lnTo>
                <a:lnTo>
                  <a:pt x="795" y="420"/>
                </a:lnTo>
                <a:lnTo>
                  <a:pt x="793" y="418"/>
                </a:lnTo>
                <a:lnTo>
                  <a:pt x="791" y="417"/>
                </a:lnTo>
                <a:lnTo>
                  <a:pt x="788" y="416"/>
                </a:lnTo>
                <a:lnTo>
                  <a:pt x="786" y="415"/>
                </a:lnTo>
                <a:lnTo>
                  <a:pt x="783" y="414"/>
                </a:lnTo>
                <a:lnTo>
                  <a:pt x="782" y="414"/>
                </a:lnTo>
                <a:lnTo>
                  <a:pt x="780" y="413"/>
                </a:lnTo>
                <a:lnTo>
                  <a:pt x="778" y="413"/>
                </a:lnTo>
                <a:lnTo>
                  <a:pt x="776" y="413"/>
                </a:lnTo>
                <a:lnTo>
                  <a:pt x="773" y="413"/>
                </a:lnTo>
                <a:lnTo>
                  <a:pt x="769" y="414"/>
                </a:lnTo>
                <a:lnTo>
                  <a:pt x="768" y="414"/>
                </a:lnTo>
                <a:lnTo>
                  <a:pt x="766" y="414"/>
                </a:lnTo>
                <a:lnTo>
                  <a:pt x="764" y="413"/>
                </a:lnTo>
                <a:lnTo>
                  <a:pt x="762" y="413"/>
                </a:lnTo>
                <a:lnTo>
                  <a:pt x="761" y="413"/>
                </a:lnTo>
                <a:lnTo>
                  <a:pt x="760" y="412"/>
                </a:lnTo>
                <a:lnTo>
                  <a:pt x="758" y="412"/>
                </a:lnTo>
                <a:lnTo>
                  <a:pt x="755" y="410"/>
                </a:lnTo>
                <a:lnTo>
                  <a:pt x="754" y="410"/>
                </a:lnTo>
                <a:lnTo>
                  <a:pt x="753" y="410"/>
                </a:lnTo>
                <a:lnTo>
                  <a:pt x="753" y="410"/>
                </a:lnTo>
                <a:lnTo>
                  <a:pt x="752" y="410"/>
                </a:lnTo>
                <a:lnTo>
                  <a:pt x="752" y="410"/>
                </a:lnTo>
                <a:lnTo>
                  <a:pt x="751" y="410"/>
                </a:lnTo>
                <a:lnTo>
                  <a:pt x="751" y="410"/>
                </a:lnTo>
                <a:lnTo>
                  <a:pt x="750" y="411"/>
                </a:lnTo>
                <a:lnTo>
                  <a:pt x="750" y="412"/>
                </a:lnTo>
                <a:lnTo>
                  <a:pt x="750" y="413"/>
                </a:lnTo>
                <a:lnTo>
                  <a:pt x="748" y="417"/>
                </a:lnTo>
                <a:lnTo>
                  <a:pt x="748" y="419"/>
                </a:lnTo>
                <a:lnTo>
                  <a:pt x="746" y="421"/>
                </a:lnTo>
                <a:lnTo>
                  <a:pt x="745" y="425"/>
                </a:lnTo>
                <a:lnTo>
                  <a:pt x="744" y="426"/>
                </a:lnTo>
                <a:lnTo>
                  <a:pt x="743" y="427"/>
                </a:lnTo>
                <a:lnTo>
                  <a:pt x="742" y="428"/>
                </a:lnTo>
                <a:lnTo>
                  <a:pt x="741" y="428"/>
                </a:lnTo>
                <a:lnTo>
                  <a:pt x="740" y="429"/>
                </a:lnTo>
                <a:lnTo>
                  <a:pt x="740" y="429"/>
                </a:lnTo>
                <a:lnTo>
                  <a:pt x="738" y="429"/>
                </a:lnTo>
                <a:lnTo>
                  <a:pt x="737" y="429"/>
                </a:lnTo>
                <a:lnTo>
                  <a:pt x="733" y="430"/>
                </a:lnTo>
                <a:lnTo>
                  <a:pt x="729" y="430"/>
                </a:lnTo>
                <a:lnTo>
                  <a:pt x="727" y="430"/>
                </a:lnTo>
                <a:lnTo>
                  <a:pt x="725" y="430"/>
                </a:lnTo>
                <a:lnTo>
                  <a:pt x="723" y="431"/>
                </a:lnTo>
                <a:lnTo>
                  <a:pt x="720" y="432"/>
                </a:lnTo>
                <a:lnTo>
                  <a:pt x="718" y="433"/>
                </a:lnTo>
                <a:lnTo>
                  <a:pt x="713" y="435"/>
                </a:lnTo>
                <a:lnTo>
                  <a:pt x="711" y="436"/>
                </a:lnTo>
                <a:lnTo>
                  <a:pt x="710" y="436"/>
                </a:lnTo>
                <a:lnTo>
                  <a:pt x="709" y="436"/>
                </a:lnTo>
                <a:lnTo>
                  <a:pt x="708" y="437"/>
                </a:lnTo>
                <a:lnTo>
                  <a:pt x="705" y="437"/>
                </a:lnTo>
                <a:lnTo>
                  <a:pt x="703" y="437"/>
                </a:lnTo>
                <a:lnTo>
                  <a:pt x="703" y="437"/>
                </a:lnTo>
                <a:lnTo>
                  <a:pt x="702" y="437"/>
                </a:lnTo>
                <a:lnTo>
                  <a:pt x="701" y="436"/>
                </a:lnTo>
                <a:lnTo>
                  <a:pt x="701" y="436"/>
                </a:lnTo>
                <a:lnTo>
                  <a:pt x="700" y="436"/>
                </a:lnTo>
                <a:lnTo>
                  <a:pt x="700" y="436"/>
                </a:lnTo>
                <a:lnTo>
                  <a:pt x="700" y="435"/>
                </a:lnTo>
                <a:lnTo>
                  <a:pt x="700" y="435"/>
                </a:lnTo>
                <a:lnTo>
                  <a:pt x="700" y="434"/>
                </a:lnTo>
                <a:lnTo>
                  <a:pt x="699" y="433"/>
                </a:lnTo>
                <a:lnTo>
                  <a:pt x="699" y="432"/>
                </a:lnTo>
                <a:lnTo>
                  <a:pt x="700" y="427"/>
                </a:lnTo>
                <a:lnTo>
                  <a:pt x="700" y="426"/>
                </a:lnTo>
                <a:lnTo>
                  <a:pt x="700" y="425"/>
                </a:lnTo>
                <a:lnTo>
                  <a:pt x="699" y="424"/>
                </a:lnTo>
                <a:lnTo>
                  <a:pt x="699" y="422"/>
                </a:lnTo>
                <a:lnTo>
                  <a:pt x="698" y="419"/>
                </a:lnTo>
                <a:lnTo>
                  <a:pt x="698" y="418"/>
                </a:lnTo>
                <a:lnTo>
                  <a:pt x="697" y="414"/>
                </a:lnTo>
                <a:lnTo>
                  <a:pt x="696" y="411"/>
                </a:lnTo>
                <a:lnTo>
                  <a:pt x="695" y="410"/>
                </a:lnTo>
                <a:lnTo>
                  <a:pt x="695" y="409"/>
                </a:lnTo>
                <a:lnTo>
                  <a:pt x="694" y="409"/>
                </a:lnTo>
                <a:lnTo>
                  <a:pt x="693" y="408"/>
                </a:lnTo>
                <a:lnTo>
                  <a:pt x="693" y="407"/>
                </a:lnTo>
                <a:lnTo>
                  <a:pt x="692" y="406"/>
                </a:lnTo>
                <a:lnTo>
                  <a:pt x="690" y="405"/>
                </a:lnTo>
                <a:lnTo>
                  <a:pt x="689" y="404"/>
                </a:lnTo>
                <a:lnTo>
                  <a:pt x="687" y="404"/>
                </a:lnTo>
                <a:lnTo>
                  <a:pt x="685" y="404"/>
                </a:lnTo>
                <a:lnTo>
                  <a:pt x="683" y="403"/>
                </a:lnTo>
                <a:lnTo>
                  <a:pt x="680" y="403"/>
                </a:lnTo>
                <a:lnTo>
                  <a:pt x="678" y="403"/>
                </a:lnTo>
                <a:lnTo>
                  <a:pt x="674" y="403"/>
                </a:lnTo>
                <a:lnTo>
                  <a:pt x="672" y="403"/>
                </a:lnTo>
                <a:lnTo>
                  <a:pt x="670" y="403"/>
                </a:lnTo>
                <a:lnTo>
                  <a:pt x="668" y="402"/>
                </a:lnTo>
                <a:lnTo>
                  <a:pt x="666" y="402"/>
                </a:lnTo>
                <a:lnTo>
                  <a:pt x="665" y="402"/>
                </a:lnTo>
                <a:lnTo>
                  <a:pt x="663" y="401"/>
                </a:lnTo>
                <a:lnTo>
                  <a:pt x="662" y="401"/>
                </a:lnTo>
                <a:lnTo>
                  <a:pt x="661" y="400"/>
                </a:lnTo>
                <a:lnTo>
                  <a:pt x="660" y="399"/>
                </a:lnTo>
                <a:lnTo>
                  <a:pt x="659" y="398"/>
                </a:lnTo>
                <a:lnTo>
                  <a:pt x="656" y="396"/>
                </a:lnTo>
                <a:lnTo>
                  <a:pt x="655" y="395"/>
                </a:lnTo>
                <a:lnTo>
                  <a:pt x="654" y="395"/>
                </a:lnTo>
                <a:lnTo>
                  <a:pt x="654" y="394"/>
                </a:lnTo>
                <a:lnTo>
                  <a:pt x="653" y="394"/>
                </a:lnTo>
                <a:lnTo>
                  <a:pt x="652" y="393"/>
                </a:lnTo>
                <a:lnTo>
                  <a:pt x="651" y="393"/>
                </a:lnTo>
                <a:lnTo>
                  <a:pt x="646" y="392"/>
                </a:lnTo>
                <a:lnTo>
                  <a:pt x="641" y="391"/>
                </a:lnTo>
                <a:lnTo>
                  <a:pt x="640" y="391"/>
                </a:lnTo>
                <a:lnTo>
                  <a:pt x="639" y="391"/>
                </a:lnTo>
                <a:lnTo>
                  <a:pt x="638" y="391"/>
                </a:lnTo>
                <a:lnTo>
                  <a:pt x="636" y="391"/>
                </a:lnTo>
                <a:lnTo>
                  <a:pt x="635" y="392"/>
                </a:lnTo>
                <a:lnTo>
                  <a:pt x="633" y="392"/>
                </a:lnTo>
                <a:lnTo>
                  <a:pt x="631" y="393"/>
                </a:lnTo>
                <a:lnTo>
                  <a:pt x="630" y="394"/>
                </a:lnTo>
                <a:lnTo>
                  <a:pt x="629" y="395"/>
                </a:lnTo>
                <a:lnTo>
                  <a:pt x="629" y="395"/>
                </a:lnTo>
                <a:lnTo>
                  <a:pt x="628" y="396"/>
                </a:lnTo>
                <a:lnTo>
                  <a:pt x="628" y="396"/>
                </a:lnTo>
                <a:lnTo>
                  <a:pt x="628" y="397"/>
                </a:lnTo>
                <a:lnTo>
                  <a:pt x="627" y="400"/>
                </a:lnTo>
                <a:lnTo>
                  <a:pt x="627" y="402"/>
                </a:lnTo>
                <a:lnTo>
                  <a:pt x="626" y="403"/>
                </a:lnTo>
                <a:lnTo>
                  <a:pt x="626" y="405"/>
                </a:lnTo>
                <a:lnTo>
                  <a:pt x="625" y="407"/>
                </a:lnTo>
                <a:lnTo>
                  <a:pt x="623" y="410"/>
                </a:lnTo>
                <a:lnTo>
                  <a:pt x="622" y="412"/>
                </a:lnTo>
                <a:lnTo>
                  <a:pt x="622" y="413"/>
                </a:lnTo>
                <a:lnTo>
                  <a:pt x="621" y="415"/>
                </a:lnTo>
                <a:lnTo>
                  <a:pt x="621" y="417"/>
                </a:lnTo>
                <a:lnTo>
                  <a:pt x="620" y="418"/>
                </a:lnTo>
                <a:lnTo>
                  <a:pt x="620" y="420"/>
                </a:lnTo>
                <a:lnTo>
                  <a:pt x="620" y="421"/>
                </a:lnTo>
                <a:lnTo>
                  <a:pt x="620" y="423"/>
                </a:lnTo>
                <a:lnTo>
                  <a:pt x="620" y="426"/>
                </a:lnTo>
                <a:lnTo>
                  <a:pt x="620" y="429"/>
                </a:lnTo>
                <a:lnTo>
                  <a:pt x="620" y="432"/>
                </a:lnTo>
                <a:lnTo>
                  <a:pt x="621" y="436"/>
                </a:lnTo>
                <a:lnTo>
                  <a:pt x="621" y="442"/>
                </a:lnTo>
                <a:lnTo>
                  <a:pt x="622" y="447"/>
                </a:lnTo>
                <a:lnTo>
                  <a:pt x="622" y="449"/>
                </a:lnTo>
                <a:lnTo>
                  <a:pt x="624" y="457"/>
                </a:lnTo>
                <a:lnTo>
                  <a:pt x="624" y="459"/>
                </a:lnTo>
                <a:lnTo>
                  <a:pt x="624" y="461"/>
                </a:lnTo>
                <a:lnTo>
                  <a:pt x="624" y="463"/>
                </a:lnTo>
                <a:lnTo>
                  <a:pt x="624" y="465"/>
                </a:lnTo>
                <a:lnTo>
                  <a:pt x="624" y="467"/>
                </a:lnTo>
                <a:lnTo>
                  <a:pt x="624" y="469"/>
                </a:lnTo>
                <a:lnTo>
                  <a:pt x="623" y="472"/>
                </a:lnTo>
                <a:lnTo>
                  <a:pt x="621" y="481"/>
                </a:lnTo>
                <a:lnTo>
                  <a:pt x="621" y="482"/>
                </a:lnTo>
                <a:lnTo>
                  <a:pt x="620" y="485"/>
                </a:lnTo>
                <a:lnTo>
                  <a:pt x="620" y="486"/>
                </a:lnTo>
                <a:lnTo>
                  <a:pt x="619" y="489"/>
                </a:lnTo>
                <a:lnTo>
                  <a:pt x="619" y="491"/>
                </a:lnTo>
                <a:lnTo>
                  <a:pt x="619" y="493"/>
                </a:lnTo>
                <a:lnTo>
                  <a:pt x="619" y="496"/>
                </a:lnTo>
                <a:lnTo>
                  <a:pt x="619" y="501"/>
                </a:lnTo>
                <a:lnTo>
                  <a:pt x="619" y="502"/>
                </a:lnTo>
                <a:lnTo>
                  <a:pt x="619" y="503"/>
                </a:lnTo>
                <a:lnTo>
                  <a:pt x="619" y="504"/>
                </a:lnTo>
                <a:lnTo>
                  <a:pt x="618" y="505"/>
                </a:lnTo>
                <a:lnTo>
                  <a:pt x="617" y="508"/>
                </a:lnTo>
                <a:lnTo>
                  <a:pt x="616" y="511"/>
                </a:lnTo>
                <a:lnTo>
                  <a:pt x="614" y="517"/>
                </a:lnTo>
                <a:lnTo>
                  <a:pt x="613" y="522"/>
                </a:lnTo>
                <a:lnTo>
                  <a:pt x="612" y="524"/>
                </a:lnTo>
                <a:lnTo>
                  <a:pt x="612" y="526"/>
                </a:lnTo>
                <a:lnTo>
                  <a:pt x="612" y="528"/>
                </a:lnTo>
                <a:lnTo>
                  <a:pt x="611" y="531"/>
                </a:lnTo>
                <a:lnTo>
                  <a:pt x="611" y="533"/>
                </a:lnTo>
                <a:lnTo>
                  <a:pt x="611" y="535"/>
                </a:lnTo>
                <a:lnTo>
                  <a:pt x="611" y="536"/>
                </a:lnTo>
                <a:lnTo>
                  <a:pt x="612" y="538"/>
                </a:lnTo>
                <a:lnTo>
                  <a:pt x="612" y="539"/>
                </a:lnTo>
                <a:lnTo>
                  <a:pt x="612" y="540"/>
                </a:lnTo>
                <a:lnTo>
                  <a:pt x="613" y="541"/>
                </a:lnTo>
                <a:lnTo>
                  <a:pt x="615" y="544"/>
                </a:lnTo>
                <a:lnTo>
                  <a:pt x="616" y="545"/>
                </a:lnTo>
                <a:lnTo>
                  <a:pt x="616" y="546"/>
                </a:lnTo>
                <a:lnTo>
                  <a:pt x="617" y="547"/>
                </a:lnTo>
                <a:lnTo>
                  <a:pt x="617" y="548"/>
                </a:lnTo>
                <a:lnTo>
                  <a:pt x="617" y="550"/>
                </a:lnTo>
                <a:lnTo>
                  <a:pt x="617" y="551"/>
                </a:lnTo>
                <a:lnTo>
                  <a:pt x="616" y="552"/>
                </a:lnTo>
                <a:lnTo>
                  <a:pt x="616" y="553"/>
                </a:lnTo>
                <a:lnTo>
                  <a:pt x="615" y="554"/>
                </a:lnTo>
                <a:lnTo>
                  <a:pt x="614" y="555"/>
                </a:lnTo>
                <a:lnTo>
                  <a:pt x="612" y="556"/>
                </a:lnTo>
                <a:lnTo>
                  <a:pt x="611" y="557"/>
                </a:lnTo>
                <a:lnTo>
                  <a:pt x="610" y="557"/>
                </a:lnTo>
                <a:lnTo>
                  <a:pt x="609" y="557"/>
                </a:lnTo>
                <a:lnTo>
                  <a:pt x="607" y="557"/>
                </a:lnTo>
                <a:lnTo>
                  <a:pt x="604" y="557"/>
                </a:lnTo>
                <a:lnTo>
                  <a:pt x="602" y="556"/>
                </a:lnTo>
                <a:lnTo>
                  <a:pt x="595" y="555"/>
                </a:lnTo>
                <a:lnTo>
                  <a:pt x="591" y="553"/>
                </a:lnTo>
                <a:lnTo>
                  <a:pt x="589" y="553"/>
                </a:lnTo>
                <a:lnTo>
                  <a:pt x="587" y="552"/>
                </a:lnTo>
                <a:lnTo>
                  <a:pt x="582" y="550"/>
                </a:lnTo>
                <a:lnTo>
                  <a:pt x="581" y="550"/>
                </a:lnTo>
                <a:lnTo>
                  <a:pt x="578" y="548"/>
                </a:lnTo>
                <a:lnTo>
                  <a:pt x="577" y="548"/>
                </a:lnTo>
                <a:lnTo>
                  <a:pt x="575" y="547"/>
                </a:lnTo>
                <a:lnTo>
                  <a:pt x="573" y="547"/>
                </a:lnTo>
                <a:lnTo>
                  <a:pt x="567" y="546"/>
                </a:lnTo>
                <a:lnTo>
                  <a:pt x="563" y="545"/>
                </a:lnTo>
                <a:lnTo>
                  <a:pt x="561" y="545"/>
                </a:lnTo>
                <a:lnTo>
                  <a:pt x="560" y="545"/>
                </a:lnTo>
                <a:lnTo>
                  <a:pt x="558" y="545"/>
                </a:lnTo>
                <a:lnTo>
                  <a:pt x="557" y="545"/>
                </a:lnTo>
                <a:lnTo>
                  <a:pt x="555" y="545"/>
                </a:lnTo>
                <a:lnTo>
                  <a:pt x="554" y="545"/>
                </a:lnTo>
                <a:lnTo>
                  <a:pt x="553" y="546"/>
                </a:lnTo>
                <a:lnTo>
                  <a:pt x="552" y="546"/>
                </a:lnTo>
                <a:lnTo>
                  <a:pt x="551" y="546"/>
                </a:lnTo>
                <a:lnTo>
                  <a:pt x="551" y="547"/>
                </a:lnTo>
                <a:lnTo>
                  <a:pt x="550" y="548"/>
                </a:lnTo>
                <a:lnTo>
                  <a:pt x="549" y="548"/>
                </a:lnTo>
                <a:lnTo>
                  <a:pt x="548" y="549"/>
                </a:lnTo>
                <a:lnTo>
                  <a:pt x="548" y="551"/>
                </a:lnTo>
                <a:lnTo>
                  <a:pt x="547" y="552"/>
                </a:lnTo>
                <a:lnTo>
                  <a:pt x="547" y="553"/>
                </a:lnTo>
                <a:lnTo>
                  <a:pt x="546" y="558"/>
                </a:lnTo>
                <a:lnTo>
                  <a:pt x="545" y="565"/>
                </a:lnTo>
                <a:lnTo>
                  <a:pt x="544" y="567"/>
                </a:lnTo>
                <a:lnTo>
                  <a:pt x="544" y="571"/>
                </a:lnTo>
                <a:lnTo>
                  <a:pt x="543" y="573"/>
                </a:lnTo>
                <a:lnTo>
                  <a:pt x="543" y="574"/>
                </a:lnTo>
                <a:lnTo>
                  <a:pt x="542" y="575"/>
                </a:lnTo>
                <a:lnTo>
                  <a:pt x="542" y="576"/>
                </a:lnTo>
                <a:lnTo>
                  <a:pt x="541" y="578"/>
                </a:lnTo>
                <a:lnTo>
                  <a:pt x="539" y="580"/>
                </a:lnTo>
                <a:lnTo>
                  <a:pt x="537" y="582"/>
                </a:lnTo>
                <a:lnTo>
                  <a:pt x="535" y="585"/>
                </a:lnTo>
                <a:lnTo>
                  <a:pt x="534" y="586"/>
                </a:lnTo>
                <a:lnTo>
                  <a:pt x="532" y="588"/>
                </a:lnTo>
                <a:lnTo>
                  <a:pt x="531" y="589"/>
                </a:lnTo>
                <a:lnTo>
                  <a:pt x="529" y="590"/>
                </a:lnTo>
                <a:lnTo>
                  <a:pt x="525" y="593"/>
                </a:lnTo>
                <a:lnTo>
                  <a:pt x="520" y="597"/>
                </a:lnTo>
                <a:lnTo>
                  <a:pt x="518" y="598"/>
                </a:lnTo>
                <a:lnTo>
                  <a:pt x="517" y="600"/>
                </a:lnTo>
                <a:lnTo>
                  <a:pt x="516" y="601"/>
                </a:lnTo>
                <a:lnTo>
                  <a:pt x="515" y="602"/>
                </a:lnTo>
                <a:lnTo>
                  <a:pt x="514" y="604"/>
                </a:lnTo>
                <a:lnTo>
                  <a:pt x="512" y="606"/>
                </a:lnTo>
                <a:lnTo>
                  <a:pt x="511" y="609"/>
                </a:lnTo>
                <a:lnTo>
                  <a:pt x="510" y="611"/>
                </a:lnTo>
                <a:lnTo>
                  <a:pt x="509" y="614"/>
                </a:lnTo>
                <a:lnTo>
                  <a:pt x="508" y="618"/>
                </a:lnTo>
                <a:lnTo>
                  <a:pt x="507" y="620"/>
                </a:lnTo>
                <a:lnTo>
                  <a:pt x="507" y="622"/>
                </a:lnTo>
                <a:lnTo>
                  <a:pt x="507" y="624"/>
                </a:lnTo>
                <a:lnTo>
                  <a:pt x="506" y="626"/>
                </a:lnTo>
                <a:lnTo>
                  <a:pt x="506" y="627"/>
                </a:lnTo>
                <a:lnTo>
                  <a:pt x="506" y="629"/>
                </a:lnTo>
                <a:lnTo>
                  <a:pt x="507" y="637"/>
                </a:lnTo>
                <a:lnTo>
                  <a:pt x="507" y="640"/>
                </a:lnTo>
                <a:lnTo>
                  <a:pt x="507" y="642"/>
                </a:lnTo>
                <a:lnTo>
                  <a:pt x="507" y="645"/>
                </a:lnTo>
                <a:lnTo>
                  <a:pt x="506" y="652"/>
                </a:lnTo>
                <a:lnTo>
                  <a:pt x="506" y="657"/>
                </a:lnTo>
                <a:lnTo>
                  <a:pt x="506" y="658"/>
                </a:lnTo>
                <a:lnTo>
                  <a:pt x="506" y="660"/>
                </a:lnTo>
                <a:lnTo>
                  <a:pt x="505" y="661"/>
                </a:lnTo>
                <a:lnTo>
                  <a:pt x="505" y="663"/>
                </a:lnTo>
                <a:lnTo>
                  <a:pt x="504" y="664"/>
                </a:lnTo>
                <a:lnTo>
                  <a:pt x="504" y="666"/>
                </a:lnTo>
                <a:lnTo>
                  <a:pt x="503" y="667"/>
                </a:lnTo>
                <a:lnTo>
                  <a:pt x="502" y="668"/>
                </a:lnTo>
                <a:lnTo>
                  <a:pt x="501" y="670"/>
                </a:lnTo>
                <a:lnTo>
                  <a:pt x="500" y="671"/>
                </a:lnTo>
                <a:lnTo>
                  <a:pt x="500" y="671"/>
                </a:lnTo>
                <a:lnTo>
                  <a:pt x="499" y="672"/>
                </a:lnTo>
                <a:lnTo>
                  <a:pt x="498" y="672"/>
                </a:lnTo>
                <a:lnTo>
                  <a:pt x="498" y="672"/>
                </a:lnTo>
                <a:lnTo>
                  <a:pt x="497" y="673"/>
                </a:lnTo>
                <a:lnTo>
                  <a:pt x="496" y="673"/>
                </a:lnTo>
                <a:lnTo>
                  <a:pt x="495" y="673"/>
                </a:lnTo>
                <a:lnTo>
                  <a:pt x="494" y="673"/>
                </a:lnTo>
                <a:lnTo>
                  <a:pt x="492" y="674"/>
                </a:lnTo>
                <a:lnTo>
                  <a:pt x="491" y="674"/>
                </a:lnTo>
                <a:lnTo>
                  <a:pt x="490" y="673"/>
                </a:lnTo>
                <a:lnTo>
                  <a:pt x="489" y="673"/>
                </a:lnTo>
                <a:lnTo>
                  <a:pt x="488" y="673"/>
                </a:lnTo>
                <a:lnTo>
                  <a:pt x="487" y="673"/>
                </a:lnTo>
                <a:lnTo>
                  <a:pt x="486" y="672"/>
                </a:lnTo>
                <a:lnTo>
                  <a:pt x="486" y="672"/>
                </a:lnTo>
                <a:lnTo>
                  <a:pt x="485" y="671"/>
                </a:lnTo>
                <a:lnTo>
                  <a:pt x="484" y="670"/>
                </a:lnTo>
                <a:lnTo>
                  <a:pt x="483" y="670"/>
                </a:lnTo>
                <a:lnTo>
                  <a:pt x="482" y="668"/>
                </a:lnTo>
                <a:lnTo>
                  <a:pt x="479" y="664"/>
                </a:lnTo>
                <a:lnTo>
                  <a:pt x="478" y="663"/>
                </a:lnTo>
                <a:lnTo>
                  <a:pt x="477" y="662"/>
                </a:lnTo>
                <a:lnTo>
                  <a:pt x="476" y="661"/>
                </a:lnTo>
                <a:lnTo>
                  <a:pt x="474" y="660"/>
                </a:lnTo>
                <a:lnTo>
                  <a:pt x="473" y="660"/>
                </a:lnTo>
                <a:lnTo>
                  <a:pt x="471" y="659"/>
                </a:lnTo>
                <a:lnTo>
                  <a:pt x="470" y="658"/>
                </a:lnTo>
                <a:lnTo>
                  <a:pt x="469" y="658"/>
                </a:lnTo>
                <a:lnTo>
                  <a:pt x="468" y="657"/>
                </a:lnTo>
                <a:lnTo>
                  <a:pt x="467" y="656"/>
                </a:lnTo>
                <a:lnTo>
                  <a:pt x="466" y="655"/>
                </a:lnTo>
                <a:lnTo>
                  <a:pt x="466" y="654"/>
                </a:lnTo>
                <a:lnTo>
                  <a:pt x="463" y="651"/>
                </a:lnTo>
                <a:lnTo>
                  <a:pt x="462" y="650"/>
                </a:lnTo>
                <a:lnTo>
                  <a:pt x="461" y="649"/>
                </a:lnTo>
                <a:lnTo>
                  <a:pt x="461" y="648"/>
                </a:lnTo>
                <a:lnTo>
                  <a:pt x="460" y="648"/>
                </a:lnTo>
                <a:lnTo>
                  <a:pt x="459" y="648"/>
                </a:lnTo>
                <a:lnTo>
                  <a:pt x="458" y="647"/>
                </a:lnTo>
                <a:lnTo>
                  <a:pt x="457" y="648"/>
                </a:lnTo>
                <a:lnTo>
                  <a:pt x="456" y="648"/>
                </a:lnTo>
                <a:lnTo>
                  <a:pt x="455" y="648"/>
                </a:lnTo>
                <a:lnTo>
                  <a:pt x="454" y="649"/>
                </a:lnTo>
                <a:lnTo>
                  <a:pt x="445" y="654"/>
                </a:lnTo>
                <a:lnTo>
                  <a:pt x="444" y="655"/>
                </a:lnTo>
                <a:lnTo>
                  <a:pt x="442" y="656"/>
                </a:lnTo>
                <a:lnTo>
                  <a:pt x="441" y="656"/>
                </a:lnTo>
                <a:lnTo>
                  <a:pt x="440" y="657"/>
                </a:lnTo>
                <a:lnTo>
                  <a:pt x="439" y="657"/>
                </a:lnTo>
                <a:lnTo>
                  <a:pt x="438" y="657"/>
                </a:lnTo>
                <a:lnTo>
                  <a:pt x="437" y="657"/>
                </a:lnTo>
                <a:lnTo>
                  <a:pt x="436" y="657"/>
                </a:lnTo>
                <a:lnTo>
                  <a:pt x="435" y="657"/>
                </a:lnTo>
                <a:lnTo>
                  <a:pt x="434" y="656"/>
                </a:lnTo>
                <a:lnTo>
                  <a:pt x="430" y="655"/>
                </a:lnTo>
                <a:lnTo>
                  <a:pt x="424" y="653"/>
                </a:lnTo>
                <a:lnTo>
                  <a:pt x="422" y="652"/>
                </a:lnTo>
                <a:lnTo>
                  <a:pt x="417" y="650"/>
                </a:lnTo>
                <a:lnTo>
                  <a:pt x="415" y="649"/>
                </a:lnTo>
                <a:lnTo>
                  <a:pt x="414" y="648"/>
                </a:lnTo>
                <a:lnTo>
                  <a:pt x="413" y="648"/>
                </a:lnTo>
                <a:lnTo>
                  <a:pt x="412" y="647"/>
                </a:lnTo>
                <a:lnTo>
                  <a:pt x="411" y="646"/>
                </a:lnTo>
                <a:lnTo>
                  <a:pt x="409" y="643"/>
                </a:lnTo>
                <a:lnTo>
                  <a:pt x="407" y="642"/>
                </a:lnTo>
                <a:lnTo>
                  <a:pt x="403" y="638"/>
                </a:lnTo>
                <a:lnTo>
                  <a:pt x="401" y="636"/>
                </a:lnTo>
                <a:lnTo>
                  <a:pt x="400" y="635"/>
                </a:lnTo>
                <a:lnTo>
                  <a:pt x="399" y="634"/>
                </a:lnTo>
                <a:lnTo>
                  <a:pt x="398" y="634"/>
                </a:lnTo>
                <a:lnTo>
                  <a:pt x="398" y="634"/>
                </a:lnTo>
                <a:lnTo>
                  <a:pt x="396" y="634"/>
                </a:lnTo>
                <a:lnTo>
                  <a:pt x="396" y="634"/>
                </a:lnTo>
                <a:lnTo>
                  <a:pt x="395" y="634"/>
                </a:lnTo>
                <a:lnTo>
                  <a:pt x="394" y="635"/>
                </a:lnTo>
                <a:lnTo>
                  <a:pt x="393" y="635"/>
                </a:lnTo>
                <a:lnTo>
                  <a:pt x="393" y="636"/>
                </a:lnTo>
                <a:lnTo>
                  <a:pt x="392" y="636"/>
                </a:lnTo>
                <a:lnTo>
                  <a:pt x="392" y="637"/>
                </a:lnTo>
                <a:lnTo>
                  <a:pt x="391" y="637"/>
                </a:lnTo>
                <a:lnTo>
                  <a:pt x="391" y="638"/>
                </a:lnTo>
                <a:lnTo>
                  <a:pt x="391" y="639"/>
                </a:lnTo>
                <a:lnTo>
                  <a:pt x="391" y="644"/>
                </a:lnTo>
                <a:lnTo>
                  <a:pt x="390" y="646"/>
                </a:lnTo>
                <a:lnTo>
                  <a:pt x="390" y="648"/>
                </a:lnTo>
                <a:lnTo>
                  <a:pt x="389" y="651"/>
                </a:lnTo>
                <a:lnTo>
                  <a:pt x="388" y="655"/>
                </a:lnTo>
                <a:lnTo>
                  <a:pt x="388" y="656"/>
                </a:lnTo>
                <a:lnTo>
                  <a:pt x="387" y="658"/>
                </a:lnTo>
                <a:lnTo>
                  <a:pt x="387" y="659"/>
                </a:lnTo>
                <a:lnTo>
                  <a:pt x="386" y="661"/>
                </a:lnTo>
                <a:lnTo>
                  <a:pt x="385" y="662"/>
                </a:lnTo>
                <a:lnTo>
                  <a:pt x="384" y="663"/>
                </a:lnTo>
                <a:lnTo>
                  <a:pt x="383" y="664"/>
                </a:lnTo>
                <a:lnTo>
                  <a:pt x="382" y="665"/>
                </a:lnTo>
                <a:lnTo>
                  <a:pt x="381" y="666"/>
                </a:lnTo>
                <a:lnTo>
                  <a:pt x="381" y="667"/>
                </a:lnTo>
                <a:lnTo>
                  <a:pt x="380" y="667"/>
                </a:lnTo>
                <a:lnTo>
                  <a:pt x="379" y="667"/>
                </a:lnTo>
                <a:lnTo>
                  <a:pt x="378" y="668"/>
                </a:lnTo>
                <a:lnTo>
                  <a:pt x="377" y="668"/>
                </a:lnTo>
                <a:lnTo>
                  <a:pt x="372" y="668"/>
                </a:lnTo>
                <a:lnTo>
                  <a:pt x="370" y="669"/>
                </a:lnTo>
                <a:lnTo>
                  <a:pt x="368" y="669"/>
                </a:lnTo>
                <a:lnTo>
                  <a:pt x="367" y="669"/>
                </a:lnTo>
                <a:lnTo>
                  <a:pt x="367" y="670"/>
                </a:lnTo>
                <a:lnTo>
                  <a:pt x="366" y="670"/>
                </a:lnTo>
                <a:lnTo>
                  <a:pt x="365" y="671"/>
                </a:lnTo>
                <a:lnTo>
                  <a:pt x="365" y="671"/>
                </a:lnTo>
                <a:lnTo>
                  <a:pt x="364" y="673"/>
                </a:lnTo>
                <a:lnTo>
                  <a:pt x="363" y="675"/>
                </a:lnTo>
                <a:lnTo>
                  <a:pt x="362" y="677"/>
                </a:lnTo>
                <a:lnTo>
                  <a:pt x="362" y="677"/>
                </a:lnTo>
                <a:lnTo>
                  <a:pt x="362" y="678"/>
                </a:lnTo>
                <a:lnTo>
                  <a:pt x="361" y="679"/>
                </a:lnTo>
                <a:lnTo>
                  <a:pt x="360" y="679"/>
                </a:lnTo>
                <a:lnTo>
                  <a:pt x="359" y="680"/>
                </a:lnTo>
                <a:lnTo>
                  <a:pt x="358" y="680"/>
                </a:lnTo>
                <a:lnTo>
                  <a:pt x="356" y="681"/>
                </a:lnTo>
                <a:lnTo>
                  <a:pt x="354" y="682"/>
                </a:lnTo>
                <a:lnTo>
                  <a:pt x="353" y="682"/>
                </a:lnTo>
                <a:lnTo>
                  <a:pt x="352" y="682"/>
                </a:lnTo>
                <a:lnTo>
                  <a:pt x="351" y="683"/>
                </a:lnTo>
                <a:lnTo>
                  <a:pt x="350" y="684"/>
                </a:lnTo>
                <a:lnTo>
                  <a:pt x="349" y="684"/>
                </a:lnTo>
                <a:lnTo>
                  <a:pt x="346" y="687"/>
                </a:lnTo>
                <a:lnTo>
                  <a:pt x="345" y="688"/>
                </a:lnTo>
                <a:lnTo>
                  <a:pt x="344" y="689"/>
                </a:lnTo>
                <a:lnTo>
                  <a:pt x="343" y="690"/>
                </a:lnTo>
                <a:lnTo>
                  <a:pt x="342" y="690"/>
                </a:lnTo>
                <a:lnTo>
                  <a:pt x="340" y="690"/>
                </a:lnTo>
                <a:lnTo>
                  <a:pt x="339" y="690"/>
                </a:lnTo>
                <a:lnTo>
                  <a:pt x="339" y="690"/>
                </a:lnTo>
                <a:lnTo>
                  <a:pt x="338" y="690"/>
                </a:lnTo>
                <a:lnTo>
                  <a:pt x="337" y="689"/>
                </a:lnTo>
                <a:lnTo>
                  <a:pt x="333" y="688"/>
                </a:lnTo>
                <a:lnTo>
                  <a:pt x="328" y="685"/>
                </a:lnTo>
                <a:lnTo>
                  <a:pt x="324" y="683"/>
                </a:lnTo>
                <a:lnTo>
                  <a:pt x="313" y="678"/>
                </a:lnTo>
                <a:lnTo>
                  <a:pt x="311" y="677"/>
                </a:lnTo>
                <a:lnTo>
                  <a:pt x="309" y="676"/>
                </a:lnTo>
                <a:lnTo>
                  <a:pt x="308" y="676"/>
                </a:lnTo>
                <a:lnTo>
                  <a:pt x="307" y="675"/>
                </a:lnTo>
                <a:lnTo>
                  <a:pt x="302" y="675"/>
                </a:lnTo>
                <a:lnTo>
                  <a:pt x="299" y="674"/>
                </a:lnTo>
                <a:lnTo>
                  <a:pt x="297" y="674"/>
                </a:lnTo>
                <a:lnTo>
                  <a:pt x="291" y="671"/>
                </a:lnTo>
                <a:lnTo>
                  <a:pt x="284" y="669"/>
                </a:lnTo>
                <a:lnTo>
                  <a:pt x="280" y="668"/>
                </a:lnTo>
                <a:lnTo>
                  <a:pt x="279" y="668"/>
                </a:lnTo>
                <a:lnTo>
                  <a:pt x="277" y="667"/>
                </a:lnTo>
                <a:lnTo>
                  <a:pt x="274" y="667"/>
                </a:lnTo>
                <a:lnTo>
                  <a:pt x="269" y="667"/>
                </a:lnTo>
                <a:lnTo>
                  <a:pt x="268" y="667"/>
                </a:lnTo>
                <a:lnTo>
                  <a:pt x="266" y="667"/>
                </a:lnTo>
                <a:lnTo>
                  <a:pt x="260" y="666"/>
                </a:lnTo>
                <a:lnTo>
                  <a:pt x="258" y="665"/>
                </a:lnTo>
                <a:lnTo>
                  <a:pt x="254" y="665"/>
                </a:lnTo>
                <a:lnTo>
                  <a:pt x="253" y="665"/>
                </a:lnTo>
                <a:lnTo>
                  <a:pt x="251" y="665"/>
                </a:lnTo>
                <a:lnTo>
                  <a:pt x="246" y="666"/>
                </a:lnTo>
                <a:lnTo>
                  <a:pt x="244" y="666"/>
                </a:lnTo>
                <a:lnTo>
                  <a:pt x="242" y="666"/>
                </a:lnTo>
                <a:lnTo>
                  <a:pt x="241" y="666"/>
                </a:lnTo>
                <a:lnTo>
                  <a:pt x="240" y="666"/>
                </a:lnTo>
                <a:lnTo>
                  <a:pt x="239" y="666"/>
                </a:lnTo>
                <a:lnTo>
                  <a:pt x="238" y="665"/>
                </a:lnTo>
                <a:lnTo>
                  <a:pt x="235" y="664"/>
                </a:lnTo>
                <a:lnTo>
                  <a:pt x="234" y="663"/>
                </a:lnTo>
                <a:lnTo>
                  <a:pt x="231" y="663"/>
                </a:lnTo>
                <a:lnTo>
                  <a:pt x="227" y="662"/>
                </a:lnTo>
                <a:lnTo>
                  <a:pt x="226" y="661"/>
                </a:lnTo>
                <a:lnTo>
                  <a:pt x="225" y="661"/>
                </a:lnTo>
                <a:lnTo>
                  <a:pt x="224" y="661"/>
                </a:lnTo>
                <a:lnTo>
                  <a:pt x="222" y="659"/>
                </a:lnTo>
                <a:lnTo>
                  <a:pt x="219" y="656"/>
                </a:lnTo>
                <a:lnTo>
                  <a:pt x="218" y="655"/>
                </a:lnTo>
                <a:lnTo>
                  <a:pt x="217" y="655"/>
                </a:lnTo>
                <a:lnTo>
                  <a:pt x="216" y="653"/>
                </a:lnTo>
                <a:lnTo>
                  <a:pt x="215" y="652"/>
                </a:lnTo>
                <a:lnTo>
                  <a:pt x="215" y="651"/>
                </a:lnTo>
                <a:lnTo>
                  <a:pt x="214" y="650"/>
                </a:lnTo>
                <a:lnTo>
                  <a:pt x="213" y="647"/>
                </a:lnTo>
                <a:lnTo>
                  <a:pt x="212" y="646"/>
                </a:lnTo>
                <a:lnTo>
                  <a:pt x="212" y="645"/>
                </a:lnTo>
                <a:lnTo>
                  <a:pt x="211" y="645"/>
                </a:lnTo>
                <a:lnTo>
                  <a:pt x="211" y="644"/>
                </a:lnTo>
                <a:lnTo>
                  <a:pt x="209" y="642"/>
                </a:lnTo>
                <a:lnTo>
                  <a:pt x="208" y="641"/>
                </a:lnTo>
                <a:lnTo>
                  <a:pt x="207" y="640"/>
                </a:lnTo>
                <a:lnTo>
                  <a:pt x="206" y="639"/>
                </a:lnTo>
                <a:lnTo>
                  <a:pt x="205" y="638"/>
                </a:lnTo>
                <a:lnTo>
                  <a:pt x="205" y="637"/>
                </a:lnTo>
                <a:lnTo>
                  <a:pt x="204" y="636"/>
                </a:lnTo>
                <a:lnTo>
                  <a:pt x="204" y="635"/>
                </a:lnTo>
                <a:lnTo>
                  <a:pt x="204" y="634"/>
                </a:lnTo>
                <a:lnTo>
                  <a:pt x="204" y="634"/>
                </a:lnTo>
                <a:lnTo>
                  <a:pt x="205" y="633"/>
                </a:lnTo>
                <a:lnTo>
                  <a:pt x="205" y="632"/>
                </a:lnTo>
                <a:lnTo>
                  <a:pt x="205" y="631"/>
                </a:lnTo>
                <a:lnTo>
                  <a:pt x="206" y="630"/>
                </a:lnTo>
                <a:lnTo>
                  <a:pt x="207" y="630"/>
                </a:lnTo>
                <a:lnTo>
                  <a:pt x="207" y="629"/>
                </a:lnTo>
                <a:lnTo>
                  <a:pt x="209" y="628"/>
                </a:lnTo>
                <a:lnTo>
                  <a:pt x="210" y="627"/>
                </a:lnTo>
                <a:lnTo>
                  <a:pt x="211" y="626"/>
                </a:lnTo>
                <a:lnTo>
                  <a:pt x="215" y="625"/>
                </a:lnTo>
                <a:lnTo>
                  <a:pt x="216" y="624"/>
                </a:lnTo>
                <a:lnTo>
                  <a:pt x="216" y="624"/>
                </a:lnTo>
                <a:lnTo>
                  <a:pt x="217" y="623"/>
                </a:lnTo>
                <a:lnTo>
                  <a:pt x="217" y="622"/>
                </a:lnTo>
                <a:lnTo>
                  <a:pt x="218" y="622"/>
                </a:lnTo>
                <a:lnTo>
                  <a:pt x="218" y="621"/>
                </a:lnTo>
                <a:lnTo>
                  <a:pt x="219" y="620"/>
                </a:lnTo>
                <a:lnTo>
                  <a:pt x="219" y="618"/>
                </a:lnTo>
                <a:lnTo>
                  <a:pt x="219" y="617"/>
                </a:lnTo>
                <a:lnTo>
                  <a:pt x="219" y="616"/>
                </a:lnTo>
                <a:lnTo>
                  <a:pt x="218" y="615"/>
                </a:lnTo>
                <a:lnTo>
                  <a:pt x="218" y="614"/>
                </a:lnTo>
                <a:lnTo>
                  <a:pt x="217" y="614"/>
                </a:lnTo>
                <a:lnTo>
                  <a:pt x="217" y="613"/>
                </a:lnTo>
                <a:lnTo>
                  <a:pt x="216" y="612"/>
                </a:lnTo>
                <a:lnTo>
                  <a:pt x="212" y="609"/>
                </a:lnTo>
                <a:lnTo>
                  <a:pt x="210" y="608"/>
                </a:lnTo>
                <a:lnTo>
                  <a:pt x="209" y="607"/>
                </a:lnTo>
                <a:lnTo>
                  <a:pt x="208" y="605"/>
                </a:lnTo>
                <a:lnTo>
                  <a:pt x="205" y="601"/>
                </a:lnTo>
                <a:lnTo>
                  <a:pt x="203" y="599"/>
                </a:lnTo>
                <a:lnTo>
                  <a:pt x="201" y="597"/>
                </a:lnTo>
                <a:lnTo>
                  <a:pt x="200" y="595"/>
                </a:lnTo>
                <a:lnTo>
                  <a:pt x="198" y="594"/>
                </a:lnTo>
                <a:lnTo>
                  <a:pt x="197" y="593"/>
                </a:lnTo>
                <a:lnTo>
                  <a:pt x="196" y="592"/>
                </a:lnTo>
                <a:lnTo>
                  <a:pt x="195" y="591"/>
                </a:lnTo>
                <a:lnTo>
                  <a:pt x="194" y="591"/>
                </a:lnTo>
                <a:lnTo>
                  <a:pt x="193" y="590"/>
                </a:lnTo>
                <a:lnTo>
                  <a:pt x="190" y="589"/>
                </a:lnTo>
                <a:lnTo>
                  <a:pt x="186" y="588"/>
                </a:lnTo>
                <a:lnTo>
                  <a:pt x="184" y="587"/>
                </a:lnTo>
                <a:lnTo>
                  <a:pt x="182" y="586"/>
                </a:lnTo>
                <a:lnTo>
                  <a:pt x="180" y="585"/>
                </a:lnTo>
                <a:lnTo>
                  <a:pt x="178" y="584"/>
                </a:lnTo>
                <a:lnTo>
                  <a:pt x="177" y="584"/>
                </a:lnTo>
                <a:lnTo>
                  <a:pt x="172" y="580"/>
                </a:lnTo>
                <a:lnTo>
                  <a:pt x="171" y="579"/>
                </a:lnTo>
                <a:lnTo>
                  <a:pt x="170" y="578"/>
                </a:lnTo>
                <a:lnTo>
                  <a:pt x="168" y="577"/>
                </a:lnTo>
                <a:lnTo>
                  <a:pt x="167" y="575"/>
                </a:lnTo>
                <a:lnTo>
                  <a:pt x="165" y="573"/>
                </a:lnTo>
                <a:lnTo>
                  <a:pt x="159" y="566"/>
                </a:lnTo>
                <a:lnTo>
                  <a:pt x="156" y="564"/>
                </a:lnTo>
                <a:lnTo>
                  <a:pt x="154" y="562"/>
                </a:lnTo>
                <a:lnTo>
                  <a:pt x="152" y="560"/>
                </a:lnTo>
                <a:lnTo>
                  <a:pt x="150" y="559"/>
                </a:lnTo>
                <a:lnTo>
                  <a:pt x="148" y="557"/>
                </a:lnTo>
                <a:lnTo>
                  <a:pt x="146" y="555"/>
                </a:lnTo>
                <a:lnTo>
                  <a:pt x="144" y="554"/>
                </a:lnTo>
                <a:lnTo>
                  <a:pt x="142" y="553"/>
                </a:lnTo>
                <a:lnTo>
                  <a:pt x="140" y="552"/>
                </a:lnTo>
                <a:lnTo>
                  <a:pt x="138" y="551"/>
                </a:lnTo>
                <a:lnTo>
                  <a:pt x="136" y="550"/>
                </a:lnTo>
                <a:lnTo>
                  <a:pt x="134" y="549"/>
                </a:lnTo>
                <a:lnTo>
                  <a:pt x="125" y="547"/>
                </a:lnTo>
                <a:lnTo>
                  <a:pt x="123" y="546"/>
                </a:lnTo>
                <a:lnTo>
                  <a:pt x="121" y="545"/>
                </a:lnTo>
                <a:lnTo>
                  <a:pt x="120" y="545"/>
                </a:lnTo>
                <a:lnTo>
                  <a:pt x="118" y="544"/>
                </a:lnTo>
                <a:lnTo>
                  <a:pt x="117" y="543"/>
                </a:lnTo>
                <a:lnTo>
                  <a:pt x="117" y="543"/>
                </a:lnTo>
                <a:lnTo>
                  <a:pt x="116" y="542"/>
                </a:lnTo>
                <a:lnTo>
                  <a:pt x="115" y="541"/>
                </a:lnTo>
                <a:lnTo>
                  <a:pt x="115" y="539"/>
                </a:lnTo>
                <a:lnTo>
                  <a:pt x="114" y="537"/>
                </a:lnTo>
                <a:lnTo>
                  <a:pt x="114" y="536"/>
                </a:lnTo>
                <a:lnTo>
                  <a:pt x="113" y="532"/>
                </a:lnTo>
                <a:lnTo>
                  <a:pt x="113" y="530"/>
                </a:lnTo>
                <a:lnTo>
                  <a:pt x="113" y="529"/>
                </a:lnTo>
                <a:lnTo>
                  <a:pt x="112" y="527"/>
                </a:lnTo>
                <a:lnTo>
                  <a:pt x="111" y="524"/>
                </a:lnTo>
                <a:lnTo>
                  <a:pt x="108" y="518"/>
                </a:lnTo>
                <a:lnTo>
                  <a:pt x="107" y="516"/>
                </a:lnTo>
                <a:lnTo>
                  <a:pt x="107" y="514"/>
                </a:lnTo>
                <a:lnTo>
                  <a:pt x="105" y="512"/>
                </a:lnTo>
                <a:lnTo>
                  <a:pt x="105" y="511"/>
                </a:lnTo>
                <a:lnTo>
                  <a:pt x="104" y="511"/>
                </a:lnTo>
                <a:lnTo>
                  <a:pt x="103" y="510"/>
                </a:lnTo>
                <a:lnTo>
                  <a:pt x="103" y="509"/>
                </a:lnTo>
                <a:lnTo>
                  <a:pt x="99" y="507"/>
                </a:lnTo>
                <a:lnTo>
                  <a:pt x="98" y="506"/>
                </a:lnTo>
                <a:lnTo>
                  <a:pt x="97" y="505"/>
                </a:lnTo>
                <a:lnTo>
                  <a:pt x="97" y="504"/>
                </a:lnTo>
                <a:lnTo>
                  <a:pt x="96" y="504"/>
                </a:lnTo>
                <a:lnTo>
                  <a:pt x="95" y="503"/>
                </a:lnTo>
                <a:lnTo>
                  <a:pt x="95" y="501"/>
                </a:lnTo>
                <a:lnTo>
                  <a:pt x="94" y="500"/>
                </a:lnTo>
                <a:lnTo>
                  <a:pt x="93" y="498"/>
                </a:lnTo>
                <a:lnTo>
                  <a:pt x="92" y="496"/>
                </a:lnTo>
                <a:lnTo>
                  <a:pt x="90" y="490"/>
                </a:lnTo>
                <a:lnTo>
                  <a:pt x="88" y="485"/>
                </a:lnTo>
                <a:lnTo>
                  <a:pt x="87" y="482"/>
                </a:lnTo>
                <a:lnTo>
                  <a:pt x="86" y="480"/>
                </a:lnTo>
                <a:lnTo>
                  <a:pt x="85" y="479"/>
                </a:lnTo>
                <a:lnTo>
                  <a:pt x="84" y="477"/>
                </a:lnTo>
                <a:lnTo>
                  <a:pt x="83" y="476"/>
                </a:lnTo>
                <a:lnTo>
                  <a:pt x="82" y="475"/>
                </a:lnTo>
                <a:lnTo>
                  <a:pt x="82" y="475"/>
                </a:lnTo>
                <a:lnTo>
                  <a:pt x="81" y="475"/>
                </a:lnTo>
                <a:lnTo>
                  <a:pt x="80" y="474"/>
                </a:lnTo>
                <a:lnTo>
                  <a:pt x="79" y="474"/>
                </a:lnTo>
                <a:lnTo>
                  <a:pt x="75" y="475"/>
                </a:lnTo>
                <a:lnTo>
                  <a:pt x="72" y="475"/>
                </a:lnTo>
                <a:lnTo>
                  <a:pt x="70" y="475"/>
                </a:lnTo>
                <a:lnTo>
                  <a:pt x="66" y="475"/>
                </a:lnTo>
                <a:lnTo>
                  <a:pt x="65" y="475"/>
                </a:lnTo>
                <a:lnTo>
                  <a:pt x="63" y="475"/>
                </a:lnTo>
                <a:lnTo>
                  <a:pt x="61" y="474"/>
                </a:lnTo>
                <a:lnTo>
                  <a:pt x="60" y="474"/>
                </a:lnTo>
                <a:lnTo>
                  <a:pt x="58" y="473"/>
                </a:lnTo>
                <a:lnTo>
                  <a:pt x="58" y="473"/>
                </a:lnTo>
                <a:lnTo>
                  <a:pt x="57" y="472"/>
                </a:lnTo>
                <a:lnTo>
                  <a:pt x="56" y="471"/>
                </a:lnTo>
                <a:lnTo>
                  <a:pt x="55" y="470"/>
                </a:lnTo>
                <a:lnTo>
                  <a:pt x="51" y="466"/>
                </a:lnTo>
                <a:lnTo>
                  <a:pt x="50" y="465"/>
                </a:lnTo>
                <a:lnTo>
                  <a:pt x="49" y="463"/>
                </a:lnTo>
                <a:lnTo>
                  <a:pt x="47" y="461"/>
                </a:lnTo>
                <a:lnTo>
                  <a:pt x="46" y="458"/>
                </a:lnTo>
                <a:lnTo>
                  <a:pt x="43" y="453"/>
                </a:lnTo>
                <a:lnTo>
                  <a:pt x="42" y="450"/>
                </a:lnTo>
                <a:lnTo>
                  <a:pt x="40" y="444"/>
                </a:lnTo>
                <a:lnTo>
                  <a:pt x="37" y="439"/>
                </a:lnTo>
                <a:lnTo>
                  <a:pt x="36" y="435"/>
                </a:lnTo>
                <a:lnTo>
                  <a:pt x="35" y="434"/>
                </a:lnTo>
                <a:lnTo>
                  <a:pt x="35" y="433"/>
                </a:lnTo>
                <a:lnTo>
                  <a:pt x="34" y="433"/>
                </a:lnTo>
                <a:lnTo>
                  <a:pt x="34" y="433"/>
                </a:lnTo>
                <a:lnTo>
                  <a:pt x="34" y="432"/>
                </a:lnTo>
                <a:lnTo>
                  <a:pt x="33" y="432"/>
                </a:lnTo>
                <a:lnTo>
                  <a:pt x="32" y="432"/>
                </a:lnTo>
                <a:lnTo>
                  <a:pt x="29" y="432"/>
                </a:lnTo>
                <a:lnTo>
                  <a:pt x="28" y="432"/>
                </a:lnTo>
                <a:lnTo>
                  <a:pt x="27" y="432"/>
                </a:lnTo>
                <a:lnTo>
                  <a:pt x="26" y="431"/>
                </a:lnTo>
                <a:lnTo>
                  <a:pt x="25" y="430"/>
                </a:lnTo>
                <a:lnTo>
                  <a:pt x="24" y="429"/>
                </a:lnTo>
                <a:lnTo>
                  <a:pt x="23" y="427"/>
                </a:lnTo>
                <a:lnTo>
                  <a:pt x="21" y="424"/>
                </a:lnTo>
                <a:lnTo>
                  <a:pt x="20" y="423"/>
                </a:lnTo>
                <a:lnTo>
                  <a:pt x="19" y="422"/>
                </a:lnTo>
                <a:lnTo>
                  <a:pt x="18" y="421"/>
                </a:lnTo>
                <a:lnTo>
                  <a:pt x="17" y="420"/>
                </a:lnTo>
                <a:lnTo>
                  <a:pt x="16" y="419"/>
                </a:lnTo>
                <a:lnTo>
                  <a:pt x="15" y="419"/>
                </a:lnTo>
                <a:lnTo>
                  <a:pt x="14" y="418"/>
                </a:lnTo>
                <a:lnTo>
                  <a:pt x="13" y="418"/>
                </a:lnTo>
                <a:lnTo>
                  <a:pt x="12" y="418"/>
                </a:lnTo>
                <a:lnTo>
                  <a:pt x="10" y="417"/>
                </a:lnTo>
                <a:lnTo>
                  <a:pt x="8" y="417"/>
                </a:lnTo>
                <a:lnTo>
                  <a:pt x="6" y="417"/>
                </a:lnTo>
                <a:lnTo>
                  <a:pt x="5" y="417"/>
                </a:lnTo>
                <a:lnTo>
                  <a:pt x="4" y="417"/>
                </a:lnTo>
                <a:lnTo>
                  <a:pt x="4" y="417"/>
                </a:lnTo>
                <a:lnTo>
                  <a:pt x="4" y="415"/>
                </a:lnTo>
                <a:lnTo>
                  <a:pt x="2" y="410"/>
                </a:lnTo>
                <a:lnTo>
                  <a:pt x="1" y="409"/>
                </a:lnTo>
                <a:lnTo>
                  <a:pt x="1" y="407"/>
                </a:lnTo>
                <a:lnTo>
                  <a:pt x="1" y="406"/>
                </a:lnTo>
                <a:lnTo>
                  <a:pt x="1" y="405"/>
                </a:lnTo>
                <a:lnTo>
                  <a:pt x="0" y="403"/>
                </a:lnTo>
                <a:lnTo>
                  <a:pt x="0" y="401"/>
                </a:lnTo>
                <a:lnTo>
                  <a:pt x="0" y="399"/>
                </a:lnTo>
                <a:lnTo>
                  <a:pt x="0" y="397"/>
                </a:lnTo>
                <a:lnTo>
                  <a:pt x="1" y="395"/>
                </a:lnTo>
                <a:lnTo>
                  <a:pt x="1" y="393"/>
                </a:lnTo>
                <a:lnTo>
                  <a:pt x="2" y="389"/>
                </a:lnTo>
                <a:lnTo>
                  <a:pt x="2" y="387"/>
                </a:lnTo>
                <a:lnTo>
                  <a:pt x="3" y="384"/>
                </a:lnTo>
                <a:lnTo>
                  <a:pt x="3" y="383"/>
                </a:lnTo>
                <a:lnTo>
                  <a:pt x="4" y="381"/>
                </a:lnTo>
                <a:lnTo>
                  <a:pt x="5" y="379"/>
                </a:lnTo>
                <a:lnTo>
                  <a:pt x="6" y="376"/>
                </a:lnTo>
                <a:lnTo>
                  <a:pt x="8" y="373"/>
                </a:lnTo>
                <a:lnTo>
                  <a:pt x="9" y="371"/>
                </a:lnTo>
                <a:lnTo>
                  <a:pt x="10" y="370"/>
                </a:lnTo>
                <a:lnTo>
                  <a:pt x="11" y="369"/>
                </a:lnTo>
                <a:lnTo>
                  <a:pt x="12" y="368"/>
                </a:lnTo>
                <a:lnTo>
                  <a:pt x="13" y="367"/>
                </a:lnTo>
                <a:lnTo>
                  <a:pt x="14" y="367"/>
                </a:lnTo>
                <a:lnTo>
                  <a:pt x="15" y="366"/>
                </a:lnTo>
                <a:lnTo>
                  <a:pt x="16" y="366"/>
                </a:lnTo>
                <a:lnTo>
                  <a:pt x="19" y="364"/>
                </a:lnTo>
                <a:lnTo>
                  <a:pt x="20" y="364"/>
                </a:lnTo>
                <a:lnTo>
                  <a:pt x="21" y="363"/>
                </a:lnTo>
                <a:lnTo>
                  <a:pt x="23" y="362"/>
                </a:lnTo>
                <a:lnTo>
                  <a:pt x="23" y="361"/>
                </a:lnTo>
                <a:lnTo>
                  <a:pt x="24" y="360"/>
                </a:lnTo>
                <a:lnTo>
                  <a:pt x="25" y="359"/>
                </a:lnTo>
                <a:lnTo>
                  <a:pt x="25" y="359"/>
                </a:lnTo>
                <a:lnTo>
                  <a:pt x="26" y="358"/>
                </a:lnTo>
                <a:lnTo>
                  <a:pt x="26" y="357"/>
                </a:lnTo>
                <a:lnTo>
                  <a:pt x="26" y="356"/>
                </a:lnTo>
                <a:lnTo>
                  <a:pt x="27" y="355"/>
                </a:lnTo>
                <a:lnTo>
                  <a:pt x="27" y="353"/>
                </a:lnTo>
                <a:lnTo>
                  <a:pt x="27" y="351"/>
                </a:lnTo>
                <a:lnTo>
                  <a:pt x="27" y="349"/>
                </a:lnTo>
                <a:lnTo>
                  <a:pt x="27" y="347"/>
                </a:lnTo>
                <a:lnTo>
                  <a:pt x="25" y="341"/>
                </a:lnTo>
                <a:lnTo>
                  <a:pt x="25" y="340"/>
                </a:lnTo>
                <a:lnTo>
                  <a:pt x="24" y="338"/>
                </a:lnTo>
                <a:lnTo>
                  <a:pt x="23" y="334"/>
                </a:lnTo>
                <a:lnTo>
                  <a:pt x="22" y="333"/>
                </a:lnTo>
                <a:lnTo>
                  <a:pt x="22" y="331"/>
                </a:lnTo>
                <a:lnTo>
                  <a:pt x="22" y="330"/>
                </a:lnTo>
                <a:lnTo>
                  <a:pt x="22" y="329"/>
                </a:lnTo>
                <a:lnTo>
                  <a:pt x="22" y="327"/>
                </a:lnTo>
                <a:lnTo>
                  <a:pt x="23" y="324"/>
                </a:lnTo>
                <a:lnTo>
                  <a:pt x="23" y="322"/>
                </a:lnTo>
                <a:lnTo>
                  <a:pt x="24" y="320"/>
                </a:lnTo>
                <a:lnTo>
                  <a:pt x="24" y="314"/>
                </a:lnTo>
                <a:lnTo>
                  <a:pt x="24" y="312"/>
                </a:lnTo>
                <a:lnTo>
                  <a:pt x="25" y="309"/>
                </a:lnTo>
                <a:lnTo>
                  <a:pt x="26" y="304"/>
                </a:lnTo>
                <a:lnTo>
                  <a:pt x="26" y="303"/>
                </a:lnTo>
                <a:lnTo>
                  <a:pt x="26" y="302"/>
                </a:lnTo>
                <a:lnTo>
                  <a:pt x="27" y="302"/>
                </a:lnTo>
                <a:lnTo>
                  <a:pt x="27" y="302"/>
                </a:lnTo>
                <a:lnTo>
                  <a:pt x="28" y="302"/>
                </a:lnTo>
                <a:lnTo>
                  <a:pt x="29" y="302"/>
                </a:lnTo>
                <a:lnTo>
                  <a:pt x="30" y="302"/>
                </a:lnTo>
                <a:lnTo>
                  <a:pt x="35" y="303"/>
                </a:lnTo>
                <a:lnTo>
                  <a:pt x="37" y="303"/>
                </a:lnTo>
                <a:lnTo>
                  <a:pt x="38" y="303"/>
                </a:lnTo>
                <a:lnTo>
                  <a:pt x="39" y="303"/>
                </a:lnTo>
                <a:lnTo>
                  <a:pt x="40" y="303"/>
                </a:lnTo>
                <a:lnTo>
                  <a:pt x="41" y="303"/>
                </a:lnTo>
                <a:lnTo>
                  <a:pt x="42" y="302"/>
                </a:lnTo>
                <a:lnTo>
                  <a:pt x="44" y="302"/>
                </a:lnTo>
                <a:lnTo>
                  <a:pt x="45" y="301"/>
                </a:lnTo>
                <a:lnTo>
                  <a:pt x="46" y="301"/>
                </a:lnTo>
                <a:lnTo>
                  <a:pt x="48" y="300"/>
                </a:lnTo>
                <a:lnTo>
                  <a:pt x="50" y="298"/>
                </a:lnTo>
                <a:lnTo>
                  <a:pt x="54" y="295"/>
                </a:lnTo>
                <a:lnTo>
                  <a:pt x="55" y="294"/>
                </a:lnTo>
                <a:lnTo>
                  <a:pt x="57" y="293"/>
                </a:lnTo>
                <a:lnTo>
                  <a:pt x="59" y="292"/>
                </a:lnTo>
                <a:lnTo>
                  <a:pt x="63" y="290"/>
                </a:lnTo>
                <a:lnTo>
                  <a:pt x="64" y="290"/>
                </a:lnTo>
                <a:lnTo>
                  <a:pt x="65" y="290"/>
                </a:lnTo>
                <a:lnTo>
                  <a:pt x="65" y="289"/>
                </a:lnTo>
                <a:lnTo>
                  <a:pt x="66" y="288"/>
                </a:lnTo>
                <a:lnTo>
                  <a:pt x="66" y="288"/>
                </a:lnTo>
                <a:lnTo>
                  <a:pt x="67" y="284"/>
                </a:lnTo>
                <a:lnTo>
                  <a:pt x="69" y="279"/>
                </a:lnTo>
                <a:lnTo>
                  <a:pt x="69" y="277"/>
                </a:lnTo>
                <a:lnTo>
                  <a:pt x="70" y="276"/>
                </a:lnTo>
                <a:lnTo>
                  <a:pt x="71" y="275"/>
                </a:lnTo>
                <a:lnTo>
                  <a:pt x="72" y="273"/>
                </a:lnTo>
                <a:lnTo>
                  <a:pt x="73" y="272"/>
                </a:lnTo>
                <a:lnTo>
                  <a:pt x="75" y="270"/>
                </a:lnTo>
                <a:lnTo>
                  <a:pt x="75" y="269"/>
                </a:lnTo>
                <a:lnTo>
                  <a:pt x="76" y="269"/>
                </a:lnTo>
                <a:lnTo>
                  <a:pt x="76" y="268"/>
                </a:lnTo>
                <a:lnTo>
                  <a:pt x="76" y="267"/>
                </a:lnTo>
                <a:lnTo>
                  <a:pt x="76" y="266"/>
                </a:lnTo>
                <a:lnTo>
                  <a:pt x="76" y="265"/>
                </a:lnTo>
                <a:lnTo>
                  <a:pt x="76" y="264"/>
                </a:lnTo>
                <a:lnTo>
                  <a:pt x="76" y="262"/>
                </a:lnTo>
                <a:lnTo>
                  <a:pt x="75" y="261"/>
                </a:lnTo>
                <a:lnTo>
                  <a:pt x="75" y="260"/>
                </a:lnTo>
                <a:lnTo>
                  <a:pt x="74" y="259"/>
                </a:lnTo>
                <a:lnTo>
                  <a:pt x="72" y="256"/>
                </a:lnTo>
                <a:lnTo>
                  <a:pt x="71" y="255"/>
                </a:lnTo>
                <a:lnTo>
                  <a:pt x="70" y="253"/>
                </a:lnTo>
                <a:lnTo>
                  <a:pt x="69" y="251"/>
                </a:lnTo>
                <a:lnTo>
                  <a:pt x="69" y="250"/>
                </a:lnTo>
                <a:lnTo>
                  <a:pt x="69" y="249"/>
                </a:lnTo>
                <a:lnTo>
                  <a:pt x="69" y="248"/>
                </a:lnTo>
                <a:lnTo>
                  <a:pt x="69" y="247"/>
                </a:lnTo>
                <a:lnTo>
                  <a:pt x="69" y="246"/>
                </a:lnTo>
                <a:lnTo>
                  <a:pt x="70" y="245"/>
                </a:lnTo>
                <a:lnTo>
                  <a:pt x="70" y="244"/>
                </a:lnTo>
                <a:lnTo>
                  <a:pt x="71" y="243"/>
                </a:lnTo>
                <a:lnTo>
                  <a:pt x="72" y="242"/>
                </a:lnTo>
                <a:lnTo>
                  <a:pt x="74" y="241"/>
                </a:lnTo>
                <a:lnTo>
                  <a:pt x="75" y="238"/>
                </a:lnTo>
                <a:lnTo>
                  <a:pt x="76" y="238"/>
                </a:lnTo>
                <a:lnTo>
                  <a:pt x="77" y="237"/>
                </a:lnTo>
                <a:lnTo>
                  <a:pt x="79" y="236"/>
                </a:lnTo>
                <a:lnTo>
                  <a:pt x="79" y="236"/>
                </a:lnTo>
                <a:lnTo>
                  <a:pt x="80" y="236"/>
                </a:lnTo>
                <a:lnTo>
                  <a:pt x="80" y="235"/>
                </a:lnTo>
                <a:lnTo>
                  <a:pt x="81" y="235"/>
                </a:lnTo>
                <a:lnTo>
                  <a:pt x="81" y="234"/>
                </a:lnTo>
                <a:lnTo>
                  <a:pt x="82" y="232"/>
                </a:lnTo>
                <a:lnTo>
                  <a:pt x="82" y="231"/>
                </a:lnTo>
                <a:lnTo>
                  <a:pt x="82" y="231"/>
                </a:lnTo>
                <a:lnTo>
                  <a:pt x="82" y="230"/>
                </a:lnTo>
                <a:lnTo>
                  <a:pt x="82" y="230"/>
                </a:lnTo>
                <a:lnTo>
                  <a:pt x="81" y="229"/>
                </a:lnTo>
                <a:lnTo>
                  <a:pt x="81" y="229"/>
                </a:lnTo>
                <a:lnTo>
                  <a:pt x="79" y="227"/>
                </a:lnTo>
                <a:lnTo>
                  <a:pt x="78" y="226"/>
                </a:lnTo>
                <a:lnTo>
                  <a:pt x="77" y="225"/>
                </a:lnTo>
                <a:lnTo>
                  <a:pt x="76" y="225"/>
                </a:lnTo>
                <a:lnTo>
                  <a:pt x="76" y="224"/>
                </a:lnTo>
                <a:lnTo>
                  <a:pt x="76" y="223"/>
                </a:lnTo>
                <a:lnTo>
                  <a:pt x="75" y="222"/>
                </a:lnTo>
                <a:lnTo>
                  <a:pt x="75" y="221"/>
                </a:lnTo>
                <a:lnTo>
                  <a:pt x="75" y="221"/>
                </a:lnTo>
                <a:lnTo>
                  <a:pt x="75" y="220"/>
                </a:lnTo>
                <a:lnTo>
                  <a:pt x="75" y="219"/>
                </a:lnTo>
                <a:lnTo>
                  <a:pt x="75" y="218"/>
                </a:lnTo>
                <a:lnTo>
                  <a:pt x="75" y="218"/>
                </a:lnTo>
                <a:lnTo>
                  <a:pt x="75" y="217"/>
                </a:lnTo>
                <a:lnTo>
                  <a:pt x="75" y="217"/>
                </a:lnTo>
                <a:lnTo>
                  <a:pt x="76" y="216"/>
                </a:lnTo>
                <a:lnTo>
                  <a:pt x="76" y="216"/>
                </a:lnTo>
                <a:lnTo>
                  <a:pt x="77" y="216"/>
                </a:lnTo>
                <a:lnTo>
                  <a:pt x="80" y="214"/>
                </a:lnTo>
                <a:lnTo>
                  <a:pt x="81" y="213"/>
                </a:lnTo>
                <a:lnTo>
                  <a:pt x="81" y="213"/>
                </a:lnTo>
                <a:lnTo>
                  <a:pt x="82" y="212"/>
                </a:lnTo>
                <a:lnTo>
                  <a:pt x="82" y="212"/>
                </a:lnTo>
                <a:lnTo>
                  <a:pt x="83" y="211"/>
                </a:lnTo>
                <a:lnTo>
                  <a:pt x="83" y="210"/>
                </a:lnTo>
                <a:lnTo>
                  <a:pt x="83" y="209"/>
                </a:lnTo>
                <a:lnTo>
                  <a:pt x="84" y="209"/>
                </a:lnTo>
                <a:lnTo>
                  <a:pt x="84" y="208"/>
                </a:lnTo>
                <a:lnTo>
                  <a:pt x="84" y="207"/>
                </a:lnTo>
                <a:lnTo>
                  <a:pt x="84" y="206"/>
                </a:lnTo>
                <a:lnTo>
                  <a:pt x="83" y="204"/>
                </a:lnTo>
                <a:lnTo>
                  <a:pt x="83" y="202"/>
                </a:lnTo>
                <a:lnTo>
                  <a:pt x="83" y="201"/>
                </a:lnTo>
                <a:lnTo>
                  <a:pt x="83" y="200"/>
                </a:lnTo>
                <a:lnTo>
                  <a:pt x="84" y="199"/>
                </a:lnTo>
                <a:lnTo>
                  <a:pt x="84" y="197"/>
                </a:lnTo>
                <a:lnTo>
                  <a:pt x="84" y="196"/>
                </a:lnTo>
                <a:lnTo>
                  <a:pt x="85" y="195"/>
                </a:lnTo>
                <a:lnTo>
                  <a:pt x="86" y="194"/>
                </a:lnTo>
                <a:lnTo>
                  <a:pt x="88" y="192"/>
                </a:lnTo>
                <a:lnTo>
                  <a:pt x="89" y="191"/>
                </a:lnTo>
                <a:lnTo>
                  <a:pt x="91" y="189"/>
                </a:lnTo>
                <a:lnTo>
                  <a:pt x="94" y="187"/>
                </a:lnTo>
                <a:lnTo>
                  <a:pt x="98" y="184"/>
                </a:lnTo>
                <a:lnTo>
                  <a:pt x="99" y="183"/>
                </a:lnTo>
                <a:lnTo>
                  <a:pt x="100" y="183"/>
                </a:lnTo>
                <a:lnTo>
                  <a:pt x="100" y="181"/>
                </a:lnTo>
                <a:lnTo>
                  <a:pt x="101" y="180"/>
                </a:lnTo>
                <a:lnTo>
                  <a:pt x="102" y="178"/>
                </a:lnTo>
                <a:lnTo>
                  <a:pt x="103" y="174"/>
                </a:lnTo>
                <a:lnTo>
                  <a:pt x="104" y="172"/>
                </a:lnTo>
                <a:lnTo>
                  <a:pt x="105" y="170"/>
                </a:lnTo>
                <a:lnTo>
                  <a:pt x="107" y="167"/>
                </a:lnTo>
                <a:lnTo>
                  <a:pt x="108" y="166"/>
                </a:lnTo>
                <a:lnTo>
                  <a:pt x="108" y="165"/>
                </a:lnTo>
                <a:lnTo>
                  <a:pt x="109" y="163"/>
                </a:lnTo>
                <a:lnTo>
                  <a:pt x="109" y="160"/>
                </a:lnTo>
                <a:lnTo>
                  <a:pt x="110" y="159"/>
                </a:lnTo>
                <a:lnTo>
                  <a:pt x="110" y="158"/>
                </a:lnTo>
                <a:lnTo>
                  <a:pt x="110" y="156"/>
                </a:lnTo>
                <a:lnTo>
                  <a:pt x="109" y="155"/>
                </a:lnTo>
                <a:lnTo>
                  <a:pt x="109" y="154"/>
                </a:lnTo>
                <a:lnTo>
                  <a:pt x="108" y="154"/>
                </a:lnTo>
                <a:lnTo>
                  <a:pt x="106" y="151"/>
                </a:lnTo>
                <a:lnTo>
                  <a:pt x="105" y="150"/>
                </a:lnTo>
                <a:lnTo>
                  <a:pt x="104" y="148"/>
                </a:lnTo>
                <a:lnTo>
                  <a:pt x="102" y="144"/>
                </a:lnTo>
                <a:lnTo>
                  <a:pt x="101" y="142"/>
                </a:lnTo>
                <a:lnTo>
                  <a:pt x="101" y="140"/>
                </a:lnTo>
                <a:lnTo>
                  <a:pt x="100" y="137"/>
                </a:lnTo>
                <a:lnTo>
                  <a:pt x="100" y="135"/>
                </a:lnTo>
                <a:lnTo>
                  <a:pt x="100" y="133"/>
                </a:lnTo>
                <a:lnTo>
                  <a:pt x="100" y="131"/>
                </a:lnTo>
                <a:lnTo>
                  <a:pt x="101" y="127"/>
                </a:lnTo>
                <a:lnTo>
                  <a:pt x="101" y="125"/>
                </a:lnTo>
                <a:lnTo>
                  <a:pt x="101" y="124"/>
                </a:lnTo>
                <a:lnTo>
                  <a:pt x="102" y="122"/>
                </a:lnTo>
                <a:lnTo>
                  <a:pt x="103" y="120"/>
                </a:lnTo>
                <a:lnTo>
                  <a:pt x="104" y="119"/>
                </a:lnTo>
                <a:lnTo>
                  <a:pt x="107" y="114"/>
                </a:lnTo>
                <a:lnTo>
                  <a:pt x="108" y="113"/>
                </a:lnTo>
                <a:lnTo>
                  <a:pt x="108" y="112"/>
                </a:lnTo>
                <a:lnTo>
                  <a:pt x="108" y="112"/>
                </a:lnTo>
                <a:lnTo>
                  <a:pt x="107" y="111"/>
                </a:lnTo>
                <a:lnTo>
                  <a:pt x="107" y="109"/>
                </a:lnTo>
                <a:lnTo>
                  <a:pt x="106" y="108"/>
                </a:lnTo>
                <a:lnTo>
                  <a:pt x="105" y="105"/>
                </a:lnTo>
                <a:lnTo>
                  <a:pt x="104" y="102"/>
                </a:lnTo>
                <a:lnTo>
                  <a:pt x="103" y="100"/>
                </a:lnTo>
                <a:lnTo>
                  <a:pt x="103" y="99"/>
                </a:lnTo>
                <a:lnTo>
                  <a:pt x="102" y="96"/>
                </a:lnTo>
                <a:lnTo>
                  <a:pt x="102" y="94"/>
                </a:lnTo>
                <a:lnTo>
                  <a:pt x="102" y="88"/>
                </a:lnTo>
                <a:lnTo>
                  <a:pt x="101" y="87"/>
                </a:lnTo>
                <a:lnTo>
                  <a:pt x="101" y="85"/>
                </a:lnTo>
                <a:lnTo>
                  <a:pt x="101" y="83"/>
                </a:lnTo>
                <a:lnTo>
                  <a:pt x="100" y="82"/>
                </a:lnTo>
                <a:lnTo>
                  <a:pt x="100" y="81"/>
                </a:lnTo>
                <a:lnTo>
                  <a:pt x="100" y="81"/>
                </a:lnTo>
                <a:lnTo>
                  <a:pt x="98" y="79"/>
                </a:lnTo>
                <a:lnTo>
                  <a:pt x="97" y="78"/>
                </a:lnTo>
                <a:lnTo>
                  <a:pt x="97" y="77"/>
                </a:lnTo>
                <a:lnTo>
                  <a:pt x="97" y="76"/>
                </a:lnTo>
                <a:lnTo>
                  <a:pt x="97" y="76"/>
                </a:lnTo>
                <a:lnTo>
                  <a:pt x="97" y="75"/>
                </a:lnTo>
                <a:lnTo>
                  <a:pt x="97" y="74"/>
                </a:lnTo>
                <a:lnTo>
                  <a:pt x="97" y="74"/>
                </a:lnTo>
                <a:lnTo>
                  <a:pt x="97" y="72"/>
                </a:lnTo>
                <a:lnTo>
                  <a:pt x="99" y="66"/>
                </a:lnTo>
                <a:lnTo>
                  <a:pt x="99" y="65"/>
                </a:lnTo>
                <a:lnTo>
                  <a:pt x="100" y="64"/>
                </a:lnTo>
                <a:lnTo>
                  <a:pt x="100" y="63"/>
                </a:lnTo>
                <a:lnTo>
                  <a:pt x="101" y="62"/>
                </a:lnTo>
                <a:lnTo>
                  <a:pt x="101" y="61"/>
                </a:lnTo>
                <a:lnTo>
                  <a:pt x="102" y="61"/>
                </a:lnTo>
                <a:lnTo>
                  <a:pt x="102" y="61"/>
                </a:lnTo>
                <a:lnTo>
                  <a:pt x="103" y="61"/>
                </a:lnTo>
                <a:lnTo>
                  <a:pt x="103" y="61"/>
                </a:lnTo>
                <a:lnTo>
                  <a:pt x="104" y="61"/>
                </a:lnTo>
                <a:lnTo>
                  <a:pt x="104" y="62"/>
                </a:lnTo>
                <a:lnTo>
                  <a:pt x="106" y="62"/>
                </a:lnTo>
                <a:lnTo>
                  <a:pt x="108" y="61"/>
                </a:lnTo>
                <a:lnTo>
                  <a:pt x="109" y="61"/>
                </a:lnTo>
                <a:lnTo>
                  <a:pt x="113" y="60"/>
                </a:lnTo>
                <a:lnTo>
                  <a:pt x="119" y="58"/>
                </a:lnTo>
                <a:lnTo>
                  <a:pt x="121" y="57"/>
                </a:lnTo>
                <a:lnTo>
                  <a:pt x="124" y="56"/>
                </a:lnTo>
                <a:lnTo>
                  <a:pt x="125" y="56"/>
                </a:lnTo>
                <a:lnTo>
                  <a:pt x="125" y="56"/>
                </a:lnTo>
                <a:lnTo>
                  <a:pt x="126" y="56"/>
                </a:lnTo>
                <a:lnTo>
                  <a:pt x="127" y="56"/>
                </a:lnTo>
                <a:lnTo>
                  <a:pt x="127" y="56"/>
                </a:lnTo>
                <a:lnTo>
                  <a:pt x="128" y="56"/>
                </a:lnTo>
                <a:lnTo>
                  <a:pt x="129" y="57"/>
                </a:lnTo>
                <a:lnTo>
                  <a:pt x="132" y="60"/>
                </a:lnTo>
                <a:lnTo>
                  <a:pt x="133" y="60"/>
                </a:lnTo>
                <a:lnTo>
                  <a:pt x="133" y="61"/>
                </a:lnTo>
                <a:lnTo>
                  <a:pt x="134" y="61"/>
                </a:lnTo>
                <a:lnTo>
                  <a:pt x="135" y="61"/>
                </a:lnTo>
                <a:lnTo>
                  <a:pt x="136" y="61"/>
                </a:lnTo>
                <a:lnTo>
                  <a:pt x="136" y="61"/>
                </a:lnTo>
                <a:lnTo>
                  <a:pt x="137" y="60"/>
                </a:lnTo>
                <a:lnTo>
                  <a:pt x="138" y="60"/>
                </a:lnTo>
                <a:lnTo>
                  <a:pt x="140" y="60"/>
                </a:lnTo>
                <a:lnTo>
                  <a:pt x="143" y="58"/>
                </a:lnTo>
                <a:lnTo>
                  <a:pt x="144" y="57"/>
                </a:lnTo>
                <a:lnTo>
                  <a:pt x="146" y="57"/>
                </a:lnTo>
                <a:lnTo>
                  <a:pt x="147" y="57"/>
                </a:lnTo>
                <a:lnTo>
                  <a:pt x="148" y="57"/>
                </a:lnTo>
                <a:lnTo>
                  <a:pt x="148" y="57"/>
                </a:lnTo>
                <a:lnTo>
                  <a:pt x="149" y="58"/>
                </a:lnTo>
                <a:lnTo>
                  <a:pt x="150" y="58"/>
                </a:lnTo>
                <a:lnTo>
                  <a:pt x="153" y="61"/>
                </a:lnTo>
                <a:lnTo>
                  <a:pt x="154" y="61"/>
                </a:lnTo>
                <a:lnTo>
                  <a:pt x="156" y="62"/>
                </a:lnTo>
                <a:lnTo>
                  <a:pt x="157" y="63"/>
                </a:lnTo>
                <a:lnTo>
                  <a:pt x="158" y="63"/>
                </a:lnTo>
                <a:lnTo>
                  <a:pt x="159" y="64"/>
                </a:lnTo>
                <a:lnTo>
                  <a:pt x="159" y="65"/>
                </a:lnTo>
                <a:lnTo>
                  <a:pt x="160" y="65"/>
                </a:lnTo>
                <a:lnTo>
                  <a:pt x="161" y="65"/>
                </a:lnTo>
                <a:lnTo>
                  <a:pt x="163" y="66"/>
                </a:lnTo>
                <a:lnTo>
                  <a:pt x="164" y="67"/>
                </a:lnTo>
                <a:lnTo>
                  <a:pt x="166" y="67"/>
                </a:lnTo>
                <a:lnTo>
                  <a:pt x="167" y="68"/>
                </a:lnTo>
                <a:lnTo>
                  <a:pt x="168" y="68"/>
                </a:lnTo>
                <a:lnTo>
                  <a:pt x="170" y="68"/>
                </a:lnTo>
                <a:lnTo>
                  <a:pt x="171" y="68"/>
                </a:lnTo>
                <a:lnTo>
                  <a:pt x="172" y="67"/>
                </a:lnTo>
                <a:lnTo>
                  <a:pt x="174" y="67"/>
                </a:lnTo>
                <a:lnTo>
                  <a:pt x="175" y="66"/>
                </a:lnTo>
                <a:lnTo>
                  <a:pt x="176" y="66"/>
                </a:lnTo>
                <a:lnTo>
                  <a:pt x="178" y="64"/>
                </a:lnTo>
                <a:lnTo>
                  <a:pt x="179" y="64"/>
                </a:lnTo>
                <a:lnTo>
                  <a:pt x="180" y="63"/>
                </a:lnTo>
                <a:lnTo>
                  <a:pt x="182" y="63"/>
                </a:lnTo>
                <a:lnTo>
                  <a:pt x="183" y="62"/>
                </a:lnTo>
                <a:lnTo>
                  <a:pt x="188" y="62"/>
                </a:lnTo>
                <a:lnTo>
                  <a:pt x="189" y="62"/>
                </a:lnTo>
                <a:lnTo>
                  <a:pt x="190" y="61"/>
                </a:lnTo>
                <a:lnTo>
                  <a:pt x="191" y="61"/>
                </a:lnTo>
                <a:lnTo>
                  <a:pt x="192" y="60"/>
                </a:lnTo>
                <a:lnTo>
                  <a:pt x="194" y="59"/>
                </a:lnTo>
                <a:lnTo>
                  <a:pt x="196" y="58"/>
                </a:lnTo>
                <a:lnTo>
                  <a:pt x="197" y="57"/>
                </a:lnTo>
                <a:lnTo>
                  <a:pt x="198" y="57"/>
                </a:lnTo>
                <a:lnTo>
                  <a:pt x="201" y="56"/>
                </a:lnTo>
                <a:lnTo>
                  <a:pt x="201" y="56"/>
                </a:lnTo>
                <a:lnTo>
                  <a:pt x="201" y="56"/>
                </a:lnTo>
                <a:lnTo>
                  <a:pt x="202" y="55"/>
                </a:lnTo>
                <a:lnTo>
                  <a:pt x="203" y="55"/>
                </a:lnTo>
                <a:lnTo>
                  <a:pt x="204" y="53"/>
                </a:lnTo>
                <a:lnTo>
                  <a:pt x="205" y="51"/>
                </a:lnTo>
                <a:lnTo>
                  <a:pt x="205" y="50"/>
                </a:lnTo>
                <a:lnTo>
                  <a:pt x="206" y="49"/>
                </a:lnTo>
                <a:lnTo>
                  <a:pt x="207" y="46"/>
                </a:lnTo>
                <a:lnTo>
                  <a:pt x="208" y="43"/>
                </a:lnTo>
                <a:lnTo>
                  <a:pt x="209" y="42"/>
                </a:lnTo>
                <a:lnTo>
                  <a:pt x="209" y="41"/>
                </a:lnTo>
                <a:lnTo>
                  <a:pt x="210" y="40"/>
                </a:lnTo>
                <a:lnTo>
                  <a:pt x="210" y="40"/>
                </a:lnTo>
                <a:lnTo>
                  <a:pt x="211" y="39"/>
                </a:lnTo>
                <a:lnTo>
                  <a:pt x="213" y="38"/>
                </a:lnTo>
                <a:lnTo>
                  <a:pt x="218" y="36"/>
                </a:lnTo>
                <a:lnTo>
                  <a:pt x="221" y="34"/>
                </a:lnTo>
                <a:lnTo>
                  <a:pt x="223" y="33"/>
                </a:lnTo>
                <a:lnTo>
                  <a:pt x="225" y="33"/>
                </a:lnTo>
                <a:lnTo>
                  <a:pt x="227" y="32"/>
                </a:lnTo>
                <a:lnTo>
                  <a:pt x="230" y="31"/>
                </a:lnTo>
                <a:lnTo>
                  <a:pt x="230" y="31"/>
                </a:lnTo>
                <a:close/>
              </a:path>
            </a:pathLst>
          </a:custGeom>
          <a:solidFill>
            <a:srgbClr val="31539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2" name="Freeform 265">
            <a:extLst>
              <a:ext uri="{FF2B5EF4-FFF2-40B4-BE49-F238E27FC236}">
                <a16:creationId xmlns:a16="http://schemas.microsoft.com/office/drawing/2014/main" id="{8FB11F28-B0D8-47C1-938F-A2AE9BC0E266}"/>
              </a:ext>
            </a:extLst>
          </p:cNvPr>
          <p:cNvSpPr>
            <a:spLocks/>
          </p:cNvSpPr>
          <p:nvPr/>
        </p:nvSpPr>
        <p:spPr bwMode="auto">
          <a:xfrm>
            <a:off x="7962513" y="4955711"/>
            <a:ext cx="1246873" cy="1224854"/>
          </a:xfrm>
          <a:custGeom>
            <a:avLst/>
            <a:gdLst>
              <a:gd name="T0" fmla="*/ 6 w 656"/>
              <a:gd name="T1" fmla="*/ 51 h 589"/>
              <a:gd name="T2" fmla="*/ 37 w 656"/>
              <a:gd name="T3" fmla="*/ 51 h 589"/>
              <a:gd name="T4" fmla="*/ 70 w 656"/>
              <a:gd name="T5" fmla="*/ 35 h 589"/>
              <a:gd name="T6" fmla="*/ 96 w 656"/>
              <a:gd name="T7" fmla="*/ 36 h 589"/>
              <a:gd name="T8" fmla="*/ 114 w 656"/>
              <a:gd name="T9" fmla="*/ 52 h 589"/>
              <a:gd name="T10" fmla="*/ 136 w 656"/>
              <a:gd name="T11" fmla="*/ 48 h 589"/>
              <a:gd name="T12" fmla="*/ 147 w 656"/>
              <a:gd name="T13" fmla="*/ 39 h 589"/>
              <a:gd name="T14" fmla="*/ 171 w 656"/>
              <a:gd name="T15" fmla="*/ 50 h 589"/>
              <a:gd name="T16" fmla="*/ 195 w 656"/>
              <a:gd name="T17" fmla="*/ 50 h 589"/>
              <a:gd name="T18" fmla="*/ 222 w 656"/>
              <a:gd name="T19" fmla="*/ 51 h 589"/>
              <a:gd name="T20" fmla="*/ 238 w 656"/>
              <a:gd name="T21" fmla="*/ 62 h 589"/>
              <a:gd name="T22" fmla="*/ 255 w 656"/>
              <a:gd name="T23" fmla="*/ 59 h 589"/>
              <a:gd name="T24" fmla="*/ 285 w 656"/>
              <a:gd name="T25" fmla="*/ 40 h 589"/>
              <a:gd name="T26" fmla="*/ 285 w 656"/>
              <a:gd name="T27" fmla="*/ 13 h 589"/>
              <a:gd name="T28" fmla="*/ 302 w 656"/>
              <a:gd name="T29" fmla="*/ 0 h 589"/>
              <a:gd name="T30" fmla="*/ 334 w 656"/>
              <a:gd name="T31" fmla="*/ 21 h 589"/>
              <a:gd name="T32" fmla="*/ 348 w 656"/>
              <a:gd name="T33" fmla="*/ 25 h 589"/>
              <a:gd name="T34" fmla="*/ 367 w 656"/>
              <a:gd name="T35" fmla="*/ 43 h 589"/>
              <a:gd name="T36" fmla="*/ 368 w 656"/>
              <a:gd name="T37" fmla="*/ 58 h 589"/>
              <a:gd name="T38" fmla="*/ 366 w 656"/>
              <a:gd name="T39" fmla="*/ 74 h 589"/>
              <a:gd name="T40" fmla="*/ 365 w 656"/>
              <a:gd name="T41" fmla="*/ 107 h 589"/>
              <a:gd name="T42" fmla="*/ 355 w 656"/>
              <a:gd name="T43" fmla="*/ 145 h 589"/>
              <a:gd name="T44" fmla="*/ 367 w 656"/>
              <a:gd name="T45" fmla="*/ 168 h 589"/>
              <a:gd name="T46" fmla="*/ 362 w 656"/>
              <a:gd name="T47" fmla="*/ 186 h 589"/>
              <a:gd name="T48" fmla="*/ 393 w 656"/>
              <a:gd name="T49" fmla="*/ 218 h 589"/>
              <a:gd name="T50" fmla="*/ 420 w 656"/>
              <a:gd name="T51" fmla="*/ 217 h 589"/>
              <a:gd name="T52" fmla="*/ 442 w 656"/>
              <a:gd name="T53" fmla="*/ 231 h 589"/>
              <a:gd name="T54" fmla="*/ 441 w 656"/>
              <a:gd name="T55" fmla="*/ 241 h 589"/>
              <a:gd name="T56" fmla="*/ 463 w 656"/>
              <a:gd name="T57" fmla="*/ 255 h 589"/>
              <a:gd name="T58" fmla="*/ 493 w 656"/>
              <a:gd name="T59" fmla="*/ 253 h 589"/>
              <a:gd name="T60" fmla="*/ 526 w 656"/>
              <a:gd name="T61" fmla="*/ 260 h 589"/>
              <a:gd name="T62" fmla="*/ 548 w 656"/>
              <a:gd name="T63" fmla="*/ 271 h 589"/>
              <a:gd name="T64" fmla="*/ 555 w 656"/>
              <a:gd name="T65" fmla="*/ 302 h 589"/>
              <a:gd name="T66" fmla="*/ 588 w 656"/>
              <a:gd name="T67" fmla="*/ 318 h 589"/>
              <a:gd name="T68" fmla="*/ 623 w 656"/>
              <a:gd name="T69" fmla="*/ 317 h 589"/>
              <a:gd name="T70" fmla="*/ 641 w 656"/>
              <a:gd name="T71" fmla="*/ 319 h 589"/>
              <a:gd name="T72" fmla="*/ 650 w 656"/>
              <a:gd name="T73" fmla="*/ 334 h 589"/>
              <a:gd name="T74" fmla="*/ 646 w 656"/>
              <a:gd name="T75" fmla="*/ 353 h 589"/>
              <a:gd name="T76" fmla="*/ 631 w 656"/>
              <a:gd name="T77" fmla="*/ 372 h 589"/>
              <a:gd name="T78" fmla="*/ 613 w 656"/>
              <a:gd name="T79" fmla="*/ 401 h 589"/>
              <a:gd name="T80" fmla="*/ 625 w 656"/>
              <a:gd name="T81" fmla="*/ 409 h 589"/>
              <a:gd name="T82" fmla="*/ 649 w 656"/>
              <a:gd name="T83" fmla="*/ 429 h 589"/>
              <a:gd name="T84" fmla="*/ 645 w 656"/>
              <a:gd name="T85" fmla="*/ 442 h 589"/>
              <a:gd name="T86" fmla="*/ 638 w 656"/>
              <a:gd name="T87" fmla="*/ 452 h 589"/>
              <a:gd name="T88" fmla="*/ 612 w 656"/>
              <a:gd name="T89" fmla="*/ 442 h 589"/>
              <a:gd name="T90" fmla="*/ 579 w 656"/>
              <a:gd name="T91" fmla="*/ 429 h 589"/>
              <a:gd name="T92" fmla="*/ 534 w 656"/>
              <a:gd name="T93" fmla="*/ 413 h 589"/>
              <a:gd name="T94" fmla="*/ 518 w 656"/>
              <a:gd name="T95" fmla="*/ 419 h 589"/>
              <a:gd name="T96" fmla="*/ 488 w 656"/>
              <a:gd name="T97" fmla="*/ 433 h 589"/>
              <a:gd name="T98" fmla="*/ 469 w 656"/>
              <a:gd name="T99" fmla="*/ 433 h 589"/>
              <a:gd name="T100" fmla="*/ 460 w 656"/>
              <a:gd name="T101" fmla="*/ 405 h 589"/>
              <a:gd name="T102" fmla="*/ 429 w 656"/>
              <a:gd name="T103" fmla="*/ 398 h 589"/>
              <a:gd name="T104" fmla="*/ 400 w 656"/>
              <a:gd name="T105" fmla="*/ 394 h 589"/>
              <a:gd name="T106" fmla="*/ 390 w 656"/>
              <a:gd name="T107" fmla="*/ 420 h 589"/>
              <a:gd name="T108" fmla="*/ 393 w 656"/>
              <a:gd name="T109" fmla="*/ 472 h 589"/>
              <a:gd name="T110" fmla="*/ 383 w 656"/>
              <a:gd name="T111" fmla="*/ 522 h 589"/>
              <a:gd name="T112" fmla="*/ 387 w 656"/>
              <a:gd name="T113" fmla="*/ 550 h 589"/>
              <a:gd name="T114" fmla="*/ 352 w 656"/>
              <a:gd name="T115" fmla="*/ 550 h 589"/>
              <a:gd name="T116" fmla="*/ 321 w 656"/>
              <a:gd name="T117" fmla="*/ 547 h 589"/>
              <a:gd name="T118" fmla="*/ 307 w 656"/>
              <a:gd name="T119" fmla="*/ 582 h 5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56" h="589">
                <a:moveTo>
                  <a:pt x="0" y="31"/>
                </a:moveTo>
                <a:lnTo>
                  <a:pt x="0" y="31"/>
                </a:lnTo>
                <a:lnTo>
                  <a:pt x="1" y="32"/>
                </a:lnTo>
                <a:lnTo>
                  <a:pt x="1" y="33"/>
                </a:lnTo>
                <a:lnTo>
                  <a:pt x="1" y="33"/>
                </a:lnTo>
                <a:lnTo>
                  <a:pt x="1" y="35"/>
                </a:lnTo>
                <a:lnTo>
                  <a:pt x="1" y="41"/>
                </a:lnTo>
                <a:lnTo>
                  <a:pt x="1" y="43"/>
                </a:lnTo>
                <a:lnTo>
                  <a:pt x="2" y="44"/>
                </a:lnTo>
                <a:lnTo>
                  <a:pt x="2" y="46"/>
                </a:lnTo>
                <a:lnTo>
                  <a:pt x="2" y="47"/>
                </a:lnTo>
                <a:lnTo>
                  <a:pt x="2" y="48"/>
                </a:lnTo>
                <a:lnTo>
                  <a:pt x="3" y="49"/>
                </a:lnTo>
                <a:lnTo>
                  <a:pt x="4" y="49"/>
                </a:lnTo>
                <a:lnTo>
                  <a:pt x="4" y="50"/>
                </a:lnTo>
                <a:lnTo>
                  <a:pt x="5" y="51"/>
                </a:lnTo>
                <a:lnTo>
                  <a:pt x="6" y="51"/>
                </a:lnTo>
                <a:lnTo>
                  <a:pt x="7" y="52"/>
                </a:lnTo>
                <a:lnTo>
                  <a:pt x="8" y="52"/>
                </a:lnTo>
                <a:lnTo>
                  <a:pt x="10" y="52"/>
                </a:lnTo>
                <a:lnTo>
                  <a:pt x="11" y="52"/>
                </a:lnTo>
                <a:lnTo>
                  <a:pt x="13" y="52"/>
                </a:lnTo>
                <a:lnTo>
                  <a:pt x="14" y="52"/>
                </a:lnTo>
                <a:lnTo>
                  <a:pt x="16" y="51"/>
                </a:lnTo>
                <a:lnTo>
                  <a:pt x="17" y="51"/>
                </a:lnTo>
                <a:lnTo>
                  <a:pt x="18" y="51"/>
                </a:lnTo>
                <a:lnTo>
                  <a:pt x="21" y="52"/>
                </a:lnTo>
                <a:lnTo>
                  <a:pt x="23" y="52"/>
                </a:lnTo>
                <a:lnTo>
                  <a:pt x="24" y="52"/>
                </a:lnTo>
                <a:lnTo>
                  <a:pt x="27" y="51"/>
                </a:lnTo>
                <a:lnTo>
                  <a:pt x="29" y="51"/>
                </a:lnTo>
                <a:lnTo>
                  <a:pt x="31" y="51"/>
                </a:lnTo>
                <a:lnTo>
                  <a:pt x="35" y="51"/>
                </a:lnTo>
                <a:lnTo>
                  <a:pt x="37" y="51"/>
                </a:lnTo>
                <a:lnTo>
                  <a:pt x="48" y="50"/>
                </a:lnTo>
                <a:lnTo>
                  <a:pt x="53" y="50"/>
                </a:lnTo>
                <a:lnTo>
                  <a:pt x="55" y="49"/>
                </a:lnTo>
                <a:lnTo>
                  <a:pt x="57" y="49"/>
                </a:lnTo>
                <a:lnTo>
                  <a:pt x="59" y="49"/>
                </a:lnTo>
                <a:lnTo>
                  <a:pt x="60" y="49"/>
                </a:lnTo>
                <a:lnTo>
                  <a:pt x="60" y="49"/>
                </a:lnTo>
                <a:lnTo>
                  <a:pt x="61" y="49"/>
                </a:lnTo>
                <a:lnTo>
                  <a:pt x="62" y="48"/>
                </a:lnTo>
                <a:lnTo>
                  <a:pt x="63" y="48"/>
                </a:lnTo>
                <a:lnTo>
                  <a:pt x="63" y="47"/>
                </a:lnTo>
                <a:lnTo>
                  <a:pt x="64" y="45"/>
                </a:lnTo>
                <a:lnTo>
                  <a:pt x="66" y="43"/>
                </a:lnTo>
                <a:lnTo>
                  <a:pt x="67" y="41"/>
                </a:lnTo>
                <a:lnTo>
                  <a:pt x="68" y="39"/>
                </a:lnTo>
                <a:lnTo>
                  <a:pt x="69" y="36"/>
                </a:lnTo>
                <a:lnTo>
                  <a:pt x="70" y="35"/>
                </a:lnTo>
                <a:lnTo>
                  <a:pt x="71" y="34"/>
                </a:lnTo>
                <a:lnTo>
                  <a:pt x="72" y="33"/>
                </a:lnTo>
                <a:lnTo>
                  <a:pt x="73" y="33"/>
                </a:lnTo>
                <a:lnTo>
                  <a:pt x="74" y="32"/>
                </a:lnTo>
                <a:lnTo>
                  <a:pt x="79" y="31"/>
                </a:lnTo>
                <a:lnTo>
                  <a:pt x="81" y="31"/>
                </a:lnTo>
                <a:lnTo>
                  <a:pt x="82" y="30"/>
                </a:lnTo>
                <a:lnTo>
                  <a:pt x="84" y="30"/>
                </a:lnTo>
                <a:lnTo>
                  <a:pt x="85" y="30"/>
                </a:lnTo>
                <a:lnTo>
                  <a:pt x="86" y="30"/>
                </a:lnTo>
                <a:lnTo>
                  <a:pt x="87" y="31"/>
                </a:lnTo>
                <a:lnTo>
                  <a:pt x="89" y="31"/>
                </a:lnTo>
                <a:lnTo>
                  <a:pt x="91" y="32"/>
                </a:lnTo>
                <a:lnTo>
                  <a:pt x="93" y="33"/>
                </a:lnTo>
                <a:lnTo>
                  <a:pt x="94" y="34"/>
                </a:lnTo>
                <a:lnTo>
                  <a:pt x="95" y="35"/>
                </a:lnTo>
                <a:lnTo>
                  <a:pt x="96" y="36"/>
                </a:lnTo>
                <a:lnTo>
                  <a:pt x="98" y="38"/>
                </a:lnTo>
                <a:lnTo>
                  <a:pt x="98" y="39"/>
                </a:lnTo>
                <a:lnTo>
                  <a:pt x="99" y="40"/>
                </a:lnTo>
                <a:lnTo>
                  <a:pt x="100" y="40"/>
                </a:lnTo>
                <a:lnTo>
                  <a:pt x="101" y="41"/>
                </a:lnTo>
                <a:lnTo>
                  <a:pt x="101" y="41"/>
                </a:lnTo>
                <a:lnTo>
                  <a:pt x="104" y="42"/>
                </a:lnTo>
                <a:lnTo>
                  <a:pt x="106" y="43"/>
                </a:lnTo>
                <a:lnTo>
                  <a:pt x="108" y="44"/>
                </a:lnTo>
                <a:lnTo>
                  <a:pt x="109" y="45"/>
                </a:lnTo>
                <a:lnTo>
                  <a:pt x="109" y="45"/>
                </a:lnTo>
                <a:lnTo>
                  <a:pt x="110" y="46"/>
                </a:lnTo>
                <a:lnTo>
                  <a:pt x="111" y="47"/>
                </a:lnTo>
                <a:lnTo>
                  <a:pt x="112" y="48"/>
                </a:lnTo>
                <a:lnTo>
                  <a:pt x="112" y="49"/>
                </a:lnTo>
                <a:lnTo>
                  <a:pt x="113" y="49"/>
                </a:lnTo>
                <a:lnTo>
                  <a:pt x="114" y="52"/>
                </a:lnTo>
                <a:lnTo>
                  <a:pt x="114" y="53"/>
                </a:lnTo>
                <a:lnTo>
                  <a:pt x="115" y="53"/>
                </a:lnTo>
                <a:lnTo>
                  <a:pt x="115" y="53"/>
                </a:lnTo>
                <a:lnTo>
                  <a:pt x="115" y="53"/>
                </a:lnTo>
                <a:lnTo>
                  <a:pt x="116" y="54"/>
                </a:lnTo>
                <a:lnTo>
                  <a:pt x="119" y="54"/>
                </a:lnTo>
                <a:lnTo>
                  <a:pt x="121" y="54"/>
                </a:lnTo>
                <a:lnTo>
                  <a:pt x="123" y="55"/>
                </a:lnTo>
                <a:lnTo>
                  <a:pt x="124" y="55"/>
                </a:lnTo>
                <a:lnTo>
                  <a:pt x="125" y="55"/>
                </a:lnTo>
                <a:lnTo>
                  <a:pt x="128" y="54"/>
                </a:lnTo>
                <a:lnTo>
                  <a:pt x="128" y="54"/>
                </a:lnTo>
                <a:lnTo>
                  <a:pt x="129" y="53"/>
                </a:lnTo>
                <a:lnTo>
                  <a:pt x="130" y="53"/>
                </a:lnTo>
                <a:lnTo>
                  <a:pt x="134" y="50"/>
                </a:lnTo>
                <a:lnTo>
                  <a:pt x="135" y="49"/>
                </a:lnTo>
                <a:lnTo>
                  <a:pt x="136" y="48"/>
                </a:lnTo>
                <a:lnTo>
                  <a:pt x="138" y="48"/>
                </a:lnTo>
                <a:lnTo>
                  <a:pt x="139" y="47"/>
                </a:lnTo>
                <a:lnTo>
                  <a:pt x="140" y="47"/>
                </a:lnTo>
                <a:lnTo>
                  <a:pt x="142" y="47"/>
                </a:lnTo>
                <a:lnTo>
                  <a:pt x="144" y="47"/>
                </a:lnTo>
                <a:lnTo>
                  <a:pt x="145" y="47"/>
                </a:lnTo>
                <a:lnTo>
                  <a:pt x="145" y="47"/>
                </a:lnTo>
                <a:lnTo>
                  <a:pt x="146" y="47"/>
                </a:lnTo>
                <a:lnTo>
                  <a:pt x="146" y="47"/>
                </a:lnTo>
                <a:lnTo>
                  <a:pt x="146" y="46"/>
                </a:lnTo>
                <a:lnTo>
                  <a:pt x="146" y="46"/>
                </a:lnTo>
                <a:lnTo>
                  <a:pt x="146" y="44"/>
                </a:lnTo>
                <a:lnTo>
                  <a:pt x="146" y="41"/>
                </a:lnTo>
                <a:lnTo>
                  <a:pt x="146" y="40"/>
                </a:lnTo>
                <a:lnTo>
                  <a:pt x="146" y="40"/>
                </a:lnTo>
                <a:lnTo>
                  <a:pt x="146" y="40"/>
                </a:lnTo>
                <a:lnTo>
                  <a:pt x="147" y="39"/>
                </a:lnTo>
                <a:lnTo>
                  <a:pt x="147" y="39"/>
                </a:lnTo>
                <a:lnTo>
                  <a:pt x="148" y="39"/>
                </a:lnTo>
                <a:lnTo>
                  <a:pt x="148" y="38"/>
                </a:lnTo>
                <a:lnTo>
                  <a:pt x="149" y="39"/>
                </a:lnTo>
                <a:lnTo>
                  <a:pt x="150" y="39"/>
                </a:lnTo>
                <a:lnTo>
                  <a:pt x="154" y="41"/>
                </a:lnTo>
                <a:lnTo>
                  <a:pt x="155" y="42"/>
                </a:lnTo>
                <a:lnTo>
                  <a:pt x="156" y="43"/>
                </a:lnTo>
                <a:lnTo>
                  <a:pt x="159" y="44"/>
                </a:lnTo>
                <a:lnTo>
                  <a:pt x="160" y="44"/>
                </a:lnTo>
                <a:lnTo>
                  <a:pt x="161" y="45"/>
                </a:lnTo>
                <a:lnTo>
                  <a:pt x="166" y="48"/>
                </a:lnTo>
                <a:lnTo>
                  <a:pt x="167" y="49"/>
                </a:lnTo>
                <a:lnTo>
                  <a:pt x="169" y="50"/>
                </a:lnTo>
                <a:lnTo>
                  <a:pt x="170" y="50"/>
                </a:lnTo>
                <a:lnTo>
                  <a:pt x="171" y="50"/>
                </a:lnTo>
                <a:lnTo>
                  <a:pt x="171" y="50"/>
                </a:lnTo>
                <a:lnTo>
                  <a:pt x="172" y="50"/>
                </a:lnTo>
                <a:lnTo>
                  <a:pt x="172" y="50"/>
                </a:lnTo>
                <a:lnTo>
                  <a:pt x="174" y="48"/>
                </a:lnTo>
                <a:lnTo>
                  <a:pt x="176" y="47"/>
                </a:lnTo>
                <a:lnTo>
                  <a:pt x="178" y="47"/>
                </a:lnTo>
                <a:lnTo>
                  <a:pt x="178" y="46"/>
                </a:lnTo>
                <a:lnTo>
                  <a:pt x="179" y="46"/>
                </a:lnTo>
                <a:lnTo>
                  <a:pt x="181" y="46"/>
                </a:lnTo>
                <a:lnTo>
                  <a:pt x="182" y="46"/>
                </a:lnTo>
                <a:lnTo>
                  <a:pt x="185" y="46"/>
                </a:lnTo>
                <a:lnTo>
                  <a:pt x="186" y="47"/>
                </a:lnTo>
                <a:lnTo>
                  <a:pt x="187" y="47"/>
                </a:lnTo>
                <a:lnTo>
                  <a:pt x="188" y="47"/>
                </a:lnTo>
                <a:lnTo>
                  <a:pt x="189" y="47"/>
                </a:lnTo>
                <a:lnTo>
                  <a:pt x="192" y="49"/>
                </a:lnTo>
                <a:lnTo>
                  <a:pt x="193" y="49"/>
                </a:lnTo>
                <a:lnTo>
                  <a:pt x="195" y="50"/>
                </a:lnTo>
                <a:lnTo>
                  <a:pt x="196" y="50"/>
                </a:lnTo>
                <a:lnTo>
                  <a:pt x="199" y="51"/>
                </a:lnTo>
                <a:lnTo>
                  <a:pt x="204" y="51"/>
                </a:lnTo>
                <a:lnTo>
                  <a:pt x="206" y="51"/>
                </a:lnTo>
                <a:lnTo>
                  <a:pt x="209" y="52"/>
                </a:lnTo>
                <a:lnTo>
                  <a:pt x="210" y="51"/>
                </a:lnTo>
                <a:lnTo>
                  <a:pt x="211" y="51"/>
                </a:lnTo>
                <a:lnTo>
                  <a:pt x="214" y="51"/>
                </a:lnTo>
                <a:lnTo>
                  <a:pt x="216" y="50"/>
                </a:lnTo>
                <a:lnTo>
                  <a:pt x="218" y="50"/>
                </a:lnTo>
                <a:lnTo>
                  <a:pt x="221" y="49"/>
                </a:lnTo>
                <a:lnTo>
                  <a:pt x="221" y="49"/>
                </a:lnTo>
                <a:lnTo>
                  <a:pt x="222" y="49"/>
                </a:lnTo>
                <a:lnTo>
                  <a:pt x="222" y="49"/>
                </a:lnTo>
                <a:lnTo>
                  <a:pt x="222" y="49"/>
                </a:lnTo>
                <a:lnTo>
                  <a:pt x="222" y="50"/>
                </a:lnTo>
                <a:lnTo>
                  <a:pt x="222" y="51"/>
                </a:lnTo>
                <a:lnTo>
                  <a:pt x="222" y="52"/>
                </a:lnTo>
                <a:lnTo>
                  <a:pt x="222" y="55"/>
                </a:lnTo>
                <a:lnTo>
                  <a:pt x="221" y="56"/>
                </a:lnTo>
                <a:lnTo>
                  <a:pt x="221" y="57"/>
                </a:lnTo>
                <a:lnTo>
                  <a:pt x="222" y="57"/>
                </a:lnTo>
                <a:lnTo>
                  <a:pt x="222" y="58"/>
                </a:lnTo>
                <a:lnTo>
                  <a:pt x="222" y="58"/>
                </a:lnTo>
                <a:lnTo>
                  <a:pt x="223" y="59"/>
                </a:lnTo>
                <a:lnTo>
                  <a:pt x="224" y="59"/>
                </a:lnTo>
                <a:lnTo>
                  <a:pt x="224" y="60"/>
                </a:lnTo>
                <a:lnTo>
                  <a:pt x="225" y="60"/>
                </a:lnTo>
                <a:lnTo>
                  <a:pt x="226" y="60"/>
                </a:lnTo>
                <a:lnTo>
                  <a:pt x="228" y="60"/>
                </a:lnTo>
                <a:lnTo>
                  <a:pt x="231" y="61"/>
                </a:lnTo>
                <a:lnTo>
                  <a:pt x="233" y="61"/>
                </a:lnTo>
                <a:lnTo>
                  <a:pt x="235" y="62"/>
                </a:lnTo>
                <a:lnTo>
                  <a:pt x="238" y="62"/>
                </a:lnTo>
                <a:lnTo>
                  <a:pt x="240" y="63"/>
                </a:lnTo>
                <a:lnTo>
                  <a:pt x="241" y="64"/>
                </a:lnTo>
                <a:lnTo>
                  <a:pt x="242" y="65"/>
                </a:lnTo>
                <a:lnTo>
                  <a:pt x="245" y="66"/>
                </a:lnTo>
                <a:lnTo>
                  <a:pt x="246" y="67"/>
                </a:lnTo>
                <a:lnTo>
                  <a:pt x="246" y="67"/>
                </a:lnTo>
                <a:lnTo>
                  <a:pt x="247" y="67"/>
                </a:lnTo>
                <a:lnTo>
                  <a:pt x="247" y="67"/>
                </a:lnTo>
                <a:lnTo>
                  <a:pt x="248" y="67"/>
                </a:lnTo>
                <a:lnTo>
                  <a:pt x="248" y="67"/>
                </a:lnTo>
                <a:lnTo>
                  <a:pt x="249" y="67"/>
                </a:lnTo>
                <a:lnTo>
                  <a:pt x="250" y="67"/>
                </a:lnTo>
                <a:lnTo>
                  <a:pt x="250" y="66"/>
                </a:lnTo>
                <a:lnTo>
                  <a:pt x="251" y="65"/>
                </a:lnTo>
                <a:lnTo>
                  <a:pt x="252" y="62"/>
                </a:lnTo>
                <a:lnTo>
                  <a:pt x="253" y="61"/>
                </a:lnTo>
                <a:lnTo>
                  <a:pt x="255" y="59"/>
                </a:lnTo>
                <a:lnTo>
                  <a:pt x="257" y="58"/>
                </a:lnTo>
                <a:lnTo>
                  <a:pt x="259" y="56"/>
                </a:lnTo>
                <a:lnTo>
                  <a:pt x="263" y="52"/>
                </a:lnTo>
                <a:lnTo>
                  <a:pt x="265" y="50"/>
                </a:lnTo>
                <a:lnTo>
                  <a:pt x="268" y="48"/>
                </a:lnTo>
                <a:lnTo>
                  <a:pt x="269" y="48"/>
                </a:lnTo>
                <a:lnTo>
                  <a:pt x="270" y="47"/>
                </a:lnTo>
                <a:lnTo>
                  <a:pt x="272" y="47"/>
                </a:lnTo>
                <a:lnTo>
                  <a:pt x="277" y="45"/>
                </a:lnTo>
                <a:lnTo>
                  <a:pt x="278" y="45"/>
                </a:lnTo>
                <a:lnTo>
                  <a:pt x="280" y="44"/>
                </a:lnTo>
                <a:lnTo>
                  <a:pt x="281" y="43"/>
                </a:lnTo>
                <a:lnTo>
                  <a:pt x="283" y="43"/>
                </a:lnTo>
                <a:lnTo>
                  <a:pt x="283" y="42"/>
                </a:lnTo>
                <a:lnTo>
                  <a:pt x="284" y="42"/>
                </a:lnTo>
                <a:lnTo>
                  <a:pt x="284" y="41"/>
                </a:lnTo>
                <a:lnTo>
                  <a:pt x="285" y="40"/>
                </a:lnTo>
                <a:lnTo>
                  <a:pt x="285" y="39"/>
                </a:lnTo>
                <a:lnTo>
                  <a:pt x="285" y="38"/>
                </a:lnTo>
                <a:lnTo>
                  <a:pt x="284" y="37"/>
                </a:lnTo>
                <a:lnTo>
                  <a:pt x="284" y="34"/>
                </a:lnTo>
                <a:lnTo>
                  <a:pt x="283" y="31"/>
                </a:lnTo>
                <a:lnTo>
                  <a:pt x="282" y="29"/>
                </a:lnTo>
                <a:lnTo>
                  <a:pt x="282" y="28"/>
                </a:lnTo>
                <a:lnTo>
                  <a:pt x="282" y="27"/>
                </a:lnTo>
                <a:lnTo>
                  <a:pt x="282" y="25"/>
                </a:lnTo>
                <a:lnTo>
                  <a:pt x="282" y="24"/>
                </a:lnTo>
                <a:lnTo>
                  <a:pt x="283" y="20"/>
                </a:lnTo>
                <a:lnTo>
                  <a:pt x="284" y="19"/>
                </a:lnTo>
                <a:lnTo>
                  <a:pt x="284" y="17"/>
                </a:lnTo>
                <a:lnTo>
                  <a:pt x="284" y="15"/>
                </a:lnTo>
                <a:lnTo>
                  <a:pt x="284" y="14"/>
                </a:lnTo>
                <a:lnTo>
                  <a:pt x="284" y="14"/>
                </a:lnTo>
                <a:lnTo>
                  <a:pt x="285" y="13"/>
                </a:lnTo>
                <a:lnTo>
                  <a:pt x="285" y="12"/>
                </a:lnTo>
                <a:lnTo>
                  <a:pt x="286" y="11"/>
                </a:lnTo>
                <a:lnTo>
                  <a:pt x="288" y="10"/>
                </a:lnTo>
                <a:lnTo>
                  <a:pt x="288" y="9"/>
                </a:lnTo>
                <a:lnTo>
                  <a:pt x="289" y="8"/>
                </a:lnTo>
                <a:lnTo>
                  <a:pt x="290" y="7"/>
                </a:lnTo>
                <a:lnTo>
                  <a:pt x="291" y="6"/>
                </a:lnTo>
                <a:lnTo>
                  <a:pt x="291" y="5"/>
                </a:lnTo>
                <a:lnTo>
                  <a:pt x="292" y="4"/>
                </a:lnTo>
                <a:lnTo>
                  <a:pt x="295" y="2"/>
                </a:lnTo>
                <a:lnTo>
                  <a:pt x="297" y="0"/>
                </a:lnTo>
                <a:lnTo>
                  <a:pt x="298" y="0"/>
                </a:lnTo>
                <a:lnTo>
                  <a:pt x="299" y="0"/>
                </a:lnTo>
                <a:lnTo>
                  <a:pt x="299" y="0"/>
                </a:lnTo>
                <a:lnTo>
                  <a:pt x="300" y="0"/>
                </a:lnTo>
                <a:lnTo>
                  <a:pt x="301" y="0"/>
                </a:lnTo>
                <a:lnTo>
                  <a:pt x="302" y="0"/>
                </a:lnTo>
                <a:lnTo>
                  <a:pt x="303" y="1"/>
                </a:lnTo>
                <a:lnTo>
                  <a:pt x="306" y="3"/>
                </a:lnTo>
                <a:lnTo>
                  <a:pt x="307" y="4"/>
                </a:lnTo>
                <a:lnTo>
                  <a:pt x="310" y="5"/>
                </a:lnTo>
                <a:lnTo>
                  <a:pt x="315" y="8"/>
                </a:lnTo>
                <a:lnTo>
                  <a:pt x="317" y="8"/>
                </a:lnTo>
                <a:lnTo>
                  <a:pt x="318" y="9"/>
                </a:lnTo>
                <a:lnTo>
                  <a:pt x="319" y="10"/>
                </a:lnTo>
                <a:lnTo>
                  <a:pt x="320" y="11"/>
                </a:lnTo>
                <a:lnTo>
                  <a:pt x="325" y="15"/>
                </a:lnTo>
                <a:lnTo>
                  <a:pt x="327" y="17"/>
                </a:lnTo>
                <a:lnTo>
                  <a:pt x="329" y="18"/>
                </a:lnTo>
                <a:lnTo>
                  <a:pt x="330" y="19"/>
                </a:lnTo>
                <a:lnTo>
                  <a:pt x="331" y="20"/>
                </a:lnTo>
                <a:lnTo>
                  <a:pt x="333" y="20"/>
                </a:lnTo>
                <a:lnTo>
                  <a:pt x="333" y="20"/>
                </a:lnTo>
                <a:lnTo>
                  <a:pt x="334" y="21"/>
                </a:lnTo>
                <a:lnTo>
                  <a:pt x="334" y="21"/>
                </a:lnTo>
                <a:lnTo>
                  <a:pt x="335" y="20"/>
                </a:lnTo>
                <a:lnTo>
                  <a:pt x="336" y="20"/>
                </a:lnTo>
                <a:lnTo>
                  <a:pt x="338" y="19"/>
                </a:lnTo>
                <a:lnTo>
                  <a:pt x="339" y="18"/>
                </a:lnTo>
                <a:lnTo>
                  <a:pt x="340" y="18"/>
                </a:lnTo>
                <a:lnTo>
                  <a:pt x="342" y="17"/>
                </a:lnTo>
                <a:lnTo>
                  <a:pt x="342" y="17"/>
                </a:lnTo>
                <a:lnTo>
                  <a:pt x="343" y="17"/>
                </a:lnTo>
                <a:lnTo>
                  <a:pt x="343" y="17"/>
                </a:lnTo>
                <a:lnTo>
                  <a:pt x="344" y="18"/>
                </a:lnTo>
                <a:lnTo>
                  <a:pt x="344" y="18"/>
                </a:lnTo>
                <a:lnTo>
                  <a:pt x="345" y="18"/>
                </a:lnTo>
                <a:lnTo>
                  <a:pt x="345" y="19"/>
                </a:lnTo>
                <a:lnTo>
                  <a:pt x="346" y="21"/>
                </a:lnTo>
                <a:lnTo>
                  <a:pt x="347" y="23"/>
                </a:lnTo>
                <a:lnTo>
                  <a:pt x="348" y="25"/>
                </a:lnTo>
                <a:lnTo>
                  <a:pt x="349" y="27"/>
                </a:lnTo>
                <a:lnTo>
                  <a:pt x="351" y="31"/>
                </a:lnTo>
                <a:lnTo>
                  <a:pt x="353" y="35"/>
                </a:lnTo>
                <a:lnTo>
                  <a:pt x="354" y="37"/>
                </a:lnTo>
                <a:lnTo>
                  <a:pt x="355" y="38"/>
                </a:lnTo>
                <a:lnTo>
                  <a:pt x="356" y="39"/>
                </a:lnTo>
                <a:lnTo>
                  <a:pt x="356" y="40"/>
                </a:lnTo>
                <a:lnTo>
                  <a:pt x="358" y="41"/>
                </a:lnTo>
                <a:lnTo>
                  <a:pt x="359" y="42"/>
                </a:lnTo>
                <a:lnTo>
                  <a:pt x="360" y="42"/>
                </a:lnTo>
                <a:lnTo>
                  <a:pt x="361" y="43"/>
                </a:lnTo>
                <a:lnTo>
                  <a:pt x="362" y="43"/>
                </a:lnTo>
                <a:lnTo>
                  <a:pt x="363" y="43"/>
                </a:lnTo>
                <a:lnTo>
                  <a:pt x="364" y="43"/>
                </a:lnTo>
                <a:lnTo>
                  <a:pt x="365" y="43"/>
                </a:lnTo>
                <a:lnTo>
                  <a:pt x="366" y="43"/>
                </a:lnTo>
                <a:lnTo>
                  <a:pt x="367" y="43"/>
                </a:lnTo>
                <a:lnTo>
                  <a:pt x="368" y="43"/>
                </a:lnTo>
                <a:lnTo>
                  <a:pt x="368" y="43"/>
                </a:lnTo>
                <a:lnTo>
                  <a:pt x="369" y="42"/>
                </a:lnTo>
                <a:lnTo>
                  <a:pt x="370" y="42"/>
                </a:lnTo>
                <a:lnTo>
                  <a:pt x="370" y="42"/>
                </a:lnTo>
                <a:lnTo>
                  <a:pt x="370" y="43"/>
                </a:lnTo>
                <a:lnTo>
                  <a:pt x="371" y="49"/>
                </a:lnTo>
                <a:lnTo>
                  <a:pt x="371" y="50"/>
                </a:lnTo>
                <a:lnTo>
                  <a:pt x="371" y="52"/>
                </a:lnTo>
                <a:lnTo>
                  <a:pt x="371" y="53"/>
                </a:lnTo>
                <a:lnTo>
                  <a:pt x="371" y="54"/>
                </a:lnTo>
                <a:lnTo>
                  <a:pt x="371" y="54"/>
                </a:lnTo>
                <a:lnTo>
                  <a:pt x="371" y="55"/>
                </a:lnTo>
                <a:lnTo>
                  <a:pt x="370" y="56"/>
                </a:lnTo>
                <a:lnTo>
                  <a:pt x="370" y="57"/>
                </a:lnTo>
                <a:lnTo>
                  <a:pt x="369" y="58"/>
                </a:lnTo>
                <a:lnTo>
                  <a:pt x="368" y="58"/>
                </a:lnTo>
                <a:lnTo>
                  <a:pt x="367" y="59"/>
                </a:lnTo>
                <a:lnTo>
                  <a:pt x="365" y="59"/>
                </a:lnTo>
                <a:lnTo>
                  <a:pt x="364" y="60"/>
                </a:lnTo>
                <a:lnTo>
                  <a:pt x="363" y="60"/>
                </a:lnTo>
                <a:lnTo>
                  <a:pt x="362" y="61"/>
                </a:lnTo>
                <a:lnTo>
                  <a:pt x="362" y="62"/>
                </a:lnTo>
                <a:lnTo>
                  <a:pt x="361" y="62"/>
                </a:lnTo>
                <a:lnTo>
                  <a:pt x="361" y="62"/>
                </a:lnTo>
                <a:lnTo>
                  <a:pt x="361" y="63"/>
                </a:lnTo>
                <a:lnTo>
                  <a:pt x="361" y="64"/>
                </a:lnTo>
                <a:lnTo>
                  <a:pt x="361" y="64"/>
                </a:lnTo>
                <a:lnTo>
                  <a:pt x="361" y="65"/>
                </a:lnTo>
                <a:lnTo>
                  <a:pt x="361" y="66"/>
                </a:lnTo>
                <a:lnTo>
                  <a:pt x="362" y="67"/>
                </a:lnTo>
                <a:lnTo>
                  <a:pt x="365" y="71"/>
                </a:lnTo>
                <a:lnTo>
                  <a:pt x="365" y="72"/>
                </a:lnTo>
                <a:lnTo>
                  <a:pt x="366" y="74"/>
                </a:lnTo>
                <a:lnTo>
                  <a:pt x="366" y="75"/>
                </a:lnTo>
                <a:lnTo>
                  <a:pt x="367" y="77"/>
                </a:lnTo>
                <a:lnTo>
                  <a:pt x="367" y="78"/>
                </a:lnTo>
                <a:lnTo>
                  <a:pt x="367" y="79"/>
                </a:lnTo>
                <a:lnTo>
                  <a:pt x="368" y="82"/>
                </a:lnTo>
                <a:lnTo>
                  <a:pt x="368" y="84"/>
                </a:lnTo>
                <a:lnTo>
                  <a:pt x="368" y="85"/>
                </a:lnTo>
                <a:lnTo>
                  <a:pt x="367" y="89"/>
                </a:lnTo>
                <a:lnTo>
                  <a:pt x="367" y="91"/>
                </a:lnTo>
                <a:lnTo>
                  <a:pt x="367" y="92"/>
                </a:lnTo>
                <a:lnTo>
                  <a:pt x="367" y="96"/>
                </a:lnTo>
                <a:lnTo>
                  <a:pt x="367" y="97"/>
                </a:lnTo>
                <a:lnTo>
                  <a:pt x="367" y="100"/>
                </a:lnTo>
                <a:lnTo>
                  <a:pt x="366" y="102"/>
                </a:lnTo>
                <a:lnTo>
                  <a:pt x="366" y="103"/>
                </a:lnTo>
                <a:lnTo>
                  <a:pt x="365" y="105"/>
                </a:lnTo>
                <a:lnTo>
                  <a:pt x="365" y="107"/>
                </a:lnTo>
                <a:lnTo>
                  <a:pt x="363" y="112"/>
                </a:lnTo>
                <a:lnTo>
                  <a:pt x="361" y="116"/>
                </a:lnTo>
                <a:lnTo>
                  <a:pt x="360" y="120"/>
                </a:lnTo>
                <a:lnTo>
                  <a:pt x="360" y="121"/>
                </a:lnTo>
                <a:lnTo>
                  <a:pt x="359" y="122"/>
                </a:lnTo>
                <a:lnTo>
                  <a:pt x="359" y="123"/>
                </a:lnTo>
                <a:lnTo>
                  <a:pt x="359" y="124"/>
                </a:lnTo>
                <a:lnTo>
                  <a:pt x="360" y="125"/>
                </a:lnTo>
                <a:lnTo>
                  <a:pt x="360" y="126"/>
                </a:lnTo>
                <a:lnTo>
                  <a:pt x="360" y="126"/>
                </a:lnTo>
                <a:lnTo>
                  <a:pt x="360" y="127"/>
                </a:lnTo>
                <a:lnTo>
                  <a:pt x="359" y="132"/>
                </a:lnTo>
                <a:lnTo>
                  <a:pt x="358" y="136"/>
                </a:lnTo>
                <a:lnTo>
                  <a:pt x="357" y="138"/>
                </a:lnTo>
                <a:lnTo>
                  <a:pt x="356" y="140"/>
                </a:lnTo>
                <a:lnTo>
                  <a:pt x="355" y="144"/>
                </a:lnTo>
                <a:lnTo>
                  <a:pt x="355" y="145"/>
                </a:lnTo>
                <a:lnTo>
                  <a:pt x="354" y="147"/>
                </a:lnTo>
                <a:lnTo>
                  <a:pt x="354" y="149"/>
                </a:lnTo>
                <a:lnTo>
                  <a:pt x="354" y="150"/>
                </a:lnTo>
                <a:lnTo>
                  <a:pt x="354" y="151"/>
                </a:lnTo>
                <a:lnTo>
                  <a:pt x="355" y="153"/>
                </a:lnTo>
                <a:lnTo>
                  <a:pt x="355" y="153"/>
                </a:lnTo>
                <a:lnTo>
                  <a:pt x="355" y="154"/>
                </a:lnTo>
                <a:lnTo>
                  <a:pt x="356" y="156"/>
                </a:lnTo>
                <a:lnTo>
                  <a:pt x="357" y="157"/>
                </a:lnTo>
                <a:lnTo>
                  <a:pt x="358" y="158"/>
                </a:lnTo>
                <a:lnTo>
                  <a:pt x="360" y="160"/>
                </a:lnTo>
                <a:lnTo>
                  <a:pt x="363" y="162"/>
                </a:lnTo>
                <a:lnTo>
                  <a:pt x="364" y="163"/>
                </a:lnTo>
                <a:lnTo>
                  <a:pt x="365" y="164"/>
                </a:lnTo>
                <a:lnTo>
                  <a:pt x="365" y="165"/>
                </a:lnTo>
                <a:lnTo>
                  <a:pt x="366" y="166"/>
                </a:lnTo>
                <a:lnTo>
                  <a:pt x="367" y="168"/>
                </a:lnTo>
                <a:lnTo>
                  <a:pt x="368" y="169"/>
                </a:lnTo>
                <a:lnTo>
                  <a:pt x="368" y="169"/>
                </a:lnTo>
                <a:lnTo>
                  <a:pt x="368" y="170"/>
                </a:lnTo>
                <a:lnTo>
                  <a:pt x="368" y="170"/>
                </a:lnTo>
                <a:lnTo>
                  <a:pt x="367" y="171"/>
                </a:lnTo>
                <a:lnTo>
                  <a:pt x="367" y="172"/>
                </a:lnTo>
                <a:lnTo>
                  <a:pt x="365" y="174"/>
                </a:lnTo>
                <a:lnTo>
                  <a:pt x="364" y="176"/>
                </a:lnTo>
                <a:lnTo>
                  <a:pt x="363" y="178"/>
                </a:lnTo>
                <a:lnTo>
                  <a:pt x="362" y="179"/>
                </a:lnTo>
                <a:lnTo>
                  <a:pt x="361" y="180"/>
                </a:lnTo>
                <a:lnTo>
                  <a:pt x="361" y="181"/>
                </a:lnTo>
                <a:lnTo>
                  <a:pt x="361" y="182"/>
                </a:lnTo>
                <a:lnTo>
                  <a:pt x="361" y="183"/>
                </a:lnTo>
                <a:lnTo>
                  <a:pt x="361" y="184"/>
                </a:lnTo>
                <a:lnTo>
                  <a:pt x="361" y="185"/>
                </a:lnTo>
                <a:lnTo>
                  <a:pt x="362" y="186"/>
                </a:lnTo>
                <a:lnTo>
                  <a:pt x="362" y="187"/>
                </a:lnTo>
                <a:lnTo>
                  <a:pt x="363" y="189"/>
                </a:lnTo>
                <a:lnTo>
                  <a:pt x="366" y="193"/>
                </a:lnTo>
                <a:lnTo>
                  <a:pt x="369" y="197"/>
                </a:lnTo>
                <a:lnTo>
                  <a:pt x="369" y="198"/>
                </a:lnTo>
                <a:lnTo>
                  <a:pt x="370" y="199"/>
                </a:lnTo>
                <a:lnTo>
                  <a:pt x="375" y="204"/>
                </a:lnTo>
                <a:lnTo>
                  <a:pt x="376" y="205"/>
                </a:lnTo>
                <a:lnTo>
                  <a:pt x="379" y="208"/>
                </a:lnTo>
                <a:lnTo>
                  <a:pt x="381" y="210"/>
                </a:lnTo>
                <a:lnTo>
                  <a:pt x="384" y="213"/>
                </a:lnTo>
                <a:lnTo>
                  <a:pt x="387" y="215"/>
                </a:lnTo>
                <a:lnTo>
                  <a:pt x="389" y="217"/>
                </a:lnTo>
                <a:lnTo>
                  <a:pt x="390" y="217"/>
                </a:lnTo>
                <a:lnTo>
                  <a:pt x="390" y="217"/>
                </a:lnTo>
                <a:lnTo>
                  <a:pt x="392" y="218"/>
                </a:lnTo>
                <a:lnTo>
                  <a:pt x="393" y="218"/>
                </a:lnTo>
                <a:lnTo>
                  <a:pt x="394" y="218"/>
                </a:lnTo>
                <a:lnTo>
                  <a:pt x="395" y="218"/>
                </a:lnTo>
                <a:lnTo>
                  <a:pt x="396" y="217"/>
                </a:lnTo>
                <a:lnTo>
                  <a:pt x="398" y="217"/>
                </a:lnTo>
                <a:lnTo>
                  <a:pt x="403" y="214"/>
                </a:lnTo>
                <a:lnTo>
                  <a:pt x="405" y="213"/>
                </a:lnTo>
                <a:lnTo>
                  <a:pt x="407" y="213"/>
                </a:lnTo>
                <a:lnTo>
                  <a:pt x="408" y="212"/>
                </a:lnTo>
                <a:lnTo>
                  <a:pt x="410" y="212"/>
                </a:lnTo>
                <a:lnTo>
                  <a:pt x="411" y="212"/>
                </a:lnTo>
                <a:lnTo>
                  <a:pt x="412" y="212"/>
                </a:lnTo>
                <a:lnTo>
                  <a:pt x="413" y="212"/>
                </a:lnTo>
                <a:lnTo>
                  <a:pt x="414" y="212"/>
                </a:lnTo>
                <a:lnTo>
                  <a:pt x="415" y="213"/>
                </a:lnTo>
                <a:lnTo>
                  <a:pt x="416" y="213"/>
                </a:lnTo>
                <a:lnTo>
                  <a:pt x="417" y="214"/>
                </a:lnTo>
                <a:lnTo>
                  <a:pt x="420" y="217"/>
                </a:lnTo>
                <a:lnTo>
                  <a:pt x="422" y="218"/>
                </a:lnTo>
                <a:lnTo>
                  <a:pt x="424" y="220"/>
                </a:lnTo>
                <a:lnTo>
                  <a:pt x="426" y="221"/>
                </a:lnTo>
                <a:lnTo>
                  <a:pt x="428" y="221"/>
                </a:lnTo>
                <a:lnTo>
                  <a:pt x="429" y="222"/>
                </a:lnTo>
                <a:lnTo>
                  <a:pt x="434" y="224"/>
                </a:lnTo>
                <a:lnTo>
                  <a:pt x="436" y="224"/>
                </a:lnTo>
                <a:lnTo>
                  <a:pt x="438" y="225"/>
                </a:lnTo>
                <a:lnTo>
                  <a:pt x="439" y="226"/>
                </a:lnTo>
                <a:lnTo>
                  <a:pt x="440" y="226"/>
                </a:lnTo>
                <a:lnTo>
                  <a:pt x="440" y="227"/>
                </a:lnTo>
                <a:lnTo>
                  <a:pt x="441" y="227"/>
                </a:lnTo>
                <a:lnTo>
                  <a:pt x="441" y="228"/>
                </a:lnTo>
                <a:lnTo>
                  <a:pt x="442" y="229"/>
                </a:lnTo>
                <a:lnTo>
                  <a:pt x="442" y="230"/>
                </a:lnTo>
                <a:lnTo>
                  <a:pt x="442" y="230"/>
                </a:lnTo>
                <a:lnTo>
                  <a:pt x="442" y="231"/>
                </a:lnTo>
                <a:lnTo>
                  <a:pt x="441" y="233"/>
                </a:lnTo>
                <a:lnTo>
                  <a:pt x="441" y="234"/>
                </a:lnTo>
                <a:lnTo>
                  <a:pt x="441" y="234"/>
                </a:lnTo>
                <a:lnTo>
                  <a:pt x="440" y="235"/>
                </a:lnTo>
                <a:lnTo>
                  <a:pt x="440" y="236"/>
                </a:lnTo>
                <a:lnTo>
                  <a:pt x="439" y="236"/>
                </a:lnTo>
                <a:lnTo>
                  <a:pt x="438" y="237"/>
                </a:lnTo>
                <a:lnTo>
                  <a:pt x="437" y="238"/>
                </a:lnTo>
                <a:lnTo>
                  <a:pt x="436" y="238"/>
                </a:lnTo>
                <a:lnTo>
                  <a:pt x="436" y="238"/>
                </a:lnTo>
                <a:lnTo>
                  <a:pt x="436" y="239"/>
                </a:lnTo>
                <a:lnTo>
                  <a:pt x="436" y="239"/>
                </a:lnTo>
                <a:lnTo>
                  <a:pt x="437" y="239"/>
                </a:lnTo>
                <a:lnTo>
                  <a:pt x="438" y="240"/>
                </a:lnTo>
                <a:lnTo>
                  <a:pt x="439" y="240"/>
                </a:lnTo>
                <a:lnTo>
                  <a:pt x="440" y="241"/>
                </a:lnTo>
                <a:lnTo>
                  <a:pt x="441" y="241"/>
                </a:lnTo>
                <a:lnTo>
                  <a:pt x="442" y="241"/>
                </a:lnTo>
                <a:lnTo>
                  <a:pt x="446" y="242"/>
                </a:lnTo>
                <a:lnTo>
                  <a:pt x="448" y="242"/>
                </a:lnTo>
                <a:lnTo>
                  <a:pt x="449" y="242"/>
                </a:lnTo>
                <a:lnTo>
                  <a:pt x="450" y="243"/>
                </a:lnTo>
                <a:lnTo>
                  <a:pt x="450" y="243"/>
                </a:lnTo>
                <a:lnTo>
                  <a:pt x="451" y="243"/>
                </a:lnTo>
                <a:lnTo>
                  <a:pt x="452" y="244"/>
                </a:lnTo>
                <a:lnTo>
                  <a:pt x="453" y="245"/>
                </a:lnTo>
                <a:lnTo>
                  <a:pt x="455" y="246"/>
                </a:lnTo>
                <a:lnTo>
                  <a:pt x="456" y="248"/>
                </a:lnTo>
                <a:lnTo>
                  <a:pt x="459" y="252"/>
                </a:lnTo>
                <a:lnTo>
                  <a:pt x="460" y="252"/>
                </a:lnTo>
                <a:lnTo>
                  <a:pt x="461" y="253"/>
                </a:lnTo>
                <a:lnTo>
                  <a:pt x="462" y="254"/>
                </a:lnTo>
                <a:lnTo>
                  <a:pt x="463" y="254"/>
                </a:lnTo>
                <a:lnTo>
                  <a:pt x="463" y="255"/>
                </a:lnTo>
                <a:lnTo>
                  <a:pt x="464" y="255"/>
                </a:lnTo>
                <a:lnTo>
                  <a:pt x="466" y="256"/>
                </a:lnTo>
                <a:lnTo>
                  <a:pt x="468" y="256"/>
                </a:lnTo>
                <a:lnTo>
                  <a:pt x="469" y="256"/>
                </a:lnTo>
                <a:lnTo>
                  <a:pt x="471" y="256"/>
                </a:lnTo>
                <a:lnTo>
                  <a:pt x="472" y="256"/>
                </a:lnTo>
                <a:lnTo>
                  <a:pt x="474" y="255"/>
                </a:lnTo>
                <a:lnTo>
                  <a:pt x="475" y="254"/>
                </a:lnTo>
                <a:lnTo>
                  <a:pt x="479" y="252"/>
                </a:lnTo>
                <a:lnTo>
                  <a:pt x="481" y="252"/>
                </a:lnTo>
                <a:lnTo>
                  <a:pt x="482" y="251"/>
                </a:lnTo>
                <a:lnTo>
                  <a:pt x="482" y="251"/>
                </a:lnTo>
                <a:lnTo>
                  <a:pt x="483" y="251"/>
                </a:lnTo>
                <a:lnTo>
                  <a:pt x="484" y="251"/>
                </a:lnTo>
                <a:lnTo>
                  <a:pt x="485" y="251"/>
                </a:lnTo>
                <a:lnTo>
                  <a:pt x="486" y="252"/>
                </a:lnTo>
                <a:lnTo>
                  <a:pt x="493" y="253"/>
                </a:lnTo>
                <a:lnTo>
                  <a:pt x="498" y="255"/>
                </a:lnTo>
                <a:lnTo>
                  <a:pt x="501" y="256"/>
                </a:lnTo>
                <a:lnTo>
                  <a:pt x="503" y="257"/>
                </a:lnTo>
                <a:lnTo>
                  <a:pt x="505" y="258"/>
                </a:lnTo>
                <a:lnTo>
                  <a:pt x="506" y="259"/>
                </a:lnTo>
                <a:lnTo>
                  <a:pt x="507" y="259"/>
                </a:lnTo>
                <a:lnTo>
                  <a:pt x="508" y="261"/>
                </a:lnTo>
                <a:lnTo>
                  <a:pt x="509" y="262"/>
                </a:lnTo>
                <a:lnTo>
                  <a:pt x="510" y="262"/>
                </a:lnTo>
                <a:lnTo>
                  <a:pt x="511" y="263"/>
                </a:lnTo>
                <a:lnTo>
                  <a:pt x="511" y="263"/>
                </a:lnTo>
                <a:lnTo>
                  <a:pt x="512" y="263"/>
                </a:lnTo>
                <a:lnTo>
                  <a:pt x="517" y="262"/>
                </a:lnTo>
                <a:lnTo>
                  <a:pt x="519" y="262"/>
                </a:lnTo>
                <a:lnTo>
                  <a:pt x="523" y="261"/>
                </a:lnTo>
                <a:lnTo>
                  <a:pt x="525" y="260"/>
                </a:lnTo>
                <a:lnTo>
                  <a:pt x="526" y="260"/>
                </a:lnTo>
                <a:lnTo>
                  <a:pt x="530" y="260"/>
                </a:lnTo>
                <a:lnTo>
                  <a:pt x="534" y="259"/>
                </a:lnTo>
                <a:lnTo>
                  <a:pt x="535" y="259"/>
                </a:lnTo>
                <a:lnTo>
                  <a:pt x="537" y="259"/>
                </a:lnTo>
                <a:lnTo>
                  <a:pt x="539" y="259"/>
                </a:lnTo>
                <a:lnTo>
                  <a:pt x="540" y="259"/>
                </a:lnTo>
                <a:lnTo>
                  <a:pt x="541" y="260"/>
                </a:lnTo>
                <a:lnTo>
                  <a:pt x="542" y="260"/>
                </a:lnTo>
                <a:lnTo>
                  <a:pt x="543" y="260"/>
                </a:lnTo>
                <a:lnTo>
                  <a:pt x="544" y="261"/>
                </a:lnTo>
                <a:lnTo>
                  <a:pt x="544" y="262"/>
                </a:lnTo>
                <a:lnTo>
                  <a:pt x="545" y="263"/>
                </a:lnTo>
                <a:lnTo>
                  <a:pt x="546" y="264"/>
                </a:lnTo>
                <a:lnTo>
                  <a:pt x="546" y="265"/>
                </a:lnTo>
                <a:lnTo>
                  <a:pt x="547" y="266"/>
                </a:lnTo>
                <a:lnTo>
                  <a:pt x="547" y="269"/>
                </a:lnTo>
                <a:lnTo>
                  <a:pt x="548" y="271"/>
                </a:lnTo>
                <a:lnTo>
                  <a:pt x="548" y="272"/>
                </a:lnTo>
                <a:lnTo>
                  <a:pt x="548" y="274"/>
                </a:lnTo>
                <a:lnTo>
                  <a:pt x="548" y="275"/>
                </a:lnTo>
                <a:lnTo>
                  <a:pt x="548" y="276"/>
                </a:lnTo>
                <a:lnTo>
                  <a:pt x="548" y="279"/>
                </a:lnTo>
                <a:lnTo>
                  <a:pt x="547" y="283"/>
                </a:lnTo>
                <a:lnTo>
                  <a:pt x="547" y="286"/>
                </a:lnTo>
                <a:lnTo>
                  <a:pt x="547" y="288"/>
                </a:lnTo>
                <a:lnTo>
                  <a:pt x="547" y="290"/>
                </a:lnTo>
                <a:lnTo>
                  <a:pt x="547" y="291"/>
                </a:lnTo>
                <a:lnTo>
                  <a:pt x="548" y="293"/>
                </a:lnTo>
                <a:lnTo>
                  <a:pt x="549" y="295"/>
                </a:lnTo>
                <a:lnTo>
                  <a:pt x="550" y="297"/>
                </a:lnTo>
                <a:lnTo>
                  <a:pt x="550" y="298"/>
                </a:lnTo>
                <a:lnTo>
                  <a:pt x="551" y="299"/>
                </a:lnTo>
                <a:lnTo>
                  <a:pt x="552" y="300"/>
                </a:lnTo>
                <a:lnTo>
                  <a:pt x="555" y="302"/>
                </a:lnTo>
                <a:lnTo>
                  <a:pt x="556" y="304"/>
                </a:lnTo>
                <a:lnTo>
                  <a:pt x="560" y="306"/>
                </a:lnTo>
                <a:lnTo>
                  <a:pt x="564" y="310"/>
                </a:lnTo>
                <a:lnTo>
                  <a:pt x="565" y="311"/>
                </a:lnTo>
                <a:lnTo>
                  <a:pt x="567" y="312"/>
                </a:lnTo>
                <a:lnTo>
                  <a:pt x="569" y="314"/>
                </a:lnTo>
                <a:lnTo>
                  <a:pt x="576" y="318"/>
                </a:lnTo>
                <a:lnTo>
                  <a:pt x="579" y="320"/>
                </a:lnTo>
                <a:lnTo>
                  <a:pt x="580" y="320"/>
                </a:lnTo>
                <a:lnTo>
                  <a:pt x="581" y="320"/>
                </a:lnTo>
                <a:lnTo>
                  <a:pt x="581" y="320"/>
                </a:lnTo>
                <a:lnTo>
                  <a:pt x="582" y="320"/>
                </a:lnTo>
                <a:lnTo>
                  <a:pt x="582" y="320"/>
                </a:lnTo>
                <a:lnTo>
                  <a:pt x="583" y="320"/>
                </a:lnTo>
                <a:lnTo>
                  <a:pt x="585" y="319"/>
                </a:lnTo>
                <a:lnTo>
                  <a:pt x="586" y="319"/>
                </a:lnTo>
                <a:lnTo>
                  <a:pt x="588" y="318"/>
                </a:lnTo>
                <a:lnTo>
                  <a:pt x="589" y="318"/>
                </a:lnTo>
                <a:lnTo>
                  <a:pt x="590" y="319"/>
                </a:lnTo>
                <a:lnTo>
                  <a:pt x="591" y="319"/>
                </a:lnTo>
                <a:lnTo>
                  <a:pt x="592" y="319"/>
                </a:lnTo>
                <a:lnTo>
                  <a:pt x="597" y="320"/>
                </a:lnTo>
                <a:lnTo>
                  <a:pt x="598" y="321"/>
                </a:lnTo>
                <a:lnTo>
                  <a:pt x="600" y="321"/>
                </a:lnTo>
                <a:lnTo>
                  <a:pt x="602" y="321"/>
                </a:lnTo>
                <a:lnTo>
                  <a:pt x="605" y="321"/>
                </a:lnTo>
                <a:lnTo>
                  <a:pt x="609" y="321"/>
                </a:lnTo>
                <a:lnTo>
                  <a:pt x="611" y="321"/>
                </a:lnTo>
                <a:lnTo>
                  <a:pt x="613" y="321"/>
                </a:lnTo>
                <a:lnTo>
                  <a:pt x="614" y="320"/>
                </a:lnTo>
                <a:lnTo>
                  <a:pt x="616" y="320"/>
                </a:lnTo>
                <a:lnTo>
                  <a:pt x="619" y="318"/>
                </a:lnTo>
                <a:lnTo>
                  <a:pt x="621" y="318"/>
                </a:lnTo>
                <a:lnTo>
                  <a:pt x="623" y="317"/>
                </a:lnTo>
                <a:lnTo>
                  <a:pt x="627" y="317"/>
                </a:lnTo>
                <a:lnTo>
                  <a:pt x="627" y="317"/>
                </a:lnTo>
                <a:lnTo>
                  <a:pt x="629" y="316"/>
                </a:lnTo>
                <a:lnTo>
                  <a:pt x="631" y="315"/>
                </a:lnTo>
                <a:lnTo>
                  <a:pt x="631" y="315"/>
                </a:lnTo>
                <a:lnTo>
                  <a:pt x="632" y="315"/>
                </a:lnTo>
                <a:lnTo>
                  <a:pt x="633" y="315"/>
                </a:lnTo>
                <a:lnTo>
                  <a:pt x="634" y="315"/>
                </a:lnTo>
                <a:lnTo>
                  <a:pt x="634" y="315"/>
                </a:lnTo>
                <a:lnTo>
                  <a:pt x="635" y="315"/>
                </a:lnTo>
                <a:lnTo>
                  <a:pt x="636" y="315"/>
                </a:lnTo>
                <a:lnTo>
                  <a:pt x="637" y="316"/>
                </a:lnTo>
                <a:lnTo>
                  <a:pt x="638" y="316"/>
                </a:lnTo>
                <a:lnTo>
                  <a:pt x="639" y="317"/>
                </a:lnTo>
                <a:lnTo>
                  <a:pt x="640" y="318"/>
                </a:lnTo>
                <a:lnTo>
                  <a:pt x="641" y="318"/>
                </a:lnTo>
                <a:lnTo>
                  <a:pt x="641" y="319"/>
                </a:lnTo>
                <a:lnTo>
                  <a:pt x="641" y="320"/>
                </a:lnTo>
                <a:lnTo>
                  <a:pt x="642" y="321"/>
                </a:lnTo>
                <a:lnTo>
                  <a:pt x="642" y="322"/>
                </a:lnTo>
                <a:lnTo>
                  <a:pt x="642" y="322"/>
                </a:lnTo>
                <a:lnTo>
                  <a:pt x="641" y="323"/>
                </a:lnTo>
                <a:lnTo>
                  <a:pt x="641" y="324"/>
                </a:lnTo>
                <a:lnTo>
                  <a:pt x="641" y="325"/>
                </a:lnTo>
                <a:lnTo>
                  <a:pt x="641" y="326"/>
                </a:lnTo>
                <a:lnTo>
                  <a:pt x="641" y="327"/>
                </a:lnTo>
                <a:lnTo>
                  <a:pt x="642" y="327"/>
                </a:lnTo>
                <a:lnTo>
                  <a:pt x="642" y="328"/>
                </a:lnTo>
                <a:lnTo>
                  <a:pt x="643" y="329"/>
                </a:lnTo>
                <a:lnTo>
                  <a:pt x="644" y="330"/>
                </a:lnTo>
                <a:lnTo>
                  <a:pt x="646" y="331"/>
                </a:lnTo>
                <a:lnTo>
                  <a:pt x="648" y="333"/>
                </a:lnTo>
                <a:lnTo>
                  <a:pt x="650" y="333"/>
                </a:lnTo>
                <a:lnTo>
                  <a:pt x="650" y="334"/>
                </a:lnTo>
                <a:lnTo>
                  <a:pt x="651" y="335"/>
                </a:lnTo>
                <a:lnTo>
                  <a:pt x="654" y="339"/>
                </a:lnTo>
                <a:lnTo>
                  <a:pt x="655" y="340"/>
                </a:lnTo>
                <a:lnTo>
                  <a:pt x="655" y="341"/>
                </a:lnTo>
                <a:lnTo>
                  <a:pt x="656" y="342"/>
                </a:lnTo>
                <a:lnTo>
                  <a:pt x="656" y="343"/>
                </a:lnTo>
                <a:lnTo>
                  <a:pt x="656" y="344"/>
                </a:lnTo>
                <a:lnTo>
                  <a:pt x="655" y="345"/>
                </a:lnTo>
                <a:lnTo>
                  <a:pt x="655" y="347"/>
                </a:lnTo>
                <a:lnTo>
                  <a:pt x="654" y="349"/>
                </a:lnTo>
                <a:lnTo>
                  <a:pt x="654" y="349"/>
                </a:lnTo>
                <a:lnTo>
                  <a:pt x="653" y="350"/>
                </a:lnTo>
                <a:lnTo>
                  <a:pt x="652" y="350"/>
                </a:lnTo>
                <a:lnTo>
                  <a:pt x="652" y="351"/>
                </a:lnTo>
                <a:lnTo>
                  <a:pt x="650" y="351"/>
                </a:lnTo>
                <a:lnTo>
                  <a:pt x="649" y="352"/>
                </a:lnTo>
                <a:lnTo>
                  <a:pt x="646" y="353"/>
                </a:lnTo>
                <a:lnTo>
                  <a:pt x="643" y="353"/>
                </a:lnTo>
                <a:lnTo>
                  <a:pt x="642" y="354"/>
                </a:lnTo>
                <a:lnTo>
                  <a:pt x="641" y="354"/>
                </a:lnTo>
                <a:lnTo>
                  <a:pt x="640" y="354"/>
                </a:lnTo>
                <a:lnTo>
                  <a:pt x="640" y="355"/>
                </a:lnTo>
                <a:lnTo>
                  <a:pt x="639" y="355"/>
                </a:lnTo>
                <a:lnTo>
                  <a:pt x="638" y="356"/>
                </a:lnTo>
                <a:lnTo>
                  <a:pt x="637" y="359"/>
                </a:lnTo>
                <a:lnTo>
                  <a:pt x="636" y="361"/>
                </a:lnTo>
                <a:lnTo>
                  <a:pt x="635" y="362"/>
                </a:lnTo>
                <a:lnTo>
                  <a:pt x="634" y="364"/>
                </a:lnTo>
                <a:lnTo>
                  <a:pt x="634" y="365"/>
                </a:lnTo>
                <a:lnTo>
                  <a:pt x="633" y="368"/>
                </a:lnTo>
                <a:lnTo>
                  <a:pt x="633" y="369"/>
                </a:lnTo>
                <a:lnTo>
                  <a:pt x="633" y="370"/>
                </a:lnTo>
                <a:lnTo>
                  <a:pt x="632" y="371"/>
                </a:lnTo>
                <a:lnTo>
                  <a:pt x="631" y="372"/>
                </a:lnTo>
                <a:lnTo>
                  <a:pt x="629" y="376"/>
                </a:lnTo>
                <a:lnTo>
                  <a:pt x="629" y="377"/>
                </a:lnTo>
                <a:lnTo>
                  <a:pt x="628" y="378"/>
                </a:lnTo>
                <a:lnTo>
                  <a:pt x="627" y="382"/>
                </a:lnTo>
                <a:lnTo>
                  <a:pt x="626" y="383"/>
                </a:lnTo>
                <a:lnTo>
                  <a:pt x="626" y="384"/>
                </a:lnTo>
                <a:lnTo>
                  <a:pt x="625" y="385"/>
                </a:lnTo>
                <a:lnTo>
                  <a:pt x="624" y="386"/>
                </a:lnTo>
                <a:lnTo>
                  <a:pt x="621" y="390"/>
                </a:lnTo>
                <a:lnTo>
                  <a:pt x="619" y="392"/>
                </a:lnTo>
                <a:lnTo>
                  <a:pt x="618" y="392"/>
                </a:lnTo>
                <a:lnTo>
                  <a:pt x="616" y="395"/>
                </a:lnTo>
                <a:lnTo>
                  <a:pt x="615" y="397"/>
                </a:lnTo>
                <a:lnTo>
                  <a:pt x="614" y="398"/>
                </a:lnTo>
                <a:lnTo>
                  <a:pt x="613" y="400"/>
                </a:lnTo>
                <a:lnTo>
                  <a:pt x="613" y="400"/>
                </a:lnTo>
                <a:lnTo>
                  <a:pt x="613" y="401"/>
                </a:lnTo>
                <a:lnTo>
                  <a:pt x="613" y="402"/>
                </a:lnTo>
                <a:lnTo>
                  <a:pt x="613" y="402"/>
                </a:lnTo>
                <a:lnTo>
                  <a:pt x="613" y="403"/>
                </a:lnTo>
                <a:lnTo>
                  <a:pt x="613" y="404"/>
                </a:lnTo>
                <a:lnTo>
                  <a:pt x="613" y="404"/>
                </a:lnTo>
                <a:lnTo>
                  <a:pt x="614" y="404"/>
                </a:lnTo>
                <a:lnTo>
                  <a:pt x="615" y="405"/>
                </a:lnTo>
                <a:lnTo>
                  <a:pt x="615" y="405"/>
                </a:lnTo>
                <a:lnTo>
                  <a:pt x="618" y="405"/>
                </a:lnTo>
                <a:lnTo>
                  <a:pt x="619" y="405"/>
                </a:lnTo>
                <a:lnTo>
                  <a:pt x="620" y="405"/>
                </a:lnTo>
                <a:lnTo>
                  <a:pt x="621" y="406"/>
                </a:lnTo>
                <a:lnTo>
                  <a:pt x="622" y="406"/>
                </a:lnTo>
                <a:lnTo>
                  <a:pt x="622" y="406"/>
                </a:lnTo>
                <a:lnTo>
                  <a:pt x="623" y="407"/>
                </a:lnTo>
                <a:lnTo>
                  <a:pt x="624" y="408"/>
                </a:lnTo>
                <a:lnTo>
                  <a:pt x="625" y="409"/>
                </a:lnTo>
                <a:lnTo>
                  <a:pt x="626" y="412"/>
                </a:lnTo>
                <a:lnTo>
                  <a:pt x="627" y="413"/>
                </a:lnTo>
                <a:lnTo>
                  <a:pt x="628" y="414"/>
                </a:lnTo>
                <a:lnTo>
                  <a:pt x="629" y="415"/>
                </a:lnTo>
                <a:lnTo>
                  <a:pt x="630" y="416"/>
                </a:lnTo>
                <a:lnTo>
                  <a:pt x="632" y="417"/>
                </a:lnTo>
                <a:lnTo>
                  <a:pt x="634" y="418"/>
                </a:lnTo>
                <a:lnTo>
                  <a:pt x="637" y="419"/>
                </a:lnTo>
                <a:lnTo>
                  <a:pt x="639" y="421"/>
                </a:lnTo>
                <a:lnTo>
                  <a:pt x="641" y="421"/>
                </a:lnTo>
                <a:lnTo>
                  <a:pt x="642" y="422"/>
                </a:lnTo>
                <a:lnTo>
                  <a:pt x="645" y="424"/>
                </a:lnTo>
                <a:lnTo>
                  <a:pt x="646" y="425"/>
                </a:lnTo>
                <a:lnTo>
                  <a:pt x="647" y="426"/>
                </a:lnTo>
                <a:lnTo>
                  <a:pt x="647" y="427"/>
                </a:lnTo>
                <a:lnTo>
                  <a:pt x="648" y="428"/>
                </a:lnTo>
                <a:lnTo>
                  <a:pt x="649" y="429"/>
                </a:lnTo>
                <a:lnTo>
                  <a:pt x="649" y="430"/>
                </a:lnTo>
                <a:lnTo>
                  <a:pt x="651" y="433"/>
                </a:lnTo>
                <a:lnTo>
                  <a:pt x="651" y="434"/>
                </a:lnTo>
                <a:lnTo>
                  <a:pt x="652" y="435"/>
                </a:lnTo>
                <a:lnTo>
                  <a:pt x="652" y="435"/>
                </a:lnTo>
                <a:lnTo>
                  <a:pt x="652" y="436"/>
                </a:lnTo>
                <a:lnTo>
                  <a:pt x="650" y="438"/>
                </a:lnTo>
                <a:lnTo>
                  <a:pt x="649" y="439"/>
                </a:lnTo>
                <a:lnTo>
                  <a:pt x="649" y="439"/>
                </a:lnTo>
                <a:lnTo>
                  <a:pt x="648" y="439"/>
                </a:lnTo>
                <a:lnTo>
                  <a:pt x="648" y="440"/>
                </a:lnTo>
                <a:lnTo>
                  <a:pt x="646" y="440"/>
                </a:lnTo>
                <a:lnTo>
                  <a:pt x="646" y="440"/>
                </a:lnTo>
                <a:lnTo>
                  <a:pt x="645" y="440"/>
                </a:lnTo>
                <a:lnTo>
                  <a:pt x="645" y="441"/>
                </a:lnTo>
                <a:lnTo>
                  <a:pt x="645" y="442"/>
                </a:lnTo>
                <a:lnTo>
                  <a:pt x="645" y="442"/>
                </a:lnTo>
                <a:lnTo>
                  <a:pt x="644" y="444"/>
                </a:lnTo>
                <a:lnTo>
                  <a:pt x="644" y="445"/>
                </a:lnTo>
                <a:lnTo>
                  <a:pt x="643" y="446"/>
                </a:lnTo>
                <a:lnTo>
                  <a:pt x="642" y="446"/>
                </a:lnTo>
                <a:lnTo>
                  <a:pt x="642" y="447"/>
                </a:lnTo>
                <a:lnTo>
                  <a:pt x="642" y="447"/>
                </a:lnTo>
                <a:lnTo>
                  <a:pt x="642" y="447"/>
                </a:lnTo>
                <a:lnTo>
                  <a:pt x="643" y="448"/>
                </a:lnTo>
                <a:lnTo>
                  <a:pt x="643" y="448"/>
                </a:lnTo>
                <a:lnTo>
                  <a:pt x="643" y="448"/>
                </a:lnTo>
                <a:lnTo>
                  <a:pt x="643" y="449"/>
                </a:lnTo>
                <a:lnTo>
                  <a:pt x="642" y="449"/>
                </a:lnTo>
                <a:lnTo>
                  <a:pt x="640" y="450"/>
                </a:lnTo>
                <a:lnTo>
                  <a:pt x="640" y="451"/>
                </a:lnTo>
                <a:lnTo>
                  <a:pt x="639" y="451"/>
                </a:lnTo>
                <a:lnTo>
                  <a:pt x="638" y="451"/>
                </a:lnTo>
                <a:lnTo>
                  <a:pt x="638" y="452"/>
                </a:lnTo>
                <a:lnTo>
                  <a:pt x="637" y="452"/>
                </a:lnTo>
                <a:lnTo>
                  <a:pt x="637" y="453"/>
                </a:lnTo>
                <a:lnTo>
                  <a:pt x="635" y="458"/>
                </a:lnTo>
                <a:lnTo>
                  <a:pt x="634" y="460"/>
                </a:lnTo>
                <a:lnTo>
                  <a:pt x="633" y="461"/>
                </a:lnTo>
                <a:lnTo>
                  <a:pt x="633" y="461"/>
                </a:lnTo>
                <a:lnTo>
                  <a:pt x="632" y="461"/>
                </a:lnTo>
                <a:lnTo>
                  <a:pt x="631" y="460"/>
                </a:lnTo>
                <a:lnTo>
                  <a:pt x="629" y="459"/>
                </a:lnTo>
                <a:lnTo>
                  <a:pt x="627" y="458"/>
                </a:lnTo>
                <a:lnTo>
                  <a:pt x="625" y="456"/>
                </a:lnTo>
                <a:lnTo>
                  <a:pt x="623" y="454"/>
                </a:lnTo>
                <a:lnTo>
                  <a:pt x="621" y="452"/>
                </a:lnTo>
                <a:lnTo>
                  <a:pt x="619" y="450"/>
                </a:lnTo>
                <a:lnTo>
                  <a:pt x="615" y="445"/>
                </a:lnTo>
                <a:lnTo>
                  <a:pt x="613" y="443"/>
                </a:lnTo>
                <a:lnTo>
                  <a:pt x="612" y="442"/>
                </a:lnTo>
                <a:lnTo>
                  <a:pt x="611" y="441"/>
                </a:lnTo>
                <a:lnTo>
                  <a:pt x="609" y="439"/>
                </a:lnTo>
                <a:lnTo>
                  <a:pt x="607" y="438"/>
                </a:lnTo>
                <a:lnTo>
                  <a:pt x="606" y="437"/>
                </a:lnTo>
                <a:lnTo>
                  <a:pt x="604" y="437"/>
                </a:lnTo>
                <a:lnTo>
                  <a:pt x="603" y="436"/>
                </a:lnTo>
                <a:lnTo>
                  <a:pt x="601" y="436"/>
                </a:lnTo>
                <a:lnTo>
                  <a:pt x="599" y="435"/>
                </a:lnTo>
                <a:lnTo>
                  <a:pt x="596" y="435"/>
                </a:lnTo>
                <a:lnTo>
                  <a:pt x="595" y="434"/>
                </a:lnTo>
                <a:lnTo>
                  <a:pt x="589" y="433"/>
                </a:lnTo>
                <a:lnTo>
                  <a:pt x="587" y="432"/>
                </a:lnTo>
                <a:lnTo>
                  <a:pt x="585" y="432"/>
                </a:lnTo>
                <a:lnTo>
                  <a:pt x="584" y="432"/>
                </a:lnTo>
                <a:lnTo>
                  <a:pt x="582" y="431"/>
                </a:lnTo>
                <a:lnTo>
                  <a:pt x="581" y="430"/>
                </a:lnTo>
                <a:lnTo>
                  <a:pt x="579" y="429"/>
                </a:lnTo>
                <a:lnTo>
                  <a:pt x="576" y="428"/>
                </a:lnTo>
                <a:lnTo>
                  <a:pt x="570" y="424"/>
                </a:lnTo>
                <a:lnTo>
                  <a:pt x="565" y="420"/>
                </a:lnTo>
                <a:lnTo>
                  <a:pt x="563" y="418"/>
                </a:lnTo>
                <a:lnTo>
                  <a:pt x="561" y="417"/>
                </a:lnTo>
                <a:lnTo>
                  <a:pt x="558" y="416"/>
                </a:lnTo>
                <a:lnTo>
                  <a:pt x="556" y="415"/>
                </a:lnTo>
                <a:lnTo>
                  <a:pt x="553" y="414"/>
                </a:lnTo>
                <a:lnTo>
                  <a:pt x="552" y="414"/>
                </a:lnTo>
                <a:lnTo>
                  <a:pt x="550" y="413"/>
                </a:lnTo>
                <a:lnTo>
                  <a:pt x="548" y="413"/>
                </a:lnTo>
                <a:lnTo>
                  <a:pt x="546" y="413"/>
                </a:lnTo>
                <a:lnTo>
                  <a:pt x="543" y="413"/>
                </a:lnTo>
                <a:lnTo>
                  <a:pt x="539" y="414"/>
                </a:lnTo>
                <a:lnTo>
                  <a:pt x="538" y="414"/>
                </a:lnTo>
                <a:lnTo>
                  <a:pt x="536" y="414"/>
                </a:lnTo>
                <a:lnTo>
                  <a:pt x="534" y="413"/>
                </a:lnTo>
                <a:lnTo>
                  <a:pt x="532" y="413"/>
                </a:lnTo>
                <a:lnTo>
                  <a:pt x="531" y="413"/>
                </a:lnTo>
                <a:lnTo>
                  <a:pt x="530" y="412"/>
                </a:lnTo>
                <a:lnTo>
                  <a:pt x="528" y="412"/>
                </a:lnTo>
                <a:lnTo>
                  <a:pt x="525" y="410"/>
                </a:lnTo>
                <a:lnTo>
                  <a:pt x="524" y="410"/>
                </a:lnTo>
                <a:lnTo>
                  <a:pt x="523" y="410"/>
                </a:lnTo>
                <a:lnTo>
                  <a:pt x="523" y="410"/>
                </a:lnTo>
                <a:lnTo>
                  <a:pt x="522" y="410"/>
                </a:lnTo>
                <a:lnTo>
                  <a:pt x="522" y="410"/>
                </a:lnTo>
                <a:lnTo>
                  <a:pt x="521" y="410"/>
                </a:lnTo>
                <a:lnTo>
                  <a:pt x="521" y="410"/>
                </a:lnTo>
                <a:lnTo>
                  <a:pt x="520" y="411"/>
                </a:lnTo>
                <a:lnTo>
                  <a:pt x="520" y="412"/>
                </a:lnTo>
                <a:lnTo>
                  <a:pt x="520" y="413"/>
                </a:lnTo>
                <a:lnTo>
                  <a:pt x="518" y="417"/>
                </a:lnTo>
                <a:lnTo>
                  <a:pt x="518" y="419"/>
                </a:lnTo>
                <a:lnTo>
                  <a:pt x="516" y="421"/>
                </a:lnTo>
                <a:lnTo>
                  <a:pt x="515" y="425"/>
                </a:lnTo>
                <a:lnTo>
                  <a:pt x="514" y="426"/>
                </a:lnTo>
                <a:lnTo>
                  <a:pt x="513" y="427"/>
                </a:lnTo>
                <a:lnTo>
                  <a:pt x="512" y="428"/>
                </a:lnTo>
                <a:lnTo>
                  <a:pt x="511" y="428"/>
                </a:lnTo>
                <a:lnTo>
                  <a:pt x="510" y="429"/>
                </a:lnTo>
                <a:lnTo>
                  <a:pt x="510" y="429"/>
                </a:lnTo>
                <a:lnTo>
                  <a:pt x="508" y="429"/>
                </a:lnTo>
                <a:lnTo>
                  <a:pt x="507" y="429"/>
                </a:lnTo>
                <a:lnTo>
                  <a:pt x="503" y="430"/>
                </a:lnTo>
                <a:lnTo>
                  <a:pt x="499" y="430"/>
                </a:lnTo>
                <a:lnTo>
                  <a:pt x="497" y="430"/>
                </a:lnTo>
                <a:lnTo>
                  <a:pt x="495" y="430"/>
                </a:lnTo>
                <a:lnTo>
                  <a:pt x="493" y="431"/>
                </a:lnTo>
                <a:lnTo>
                  <a:pt x="490" y="432"/>
                </a:lnTo>
                <a:lnTo>
                  <a:pt x="488" y="433"/>
                </a:lnTo>
                <a:lnTo>
                  <a:pt x="483" y="435"/>
                </a:lnTo>
                <a:lnTo>
                  <a:pt x="481" y="436"/>
                </a:lnTo>
                <a:lnTo>
                  <a:pt x="480" y="436"/>
                </a:lnTo>
                <a:lnTo>
                  <a:pt x="479" y="436"/>
                </a:lnTo>
                <a:lnTo>
                  <a:pt x="478" y="437"/>
                </a:lnTo>
                <a:lnTo>
                  <a:pt x="475" y="437"/>
                </a:lnTo>
                <a:lnTo>
                  <a:pt x="473" y="437"/>
                </a:lnTo>
                <a:lnTo>
                  <a:pt x="473" y="437"/>
                </a:lnTo>
                <a:lnTo>
                  <a:pt x="472" y="437"/>
                </a:lnTo>
                <a:lnTo>
                  <a:pt x="471" y="436"/>
                </a:lnTo>
                <a:lnTo>
                  <a:pt x="471" y="436"/>
                </a:lnTo>
                <a:lnTo>
                  <a:pt x="470" y="436"/>
                </a:lnTo>
                <a:lnTo>
                  <a:pt x="470" y="436"/>
                </a:lnTo>
                <a:lnTo>
                  <a:pt x="470" y="435"/>
                </a:lnTo>
                <a:lnTo>
                  <a:pt x="470" y="435"/>
                </a:lnTo>
                <a:lnTo>
                  <a:pt x="470" y="434"/>
                </a:lnTo>
                <a:lnTo>
                  <a:pt x="469" y="433"/>
                </a:lnTo>
                <a:lnTo>
                  <a:pt x="469" y="432"/>
                </a:lnTo>
                <a:lnTo>
                  <a:pt x="470" y="427"/>
                </a:lnTo>
                <a:lnTo>
                  <a:pt x="470" y="426"/>
                </a:lnTo>
                <a:lnTo>
                  <a:pt x="470" y="425"/>
                </a:lnTo>
                <a:lnTo>
                  <a:pt x="469" y="424"/>
                </a:lnTo>
                <a:lnTo>
                  <a:pt x="469" y="422"/>
                </a:lnTo>
                <a:lnTo>
                  <a:pt x="468" y="419"/>
                </a:lnTo>
                <a:lnTo>
                  <a:pt x="468" y="418"/>
                </a:lnTo>
                <a:lnTo>
                  <a:pt x="467" y="414"/>
                </a:lnTo>
                <a:lnTo>
                  <a:pt x="466" y="411"/>
                </a:lnTo>
                <a:lnTo>
                  <a:pt x="465" y="410"/>
                </a:lnTo>
                <a:lnTo>
                  <a:pt x="465" y="409"/>
                </a:lnTo>
                <a:lnTo>
                  <a:pt x="464" y="409"/>
                </a:lnTo>
                <a:lnTo>
                  <a:pt x="463" y="408"/>
                </a:lnTo>
                <a:lnTo>
                  <a:pt x="463" y="407"/>
                </a:lnTo>
                <a:lnTo>
                  <a:pt x="462" y="406"/>
                </a:lnTo>
                <a:lnTo>
                  <a:pt x="460" y="405"/>
                </a:lnTo>
                <a:lnTo>
                  <a:pt x="459" y="404"/>
                </a:lnTo>
                <a:lnTo>
                  <a:pt x="457" y="404"/>
                </a:lnTo>
                <a:lnTo>
                  <a:pt x="455" y="404"/>
                </a:lnTo>
                <a:lnTo>
                  <a:pt x="453" y="403"/>
                </a:lnTo>
                <a:lnTo>
                  <a:pt x="450" y="403"/>
                </a:lnTo>
                <a:lnTo>
                  <a:pt x="448" y="403"/>
                </a:lnTo>
                <a:lnTo>
                  <a:pt x="444" y="403"/>
                </a:lnTo>
                <a:lnTo>
                  <a:pt x="442" y="403"/>
                </a:lnTo>
                <a:lnTo>
                  <a:pt x="440" y="403"/>
                </a:lnTo>
                <a:lnTo>
                  <a:pt x="438" y="402"/>
                </a:lnTo>
                <a:lnTo>
                  <a:pt x="436" y="402"/>
                </a:lnTo>
                <a:lnTo>
                  <a:pt x="435" y="402"/>
                </a:lnTo>
                <a:lnTo>
                  <a:pt x="433" y="401"/>
                </a:lnTo>
                <a:lnTo>
                  <a:pt x="432" y="401"/>
                </a:lnTo>
                <a:lnTo>
                  <a:pt x="431" y="400"/>
                </a:lnTo>
                <a:lnTo>
                  <a:pt x="430" y="399"/>
                </a:lnTo>
                <a:lnTo>
                  <a:pt x="429" y="398"/>
                </a:lnTo>
                <a:lnTo>
                  <a:pt x="426" y="396"/>
                </a:lnTo>
                <a:lnTo>
                  <a:pt x="425" y="395"/>
                </a:lnTo>
                <a:lnTo>
                  <a:pt x="424" y="395"/>
                </a:lnTo>
                <a:lnTo>
                  <a:pt x="424" y="394"/>
                </a:lnTo>
                <a:lnTo>
                  <a:pt x="423" y="394"/>
                </a:lnTo>
                <a:lnTo>
                  <a:pt x="422" y="393"/>
                </a:lnTo>
                <a:lnTo>
                  <a:pt x="421" y="393"/>
                </a:lnTo>
                <a:lnTo>
                  <a:pt x="416" y="392"/>
                </a:lnTo>
                <a:lnTo>
                  <a:pt x="411" y="391"/>
                </a:lnTo>
                <a:lnTo>
                  <a:pt x="410" y="391"/>
                </a:lnTo>
                <a:lnTo>
                  <a:pt x="409" y="391"/>
                </a:lnTo>
                <a:lnTo>
                  <a:pt x="408" y="391"/>
                </a:lnTo>
                <a:lnTo>
                  <a:pt x="406" y="391"/>
                </a:lnTo>
                <a:lnTo>
                  <a:pt x="405" y="392"/>
                </a:lnTo>
                <a:lnTo>
                  <a:pt x="403" y="392"/>
                </a:lnTo>
                <a:lnTo>
                  <a:pt x="401" y="393"/>
                </a:lnTo>
                <a:lnTo>
                  <a:pt x="400" y="394"/>
                </a:lnTo>
                <a:lnTo>
                  <a:pt x="399" y="395"/>
                </a:lnTo>
                <a:lnTo>
                  <a:pt x="399" y="395"/>
                </a:lnTo>
                <a:lnTo>
                  <a:pt x="398" y="396"/>
                </a:lnTo>
                <a:lnTo>
                  <a:pt x="398" y="396"/>
                </a:lnTo>
                <a:lnTo>
                  <a:pt x="398" y="397"/>
                </a:lnTo>
                <a:lnTo>
                  <a:pt x="397" y="400"/>
                </a:lnTo>
                <a:lnTo>
                  <a:pt x="397" y="402"/>
                </a:lnTo>
                <a:lnTo>
                  <a:pt x="396" y="403"/>
                </a:lnTo>
                <a:lnTo>
                  <a:pt x="396" y="405"/>
                </a:lnTo>
                <a:lnTo>
                  <a:pt x="395" y="407"/>
                </a:lnTo>
                <a:lnTo>
                  <a:pt x="393" y="410"/>
                </a:lnTo>
                <a:lnTo>
                  <a:pt x="392" y="412"/>
                </a:lnTo>
                <a:lnTo>
                  <a:pt x="392" y="413"/>
                </a:lnTo>
                <a:lnTo>
                  <a:pt x="391" y="415"/>
                </a:lnTo>
                <a:lnTo>
                  <a:pt x="391" y="417"/>
                </a:lnTo>
                <a:lnTo>
                  <a:pt x="390" y="418"/>
                </a:lnTo>
                <a:lnTo>
                  <a:pt x="390" y="420"/>
                </a:lnTo>
                <a:lnTo>
                  <a:pt x="390" y="421"/>
                </a:lnTo>
                <a:lnTo>
                  <a:pt x="390" y="423"/>
                </a:lnTo>
                <a:lnTo>
                  <a:pt x="390" y="426"/>
                </a:lnTo>
                <a:lnTo>
                  <a:pt x="390" y="429"/>
                </a:lnTo>
                <a:lnTo>
                  <a:pt x="390" y="432"/>
                </a:lnTo>
                <a:lnTo>
                  <a:pt x="391" y="436"/>
                </a:lnTo>
                <a:lnTo>
                  <a:pt x="391" y="442"/>
                </a:lnTo>
                <a:lnTo>
                  <a:pt x="392" y="447"/>
                </a:lnTo>
                <a:lnTo>
                  <a:pt x="392" y="449"/>
                </a:lnTo>
                <a:lnTo>
                  <a:pt x="394" y="457"/>
                </a:lnTo>
                <a:lnTo>
                  <a:pt x="394" y="459"/>
                </a:lnTo>
                <a:lnTo>
                  <a:pt x="394" y="461"/>
                </a:lnTo>
                <a:lnTo>
                  <a:pt x="394" y="463"/>
                </a:lnTo>
                <a:lnTo>
                  <a:pt x="394" y="465"/>
                </a:lnTo>
                <a:lnTo>
                  <a:pt x="394" y="467"/>
                </a:lnTo>
                <a:lnTo>
                  <a:pt x="394" y="469"/>
                </a:lnTo>
                <a:lnTo>
                  <a:pt x="393" y="472"/>
                </a:lnTo>
                <a:lnTo>
                  <a:pt x="391" y="481"/>
                </a:lnTo>
                <a:lnTo>
                  <a:pt x="391" y="482"/>
                </a:lnTo>
                <a:lnTo>
                  <a:pt x="390" y="485"/>
                </a:lnTo>
                <a:lnTo>
                  <a:pt x="390" y="486"/>
                </a:lnTo>
                <a:lnTo>
                  <a:pt x="389" y="489"/>
                </a:lnTo>
                <a:lnTo>
                  <a:pt x="389" y="491"/>
                </a:lnTo>
                <a:lnTo>
                  <a:pt x="389" y="493"/>
                </a:lnTo>
                <a:lnTo>
                  <a:pt x="389" y="496"/>
                </a:lnTo>
                <a:lnTo>
                  <a:pt x="389" y="501"/>
                </a:lnTo>
                <a:lnTo>
                  <a:pt x="389" y="502"/>
                </a:lnTo>
                <a:lnTo>
                  <a:pt x="389" y="503"/>
                </a:lnTo>
                <a:lnTo>
                  <a:pt x="389" y="504"/>
                </a:lnTo>
                <a:lnTo>
                  <a:pt x="388" y="505"/>
                </a:lnTo>
                <a:lnTo>
                  <a:pt x="387" y="508"/>
                </a:lnTo>
                <a:lnTo>
                  <a:pt x="386" y="511"/>
                </a:lnTo>
                <a:lnTo>
                  <a:pt x="384" y="517"/>
                </a:lnTo>
                <a:lnTo>
                  <a:pt x="383" y="522"/>
                </a:lnTo>
                <a:lnTo>
                  <a:pt x="382" y="524"/>
                </a:lnTo>
                <a:lnTo>
                  <a:pt x="382" y="526"/>
                </a:lnTo>
                <a:lnTo>
                  <a:pt x="382" y="528"/>
                </a:lnTo>
                <a:lnTo>
                  <a:pt x="381" y="531"/>
                </a:lnTo>
                <a:lnTo>
                  <a:pt x="381" y="533"/>
                </a:lnTo>
                <a:lnTo>
                  <a:pt x="381" y="535"/>
                </a:lnTo>
                <a:lnTo>
                  <a:pt x="381" y="536"/>
                </a:lnTo>
                <a:lnTo>
                  <a:pt x="382" y="538"/>
                </a:lnTo>
                <a:lnTo>
                  <a:pt x="382" y="539"/>
                </a:lnTo>
                <a:lnTo>
                  <a:pt x="382" y="540"/>
                </a:lnTo>
                <a:lnTo>
                  <a:pt x="383" y="541"/>
                </a:lnTo>
                <a:lnTo>
                  <a:pt x="385" y="544"/>
                </a:lnTo>
                <a:lnTo>
                  <a:pt x="386" y="545"/>
                </a:lnTo>
                <a:lnTo>
                  <a:pt x="386" y="546"/>
                </a:lnTo>
                <a:lnTo>
                  <a:pt x="387" y="547"/>
                </a:lnTo>
                <a:lnTo>
                  <a:pt x="387" y="548"/>
                </a:lnTo>
                <a:lnTo>
                  <a:pt x="387" y="550"/>
                </a:lnTo>
                <a:lnTo>
                  <a:pt x="387" y="551"/>
                </a:lnTo>
                <a:lnTo>
                  <a:pt x="386" y="552"/>
                </a:lnTo>
                <a:lnTo>
                  <a:pt x="386" y="553"/>
                </a:lnTo>
                <a:lnTo>
                  <a:pt x="385" y="554"/>
                </a:lnTo>
                <a:lnTo>
                  <a:pt x="384" y="555"/>
                </a:lnTo>
                <a:lnTo>
                  <a:pt x="382" y="556"/>
                </a:lnTo>
                <a:lnTo>
                  <a:pt x="381" y="557"/>
                </a:lnTo>
                <a:lnTo>
                  <a:pt x="380" y="557"/>
                </a:lnTo>
                <a:lnTo>
                  <a:pt x="379" y="557"/>
                </a:lnTo>
                <a:lnTo>
                  <a:pt x="377" y="557"/>
                </a:lnTo>
                <a:lnTo>
                  <a:pt x="374" y="557"/>
                </a:lnTo>
                <a:lnTo>
                  <a:pt x="372" y="556"/>
                </a:lnTo>
                <a:lnTo>
                  <a:pt x="365" y="555"/>
                </a:lnTo>
                <a:lnTo>
                  <a:pt x="361" y="553"/>
                </a:lnTo>
                <a:lnTo>
                  <a:pt x="359" y="553"/>
                </a:lnTo>
                <a:lnTo>
                  <a:pt x="357" y="552"/>
                </a:lnTo>
                <a:lnTo>
                  <a:pt x="352" y="550"/>
                </a:lnTo>
                <a:lnTo>
                  <a:pt x="351" y="550"/>
                </a:lnTo>
                <a:lnTo>
                  <a:pt x="348" y="548"/>
                </a:lnTo>
                <a:lnTo>
                  <a:pt x="347" y="548"/>
                </a:lnTo>
                <a:lnTo>
                  <a:pt x="345" y="547"/>
                </a:lnTo>
                <a:lnTo>
                  <a:pt x="343" y="547"/>
                </a:lnTo>
                <a:lnTo>
                  <a:pt x="337" y="546"/>
                </a:lnTo>
                <a:lnTo>
                  <a:pt x="333" y="545"/>
                </a:lnTo>
                <a:lnTo>
                  <a:pt x="331" y="545"/>
                </a:lnTo>
                <a:lnTo>
                  <a:pt x="330" y="545"/>
                </a:lnTo>
                <a:lnTo>
                  <a:pt x="328" y="545"/>
                </a:lnTo>
                <a:lnTo>
                  <a:pt x="327" y="545"/>
                </a:lnTo>
                <a:lnTo>
                  <a:pt x="325" y="545"/>
                </a:lnTo>
                <a:lnTo>
                  <a:pt x="324" y="545"/>
                </a:lnTo>
                <a:lnTo>
                  <a:pt x="323" y="546"/>
                </a:lnTo>
                <a:lnTo>
                  <a:pt x="322" y="546"/>
                </a:lnTo>
                <a:lnTo>
                  <a:pt x="321" y="546"/>
                </a:lnTo>
                <a:lnTo>
                  <a:pt x="321" y="547"/>
                </a:lnTo>
                <a:lnTo>
                  <a:pt x="320" y="548"/>
                </a:lnTo>
                <a:lnTo>
                  <a:pt x="319" y="548"/>
                </a:lnTo>
                <a:lnTo>
                  <a:pt x="318" y="549"/>
                </a:lnTo>
                <a:lnTo>
                  <a:pt x="318" y="551"/>
                </a:lnTo>
                <a:lnTo>
                  <a:pt x="317" y="552"/>
                </a:lnTo>
                <a:lnTo>
                  <a:pt x="317" y="553"/>
                </a:lnTo>
                <a:lnTo>
                  <a:pt x="316" y="558"/>
                </a:lnTo>
                <a:lnTo>
                  <a:pt x="315" y="565"/>
                </a:lnTo>
                <a:lnTo>
                  <a:pt x="314" y="567"/>
                </a:lnTo>
                <a:lnTo>
                  <a:pt x="314" y="571"/>
                </a:lnTo>
                <a:lnTo>
                  <a:pt x="313" y="573"/>
                </a:lnTo>
                <a:lnTo>
                  <a:pt x="313" y="574"/>
                </a:lnTo>
                <a:lnTo>
                  <a:pt x="312" y="575"/>
                </a:lnTo>
                <a:lnTo>
                  <a:pt x="312" y="576"/>
                </a:lnTo>
                <a:lnTo>
                  <a:pt x="311" y="578"/>
                </a:lnTo>
                <a:lnTo>
                  <a:pt x="309" y="580"/>
                </a:lnTo>
                <a:lnTo>
                  <a:pt x="307" y="582"/>
                </a:lnTo>
                <a:lnTo>
                  <a:pt x="305" y="585"/>
                </a:lnTo>
                <a:lnTo>
                  <a:pt x="304" y="586"/>
                </a:lnTo>
                <a:lnTo>
                  <a:pt x="302" y="588"/>
                </a:lnTo>
                <a:lnTo>
                  <a:pt x="301" y="589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3" name="Freeform 266">
            <a:extLst>
              <a:ext uri="{FF2B5EF4-FFF2-40B4-BE49-F238E27FC236}">
                <a16:creationId xmlns:a16="http://schemas.microsoft.com/office/drawing/2014/main" id="{A8EA0E96-2F9D-4E52-8268-591498E5BC7D}"/>
              </a:ext>
            </a:extLst>
          </p:cNvPr>
          <p:cNvSpPr>
            <a:spLocks/>
          </p:cNvSpPr>
          <p:nvPr/>
        </p:nvSpPr>
        <p:spPr bwMode="auto">
          <a:xfrm>
            <a:off x="7525346" y="5020176"/>
            <a:ext cx="1009283" cy="1370422"/>
          </a:xfrm>
          <a:custGeom>
            <a:avLst/>
            <a:gdLst>
              <a:gd name="T0" fmla="*/ 510 w 531"/>
              <a:gd name="T1" fmla="*/ 580 h 659"/>
              <a:gd name="T2" fmla="*/ 507 w 531"/>
              <a:gd name="T3" fmla="*/ 614 h 659"/>
              <a:gd name="T4" fmla="*/ 500 w 531"/>
              <a:gd name="T5" fmla="*/ 640 h 659"/>
              <a:gd name="T6" fmla="*/ 489 w 531"/>
              <a:gd name="T7" fmla="*/ 642 h 659"/>
              <a:gd name="T8" fmla="*/ 476 w 531"/>
              <a:gd name="T9" fmla="*/ 630 h 659"/>
              <a:gd name="T10" fmla="*/ 461 w 531"/>
              <a:gd name="T11" fmla="*/ 618 h 659"/>
              <a:gd name="T12" fmla="*/ 441 w 531"/>
              <a:gd name="T13" fmla="*/ 625 h 659"/>
              <a:gd name="T14" fmla="*/ 415 w 531"/>
              <a:gd name="T15" fmla="*/ 618 h 659"/>
              <a:gd name="T16" fmla="*/ 398 w 531"/>
              <a:gd name="T17" fmla="*/ 603 h 659"/>
              <a:gd name="T18" fmla="*/ 391 w 531"/>
              <a:gd name="T19" fmla="*/ 613 h 659"/>
              <a:gd name="T20" fmla="*/ 382 w 531"/>
              <a:gd name="T21" fmla="*/ 634 h 659"/>
              <a:gd name="T22" fmla="*/ 366 w 531"/>
              <a:gd name="T23" fmla="*/ 639 h 659"/>
              <a:gd name="T24" fmla="*/ 356 w 531"/>
              <a:gd name="T25" fmla="*/ 650 h 659"/>
              <a:gd name="T26" fmla="*/ 340 w 531"/>
              <a:gd name="T27" fmla="*/ 659 h 659"/>
              <a:gd name="T28" fmla="*/ 307 w 531"/>
              <a:gd name="T29" fmla="*/ 644 h 659"/>
              <a:gd name="T30" fmla="*/ 266 w 531"/>
              <a:gd name="T31" fmla="*/ 636 h 659"/>
              <a:gd name="T32" fmla="*/ 238 w 531"/>
              <a:gd name="T33" fmla="*/ 634 h 659"/>
              <a:gd name="T34" fmla="*/ 216 w 531"/>
              <a:gd name="T35" fmla="*/ 622 h 659"/>
              <a:gd name="T36" fmla="*/ 206 w 531"/>
              <a:gd name="T37" fmla="*/ 608 h 659"/>
              <a:gd name="T38" fmla="*/ 207 w 531"/>
              <a:gd name="T39" fmla="*/ 598 h 659"/>
              <a:gd name="T40" fmla="*/ 219 w 531"/>
              <a:gd name="T41" fmla="*/ 587 h 659"/>
              <a:gd name="T42" fmla="*/ 205 w 531"/>
              <a:gd name="T43" fmla="*/ 570 h 659"/>
              <a:gd name="T44" fmla="*/ 184 w 531"/>
              <a:gd name="T45" fmla="*/ 556 h 659"/>
              <a:gd name="T46" fmla="*/ 156 w 531"/>
              <a:gd name="T47" fmla="*/ 533 h 659"/>
              <a:gd name="T48" fmla="*/ 125 w 531"/>
              <a:gd name="T49" fmla="*/ 516 h 659"/>
              <a:gd name="T50" fmla="*/ 113 w 531"/>
              <a:gd name="T51" fmla="*/ 501 h 659"/>
              <a:gd name="T52" fmla="*/ 103 w 531"/>
              <a:gd name="T53" fmla="*/ 478 h 659"/>
              <a:gd name="T54" fmla="*/ 88 w 531"/>
              <a:gd name="T55" fmla="*/ 454 h 659"/>
              <a:gd name="T56" fmla="*/ 72 w 531"/>
              <a:gd name="T57" fmla="*/ 444 h 659"/>
              <a:gd name="T58" fmla="*/ 51 w 531"/>
              <a:gd name="T59" fmla="*/ 435 h 659"/>
              <a:gd name="T60" fmla="*/ 34 w 531"/>
              <a:gd name="T61" fmla="*/ 402 h 659"/>
              <a:gd name="T62" fmla="*/ 21 w 531"/>
              <a:gd name="T63" fmla="*/ 393 h 659"/>
              <a:gd name="T64" fmla="*/ 6 w 531"/>
              <a:gd name="T65" fmla="*/ 386 h 659"/>
              <a:gd name="T66" fmla="*/ 0 w 531"/>
              <a:gd name="T67" fmla="*/ 368 h 659"/>
              <a:gd name="T68" fmla="*/ 9 w 531"/>
              <a:gd name="T69" fmla="*/ 340 h 659"/>
              <a:gd name="T70" fmla="*/ 23 w 531"/>
              <a:gd name="T71" fmla="*/ 330 h 659"/>
              <a:gd name="T72" fmla="*/ 25 w 531"/>
              <a:gd name="T73" fmla="*/ 310 h 659"/>
              <a:gd name="T74" fmla="*/ 24 w 531"/>
              <a:gd name="T75" fmla="*/ 283 h 659"/>
              <a:gd name="T76" fmla="*/ 37 w 531"/>
              <a:gd name="T77" fmla="*/ 272 h 659"/>
              <a:gd name="T78" fmla="*/ 55 w 531"/>
              <a:gd name="T79" fmla="*/ 263 h 659"/>
              <a:gd name="T80" fmla="*/ 70 w 531"/>
              <a:gd name="T81" fmla="*/ 245 h 659"/>
              <a:gd name="T82" fmla="*/ 76 w 531"/>
              <a:gd name="T83" fmla="*/ 231 h 659"/>
              <a:gd name="T84" fmla="*/ 69 w 531"/>
              <a:gd name="T85" fmla="*/ 215 h 659"/>
              <a:gd name="T86" fmla="*/ 80 w 531"/>
              <a:gd name="T87" fmla="*/ 204 h 659"/>
              <a:gd name="T88" fmla="*/ 77 w 531"/>
              <a:gd name="T89" fmla="*/ 194 h 659"/>
              <a:gd name="T90" fmla="*/ 75 w 531"/>
              <a:gd name="T91" fmla="*/ 186 h 659"/>
              <a:gd name="T92" fmla="*/ 84 w 531"/>
              <a:gd name="T93" fmla="*/ 178 h 659"/>
              <a:gd name="T94" fmla="*/ 86 w 531"/>
              <a:gd name="T95" fmla="*/ 163 h 659"/>
              <a:gd name="T96" fmla="*/ 104 w 531"/>
              <a:gd name="T97" fmla="*/ 141 h 659"/>
              <a:gd name="T98" fmla="*/ 108 w 531"/>
              <a:gd name="T99" fmla="*/ 123 h 659"/>
              <a:gd name="T100" fmla="*/ 101 w 531"/>
              <a:gd name="T101" fmla="*/ 94 h 659"/>
              <a:gd name="T102" fmla="*/ 105 w 531"/>
              <a:gd name="T103" fmla="*/ 74 h 659"/>
              <a:gd name="T104" fmla="*/ 100 w 531"/>
              <a:gd name="T105" fmla="*/ 50 h 659"/>
              <a:gd name="T106" fmla="*/ 100 w 531"/>
              <a:gd name="T107" fmla="*/ 33 h 659"/>
              <a:gd name="T108" fmla="*/ 109 w 531"/>
              <a:gd name="T109" fmla="*/ 30 h 659"/>
              <a:gd name="T110" fmla="*/ 132 w 531"/>
              <a:gd name="T111" fmla="*/ 29 h 659"/>
              <a:gd name="T112" fmla="*/ 146 w 531"/>
              <a:gd name="T113" fmla="*/ 26 h 659"/>
              <a:gd name="T114" fmla="*/ 159 w 531"/>
              <a:gd name="T115" fmla="*/ 34 h 659"/>
              <a:gd name="T116" fmla="*/ 175 w 531"/>
              <a:gd name="T117" fmla="*/ 35 h 659"/>
              <a:gd name="T118" fmla="*/ 194 w 531"/>
              <a:gd name="T119" fmla="*/ 28 h 659"/>
              <a:gd name="T120" fmla="*/ 206 w 531"/>
              <a:gd name="T121" fmla="*/ 18 h 659"/>
              <a:gd name="T122" fmla="*/ 225 w 531"/>
              <a:gd name="T123" fmla="*/ 2 h 6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1" h="659">
                <a:moveTo>
                  <a:pt x="531" y="558"/>
                </a:moveTo>
                <a:lnTo>
                  <a:pt x="529" y="559"/>
                </a:lnTo>
                <a:lnTo>
                  <a:pt x="525" y="562"/>
                </a:lnTo>
                <a:lnTo>
                  <a:pt x="520" y="566"/>
                </a:lnTo>
                <a:lnTo>
                  <a:pt x="518" y="567"/>
                </a:lnTo>
                <a:lnTo>
                  <a:pt x="517" y="569"/>
                </a:lnTo>
                <a:lnTo>
                  <a:pt x="516" y="570"/>
                </a:lnTo>
                <a:lnTo>
                  <a:pt x="515" y="571"/>
                </a:lnTo>
                <a:lnTo>
                  <a:pt x="514" y="573"/>
                </a:lnTo>
                <a:lnTo>
                  <a:pt x="512" y="575"/>
                </a:lnTo>
                <a:lnTo>
                  <a:pt x="511" y="578"/>
                </a:lnTo>
                <a:lnTo>
                  <a:pt x="510" y="580"/>
                </a:lnTo>
                <a:lnTo>
                  <a:pt x="509" y="583"/>
                </a:lnTo>
                <a:lnTo>
                  <a:pt x="508" y="587"/>
                </a:lnTo>
                <a:lnTo>
                  <a:pt x="507" y="589"/>
                </a:lnTo>
                <a:lnTo>
                  <a:pt x="507" y="591"/>
                </a:lnTo>
                <a:lnTo>
                  <a:pt x="507" y="593"/>
                </a:lnTo>
                <a:lnTo>
                  <a:pt x="506" y="595"/>
                </a:lnTo>
                <a:lnTo>
                  <a:pt x="506" y="596"/>
                </a:lnTo>
                <a:lnTo>
                  <a:pt x="506" y="598"/>
                </a:lnTo>
                <a:lnTo>
                  <a:pt x="507" y="606"/>
                </a:lnTo>
                <a:lnTo>
                  <a:pt x="507" y="609"/>
                </a:lnTo>
                <a:lnTo>
                  <a:pt x="507" y="611"/>
                </a:lnTo>
                <a:lnTo>
                  <a:pt x="507" y="614"/>
                </a:lnTo>
                <a:lnTo>
                  <a:pt x="506" y="621"/>
                </a:lnTo>
                <a:lnTo>
                  <a:pt x="506" y="626"/>
                </a:lnTo>
                <a:lnTo>
                  <a:pt x="506" y="627"/>
                </a:lnTo>
                <a:lnTo>
                  <a:pt x="506" y="629"/>
                </a:lnTo>
                <a:lnTo>
                  <a:pt x="505" y="630"/>
                </a:lnTo>
                <a:lnTo>
                  <a:pt x="505" y="632"/>
                </a:lnTo>
                <a:lnTo>
                  <a:pt x="504" y="633"/>
                </a:lnTo>
                <a:lnTo>
                  <a:pt x="504" y="635"/>
                </a:lnTo>
                <a:lnTo>
                  <a:pt x="503" y="636"/>
                </a:lnTo>
                <a:lnTo>
                  <a:pt x="502" y="637"/>
                </a:lnTo>
                <a:lnTo>
                  <a:pt x="501" y="639"/>
                </a:lnTo>
                <a:lnTo>
                  <a:pt x="500" y="640"/>
                </a:lnTo>
                <a:lnTo>
                  <a:pt x="500" y="640"/>
                </a:lnTo>
                <a:lnTo>
                  <a:pt x="499" y="641"/>
                </a:lnTo>
                <a:lnTo>
                  <a:pt x="498" y="641"/>
                </a:lnTo>
                <a:lnTo>
                  <a:pt x="498" y="641"/>
                </a:lnTo>
                <a:lnTo>
                  <a:pt x="497" y="642"/>
                </a:lnTo>
                <a:lnTo>
                  <a:pt x="496" y="642"/>
                </a:lnTo>
                <a:lnTo>
                  <a:pt x="495" y="642"/>
                </a:lnTo>
                <a:lnTo>
                  <a:pt x="494" y="642"/>
                </a:lnTo>
                <a:lnTo>
                  <a:pt x="492" y="643"/>
                </a:lnTo>
                <a:lnTo>
                  <a:pt x="491" y="643"/>
                </a:lnTo>
                <a:lnTo>
                  <a:pt x="490" y="642"/>
                </a:lnTo>
                <a:lnTo>
                  <a:pt x="489" y="642"/>
                </a:lnTo>
                <a:lnTo>
                  <a:pt x="488" y="642"/>
                </a:lnTo>
                <a:lnTo>
                  <a:pt x="487" y="642"/>
                </a:lnTo>
                <a:lnTo>
                  <a:pt x="486" y="641"/>
                </a:lnTo>
                <a:lnTo>
                  <a:pt x="486" y="641"/>
                </a:lnTo>
                <a:lnTo>
                  <a:pt x="485" y="640"/>
                </a:lnTo>
                <a:lnTo>
                  <a:pt x="484" y="639"/>
                </a:lnTo>
                <a:lnTo>
                  <a:pt x="483" y="639"/>
                </a:lnTo>
                <a:lnTo>
                  <a:pt x="482" y="637"/>
                </a:lnTo>
                <a:lnTo>
                  <a:pt x="479" y="633"/>
                </a:lnTo>
                <a:lnTo>
                  <a:pt x="478" y="632"/>
                </a:lnTo>
                <a:lnTo>
                  <a:pt x="477" y="631"/>
                </a:lnTo>
                <a:lnTo>
                  <a:pt x="476" y="630"/>
                </a:lnTo>
                <a:lnTo>
                  <a:pt x="474" y="629"/>
                </a:lnTo>
                <a:lnTo>
                  <a:pt x="473" y="629"/>
                </a:lnTo>
                <a:lnTo>
                  <a:pt x="471" y="628"/>
                </a:lnTo>
                <a:lnTo>
                  <a:pt x="470" y="627"/>
                </a:lnTo>
                <a:lnTo>
                  <a:pt x="469" y="627"/>
                </a:lnTo>
                <a:lnTo>
                  <a:pt x="468" y="626"/>
                </a:lnTo>
                <a:lnTo>
                  <a:pt x="467" y="625"/>
                </a:lnTo>
                <a:lnTo>
                  <a:pt x="466" y="624"/>
                </a:lnTo>
                <a:lnTo>
                  <a:pt x="466" y="623"/>
                </a:lnTo>
                <a:lnTo>
                  <a:pt x="463" y="620"/>
                </a:lnTo>
                <a:lnTo>
                  <a:pt x="462" y="619"/>
                </a:lnTo>
                <a:lnTo>
                  <a:pt x="461" y="618"/>
                </a:lnTo>
                <a:lnTo>
                  <a:pt x="461" y="617"/>
                </a:lnTo>
                <a:lnTo>
                  <a:pt x="460" y="617"/>
                </a:lnTo>
                <a:lnTo>
                  <a:pt x="459" y="617"/>
                </a:lnTo>
                <a:lnTo>
                  <a:pt x="458" y="616"/>
                </a:lnTo>
                <a:lnTo>
                  <a:pt x="457" y="617"/>
                </a:lnTo>
                <a:lnTo>
                  <a:pt x="456" y="617"/>
                </a:lnTo>
                <a:lnTo>
                  <a:pt x="455" y="617"/>
                </a:lnTo>
                <a:lnTo>
                  <a:pt x="454" y="618"/>
                </a:lnTo>
                <a:lnTo>
                  <a:pt x="445" y="623"/>
                </a:lnTo>
                <a:lnTo>
                  <a:pt x="444" y="624"/>
                </a:lnTo>
                <a:lnTo>
                  <a:pt x="442" y="625"/>
                </a:lnTo>
                <a:lnTo>
                  <a:pt x="441" y="625"/>
                </a:lnTo>
                <a:lnTo>
                  <a:pt x="440" y="626"/>
                </a:lnTo>
                <a:lnTo>
                  <a:pt x="439" y="626"/>
                </a:lnTo>
                <a:lnTo>
                  <a:pt x="438" y="626"/>
                </a:lnTo>
                <a:lnTo>
                  <a:pt x="437" y="626"/>
                </a:lnTo>
                <a:lnTo>
                  <a:pt x="436" y="626"/>
                </a:lnTo>
                <a:lnTo>
                  <a:pt x="435" y="626"/>
                </a:lnTo>
                <a:lnTo>
                  <a:pt x="434" y="625"/>
                </a:lnTo>
                <a:lnTo>
                  <a:pt x="430" y="624"/>
                </a:lnTo>
                <a:lnTo>
                  <a:pt x="424" y="622"/>
                </a:lnTo>
                <a:lnTo>
                  <a:pt x="422" y="621"/>
                </a:lnTo>
                <a:lnTo>
                  <a:pt x="417" y="619"/>
                </a:lnTo>
                <a:lnTo>
                  <a:pt x="415" y="618"/>
                </a:lnTo>
                <a:lnTo>
                  <a:pt x="414" y="617"/>
                </a:lnTo>
                <a:lnTo>
                  <a:pt x="413" y="617"/>
                </a:lnTo>
                <a:lnTo>
                  <a:pt x="412" y="616"/>
                </a:lnTo>
                <a:lnTo>
                  <a:pt x="411" y="615"/>
                </a:lnTo>
                <a:lnTo>
                  <a:pt x="409" y="612"/>
                </a:lnTo>
                <a:lnTo>
                  <a:pt x="407" y="611"/>
                </a:lnTo>
                <a:lnTo>
                  <a:pt x="403" y="607"/>
                </a:lnTo>
                <a:lnTo>
                  <a:pt x="401" y="605"/>
                </a:lnTo>
                <a:lnTo>
                  <a:pt x="400" y="604"/>
                </a:lnTo>
                <a:lnTo>
                  <a:pt x="399" y="603"/>
                </a:lnTo>
                <a:lnTo>
                  <a:pt x="398" y="603"/>
                </a:lnTo>
                <a:lnTo>
                  <a:pt x="398" y="603"/>
                </a:lnTo>
                <a:lnTo>
                  <a:pt x="396" y="603"/>
                </a:lnTo>
                <a:lnTo>
                  <a:pt x="396" y="603"/>
                </a:lnTo>
                <a:lnTo>
                  <a:pt x="395" y="603"/>
                </a:lnTo>
                <a:lnTo>
                  <a:pt x="394" y="604"/>
                </a:lnTo>
                <a:lnTo>
                  <a:pt x="393" y="604"/>
                </a:lnTo>
                <a:lnTo>
                  <a:pt x="393" y="605"/>
                </a:lnTo>
                <a:lnTo>
                  <a:pt x="392" y="605"/>
                </a:lnTo>
                <a:lnTo>
                  <a:pt x="392" y="606"/>
                </a:lnTo>
                <a:lnTo>
                  <a:pt x="391" y="606"/>
                </a:lnTo>
                <a:lnTo>
                  <a:pt x="391" y="607"/>
                </a:lnTo>
                <a:lnTo>
                  <a:pt x="391" y="608"/>
                </a:lnTo>
                <a:lnTo>
                  <a:pt x="391" y="613"/>
                </a:lnTo>
                <a:lnTo>
                  <a:pt x="390" y="615"/>
                </a:lnTo>
                <a:lnTo>
                  <a:pt x="390" y="617"/>
                </a:lnTo>
                <a:lnTo>
                  <a:pt x="389" y="620"/>
                </a:lnTo>
                <a:lnTo>
                  <a:pt x="388" y="624"/>
                </a:lnTo>
                <a:lnTo>
                  <a:pt x="388" y="625"/>
                </a:lnTo>
                <a:lnTo>
                  <a:pt x="387" y="627"/>
                </a:lnTo>
                <a:lnTo>
                  <a:pt x="387" y="628"/>
                </a:lnTo>
                <a:lnTo>
                  <a:pt x="386" y="630"/>
                </a:lnTo>
                <a:lnTo>
                  <a:pt x="385" y="631"/>
                </a:lnTo>
                <a:lnTo>
                  <a:pt x="384" y="632"/>
                </a:lnTo>
                <a:lnTo>
                  <a:pt x="383" y="633"/>
                </a:lnTo>
                <a:lnTo>
                  <a:pt x="382" y="634"/>
                </a:lnTo>
                <a:lnTo>
                  <a:pt x="381" y="635"/>
                </a:lnTo>
                <a:lnTo>
                  <a:pt x="381" y="636"/>
                </a:lnTo>
                <a:lnTo>
                  <a:pt x="380" y="636"/>
                </a:lnTo>
                <a:lnTo>
                  <a:pt x="379" y="636"/>
                </a:lnTo>
                <a:lnTo>
                  <a:pt x="378" y="637"/>
                </a:lnTo>
                <a:lnTo>
                  <a:pt x="377" y="637"/>
                </a:lnTo>
                <a:lnTo>
                  <a:pt x="372" y="637"/>
                </a:lnTo>
                <a:lnTo>
                  <a:pt x="370" y="638"/>
                </a:lnTo>
                <a:lnTo>
                  <a:pt x="368" y="638"/>
                </a:lnTo>
                <a:lnTo>
                  <a:pt x="367" y="638"/>
                </a:lnTo>
                <a:lnTo>
                  <a:pt x="367" y="639"/>
                </a:lnTo>
                <a:lnTo>
                  <a:pt x="366" y="639"/>
                </a:lnTo>
                <a:lnTo>
                  <a:pt x="365" y="640"/>
                </a:lnTo>
                <a:lnTo>
                  <a:pt x="365" y="640"/>
                </a:lnTo>
                <a:lnTo>
                  <a:pt x="364" y="642"/>
                </a:lnTo>
                <a:lnTo>
                  <a:pt x="363" y="644"/>
                </a:lnTo>
                <a:lnTo>
                  <a:pt x="362" y="646"/>
                </a:lnTo>
                <a:lnTo>
                  <a:pt x="362" y="646"/>
                </a:lnTo>
                <a:lnTo>
                  <a:pt x="362" y="647"/>
                </a:lnTo>
                <a:lnTo>
                  <a:pt x="361" y="648"/>
                </a:lnTo>
                <a:lnTo>
                  <a:pt x="360" y="648"/>
                </a:lnTo>
                <a:lnTo>
                  <a:pt x="359" y="649"/>
                </a:lnTo>
                <a:lnTo>
                  <a:pt x="358" y="649"/>
                </a:lnTo>
                <a:lnTo>
                  <a:pt x="356" y="650"/>
                </a:lnTo>
                <a:lnTo>
                  <a:pt x="354" y="651"/>
                </a:lnTo>
                <a:lnTo>
                  <a:pt x="353" y="651"/>
                </a:lnTo>
                <a:lnTo>
                  <a:pt x="352" y="651"/>
                </a:lnTo>
                <a:lnTo>
                  <a:pt x="351" y="652"/>
                </a:lnTo>
                <a:lnTo>
                  <a:pt x="350" y="653"/>
                </a:lnTo>
                <a:lnTo>
                  <a:pt x="349" y="653"/>
                </a:lnTo>
                <a:lnTo>
                  <a:pt x="346" y="656"/>
                </a:lnTo>
                <a:lnTo>
                  <a:pt x="345" y="657"/>
                </a:lnTo>
                <a:lnTo>
                  <a:pt x="344" y="658"/>
                </a:lnTo>
                <a:lnTo>
                  <a:pt x="343" y="659"/>
                </a:lnTo>
                <a:lnTo>
                  <a:pt x="342" y="659"/>
                </a:lnTo>
                <a:lnTo>
                  <a:pt x="340" y="659"/>
                </a:lnTo>
                <a:lnTo>
                  <a:pt x="339" y="659"/>
                </a:lnTo>
                <a:lnTo>
                  <a:pt x="339" y="659"/>
                </a:lnTo>
                <a:lnTo>
                  <a:pt x="338" y="659"/>
                </a:lnTo>
                <a:lnTo>
                  <a:pt x="337" y="658"/>
                </a:lnTo>
                <a:lnTo>
                  <a:pt x="333" y="657"/>
                </a:lnTo>
                <a:lnTo>
                  <a:pt x="328" y="654"/>
                </a:lnTo>
                <a:lnTo>
                  <a:pt x="324" y="652"/>
                </a:lnTo>
                <a:lnTo>
                  <a:pt x="313" y="647"/>
                </a:lnTo>
                <a:lnTo>
                  <a:pt x="311" y="646"/>
                </a:lnTo>
                <a:lnTo>
                  <a:pt x="309" y="645"/>
                </a:lnTo>
                <a:lnTo>
                  <a:pt x="308" y="645"/>
                </a:lnTo>
                <a:lnTo>
                  <a:pt x="307" y="644"/>
                </a:lnTo>
                <a:lnTo>
                  <a:pt x="302" y="644"/>
                </a:lnTo>
                <a:lnTo>
                  <a:pt x="299" y="643"/>
                </a:lnTo>
                <a:lnTo>
                  <a:pt x="297" y="643"/>
                </a:lnTo>
                <a:lnTo>
                  <a:pt x="291" y="640"/>
                </a:lnTo>
                <a:lnTo>
                  <a:pt x="284" y="638"/>
                </a:lnTo>
                <a:lnTo>
                  <a:pt x="280" y="637"/>
                </a:lnTo>
                <a:lnTo>
                  <a:pt x="279" y="637"/>
                </a:lnTo>
                <a:lnTo>
                  <a:pt x="277" y="636"/>
                </a:lnTo>
                <a:lnTo>
                  <a:pt x="274" y="636"/>
                </a:lnTo>
                <a:lnTo>
                  <a:pt x="269" y="636"/>
                </a:lnTo>
                <a:lnTo>
                  <a:pt x="268" y="636"/>
                </a:lnTo>
                <a:lnTo>
                  <a:pt x="266" y="636"/>
                </a:lnTo>
                <a:lnTo>
                  <a:pt x="260" y="635"/>
                </a:lnTo>
                <a:lnTo>
                  <a:pt x="258" y="634"/>
                </a:lnTo>
                <a:lnTo>
                  <a:pt x="254" y="634"/>
                </a:lnTo>
                <a:lnTo>
                  <a:pt x="253" y="634"/>
                </a:lnTo>
                <a:lnTo>
                  <a:pt x="251" y="634"/>
                </a:lnTo>
                <a:lnTo>
                  <a:pt x="246" y="635"/>
                </a:lnTo>
                <a:lnTo>
                  <a:pt x="244" y="635"/>
                </a:lnTo>
                <a:lnTo>
                  <a:pt x="242" y="635"/>
                </a:lnTo>
                <a:lnTo>
                  <a:pt x="241" y="635"/>
                </a:lnTo>
                <a:lnTo>
                  <a:pt x="240" y="635"/>
                </a:lnTo>
                <a:lnTo>
                  <a:pt x="239" y="635"/>
                </a:lnTo>
                <a:lnTo>
                  <a:pt x="238" y="634"/>
                </a:lnTo>
                <a:lnTo>
                  <a:pt x="235" y="633"/>
                </a:lnTo>
                <a:lnTo>
                  <a:pt x="234" y="632"/>
                </a:lnTo>
                <a:lnTo>
                  <a:pt x="231" y="632"/>
                </a:lnTo>
                <a:lnTo>
                  <a:pt x="227" y="631"/>
                </a:lnTo>
                <a:lnTo>
                  <a:pt x="226" y="630"/>
                </a:lnTo>
                <a:lnTo>
                  <a:pt x="225" y="630"/>
                </a:lnTo>
                <a:lnTo>
                  <a:pt x="224" y="630"/>
                </a:lnTo>
                <a:lnTo>
                  <a:pt x="222" y="628"/>
                </a:lnTo>
                <a:lnTo>
                  <a:pt x="219" y="625"/>
                </a:lnTo>
                <a:lnTo>
                  <a:pt x="218" y="624"/>
                </a:lnTo>
                <a:lnTo>
                  <a:pt x="217" y="624"/>
                </a:lnTo>
                <a:lnTo>
                  <a:pt x="216" y="622"/>
                </a:lnTo>
                <a:lnTo>
                  <a:pt x="215" y="621"/>
                </a:lnTo>
                <a:lnTo>
                  <a:pt x="215" y="620"/>
                </a:lnTo>
                <a:lnTo>
                  <a:pt x="214" y="619"/>
                </a:lnTo>
                <a:lnTo>
                  <a:pt x="213" y="616"/>
                </a:lnTo>
                <a:lnTo>
                  <a:pt x="212" y="615"/>
                </a:lnTo>
                <a:lnTo>
                  <a:pt x="212" y="614"/>
                </a:lnTo>
                <a:lnTo>
                  <a:pt x="211" y="614"/>
                </a:lnTo>
                <a:lnTo>
                  <a:pt x="211" y="613"/>
                </a:lnTo>
                <a:lnTo>
                  <a:pt x="209" y="611"/>
                </a:lnTo>
                <a:lnTo>
                  <a:pt x="208" y="610"/>
                </a:lnTo>
                <a:lnTo>
                  <a:pt x="207" y="609"/>
                </a:lnTo>
                <a:lnTo>
                  <a:pt x="206" y="608"/>
                </a:lnTo>
                <a:lnTo>
                  <a:pt x="205" y="607"/>
                </a:lnTo>
                <a:lnTo>
                  <a:pt x="205" y="606"/>
                </a:lnTo>
                <a:lnTo>
                  <a:pt x="204" y="605"/>
                </a:lnTo>
                <a:lnTo>
                  <a:pt x="204" y="604"/>
                </a:lnTo>
                <a:lnTo>
                  <a:pt x="204" y="603"/>
                </a:lnTo>
                <a:lnTo>
                  <a:pt x="204" y="603"/>
                </a:lnTo>
                <a:lnTo>
                  <a:pt x="205" y="602"/>
                </a:lnTo>
                <a:lnTo>
                  <a:pt x="205" y="601"/>
                </a:lnTo>
                <a:lnTo>
                  <a:pt x="205" y="600"/>
                </a:lnTo>
                <a:lnTo>
                  <a:pt x="206" y="599"/>
                </a:lnTo>
                <a:lnTo>
                  <a:pt x="207" y="599"/>
                </a:lnTo>
                <a:lnTo>
                  <a:pt x="207" y="598"/>
                </a:lnTo>
                <a:lnTo>
                  <a:pt x="209" y="597"/>
                </a:lnTo>
                <a:lnTo>
                  <a:pt x="210" y="596"/>
                </a:lnTo>
                <a:lnTo>
                  <a:pt x="211" y="595"/>
                </a:lnTo>
                <a:lnTo>
                  <a:pt x="215" y="594"/>
                </a:lnTo>
                <a:lnTo>
                  <a:pt x="216" y="593"/>
                </a:lnTo>
                <a:lnTo>
                  <a:pt x="216" y="593"/>
                </a:lnTo>
                <a:lnTo>
                  <a:pt x="217" y="592"/>
                </a:lnTo>
                <a:lnTo>
                  <a:pt x="217" y="591"/>
                </a:lnTo>
                <a:lnTo>
                  <a:pt x="218" y="591"/>
                </a:lnTo>
                <a:lnTo>
                  <a:pt x="218" y="590"/>
                </a:lnTo>
                <a:lnTo>
                  <a:pt x="219" y="589"/>
                </a:lnTo>
                <a:lnTo>
                  <a:pt x="219" y="587"/>
                </a:lnTo>
                <a:lnTo>
                  <a:pt x="219" y="586"/>
                </a:lnTo>
                <a:lnTo>
                  <a:pt x="219" y="585"/>
                </a:lnTo>
                <a:lnTo>
                  <a:pt x="218" y="584"/>
                </a:lnTo>
                <a:lnTo>
                  <a:pt x="218" y="583"/>
                </a:lnTo>
                <a:lnTo>
                  <a:pt x="217" y="583"/>
                </a:lnTo>
                <a:lnTo>
                  <a:pt x="217" y="582"/>
                </a:lnTo>
                <a:lnTo>
                  <a:pt x="216" y="581"/>
                </a:lnTo>
                <a:lnTo>
                  <a:pt x="212" y="578"/>
                </a:lnTo>
                <a:lnTo>
                  <a:pt x="210" y="577"/>
                </a:lnTo>
                <a:lnTo>
                  <a:pt x="209" y="576"/>
                </a:lnTo>
                <a:lnTo>
                  <a:pt x="208" y="574"/>
                </a:lnTo>
                <a:lnTo>
                  <a:pt x="205" y="570"/>
                </a:lnTo>
                <a:lnTo>
                  <a:pt x="203" y="568"/>
                </a:lnTo>
                <a:lnTo>
                  <a:pt x="201" y="566"/>
                </a:lnTo>
                <a:lnTo>
                  <a:pt x="200" y="564"/>
                </a:lnTo>
                <a:lnTo>
                  <a:pt x="198" y="563"/>
                </a:lnTo>
                <a:lnTo>
                  <a:pt x="197" y="562"/>
                </a:lnTo>
                <a:lnTo>
                  <a:pt x="196" y="561"/>
                </a:lnTo>
                <a:lnTo>
                  <a:pt x="195" y="560"/>
                </a:lnTo>
                <a:lnTo>
                  <a:pt x="194" y="560"/>
                </a:lnTo>
                <a:lnTo>
                  <a:pt x="193" y="559"/>
                </a:lnTo>
                <a:lnTo>
                  <a:pt x="190" y="558"/>
                </a:lnTo>
                <a:lnTo>
                  <a:pt x="186" y="557"/>
                </a:lnTo>
                <a:lnTo>
                  <a:pt x="184" y="556"/>
                </a:lnTo>
                <a:lnTo>
                  <a:pt x="182" y="555"/>
                </a:lnTo>
                <a:lnTo>
                  <a:pt x="180" y="554"/>
                </a:lnTo>
                <a:lnTo>
                  <a:pt x="178" y="553"/>
                </a:lnTo>
                <a:lnTo>
                  <a:pt x="177" y="553"/>
                </a:lnTo>
                <a:lnTo>
                  <a:pt x="172" y="549"/>
                </a:lnTo>
                <a:lnTo>
                  <a:pt x="171" y="548"/>
                </a:lnTo>
                <a:lnTo>
                  <a:pt x="170" y="547"/>
                </a:lnTo>
                <a:lnTo>
                  <a:pt x="168" y="546"/>
                </a:lnTo>
                <a:lnTo>
                  <a:pt x="167" y="544"/>
                </a:lnTo>
                <a:lnTo>
                  <a:pt x="165" y="542"/>
                </a:lnTo>
                <a:lnTo>
                  <a:pt x="159" y="535"/>
                </a:lnTo>
                <a:lnTo>
                  <a:pt x="156" y="533"/>
                </a:lnTo>
                <a:lnTo>
                  <a:pt x="154" y="531"/>
                </a:lnTo>
                <a:lnTo>
                  <a:pt x="152" y="529"/>
                </a:lnTo>
                <a:lnTo>
                  <a:pt x="150" y="528"/>
                </a:lnTo>
                <a:lnTo>
                  <a:pt x="148" y="526"/>
                </a:lnTo>
                <a:lnTo>
                  <a:pt x="146" y="524"/>
                </a:lnTo>
                <a:lnTo>
                  <a:pt x="144" y="523"/>
                </a:lnTo>
                <a:lnTo>
                  <a:pt x="142" y="522"/>
                </a:lnTo>
                <a:lnTo>
                  <a:pt x="140" y="521"/>
                </a:lnTo>
                <a:lnTo>
                  <a:pt x="138" y="520"/>
                </a:lnTo>
                <a:lnTo>
                  <a:pt x="136" y="519"/>
                </a:lnTo>
                <a:lnTo>
                  <a:pt x="134" y="518"/>
                </a:lnTo>
                <a:lnTo>
                  <a:pt x="125" y="516"/>
                </a:lnTo>
                <a:lnTo>
                  <a:pt x="123" y="515"/>
                </a:lnTo>
                <a:lnTo>
                  <a:pt x="121" y="514"/>
                </a:lnTo>
                <a:lnTo>
                  <a:pt x="120" y="514"/>
                </a:lnTo>
                <a:lnTo>
                  <a:pt x="118" y="513"/>
                </a:lnTo>
                <a:lnTo>
                  <a:pt x="117" y="512"/>
                </a:lnTo>
                <a:lnTo>
                  <a:pt x="117" y="512"/>
                </a:lnTo>
                <a:lnTo>
                  <a:pt x="116" y="511"/>
                </a:lnTo>
                <a:lnTo>
                  <a:pt x="115" y="510"/>
                </a:lnTo>
                <a:lnTo>
                  <a:pt x="115" y="508"/>
                </a:lnTo>
                <a:lnTo>
                  <a:pt x="114" y="506"/>
                </a:lnTo>
                <a:lnTo>
                  <a:pt x="114" y="505"/>
                </a:lnTo>
                <a:lnTo>
                  <a:pt x="113" y="501"/>
                </a:lnTo>
                <a:lnTo>
                  <a:pt x="113" y="499"/>
                </a:lnTo>
                <a:lnTo>
                  <a:pt x="113" y="498"/>
                </a:lnTo>
                <a:lnTo>
                  <a:pt x="112" y="496"/>
                </a:lnTo>
                <a:lnTo>
                  <a:pt x="111" y="493"/>
                </a:lnTo>
                <a:lnTo>
                  <a:pt x="108" y="487"/>
                </a:lnTo>
                <a:lnTo>
                  <a:pt x="107" y="485"/>
                </a:lnTo>
                <a:lnTo>
                  <a:pt x="107" y="483"/>
                </a:lnTo>
                <a:lnTo>
                  <a:pt x="105" y="481"/>
                </a:lnTo>
                <a:lnTo>
                  <a:pt x="105" y="480"/>
                </a:lnTo>
                <a:lnTo>
                  <a:pt x="104" y="480"/>
                </a:lnTo>
                <a:lnTo>
                  <a:pt x="103" y="479"/>
                </a:lnTo>
                <a:lnTo>
                  <a:pt x="103" y="478"/>
                </a:lnTo>
                <a:lnTo>
                  <a:pt x="99" y="476"/>
                </a:lnTo>
                <a:lnTo>
                  <a:pt x="98" y="475"/>
                </a:lnTo>
                <a:lnTo>
                  <a:pt x="97" y="474"/>
                </a:lnTo>
                <a:lnTo>
                  <a:pt x="97" y="473"/>
                </a:lnTo>
                <a:lnTo>
                  <a:pt x="96" y="473"/>
                </a:lnTo>
                <a:lnTo>
                  <a:pt x="95" y="472"/>
                </a:lnTo>
                <a:lnTo>
                  <a:pt x="95" y="470"/>
                </a:lnTo>
                <a:lnTo>
                  <a:pt x="94" y="469"/>
                </a:lnTo>
                <a:lnTo>
                  <a:pt x="93" y="467"/>
                </a:lnTo>
                <a:lnTo>
                  <a:pt x="92" y="465"/>
                </a:lnTo>
                <a:lnTo>
                  <a:pt x="90" y="459"/>
                </a:lnTo>
                <a:lnTo>
                  <a:pt x="88" y="454"/>
                </a:lnTo>
                <a:lnTo>
                  <a:pt x="87" y="451"/>
                </a:lnTo>
                <a:lnTo>
                  <a:pt x="86" y="449"/>
                </a:lnTo>
                <a:lnTo>
                  <a:pt x="85" y="448"/>
                </a:lnTo>
                <a:lnTo>
                  <a:pt x="84" y="446"/>
                </a:lnTo>
                <a:lnTo>
                  <a:pt x="83" y="445"/>
                </a:lnTo>
                <a:lnTo>
                  <a:pt x="82" y="444"/>
                </a:lnTo>
                <a:lnTo>
                  <a:pt x="82" y="444"/>
                </a:lnTo>
                <a:lnTo>
                  <a:pt x="81" y="444"/>
                </a:lnTo>
                <a:lnTo>
                  <a:pt x="80" y="443"/>
                </a:lnTo>
                <a:lnTo>
                  <a:pt x="79" y="443"/>
                </a:lnTo>
                <a:lnTo>
                  <a:pt x="75" y="444"/>
                </a:lnTo>
                <a:lnTo>
                  <a:pt x="72" y="444"/>
                </a:lnTo>
                <a:lnTo>
                  <a:pt x="70" y="444"/>
                </a:lnTo>
                <a:lnTo>
                  <a:pt x="66" y="444"/>
                </a:lnTo>
                <a:lnTo>
                  <a:pt x="65" y="444"/>
                </a:lnTo>
                <a:lnTo>
                  <a:pt x="63" y="444"/>
                </a:lnTo>
                <a:lnTo>
                  <a:pt x="61" y="443"/>
                </a:lnTo>
                <a:lnTo>
                  <a:pt x="60" y="443"/>
                </a:lnTo>
                <a:lnTo>
                  <a:pt x="58" y="442"/>
                </a:lnTo>
                <a:lnTo>
                  <a:pt x="58" y="442"/>
                </a:lnTo>
                <a:lnTo>
                  <a:pt x="57" y="441"/>
                </a:lnTo>
                <a:lnTo>
                  <a:pt x="56" y="440"/>
                </a:lnTo>
                <a:lnTo>
                  <a:pt x="55" y="439"/>
                </a:lnTo>
                <a:lnTo>
                  <a:pt x="51" y="435"/>
                </a:lnTo>
                <a:lnTo>
                  <a:pt x="50" y="434"/>
                </a:lnTo>
                <a:lnTo>
                  <a:pt x="49" y="432"/>
                </a:lnTo>
                <a:lnTo>
                  <a:pt x="47" y="430"/>
                </a:lnTo>
                <a:lnTo>
                  <a:pt x="46" y="427"/>
                </a:lnTo>
                <a:lnTo>
                  <a:pt x="43" y="422"/>
                </a:lnTo>
                <a:lnTo>
                  <a:pt x="42" y="419"/>
                </a:lnTo>
                <a:lnTo>
                  <a:pt x="40" y="413"/>
                </a:lnTo>
                <a:lnTo>
                  <a:pt x="37" y="408"/>
                </a:lnTo>
                <a:lnTo>
                  <a:pt x="36" y="404"/>
                </a:lnTo>
                <a:lnTo>
                  <a:pt x="35" y="403"/>
                </a:lnTo>
                <a:lnTo>
                  <a:pt x="35" y="402"/>
                </a:lnTo>
                <a:lnTo>
                  <a:pt x="34" y="402"/>
                </a:lnTo>
                <a:lnTo>
                  <a:pt x="34" y="402"/>
                </a:lnTo>
                <a:lnTo>
                  <a:pt x="34" y="401"/>
                </a:lnTo>
                <a:lnTo>
                  <a:pt x="33" y="401"/>
                </a:lnTo>
                <a:lnTo>
                  <a:pt x="32" y="401"/>
                </a:lnTo>
                <a:lnTo>
                  <a:pt x="29" y="401"/>
                </a:lnTo>
                <a:lnTo>
                  <a:pt x="28" y="401"/>
                </a:lnTo>
                <a:lnTo>
                  <a:pt x="27" y="401"/>
                </a:lnTo>
                <a:lnTo>
                  <a:pt x="26" y="400"/>
                </a:lnTo>
                <a:lnTo>
                  <a:pt x="25" y="399"/>
                </a:lnTo>
                <a:lnTo>
                  <a:pt x="24" y="398"/>
                </a:lnTo>
                <a:lnTo>
                  <a:pt x="23" y="396"/>
                </a:lnTo>
                <a:lnTo>
                  <a:pt x="21" y="393"/>
                </a:lnTo>
                <a:lnTo>
                  <a:pt x="20" y="392"/>
                </a:lnTo>
                <a:lnTo>
                  <a:pt x="19" y="391"/>
                </a:lnTo>
                <a:lnTo>
                  <a:pt x="18" y="390"/>
                </a:lnTo>
                <a:lnTo>
                  <a:pt x="17" y="389"/>
                </a:lnTo>
                <a:lnTo>
                  <a:pt x="16" y="388"/>
                </a:lnTo>
                <a:lnTo>
                  <a:pt x="15" y="388"/>
                </a:lnTo>
                <a:lnTo>
                  <a:pt x="14" y="387"/>
                </a:lnTo>
                <a:lnTo>
                  <a:pt x="13" y="387"/>
                </a:lnTo>
                <a:lnTo>
                  <a:pt x="12" y="387"/>
                </a:lnTo>
                <a:lnTo>
                  <a:pt x="10" y="386"/>
                </a:lnTo>
                <a:lnTo>
                  <a:pt x="8" y="386"/>
                </a:lnTo>
                <a:lnTo>
                  <a:pt x="6" y="386"/>
                </a:lnTo>
                <a:lnTo>
                  <a:pt x="5" y="386"/>
                </a:lnTo>
                <a:lnTo>
                  <a:pt x="4" y="386"/>
                </a:lnTo>
                <a:lnTo>
                  <a:pt x="4" y="386"/>
                </a:lnTo>
                <a:lnTo>
                  <a:pt x="4" y="384"/>
                </a:lnTo>
                <a:lnTo>
                  <a:pt x="2" y="379"/>
                </a:lnTo>
                <a:lnTo>
                  <a:pt x="1" y="378"/>
                </a:lnTo>
                <a:lnTo>
                  <a:pt x="1" y="376"/>
                </a:lnTo>
                <a:lnTo>
                  <a:pt x="1" y="375"/>
                </a:lnTo>
                <a:lnTo>
                  <a:pt x="1" y="374"/>
                </a:lnTo>
                <a:lnTo>
                  <a:pt x="0" y="372"/>
                </a:lnTo>
                <a:lnTo>
                  <a:pt x="0" y="370"/>
                </a:lnTo>
                <a:lnTo>
                  <a:pt x="0" y="368"/>
                </a:lnTo>
                <a:lnTo>
                  <a:pt x="0" y="366"/>
                </a:lnTo>
                <a:lnTo>
                  <a:pt x="1" y="364"/>
                </a:lnTo>
                <a:lnTo>
                  <a:pt x="1" y="362"/>
                </a:lnTo>
                <a:lnTo>
                  <a:pt x="2" y="358"/>
                </a:lnTo>
                <a:lnTo>
                  <a:pt x="2" y="356"/>
                </a:lnTo>
                <a:lnTo>
                  <a:pt x="3" y="353"/>
                </a:lnTo>
                <a:lnTo>
                  <a:pt x="3" y="352"/>
                </a:lnTo>
                <a:lnTo>
                  <a:pt x="4" y="350"/>
                </a:lnTo>
                <a:lnTo>
                  <a:pt x="5" y="348"/>
                </a:lnTo>
                <a:lnTo>
                  <a:pt x="6" y="345"/>
                </a:lnTo>
                <a:lnTo>
                  <a:pt x="8" y="342"/>
                </a:lnTo>
                <a:lnTo>
                  <a:pt x="9" y="340"/>
                </a:lnTo>
                <a:lnTo>
                  <a:pt x="10" y="339"/>
                </a:lnTo>
                <a:lnTo>
                  <a:pt x="11" y="338"/>
                </a:lnTo>
                <a:lnTo>
                  <a:pt x="12" y="337"/>
                </a:lnTo>
                <a:lnTo>
                  <a:pt x="13" y="336"/>
                </a:lnTo>
                <a:lnTo>
                  <a:pt x="14" y="336"/>
                </a:lnTo>
                <a:lnTo>
                  <a:pt x="15" y="335"/>
                </a:lnTo>
                <a:lnTo>
                  <a:pt x="16" y="335"/>
                </a:lnTo>
                <a:lnTo>
                  <a:pt x="19" y="333"/>
                </a:lnTo>
                <a:lnTo>
                  <a:pt x="20" y="333"/>
                </a:lnTo>
                <a:lnTo>
                  <a:pt x="21" y="332"/>
                </a:lnTo>
                <a:lnTo>
                  <a:pt x="23" y="331"/>
                </a:lnTo>
                <a:lnTo>
                  <a:pt x="23" y="330"/>
                </a:lnTo>
                <a:lnTo>
                  <a:pt x="24" y="329"/>
                </a:lnTo>
                <a:lnTo>
                  <a:pt x="25" y="328"/>
                </a:lnTo>
                <a:lnTo>
                  <a:pt x="25" y="328"/>
                </a:lnTo>
                <a:lnTo>
                  <a:pt x="26" y="327"/>
                </a:lnTo>
                <a:lnTo>
                  <a:pt x="26" y="326"/>
                </a:lnTo>
                <a:lnTo>
                  <a:pt x="26" y="325"/>
                </a:lnTo>
                <a:lnTo>
                  <a:pt x="27" y="324"/>
                </a:lnTo>
                <a:lnTo>
                  <a:pt x="27" y="322"/>
                </a:lnTo>
                <a:lnTo>
                  <a:pt x="27" y="320"/>
                </a:lnTo>
                <a:lnTo>
                  <a:pt x="27" y="318"/>
                </a:lnTo>
                <a:lnTo>
                  <a:pt x="27" y="316"/>
                </a:lnTo>
                <a:lnTo>
                  <a:pt x="25" y="310"/>
                </a:lnTo>
                <a:lnTo>
                  <a:pt x="25" y="309"/>
                </a:lnTo>
                <a:lnTo>
                  <a:pt x="24" y="307"/>
                </a:lnTo>
                <a:lnTo>
                  <a:pt x="23" y="303"/>
                </a:lnTo>
                <a:lnTo>
                  <a:pt x="22" y="302"/>
                </a:lnTo>
                <a:lnTo>
                  <a:pt x="22" y="300"/>
                </a:lnTo>
                <a:lnTo>
                  <a:pt x="22" y="299"/>
                </a:lnTo>
                <a:lnTo>
                  <a:pt x="22" y="298"/>
                </a:lnTo>
                <a:lnTo>
                  <a:pt x="22" y="296"/>
                </a:lnTo>
                <a:lnTo>
                  <a:pt x="23" y="293"/>
                </a:lnTo>
                <a:lnTo>
                  <a:pt x="23" y="291"/>
                </a:lnTo>
                <a:lnTo>
                  <a:pt x="24" y="289"/>
                </a:lnTo>
                <a:lnTo>
                  <a:pt x="24" y="283"/>
                </a:lnTo>
                <a:lnTo>
                  <a:pt x="24" y="281"/>
                </a:lnTo>
                <a:lnTo>
                  <a:pt x="25" y="278"/>
                </a:lnTo>
                <a:lnTo>
                  <a:pt x="26" y="273"/>
                </a:lnTo>
                <a:lnTo>
                  <a:pt x="26" y="272"/>
                </a:lnTo>
                <a:lnTo>
                  <a:pt x="26" y="271"/>
                </a:lnTo>
                <a:lnTo>
                  <a:pt x="27" y="271"/>
                </a:lnTo>
                <a:lnTo>
                  <a:pt x="27" y="271"/>
                </a:lnTo>
                <a:lnTo>
                  <a:pt x="28" y="271"/>
                </a:lnTo>
                <a:lnTo>
                  <a:pt x="29" y="271"/>
                </a:lnTo>
                <a:lnTo>
                  <a:pt x="30" y="271"/>
                </a:lnTo>
                <a:lnTo>
                  <a:pt x="35" y="272"/>
                </a:lnTo>
                <a:lnTo>
                  <a:pt x="37" y="272"/>
                </a:lnTo>
                <a:lnTo>
                  <a:pt x="38" y="272"/>
                </a:lnTo>
                <a:lnTo>
                  <a:pt x="39" y="272"/>
                </a:lnTo>
                <a:lnTo>
                  <a:pt x="40" y="272"/>
                </a:lnTo>
                <a:lnTo>
                  <a:pt x="41" y="272"/>
                </a:lnTo>
                <a:lnTo>
                  <a:pt x="42" y="271"/>
                </a:lnTo>
                <a:lnTo>
                  <a:pt x="44" y="271"/>
                </a:lnTo>
                <a:lnTo>
                  <a:pt x="45" y="270"/>
                </a:lnTo>
                <a:lnTo>
                  <a:pt x="46" y="270"/>
                </a:lnTo>
                <a:lnTo>
                  <a:pt x="48" y="269"/>
                </a:lnTo>
                <a:lnTo>
                  <a:pt x="50" y="267"/>
                </a:lnTo>
                <a:lnTo>
                  <a:pt x="54" y="264"/>
                </a:lnTo>
                <a:lnTo>
                  <a:pt x="55" y="263"/>
                </a:lnTo>
                <a:lnTo>
                  <a:pt x="57" y="262"/>
                </a:lnTo>
                <a:lnTo>
                  <a:pt x="59" y="261"/>
                </a:lnTo>
                <a:lnTo>
                  <a:pt x="63" y="259"/>
                </a:lnTo>
                <a:lnTo>
                  <a:pt x="64" y="259"/>
                </a:lnTo>
                <a:lnTo>
                  <a:pt x="65" y="259"/>
                </a:lnTo>
                <a:lnTo>
                  <a:pt x="65" y="258"/>
                </a:lnTo>
                <a:lnTo>
                  <a:pt x="66" y="257"/>
                </a:lnTo>
                <a:lnTo>
                  <a:pt x="66" y="257"/>
                </a:lnTo>
                <a:lnTo>
                  <a:pt x="67" y="253"/>
                </a:lnTo>
                <a:lnTo>
                  <a:pt x="69" y="248"/>
                </a:lnTo>
                <a:lnTo>
                  <a:pt x="69" y="246"/>
                </a:lnTo>
                <a:lnTo>
                  <a:pt x="70" y="245"/>
                </a:lnTo>
                <a:lnTo>
                  <a:pt x="71" y="244"/>
                </a:lnTo>
                <a:lnTo>
                  <a:pt x="72" y="242"/>
                </a:lnTo>
                <a:lnTo>
                  <a:pt x="73" y="241"/>
                </a:lnTo>
                <a:lnTo>
                  <a:pt x="75" y="239"/>
                </a:lnTo>
                <a:lnTo>
                  <a:pt x="75" y="238"/>
                </a:lnTo>
                <a:lnTo>
                  <a:pt x="76" y="238"/>
                </a:lnTo>
                <a:lnTo>
                  <a:pt x="76" y="237"/>
                </a:lnTo>
                <a:lnTo>
                  <a:pt x="76" y="236"/>
                </a:lnTo>
                <a:lnTo>
                  <a:pt x="76" y="235"/>
                </a:lnTo>
                <a:lnTo>
                  <a:pt x="76" y="234"/>
                </a:lnTo>
                <a:lnTo>
                  <a:pt x="76" y="233"/>
                </a:lnTo>
                <a:lnTo>
                  <a:pt x="76" y="231"/>
                </a:lnTo>
                <a:lnTo>
                  <a:pt x="75" y="230"/>
                </a:lnTo>
                <a:lnTo>
                  <a:pt x="75" y="229"/>
                </a:lnTo>
                <a:lnTo>
                  <a:pt x="74" y="228"/>
                </a:lnTo>
                <a:lnTo>
                  <a:pt x="72" y="225"/>
                </a:lnTo>
                <a:lnTo>
                  <a:pt x="71" y="224"/>
                </a:lnTo>
                <a:lnTo>
                  <a:pt x="70" y="222"/>
                </a:lnTo>
                <a:lnTo>
                  <a:pt x="69" y="220"/>
                </a:lnTo>
                <a:lnTo>
                  <a:pt x="69" y="219"/>
                </a:lnTo>
                <a:lnTo>
                  <a:pt x="69" y="218"/>
                </a:lnTo>
                <a:lnTo>
                  <a:pt x="69" y="217"/>
                </a:lnTo>
                <a:lnTo>
                  <a:pt x="69" y="216"/>
                </a:lnTo>
                <a:lnTo>
                  <a:pt x="69" y="215"/>
                </a:lnTo>
                <a:lnTo>
                  <a:pt x="70" y="214"/>
                </a:lnTo>
                <a:lnTo>
                  <a:pt x="70" y="213"/>
                </a:lnTo>
                <a:lnTo>
                  <a:pt x="71" y="212"/>
                </a:lnTo>
                <a:lnTo>
                  <a:pt x="72" y="211"/>
                </a:lnTo>
                <a:lnTo>
                  <a:pt x="74" y="210"/>
                </a:lnTo>
                <a:lnTo>
                  <a:pt x="75" y="207"/>
                </a:lnTo>
                <a:lnTo>
                  <a:pt x="76" y="207"/>
                </a:lnTo>
                <a:lnTo>
                  <a:pt x="77" y="206"/>
                </a:lnTo>
                <a:lnTo>
                  <a:pt x="79" y="205"/>
                </a:lnTo>
                <a:lnTo>
                  <a:pt x="79" y="205"/>
                </a:lnTo>
                <a:lnTo>
                  <a:pt x="80" y="205"/>
                </a:lnTo>
                <a:lnTo>
                  <a:pt x="80" y="204"/>
                </a:lnTo>
                <a:lnTo>
                  <a:pt x="81" y="204"/>
                </a:lnTo>
                <a:lnTo>
                  <a:pt x="81" y="203"/>
                </a:lnTo>
                <a:lnTo>
                  <a:pt x="82" y="201"/>
                </a:lnTo>
                <a:lnTo>
                  <a:pt x="82" y="200"/>
                </a:lnTo>
                <a:lnTo>
                  <a:pt x="82" y="200"/>
                </a:lnTo>
                <a:lnTo>
                  <a:pt x="82" y="199"/>
                </a:lnTo>
                <a:lnTo>
                  <a:pt x="82" y="199"/>
                </a:lnTo>
                <a:lnTo>
                  <a:pt x="81" y="198"/>
                </a:lnTo>
                <a:lnTo>
                  <a:pt x="81" y="198"/>
                </a:lnTo>
                <a:lnTo>
                  <a:pt x="79" y="196"/>
                </a:lnTo>
                <a:lnTo>
                  <a:pt x="78" y="195"/>
                </a:lnTo>
                <a:lnTo>
                  <a:pt x="77" y="194"/>
                </a:lnTo>
                <a:lnTo>
                  <a:pt x="76" y="194"/>
                </a:lnTo>
                <a:lnTo>
                  <a:pt x="76" y="193"/>
                </a:lnTo>
                <a:lnTo>
                  <a:pt x="76" y="192"/>
                </a:lnTo>
                <a:lnTo>
                  <a:pt x="75" y="191"/>
                </a:lnTo>
                <a:lnTo>
                  <a:pt x="75" y="190"/>
                </a:lnTo>
                <a:lnTo>
                  <a:pt x="75" y="190"/>
                </a:lnTo>
                <a:lnTo>
                  <a:pt x="75" y="189"/>
                </a:lnTo>
                <a:lnTo>
                  <a:pt x="75" y="188"/>
                </a:lnTo>
                <a:lnTo>
                  <a:pt x="75" y="187"/>
                </a:lnTo>
                <a:lnTo>
                  <a:pt x="75" y="187"/>
                </a:lnTo>
                <a:lnTo>
                  <a:pt x="75" y="186"/>
                </a:lnTo>
                <a:lnTo>
                  <a:pt x="75" y="186"/>
                </a:lnTo>
                <a:lnTo>
                  <a:pt x="76" y="185"/>
                </a:lnTo>
                <a:lnTo>
                  <a:pt x="76" y="185"/>
                </a:lnTo>
                <a:lnTo>
                  <a:pt x="77" y="185"/>
                </a:lnTo>
                <a:lnTo>
                  <a:pt x="80" y="183"/>
                </a:lnTo>
                <a:lnTo>
                  <a:pt x="81" y="182"/>
                </a:lnTo>
                <a:lnTo>
                  <a:pt x="81" y="182"/>
                </a:lnTo>
                <a:lnTo>
                  <a:pt x="82" y="181"/>
                </a:lnTo>
                <a:lnTo>
                  <a:pt x="82" y="181"/>
                </a:lnTo>
                <a:lnTo>
                  <a:pt x="83" y="180"/>
                </a:lnTo>
                <a:lnTo>
                  <a:pt x="83" y="179"/>
                </a:lnTo>
                <a:lnTo>
                  <a:pt x="83" y="178"/>
                </a:lnTo>
                <a:lnTo>
                  <a:pt x="84" y="178"/>
                </a:lnTo>
                <a:lnTo>
                  <a:pt x="84" y="177"/>
                </a:lnTo>
                <a:lnTo>
                  <a:pt x="84" y="176"/>
                </a:lnTo>
                <a:lnTo>
                  <a:pt x="84" y="175"/>
                </a:lnTo>
                <a:lnTo>
                  <a:pt x="83" y="173"/>
                </a:lnTo>
                <a:lnTo>
                  <a:pt x="83" y="171"/>
                </a:lnTo>
                <a:lnTo>
                  <a:pt x="83" y="170"/>
                </a:lnTo>
                <a:lnTo>
                  <a:pt x="83" y="169"/>
                </a:lnTo>
                <a:lnTo>
                  <a:pt x="84" y="168"/>
                </a:lnTo>
                <a:lnTo>
                  <a:pt x="84" y="166"/>
                </a:lnTo>
                <a:lnTo>
                  <a:pt x="84" y="165"/>
                </a:lnTo>
                <a:lnTo>
                  <a:pt x="85" y="164"/>
                </a:lnTo>
                <a:lnTo>
                  <a:pt x="86" y="163"/>
                </a:lnTo>
                <a:lnTo>
                  <a:pt x="88" y="161"/>
                </a:lnTo>
                <a:lnTo>
                  <a:pt x="89" y="160"/>
                </a:lnTo>
                <a:lnTo>
                  <a:pt x="91" y="158"/>
                </a:lnTo>
                <a:lnTo>
                  <a:pt x="94" y="156"/>
                </a:lnTo>
                <a:lnTo>
                  <a:pt x="98" y="153"/>
                </a:lnTo>
                <a:lnTo>
                  <a:pt x="99" y="152"/>
                </a:lnTo>
                <a:lnTo>
                  <a:pt x="100" y="152"/>
                </a:lnTo>
                <a:lnTo>
                  <a:pt x="100" y="150"/>
                </a:lnTo>
                <a:lnTo>
                  <a:pt x="101" y="149"/>
                </a:lnTo>
                <a:lnTo>
                  <a:pt x="102" y="147"/>
                </a:lnTo>
                <a:lnTo>
                  <a:pt x="103" y="143"/>
                </a:lnTo>
                <a:lnTo>
                  <a:pt x="104" y="141"/>
                </a:lnTo>
                <a:lnTo>
                  <a:pt x="105" y="139"/>
                </a:lnTo>
                <a:lnTo>
                  <a:pt x="107" y="136"/>
                </a:lnTo>
                <a:lnTo>
                  <a:pt x="108" y="135"/>
                </a:lnTo>
                <a:lnTo>
                  <a:pt x="108" y="134"/>
                </a:lnTo>
                <a:lnTo>
                  <a:pt x="109" y="132"/>
                </a:lnTo>
                <a:lnTo>
                  <a:pt x="109" y="129"/>
                </a:lnTo>
                <a:lnTo>
                  <a:pt x="110" y="128"/>
                </a:lnTo>
                <a:lnTo>
                  <a:pt x="110" y="127"/>
                </a:lnTo>
                <a:lnTo>
                  <a:pt x="110" y="125"/>
                </a:lnTo>
                <a:lnTo>
                  <a:pt x="109" y="124"/>
                </a:lnTo>
                <a:lnTo>
                  <a:pt x="109" y="123"/>
                </a:lnTo>
                <a:lnTo>
                  <a:pt x="108" y="123"/>
                </a:lnTo>
                <a:lnTo>
                  <a:pt x="106" y="120"/>
                </a:lnTo>
                <a:lnTo>
                  <a:pt x="105" y="119"/>
                </a:lnTo>
                <a:lnTo>
                  <a:pt x="104" y="117"/>
                </a:lnTo>
                <a:lnTo>
                  <a:pt x="102" y="113"/>
                </a:lnTo>
                <a:lnTo>
                  <a:pt x="101" y="111"/>
                </a:lnTo>
                <a:lnTo>
                  <a:pt x="101" y="109"/>
                </a:lnTo>
                <a:lnTo>
                  <a:pt x="100" y="106"/>
                </a:lnTo>
                <a:lnTo>
                  <a:pt x="100" y="104"/>
                </a:lnTo>
                <a:lnTo>
                  <a:pt x="100" y="102"/>
                </a:lnTo>
                <a:lnTo>
                  <a:pt x="100" y="100"/>
                </a:lnTo>
                <a:lnTo>
                  <a:pt x="101" y="96"/>
                </a:lnTo>
                <a:lnTo>
                  <a:pt x="101" y="94"/>
                </a:lnTo>
                <a:lnTo>
                  <a:pt x="101" y="93"/>
                </a:lnTo>
                <a:lnTo>
                  <a:pt x="102" y="91"/>
                </a:lnTo>
                <a:lnTo>
                  <a:pt x="103" y="89"/>
                </a:lnTo>
                <a:lnTo>
                  <a:pt x="104" y="88"/>
                </a:lnTo>
                <a:lnTo>
                  <a:pt x="107" y="83"/>
                </a:lnTo>
                <a:lnTo>
                  <a:pt x="108" y="82"/>
                </a:lnTo>
                <a:lnTo>
                  <a:pt x="108" y="81"/>
                </a:lnTo>
                <a:lnTo>
                  <a:pt x="108" y="81"/>
                </a:lnTo>
                <a:lnTo>
                  <a:pt x="107" y="80"/>
                </a:lnTo>
                <a:lnTo>
                  <a:pt x="107" y="78"/>
                </a:lnTo>
                <a:lnTo>
                  <a:pt x="106" y="77"/>
                </a:lnTo>
                <a:lnTo>
                  <a:pt x="105" y="74"/>
                </a:lnTo>
                <a:lnTo>
                  <a:pt x="104" y="71"/>
                </a:lnTo>
                <a:lnTo>
                  <a:pt x="103" y="69"/>
                </a:lnTo>
                <a:lnTo>
                  <a:pt x="103" y="68"/>
                </a:lnTo>
                <a:lnTo>
                  <a:pt x="102" y="65"/>
                </a:lnTo>
                <a:lnTo>
                  <a:pt x="102" y="63"/>
                </a:lnTo>
                <a:lnTo>
                  <a:pt x="102" y="57"/>
                </a:lnTo>
                <a:lnTo>
                  <a:pt x="101" y="56"/>
                </a:lnTo>
                <a:lnTo>
                  <a:pt x="101" y="54"/>
                </a:lnTo>
                <a:lnTo>
                  <a:pt x="101" y="52"/>
                </a:lnTo>
                <a:lnTo>
                  <a:pt x="100" y="51"/>
                </a:lnTo>
                <a:lnTo>
                  <a:pt x="100" y="50"/>
                </a:lnTo>
                <a:lnTo>
                  <a:pt x="100" y="50"/>
                </a:lnTo>
                <a:lnTo>
                  <a:pt x="98" y="48"/>
                </a:lnTo>
                <a:lnTo>
                  <a:pt x="97" y="47"/>
                </a:lnTo>
                <a:lnTo>
                  <a:pt x="97" y="46"/>
                </a:lnTo>
                <a:lnTo>
                  <a:pt x="97" y="45"/>
                </a:lnTo>
                <a:lnTo>
                  <a:pt x="97" y="45"/>
                </a:lnTo>
                <a:lnTo>
                  <a:pt x="97" y="44"/>
                </a:lnTo>
                <a:lnTo>
                  <a:pt x="97" y="43"/>
                </a:lnTo>
                <a:lnTo>
                  <a:pt x="97" y="43"/>
                </a:lnTo>
                <a:lnTo>
                  <a:pt x="97" y="41"/>
                </a:lnTo>
                <a:lnTo>
                  <a:pt x="99" y="35"/>
                </a:lnTo>
                <a:lnTo>
                  <a:pt x="99" y="34"/>
                </a:lnTo>
                <a:lnTo>
                  <a:pt x="100" y="33"/>
                </a:lnTo>
                <a:lnTo>
                  <a:pt x="100" y="32"/>
                </a:lnTo>
                <a:lnTo>
                  <a:pt x="101" y="31"/>
                </a:lnTo>
                <a:lnTo>
                  <a:pt x="101" y="30"/>
                </a:lnTo>
                <a:lnTo>
                  <a:pt x="102" y="30"/>
                </a:lnTo>
                <a:lnTo>
                  <a:pt x="102" y="30"/>
                </a:lnTo>
                <a:lnTo>
                  <a:pt x="103" y="30"/>
                </a:lnTo>
                <a:lnTo>
                  <a:pt x="103" y="30"/>
                </a:lnTo>
                <a:lnTo>
                  <a:pt x="104" y="30"/>
                </a:lnTo>
                <a:lnTo>
                  <a:pt x="104" y="31"/>
                </a:lnTo>
                <a:lnTo>
                  <a:pt x="106" y="31"/>
                </a:lnTo>
                <a:lnTo>
                  <a:pt x="108" y="30"/>
                </a:lnTo>
                <a:lnTo>
                  <a:pt x="109" y="30"/>
                </a:lnTo>
                <a:lnTo>
                  <a:pt x="113" y="29"/>
                </a:lnTo>
                <a:lnTo>
                  <a:pt x="119" y="27"/>
                </a:lnTo>
                <a:lnTo>
                  <a:pt x="121" y="26"/>
                </a:lnTo>
                <a:lnTo>
                  <a:pt x="124" y="25"/>
                </a:lnTo>
                <a:lnTo>
                  <a:pt x="125" y="25"/>
                </a:lnTo>
                <a:lnTo>
                  <a:pt x="125" y="25"/>
                </a:lnTo>
                <a:lnTo>
                  <a:pt x="126" y="25"/>
                </a:lnTo>
                <a:lnTo>
                  <a:pt x="127" y="25"/>
                </a:lnTo>
                <a:lnTo>
                  <a:pt x="127" y="25"/>
                </a:lnTo>
                <a:lnTo>
                  <a:pt x="128" y="25"/>
                </a:lnTo>
                <a:lnTo>
                  <a:pt x="129" y="26"/>
                </a:lnTo>
                <a:lnTo>
                  <a:pt x="132" y="29"/>
                </a:lnTo>
                <a:lnTo>
                  <a:pt x="133" y="29"/>
                </a:lnTo>
                <a:lnTo>
                  <a:pt x="133" y="30"/>
                </a:lnTo>
                <a:lnTo>
                  <a:pt x="134" y="30"/>
                </a:lnTo>
                <a:lnTo>
                  <a:pt x="135" y="30"/>
                </a:lnTo>
                <a:lnTo>
                  <a:pt x="136" y="30"/>
                </a:lnTo>
                <a:lnTo>
                  <a:pt x="136" y="30"/>
                </a:lnTo>
                <a:lnTo>
                  <a:pt x="137" y="29"/>
                </a:lnTo>
                <a:lnTo>
                  <a:pt x="138" y="29"/>
                </a:lnTo>
                <a:lnTo>
                  <a:pt x="140" y="29"/>
                </a:lnTo>
                <a:lnTo>
                  <a:pt x="143" y="27"/>
                </a:lnTo>
                <a:lnTo>
                  <a:pt x="144" y="26"/>
                </a:lnTo>
                <a:lnTo>
                  <a:pt x="146" y="26"/>
                </a:lnTo>
                <a:lnTo>
                  <a:pt x="147" y="26"/>
                </a:lnTo>
                <a:lnTo>
                  <a:pt x="148" y="26"/>
                </a:lnTo>
                <a:lnTo>
                  <a:pt x="148" y="26"/>
                </a:lnTo>
                <a:lnTo>
                  <a:pt x="149" y="27"/>
                </a:lnTo>
                <a:lnTo>
                  <a:pt x="150" y="27"/>
                </a:lnTo>
                <a:lnTo>
                  <a:pt x="153" y="30"/>
                </a:lnTo>
                <a:lnTo>
                  <a:pt x="154" y="30"/>
                </a:lnTo>
                <a:lnTo>
                  <a:pt x="156" y="31"/>
                </a:lnTo>
                <a:lnTo>
                  <a:pt x="157" y="32"/>
                </a:lnTo>
                <a:lnTo>
                  <a:pt x="158" y="32"/>
                </a:lnTo>
                <a:lnTo>
                  <a:pt x="159" y="33"/>
                </a:lnTo>
                <a:lnTo>
                  <a:pt x="159" y="34"/>
                </a:lnTo>
                <a:lnTo>
                  <a:pt x="160" y="34"/>
                </a:lnTo>
                <a:lnTo>
                  <a:pt x="161" y="34"/>
                </a:lnTo>
                <a:lnTo>
                  <a:pt x="163" y="35"/>
                </a:lnTo>
                <a:lnTo>
                  <a:pt x="164" y="36"/>
                </a:lnTo>
                <a:lnTo>
                  <a:pt x="166" y="36"/>
                </a:lnTo>
                <a:lnTo>
                  <a:pt x="167" y="37"/>
                </a:lnTo>
                <a:lnTo>
                  <a:pt x="168" y="37"/>
                </a:lnTo>
                <a:lnTo>
                  <a:pt x="170" y="37"/>
                </a:lnTo>
                <a:lnTo>
                  <a:pt x="171" y="37"/>
                </a:lnTo>
                <a:lnTo>
                  <a:pt x="172" y="36"/>
                </a:lnTo>
                <a:lnTo>
                  <a:pt x="174" y="36"/>
                </a:lnTo>
                <a:lnTo>
                  <a:pt x="175" y="35"/>
                </a:lnTo>
                <a:lnTo>
                  <a:pt x="176" y="35"/>
                </a:lnTo>
                <a:lnTo>
                  <a:pt x="178" y="33"/>
                </a:lnTo>
                <a:lnTo>
                  <a:pt x="179" y="33"/>
                </a:lnTo>
                <a:lnTo>
                  <a:pt x="180" y="32"/>
                </a:lnTo>
                <a:lnTo>
                  <a:pt x="182" y="32"/>
                </a:lnTo>
                <a:lnTo>
                  <a:pt x="183" y="31"/>
                </a:lnTo>
                <a:lnTo>
                  <a:pt x="188" y="31"/>
                </a:lnTo>
                <a:lnTo>
                  <a:pt x="189" y="31"/>
                </a:lnTo>
                <a:lnTo>
                  <a:pt x="190" y="30"/>
                </a:lnTo>
                <a:lnTo>
                  <a:pt x="191" y="30"/>
                </a:lnTo>
                <a:lnTo>
                  <a:pt x="192" y="29"/>
                </a:lnTo>
                <a:lnTo>
                  <a:pt x="194" y="28"/>
                </a:lnTo>
                <a:lnTo>
                  <a:pt x="196" y="27"/>
                </a:lnTo>
                <a:lnTo>
                  <a:pt x="197" y="26"/>
                </a:lnTo>
                <a:lnTo>
                  <a:pt x="198" y="26"/>
                </a:lnTo>
                <a:lnTo>
                  <a:pt x="201" y="25"/>
                </a:lnTo>
                <a:lnTo>
                  <a:pt x="201" y="25"/>
                </a:lnTo>
                <a:lnTo>
                  <a:pt x="201" y="25"/>
                </a:lnTo>
                <a:lnTo>
                  <a:pt x="202" y="24"/>
                </a:lnTo>
                <a:lnTo>
                  <a:pt x="203" y="24"/>
                </a:lnTo>
                <a:lnTo>
                  <a:pt x="204" y="22"/>
                </a:lnTo>
                <a:lnTo>
                  <a:pt x="205" y="20"/>
                </a:lnTo>
                <a:lnTo>
                  <a:pt x="205" y="19"/>
                </a:lnTo>
                <a:lnTo>
                  <a:pt x="206" y="18"/>
                </a:lnTo>
                <a:lnTo>
                  <a:pt x="207" y="15"/>
                </a:lnTo>
                <a:lnTo>
                  <a:pt x="208" y="12"/>
                </a:lnTo>
                <a:lnTo>
                  <a:pt x="209" y="11"/>
                </a:lnTo>
                <a:lnTo>
                  <a:pt x="209" y="10"/>
                </a:lnTo>
                <a:lnTo>
                  <a:pt x="210" y="9"/>
                </a:lnTo>
                <a:lnTo>
                  <a:pt x="210" y="9"/>
                </a:lnTo>
                <a:lnTo>
                  <a:pt x="211" y="8"/>
                </a:lnTo>
                <a:lnTo>
                  <a:pt x="213" y="7"/>
                </a:lnTo>
                <a:lnTo>
                  <a:pt x="218" y="5"/>
                </a:lnTo>
                <a:lnTo>
                  <a:pt x="221" y="3"/>
                </a:lnTo>
                <a:lnTo>
                  <a:pt x="223" y="2"/>
                </a:lnTo>
                <a:lnTo>
                  <a:pt x="225" y="2"/>
                </a:lnTo>
                <a:lnTo>
                  <a:pt x="227" y="1"/>
                </a:lnTo>
                <a:lnTo>
                  <a:pt x="230" y="0"/>
                </a:lnTo>
                <a:lnTo>
                  <a:pt x="230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4" name="Freeform 267">
            <a:extLst>
              <a:ext uri="{FF2B5EF4-FFF2-40B4-BE49-F238E27FC236}">
                <a16:creationId xmlns:a16="http://schemas.microsoft.com/office/drawing/2014/main" id="{F25634BD-D69E-473C-B079-44087595D35B}"/>
              </a:ext>
            </a:extLst>
          </p:cNvPr>
          <p:cNvSpPr>
            <a:spLocks/>
          </p:cNvSpPr>
          <p:nvPr/>
        </p:nvSpPr>
        <p:spPr bwMode="auto">
          <a:xfrm>
            <a:off x="6628207" y="4271540"/>
            <a:ext cx="1149937" cy="1580457"/>
          </a:xfrm>
          <a:custGeom>
            <a:avLst/>
            <a:gdLst>
              <a:gd name="T0" fmla="*/ 405 w 605"/>
              <a:gd name="T1" fmla="*/ 2 h 760"/>
              <a:gd name="T2" fmla="*/ 424 w 605"/>
              <a:gd name="T3" fmla="*/ 15 h 760"/>
              <a:gd name="T4" fmla="*/ 433 w 605"/>
              <a:gd name="T5" fmla="*/ 31 h 760"/>
              <a:gd name="T6" fmla="*/ 439 w 605"/>
              <a:gd name="T7" fmla="*/ 47 h 760"/>
              <a:gd name="T8" fmla="*/ 477 w 605"/>
              <a:gd name="T9" fmla="*/ 46 h 760"/>
              <a:gd name="T10" fmla="*/ 476 w 605"/>
              <a:gd name="T11" fmla="*/ 57 h 760"/>
              <a:gd name="T12" fmla="*/ 518 w 605"/>
              <a:gd name="T13" fmla="*/ 73 h 760"/>
              <a:gd name="T14" fmla="*/ 556 w 605"/>
              <a:gd name="T15" fmla="*/ 93 h 760"/>
              <a:gd name="T16" fmla="*/ 574 w 605"/>
              <a:gd name="T17" fmla="*/ 109 h 760"/>
              <a:gd name="T18" fmla="*/ 605 w 605"/>
              <a:gd name="T19" fmla="*/ 153 h 760"/>
              <a:gd name="T20" fmla="*/ 594 w 605"/>
              <a:gd name="T21" fmla="*/ 192 h 760"/>
              <a:gd name="T22" fmla="*/ 589 w 605"/>
              <a:gd name="T23" fmla="*/ 226 h 760"/>
              <a:gd name="T24" fmla="*/ 578 w 605"/>
              <a:gd name="T25" fmla="*/ 251 h 760"/>
              <a:gd name="T26" fmla="*/ 554 w 605"/>
              <a:gd name="T27" fmla="*/ 252 h 760"/>
              <a:gd name="T28" fmla="*/ 540 w 605"/>
              <a:gd name="T29" fmla="*/ 279 h 760"/>
              <a:gd name="T30" fmla="*/ 547 w 605"/>
              <a:gd name="T31" fmla="*/ 288 h 760"/>
              <a:gd name="T32" fmla="*/ 550 w 605"/>
              <a:gd name="T33" fmla="*/ 303 h 760"/>
              <a:gd name="T34" fmla="*/ 549 w 605"/>
              <a:gd name="T35" fmla="*/ 314 h 760"/>
              <a:gd name="T36" fmla="*/ 568 w 605"/>
              <a:gd name="T37" fmla="*/ 324 h 760"/>
              <a:gd name="T38" fmla="*/ 569 w 605"/>
              <a:gd name="T39" fmla="*/ 368 h 760"/>
              <a:gd name="T40" fmla="*/ 571 w 605"/>
              <a:gd name="T41" fmla="*/ 394 h 760"/>
              <a:gd name="T42" fmla="*/ 575 w 605"/>
              <a:gd name="T43" fmla="*/ 429 h 760"/>
              <a:gd name="T44" fmla="*/ 573 w 605"/>
              <a:gd name="T45" fmla="*/ 471 h 760"/>
              <a:gd name="T46" fmla="*/ 572 w 605"/>
              <a:gd name="T47" fmla="*/ 510 h 760"/>
              <a:gd name="T48" fmla="*/ 555 w 605"/>
              <a:gd name="T49" fmla="*/ 538 h 760"/>
              <a:gd name="T50" fmla="*/ 548 w 605"/>
              <a:gd name="T51" fmla="*/ 553 h 760"/>
              <a:gd name="T52" fmla="*/ 546 w 605"/>
              <a:gd name="T53" fmla="*/ 570 h 760"/>
              <a:gd name="T54" fmla="*/ 548 w 605"/>
              <a:gd name="T55" fmla="*/ 596 h 760"/>
              <a:gd name="T56" fmla="*/ 526 w 605"/>
              <a:gd name="T57" fmla="*/ 624 h 760"/>
              <a:gd name="T58" fmla="*/ 497 w 605"/>
              <a:gd name="T59" fmla="*/ 638 h 760"/>
              <a:gd name="T60" fmla="*/ 498 w 605"/>
              <a:gd name="T61" fmla="*/ 686 h 760"/>
              <a:gd name="T62" fmla="*/ 476 w 605"/>
              <a:gd name="T63" fmla="*/ 710 h 760"/>
              <a:gd name="T64" fmla="*/ 473 w 605"/>
              <a:gd name="T65" fmla="*/ 745 h 760"/>
              <a:gd name="T66" fmla="*/ 452 w 605"/>
              <a:gd name="T67" fmla="*/ 760 h 760"/>
              <a:gd name="T68" fmla="*/ 414 w 605"/>
              <a:gd name="T69" fmla="*/ 726 h 760"/>
              <a:gd name="T70" fmla="*/ 382 w 605"/>
              <a:gd name="T71" fmla="*/ 660 h 760"/>
              <a:gd name="T72" fmla="*/ 336 w 605"/>
              <a:gd name="T73" fmla="*/ 643 h 760"/>
              <a:gd name="T74" fmla="*/ 312 w 605"/>
              <a:gd name="T75" fmla="*/ 608 h 760"/>
              <a:gd name="T76" fmla="*/ 272 w 605"/>
              <a:gd name="T77" fmla="*/ 556 h 760"/>
              <a:gd name="T78" fmla="*/ 252 w 605"/>
              <a:gd name="T79" fmla="*/ 521 h 760"/>
              <a:gd name="T80" fmla="*/ 199 w 605"/>
              <a:gd name="T81" fmla="*/ 491 h 760"/>
              <a:gd name="T82" fmla="*/ 167 w 605"/>
              <a:gd name="T83" fmla="*/ 493 h 760"/>
              <a:gd name="T84" fmla="*/ 139 w 605"/>
              <a:gd name="T85" fmla="*/ 458 h 760"/>
              <a:gd name="T86" fmla="*/ 101 w 605"/>
              <a:gd name="T87" fmla="*/ 426 h 760"/>
              <a:gd name="T88" fmla="*/ 94 w 605"/>
              <a:gd name="T89" fmla="*/ 373 h 760"/>
              <a:gd name="T90" fmla="*/ 68 w 605"/>
              <a:gd name="T91" fmla="*/ 344 h 760"/>
              <a:gd name="T92" fmla="*/ 49 w 605"/>
              <a:gd name="T93" fmla="*/ 302 h 760"/>
              <a:gd name="T94" fmla="*/ 45 w 605"/>
              <a:gd name="T95" fmla="*/ 266 h 760"/>
              <a:gd name="T96" fmla="*/ 2 w 605"/>
              <a:gd name="T97" fmla="*/ 229 h 760"/>
              <a:gd name="T98" fmla="*/ 25 w 605"/>
              <a:gd name="T99" fmla="*/ 197 h 760"/>
              <a:gd name="T100" fmla="*/ 47 w 605"/>
              <a:gd name="T101" fmla="*/ 147 h 760"/>
              <a:gd name="T102" fmla="*/ 89 w 605"/>
              <a:gd name="T103" fmla="*/ 123 h 760"/>
              <a:gd name="T104" fmla="*/ 117 w 605"/>
              <a:gd name="T105" fmla="*/ 127 h 760"/>
              <a:gd name="T106" fmla="*/ 134 w 605"/>
              <a:gd name="T107" fmla="*/ 112 h 760"/>
              <a:gd name="T108" fmla="*/ 176 w 605"/>
              <a:gd name="T109" fmla="*/ 104 h 760"/>
              <a:gd name="T110" fmla="*/ 220 w 605"/>
              <a:gd name="T111" fmla="*/ 112 h 760"/>
              <a:gd name="T112" fmla="*/ 241 w 605"/>
              <a:gd name="T113" fmla="*/ 85 h 760"/>
              <a:gd name="T114" fmla="*/ 283 w 605"/>
              <a:gd name="T115" fmla="*/ 58 h 760"/>
              <a:gd name="T116" fmla="*/ 324 w 605"/>
              <a:gd name="T117" fmla="*/ 51 h 760"/>
              <a:gd name="T118" fmla="*/ 353 w 605"/>
              <a:gd name="T119" fmla="*/ 64 h 760"/>
              <a:gd name="T120" fmla="*/ 366 w 605"/>
              <a:gd name="T121" fmla="*/ 34 h 760"/>
              <a:gd name="T122" fmla="*/ 378 w 605"/>
              <a:gd name="T123" fmla="*/ 15 h 760"/>
              <a:gd name="T124" fmla="*/ 393 w 605"/>
              <a:gd name="T125" fmla="*/ 1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05" h="760">
                <a:moveTo>
                  <a:pt x="395" y="0"/>
                </a:moveTo>
                <a:lnTo>
                  <a:pt x="395" y="1"/>
                </a:lnTo>
                <a:lnTo>
                  <a:pt x="395" y="1"/>
                </a:lnTo>
                <a:lnTo>
                  <a:pt x="395" y="1"/>
                </a:lnTo>
                <a:lnTo>
                  <a:pt x="395" y="3"/>
                </a:lnTo>
                <a:lnTo>
                  <a:pt x="395" y="4"/>
                </a:lnTo>
                <a:lnTo>
                  <a:pt x="395" y="5"/>
                </a:lnTo>
                <a:lnTo>
                  <a:pt x="396" y="7"/>
                </a:lnTo>
                <a:lnTo>
                  <a:pt x="396" y="7"/>
                </a:lnTo>
                <a:lnTo>
                  <a:pt x="397" y="8"/>
                </a:lnTo>
                <a:lnTo>
                  <a:pt x="397" y="8"/>
                </a:lnTo>
                <a:lnTo>
                  <a:pt x="398" y="8"/>
                </a:lnTo>
                <a:lnTo>
                  <a:pt x="399" y="8"/>
                </a:lnTo>
                <a:lnTo>
                  <a:pt x="399" y="8"/>
                </a:lnTo>
                <a:lnTo>
                  <a:pt x="400" y="8"/>
                </a:lnTo>
                <a:lnTo>
                  <a:pt x="400" y="7"/>
                </a:lnTo>
                <a:lnTo>
                  <a:pt x="401" y="6"/>
                </a:lnTo>
                <a:lnTo>
                  <a:pt x="403" y="4"/>
                </a:lnTo>
                <a:lnTo>
                  <a:pt x="404" y="3"/>
                </a:lnTo>
                <a:lnTo>
                  <a:pt x="404" y="3"/>
                </a:lnTo>
                <a:lnTo>
                  <a:pt x="405" y="2"/>
                </a:lnTo>
                <a:lnTo>
                  <a:pt x="406" y="2"/>
                </a:lnTo>
                <a:lnTo>
                  <a:pt x="407" y="2"/>
                </a:lnTo>
                <a:lnTo>
                  <a:pt x="407" y="2"/>
                </a:lnTo>
                <a:lnTo>
                  <a:pt x="408" y="2"/>
                </a:lnTo>
                <a:lnTo>
                  <a:pt x="408" y="4"/>
                </a:lnTo>
                <a:lnTo>
                  <a:pt x="410" y="6"/>
                </a:lnTo>
                <a:lnTo>
                  <a:pt x="412" y="8"/>
                </a:lnTo>
                <a:lnTo>
                  <a:pt x="413" y="10"/>
                </a:lnTo>
                <a:lnTo>
                  <a:pt x="413" y="11"/>
                </a:lnTo>
                <a:lnTo>
                  <a:pt x="414" y="14"/>
                </a:lnTo>
                <a:lnTo>
                  <a:pt x="415" y="15"/>
                </a:lnTo>
                <a:lnTo>
                  <a:pt x="415" y="15"/>
                </a:lnTo>
                <a:lnTo>
                  <a:pt x="415" y="16"/>
                </a:lnTo>
                <a:lnTo>
                  <a:pt x="416" y="16"/>
                </a:lnTo>
                <a:lnTo>
                  <a:pt x="417" y="16"/>
                </a:lnTo>
                <a:lnTo>
                  <a:pt x="417" y="16"/>
                </a:lnTo>
                <a:lnTo>
                  <a:pt x="418" y="16"/>
                </a:lnTo>
                <a:lnTo>
                  <a:pt x="419" y="16"/>
                </a:lnTo>
                <a:lnTo>
                  <a:pt x="422" y="15"/>
                </a:lnTo>
                <a:lnTo>
                  <a:pt x="423" y="15"/>
                </a:lnTo>
                <a:lnTo>
                  <a:pt x="424" y="15"/>
                </a:lnTo>
                <a:lnTo>
                  <a:pt x="426" y="14"/>
                </a:lnTo>
                <a:lnTo>
                  <a:pt x="427" y="13"/>
                </a:lnTo>
                <a:lnTo>
                  <a:pt x="428" y="12"/>
                </a:lnTo>
                <a:lnTo>
                  <a:pt x="429" y="11"/>
                </a:lnTo>
                <a:lnTo>
                  <a:pt x="430" y="10"/>
                </a:lnTo>
                <a:lnTo>
                  <a:pt x="430" y="11"/>
                </a:lnTo>
                <a:lnTo>
                  <a:pt x="430" y="12"/>
                </a:lnTo>
                <a:lnTo>
                  <a:pt x="432" y="14"/>
                </a:lnTo>
                <a:lnTo>
                  <a:pt x="433" y="15"/>
                </a:lnTo>
                <a:lnTo>
                  <a:pt x="434" y="17"/>
                </a:lnTo>
                <a:lnTo>
                  <a:pt x="435" y="19"/>
                </a:lnTo>
                <a:lnTo>
                  <a:pt x="435" y="20"/>
                </a:lnTo>
                <a:lnTo>
                  <a:pt x="436" y="21"/>
                </a:lnTo>
                <a:lnTo>
                  <a:pt x="436" y="22"/>
                </a:lnTo>
                <a:lnTo>
                  <a:pt x="436" y="24"/>
                </a:lnTo>
                <a:lnTo>
                  <a:pt x="436" y="25"/>
                </a:lnTo>
                <a:lnTo>
                  <a:pt x="436" y="25"/>
                </a:lnTo>
                <a:lnTo>
                  <a:pt x="436" y="26"/>
                </a:lnTo>
                <a:lnTo>
                  <a:pt x="435" y="27"/>
                </a:lnTo>
                <a:lnTo>
                  <a:pt x="435" y="28"/>
                </a:lnTo>
                <a:lnTo>
                  <a:pt x="433" y="31"/>
                </a:lnTo>
                <a:lnTo>
                  <a:pt x="431" y="33"/>
                </a:lnTo>
                <a:lnTo>
                  <a:pt x="430" y="34"/>
                </a:lnTo>
                <a:lnTo>
                  <a:pt x="429" y="38"/>
                </a:lnTo>
                <a:lnTo>
                  <a:pt x="428" y="39"/>
                </a:lnTo>
                <a:lnTo>
                  <a:pt x="428" y="40"/>
                </a:lnTo>
                <a:lnTo>
                  <a:pt x="427" y="41"/>
                </a:lnTo>
                <a:lnTo>
                  <a:pt x="427" y="42"/>
                </a:lnTo>
                <a:lnTo>
                  <a:pt x="427" y="43"/>
                </a:lnTo>
                <a:lnTo>
                  <a:pt x="427" y="43"/>
                </a:lnTo>
                <a:lnTo>
                  <a:pt x="427" y="44"/>
                </a:lnTo>
                <a:lnTo>
                  <a:pt x="428" y="45"/>
                </a:lnTo>
                <a:lnTo>
                  <a:pt x="428" y="45"/>
                </a:lnTo>
                <a:lnTo>
                  <a:pt x="429" y="45"/>
                </a:lnTo>
                <a:lnTo>
                  <a:pt x="429" y="46"/>
                </a:lnTo>
                <a:lnTo>
                  <a:pt x="430" y="46"/>
                </a:lnTo>
                <a:lnTo>
                  <a:pt x="431" y="46"/>
                </a:lnTo>
                <a:lnTo>
                  <a:pt x="435" y="47"/>
                </a:lnTo>
                <a:lnTo>
                  <a:pt x="436" y="47"/>
                </a:lnTo>
                <a:lnTo>
                  <a:pt x="437" y="48"/>
                </a:lnTo>
                <a:lnTo>
                  <a:pt x="438" y="47"/>
                </a:lnTo>
                <a:lnTo>
                  <a:pt x="439" y="47"/>
                </a:lnTo>
                <a:lnTo>
                  <a:pt x="440" y="47"/>
                </a:lnTo>
                <a:lnTo>
                  <a:pt x="442" y="46"/>
                </a:lnTo>
                <a:lnTo>
                  <a:pt x="445" y="45"/>
                </a:lnTo>
                <a:lnTo>
                  <a:pt x="447" y="44"/>
                </a:lnTo>
                <a:lnTo>
                  <a:pt x="448" y="44"/>
                </a:lnTo>
                <a:lnTo>
                  <a:pt x="449" y="44"/>
                </a:lnTo>
                <a:lnTo>
                  <a:pt x="452" y="44"/>
                </a:lnTo>
                <a:lnTo>
                  <a:pt x="454" y="44"/>
                </a:lnTo>
                <a:lnTo>
                  <a:pt x="455" y="44"/>
                </a:lnTo>
                <a:lnTo>
                  <a:pt x="458" y="44"/>
                </a:lnTo>
                <a:lnTo>
                  <a:pt x="461" y="45"/>
                </a:lnTo>
                <a:lnTo>
                  <a:pt x="463" y="45"/>
                </a:lnTo>
                <a:lnTo>
                  <a:pt x="464" y="45"/>
                </a:lnTo>
                <a:lnTo>
                  <a:pt x="465" y="45"/>
                </a:lnTo>
                <a:lnTo>
                  <a:pt x="469" y="44"/>
                </a:lnTo>
                <a:lnTo>
                  <a:pt x="471" y="44"/>
                </a:lnTo>
                <a:lnTo>
                  <a:pt x="472" y="44"/>
                </a:lnTo>
                <a:lnTo>
                  <a:pt x="473" y="45"/>
                </a:lnTo>
                <a:lnTo>
                  <a:pt x="474" y="45"/>
                </a:lnTo>
                <a:lnTo>
                  <a:pt x="475" y="45"/>
                </a:lnTo>
                <a:lnTo>
                  <a:pt x="477" y="46"/>
                </a:lnTo>
                <a:lnTo>
                  <a:pt x="478" y="47"/>
                </a:lnTo>
                <a:lnTo>
                  <a:pt x="479" y="47"/>
                </a:lnTo>
                <a:lnTo>
                  <a:pt x="479" y="48"/>
                </a:lnTo>
                <a:lnTo>
                  <a:pt x="479" y="48"/>
                </a:lnTo>
                <a:lnTo>
                  <a:pt x="479" y="48"/>
                </a:lnTo>
                <a:lnTo>
                  <a:pt x="479" y="49"/>
                </a:lnTo>
                <a:lnTo>
                  <a:pt x="479" y="49"/>
                </a:lnTo>
                <a:lnTo>
                  <a:pt x="476" y="50"/>
                </a:lnTo>
                <a:lnTo>
                  <a:pt x="475" y="51"/>
                </a:lnTo>
                <a:lnTo>
                  <a:pt x="474" y="51"/>
                </a:lnTo>
                <a:lnTo>
                  <a:pt x="474" y="52"/>
                </a:lnTo>
                <a:lnTo>
                  <a:pt x="473" y="52"/>
                </a:lnTo>
                <a:lnTo>
                  <a:pt x="473" y="53"/>
                </a:lnTo>
                <a:lnTo>
                  <a:pt x="473" y="53"/>
                </a:lnTo>
                <a:lnTo>
                  <a:pt x="473" y="54"/>
                </a:lnTo>
                <a:lnTo>
                  <a:pt x="473" y="54"/>
                </a:lnTo>
                <a:lnTo>
                  <a:pt x="473" y="54"/>
                </a:lnTo>
                <a:lnTo>
                  <a:pt x="474" y="55"/>
                </a:lnTo>
                <a:lnTo>
                  <a:pt x="474" y="55"/>
                </a:lnTo>
                <a:lnTo>
                  <a:pt x="474" y="56"/>
                </a:lnTo>
                <a:lnTo>
                  <a:pt x="476" y="57"/>
                </a:lnTo>
                <a:lnTo>
                  <a:pt x="477" y="58"/>
                </a:lnTo>
                <a:lnTo>
                  <a:pt x="478" y="59"/>
                </a:lnTo>
                <a:lnTo>
                  <a:pt x="479" y="60"/>
                </a:lnTo>
                <a:lnTo>
                  <a:pt x="484" y="62"/>
                </a:lnTo>
                <a:lnTo>
                  <a:pt x="487" y="64"/>
                </a:lnTo>
                <a:lnTo>
                  <a:pt x="489" y="65"/>
                </a:lnTo>
                <a:lnTo>
                  <a:pt x="494" y="69"/>
                </a:lnTo>
                <a:lnTo>
                  <a:pt x="496" y="70"/>
                </a:lnTo>
                <a:lnTo>
                  <a:pt x="497" y="71"/>
                </a:lnTo>
                <a:lnTo>
                  <a:pt x="499" y="72"/>
                </a:lnTo>
                <a:lnTo>
                  <a:pt x="500" y="72"/>
                </a:lnTo>
                <a:lnTo>
                  <a:pt x="502" y="73"/>
                </a:lnTo>
                <a:lnTo>
                  <a:pt x="503" y="73"/>
                </a:lnTo>
                <a:lnTo>
                  <a:pt x="505" y="74"/>
                </a:lnTo>
                <a:lnTo>
                  <a:pt x="507" y="74"/>
                </a:lnTo>
                <a:lnTo>
                  <a:pt x="509" y="74"/>
                </a:lnTo>
                <a:lnTo>
                  <a:pt x="511" y="74"/>
                </a:lnTo>
                <a:lnTo>
                  <a:pt x="513" y="74"/>
                </a:lnTo>
                <a:lnTo>
                  <a:pt x="514" y="74"/>
                </a:lnTo>
                <a:lnTo>
                  <a:pt x="516" y="74"/>
                </a:lnTo>
                <a:lnTo>
                  <a:pt x="518" y="73"/>
                </a:lnTo>
                <a:lnTo>
                  <a:pt x="519" y="73"/>
                </a:lnTo>
                <a:lnTo>
                  <a:pt x="524" y="72"/>
                </a:lnTo>
                <a:lnTo>
                  <a:pt x="526" y="72"/>
                </a:lnTo>
                <a:lnTo>
                  <a:pt x="527" y="71"/>
                </a:lnTo>
                <a:lnTo>
                  <a:pt x="529" y="71"/>
                </a:lnTo>
                <a:lnTo>
                  <a:pt x="530" y="72"/>
                </a:lnTo>
                <a:lnTo>
                  <a:pt x="532" y="72"/>
                </a:lnTo>
                <a:lnTo>
                  <a:pt x="533" y="72"/>
                </a:lnTo>
                <a:lnTo>
                  <a:pt x="534" y="73"/>
                </a:lnTo>
                <a:lnTo>
                  <a:pt x="535" y="74"/>
                </a:lnTo>
                <a:lnTo>
                  <a:pt x="536" y="74"/>
                </a:lnTo>
                <a:lnTo>
                  <a:pt x="537" y="75"/>
                </a:lnTo>
                <a:lnTo>
                  <a:pt x="538" y="77"/>
                </a:lnTo>
                <a:lnTo>
                  <a:pt x="542" y="81"/>
                </a:lnTo>
                <a:lnTo>
                  <a:pt x="544" y="83"/>
                </a:lnTo>
                <a:lnTo>
                  <a:pt x="545" y="84"/>
                </a:lnTo>
                <a:lnTo>
                  <a:pt x="548" y="87"/>
                </a:lnTo>
                <a:lnTo>
                  <a:pt x="552" y="91"/>
                </a:lnTo>
                <a:lnTo>
                  <a:pt x="553" y="92"/>
                </a:lnTo>
                <a:lnTo>
                  <a:pt x="554" y="92"/>
                </a:lnTo>
                <a:lnTo>
                  <a:pt x="556" y="93"/>
                </a:lnTo>
                <a:lnTo>
                  <a:pt x="557" y="93"/>
                </a:lnTo>
                <a:lnTo>
                  <a:pt x="562" y="94"/>
                </a:lnTo>
                <a:lnTo>
                  <a:pt x="563" y="94"/>
                </a:lnTo>
                <a:lnTo>
                  <a:pt x="564" y="95"/>
                </a:lnTo>
                <a:lnTo>
                  <a:pt x="566" y="95"/>
                </a:lnTo>
                <a:lnTo>
                  <a:pt x="567" y="96"/>
                </a:lnTo>
                <a:lnTo>
                  <a:pt x="568" y="97"/>
                </a:lnTo>
                <a:lnTo>
                  <a:pt x="569" y="97"/>
                </a:lnTo>
                <a:lnTo>
                  <a:pt x="570" y="98"/>
                </a:lnTo>
                <a:lnTo>
                  <a:pt x="570" y="99"/>
                </a:lnTo>
                <a:lnTo>
                  <a:pt x="571" y="99"/>
                </a:lnTo>
                <a:lnTo>
                  <a:pt x="571" y="100"/>
                </a:lnTo>
                <a:lnTo>
                  <a:pt x="571" y="101"/>
                </a:lnTo>
                <a:lnTo>
                  <a:pt x="571" y="102"/>
                </a:lnTo>
                <a:lnTo>
                  <a:pt x="572" y="106"/>
                </a:lnTo>
                <a:lnTo>
                  <a:pt x="572" y="107"/>
                </a:lnTo>
                <a:lnTo>
                  <a:pt x="573" y="107"/>
                </a:lnTo>
                <a:lnTo>
                  <a:pt x="573" y="108"/>
                </a:lnTo>
                <a:lnTo>
                  <a:pt x="573" y="108"/>
                </a:lnTo>
                <a:lnTo>
                  <a:pt x="574" y="108"/>
                </a:lnTo>
                <a:lnTo>
                  <a:pt x="574" y="109"/>
                </a:lnTo>
                <a:lnTo>
                  <a:pt x="575" y="109"/>
                </a:lnTo>
                <a:lnTo>
                  <a:pt x="579" y="110"/>
                </a:lnTo>
                <a:lnTo>
                  <a:pt x="583" y="111"/>
                </a:lnTo>
                <a:lnTo>
                  <a:pt x="586" y="112"/>
                </a:lnTo>
                <a:lnTo>
                  <a:pt x="588" y="113"/>
                </a:lnTo>
                <a:lnTo>
                  <a:pt x="591" y="114"/>
                </a:lnTo>
                <a:lnTo>
                  <a:pt x="600" y="119"/>
                </a:lnTo>
                <a:lnTo>
                  <a:pt x="601" y="120"/>
                </a:lnTo>
                <a:lnTo>
                  <a:pt x="602" y="120"/>
                </a:lnTo>
                <a:lnTo>
                  <a:pt x="602" y="121"/>
                </a:lnTo>
                <a:lnTo>
                  <a:pt x="603" y="121"/>
                </a:lnTo>
                <a:lnTo>
                  <a:pt x="603" y="122"/>
                </a:lnTo>
                <a:lnTo>
                  <a:pt x="603" y="123"/>
                </a:lnTo>
                <a:lnTo>
                  <a:pt x="603" y="130"/>
                </a:lnTo>
                <a:lnTo>
                  <a:pt x="603" y="132"/>
                </a:lnTo>
                <a:lnTo>
                  <a:pt x="604" y="137"/>
                </a:lnTo>
                <a:lnTo>
                  <a:pt x="604" y="143"/>
                </a:lnTo>
                <a:lnTo>
                  <a:pt x="605" y="145"/>
                </a:lnTo>
                <a:lnTo>
                  <a:pt x="605" y="150"/>
                </a:lnTo>
                <a:lnTo>
                  <a:pt x="605" y="152"/>
                </a:lnTo>
                <a:lnTo>
                  <a:pt x="605" y="153"/>
                </a:lnTo>
                <a:lnTo>
                  <a:pt x="605" y="154"/>
                </a:lnTo>
                <a:lnTo>
                  <a:pt x="604" y="155"/>
                </a:lnTo>
                <a:lnTo>
                  <a:pt x="604" y="156"/>
                </a:lnTo>
                <a:lnTo>
                  <a:pt x="604" y="157"/>
                </a:lnTo>
                <a:lnTo>
                  <a:pt x="603" y="158"/>
                </a:lnTo>
                <a:lnTo>
                  <a:pt x="600" y="160"/>
                </a:lnTo>
                <a:lnTo>
                  <a:pt x="600" y="160"/>
                </a:lnTo>
                <a:lnTo>
                  <a:pt x="599" y="161"/>
                </a:lnTo>
                <a:lnTo>
                  <a:pt x="598" y="162"/>
                </a:lnTo>
                <a:lnTo>
                  <a:pt x="598" y="163"/>
                </a:lnTo>
                <a:lnTo>
                  <a:pt x="597" y="165"/>
                </a:lnTo>
                <a:lnTo>
                  <a:pt x="596" y="168"/>
                </a:lnTo>
                <a:lnTo>
                  <a:pt x="595" y="172"/>
                </a:lnTo>
                <a:lnTo>
                  <a:pt x="594" y="174"/>
                </a:lnTo>
                <a:lnTo>
                  <a:pt x="594" y="176"/>
                </a:lnTo>
                <a:lnTo>
                  <a:pt x="593" y="182"/>
                </a:lnTo>
                <a:lnTo>
                  <a:pt x="593" y="183"/>
                </a:lnTo>
                <a:lnTo>
                  <a:pt x="593" y="186"/>
                </a:lnTo>
                <a:lnTo>
                  <a:pt x="594" y="189"/>
                </a:lnTo>
                <a:lnTo>
                  <a:pt x="594" y="191"/>
                </a:lnTo>
                <a:lnTo>
                  <a:pt x="594" y="192"/>
                </a:lnTo>
                <a:lnTo>
                  <a:pt x="593" y="194"/>
                </a:lnTo>
                <a:lnTo>
                  <a:pt x="593" y="195"/>
                </a:lnTo>
                <a:lnTo>
                  <a:pt x="593" y="197"/>
                </a:lnTo>
                <a:lnTo>
                  <a:pt x="592" y="199"/>
                </a:lnTo>
                <a:lnTo>
                  <a:pt x="591" y="203"/>
                </a:lnTo>
                <a:lnTo>
                  <a:pt x="590" y="204"/>
                </a:lnTo>
                <a:lnTo>
                  <a:pt x="590" y="205"/>
                </a:lnTo>
                <a:lnTo>
                  <a:pt x="590" y="206"/>
                </a:lnTo>
                <a:lnTo>
                  <a:pt x="590" y="207"/>
                </a:lnTo>
                <a:lnTo>
                  <a:pt x="590" y="209"/>
                </a:lnTo>
                <a:lnTo>
                  <a:pt x="590" y="213"/>
                </a:lnTo>
                <a:lnTo>
                  <a:pt x="590" y="215"/>
                </a:lnTo>
                <a:lnTo>
                  <a:pt x="590" y="216"/>
                </a:lnTo>
                <a:lnTo>
                  <a:pt x="589" y="218"/>
                </a:lnTo>
                <a:lnTo>
                  <a:pt x="589" y="219"/>
                </a:lnTo>
                <a:lnTo>
                  <a:pt x="589" y="221"/>
                </a:lnTo>
                <a:lnTo>
                  <a:pt x="588" y="223"/>
                </a:lnTo>
                <a:lnTo>
                  <a:pt x="588" y="224"/>
                </a:lnTo>
                <a:lnTo>
                  <a:pt x="588" y="225"/>
                </a:lnTo>
                <a:lnTo>
                  <a:pt x="588" y="226"/>
                </a:lnTo>
                <a:lnTo>
                  <a:pt x="589" y="226"/>
                </a:lnTo>
                <a:lnTo>
                  <a:pt x="589" y="227"/>
                </a:lnTo>
                <a:lnTo>
                  <a:pt x="591" y="228"/>
                </a:lnTo>
                <a:lnTo>
                  <a:pt x="592" y="228"/>
                </a:lnTo>
                <a:lnTo>
                  <a:pt x="593" y="229"/>
                </a:lnTo>
                <a:lnTo>
                  <a:pt x="594" y="230"/>
                </a:lnTo>
                <a:lnTo>
                  <a:pt x="594" y="231"/>
                </a:lnTo>
                <a:lnTo>
                  <a:pt x="594" y="232"/>
                </a:lnTo>
                <a:lnTo>
                  <a:pt x="594" y="233"/>
                </a:lnTo>
                <a:lnTo>
                  <a:pt x="594" y="233"/>
                </a:lnTo>
                <a:lnTo>
                  <a:pt x="594" y="234"/>
                </a:lnTo>
                <a:lnTo>
                  <a:pt x="593" y="235"/>
                </a:lnTo>
                <a:lnTo>
                  <a:pt x="593" y="236"/>
                </a:lnTo>
                <a:lnTo>
                  <a:pt x="592" y="236"/>
                </a:lnTo>
                <a:lnTo>
                  <a:pt x="590" y="238"/>
                </a:lnTo>
                <a:lnTo>
                  <a:pt x="586" y="241"/>
                </a:lnTo>
                <a:lnTo>
                  <a:pt x="585" y="243"/>
                </a:lnTo>
                <a:lnTo>
                  <a:pt x="583" y="244"/>
                </a:lnTo>
                <a:lnTo>
                  <a:pt x="582" y="245"/>
                </a:lnTo>
                <a:lnTo>
                  <a:pt x="580" y="249"/>
                </a:lnTo>
                <a:lnTo>
                  <a:pt x="579" y="250"/>
                </a:lnTo>
                <a:lnTo>
                  <a:pt x="578" y="251"/>
                </a:lnTo>
                <a:lnTo>
                  <a:pt x="577" y="251"/>
                </a:lnTo>
                <a:lnTo>
                  <a:pt x="577" y="252"/>
                </a:lnTo>
                <a:lnTo>
                  <a:pt x="576" y="252"/>
                </a:lnTo>
                <a:lnTo>
                  <a:pt x="575" y="252"/>
                </a:lnTo>
                <a:lnTo>
                  <a:pt x="574" y="252"/>
                </a:lnTo>
                <a:lnTo>
                  <a:pt x="574" y="252"/>
                </a:lnTo>
                <a:lnTo>
                  <a:pt x="573" y="252"/>
                </a:lnTo>
                <a:lnTo>
                  <a:pt x="572" y="252"/>
                </a:lnTo>
                <a:lnTo>
                  <a:pt x="571" y="251"/>
                </a:lnTo>
                <a:lnTo>
                  <a:pt x="567" y="249"/>
                </a:lnTo>
                <a:lnTo>
                  <a:pt x="566" y="249"/>
                </a:lnTo>
                <a:lnTo>
                  <a:pt x="566" y="248"/>
                </a:lnTo>
                <a:lnTo>
                  <a:pt x="565" y="248"/>
                </a:lnTo>
                <a:lnTo>
                  <a:pt x="564" y="248"/>
                </a:lnTo>
                <a:lnTo>
                  <a:pt x="562" y="248"/>
                </a:lnTo>
                <a:lnTo>
                  <a:pt x="561" y="249"/>
                </a:lnTo>
                <a:lnTo>
                  <a:pt x="560" y="249"/>
                </a:lnTo>
                <a:lnTo>
                  <a:pt x="559" y="250"/>
                </a:lnTo>
                <a:lnTo>
                  <a:pt x="557" y="251"/>
                </a:lnTo>
                <a:lnTo>
                  <a:pt x="555" y="251"/>
                </a:lnTo>
                <a:lnTo>
                  <a:pt x="554" y="252"/>
                </a:lnTo>
                <a:lnTo>
                  <a:pt x="552" y="254"/>
                </a:lnTo>
                <a:lnTo>
                  <a:pt x="551" y="254"/>
                </a:lnTo>
                <a:lnTo>
                  <a:pt x="550" y="256"/>
                </a:lnTo>
                <a:lnTo>
                  <a:pt x="549" y="257"/>
                </a:lnTo>
                <a:lnTo>
                  <a:pt x="547" y="258"/>
                </a:lnTo>
                <a:lnTo>
                  <a:pt x="546" y="259"/>
                </a:lnTo>
                <a:lnTo>
                  <a:pt x="545" y="261"/>
                </a:lnTo>
                <a:lnTo>
                  <a:pt x="541" y="266"/>
                </a:lnTo>
                <a:lnTo>
                  <a:pt x="540" y="268"/>
                </a:lnTo>
                <a:lnTo>
                  <a:pt x="539" y="269"/>
                </a:lnTo>
                <a:lnTo>
                  <a:pt x="539" y="270"/>
                </a:lnTo>
                <a:lnTo>
                  <a:pt x="538" y="271"/>
                </a:lnTo>
                <a:lnTo>
                  <a:pt x="538" y="273"/>
                </a:lnTo>
                <a:lnTo>
                  <a:pt x="538" y="274"/>
                </a:lnTo>
                <a:lnTo>
                  <a:pt x="538" y="275"/>
                </a:lnTo>
                <a:lnTo>
                  <a:pt x="538" y="276"/>
                </a:lnTo>
                <a:lnTo>
                  <a:pt x="538" y="277"/>
                </a:lnTo>
                <a:lnTo>
                  <a:pt x="539" y="278"/>
                </a:lnTo>
                <a:lnTo>
                  <a:pt x="539" y="278"/>
                </a:lnTo>
                <a:lnTo>
                  <a:pt x="540" y="279"/>
                </a:lnTo>
                <a:lnTo>
                  <a:pt x="540" y="279"/>
                </a:lnTo>
                <a:lnTo>
                  <a:pt x="541" y="279"/>
                </a:lnTo>
                <a:lnTo>
                  <a:pt x="542" y="279"/>
                </a:lnTo>
                <a:lnTo>
                  <a:pt x="543" y="279"/>
                </a:lnTo>
                <a:lnTo>
                  <a:pt x="545" y="279"/>
                </a:lnTo>
                <a:lnTo>
                  <a:pt x="547" y="279"/>
                </a:lnTo>
                <a:lnTo>
                  <a:pt x="549" y="279"/>
                </a:lnTo>
                <a:lnTo>
                  <a:pt x="550" y="279"/>
                </a:lnTo>
                <a:lnTo>
                  <a:pt x="552" y="279"/>
                </a:lnTo>
                <a:lnTo>
                  <a:pt x="553" y="279"/>
                </a:lnTo>
                <a:lnTo>
                  <a:pt x="554" y="280"/>
                </a:lnTo>
                <a:lnTo>
                  <a:pt x="554" y="280"/>
                </a:lnTo>
                <a:lnTo>
                  <a:pt x="555" y="281"/>
                </a:lnTo>
                <a:lnTo>
                  <a:pt x="555" y="281"/>
                </a:lnTo>
                <a:lnTo>
                  <a:pt x="555" y="282"/>
                </a:lnTo>
                <a:lnTo>
                  <a:pt x="556" y="282"/>
                </a:lnTo>
                <a:lnTo>
                  <a:pt x="555" y="283"/>
                </a:lnTo>
                <a:lnTo>
                  <a:pt x="555" y="283"/>
                </a:lnTo>
                <a:lnTo>
                  <a:pt x="554" y="284"/>
                </a:lnTo>
                <a:lnTo>
                  <a:pt x="554" y="284"/>
                </a:lnTo>
                <a:lnTo>
                  <a:pt x="552" y="285"/>
                </a:lnTo>
                <a:lnTo>
                  <a:pt x="547" y="288"/>
                </a:lnTo>
                <a:lnTo>
                  <a:pt x="546" y="288"/>
                </a:lnTo>
                <a:lnTo>
                  <a:pt x="546" y="288"/>
                </a:lnTo>
                <a:lnTo>
                  <a:pt x="546" y="289"/>
                </a:lnTo>
                <a:lnTo>
                  <a:pt x="546" y="289"/>
                </a:lnTo>
                <a:lnTo>
                  <a:pt x="546" y="290"/>
                </a:lnTo>
                <a:lnTo>
                  <a:pt x="546" y="291"/>
                </a:lnTo>
                <a:lnTo>
                  <a:pt x="546" y="292"/>
                </a:lnTo>
                <a:lnTo>
                  <a:pt x="546" y="292"/>
                </a:lnTo>
                <a:lnTo>
                  <a:pt x="547" y="293"/>
                </a:lnTo>
                <a:lnTo>
                  <a:pt x="547" y="294"/>
                </a:lnTo>
                <a:lnTo>
                  <a:pt x="549" y="296"/>
                </a:lnTo>
                <a:lnTo>
                  <a:pt x="550" y="297"/>
                </a:lnTo>
                <a:lnTo>
                  <a:pt x="550" y="298"/>
                </a:lnTo>
                <a:lnTo>
                  <a:pt x="551" y="299"/>
                </a:lnTo>
                <a:lnTo>
                  <a:pt x="551" y="300"/>
                </a:lnTo>
                <a:lnTo>
                  <a:pt x="552" y="301"/>
                </a:lnTo>
                <a:lnTo>
                  <a:pt x="552" y="301"/>
                </a:lnTo>
                <a:lnTo>
                  <a:pt x="551" y="302"/>
                </a:lnTo>
                <a:lnTo>
                  <a:pt x="551" y="302"/>
                </a:lnTo>
                <a:lnTo>
                  <a:pt x="551" y="303"/>
                </a:lnTo>
                <a:lnTo>
                  <a:pt x="550" y="303"/>
                </a:lnTo>
                <a:lnTo>
                  <a:pt x="549" y="304"/>
                </a:lnTo>
                <a:lnTo>
                  <a:pt x="548" y="304"/>
                </a:lnTo>
                <a:lnTo>
                  <a:pt x="547" y="304"/>
                </a:lnTo>
                <a:lnTo>
                  <a:pt x="545" y="304"/>
                </a:lnTo>
                <a:lnTo>
                  <a:pt x="544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5"/>
                </a:lnTo>
                <a:lnTo>
                  <a:pt x="543" y="306"/>
                </a:lnTo>
                <a:lnTo>
                  <a:pt x="544" y="306"/>
                </a:lnTo>
                <a:lnTo>
                  <a:pt x="545" y="307"/>
                </a:lnTo>
                <a:lnTo>
                  <a:pt x="547" y="308"/>
                </a:lnTo>
                <a:lnTo>
                  <a:pt x="548" y="309"/>
                </a:lnTo>
                <a:lnTo>
                  <a:pt x="549" y="310"/>
                </a:lnTo>
                <a:lnTo>
                  <a:pt x="549" y="310"/>
                </a:lnTo>
                <a:lnTo>
                  <a:pt x="550" y="311"/>
                </a:lnTo>
                <a:lnTo>
                  <a:pt x="550" y="312"/>
                </a:lnTo>
                <a:lnTo>
                  <a:pt x="550" y="313"/>
                </a:lnTo>
                <a:lnTo>
                  <a:pt x="549" y="314"/>
                </a:lnTo>
                <a:lnTo>
                  <a:pt x="549" y="314"/>
                </a:lnTo>
                <a:lnTo>
                  <a:pt x="549" y="315"/>
                </a:lnTo>
                <a:lnTo>
                  <a:pt x="549" y="315"/>
                </a:lnTo>
                <a:lnTo>
                  <a:pt x="550" y="315"/>
                </a:lnTo>
                <a:lnTo>
                  <a:pt x="550" y="316"/>
                </a:lnTo>
                <a:lnTo>
                  <a:pt x="551" y="316"/>
                </a:lnTo>
                <a:lnTo>
                  <a:pt x="551" y="316"/>
                </a:lnTo>
                <a:lnTo>
                  <a:pt x="552" y="316"/>
                </a:lnTo>
                <a:lnTo>
                  <a:pt x="553" y="316"/>
                </a:lnTo>
                <a:lnTo>
                  <a:pt x="556" y="316"/>
                </a:lnTo>
                <a:lnTo>
                  <a:pt x="558" y="316"/>
                </a:lnTo>
                <a:lnTo>
                  <a:pt x="559" y="317"/>
                </a:lnTo>
                <a:lnTo>
                  <a:pt x="561" y="317"/>
                </a:lnTo>
                <a:lnTo>
                  <a:pt x="562" y="318"/>
                </a:lnTo>
                <a:lnTo>
                  <a:pt x="564" y="318"/>
                </a:lnTo>
                <a:lnTo>
                  <a:pt x="565" y="319"/>
                </a:lnTo>
                <a:lnTo>
                  <a:pt x="566" y="320"/>
                </a:lnTo>
                <a:lnTo>
                  <a:pt x="566" y="320"/>
                </a:lnTo>
                <a:lnTo>
                  <a:pt x="567" y="321"/>
                </a:lnTo>
                <a:lnTo>
                  <a:pt x="567" y="322"/>
                </a:lnTo>
                <a:lnTo>
                  <a:pt x="568" y="322"/>
                </a:lnTo>
                <a:lnTo>
                  <a:pt x="568" y="324"/>
                </a:lnTo>
                <a:lnTo>
                  <a:pt x="568" y="326"/>
                </a:lnTo>
                <a:lnTo>
                  <a:pt x="568" y="329"/>
                </a:lnTo>
                <a:lnTo>
                  <a:pt x="568" y="331"/>
                </a:lnTo>
                <a:lnTo>
                  <a:pt x="568" y="334"/>
                </a:lnTo>
                <a:lnTo>
                  <a:pt x="568" y="335"/>
                </a:lnTo>
                <a:lnTo>
                  <a:pt x="567" y="337"/>
                </a:lnTo>
                <a:lnTo>
                  <a:pt x="566" y="343"/>
                </a:lnTo>
                <a:lnTo>
                  <a:pt x="566" y="345"/>
                </a:lnTo>
                <a:lnTo>
                  <a:pt x="565" y="347"/>
                </a:lnTo>
                <a:lnTo>
                  <a:pt x="565" y="352"/>
                </a:lnTo>
                <a:lnTo>
                  <a:pt x="565" y="356"/>
                </a:lnTo>
                <a:lnTo>
                  <a:pt x="565" y="357"/>
                </a:lnTo>
                <a:lnTo>
                  <a:pt x="565" y="363"/>
                </a:lnTo>
                <a:lnTo>
                  <a:pt x="565" y="364"/>
                </a:lnTo>
                <a:lnTo>
                  <a:pt x="565" y="365"/>
                </a:lnTo>
                <a:lnTo>
                  <a:pt x="565" y="365"/>
                </a:lnTo>
                <a:lnTo>
                  <a:pt x="565" y="366"/>
                </a:lnTo>
                <a:lnTo>
                  <a:pt x="566" y="366"/>
                </a:lnTo>
                <a:lnTo>
                  <a:pt x="566" y="367"/>
                </a:lnTo>
                <a:lnTo>
                  <a:pt x="568" y="368"/>
                </a:lnTo>
                <a:lnTo>
                  <a:pt x="569" y="368"/>
                </a:lnTo>
                <a:lnTo>
                  <a:pt x="570" y="369"/>
                </a:lnTo>
                <a:lnTo>
                  <a:pt x="571" y="370"/>
                </a:lnTo>
                <a:lnTo>
                  <a:pt x="572" y="371"/>
                </a:lnTo>
                <a:lnTo>
                  <a:pt x="573" y="372"/>
                </a:lnTo>
                <a:lnTo>
                  <a:pt x="573" y="373"/>
                </a:lnTo>
                <a:lnTo>
                  <a:pt x="574" y="375"/>
                </a:lnTo>
                <a:lnTo>
                  <a:pt x="574" y="377"/>
                </a:lnTo>
                <a:lnTo>
                  <a:pt x="575" y="379"/>
                </a:lnTo>
                <a:lnTo>
                  <a:pt x="575" y="380"/>
                </a:lnTo>
                <a:lnTo>
                  <a:pt x="575" y="382"/>
                </a:lnTo>
                <a:lnTo>
                  <a:pt x="575" y="384"/>
                </a:lnTo>
                <a:lnTo>
                  <a:pt x="575" y="386"/>
                </a:lnTo>
                <a:lnTo>
                  <a:pt x="575" y="388"/>
                </a:lnTo>
                <a:lnTo>
                  <a:pt x="575" y="390"/>
                </a:lnTo>
                <a:lnTo>
                  <a:pt x="574" y="390"/>
                </a:lnTo>
                <a:lnTo>
                  <a:pt x="574" y="390"/>
                </a:lnTo>
                <a:lnTo>
                  <a:pt x="573" y="390"/>
                </a:lnTo>
                <a:lnTo>
                  <a:pt x="573" y="391"/>
                </a:lnTo>
                <a:lnTo>
                  <a:pt x="572" y="392"/>
                </a:lnTo>
                <a:lnTo>
                  <a:pt x="572" y="393"/>
                </a:lnTo>
                <a:lnTo>
                  <a:pt x="571" y="394"/>
                </a:lnTo>
                <a:lnTo>
                  <a:pt x="571" y="395"/>
                </a:lnTo>
                <a:lnTo>
                  <a:pt x="569" y="401"/>
                </a:lnTo>
                <a:lnTo>
                  <a:pt x="569" y="403"/>
                </a:lnTo>
                <a:lnTo>
                  <a:pt x="569" y="403"/>
                </a:lnTo>
                <a:lnTo>
                  <a:pt x="569" y="404"/>
                </a:lnTo>
                <a:lnTo>
                  <a:pt x="569" y="405"/>
                </a:lnTo>
                <a:lnTo>
                  <a:pt x="569" y="405"/>
                </a:lnTo>
                <a:lnTo>
                  <a:pt x="569" y="406"/>
                </a:lnTo>
                <a:lnTo>
                  <a:pt x="569" y="407"/>
                </a:lnTo>
                <a:lnTo>
                  <a:pt x="570" y="408"/>
                </a:lnTo>
                <a:lnTo>
                  <a:pt x="572" y="410"/>
                </a:lnTo>
                <a:lnTo>
                  <a:pt x="572" y="410"/>
                </a:lnTo>
                <a:lnTo>
                  <a:pt x="572" y="411"/>
                </a:lnTo>
                <a:lnTo>
                  <a:pt x="573" y="412"/>
                </a:lnTo>
                <a:lnTo>
                  <a:pt x="573" y="414"/>
                </a:lnTo>
                <a:lnTo>
                  <a:pt x="573" y="416"/>
                </a:lnTo>
                <a:lnTo>
                  <a:pt x="574" y="417"/>
                </a:lnTo>
                <a:lnTo>
                  <a:pt x="574" y="423"/>
                </a:lnTo>
                <a:lnTo>
                  <a:pt x="574" y="425"/>
                </a:lnTo>
                <a:lnTo>
                  <a:pt x="575" y="428"/>
                </a:lnTo>
                <a:lnTo>
                  <a:pt x="575" y="429"/>
                </a:lnTo>
                <a:lnTo>
                  <a:pt x="576" y="431"/>
                </a:lnTo>
                <a:lnTo>
                  <a:pt x="577" y="434"/>
                </a:lnTo>
                <a:lnTo>
                  <a:pt x="578" y="437"/>
                </a:lnTo>
                <a:lnTo>
                  <a:pt x="579" y="438"/>
                </a:lnTo>
                <a:lnTo>
                  <a:pt x="579" y="440"/>
                </a:lnTo>
                <a:lnTo>
                  <a:pt x="580" y="441"/>
                </a:lnTo>
                <a:lnTo>
                  <a:pt x="580" y="441"/>
                </a:lnTo>
                <a:lnTo>
                  <a:pt x="580" y="442"/>
                </a:lnTo>
                <a:lnTo>
                  <a:pt x="579" y="443"/>
                </a:lnTo>
                <a:lnTo>
                  <a:pt x="576" y="448"/>
                </a:lnTo>
                <a:lnTo>
                  <a:pt x="575" y="449"/>
                </a:lnTo>
                <a:lnTo>
                  <a:pt x="574" y="451"/>
                </a:lnTo>
                <a:lnTo>
                  <a:pt x="573" y="453"/>
                </a:lnTo>
                <a:lnTo>
                  <a:pt x="573" y="454"/>
                </a:lnTo>
                <a:lnTo>
                  <a:pt x="573" y="456"/>
                </a:lnTo>
                <a:lnTo>
                  <a:pt x="572" y="460"/>
                </a:lnTo>
                <a:lnTo>
                  <a:pt x="572" y="462"/>
                </a:lnTo>
                <a:lnTo>
                  <a:pt x="572" y="464"/>
                </a:lnTo>
                <a:lnTo>
                  <a:pt x="572" y="466"/>
                </a:lnTo>
                <a:lnTo>
                  <a:pt x="573" y="469"/>
                </a:lnTo>
                <a:lnTo>
                  <a:pt x="573" y="471"/>
                </a:lnTo>
                <a:lnTo>
                  <a:pt x="574" y="473"/>
                </a:lnTo>
                <a:lnTo>
                  <a:pt x="576" y="477"/>
                </a:lnTo>
                <a:lnTo>
                  <a:pt x="577" y="479"/>
                </a:lnTo>
                <a:lnTo>
                  <a:pt x="578" y="480"/>
                </a:lnTo>
                <a:lnTo>
                  <a:pt x="580" y="483"/>
                </a:lnTo>
                <a:lnTo>
                  <a:pt x="581" y="483"/>
                </a:lnTo>
                <a:lnTo>
                  <a:pt x="581" y="484"/>
                </a:lnTo>
                <a:lnTo>
                  <a:pt x="582" y="485"/>
                </a:lnTo>
                <a:lnTo>
                  <a:pt x="582" y="487"/>
                </a:lnTo>
                <a:lnTo>
                  <a:pt x="582" y="488"/>
                </a:lnTo>
                <a:lnTo>
                  <a:pt x="581" y="489"/>
                </a:lnTo>
                <a:lnTo>
                  <a:pt x="581" y="492"/>
                </a:lnTo>
                <a:lnTo>
                  <a:pt x="580" y="494"/>
                </a:lnTo>
                <a:lnTo>
                  <a:pt x="580" y="495"/>
                </a:lnTo>
                <a:lnTo>
                  <a:pt x="579" y="496"/>
                </a:lnTo>
                <a:lnTo>
                  <a:pt x="577" y="499"/>
                </a:lnTo>
                <a:lnTo>
                  <a:pt x="576" y="501"/>
                </a:lnTo>
                <a:lnTo>
                  <a:pt x="575" y="503"/>
                </a:lnTo>
                <a:lnTo>
                  <a:pt x="574" y="507"/>
                </a:lnTo>
                <a:lnTo>
                  <a:pt x="573" y="509"/>
                </a:lnTo>
                <a:lnTo>
                  <a:pt x="572" y="510"/>
                </a:lnTo>
                <a:lnTo>
                  <a:pt x="572" y="512"/>
                </a:lnTo>
                <a:lnTo>
                  <a:pt x="571" y="512"/>
                </a:lnTo>
                <a:lnTo>
                  <a:pt x="570" y="513"/>
                </a:lnTo>
                <a:lnTo>
                  <a:pt x="566" y="516"/>
                </a:lnTo>
                <a:lnTo>
                  <a:pt x="563" y="518"/>
                </a:lnTo>
                <a:lnTo>
                  <a:pt x="561" y="520"/>
                </a:lnTo>
                <a:lnTo>
                  <a:pt x="560" y="521"/>
                </a:lnTo>
                <a:lnTo>
                  <a:pt x="558" y="523"/>
                </a:lnTo>
                <a:lnTo>
                  <a:pt x="557" y="524"/>
                </a:lnTo>
                <a:lnTo>
                  <a:pt x="556" y="525"/>
                </a:lnTo>
                <a:lnTo>
                  <a:pt x="556" y="526"/>
                </a:lnTo>
                <a:lnTo>
                  <a:pt x="556" y="528"/>
                </a:lnTo>
                <a:lnTo>
                  <a:pt x="555" y="529"/>
                </a:lnTo>
                <a:lnTo>
                  <a:pt x="555" y="530"/>
                </a:lnTo>
                <a:lnTo>
                  <a:pt x="555" y="531"/>
                </a:lnTo>
                <a:lnTo>
                  <a:pt x="555" y="533"/>
                </a:lnTo>
                <a:lnTo>
                  <a:pt x="556" y="535"/>
                </a:lnTo>
                <a:lnTo>
                  <a:pt x="556" y="536"/>
                </a:lnTo>
                <a:lnTo>
                  <a:pt x="556" y="537"/>
                </a:lnTo>
                <a:lnTo>
                  <a:pt x="556" y="538"/>
                </a:lnTo>
                <a:lnTo>
                  <a:pt x="555" y="538"/>
                </a:lnTo>
                <a:lnTo>
                  <a:pt x="555" y="539"/>
                </a:lnTo>
                <a:lnTo>
                  <a:pt x="555" y="540"/>
                </a:lnTo>
                <a:lnTo>
                  <a:pt x="554" y="541"/>
                </a:lnTo>
                <a:lnTo>
                  <a:pt x="554" y="541"/>
                </a:lnTo>
                <a:lnTo>
                  <a:pt x="553" y="542"/>
                </a:lnTo>
                <a:lnTo>
                  <a:pt x="553" y="542"/>
                </a:lnTo>
                <a:lnTo>
                  <a:pt x="552" y="543"/>
                </a:lnTo>
                <a:lnTo>
                  <a:pt x="549" y="545"/>
                </a:lnTo>
                <a:lnTo>
                  <a:pt x="548" y="545"/>
                </a:lnTo>
                <a:lnTo>
                  <a:pt x="548" y="545"/>
                </a:lnTo>
                <a:lnTo>
                  <a:pt x="547" y="546"/>
                </a:lnTo>
                <a:lnTo>
                  <a:pt x="547" y="546"/>
                </a:lnTo>
                <a:lnTo>
                  <a:pt x="547" y="547"/>
                </a:lnTo>
                <a:lnTo>
                  <a:pt x="547" y="547"/>
                </a:lnTo>
                <a:lnTo>
                  <a:pt x="547" y="548"/>
                </a:lnTo>
                <a:lnTo>
                  <a:pt x="547" y="549"/>
                </a:lnTo>
                <a:lnTo>
                  <a:pt x="547" y="550"/>
                </a:lnTo>
                <a:lnTo>
                  <a:pt x="547" y="550"/>
                </a:lnTo>
                <a:lnTo>
                  <a:pt x="547" y="551"/>
                </a:lnTo>
                <a:lnTo>
                  <a:pt x="548" y="552"/>
                </a:lnTo>
                <a:lnTo>
                  <a:pt x="548" y="553"/>
                </a:lnTo>
                <a:lnTo>
                  <a:pt x="548" y="554"/>
                </a:lnTo>
                <a:lnTo>
                  <a:pt x="549" y="554"/>
                </a:lnTo>
                <a:lnTo>
                  <a:pt x="550" y="555"/>
                </a:lnTo>
                <a:lnTo>
                  <a:pt x="551" y="556"/>
                </a:lnTo>
                <a:lnTo>
                  <a:pt x="553" y="558"/>
                </a:lnTo>
                <a:lnTo>
                  <a:pt x="553" y="558"/>
                </a:lnTo>
                <a:lnTo>
                  <a:pt x="554" y="559"/>
                </a:lnTo>
                <a:lnTo>
                  <a:pt x="554" y="559"/>
                </a:lnTo>
                <a:lnTo>
                  <a:pt x="554" y="560"/>
                </a:lnTo>
                <a:lnTo>
                  <a:pt x="554" y="560"/>
                </a:lnTo>
                <a:lnTo>
                  <a:pt x="554" y="561"/>
                </a:lnTo>
                <a:lnTo>
                  <a:pt x="553" y="563"/>
                </a:lnTo>
                <a:lnTo>
                  <a:pt x="553" y="564"/>
                </a:lnTo>
                <a:lnTo>
                  <a:pt x="552" y="564"/>
                </a:lnTo>
                <a:lnTo>
                  <a:pt x="552" y="565"/>
                </a:lnTo>
                <a:lnTo>
                  <a:pt x="551" y="565"/>
                </a:lnTo>
                <a:lnTo>
                  <a:pt x="551" y="565"/>
                </a:lnTo>
                <a:lnTo>
                  <a:pt x="549" y="566"/>
                </a:lnTo>
                <a:lnTo>
                  <a:pt x="548" y="567"/>
                </a:lnTo>
                <a:lnTo>
                  <a:pt x="547" y="567"/>
                </a:lnTo>
                <a:lnTo>
                  <a:pt x="546" y="570"/>
                </a:lnTo>
                <a:lnTo>
                  <a:pt x="544" y="571"/>
                </a:lnTo>
                <a:lnTo>
                  <a:pt x="543" y="572"/>
                </a:lnTo>
                <a:lnTo>
                  <a:pt x="542" y="573"/>
                </a:lnTo>
                <a:lnTo>
                  <a:pt x="542" y="574"/>
                </a:lnTo>
                <a:lnTo>
                  <a:pt x="541" y="575"/>
                </a:lnTo>
                <a:lnTo>
                  <a:pt x="541" y="576"/>
                </a:lnTo>
                <a:lnTo>
                  <a:pt x="541" y="577"/>
                </a:lnTo>
                <a:lnTo>
                  <a:pt x="541" y="578"/>
                </a:lnTo>
                <a:lnTo>
                  <a:pt x="541" y="579"/>
                </a:lnTo>
                <a:lnTo>
                  <a:pt x="541" y="580"/>
                </a:lnTo>
                <a:lnTo>
                  <a:pt x="542" y="582"/>
                </a:lnTo>
                <a:lnTo>
                  <a:pt x="543" y="584"/>
                </a:lnTo>
                <a:lnTo>
                  <a:pt x="544" y="585"/>
                </a:lnTo>
                <a:lnTo>
                  <a:pt x="546" y="588"/>
                </a:lnTo>
                <a:lnTo>
                  <a:pt x="547" y="589"/>
                </a:lnTo>
                <a:lnTo>
                  <a:pt x="547" y="590"/>
                </a:lnTo>
                <a:lnTo>
                  <a:pt x="548" y="591"/>
                </a:lnTo>
                <a:lnTo>
                  <a:pt x="548" y="593"/>
                </a:lnTo>
                <a:lnTo>
                  <a:pt x="548" y="594"/>
                </a:lnTo>
                <a:lnTo>
                  <a:pt x="548" y="595"/>
                </a:lnTo>
                <a:lnTo>
                  <a:pt x="548" y="596"/>
                </a:lnTo>
                <a:lnTo>
                  <a:pt x="548" y="597"/>
                </a:lnTo>
                <a:lnTo>
                  <a:pt x="548" y="598"/>
                </a:lnTo>
                <a:lnTo>
                  <a:pt x="547" y="598"/>
                </a:lnTo>
                <a:lnTo>
                  <a:pt x="547" y="599"/>
                </a:lnTo>
                <a:lnTo>
                  <a:pt x="545" y="601"/>
                </a:lnTo>
                <a:lnTo>
                  <a:pt x="544" y="602"/>
                </a:lnTo>
                <a:lnTo>
                  <a:pt x="543" y="604"/>
                </a:lnTo>
                <a:lnTo>
                  <a:pt x="542" y="605"/>
                </a:lnTo>
                <a:lnTo>
                  <a:pt x="541" y="606"/>
                </a:lnTo>
                <a:lnTo>
                  <a:pt x="541" y="608"/>
                </a:lnTo>
                <a:lnTo>
                  <a:pt x="539" y="613"/>
                </a:lnTo>
                <a:lnTo>
                  <a:pt x="538" y="617"/>
                </a:lnTo>
                <a:lnTo>
                  <a:pt x="538" y="617"/>
                </a:lnTo>
                <a:lnTo>
                  <a:pt x="537" y="618"/>
                </a:lnTo>
                <a:lnTo>
                  <a:pt x="537" y="619"/>
                </a:lnTo>
                <a:lnTo>
                  <a:pt x="536" y="619"/>
                </a:lnTo>
                <a:lnTo>
                  <a:pt x="535" y="619"/>
                </a:lnTo>
                <a:lnTo>
                  <a:pt x="531" y="621"/>
                </a:lnTo>
                <a:lnTo>
                  <a:pt x="529" y="622"/>
                </a:lnTo>
                <a:lnTo>
                  <a:pt x="527" y="623"/>
                </a:lnTo>
                <a:lnTo>
                  <a:pt x="526" y="624"/>
                </a:lnTo>
                <a:lnTo>
                  <a:pt x="522" y="627"/>
                </a:lnTo>
                <a:lnTo>
                  <a:pt x="520" y="629"/>
                </a:lnTo>
                <a:lnTo>
                  <a:pt x="518" y="630"/>
                </a:lnTo>
                <a:lnTo>
                  <a:pt x="517" y="630"/>
                </a:lnTo>
                <a:lnTo>
                  <a:pt x="516" y="631"/>
                </a:lnTo>
                <a:lnTo>
                  <a:pt x="514" y="631"/>
                </a:lnTo>
                <a:lnTo>
                  <a:pt x="513" y="632"/>
                </a:lnTo>
                <a:lnTo>
                  <a:pt x="512" y="632"/>
                </a:lnTo>
                <a:lnTo>
                  <a:pt x="511" y="632"/>
                </a:lnTo>
                <a:lnTo>
                  <a:pt x="510" y="632"/>
                </a:lnTo>
                <a:lnTo>
                  <a:pt x="509" y="632"/>
                </a:lnTo>
                <a:lnTo>
                  <a:pt x="507" y="632"/>
                </a:lnTo>
                <a:lnTo>
                  <a:pt x="502" y="631"/>
                </a:lnTo>
                <a:lnTo>
                  <a:pt x="501" y="631"/>
                </a:lnTo>
                <a:lnTo>
                  <a:pt x="500" y="631"/>
                </a:lnTo>
                <a:lnTo>
                  <a:pt x="499" y="631"/>
                </a:lnTo>
                <a:lnTo>
                  <a:pt x="499" y="631"/>
                </a:lnTo>
                <a:lnTo>
                  <a:pt x="498" y="631"/>
                </a:lnTo>
                <a:lnTo>
                  <a:pt x="498" y="632"/>
                </a:lnTo>
                <a:lnTo>
                  <a:pt x="498" y="633"/>
                </a:lnTo>
                <a:lnTo>
                  <a:pt x="497" y="638"/>
                </a:lnTo>
                <a:lnTo>
                  <a:pt x="496" y="641"/>
                </a:lnTo>
                <a:lnTo>
                  <a:pt x="496" y="643"/>
                </a:lnTo>
                <a:lnTo>
                  <a:pt x="496" y="649"/>
                </a:lnTo>
                <a:lnTo>
                  <a:pt x="495" y="651"/>
                </a:lnTo>
                <a:lnTo>
                  <a:pt x="495" y="653"/>
                </a:lnTo>
                <a:lnTo>
                  <a:pt x="494" y="656"/>
                </a:lnTo>
                <a:lnTo>
                  <a:pt x="494" y="658"/>
                </a:lnTo>
                <a:lnTo>
                  <a:pt x="494" y="659"/>
                </a:lnTo>
                <a:lnTo>
                  <a:pt x="494" y="660"/>
                </a:lnTo>
                <a:lnTo>
                  <a:pt x="494" y="662"/>
                </a:lnTo>
                <a:lnTo>
                  <a:pt x="495" y="663"/>
                </a:lnTo>
                <a:lnTo>
                  <a:pt x="496" y="667"/>
                </a:lnTo>
                <a:lnTo>
                  <a:pt x="497" y="669"/>
                </a:lnTo>
                <a:lnTo>
                  <a:pt x="497" y="670"/>
                </a:lnTo>
                <a:lnTo>
                  <a:pt x="499" y="676"/>
                </a:lnTo>
                <a:lnTo>
                  <a:pt x="499" y="678"/>
                </a:lnTo>
                <a:lnTo>
                  <a:pt x="499" y="680"/>
                </a:lnTo>
                <a:lnTo>
                  <a:pt x="499" y="682"/>
                </a:lnTo>
                <a:lnTo>
                  <a:pt x="499" y="684"/>
                </a:lnTo>
                <a:lnTo>
                  <a:pt x="498" y="685"/>
                </a:lnTo>
                <a:lnTo>
                  <a:pt x="498" y="686"/>
                </a:lnTo>
                <a:lnTo>
                  <a:pt x="498" y="687"/>
                </a:lnTo>
                <a:lnTo>
                  <a:pt x="497" y="688"/>
                </a:lnTo>
                <a:lnTo>
                  <a:pt x="497" y="688"/>
                </a:lnTo>
                <a:lnTo>
                  <a:pt x="496" y="689"/>
                </a:lnTo>
                <a:lnTo>
                  <a:pt x="495" y="690"/>
                </a:lnTo>
                <a:lnTo>
                  <a:pt x="495" y="691"/>
                </a:lnTo>
                <a:lnTo>
                  <a:pt x="493" y="692"/>
                </a:lnTo>
                <a:lnTo>
                  <a:pt x="492" y="693"/>
                </a:lnTo>
                <a:lnTo>
                  <a:pt x="491" y="693"/>
                </a:lnTo>
                <a:lnTo>
                  <a:pt x="488" y="695"/>
                </a:lnTo>
                <a:lnTo>
                  <a:pt x="487" y="695"/>
                </a:lnTo>
                <a:lnTo>
                  <a:pt x="486" y="696"/>
                </a:lnTo>
                <a:lnTo>
                  <a:pt x="485" y="696"/>
                </a:lnTo>
                <a:lnTo>
                  <a:pt x="484" y="697"/>
                </a:lnTo>
                <a:lnTo>
                  <a:pt x="483" y="698"/>
                </a:lnTo>
                <a:lnTo>
                  <a:pt x="482" y="699"/>
                </a:lnTo>
                <a:lnTo>
                  <a:pt x="481" y="700"/>
                </a:lnTo>
                <a:lnTo>
                  <a:pt x="480" y="702"/>
                </a:lnTo>
                <a:lnTo>
                  <a:pt x="478" y="705"/>
                </a:lnTo>
                <a:lnTo>
                  <a:pt x="477" y="708"/>
                </a:lnTo>
                <a:lnTo>
                  <a:pt x="476" y="710"/>
                </a:lnTo>
                <a:lnTo>
                  <a:pt x="475" y="712"/>
                </a:lnTo>
                <a:lnTo>
                  <a:pt x="475" y="713"/>
                </a:lnTo>
                <a:lnTo>
                  <a:pt x="474" y="716"/>
                </a:lnTo>
                <a:lnTo>
                  <a:pt x="474" y="718"/>
                </a:lnTo>
                <a:lnTo>
                  <a:pt x="473" y="722"/>
                </a:lnTo>
                <a:lnTo>
                  <a:pt x="473" y="724"/>
                </a:lnTo>
                <a:lnTo>
                  <a:pt x="472" y="726"/>
                </a:lnTo>
                <a:lnTo>
                  <a:pt x="472" y="728"/>
                </a:lnTo>
                <a:lnTo>
                  <a:pt x="472" y="730"/>
                </a:lnTo>
                <a:lnTo>
                  <a:pt x="472" y="732"/>
                </a:lnTo>
                <a:lnTo>
                  <a:pt x="473" y="734"/>
                </a:lnTo>
                <a:lnTo>
                  <a:pt x="473" y="735"/>
                </a:lnTo>
                <a:lnTo>
                  <a:pt x="473" y="736"/>
                </a:lnTo>
                <a:lnTo>
                  <a:pt x="473" y="738"/>
                </a:lnTo>
                <a:lnTo>
                  <a:pt x="474" y="739"/>
                </a:lnTo>
                <a:lnTo>
                  <a:pt x="476" y="744"/>
                </a:lnTo>
                <a:lnTo>
                  <a:pt x="476" y="746"/>
                </a:lnTo>
                <a:lnTo>
                  <a:pt x="476" y="746"/>
                </a:lnTo>
                <a:lnTo>
                  <a:pt x="475" y="746"/>
                </a:lnTo>
                <a:lnTo>
                  <a:pt x="474" y="745"/>
                </a:lnTo>
                <a:lnTo>
                  <a:pt x="473" y="745"/>
                </a:lnTo>
                <a:lnTo>
                  <a:pt x="472" y="745"/>
                </a:lnTo>
                <a:lnTo>
                  <a:pt x="471" y="745"/>
                </a:lnTo>
                <a:lnTo>
                  <a:pt x="469" y="745"/>
                </a:lnTo>
                <a:lnTo>
                  <a:pt x="468" y="745"/>
                </a:lnTo>
                <a:lnTo>
                  <a:pt x="466" y="746"/>
                </a:lnTo>
                <a:lnTo>
                  <a:pt x="465" y="747"/>
                </a:lnTo>
                <a:lnTo>
                  <a:pt x="463" y="747"/>
                </a:lnTo>
                <a:lnTo>
                  <a:pt x="462" y="748"/>
                </a:lnTo>
                <a:lnTo>
                  <a:pt x="461" y="749"/>
                </a:lnTo>
                <a:lnTo>
                  <a:pt x="460" y="750"/>
                </a:lnTo>
                <a:lnTo>
                  <a:pt x="459" y="751"/>
                </a:lnTo>
                <a:lnTo>
                  <a:pt x="459" y="752"/>
                </a:lnTo>
                <a:lnTo>
                  <a:pt x="458" y="753"/>
                </a:lnTo>
                <a:lnTo>
                  <a:pt x="456" y="757"/>
                </a:lnTo>
                <a:lnTo>
                  <a:pt x="455" y="758"/>
                </a:lnTo>
                <a:lnTo>
                  <a:pt x="455" y="758"/>
                </a:lnTo>
                <a:lnTo>
                  <a:pt x="455" y="759"/>
                </a:lnTo>
                <a:lnTo>
                  <a:pt x="454" y="759"/>
                </a:lnTo>
                <a:lnTo>
                  <a:pt x="454" y="759"/>
                </a:lnTo>
                <a:lnTo>
                  <a:pt x="453" y="759"/>
                </a:lnTo>
                <a:lnTo>
                  <a:pt x="452" y="760"/>
                </a:lnTo>
                <a:lnTo>
                  <a:pt x="451" y="759"/>
                </a:lnTo>
                <a:lnTo>
                  <a:pt x="450" y="759"/>
                </a:lnTo>
                <a:lnTo>
                  <a:pt x="449" y="759"/>
                </a:lnTo>
                <a:lnTo>
                  <a:pt x="448" y="758"/>
                </a:lnTo>
                <a:lnTo>
                  <a:pt x="446" y="757"/>
                </a:lnTo>
                <a:lnTo>
                  <a:pt x="442" y="755"/>
                </a:lnTo>
                <a:lnTo>
                  <a:pt x="440" y="753"/>
                </a:lnTo>
                <a:lnTo>
                  <a:pt x="436" y="750"/>
                </a:lnTo>
                <a:lnTo>
                  <a:pt x="430" y="746"/>
                </a:lnTo>
                <a:lnTo>
                  <a:pt x="427" y="744"/>
                </a:lnTo>
                <a:lnTo>
                  <a:pt x="424" y="742"/>
                </a:lnTo>
                <a:lnTo>
                  <a:pt x="423" y="741"/>
                </a:lnTo>
                <a:lnTo>
                  <a:pt x="421" y="739"/>
                </a:lnTo>
                <a:lnTo>
                  <a:pt x="419" y="737"/>
                </a:lnTo>
                <a:lnTo>
                  <a:pt x="418" y="735"/>
                </a:lnTo>
                <a:lnTo>
                  <a:pt x="417" y="734"/>
                </a:lnTo>
                <a:lnTo>
                  <a:pt x="416" y="732"/>
                </a:lnTo>
                <a:lnTo>
                  <a:pt x="416" y="731"/>
                </a:lnTo>
                <a:lnTo>
                  <a:pt x="415" y="730"/>
                </a:lnTo>
                <a:lnTo>
                  <a:pt x="415" y="728"/>
                </a:lnTo>
                <a:lnTo>
                  <a:pt x="414" y="726"/>
                </a:lnTo>
                <a:lnTo>
                  <a:pt x="414" y="720"/>
                </a:lnTo>
                <a:lnTo>
                  <a:pt x="413" y="714"/>
                </a:lnTo>
                <a:lnTo>
                  <a:pt x="413" y="709"/>
                </a:lnTo>
                <a:lnTo>
                  <a:pt x="413" y="707"/>
                </a:lnTo>
                <a:lnTo>
                  <a:pt x="412" y="704"/>
                </a:lnTo>
                <a:lnTo>
                  <a:pt x="412" y="702"/>
                </a:lnTo>
                <a:lnTo>
                  <a:pt x="411" y="699"/>
                </a:lnTo>
                <a:lnTo>
                  <a:pt x="410" y="694"/>
                </a:lnTo>
                <a:lnTo>
                  <a:pt x="409" y="692"/>
                </a:lnTo>
                <a:lnTo>
                  <a:pt x="408" y="691"/>
                </a:lnTo>
                <a:lnTo>
                  <a:pt x="408" y="690"/>
                </a:lnTo>
                <a:lnTo>
                  <a:pt x="407" y="689"/>
                </a:lnTo>
                <a:lnTo>
                  <a:pt x="406" y="687"/>
                </a:lnTo>
                <a:lnTo>
                  <a:pt x="403" y="683"/>
                </a:lnTo>
                <a:lnTo>
                  <a:pt x="399" y="679"/>
                </a:lnTo>
                <a:lnTo>
                  <a:pt x="395" y="674"/>
                </a:lnTo>
                <a:lnTo>
                  <a:pt x="388" y="666"/>
                </a:lnTo>
                <a:lnTo>
                  <a:pt x="387" y="665"/>
                </a:lnTo>
                <a:lnTo>
                  <a:pt x="385" y="663"/>
                </a:lnTo>
                <a:lnTo>
                  <a:pt x="384" y="661"/>
                </a:lnTo>
                <a:lnTo>
                  <a:pt x="382" y="660"/>
                </a:lnTo>
                <a:lnTo>
                  <a:pt x="380" y="657"/>
                </a:lnTo>
                <a:lnTo>
                  <a:pt x="378" y="656"/>
                </a:lnTo>
                <a:lnTo>
                  <a:pt x="376" y="655"/>
                </a:lnTo>
                <a:lnTo>
                  <a:pt x="374" y="653"/>
                </a:lnTo>
                <a:lnTo>
                  <a:pt x="372" y="651"/>
                </a:lnTo>
                <a:lnTo>
                  <a:pt x="370" y="650"/>
                </a:lnTo>
                <a:lnTo>
                  <a:pt x="368" y="649"/>
                </a:lnTo>
                <a:lnTo>
                  <a:pt x="365" y="647"/>
                </a:lnTo>
                <a:lnTo>
                  <a:pt x="364" y="647"/>
                </a:lnTo>
                <a:lnTo>
                  <a:pt x="363" y="646"/>
                </a:lnTo>
                <a:lnTo>
                  <a:pt x="360" y="646"/>
                </a:lnTo>
                <a:lnTo>
                  <a:pt x="358" y="646"/>
                </a:lnTo>
                <a:lnTo>
                  <a:pt x="356" y="645"/>
                </a:lnTo>
                <a:lnTo>
                  <a:pt x="353" y="645"/>
                </a:lnTo>
                <a:lnTo>
                  <a:pt x="347" y="645"/>
                </a:lnTo>
                <a:lnTo>
                  <a:pt x="344" y="645"/>
                </a:lnTo>
                <a:lnTo>
                  <a:pt x="343" y="645"/>
                </a:lnTo>
                <a:lnTo>
                  <a:pt x="341" y="645"/>
                </a:lnTo>
                <a:lnTo>
                  <a:pt x="340" y="644"/>
                </a:lnTo>
                <a:lnTo>
                  <a:pt x="338" y="644"/>
                </a:lnTo>
                <a:lnTo>
                  <a:pt x="336" y="643"/>
                </a:lnTo>
                <a:lnTo>
                  <a:pt x="334" y="642"/>
                </a:lnTo>
                <a:lnTo>
                  <a:pt x="332" y="641"/>
                </a:lnTo>
                <a:lnTo>
                  <a:pt x="330" y="640"/>
                </a:lnTo>
                <a:lnTo>
                  <a:pt x="328" y="639"/>
                </a:lnTo>
                <a:lnTo>
                  <a:pt x="326" y="637"/>
                </a:lnTo>
                <a:lnTo>
                  <a:pt x="324" y="636"/>
                </a:lnTo>
                <a:lnTo>
                  <a:pt x="323" y="634"/>
                </a:lnTo>
                <a:lnTo>
                  <a:pt x="321" y="633"/>
                </a:lnTo>
                <a:lnTo>
                  <a:pt x="320" y="631"/>
                </a:lnTo>
                <a:lnTo>
                  <a:pt x="320" y="630"/>
                </a:lnTo>
                <a:lnTo>
                  <a:pt x="319" y="629"/>
                </a:lnTo>
                <a:lnTo>
                  <a:pt x="318" y="627"/>
                </a:lnTo>
                <a:lnTo>
                  <a:pt x="318" y="625"/>
                </a:lnTo>
                <a:lnTo>
                  <a:pt x="317" y="623"/>
                </a:lnTo>
                <a:lnTo>
                  <a:pt x="316" y="617"/>
                </a:lnTo>
                <a:lnTo>
                  <a:pt x="315" y="615"/>
                </a:lnTo>
                <a:lnTo>
                  <a:pt x="315" y="613"/>
                </a:lnTo>
                <a:lnTo>
                  <a:pt x="314" y="612"/>
                </a:lnTo>
                <a:lnTo>
                  <a:pt x="313" y="610"/>
                </a:lnTo>
                <a:lnTo>
                  <a:pt x="313" y="609"/>
                </a:lnTo>
                <a:lnTo>
                  <a:pt x="312" y="608"/>
                </a:lnTo>
                <a:lnTo>
                  <a:pt x="311" y="606"/>
                </a:lnTo>
                <a:lnTo>
                  <a:pt x="308" y="603"/>
                </a:lnTo>
                <a:lnTo>
                  <a:pt x="303" y="597"/>
                </a:lnTo>
                <a:lnTo>
                  <a:pt x="296" y="590"/>
                </a:lnTo>
                <a:lnTo>
                  <a:pt x="295" y="589"/>
                </a:lnTo>
                <a:lnTo>
                  <a:pt x="294" y="588"/>
                </a:lnTo>
                <a:lnTo>
                  <a:pt x="293" y="587"/>
                </a:lnTo>
                <a:lnTo>
                  <a:pt x="292" y="585"/>
                </a:lnTo>
                <a:lnTo>
                  <a:pt x="292" y="584"/>
                </a:lnTo>
                <a:lnTo>
                  <a:pt x="290" y="580"/>
                </a:lnTo>
                <a:lnTo>
                  <a:pt x="289" y="578"/>
                </a:lnTo>
                <a:lnTo>
                  <a:pt x="287" y="576"/>
                </a:lnTo>
                <a:lnTo>
                  <a:pt x="284" y="572"/>
                </a:lnTo>
                <a:lnTo>
                  <a:pt x="283" y="571"/>
                </a:lnTo>
                <a:lnTo>
                  <a:pt x="282" y="569"/>
                </a:lnTo>
                <a:lnTo>
                  <a:pt x="279" y="564"/>
                </a:lnTo>
                <a:lnTo>
                  <a:pt x="279" y="563"/>
                </a:lnTo>
                <a:lnTo>
                  <a:pt x="278" y="562"/>
                </a:lnTo>
                <a:lnTo>
                  <a:pt x="277" y="561"/>
                </a:lnTo>
                <a:lnTo>
                  <a:pt x="276" y="560"/>
                </a:lnTo>
                <a:lnTo>
                  <a:pt x="272" y="556"/>
                </a:lnTo>
                <a:lnTo>
                  <a:pt x="270" y="555"/>
                </a:lnTo>
                <a:lnTo>
                  <a:pt x="269" y="553"/>
                </a:lnTo>
                <a:lnTo>
                  <a:pt x="267" y="551"/>
                </a:lnTo>
                <a:lnTo>
                  <a:pt x="266" y="549"/>
                </a:lnTo>
                <a:lnTo>
                  <a:pt x="265" y="548"/>
                </a:lnTo>
                <a:lnTo>
                  <a:pt x="261" y="545"/>
                </a:lnTo>
                <a:lnTo>
                  <a:pt x="260" y="544"/>
                </a:lnTo>
                <a:lnTo>
                  <a:pt x="260" y="543"/>
                </a:lnTo>
                <a:lnTo>
                  <a:pt x="259" y="542"/>
                </a:lnTo>
                <a:lnTo>
                  <a:pt x="258" y="541"/>
                </a:lnTo>
                <a:lnTo>
                  <a:pt x="258" y="539"/>
                </a:lnTo>
                <a:lnTo>
                  <a:pt x="257" y="538"/>
                </a:lnTo>
                <a:lnTo>
                  <a:pt x="257" y="536"/>
                </a:lnTo>
                <a:lnTo>
                  <a:pt x="256" y="530"/>
                </a:lnTo>
                <a:lnTo>
                  <a:pt x="255" y="528"/>
                </a:lnTo>
                <a:lnTo>
                  <a:pt x="255" y="527"/>
                </a:lnTo>
                <a:lnTo>
                  <a:pt x="255" y="525"/>
                </a:lnTo>
                <a:lnTo>
                  <a:pt x="254" y="524"/>
                </a:lnTo>
                <a:lnTo>
                  <a:pt x="254" y="523"/>
                </a:lnTo>
                <a:lnTo>
                  <a:pt x="253" y="522"/>
                </a:lnTo>
                <a:lnTo>
                  <a:pt x="252" y="521"/>
                </a:lnTo>
                <a:lnTo>
                  <a:pt x="249" y="517"/>
                </a:lnTo>
                <a:lnTo>
                  <a:pt x="245" y="514"/>
                </a:lnTo>
                <a:lnTo>
                  <a:pt x="241" y="509"/>
                </a:lnTo>
                <a:lnTo>
                  <a:pt x="238" y="506"/>
                </a:lnTo>
                <a:lnTo>
                  <a:pt x="236" y="504"/>
                </a:lnTo>
                <a:lnTo>
                  <a:pt x="234" y="503"/>
                </a:lnTo>
                <a:lnTo>
                  <a:pt x="233" y="501"/>
                </a:lnTo>
                <a:lnTo>
                  <a:pt x="231" y="500"/>
                </a:lnTo>
                <a:lnTo>
                  <a:pt x="230" y="499"/>
                </a:lnTo>
                <a:lnTo>
                  <a:pt x="228" y="498"/>
                </a:lnTo>
                <a:lnTo>
                  <a:pt x="226" y="497"/>
                </a:lnTo>
                <a:lnTo>
                  <a:pt x="224" y="496"/>
                </a:lnTo>
                <a:lnTo>
                  <a:pt x="222" y="495"/>
                </a:lnTo>
                <a:lnTo>
                  <a:pt x="221" y="495"/>
                </a:lnTo>
                <a:lnTo>
                  <a:pt x="217" y="493"/>
                </a:lnTo>
                <a:lnTo>
                  <a:pt x="214" y="493"/>
                </a:lnTo>
                <a:lnTo>
                  <a:pt x="206" y="491"/>
                </a:lnTo>
                <a:lnTo>
                  <a:pt x="204" y="491"/>
                </a:lnTo>
                <a:lnTo>
                  <a:pt x="201" y="490"/>
                </a:lnTo>
                <a:lnTo>
                  <a:pt x="200" y="491"/>
                </a:lnTo>
                <a:lnTo>
                  <a:pt x="199" y="491"/>
                </a:lnTo>
                <a:lnTo>
                  <a:pt x="199" y="491"/>
                </a:lnTo>
                <a:lnTo>
                  <a:pt x="198" y="491"/>
                </a:lnTo>
                <a:lnTo>
                  <a:pt x="197" y="492"/>
                </a:lnTo>
                <a:lnTo>
                  <a:pt x="196" y="492"/>
                </a:lnTo>
                <a:lnTo>
                  <a:pt x="196" y="493"/>
                </a:lnTo>
                <a:lnTo>
                  <a:pt x="195" y="495"/>
                </a:lnTo>
                <a:lnTo>
                  <a:pt x="194" y="496"/>
                </a:lnTo>
                <a:lnTo>
                  <a:pt x="194" y="496"/>
                </a:lnTo>
                <a:lnTo>
                  <a:pt x="193" y="497"/>
                </a:lnTo>
                <a:lnTo>
                  <a:pt x="192" y="497"/>
                </a:lnTo>
                <a:lnTo>
                  <a:pt x="192" y="497"/>
                </a:lnTo>
                <a:lnTo>
                  <a:pt x="191" y="497"/>
                </a:lnTo>
                <a:lnTo>
                  <a:pt x="189" y="497"/>
                </a:lnTo>
                <a:lnTo>
                  <a:pt x="187" y="497"/>
                </a:lnTo>
                <a:lnTo>
                  <a:pt x="184" y="496"/>
                </a:lnTo>
                <a:lnTo>
                  <a:pt x="180" y="495"/>
                </a:lnTo>
                <a:lnTo>
                  <a:pt x="179" y="495"/>
                </a:lnTo>
                <a:lnTo>
                  <a:pt x="177" y="494"/>
                </a:lnTo>
                <a:lnTo>
                  <a:pt x="172" y="494"/>
                </a:lnTo>
                <a:lnTo>
                  <a:pt x="169" y="494"/>
                </a:lnTo>
                <a:lnTo>
                  <a:pt x="167" y="493"/>
                </a:lnTo>
                <a:lnTo>
                  <a:pt x="165" y="493"/>
                </a:lnTo>
                <a:lnTo>
                  <a:pt x="163" y="492"/>
                </a:lnTo>
                <a:lnTo>
                  <a:pt x="161" y="492"/>
                </a:lnTo>
                <a:lnTo>
                  <a:pt x="159" y="491"/>
                </a:lnTo>
                <a:lnTo>
                  <a:pt x="157" y="490"/>
                </a:lnTo>
                <a:lnTo>
                  <a:pt x="156" y="489"/>
                </a:lnTo>
                <a:lnTo>
                  <a:pt x="155" y="489"/>
                </a:lnTo>
                <a:lnTo>
                  <a:pt x="154" y="488"/>
                </a:lnTo>
                <a:lnTo>
                  <a:pt x="153" y="487"/>
                </a:lnTo>
                <a:lnTo>
                  <a:pt x="152" y="485"/>
                </a:lnTo>
                <a:lnTo>
                  <a:pt x="152" y="485"/>
                </a:lnTo>
                <a:lnTo>
                  <a:pt x="149" y="481"/>
                </a:lnTo>
                <a:lnTo>
                  <a:pt x="147" y="476"/>
                </a:lnTo>
                <a:lnTo>
                  <a:pt x="145" y="473"/>
                </a:lnTo>
                <a:lnTo>
                  <a:pt x="145" y="471"/>
                </a:lnTo>
                <a:lnTo>
                  <a:pt x="144" y="470"/>
                </a:lnTo>
                <a:lnTo>
                  <a:pt x="143" y="465"/>
                </a:lnTo>
                <a:lnTo>
                  <a:pt x="142" y="463"/>
                </a:lnTo>
                <a:lnTo>
                  <a:pt x="141" y="461"/>
                </a:lnTo>
                <a:lnTo>
                  <a:pt x="140" y="460"/>
                </a:lnTo>
                <a:lnTo>
                  <a:pt x="139" y="458"/>
                </a:lnTo>
                <a:lnTo>
                  <a:pt x="138" y="456"/>
                </a:lnTo>
                <a:lnTo>
                  <a:pt x="137" y="455"/>
                </a:lnTo>
                <a:lnTo>
                  <a:pt x="136" y="453"/>
                </a:lnTo>
                <a:lnTo>
                  <a:pt x="133" y="450"/>
                </a:lnTo>
                <a:lnTo>
                  <a:pt x="131" y="448"/>
                </a:lnTo>
                <a:lnTo>
                  <a:pt x="124" y="442"/>
                </a:lnTo>
                <a:lnTo>
                  <a:pt x="122" y="441"/>
                </a:lnTo>
                <a:lnTo>
                  <a:pt x="120" y="440"/>
                </a:lnTo>
                <a:lnTo>
                  <a:pt x="118" y="439"/>
                </a:lnTo>
                <a:lnTo>
                  <a:pt x="116" y="438"/>
                </a:lnTo>
                <a:lnTo>
                  <a:pt x="111" y="435"/>
                </a:lnTo>
                <a:lnTo>
                  <a:pt x="109" y="435"/>
                </a:lnTo>
                <a:lnTo>
                  <a:pt x="108" y="434"/>
                </a:lnTo>
                <a:lnTo>
                  <a:pt x="106" y="433"/>
                </a:lnTo>
                <a:lnTo>
                  <a:pt x="105" y="431"/>
                </a:lnTo>
                <a:lnTo>
                  <a:pt x="104" y="430"/>
                </a:lnTo>
                <a:lnTo>
                  <a:pt x="103" y="429"/>
                </a:lnTo>
                <a:lnTo>
                  <a:pt x="102" y="429"/>
                </a:lnTo>
                <a:lnTo>
                  <a:pt x="102" y="428"/>
                </a:lnTo>
                <a:lnTo>
                  <a:pt x="101" y="427"/>
                </a:lnTo>
                <a:lnTo>
                  <a:pt x="101" y="426"/>
                </a:lnTo>
                <a:lnTo>
                  <a:pt x="101" y="425"/>
                </a:lnTo>
                <a:lnTo>
                  <a:pt x="100" y="422"/>
                </a:lnTo>
                <a:lnTo>
                  <a:pt x="99" y="418"/>
                </a:lnTo>
                <a:lnTo>
                  <a:pt x="98" y="415"/>
                </a:lnTo>
                <a:lnTo>
                  <a:pt x="97" y="411"/>
                </a:lnTo>
                <a:lnTo>
                  <a:pt x="95" y="406"/>
                </a:lnTo>
                <a:lnTo>
                  <a:pt x="94" y="405"/>
                </a:lnTo>
                <a:lnTo>
                  <a:pt x="94" y="403"/>
                </a:lnTo>
                <a:lnTo>
                  <a:pt x="94" y="402"/>
                </a:lnTo>
                <a:lnTo>
                  <a:pt x="94" y="400"/>
                </a:lnTo>
                <a:lnTo>
                  <a:pt x="94" y="399"/>
                </a:lnTo>
                <a:lnTo>
                  <a:pt x="95" y="396"/>
                </a:lnTo>
                <a:lnTo>
                  <a:pt x="95" y="393"/>
                </a:lnTo>
                <a:lnTo>
                  <a:pt x="95" y="391"/>
                </a:lnTo>
                <a:lnTo>
                  <a:pt x="95" y="387"/>
                </a:lnTo>
                <a:lnTo>
                  <a:pt x="95" y="382"/>
                </a:lnTo>
                <a:lnTo>
                  <a:pt x="95" y="380"/>
                </a:lnTo>
                <a:lnTo>
                  <a:pt x="95" y="378"/>
                </a:lnTo>
                <a:lnTo>
                  <a:pt x="95" y="376"/>
                </a:lnTo>
                <a:lnTo>
                  <a:pt x="94" y="374"/>
                </a:lnTo>
                <a:lnTo>
                  <a:pt x="94" y="373"/>
                </a:lnTo>
                <a:lnTo>
                  <a:pt x="93" y="372"/>
                </a:lnTo>
                <a:lnTo>
                  <a:pt x="92" y="371"/>
                </a:lnTo>
                <a:lnTo>
                  <a:pt x="91" y="370"/>
                </a:lnTo>
                <a:lnTo>
                  <a:pt x="90" y="369"/>
                </a:lnTo>
                <a:lnTo>
                  <a:pt x="87" y="368"/>
                </a:lnTo>
                <a:lnTo>
                  <a:pt x="85" y="367"/>
                </a:lnTo>
                <a:lnTo>
                  <a:pt x="82" y="366"/>
                </a:lnTo>
                <a:lnTo>
                  <a:pt x="81" y="365"/>
                </a:lnTo>
                <a:lnTo>
                  <a:pt x="80" y="365"/>
                </a:lnTo>
                <a:lnTo>
                  <a:pt x="78" y="364"/>
                </a:lnTo>
                <a:lnTo>
                  <a:pt x="77" y="363"/>
                </a:lnTo>
                <a:lnTo>
                  <a:pt x="77" y="362"/>
                </a:lnTo>
                <a:lnTo>
                  <a:pt x="76" y="361"/>
                </a:lnTo>
                <a:lnTo>
                  <a:pt x="75" y="359"/>
                </a:lnTo>
                <a:lnTo>
                  <a:pt x="73" y="356"/>
                </a:lnTo>
                <a:lnTo>
                  <a:pt x="72" y="354"/>
                </a:lnTo>
                <a:lnTo>
                  <a:pt x="71" y="352"/>
                </a:lnTo>
                <a:lnTo>
                  <a:pt x="70" y="350"/>
                </a:lnTo>
                <a:lnTo>
                  <a:pt x="69" y="348"/>
                </a:lnTo>
                <a:lnTo>
                  <a:pt x="69" y="346"/>
                </a:lnTo>
                <a:lnTo>
                  <a:pt x="68" y="344"/>
                </a:lnTo>
                <a:lnTo>
                  <a:pt x="68" y="342"/>
                </a:lnTo>
                <a:lnTo>
                  <a:pt x="67" y="340"/>
                </a:lnTo>
                <a:lnTo>
                  <a:pt x="67" y="332"/>
                </a:lnTo>
                <a:lnTo>
                  <a:pt x="66" y="330"/>
                </a:lnTo>
                <a:lnTo>
                  <a:pt x="66" y="328"/>
                </a:lnTo>
                <a:lnTo>
                  <a:pt x="65" y="326"/>
                </a:lnTo>
                <a:lnTo>
                  <a:pt x="63" y="319"/>
                </a:lnTo>
                <a:lnTo>
                  <a:pt x="63" y="317"/>
                </a:lnTo>
                <a:lnTo>
                  <a:pt x="62" y="315"/>
                </a:lnTo>
                <a:lnTo>
                  <a:pt x="61" y="313"/>
                </a:lnTo>
                <a:lnTo>
                  <a:pt x="60" y="312"/>
                </a:lnTo>
                <a:lnTo>
                  <a:pt x="59" y="310"/>
                </a:lnTo>
                <a:lnTo>
                  <a:pt x="58" y="310"/>
                </a:lnTo>
                <a:lnTo>
                  <a:pt x="57" y="309"/>
                </a:lnTo>
                <a:lnTo>
                  <a:pt x="57" y="308"/>
                </a:lnTo>
                <a:lnTo>
                  <a:pt x="53" y="307"/>
                </a:lnTo>
                <a:lnTo>
                  <a:pt x="53" y="306"/>
                </a:lnTo>
                <a:lnTo>
                  <a:pt x="52" y="306"/>
                </a:lnTo>
                <a:lnTo>
                  <a:pt x="51" y="305"/>
                </a:lnTo>
                <a:lnTo>
                  <a:pt x="51" y="304"/>
                </a:lnTo>
                <a:lnTo>
                  <a:pt x="49" y="302"/>
                </a:lnTo>
                <a:lnTo>
                  <a:pt x="48" y="301"/>
                </a:lnTo>
                <a:lnTo>
                  <a:pt x="48" y="300"/>
                </a:lnTo>
                <a:lnTo>
                  <a:pt x="48" y="298"/>
                </a:lnTo>
                <a:lnTo>
                  <a:pt x="48" y="295"/>
                </a:lnTo>
                <a:lnTo>
                  <a:pt x="47" y="294"/>
                </a:lnTo>
                <a:lnTo>
                  <a:pt x="47" y="292"/>
                </a:lnTo>
                <a:lnTo>
                  <a:pt x="47" y="291"/>
                </a:lnTo>
                <a:lnTo>
                  <a:pt x="47" y="290"/>
                </a:lnTo>
                <a:lnTo>
                  <a:pt x="47" y="288"/>
                </a:lnTo>
                <a:lnTo>
                  <a:pt x="48" y="285"/>
                </a:lnTo>
                <a:lnTo>
                  <a:pt x="48" y="282"/>
                </a:lnTo>
                <a:lnTo>
                  <a:pt x="49" y="278"/>
                </a:lnTo>
                <a:lnTo>
                  <a:pt x="49" y="277"/>
                </a:lnTo>
                <a:lnTo>
                  <a:pt x="49" y="276"/>
                </a:lnTo>
                <a:lnTo>
                  <a:pt x="49" y="274"/>
                </a:lnTo>
                <a:lnTo>
                  <a:pt x="49" y="272"/>
                </a:lnTo>
                <a:lnTo>
                  <a:pt x="48" y="271"/>
                </a:lnTo>
                <a:lnTo>
                  <a:pt x="47" y="269"/>
                </a:lnTo>
                <a:lnTo>
                  <a:pt x="47" y="268"/>
                </a:lnTo>
                <a:lnTo>
                  <a:pt x="46" y="267"/>
                </a:lnTo>
                <a:lnTo>
                  <a:pt x="45" y="266"/>
                </a:lnTo>
                <a:lnTo>
                  <a:pt x="44" y="265"/>
                </a:lnTo>
                <a:lnTo>
                  <a:pt x="43" y="265"/>
                </a:lnTo>
                <a:lnTo>
                  <a:pt x="42" y="264"/>
                </a:lnTo>
                <a:lnTo>
                  <a:pt x="37" y="262"/>
                </a:lnTo>
                <a:lnTo>
                  <a:pt x="35" y="261"/>
                </a:lnTo>
                <a:lnTo>
                  <a:pt x="34" y="261"/>
                </a:lnTo>
                <a:lnTo>
                  <a:pt x="30" y="258"/>
                </a:lnTo>
                <a:lnTo>
                  <a:pt x="23" y="254"/>
                </a:lnTo>
                <a:lnTo>
                  <a:pt x="20" y="252"/>
                </a:lnTo>
                <a:lnTo>
                  <a:pt x="19" y="252"/>
                </a:lnTo>
                <a:lnTo>
                  <a:pt x="17" y="251"/>
                </a:lnTo>
                <a:lnTo>
                  <a:pt x="16" y="250"/>
                </a:lnTo>
                <a:lnTo>
                  <a:pt x="15" y="249"/>
                </a:lnTo>
                <a:lnTo>
                  <a:pt x="14" y="248"/>
                </a:lnTo>
                <a:lnTo>
                  <a:pt x="13" y="247"/>
                </a:lnTo>
                <a:lnTo>
                  <a:pt x="12" y="245"/>
                </a:lnTo>
                <a:lnTo>
                  <a:pt x="11" y="244"/>
                </a:lnTo>
                <a:lnTo>
                  <a:pt x="9" y="241"/>
                </a:lnTo>
                <a:lnTo>
                  <a:pt x="6" y="236"/>
                </a:lnTo>
                <a:lnTo>
                  <a:pt x="3" y="231"/>
                </a:lnTo>
                <a:lnTo>
                  <a:pt x="2" y="229"/>
                </a:lnTo>
                <a:lnTo>
                  <a:pt x="1" y="227"/>
                </a:lnTo>
                <a:lnTo>
                  <a:pt x="1" y="225"/>
                </a:lnTo>
                <a:lnTo>
                  <a:pt x="0" y="223"/>
                </a:lnTo>
                <a:lnTo>
                  <a:pt x="0" y="221"/>
                </a:lnTo>
                <a:lnTo>
                  <a:pt x="0" y="219"/>
                </a:lnTo>
                <a:lnTo>
                  <a:pt x="0" y="218"/>
                </a:lnTo>
                <a:lnTo>
                  <a:pt x="1" y="217"/>
                </a:lnTo>
                <a:lnTo>
                  <a:pt x="1" y="215"/>
                </a:lnTo>
                <a:lnTo>
                  <a:pt x="2" y="214"/>
                </a:lnTo>
                <a:lnTo>
                  <a:pt x="3" y="213"/>
                </a:lnTo>
                <a:lnTo>
                  <a:pt x="4" y="212"/>
                </a:lnTo>
                <a:lnTo>
                  <a:pt x="4" y="211"/>
                </a:lnTo>
                <a:lnTo>
                  <a:pt x="6" y="210"/>
                </a:lnTo>
                <a:lnTo>
                  <a:pt x="8" y="208"/>
                </a:lnTo>
                <a:lnTo>
                  <a:pt x="11" y="206"/>
                </a:lnTo>
                <a:lnTo>
                  <a:pt x="19" y="202"/>
                </a:lnTo>
                <a:lnTo>
                  <a:pt x="20" y="201"/>
                </a:lnTo>
                <a:lnTo>
                  <a:pt x="22" y="200"/>
                </a:lnTo>
                <a:lnTo>
                  <a:pt x="23" y="199"/>
                </a:lnTo>
                <a:lnTo>
                  <a:pt x="24" y="198"/>
                </a:lnTo>
                <a:lnTo>
                  <a:pt x="25" y="197"/>
                </a:lnTo>
                <a:lnTo>
                  <a:pt x="26" y="196"/>
                </a:lnTo>
                <a:lnTo>
                  <a:pt x="26" y="195"/>
                </a:lnTo>
                <a:lnTo>
                  <a:pt x="27" y="194"/>
                </a:lnTo>
                <a:lnTo>
                  <a:pt x="27" y="192"/>
                </a:lnTo>
                <a:lnTo>
                  <a:pt x="28" y="188"/>
                </a:lnTo>
                <a:lnTo>
                  <a:pt x="28" y="183"/>
                </a:lnTo>
                <a:lnTo>
                  <a:pt x="29" y="180"/>
                </a:lnTo>
                <a:lnTo>
                  <a:pt x="32" y="171"/>
                </a:lnTo>
                <a:lnTo>
                  <a:pt x="32" y="169"/>
                </a:lnTo>
                <a:lnTo>
                  <a:pt x="33" y="168"/>
                </a:lnTo>
                <a:lnTo>
                  <a:pt x="34" y="166"/>
                </a:lnTo>
                <a:lnTo>
                  <a:pt x="35" y="165"/>
                </a:lnTo>
                <a:lnTo>
                  <a:pt x="36" y="164"/>
                </a:lnTo>
                <a:lnTo>
                  <a:pt x="38" y="162"/>
                </a:lnTo>
                <a:lnTo>
                  <a:pt x="39" y="161"/>
                </a:lnTo>
                <a:lnTo>
                  <a:pt x="40" y="160"/>
                </a:lnTo>
                <a:lnTo>
                  <a:pt x="41" y="158"/>
                </a:lnTo>
                <a:lnTo>
                  <a:pt x="43" y="154"/>
                </a:lnTo>
                <a:lnTo>
                  <a:pt x="44" y="153"/>
                </a:lnTo>
                <a:lnTo>
                  <a:pt x="46" y="149"/>
                </a:lnTo>
                <a:lnTo>
                  <a:pt x="47" y="147"/>
                </a:lnTo>
                <a:lnTo>
                  <a:pt x="48" y="145"/>
                </a:lnTo>
                <a:lnTo>
                  <a:pt x="52" y="139"/>
                </a:lnTo>
                <a:lnTo>
                  <a:pt x="54" y="135"/>
                </a:lnTo>
                <a:lnTo>
                  <a:pt x="55" y="134"/>
                </a:lnTo>
                <a:lnTo>
                  <a:pt x="57" y="131"/>
                </a:lnTo>
                <a:lnTo>
                  <a:pt x="58" y="129"/>
                </a:lnTo>
                <a:lnTo>
                  <a:pt x="62" y="124"/>
                </a:lnTo>
                <a:lnTo>
                  <a:pt x="63" y="123"/>
                </a:lnTo>
                <a:lnTo>
                  <a:pt x="64" y="121"/>
                </a:lnTo>
                <a:lnTo>
                  <a:pt x="64" y="121"/>
                </a:lnTo>
                <a:lnTo>
                  <a:pt x="67" y="121"/>
                </a:lnTo>
                <a:lnTo>
                  <a:pt x="73" y="123"/>
                </a:lnTo>
                <a:lnTo>
                  <a:pt x="79" y="125"/>
                </a:lnTo>
                <a:lnTo>
                  <a:pt x="81" y="125"/>
                </a:lnTo>
                <a:lnTo>
                  <a:pt x="82" y="125"/>
                </a:lnTo>
                <a:lnTo>
                  <a:pt x="83" y="125"/>
                </a:lnTo>
                <a:lnTo>
                  <a:pt x="84" y="125"/>
                </a:lnTo>
                <a:lnTo>
                  <a:pt x="85" y="125"/>
                </a:lnTo>
                <a:lnTo>
                  <a:pt x="86" y="124"/>
                </a:lnTo>
                <a:lnTo>
                  <a:pt x="88" y="124"/>
                </a:lnTo>
                <a:lnTo>
                  <a:pt x="89" y="123"/>
                </a:lnTo>
                <a:lnTo>
                  <a:pt x="91" y="121"/>
                </a:lnTo>
                <a:lnTo>
                  <a:pt x="92" y="120"/>
                </a:lnTo>
                <a:lnTo>
                  <a:pt x="94" y="119"/>
                </a:lnTo>
                <a:lnTo>
                  <a:pt x="96" y="118"/>
                </a:lnTo>
                <a:lnTo>
                  <a:pt x="98" y="118"/>
                </a:lnTo>
                <a:lnTo>
                  <a:pt x="99" y="117"/>
                </a:lnTo>
                <a:lnTo>
                  <a:pt x="101" y="117"/>
                </a:lnTo>
                <a:lnTo>
                  <a:pt x="103" y="117"/>
                </a:lnTo>
                <a:lnTo>
                  <a:pt x="104" y="117"/>
                </a:lnTo>
                <a:lnTo>
                  <a:pt x="105" y="118"/>
                </a:lnTo>
                <a:lnTo>
                  <a:pt x="107" y="118"/>
                </a:lnTo>
                <a:lnTo>
                  <a:pt x="108" y="119"/>
                </a:lnTo>
                <a:lnTo>
                  <a:pt x="110" y="120"/>
                </a:lnTo>
                <a:lnTo>
                  <a:pt x="111" y="121"/>
                </a:lnTo>
                <a:lnTo>
                  <a:pt x="112" y="122"/>
                </a:lnTo>
                <a:lnTo>
                  <a:pt x="113" y="123"/>
                </a:lnTo>
                <a:lnTo>
                  <a:pt x="115" y="126"/>
                </a:lnTo>
                <a:lnTo>
                  <a:pt x="116" y="127"/>
                </a:lnTo>
                <a:lnTo>
                  <a:pt x="116" y="127"/>
                </a:lnTo>
                <a:lnTo>
                  <a:pt x="117" y="127"/>
                </a:lnTo>
                <a:lnTo>
                  <a:pt x="117" y="127"/>
                </a:lnTo>
                <a:lnTo>
                  <a:pt x="118" y="127"/>
                </a:lnTo>
                <a:lnTo>
                  <a:pt x="118" y="127"/>
                </a:lnTo>
                <a:lnTo>
                  <a:pt x="118" y="127"/>
                </a:lnTo>
                <a:lnTo>
                  <a:pt x="119" y="127"/>
                </a:lnTo>
                <a:lnTo>
                  <a:pt x="119" y="127"/>
                </a:lnTo>
                <a:lnTo>
                  <a:pt x="119" y="126"/>
                </a:lnTo>
                <a:lnTo>
                  <a:pt x="120" y="124"/>
                </a:lnTo>
                <a:lnTo>
                  <a:pt x="120" y="123"/>
                </a:lnTo>
                <a:lnTo>
                  <a:pt x="121" y="122"/>
                </a:lnTo>
                <a:lnTo>
                  <a:pt x="122" y="121"/>
                </a:lnTo>
                <a:lnTo>
                  <a:pt x="123" y="121"/>
                </a:lnTo>
                <a:lnTo>
                  <a:pt x="124" y="120"/>
                </a:lnTo>
                <a:lnTo>
                  <a:pt x="125" y="119"/>
                </a:lnTo>
                <a:lnTo>
                  <a:pt x="128" y="117"/>
                </a:lnTo>
                <a:lnTo>
                  <a:pt x="129" y="117"/>
                </a:lnTo>
                <a:lnTo>
                  <a:pt x="130" y="116"/>
                </a:lnTo>
                <a:lnTo>
                  <a:pt x="131" y="115"/>
                </a:lnTo>
                <a:lnTo>
                  <a:pt x="132" y="113"/>
                </a:lnTo>
                <a:lnTo>
                  <a:pt x="133" y="113"/>
                </a:lnTo>
                <a:lnTo>
                  <a:pt x="133" y="112"/>
                </a:lnTo>
                <a:lnTo>
                  <a:pt x="134" y="112"/>
                </a:lnTo>
                <a:lnTo>
                  <a:pt x="136" y="111"/>
                </a:lnTo>
                <a:lnTo>
                  <a:pt x="139" y="110"/>
                </a:lnTo>
                <a:lnTo>
                  <a:pt x="141" y="110"/>
                </a:lnTo>
                <a:lnTo>
                  <a:pt x="142" y="109"/>
                </a:lnTo>
                <a:lnTo>
                  <a:pt x="146" y="108"/>
                </a:lnTo>
                <a:lnTo>
                  <a:pt x="147" y="107"/>
                </a:lnTo>
                <a:lnTo>
                  <a:pt x="149" y="107"/>
                </a:lnTo>
                <a:lnTo>
                  <a:pt x="154" y="106"/>
                </a:lnTo>
                <a:lnTo>
                  <a:pt x="155" y="106"/>
                </a:lnTo>
                <a:lnTo>
                  <a:pt x="158" y="106"/>
                </a:lnTo>
                <a:lnTo>
                  <a:pt x="159" y="106"/>
                </a:lnTo>
                <a:lnTo>
                  <a:pt x="161" y="105"/>
                </a:lnTo>
                <a:lnTo>
                  <a:pt x="165" y="104"/>
                </a:lnTo>
                <a:lnTo>
                  <a:pt x="166" y="103"/>
                </a:lnTo>
                <a:lnTo>
                  <a:pt x="167" y="103"/>
                </a:lnTo>
                <a:lnTo>
                  <a:pt x="168" y="103"/>
                </a:lnTo>
                <a:lnTo>
                  <a:pt x="170" y="103"/>
                </a:lnTo>
                <a:lnTo>
                  <a:pt x="171" y="103"/>
                </a:lnTo>
                <a:lnTo>
                  <a:pt x="173" y="103"/>
                </a:lnTo>
                <a:lnTo>
                  <a:pt x="174" y="104"/>
                </a:lnTo>
                <a:lnTo>
                  <a:pt x="176" y="104"/>
                </a:lnTo>
                <a:lnTo>
                  <a:pt x="178" y="105"/>
                </a:lnTo>
                <a:lnTo>
                  <a:pt x="180" y="106"/>
                </a:lnTo>
                <a:lnTo>
                  <a:pt x="186" y="107"/>
                </a:lnTo>
                <a:lnTo>
                  <a:pt x="188" y="108"/>
                </a:lnTo>
                <a:lnTo>
                  <a:pt x="192" y="110"/>
                </a:lnTo>
                <a:lnTo>
                  <a:pt x="193" y="110"/>
                </a:lnTo>
                <a:lnTo>
                  <a:pt x="195" y="110"/>
                </a:lnTo>
                <a:lnTo>
                  <a:pt x="196" y="110"/>
                </a:lnTo>
                <a:lnTo>
                  <a:pt x="197" y="110"/>
                </a:lnTo>
                <a:lnTo>
                  <a:pt x="200" y="110"/>
                </a:lnTo>
                <a:lnTo>
                  <a:pt x="201" y="110"/>
                </a:lnTo>
                <a:lnTo>
                  <a:pt x="203" y="110"/>
                </a:lnTo>
                <a:lnTo>
                  <a:pt x="206" y="110"/>
                </a:lnTo>
                <a:lnTo>
                  <a:pt x="208" y="110"/>
                </a:lnTo>
                <a:lnTo>
                  <a:pt x="209" y="109"/>
                </a:lnTo>
                <a:lnTo>
                  <a:pt x="210" y="109"/>
                </a:lnTo>
                <a:lnTo>
                  <a:pt x="212" y="110"/>
                </a:lnTo>
                <a:lnTo>
                  <a:pt x="213" y="110"/>
                </a:lnTo>
                <a:lnTo>
                  <a:pt x="215" y="110"/>
                </a:lnTo>
                <a:lnTo>
                  <a:pt x="219" y="112"/>
                </a:lnTo>
                <a:lnTo>
                  <a:pt x="220" y="112"/>
                </a:lnTo>
                <a:lnTo>
                  <a:pt x="221" y="112"/>
                </a:lnTo>
                <a:lnTo>
                  <a:pt x="222" y="113"/>
                </a:lnTo>
                <a:lnTo>
                  <a:pt x="223" y="112"/>
                </a:lnTo>
                <a:lnTo>
                  <a:pt x="225" y="112"/>
                </a:lnTo>
                <a:lnTo>
                  <a:pt x="226" y="112"/>
                </a:lnTo>
                <a:lnTo>
                  <a:pt x="228" y="111"/>
                </a:lnTo>
                <a:lnTo>
                  <a:pt x="230" y="110"/>
                </a:lnTo>
                <a:lnTo>
                  <a:pt x="231" y="109"/>
                </a:lnTo>
                <a:lnTo>
                  <a:pt x="233" y="108"/>
                </a:lnTo>
                <a:lnTo>
                  <a:pt x="235" y="106"/>
                </a:lnTo>
                <a:lnTo>
                  <a:pt x="236" y="104"/>
                </a:lnTo>
                <a:lnTo>
                  <a:pt x="238" y="103"/>
                </a:lnTo>
                <a:lnTo>
                  <a:pt x="238" y="101"/>
                </a:lnTo>
                <a:lnTo>
                  <a:pt x="239" y="101"/>
                </a:lnTo>
                <a:lnTo>
                  <a:pt x="239" y="100"/>
                </a:lnTo>
                <a:lnTo>
                  <a:pt x="241" y="93"/>
                </a:lnTo>
                <a:lnTo>
                  <a:pt x="241" y="92"/>
                </a:lnTo>
                <a:lnTo>
                  <a:pt x="241" y="91"/>
                </a:lnTo>
                <a:lnTo>
                  <a:pt x="241" y="86"/>
                </a:lnTo>
                <a:lnTo>
                  <a:pt x="241" y="85"/>
                </a:lnTo>
                <a:lnTo>
                  <a:pt x="241" y="85"/>
                </a:lnTo>
                <a:lnTo>
                  <a:pt x="241" y="84"/>
                </a:lnTo>
                <a:lnTo>
                  <a:pt x="242" y="83"/>
                </a:lnTo>
                <a:lnTo>
                  <a:pt x="242" y="82"/>
                </a:lnTo>
                <a:lnTo>
                  <a:pt x="243" y="82"/>
                </a:lnTo>
                <a:lnTo>
                  <a:pt x="244" y="81"/>
                </a:lnTo>
                <a:lnTo>
                  <a:pt x="245" y="80"/>
                </a:lnTo>
                <a:lnTo>
                  <a:pt x="246" y="80"/>
                </a:lnTo>
                <a:lnTo>
                  <a:pt x="249" y="78"/>
                </a:lnTo>
                <a:lnTo>
                  <a:pt x="254" y="76"/>
                </a:lnTo>
                <a:lnTo>
                  <a:pt x="255" y="76"/>
                </a:lnTo>
                <a:lnTo>
                  <a:pt x="257" y="74"/>
                </a:lnTo>
                <a:lnTo>
                  <a:pt x="258" y="73"/>
                </a:lnTo>
                <a:lnTo>
                  <a:pt x="260" y="72"/>
                </a:lnTo>
                <a:lnTo>
                  <a:pt x="263" y="71"/>
                </a:lnTo>
                <a:lnTo>
                  <a:pt x="264" y="70"/>
                </a:lnTo>
                <a:lnTo>
                  <a:pt x="271" y="66"/>
                </a:lnTo>
                <a:lnTo>
                  <a:pt x="274" y="64"/>
                </a:lnTo>
                <a:lnTo>
                  <a:pt x="276" y="62"/>
                </a:lnTo>
                <a:lnTo>
                  <a:pt x="279" y="60"/>
                </a:lnTo>
                <a:lnTo>
                  <a:pt x="282" y="58"/>
                </a:lnTo>
                <a:lnTo>
                  <a:pt x="283" y="58"/>
                </a:lnTo>
                <a:lnTo>
                  <a:pt x="285" y="56"/>
                </a:lnTo>
                <a:lnTo>
                  <a:pt x="288" y="54"/>
                </a:lnTo>
                <a:lnTo>
                  <a:pt x="291" y="51"/>
                </a:lnTo>
                <a:lnTo>
                  <a:pt x="293" y="49"/>
                </a:lnTo>
                <a:lnTo>
                  <a:pt x="293" y="48"/>
                </a:lnTo>
                <a:lnTo>
                  <a:pt x="294" y="48"/>
                </a:lnTo>
                <a:lnTo>
                  <a:pt x="295" y="47"/>
                </a:lnTo>
                <a:lnTo>
                  <a:pt x="296" y="47"/>
                </a:lnTo>
                <a:lnTo>
                  <a:pt x="297" y="46"/>
                </a:lnTo>
                <a:lnTo>
                  <a:pt x="298" y="46"/>
                </a:lnTo>
                <a:lnTo>
                  <a:pt x="298" y="46"/>
                </a:lnTo>
                <a:lnTo>
                  <a:pt x="299" y="46"/>
                </a:lnTo>
                <a:lnTo>
                  <a:pt x="303" y="47"/>
                </a:lnTo>
                <a:lnTo>
                  <a:pt x="306" y="48"/>
                </a:lnTo>
                <a:lnTo>
                  <a:pt x="308" y="48"/>
                </a:lnTo>
                <a:lnTo>
                  <a:pt x="312" y="49"/>
                </a:lnTo>
                <a:lnTo>
                  <a:pt x="317" y="49"/>
                </a:lnTo>
                <a:lnTo>
                  <a:pt x="318" y="49"/>
                </a:lnTo>
                <a:lnTo>
                  <a:pt x="320" y="50"/>
                </a:lnTo>
                <a:lnTo>
                  <a:pt x="323" y="51"/>
                </a:lnTo>
                <a:lnTo>
                  <a:pt x="324" y="51"/>
                </a:lnTo>
                <a:lnTo>
                  <a:pt x="325" y="51"/>
                </a:lnTo>
                <a:lnTo>
                  <a:pt x="326" y="52"/>
                </a:lnTo>
                <a:lnTo>
                  <a:pt x="328" y="54"/>
                </a:lnTo>
                <a:lnTo>
                  <a:pt x="330" y="55"/>
                </a:lnTo>
                <a:lnTo>
                  <a:pt x="333" y="57"/>
                </a:lnTo>
                <a:lnTo>
                  <a:pt x="333" y="58"/>
                </a:lnTo>
                <a:lnTo>
                  <a:pt x="335" y="59"/>
                </a:lnTo>
                <a:lnTo>
                  <a:pt x="339" y="62"/>
                </a:lnTo>
                <a:lnTo>
                  <a:pt x="341" y="63"/>
                </a:lnTo>
                <a:lnTo>
                  <a:pt x="343" y="64"/>
                </a:lnTo>
                <a:lnTo>
                  <a:pt x="344" y="65"/>
                </a:lnTo>
                <a:lnTo>
                  <a:pt x="345" y="65"/>
                </a:lnTo>
                <a:lnTo>
                  <a:pt x="346" y="66"/>
                </a:lnTo>
                <a:lnTo>
                  <a:pt x="347" y="66"/>
                </a:lnTo>
                <a:lnTo>
                  <a:pt x="348" y="66"/>
                </a:lnTo>
                <a:lnTo>
                  <a:pt x="349" y="66"/>
                </a:lnTo>
                <a:lnTo>
                  <a:pt x="350" y="66"/>
                </a:lnTo>
                <a:lnTo>
                  <a:pt x="351" y="66"/>
                </a:lnTo>
                <a:lnTo>
                  <a:pt x="351" y="65"/>
                </a:lnTo>
                <a:lnTo>
                  <a:pt x="352" y="65"/>
                </a:lnTo>
                <a:lnTo>
                  <a:pt x="353" y="64"/>
                </a:lnTo>
                <a:lnTo>
                  <a:pt x="353" y="63"/>
                </a:lnTo>
                <a:lnTo>
                  <a:pt x="354" y="62"/>
                </a:lnTo>
                <a:lnTo>
                  <a:pt x="354" y="60"/>
                </a:lnTo>
                <a:lnTo>
                  <a:pt x="356" y="52"/>
                </a:lnTo>
                <a:lnTo>
                  <a:pt x="357" y="50"/>
                </a:lnTo>
                <a:lnTo>
                  <a:pt x="357" y="49"/>
                </a:lnTo>
                <a:lnTo>
                  <a:pt x="357" y="47"/>
                </a:lnTo>
                <a:lnTo>
                  <a:pt x="357" y="44"/>
                </a:lnTo>
                <a:lnTo>
                  <a:pt x="357" y="43"/>
                </a:lnTo>
                <a:lnTo>
                  <a:pt x="356" y="41"/>
                </a:lnTo>
                <a:lnTo>
                  <a:pt x="356" y="40"/>
                </a:lnTo>
                <a:lnTo>
                  <a:pt x="357" y="39"/>
                </a:lnTo>
                <a:lnTo>
                  <a:pt x="357" y="38"/>
                </a:lnTo>
                <a:lnTo>
                  <a:pt x="357" y="37"/>
                </a:lnTo>
                <a:lnTo>
                  <a:pt x="358" y="37"/>
                </a:lnTo>
                <a:lnTo>
                  <a:pt x="358" y="36"/>
                </a:lnTo>
                <a:lnTo>
                  <a:pt x="359" y="36"/>
                </a:lnTo>
                <a:lnTo>
                  <a:pt x="361" y="35"/>
                </a:lnTo>
                <a:lnTo>
                  <a:pt x="363" y="35"/>
                </a:lnTo>
                <a:lnTo>
                  <a:pt x="364" y="35"/>
                </a:lnTo>
                <a:lnTo>
                  <a:pt x="366" y="34"/>
                </a:lnTo>
                <a:lnTo>
                  <a:pt x="371" y="32"/>
                </a:lnTo>
                <a:lnTo>
                  <a:pt x="372" y="31"/>
                </a:lnTo>
                <a:lnTo>
                  <a:pt x="373" y="31"/>
                </a:lnTo>
                <a:lnTo>
                  <a:pt x="375" y="29"/>
                </a:lnTo>
                <a:lnTo>
                  <a:pt x="377" y="28"/>
                </a:lnTo>
                <a:lnTo>
                  <a:pt x="378" y="28"/>
                </a:lnTo>
                <a:lnTo>
                  <a:pt x="379" y="27"/>
                </a:lnTo>
                <a:lnTo>
                  <a:pt x="379" y="26"/>
                </a:lnTo>
                <a:lnTo>
                  <a:pt x="380" y="25"/>
                </a:lnTo>
                <a:lnTo>
                  <a:pt x="380" y="25"/>
                </a:lnTo>
                <a:lnTo>
                  <a:pt x="381" y="24"/>
                </a:lnTo>
                <a:lnTo>
                  <a:pt x="381" y="22"/>
                </a:lnTo>
                <a:lnTo>
                  <a:pt x="381" y="22"/>
                </a:lnTo>
                <a:lnTo>
                  <a:pt x="381" y="21"/>
                </a:lnTo>
                <a:lnTo>
                  <a:pt x="381" y="20"/>
                </a:lnTo>
                <a:lnTo>
                  <a:pt x="380" y="20"/>
                </a:lnTo>
                <a:lnTo>
                  <a:pt x="380" y="19"/>
                </a:lnTo>
                <a:lnTo>
                  <a:pt x="378" y="17"/>
                </a:lnTo>
                <a:lnTo>
                  <a:pt x="378" y="16"/>
                </a:lnTo>
                <a:lnTo>
                  <a:pt x="378" y="16"/>
                </a:lnTo>
                <a:lnTo>
                  <a:pt x="378" y="15"/>
                </a:lnTo>
                <a:lnTo>
                  <a:pt x="378" y="14"/>
                </a:lnTo>
                <a:lnTo>
                  <a:pt x="378" y="13"/>
                </a:lnTo>
                <a:lnTo>
                  <a:pt x="378" y="12"/>
                </a:lnTo>
                <a:lnTo>
                  <a:pt x="378" y="10"/>
                </a:lnTo>
                <a:lnTo>
                  <a:pt x="379" y="8"/>
                </a:lnTo>
                <a:lnTo>
                  <a:pt x="380" y="6"/>
                </a:lnTo>
                <a:lnTo>
                  <a:pt x="381" y="5"/>
                </a:lnTo>
                <a:lnTo>
                  <a:pt x="381" y="4"/>
                </a:lnTo>
                <a:lnTo>
                  <a:pt x="382" y="4"/>
                </a:lnTo>
                <a:lnTo>
                  <a:pt x="383" y="3"/>
                </a:lnTo>
                <a:lnTo>
                  <a:pt x="384" y="3"/>
                </a:lnTo>
                <a:lnTo>
                  <a:pt x="385" y="3"/>
                </a:lnTo>
                <a:lnTo>
                  <a:pt x="386" y="2"/>
                </a:lnTo>
                <a:lnTo>
                  <a:pt x="386" y="2"/>
                </a:lnTo>
                <a:lnTo>
                  <a:pt x="387" y="2"/>
                </a:lnTo>
                <a:lnTo>
                  <a:pt x="387" y="2"/>
                </a:lnTo>
                <a:lnTo>
                  <a:pt x="387" y="2"/>
                </a:lnTo>
                <a:lnTo>
                  <a:pt x="388" y="2"/>
                </a:lnTo>
                <a:lnTo>
                  <a:pt x="390" y="2"/>
                </a:lnTo>
                <a:lnTo>
                  <a:pt x="393" y="2"/>
                </a:lnTo>
                <a:lnTo>
                  <a:pt x="393" y="1"/>
                </a:lnTo>
                <a:lnTo>
                  <a:pt x="394" y="1"/>
                </a:lnTo>
                <a:lnTo>
                  <a:pt x="394" y="1"/>
                </a:lnTo>
                <a:lnTo>
                  <a:pt x="394" y="0"/>
                </a:lnTo>
                <a:lnTo>
                  <a:pt x="394" y="0"/>
                </a:lnTo>
                <a:lnTo>
                  <a:pt x="395" y="0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5" name="Freeform 268">
            <a:extLst>
              <a:ext uri="{FF2B5EF4-FFF2-40B4-BE49-F238E27FC236}">
                <a16:creationId xmlns:a16="http://schemas.microsoft.com/office/drawing/2014/main" id="{A703C9E0-01E8-404E-9DA1-698768E29AC9}"/>
              </a:ext>
            </a:extLst>
          </p:cNvPr>
          <p:cNvSpPr>
            <a:spLocks/>
          </p:cNvSpPr>
          <p:nvPr/>
        </p:nvSpPr>
        <p:spPr bwMode="auto">
          <a:xfrm>
            <a:off x="6651014" y="4271540"/>
            <a:ext cx="1127128" cy="1580457"/>
          </a:xfrm>
          <a:custGeom>
            <a:avLst/>
            <a:gdLst>
              <a:gd name="T0" fmla="*/ 389 w 593"/>
              <a:gd name="T1" fmla="*/ 6 h 760"/>
              <a:gd name="T2" fmla="*/ 403 w 593"/>
              <a:gd name="T3" fmla="*/ 16 h 760"/>
              <a:gd name="T4" fmla="*/ 421 w 593"/>
              <a:gd name="T5" fmla="*/ 15 h 760"/>
              <a:gd name="T6" fmla="*/ 416 w 593"/>
              <a:gd name="T7" fmla="*/ 40 h 760"/>
              <a:gd name="T8" fmla="*/ 428 w 593"/>
              <a:gd name="T9" fmla="*/ 47 h 760"/>
              <a:gd name="T10" fmla="*/ 461 w 593"/>
              <a:gd name="T11" fmla="*/ 45 h 760"/>
              <a:gd name="T12" fmla="*/ 461 w 593"/>
              <a:gd name="T13" fmla="*/ 53 h 760"/>
              <a:gd name="T14" fmla="*/ 487 w 593"/>
              <a:gd name="T15" fmla="*/ 72 h 760"/>
              <a:gd name="T16" fmla="*/ 518 w 593"/>
              <a:gd name="T17" fmla="*/ 72 h 760"/>
              <a:gd name="T18" fmla="*/ 550 w 593"/>
              <a:gd name="T19" fmla="*/ 94 h 760"/>
              <a:gd name="T20" fmla="*/ 561 w 593"/>
              <a:gd name="T21" fmla="*/ 108 h 760"/>
              <a:gd name="T22" fmla="*/ 591 w 593"/>
              <a:gd name="T23" fmla="*/ 132 h 760"/>
              <a:gd name="T24" fmla="*/ 585 w 593"/>
              <a:gd name="T25" fmla="*/ 165 h 760"/>
              <a:gd name="T26" fmla="*/ 578 w 593"/>
              <a:gd name="T27" fmla="*/ 205 h 760"/>
              <a:gd name="T28" fmla="*/ 580 w 593"/>
              <a:gd name="T29" fmla="*/ 228 h 760"/>
              <a:gd name="T30" fmla="*/ 567 w 593"/>
              <a:gd name="T31" fmla="*/ 250 h 760"/>
              <a:gd name="T32" fmla="*/ 549 w 593"/>
              <a:gd name="T33" fmla="*/ 249 h 760"/>
              <a:gd name="T34" fmla="*/ 526 w 593"/>
              <a:gd name="T35" fmla="*/ 271 h 760"/>
              <a:gd name="T36" fmla="*/ 540 w 593"/>
              <a:gd name="T37" fmla="*/ 279 h 760"/>
              <a:gd name="T38" fmla="*/ 534 w 593"/>
              <a:gd name="T39" fmla="*/ 289 h 760"/>
              <a:gd name="T40" fmla="*/ 538 w 593"/>
              <a:gd name="T41" fmla="*/ 303 h 760"/>
              <a:gd name="T42" fmla="*/ 538 w 593"/>
              <a:gd name="T43" fmla="*/ 311 h 760"/>
              <a:gd name="T44" fmla="*/ 550 w 593"/>
              <a:gd name="T45" fmla="*/ 318 h 760"/>
              <a:gd name="T46" fmla="*/ 553 w 593"/>
              <a:gd name="T47" fmla="*/ 347 h 760"/>
              <a:gd name="T48" fmla="*/ 561 w 593"/>
              <a:gd name="T49" fmla="*/ 373 h 760"/>
              <a:gd name="T50" fmla="*/ 559 w 593"/>
              <a:gd name="T51" fmla="*/ 395 h 760"/>
              <a:gd name="T52" fmla="*/ 562 w 593"/>
              <a:gd name="T53" fmla="*/ 423 h 760"/>
              <a:gd name="T54" fmla="*/ 561 w 593"/>
              <a:gd name="T55" fmla="*/ 454 h 760"/>
              <a:gd name="T56" fmla="*/ 570 w 593"/>
              <a:gd name="T57" fmla="*/ 488 h 760"/>
              <a:gd name="T58" fmla="*/ 549 w 593"/>
              <a:gd name="T59" fmla="*/ 520 h 760"/>
              <a:gd name="T60" fmla="*/ 543 w 593"/>
              <a:gd name="T61" fmla="*/ 540 h 760"/>
              <a:gd name="T62" fmla="*/ 535 w 593"/>
              <a:gd name="T63" fmla="*/ 551 h 760"/>
              <a:gd name="T64" fmla="*/ 540 w 593"/>
              <a:gd name="T65" fmla="*/ 565 h 760"/>
              <a:gd name="T66" fmla="*/ 530 w 593"/>
              <a:gd name="T67" fmla="*/ 582 h 760"/>
              <a:gd name="T68" fmla="*/ 531 w 593"/>
              <a:gd name="T69" fmla="*/ 604 h 760"/>
              <a:gd name="T70" fmla="*/ 506 w 593"/>
              <a:gd name="T71" fmla="*/ 630 h 760"/>
              <a:gd name="T72" fmla="*/ 486 w 593"/>
              <a:gd name="T73" fmla="*/ 633 h 760"/>
              <a:gd name="T74" fmla="*/ 487 w 593"/>
              <a:gd name="T75" fmla="*/ 678 h 760"/>
              <a:gd name="T76" fmla="*/ 474 w 593"/>
              <a:gd name="T77" fmla="*/ 696 h 760"/>
              <a:gd name="T78" fmla="*/ 460 w 593"/>
              <a:gd name="T79" fmla="*/ 728 h 760"/>
              <a:gd name="T80" fmla="*/ 456 w 593"/>
              <a:gd name="T81" fmla="*/ 745 h 760"/>
              <a:gd name="T82" fmla="*/ 440 w 593"/>
              <a:gd name="T83" fmla="*/ 760 h 760"/>
              <a:gd name="T84" fmla="*/ 404 w 593"/>
              <a:gd name="T85" fmla="*/ 732 h 760"/>
              <a:gd name="T86" fmla="*/ 394 w 593"/>
              <a:gd name="T87" fmla="*/ 687 h 760"/>
              <a:gd name="T88" fmla="*/ 352 w 593"/>
              <a:gd name="T89" fmla="*/ 647 h 760"/>
              <a:gd name="T90" fmla="*/ 314 w 593"/>
              <a:gd name="T91" fmla="*/ 637 h 760"/>
              <a:gd name="T92" fmla="*/ 299 w 593"/>
              <a:gd name="T93" fmla="*/ 606 h 760"/>
              <a:gd name="T94" fmla="*/ 266 w 593"/>
              <a:gd name="T95" fmla="*/ 562 h 760"/>
              <a:gd name="T96" fmla="*/ 244 w 593"/>
              <a:gd name="T97" fmla="*/ 530 h 760"/>
              <a:gd name="T98" fmla="*/ 216 w 593"/>
              <a:gd name="T99" fmla="*/ 498 h 760"/>
              <a:gd name="T100" fmla="*/ 183 w 593"/>
              <a:gd name="T101" fmla="*/ 495 h 760"/>
              <a:gd name="T102" fmla="*/ 151 w 593"/>
              <a:gd name="T103" fmla="*/ 492 h 760"/>
              <a:gd name="T104" fmla="*/ 129 w 593"/>
              <a:gd name="T105" fmla="*/ 461 h 760"/>
              <a:gd name="T106" fmla="*/ 93 w 593"/>
              <a:gd name="T107" fmla="*/ 431 h 760"/>
              <a:gd name="T108" fmla="*/ 82 w 593"/>
              <a:gd name="T109" fmla="*/ 399 h 760"/>
              <a:gd name="T110" fmla="*/ 70 w 593"/>
              <a:gd name="T111" fmla="*/ 366 h 760"/>
              <a:gd name="T112" fmla="*/ 55 w 593"/>
              <a:gd name="T113" fmla="*/ 332 h 760"/>
              <a:gd name="T114" fmla="*/ 39 w 593"/>
              <a:gd name="T115" fmla="*/ 304 h 760"/>
              <a:gd name="T116" fmla="*/ 37 w 593"/>
              <a:gd name="T117" fmla="*/ 272 h 760"/>
              <a:gd name="T118" fmla="*/ 4 w 593"/>
              <a:gd name="T119" fmla="*/ 250 h 7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93" h="760">
                <a:moveTo>
                  <a:pt x="383" y="0"/>
                </a:moveTo>
                <a:lnTo>
                  <a:pt x="383" y="1"/>
                </a:lnTo>
                <a:lnTo>
                  <a:pt x="383" y="1"/>
                </a:lnTo>
                <a:lnTo>
                  <a:pt x="383" y="1"/>
                </a:lnTo>
                <a:lnTo>
                  <a:pt x="383" y="3"/>
                </a:lnTo>
                <a:lnTo>
                  <a:pt x="383" y="4"/>
                </a:lnTo>
                <a:lnTo>
                  <a:pt x="383" y="5"/>
                </a:lnTo>
                <a:lnTo>
                  <a:pt x="384" y="7"/>
                </a:lnTo>
                <a:lnTo>
                  <a:pt x="384" y="7"/>
                </a:lnTo>
                <a:lnTo>
                  <a:pt x="385" y="8"/>
                </a:lnTo>
                <a:lnTo>
                  <a:pt x="385" y="8"/>
                </a:lnTo>
                <a:lnTo>
                  <a:pt x="386" y="8"/>
                </a:lnTo>
                <a:lnTo>
                  <a:pt x="387" y="8"/>
                </a:lnTo>
                <a:lnTo>
                  <a:pt x="387" y="8"/>
                </a:lnTo>
                <a:lnTo>
                  <a:pt x="388" y="8"/>
                </a:lnTo>
                <a:lnTo>
                  <a:pt x="388" y="7"/>
                </a:lnTo>
                <a:lnTo>
                  <a:pt x="389" y="6"/>
                </a:lnTo>
                <a:lnTo>
                  <a:pt x="391" y="4"/>
                </a:lnTo>
                <a:lnTo>
                  <a:pt x="392" y="3"/>
                </a:lnTo>
                <a:lnTo>
                  <a:pt x="392" y="3"/>
                </a:lnTo>
                <a:lnTo>
                  <a:pt x="393" y="2"/>
                </a:lnTo>
                <a:lnTo>
                  <a:pt x="394" y="2"/>
                </a:lnTo>
                <a:lnTo>
                  <a:pt x="395" y="2"/>
                </a:lnTo>
                <a:lnTo>
                  <a:pt x="395" y="2"/>
                </a:lnTo>
                <a:lnTo>
                  <a:pt x="396" y="2"/>
                </a:lnTo>
                <a:lnTo>
                  <a:pt x="396" y="4"/>
                </a:lnTo>
                <a:lnTo>
                  <a:pt x="398" y="6"/>
                </a:lnTo>
                <a:lnTo>
                  <a:pt x="400" y="8"/>
                </a:lnTo>
                <a:lnTo>
                  <a:pt x="401" y="10"/>
                </a:lnTo>
                <a:lnTo>
                  <a:pt x="401" y="11"/>
                </a:lnTo>
                <a:lnTo>
                  <a:pt x="402" y="14"/>
                </a:lnTo>
                <a:lnTo>
                  <a:pt x="403" y="15"/>
                </a:lnTo>
                <a:lnTo>
                  <a:pt x="403" y="15"/>
                </a:lnTo>
                <a:lnTo>
                  <a:pt x="403" y="16"/>
                </a:lnTo>
                <a:lnTo>
                  <a:pt x="404" y="16"/>
                </a:lnTo>
                <a:lnTo>
                  <a:pt x="405" y="16"/>
                </a:lnTo>
                <a:lnTo>
                  <a:pt x="405" y="16"/>
                </a:lnTo>
                <a:lnTo>
                  <a:pt x="406" y="16"/>
                </a:lnTo>
                <a:lnTo>
                  <a:pt x="407" y="16"/>
                </a:lnTo>
                <a:lnTo>
                  <a:pt x="410" y="15"/>
                </a:lnTo>
                <a:lnTo>
                  <a:pt x="411" y="15"/>
                </a:lnTo>
                <a:lnTo>
                  <a:pt x="412" y="15"/>
                </a:lnTo>
                <a:lnTo>
                  <a:pt x="414" y="14"/>
                </a:lnTo>
                <a:lnTo>
                  <a:pt x="415" y="13"/>
                </a:lnTo>
                <a:lnTo>
                  <a:pt x="416" y="12"/>
                </a:lnTo>
                <a:lnTo>
                  <a:pt x="417" y="11"/>
                </a:lnTo>
                <a:lnTo>
                  <a:pt x="418" y="10"/>
                </a:lnTo>
                <a:lnTo>
                  <a:pt x="418" y="11"/>
                </a:lnTo>
                <a:lnTo>
                  <a:pt x="418" y="12"/>
                </a:lnTo>
                <a:lnTo>
                  <a:pt x="420" y="14"/>
                </a:lnTo>
                <a:lnTo>
                  <a:pt x="421" y="15"/>
                </a:lnTo>
                <a:lnTo>
                  <a:pt x="422" y="17"/>
                </a:lnTo>
                <a:lnTo>
                  <a:pt x="423" y="19"/>
                </a:lnTo>
                <a:lnTo>
                  <a:pt x="423" y="20"/>
                </a:lnTo>
                <a:lnTo>
                  <a:pt x="424" y="21"/>
                </a:lnTo>
                <a:lnTo>
                  <a:pt x="424" y="22"/>
                </a:lnTo>
                <a:lnTo>
                  <a:pt x="424" y="24"/>
                </a:lnTo>
                <a:lnTo>
                  <a:pt x="424" y="25"/>
                </a:lnTo>
                <a:lnTo>
                  <a:pt x="424" y="25"/>
                </a:lnTo>
                <a:lnTo>
                  <a:pt x="424" y="26"/>
                </a:lnTo>
                <a:lnTo>
                  <a:pt x="423" y="27"/>
                </a:lnTo>
                <a:lnTo>
                  <a:pt x="423" y="28"/>
                </a:lnTo>
                <a:lnTo>
                  <a:pt x="421" y="31"/>
                </a:lnTo>
                <a:lnTo>
                  <a:pt x="419" y="33"/>
                </a:lnTo>
                <a:lnTo>
                  <a:pt x="418" y="34"/>
                </a:lnTo>
                <a:lnTo>
                  <a:pt x="417" y="38"/>
                </a:lnTo>
                <a:lnTo>
                  <a:pt x="416" y="39"/>
                </a:lnTo>
                <a:lnTo>
                  <a:pt x="416" y="40"/>
                </a:lnTo>
                <a:lnTo>
                  <a:pt x="415" y="41"/>
                </a:lnTo>
                <a:lnTo>
                  <a:pt x="415" y="42"/>
                </a:lnTo>
                <a:lnTo>
                  <a:pt x="415" y="43"/>
                </a:lnTo>
                <a:lnTo>
                  <a:pt x="415" y="43"/>
                </a:lnTo>
                <a:lnTo>
                  <a:pt x="415" y="44"/>
                </a:lnTo>
                <a:lnTo>
                  <a:pt x="416" y="45"/>
                </a:lnTo>
                <a:lnTo>
                  <a:pt x="416" y="45"/>
                </a:lnTo>
                <a:lnTo>
                  <a:pt x="417" y="45"/>
                </a:lnTo>
                <a:lnTo>
                  <a:pt x="417" y="46"/>
                </a:lnTo>
                <a:lnTo>
                  <a:pt x="418" y="46"/>
                </a:lnTo>
                <a:lnTo>
                  <a:pt x="419" y="46"/>
                </a:lnTo>
                <a:lnTo>
                  <a:pt x="423" y="47"/>
                </a:lnTo>
                <a:lnTo>
                  <a:pt x="424" y="47"/>
                </a:lnTo>
                <a:lnTo>
                  <a:pt x="425" y="48"/>
                </a:lnTo>
                <a:lnTo>
                  <a:pt x="426" y="47"/>
                </a:lnTo>
                <a:lnTo>
                  <a:pt x="427" y="47"/>
                </a:lnTo>
                <a:lnTo>
                  <a:pt x="428" y="47"/>
                </a:lnTo>
                <a:lnTo>
                  <a:pt x="430" y="46"/>
                </a:lnTo>
                <a:lnTo>
                  <a:pt x="433" y="45"/>
                </a:lnTo>
                <a:lnTo>
                  <a:pt x="435" y="44"/>
                </a:lnTo>
                <a:lnTo>
                  <a:pt x="436" y="44"/>
                </a:lnTo>
                <a:lnTo>
                  <a:pt x="437" y="44"/>
                </a:lnTo>
                <a:lnTo>
                  <a:pt x="440" y="44"/>
                </a:lnTo>
                <a:lnTo>
                  <a:pt x="442" y="44"/>
                </a:lnTo>
                <a:lnTo>
                  <a:pt x="443" y="44"/>
                </a:lnTo>
                <a:lnTo>
                  <a:pt x="446" y="44"/>
                </a:lnTo>
                <a:lnTo>
                  <a:pt x="449" y="45"/>
                </a:lnTo>
                <a:lnTo>
                  <a:pt x="451" y="45"/>
                </a:lnTo>
                <a:lnTo>
                  <a:pt x="452" y="45"/>
                </a:lnTo>
                <a:lnTo>
                  <a:pt x="453" y="45"/>
                </a:lnTo>
                <a:lnTo>
                  <a:pt x="457" y="44"/>
                </a:lnTo>
                <a:lnTo>
                  <a:pt x="459" y="44"/>
                </a:lnTo>
                <a:lnTo>
                  <a:pt x="460" y="44"/>
                </a:lnTo>
                <a:lnTo>
                  <a:pt x="461" y="45"/>
                </a:lnTo>
                <a:lnTo>
                  <a:pt x="462" y="45"/>
                </a:lnTo>
                <a:lnTo>
                  <a:pt x="463" y="45"/>
                </a:lnTo>
                <a:lnTo>
                  <a:pt x="465" y="46"/>
                </a:lnTo>
                <a:lnTo>
                  <a:pt x="466" y="47"/>
                </a:lnTo>
                <a:lnTo>
                  <a:pt x="467" y="47"/>
                </a:lnTo>
                <a:lnTo>
                  <a:pt x="467" y="48"/>
                </a:lnTo>
                <a:lnTo>
                  <a:pt x="467" y="48"/>
                </a:lnTo>
                <a:lnTo>
                  <a:pt x="467" y="48"/>
                </a:lnTo>
                <a:lnTo>
                  <a:pt x="467" y="49"/>
                </a:lnTo>
                <a:lnTo>
                  <a:pt x="467" y="49"/>
                </a:lnTo>
                <a:lnTo>
                  <a:pt x="464" y="50"/>
                </a:lnTo>
                <a:lnTo>
                  <a:pt x="463" y="51"/>
                </a:lnTo>
                <a:lnTo>
                  <a:pt x="462" y="51"/>
                </a:lnTo>
                <a:lnTo>
                  <a:pt x="462" y="52"/>
                </a:lnTo>
                <a:lnTo>
                  <a:pt x="461" y="52"/>
                </a:lnTo>
                <a:lnTo>
                  <a:pt x="461" y="53"/>
                </a:lnTo>
                <a:lnTo>
                  <a:pt x="461" y="53"/>
                </a:lnTo>
                <a:lnTo>
                  <a:pt x="461" y="54"/>
                </a:lnTo>
                <a:lnTo>
                  <a:pt x="461" y="54"/>
                </a:lnTo>
                <a:lnTo>
                  <a:pt x="461" y="54"/>
                </a:lnTo>
                <a:lnTo>
                  <a:pt x="462" y="55"/>
                </a:lnTo>
                <a:lnTo>
                  <a:pt x="462" y="55"/>
                </a:lnTo>
                <a:lnTo>
                  <a:pt x="462" y="56"/>
                </a:lnTo>
                <a:lnTo>
                  <a:pt x="464" y="57"/>
                </a:lnTo>
                <a:lnTo>
                  <a:pt x="465" y="58"/>
                </a:lnTo>
                <a:lnTo>
                  <a:pt x="466" y="59"/>
                </a:lnTo>
                <a:lnTo>
                  <a:pt x="467" y="60"/>
                </a:lnTo>
                <a:lnTo>
                  <a:pt x="472" y="62"/>
                </a:lnTo>
                <a:lnTo>
                  <a:pt x="475" y="64"/>
                </a:lnTo>
                <a:lnTo>
                  <a:pt x="477" y="65"/>
                </a:lnTo>
                <a:lnTo>
                  <a:pt x="482" y="69"/>
                </a:lnTo>
                <a:lnTo>
                  <a:pt x="484" y="70"/>
                </a:lnTo>
                <a:lnTo>
                  <a:pt x="485" y="71"/>
                </a:lnTo>
                <a:lnTo>
                  <a:pt x="487" y="72"/>
                </a:lnTo>
                <a:lnTo>
                  <a:pt x="488" y="72"/>
                </a:lnTo>
                <a:lnTo>
                  <a:pt x="490" y="73"/>
                </a:lnTo>
                <a:lnTo>
                  <a:pt x="491" y="73"/>
                </a:lnTo>
                <a:lnTo>
                  <a:pt x="493" y="74"/>
                </a:lnTo>
                <a:lnTo>
                  <a:pt x="495" y="74"/>
                </a:lnTo>
                <a:lnTo>
                  <a:pt x="497" y="74"/>
                </a:lnTo>
                <a:lnTo>
                  <a:pt x="499" y="74"/>
                </a:lnTo>
                <a:lnTo>
                  <a:pt x="501" y="74"/>
                </a:lnTo>
                <a:lnTo>
                  <a:pt x="502" y="74"/>
                </a:lnTo>
                <a:lnTo>
                  <a:pt x="504" y="74"/>
                </a:lnTo>
                <a:lnTo>
                  <a:pt x="506" y="73"/>
                </a:lnTo>
                <a:lnTo>
                  <a:pt x="507" y="73"/>
                </a:lnTo>
                <a:lnTo>
                  <a:pt x="512" y="72"/>
                </a:lnTo>
                <a:lnTo>
                  <a:pt x="514" y="72"/>
                </a:lnTo>
                <a:lnTo>
                  <a:pt x="515" y="71"/>
                </a:lnTo>
                <a:lnTo>
                  <a:pt x="517" y="71"/>
                </a:lnTo>
                <a:lnTo>
                  <a:pt x="518" y="72"/>
                </a:lnTo>
                <a:lnTo>
                  <a:pt x="520" y="72"/>
                </a:lnTo>
                <a:lnTo>
                  <a:pt x="521" y="72"/>
                </a:lnTo>
                <a:lnTo>
                  <a:pt x="522" y="73"/>
                </a:lnTo>
                <a:lnTo>
                  <a:pt x="523" y="74"/>
                </a:lnTo>
                <a:lnTo>
                  <a:pt x="524" y="74"/>
                </a:lnTo>
                <a:lnTo>
                  <a:pt x="525" y="75"/>
                </a:lnTo>
                <a:lnTo>
                  <a:pt x="526" y="77"/>
                </a:lnTo>
                <a:lnTo>
                  <a:pt x="530" y="81"/>
                </a:lnTo>
                <a:lnTo>
                  <a:pt x="532" y="83"/>
                </a:lnTo>
                <a:lnTo>
                  <a:pt x="533" y="84"/>
                </a:lnTo>
                <a:lnTo>
                  <a:pt x="536" y="87"/>
                </a:lnTo>
                <a:lnTo>
                  <a:pt x="540" y="91"/>
                </a:lnTo>
                <a:lnTo>
                  <a:pt x="541" y="92"/>
                </a:lnTo>
                <a:lnTo>
                  <a:pt x="542" y="92"/>
                </a:lnTo>
                <a:lnTo>
                  <a:pt x="544" y="93"/>
                </a:lnTo>
                <a:lnTo>
                  <a:pt x="545" y="93"/>
                </a:lnTo>
                <a:lnTo>
                  <a:pt x="550" y="94"/>
                </a:lnTo>
                <a:lnTo>
                  <a:pt x="551" y="94"/>
                </a:lnTo>
                <a:lnTo>
                  <a:pt x="552" y="95"/>
                </a:lnTo>
                <a:lnTo>
                  <a:pt x="554" y="95"/>
                </a:lnTo>
                <a:lnTo>
                  <a:pt x="555" y="96"/>
                </a:lnTo>
                <a:lnTo>
                  <a:pt x="556" y="97"/>
                </a:lnTo>
                <a:lnTo>
                  <a:pt x="557" y="97"/>
                </a:lnTo>
                <a:lnTo>
                  <a:pt x="558" y="98"/>
                </a:lnTo>
                <a:lnTo>
                  <a:pt x="558" y="99"/>
                </a:lnTo>
                <a:lnTo>
                  <a:pt x="559" y="99"/>
                </a:lnTo>
                <a:lnTo>
                  <a:pt x="559" y="100"/>
                </a:lnTo>
                <a:lnTo>
                  <a:pt x="559" y="101"/>
                </a:lnTo>
                <a:lnTo>
                  <a:pt x="559" y="102"/>
                </a:lnTo>
                <a:lnTo>
                  <a:pt x="560" y="106"/>
                </a:lnTo>
                <a:lnTo>
                  <a:pt x="560" y="107"/>
                </a:lnTo>
                <a:lnTo>
                  <a:pt x="561" y="107"/>
                </a:lnTo>
                <a:lnTo>
                  <a:pt x="561" y="108"/>
                </a:lnTo>
                <a:lnTo>
                  <a:pt x="561" y="108"/>
                </a:lnTo>
                <a:lnTo>
                  <a:pt x="562" y="108"/>
                </a:lnTo>
                <a:lnTo>
                  <a:pt x="562" y="109"/>
                </a:lnTo>
                <a:lnTo>
                  <a:pt x="563" y="109"/>
                </a:lnTo>
                <a:lnTo>
                  <a:pt x="567" y="110"/>
                </a:lnTo>
                <a:lnTo>
                  <a:pt x="571" y="111"/>
                </a:lnTo>
                <a:lnTo>
                  <a:pt x="574" y="112"/>
                </a:lnTo>
                <a:lnTo>
                  <a:pt x="576" y="113"/>
                </a:lnTo>
                <a:lnTo>
                  <a:pt x="579" y="114"/>
                </a:lnTo>
                <a:lnTo>
                  <a:pt x="588" y="119"/>
                </a:lnTo>
                <a:lnTo>
                  <a:pt x="589" y="120"/>
                </a:lnTo>
                <a:lnTo>
                  <a:pt x="590" y="120"/>
                </a:lnTo>
                <a:lnTo>
                  <a:pt x="590" y="121"/>
                </a:lnTo>
                <a:lnTo>
                  <a:pt x="591" y="121"/>
                </a:lnTo>
                <a:lnTo>
                  <a:pt x="591" y="122"/>
                </a:lnTo>
                <a:lnTo>
                  <a:pt x="591" y="123"/>
                </a:lnTo>
                <a:lnTo>
                  <a:pt x="591" y="130"/>
                </a:lnTo>
                <a:lnTo>
                  <a:pt x="591" y="132"/>
                </a:lnTo>
                <a:lnTo>
                  <a:pt x="592" y="137"/>
                </a:lnTo>
                <a:lnTo>
                  <a:pt x="592" y="143"/>
                </a:lnTo>
                <a:lnTo>
                  <a:pt x="593" y="145"/>
                </a:lnTo>
                <a:lnTo>
                  <a:pt x="593" y="150"/>
                </a:lnTo>
                <a:lnTo>
                  <a:pt x="593" y="152"/>
                </a:lnTo>
                <a:lnTo>
                  <a:pt x="593" y="153"/>
                </a:lnTo>
                <a:lnTo>
                  <a:pt x="593" y="154"/>
                </a:lnTo>
                <a:lnTo>
                  <a:pt x="592" y="155"/>
                </a:lnTo>
                <a:lnTo>
                  <a:pt x="592" y="156"/>
                </a:lnTo>
                <a:lnTo>
                  <a:pt x="592" y="157"/>
                </a:lnTo>
                <a:lnTo>
                  <a:pt x="591" y="158"/>
                </a:lnTo>
                <a:lnTo>
                  <a:pt x="588" y="160"/>
                </a:lnTo>
                <a:lnTo>
                  <a:pt x="588" y="160"/>
                </a:lnTo>
                <a:lnTo>
                  <a:pt x="587" y="161"/>
                </a:lnTo>
                <a:lnTo>
                  <a:pt x="586" y="162"/>
                </a:lnTo>
                <a:lnTo>
                  <a:pt x="586" y="163"/>
                </a:lnTo>
                <a:lnTo>
                  <a:pt x="585" y="165"/>
                </a:lnTo>
                <a:lnTo>
                  <a:pt x="584" y="168"/>
                </a:lnTo>
                <a:lnTo>
                  <a:pt x="583" y="172"/>
                </a:lnTo>
                <a:lnTo>
                  <a:pt x="582" y="174"/>
                </a:lnTo>
                <a:lnTo>
                  <a:pt x="582" y="176"/>
                </a:lnTo>
                <a:lnTo>
                  <a:pt x="581" y="182"/>
                </a:lnTo>
                <a:lnTo>
                  <a:pt x="581" y="183"/>
                </a:lnTo>
                <a:lnTo>
                  <a:pt x="581" y="186"/>
                </a:lnTo>
                <a:lnTo>
                  <a:pt x="582" y="189"/>
                </a:lnTo>
                <a:lnTo>
                  <a:pt x="582" y="191"/>
                </a:lnTo>
                <a:lnTo>
                  <a:pt x="582" y="192"/>
                </a:lnTo>
                <a:lnTo>
                  <a:pt x="581" y="194"/>
                </a:lnTo>
                <a:lnTo>
                  <a:pt x="581" y="195"/>
                </a:lnTo>
                <a:lnTo>
                  <a:pt x="581" y="197"/>
                </a:lnTo>
                <a:lnTo>
                  <a:pt x="580" y="199"/>
                </a:lnTo>
                <a:lnTo>
                  <a:pt x="579" y="203"/>
                </a:lnTo>
                <a:lnTo>
                  <a:pt x="578" y="204"/>
                </a:lnTo>
                <a:lnTo>
                  <a:pt x="578" y="205"/>
                </a:lnTo>
                <a:lnTo>
                  <a:pt x="578" y="206"/>
                </a:lnTo>
                <a:lnTo>
                  <a:pt x="578" y="207"/>
                </a:lnTo>
                <a:lnTo>
                  <a:pt x="578" y="209"/>
                </a:lnTo>
                <a:lnTo>
                  <a:pt x="578" y="213"/>
                </a:lnTo>
                <a:lnTo>
                  <a:pt x="578" y="215"/>
                </a:lnTo>
                <a:lnTo>
                  <a:pt x="578" y="216"/>
                </a:lnTo>
                <a:lnTo>
                  <a:pt x="577" y="218"/>
                </a:lnTo>
                <a:lnTo>
                  <a:pt x="577" y="219"/>
                </a:lnTo>
                <a:lnTo>
                  <a:pt x="577" y="221"/>
                </a:lnTo>
                <a:lnTo>
                  <a:pt x="576" y="223"/>
                </a:lnTo>
                <a:lnTo>
                  <a:pt x="576" y="224"/>
                </a:lnTo>
                <a:lnTo>
                  <a:pt x="576" y="225"/>
                </a:lnTo>
                <a:lnTo>
                  <a:pt x="576" y="226"/>
                </a:lnTo>
                <a:lnTo>
                  <a:pt x="577" y="226"/>
                </a:lnTo>
                <a:lnTo>
                  <a:pt x="577" y="227"/>
                </a:lnTo>
                <a:lnTo>
                  <a:pt x="579" y="228"/>
                </a:lnTo>
                <a:lnTo>
                  <a:pt x="580" y="228"/>
                </a:lnTo>
                <a:lnTo>
                  <a:pt x="581" y="229"/>
                </a:lnTo>
                <a:lnTo>
                  <a:pt x="582" y="230"/>
                </a:lnTo>
                <a:lnTo>
                  <a:pt x="582" y="231"/>
                </a:lnTo>
                <a:lnTo>
                  <a:pt x="582" y="232"/>
                </a:lnTo>
                <a:lnTo>
                  <a:pt x="582" y="233"/>
                </a:lnTo>
                <a:lnTo>
                  <a:pt x="582" y="233"/>
                </a:lnTo>
                <a:lnTo>
                  <a:pt x="582" y="234"/>
                </a:lnTo>
                <a:lnTo>
                  <a:pt x="581" y="235"/>
                </a:lnTo>
                <a:lnTo>
                  <a:pt x="581" y="236"/>
                </a:lnTo>
                <a:lnTo>
                  <a:pt x="580" y="236"/>
                </a:lnTo>
                <a:lnTo>
                  <a:pt x="578" y="238"/>
                </a:lnTo>
                <a:lnTo>
                  <a:pt x="574" y="241"/>
                </a:lnTo>
                <a:lnTo>
                  <a:pt x="573" y="243"/>
                </a:lnTo>
                <a:lnTo>
                  <a:pt x="571" y="244"/>
                </a:lnTo>
                <a:lnTo>
                  <a:pt x="570" y="245"/>
                </a:lnTo>
                <a:lnTo>
                  <a:pt x="568" y="249"/>
                </a:lnTo>
                <a:lnTo>
                  <a:pt x="567" y="250"/>
                </a:lnTo>
                <a:lnTo>
                  <a:pt x="566" y="251"/>
                </a:lnTo>
                <a:lnTo>
                  <a:pt x="565" y="251"/>
                </a:lnTo>
                <a:lnTo>
                  <a:pt x="565" y="252"/>
                </a:lnTo>
                <a:lnTo>
                  <a:pt x="564" y="252"/>
                </a:lnTo>
                <a:lnTo>
                  <a:pt x="563" y="252"/>
                </a:lnTo>
                <a:lnTo>
                  <a:pt x="562" y="252"/>
                </a:lnTo>
                <a:lnTo>
                  <a:pt x="562" y="252"/>
                </a:lnTo>
                <a:lnTo>
                  <a:pt x="561" y="252"/>
                </a:lnTo>
                <a:lnTo>
                  <a:pt x="560" y="252"/>
                </a:lnTo>
                <a:lnTo>
                  <a:pt x="559" y="251"/>
                </a:lnTo>
                <a:lnTo>
                  <a:pt x="555" y="249"/>
                </a:lnTo>
                <a:lnTo>
                  <a:pt x="554" y="249"/>
                </a:lnTo>
                <a:lnTo>
                  <a:pt x="554" y="248"/>
                </a:lnTo>
                <a:lnTo>
                  <a:pt x="553" y="248"/>
                </a:lnTo>
                <a:lnTo>
                  <a:pt x="552" y="248"/>
                </a:lnTo>
                <a:lnTo>
                  <a:pt x="550" y="248"/>
                </a:lnTo>
                <a:lnTo>
                  <a:pt x="549" y="249"/>
                </a:lnTo>
                <a:lnTo>
                  <a:pt x="548" y="249"/>
                </a:lnTo>
                <a:lnTo>
                  <a:pt x="547" y="250"/>
                </a:lnTo>
                <a:lnTo>
                  <a:pt x="545" y="251"/>
                </a:lnTo>
                <a:lnTo>
                  <a:pt x="543" y="251"/>
                </a:lnTo>
                <a:lnTo>
                  <a:pt x="542" y="252"/>
                </a:lnTo>
                <a:lnTo>
                  <a:pt x="540" y="254"/>
                </a:lnTo>
                <a:lnTo>
                  <a:pt x="539" y="254"/>
                </a:lnTo>
                <a:lnTo>
                  <a:pt x="538" y="256"/>
                </a:lnTo>
                <a:lnTo>
                  <a:pt x="537" y="257"/>
                </a:lnTo>
                <a:lnTo>
                  <a:pt x="535" y="258"/>
                </a:lnTo>
                <a:lnTo>
                  <a:pt x="534" y="259"/>
                </a:lnTo>
                <a:lnTo>
                  <a:pt x="533" y="261"/>
                </a:lnTo>
                <a:lnTo>
                  <a:pt x="529" y="266"/>
                </a:lnTo>
                <a:lnTo>
                  <a:pt x="528" y="268"/>
                </a:lnTo>
                <a:lnTo>
                  <a:pt x="527" y="269"/>
                </a:lnTo>
                <a:lnTo>
                  <a:pt x="527" y="270"/>
                </a:lnTo>
                <a:lnTo>
                  <a:pt x="526" y="271"/>
                </a:lnTo>
                <a:lnTo>
                  <a:pt x="526" y="273"/>
                </a:lnTo>
                <a:lnTo>
                  <a:pt x="526" y="274"/>
                </a:lnTo>
                <a:lnTo>
                  <a:pt x="526" y="275"/>
                </a:lnTo>
                <a:lnTo>
                  <a:pt x="526" y="276"/>
                </a:lnTo>
                <a:lnTo>
                  <a:pt x="526" y="277"/>
                </a:lnTo>
                <a:lnTo>
                  <a:pt x="527" y="278"/>
                </a:lnTo>
                <a:lnTo>
                  <a:pt x="527" y="278"/>
                </a:lnTo>
                <a:lnTo>
                  <a:pt x="528" y="279"/>
                </a:lnTo>
                <a:lnTo>
                  <a:pt x="528" y="279"/>
                </a:lnTo>
                <a:lnTo>
                  <a:pt x="529" y="279"/>
                </a:lnTo>
                <a:lnTo>
                  <a:pt x="530" y="279"/>
                </a:lnTo>
                <a:lnTo>
                  <a:pt x="531" y="279"/>
                </a:lnTo>
                <a:lnTo>
                  <a:pt x="533" y="279"/>
                </a:lnTo>
                <a:lnTo>
                  <a:pt x="535" y="279"/>
                </a:lnTo>
                <a:lnTo>
                  <a:pt x="537" y="279"/>
                </a:lnTo>
                <a:lnTo>
                  <a:pt x="538" y="279"/>
                </a:lnTo>
                <a:lnTo>
                  <a:pt x="540" y="279"/>
                </a:lnTo>
                <a:lnTo>
                  <a:pt x="541" y="279"/>
                </a:lnTo>
                <a:lnTo>
                  <a:pt x="542" y="280"/>
                </a:lnTo>
                <a:lnTo>
                  <a:pt x="542" y="280"/>
                </a:lnTo>
                <a:lnTo>
                  <a:pt x="543" y="281"/>
                </a:lnTo>
                <a:lnTo>
                  <a:pt x="543" y="281"/>
                </a:lnTo>
                <a:lnTo>
                  <a:pt x="543" y="282"/>
                </a:lnTo>
                <a:lnTo>
                  <a:pt x="544" y="282"/>
                </a:lnTo>
                <a:lnTo>
                  <a:pt x="543" y="283"/>
                </a:lnTo>
                <a:lnTo>
                  <a:pt x="543" y="283"/>
                </a:lnTo>
                <a:lnTo>
                  <a:pt x="542" y="284"/>
                </a:lnTo>
                <a:lnTo>
                  <a:pt x="542" y="284"/>
                </a:lnTo>
                <a:lnTo>
                  <a:pt x="540" y="285"/>
                </a:lnTo>
                <a:lnTo>
                  <a:pt x="535" y="288"/>
                </a:lnTo>
                <a:lnTo>
                  <a:pt x="534" y="288"/>
                </a:lnTo>
                <a:lnTo>
                  <a:pt x="534" y="288"/>
                </a:lnTo>
                <a:lnTo>
                  <a:pt x="534" y="289"/>
                </a:lnTo>
                <a:lnTo>
                  <a:pt x="534" y="289"/>
                </a:lnTo>
                <a:lnTo>
                  <a:pt x="534" y="290"/>
                </a:lnTo>
                <a:lnTo>
                  <a:pt x="534" y="291"/>
                </a:lnTo>
                <a:lnTo>
                  <a:pt x="534" y="292"/>
                </a:lnTo>
                <a:lnTo>
                  <a:pt x="534" y="292"/>
                </a:lnTo>
                <a:lnTo>
                  <a:pt x="535" y="293"/>
                </a:lnTo>
                <a:lnTo>
                  <a:pt x="535" y="294"/>
                </a:lnTo>
                <a:lnTo>
                  <a:pt x="537" y="296"/>
                </a:lnTo>
                <a:lnTo>
                  <a:pt x="538" y="297"/>
                </a:lnTo>
                <a:lnTo>
                  <a:pt x="538" y="298"/>
                </a:lnTo>
                <a:lnTo>
                  <a:pt x="539" y="299"/>
                </a:lnTo>
                <a:lnTo>
                  <a:pt x="539" y="300"/>
                </a:lnTo>
                <a:lnTo>
                  <a:pt x="540" y="301"/>
                </a:lnTo>
                <a:lnTo>
                  <a:pt x="540" y="301"/>
                </a:lnTo>
                <a:lnTo>
                  <a:pt x="539" y="302"/>
                </a:lnTo>
                <a:lnTo>
                  <a:pt x="539" y="302"/>
                </a:lnTo>
                <a:lnTo>
                  <a:pt x="539" y="303"/>
                </a:lnTo>
                <a:lnTo>
                  <a:pt x="538" y="303"/>
                </a:lnTo>
                <a:lnTo>
                  <a:pt x="537" y="304"/>
                </a:lnTo>
                <a:lnTo>
                  <a:pt x="536" y="304"/>
                </a:lnTo>
                <a:lnTo>
                  <a:pt x="535" y="304"/>
                </a:lnTo>
                <a:lnTo>
                  <a:pt x="533" y="304"/>
                </a:lnTo>
                <a:lnTo>
                  <a:pt x="532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5"/>
                </a:lnTo>
                <a:lnTo>
                  <a:pt x="531" y="306"/>
                </a:lnTo>
                <a:lnTo>
                  <a:pt x="532" y="306"/>
                </a:lnTo>
                <a:lnTo>
                  <a:pt x="533" y="307"/>
                </a:lnTo>
                <a:lnTo>
                  <a:pt x="535" y="308"/>
                </a:lnTo>
                <a:lnTo>
                  <a:pt x="536" y="309"/>
                </a:lnTo>
                <a:lnTo>
                  <a:pt x="537" y="310"/>
                </a:lnTo>
                <a:lnTo>
                  <a:pt x="537" y="310"/>
                </a:lnTo>
                <a:lnTo>
                  <a:pt x="538" y="311"/>
                </a:lnTo>
                <a:lnTo>
                  <a:pt x="538" y="312"/>
                </a:lnTo>
                <a:lnTo>
                  <a:pt x="538" y="313"/>
                </a:lnTo>
                <a:lnTo>
                  <a:pt x="537" y="314"/>
                </a:lnTo>
                <a:lnTo>
                  <a:pt x="537" y="314"/>
                </a:lnTo>
                <a:lnTo>
                  <a:pt x="537" y="315"/>
                </a:lnTo>
                <a:lnTo>
                  <a:pt x="537" y="315"/>
                </a:lnTo>
                <a:lnTo>
                  <a:pt x="538" y="315"/>
                </a:lnTo>
                <a:lnTo>
                  <a:pt x="538" y="316"/>
                </a:lnTo>
                <a:lnTo>
                  <a:pt x="539" y="316"/>
                </a:lnTo>
                <a:lnTo>
                  <a:pt x="539" y="316"/>
                </a:lnTo>
                <a:lnTo>
                  <a:pt x="540" y="316"/>
                </a:lnTo>
                <a:lnTo>
                  <a:pt x="541" y="316"/>
                </a:lnTo>
                <a:lnTo>
                  <a:pt x="544" y="316"/>
                </a:lnTo>
                <a:lnTo>
                  <a:pt x="546" y="316"/>
                </a:lnTo>
                <a:lnTo>
                  <a:pt x="547" y="317"/>
                </a:lnTo>
                <a:lnTo>
                  <a:pt x="549" y="317"/>
                </a:lnTo>
                <a:lnTo>
                  <a:pt x="550" y="318"/>
                </a:lnTo>
                <a:lnTo>
                  <a:pt x="552" y="318"/>
                </a:lnTo>
                <a:lnTo>
                  <a:pt x="553" y="319"/>
                </a:lnTo>
                <a:lnTo>
                  <a:pt x="554" y="320"/>
                </a:lnTo>
                <a:lnTo>
                  <a:pt x="554" y="320"/>
                </a:lnTo>
                <a:lnTo>
                  <a:pt x="555" y="321"/>
                </a:lnTo>
                <a:lnTo>
                  <a:pt x="555" y="322"/>
                </a:lnTo>
                <a:lnTo>
                  <a:pt x="556" y="322"/>
                </a:lnTo>
                <a:lnTo>
                  <a:pt x="556" y="324"/>
                </a:lnTo>
                <a:lnTo>
                  <a:pt x="556" y="326"/>
                </a:lnTo>
                <a:lnTo>
                  <a:pt x="556" y="329"/>
                </a:lnTo>
                <a:lnTo>
                  <a:pt x="556" y="331"/>
                </a:lnTo>
                <a:lnTo>
                  <a:pt x="556" y="334"/>
                </a:lnTo>
                <a:lnTo>
                  <a:pt x="556" y="335"/>
                </a:lnTo>
                <a:lnTo>
                  <a:pt x="555" y="337"/>
                </a:lnTo>
                <a:lnTo>
                  <a:pt x="554" y="343"/>
                </a:lnTo>
                <a:lnTo>
                  <a:pt x="554" y="345"/>
                </a:lnTo>
                <a:lnTo>
                  <a:pt x="553" y="347"/>
                </a:lnTo>
                <a:lnTo>
                  <a:pt x="553" y="352"/>
                </a:lnTo>
                <a:lnTo>
                  <a:pt x="553" y="356"/>
                </a:lnTo>
                <a:lnTo>
                  <a:pt x="553" y="357"/>
                </a:lnTo>
                <a:lnTo>
                  <a:pt x="553" y="363"/>
                </a:lnTo>
                <a:lnTo>
                  <a:pt x="553" y="364"/>
                </a:lnTo>
                <a:lnTo>
                  <a:pt x="553" y="365"/>
                </a:lnTo>
                <a:lnTo>
                  <a:pt x="553" y="365"/>
                </a:lnTo>
                <a:lnTo>
                  <a:pt x="553" y="366"/>
                </a:lnTo>
                <a:lnTo>
                  <a:pt x="554" y="366"/>
                </a:lnTo>
                <a:lnTo>
                  <a:pt x="554" y="367"/>
                </a:lnTo>
                <a:lnTo>
                  <a:pt x="556" y="368"/>
                </a:lnTo>
                <a:lnTo>
                  <a:pt x="557" y="368"/>
                </a:lnTo>
                <a:lnTo>
                  <a:pt x="558" y="369"/>
                </a:lnTo>
                <a:lnTo>
                  <a:pt x="559" y="370"/>
                </a:lnTo>
                <a:lnTo>
                  <a:pt x="560" y="371"/>
                </a:lnTo>
                <a:lnTo>
                  <a:pt x="561" y="372"/>
                </a:lnTo>
                <a:lnTo>
                  <a:pt x="561" y="373"/>
                </a:lnTo>
                <a:lnTo>
                  <a:pt x="562" y="375"/>
                </a:lnTo>
                <a:lnTo>
                  <a:pt x="562" y="377"/>
                </a:lnTo>
                <a:lnTo>
                  <a:pt x="563" y="379"/>
                </a:lnTo>
                <a:lnTo>
                  <a:pt x="563" y="380"/>
                </a:lnTo>
                <a:lnTo>
                  <a:pt x="563" y="382"/>
                </a:lnTo>
                <a:lnTo>
                  <a:pt x="563" y="384"/>
                </a:lnTo>
                <a:lnTo>
                  <a:pt x="563" y="386"/>
                </a:lnTo>
                <a:lnTo>
                  <a:pt x="563" y="388"/>
                </a:lnTo>
                <a:lnTo>
                  <a:pt x="563" y="390"/>
                </a:lnTo>
                <a:lnTo>
                  <a:pt x="562" y="390"/>
                </a:lnTo>
                <a:lnTo>
                  <a:pt x="562" y="390"/>
                </a:lnTo>
                <a:lnTo>
                  <a:pt x="561" y="390"/>
                </a:lnTo>
                <a:lnTo>
                  <a:pt x="561" y="391"/>
                </a:lnTo>
                <a:lnTo>
                  <a:pt x="560" y="392"/>
                </a:lnTo>
                <a:lnTo>
                  <a:pt x="560" y="393"/>
                </a:lnTo>
                <a:lnTo>
                  <a:pt x="559" y="394"/>
                </a:lnTo>
                <a:lnTo>
                  <a:pt x="559" y="395"/>
                </a:lnTo>
                <a:lnTo>
                  <a:pt x="557" y="401"/>
                </a:lnTo>
                <a:lnTo>
                  <a:pt x="557" y="403"/>
                </a:lnTo>
                <a:lnTo>
                  <a:pt x="557" y="403"/>
                </a:lnTo>
                <a:lnTo>
                  <a:pt x="557" y="404"/>
                </a:lnTo>
                <a:lnTo>
                  <a:pt x="557" y="405"/>
                </a:lnTo>
                <a:lnTo>
                  <a:pt x="557" y="405"/>
                </a:lnTo>
                <a:lnTo>
                  <a:pt x="557" y="406"/>
                </a:lnTo>
                <a:lnTo>
                  <a:pt x="557" y="407"/>
                </a:lnTo>
                <a:lnTo>
                  <a:pt x="558" y="408"/>
                </a:lnTo>
                <a:lnTo>
                  <a:pt x="560" y="410"/>
                </a:lnTo>
                <a:lnTo>
                  <a:pt x="560" y="410"/>
                </a:lnTo>
                <a:lnTo>
                  <a:pt x="560" y="411"/>
                </a:lnTo>
                <a:lnTo>
                  <a:pt x="561" y="412"/>
                </a:lnTo>
                <a:lnTo>
                  <a:pt x="561" y="414"/>
                </a:lnTo>
                <a:lnTo>
                  <a:pt x="561" y="416"/>
                </a:lnTo>
                <a:lnTo>
                  <a:pt x="562" y="417"/>
                </a:lnTo>
                <a:lnTo>
                  <a:pt x="562" y="423"/>
                </a:lnTo>
                <a:lnTo>
                  <a:pt x="562" y="425"/>
                </a:lnTo>
                <a:lnTo>
                  <a:pt x="563" y="428"/>
                </a:lnTo>
                <a:lnTo>
                  <a:pt x="563" y="429"/>
                </a:lnTo>
                <a:lnTo>
                  <a:pt x="564" y="431"/>
                </a:lnTo>
                <a:lnTo>
                  <a:pt x="565" y="434"/>
                </a:lnTo>
                <a:lnTo>
                  <a:pt x="566" y="437"/>
                </a:lnTo>
                <a:lnTo>
                  <a:pt x="567" y="438"/>
                </a:lnTo>
                <a:lnTo>
                  <a:pt x="567" y="440"/>
                </a:lnTo>
                <a:lnTo>
                  <a:pt x="568" y="441"/>
                </a:lnTo>
                <a:lnTo>
                  <a:pt x="568" y="441"/>
                </a:lnTo>
                <a:lnTo>
                  <a:pt x="568" y="442"/>
                </a:lnTo>
                <a:lnTo>
                  <a:pt x="567" y="443"/>
                </a:lnTo>
                <a:lnTo>
                  <a:pt x="564" y="448"/>
                </a:lnTo>
                <a:lnTo>
                  <a:pt x="563" y="449"/>
                </a:lnTo>
                <a:lnTo>
                  <a:pt x="562" y="451"/>
                </a:lnTo>
                <a:lnTo>
                  <a:pt x="561" y="453"/>
                </a:lnTo>
                <a:lnTo>
                  <a:pt x="561" y="454"/>
                </a:lnTo>
                <a:lnTo>
                  <a:pt x="561" y="456"/>
                </a:lnTo>
                <a:lnTo>
                  <a:pt x="560" y="460"/>
                </a:lnTo>
                <a:lnTo>
                  <a:pt x="560" y="462"/>
                </a:lnTo>
                <a:lnTo>
                  <a:pt x="560" y="464"/>
                </a:lnTo>
                <a:lnTo>
                  <a:pt x="560" y="466"/>
                </a:lnTo>
                <a:lnTo>
                  <a:pt x="561" y="469"/>
                </a:lnTo>
                <a:lnTo>
                  <a:pt x="561" y="471"/>
                </a:lnTo>
                <a:lnTo>
                  <a:pt x="562" y="473"/>
                </a:lnTo>
                <a:lnTo>
                  <a:pt x="564" y="477"/>
                </a:lnTo>
                <a:lnTo>
                  <a:pt x="565" y="479"/>
                </a:lnTo>
                <a:lnTo>
                  <a:pt x="566" y="480"/>
                </a:lnTo>
                <a:lnTo>
                  <a:pt x="568" y="483"/>
                </a:lnTo>
                <a:lnTo>
                  <a:pt x="569" y="483"/>
                </a:lnTo>
                <a:lnTo>
                  <a:pt x="569" y="484"/>
                </a:lnTo>
                <a:lnTo>
                  <a:pt x="570" y="485"/>
                </a:lnTo>
                <a:lnTo>
                  <a:pt x="570" y="487"/>
                </a:lnTo>
                <a:lnTo>
                  <a:pt x="570" y="488"/>
                </a:lnTo>
                <a:lnTo>
                  <a:pt x="569" y="489"/>
                </a:lnTo>
                <a:lnTo>
                  <a:pt x="569" y="492"/>
                </a:lnTo>
                <a:lnTo>
                  <a:pt x="568" y="494"/>
                </a:lnTo>
                <a:lnTo>
                  <a:pt x="568" y="495"/>
                </a:lnTo>
                <a:lnTo>
                  <a:pt x="567" y="496"/>
                </a:lnTo>
                <a:lnTo>
                  <a:pt x="565" y="499"/>
                </a:lnTo>
                <a:lnTo>
                  <a:pt x="564" y="501"/>
                </a:lnTo>
                <a:lnTo>
                  <a:pt x="563" y="503"/>
                </a:lnTo>
                <a:lnTo>
                  <a:pt x="562" y="507"/>
                </a:lnTo>
                <a:lnTo>
                  <a:pt x="561" y="509"/>
                </a:lnTo>
                <a:lnTo>
                  <a:pt x="560" y="510"/>
                </a:lnTo>
                <a:lnTo>
                  <a:pt x="560" y="512"/>
                </a:lnTo>
                <a:lnTo>
                  <a:pt x="559" y="512"/>
                </a:lnTo>
                <a:lnTo>
                  <a:pt x="558" y="513"/>
                </a:lnTo>
                <a:lnTo>
                  <a:pt x="554" y="516"/>
                </a:lnTo>
                <a:lnTo>
                  <a:pt x="551" y="518"/>
                </a:lnTo>
                <a:lnTo>
                  <a:pt x="549" y="520"/>
                </a:lnTo>
                <a:lnTo>
                  <a:pt x="548" y="521"/>
                </a:lnTo>
                <a:lnTo>
                  <a:pt x="546" y="523"/>
                </a:lnTo>
                <a:lnTo>
                  <a:pt x="545" y="524"/>
                </a:lnTo>
                <a:lnTo>
                  <a:pt x="544" y="525"/>
                </a:lnTo>
                <a:lnTo>
                  <a:pt x="544" y="526"/>
                </a:lnTo>
                <a:lnTo>
                  <a:pt x="544" y="528"/>
                </a:lnTo>
                <a:lnTo>
                  <a:pt x="543" y="529"/>
                </a:lnTo>
                <a:lnTo>
                  <a:pt x="543" y="530"/>
                </a:lnTo>
                <a:lnTo>
                  <a:pt x="543" y="531"/>
                </a:lnTo>
                <a:lnTo>
                  <a:pt x="543" y="533"/>
                </a:lnTo>
                <a:lnTo>
                  <a:pt x="544" y="535"/>
                </a:lnTo>
                <a:lnTo>
                  <a:pt x="544" y="536"/>
                </a:lnTo>
                <a:lnTo>
                  <a:pt x="544" y="537"/>
                </a:lnTo>
                <a:lnTo>
                  <a:pt x="544" y="538"/>
                </a:lnTo>
                <a:lnTo>
                  <a:pt x="543" y="538"/>
                </a:lnTo>
                <a:lnTo>
                  <a:pt x="543" y="539"/>
                </a:lnTo>
                <a:lnTo>
                  <a:pt x="543" y="540"/>
                </a:lnTo>
                <a:lnTo>
                  <a:pt x="542" y="541"/>
                </a:lnTo>
                <a:lnTo>
                  <a:pt x="542" y="541"/>
                </a:lnTo>
                <a:lnTo>
                  <a:pt x="541" y="542"/>
                </a:lnTo>
                <a:lnTo>
                  <a:pt x="541" y="542"/>
                </a:lnTo>
                <a:lnTo>
                  <a:pt x="540" y="543"/>
                </a:lnTo>
                <a:lnTo>
                  <a:pt x="537" y="545"/>
                </a:lnTo>
                <a:lnTo>
                  <a:pt x="536" y="545"/>
                </a:lnTo>
                <a:lnTo>
                  <a:pt x="536" y="545"/>
                </a:lnTo>
                <a:lnTo>
                  <a:pt x="535" y="546"/>
                </a:lnTo>
                <a:lnTo>
                  <a:pt x="535" y="546"/>
                </a:lnTo>
                <a:lnTo>
                  <a:pt x="535" y="547"/>
                </a:lnTo>
                <a:lnTo>
                  <a:pt x="535" y="547"/>
                </a:lnTo>
                <a:lnTo>
                  <a:pt x="535" y="548"/>
                </a:lnTo>
                <a:lnTo>
                  <a:pt x="535" y="549"/>
                </a:lnTo>
                <a:lnTo>
                  <a:pt x="535" y="550"/>
                </a:lnTo>
                <a:lnTo>
                  <a:pt x="535" y="550"/>
                </a:lnTo>
                <a:lnTo>
                  <a:pt x="535" y="551"/>
                </a:lnTo>
                <a:lnTo>
                  <a:pt x="536" y="552"/>
                </a:lnTo>
                <a:lnTo>
                  <a:pt x="536" y="553"/>
                </a:lnTo>
                <a:lnTo>
                  <a:pt x="536" y="554"/>
                </a:lnTo>
                <a:lnTo>
                  <a:pt x="537" y="554"/>
                </a:lnTo>
                <a:lnTo>
                  <a:pt x="538" y="555"/>
                </a:lnTo>
                <a:lnTo>
                  <a:pt x="539" y="556"/>
                </a:lnTo>
                <a:lnTo>
                  <a:pt x="541" y="558"/>
                </a:lnTo>
                <a:lnTo>
                  <a:pt x="541" y="558"/>
                </a:lnTo>
                <a:lnTo>
                  <a:pt x="542" y="559"/>
                </a:lnTo>
                <a:lnTo>
                  <a:pt x="542" y="559"/>
                </a:lnTo>
                <a:lnTo>
                  <a:pt x="542" y="560"/>
                </a:lnTo>
                <a:lnTo>
                  <a:pt x="542" y="560"/>
                </a:lnTo>
                <a:lnTo>
                  <a:pt x="542" y="561"/>
                </a:lnTo>
                <a:lnTo>
                  <a:pt x="541" y="563"/>
                </a:lnTo>
                <a:lnTo>
                  <a:pt x="541" y="564"/>
                </a:lnTo>
                <a:lnTo>
                  <a:pt x="540" y="564"/>
                </a:lnTo>
                <a:lnTo>
                  <a:pt x="540" y="565"/>
                </a:lnTo>
                <a:lnTo>
                  <a:pt x="539" y="565"/>
                </a:lnTo>
                <a:lnTo>
                  <a:pt x="539" y="565"/>
                </a:lnTo>
                <a:lnTo>
                  <a:pt x="537" y="566"/>
                </a:lnTo>
                <a:lnTo>
                  <a:pt x="536" y="567"/>
                </a:lnTo>
                <a:lnTo>
                  <a:pt x="535" y="567"/>
                </a:lnTo>
                <a:lnTo>
                  <a:pt x="534" y="570"/>
                </a:lnTo>
                <a:lnTo>
                  <a:pt x="532" y="571"/>
                </a:lnTo>
                <a:lnTo>
                  <a:pt x="531" y="572"/>
                </a:lnTo>
                <a:lnTo>
                  <a:pt x="530" y="573"/>
                </a:lnTo>
                <a:lnTo>
                  <a:pt x="530" y="574"/>
                </a:lnTo>
                <a:lnTo>
                  <a:pt x="529" y="575"/>
                </a:lnTo>
                <a:lnTo>
                  <a:pt x="529" y="576"/>
                </a:lnTo>
                <a:lnTo>
                  <a:pt x="529" y="577"/>
                </a:lnTo>
                <a:lnTo>
                  <a:pt x="529" y="578"/>
                </a:lnTo>
                <a:lnTo>
                  <a:pt x="529" y="579"/>
                </a:lnTo>
                <a:lnTo>
                  <a:pt x="529" y="580"/>
                </a:lnTo>
                <a:lnTo>
                  <a:pt x="530" y="582"/>
                </a:lnTo>
                <a:lnTo>
                  <a:pt x="531" y="584"/>
                </a:lnTo>
                <a:lnTo>
                  <a:pt x="532" y="585"/>
                </a:lnTo>
                <a:lnTo>
                  <a:pt x="534" y="588"/>
                </a:lnTo>
                <a:lnTo>
                  <a:pt x="535" y="589"/>
                </a:lnTo>
                <a:lnTo>
                  <a:pt x="535" y="590"/>
                </a:lnTo>
                <a:lnTo>
                  <a:pt x="536" y="591"/>
                </a:lnTo>
                <a:lnTo>
                  <a:pt x="536" y="593"/>
                </a:lnTo>
                <a:lnTo>
                  <a:pt x="536" y="594"/>
                </a:lnTo>
                <a:lnTo>
                  <a:pt x="536" y="595"/>
                </a:lnTo>
                <a:lnTo>
                  <a:pt x="536" y="596"/>
                </a:lnTo>
                <a:lnTo>
                  <a:pt x="536" y="597"/>
                </a:lnTo>
                <a:lnTo>
                  <a:pt x="536" y="598"/>
                </a:lnTo>
                <a:lnTo>
                  <a:pt x="535" y="598"/>
                </a:lnTo>
                <a:lnTo>
                  <a:pt x="535" y="599"/>
                </a:lnTo>
                <a:lnTo>
                  <a:pt x="533" y="601"/>
                </a:lnTo>
                <a:lnTo>
                  <a:pt x="532" y="602"/>
                </a:lnTo>
                <a:lnTo>
                  <a:pt x="531" y="604"/>
                </a:lnTo>
                <a:lnTo>
                  <a:pt x="530" y="605"/>
                </a:lnTo>
                <a:lnTo>
                  <a:pt x="529" y="606"/>
                </a:lnTo>
                <a:lnTo>
                  <a:pt x="529" y="608"/>
                </a:lnTo>
                <a:lnTo>
                  <a:pt x="527" y="613"/>
                </a:lnTo>
                <a:lnTo>
                  <a:pt x="526" y="617"/>
                </a:lnTo>
                <a:lnTo>
                  <a:pt x="526" y="617"/>
                </a:lnTo>
                <a:lnTo>
                  <a:pt x="525" y="618"/>
                </a:lnTo>
                <a:lnTo>
                  <a:pt x="525" y="619"/>
                </a:lnTo>
                <a:lnTo>
                  <a:pt x="524" y="619"/>
                </a:lnTo>
                <a:lnTo>
                  <a:pt x="523" y="619"/>
                </a:lnTo>
                <a:lnTo>
                  <a:pt x="519" y="621"/>
                </a:lnTo>
                <a:lnTo>
                  <a:pt x="517" y="622"/>
                </a:lnTo>
                <a:lnTo>
                  <a:pt x="515" y="623"/>
                </a:lnTo>
                <a:lnTo>
                  <a:pt x="514" y="624"/>
                </a:lnTo>
                <a:lnTo>
                  <a:pt x="510" y="627"/>
                </a:lnTo>
                <a:lnTo>
                  <a:pt x="508" y="629"/>
                </a:lnTo>
                <a:lnTo>
                  <a:pt x="506" y="630"/>
                </a:lnTo>
                <a:lnTo>
                  <a:pt x="505" y="630"/>
                </a:lnTo>
                <a:lnTo>
                  <a:pt x="504" y="631"/>
                </a:lnTo>
                <a:lnTo>
                  <a:pt x="502" y="631"/>
                </a:lnTo>
                <a:lnTo>
                  <a:pt x="501" y="632"/>
                </a:lnTo>
                <a:lnTo>
                  <a:pt x="500" y="632"/>
                </a:lnTo>
                <a:lnTo>
                  <a:pt x="499" y="632"/>
                </a:lnTo>
                <a:lnTo>
                  <a:pt x="498" y="632"/>
                </a:lnTo>
                <a:lnTo>
                  <a:pt x="497" y="632"/>
                </a:lnTo>
                <a:lnTo>
                  <a:pt x="495" y="632"/>
                </a:lnTo>
                <a:lnTo>
                  <a:pt x="490" y="631"/>
                </a:lnTo>
                <a:lnTo>
                  <a:pt x="489" y="631"/>
                </a:lnTo>
                <a:lnTo>
                  <a:pt x="488" y="631"/>
                </a:lnTo>
                <a:lnTo>
                  <a:pt x="487" y="631"/>
                </a:lnTo>
                <a:lnTo>
                  <a:pt x="487" y="631"/>
                </a:lnTo>
                <a:lnTo>
                  <a:pt x="486" y="631"/>
                </a:lnTo>
                <a:lnTo>
                  <a:pt x="486" y="632"/>
                </a:lnTo>
                <a:lnTo>
                  <a:pt x="486" y="633"/>
                </a:lnTo>
                <a:lnTo>
                  <a:pt x="485" y="638"/>
                </a:lnTo>
                <a:lnTo>
                  <a:pt x="484" y="641"/>
                </a:lnTo>
                <a:lnTo>
                  <a:pt x="484" y="643"/>
                </a:lnTo>
                <a:lnTo>
                  <a:pt x="484" y="649"/>
                </a:lnTo>
                <a:lnTo>
                  <a:pt x="483" y="651"/>
                </a:lnTo>
                <a:lnTo>
                  <a:pt x="483" y="653"/>
                </a:lnTo>
                <a:lnTo>
                  <a:pt x="482" y="656"/>
                </a:lnTo>
                <a:lnTo>
                  <a:pt x="482" y="658"/>
                </a:lnTo>
                <a:lnTo>
                  <a:pt x="482" y="659"/>
                </a:lnTo>
                <a:lnTo>
                  <a:pt x="482" y="660"/>
                </a:lnTo>
                <a:lnTo>
                  <a:pt x="482" y="662"/>
                </a:lnTo>
                <a:lnTo>
                  <a:pt x="483" y="663"/>
                </a:lnTo>
                <a:lnTo>
                  <a:pt x="484" y="667"/>
                </a:lnTo>
                <a:lnTo>
                  <a:pt x="485" y="669"/>
                </a:lnTo>
                <a:lnTo>
                  <a:pt x="485" y="670"/>
                </a:lnTo>
                <a:lnTo>
                  <a:pt x="487" y="676"/>
                </a:lnTo>
                <a:lnTo>
                  <a:pt x="487" y="678"/>
                </a:lnTo>
                <a:lnTo>
                  <a:pt x="487" y="680"/>
                </a:lnTo>
                <a:lnTo>
                  <a:pt x="487" y="682"/>
                </a:lnTo>
                <a:lnTo>
                  <a:pt x="487" y="684"/>
                </a:lnTo>
                <a:lnTo>
                  <a:pt x="486" y="685"/>
                </a:lnTo>
                <a:lnTo>
                  <a:pt x="486" y="686"/>
                </a:lnTo>
                <a:lnTo>
                  <a:pt x="486" y="687"/>
                </a:lnTo>
                <a:lnTo>
                  <a:pt x="485" y="688"/>
                </a:lnTo>
                <a:lnTo>
                  <a:pt x="485" y="688"/>
                </a:lnTo>
                <a:lnTo>
                  <a:pt x="484" y="689"/>
                </a:lnTo>
                <a:lnTo>
                  <a:pt x="483" y="690"/>
                </a:lnTo>
                <a:lnTo>
                  <a:pt x="483" y="691"/>
                </a:lnTo>
                <a:lnTo>
                  <a:pt x="481" y="692"/>
                </a:lnTo>
                <a:lnTo>
                  <a:pt x="480" y="693"/>
                </a:lnTo>
                <a:lnTo>
                  <a:pt x="479" y="693"/>
                </a:lnTo>
                <a:lnTo>
                  <a:pt x="476" y="695"/>
                </a:lnTo>
                <a:lnTo>
                  <a:pt x="475" y="695"/>
                </a:lnTo>
                <a:lnTo>
                  <a:pt x="474" y="696"/>
                </a:lnTo>
                <a:lnTo>
                  <a:pt x="473" y="696"/>
                </a:lnTo>
                <a:lnTo>
                  <a:pt x="472" y="697"/>
                </a:lnTo>
                <a:lnTo>
                  <a:pt x="471" y="698"/>
                </a:lnTo>
                <a:lnTo>
                  <a:pt x="470" y="699"/>
                </a:lnTo>
                <a:lnTo>
                  <a:pt x="469" y="700"/>
                </a:lnTo>
                <a:lnTo>
                  <a:pt x="468" y="702"/>
                </a:lnTo>
                <a:lnTo>
                  <a:pt x="466" y="705"/>
                </a:lnTo>
                <a:lnTo>
                  <a:pt x="465" y="708"/>
                </a:lnTo>
                <a:lnTo>
                  <a:pt x="464" y="710"/>
                </a:lnTo>
                <a:lnTo>
                  <a:pt x="463" y="712"/>
                </a:lnTo>
                <a:lnTo>
                  <a:pt x="463" y="713"/>
                </a:lnTo>
                <a:lnTo>
                  <a:pt x="462" y="716"/>
                </a:lnTo>
                <a:lnTo>
                  <a:pt x="462" y="718"/>
                </a:lnTo>
                <a:lnTo>
                  <a:pt x="461" y="722"/>
                </a:lnTo>
                <a:lnTo>
                  <a:pt x="461" y="724"/>
                </a:lnTo>
                <a:lnTo>
                  <a:pt x="460" y="726"/>
                </a:lnTo>
                <a:lnTo>
                  <a:pt x="460" y="728"/>
                </a:lnTo>
                <a:lnTo>
                  <a:pt x="460" y="730"/>
                </a:lnTo>
                <a:lnTo>
                  <a:pt x="460" y="732"/>
                </a:lnTo>
                <a:lnTo>
                  <a:pt x="461" y="734"/>
                </a:lnTo>
                <a:lnTo>
                  <a:pt x="461" y="735"/>
                </a:lnTo>
                <a:lnTo>
                  <a:pt x="461" y="736"/>
                </a:lnTo>
                <a:lnTo>
                  <a:pt x="461" y="738"/>
                </a:lnTo>
                <a:lnTo>
                  <a:pt x="462" y="739"/>
                </a:lnTo>
                <a:lnTo>
                  <a:pt x="464" y="744"/>
                </a:lnTo>
                <a:lnTo>
                  <a:pt x="464" y="746"/>
                </a:lnTo>
                <a:lnTo>
                  <a:pt x="464" y="746"/>
                </a:lnTo>
                <a:lnTo>
                  <a:pt x="463" y="746"/>
                </a:lnTo>
                <a:lnTo>
                  <a:pt x="462" y="745"/>
                </a:lnTo>
                <a:lnTo>
                  <a:pt x="461" y="745"/>
                </a:lnTo>
                <a:lnTo>
                  <a:pt x="460" y="745"/>
                </a:lnTo>
                <a:lnTo>
                  <a:pt x="459" y="745"/>
                </a:lnTo>
                <a:lnTo>
                  <a:pt x="457" y="745"/>
                </a:lnTo>
                <a:lnTo>
                  <a:pt x="456" y="745"/>
                </a:lnTo>
                <a:lnTo>
                  <a:pt x="454" y="746"/>
                </a:lnTo>
                <a:lnTo>
                  <a:pt x="453" y="747"/>
                </a:lnTo>
                <a:lnTo>
                  <a:pt x="451" y="747"/>
                </a:lnTo>
                <a:lnTo>
                  <a:pt x="450" y="748"/>
                </a:lnTo>
                <a:lnTo>
                  <a:pt x="449" y="749"/>
                </a:lnTo>
                <a:lnTo>
                  <a:pt x="448" y="750"/>
                </a:lnTo>
                <a:lnTo>
                  <a:pt x="447" y="751"/>
                </a:lnTo>
                <a:lnTo>
                  <a:pt x="447" y="752"/>
                </a:lnTo>
                <a:lnTo>
                  <a:pt x="446" y="753"/>
                </a:lnTo>
                <a:lnTo>
                  <a:pt x="444" y="757"/>
                </a:lnTo>
                <a:lnTo>
                  <a:pt x="443" y="758"/>
                </a:lnTo>
                <a:lnTo>
                  <a:pt x="443" y="758"/>
                </a:lnTo>
                <a:lnTo>
                  <a:pt x="443" y="759"/>
                </a:lnTo>
                <a:lnTo>
                  <a:pt x="442" y="759"/>
                </a:lnTo>
                <a:lnTo>
                  <a:pt x="442" y="759"/>
                </a:lnTo>
                <a:lnTo>
                  <a:pt x="441" y="759"/>
                </a:lnTo>
                <a:lnTo>
                  <a:pt x="440" y="760"/>
                </a:lnTo>
                <a:lnTo>
                  <a:pt x="439" y="759"/>
                </a:lnTo>
                <a:lnTo>
                  <a:pt x="438" y="759"/>
                </a:lnTo>
                <a:lnTo>
                  <a:pt x="437" y="759"/>
                </a:lnTo>
                <a:lnTo>
                  <a:pt x="436" y="758"/>
                </a:lnTo>
                <a:lnTo>
                  <a:pt x="434" y="757"/>
                </a:lnTo>
                <a:lnTo>
                  <a:pt x="430" y="755"/>
                </a:lnTo>
                <a:lnTo>
                  <a:pt x="428" y="753"/>
                </a:lnTo>
                <a:lnTo>
                  <a:pt x="424" y="750"/>
                </a:lnTo>
                <a:lnTo>
                  <a:pt x="418" y="746"/>
                </a:lnTo>
                <a:lnTo>
                  <a:pt x="415" y="744"/>
                </a:lnTo>
                <a:lnTo>
                  <a:pt x="412" y="742"/>
                </a:lnTo>
                <a:lnTo>
                  <a:pt x="411" y="741"/>
                </a:lnTo>
                <a:lnTo>
                  <a:pt x="409" y="739"/>
                </a:lnTo>
                <a:lnTo>
                  <a:pt x="407" y="737"/>
                </a:lnTo>
                <a:lnTo>
                  <a:pt x="406" y="735"/>
                </a:lnTo>
                <a:lnTo>
                  <a:pt x="405" y="734"/>
                </a:lnTo>
                <a:lnTo>
                  <a:pt x="404" y="732"/>
                </a:lnTo>
                <a:lnTo>
                  <a:pt x="404" y="731"/>
                </a:lnTo>
                <a:lnTo>
                  <a:pt x="403" y="730"/>
                </a:lnTo>
                <a:lnTo>
                  <a:pt x="403" y="728"/>
                </a:lnTo>
                <a:lnTo>
                  <a:pt x="402" y="726"/>
                </a:lnTo>
                <a:lnTo>
                  <a:pt x="402" y="720"/>
                </a:lnTo>
                <a:lnTo>
                  <a:pt x="401" y="714"/>
                </a:lnTo>
                <a:lnTo>
                  <a:pt x="401" y="709"/>
                </a:lnTo>
                <a:lnTo>
                  <a:pt x="401" y="707"/>
                </a:lnTo>
                <a:lnTo>
                  <a:pt x="400" y="704"/>
                </a:lnTo>
                <a:lnTo>
                  <a:pt x="400" y="702"/>
                </a:lnTo>
                <a:lnTo>
                  <a:pt x="399" y="699"/>
                </a:lnTo>
                <a:lnTo>
                  <a:pt x="398" y="694"/>
                </a:lnTo>
                <a:lnTo>
                  <a:pt x="397" y="692"/>
                </a:lnTo>
                <a:lnTo>
                  <a:pt x="396" y="691"/>
                </a:lnTo>
                <a:lnTo>
                  <a:pt x="396" y="690"/>
                </a:lnTo>
                <a:lnTo>
                  <a:pt x="395" y="689"/>
                </a:lnTo>
                <a:lnTo>
                  <a:pt x="394" y="687"/>
                </a:lnTo>
                <a:lnTo>
                  <a:pt x="391" y="683"/>
                </a:lnTo>
                <a:lnTo>
                  <a:pt x="387" y="679"/>
                </a:lnTo>
                <a:lnTo>
                  <a:pt x="383" y="674"/>
                </a:lnTo>
                <a:lnTo>
                  <a:pt x="376" y="666"/>
                </a:lnTo>
                <a:lnTo>
                  <a:pt x="375" y="665"/>
                </a:lnTo>
                <a:lnTo>
                  <a:pt x="373" y="663"/>
                </a:lnTo>
                <a:lnTo>
                  <a:pt x="372" y="661"/>
                </a:lnTo>
                <a:lnTo>
                  <a:pt x="370" y="660"/>
                </a:lnTo>
                <a:lnTo>
                  <a:pt x="368" y="657"/>
                </a:lnTo>
                <a:lnTo>
                  <a:pt x="366" y="656"/>
                </a:lnTo>
                <a:lnTo>
                  <a:pt x="364" y="655"/>
                </a:lnTo>
                <a:lnTo>
                  <a:pt x="362" y="653"/>
                </a:lnTo>
                <a:lnTo>
                  <a:pt x="360" y="651"/>
                </a:lnTo>
                <a:lnTo>
                  <a:pt x="358" y="650"/>
                </a:lnTo>
                <a:lnTo>
                  <a:pt x="356" y="649"/>
                </a:lnTo>
                <a:lnTo>
                  <a:pt x="353" y="647"/>
                </a:lnTo>
                <a:lnTo>
                  <a:pt x="352" y="647"/>
                </a:lnTo>
                <a:lnTo>
                  <a:pt x="351" y="646"/>
                </a:lnTo>
                <a:lnTo>
                  <a:pt x="348" y="646"/>
                </a:lnTo>
                <a:lnTo>
                  <a:pt x="346" y="646"/>
                </a:lnTo>
                <a:lnTo>
                  <a:pt x="344" y="645"/>
                </a:lnTo>
                <a:lnTo>
                  <a:pt x="341" y="645"/>
                </a:lnTo>
                <a:lnTo>
                  <a:pt x="335" y="645"/>
                </a:lnTo>
                <a:lnTo>
                  <a:pt x="332" y="645"/>
                </a:lnTo>
                <a:lnTo>
                  <a:pt x="331" y="645"/>
                </a:lnTo>
                <a:lnTo>
                  <a:pt x="329" y="645"/>
                </a:lnTo>
                <a:lnTo>
                  <a:pt x="328" y="644"/>
                </a:lnTo>
                <a:lnTo>
                  <a:pt x="326" y="644"/>
                </a:lnTo>
                <a:lnTo>
                  <a:pt x="324" y="643"/>
                </a:lnTo>
                <a:lnTo>
                  <a:pt x="322" y="642"/>
                </a:lnTo>
                <a:lnTo>
                  <a:pt x="320" y="641"/>
                </a:lnTo>
                <a:lnTo>
                  <a:pt x="318" y="640"/>
                </a:lnTo>
                <a:lnTo>
                  <a:pt x="316" y="639"/>
                </a:lnTo>
                <a:lnTo>
                  <a:pt x="314" y="637"/>
                </a:lnTo>
                <a:lnTo>
                  <a:pt x="312" y="636"/>
                </a:lnTo>
                <a:lnTo>
                  <a:pt x="311" y="634"/>
                </a:lnTo>
                <a:lnTo>
                  <a:pt x="309" y="633"/>
                </a:lnTo>
                <a:lnTo>
                  <a:pt x="308" y="631"/>
                </a:lnTo>
                <a:lnTo>
                  <a:pt x="308" y="630"/>
                </a:lnTo>
                <a:lnTo>
                  <a:pt x="307" y="629"/>
                </a:lnTo>
                <a:lnTo>
                  <a:pt x="306" y="627"/>
                </a:lnTo>
                <a:lnTo>
                  <a:pt x="306" y="625"/>
                </a:lnTo>
                <a:lnTo>
                  <a:pt x="305" y="623"/>
                </a:lnTo>
                <a:lnTo>
                  <a:pt x="304" y="617"/>
                </a:lnTo>
                <a:lnTo>
                  <a:pt x="303" y="615"/>
                </a:lnTo>
                <a:lnTo>
                  <a:pt x="303" y="613"/>
                </a:lnTo>
                <a:lnTo>
                  <a:pt x="302" y="612"/>
                </a:lnTo>
                <a:lnTo>
                  <a:pt x="301" y="610"/>
                </a:lnTo>
                <a:lnTo>
                  <a:pt x="301" y="609"/>
                </a:lnTo>
                <a:lnTo>
                  <a:pt x="300" y="608"/>
                </a:lnTo>
                <a:lnTo>
                  <a:pt x="299" y="606"/>
                </a:lnTo>
                <a:lnTo>
                  <a:pt x="296" y="603"/>
                </a:lnTo>
                <a:lnTo>
                  <a:pt x="291" y="597"/>
                </a:lnTo>
                <a:lnTo>
                  <a:pt x="284" y="590"/>
                </a:lnTo>
                <a:lnTo>
                  <a:pt x="283" y="589"/>
                </a:lnTo>
                <a:lnTo>
                  <a:pt x="282" y="588"/>
                </a:lnTo>
                <a:lnTo>
                  <a:pt x="281" y="587"/>
                </a:lnTo>
                <a:lnTo>
                  <a:pt x="280" y="585"/>
                </a:lnTo>
                <a:lnTo>
                  <a:pt x="280" y="584"/>
                </a:lnTo>
                <a:lnTo>
                  <a:pt x="278" y="580"/>
                </a:lnTo>
                <a:lnTo>
                  <a:pt x="277" y="578"/>
                </a:lnTo>
                <a:lnTo>
                  <a:pt x="275" y="576"/>
                </a:lnTo>
                <a:lnTo>
                  <a:pt x="272" y="572"/>
                </a:lnTo>
                <a:lnTo>
                  <a:pt x="271" y="571"/>
                </a:lnTo>
                <a:lnTo>
                  <a:pt x="270" y="569"/>
                </a:lnTo>
                <a:lnTo>
                  <a:pt x="267" y="564"/>
                </a:lnTo>
                <a:lnTo>
                  <a:pt x="267" y="563"/>
                </a:lnTo>
                <a:lnTo>
                  <a:pt x="266" y="562"/>
                </a:lnTo>
                <a:lnTo>
                  <a:pt x="265" y="561"/>
                </a:lnTo>
                <a:lnTo>
                  <a:pt x="264" y="560"/>
                </a:lnTo>
                <a:lnTo>
                  <a:pt x="260" y="556"/>
                </a:lnTo>
                <a:lnTo>
                  <a:pt x="258" y="555"/>
                </a:lnTo>
                <a:lnTo>
                  <a:pt x="257" y="553"/>
                </a:lnTo>
                <a:lnTo>
                  <a:pt x="255" y="551"/>
                </a:lnTo>
                <a:lnTo>
                  <a:pt x="254" y="549"/>
                </a:lnTo>
                <a:lnTo>
                  <a:pt x="253" y="548"/>
                </a:lnTo>
                <a:lnTo>
                  <a:pt x="249" y="545"/>
                </a:lnTo>
                <a:lnTo>
                  <a:pt x="248" y="544"/>
                </a:lnTo>
                <a:lnTo>
                  <a:pt x="248" y="543"/>
                </a:lnTo>
                <a:lnTo>
                  <a:pt x="247" y="542"/>
                </a:lnTo>
                <a:lnTo>
                  <a:pt x="246" y="541"/>
                </a:lnTo>
                <a:lnTo>
                  <a:pt x="246" y="539"/>
                </a:lnTo>
                <a:lnTo>
                  <a:pt x="245" y="538"/>
                </a:lnTo>
                <a:lnTo>
                  <a:pt x="245" y="536"/>
                </a:lnTo>
                <a:lnTo>
                  <a:pt x="244" y="530"/>
                </a:lnTo>
                <a:lnTo>
                  <a:pt x="243" y="528"/>
                </a:lnTo>
                <a:lnTo>
                  <a:pt x="243" y="527"/>
                </a:lnTo>
                <a:lnTo>
                  <a:pt x="243" y="525"/>
                </a:lnTo>
                <a:lnTo>
                  <a:pt x="242" y="524"/>
                </a:lnTo>
                <a:lnTo>
                  <a:pt x="242" y="523"/>
                </a:lnTo>
                <a:lnTo>
                  <a:pt x="241" y="522"/>
                </a:lnTo>
                <a:lnTo>
                  <a:pt x="240" y="521"/>
                </a:lnTo>
                <a:lnTo>
                  <a:pt x="237" y="517"/>
                </a:lnTo>
                <a:lnTo>
                  <a:pt x="233" y="514"/>
                </a:lnTo>
                <a:lnTo>
                  <a:pt x="229" y="509"/>
                </a:lnTo>
                <a:lnTo>
                  <a:pt x="226" y="506"/>
                </a:lnTo>
                <a:lnTo>
                  <a:pt x="224" y="504"/>
                </a:lnTo>
                <a:lnTo>
                  <a:pt x="222" y="503"/>
                </a:lnTo>
                <a:lnTo>
                  <a:pt x="221" y="501"/>
                </a:lnTo>
                <a:lnTo>
                  <a:pt x="219" y="500"/>
                </a:lnTo>
                <a:lnTo>
                  <a:pt x="218" y="499"/>
                </a:lnTo>
                <a:lnTo>
                  <a:pt x="216" y="498"/>
                </a:lnTo>
                <a:lnTo>
                  <a:pt x="214" y="497"/>
                </a:lnTo>
                <a:lnTo>
                  <a:pt x="212" y="496"/>
                </a:lnTo>
                <a:lnTo>
                  <a:pt x="210" y="495"/>
                </a:lnTo>
                <a:lnTo>
                  <a:pt x="209" y="495"/>
                </a:lnTo>
                <a:lnTo>
                  <a:pt x="205" y="493"/>
                </a:lnTo>
                <a:lnTo>
                  <a:pt x="202" y="493"/>
                </a:lnTo>
                <a:lnTo>
                  <a:pt x="194" y="491"/>
                </a:lnTo>
                <a:lnTo>
                  <a:pt x="192" y="491"/>
                </a:lnTo>
                <a:lnTo>
                  <a:pt x="189" y="490"/>
                </a:lnTo>
                <a:lnTo>
                  <a:pt x="188" y="491"/>
                </a:lnTo>
                <a:lnTo>
                  <a:pt x="187" y="491"/>
                </a:lnTo>
                <a:lnTo>
                  <a:pt x="187" y="491"/>
                </a:lnTo>
                <a:lnTo>
                  <a:pt x="186" y="491"/>
                </a:lnTo>
                <a:lnTo>
                  <a:pt x="185" y="492"/>
                </a:lnTo>
                <a:lnTo>
                  <a:pt x="184" y="492"/>
                </a:lnTo>
                <a:lnTo>
                  <a:pt x="184" y="493"/>
                </a:lnTo>
                <a:lnTo>
                  <a:pt x="183" y="495"/>
                </a:lnTo>
                <a:lnTo>
                  <a:pt x="182" y="496"/>
                </a:lnTo>
                <a:lnTo>
                  <a:pt x="182" y="496"/>
                </a:lnTo>
                <a:lnTo>
                  <a:pt x="181" y="497"/>
                </a:lnTo>
                <a:lnTo>
                  <a:pt x="180" y="497"/>
                </a:lnTo>
                <a:lnTo>
                  <a:pt x="180" y="497"/>
                </a:lnTo>
                <a:lnTo>
                  <a:pt x="179" y="497"/>
                </a:lnTo>
                <a:lnTo>
                  <a:pt x="177" y="497"/>
                </a:lnTo>
                <a:lnTo>
                  <a:pt x="175" y="497"/>
                </a:lnTo>
                <a:lnTo>
                  <a:pt x="172" y="496"/>
                </a:lnTo>
                <a:lnTo>
                  <a:pt x="168" y="495"/>
                </a:lnTo>
                <a:lnTo>
                  <a:pt x="167" y="495"/>
                </a:lnTo>
                <a:lnTo>
                  <a:pt x="165" y="494"/>
                </a:lnTo>
                <a:lnTo>
                  <a:pt x="160" y="494"/>
                </a:lnTo>
                <a:lnTo>
                  <a:pt x="157" y="494"/>
                </a:lnTo>
                <a:lnTo>
                  <a:pt x="155" y="493"/>
                </a:lnTo>
                <a:lnTo>
                  <a:pt x="153" y="493"/>
                </a:lnTo>
                <a:lnTo>
                  <a:pt x="151" y="492"/>
                </a:lnTo>
                <a:lnTo>
                  <a:pt x="149" y="492"/>
                </a:lnTo>
                <a:lnTo>
                  <a:pt x="147" y="491"/>
                </a:lnTo>
                <a:lnTo>
                  <a:pt x="145" y="490"/>
                </a:lnTo>
                <a:lnTo>
                  <a:pt x="144" y="489"/>
                </a:lnTo>
                <a:lnTo>
                  <a:pt x="143" y="489"/>
                </a:lnTo>
                <a:lnTo>
                  <a:pt x="142" y="488"/>
                </a:lnTo>
                <a:lnTo>
                  <a:pt x="141" y="487"/>
                </a:lnTo>
                <a:lnTo>
                  <a:pt x="140" y="485"/>
                </a:lnTo>
                <a:lnTo>
                  <a:pt x="140" y="485"/>
                </a:lnTo>
                <a:lnTo>
                  <a:pt x="137" y="481"/>
                </a:lnTo>
                <a:lnTo>
                  <a:pt x="135" y="476"/>
                </a:lnTo>
                <a:lnTo>
                  <a:pt x="133" y="473"/>
                </a:lnTo>
                <a:lnTo>
                  <a:pt x="133" y="471"/>
                </a:lnTo>
                <a:lnTo>
                  <a:pt x="132" y="470"/>
                </a:lnTo>
                <a:lnTo>
                  <a:pt x="131" y="465"/>
                </a:lnTo>
                <a:lnTo>
                  <a:pt x="130" y="463"/>
                </a:lnTo>
                <a:lnTo>
                  <a:pt x="129" y="461"/>
                </a:lnTo>
                <a:lnTo>
                  <a:pt x="128" y="460"/>
                </a:lnTo>
                <a:lnTo>
                  <a:pt x="127" y="458"/>
                </a:lnTo>
                <a:lnTo>
                  <a:pt x="126" y="456"/>
                </a:lnTo>
                <a:lnTo>
                  <a:pt x="125" y="455"/>
                </a:lnTo>
                <a:lnTo>
                  <a:pt x="124" y="453"/>
                </a:lnTo>
                <a:lnTo>
                  <a:pt x="121" y="450"/>
                </a:lnTo>
                <a:lnTo>
                  <a:pt x="119" y="448"/>
                </a:lnTo>
                <a:lnTo>
                  <a:pt x="112" y="442"/>
                </a:lnTo>
                <a:lnTo>
                  <a:pt x="110" y="441"/>
                </a:lnTo>
                <a:lnTo>
                  <a:pt x="108" y="440"/>
                </a:lnTo>
                <a:lnTo>
                  <a:pt x="106" y="439"/>
                </a:lnTo>
                <a:lnTo>
                  <a:pt x="104" y="438"/>
                </a:lnTo>
                <a:lnTo>
                  <a:pt x="99" y="435"/>
                </a:lnTo>
                <a:lnTo>
                  <a:pt x="97" y="435"/>
                </a:lnTo>
                <a:lnTo>
                  <a:pt x="96" y="434"/>
                </a:lnTo>
                <a:lnTo>
                  <a:pt x="94" y="433"/>
                </a:lnTo>
                <a:lnTo>
                  <a:pt x="93" y="431"/>
                </a:lnTo>
                <a:lnTo>
                  <a:pt x="92" y="430"/>
                </a:lnTo>
                <a:lnTo>
                  <a:pt x="91" y="429"/>
                </a:lnTo>
                <a:lnTo>
                  <a:pt x="90" y="429"/>
                </a:lnTo>
                <a:lnTo>
                  <a:pt x="90" y="428"/>
                </a:lnTo>
                <a:lnTo>
                  <a:pt x="89" y="427"/>
                </a:lnTo>
                <a:lnTo>
                  <a:pt x="89" y="426"/>
                </a:lnTo>
                <a:lnTo>
                  <a:pt x="89" y="425"/>
                </a:lnTo>
                <a:lnTo>
                  <a:pt x="88" y="422"/>
                </a:lnTo>
                <a:lnTo>
                  <a:pt x="87" y="418"/>
                </a:lnTo>
                <a:lnTo>
                  <a:pt x="86" y="415"/>
                </a:lnTo>
                <a:lnTo>
                  <a:pt x="85" y="411"/>
                </a:lnTo>
                <a:lnTo>
                  <a:pt x="83" y="406"/>
                </a:lnTo>
                <a:lnTo>
                  <a:pt x="82" y="405"/>
                </a:lnTo>
                <a:lnTo>
                  <a:pt x="82" y="403"/>
                </a:lnTo>
                <a:lnTo>
                  <a:pt x="82" y="402"/>
                </a:lnTo>
                <a:lnTo>
                  <a:pt x="82" y="400"/>
                </a:lnTo>
                <a:lnTo>
                  <a:pt x="82" y="399"/>
                </a:lnTo>
                <a:lnTo>
                  <a:pt x="83" y="396"/>
                </a:lnTo>
                <a:lnTo>
                  <a:pt x="83" y="393"/>
                </a:lnTo>
                <a:lnTo>
                  <a:pt x="83" y="391"/>
                </a:lnTo>
                <a:lnTo>
                  <a:pt x="83" y="387"/>
                </a:lnTo>
                <a:lnTo>
                  <a:pt x="83" y="382"/>
                </a:lnTo>
                <a:lnTo>
                  <a:pt x="83" y="380"/>
                </a:lnTo>
                <a:lnTo>
                  <a:pt x="83" y="378"/>
                </a:lnTo>
                <a:lnTo>
                  <a:pt x="83" y="376"/>
                </a:lnTo>
                <a:lnTo>
                  <a:pt x="82" y="374"/>
                </a:lnTo>
                <a:lnTo>
                  <a:pt x="82" y="373"/>
                </a:lnTo>
                <a:lnTo>
                  <a:pt x="81" y="372"/>
                </a:lnTo>
                <a:lnTo>
                  <a:pt x="80" y="371"/>
                </a:lnTo>
                <a:lnTo>
                  <a:pt x="79" y="370"/>
                </a:lnTo>
                <a:lnTo>
                  <a:pt x="78" y="369"/>
                </a:lnTo>
                <a:lnTo>
                  <a:pt x="75" y="368"/>
                </a:lnTo>
                <a:lnTo>
                  <a:pt x="73" y="367"/>
                </a:lnTo>
                <a:lnTo>
                  <a:pt x="70" y="366"/>
                </a:lnTo>
                <a:lnTo>
                  <a:pt x="69" y="365"/>
                </a:lnTo>
                <a:lnTo>
                  <a:pt x="68" y="365"/>
                </a:lnTo>
                <a:lnTo>
                  <a:pt x="66" y="364"/>
                </a:lnTo>
                <a:lnTo>
                  <a:pt x="65" y="363"/>
                </a:lnTo>
                <a:lnTo>
                  <a:pt x="65" y="362"/>
                </a:lnTo>
                <a:lnTo>
                  <a:pt x="64" y="361"/>
                </a:lnTo>
                <a:lnTo>
                  <a:pt x="63" y="359"/>
                </a:lnTo>
                <a:lnTo>
                  <a:pt x="61" y="356"/>
                </a:lnTo>
                <a:lnTo>
                  <a:pt x="60" y="354"/>
                </a:lnTo>
                <a:lnTo>
                  <a:pt x="59" y="352"/>
                </a:lnTo>
                <a:lnTo>
                  <a:pt x="58" y="350"/>
                </a:lnTo>
                <a:lnTo>
                  <a:pt x="57" y="348"/>
                </a:lnTo>
                <a:lnTo>
                  <a:pt x="57" y="346"/>
                </a:lnTo>
                <a:lnTo>
                  <a:pt x="56" y="344"/>
                </a:lnTo>
                <a:lnTo>
                  <a:pt x="56" y="342"/>
                </a:lnTo>
                <a:lnTo>
                  <a:pt x="55" y="340"/>
                </a:lnTo>
                <a:lnTo>
                  <a:pt x="55" y="332"/>
                </a:lnTo>
                <a:lnTo>
                  <a:pt x="54" y="330"/>
                </a:lnTo>
                <a:lnTo>
                  <a:pt x="54" y="328"/>
                </a:lnTo>
                <a:lnTo>
                  <a:pt x="53" y="326"/>
                </a:lnTo>
                <a:lnTo>
                  <a:pt x="51" y="319"/>
                </a:lnTo>
                <a:lnTo>
                  <a:pt x="51" y="317"/>
                </a:lnTo>
                <a:lnTo>
                  <a:pt x="50" y="315"/>
                </a:lnTo>
                <a:lnTo>
                  <a:pt x="49" y="313"/>
                </a:lnTo>
                <a:lnTo>
                  <a:pt x="48" y="312"/>
                </a:lnTo>
                <a:lnTo>
                  <a:pt x="47" y="310"/>
                </a:lnTo>
                <a:lnTo>
                  <a:pt x="46" y="310"/>
                </a:lnTo>
                <a:lnTo>
                  <a:pt x="45" y="309"/>
                </a:lnTo>
                <a:lnTo>
                  <a:pt x="45" y="308"/>
                </a:lnTo>
                <a:lnTo>
                  <a:pt x="41" y="307"/>
                </a:lnTo>
                <a:lnTo>
                  <a:pt x="41" y="306"/>
                </a:lnTo>
                <a:lnTo>
                  <a:pt x="40" y="306"/>
                </a:lnTo>
                <a:lnTo>
                  <a:pt x="39" y="305"/>
                </a:lnTo>
                <a:lnTo>
                  <a:pt x="39" y="304"/>
                </a:lnTo>
                <a:lnTo>
                  <a:pt x="37" y="302"/>
                </a:lnTo>
                <a:lnTo>
                  <a:pt x="36" y="301"/>
                </a:lnTo>
                <a:lnTo>
                  <a:pt x="36" y="300"/>
                </a:lnTo>
                <a:lnTo>
                  <a:pt x="36" y="298"/>
                </a:lnTo>
                <a:lnTo>
                  <a:pt x="36" y="295"/>
                </a:lnTo>
                <a:lnTo>
                  <a:pt x="35" y="294"/>
                </a:lnTo>
                <a:lnTo>
                  <a:pt x="35" y="292"/>
                </a:lnTo>
                <a:lnTo>
                  <a:pt x="35" y="291"/>
                </a:lnTo>
                <a:lnTo>
                  <a:pt x="35" y="290"/>
                </a:lnTo>
                <a:lnTo>
                  <a:pt x="35" y="288"/>
                </a:lnTo>
                <a:lnTo>
                  <a:pt x="36" y="285"/>
                </a:lnTo>
                <a:lnTo>
                  <a:pt x="36" y="282"/>
                </a:lnTo>
                <a:lnTo>
                  <a:pt x="37" y="278"/>
                </a:lnTo>
                <a:lnTo>
                  <a:pt x="37" y="277"/>
                </a:lnTo>
                <a:lnTo>
                  <a:pt x="37" y="276"/>
                </a:lnTo>
                <a:lnTo>
                  <a:pt x="37" y="274"/>
                </a:lnTo>
                <a:lnTo>
                  <a:pt x="37" y="272"/>
                </a:lnTo>
                <a:lnTo>
                  <a:pt x="36" y="271"/>
                </a:lnTo>
                <a:lnTo>
                  <a:pt x="35" y="269"/>
                </a:lnTo>
                <a:lnTo>
                  <a:pt x="35" y="268"/>
                </a:lnTo>
                <a:lnTo>
                  <a:pt x="34" y="267"/>
                </a:lnTo>
                <a:lnTo>
                  <a:pt x="33" y="266"/>
                </a:lnTo>
                <a:lnTo>
                  <a:pt x="32" y="265"/>
                </a:lnTo>
                <a:lnTo>
                  <a:pt x="31" y="265"/>
                </a:lnTo>
                <a:lnTo>
                  <a:pt x="30" y="264"/>
                </a:lnTo>
                <a:lnTo>
                  <a:pt x="25" y="262"/>
                </a:lnTo>
                <a:lnTo>
                  <a:pt x="23" y="261"/>
                </a:lnTo>
                <a:lnTo>
                  <a:pt x="22" y="261"/>
                </a:lnTo>
                <a:lnTo>
                  <a:pt x="18" y="258"/>
                </a:lnTo>
                <a:lnTo>
                  <a:pt x="11" y="254"/>
                </a:lnTo>
                <a:lnTo>
                  <a:pt x="8" y="252"/>
                </a:lnTo>
                <a:lnTo>
                  <a:pt x="7" y="252"/>
                </a:lnTo>
                <a:lnTo>
                  <a:pt x="5" y="251"/>
                </a:lnTo>
                <a:lnTo>
                  <a:pt x="4" y="250"/>
                </a:lnTo>
                <a:lnTo>
                  <a:pt x="3" y="249"/>
                </a:lnTo>
                <a:lnTo>
                  <a:pt x="2" y="248"/>
                </a:lnTo>
                <a:lnTo>
                  <a:pt x="1" y="247"/>
                </a:lnTo>
                <a:lnTo>
                  <a:pt x="0" y="245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6" name="Freeform 269">
            <a:extLst>
              <a:ext uri="{FF2B5EF4-FFF2-40B4-BE49-F238E27FC236}">
                <a16:creationId xmlns:a16="http://schemas.microsoft.com/office/drawing/2014/main" id="{A61F8EFC-E525-41A8-8291-BFAB76324FAA}"/>
              </a:ext>
            </a:extLst>
          </p:cNvPr>
          <p:cNvSpPr>
            <a:spLocks/>
          </p:cNvSpPr>
          <p:nvPr/>
        </p:nvSpPr>
        <p:spPr bwMode="auto">
          <a:xfrm>
            <a:off x="6628207" y="4271540"/>
            <a:ext cx="750785" cy="509489"/>
          </a:xfrm>
          <a:custGeom>
            <a:avLst/>
            <a:gdLst>
              <a:gd name="T0" fmla="*/ 3 w 395"/>
              <a:gd name="T1" fmla="*/ 231 h 245"/>
              <a:gd name="T2" fmla="*/ 0 w 395"/>
              <a:gd name="T3" fmla="*/ 221 h 245"/>
              <a:gd name="T4" fmla="*/ 2 w 395"/>
              <a:gd name="T5" fmla="*/ 214 h 245"/>
              <a:gd name="T6" fmla="*/ 8 w 395"/>
              <a:gd name="T7" fmla="*/ 208 h 245"/>
              <a:gd name="T8" fmla="*/ 23 w 395"/>
              <a:gd name="T9" fmla="*/ 199 h 245"/>
              <a:gd name="T10" fmla="*/ 27 w 395"/>
              <a:gd name="T11" fmla="*/ 194 h 245"/>
              <a:gd name="T12" fmla="*/ 32 w 395"/>
              <a:gd name="T13" fmla="*/ 171 h 245"/>
              <a:gd name="T14" fmla="*/ 36 w 395"/>
              <a:gd name="T15" fmla="*/ 164 h 245"/>
              <a:gd name="T16" fmla="*/ 43 w 395"/>
              <a:gd name="T17" fmla="*/ 154 h 245"/>
              <a:gd name="T18" fmla="*/ 52 w 395"/>
              <a:gd name="T19" fmla="*/ 139 h 245"/>
              <a:gd name="T20" fmla="*/ 62 w 395"/>
              <a:gd name="T21" fmla="*/ 124 h 245"/>
              <a:gd name="T22" fmla="*/ 73 w 395"/>
              <a:gd name="T23" fmla="*/ 123 h 245"/>
              <a:gd name="T24" fmla="*/ 84 w 395"/>
              <a:gd name="T25" fmla="*/ 125 h 245"/>
              <a:gd name="T26" fmla="*/ 91 w 395"/>
              <a:gd name="T27" fmla="*/ 121 h 245"/>
              <a:gd name="T28" fmla="*/ 99 w 395"/>
              <a:gd name="T29" fmla="*/ 117 h 245"/>
              <a:gd name="T30" fmla="*/ 107 w 395"/>
              <a:gd name="T31" fmla="*/ 118 h 245"/>
              <a:gd name="T32" fmla="*/ 113 w 395"/>
              <a:gd name="T33" fmla="*/ 123 h 245"/>
              <a:gd name="T34" fmla="*/ 117 w 395"/>
              <a:gd name="T35" fmla="*/ 127 h 245"/>
              <a:gd name="T36" fmla="*/ 119 w 395"/>
              <a:gd name="T37" fmla="*/ 127 h 245"/>
              <a:gd name="T38" fmla="*/ 122 w 395"/>
              <a:gd name="T39" fmla="*/ 121 h 245"/>
              <a:gd name="T40" fmla="*/ 129 w 395"/>
              <a:gd name="T41" fmla="*/ 117 h 245"/>
              <a:gd name="T42" fmla="*/ 133 w 395"/>
              <a:gd name="T43" fmla="*/ 112 h 245"/>
              <a:gd name="T44" fmla="*/ 142 w 395"/>
              <a:gd name="T45" fmla="*/ 109 h 245"/>
              <a:gd name="T46" fmla="*/ 155 w 395"/>
              <a:gd name="T47" fmla="*/ 106 h 245"/>
              <a:gd name="T48" fmla="*/ 166 w 395"/>
              <a:gd name="T49" fmla="*/ 103 h 245"/>
              <a:gd name="T50" fmla="*/ 173 w 395"/>
              <a:gd name="T51" fmla="*/ 103 h 245"/>
              <a:gd name="T52" fmla="*/ 186 w 395"/>
              <a:gd name="T53" fmla="*/ 107 h 245"/>
              <a:gd name="T54" fmla="*/ 196 w 395"/>
              <a:gd name="T55" fmla="*/ 110 h 245"/>
              <a:gd name="T56" fmla="*/ 206 w 395"/>
              <a:gd name="T57" fmla="*/ 110 h 245"/>
              <a:gd name="T58" fmla="*/ 213 w 395"/>
              <a:gd name="T59" fmla="*/ 110 h 245"/>
              <a:gd name="T60" fmla="*/ 222 w 395"/>
              <a:gd name="T61" fmla="*/ 113 h 245"/>
              <a:gd name="T62" fmla="*/ 230 w 395"/>
              <a:gd name="T63" fmla="*/ 110 h 245"/>
              <a:gd name="T64" fmla="*/ 238 w 395"/>
              <a:gd name="T65" fmla="*/ 103 h 245"/>
              <a:gd name="T66" fmla="*/ 241 w 395"/>
              <a:gd name="T67" fmla="*/ 92 h 245"/>
              <a:gd name="T68" fmla="*/ 241 w 395"/>
              <a:gd name="T69" fmla="*/ 84 h 245"/>
              <a:gd name="T70" fmla="*/ 245 w 395"/>
              <a:gd name="T71" fmla="*/ 80 h 245"/>
              <a:gd name="T72" fmla="*/ 257 w 395"/>
              <a:gd name="T73" fmla="*/ 74 h 245"/>
              <a:gd name="T74" fmla="*/ 271 w 395"/>
              <a:gd name="T75" fmla="*/ 66 h 245"/>
              <a:gd name="T76" fmla="*/ 283 w 395"/>
              <a:gd name="T77" fmla="*/ 58 h 245"/>
              <a:gd name="T78" fmla="*/ 293 w 395"/>
              <a:gd name="T79" fmla="*/ 48 h 245"/>
              <a:gd name="T80" fmla="*/ 298 w 395"/>
              <a:gd name="T81" fmla="*/ 46 h 245"/>
              <a:gd name="T82" fmla="*/ 308 w 395"/>
              <a:gd name="T83" fmla="*/ 48 h 245"/>
              <a:gd name="T84" fmla="*/ 323 w 395"/>
              <a:gd name="T85" fmla="*/ 51 h 245"/>
              <a:gd name="T86" fmla="*/ 330 w 395"/>
              <a:gd name="T87" fmla="*/ 55 h 245"/>
              <a:gd name="T88" fmla="*/ 341 w 395"/>
              <a:gd name="T89" fmla="*/ 63 h 245"/>
              <a:gd name="T90" fmla="*/ 347 w 395"/>
              <a:gd name="T91" fmla="*/ 66 h 245"/>
              <a:gd name="T92" fmla="*/ 351 w 395"/>
              <a:gd name="T93" fmla="*/ 65 h 245"/>
              <a:gd name="T94" fmla="*/ 354 w 395"/>
              <a:gd name="T95" fmla="*/ 60 h 245"/>
              <a:gd name="T96" fmla="*/ 357 w 395"/>
              <a:gd name="T97" fmla="*/ 44 h 245"/>
              <a:gd name="T98" fmla="*/ 357 w 395"/>
              <a:gd name="T99" fmla="*/ 38 h 245"/>
              <a:gd name="T100" fmla="*/ 361 w 395"/>
              <a:gd name="T101" fmla="*/ 35 h 245"/>
              <a:gd name="T102" fmla="*/ 372 w 395"/>
              <a:gd name="T103" fmla="*/ 31 h 245"/>
              <a:gd name="T104" fmla="*/ 379 w 395"/>
              <a:gd name="T105" fmla="*/ 27 h 245"/>
              <a:gd name="T106" fmla="*/ 381 w 395"/>
              <a:gd name="T107" fmla="*/ 22 h 245"/>
              <a:gd name="T108" fmla="*/ 380 w 395"/>
              <a:gd name="T109" fmla="*/ 19 h 245"/>
              <a:gd name="T110" fmla="*/ 378 w 395"/>
              <a:gd name="T111" fmla="*/ 14 h 245"/>
              <a:gd name="T112" fmla="*/ 380 w 395"/>
              <a:gd name="T113" fmla="*/ 6 h 245"/>
              <a:gd name="T114" fmla="*/ 384 w 395"/>
              <a:gd name="T115" fmla="*/ 3 h 245"/>
              <a:gd name="T116" fmla="*/ 387 w 395"/>
              <a:gd name="T117" fmla="*/ 2 h 245"/>
              <a:gd name="T118" fmla="*/ 393 w 395"/>
              <a:gd name="T119" fmla="*/ 1 h 245"/>
              <a:gd name="T120" fmla="*/ 395 w 395"/>
              <a:gd name="T121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95" h="245">
                <a:moveTo>
                  <a:pt x="12" y="245"/>
                </a:moveTo>
                <a:lnTo>
                  <a:pt x="11" y="244"/>
                </a:lnTo>
                <a:lnTo>
                  <a:pt x="9" y="241"/>
                </a:lnTo>
                <a:lnTo>
                  <a:pt x="6" y="236"/>
                </a:lnTo>
                <a:lnTo>
                  <a:pt x="3" y="231"/>
                </a:lnTo>
                <a:lnTo>
                  <a:pt x="2" y="229"/>
                </a:lnTo>
                <a:lnTo>
                  <a:pt x="1" y="227"/>
                </a:lnTo>
                <a:lnTo>
                  <a:pt x="1" y="225"/>
                </a:lnTo>
                <a:lnTo>
                  <a:pt x="0" y="223"/>
                </a:lnTo>
                <a:lnTo>
                  <a:pt x="0" y="221"/>
                </a:lnTo>
                <a:lnTo>
                  <a:pt x="0" y="219"/>
                </a:lnTo>
                <a:lnTo>
                  <a:pt x="0" y="218"/>
                </a:lnTo>
                <a:lnTo>
                  <a:pt x="1" y="217"/>
                </a:lnTo>
                <a:lnTo>
                  <a:pt x="1" y="215"/>
                </a:lnTo>
                <a:lnTo>
                  <a:pt x="2" y="214"/>
                </a:lnTo>
                <a:lnTo>
                  <a:pt x="3" y="213"/>
                </a:lnTo>
                <a:lnTo>
                  <a:pt x="4" y="212"/>
                </a:lnTo>
                <a:lnTo>
                  <a:pt x="4" y="211"/>
                </a:lnTo>
                <a:lnTo>
                  <a:pt x="6" y="210"/>
                </a:lnTo>
                <a:lnTo>
                  <a:pt x="8" y="208"/>
                </a:lnTo>
                <a:lnTo>
                  <a:pt x="11" y="206"/>
                </a:lnTo>
                <a:lnTo>
                  <a:pt x="19" y="202"/>
                </a:lnTo>
                <a:lnTo>
                  <a:pt x="20" y="201"/>
                </a:lnTo>
                <a:lnTo>
                  <a:pt x="22" y="200"/>
                </a:lnTo>
                <a:lnTo>
                  <a:pt x="23" y="199"/>
                </a:lnTo>
                <a:lnTo>
                  <a:pt x="24" y="198"/>
                </a:lnTo>
                <a:lnTo>
                  <a:pt x="25" y="197"/>
                </a:lnTo>
                <a:lnTo>
                  <a:pt x="26" y="196"/>
                </a:lnTo>
                <a:lnTo>
                  <a:pt x="26" y="195"/>
                </a:lnTo>
                <a:lnTo>
                  <a:pt x="27" y="194"/>
                </a:lnTo>
                <a:lnTo>
                  <a:pt x="27" y="192"/>
                </a:lnTo>
                <a:lnTo>
                  <a:pt x="28" y="188"/>
                </a:lnTo>
                <a:lnTo>
                  <a:pt x="28" y="183"/>
                </a:lnTo>
                <a:lnTo>
                  <a:pt x="29" y="180"/>
                </a:lnTo>
                <a:lnTo>
                  <a:pt x="32" y="171"/>
                </a:lnTo>
                <a:lnTo>
                  <a:pt x="32" y="169"/>
                </a:lnTo>
                <a:lnTo>
                  <a:pt x="33" y="168"/>
                </a:lnTo>
                <a:lnTo>
                  <a:pt x="34" y="166"/>
                </a:lnTo>
                <a:lnTo>
                  <a:pt x="35" y="165"/>
                </a:lnTo>
                <a:lnTo>
                  <a:pt x="36" y="164"/>
                </a:lnTo>
                <a:lnTo>
                  <a:pt x="38" y="162"/>
                </a:lnTo>
                <a:lnTo>
                  <a:pt x="39" y="161"/>
                </a:lnTo>
                <a:lnTo>
                  <a:pt x="40" y="160"/>
                </a:lnTo>
                <a:lnTo>
                  <a:pt x="41" y="158"/>
                </a:lnTo>
                <a:lnTo>
                  <a:pt x="43" y="154"/>
                </a:lnTo>
                <a:lnTo>
                  <a:pt x="44" y="153"/>
                </a:lnTo>
                <a:lnTo>
                  <a:pt x="46" y="149"/>
                </a:lnTo>
                <a:lnTo>
                  <a:pt x="47" y="147"/>
                </a:lnTo>
                <a:lnTo>
                  <a:pt x="48" y="145"/>
                </a:lnTo>
                <a:lnTo>
                  <a:pt x="52" y="139"/>
                </a:lnTo>
                <a:lnTo>
                  <a:pt x="54" y="135"/>
                </a:lnTo>
                <a:lnTo>
                  <a:pt x="55" y="134"/>
                </a:lnTo>
                <a:lnTo>
                  <a:pt x="57" y="131"/>
                </a:lnTo>
                <a:lnTo>
                  <a:pt x="58" y="129"/>
                </a:lnTo>
                <a:lnTo>
                  <a:pt x="62" y="124"/>
                </a:lnTo>
                <a:lnTo>
                  <a:pt x="63" y="123"/>
                </a:lnTo>
                <a:lnTo>
                  <a:pt x="64" y="121"/>
                </a:lnTo>
                <a:lnTo>
                  <a:pt x="64" y="121"/>
                </a:lnTo>
                <a:lnTo>
                  <a:pt x="67" y="121"/>
                </a:lnTo>
                <a:lnTo>
                  <a:pt x="73" y="123"/>
                </a:lnTo>
                <a:lnTo>
                  <a:pt x="79" y="125"/>
                </a:lnTo>
                <a:lnTo>
                  <a:pt x="81" y="125"/>
                </a:lnTo>
                <a:lnTo>
                  <a:pt x="82" y="125"/>
                </a:lnTo>
                <a:lnTo>
                  <a:pt x="83" y="125"/>
                </a:lnTo>
                <a:lnTo>
                  <a:pt x="84" y="125"/>
                </a:lnTo>
                <a:lnTo>
                  <a:pt x="85" y="125"/>
                </a:lnTo>
                <a:lnTo>
                  <a:pt x="86" y="124"/>
                </a:lnTo>
                <a:lnTo>
                  <a:pt x="88" y="124"/>
                </a:lnTo>
                <a:lnTo>
                  <a:pt x="89" y="123"/>
                </a:lnTo>
                <a:lnTo>
                  <a:pt x="91" y="121"/>
                </a:lnTo>
                <a:lnTo>
                  <a:pt x="92" y="120"/>
                </a:lnTo>
                <a:lnTo>
                  <a:pt x="94" y="119"/>
                </a:lnTo>
                <a:lnTo>
                  <a:pt x="96" y="118"/>
                </a:lnTo>
                <a:lnTo>
                  <a:pt x="98" y="118"/>
                </a:lnTo>
                <a:lnTo>
                  <a:pt x="99" y="117"/>
                </a:lnTo>
                <a:lnTo>
                  <a:pt x="101" y="117"/>
                </a:lnTo>
                <a:lnTo>
                  <a:pt x="103" y="117"/>
                </a:lnTo>
                <a:lnTo>
                  <a:pt x="104" y="117"/>
                </a:lnTo>
                <a:lnTo>
                  <a:pt x="105" y="118"/>
                </a:lnTo>
                <a:lnTo>
                  <a:pt x="107" y="118"/>
                </a:lnTo>
                <a:lnTo>
                  <a:pt x="108" y="119"/>
                </a:lnTo>
                <a:lnTo>
                  <a:pt x="110" y="120"/>
                </a:lnTo>
                <a:lnTo>
                  <a:pt x="111" y="121"/>
                </a:lnTo>
                <a:lnTo>
                  <a:pt x="112" y="122"/>
                </a:lnTo>
                <a:lnTo>
                  <a:pt x="113" y="123"/>
                </a:lnTo>
                <a:lnTo>
                  <a:pt x="115" y="126"/>
                </a:lnTo>
                <a:lnTo>
                  <a:pt x="116" y="127"/>
                </a:lnTo>
                <a:lnTo>
                  <a:pt x="116" y="127"/>
                </a:lnTo>
                <a:lnTo>
                  <a:pt x="117" y="127"/>
                </a:lnTo>
                <a:lnTo>
                  <a:pt x="117" y="127"/>
                </a:lnTo>
                <a:lnTo>
                  <a:pt x="118" y="127"/>
                </a:lnTo>
                <a:lnTo>
                  <a:pt x="118" y="127"/>
                </a:lnTo>
                <a:lnTo>
                  <a:pt x="118" y="127"/>
                </a:lnTo>
                <a:lnTo>
                  <a:pt x="119" y="127"/>
                </a:lnTo>
                <a:lnTo>
                  <a:pt x="119" y="127"/>
                </a:lnTo>
                <a:lnTo>
                  <a:pt x="119" y="126"/>
                </a:lnTo>
                <a:lnTo>
                  <a:pt x="120" y="124"/>
                </a:lnTo>
                <a:lnTo>
                  <a:pt x="120" y="123"/>
                </a:lnTo>
                <a:lnTo>
                  <a:pt x="121" y="122"/>
                </a:lnTo>
                <a:lnTo>
                  <a:pt x="122" y="121"/>
                </a:lnTo>
                <a:lnTo>
                  <a:pt x="123" y="121"/>
                </a:lnTo>
                <a:lnTo>
                  <a:pt x="124" y="120"/>
                </a:lnTo>
                <a:lnTo>
                  <a:pt x="125" y="119"/>
                </a:lnTo>
                <a:lnTo>
                  <a:pt x="128" y="117"/>
                </a:lnTo>
                <a:lnTo>
                  <a:pt x="129" y="117"/>
                </a:lnTo>
                <a:lnTo>
                  <a:pt x="130" y="116"/>
                </a:lnTo>
                <a:lnTo>
                  <a:pt x="131" y="115"/>
                </a:lnTo>
                <a:lnTo>
                  <a:pt x="132" y="113"/>
                </a:lnTo>
                <a:lnTo>
                  <a:pt x="133" y="113"/>
                </a:lnTo>
                <a:lnTo>
                  <a:pt x="133" y="112"/>
                </a:lnTo>
                <a:lnTo>
                  <a:pt x="134" y="112"/>
                </a:lnTo>
                <a:lnTo>
                  <a:pt x="136" y="111"/>
                </a:lnTo>
                <a:lnTo>
                  <a:pt x="139" y="110"/>
                </a:lnTo>
                <a:lnTo>
                  <a:pt x="141" y="110"/>
                </a:lnTo>
                <a:lnTo>
                  <a:pt x="142" y="109"/>
                </a:lnTo>
                <a:lnTo>
                  <a:pt x="146" y="108"/>
                </a:lnTo>
                <a:lnTo>
                  <a:pt x="147" y="107"/>
                </a:lnTo>
                <a:lnTo>
                  <a:pt x="149" y="107"/>
                </a:lnTo>
                <a:lnTo>
                  <a:pt x="154" y="106"/>
                </a:lnTo>
                <a:lnTo>
                  <a:pt x="155" y="106"/>
                </a:lnTo>
                <a:lnTo>
                  <a:pt x="158" y="106"/>
                </a:lnTo>
                <a:lnTo>
                  <a:pt x="159" y="106"/>
                </a:lnTo>
                <a:lnTo>
                  <a:pt x="161" y="105"/>
                </a:lnTo>
                <a:lnTo>
                  <a:pt x="165" y="104"/>
                </a:lnTo>
                <a:lnTo>
                  <a:pt x="166" y="103"/>
                </a:lnTo>
                <a:lnTo>
                  <a:pt x="167" y="103"/>
                </a:lnTo>
                <a:lnTo>
                  <a:pt x="168" y="103"/>
                </a:lnTo>
                <a:lnTo>
                  <a:pt x="170" y="103"/>
                </a:lnTo>
                <a:lnTo>
                  <a:pt x="171" y="103"/>
                </a:lnTo>
                <a:lnTo>
                  <a:pt x="173" y="103"/>
                </a:lnTo>
                <a:lnTo>
                  <a:pt x="174" y="104"/>
                </a:lnTo>
                <a:lnTo>
                  <a:pt x="176" y="104"/>
                </a:lnTo>
                <a:lnTo>
                  <a:pt x="178" y="105"/>
                </a:lnTo>
                <a:lnTo>
                  <a:pt x="180" y="106"/>
                </a:lnTo>
                <a:lnTo>
                  <a:pt x="186" y="107"/>
                </a:lnTo>
                <a:lnTo>
                  <a:pt x="188" y="108"/>
                </a:lnTo>
                <a:lnTo>
                  <a:pt x="192" y="110"/>
                </a:lnTo>
                <a:lnTo>
                  <a:pt x="193" y="110"/>
                </a:lnTo>
                <a:lnTo>
                  <a:pt x="195" y="110"/>
                </a:lnTo>
                <a:lnTo>
                  <a:pt x="196" y="110"/>
                </a:lnTo>
                <a:lnTo>
                  <a:pt x="197" y="110"/>
                </a:lnTo>
                <a:lnTo>
                  <a:pt x="200" y="110"/>
                </a:lnTo>
                <a:lnTo>
                  <a:pt x="201" y="110"/>
                </a:lnTo>
                <a:lnTo>
                  <a:pt x="203" y="110"/>
                </a:lnTo>
                <a:lnTo>
                  <a:pt x="206" y="110"/>
                </a:lnTo>
                <a:lnTo>
                  <a:pt x="208" y="110"/>
                </a:lnTo>
                <a:lnTo>
                  <a:pt x="209" y="109"/>
                </a:lnTo>
                <a:lnTo>
                  <a:pt x="210" y="109"/>
                </a:lnTo>
                <a:lnTo>
                  <a:pt x="212" y="110"/>
                </a:lnTo>
                <a:lnTo>
                  <a:pt x="213" y="110"/>
                </a:lnTo>
                <a:lnTo>
                  <a:pt x="215" y="110"/>
                </a:lnTo>
                <a:lnTo>
                  <a:pt x="219" y="112"/>
                </a:lnTo>
                <a:lnTo>
                  <a:pt x="220" y="112"/>
                </a:lnTo>
                <a:lnTo>
                  <a:pt x="221" y="112"/>
                </a:lnTo>
                <a:lnTo>
                  <a:pt x="222" y="113"/>
                </a:lnTo>
                <a:lnTo>
                  <a:pt x="223" y="112"/>
                </a:lnTo>
                <a:lnTo>
                  <a:pt x="225" y="112"/>
                </a:lnTo>
                <a:lnTo>
                  <a:pt x="226" y="112"/>
                </a:lnTo>
                <a:lnTo>
                  <a:pt x="228" y="111"/>
                </a:lnTo>
                <a:lnTo>
                  <a:pt x="230" y="110"/>
                </a:lnTo>
                <a:lnTo>
                  <a:pt x="231" y="109"/>
                </a:lnTo>
                <a:lnTo>
                  <a:pt x="233" y="108"/>
                </a:lnTo>
                <a:lnTo>
                  <a:pt x="235" y="106"/>
                </a:lnTo>
                <a:lnTo>
                  <a:pt x="236" y="104"/>
                </a:lnTo>
                <a:lnTo>
                  <a:pt x="238" y="103"/>
                </a:lnTo>
                <a:lnTo>
                  <a:pt x="238" y="101"/>
                </a:lnTo>
                <a:lnTo>
                  <a:pt x="239" y="101"/>
                </a:lnTo>
                <a:lnTo>
                  <a:pt x="239" y="100"/>
                </a:lnTo>
                <a:lnTo>
                  <a:pt x="241" y="93"/>
                </a:lnTo>
                <a:lnTo>
                  <a:pt x="241" y="92"/>
                </a:lnTo>
                <a:lnTo>
                  <a:pt x="241" y="91"/>
                </a:lnTo>
                <a:lnTo>
                  <a:pt x="241" y="86"/>
                </a:lnTo>
                <a:lnTo>
                  <a:pt x="241" y="85"/>
                </a:lnTo>
                <a:lnTo>
                  <a:pt x="241" y="85"/>
                </a:lnTo>
                <a:lnTo>
                  <a:pt x="241" y="84"/>
                </a:lnTo>
                <a:lnTo>
                  <a:pt x="242" y="83"/>
                </a:lnTo>
                <a:lnTo>
                  <a:pt x="242" y="82"/>
                </a:lnTo>
                <a:lnTo>
                  <a:pt x="243" y="82"/>
                </a:lnTo>
                <a:lnTo>
                  <a:pt x="244" y="81"/>
                </a:lnTo>
                <a:lnTo>
                  <a:pt x="245" y="80"/>
                </a:lnTo>
                <a:lnTo>
                  <a:pt x="246" y="80"/>
                </a:lnTo>
                <a:lnTo>
                  <a:pt x="249" y="78"/>
                </a:lnTo>
                <a:lnTo>
                  <a:pt x="254" y="76"/>
                </a:lnTo>
                <a:lnTo>
                  <a:pt x="255" y="76"/>
                </a:lnTo>
                <a:lnTo>
                  <a:pt x="257" y="74"/>
                </a:lnTo>
                <a:lnTo>
                  <a:pt x="258" y="73"/>
                </a:lnTo>
                <a:lnTo>
                  <a:pt x="260" y="72"/>
                </a:lnTo>
                <a:lnTo>
                  <a:pt x="263" y="71"/>
                </a:lnTo>
                <a:lnTo>
                  <a:pt x="264" y="70"/>
                </a:lnTo>
                <a:lnTo>
                  <a:pt x="271" y="66"/>
                </a:lnTo>
                <a:lnTo>
                  <a:pt x="274" y="64"/>
                </a:lnTo>
                <a:lnTo>
                  <a:pt x="276" y="62"/>
                </a:lnTo>
                <a:lnTo>
                  <a:pt x="279" y="60"/>
                </a:lnTo>
                <a:lnTo>
                  <a:pt x="282" y="58"/>
                </a:lnTo>
                <a:lnTo>
                  <a:pt x="283" y="58"/>
                </a:lnTo>
                <a:lnTo>
                  <a:pt x="285" y="56"/>
                </a:lnTo>
                <a:lnTo>
                  <a:pt x="288" y="54"/>
                </a:lnTo>
                <a:lnTo>
                  <a:pt x="291" y="51"/>
                </a:lnTo>
                <a:lnTo>
                  <a:pt x="293" y="49"/>
                </a:lnTo>
                <a:lnTo>
                  <a:pt x="293" y="48"/>
                </a:lnTo>
                <a:lnTo>
                  <a:pt x="294" y="48"/>
                </a:lnTo>
                <a:lnTo>
                  <a:pt x="295" y="47"/>
                </a:lnTo>
                <a:lnTo>
                  <a:pt x="296" y="47"/>
                </a:lnTo>
                <a:lnTo>
                  <a:pt x="297" y="46"/>
                </a:lnTo>
                <a:lnTo>
                  <a:pt x="298" y="46"/>
                </a:lnTo>
                <a:lnTo>
                  <a:pt x="298" y="46"/>
                </a:lnTo>
                <a:lnTo>
                  <a:pt x="299" y="46"/>
                </a:lnTo>
                <a:lnTo>
                  <a:pt x="303" y="47"/>
                </a:lnTo>
                <a:lnTo>
                  <a:pt x="306" y="48"/>
                </a:lnTo>
                <a:lnTo>
                  <a:pt x="308" y="48"/>
                </a:lnTo>
                <a:lnTo>
                  <a:pt x="312" y="49"/>
                </a:lnTo>
                <a:lnTo>
                  <a:pt x="317" y="49"/>
                </a:lnTo>
                <a:lnTo>
                  <a:pt x="318" y="49"/>
                </a:lnTo>
                <a:lnTo>
                  <a:pt x="320" y="50"/>
                </a:lnTo>
                <a:lnTo>
                  <a:pt x="323" y="51"/>
                </a:lnTo>
                <a:lnTo>
                  <a:pt x="324" y="51"/>
                </a:lnTo>
                <a:lnTo>
                  <a:pt x="325" y="51"/>
                </a:lnTo>
                <a:lnTo>
                  <a:pt x="326" y="52"/>
                </a:lnTo>
                <a:lnTo>
                  <a:pt x="328" y="54"/>
                </a:lnTo>
                <a:lnTo>
                  <a:pt x="330" y="55"/>
                </a:lnTo>
                <a:lnTo>
                  <a:pt x="333" y="57"/>
                </a:lnTo>
                <a:lnTo>
                  <a:pt x="333" y="58"/>
                </a:lnTo>
                <a:lnTo>
                  <a:pt x="335" y="59"/>
                </a:lnTo>
                <a:lnTo>
                  <a:pt x="339" y="62"/>
                </a:lnTo>
                <a:lnTo>
                  <a:pt x="341" y="63"/>
                </a:lnTo>
                <a:lnTo>
                  <a:pt x="343" y="64"/>
                </a:lnTo>
                <a:lnTo>
                  <a:pt x="344" y="65"/>
                </a:lnTo>
                <a:lnTo>
                  <a:pt x="345" y="65"/>
                </a:lnTo>
                <a:lnTo>
                  <a:pt x="346" y="66"/>
                </a:lnTo>
                <a:lnTo>
                  <a:pt x="347" y="66"/>
                </a:lnTo>
                <a:lnTo>
                  <a:pt x="348" y="66"/>
                </a:lnTo>
                <a:lnTo>
                  <a:pt x="349" y="66"/>
                </a:lnTo>
                <a:lnTo>
                  <a:pt x="350" y="66"/>
                </a:lnTo>
                <a:lnTo>
                  <a:pt x="351" y="66"/>
                </a:lnTo>
                <a:lnTo>
                  <a:pt x="351" y="65"/>
                </a:lnTo>
                <a:lnTo>
                  <a:pt x="352" y="65"/>
                </a:lnTo>
                <a:lnTo>
                  <a:pt x="353" y="64"/>
                </a:lnTo>
                <a:lnTo>
                  <a:pt x="353" y="63"/>
                </a:lnTo>
                <a:lnTo>
                  <a:pt x="354" y="62"/>
                </a:lnTo>
                <a:lnTo>
                  <a:pt x="354" y="60"/>
                </a:lnTo>
                <a:lnTo>
                  <a:pt x="356" y="52"/>
                </a:lnTo>
                <a:lnTo>
                  <a:pt x="357" y="50"/>
                </a:lnTo>
                <a:lnTo>
                  <a:pt x="357" y="49"/>
                </a:lnTo>
                <a:lnTo>
                  <a:pt x="357" y="47"/>
                </a:lnTo>
                <a:lnTo>
                  <a:pt x="357" y="44"/>
                </a:lnTo>
                <a:lnTo>
                  <a:pt x="357" y="43"/>
                </a:lnTo>
                <a:lnTo>
                  <a:pt x="356" y="41"/>
                </a:lnTo>
                <a:lnTo>
                  <a:pt x="356" y="40"/>
                </a:lnTo>
                <a:lnTo>
                  <a:pt x="357" y="39"/>
                </a:lnTo>
                <a:lnTo>
                  <a:pt x="357" y="38"/>
                </a:lnTo>
                <a:lnTo>
                  <a:pt x="357" y="37"/>
                </a:lnTo>
                <a:lnTo>
                  <a:pt x="358" y="37"/>
                </a:lnTo>
                <a:lnTo>
                  <a:pt x="358" y="36"/>
                </a:lnTo>
                <a:lnTo>
                  <a:pt x="359" y="36"/>
                </a:lnTo>
                <a:lnTo>
                  <a:pt x="361" y="35"/>
                </a:lnTo>
                <a:lnTo>
                  <a:pt x="363" y="35"/>
                </a:lnTo>
                <a:lnTo>
                  <a:pt x="364" y="35"/>
                </a:lnTo>
                <a:lnTo>
                  <a:pt x="366" y="34"/>
                </a:lnTo>
                <a:lnTo>
                  <a:pt x="371" y="32"/>
                </a:lnTo>
                <a:lnTo>
                  <a:pt x="372" y="31"/>
                </a:lnTo>
                <a:lnTo>
                  <a:pt x="373" y="31"/>
                </a:lnTo>
                <a:lnTo>
                  <a:pt x="375" y="29"/>
                </a:lnTo>
                <a:lnTo>
                  <a:pt x="377" y="28"/>
                </a:lnTo>
                <a:lnTo>
                  <a:pt x="378" y="28"/>
                </a:lnTo>
                <a:lnTo>
                  <a:pt x="379" y="27"/>
                </a:lnTo>
                <a:lnTo>
                  <a:pt x="379" y="26"/>
                </a:lnTo>
                <a:lnTo>
                  <a:pt x="380" y="25"/>
                </a:lnTo>
                <a:lnTo>
                  <a:pt x="380" y="25"/>
                </a:lnTo>
                <a:lnTo>
                  <a:pt x="381" y="24"/>
                </a:lnTo>
                <a:lnTo>
                  <a:pt x="381" y="22"/>
                </a:lnTo>
                <a:lnTo>
                  <a:pt x="381" y="22"/>
                </a:lnTo>
                <a:lnTo>
                  <a:pt x="381" y="21"/>
                </a:lnTo>
                <a:lnTo>
                  <a:pt x="381" y="20"/>
                </a:lnTo>
                <a:lnTo>
                  <a:pt x="380" y="20"/>
                </a:lnTo>
                <a:lnTo>
                  <a:pt x="380" y="19"/>
                </a:lnTo>
                <a:lnTo>
                  <a:pt x="378" y="17"/>
                </a:lnTo>
                <a:lnTo>
                  <a:pt x="378" y="16"/>
                </a:lnTo>
                <a:lnTo>
                  <a:pt x="378" y="16"/>
                </a:lnTo>
                <a:lnTo>
                  <a:pt x="378" y="15"/>
                </a:lnTo>
                <a:lnTo>
                  <a:pt x="378" y="14"/>
                </a:lnTo>
                <a:lnTo>
                  <a:pt x="378" y="13"/>
                </a:lnTo>
                <a:lnTo>
                  <a:pt x="378" y="12"/>
                </a:lnTo>
                <a:lnTo>
                  <a:pt x="378" y="10"/>
                </a:lnTo>
                <a:lnTo>
                  <a:pt x="379" y="8"/>
                </a:lnTo>
                <a:lnTo>
                  <a:pt x="380" y="6"/>
                </a:lnTo>
                <a:lnTo>
                  <a:pt x="381" y="5"/>
                </a:lnTo>
                <a:lnTo>
                  <a:pt x="381" y="4"/>
                </a:lnTo>
                <a:lnTo>
                  <a:pt x="382" y="4"/>
                </a:lnTo>
                <a:lnTo>
                  <a:pt x="383" y="3"/>
                </a:lnTo>
                <a:lnTo>
                  <a:pt x="384" y="3"/>
                </a:lnTo>
                <a:lnTo>
                  <a:pt x="385" y="3"/>
                </a:lnTo>
                <a:lnTo>
                  <a:pt x="386" y="2"/>
                </a:lnTo>
                <a:lnTo>
                  <a:pt x="386" y="2"/>
                </a:lnTo>
                <a:lnTo>
                  <a:pt x="387" y="2"/>
                </a:lnTo>
                <a:lnTo>
                  <a:pt x="387" y="2"/>
                </a:lnTo>
                <a:lnTo>
                  <a:pt x="387" y="2"/>
                </a:lnTo>
                <a:lnTo>
                  <a:pt x="388" y="2"/>
                </a:lnTo>
                <a:lnTo>
                  <a:pt x="390" y="2"/>
                </a:lnTo>
                <a:lnTo>
                  <a:pt x="393" y="2"/>
                </a:lnTo>
                <a:lnTo>
                  <a:pt x="393" y="1"/>
                </a:lnTo>
                <a:lnTo>
                  <a:pt x="394" y="1"/>
                </a:lnTo>
                <a:lnTo>
                  <a:pt x="394" y="1"/>
                </a:lnTo>
                <a:lnTo>
                  <a:pt x="394" y="0"/>
                </a:lnTo>
                <a:lnTo>
                  <a:pt x="394" y="0"/>
                </a:lnTo>
                <a:lnTo>
                  <a:pt x="395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7" name="Freeform 270">
            <a:extLst>
              <a:ext uri="{FF2B5EF4-FFF2-40B4-BE49-F238E27FC236}">
                <a16:creationId xmlns:a16="http://schemas.microsoft.com/office/drawing/2014/main" id="{9E37A2F5-BFCC-451E-9C36-41F9544A97D1}"/>
              </a:ext>
            </a:extLst>
          </p:cNvPr>
          <p:cNvSpPr>
            <a:spLocks/>
          </p:cNvSpPr>
          <p:nvPr/>
        </p:nvSpPr>
        <p:spPr bwMode="auto">
          <a:xfrm>
            <a:off x="6405821" y="3774528"/>
            <a:ext cx="954162" cy="761115"/>
          </a:xfrm>
          <a:custGeom>
            <a:avLst/>
            <a:gdLst>
              <a:gd name="T0" fmla="*/ 347 w 502"/>
              <a:gd name="T1" fmla="*/ 27 h 366"/>
              <a:gd name="T2" fmla="*/ 372 w 502"/>
              <a:gd name="T3" fmla="*/ 45 h 366"/>
              <a:gd name="T4" fmla="*/ 410 w 502"/>
              <a:gd name="T5" fmla="*/ 52 h 366"/>
              <a:gd name="T6" fmla="*/ 422 w 502"/>
              <a:gd name="T7" fmla="*/ 69 h 366"/>
              <a:gd name="T8" fmla="*/ 433 w 502"/>
              <a:gd name="T9" fmla="*/ 73 h 366"/>
              <a:gd name="T10" fmla="*/ 466 w 502"/>
              <a:gd name="T11" fmla="*/ 73 h 366"/>
              <a:gd name="T12" fmla="*/ 477 w 502"/>
              <a:gd name="T13" fmla="*/ 90 h 366"/>
              <a:gd name="T14" fmla="*/ 472 w 502"/>
              <a:gd name="T15" fmla="*/ 121 h 366"/>
              <a:gd name="T16" fmla="*/ 474 w 502"/>
              <a:gd name="T17" fmla="*/ 148 h 366"/>
              <a:gd name="T18" fmla="*/ 482 w 502"/>
              <a:gd name="T19" fmla="*/ 168 h 366"/>
              <a:gd name="T20" fmla="*/ 494 w 502"/>
              <a:gd name="T21" fmla="*/ 199 h 366"/>
              <a:gd name="T22" fmla="*/ 492 w 502"/>
              <a:gd name="T23" fmla="*/ 213 h 366"/>
              <a:gd name="T24" fmla="*/ 477 w 502"/>
              <a:gd name="T25" fmla="*/ 216 h 366"/>
              <a:gd name="T26" fmla="*/ 489 w 502"/>
              <a:gd name="T27" fmla="*/ 225 h 366"/>
              <a:gd name="T28" fmla="*/ 500 w 502"/>
              <a:gd name="T29" fmla="*/ 242 h 366"/>
              <a:gd name="T30" fmla="*/ 497 w 502"/>
              <a:gd name="T31" fmla="*/ 259 h 366"/>
              <a:gd name="T32" fmla="*/ 488 w 502"/>
              <a:gd name="T33" fmla="*/ 271 h 366"/>
              <a:gd name="T34" fmla="*/ 474 w 502"/>
              <a:gd name="T35" fmla="*/ 286 h 366"/>
              <a:gd name="T36" fmla="*/ 463 w 502"/>
              <a:gd name="T37" fmla="*/ 305 h 366"/>
              <a:gd name="T38" fmla="*/ 437 w 502"/>
              <a:gd name="T39" fmla="*/ 289 h 366"/>
              <a:gd name="T40" fmla="*/ 410 w 502"/>
              <a:gd name="T41" fmla="*/ 288 h 366"/>
              <a:gd name="T42" fmla="*/ 372 w 502"/>
              <a:gd name="T43" fmla="*/ 315 h 366"/>
              <a:gd name="T44" fmla="*/ 358 w 502"/>
              <a:gd name="T45" fmla="*/ 332 h 366"/>
              <a:gd name="T46" fmla="*/ 338 w 502"/>
              <a:gd name="T47" fmla="*/ 351 h 366"/>
              <a:gd name="T48" fmla="*/ 312 w 502"/>
              <a:gd name="T49" fmla="*/ 349 h 366"/>
              <a:gd name="T50" fmla="*/ 282 w 502"/>
              <a:gd name="T51" fmla="*/ 343 h 366"/>
              <a:gd name="T52" fmla="*/ 250 w 502"/>
              <a:gd name="T53" fmla="*/ 352 h 366"/>
              <a:gd name="T54" fmla="*/ 236 w 502"/>
              <a:gd name="T55" fmla="*/ 366 h 366"/>
              <a:gd name="T56" fmla="*/ 222 w 502"/>
              <a:gd name="T57" fmla="*/ 357 h 366"/>
              <a:gd name="T58" fmla="*/ 200 w 502"/>
              <a:gd name="T59" fmla="*/ 364 h 366"/>
              <a:gd name="T60" fmla="*/ 175 w 502"/>
              <a:gd name="T61" fmla="*/ 351 h 366"/>
              <a:gd name="T62" fmla="*/ 152 w 502"/>
              <a:gd name="T63" fmla="*/ 331 h 366"/>
              <a:gd name="T64" fmla="*/ 156 w 502"/>
              <a:gd name="T65" fmla="*/ 312 h 366"/>
              <a:gd name="T66" fmla="*/ 135 w 502"/>
              <a:gd name="T67" fmla="*/ 302 h 366"/>
              <a:gd name="T68" fmla="*/ 113 w 502"/>
              <a:gd name="T69" fmla="*/ 285 h 366"/>
              <a:gd name="T70" fmla="*/ 87 w 502"/>
              <a:gd name="T71" fmla="*/ 265 h 366"/>
              <a:gd name="T72" fmla="*/ 65 w 502"/>
              <a:gd name="T73" fmla="*/ 252 h 366"/>
              <a:gd name="T74" fmla="*/ 56 w 502"/>
              <a:gd name="T75" fmla="*/ 231 h 366"/>
              <a:gd name="T76" fmla="*/ 39 w 502"/>
              <a:gd name="T77" fmla="*/ 214 h 366"/>
              <a:gd name="T78" fmla="*/ 43 w 502"/>
              <a:gd name="T79" fmla="*/ 178 h 366"/>
              <a:gd name="T80" fmla="*/ 26 w 502"/>
              <a:gd name="T81" fmla="*/ 150 h 366"/>
              <a:gd name="T82" fmla="*/ 4 w 502"/>
              <a:gd name="T83" fmla="*/ 133 h 366"/>
              <a:gd name="T84" fmla="*/ 3 w 502"/>
              <a:gd name="T85" fmla="*/ 119 h 366"/>
              <a:gd name="T86" fmla="*/ 13 w 502"/>
              <a:gd name="T87" fmla="*/ 103 h 366"/>
              <a:gd name="T88" fmla="*/ 6 w 502"/>
              <a:gd name="T89" fmla="*/ 82 h 366"/>
              <a:gd name="T90" fmla="*/ 34 w 502"/>
              <a:gd name="T91" fmla="*/ 83 h 366"/>
              <a:gd name="T92" fmla="*/ 46 w 502"/>
              <a:gd name="T93" fmla="*/ 110 h 366"/>
              <a:gd name="T94" fmla="*/ 66 w 502"/>
              <a:gd name="T95" fmla="*/ 123 h 366"/>
              <a:gd name="T96" fmla="*/ 63 w 502"/>
              <a:gd name="T97" fmla="*/ 134 h 366"/>
              <a:gd name="T98" fmla="*/ 76 w 502"/>
              <a:gd name="T99" fmla="*/ 159 h 366"/>
              <a:gd name="T100" fmla="*/ 83 w 502"/>
              <a:gd name="T101" fmla="*/ 179 h 366"/>
              <a:gd name="T102" fmla="*/ 95 w 502"/>
              <a:gd name="T103" fmla="*/ 172 h 366"/>
              <a:gd name="T104" fmla="*/ 98 w 502"/>
              <a:gd name="T105" fmla="*/ 140 h 366"/>
              <a:gd name="T106" fmla="*/ 106 w 502"/>
              <a:gd name="T107" fmla="*/ 128 h 366"/>
              <a:gd name="T108" fmla="*/ 126 w 502"/>
              <a:gd name="T109" fmla="*/ 98 h 366"/>
              <a:gd name="T110" fmla="*/ 142 w 502"/>
              <a:gd name="T111" fmla="*/ 79 h 366"/>
              <a:gd name="T112" fmla="*/ 164 w 502"/>
              <a:gd name="T113" fmla="*/ 62 h 366"/>
              <a:gd name="T114" fmla="*/ 182 w 502"/>
              <a:gd name="T115" fmla="*/ 38 h 366"/>
              <a:gd name="T116" fmla="*/ 242 w 502"/>
              <a:gd name="T117" fmla="*/ 30 h 366"/>
              <a:gd name="T118" fmla="*/ 270 w 502"/>
              <a:gd name="T119" fmla="*/ 20 h 366"/>
              <a:gd name="T120" fmla="*/ 295 w 502"/>
              <a:gd name="T121" fmla="*/ 11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02" h="366">
                <a:moveTo>
                  <a:pt x="308" y="1"/>
                </a:moveTo>
                <a:lnTo>
                  <a:pt x="310" y="2"/>
                </a:lnTo>
                <a:lnTo>
                  <a:pt x="312" y="4"/>
                </a:lnTo>
                <a:lnTo>
                  <a:pt x="314" y="5"/>
                </a:lnTo>
                <a:lnTo>
                  <a:pt x="320" y="10"/>
                </a:lnTo>
                <a:lnTo>
                  <a:pt x="327" y="14"/>
                </a:lnTo>
                <a:lnTo>
                  <a:pt x="331" y="17"/>
                </a:lnTo>
                <a:lnTo>
                  <a:pt x="333" y="18"/>
                </a:lnTo>
                <a:lnTo>
                  <a:pt x="337" y="21"/>
                </a:lnTo>
                <a:lnTo>
                  <a:pt x="339" y="23"/>
                </a:lnTo>
                <a:lnTo>
                  <a:pt x="340" y="24"/>
                </a:lnTo>
                <a:lnTo>
                  <a:pt x="341" y="25"/>
                </a:lnTo>
                <a:lnTo>
                  <a:pt x="344" y="26"/>
                </a:lnTo>
                <a:lnTo>
                  <a:pt x="345" y="26"/>
                </a:lnTo>
                <a:lnTo>
                  <a:pt x="347" y="27"/>
                </a:lnTo>
                <a:lnTo>
                  <a:pt x="349" y="29"/>
                </a:lnTo>
                <a:lnTo>
                  <a:pt x="352" y="32"/>
                </a:lnTo>
                <a:lnTo>
                  <a:pt x="354" y="33"/>
                </a:lnTo>
                <a:lnTo>
                  <a:pt x="356" y="36"/>
                </a:lnTo>
                <a:lnTo>
                  <a:pt x="357" y="37"/>
                </a:lnTo>
                <a:lnTo>
                  <a:pt x="357" y="37"/>
                </a:lnTo>
                <a:lnTo>
                  <a:pt x="358" y="38"/>
                </a:lnTo>
                <a:lnTo>
                  <a:pt x="358" y="38"/>
                </a:lnTo>
                <a:lnTo>
                  <a:pt x="359" y="38"/>
                </a:lnTo>
                <a:lnTo>
                  <a:pt x="359" y="38"/>
                </a:lnTo>
                <a:lnTo>
                  <a:pt x="364" y="41"/>
                </a:lnTo>
                <a:lnTo>
                  <a:pt x="366" y="43"/>
                </a:lnTo>
                <a:lnTo>
                  <a:pt x="368" y="43"/>
                </a:lnTo>
                <a:lnTo>
                  <a:pt x="369" y="44"/>
                </a:lnTo>
                <a:lnTo>
                  <a:pt x="372" y="45"/>
                </a:lnTo>
                <a:lnTo>
                  <a:pt x="376" y="46"/>
                </a:lnTo>
                <a:lnTo>
                  <a:pt x="379" y="46"/>
                </a:lnTo>
                <a:lnTo>
                  <a:pt x="381" y="46"/>
                </a:lnTo>
                <a:lnTo>
                  <a:pt x="386" y="47"/>
                </a:lnTo>
                <a:lnTo>
                  <a:pt x="388" y="47"/>
                </a:lnTo>
                <a:lnTo>
                  <a:pt x="389" y="47"/>
                </a:lnTo>
                <a:lnTo>
                  <a:pt x="394" y="49"/>
                </a:lnTo>
                <a:lnTo>
                  <a:pt x="397" y="49"/>
                </a:lnTo>
                <a:lnTo>
                  <a:pt x="399" y="50"/>
                </a:lnTo>
                <a:lnTo>
                  <a:pt x="402" y="50"/>
                </a:lnTo>
                <a:lnTo>
                  <a:pt x="404" y="50"/>
                </a:lnTo>
                <a:lnTo>
                  <a:pt x="406" y="51"/>
                </a:lnTo>
                <a:lnTo>
                  <a:pt x="408" y="51"/>
                </a:lnTo>
                <a:lnTo>
                  <a:pt x="409" y="51"/>
                </a:lnTo>
                <a:lnTo>
                  <a:pt x="410" y="52"/>
                </a:lnTo>
                <a:lnTo>
                  <a:pt x="412" y="53"/>
                </a:lnTo>
                <a:lnTo>
                  <a:pt x="416" y="55"/>
                </a:lnTo>
                <a:lnTo>
                  <a:pt x="418" y="56"/>
                </a:lnTo>
                <a:lnTo>
                  <a:pt x="419" y="56"/>
                </a:lnTo>
                <a:lnTo>
                  <a:pt x="419" y="57"/>
                </a:lnTo>
                <a:lnTo>
                  <a:pt x="420" y="58"/>
                </a:lnTo>
                <a:lnTo>
                  <a:pt x="420" y="58"/>
                </a:lnTo>
                <a:lnTo>
                  <a:pt x="421" y="59"/>
                </a:lnTo>
                <a:lnTo>
                  <a:pt x="421" y="60"/>
                </a:lnTo>
                <a:lnTo>
                  <a:pt x="421" y="61"/>
                </a:lnTo>
                <a:lnTo>
                  <a:pt x="422" y="62"/>
                </a:lnTo>
                <a:lnTo>
                  <a:pt x="422" y="63"/>
                </a:lnTo>
                <a:lnTo>
                  <a:pt x="422" y="66"/>
                </a:lnTo>
                <a:lnTo>
                  <a:pt x="422" y="68"/>
                </a:lnTo>
                <a:lnTo>
                  <a:pt x="422" y="69"/>
                </a:lnTo>
                <a:lnTo>
                  <a:pt x="422" y="70"/>
                </a:lnTo>
                <a:lnTo>
                  <a:pt x="422" y="70"/>
                </a:lnTo>
                <a:lnTo>
                  <a:pt x="423" y="71"/>
                </a:lnTo>
                <a:lnTo>
                  <a:pt x="423" y="71"/>
                </a:lnTo>
                <a:lnTo>
                  <a:pt x="424" y="72"/>
                </a:lnTo>
                <a:lnTo>
                  <a:pt x="424" y="72"/>
                </a:lnTo>
                <a:lnTo>
                  <a:pt x="425" y="72"/>
                </a:lnTo>
                <a:lnTo>
                  <a:pt x="426" y="73"/>
                </a:lnTo>
                <a:lnTo>
                  <a:pt x="427" y="73"/>
                </a:lnTo>
                <a:lnTo>
                  <a:pt x="427" y="73"/>
                </a:lnTo>
                <a:lnTo>
                  <a:pt x="428" y="74"/>
                </a:lnTo>
                <a:lnTo>
                  <a:pt x="429" y="74"/>
                </a:lnTo>
                <a:lnTo>
                  <a:pt x="429" y="73"/>
                </a:lnTo>
                <a:lnTo>
                  <a:pt x="430" y="73"/>
                </a:lnTo>
                <a:lnTo>
                  <a:pt x="433" y="73"/>
                </a:lnTo>
                <a:lnTo>
                  <a:pt x="435" y="72"/>
                </a:lnTo>
                <a:lnTo>
                  <a:pt x="436" y="72"/>
                </a:lnTo>
                <a:lnTo>
                  <a:pt x="437" y="72"/>
                </a:lnTo>
                <a:lnTo>
                  <a:pt x="439" y="72"/>
                </a:lnTo>
                <a:lnTo>
                  <a:pt x="441" y="72"/>
                </a:lnTo>
                <a:lnTo>
                  <a:pt x="446" y="73"/>
                </a:lnTo>
                <a:lnTo>
                  <a:pt x="449" y="73"/>
                </a:lnTo>
                <a:lnTo>
                  <a:pt x="451" y="73"/>
                </a:lnTo>
                <a:lnTo>
                  <a:pt x="456" y="73"/>
                </a:lnTo>
                <a:lnTo>
                  <a:pt x="457" y="73"/>
                </a:lnTo>
                <a:lnTo>
                  <a:pt x="458" y="73"/>
                </a:lnTo>
                <a:lnTo>
                  <a:pt x="464" y="73"/>
                </a:lnTo>
                <a:lnTo>
                  <a:pt x="465" y="72"/>
                </a:lnTo>
                <a:lnTo>
                  <a:pt x="466" y="73"/>
                </a:lnTo>
                <a:lnTo>
                  <a:pt x="466" y="73"/>
                </a:lnTo>
                <a:lnTo>
                  <a:pt x="467" y="73"/>
                </a:lnTo>
                <a:lnTo>
                  <a:pt x="468" y="73"/>
                </a:lnTo>
                <a:lnTo>
                  <a:pt x="469" y="74"/>
                </a:lnTo>
                <a:lnTo>
                  <a:pt x="470" y="75"/>
                </a:lnTo>
                <a:lnTo>
                  <a:pt x="471" y="75"/>
                </a:lnTo>
                <a:lnTo>
                  <a:pt x="472" y="76"/>
                </a:lnTo>
                <a:lnTo>
                  <a:pt x="472" y="77"/>
                </a:lnTo>
                <a:lnTo>
                  <a:pt x="473" y="79"/>
                </a:lnTo>
                <a:lnTo>
                  <a:pt x="474" y="80"/>
                </a:lnTo>
                <a:lnTo>
                  <a:pt x="475" y="82"/>
                </a:lnTo>
                <a:lnTo>
                  <a:pt x="476" y="84"/>
                </a:lnTo>
                <a:lnTo>
                  <a:pt x="476" y="85"/>
                </a:lnTo>
                <a:lnTo>
                  <a:pt x="476" y="87"/>
                </a:lnTo>
                <a:lnTo>
                  <a:pt x="476" y="88"/>
                </a:lnTo>
                <a:lnTo>
                  <a:pt x="477" y="90"/>
                </a:lnTo>
                <a:lnTo>
                  <a:pt x="477" y="91"/>
                </a:lnTo>
                <a:lnTo>
                  <a:pt x="476" y="93"/>
                </a:lnTo>
                <a:lnTo>
                  <a:pt x="476" y="95"/>
                </a:lnTo>
                <a:lnTo>
                  <a:pt x="475" y="99"/>
                </a:lnTo>
                <a:lnTo>
                  <a:pt x="475" y="100"/>
                </a:lnTo>
                <a:lnTo>
                  <a:pt x="474" y="101"/>
                </a:lnTo>
                <a:lnTo>
                  <a:pt x="474" y="102"/>
                </a:lnTo>
                <a:lnTo>
                  <a:pt x="474" y="103"/>
                </a:lnTo>
                <a:lnTo>
                  <a:pt x="474" y="108"/>
                </a:lnTo>
                <a:lnTo>
                  <a:pt x="474" y="109"/>
                </a:lnTo>
                <a:lnTo>
                  <a:pt x="474" y="110"/>
                </a:lnTo>
                <a:lnTo>
                  <a:pt x="474" y="111"/>
                </a:lnTo>
                <a:lnTo>
                  <a:pt x="473" y="114"/>
                </a:lnTo>
                <a:lnTo>
                  <a:pt x="472" y="119"/>
                </a:lnTo>
                <a:lnTo>
                  <a:pt x="472" y="121"/>
                </a:lnTo>
                <a:lnTo>
                  <a:pt x="471" y="123"/>
                </a:lnTo>
                <a:lnTo>
                  <a:pt x="471" y="124"/>
                </a:lnTo>
                <a:lnTo>
                  <a:pt x="472" y="125"/>
                </a:lnTo>
                <a:lnTo>
                  <a:pt x="472" y="126"/>
                </a:lnTo>
                <a:lnTo>
                  <a:pt x="473" y="129"/>
                </a:lnTo>
                <a:lnTo>
                  <a:pt x="474" y="131"/>
                </a:lnTo>
                <a:lnTo>
                  <a:pt x="475" y="135"/>
                </a:lnTo>
                <a:lnTo>
                  <a:pt x="475" y="137"/>
                </a:lnTo>
                <a:lnTo>
                  <a:pt x="475" y="139"/>
                </a:lnTo>
                <a:lnTo>
                  <a:pt x="475" y="141"/>
                </a:lnTo>
                <a:lnTo>
                  <a:pt x="475" y="142"/>
                </a:lnTo>
                <a:lnTo>
                  <a:pt x="474" y="145"/>
                </a:lnTo>
                <a:lnTo>
                  <a:pt x="474" y="146"/>
                </a:lnTo>
                <a:lnTo>
                  <a:pt x="474" y="147"/>
                </a:lnTo>
                <a:lnTo>
                  <a:pt x="474" y="148"/>
                </a:lnTo>
                <a:lnTo>
                  <a:pt x="474" y="149"/>
                </a:lnTo>
                <a:lnTo>
                  <a:pt x="475" y="150"/>
                </a:lnTo>
                <a:lnTo>
                  <a:pt x="475" y="151"/>
                </a:lnTo>
                <a:lnTo>
                  <a:pt x="476" y="151"/>
                </a:lnTo>
                <a:lnTo>
                  <a:pt x="477" y="152"/>
                </a:lnTo>
                <a:lnTo>
                  <a:pt x="479" y="154"/>
                </a:lnTo>
                <a:lnTo>
                  <a:pt x="480" y="155"/>
                </a:lnTo>
                <a:lnTo>
                  <a:pt x="480" y="156"/>
                </a:lnTo>
                <a:lnTo>
                  <a:pt x="481" y="157"/>
                </a:lnTo>
                <a:lnTo>
                  <a:pt x="481" y="158"/>
                </a:lnTo>
                <a:lnTo>
                  <a:pt x="481" y="161"/>
                </a:lnTo>
                <a:lnTo>
                  <a:pt x="481" y="162"/>
                </a:lnTo>
                <a:lnTo>
                  <a:pt x="481" y="166"/>
                </a:lnTo>
                <a:lnTo>
                  <a:pt x="481" y="167"/>
                </a:lnTo>
                <a:lnTo>
                  <a:pt x="482" y="168"/>
                </a:lnTo>
                <a:lnTo>
                  <a:pt x="482" y="169"/>
                </a:lnTo>
                <a:lnTo>
                  <a:pt x="483" y="169"/>
                </a:lnTo>
                <a:lnTo>
                  <a:pt x="485" y="173"/>
                </a:lnTo>
                <a:lnTo>
                  <a:pt x="486" y="175"/>
                </a:lnTo>
                <a:lnTo>
                  <a:pt x="488" y="178"/>
                </a:lnTo>
                <a:lnTo>
                  <a:pt x="489" y="180"/>
                </a:lnTo>
                <a:lnTo>
                  <a:pt x="491" y="185"/>
                </a:lnTo>
                <a:lnTo>
                  <a:pt x="492" y="188"/>
                </a:lnTo>
                <a:lnTo>
                  <a:pt x="493" y="190"/>
                </a:lnTo>
                <a:lnTo>
                  <a:pt x="494" y="194"/>
                </a:lnTo>
                <a:lnTo>
                  <a:pt x="494" y="196"/>
                </a:lnTo>
                <a:lnTo>
                  <a:pt x="494" y="197"/>
                </a:lnTo>
                <a:lnTo>
                  <a:pt x="494" y="198"/>
                </a:lnTo>
                <a:lnTo>
                  <a:pt x="494" y="199"/>
                </a:lnTo>
                <a:lnTo>
                  <a:pt x="494" y="199"/>
                </a:lnTo>
                <a:lnTo>
                  <a:pt x="494" y="200"/>
                </a:lnTo>
                <a:lnTo>
                  <a:pt x="494" y="201"/>
                </a:lnTo>
                <a:lnTo>
                  <a:pt x="493" y="202"/>
                </a:lnTo>
                <a:lnTo>
                  <a:pt x="492" y="204"/>
                </a:lnTo>
                <a:lnTo>
                  <a:pt x="492" y="204"/>
                </a:lnTo>
                <a:lnTo>
                  <a:pt x="492" y="205"/>
                </a:lnTo>
                <a:lnTo>
                  <a:pt x="492" y="206"/>
                </a:lnTo>
                <a:lnTo>
                  <a:pt x="492" y="207"/>
                </a:lnTo>
                <a:lnTo>
                  <a:pt x="493" y="209"/>
                </a:lnTo>
                <a:lnTo>
                  <a:pt x="493" y="211"/>
                </a:lnTo>
                <a:lnTo>
                  <a:pt x="493" y="212"/>
                </a:lnTo>
                <a:lnTo>
                  <a:pt x="493" y="212"/>
                </a:lnTo>
                <a:lnTo>
                  <a:pt x="493" y="213"/>
                </a:lnTo>
                <a:lnTo>
                  <a:pt x="492" y="213"/>
                </a:lnTo>
                <a:lnTo>
                  <a:pt x="492" y="213"/>
                </a:lnTo>
                <a:lnTo>
                  <a:pt x="492" y="214"/>
                </a:lnTo>
                <a:lnTo>
                  <a:pt x="491" y="214"/>
                </a:lnTo>
                <a:lnTo>
                  <a:pt x="491" y="214"/>
                </a:lnTo>
                <a:lnTo>
                  <a:pt x="490" y="214"/>
                </a:lnTo>
                <a:lnTo>
                  <a:pt x="487" y="213"/>
                </a:lnTo>
                <a:lnTo>
                  <a:pt x="484" y="213"/>
                </a:lnTo>
                <a:lnTo>
                  <a:pt x="483" y="213"/>
                </a:lnTo>
                <a:lnTo>
                  <a:pt x="482" y="213"/>
                </a:lnTo>
                <a:lnTo>
                  <a:pt x="481" y="213"/>
                </a:lnTo>
                <a:lnTo>
                  <a:pt x="480" y="214"/>
                </a:lnTo>
                <a:lnTo>
                  <a:pt x="479" y="214"/>
                </a:lnTo>
                <a:lnTo>
                  <a:pt x="478" y="214"/>
                </a:lnTo>
                <a:lnTo>
                  <a:pt x="478" y="215"/>
                </a:lnTo>
                <a:lnTo>
                  <a:pt x="477" y="215"/>
                </a:lnTo>
                <a:lnTo>
                  <a:pt x="477" y="216"/>
                </a:lnTo>
                <a:lnTo>
                  <a:pt x="476" y="217"/>
                </a:lnTo>
                <a:lnTo>
                  <a:pt x="476" y="218"/>
                </a:lnTo>
                <a:lnTo>
                  <a:pt x="476" y="219"/>
                </a:lnTo>
                <a:lnTo>
                  <a:pt x="476" y="219"/>
                </a:lnTo>
                <a:lnTo>
                  <a:pt x="476" y="219"/>
                </a:lnTo>
                <a:lnTo>
                  <a:pt x="476" y="220"/>
                </a:lnTo>
                <a:lnTo>
                  <a:pt x="477" y="220"/>
                </a:lnTo>
                <a:lnTo>
                  <a:pt x="478" y="221"/>
                </a:lnTo>
                <a:lnTo>
                  <a:pt x="479" y="222"/>
                </a:lnTo>
                <a:lnTo>
                  <a:pt x="480" y="222"/>
                </a:lnTo>
                <a:lnTo>
                  <a:pt x="481" y="223"/>
                </a:lnTo>
                <a:lnTo>
                  <a:pt x="486" y="224"/>
                </a:lnTo>
                <a:lnTo>
                  <a:pt x="487" y="224"/>
                </a:lnTo>
                <a:lnTo>
                  <a:pt x="488" y="224"/>
                </a:lnTo>
                <a:lnTo>
                  <a:pt x="489" y="225"/>
                </a:lnTo>
                <a:lnTo>
                  <a:pt x="491" y="226"/>
                </a:lnTo>
                <a:lnTo>
                  <a:pt x="492" y="226"/>
                </a:lnTo>
                <a:lnTo>
                  <a:pt x="493" y="227"/>
                </a:lnTo>
                <a:lnTo>
                  <a:pt x="494" y="228"/>
                </a:lnTo>
                <a:lnTo>
                  <a:pt x="495" y="229"/>
                </a:lnTo>
                <a:lnTo>
                  <a:pt x="498" y="233"/>
                </a:lnTo>
                <a:lnTo>
                  <a:pt x="499" y="235"/>
                </a:lnTo>
                <a:lnTo>
                  <a:pt x="500" y="236"/>
                </a:lnTo>
                <a:lnTo>
                  <a:pt x="500" y="237"/>
                </a:lnTo>
                <a:lnTo>
                  <a:pt x="501" y="239"/>
                </a:lnTo>
                <a:lnTo>
                  <a:pt x="502" y="241"/>
                </a:lnTo>
                <a:lnTo>
                  <a:pt x="502" y="241"/>
                </a:lnTo>
                <a:lnTo>
                  <a:pt x="502" y="242"/>
                </a:lnTo>
                <a:lnTo>
                  <a:pt x="501" y="242"/>
                </a:lnTo>
                <a:lnTo>
                  <a:pt x="500" y="242"/>
                </a:lnTo>
                <a:lnTo>
                  <a:pt x="499" y="243"/>
                </a:lnTo>
                <a:lnTo>
                  <a:pt x="498" y="243"/>
                </a:lnTo>
                <a:lnTo>
                  <a:pt x="498" y="244"/>
                </a:lnTo>
                <a:lnTo>
                  <a:pt x="497" y="245"/>
                </a:lnTo>
                <a:lnTo>
                  <a:pt x="496" y="247"/>
                </a:lnTo>
                <a:lnTo>
                  <a:pt x="495" y="249"/>
                </a:lnTo>
                <a:lnTo>
                  <a:pt x="495" y="251"/>
                </a:lnTo>
                <a:lnTo>
                  <a:pt x="495" y="252"/>
                </a:lnTo>
                <a:lnTo>
                  <a:pt x="495" y="253"/>
                </a:lnTo>
                <a:lnTo>
                  <a:pt x="495" y="254"/>
                </a:lnTo>
                <a:lnTo>
                  <a:pt x="495" y="255"/>
                </a:lnTo>
                <a:lnTo>
                  <a:pt x="495" y="255"/>
                </a:lnTo>
                <a:lnTo>
                  <a:pt x="495" y="256"/>
                </a:lnTo>
                <a:lnTo>
                  <a:pt x="497" y="258"/>
                </a:lnTo>
                <a:lnTo>
                  <a:pt x="497" y="259"/>
                </a:lnTo>
                <a:lnTo>
                  <a:pt x="498" y="259"/>
                </a:lnTo>
                <a:lnTo>
                  <a:pt x="498" y="260"/>
                </a:lnTo>
                <a:lnTo>
                  <a:pt x="498" y="261"/>
                </a:lnTo>
                <a:lnTo>
                  <a:pt x="498" y="261"/>
                </a:lnTo>
                <a:lnTo>
                  <a:pt x="498" y="263"/>
                </a:lnTo>
                <a:lnTo>
                  <a:pt x="497" y="264"/>
                </a:lnTo>
                <a:lnTo>
                  <a:pt x="497" y="264"/>
                </a:lnTo>
                <a:lnTo>
                  <a:pt x="496" y="265"/>
                </a:lnTo>
                <a:lnTo>
                  <a:pt x="496" y="266"/>
                </a:lnTo>
                <a:lnTo>
                  <a:pt x="495" y="267"/>
                </a:lnTo>
                <a:lnTo>
                  <a:pt x="494" y="267"/>
                </a:lnTo>
                <a:lnTo>
                  <a:pt x="492" y="268"/>
                </a:lnTo>
                <a:lnTo>
                  <a:pt x="490" y="270"/>
                </a:lnTo>
                <a:lnTo>
                  <a:pt x="489" y="270"/>
                </a:lnTo>
                <a:lnTo>
                  <a:pt x="488" y="271"/>
                </a:lnTo>
                <a:lnTo>
                  <a:pt x="483" y="273"/>
                </a:lnTo>
                <a:lnTo>
                  <a:pt x="481" y="274"/>
                </a:lnTo>
                <a:lnTo>
                  <a:pt x="480" y="274"/>
                </a:lnTo>
                <a:lnTo>
                  <a:pt x="478" y="274"/>
                </a:lnTo>
                <a:lnTo>
                  <a:pt x="476" y="275"/>
                </a:lnTo>
                <a:lnTo>
                  <a:pt x="475" y="275"/>
                </a:lnTo>
                <a:lnTo>
                  <a:pt x="475" y="276"/>
                </a:lnTo>
                <a:lnTo>
                  <a:pt x="474" y="276"/>
                </a:lnTo>
                <a:lnTo>
                  <a:pt x="474" y="277"/>
                </a:lnTo>
                <a:lnTo>
                  <a:pt x="474" y="278"/>
                </a:lnTo>
                <a:lnTo>
                  <a:pt x="473" y="279"/>
                </a:lnTo>
                <a:lnTo>
                  <a:pt x="473" y="280"/>
                </a:lnTo>
                <a:lnTo>
                  <a:pt x="474" y="282"/>
                </a:lnTo>
                <a:lnTo>
                  <a:pt x="474" y="283"/>
                </a:lnTo>
                <a:lnTo>
                  <a:pt x="474" y="286"/>
                </a:lnTo>
                <a:lnTo>
                  <a:pt x="474" y="288"/>
                </a:lnTo>
                <a:lnTo>
                  <a:pt x="474" y="289"/>
                </a:lnTo>
                <a:lnTo>
                  <a:pt x="473" y="291"/>
                </a:lnTo>
                <a:lnTo>
                  <a:pt x="471" y="299"/>
                </a:lnTo>
                <a:lnTo>
                  <a:pt x="471" y="301"/>
                </a:lnTo>
                <a:lnTo>
                  <a:pt x="470" y="302"/>
                </a:lnTo>
                <a:lnTo>
                  <a:pt x="470" y="303"/>
                </a:lnTo>
                <a:lnTo>
                  <a:pt x="469" y="304"/>
                </a:lnTo>
                <a:lnTo>
                  <a:pt x="468" y="304"/>
                </a:lnTo>
                <a:lnTo>
                  <a:pt x="468" y="305"/>
                </a:lnTo>
                <a:lnTo>
                  <a:pt x="467" y="305"/>
                </a:lnTo>
                <a:lnTo>
                  <a:pt x="466" y="305"/>
                </a:lnTo>
                <a:lnTo>
                  <a:pt x="465" y="305"/>
                </a:lnTo>
                <a:lnTo>
                  <a:pt x="464" y="305"/>
                </a:lnTo>
                <a:lnTo>
                  <a:pt x="463" y="305"/>
                </a:lnTo>
                <a:lnTo>
                  <a:pt x="462" y="304"/>
                </a:lnTo>
                <a:lnTo>
                  <a:pt x="461" y="304"/>
                </a:lnTo>
                <a:lnTo>
                  <a:pt x="460" y="303"/>
                </a:lnTo>
                <a:lnTo>
                  <a:pt x="458" y="302"/>
                </a:lnTo>
                <a:lnTo>
                  <a:pt x="456" y="301"/>
                </a:lnTo>
                <a:lnTo>
                  <a:pt x="452" y="298"/>
                </a:lnTo>
                <a:lnTo>
                  <a:pt x="450" y="297"/>
                </a:lnTo>
                <a:lnTo>
                  <a:pt x="450" y="296"/>
                </a:lnTo>
                <a:lnTo>
                  <a:pt x="447" y="294"/>
                </a:lnTo>
                <a:lnTo>
                  <a:pt x="445" y="293"/>
                </a:lnTo>
                <a:lnTo>
                  <a:pt x="443" y="291"/>
                </a:lnTo>
                <a:lnTo>
                  <a:pt x="442" y="290"/>
                </a:lnTo>
                <a:lnTo>
                  <a:pt x="441" y="290"/>
                </a:lnTo>
                <a:lnTo>
                  <a:pt x="440" y="290"/>
                </a:lnTo>
                <a:lnTo>
                  <a:pt x="437" y="289"/>
                </a:lnTo>
                <a:lnTo>
                  <a:pt x="435" y="288"/>
                </a:lnTo>
                <a:lnTo>
                  <a:pt x="434" y="288"/>
                </a:lnTo>
                <a:lnTo>
                  <a:pt x="429" y="288"/>
                </a:lnTo>
                <a:lnTo>
                  <a:pt x="425" y="287"/>
                </a:lnTo>
                <a:lnTo>
                  <a:pt x="423" y="287"/>
                </a:lnTo>
                <a:lnTo>
                  <a:pt x="420" y="286"/>
                </a:lnTo>
                <a:lnTo>
                  <a:pt x="416" y="285"/>
                </a:lnTo>
                <a:lnTo>
                  <a:pt x="415" y="285"/>
                </a:lnTo>
                <a:lnTo>
                  <a:pt x="415" y="285"/>
                </a:lnTo>
                <a:lnTo>
                  <a:pt x="414" y="285"/>
                </a:lnTo>
                <a:lnTo>
                  <a:pt x="413" y="286"/>
                </a:lnTo>
                <a:lnTo>
                  <a:pt x="412" y="286"/>
                </a:lnTo>
                <a:lnTo>
                  <a:pt x="411" y="287"/>
                </a:lnTo>
                <a:lnTo>
                  <a:pt x="410" y="287"/>
                </a:lnTo>
                <a:lnTo>
                  <a:pt x="410" y="288"/>
                </a:lnTo>
                <a:lnTo>
                  <a:pt x="408" y="290"/>
                </a:lnTo>
                <a:lnTo>
                  <a:pt x="405" y="293"/>
                </a:lnTo>
                <a:lnTo>
                  <a:pt x="402" y="295"/>
                </a:lnTo>
                <a:lnTo>
                  <a:pt x="400" y="297"/>
                </a:lnTo>
                <a:lnTo>
                  <a:pt x="399" y="297"/>
                </a:lnTo>
                <a:lnTo>
                  <a:pt x="396" y="299"/>
                </a:lnTo>
                <a:lnTo>
                  <a:pt x="393" y="301"/>
                </a:lnTo>
                <a:lnTo>
                  <a:pt x="391" y="303"/>
                </a:lnTo>
                <a:lnTo>
                  <a:pt x="388" y="305"/>
                </a:lnTo>
                <a:lnTo>
                  <a:pt x="381" y="309"/>
                </a:lnTo>
                <a:lnTo>
                  <a:pt x="380" y="310"/>
                </a:lnTo>
                <a:lnTo>
                  <a:pt x="377" y="311"/>
                </a:lnTo>
                <a:lnTo>
                  <a:pt x="375" y="312"/>
                </a:lnTo>
                <a:lnTo>
                  <a:pt x="374" y="313"/>
                </a:lnTo>
                <a:lnTo>
                  <a:pt x="372" y="315"/>
                </a:lnTo>
                <a:lnTo>
                  <a:pt x="371" y="315"/>
                </a:lnTo>
                <a:lnTo>
                  <a:pt x="366" y="317"/>
                </a:lnTo>
                <a:lnTo>
                  <a:pt x="363" y="319"/>
                </a:lnTo>
                <a:lnTo>
                  <a:pt x="362" y="319"/>
                </a:lnTo>
                <a:lnTo>
                  <a:pt x="361" y="320"/>
                </a:lnTo>
                <a:lnTo>
                  <a:pt x="360" y="321"/>
                </a:lnTo>
                <a:lnTo>
                  <a:pt x="359" y="321"/>
                </a:lnTo>
                <a:lnTo>
                  <a:pt x="359" y="322"/>
                </a:lnTo>
                <a:lnTo>
                  <a:pt x="358" y="323"/>
                </a:lnTo>
                <a:lnTo>
                  <a:pt x="358" y="324"/>
                </a:lnTo>
                <a:lnTo>
                  <a:pt x="358" y="324"/>
                </a:lnTo>
                <a:lnTo>
                  <a:pt x="358" y="325"/>
                </a:lnTo>
                <a:lnTo>
                  <a:pt x="358" y="330"/>
                </a:lnTo>
                <a:lnTo>
                  <a:pt x="358" y="331"/>
                </a:lnTo>
                <a:lnTo>
                  <a:pt x="358" y="332"/>
                </a:lnTo>
                <a:lnTo>
                  <a:pt x="356" y="339"/>
                </a:lnTo>
                <a:lnTo>
                  <a:pt x="356" y="340"/>
                </a:lnTo>
                <a:lnTo>
                  <a:pt x="355" y="340"/>
                </a:lnTo>
                <a:lnTo>
                  <a:pt x="355" y="342"/>
                </a:lnTo>
                <a:lnTo>
                  <a:pt x="353" y="343"/>
                </a:lnTo>
                <a:lnTo>
                  <a:pt x="352" y="345"/>
                </a:lnTo>
                <a:lnTo>
                  <a:pt x="350" y="347"/>
                </a:lnTo>
                <a:lnTo>
                  <a:pt x="348" y="348"/>
                </a:lnTo>
                <a:lnTo>
                  <a:pt x="347" y="349"/>
                </a:lnTo>
                <a:lnTo>
                  <a:pt x="345" y="350"/>
                </a:lnTo>
                <a:lnTo>
                  <a:pt x="343" y="351"/>
                </a:lnTo>
                <a:lnTo>
                  <a:pt x="342" y="351"/>
                </a:lnTo>
                <a:lnTo>
                  <a:pt x="340" y="351"/>
                </a:lnTo>
                <a:lnTo>
                  <a:pt x="339" y="352"/>
                </a:lnTo>
                <a:lnTo>
                  <a:pt x="338" y="351"/>
                </a:lnTo>
                <a:lnTo>
                  <a:pt x="337" y="351"/>
                </a:lnTo>
                <a:lnTo>
                  <a:pt x="336" y="351"/>
                </a:lnTo>
                <a:lnTo>
                  <a:pt x="332" y="349"/>
                </a:lnTo>
                <a:lnTo>
                  <a:pt x="330" y="349"/>
                </a:lnTo>
                <a:lnTo>
                  <a:pt x="329" y="349"/>
                </a:lnTo>
                <a:lnTo>
                  <a:pt x="327" y="348"/>
                </a:lnTo>
                <a:lnTo>
                  <a:pt x="326" y="348"/>
                </a:lnTo>
                <a:lnTo>
                  <a:pt x="325" y="349"/>
                </a:lnTo>
                <a:lnTo>
                  <a:pt x="323" y="349"/>
                </a:lnTo>
                <a:lnTo>
                  <a:pt x="320" y="349"/>
                </a:lnTo>
                <a:lnTo>
                  <a:pt x="318" y="349"/>
                </a:lnTo>
                <a:lnTo>
                  <a:pt x="317" y="349"/>
                </a:lnTo>
                <a:lnTo>
                  <a:pt x="314" y="349"/>
                </a:lnTo>
                <a:lnTo>
                  <a:pt x="313" y="349"/>
                </a:lnTo>
                <a:lnTo>
                  <a:pt x="312" y="349"/>
                </a:lnTo>
                <a:lnTo>
                  <a:pt x="310" y="349"/>
                </a:lnTo>
                <a:lnTo>
                  <a:pt x="309" y="349"/>
                </a:lnTo>
                <a:lnTo>
                  <a:pt x="305" y="347"/>
                </a:lnTo>
                <a:lnTo>
                  <a:pt x="303" y="346"/>
                </a:lnTo>
                <a:lnTo>
                  <a:pt x="297" y="345"/>
                </a:lnTo>
                <a:lnTo>
                  <a:pt x="295" y="344"/>
                </a:lnTo>
                <a:lnTo>
                  <a:pt x="293" y="343"/>
                </a:lnTo>
                <a:lnTo>
                  <a:pt x="291" y="343"/>
                </a:lnTo>
                <a:lnTo>
                  <a:pt x="290" y="342"/>
                </a:lnTo>
                <a:lnTo>
                  <a:pt x="288" y="342"/>
                </a:lnTo>
                <a:lnTo>
                  <a:pt x="287" y="342"/>
                </a:lnTo>
                <a:lnTo>
                  <a:pt x="285" y="342"/>
                </a:lnTo>
                <a:lnTo>
                  <a:pt x="284" y="342"/>
                </a:lnTo>
                <a:lnTo>
                  <a:pt x="283" y="342"/>
                </a:lnTo>
                <a:lnTo>
                  <a:pt x="282" y="343"/>
                </a:lnTo>
                <a:lnTo>
                  <a:pt x="278" y="344"/>
                </a:lnTo>
                <a:lnTo>
                  <a:pt x="276" y="345"/>
                </a:lnTo>
                <a:lnTo>
                  <a:pt x="275" y="345"/>
                </a:lnTo>
                <a:lnTo>
                  <a:pt x="272" y="345"/>
                </a:lnTo>
                <a:lnTo>
                  <a:pt x="271" y="345"/>
                </a:lnTo>
                <a:lnTo>
                  <a:pt x="266" y="346"/>
                </a:lnTo>
                <a:lnTo>
                  <a:pt x="264" y="346"/>
                </a:lnTo>
                <a:lnTo>
                  <a:pt x="263" y="347"/>
                </a:lnTo>
                <a:lnTo>
                  <a:pt x="259" y="348"/>
                </a:lnTo>
                <a:lnTo>
                  <a:pt x="258" y="349"/>
                </a:lnTo>
                <a:lnTo>
                  <a:pt x="256" y="349"/>
                </a:lnTo>
                <a:lnTo>
                  <a:pt x="253" y="350"/>
                </a:lnTo>
                <a:lnTo>
                  <a:pt x="251" y="351"/>
                </a:lnTo>
                <a:lnTo>
                  <a:pt x="250" y="351"/>
                </a:lnTo>
                <a:lnTo>
                  <a:pt x="250" y="352"/>
                </a:lnTo>
                <a:lnTo>
                  <a:pt x="249" y="352"/>
                </a:lnTo>
                <a:lnTo>
                  <a:pt x="248" y="354"/>
                </a:lnTo>
                <a:lnTo>
                  <a:pt x="247" y="355"/>
                </a:lnTo>
                <a:lnTo>
                  <a:pt x="246" y="356"/>
                </a:lnTo>
                <a:lnTo>
                  <a:pt x="245" y="356"/>
                </a:lnTo>
                <a:lnTo>
                  <a:pt x="242" y="358"/>
                </a:lnTo>
                <a:lnTo>
                  <a:pt x="241" y="359"/>
                </a:lnTo>
                <a:lnTo>
                  <a:pt x="240" y="360"/>
                </a:lnTo>
                <a:lnTo>
                  <a:pt x="239" y="360"/>
                </a:lnTo>
                <a:lnTo>
                  <a:pt x="238" y="361"/>
                </a:lnTo>
                <a:lnTo>
                  <a:pt x="237" y="362"/>
                </a:lnTo>
                <a:lnTo>
                  <a:pt x="237" y="363"/>
                </a:lnTo>
                <a:lnTo>
                  <a:pt x="236" y="365"/>
                </a:lnTo>
                <a:lnTo>
                  <a:pt x="236" y="366"/>
                </a:lnTo>
                <a:lnTo>
                  <a:pt x="236" y="366"/>
                </a:lnTo>
                <a:lnTo>
                  <a:pt x="235" y="366"/>
                </a:lnTo>
                <a:lnTo>
                  <a:pt x="235" y="366"/>
                </a:lnTo>
                <a:lnTo>
                  <a:pt x="235" y="366"/>
                </a:lnTo>
                <a:lnTo>
                  <a:pt x="234" y="366"/>
                </a:lnTo>
                <a:lnTo>
                  <a:pt x="234" y="366"/>
                </a:lnTo>
                <a:lnTo>
                  <a:pt x="233" y="366"/>
                </a:lnTo>
                <a:lnTo>
                  <a:pt x="233" y="366"/>
                </a:lnTo>
                <a:lnTo>
                  <a:pt x="232" y="365"/>
                </a:lnTo>
                <a:lnTo>
                  <a:pt x="230" y="362"/>
                </a:lnTo>
                <a:lnTo>
                  <a:pt x="229" y="361"/>
                </a:lnTo>
                <a:lnTo>
                  <a:pt x="228" y="360"/>
                </a:lnTo>
                <a:lnTo>
                  <a:pt x="227" y="359"/>
                </a:lnTo>
                <a:lnTo>
                  <a:pt x="225" y="358"/>
                </a:lnTo>
                <a:lnTo>
                  <a:pt x="224" y="357"/>
                </a:lnTo>
                <a:lnTo>
                  <a:pt x="222" y="357"/>
                </a:lnTo>
                <a:lnTo>
                  <a:pt x="221" y="356"/>
                </a:lnTo>
                <a:lnTo>
                  <a:pt x="220" y="356"/>
                </a:lnTo>
                <a:lnTo>
                  <a:pt x="218" y="356"/>
                </a:lnTo>
                <a:lnTo>
                  <a:pt x="216" y="356"/>
                </a:lnTo>
                <a:lnTo>
                  <a:pt x="215" y="357"/>
                </a:lnTo>
                <a:lnTo>
                  <a:pt x="213" y="357"/>
                </a:lnTo>
                <a:lnTo>
                  <a:pt x="211" y="358"/>
                </a:lnTo>
                <a:lnTo>
                  <a:pt x="209" y="359"/>
                </a:lnTo>
                <a:lnTo>
                  <a:pt x="208" y="360"/>
                </a:lnTo>
                <a:lnTo>
                  <a:pt x="206" y="362"/>
                </a:lnTo>
                <a:lnTo>
                  <a:pt x="205" y="363"/>
                </a:lnTo>
                <a:lnTo>
                  <a:pt x="203" y="363"/>
                </a:lnTo>
                <a:lnTo>
                  <a:pt x="202" y="364"/>
                </a:lnTo>
                <a:lnTo>
                  <a:pt x="201" y="364"/>
                </a:lnTo>
                <a:lnTo>
                  <a:pt x="200" y="364"/>
                </a:lnTo>
                <a:lnTo>
                  <a:pt x="199" y="364"/>
                </a:lnTo>
                <a:lnTo>
                  <a:pt x="198" y="364"/>
                </a:lnTo>
                <a:lnTo>
                  <a:pt x="196" y="364"/>
                </a:lnTo>
                <a:lnTo>
                  <a:pt x="190" y="362"/>
                </a:lnTo>
                <a:lnTo>
                  <a:pt x="184" y="360"/>
                </a:lnTo>
                <a:lnTo>
                  <a:pt x="181" y="360"/>
                </a:lnTo>
                <a:lnTo>
                  <a:pt x="182" y="359"/>
                </a:lnTo>
                <a:lnTo>
                  <a:pt x="182" y="358"/>
                </a:lnTo>
                <a:lnTo>
                  <a:pt x="181" y="357"/>
                </a:lnTo>
                <a:lnTo>
                  <a:pt x="180" y="356"/>
                </a:lnTo>
                <a:lnTo>
                  <a:pt x="180" y="355"/>
                </a:lnTo>
                <a:lnTo>
                  <a:pt x="179" y="354"/>
                </a:lnTo>
                <a:lnTo>
                  <a:pt x="178" y="352"/>
                </a:lnTo>
                <a:lnTo>
                  <a:pt x="176" y="351"/>
                </a:lnTo>
                <a:lnTo>
                  <a:pt x="175" y="351"/>
                </a:lnTo>
                <a:lnTo>
                  <a:pt x="174" y="349"/>
                </a:lnTo>
                <a:lnTo>
                  <a:pt x="171" y="348"/>
                </a:lnTo>
                <a:lnTo>
                  <a:pt x="169" y="346"/>
                </a:lnTo>
                <a:lnTo>
                  <a:pt x="161" y="342"/>
                </a:lnTo>
                <a:lnTo>
                  <a:pt x="159" y="341"/>
                </a:lnTo>
                <a:lnTo>
                  <a:pt x="156" y="339"/>
                </a:lnTo>
                <a:lnTo>
                  <a:pt x="155" y="338"/>
                </a:lnTo>
                <a:lnTo>
                  <a:pt x="154" y="337"/>
                </a:lnTo>
                <a:lnTo>
                  <a:pt x="154" y="336"/>
                </a:lnTo>
                <a:lnTo>
                  <a:pt x="153" y="336"/>
                </a:lnTo>
                <a:lnTo>
                  <a:pt x="153" y="334"/>
                </a:lnTo>
                <a:lnTo>
                  <a:pt x="152" y="333"/>
                </a:lnTo>
                <a:lnTo>
                  <a:pt x="152" y="333"/>
                </a:lnTo>
                <a:lnTo>
                  <a:pt x="152" y="331"/>
                </a:lnTo>
                <a:lnTo>
                  <a:pt x="152" y="331"/>
                </a:lnTo>
                <a:lnTo>
                  <a:pt x="152" y="330"/>
                </a:lnTo>
                <a:lnTo>
                  <a:pt x="153" y="328"/>
                </a:lnTo>
                <a:lnTo>
                  <a:pt x="153" y="327"/>
                </a:lnTo>
                <a:lnTo>
                  <a:pt x="154" y="326"/>
                </a:lnTo>
                <a:lnTo>
                  <a:pt x="156" y="323"/>
                </a:lnTo>
                <a:lnTo>
                  <a:pt x="156" y="321"/>
                </a:lnTo>
                <a:lnTo>
                  <a:pt x="157" y="320"/>
                </a:lnTo>
                <a:lnTo>
                  <a:pt x="157" y="319"/>
                </a:lnTo>
                <a:lnTo>
                  <a:pt x="157" y="317"/>
                </a:lnTo>
                <a:lnTo>
                  <a:pt x="157" y="316"/>
                </a:lnTo>
                <a:lnTo>
                  <a:pt x="157" y="315"/>
                </a:lnTo>
                <a:lnTo>
                  <a:pt x="157" y="314"/>
                </a:lnTo>
                <a:lnTo>
                  <a:pt x="157" y="314"/>
                </a:lnTo>
                <a:lnTo>
                  <a:pt x="157" y="313"/>
                </a:lnTo>
                <a:lnTo>
                  <a:pt x="156" y="312"/>
                </a:lnTo>
                <a:lnTo>
                  <a:pt x="156" y="311"/>
                </a:lnTo>
                <a:lnTo>
                  <a:pt x="155" y="310"/>
                </a:lnTo>
                <a:lnTo>
                  <a:pt x="154" y="309"/>
                </a:lnTo>
                <a:lnTo>
                  <a:pt x="152" y="307"/>
                </a:lnTo>
                <a:lnTo>
                  <a:pt x="150" y="305"/>
                </a:lnTo>
                <a:lnTo>
                  <a:pt x="148" y="304"/>
                </a:lnTo>
                <a:lnTo>
                  <a:pt x="147" y="304"/>
                </a:lnTo>
                <a:lnTo>
                  <a:pt x="147" y="304"/>
                </a:lnTo>
                <a:lnTo>
                  <a:pt x="145" y="303"/>
                </a:lnTo>
                <a:lnTo>
                  <a:pt x="144" y="303"/>
                </a:lnTo>
                <a:lnTo>
                  <a:pt x="142" y="303"/>
                </a:lnTo>
                <a:lnTo>
                  <a:pt x="139" y="303"/>
                </a:lnTo>
                <a:lnTo>
                  <a:pt x="137" y="303"/>
                </a:lnTo>
                <a:lnTo>
                  <a:pt x="136" y="302"/>
                </a:lnTo>
                <a:lnTo>
                  <a:pt x="135" y="302"/>
                </a:lnTo>
                <a:lnTo>
                  <a:pt x="135" y="301"/>
                </a:lnTo>
                <a:lnTo>
                  <a:pt x="134" y="301"/>
                </a:lnTo>
                <a:lnTo>
                  <a:pt x="134" y="300"/>
                </a:lnTo>
                <a:lnTo>
                  <a:pt x="132" y="298"/>
                </a:lnTo>
                <a:lnTo>
                  <a:pt x="132" y="297"/>
                </a:lnTo>
                <a:lnTo>
                  <a:pt x="131" y="297"/>
                </a:lnTo>
                <a:lnTo>
                  <a:pt x="130" y="296"/>
                </a:lnTo>
                <a:lnTo>
                  <a:pt x="127" y="294"/>
                </a:lnTo>
                <a:lnTo>
                  <a:pt x="123" y="291"/>
                </a:lnTo>
                <a:lnTo>
                  <a:pt x="121" y="290"/>
                </a:lnTo>
                <a:lnTo>
                  <a:pt x="119" y="288"/>
                </a:lnTo>
                <a:lnTo>
                  <a:pt x="118" y="288"/>
                </a:lnTo>
                <a:lnTo>
                  <a:pt x="117" y="287"/>
                </a:lnTo>
                <a:lnTo>
                  <a:pt x="115" y="286"/>
                </a:lnTo>
                <a:lnTo>
                  <a:pt x="113" y="285"/>
                </a:lnTo>
                <a:lnTo>
                  <a:pt x="112" y="284"/>
                </a:lnTo>
                <a:lnTo>
                  <a:pt x="108" y="282"/>
                </a:lnTo>
                <a:lnTo>
                  <a:pt x="107" y="281"/>
                </a:lnTo>
                <a:lnTo>
                  <a:pt x="104" y="279"/>
                </a:lnTo>
                <a:lnTo>
                  <a:pt x="99" y="274"/>
                </a:lnTo>
                <a:lnTo>
                  <a:pt x="98" y="273"/>
                </a:lnTo>
                <a:lnTo>
                  <a:pt x="97" y="272"/>
                </a:lnTo>
                <a:lnTo>
                  <a:pt x="96" y="272"/>
                </a:lnTo>
                <a:lnTo>
                  <a:pt x="95" y="271"/>
                </a:lnTo>
                <a:lnTo>
                  <a:pt x="92" y="270"/>
                </a:lnTo>
                <a:lnTo>
                  <a:pt x="91" y="270"/>
                </a:lnTo>
                <a:lnTo>
                  <a:pt x="91" y="269"/>
                </a:lnTo>
                <a:lnTo>
                  <a:pt x="90" y="268"/>
                </a:lnTo>
                <a:lnTo>
                  <a:pt x="88" y="267"/>
                </a:lnTo>
                <a:lnTo>
                  <a:pt x="87" y="265"/>
                </a:lnTo>
                <a:lnTo>
                  <a:pt x="85" y="263"/>
                </a:lnTo>
                <a:lnTo>
                  <a:pt x="84" y="262"/>
                </a:lnTo>
                <a:lnTo>
                  <a:pt x="83" y="261"/>
                </a:lnTo>
                <a:lnTo>
                  <a:pt x="82" y="260"/>
                </a:lnTo>
                <a:lnTo>
                  <a:pt x="80" y="259"/>
                </a:lnTo>
                <a:lnTo>
                  <a:pt x="78" y="258"/>
                </a:lnTo>
                <a:lnTo>
                  <a:pt x="76" y="257"/>
                </a:lnTo>
                <a:lnTo>
                  <a:pt x="72" y="256"/>
                </a:lnTo>
                <a:lnTo>
                  <a:pt x="71" y="256"/>
                </a:lnTo>
                <a:lnTo>
                  <a:pt x="68" y="254"/>
                </a:lnTo>
                <a:lnTo>
                  <a:pt x="67" y="254"/>
                </a:lnTo>
                <a:lnTo>
                  <a:pt x="67" y="253"/>
                </a:lnTo>
                <a:lnTo>
                  <a:pt x="66" y="253"/>
                </a:lnTo>
                <a:lnTo>
                  <a:pt x="66" y="252"/>
                </a:lnTo>
                <a:lnTo>
                  <a:pt x="65" y="252"/>
                </a:lnTo>
                <a:lnTo>
                  <a:pt x="65" y="251"/>
                </a:lnTo>
                <a:lnTo>
                  <a:pt x="65" y="250"/>
                </a:lnTo>
                <a:lnTo>
                  <a:pt x="65" y="249"/>
                </a:lnTo>
                <a:lnTo>
                  <a:pt x="65" y="247"/>
                </a:lnTo>
                <a:lnTo>
                  <a:pt x="65" y="245"/>
                </a:lnTo>
                <a:lnTo>
                  <a:pt x="65" y="244"/>
                </a:lnTo>
                <a:lnTo>
                  <a:pt x="65" y="243"/>
                </a:lnTo>
                <a:lnTo>
                  <a:pt x="64" y="242"/>
                </a:lnTo>
                <a:lnTo>
                  <a:pt x="63" y="240"/>
                </a:lnTo>
                <a:lnTo>
                  <a:pt x="62" y="238"/>
                </a:lnTo>
                <a:lnTo>
                  <a:pt x="60" y="235"/>
                </a:lnTo>
                <a:lnTo>
                  <a:pt x="59" y="234"/>
                </a:lnTo>
                <a:lnTo>
                  <a:pt x="58" y="233"/>
                </a:lnTo>
                <a:lnTo>
                  <a:pt x="57" y="232"/>
                </a:lnTo>
                <a:lnTo>
                  <a:pt x="56" y="231"/>
                </a:lnTo>
                <a:lnTo>
                  <a:pt x="55" y="231"/>
                </a:lnTo>
                <a:lnTo>
                  <a:pt x="52" y="230"/>
                </a:lnTo>
                <a:lnTo>
                  <a:pt x="51" y="229"/>
                </a:lnTo>
                <a:lnTo>
                  <a:pt x="50" y="228"/>
                </a:lnTo>
                <a:lnTo>
                  <a:pt x="48" y="227"/>
                </a:lnTo>
                <a:lnTo>
                  <a:pt x="45" y="225"/>
                </a:lnTo>
                <a:lnTo>
                  <a:pt x="44" y="224"/>
                </a:lnTo>
                <a:lnTo>
                  <a:pt x="43" y="223"/>
                </a:lnTo>
                <a:lnTo>
                  <a:pt x="43" y="223"/>
                </a:lnTo>
                <a:lnTo>
                  <a:pt x="42" y="222"/>
                </a:lnTo>
                <a:lnTo>
                  <a:pt x="41" y="221"/>
                </a:lnTo>
                <a:lnTo>
                  <a:pt x="40" y="219"/>
                </a:lnTo>
                <a:lnTo>
                  <a:pt x="40" y="218"/>
                </a:lnTo>
                <a:lnTo>
                  <a:pt x="39" y="216"/>
                </a:lnTo>
                <a:lnTo>
                  <a:pt x="39" y="214"/>
                </a:lnTo>
                <a:lnTo>
                  <a:pt x="38" y="212"/>
                </a:lnTo>
                <a:lnTo>
                  <a:pt x="38" y="210"/>
                </a:lnTo>
                <a:lnTo>
                  <a:pt x="38" y="207"/>
                </a:lnTo>
                <a:lnTo>
                  <a:pt x="38" y="205"/>
                </a:lnTo>
                <a:lnTo>
                  <a:pt x="38" y="202"/>
                </a:lnTo>
                <a:lnTo>
                  <a:pt x="39" y="201"/>
                </a:lnTo>
                <a:lnTo>
                  <a:pt x="39" y="200"/>
                </a:lnTo>
                <a:lnTo>
                  <a:pt x="41" y="193"/>
                </a:lnTo>
                <a:lnTo>
                  <a:pt x="42" y="188"/>
                </a:lnTo>
                <a:lnTo>
                  <a:pt x="43" y="187"/>
                </a:lnTo>
                <a:lnTo>
                  <a:pt x="43" y="185"/>
                </a:lnTo>
                <a:lnTo>
                  <a:pt x="43" y="184"/>
                </a:lnTo>
                <a:lnTo>
                  <a:pt x="43" y="182"/>
                </a:lnTo>
                <a:lnTo>
                  <a:pt x="43" y="180"/>
                </a:lnTo>
                <a:lnTo>
                  <a:pt x="43" y="178"/>
                </a:lnTo>
                <a:lnTo>
                  <a:pt x="42" y="176"/>
                </a:lnTo>
                <a:lnTo>
                  <a:pt x="41" y="173"/>
                </a:lnTo>
                <a:lnTo>
                  <a:pt x="41" y="171"/>
                </a:lnTo>
                <a:lnTo>
                  <a:pt x="40" y="170"/>
                </a:lnTo>
                <a:lnTo>
                  <a:pt x="38" y="166"/>
                </a:lnTo>
                <a:lnTo>
                  <a:pt x="37" y="164"/>
                </a:lnTo>
                <a:lnTo>
                  <a:pt x="37" y="163"/>
                </a:lnTo>
                <a:lnTo>
                  <a:pt x="36" y="162"/>
                </a:lnTo>
                <a:lnTo>
                  <a:pt x="35" y="160"/>
                </a:lnTo>
                <a:lnTo>
                  <a:pt x="33" y="158"/>
                </a:lnTo>
                <a:lnTo>
                  <a:pt x="31" y="156"/>
                </a:lnTo>
                <a:lnTo>
                  <a:pt x="30" y="154"/>
                </a:lnTo>
                <a:lnTo>
                  <a:pt x="27" y="152"/>
                </a:lnTo>
                <a:lnTo>
                  <a:pt x="26" y="151"/>
                </a:lnTo>
                <a:lnTo>
                  <a:pt x="26" y="150"/>
                </a:lnTo>
                <a:lnTo>
                  <a:pt x="24" y="146"/>
                </a:lnTo>
                <a:lnTo>
                  <a:pt x="23" y="145"/>
                </a:lnTo>
                <a:lnTo>
                  <a:pt x="21" y="143"/>
                </a:lnTo>
                <a:lnTo>
                  <a:pt x="19" y="141"/>
                </a:lnTo>
                <a:lnTo>
                  <a:pt x="19" y="140"/>
                </a:lnTo>
                <a:lnTo>
                  <a:pt x="18" y="140"/>
                </a:lnTo>
                <a:lnTo>
                  <a:pt x="16" y="139"/>
                </a:lnTo>
                <a:lnTo>
                  <a:pt x="13" y="138"/>
                </a:lnTo>
                <a:lnTo>
                  <a:pt x="11" y="138"/>
                </a:lnTo>
                <a:lnTo>
                  <a:pt x="10" y="137"/>
                </a:lnTo>
                <a:lnTo>
                  <a:pt x="9" y="136"/>
                </a:lnTo>
                <a:lnTo>
                  <a:pt x="7" y="136"/>
                </a:lnTo>
                <a:lnTo>
                  <a:pt x="6" y="135"/>
                </a:lnTo>
                <a:lnTo>
                  <a:pt x="5" y="134"/>
                </a:lnTo>
                <a:lnTo>
                  <a:pt x="4" y="133"/>
                </a:lnTo>
                <a:lnTo>
                  <a:pt x="3" y="132"/>
                </a:lnTo>
                <a:lnTo>
                  <a:pt x="2" y="131"/>
                </a:lnTo>
                <a:lnTo>
                  <a:pt x="1" y="130"/>
                </a:lnTo>
                <a:lnTo>
                  <a:pt x="1" y="129"/>
                </a:lnTo>
                <a:lnTo>
                  <a:pt x="0" y="128"/>
                </a:lnTo>
                <a:lnTo>
                  <a:pt x="0" y="127"/>
                </a:lnTo>
                <a:lnTo>
                  <a:pt x="0" y="127"/>
                </a:lnTo>
                <a:lnTo>
                  <a:pt x="0" y="126"/>
                </a:lnTo>
                <a:lnTo>
                  <a:pt x="0" y="125"/>
                </a:lnTo>
                <a:lnTo>
                  <a:pt x="0" y="124"/>
                </a:lnTo>
                <a:lnTo>
                  <a:pt x="0" y="123"/>
                </a:lnTo>
                <a:lnTo>
                  <a:pt x="1" y="122"/>
                </a:lnTo>
                <a:lnTo>
                  <a:pt x="1" y="121"/>
                </a:lnTo>
                <a:lnTo>
                  <a:pt x="2" y="121"/>
                </a:lnTo>
                <a:lnTo>
                  <a:pt x="3" y="119"/>
                </a:lnTo>
                <a:lnTo>
                  <a:pt x="4" y="118"/>
                </a:lnTo>
                <a:lnTo>
                  <a:pt x="6" y="117"/>
                </a:lnTo>
                <a:lnTo>
                  <a:pt x="8" y="115"/>
                </a:lnTo>
                <a:lnTo>
                  <a:pt x="9" y="114"/>
                </a:lnTo>
                <a:lnTo>
                  <a:pt x="10" y="113"/>
                </a:lnTo>
                <a:lnTo>
                  <a:pt x="11" y="112"/>
                </a:lnTo>
                <a:lnTo>
                  <a:pt x="12" y="111"/>
                </a:lnTo>
                <a:lnTo>
                  <a:pt x="13" y="110"/>
                </a:lnTo>
                <a:lnTo>
                  <a:pt x="13" y="109"/>
                </a:lnTo>
                <a:lnTo>
                  <a:pt x="13" y="108"/>
                </a:lnTo>
                <a:lnTo>
                  <a:pt x="13" y="107"/>
                </a:lnTo>
                <a:lnTo>
                  <a:pt x="13" y="106"/>
                </a:lnTo>
                <a:lnTo>
                  <a:pt x="13" y="106"/>
                </a:lnTo>
                <a:lnTo>
                  <a:pt x="13" y="105"/>
                </a:lnTo>
                <a:lnTo>
                  <a:pt x="13" y="103"/>
                </a:lnTo>
                <a:lnTo>
                  <a:pt x="12" y="100"/>
                </a:lnTo>
                <a:lnTo>
                  <a:pt x="11" y="98"/>
                </a:lnTo>
                <a:lnTo>
                  <a:pt x="11" y="96"/>
                </a:lnTo>
                <a:lnTo>
                  <a:pt x="10" y="92"/>
                </a:lnTo>
                <a:lnTo>
                  <a:pt x="10" y="91"/>
                </a:lnTo>
                <a:lnTo>
                  <a:pt x="9" y="89"/>
                </a:lnTo>
                <a:lnTo>
                  <a:pt x="8" y="88"/>
                </a:lnTo>
                <a:lnTo>
                  <a:pt x="8" y="87"/>
                </a:lnTo>
                <a:lnTo>
                  <a:pt x="6" y="85"/>
                </a:lnTo>
                <a:lnTo>
                  <a:pt x="6" y="84"/>
                </a:lnTo>
                <a:lnTo>
                  <a:pt x="5" y="84"/>
                </a:lnTo>
                <a:lnTo>
                  <a:pt x="5" y="83"/>
                </a:lnTo>
                <a:lnTo>
                  <a:pt x="5" y="83"/>
                </a:lnTo>
                <a:lnTo>
                  <a:pt x="6" y="83"/>
                </a:lnTo>
                <a:lnTo>
                  <a:pt x="6" y="82"/>
                </a:lnTo>
                <a:lnTo>
                  <a:pt x="6" y="82"/>
                </a:lnTo>
                <a:lnTo>
                  <a:pt x="7" y="82"/>
                </a:lnTo>
                <a:lnTo>
                  <a:pt x="7" y="82"/>
                </a:lnTo>
                <a:lnTo>
                  <a:pt x="9" y="82"/>
                </a:lnTo>
                <a:lnTo>
                  <a:pt x="11" y="82"/>
                </a:lnTo>
                <a:lnTo>
                  <a:pt x="12" y="82"/>
                </a:lnTo>
                <a:lnTo>
                  <a:pt x="17" y="81"/>
                </a:lnTo>
                <a:lnTo>
                  <a:pt x="20" y="81"/>
                </a:lnTo>
                <a:lnTo>
                  <a:pt x="23" y="81"/>
                </a:lnTo>
                <a:lnTo>
                  <a:pt x="26" y="81"/>
                </a:lnTo>
                <a:lnTo>
                  <a:pt x="28" y="81"/>
                </a:lnTo>
                <a:lnTo>
                  <a:pt x="30" y="82"/>
                </a:lnTo>
                <a:lnTo>
                  <a:pt x="31" y="82"/>
                </a:lnTo>
                <a:lnTo>
                  <a:pt x="33" y="83"/>
                </a:lnTo>
                <a:lnTo>
                  <a:pt x="34" y="83"/>
                </a:lnTo>
                <a:lnTo>
                  <a:pt x="35" y="84"/>
                </a:lnTo>
                <a:lnTo>
                  <a:pt x="36" y="85"/>
                </a:lnTo>
                <a:lnTo>
                  <a:pt x="37" y="86"/>
                </a:lnTo>
                <a:lnTo>
                  <a:pt x="38" y="87"/>
                </a:lnTo>
                <a:lnTo>
                  <a:pt x="39" y="89"/>
                </a:lnTo>
                <a:lnTo>
                  <a:pt x="40" y="91"/>
                </a:lnTo>
                <a:lnTo>
                  <a:pt x="41" y="92"/>
                </a:lnTo>
                <a:lnTo>
                  <a:pt x="41" y="93"/>
                </a:lnTo>
                <a:lnTo>
                  <a:pt x="42" y="94"/>
                </a:lnTo>
                <a:lnTo>
                  <a:pt x="42" y="99"/>
                </a:lnTo>
                <a:lnTo>
                  <a:pt x="43" y="101"/>
                </a:lnTo>
                <a:lnTo>
                  <a:pt x="44" y="106"/>
                </a:lnTo>
                <a:lnTo>
                  <a:pt x="45" y="107"/>
                </a:lnTo>
                <a:lnTo>
                  <a:pt x="45" y="109"/>
                </a:lnTo>
                <a:lnTo>
                  <a:pt x="46" y="110"/>
                </a:lnTo>
                <a:lnTo>
                  <a:pt x="46" y="111"/>
                </a:lnTo>
                <a:lnTo>
                  <a:pt x="47" y="112"/>
                </a:lnTo>
                <a:lnTo>
                  <a:pt x="48" y="113"/>
                </a:lnTo>
                <a:lnTo>
                  <a:pt x="49" y="113"/>
                </a:lnTo>
                <a:lnTo>
                  <a:pt x="51" y="114"/>
                </a:lnTo>
                <a:lnTo>
                  <a:pt x="52" y="115"/>
                </a:lnTo>
                <a:lnTo>
                  <a:pt x="53" y="115"/>
                </a:lnTo>
                <a:lnTo>
                  <a:pt x="60" y="118"/>
                </a:lnTo>
                <a:lnTo>
                  <a:pt x="61" y="118"/>
                </a:lnTo>
                <a:lnTo>
                  <a:pt x="62" y="119"/>
                </a:lnTo>
                <a:lnTo>
                  <a:pt x="64" y="119"/>
                </a:lnTo>
                <a:lnTo>
                  <a:pt x="64" y="120"/>
                </a:lnTo>
                <a:lnTo>
                  <a:pt x="65" y="121"/>
                </a:lnTo>
                <a:lnTo>
                  <a:pt x="66" y="122"/>
                </a:lnTo>
                <a:lnTo>
                  <a:pt x="66" y="123"/>
                </a:lnTo>
                <a:lnTo>
                  <a:pt x="66" y="124"/>
                </a:lnTo>
                <a:lnTo>
                  <a:pt x="66" y="125"/>
                </a:lnTo>
                <a:lnTo>
                  <a:pt x="66" y="126"/>
                </a:lnTo>
                <a:lnTo>
                  <a:pt x="66" y="126"/>
                </a:lnTo>
                <a:lnTo>
                  <a:pt x="66" y="127"/>
                </a:lnTo>
                <a:lnTo>
                  <a:pt x="65" y="127"/>
                </a:lnTo>
                <a:lnTo>
                  <a:pt x="64" y="128"/>
                </a:lnTo>
                <a:lnTo>
                  <a:pt x="63" y="128"/>
                </a:lnTo>
                <a:lnTo>
                  <a:pt x="63" y="129"/>
                </a:lnTo>
                <a:lnTo>
                  <a:pt x="63" y="130"/>
                </a:lnTo>
                <a:lnTo>
                  <a:pt x="62" y="130"/>
                </a:lnTo>
                <a:lnTo>
                  <a:pt x="62" y="131"/>
                </a:lnTo>
                <a:lnTo>
                  <a:pt x="62" y="132"/>
                </a:lnTo>
                <a:lnTo>
                  <a:pt x="63" y="133"/>
                </a:lnTo>
                <a:lnTo>
                  <a:pt x="63" y="134"/>
                </a:lnTo>
                <a:lnTo>
                  <a:pt x="64" y="136"/>
                </a:lnTo>
                <a:lnTo>
                  <a:pt x="65" y="137"/>
                </a:lnTo>
                <a:lnTo>
                  <a:pt x="67" y="138"/>
                </a:lnTo>
                <a:lnTo>
                  <a:pt x="68" y="140"/>
                </a:lnTo>
                <a:lnTo>
                  <a:pt x="72" y="143"/>
                </a:lnTo>
                <a:lnTo>
                  <a:pt x="73" y="144"/>
                </a:lnTo>
                <a:lnTo>
                  <a:pt x="74" y="145"/>
                </a:lnTo>
                <a:lnTo>
                  <a:pt x="75" y="146"/>
                </a:lnTo>
                <a:lnTo>
                  <a:pt x="76" y="149"/>
                </a:lnTo>
                <a:lnTo>
                  <a:pt x="77" y="150"/>
                </a:lnTo>
                <a:lnTo>
                  <a:pt x="77" y="150"/>
                </a:lnTo>
                <a:lnTo>
                  <a:pt x="77" y="151"/>
                </a:lnTo>
                <a:lnTo>
                  <a:pt x="77" y="152"/>
                </a:lnTo>
                <a:lnTo>
                  <a:pt x="76" y="155"/>
                </a:lnTo>
                <a:lnTo>
                  <a:pt x="76" y="159"/>
                </a:lnTo>
                <a:lnTo>
                  <a:pt x="76" y="161"/>
                </a:lnTo>
                <a:lnTo>
                  <a:pt x="75" y="164"/>
                </a:lnTo>
                <a:lnTo>
                  <a:pt x="75" y="165"/>
                </a:lnTo>
                <a:lnTo>
                  <a:pt x="75" y="166"/>
                </a:lnTo>
                <a:lnTo>
                  <a:pt x="75" y="167"/>
                </a:lnTo>
                <a:lnTo>
                  <a:pt x="75" y="167"/>
                </a:lnTo>
                <a:lnTo>
                  <a:pt x="76" y="169"/>
                </a:lnTo>
                <a:lnTo>
                  <a:pt x="76" y="171"/>
                </a:lnTo>
                <a:lnTo>
                  <a:pt x="77" y="173"/>
                </a:lnTo>
                <a:lnTo>
                  <a:pt x="79" y="175"/>
                </a:lnTo>
                <a:lnTo>
                  <a:pt x="80" y="177"/>
                </a:lnTo>
                <a:lnTo>
                  <a:pt x="81" y="177"/>
                </a:lnTo>
                <a:lnTo>
                  <a:pt x="81" y="178"/>
                </a:lnTo>
                <a:lnTo>
                  <a:pt x="82" y="178"/>
                </a:lnTo>
                <a:lnTo>
                  <a:pt x="83" y="179"/>
                </a:lnTo>
                <a:lnTo>
                  <a:pt x="84" y="179"/>
                </a:lnTo>
                <a:lnTo>
                  <a:pt x="85" y="180"/>
                </a:lnTo>
                <a:lnTo>
                  <a:pt x="87" y="180"/>
                </a:lnTo>
                <a:lnTo>
                  <a:pt x="88" y="181"/>
                </a:lnTo>
                <a:lnTo>
                  <a:pt x="89" y="181"/>
                </a:lnTo>
                <a:lnTo>
                  <a:pt x="90" y="181"/>
                </a:lnTo>
                <a:lnTo>
                  <a:pt x="91" y="181"/>
                </a:lnTo>
                <a:lnTo>
                  <a:pt x="92" y="181"/>
                </a:lnTo>
                <a:lnTo>
                  <a:pt x="93" y="180"/>
                </a:lnTo>
                <a:lnTo>
                  <a:pt x="93" y="180"/>
                </a:lnTo>
                <a:lnTo>
                  <a:pt x="94" y="180"/>
                </a:lnTo>
                <a:lnTo>
                  <a:pt x="94" y="179"/>
                </a:lnTo>
                <a:lnTo>
                  <a:pt x="94" y="178"/>
                </a:lnTo>
                <a:lnTo>
                  <a:pt x="95" y="175"/>
                </a:lnTo>
                <a:lnTo>
                  <a:pt x="95" y="172"/>
                </a:lnTo>
                <a:lnTo>
                  <a:pt x="96" y="170"/>
                </a:lnTo>
                <a:lnTo>
                  <a:pt x="96" y="169"/>
                </a:lnTo>
                <a:lnTo>
                  <a:pt x="96" y="167"/>
                </a:lnTo>
                <a:lnTo>
                  <a:pt x="95" y="165"/>
                </a:lnTo>
                <a:lnTo>
                  <a:pt x="95" y="162"/>
                </a:lnTo>
                <a:lnTo>
                  <a:pt x="95" y="161"/>
                </a:lnTo>
                <a:lnTo>
                  <a:pt x="95" y="159"/>
                </a:lnTo>
                <a:lnTo>
                  <a:pt x="95" y="157"/>
                </a:lnTo>
                <a:lnTo>
                  <a:pt x="95" y="154"/>
                </a:lnTo>
                <a:lnTo>
                  <a:pt x="96" y="150"/>
                </a:lnTo>
                <a:lnTo>
                  <a:pt x="96" y="146"/>
                </a:lnTo>
                <a:lnTo>
                  <a:pt x="97" y="144"/>
                </a:lnTo>
                <a:lnTo>
                  <a:pt x="97" y="142"/>
                </a:lnTo>
                <a:lnTo>
                  <a:pt x="97" y="141"/>
                </a:lnTo>
                <a:lnTo>
                  <a:pt x="98" y="140"/>
                </a:lnTo>
                <a:lnTo>
                  <a:pt x="98" y="140"/>
                </a:lnTo>
                <a:lnTo>
                  <a:pt x="99" y="139"/>
                </a:lnTo>
                <a:lnTo>
                  <a:pt x="99" y="139"/>
                </a:lnTo>
                <a:lnTo>
                  <a:pt x="100" y="138"/>
                </a:lnTo>
                <a:lnTo>
                  <a:pt x="102" y="138"/>
                </a:lnTo>
                <a:lnTo>
                  <a:pt x="103" y="137"/>
                </a:lnTo>
                <a:lnTo>
                  <a:pt x="104" y="137"/>
                </a:lnTo>
                <a:lnTo>
                  <a:pt x="104" y="137"/>
                </a:lnTo>
                <a:lnTo>
                  <a:pt x="105" y="136"/>
                </a:lnTo>
                <a:lnTo>
                  <a:pt x="105" y="135"/>
                </a:lnTo>
                <a:lnTo>
                  <a:pt x="105" y="134"/>
                </a:lnTo>
                <a:lnTo>
                  <a:pt x="106" y="133"/>
                </a:lnTo>
                <a:lnTo>
                  <a:pt x="106" y="132"/>
                </a:lnTo>
                <a:lnTo>
                  <a:pt x="106" y="129"/>
                </a:lnTo>
                <a:lnTo>
                  <a:pt x="106" y="128"/>
                </a:lnTo>
                <a:lnTo>
                  <a:pt x="107" y="126"/>
                </a:lnTo>
                <a:lnTo>
                  <a:pt x="107" y="124"/>
                </a:lnTo>
                <a:lnTo>
                  <a:pt x="108" y="122"/>
                </a:lnTo>
                <a:lnTo>
                  <a:pt x="109" y="120"/>
                </a:lnTo>
                <a:lnTo>
                  <a:pt x="110" y="117"/>
                </a:lnTo>
                <a:lnTo>
                  <a:pt x="111" y="115"/>
                </a:lnTo>
                <a:lnTo>
                  <a:pt x="112" y="114"/>
                </a:lnTo>
                <a:lnTo>
                  <a:pt x="113" y="113"/>
                </a:lnTo>
                <a:lnTo>
                  <a:pt x="115" y="110"/>
                </a:lnTo>
                <a:lnTo>
                  <a:pt x="117" y="108"/>
                </a:lnTo>
                <a:lnTo>
                  <a:pt x="121" y="104"/>
                </a:lnTo>
                <a:lnTo>
                  <a:pt x="123" y="103"/>
                </a:lnTo>
                <a:lnTo>
                  <a:pt x="124" y="102"/>
                </a:lnTo>
                <a:lnTo>
                  <a:pt x="125" y="100"/>
                </a:lnTo>
                <a:lnTo>
                  <a:pt x="126" y="98"/>
                </a:lnTo>
                <a:lnTo>
                  <a:pt x="126" y="96"/>
                </a:lnTo>
                <a:lnTo>
                  <a:pt x="128" y="92"/>
                </a:lnTo>
                <a:lnTo>
                  <a:pt x="129" y="90"/>
                </a:lnTo>
                <a:lnTo>
                  <a:pt x="129" y="89"/>
                </a:lnTo>
                <a:lnTo>
                  <a:pt x="130" y="88"/>
                </a:lnTo>
                <a:lnTo>
                  <a:pt x="130" y="87"/>
                </a:lnTo>
                <a:lnTo>
                  <a:pt x="131" y="86"/>
                </a:lnTo>
                <a:lnTo>
                  <a:pt x="132" y="86"/>
                </a:lnTo>
                <a:lnTo>
                  <a:pt x="133" y="85"/>
                </a:lnTo>
                <a:lnTo>
                  <a:pt x="134" y="84"/>
                </a:lnTo>
                <a:lnTo>
                  <a:pt x="138" y="82"/>
                </a:lnTo>
                <a:lnTo>
                  <a:pt x="139" y="81"/>
                </a:lnTo>
                <a:lnTo>
                  <a:pt x="140" y="81"/>
                </a:lnTo>
                <a:lnTo>
                  <a:pt x="141" y="80"/>
                </a:lnTo>
                <a:lnTo>
                  <a:pt x="142" y="79"/>
                </a:lnTo>
                <a:lnTo>
                  <a:pt x="145" y="75"/>
                </a:lnTo>
                <a:lnTo>
                  <a:pt x="147" y="74"/>
                </a:lnTo>
                <a:lnTo>
                  <a:pt x="149" y="72"/>
                </a:lnTo>
                <a:lnTo>
                  <a:pt x="151" y="71"/>
                </a:lnTo>
                <a:lnTo>
                  <a:pt x="153" y="69"/>
                </a:lnTo>
                <a:lnTo>
                  <a:pt x="155" y="68"/>
                </a:lnTo>
                <a:lnTo>
                  <a:pt x="157" y="67"/>
                </a:lnTo>
                <a:lnTo>
                  <a:pt x="160" y="67"/>
                </a:lnTo>
                <a:lnTo>
                  <a:pt x="161" y="66"/>
                </a:lnTo>
                <a:lnTo>
                  <a:pt x="162" y="66"/>
                </a:lnTo>
                <a:lnTo>
                  <a:pt x="162" y="65"/>
                </a:lnTo>
                <a:lnTo>
                  <a:pt x="163" y="64"/>
                </a:lnTo>
                <a:lnTo>
                  <a:pt x="163" y="64"/>
                </a:lnTo>
                <a:lnTo>
                  <a:pt x="164" y="63"/>
                </a:lnTo>
                <a:lnTo>
                  <a:pt x="164" y="62"/>
                </a:lnTo>
                <a:lnTo>
                  <a:pt x="165" y="60"/>
                </a:lnTo>
                <a:lnTo>
                  <a:pt x="166" y="56"/>
                </a:lnTo>
                <a:lnTo>
                  <a:pt x="167" y="54"/>
                </a:lnTo>
                <a:lnTo>
                  <a:pt x="167" y="53"/>
                </a:lnTo>
                <a:lnTo>
                  <a:pt x="168" y="50"/>
                </a:lnTo>
                <a:lnTo>
                  <a:pt x="170" y="48"/>
                </a:lnTo>
                <a:lnTo>
                  <a:pt x="172" y="45"/>
                </a:lnTo>
                <a:lnTo>
                  <a:pt x="173" y="44"/>
                </a:lnTo>
                <a:lnTo>
                  <a:pt x="174" y="43"/>
                </a:lnTo>
                <a:lnTo>
                  <a:pt x="175" y="42"/>
                </a:lnTo>
                <a:lnTo>
                  <a:pt x="176" y="41"/>
                </a:lnTo>
                <a:lnTo>
                  <a:pt x="178" y="40"/>
                </a:lnTo>
                <a:lnTo>
                  <a:pt x="178" y="39"/>
                </a:lnTo>
                <a:lnTo>
                  <a:pt x="179" y="39"/>
                </a:lnTo>
                <a:lnTo>
                  <a:pt x="182" y="38"/>
                </a:lnTo>
                <a:lnTo>
                  <a:pt x="185" y="37"/>
                </a:lnTo>
                <a:lnTo>
                  <a:pt x="189" y="36"/>
                </a:lnTo>
                <a:lnTo>
                  <a:pt x="195" y="35"/>
                </a:lnTo>
                <a:lnTo>
                  <a:pt x="198" y="34"/>
                </a:lnTo>
                <a:lnTo>
                  <a:pt x="205" y="32"/>
                </a:lnTo>
                <a:lnTo>
                  <a:pt x="213" y="31"/>
                </a:lnTo>
                <a:lnTo>
                  <a:pt x="218" y="29"/>
                </a:lnTo>
                <a:lnTo>
                  <a:pt x="220" y="29"/>
                </a:lnTo>
                <a:lnTo>
                  <a:pt x="221" y="29"/>
                </a:lnTo>
                <a:lnTo>
                  <a:pt x="223" y="28"/>
                </a:lnTo>
                <a:lnTo>
                  <a:pt x="225" y="28"/>
                </a:lnTo>
                <a:lnTo>
                  <a:pt x="228" y="28"/>
                </a:lnTo>
                <a:lnTo>
                  <a:pt x="233" y="29"/>
                </a:lnTo>
                <a:lnTo>
                  <a:pt x="240" y="29"/>
                </a:lnTo>
                <a:lnTo>
                  <a:pt x="242" y="30"/>
                </a:lnTo>
                <a:lnTo>
                  <a:pt x="244" y="30"/>
                </a:lnTo>
                <a:lnTo>
                  <a:pt x="245" y="31"/>
                </a:lnTo>
                <a:lnTo>
                  <a:pt x="247" y="31"/>
                </a:lnTo>
                <a:lnTo>
                  <a:pt x="251" y="33"/>
                </a:lnTo>
                <a:lnTo>
                  <a:pt x="253" y="34"/>
                </a:lnTo>
                <a:lnTo>
                  <a:pt x="254" y="34"/>
                </a:lnTo>
                <a:lnTo>
                  <a:pt x="255" y="35"/>
                </a:lnTo>
                <a:lnTo>
                  <a:pt x="255" y="35"/>
                </a:lnTo>
                <a:lnTo>
                  <a:pt x="256" y="34"/>
                </a:lnTo>
                <a:lnTo>
                  <a:pt x="257" y="34"/>
                </a:lnTo>
                <a:lnTo>
                  <a:pt x="258" y="34"/>
                </a:lnTo>
                <a:lnTo>
                  <a:pt x="258" y="33"/>
                </a:lnTo>
                <a:lnTo>
                  <a:pt x="259" y="33"/>
                </a:lnTo>
                <a:lnTo>
                  <a:pt x="269" y="21"/>
                </a:lnTo>
                <a:lnTo>
                  <a:pt x="270" y="20"/>
                </a:lnTo>
                <a:lnTo>
                  <a:pt x="272" y="19"/>
                </a:lnTo>
                <a:lnTo>
                  <a:pt x="273" y="18"/>
                </a:lnTo>
                <a:lnTo>
                  <a:pt x="274" y="17"/>
                </a:lnTo>
                <a:lnTo>
                  <a:pt x="277" y="15"/>
                </a:lnTo>
                <a:lnTo>
                  <a:pt x="279" y="14"/>
                </a:lnTo>
                <a:lnTo>
                  <a:pt x="282" y="13"/>
                </a:lnTo>
                <a:lnTo>
                  <a:pt x="285" y="12"/>
                </a:lnTo>
                <a:lnTo>
                  <a:pt x="288" y="11"/>
                </a:lnTo>
                <a:lnTo>
                  <a:pt x="289" y="10"/>
                </a:lnTo>
                <a:lnTo>
                  <a:pt x="291" y="10"/>
                </a:lnTo>
                <a:lnTo>
                  <a:pt x="292" y="10"/>
                </a:lnTo>
                <a:lnTo>
                  <a:pt x="293" y="10"/>
                </a:lnTo>
                <a:lnTo>
                  <a:pt x="294" y="10"/>
                </a:lnTo>
                <a:lnTo>
                  <a:pt x="294" y="10"/>
                </a:lnTo>
                <a:lnTo>
                  <a:pt x="295" y="11"/>
                </a:lnTo>
                <a:lnTo>
                  <a:pt x="298" y="12"/>
                </a:lnTo>
                <a:lnTo>
                  <a:pt x="299" y="12"/>
                </a:lnTo>
                <a:lnTo>
                  <a:pt x="300" y="12"/>
                </a:lnTo>
                <a:lnTo>
                  <a:pt x="300" y="12"/>
                </a:lnTo>
                <a:lnTo>
                  <a:pt x="301" y="12"/>
                </a:lnTo>
                <a:lnTo>
                  <a:pt x="301" y="12"/>
                </a:lnTo>
                <a:lnTo>
                  <a:pt x="301" y="12"/>
                </a:lnTo>
                <a:lnTo>
                  <a:pt x="302" y="11"/>
                </a:lnTo>
                <a:lnTo>
                  <a:pt x="302" y="10"/>
                </a:lnTo>
                <a:lnTo>
                  <a:pt x="303" y="10"/>
                </a:lnTo>
                <a:lnTo>
                  <a:pt x="305" y="4"/>
                </a:lnTo>
                <a:lnTo>
                  <a:pt x="307" y="1"/>
                </a:lnTo>
                <a:lnTo>
                  <a:pt x="307" y="0"/>
                </a:lnTo>
                <a:lnTo>
                  <a:pt x="308" y="1"/>
                </a:lnTo>
                <a:close/>
              </a:path>
            </a:pathLst>
          </a:custGeom>
          <a:solidFill>
            <a:srgbClr val="B0C2E5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8" name="Freeform 271">
            <a:extLst>
              <a:ext uri="{FF2B5EF4-FFF2-40B4-BE49-F238E27FC236}">
                <a16:creationId xmlns:a16="http://schemas.microsoft.com/office/drawing/2014/main" id="{74AF8986-15FE-4DEA-AD57-6011920532E4}"/>
              </a:ext>
            </a:extLst>
          </p:cNvPr>
          <p:cNvSpPr>
            <a:spLocks/>
          </p:cNvSpPr>
          <p:nvPr/>
        </p:nvSpPr>
        <p:spPr bwMode="auto">
          <a:xfrm>
            <a:off x="7086281" y="2988457"/>
            <a:ext cx="1359017" cy="1316354"/>
          </a:xfrm>
          <a:custGeom>
            <a:avLst/>
            <a:gdLst>
              <a:gd name="T0" fmla="*/ 616 w 715"/>
              <a:gd name="T1" fmla="*/ 21 h 633"/>
              <a:gd name="T2" fmla="*/ 651 w 715"/>
              <a:gd name="T3" fmla="*/ 12 h 633"/>
              <a:gd name="T4" fmla="*/ 670 w 715"/>
              <a:gd name="T5" fmla="*/ 31 h 633"/>
              <a:gd name="T6" fmla="*/ 689 w 715"/>
              <a:gd name="T7" fmla="*/ 67 h 633"/>
              <a:gd name="T8" fmla="*/ 693 w 715"/>
              <a:gd name="T9" fmla="*/ 90 h 633"/>
              <a:gd name="T10" fmla="*/ 706 w 715"/>
              <a:gd name="T11" fmla="*/ 120 h 633"/>
              <a:gd name="T12" fmla="*/ 680 w 715"/>
              <a:gd name="T13" fmla="*/ 154 h 633"/>
              <a:gd name="T14" fmla="*/ 650 w 715"/>
              <a:gd name="T15" fmla="*/ 162 h 633"/>
              <a:gd name="T16" fmla="*/ 632 w 715"/>
              <a:gd name="T17" fmla="*/ 180 h 633"/>
              <a:gd name="T18" fmla="*/ 618 w 715"/>
              <a:gd name="T19" fmla="*/ 210 h 633"/>
              <a:gd name="T20" fmla="*/ 591 w 715"/>
              <a:gd name="T21" fmla="*/ 249 h 633"/>
              <a:gd name="T22" fmla="*/ 603 w 715"/>
              <a:gd name="T23" fmla="*/ 296 h 633"/>
              <a:gd name="T24" fmla="*/ 638 w 715"/>
              <a:gd name="T25" fmla="*/ 350 h 633"/>
              <a:gd name="T26" fmla="*/ 637 w 715"/>
              <a:gd name="T27" fmla="*/ 367 h 633"/>
              <a:gd name="T28" fmla="*/ 631 w 715"/>
              <a:gd name="T29" fmla="*/ 397 h 633"/>
              <a:gd name="T30" fmla="*/ 601 w 715"/>
              <a:gd name="T31" fmla="*/ 410 h 633"/>
              <a:gd name="T32" fmla="*/ 598 w 715"/>
              <a:gd name="T33" fmla="*/ 437 h 633"/>
              <a:gd name="T34" fmla="*/ 578 w 715"/>
              <a:gd name="T35" fmla="*/ 459 h 633"/>
              <a:gd name="T36" fmla="*/ 526 w 715"/>
              <a:gd name="T37" fmla="*/ 469 h 633"/>
              <a:gd name="T38" fmla="*/ 457 w 715"/>
              <a:gd name="T39" fmla="*/ 465 h 633"/>
              <a:gd name="T40" fmla="*/ 435 w 715"/>
              <a:gd name="T41" fmla="*/ 486 h 633"/>
              <a:gd name="T42" fmla="*/ 415 w 715"/>
              <a:gd name="T43" fmla="*/ 503 h 633"/>
              <a:gd name="T44" fmla="*/ 379 w 715"/>
              <a:gd name="T45" fmla="*/ 527 h 633"/>
              <a:gd name="T46" fmla="*/ 353 w 715"/>
              <a:gd name="T47" fmla="*/ 524 h 633"/>
              <a:gd name="T48" fmla="*/ 310 w 715"/>
              <a:gd name="T49" fmla="*/ 541 h 633"/>
              <a:gd name="T50" fmla="*/ 276 w 715"/>
              <a:gd name="T51" fmla="*/ 557 h 633"/>
              <a:gd name="T52" fmla="*/ 233 w 715"/>
              <a:gd name="T53" fmla="*/ 574 h 633"/>
              <a:gd name="T54" fmla="*/ 220 w 715"/>
              <a:gd name="T55" fmla="*/ 602 h 633"/>
              <a:gd name="T56" fmla="*/ 195 w 715"/>
              <a:gd name="T57" fmla="*/ 619 h 633"/>
              <a:gd name="T58" fmla="*/ 174 w 715"/>
              <a:gd name="T59" fmla="*/ 632 h 633"/>
              <a:gd name="T60" fmla="*/ 155 w 715"/>
              <a:gd name="T61" fmla="*/ 624 h 633"/>
              <a:gd name="T62" fmla="*/ 144 w 715"/>
              <a:gd name="T63" fmla="*/ 619 h 633"/>
              <a:gd name="T64" fmla="*/ 118 w 715"/>
              <a:gd name="T65" fmla="*/ 597 h 633"/>
              <a:gd name="T66" fmla="*/ 135 w 715"/>
              <a:gd name="T67" fmla="*/ 590 h 633"/>
              <a:gd name="T68" fmla="*/ 127 w 715"/>
              <a:gd name="T69" fmla="*/ 551 h 633"/>
              <a:gd name="T70" fmla="*/ 117 w 715"/>
              <a:gd name="T71" fmla="*/ 519 h 633"/>
              <a:gd name="T72" fmla="*/ 118 w 715"/>
              <a:gd name="T73" fmla="*/ 471 h 633"/>
              <a:gd name="T74" fmla="*/ 98 w 715"/>
              <a:gd name="T75" fmla="*/ 451 h 633"/>
              <a:gd name="T76" fmla="*/ 64 w 715"/>
              <a:gd name="T77" fmla="*/ 448 h 633"/>
              <a:gd name="T78" fmla="*/ 39 w 715"/>
              <a:gd name="T79" fmla="*/ 427 h 633"/>
              <a:gd name="T80" fmla="*/ 9 w 715"/>
              <a:gd name="T81" fmla="*/ 409 h 633"/>
              <a:gd name="T82" fmla="*/ 37 w 715"/>
              <a:gd name="T83" fmla="*/ 354 h 633"/>
              <a:gd name="T84" fmla="*/ 77 w 715"/>
              <a:gd name="T85" fmla="*/ 348 h 633"/>
              <a:gd name="T86" fmla="*/ 111 w 715"/>
              <a:gd name="T87" fmla="*/ 341 h 633"/>
              <a:gd name="T88" fmla="*/ 133 w 715"/>
              <a:gd name="T89" fmla="*/ 297 h 633"/>
              <a:gd name="T90" fmla="*/ 158 w 715"/>
              <a:gd name="T91" fmla="*/ 301 h 633"/>
              <a:gd name="T92" fmla="*/ 184 w 715"/>
              <a:gd name="T93" fmla="*/ 264 h 633"/>
              <a:gd name="T94" fmla="*/ 212 w 715"/>
              <a:gd name="T95" fmla="*/ 287 h 633"/>
              <a:gd name="T96" fmla="*/ 244 w 715"/>
              <a:gd name="T97" fmla="*/ 260 h 633"/>
              <a:gd name="T98" fmla="*/ 252 w 715"/>
              <a:gd name="T99" fmla="*/ 225 h 633"/>
              <a:gd name="T100" fmla="*/ 295 w 715"/>
              <a:gd name="T101" fmla="*/ 212 h 633"/>
              <a:gd name="T102" fmla="*/ 328 w 715"/>
              <a:gd name="T103" fmla="*/ 212 h 633"/>
              <a:gd name="T104" fmla="*/ 383 w 715"/>
              <a:gd name="T105" fmla="*/ 211 h 633"/>
              <a:gd name="T106" fmla="*/ 401 w 715"/>
              <a:gd name="T107" fmla="*/ 180 h 633"/>
              <a:gd name="T108" fmla="*/ 435 w 715"/>
              <a:gd name="T109" fmla="*/ 158 h 633"/>
              <a:gd name="T110" fmla="*/ 485 w 715"/>
              <a:gd name="T111" fmla="*/ 150 h 633"/>
              <a:gd name="T112" fmla="*/ 549 w 715"/>
              <a:gd name="T113" fmla="*/ 110 h 633"/>
              <a:gd name="T114" fmla="*/ 599 w 715"/>
              <a:gd name="T115" fmla="*/ 103 h 633"/>
              <a:gd name="T116" fmla="*/ 606 w 715"/>
              <a:gd name="T117" fmla="*/ 78 h 633"/>
              <a:gd name="T118" fmla="*/ 577 w 715"/>
              <a:gd name="T119" fmla="*/ 56 h 633"/>
              <a:gd name="T120" fmla="*/ 557 w 715"/>
              <a:gd name="T121" fmla="*/ 43 h 633"/>
              <a:gd name="T122" fmla="*/ 566 w 715"/>
              <a:gd name="T123" fmla="*/ 8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15" h="633">
                <a:moveTo>
                  <a:pt x="573" y="0"/>
                </a:moveTo>
                <a:lnTo>
                  <a:pt x="574" y="0"/>
                </a:lnTo>
                <a:lnTo>
                  <a:pt x="575" y="1"/>
                </a:lnTo>
                <a:lnTo>
                  <a:pt x="577" y="2"/>
                </a:lnTo>
                <a:lnTo>
                  <a:pt x="582" y="5"/>
                </a:lnTo>
                <a:lnTo>
                  <a:pt x="584" y="6"/>
                </a:lnTo>
                <a:lnTo>
                  <a:pt x="586" y="7"/>
                </a:lnTo>
                <a:lnTo>
                  <a:pt x="587" y="7"/>
                </a:lnTo>
                <a:lnTo>
                  <a:pt x="589" y="8"/>
                </a:lnTo>
                <a:lnTo>
                  <a:pt x="594" y="9"/>
                </a:lnTo>
                <a:lnTo>
                  <a:pt x="596" y="10"/>
                </a:lnTo>
                <a:lnTo>
                  <a:pt x="597" y="10"/>
                </a:lnTo>
                <a:lnTo>
                  <a:pt x="599" y="11"/>
                </a:lnTo>
                <a:lnTo>
                  <a:pt x="601" y="12"/>
                </a:lnTo>
                <a:lnTo>
                  <a:pt x="603" y="13"/>
                </a:lnTo>
                <a:lnTo>
                  <a:pt x="604" y="14"/>
                </a:lnTo>
                <a:lnTo>
                  <a:pt x="607" y="17"/>
                </a:lnTo>
                <a:lnTo>
                  <a:pt x="608" y="18"/>
                </a:lnTo>
                <a:lnTo>
                  <a:pt x="610" y="19"/>
                </a:lnTo>
                <a:lnTo>
                  <a:pt x="611" y="20"/>
                </a:lnTo>
                <a:lnTo>
                  <a:pt x="613" y="20"/>
                </a:lnTo>
                <a:lnTo>
                  <a:pt x="615" y="21"/>
                </a:lnTo>
                <a:lnTo>
                  <a:pt x="616" y="21"/>
                </a:lnTo>
                <a:lnTo>
                  <a:pt x="618" y="21"/>
                </a:lnTo>
                <a:lnTo>
                  <a:pt x="619" y="21"/>
                </a:lnTo>
                <a:lnTo>
                  <a:pt x="620" y="21"/>
                </a:lnTo>
                <a:lnTo>
                  <a:pt x="622" y="21"/>
                </a:lnTo>
                <a:lnTo>
                  <a:pt x="623" y="20"/>
                </a:lnTo>
                <a:lnTo>
                  <a:pt x="625" y="20"/>
                </a:lnTo>
                <a:lnTo>
                  <a:pt x="630" y="18"/>
                </a:lnTo>
                <a:lnTo>
                  <a:pt x="631" y="17"/>
                </a:lnTo>
                <a:lnTo>
                  <a:pt x="633" y="17"/>
                </a:lnTo>
                <a:lnTo>
                  <a:pt x="635" y="16"/>
                </a:lnTo>
                <a:lnTo>
                  <a:pt x="637" y="16"/>
                </a:lnTo>
                <a:lnTo>
                  <a:pt x="639" y="16"/>
                </a:lnTo>
                <a:lnTo>
                  <a:pt x="640" y="17"/>
                </a:lnTo>
                <a:lnTo>
                  <a:pt x="643" y="17"/>
                </a:lnTo>
                <a:lnTo>
                  <a:pt x="644" y="17"/>
                </a:lnTo>
                <a:lnTo>
                  <a:pt x="646" y="17"/>
                </a:lnTo>
                <a:lnTo>
                  <a:pt x="647" y="17"/>
                </a:lnTo>
                <a:lnTo>
                  <a:pt x="647" y="17"/>
                </a:lnTo>
                <a:lnTo>
                  <a:pt x="648" y="17"/>
                </a:lnTo>
                <a:lnTo>
                  <a:pt x="649" y="16"/>
                </a:lnTo>
                <a:lnTo>
                  <a:pt x="649" y="16"/>
                </a:lnTo>
                <a:lnTo>
                  <a:pt x="650" y="15"/>
                </a:lnTo>
                <a:lnTo>
                  <a:pt x="651" y="12"/>
                </a:lnTo>
                <a:lnTo>
                  <a:pt x="652" y="12"/>
                </a:lnTo>
                <a:lnTo>
                  <a:pt x="652" y="11"/>
                </a:lnTo>
                <a:lnTo>
                  <a:pt x="653" y="11"/>
                </a:lnTo>
                <a:lnTo>
                  <a:pt x="653" y="11"/>
                </a:lnTo>
                <a:lnTo>
                  <a:pt x="653" y="11"/>
                </a:lnTo>
                <a:lnTo>
                  <a:pt x="654" y="11"/>
                </a:lnTo>
                <a:lnTo>
                  <a:pt x="654" y="12"/>
                </a:lnTo>
                <a:lnTo>
                  <a:pt x="654" y="12"/>
                </a:lnTo>
                <a:lnTo>
                  <a:pt x="655" y="12"/>
                </a:lnTo>
                <a:lnTo>
                  <a:pt x="655" y="13"/>
                </a:lnTo>
                <a:lnTo>
                  <a:pt x="655" y="16"/>
                </a:lnTo>
                <a:lnTo>
                  <a:pt x="656" y="17"/>
                </a:lnTo>
                <a:lnTo>
                  <a:pt x="656" y="18"/>
                </a:lnTo>
                <a:lnTo>
                  <a:pt x="656" y="19"/>
                </a:lnTo>
                <a:lnTo>
                  <a:pt x="657" y="20"/>
                </a:lnTo>
                <a:lnTo>
                  <a:pt x="658" y="21"/>
                </a:lnTo>
                <a:lnTo>
                  <a:pt x="658" y="21"/>
                </a:lnTo>
                <a:lnTo>
                  <a:pt x="659" y="22"/>
                </a:lnTo>
                <a:lnTo>
                  <a:pt x="661" y="23"/>
                </a:lnTo>
                <a:lnTo>
                  <a:pt x="665" y="26"/>
                </a:lnTo>
                <a:lnTo>
                  <a:pt x="666" y="28"/>
                </a:lnTo>
                <a:lnTo>
                  <a:pt x="669" y="30"/>
                </a:lnTo>
                <a:lnTo>
                  <a:pt x="670" y="31"/>
                </a:lnTo>
                <a:lnTo>
                  <a:pt x="671" y="31"/>
                </a:lnTo>
                <a:lnTo>
                  <a:pt x="672" y="32"/>
                </a:lnTo>
                <a:lnTo>
                  <a:pt x="674" y="32"/>
                </a:lnTo>
                <a:lnTo>
                  <a:pt x="678" y="33"/>
                </a:lnTo>
                <a:lnTo>
                  <a:pt x="679" y="33"/>
                </a:lnTo>
                <a:lnTo>
                  <a:pt x="680" y="34"/>
                </a:lnTo>
                <a:lnTo>
                  <a:pt x="681" y="34"/>
                </a:lnTo>
                <a:lnTo>
                  <a:pt x="682" y="35"/>
                </a:lnTo>
                <a:lnTo>
                  <a:pt x="684" y="36"/>
                </a:lnTo>
                <a:lnTo>
                  <a:pt x="685" y="38"/>
                </a:lnTo>
                <a:lnTo>
                  <a:pt x="687" y="40"/>
                </a:lnTo>
                <a:lnTo>
                  <a:pt x="689" y="42"/>
                </a:lnTo>
                <a:lnTo>
                  <a:pt x="690" y="45"/>
                </a:lnTo>
                <a:lnTo>
                  <a:pt x="691" y="46"/>
                </a:lnTo>
                <a:lnTo>
                  <a:pt x="692" y="48"/>
                </a:lnTo>
                <a:lnTo>
                  <a:pt x="692" y="50"/>
                </a:lnTo>
                <a:lnTo>
                  <a:pt x="693" y="52"/>
                </a:lnTo>
                <a:lnTo>
                  <a:pt x="693" y="54"/>
                </a:lnTo>
                <a:lnTo>
                  <a:pt x="692" y="56"/>
                </a:lnTo>
                <a:lnTo>
                  <a:pt x="692" y="58"/>
                </a:lnTo>
                <a:lnTo>
                  <a:pt x="691" y="61"/>
                </a:lnTo>
                <a:lnTo>
                  <a:pt x="691" y="64"/>
                </a:lnTo>
                <a:lnTo>
                  <a:pt x="689" y="67"/>
                </a:lnTo>
                <a:lnTo>
                  <a:pt x="688" y="71"/>
                </a:lnTo>
                <a:lnTo>
                  <a:pt x="686" y="74"/>
                </a:lnTo>
                <a:lnTo>
                  <a:pt x="684" y="78"/>
                </a:lnTo>
                <a:lnTo>
                  <a:pt x="684" y="79"/>
                </a:lnTo>
                <a:lnTo>
                  <a:pt x="683" y="81"/>
                </a:lnTo>
                <a:lnTo>
                  <a:pt x="683" y="82"/>
                </a:lnTo>
                <a:lnTo>
                  <a:pt x="682" y="83"/>
                </a:lnTo>
                <a:lnTo>
                  <a:pt x="682" y="84"/>
                </a:lnTo>
                <a:lnTo>
                  <a:pt x="682" y="85"/>
                </a:lnTo>
                <a:lnTo>
                  <a:pt x="682" y="86"/>
                </a:lnTo>
                <a:lnTo>
                  <a:pt x="682" y="86"/>
                </a:lnTo>
                <a:lnTo>
                  <a:pt x="683" y="87"/>
                </a:lnTo>
                <a:lnTo>
                  <a:pt x="683" y="87"/>
                </a:lnTo>
                <a:lnTo>
                  <a:pt x="683" y="88"/>
                </a:lnTo>
                <a:lnTo>
                  <a:pt x="684" y="89"/>
                </a:lnTo>
                <a:lnTo>
                  <a:pt x="685" y="89"/>
                </a:lnTo>
                <a:lnTo>
                  <a:pt x="686" y="90"/>
                </a:lnTo>
                <a:lnTo>
                  <a:pt x="686" y="90"/>
                </a:lnTo>
                <a:lnTo>
                  <a:pt x="687" y="90"/>
                </a:lnTo>
                <a:lnTo>
                  <a:pt x="688" y="90"/>
                </a:lnTo>
                <a:lnTo>
                  <a:pt x="689" y="90"/>
                </a:lnTo>
                <a:lnTo>
                  <a:pt x="691" y="90"/>
                </a:lnTo>
                <a:lnTo>
                  <a:pt x="693" y="90"/>
                </a:lnTo>
                <a:lnTo>
                  <a:pt x="696" y="89"/>
                </a:lnTo>
                <a:lnTo>
                  <a:pt x="702" y="87"/>
                </a:lnTo>
                <a:lnTo>
                  <a:pt x="705" y="86"/>
                </a:lnTo>
                <a:lnTo>
                  <a:pt x="707" y="86"/>
                </a:lnTo>
                <a:lnTo>
                  <a:pt x="708" y="86"/>
                </a:lnTo>
                <a:lnTo>
                  <a:pt x="709" y="86"/>
                </a:lnTo>
                <a:lnTo>
                  <a:pt x="710" y="86"/>
                </a:lnTo>
                <a:lnTo>
                  <a:pt x="711" y="86"/>
                </a:lnTo>
                <a:lnTo>
                  <a:pt x="712" y="86"/>
                </a:lnTo>
                <a:lnTo>
                  <a:pt x="713" y="86"/>
                </a:lnTo>
                <a:lnTo>
                  <a:pt x="713" y="87"/>
                </a:lnTo>
                <a:lnTo>
                  <a:pt x="714" y="88"/>
                </a:lnTo>
                <a:lnTo>
                  <a:pt x="714" y="88"/>
                </a:lnTo>
                <a:lnTo>
                  <a:pt x="715" y="89"/>
                </a:lnTo>
                <a:lnTo>
                  <a:pt x="715" y="90"/>
                </a:lnTo>
                <a:lnTo>
                  <a:pt x="715" y="92"/>
                </a:lnTo>
                <a:lnTo>
                  <a:pt x="715" y="94"/>
                </a:lnTo>
                <a:lnTo>
                  <a:pt x="715" y="96"/>
                </a:lnTo>
                <a:lnTo>
                  <a:pt x="714" y="98"/>
                </a:lnTo>
                <a:lnTo>
                  <a:pt x="714" y="100"/>
                </a:lnTo>
                <a:lnTo>
                  <a:pt x="712" y="104"/>
                </a:lnTo>
                <a:lnTo>
                  <a:pt x="711" y="107"/>
                </a:lnTo>
                <a:lnTo>
                  <a:pt x="706" y="120"/>
                </a:lnTo>
                <a:lnTo>
                  <a:pt x="703" y="128"/>
                </a:lnTo>
                <a:lnTo>
                  <a:pt x="702" y="130"/>
                </a:lnTo>
                <a:lnTo>
                  <a:pt x="702" y="130"/>
                </a:lnTo>
                <a:lnTo>
                  <a:pt x="702" y="130"/>
                </a:lnTo>
                <a:lnTo>
                  <a:pt x="702" y="131"/>
                </a:lnTo>
                <a:lnTo>
                  <a:pt x="702" y="131"/>
                </a:lnTo>
                <a:lnTo>
                  <a:pt x="701" y="132"/>
                </a:lnTo>
                <a:lnTo>
                  <a:pt x="701" y="133"/>
                </a:lnTo>
                <a:lnTo>
                  <a:pt x="699" y="134"/>
                </a:lnTo>
                <a:lnTo>
                  <a:pt x="697" y="136"/>
                </a:lnTo>
                <a:lnTo>
                  <a:pt x="696" y="137"/>
                </a:lnTo>
                <a:lnTo>
                  <a:pt x="693" y="139"/>
                </a:lnTo>
                <a:lnTo>
                  <a:pt x="692" y="140"/>
                </a:lnTo>
                <a:lnTo>
                  <a:pt x="688" y="143"/>
                </a:lnTo>
                <a:lnTo>
                  <a:pt x="686" y="144"/>
                </a:lnTo>
                <a:lnTo>
                  <a:pt x="685" y="145"/>
                </a:lnTo>
                <a:lnTo>
                  <a:pt x="684" y="145"/>
                </a:lnTo>
                <a:lnTo>
                  <a:pt x="683" y="146"/>
                </a:lnTo>
                <a:lnTo>
                  <a:pt x="683" y="147"/>
                </a:lnTo>
                <a:lnTo>
                  <a:pt x="682" y="148"/>
                </a:lnTo>
                <a:lnTo>
                  <a:pt x="682" y="149"/>
                </a:lnTo>
                <a:lnTo>
                  <a:pt x="681" y="152"/>
                </a:lnTo>
                <a:lnTo>
                  <a:pt x="680" y="154"/>
                </a:lnTo>
                <a:lnTo>
                  <a:pt x="678" y="161"/>
                </a:lnTo>
                <a:lnTo>
                  <a:pt x="677" y="163"/>
                </a:lnTo>
                <a:lnTo>
                  <a:pt x="677" y="164"/>
                </a:lnTo>
                <a:lnTo>
                  <a:pt x="676" y="165"/>
                </a:lnTo>
                <a:lnTo>
                  <a:pt x="676" y="166"/>
                </a:lnTo>
                <a:lnTo>
                  <a:pt x="675" y="167"/>
                </a:lnTo>
                <a:lnTo>
                  <a:pt x="674" y="167"/>
                </a:lnTo>
                <a:lnTo>
                  <a:pt x="673" y="168"/>
                </a:lnTo>
                <a:lnTo>
                  <a:pt x="673" y="168"/>
                </a:lnTo>
                <a:lnTo>
                  <a:pt x="672" y="169"/>
                </a:lnTo>
                <a:lnTo>
                  <a:pt x="671" y="169"/>
                </a:lnTo>
                <a:lnTo>
                  <a:pt x="670" y="169"/>
                </a:lnTo>
                <a:lnTo>
                  <a:pt x="669" y="169"/>
                </a:lnTo>
                <a:lnTo>
                  <a:pt x="668" y="170"/>
                </a:lnTo>
                <a:lnTo>
                  <a:pt x="667" y="169"/>
                </a:lnTo>
                <a:lnTo>
                  <a:pt x="665" y="169"/>
                </a:lnTo>
                <a:lnTo>
                  <a:pt x="664" y="169"/>
                </a:lnTo>
                <a:lnTo>
                  <a:pt x="662" y="169"/>
                </a:lnTo>
                <a:lnTo>
                  <a:pt x="660" y="168"/>
                </a:lnTo>
                <a:lnTo>
                  <a:pt x="658" y="167"/>
                </a:lnTo>
                <a:lnTo>
                  <a:pt x="657" y="166"/>
                </a:lnTo>
                <a:lnTo>
                  <a:pt x="653" y="164"/>
                </a:lnTo>
                <a:lnTo>
                  <a:pt x="650" y="162"/>
                </a:lnTo>
                <a:lnTo>
                  <a:pt x="649" y="162"/>
                </a:lnTo>
                <a:lnTo>
                  <a:pt x="646" y="161"/>
                </a:lnTo>
                <a:lnTo>
                  <a:pt x="643" y="160"/>
                </a:lnTo>
                <a:lnTo>
                  <a:pt x="642" y="159"/>
                </a:lnTo>
                <a:lnTo>
                  <a:pt x="641" y="159"/>
                </a:lnTo>
                <a:lnTo>
                  <a:pt x="640" y="159"/>
                </a:lnTo>
                <a:lnTo>
                  <a:pt x="639" y="159"/>
                </a:lnTo>
                <a:lnTo>
                  <a:pt x="638" y="159"/>
                </a:lnTo>
                <a:lnTo>
                  <a:pt x="635" y="160"/>
                </a:lnTo>
                <a:lnTo>
                  <a:pt x="634" y="160"/>
                </a:lnTo>
                <a:lnTo>
                  <a:pt x="633" y="161"/>
                </a:lnTo>
                <a:lnTo>
                  <a:pt x="633" y="161"/>
                </a:lnTo>
                <a:lnTo>
                  <a:pt x="632" y="161"/>
                </a:lnTo>
                <a:lnTo>
                  <a:pt x="632" y="162"/>
                </a:lnTo>
                <a:lnTo>
                  <a:pt x="632" y="163"/>
                </a:lnTo>
                <a:lnTo>
                  <a:pt x="632" y="163"/>
                </a:lnTo>
                <a:lnTo>
                  <a:pt x="632" y="165"/>
                </a:lnTo>
                <a:lnTo>
                  <a:pt x="632" y="170"/>
                </a:lnTo>
                <a:lnTo>
                  <a:pt x="633" y="172"/>
                </a:lnTo>
                <a:lnTo>
                  <a:pt x="633" y="174"/>
                </a:lnTo>
                <a:lnTo>
                  <a:pt x="633" y="175"/>
                </a:lnTo>
                <a:lnTo>
                  <a:pt x="632" y="179"/>
                </a:lnTo>
                <a:lnTo>
                  <a:pt x="632" y="180"/>
                </a:lnTo>
                <a:lnTo>
                  <a:pt x="631" y="181"/>
                </a:lnTo>
                <a:lnTo>
                  <a:pt x="631" y="182"/>
                </a:lnTo>
                <a:lnTo>
                  <a:pt x="630" y="183"/>
                </a:lnTo>
                <a:lnTo>
                  <a:pt x="629" y="184"/>
                </a:lnTo>
                <a:lnTo>
                  <a:pt x="627" y="187"/>
                </a:lnTo>
                <a:lnTo>
                  <a:pt x="626" y="188"/>
                </a:lnTo>
                <a:lnTo>
                  <a:pt x="625" y="189"/>
                </a:lnTo>
                <a:lnTo>
                  <a:pt x="624" y="190"/>
                </a:lnTo>
                <a:lnTo>
                  <a:pt x="624" y="191"/>
                </a:lnTo>
                <a:lnTo>
                  <a:pt x="623" y="193"/>
                </a:lnTo>
                <a:lnTo>
                  <a:pt x="622" y="194"/>
                </a:lnTo>
                <a:lnTo>
                  <a:pt x="622" y="196"/>
                </a:lnTo>
                <a:lnTo>
                  <a:pt x="621" y="198"/>
                </a:lnTo>
                <a:lnTo>
                  <a:pt x="620" y="200"/>
                </a:lnTo>
                <a:lnTo>
                  <a:pt x="620" y="202"/>
                </a:lnTo>
                <a:lnTo>
                  <a:pt x="620" y="203"/>
                </a:lnTo>
                <a:lnTo>
                  <a:pt x="620" y="204"/>
                </a:lnTo>
                <a:lnTo>
                  <a:pt x="620" y="207"/>
                </a:lnTo>
                <a:lnTo>
                  <a:pt x="620" y="208"/>
                </a:lnTo>
                <a:lnTo>
                  <a:pt x="619" y="208"/>
                </a:lnTo>
                <a:lnTo>
                  <a:pt x="619" y="209"/>
                </a:lnTo>
                <a:lnTo>
                  <a:pt x="618" y="209"/>
                </a:lnTo>
                <a:lnTo>
                  <a:pt x="618" y="210"/>
                </a:lnTo>
                <a:lnTo>
                  <a:pt x="618" y="210"/>
                </a:lnTo>
                <a:lnTo>
                  <a:pt x="616" y="211"/>
                </a:lnTo>
                <a:lnTo>
                  <a:pt x="615" y="211"/>
                </a:lnTo>
                <a:lnTo>
                  <a:pt x="614" y="212"/>
                </a:lnTo>
                <a:lnTo>
                  <a:pt x="611" y="215"/>
                </a:lnTo>
                <a:lnTo>
                  <a:pt x="606" y="219"/>
                </a:lnTo>
                <a:lnTo>
                  <a:pt x="605" y="220"/>
                </a:lnTo>
                <a:lnTo>
                  <a:pt x="604" y="221"/>
                </a:lnTo>
                <a:lnTo>
                  <a:pt x="603" y="222"/>
                </a:lnTo>
                <a:lnTo>
                  <a:pt x="602" y="223"/>
                </a:lnTo>
                <a:lnTo>
                  <a:pt x="601" y="224"/>
                </a:lnTo>
                <a:lnTo>
                  <a:pt x="601" y="225"/>
                </a:lnTo>
                <a:lnTo>
                  <a:pt x="600" y="227"/>
                </a:lnTo>
                <a:lnTo>
                  <a:pt x="599" y="229"/>
                </a:lnTo>
                <a:lnTo>
                  <a:pt x="599" y="231"/>
                </a:lnTo>
                <a:lnTo>
                  <a:pt x="598" y="232"/>
                </a:lnTo>
                <a:lnTo>
                  <a:pt x="598" y="237"/>
                </a:lnTo>
                <a:lnTo>
                  <a:pt x="597" y="238"/>
                </a:lnTo>
                <a:lnTo>
                  <a:pt x="597" y="239"/>
                </a:lnTo>
                <a:lnTo>
                  <a:pt x="597" y="241"/>
                </a:lnTo>
                <a:lnTo>
                  <a:pt x="596" y="242"/>
                </a:lnTo>
                <a:lnTo>
                  <a:pt x="592" y="247"/>
                </a:lnTo>
                <a:lnTo>
                  <a:pt x="591" y="249"/>
                </a:lnTo>
                <a:lnTo>
                  <a:pt x="591" y="250"/>
                </a:lnTo>
                <a:lnTo>
                  <a:pt x="590" y="251"/>
                </a:lnTo>
                <a:lnTo>
                  <a:pt x="590" y="252"/>
                </a:lnTo>
                <a:lnTo>
                  <a:pt x="590" y="253"/>
                </a:lnTo>
                <a:lnTo>
                  <a:pt x="589" y="255"/>
                </a:lnTo>
                <a:lnTo>
                  <a:pt x="589" y="256"/>
                </a:lnTo>
                <a:lnTo>
                  <a:pt x="589" y="257"/>
                </a:lnTo>
                <a:lnTo>
                  <a:pt x="589" y="258"/>
                </a:lnTo>
                <a:lnTo>
                  <a:pt x="590" y="259"/>
                </a:lnTo>
                <a:lnTo>
                  <a:pt x="590" y="260"/>
                </a:lnTo>
                <a:lnTo>
                  <a:pt x="591" y="263"/>
                </a:lnTo>
                <a:lnTo>
                  <a:pt x="592" y="263"/>
                </a:lnTo>
                <a:lnTo>
                  <a:pt x="593" y="265"/>
                </a:lnTo>
                <a:lnTo>
                  <a:pt x="594" y="269"/>
                </a:lnTo>
                <a:lnTo>
                  <a:pt x="594" y="271"/>
                </a:lnTo>
                <a:lnTo>
                  <a:pt x="595" y="273"/>
                </a:lnTo>
                <a:lnTo>
                  <a:pt x="595" y="277"/>
                </a:lnTo>
                <a:lnTo>
                  <a:pt x="596" y="279"/>
                </a:lnTo>
                <a:lnTo>
                  <a:pt x="596" y="280"/>
                </a:lnTo>
                <a:lnTo>
                  <a:pt x="597" y="283"/>
                </a:lnTo>
                <a:lnTo>
                  <a:pt x="598" y="285"/>
                </a:lnTo>
                <a:lnTo>
                  <a:pt x="601" y="290"/>
                </a:lnTo>
                <a:lnTo>
                  <a:pt x="603" y="296"/>
                </a:lnTo>
                <a:lnTo>
                  <a:pt x="604" y="298"/>
                </a:lnTo>
                <a:lnTo>
                  <a:pt x="605" y="300"/>
                </a:lnTo>
                <a:lnTo>
                  <a:pt x="607" y="302"/>
                </a:lnTo>
                <a:lnTo>
                  <a:pt x="608" y="304"/>
                </a:lnTo>
                <a:lnTo>
                  <a:pt x="610" y="306"/>
                </a:lnTo>
                <a:lnTo>
                  <a:pt x="610" y="307"/>
                </a:lnTo>
                <a:lnTo>
                  <a:pt x="612" y="310"/>
                </a:lnTo>
                <a:lnTo>
                  <a:pt x="613" y="313"/>
                </a:lnTo>
                <a:lnTo>
                  <a:pt x="614" y="315"/>
                </a:lnTo>
                <a:lnTo>
                  <a:pt x="615" y="317"/>
                </a:lnTo>
                <a:lnTo>
                  <a:pt x="618" y="325"/>
                </a:lnTo>
                <a:lnTo>
                  <a:pt x="619" y="327"/>
                </a:lnTo>
                <a:lnTo>
                  <a:pt x="619" y="328"/>
                </a:lnTo>
                <a:lnTo>
                  <a:pt x="623" y="335"/>
                </a:lnTo>
                <a:lnTo>
                  <a:pt x="626" y="340"/>
                </a:lnTo>
                <a:lnTo>
                  <a:pt x="627" y="341"/>
                </a:lnTo>
                <a:lnTo>
                  <a:pt x="627" y="342"/>
                </a:lnTo>
                <a:lnTo>
                  <a:pt x="628" y="344"/>
                </a:lnTo>
                <a:lnTo>
                  <a:pt x="629" y="344"/>
                </a:lnTo>
                <a:lnTo>
                  <a:pt x="631" y="345"/>
                </a:lnTo>
                <a:lnTo>
                  <a:pt x="634" y="347"/>
                </a:lnTo>
                <a:lnTo>
                  <a:pt x="636" y="348"/>
                </a:lnTo>
                <a:lnTo>
                  <a:pt x="638" y="350"/>
                </a:lnTo>
                <a:lnTo>
                  <a:pt x="639" y="351"/>
                </a:lnTo>
                <a:lnTo>
                  <a:pt x="640" y="352"/>
                </a:lnTo>
                <a:lnTo>
                  <a:pt x="641" y="354"/>
                </a:lnTo>
                <a:lnTo>
                  <a:pt x="642" y="355"/>
                </a:lnTo>
                <a:lnTo>
                  <a:pt x="643" y="356"/>
                </a:lnTo>
                <a:lnTo>
                  <a:pt x="644" y="358"/>
                </a:lnTo>
                <a:lnTo>
                  <a:pt x="645" y="360"/>
                </a:lnTo>
                <a:lnTo>
                  <a:pt x="645" y="360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4" y="360"/>
                </a:lnTo>
                <a:lnTo>
                  <a:pt x="643" y="361"/>
                </a:lnTo>
                <a:lnTo>
                  <a:pt x="643" y="361"/>
                </a:lnTo>
                <a:lnTo>
                  <a:pt x="642" y="361"/>
                </a:lnTo>
                <a:lnTo>
                  <a:pt x="641" y="362"/>
                </a:lnTo>
                <a:lnTo>
                  <a:pt x="641" y="362"/>
                </a:lnTo>
                <a:lnTo>
                  <a:pt x="640" y="363"/>
                </a:lnTo>
                <a:lnTo>
                  <a:pt x="639" y="364"/>
                </a:lnTo>
                <a:lnTo>
                  <a:pt x="638" y="365"/>
                </a:lnTo>
                <a:lnTo>
                  <a:pt x="637" y="366"/>
                </a:lnTo>
                <a:lnTo>
                  <a:pt x="637" y="367"/>
                </a:lnTo>
                <a:lnTo>
                  <a:pt x="637" y="368"/>
                </a:lnTo>
                <a:lnTo>
                  <a:pt x="637" y="369"/>
                </a:lnTo>
                <a:lnTo>
                  <a:pt x="636" y="370"/>
                </a:lnTo>
                <a:lnTo>
                  <a:pt x="636" y="371"/>
                </a:lnTo>
                <a:lnTo>
                  <a:pt x="636" y="372"/>
                </a:lnTo>
                <a:lnTo>
                  <a:pt x="637" y="374"/>
                </a:lnTo>
                <a:lnTo>
                  <a:pt x="638" y="378"/>
                </a:lnTo>
                <a:lnTo>
                  <a:pt x="638" y="381"/>
                </a:lnTo>
                <a:lnTo>
                  <a:pt x="638" y="383"/>
                </a:lnTo>
                <a:lnTo>
                  <a:pt x="639" y="387"/>
                </a:lnTo>
                <a:lnTo>
                  <a:pt x="639" y="388"/>
                </a:lnTo>
                <a:lnTo>
                  <a:pt x="639" y="389"/>
                </a:lnTo>
                <a:lnTo>
                  <a:pt x="638" y="390"/>
                </a:lnTo>
                <a:lnTo>
                  <a:pt x="638" y="391"/>
                </a:lnTo>
                <a:lnTo>
                  <a:pt x="638" y="392"/>
                </a:lnTo>
                <a:lnTo>
                  <a:pt x="637" y="393"/>
                </a:lnTo>
                <a:lnTo>
                  <a:pt x="637" y="394"/>
                </a:lnTo>
                <a:lnTo>
                  <a:pt x="637" y="394"/>
                </a:lnTo>
                <a:lnTo>
                  <a:pt x="636" y="395"/>
                </a:lnTo>
                <a:lnTo>
                  <a:pt x="636" y="395"/>
                </a:lnTo>
                <a:lnTo>
                  <a:pt x="635" y="395"/>
                </a:lnTo>
                <a:lnTo>
                  <a:pt x="634" y="396"/>
                </a:lnTo>
                <a:lnTo>
                  <a:pt x="631" y="397"/>
                </a:lnTo>
                <a:lnTo>
                  <a:pt x="627" y="398"/>
                </a:lnTo>
                <a:lnTo>
                  <a:pt x="623" y="399"/>
                </a:lnTo>
                <a:lnTo>
                  <a:pt x="622" y="399"/>
                </a:lnTo>
                <a:lnTo>
                  <a:pt x="621" y="400"/>
                </a:lnTo>
                <a:lnTo>
                  <a:pt x="621" y="400"/>
                </a:lnTo>
                <a:lnTo>
                  <a:pt x="620" y="401"/>
                </a:lnTo>
                <a:lnTo>
                  <a:pt x="618" y="405"/>
                </a:lnTo>
                <a:lnTo>
                  <a:pt x="616" y="409"/>
                </a:lnTo>
                <a:lnTo>
                  <a:pt x="616" y="409"/>
                </a:lnTo>
                <a:lnTo>
                  <a:pt x="616" y="411"/>
                </a:lnTo>
                <a:lnTo>
                  <a:pt x="616" y="412"/>
                </a:lnTo>
                <a:lnTo>
                  <a:pt x="616" y="412"/>
                </a:lnTo>
                <a:lnTo>
                  <a:pt x="615" y="412"/>
                </a:lnTo>
                <a:lnTo>
                  <a:pt x="615" y="413"/>
                </a:lnTo>
                <a:lnTo>
                  <a:pt x="615" y="413"/>
                </a:lnTo>
                <a:lnTo>
                  <a:pt x="614" y="413"/>
                </a:lnTo>
                <a:lnTo>
                  <a:pt x="613" y="413"/>
                </a:lnTo>
                <a:lnTo>
                  <a:pt x="612" y="413"/>
                </a:lnTo>
                <a:lnTo>
                  <a:pt x="610" y="413"/>
                </a:lnTo>
                <a:lnTo>
                  <a:pt x="609" y="412"/>
                </a:lnTo>
                <a:lnTo>
                  <a:pt x="607" y="412"/>
                </a:lnTo>
                <a:lnTo>
                  <a:pt x="602" y="410"/>
                </a:lnTo>
                <a:lnTo>
                  <a:pt x="601" y="410"/>
                </a:lnTo>
                <a:lnTo>
                  <a:pt x="600" y="410"/>
                </a:lnTo>
                <a:lnTo>
                  <a:pt x="600" y="410"/>
                </a:lnTo>
                <a:lnTo>
                  <a:pt x="599" y="410"/>
                </a:lnTo>
                <a:lnTo>
                  <a:pt x="598" y="410"/>
                </a:lnTo>
                <a:lnTo>
                  <a:pt x="598" y="410"/>
                </a:lnTo>
                <a:lnTo>
                  <a:pt x="597" y="411"/>
                </a:lnTo>
                <a:lnTo>
                  <a:pt x="596" y="411"/>
                </a:lnTo>
                <a:lnTo>
                  <a:pt x="596" y="411"/>
                </a:lnTo>
                <a:lnTo>
                  <a:pt x="596" y="412"/>
                </a:lnTo>
                <a:lnTo>
                  <a:pt x="596" y="412"/>
                </a:lnTo>
                <a:lnTo>
                  <a:pt x="596" y="413"/>
                </a:lnTo>
                <a:lnTo>
                  <a:pt x="596" y="417"/>
                </a:lnTo>
                <a:lnTo>
                  <a:pt x="596" y="420"/>
                </a:lnTo>
                <a:lnTo>
                  <a:pt x="596" y="421"/>
                </a:lnTo>
                <a:lnTo>
                  <a:pt x="596" y="422"/>
                </a:lnTo>
                <a:lnTo>
                  <a:pt x="596" y="424"/>
                </a:lnTo>
                <a:lnTo>
                  <a:pt x="596" y="426"/>
                </a:lnTo>
                <a:lnTo>
                  <a:pt x="596" y="427"/>
                </a:lnTo>
                <a:lnTo>
                  <a:pt x="597" y="428"/>
                </a:lnTo>
                <a:lnTo>
                  <a:pt x="598" y="432"/>
                </a:lnTo>
                <a:lnTo>
                  <a:pt x="598" y="434"/>
                </a:lnTo>
                <a:lnTo>
                  <a:pt x="598" y="435"/>
                </a:lnTo>
                <a:lnTo>
                  <a:pt x="598" y="437"/>
                </a:lnTo>
                <a:lnTo>
                  <a:pt x="598" y="439"/>
                </a:lnTo>
                <a:lnTo>
                  <a:pt x="598" y="440"/>
                </a:lnTo>
                <a:lnTo>
                  <a:pt x="598" y="442"/>
                </a:lnTo>
                <a:lnTo>
                  <a:pt x="598" y="443"/>
                </a:lnTo>
                <a:lnTo>
                  <a:pt x="597" y="447"/>
                </a:lnTo>
                <a:lnTo>
                  <a:pt x="596" y="453"/>
                </a:lnTo>
                <a:lnTo>
                  <a:pt x="596" y="454"/>
                </a:lnTo>
                <a:lnTo>
                  <a:pt x="596" y="455"/>
                </a:lnTo>
                <a:lnTo>
                  <a:pt x="595" y="456"/>
                </a:lnTo>
                <a:lnTo>
                  <a:pt x="594" y="458"/>
                </a:lnTo>
                <a:lnTo>
                  <a:pt x="594" y="458"/>
                </a:lnTo>
                <a:lnTo>
                  <a:pt x="593" y="459"/>
                </a:lnTo>
                <a:lnTo>
                  <a:pt x="593" y="459"/>
                </a:lnTo>
                <a:lnTo>
                  <a:pt x="592" y="460"/>
                </a:lnTo>
                <a:lnTo>
                  <a:pt x="591" y="460"/>
                </a:lnTo>
                <a:lnTo>
                  <a:pt x="590" y="460"/>
                </a:lnTo>
                <a:lnTo>
                  <a:pt x="589" y="461"/>
                </a:lnTo>
                <a:lnTo>
                  <a:pt x="588" y="461"/>
                </a:lnTo>
                <a:lnTo>
                  <a:pt x="587" y="460"/>
                </a:lnTo>
                <a:lnTo>
                  <a:pt x="583" y="460"/>
                </a:lnTo>
                <a:lnTo>
                  <a:pt x="581" y="459"/>
                </a:lnTo>
                <a:lnTo>
                  <a:pt x="580" y="459"/>
                </a:lnTo>
                <a:lnTo>
                  <a:pt x="578" y="459"/>
                </a:lnTo>
                <a:lnTo>
                  <a:pt x="572" y="460"/>
                </a:lnTo>
                <a:lnTo>
                  <a:pt x="569" y="460"/>
                </a:lnTo>
                <a:lnTo>
                  <a:pt x="560" y="462"/>
                </a:lnTo>
                <a:lnTo>
                  <a:pt x="558" y="462"/>
                </a:lnTo>
                <a:lnTo>
                  <a:pt x="557" y="462"/>
                </a:lnTo>
                <a:lnTo>
                  <a:pt x="556" y="463"/>
                </a:lnTo>
                <a:lnTo>
                  <a:pt x="555" y="463"/>
                </a:lnTo>
                <a:lnTo>
                  <a:pt x="554" y="464"/>
                </a:lnTo>
                <a:lnTo>
                  <a:pt x="553" y="465"/>
                </a:lnTo>
                <a:lnTo>
                  <a:pt x="550" y="468"/>
                </a:lnTo>
                <a:lnTo>
                  <a:pt x="549" y="469"/>
                </a:lnTo>
                <a:lnTo>
                  <a:pt x="548" y="470"/>
                </a:lnTo>
                <a:lnTo>
                  <a:pt x="546" y="471"/>
                </a:lnTo>
                <a:lnTo>
                  <a:pt x="546" y="471"/>
                </a:lnTo>
                <a:lnTo>
                  <a:pt x="545" y="472"/>
                </a:lnTo>
                <a:lnTo>
                  <a:pt x="544" y="472"/>
                </a:lnTo>
                <a:lnTo>
                  <a:pt x="543" y="472"/>
                </a:lnTo>
                <a:lnTo>
                  <a:pt x="542" y="472"/>
                </a:lnTo>
                <a:lnTo>
                  <a:pt x="540" y="472"/>
                </a:lnTo>
                <a:lnTo>
                  <a:pt x="538" y="471"/>
                </a:lnTo>
                <a:lnTo>
                  <a:pt x="533" y="470"/>
                </a:lnTo>
                <a:lnTo>
                  <a:pt x="528" y="470"/>
                </a:lnTo>
                <a:lnTo>
                  <a:pt x="526" y="469"/>
                </a:lnTo>
                <a:lnTo>
                  <a:pt x="522" y="468"/>
                </a:lnTo>
                <a:lnTo>
                  <a:pt x="521" y="468"/>
                </a:lnTo>
                <a:lnTo>
                  <a:pt x="520" y="468"/>
                </a:lnTo>
                <a:lnTo>
                  <a:pt x="519" y="468"/>
                </a:lnTo>
                <a:lnTo>
                  <a:pt x="518" y="468"/>
                </a:lnTo>
                <a:lnTo>
                  <a:pt x="517" y="469"/>
                </a:lnTo>
                <a:lnTo>
                  <a:pt x="515" y="470"/>
                </a:lnTo>
                <a:lnTo>
                  <a:pt x="513" y="470"/>
                </a:lnTo>
                <a:lnTo>
                  <a:pt x="510" y="471"/>
                </a:lnTo>
                <a:lnTo>
                  <a:pt x="507" y="472"/>
                </a:lnTo>
                <a:lnTo>
                  <a:pt x="504" y="472"/>
                </a:lnTo>
                <a:lnTo>
                  <a:pt x="501" y="472"/>
                </a:lnTo>
                <a:lnTo>
                  <a:pt x="498" y="472"/>
                </a:lnTo>
                <a:lnTo>
                  <a:pt x="494" y="472"/>
                </a:lnTo>
                <a:lnTo>
                  <a:pt x="491" y="472"/>
                </a:lnTo>
                <a:lnTo>
                  <a:pt x="482" y="471"/>
                </a:lnTo>
                <a:lnTo>
                  <a:pt x="479" y="470"/>
                </a:lnTo>
                <a:lnTo>
                  <a:pt x="477" y="470"/>
                </a:lnTo>
                <a:lnTo>
                  <a:pt x="473" y="469"/>
                </a:lnTo>
                <a:lnTo>
                  <a:pt x="467" y="467"/>
                </a:lnTo>
                <a:lnTo>
                  <a:pt x="462" y="466"/>
                </a:lnTo>
                <a:lnTo>
                  <a:pt x="459" y="465"/>
                </a:lnTo>
                <a:lnTo>
                  <a:pt x="457" y="465"/>
                </a:lnTo>
                <a:lnTo>
                  <a:pt x="450" y="464"/>
                </a:lnTo>
                <a:lnTo>
                  <a:pt x="448" y="464"/>
                </a:lnTo>
                <a:lnTo>
                  <a:pt x="447" y="464"/>
                </a:lnTo>
                <a:lnTo>
                  <a:pt x="446" y="465"/>
                </a:lnTo>
                <a:lnTo>
                  <a:pt x="445" y="465"/>
                </a:lnTo>
                <a:lnTo>
                  <a:pt x="444" y="465"/>
                </a:lnTo>
                <a:lnTo>
                  <a:pt x="442" y="466"/>
                </a:lnTo>
                <a:lnTo>
                  <a:pt x="441" y="467"/>
                </a:lnTo>
                <a:lnTo>
                  <a:pt x="440" y="467"/>
                </a:lnTo>
                <a:lnTo>
                  <a:pt x="439" y="468"/>
                </a:lnTo>
                <a:lnTo>
                  <a:pt x="438" y="469"/>
                </a:lnTo>
                <a:lnTo>
                  <a:pt x="437" y="470"/>
                </a:lnTo>
                <a:lnTo>
                  <a:pt x="436" y="472"/>
                </a:lnTo>
                <a:lnTo>
                  <a:pt x="436" y="473"/>
                </a:lnTo>
                <a:lnTo>
                  <a:pt x="436" y="473"/>
                </a:lnTo>
                <a:lnTo>
                  <a:pt x="435" y="474"/>
                </a:lnTo>
                <a:lnTo>
                  <a:pt x="435" y="475"/>
                </a:lnTo>
                <a:lnTo>
                  <a:pt x="435" y="476"/>
                </a:lnTo>
                <a:lnTo>
                  <a:pt x="435" y="478"/>
                </a:lnTo>
                <a:lnTo>
                  <a:pt x="435" y="481"/>
                </a:lnTo>
                <a:lnTo>
                  <a:pt x="435" y="482"/>
                </a:lnTo>
                <a:lnTo>
                  <a:pt x="435" y="484"/>
                </a:lnTo>
                <a:lnTo>
                  <a:pt x="435" y="486"/>
                </a:lnTo>
                <a:lnTo>
                  <a:pt x="435" y="487"/>
                </a:lnTo>
                <a:lnTo>
                  <a:pt x="435" y="488"/>
                </a:lnTo>
                <a:lnTo>
                  <a:pt x="434" y="488"/>
                </a:lnTo>
                <a:lnTo>
                  <a:pt x="434" y="489"/>
                </a:lnTo>
                <a:lnTo>
                  <a:pt x="433" y="489"/>
                </a:lnTo>
                <a:lnTo>
                  <a:pt x="433" y="490"/>
                </a:lnTo>
                <a:lnTo>
                  <a:pt x="432" y="490"/>
                </a:lnTo>
                <a:lnTo>
                  <a:pt x="431" y="490"/>
                </a:lnTo>
                <a:lnTo>
                  <a:pt x="429" y="491"/>
                </a:lnTo>
                <a:lnTo>
                  <a:pt x="427" y="491"/>
                </a:lnTo>
                <a:lnTo>
                  <a:pt x="425" y="491"/>
                </a:lnTo>
                <a:lnTo>
                  <a:pt x="424" y="491"/>
                </a:lnTo>
                <a:lnTo>
                  <a:pt x="423" y="491"/>
                </a:lnTo>
                <a:lnTo>
                  <a:pt x="422" y="492"/>
                </a:lnTo>
                <a:lnTo>
                  <a:pt x="422" y="493"/>
                </a:lnTo>
                <a:lnTo>
                  <a:pt x="422" y="493"/>
                </a:lnTo>
                <a:lnTo>
                  <a:pt x="421" y="495"/>
                </a:lnTo>
                <a:lnTo>
                  <a:pt x="421" y="496"/>
                </a:lnTo>
                <a:lnTo>
                  <a:pt x="420" y="498"/>
                </a:lnTo>
                <a:lnTo>
                  <a:pt x="419" y="499"/>
                </a:lnTo>
                <a:lnTo>
                  <a:pt x="418" y="500"/>
                </a:lnTo>
                <a:lnTo>
                  <a:pt x="417" y="501"/>
                </a:lnTo>
                <a:lnTo>
                  <a:pt x="415" y="503"/>
                </a:lnTo>
                <a:lnTo>
                  <a:pt x="414" y="505"/>
                </a:lnTo>
                <a:lnTo>
                  <a:pt x="413" y="505"/>
                </a:lnTo>
                <a:lnTo>
                  <a:pt x="411" y="506"/>
                </a:lnTo>
                <a:lnTo>
                  <a:pt x="409" y="508"/>
                </a:lnTo>
                <a:lnTo>
                  <a:pt x="407" y="508"/>
                </a:lnTo>
                <a:lnTo>
                  <a:pt x="406" y="509"/>
                </a:lnTo>
                <a:lnTo>
                  <a:pt x="405" y="509"/>
                </a:lnTo>
                <a:lnTo>
                  <a:pt x="400" y="511"/>
                </a:lnTo>
                <a:lnTo>
                  <a:pt x="399" y="511"/>
                </a:lnTo>
                <a:lnTo>
                  <a:pt x="397" y="512"/>
                </a:lnTo>
                <a:lnTo>
                  <a:pt x="395" y="512"/>
                </a:lnTo>
                <a:lnTo>
                  <a:pt x="394" y="513"/>
                </a:lnTo>
                <a:lnTo>
                  <a:pt x="393" y="514"/>
                </a:lnTo>
                <a:lnTo>
                  <a:pt x="392" y="514"/>
                </a:lnTo>
                <a:lnTo>
                  <a:pt x="390" y="516"/>
                </a:lnTo>
                <a:lnTo>
                  <a:pt x="389" y="517"/>
                </a:lnTo>
                <a:lnTo>
                  <a:pt x="388" y="517"/>
                </a:lnTo>
                <a:lnTo>
                  <a:pt x="386" y="520"/>
                </a:lnTo>
                <a:lnTo>
                  <a:pt x="383" y="523"/>
                </a:lnTo>
                <a:lnTo>
                  <a:pt x="382" y="525"/>
                </a:lnTo>
                <a:lnTo>
                  <a:pt x="380" y="526"/>
                </a:lnTo>
                <a:lnTo>
                  <a:pt x="380" y="526"/>
                </a:lnTo>
                <a:lnTo>
                  <a:pt x="379" y="527"/>
                </a:lnTo>
                <a:lnTo>
                  <a:pt x="378" y="527"/>
                </a:lnTo>
                <a:lnTo>
                  <a:pt x="378" y="527"/>
                </a:lnTo>
                <a:lnTo>
                  <a:pt x="376" y="528"/>
                </a:lnTo>
                <a:lnTo>
                  <a:pt x="376" y="528"/>
                </a:lnTo>
                <a:lnTo>
                  <a:pt x="375" y="527"/>
                </a:lnTo>
                <a:lnTo>
                  <a:pt x="374" y="527"/>
                </a:lnTo>
                <a:lnTo>
                  <a:pt x="374" y="527"/>
                </a:lnTo>
                <a:lnTo>
                  <a:pt x="373" y="527"/>
                </a:lnTo>
                <a:lnTo>
                  <a:pt x="372" y="526"/>
                </a:lnTo>
                <a:lnTo>
                  <a:pt x="371" y="525"/>
                </a:lnTo>
                <a:lnTo>
                  <a:pt x="368" y="522"/>
                </a:lnTo>
                <a:lnTo>
                  <a:pt x="367" y="521"/>
                </a:lnTo>
                <a:lnTo>
                  <a:pt x="366" y="521"/>
                </a:lnTo>
                <a:lnTo>
                  <a:pt x="365" y="520"/>
                </a:lnTo>
                <a:lnTo>
                  <a:pt x="363" y="519"/>
                </a:lnTo>
                <a:lnTo>
                  <a:pt x="362" y="519"/>
                </a:lnTo>
                <a:lnTo>
                  <a:pt x="361" y="519"/>
                </a:lnTo>
                <a:lnTo>
                  <a:pt x="360" y="519"/>
                </a:lnTo>
                <a:lnTo>
                  <a:pt x="359" y="520"/>
                </a:lnTo>
                <a:lnTo>
                  <a:pt x="357" y="521"/>
                </a:lnTo>
                <a:lnTo>
                  <a:pt x="356" y="522"/>
                </a:lnTo>
                <a:lnTo>
                  <a:pt x="355" y="523"/>
                </a:lnTo>
                <a:lnTo>
                  <a:pt x="353" y="524"/>
                </a:lnTo>
                <a:lnTo>
                  <a:pt x="349" y="529"/>
                </a:lnTo>
                <a:lnTo>
                  <a:pt x="347" y="530"/>
                </a:lnTo>
                <a:lnTo>
                  <a:pt x="346" y="531"/>
                </a:lnTo>
                <a:lnTo>
                  <a:pt x="344" y="533"/>
                </a:lnTo>
                <a:lnTo>
                  <a:pt x="343" y="533"/>
                </a:lnTo>
                <a:lnTo>
                  <a:pt x="342" y="534"/>
                </a:lnTo>
                <a:lnTo>
                  <a:pt x="342" y="534"/>
                </a:lnTo>
                <a:lnTo>
                  <a:pt x="340" y="534"/>
                </a:lnTo>
                <a:lnTo>
                  <a:pt x="339" y="535"/>
                </a:lnTo>
                <a:lnTo>
                  <a:pt x="338" y="536"/>
                </a:lnTo>
                <a:lnTo>
                  <a:pt x="335" y="538"/>
                </a:lnTo>
                <a:lnTo>
                  <a:pt x="334" y="539"/>
                </a:lnTo>
                <a:lnTo>
                  <a:pt x="332" y="539"/>
                </a:lnTo>
                <a:lnTo>
                  <a:pt x="331" y="540"/>
                </a:lnTo>
                <a:lnTo>
                  <a:pt x="329" y="540"/>
                </a:lnTo>
                <a:lnTo>
                  <a:pt x="328" y="541"/>
                </a:lnTo>
                <a:lnTo>
                  <a:pt x="326" y="541"/>
                </a:lnTo>
                <a:lnTo>
                  <a:pt x="324" y="541"/>
                </a:lnTo>
                <a:lnTo>
                  <a:pt x="317" y="541"/>
                </a:lnTo>
                <a:lnTo>
                  <a:pt x="315" y="541"/>
                </a:lnTo>
                <a:lnTo>
                  <a:pt x="313" y="541"/>
                </a:lnTo>
                <a:lnTo>
                  <a:pt x="312" y="541"/>
                </a:lnTo>
                <a:lnTo>
                  <a:pt x="310" y="541"/>
                </a:lnTo>
                <a:lnTo>
                  <a:pt x="308" y="540"/>
                </a:lnTo>
                <a:lnTo>
                  <a:pt x="306" y="540"/>
                </a:lnTo>
                <a:lnTo>
                  <a:pt x="305" y="539"/>
                </a:lnTo>
                <a:lnTo>
                  <a:pt x="304" y="539"/>
                </a:lnTo>
                <a:lnTo>
                  <a:pt x="303" y="538"/>
                </a:lnTo>
                <a:lnTo>
                  <a:pt x="301" y="537"/>
                </a:lnTo>
                <a:lnTo>
                  <a:pt x="301" y="537"/>
                </a:lnTo>
                <a:lnTo>
                  <a:pt x="300" y="537"/>
                </a:lnTo>
                <a:lnTo>
                  <a:pt x="300" y="537"/>
                </a:lnTo>
                <a:lnTo>
                  <a:pt x="299" y="537"/>
                </a:lnTo>
                <a:lnTo>
                  <a:pt x="299" y="537"/>
                </a:lnTo>
                <a:lnTo>
                  <a:pt x="298" y="537"/>
                </a:lnTo>
                <a:lnTo>
                  <a:pt x="297" y="538"/>
                </a:lnTo>
                <a:lnTo>
                  <a:pt x="296" y="539"/>
                </a:lnTo>
                <a:lnTo>
                  <a:pt x="294" y="540"/>
                </a:lnTo>
                <a:lnTo>
                  <a:pt x="288" y="545"/>
                </a:lnTo>
                <a:lnTo>
                  <a:pt x="285" y="548"/>
                </a:lnTo>
                <a:lnTo>
                  <a:pt x="282" y="551"/>
                </a:lnTo>
                <a:lnTo>
                  <a:pt x="281" y="551"/>
                </a:lnTo>
                <a:lnTo>
                  <a:pt x="280" y="552"/>
                </a:lnTo>
                <a:lnTo>
                  <a:pt x="279" y="554"/>
                </a:lnTo>
                <a:lnTo>
                  <a:pt x="277" y="556"/>
                </a:lnTo>
                <a:lnTo>
                  <a:pt x="276" y="557"/>
                </a:lnTo>
                <a:lnTo>
                  <a:pt x="274" y="558"/>
                </a:lnTo>
                <a:lnTo>
                  <a:pt x="273" y="559"/>
                </a:lnTo>
                <a:lnTo>
                  <a:pt x="272" y="560"/>
                </a:lnTo>
                <a:lnTo>
                  <a:pt x="270" y="561"/>
                </a:lnTo>
                <a:lnTo>
                  <a:pt x="267" y="562"/>
                </a:lnTo>
                <a:lnTo>
                  <a:pt x="265" y="562"/>
                </a:lnTo>
                <a:lnTo>
                  <a:pt x="263" y="563"/>
                </a:lnTo>
                <a:lnTo>
                  <a:pt x="261" y="563"/>
                </a:lnTo>
                <a:lnTo>
                  <a:pt x="259" y="563"/>
                </a:lnTo>
                <a:lnTo>
                  <a:pt x="257" y="563"/>
                </a:lnTo>
                <a:lnTo>
                  <a:pt x="254" y="563"/>
                </a:lnTo>
                <a:lnTo>
                  <a:pt x="252" y="563"/>
                </a:lnTo>
                <a:lnTo>
                  <a:pt x="251" y="563"/>
                </a:lnTo>
                <a:lnTo>
                  <a:pt x="249" y="563"/>
                </a:lnTo>
                <a:lnTo>
                  <a:pt x="247" y="564"/>
                </a:lnTo>
                <a:lnTo>
                  <a:pt x="246" y="564"/>
                </a:lnTo>
                <a:lnTo>
                  <a:pt x="244" y="565"/>
                </a:lnTo>
                <a:lnTo>
                  <a:pt x="243" y="566"/>
                </a:lnTo>
                <a:lnTo>
                  <a:pt x="240" y="568"/>
                </a:lnTo>
                <a:lnTo>
                  <a:pt x="238" y="570"/>
                </a:lnTo>
                <a:lnTo>
                  <a:pt x="237" y="571"/>
                </a:lnTo>
                <a:lnTo>
                  <a:pt x="234" y="573"/>
                </a:lnTo>
                <a:lnTo>
                  <a:pt x="233" y="574"/>
                </a:lnTo>
                <a:lnTo>
                  <a:pt x="231" y="576"/>
                </a:lnTo>
                <a:lnTo>
                  <a:pt x="228" y="578"/>
                </a:lnTo>
                <a:lnTo>
                  <a:pt x="227" y="579"/>
                </a:lnTo>
                <a:lnTo>
                  <a:pt x="226" y="580"/>
                </a:lnTo>
                <a:lnTo>
                  <a:pt x="226" y="580"/>
                </a:lnTo>
                <a:lnTo>
                  <a:pt x="225" y="581"/>
                </a:lnTo>
                <a:lnTo>
                  <a:pt x="225" y="583"/>
                </a:lnTo>
                <a:lnTo>
                  <a:pt x="225" y="584"/>
                </a:lnTo>
                <a:lnTo>
                  <a:pt x="224" y="587"/>
                </a:lnTo>
                <a:lnTo>
                  <a:pt x="224" y="589"/>
                </a:lnTo>
                <a:lnTo>
                  <a:pt x="224" y="590"/>
                </a:lnTo>
                <a:lnTo>
                  <a:pt x="223" y="592"/>
                </a:lnTo>
                <a:lnTo>
                  <a:pt x="223" y="593"/>
                </a:lnTo>
                <a:lnTo>
                  <a:pt x="223" y="594"/>
                </a:lnTo>
                <a:lnTo>
                  <a:pt x="223" y="596"/>
                </a:lnTo>
                <a:lnTo>
                  <a:pt x="223" y="597"/>
                </a:lnTo>
                <a:lnTo>
                  <a:pt x="222" y="599"/>
                </a:lnTo>
                <a:lnTo>
                  <a:pt x="222" y="600"/>
                </a:lnTo>
                <a:lnTo>
                  <a:pt x="222" y="600"/>
                </a:lnTo>
                <a:lnTo>
                  <a:pt x="222" y="600"/>
                </a:lnTo>
                <a:lnTo>
                  <a:pt x="221" y="601"/>
                </a:lnTo>
                <a:lnTo>
                  <a:pt x="221" y="601"/>
                </a:lnTo>
                <a:lnTo>
                  <a:pt x="220" y="602"/>
                </a:lnTo>
                <a:lnTo>
                  <a:pt x="218" y="603"/>
                </a:lnTo>
                <a:lnTo>
                  <a:pt x="217" y="603"/>
                </a:lnTo>
                <a:lnTo>
                  <a:pt x="217" y="604"/>
                </a:lnTo>
                <a:lnTo>
                  <a:pt x="216" y="604"/>
                </a:lnTo>
                <a:lnTo>
                  <a:pt x="216" y="605"/>
                </a:lnTo>
                <a:lnTo>
                  <a:pt x="214" y="609"/>
                </a:lnTo>
                <a:lnTo>
                  <a:pt x="214" y="610"/>
                </a:lnTo>
                <a:lnTo>
                  <a:pt x="213" y="611"/>
                </a:lnTo>
                <a:lnTo>
                  <a:pt x="211" y="613"/>
                </a:lnTo>
                <a:lnTo>
                  <a:pt x="211" y="614"/>
                </a:lnTo>
                <a:lnTo>
                  <a:pt x="210" y="614"/>
                </a:lnTo>
                <a:lnTo>
                  <a:pt x="210" y="615"/>
                </a:lnTo>
                <a:lnTo>
                  <a:pt x="209" y="615"/>
                </a:lnTo>
                <a:lnTo>
                  <a:pt x="208" y="615"/>
                </a:lnTo>
                <a:lnTo>
                  <a:pt x="207" y="616"/>
                </a:lnTo>
                <a:lnTo>
                  <a:pt x="206" y="616"/>
                </a:lnTo>
                <a:lnTo>
                  <a:pt x="203" y="616"/>
                </a:lnTo>
                <a:lnTo>
                  <a:pt x="201" y="616"/>
                </a:lnTo>
                <a:lnTo>
                  <a:pt x="200" y="617"/>
                </a:lnTo>
                <a:lnTo>
                  <a:pt x="199" y="617"/>
                </a:lnTo>
                <a:lnTo>
                  <a:pt x="198" y="617"/>
                </a:lnTo>
                <a:lnTo>
                  <a:pt x="197" y="618"/>
                </a:lnTo>
                <a:lnTo>
                  <a:pt x="195" y="619"/>
                </a:lnTo>
                <a:lnTo>
                  <a:pt x="194" y="620"/>
                </a:lnTo>
                <a:lnTo>
                  <a:pt x="192" y="622"/>
                </a:lnTo>
                <a:lnTo>
                  <a:pt x="190" y="623"/>
                </a:lnTo>
                <a:lnTo>
                  <a:pt x="190" y="624"/>
                </a:lnTo>
                <a:lnTo>
                  <a:pt x="189" y="625"/>
                </a:lnTo>
                <a:lnTo>
                  <a:pt x="189" y="626"/>
                </a:lnTo>
                <a:lnTo>
                  <a:pt x="188" y="627"/>
                </a:lnTo>
                <a:lnTo>
                  <a:pt x="189" y="627"/>
                </a:lnTo>
                <a:lnTo>
                  <a:pt x="188" y="628"/>
                </a:lnTo>
                <a:lnTo>
                  <a:pt x="187" y="629"/>
                </a:lnTo>
                <a:lnTo>
                  <a:pt x="186" y="630"/>
                </a:lnTo>
                <a:lnTo>
                  <a:pt x="185" y="631"/>
                </a:lnTo>
                <a:lnTo>
                  <a:pt x="183" y="632"/>
                </a:lnTo>
                <a:lnTo>
                  <a:pt x="182" y="632"/>
                </a:lnTo>
                <a:lnTo>
                  <a:pt x="181" y="632"/>
                </a:lnTo>
                <a:lnTo>
                  <a:pt x="178" y="633"/>
                </a:lnTo>
                <a:lnTo>
                  <a:pt x="177" y="633"/>
                </a:lnTo>
                <a:lnTo>
                  <a:pt x="176" y="633"/>
                </a:lnTo>
                <a:lnTo>
                  <a:pt x="176" y="633"/>
                </a:lnTo>
                <a:lnTo>
                  <a:pt x="175" y="633"/>
                </a:lnTo>
                <a:lnTo>
                  <a:pt x="174" y="633"/>
                </a:lnTo>
                <a:lnTo>
                  <a:pt x="174" y="632"/>
                </a:lnTo>
                <a:lnTo>
                  <a:pt x="174" y="632"/>
                </a:lnTo>
                <a:lnTo>
                  <a:pt x="173" y="631"/>
                </a:lnTo>
                <a:lnTo>
                  <a:pt x="172" y="628"/>
                </a:lnTo>
                <a:lnTo>
                  <a:pt x="172" y="627"/>
                </a:lnTo>
                <a:lnTo>
                  <a:pt x="171" y="625"/>
                </a:lnTo>
                <a:lnTo>
                  <a:pt x="169" y="623"/>
                </a:lnTo>
                <a:lnTo>
                  <a:pt x="167" y="621"/>
                </a:lnTo>
                <a:lnTo>
                  <a:pt x="167" y="619"/>
                </a:lnTo>
                <a:lnTo>
                  <a:pt x="166" y="619"/>
                </a:lnTo>
                <a:lnTo>
                  <a:pt x="166" y="619"/>
                </a:lnTo>
                <a:lnTo>
                  <a:pt x="165" y="619"/>
                </a:lnTo>
                <a:lnTo>
                  <a:pt x="164" y="619"/>
                </a:lnTo>
                <a:lnTo>
                  <a:pt x="163" y="620"/>
                </a:lnTo>
                <a:lnTo>
                  <a:pt x="163" y="620"/>
                </a:lnTo>
                <a:lnTo>
                  <a:pt x="162" y="621"/>
                </a:lnTo>
                <a:lnTo>
                  <a:pt x="160" y="623"/>
                </a:lnTo>
                <a:lnTo>
                  <a:pt x="159" y="624"/>
                </a:lnTo>
                <a:lnTo>
                  <a:pt x="159" y="625"/>
                </a:lnTo>
                <a:lnTo>
                  <a:pt x="158" y="625"/>
                </a:lnTo>
                <a:lnTo>
                  <a:pt x="158" y="625"/>
                </a:lnTo>
                <a:lnTo>
                  <a:pt x="157" y="625"/>
                </a:lnTo>
                <a:lnTo>
                  <a:pt x="156" y="625"/>
                </a:lnTo>
                <a:lnTo>
                  <a:pt x="156" y="625"/>
                </a:lnTo>
                <a:lnTo>
                  <a:pt x="155" y="624"/>
                </a:lnTo>
                <a:lnTo>
                  <a:pt x="155" y="624"/>
                </a:lnTo>
                <a:lnTo>
                  <a:pt x="154" y="622"/>
                </a:lnTo>
                <a:lnTo>
                  <a:pt x="154" y="621"/>
                </a:lnTo>
                <a:lnTo>
                  <a:pt x="154" y="620"/>
                </a:lnTo>
                <a:lnTo>
                  <a:pt x="154" y="618"/>
                </a:lnTo>
                <a:lnTo>
                  <a:pt x="154" y="618"/>
                </a:lnTo>
                <a:lnTo>
                  <a:pt x="154" y="618"/>
                </a:lnTo>
                <a:lnTo>
                  <a:pt x="154" y="617"/>
                </a:lnTo>
                <a:lnTo>
                  <a:pt x="153" y="617"/>
                </a:lnTo>
                <a:lnTo>
                  <a:pt x="153" y="617"/>
                </a:lnTo>
                <a:lnTo>
                  <a:pt x="153" y="618"/>
                </a:lnTo>
                <a:lnTo>
                  <a:pt x="153" y="618"/>
                </a:lnTo>
                <a:lnTo>
                  <a:pt x="152" y="618"/>
                </a:lnTo>
                <a:lnTo>
                  <a:pt x="152" y="619"/>
                </a:lnTo>
                <a:lnTo>
                  <a:pt x="149" y="619"/>
                </a:lnTo>
                <a:lnTo>
                  <a:pt x="147" y="619"/>
                </a:lnTo>
                <a:lnTo>
                  <a:pt x="146" y="619"/>
                </a:lnTo>
                <a:lnTo>
                  <a:pt x="146" y="619"/>
                </a:lnTo>
                <a:lnTo>
                  <a:pt x="146" y="619"/>
                </a:lnTo>
                <a:lnTo>
                  <a:pt x="145" y="619"/>
                </a:lnTo>
                <a:lnTo>
                  <a:pt x="145" y="619"/>
                </a:lnTo>
                <a:lnTo>
                  <a:pt x="144" y="620"/>
                </a:lnTo>
                <a:lnTo>
                  <a:pt x="144" y="619"/>
                </a:lnTo>
                <a:lnTo>
                  <a:pt x="144" y="619"/>
                </a:lnTo>
                <a:lnTo>
                  <a:pt x="143" y="617"/>
                </a:lnTo>
                <a:lnTo>
                  <a:pt x="142" y="615"/>
                </a:lnTo>
                <a:lnTo>
                  <a:pt x="142" y="614"/>
                </a:lnTo>
                <a:lnTo>
                  <a:pt x="141" y="613"/>
                </a:lnTo>
                <a:lnTo>
                  <a:pt x="140" y="611"/>
                </a:lnTo>
                <a:lnTo>
                  <a:pt x="137" y="607"/>
                </a:lnTo>
                <a:lnTo>
                  <a:pt x="136" y="606"/>
                </a:lnTo>
                <a:lnTo>
                  <a:pt x="135" y="605"/>
                </a:lnTo>
                <a:lnTo>
                  <a:pt x="134" y="604"/>
                </a:lnTo>
                <a:lnTo>
                  <a:pt x="133" y="604"/>
                </a:lnTo>
                <a:lnTo>
                  <a:pt x="131" y="603"/>
                </a:lnTo>
                <a:lnTo>
                  <a:pt x="130" y="602"/>
                </a:lnTo>
                <a:lnTo>
                  <a:pt x="129" y="602"/>
                </a:lnTo>
                <a:lnTo>
                  <a:pt x="128" y="602"/>
                </a:lnTo>
                <a:lnTo>
                  <a:pt x="123" y="601"/>
                </a:lnTo>
                <a:lnTo>
                  <a:pt x="122" y="600"/>
                </a:lnTo>
                <a:lnTo>
                  <a:pt x="121" y="600"/>
                </a:lnTo>
                <a:lnTo>
                  <a:pt x="120" y="599"/>
                </a:lnTo>
                <a:lnTo>
                  <a:pt x="119" y="598"/>
                </a:lnTo>
                <a:lnTo>
                  <a:pt x="118" y="598"/>
                </a:lnTo>
                <a:lnTo>
                  <a:pt x="118" y="597"/>
                </a:lnTo>
                <a:lnTo>
                  <a:pt x="118" y="597"/>
                </a:lnTo>
                <a:lnTo>
                  <a:pt x="118" y="597"/>
                </a:lnTo>
                <a:lnTo>
                  <a:pt x="118" y="596"/>
                </a:lnTo>
                <a:lnTo>
                  <a:pt x="118" y="595"/>
                </a:lnTo>
                <a:lnTo>
                  <a:pt x="119" y="594"/>
                </a:lnTo>
                <a:lnTo>
                  <a:pt x="119" y="593"/>
                </a:lnTo>
                <a:lnTo>
                  <a:pt x="120" y="593"/>
                </a:lnTo>
                <a:lnTo>
                  <a:pt x="120" y="592"/>
                </a:lnTo>
                <a:lnTo>
                  <a:pt x="121" y="592"/>
                </a:lnTo>
                <a:lnTo>
                  <a:pt x="122" y="592"/>
                </a:lnTo>
                <a:lnTo>
                  <a:pt x="123" y="591"/>
                </a:lnTo>
                <a:lnTo>
                  <a:pt x="124" y="591"/>
                </a:lnTo>
                <a:lnTo>
                  <a:pt x="125" y="591"/>
                </a:lnTo>
                <a:lnTo>
                  <a:pt x="126" y="591"/>
                </a:lnTo>
                <a:lnTo>
                  <a:pt x="129" y="591"/>
                </a:lnTo>
                <a:lnTo>
                  <a:pt x="132" y="592"/>
                </a:lnTo>
                <a:lnTo>
                  <a:pt x="133" y="592"/>
                </a:lnTo>
                <a:lnTo>
                  <a:pt x="133" y="592"/>
                </a:lnTo>
                <a:lnTo>
                  <a:pt x="134" y="592"/>
                </a:lnTo>
                <a:lnTo>
                  <a:pt x="134" y="591"/>
                </a:lnTo>
                <a:lnTo>
                  <a:pt x="134" y="591"/>
                </a:lnTo>
                <a:lnTo>
                  <a:pt x="135" y="591"/>
                </a:lnTo>
                <a:lnTo>
                  <a:pt x="135" y="590"/>
                </a:lnTo>
                <a:lnTo>
                  <a:pt x="135" y="590"/>
                </a:lnTo>
                <a:lnTo>
                  <a:pt x="135" y="589"/>
                </a:lnTo>
                <a:lnTo>
                  <a:pt x="135" y="587"/>
                </a:lnTo>
                <a:lnTo>
                  <a:pt x="134" y="585"/>
                </a:lnTo>
                <a:lnTo>
                  <a:pt x="134" y="584"/>
                </a:lnTo>
                <a:lnTo>
                  <a:pt x="134" y="583"/>
                </a:lnTo>
                <a:lnTo>
                  <a:pt x="134" y="582"/>
                </a:lnTo>
                <a:lnTo>
                  <a:pt x="134" y="582"/>
                </a:lnTo>
                <a:lnTo>
                  <a:pt x="135" y="580"/>
                </a:lnTo>
                <a:lnTo>
                  <a:pt x="136" y="579"/>
                </a:lnTo>
                <a:lnTo>
                  <a:pt x="136" y="578"/>
                </a:lnTo>
                <a:lnTo>
                  <a:pt x="136" y="577"/>
                </a:lnTo>
                <a:lnTo>
                  <a:pt x="136" y="577"/>
                </a:lnTo>
                <a:lnTo>
                  <a:pt x="136" y="576"/>
                </a:lnTo>
                <a:lnTo>
                  <a:pt x="136" y="575"/>
                </a:lnTo>
                <a:lnTo>
                  <a:pt x="136" y="574"/>
                </a:lnTo>
                <a:lnTo>
                  <a:pt x="136" y="572"/>
                </a:lnTo>
                <a:lnTo>
                  <a:pt x="135" y="568"/>
                </a:lnTo>
                <a:lnTo>
                  <a:pt x="134" y="566"/>
                </a:lnTo>
                <a:lnTo>
                  <a:pt x="133" y="563"/>
                </a:lnTo>
                <a:lnTo>
                  <a:pt x="131" y="558"/>
                </a:lnTo>
                <a:lnTo>
                  <a:pt x="130" y="556"/>
                </a:lnTo>
                <a:lnTo>
                  <a:pt x="128" y="553"/>
                </a:lnTo>
                <a:lnTo>
                  <a:pt x="127" y="551"/>
                </a:lnTo>
                <a:lnTo>
                  <a:pt x="125" y="547"/>
                </a:lnTo>
                <a:lnTo>
                  <a:pt x="124" y="547"/>
                </a:lnTo>
                <a:lnTo>
                  <a:pt x="124" y="546"/>
                </a:lnTo>
                <a:lnTo>
                  <a:pt x="123" y="545"/>
                </a:lnTo>
                <a:lnTo>
                  <a:pt x="123" y="544"/>
                </a:lnTo>
                <a:lnTo>
                  <a:pt x="123" y="540"/>
                </a:lnTo>
                <a:lnTo>
                  <a:pt x="123" y="539"/>
                </a:lnTo>
                <a:lnTo>
                  <a:pt x="123" y="536"/>
                </a:lnTo>
                <a:lnTo>
                  <a:pt x="123" y="535"/>
                </a:lnTo>
                <a:lnTo>
                  <a:pt x="122" y="534"/>
                </a:lnTo>
                <a:lnTo>
                  <a:pt x="122" y="533"/>
                </a:lnTo>
                <a:lnTo>
                  <a:pt x="121" y="532"/>
                </a:lnTo>
                <a:lnTo>
                  <a:pt x="119" y="530"/>
                </a:lnTo>
                <a:lnTo>
                  <a:pt x="118" y="529"/>
                </a:lnTo>
                <a:lnTo>
                  <a:pt x="117" y="529"/>
                </a:lnTo>
                <a:lnTo>
                  <a:pt x="117" y="528"/>
                </a:lnTo>
                <a:lnTo>
                  <a:pt x="116" y="527"/>
                </a:lnTo>
                <a:lnTo>
                  <a:pt x="116" y="526"/>
                </a:lnTo>
                <a:lnTo>
                  <a:pt x="116" y="525"/>
                </a:lnTo>
                <a:lnTo>
                  <a:pt x="116" y="524"/>
                </a:lnTo>
                <a:lnTo>
                  <a:pt x="116" y="523"/>
                </a:lnTo>
                <a:lnTo>
                  <a:pt x="117" y="520"/>
                </a:lnTo>
                <a:lnTo>
                  <a:pt x="117" y="519"/>
                </a:lnTo>
                <a:lnTo>
                  <a:pt x="117" y="517"/>
                </a:lnTo>
                <a:lnTo>
                  <a:pt x="117" y="515"/>
                </a:lnTo>
                <a:lnTo>
                  <a:pt x="117" y="513"/>
                </a:lnTo>
                <a:lnTo>
                  <a:pt x="116" y="509"/>
                </a:lnTo>
                <a:lnTo>
                  <a:pt x="115" y="507"/>
                </a:lnTo>
                <a:lnTo>
                  <a:pt x="114" y="504"/>
                </a:lnTo>
                <a:lnTo>
                  <a:pt x="114" y="503"/>
                </a:lnTo>
                <a:lnTo>
                  <a:pt x="113" y="502"/>
                </a:lnTo>
                <a:lnTo>
                  <a:pt x="113" y="501"/>
                </a:lnTo>
                <a:lnTo>
                  <a:pt x="114" y="499"/>
                </a:lnTo>
                <a:lnTo>
                  <a:pt x="114" y="497"/>
                </a:lnTo>
                <a:lnTo>
                  <a:pt x="115" y="492"/>
                </a:lnTo>
                <a:lnTo>
                  <a:pt x="116" y="489"/>
                </a:lnTo>
                <a:lnTo>
                  <a:pt x="116" y="488"/>
                </a:lnTo>
                <a:lnTo>
                  <a:pt x="116" y="487"/>
                </a:lnTo>
                <a:lnTo>
                  <a:pt x="116" y="486"/>
                </a:lnTo>
                <a:lnTo>
                  <a:pt x="116" y="481"/>
                </a:lnTo>
                <a:lnTo>
                  <a:pt x="116" y="480"/>
                </a:lnTo>
                <a:lnTo>
                  <a:pt x="116" y="479"/>
                </a:lnTo>
                <a:lnTo>
                  <a:pt x="117" y="478"/>
                </a:lnTo>
                <a:lnTo>
                  <a:pt x="117" y="477"/>
                </a:lnTo>
                <a:lnTo>
                  <a:pt x="118" y="473"/>
                </a:lnTo>
                <a:lnTo>
                  <a:pt x="118" y="471"/>
                </a:lnTo>
                <a:lnTo>
                  <a:pt x="119" y="469"/>
                </a:lnTo>
                <a:lnTo>
                  <a:pt x="119" y="468"/>
                </a:lnTo>
                <a:lnTo>
                  <a:pt x="118" y="466"/>
                </a:lnTo>
                <a:lnTo>
                  <a:pt x="118" y="465"/>
                </a:lnTo>
                <a:lnTo>
                  <a:pt x="118" y="463"/>
                </a:lnTo>
                <a:lnTo>
                  <a:pt x="118" y="462"/>
                </a:lnTo>
                <a:lnTo>
                  <a:pt x="117" y="460"/>
                </a:lnTo>
                <a:lnTo>
                  <a:pt x="116" y="458"/>
                </a:lnTo>
                <a:lnTo>
                  <a:pt x="115" y="457"/>
                </a:lnTo>
                <a:lnTo>
                  <a:pt x="114" y="455"/>
                </a:lnTo>
                <a:lnTo>
                  <a:pt x="114" y="454"/>
                </a:lnTo>
                <a:lnTo>
                  <a:pt x="113" y="453"/>
                </a:lnTo>
                <a:lnTo>
                  <a:pt x="112" y="453"/>
                </a:lnTo>
                <a:lnTo>
                  <a:pt x="111" y="452"/>
                </a:lnTo>
                <a:lnTo>
                  <a:pt x="110" y="451"/>
                </a:lnTo>
                <a:lnTo>
                  <a:pt x="109" y="451"/>
                </a:lnTo>
                <a:lnTo>
                  <a:pt x="108" y="451"/>
                </a:lnTo>
                <a:lnTo>
                  <a:pt x="108" y="451"/>
                </a:lnTo>
                <a:lnTo>
                  <a:pt x="107" y="450"/>
                </a:lnTo>
                <a:lnTo>
                  <a:pt x="106" y="451"/>
                </a:lnTo>
                <a:lnTo>
                  <a:pt x="100" y="451"/>
                </a:lnTo>
                <a:lnTo>
                  <a:pt x="99" y="451"/>
                </a:lnTo>
                <a:lnTo>
                  <a:pt x="98" y="451"/>
                </a:lnTo>
                <a:lnTo>
                  <a:pt x="93" y="451"/>
                </a:lnTo>
                <a:lnTo>
                  <a:pt x="91" y="451"/>
                </a:lnTo>
                <a:lnTo>
                  <a:pt x="88" y="451"/>
                </a:lnTo>
                <a:lnTo>
                  <a:pt x="83" y="450"/>
                </a:lnTo>
                <a:lnTo>
                  <a:pt x="81" y="450"/>
                </a:lnTo>
                <a:lnTo>
                  <a:pt x="79" y="450"/>
                </a:lnTo>
                <a:lnTo>
                  <a:pt x="78" y="450"/>
                </a:lnTo>
                <a:lnTo>
                  <a:pt x="77" y="450"/>
                </a:lnTo>
                <a:lnTo>
                  <a:pt x="75" y="451"/>
                </a:lnTo>
                <a:lnTo>
                  <a:pt x="72" y="451"/>
                </a:lnTo>
                <a:lnTo>
                  <a:pt x="71" y="451"/>
                </a:lnTo>
                <a:lnTo>
                  <a:pt x="71" y="452"/>
                </a:lnTo>
                <a:lnTo>
                  <a:pt x="70" y="452"/>
                </a:lnTo>
                <a:lnTo>
                  <a:pt x="69" y="451"/>
                </a:lnTo>
                <a:lnTo>
                  <a:pt x="69" y="451"/>
                </a:lnTo>
                <a:lnTo>
                  <a:pt x="68" y="451"/>
                </a:lnTo>
                <a:lnTo>
                  <a:pt x="67" y="450"/>
                </a:lnTo>
                <a:lnTo>
                  <a:pt x="66" y="450"/>
                </a:lnTo>
                <a:lnTo>
                  <a:pt x="66" y="450"/>
                </a:lnTo>
                <a:lnTo>
                  <a:pt x="65" y="449"/>
                </a:lnTo>
                <a:lnTo>
                  <a:pt x="65" y="449"/>
                </a:lnTo>
                <a:lnTo>
                  <a:pt x="64" y="448"/>
                </a:lnTo>
                <a:lnTo>
                  <a:pt x="64" y="448"/>
                </a:lnTo>
                <a:lnTo>
                  <a:pt x="64" y="447"/>
                </a:lnTo>
                <a:lnTo>
                  <a:pt x="64" y="446"/>
                </a:lnTo>
                <a:lnTo>
                  <a:pt x="64" y="444"/>
                </a:lnTo>
                <a:lnTo>
                  <a:pt x="64" y="441"/>
                </a:lnTo>
                <a:lnTo>
                  <a:pt x="64" y="440"/>
                </a:lnTo>
                <a:lnTo>
                  <a:pt x="63" y="439"/>
                </a:lnTo>
                <a:lnTo>
                  <a:pt x="63" y="438"/>
                </a:lnTo>
                <a:lnTo>
                  <a:pt x="63" y="437"/>
                </a:lnTo>
                <a:lnTo>
                  <a:pt x="62" y="436"/>
                </a:lnTo>
                <a:lnTo>
                  <a:pt x="62" y="436"/>
                </a:lnTo>
                <a:lnTo>
                  <a:pt x="61" y="435"/>
                </a:lnTo>
                <a:lnTo>
                  <a:pt x="61" y="434"/>
                </a:lnTo>
                <a:lnTo>
                  <a:pt x="60" y="434"/>
                </a:lnTo>
                <a:lnTo>
                  <a:pt x="58" y="433"/>
                </a:lnTo>
                <a:lnTo>
                  <a:pt x="54" y="431"/>
                </a:lnTo>
                <a:lnTo>
                  <a:pt x="52" y="430"/>
                </a:lnTo>
                <a:lnTo>
                  <a:pt x="51" y="429"/>
                </a:lnTo>
                <a:lnTo>
                  <a:pt x="50" y="429"/>
                </a:lnTo>
                <a:lnTo>
                  <a:pt x="48" y="429"/>
                </a:lnTo>
                <a:lnTo>
                  <a:pt x="46" y="428"/>
                </a:lnTo>
                <a:lnTo>
                  <a:pt x="44" y="428"/>
                </a:lnTo>
                <a:lnTo>
                  <a:pt x="41" y="428"/>
                </a:lnTo>
                <a:lnTo>
                  <a:pt x="39" y="427"/>
                </a:lnTo>
                <a:lnTo>
                  <a:pt x="36" y="427"/>
                </a:lnTo>
                <a:lnTo>
                  <a:pt x="31" y="425"/>
                </a:lnTo>
                <a:lnTo>
                  <a:pt x="30" y="425"/>
                </a:lnTo>
                <a:lnTo>
                  <a:pt x="28" y="425"/>
                </a:lnTo>
                <a:lnTo>
                  <a:pt x="23" y="424"/>
                </a:lnTo>
                <a:lnTo>
                  <a:pt x="21" y="424"/>
                </a:lnTo>
                <a:lnTo>
                  <a:pt x="18" y="424"/>
                </a:lnTo>
                <a:lnTo>
                  <a:pt x="14" y="423"/>
                </a:lnTo>
                <a:lnTo>
                  <a:pt x="11" y="422"/>
                </a:lnTo>
                <a:lnTo>
                  <a:pt x="10" y="421"/>
                </a:lnTo>
                <a:lnTo>
                  <a:pt x="8" y="421"/>
                </a:lnTo>
                <a:lnTo>
                  <a:pt x="6" y="419"/>
                </a:lnTo>
                <a:lnTo>
                  <a:pt x="1" y="416"/>
                </a:lnTo>
                <a:lnTo>
                  <a:pt x="1" y="416"/>
                </a:lnTo>
                <a:lnTo>
                  <a:pt x="0" y="415"/>
                </a:lnTo>
                <a:lnTo>
                  <a:pt x="0" y="415"/>
                </a:lnTo>
                <a:lnTo>
                  <a:pt x="1" y="415"/>
                </a:lnTo>
                <a:lnTo>
                  <a:pt x="1" y="414"/>
                </a:lnTo>
                <a:lnTo>
                  <a:pt x="1" y="414"/>
                </a:lnTo>
                <a:lnTo>
                  <a:pt x="2" y="413"/>
                </a:lnTo>
                <a:lnTo>
                  <a:pt x="3" y="412"/>
                </a:lnTo>
                <a:lnTo>
                  <a:pt x="4" y="412"/>
                </a:lnTo>
                <a:lnTo>
                  <a:pt x="9" y="409"/>
                </a:lnTo>
                <a:lnTo>
                  <a:pt x="12" y="407"/>
                </a:lnTo>
                <a:lnTo>
                  <a:pt x="15" y="405"/>
                </a:lnTo>
                <a:lnTo>
                  <a:pt x="16" y="404"/>
                </a:lnTo>
                <a:lnTo>
                  <a:pt x="17" y="403"/>
                </a:lnTo>
                <a:lnTo>
                  <a:pt x="19" y="401"/>
                </a:lnTo>
                <a:lnTo>
                  <a:pt x="26" y="394"/>
                </a:lnTo>
                <a:lnTo>
                  <a:pt x="27" y="392"/>
                </a:lnTo>
                <a:lnTo>
                  <a:pt x="29" y="390"/>
                </a:lnTo>
                <a:lnTo>
                  <a:pt x="30" y="388"/>
                </a:lnTo>
                <a:lnTo>
                  <a:pt x="30" y="387"/>
                </a:lnTo>
                <a:lnTo>
                  <a:pt x="31" y="385"/>
                </a:lnTo>
                <a:lnTo>
                  <a:pt x="31" y="384"/>
                </a:lnTo>
                <a:lnTo>
                  <a:pt x="32" y="381"/>
                </a:lnTo>
                <a:lnTo>
                  <a:pt x="32" y="374"/>
                </a:lnTo>
                <a:lnTo>
                  <a:pt x="33" y="370"/>
                </a:lnTo>
                <a:lnTo>
                  <a:pt x="33" y="366"/>
                </a:lnTo>
                <a:lnTo>
                  <a:pt x="34" y="364"/>
                </a:lnTo>
                <a:lnTo>
                  <a:pt x="34" y="362"/>
                </a:lnTo>
                <a:lnTo>
                  <a:pt x="35" y="360"/>
                </a:lnTo>
                <a:lnTo>
                  <a:pt x="35" y="359"/>
                </a:lnTo>
                <a:lnTo>
                  <a:pt x="36" y="357"/>
                </a:lnTo>
                <a:lnTo>
                  <a:pt x="37" y="356"/>
                </a:lnTo>
                <a:lnTo>
                  <a:pt x="37" y="354"/>
                </a:lnTo>
                <a:lnTo>
                  <a:pt x="38" y="354"/>
                </a:lnTo>
                <a:lnTo>
                  <a:pt x="39" y="353"/>
                </a:lnTo>
                <a:lnTo>
                  <a:pt x="39" y="352"/>
                </a:lnTo>
                <a:lnTo>
                  <a:pt x="40" y="351"/>
                </a:lnTo>
                <a:lnTo>
                  <a:pt x="41" y="351"/>
                </a:lnTo>
                <a:lnTo>
                  <a:pt x="42" y="351"/>
                </a:lnTo>
                <a:lnTo>
                  <a:pt x="43" y="351"/>
                </a:lnTo>
                <a:lnTo>
                  <a:pt x="44" y="351"/>
                </a:lnTo>
                <a:lnTo>
                  <a:pt x="45" y="351"/>
                </a:lnTo>
                <a:lnTo>
                  <a:pt x="50" y="352"/>
                </a:lnTo>
                <a:lnTo>
                  <a:pt x="51" y="352"/>
                </a:lnTo>
                <a:lnTo>
                  <a:pt x="53" y="352"/>
                </a:lnTo>
                <a:lnTo>
                  <a:pt x="55" y="352"/>
                </a:lnTo>
                <a:lnTo>
                  <a:pt x="56" y="353"/>
                </a:lnTo>
                <a:lnTo>
                  <a:pt x="58" y="352"/>
                </a:lnTo>
                <a:lnTo>
                  <a:pt x="60" y="352"/>
                </a:lnTo>
                <a:lnTo>
                  <a:pt x="63" y="352"/>
                </a:lnTo>
                <a:lnTo>
                  <a:pt x="65" y="351"/>
                </a:lnTo>
                <a:lnTo>
                  <a:pt x="68" y="351"/>
                </a:lnTo>
                <a:lnTo>
                  <a:pt x="73" y="349"/>
                </a:lnTo>
                <a:lnTo>
                  <a:pt x="74" y="348"/>
                </a:lnTo>
                <a:lnTo>
                  <a:pt x="76" y="348"/>
                </a:lnTo>
                <a:lnTo>
                  <a:pt x="77" y="348"/>
                </a:lnTo>
                <a:lnTo>
                  <a:pt x="78" y="348"/>
                </a:lnTo>
                <a:lnTo>
                  <a:pt x="79" y="348"/>
                </a:lnTo>
                <a:lnTo>
                  <a:pt x="80" y="348"/>
                </a:lnTo>
                <a:lnTo>
                  <a:pt x="81" y="348"/>
                </a:lnTo>
                <a:lnTo>
                  <a:pt x="84" y="350"/>
                </a:lnTo>
                <a:lnTo>
                  <a:pt x="85" y="350"/>
                </a:lnTo>
                <a:lnTo>
                  <a:pt x="86" y="350"/>
                </a:lnTo>
                <a:lnTo>
                  <a:pt x="91" y="351"/>
                </a:lnTo>
                <a:lnTo>
                  <a:pt x="95" y="352"/>
                </a:lnTo>
                <a:lnTo>
                  <a:pt x="97" y="352"/>
                </a:lnTo>
                <a:lnTo>
                  <a:pt x="98" y="352"/>
                </a:lnTo>
                <a:lnTo>
                  <a:pt x="99" y="352"/>
                </a:lnTo>
                <a:lnTo>
                  <a:pt x="100" y="352"/>
                </a:lnTo>
                <a:lnTo>
                  <a:pt x="101" y="352"/>
                </a:lnTo>
                <a:lnTo>
                  <a:pt x="102" y="351"/>
                </a:lnTo>
                <a:lnTo>
                  <a:pt x="103" y="351"/>
                </a:lnTo>
                <a:lnTo>
                  <a:pt x="104" y="351"/>
                </a:lnTo>
                <a:lnTo>
                  <a:pt x="104" y="350"/>
                </a:lnTo>
                <a:lnTo>
                  <a:pt x="105" y="350"/>
                </a:lnTo>
                <a:lnTo>
                  <a:pt x="106" y="349"/>
                </a:lnTo>
                <a:lnTo>
                  <a:pt x="107" y="348"/>
                </a:lnTo>
                <a:lnTo>
                  <a:pt x="110" y="343"/>
                </a:lnTo>
                <a:lnTo>
                  <a:pt x="111" y="341"/>
                </a:lnTo>
                <a:lnTo>
                  <a:pt x="111" y="340"/>
                </a:lnTo>
                <a:lnTo>
                  <a:pt x="115" y="333"/>
                </a:lnTo>
                <a:lnTo>
                  <a:pt x="116" y="331"/>
                </a:lnTo>
                <a:lnTo>
                  <a:pt x="117" y="329"/>
                </a:lnTo>
                <a:lnTo>
                  <a:pt x="118" y="325"/>
                </a:lnTo>
                <a:lnTo>
                  <a:pt x="119" y="324"/>
                </a:lnTo>
                <a:lnTo>
                  <a:pt x="119" y="321"/>
                </a:lnTo>
                <a:lnTo>
                  <a:pt x="120" y="318"/>
                </a:lnTo>
                <a:lnTo>
                  <a:pt x="120" y="316"/>
                </a:lnTo>
                <a:lnTo>
                  <a:pt x="120" y="315"/>
                </a:lnTo>
                <a:lnTo>
                  <a:pt x="121" y="313"/>
                </a:lnTo>
                <a:lnTo>
                  <a:pt x="123" y="307"/>
                </a:lnTo>
                <a:lnTo>
                  <a:pt x="124" y="305"/>
                </a:lnTo>
                <a:lnTo>
                  <a:pt x="125" y="304"/>
                </a:lnTo>
                <a:lnTo>
                  <a:pt x="125" y="303"/>
                </a:lnTo>
                <a:lnTo>
                  <a:pt x="126" y="302"/>
                </a:lnTo>
                <a:lnTo>
                  <a:pt x="127" y="301"/>
                </a:lnTo>
                <a:lnTo>
                  <a:pt x="128" y="300"/>
                </a:lnTo>
                <a:lnTo>
                  <a:pt x="129" y="299"/>
                </a:lnTo>
                <a:lnTo>
                  <a:pt x="130" y="299"/>
                </a:lnTo>
                <a:lnTo>
                  <a:pt x="131" y="298"/>
                </a:lnTo>
                <a:lnTo>
                  <a:pt x="132" y="298"/>
                </a:lnTo>
                <a:lnTo>
                  <a:pt x="133" y="297"/>
                </a:lnTo>
                <a:lnTo>
                  <a:pt x="134" y="297"/>
                </a:lnTo>
                <a:lnTo>
                  <a:pt x="135" y="297"/>
                </a:lnTo>
                <a:lnTo>
                  <a:pt x="136" y="297"/>
                </a:lnTo>
                <a:lnTo>
                  <a:pt x="137" y="298"/>
                </a:lnTo>
                <a:lnTo>
                  <a:pt x="139" y="298"/>
                </a:lnTo>
                <a:lnTo>
                  <a:pt x="140" y="299"/>
                </a:lnTo>
                <a:lnTo>
                  <a:pt x="141" y="299"/>
                </a:lnTo>
                <a:lnTo>
                  <a:pt x="142" y="300"/>
                </a:lnTo>
                <a:lnTo>
                  <a:pt x="145" y="302"/>
                </a:lnTo>
                <a:lnTo>
                  <a:pt x="146" y="303"/>
                </a:lnTo>
                <a:lnTo>
                  <a:pt x="148" y="303"/>
                </a:lnTo>
                <a:lnTo>
                  <a:pt x="149" y="304"/>
                </a:lnTo>
                <a:lnTo>
                  <a:pt x="150" y="304"/>
                </a:lnTo>
                <a:lnTo>
                  <a:pt x="151" y="304"/>
                </a:lnTo>
                <a:lnTo>
                  <a:pt x="152" y="304"/>
                </a:lnTo>
                <a:lnTo>
                  <a:pt x="153" y="304"/>
                </a:lnTo>
                <a:lnTo>
                  <a:pt x="154" y="303"/>
                </a:lnTo>
                <a:lnTo>
                  <a:pt x="155" y="303"/>
                </a:lnTo>
                <a:lnTo>
                  <a:pt x="156" y="303"/>
                </a:lnTo>
                <a:lnTo>
                  <a:pt x="156" y="302"/>
                </a:lnTo>
                <a:lnTo>
                  <a:pt x="157" y="302"/>
                </a:lnTo>
                <a:lnTo>
                  <a:pt x="158" y="301"/>
                </a:lnTo>
                <a:lnTo>
                  <a:pt x="158" y="301"/>
                </a:lnTo>
                <a:lnTo>
                  <a:pt x="159" y="300"/>
                </a:lnTo>
                <a:lnTo>
                  <a:pt x="159" y="298"/>
                </a:lnTo>
                <a:lnTo>
                  <a:pt x="161" y="294"/>
                </a:lnTo>
                <a:lnTo>
                  <a:pt x="162" y="292"/>
                </a:lnTo>
                <a:lnTo>
                  <a:pt x="163" y="290"/>
                </a:lnTo>
                <a:lnTo>
                  <a:pt x="163" y="289"/>
                </a:lnTo>
                <a:lnTo>
                  <a:pt x="164" y="289"/>
                </a:lnTo>
                <a:lnTo>
                  <a:pt x="165" y="287"/>
                </a:lnTo>
                <a:lnTo>
                  <a:pt x="168" y="285"/>
                </a:lnTo>
                <a:lnTo>
                  <a:pt x="170" y="284"/>
                </a:lnTo>
                <a:lnTo>
                  <a:pt x="173" y="281"/>
                </a:lnTo>
                <a:lnTo>
                  <a:pt x="176" y="279"/>
                </a:lnTo>
                <a:lnTo>
                  <a:pt x="177" y="278"/>
                </a:lnTo>
                <a:lnTo>
                  <a:pt x="178" y="278"/>
                </a:lnTo>
                <a:lnTo>
                  <a:pt x="178" y="277"/>
                </a:lnTo>
                <a:lnTo>
                  <a:pt x="179" y="276"/>
                </a:lnTo>
                <a:lnTo>
                  <a:pt x="180" y="274"/>
                </a:lnTo>
                <a:lnTo>
                  <a:pt x="181" y="272"/>
                </a:lnTo>
                <a:lnTo>
                  <a:pt x="182" y="270"/>
                </a:lnTo>
                <a:lnTo>
                  <a:pt x="183" y="266"/>
                </a:lnTo>
                <a:lnTo>
                  <a:pt x="183" y="265"/>
                </a:lnTo>
                <a:lnTo>
                  <a:pt x="184" y="264"/>
                </a:lnTo>
                <a:lnTo>
                  <a:pt x="184" y="264"/>
                </a:lnTo>
                <a:lnTo>
                  <a:pt x="184" y="263"/>
                </a:lnTo>
                <a:lnTo>
                  <a:pt x="184" y="263"/>
                </a:lnTo>
                <a:lnTo>
                  <a:pt x="185" y="263"/>
                </a:lnTo>
                <a:lnTo>
                  <a:pt x="186" y="263"/>
                </a:lnTo>
                <a:lnTo>
                  <a:pt x="186" y="263"/>
                </a:lnTo>
                <a:lnTo>
                  <a:pt x="187" y="263"/>
                </a:lnTo>
                <a:lnTo>
                  <a:pt x="188" y="264"/>
                </a:lnTo>
                <a:lnTo>
                  <a:pt x="189" y="264"/>
                </a:lnTo>
                <a:lnTo>
                  <a:pt x="189" y="265"/>
                </a:lnTo>
                <a:lnTo>
                  <a:pt x="190" y="265"/>
                </a:lnTo>
                <a:lnTo>
                  <a:pt x="192" y="267"/>
                </a:lnTo>
                <a:lnTo>
                  <a:pt x="194" y="269"/>
                </a:lnTo>
                <a:lnTo>
                  <a:pt x="195" y="271"/>
                </a:lnTo>
                <a:lnTo>
                  <a:pt x="198" y="276"/>
                </a:lnTo>
                <a:lnTo>
                  <a:pt x="199" y="278"/>
                </a:lnTo>
                <a:lnTo>
                  <a:pt x="200" y="279"/>
                </a:lnTo>
                <a:lnTo>
                  <a:pt x="201" y="281"/>
                </a:lnTo>
                <a:lnTo>
                  <a:pt x="203" y="282"/>
                </a:lnTo>
                <a:lnTo>
                  <a:pt x="205" y="283"/>
                </a:lnTo>
                <a:lnTo>
                  <a:pt x="207" y="285"/>
                </a:lnTo>
                <a:lnTo>
                  <a:pt x="208" y="285"/>
                </a:lnTo>
                <a:lnTo>
                  <a:pt x="209" y="286"/>
                </a:lnTo>
                <a:lnTo>
                  <a:pt x="212" y="287"/>
                </a:lnTo>
                <a:lnTo>
                  <a:pt x="214" y="288"/>
                </a:lnTo>
                <a:lnTo>
                  <a:pt x="215" y="288"/>
                </a:lnTo>
                <a:lnTo>
                  <a:pt x="216" y="288"/>
                </a:lnTo>
                <a:lnTo>
                  <a:pt x="217" y="288"/>
                </a:lnTo>
                <a:lnTo>
                  <a:pt x="218" y="288"/>
                </a:lnTo>
                <a:lnTo>
                  <a:pt x="219" y="288"/>
                </a:lnTo>
                <a:lnTo>
                  <a:pt x="219" y="288"/>
                </a:lnTo>
                <a:lnTo>
                  <a:pt x="220" y="287"/>
                </a:lnTo>
                <a:lnTo>
                  <a:pt x="221" y="287"/>
                </a:lnTo>
                <a:lnTo>
                  <a:pt x="222" y="286"/>
                </a:lnTo>
                <a:lnTo>
                  <a:pt x="223" y="286"/>
                </a:lnTo>
                <a:lnTo>
                  <a:pt x="225" y="285"/>
                </a:lnTo>
                <a:lnTo>
                  <a:pt x="227" y="283"/>
                </a:lnTo>
                <a:lnTo>
                  <a:pt x="231" y="278"/>
                </a:lnTo>
                <a:lnTo>
                  <a:pt x="235" y="274"/>
                </a:lnTo>
                <a:lnTo>
                  <a:pt x="240" y="269"/>
                </a:lnTo>
                <a:lnTo>
                  <a:pt x="241" y="268"/>
                </a:lnTo>
                <a:lnTo>
                  <a:pt x="242" y="267"/>
                </a:lnTo>
                <a:lnTo>
                  <a:pt x="242" y="266"/>
                </a:lnTo>
                <a:lnTo>
                  <a:pt x="243" y="265"/>
                </a:lnTo>
                <a:lnTo>
                  <a:pt x="243" y="263"/>
                </a:lnTo>
                <a:lnTo>
                  <a:pt x="244" y="262"/>
                </a:lnTo>
                <a:lnTo>
                  <a:pt x="244" y="260"/>
                </a:lnTo>
                <a:lnTo>
                  <a:pt x="244" y="259"/>
                </a:lnTo>
                <a:lnTo>
                  <a:pt x="244" y="258"/>
                </a:lnTo>
                <a:lnTo>
                  <a:pt x="244" y="257"/>
                </a:lnTo>
                <a:lnTo>
                  <a:pt x="245" y="255"/>
                </a:lnTo>
                <a:lnTo>
                  <a:pt x="246" y="253"/>
                </a:lnTo>
                <a:lnTo>
                  <a:pt x="247" y="251"/>
                </a:lnTo>
                <a:lnTo>
                  <a:pt x="249" y="248"/>
                </a:lnTo>
                <a:lnTo>
                  <a:pt x="250" y="247"/>
                </a:lnTo>
                <a:lnTo>
                  <a:pt x="250" y="246"/>
                </a:lnTo>
                <a:lnTo>
                  <a:pt x="250" y="245"/>
                </a:lnTo>
                <a:lnTo>
                  <a:pt x="251" y="244"/>
                </a:lnTo>
                <a:lnTo>
                  <a:pt x="251" y="243"/>
                </a:lnTo>
                <a:lnTo>
                  <a:pt x="251" y="242"/>
                </a:lnTo>
                <a:lnTo>
                  <a:pt x="251" y="241"/>
                </a:lnTo>
                <a:lnTo>
                  <a:pt x="251" y="238"/>
                </a:lnTo>
                <a:lnTo>
                  <a:pt x="251" y="236"/>
                </a:lnTo>
                <a:lnTo>
                  <a:pt x="250" y="232"/>
                </a:lnTo>
                <a:lnTo>
                  <a:pt x="250" y="230"/>
                </a:lnTo>
                <a:lnTo>
                  <a:pt x="250" y="229"/>
                </a:lnTo>
                <a:lnTo>
                  <a:pt x="250" y="227"/>
                </a:lnTo>
                <a:lnTo>
                  <a:pt x="251" y="227"/>
                </a:lnTo>
                <a:lnTo>
                  <a:pt x="251" y="226"/>
                </a:lnTo>
                <a:lnTo>
                  <a:pt x="252" y="225"/>
                </a:lnTo>
                <a:lnTo>
                  <a:pt x="252" y="224"/>
                </a:lnTo>
                <a:lnTo>
                  <a:pt x="253" y="224"/>
                </a:lnTo>
                <a:lnTo>
                  <a:pt x="254" y="223"/>
                </a:lnTo>
                <a:lnTo>
                  <a:pt x="255" y="222"/>
                </a:lnTo>
                <a:lnTo>
                  <a:pt x="256" y="222"/>
                </a:lnTo>
                <a:lnTo>
                  <a:pt x="257" y="221"/>
                </a:lnTo>
                <a:lnTo>
                  <a:pt x="259" y="221"/>
                </a:lnTo>
                <a:lnTo>
                  <a:pt x="260" y="220"/>
                </a:lnTo>
                <a:lnTo>
                  <a:pt x="262" y="220"/>
                </a:lnTo>
                <a:lnTo>
                  <a:pt x="263" y="220"/>
                </a:lnTo>
                <a:lnTo>
                  <a:pt x="266" y="220"/>
                </a:lnTo>
                <a:lnTo>
                  <a:pt x="273" y="220"/>
                </a:lnTo>
                <a:lnTo>
                  <a:pt x="276" y="220"/>
                </a:lnTo>
                <a:lnTo>
                  <a:pt x="278" y="219"/>
                </a:lnTo>
                <a:lnTo>
                  <a:pt x="281" y="219"/>
                </a:lnTo>
                <a:lnTo>
                  <a:pt x="283" y="218"/>
                </a:lnTo>
                <a:lnTo>
                  <a:pt x="284" y="218"/>
                </a:lnTo>
                <a:lnTo>
                  <a:pt x="285" y="217"/>
                </a:lnTo>
                <a:lnTo>
                  <a:pt x="287" y="216"/>
                </a:lnTo>
                <a:lnTo>
                  <a:pt x="289" y="215"/>
                </a:lnTo>
                <a:lnTo>
                  <a:pt x="291" y="214"/>
                </a:lnTo>
                <a:lnTo>
                  <a:pt x="293" y="212"/>
                </a:lnTo>
                <a:lnTo>
                  <a:pt x="295" y="212"/>
                </a:lnTo>
                <a:lnTo>
                  <a:pt x="296" y="211"/>
                </a:lnTo>
                <a:lnTo>
                  <a:pt x="298" y="211"/>
                </a:lnTo>
                <a:lnTo>
                  <a:pt x="299" y="210"/>
                </a:lnTo>
                <a:lnTo>
                  <a:pt x="301" y="210"/>
                </a:lnTo>
                <a:lnTo>
                  <a:pt x="302" y="210"/>
                </a:lnTo>
                <a:lnTo>
                  <a:pt x="303" y="210"/>
                </a:lnTo>
                <a:lnTo>
                  <a:pt x="305" y="210"/>
                </a:lnTo>
                <a:lnTo>
                  <a:pt x="306" y="211"/>
                </a:lnTo>
                <a:lnTo>
                  <a:pt x="307" y="211"/>
                </a:lnTo>
                <a:lnTo>
                  <a:pt x="308" y="211"/>
                </a:lnTo>
                <a:lnTo>
                  <a:pt x="313" y="214"/>
                </a:lnTo>
                <a:lnTo>
                  <a:pt x="315" y="214"/>
                </a:lnTo>
                <a:lnTo>
                  <a:pt x="316" y="215"/>
                </a:lnTo>
                <a:lnTo>
                  <a:pt x="317" y="215"/>
                </a:lnTo>
                <a:lnTo>
                  <a:pt x="318" y="215"/>
                </a:lnTo>
                <a:lnTo>
                  <a:pt x="319" y="215"/>
                </a:lnTo>
                <a:lnTo>
                  <a:pt x="320" y="215"/>
                </a:lnTo>
                <a:lnTo>
                  <a:pt x="321" y="215"/>
                </a:lnTo>
                <a:lnTo>
                  <a:pt x="321" y="215"/>
                </a:lnTo>
                <a:lnTo>
                  <a:pt x="322" y="215"/>
                </a:lnTo>
                <a:lnTo>
                  <a:pt x="323" y="214"/>
                </a:lnTo>
                <a:lnTo>
                  <a:pt x="325" y="213"/>
                </a:lnTo>
                <a:lnTo>
                  <a:pt x="328" y="212"/>
                </a:lnTo>
                <a:lnTo>
                  <a:pt x="330" y="211"/>
                </a:lnTo>
                <a:lnTo>
                  <a:pt x="331" y="210"/>
                </a:lnTo>
                <a:lnTo>
                  <a:pt x="333" y="210"/>
                </a:lnTo>
                <a:lnTo>
                  <a:pt x="338" y="210"/>
                </a:lnTo>
                <a:lnTo>
                  <a:pt x="344" y="208"/>
                </a:lnTo>
                <a:lnTo>
                  <a:pt x="345" y="208"/>
                </a:lnTo>
                <a:lnTo>
                  <a:pt x="347" y="208"/>
                </a:lnTo>
                <a:lnTo>
                  <a:pt x="350" y="208"/>
                </a:lnTo>
                <a:lnTo>
                  <a:pt x="352" y="208"/>
                </a:lnTo>
                <a:lnTo>
                  <a:pt x="355" y="208"/>
                </a:lnTo>
                <a:lnTo>
                  <a:pt x="357" y="208"/>
                </a:lnTo>
                <a:lnTo>
                  <a:pt x="360" y="209"/>
                </a:lnTo>
                <a:lnTo>
                  <a:pt x="362" y="209"/>
                </a:lnTo>
                <a:lnTo>
                  <a:pt x="364" y="210"/>
                </a:lnTo>
                <a:lnTo>
                  <a:pt x="368" y="211"/>
                </a:lnTo>
                <a:lnTo>
                  <a:pt x="369" y="212"/>
                </a:lnTo>
                <a:lnTo>
                  <a:pt x="371" y="212"/>
                </a:lnTo>
                <a:lnTo>
                  <a:pt x="373" y="212"/>
                </a:lnTo>
                <a:lnTo>
                  <a:pt x="375" y="212"/>
                </a:lnTo>
                <a:lnTo>
                  <a:pt x="377" y="212"/>
                </a:lnTo>
                <a:lnTo>
                  <a:pt x="379" y="212"/>
                </a:lnTo>
                <a:lnTo>
                  <a:pt x="381" y="212"/>
                </a:lnTo>
                <a:lnTo>
                  <a:pt x="383" y="211"/>
                </a:lnTo>
                <a:lnTo>
                  <a:pt x="384" y="210"/>
                </a:lnTo>
                <a:lnTo>
                  <a:pt x="385" y="209"/>
                </a:lnTo>
                <a:lnTo>
                  <a:pt x="388" y="207"/>
                </a:lnTo>
                <a:lnTo>
                  <a:pt x="389" y="206"/>
                </a:lnTo>
                <a:lnTo>
                  <a:pt x="391" y="205"/>
                </a:lnTo>
                <a:lnTo>
                  <a:pt x="394" y="204"/>
                </a:lnTo>
                <a:lnTo>
                  <a:pt x="395" y="204"/>
                </a:lnTo>
                <a:lnTo>
                  <a:pt x="396" y="203"/>
                </a:lnTo>
                <a:lnTo>
                  <a:pt x="397" y="202"/>
                </a:lnTo>
                <a:lnTo>
                  <a:pt x="398" y="202"/>
                </a:lnTo>
                <a:lnTo>
                  <a:pt x="399" y="201"/>
                </a:lnTo>
                <a:lnTo>
                  <a:pt x="399" y="200"/>
                </a:lnTo>
                <a:lnTo>
                  <a:pt x="400" y="199"/>
                </a:lnTo>
                <a:lnTo>
                  <a:pt x="400" y="198"/>
                </a:lnTo>
                <a:lnTo>
                  <a:pt x="400" y="197"/>
                </a:lnTo>
                <a:lnTo>
                  <a:pt x="401" y="195"/>
                </a:lnTo>
                <a:lnTo>
                  <a:pt x="401" y="193"/>
                </a:lnTo>
                <a:lnTo>
                  <a:pt x="400" y="189"/>
                </a:lnTo>
                <a:lnTo>
                  <a:pt x="400" y="187"/>
                </a:lnTo>
                <a:lnTo>
                  <a:pt x="400" y="185"/>
                </a:lnTo>
                <a:lnTo>
                  <a:pt x="401" y="183"/>
                </a:lnTo>
                <a:lnTo>
                  <a:pt x="401" y="182"/>
                </a:lnTo>
                <a:lnTo>
                  <a:pt x="401" y="180"/>
                </a:lnTo>
                <a:lnTo>
                  <a:pt x="402" y="179"/>
                </a:lnTo>
                <a:lnTo>
                  <a:pt x="402" y="178"/>
                </a:lnTo>
                <a:lnTo>
                  <a:pt x="403" y="176"/>
                </a:lnTo>
                <a:lnTo>
                  <a:pt x="403" y="175"/>
                </a:lnTo>
                <a:lnTo>
                  <a:pt x="404" y="175"/>
                </a:lnTo>
                <a:lnTo>
                  <a:pt x="405" y="174"/>
                </a:lnTo>
                <a:lnTo>
                  <a:pt x="405" y="173"/>
                </a:lnTo>
                <a:lnTo>
                  <a:pt x="406" y="173"/>
                </a:lnTo>
                <a:lnTo>
                  <a:pt x="407" y="173"/>
                </a:lnTo>
                <a:lnTo>
                  <a:pt x="407" y="172"/>
                </a:lnTo>
                <a:lnTo>
                  <a:pt x="409" y="172"/>
                </a:lnTo>
                <a:lnTo>
                  <a:pt x="413" y="171"/>
                </a:lnTo>
                <a:lnTo>
                  <a:pt x="415" y="171"/>
                </a:lnTo>
                <a:lnTo>
                  <a:pt x="417" y="170"/>
                </a:lnTo>
                <a:lnTo>
                  <a:pt x="419" y="169"/>
                </a:lnTo>
                <a:lnTo>
                  <a:pt x="421" y="168"/>
                </a:lnTo>
                <a:lnTo>
                  <a:pt x="423" y="166"/>
                </a:lnTo>
                <a:lnTo>
                  <a:pt x="425" y="165"/>
                </a:lnTo>
                <a:lnTo>
                  <a:pt x="427" y="162"/>
                </a:lnTo>
                <a:lnTo>
                  <a:pt x="429" y="161"/>
                </a:lnTo>
                <a:lnTo>
                  <a:pt x="430" y="160"/>
                </a:lnTo>
                <a:lnTo>
                  <a:pt x="432" y="159"/>
                </a:lnTo>
                <a:lnTo>
                  <a:pt x="435" y="158"/>
                </a:lnTo>
                <a:lnTo>
                  <a:pt x="437" y="157"/>
                </a:lnTo>
                <a:lnTo>
                  <a:pt x="439" y="156"/>
                </a:lnTo>
                <a:lnTo>
                  <a:pt x="440" y="156"/>
                </a:lnTo>
                <a:lnTo>
                  <a:pt x="441" y="156"/>
                </a:lnTo>
                <a:lnTo>
                  <a:pt x="442" y="156"/>
                </a:lnTo>
                <a:lnTo>
                  <a:pt x="444" y="157"/>
                </a:lnTo>
                <a:lnTo>
                  <a:pt x="445" y="157"/>
                </a:lnTo>
                <a:lnTo>
                  <a:pt x="449" y="158"/>
                </a:lnTo>
                <a:lnTo>
                  <a:pt x="453" y="159"/>
                </a:lnTo>
                <a:lnTo>
                  <a:pt x="456" y="160"/>
                </a:lnTo>
                <a:lnTo>
                  <a:pt x="458" y="160"/>
                </a:lnTo>
                <a:lnTo>
                  <a:pt x="459" y="160"/>
                </a:lnTo>
                <a:lnTo>
                  <a:pt x="460" y="160"/>
                </a:lnTo>
                <a:lnTo>
                  <a:pt x="465" y="159"/>
                </a:lnTo>
                <a:lnTo>
                  <a:pt x="469" y="159"/>
                </a:lnTo>
                <a:lnTo>
                  <a:pt x="470" y="158"/>
                </a:lnTo>
                <a:lnTo>
                  <a:pt x="472" y="158"/>
                </a:lnTo>
                <a:lnTo>
                  <a:pt x="474" y="157"/>
                </a:lnTo>
                <a:lnTo>
                  <a:pt x="475" y="156"/>
                </a:lnTo>
                <a:lnTo>
                  <a:pt x="477" y="155"/>
                </a:lnTo>
                <a:lnTo>
                  <a:pt x="481" y="152"/>
                </a:lnTo>
                <a:lnTo>
                  <a:pt x="483" y="151"/>
                </a:lnTo>
                <a:lnTo>
                  <a:pt x="485" y="150"/>
                </a:lnTo>
                <a:lnTo>
                  <a:pt x="489" y="148"/>
                </a:lnTo>
                <a:lnTo>
                  <a:pt x="500" y="143"/>
                </a:lnTo>
                <a:lnTo>
                  <a:pt x="507" y="140"/>
                </a:lnTo>
                <a:lnTo>
                  <a:pt x="511" y="138"/>
                </a:lnTo>
                <a:lnTo>
                  <a:pt x="514" y="137"/>
                </a:lnTo>
                <a:lnTo>
                  <a:pt x="521" y="134"/>
                </a:lnTo>
                <a:lnTo>
                  <a:pt x="524" y="133"/>
                </a:lnTo>
                <a:lnTo>
                  <a:pt x="528" y="132"/>
                </a:lnTo>
                <a:lnTo>
                  <a:pt x="529" y="131"/>
                </a:lnTo>
                <a:lnTo>
                  <a:pt x="530" y="130"/>
                </a:lnTo>
                <a:lnTo>
                  <a:pt x="533" y="129"/>
                </a:lnTo>
                <a:lnTo>
                  <a:pt x="535" y="127"/>
                </a:lnTo>
                <a:lnTo>
                  <a:pt x="537" y="126"/>
                </a:lnTo>
                <a:lnTo>
                  <a:pt x="538" y="124"/>
                </a:lnTo>
                <a:lnTo>
                  <a:pt x="539" y="123"/>
                </a:lnTo>
                <a:lnTo>
                  <a:pt x="540" y="121"/>
                </a:lnTo>
                <a:lnTo>
                  <a:pt x="541" y="119"/>
                </a:lnTo>
                <a:lnTo>
                  <a:pt x="544" y="115"/>
                </a:lnTo>
                <a:lnTo>
                  <a:pt x="545" y="114"/>
                </a:lnTo>
                <a:lnTo>
                  <a:pt x="546" y="112"/>
                </a:lnTo>
                <a:lnTo>
                  <a:pt x="546" y="112"/>
                </a:lnTo>
                <a:lnTo>
                  <a:pt x="548" y="111"/>
                </a:lnTo>
                <a:lnTo>
                  <a:pt x="549" y="110"/>
                </a:lnTo>
                <a:lnTo>
                  <a:pt x="550" y="109"/>
                </a:lnTo>
                <a:lnTo>
                  <a:pt x="553" y="109"/>
                </a:lnTo>
                <a:lnTo>
                  <a:pt x="555" y="108"/>
                </a:lnTo>
                <a:lnTo>
                  <a:pt x="556" y="108"/>
                </a:lnTo>
                <a:lnTo>
                  <a:pt x="558" y="108"/>
                </a:lnTo>
                <a:lnTo>
                  <a:pt x="559" y="108"/>
                </a:lnTo>
                <a:lnTo>
                  <a:pt x="561" y="108"/>
                </a:lnTo>
                <a:lnTo>
                  <a:pt x="563" y="108"/>
                </a:lnTo>
                <a:lnTo>
                  <a:pt x="567" y="109"/>
                </a:lnTo>
                <a:lnTo>
                  <a:pt x="568" y="109"/>
                </a:lnTo>
                <a:lnTo>
                  <a:pt x="570" y="109"/>
                </a:lnTo>
                <a:lnTo>
                  <a:pt x="572" y="109"/>
                </a:lnTo>
                <a:lnTo>
                  <a:pt x="573" y="109"/>
                </a:lnTo>
                <a:lnTo>
                  <a:pt x="575" y="109"/>
                </a:lnTo>
                <a:lnTo>
                  <a:pt x="577" y="109"/>
                </a:lnTo>
                <a:lnTo>
                  <a:pt x="581" y="108"/>
                </a:lnTo>
                <a:lnTo>
                  <a:pt x="583" y="108"/>
                </a:lnTo>
                <a:lnTo>
                  <a:pt x="585" y="107"/>
                </a:lnTo>
                <a:lnTo>
                  <a:pt x="588" y="106"/>
                </a:lnTo>
                <a:lnTo>
                  <a:pt x="591" y="105"/>
                </a:lnTo>
                <a:lnTo>
                  <a:pt x="592" y="104"/>
                </a:lnTo>
                <a:lnTo>
                  <a:pt x="594" y="104"/>
                </a:lnTo>
                <a:lnTo>
                  <a:pt x="599" y="103"/>
                </a:lnTo>
                <a:lnTo>
                  <a:pt x="600" y="102"/>
                </a:lnTo>
                <a:lnTo>
                  <a:pt x="602" y="102"/>
                </a:lnTo>
                <a:lnTo>
                  <a:pt x="603" y="101"/>
                </a:lnTo>
                <a:lnTo>
                  <a:pt x="603" y="101"/>
                </a:lnTo>
                <a:lnTo>
                  <a:pt x="604" y="100"/>
                </a:lnTo>
                <a:lnTo>
                  <a:pt x="605" y="100"/>
                </a:lnTo>
                <a:lnTo>
                  <a:pt x="606" y="98"/>
                </a:lnTo>
                <a:lnTo>
                  <a:pt x="606" y="97"/>
                </a:lnTo>
                <a:lnTo>
                  <a:pt x="607" y="96"/>
                </a:lnTo>
                <a:lnTo>
                  <a:pt x="608" y="93"/>
                </a:lnTo>
                <a:lnTo>
                  <a:pt x="609" y="89"/>
                </a:lnTo>
                <a:lnTo>
                  <a:pt x="610" y="87"/>
                </a:lnTo>
                <a:lnTo>
                  <a:pt x="610" y="86"/>
                </a:lnTo>
                <a:lnTo>
                  <a:pt x="610" y="85"/>
                </a:lnTo>
                <a:lnTo>
                  <a:pt x="610" y="84"/>
                </a:lnTo>
                <a:lnTo>
                  <a:pt x="610" y="83"/>
                </a:lnTo>
                <a:lnTo>
                  <a:pt x="610" y="82"/>
                </a:lnTo>
                <a:lnTo>
                  <a:pt x="610" y="81"/>
                </a:lnTo>
                <a:lnTo>
                  <a:pt x="609" y="81"/>
                </a:lnTo>
                <a:lnTo>
                  <a:pt x="609" y="80"/>
                </a:lnTo>
                <a:lnTo>
                  <a:pt x="608" y="79"/>
                </a:lnTo>
                <a:lnTo>
                  <a:pt x="607" y="78"/>
                </a:lnTo>
                <a:lnTo>
                  <a:pt x="606" y="78"/>
                </a:lnTo>
                <a:lnTo>
                  <a:pt x="605" y="77"/>
                </a:lnTo>
                <a:lnTo>
                  <a:pt x="604" y="77"/>
                </a:lnTo>
                <a:lnTo>
                  <a:pt x="601" y="75"/>
                </a:lnTo>
                <a:lnTo>
                  <a:pt x="595" y="73"/>
                </a:lnTo>
                <a:lnTo>
                  <a:pt x="591" y="72"/>
                </a:lnTo>
                <a:lnTo>
                  <a:pt x="585" y="69"/>
                </a:lnTo>
                <a:lnTo>
                  <a:pt x="583" y="69"/>
                </a:lnTo>
                <a:lnTo>
                  <a:pt x="582" y="68"/>
                </a:lnTo>
                <a:lnTo>
                  <a:pt x="581" y="67"/>
                </a:lnTo>
                <a:lnTo>
                  <a:pt x="580" y="67"/>
                </a:lnTo>
                <a:lnTo>
                  <a:pt x="579" y="66"/>
                </a:lnTo>
                <a:lnTo>
                  <a:pt x="579" y="65"/>
                </a:lnTo>
                <a:lnTo>
                  <a:pt x="578" y="65"/>
                </a:lnTo>
                <a:lnTo>
                  <a:pt x="578" y="64"/>
                </a:lnTo>
                <a:lnTo>
                  <a:pt x="577" y="63"/>
                </a:lnTo>
                <a:lnTo>
                  <a:pt x="577" y="61"/>
                </a:lnTo>
                <a:lnTo>
                  <a:pt x="576" y="60"/>
                </a:lnTo>
                <a:lnTo>
                  <a:pt x="576" y="60"/>
                </a:lnTo>
                <a:lnTo>
                  <a:pt x="576" y="59"/>
                </a:lnTo>
                <a:lnTo>
                  <a:pt x="576" y="58"/>
                </a:lnTo>
                <a:lnTo>
                  <a:pt x="576" y="58"/>
                </a:lnTo>
                <a:lnTo>
                  <a:pt x="576" y="57"/>
                </a:lnTo>
                <a:lnTo>
                  <a:pt x="577" y="56"/>
                </a:lnTo>
                <a:lnTo>
                  <a:pt x="578" y="54"/>
                </a:lnTo>
                <a:lnTo>
                  <a:pt x="578" y="53"/>
                </a:lnTo>
                <a:lnTo>
                  <a:pt x="579" y="52"/>
                </a:lnTo>
                <a:lnTo>
                  <a:pt x="579" y="52"/>
                </a:lnTo>
                <a:lnTo>
                  <a:pt x="579" y="51"/>
                </a:lnTo>
                <a:lnTo>
                  <a:pt x="578" y="50"/>
                </a:lnTo>
                <a:lnTo>
                  <a:pt x="578" y="50"/>
                </a:lnTo>
                <a:lnTo>
                  <a:pt x="577" y="49"/>
                </a:lnTo>
                <a:lnTo>
                  <a:pt x="577" y="49"/>
                </a:lnTo>
                <a:lnTo>
                  <a:pt x="576" y="49"/>
                </a:lnTo>
                <a:lnTo>
                  <a:pt x="575" y="49"/>
                </a:lnTo>
                <a:lnTo>
                  <a:pt x="574" y="48"/>
                </a:lnTo>
                <a:lnTo>
                  <a:pt x="570" y="49"/>
                </a:lnTo>
                <a:lnTo>
                  <a:pt x="568" y="48"/>
                </a:lnTo>
                <a:lnTo>
                  <a:pt x="565" y="48"/>
                </a:lnTo>
                <a:lnTo>
                  <a:pt x="564" y="48"/>
                </a:lnTo>
                <a:lnTo>
                  <a:pt x="564" y="48"/>
                </a:lnTo>
                <a:lnTo>
                  <a:pt x="562" y="47"/>
                </a:lnTo>
                <a:lnTo>
                  <a:pt x="561" y="46"/>
                </a:lnTo>
                <a:lnTo>
                  <a:pt x="560" y="46"/>
                </a:lnTo>
                <a:lnTo>
                  <a:pt x="559" y="45"/>
                </a:lnTo>
                <a:lnTo>
                  <a:pt x="558" y="44"/>
                </a:lnTo>
                <a:lnTo>
                  <a:pt x="557" y="43"/>
                </a:lnTo>
                <a:lnTo>
                  <a:pt x="557" y="42"/>
                </a:lnTo>
                <a:lnTo>
                  <a:pt x="556" y="41"/>
                </a:lnTo>
                <a:lnTo>
                  <a:pt x="556" y="41"/>
                </a:lnTo>
                <a:lnTo>
                  <a:pt x="556" y="40"/>
                </a:lnTo>
                <a:lnTo>
                  <a:pt x="556" y="38"/>
                </a:lnTo>
                <a:lnTo>
                  <a:pt x="556" y="35"/>
                </a:lnTo>
                <a:lnTo>
                  <a:pt x="556" y="34"/>
                </a:lnTo>
                <a:lnTo>
                  <a:pt x="557" y="33"/>
                </a:lnTo>
                <a:lnTo>
                  <a:pt x="557" y="32"/>
                </a:lnTo>
                <a:lnTo>
                  <a:pt x="557" y="31"/>
                </a:lnTo>
                <a:lnTo>
                  <a:pt x="559" y="27"/>
                </a:lnTo>
                <a:lnTo>
                  <a:pt x="560" y="26"/>
                </a:lnTo>
                <a:lnTo>
                  <a:pt x="561" y="24"/>
                </a:lnTo>
                <a:lnTo>
                  <a:pt x="561" y="22"/>
                </a:lnTo>
                <a:lnTo>
                  <a:pt x="562" y="21"/>
                </a:lnTo>
                <a:lnTo>
                  <a:pt x="562" y="19"/>
                </a:lnTo>
                <a:lnTo>
                  <a:pt x="563" y="18"/>
                </a:lnTo>
                <a:lnTo>
                  <a:pt x="564" y="13"/>
                </a:lnTo>
                <a:lnTo>
                  <a:pt x="564" y="12"/>
                </a:lnTo>
                <a:lnTo>
                  <a:pt x="564" y="11"/>
                </a:lnTo>
                <a:lnTo>
                  <a:pt x="565" y="10"/>
                </a:lnTo>
                <a:lnTo>
                  <a:pt x="565" y="10"/>
                </a:lnTo>
                <a:lnTo>
                  <a:pt x="566" y="8"/>
                </a:lnTo>
                <a:lnTo>
                  <a:pt x="571" y="2"/>
                </a:lnTo>
                <a:lnTo>
                  <a:pt x="572" y="1"/>
                </a:lnTo>
                <a:lnTo>
                  <a:pt x="573" y="0"/>
                </a:lnTo>
                <a:lnTo>
                  <a:pt x="573" y="0"/>
                </a:lnTo>
                <a:lnTo>
                  <a:pt x="573" y="0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9" name="Freeform 272">
            <a:extLst>
              <a:ext uri="{FF2B5EF4-FFF2-40B4-BE49-F238E27FC236}">
                <a16:creationId xmlns:a16="http://schemas.microsoft.com/office/drawing/2014/main" id="{082990D4-F3F4-4E1F-A3DD-DF4D8F30C26D}"/>
              </a:ext>
            </a:extLst>
          </p:cNvPr>
          <p:cNvSpPr>
            <a:spLocks/>
          </p:cNvSpPr>
          <p:nvPr/>
        </p:nvSpPr>
        <p:spPr bwMode="auto">
          <a:xfrm>
            <a:off x="7086281" y="2988457"/>
            <a:ext cx="1359017" cy="1316354"/>
          </a:xfrm>
          <a:custGeom>
            <a:avLst/>
            <a:gdLst>
              <a:gd name="T0" fmla="*/ 607 w 715"/>
              <a:gd name="T1" fmla="*/ 17 h 633"/>
              <a:gd name="T2" fmla="*/ 637 w 715"/>
              <a:gd name="T3" fmla="*/ 16 h 633"/>
              <a:gd name="T4" fmla="*/ 653 w 715"/>
              <a:gd name="T5" fmla="*/ 11 h 633"/>
              <a:gd name="T6" fmla="*/ 669 w 715"/>
              <a:gd name="T7" fmla="*/ 30 h 633"/>
              <a:gd name="T8" fmla="*/ 692 w 715"/>
              <a:gd name="T9" fmla="*/ 50 h 633"/>
              <a:gd name="T10" fmla="*/ 682 w 715"/>
              <a:gd name="T11" fmla="*/ 86 h 633"/>
              <a:gd name="T12" fmla="*/ 707 w 715"/>
              <a:gd name="T13" fmla="*/ 86 h 633"/>
              <a:gd name="T14" fmla="*/ 712 w 715"/>
              <a:gd name="T15" fmla="*/ 104 h 633"/>
              <a:gd name="T16" fmla="*/ 686 w 715"/>
              <a:gd name="T17" fmla="*/ 144 h 633"/>
              <a:gd name="T18" fmla="*/ 673 w 715"/>
              <a:gd name="T19" fmla="*/ 168 h 633"/>
              <a:gd name="T20" fmla="*/ 643 w 715"/>
              <a:gd name="T21" fmla="*/ 160 h 633"/>
              <a:gd name="T22" fmla="*/ 633 w 715"/>
              <a:gd name="T23" fmla="*/ 174 h 633"/>
              <a:gd name="T24" fmla="*/ 620 w 715"/>
              <a:gd name="T25" fmla="*/ 200 h 633"/>
              <a:gd name="T26" fmla="*/ 604 w 715"/>
              <a:gd name="T27" fmla="*/ 221 h 633"/>
              <a:gd name="T28" fmla="*/ 590 w 715"/>
              <a:gd name="T29" fmla="*/ 251 h 633"/>
              <a:gd name="T30" fmla="*/ 596 w 715"/>
              <a:gd name="T31" fmla="*/ 280 h 633"/>
              <a:gd name="T32" fmla="*/ 619 w 715"/>
              <a:gd name="T33" fmla="*/ 328 h 633"/>
              <a:gd name="T34" fmla="*/ 645 w 715"/>
              <a:gd name="T35" fmla="*/ 360 h 633"/>
              <a:gd name="T36" fmla="*/ 637 w 715"/>
              <a:gd name="T37" fmla="*/ 368 h 633"/>
              <a:gd name="T38" fmla="*/ 637 w 715"/>
              <a:gd name="T39" fmla="*/ 394 h 633"/>
              <a:gd name="T40" fmla="*/ 616 w 715"/>
              <a:gd name="T41" fmla="*/ 412 h 633"/>
              <a:gd name="T42" fmla="*/ 597 w 715"/>
              <a:gd name="T43" fmla="*/ 411 h 633"/>
              <a:gd name="T44" fmla="*/ 598 w 715"/>
              <a:gd name="T45" fmla="*/ 437 h 633"/>
              <a:gd name="T46" fmla="*/ 589 w 715"/>
              <a:gd name="T47" fmla="*/ 461 h 633"/>
              <a:gd name="T48" fmla="*/ 549 w 715"/>
              <a:gd name="T49" fmla="*/ 469 h 633"/>
              <a:gd name="T50" fmla="*/ 518 w 715"/>
              <a:gd name="T51" fmla="*/ 468 h 633"/>
              <a:gd name="T52" fmla="*/ 459 w 715"/>
              <a:gd name="T53" fmla="*/ 465 h 633"/>
              <a:gd name="T54" fmla="*/ 435 w 715"/>
              <a:gd name="T55" fmla="*/ 474 h 633"/>
              <a:gd name="T56" fmla="*/ 427 w 715"/>
              <a:gd name="T57" fmla="*/ 491 h 633"/>
              <a:gd name="T58" fmla="*/ 409 w 715"/>
              <a:gd name="T59" fmla="*/ 508 h 633"/>
              <a:gd name="T60" fmla="*/ 380 w 715"/>
              <a:gd name="T61" fmla="*/ 526 h 633"/>
              <a:gd name="T62" fmla="*/ 363 w 715"/>
              <a:gd name="T63" fmla="*/ 519 h 633"/>
              <a:gd name="T64" fmla="*/ 339 w 715"/>
              <a:gd name="T65" fmla="*/ 535 h 633"/>
              <a:gd name="T66" fmla="*/ 305 w 715"/>
              <a:gd name="T67" fmla="*/ 539 h 633"/>
              <a:gd name="T68" fmla="*/ 280 w 715"/>
              <a:gd name="T69" fmla="*/ 552 h 633"/>
              <a:gd name="T70" fmla="*/ 249 w 715"/>
              <a:gd name="T71" fmla="*/ 563 h 633"/>
              <a:gd name="T72" fmla="*/ 225 w 715"/>
              <a:gd name="T73" fmla="*/ 584 h 633"/>
              <a:gd name="T74" fmla="*/ 217 w 715"/>
              <a:gd name="T75" fmla="*/ 603 h 633"/>
              <a:gd name="T76" fmla="*/ 200 w 715"/>
              <a:gd name="T77" fmla="*/ 617 h 633"/>
              <a:gd name="T78" fmla="*/ 183 w 715"/>
              <a:gd name="T79" fmla="*/ 632 h 633"/>
              <a:gd name="T80" fmla="*/ 167 w 715"/>
              <a:gd name="T81" fmla="*/ 619 h 633"/>
              <a:gd name="T82" fmla="*/ 155 w 715"/>
              <a:gd name="T83" fmla="*/ 624 h 633"/>
              <a:gd name="T84" fmla="*/ 146 w 715"/>
              <a:gd name="T85" fmla="*/ 619 h 633"/>
              <a:gd name="T86" fmla="*/ 131 w 715"/>
              <a:gd name="T87" fmla="*/ 603 h 633"/>
              <a:gd name="T88" fmla="*/ 120 w 715"/>
              <a:gd name="T89" fmla="*/ 593 h 633"/>
              <a:gd name="T90" fmla="*/ 135 w 715"/>
              <a:gd name="T91" fmla="*/ 590 h 633"/>
              <a:gd name="T92" fmla="*/ 135 w 715"/>
              <a:gd name="T93" fmla="*/ 568 h 633"/>
              <a:gd name="T94" fmla="*/ 122 w 715"/>
              <a:gd name="T95" fmla="*/ 533 h 633"/>
              <a:gd name="T96" fmla="*/ 115 w 715"/>
              <a:gd name="T97" fmla="*/ 507 h 633"/>
              <a:gd name="T98" fmla="*/ 118 w 715"/>
              <a:gd name="T99" fmla="*/ 473 h 633"/>
              <a:gd name="T100" fmla="*/ 109 w 715"/>
              <a:gd name="T101" fmla="*/ 451 h 633"/>
              <a:gd name="T102" fmla="*/ 72 w 715"/>
              <a:gd name="T103" fmla="*/ 451 h 633"/>
              <a:gd name="T104" fmla="*/ 64 w 715"/>
              <a:gd name="T105" fmla="*/ 441 h 633"/>
              <a:gd name="T106" fmla="*/ 44 w 715"/>
              <a:gd name="T107" fmla="*/ 428 h 633"/>
              <a:gd name="T108" fmla="*/ 0 w 715"/>
              <a:gd name="T109" fmla="*/ 415 h 633"/>
              <a:gd name="T110" fmla="*/ 30 w 715"/>
              <a:gd name="T111" fmla="*/ 388 h 633"/>
              <a:gd name="T112" fmla="*/ 39 w 715"/>
              <a:gd name="T113" fmla="*/ 352 h 633"/>
              <a:gd name="T114" fmla="*/ 73 w 715"/>
              <a:gd name="T115" fmla="*/ 349 h 633"/>
              <a:gd name="T116" fmla="*/ 101 w 715"/>
              <a:gd name="T117" fmla="*/ 352 h 633"/>
              <a:gd name="T118" fmla="*/ 120 w 715"/>
              <a:gd name="T119" fmla="*/ 318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15" h="633">
                <a:moveTo>
                  <a:pt x="573" y="0"/>
                </a:moveTo>
                <a:lnTo>
                  <a:pt x="574" y="0"/>
                </a:lnTo>
                <a:lnTo>
                  <a:pt x="575" y="1"/>
                </a:lnTo>
                <a:lnTo>
                  <a:pt x="577" y="2"/>
                </a:lnTo>
                <a:lnTo>
                  <a:pt x="582" y="5"/>
                </a:lnTo>
                <a:lnTo>
                  <a:pt x="584" y="6"/>
                </a:lnTo>
                <a:lnTo>
                  <a:pt x="586" y="7"/>
                </a:lnTo>
                <a:lnTo>
                  <a:pt x="587" y="7"/>
                </a:lnTo>
                <a:lnTo>
                  <a:pt x="589" y="8"/>
                </a:lnTo>
                <a:lnTo>
                  <a:pt x="594" y="9"/>
                </a:lnTo>
                <a:lnTo>
                  <a:pt x="596" y="10"/>
                </a:lnTo>
                <a:lnTo>
                  <a:pt x="597" y="10"/>
                </a:lnTo>
                <a:lnTo>
                  <a:pt x="599" y="11"/>
                </a:lnTo>
                <a:lnTo>
                  <a:pt x="601" y="12"/>
                </a:lnTo>
                <a:lnTo>
                  <a:pt x="603" y="13"/>
                </a:lnTo>
                <a:lnTo>
                  <a:pt x="604" y="14"/>
                </a:lnTo>
                <a:lnTo>
                  <a:pt x="607" y="17"/>
                </a:lnTo>
                <a:lnTo>
                  <a:pt x="608" y="18"/>
                </a:lnTo>
                <a:lnTo>
                  <a:pt x="610" y="19"/>
                </a:lnTo>
                <a:lnTo>
                  <a:pt x="611" y="20"/>
                </a:lnTo>
                <a:lnTo>
                  <a:pt x="613" y="20"/>
                </a:lnTo>
                <a:lnTo>
                  <a:pt x="615" y="21"/>
                </a:lnTo>
                <a:lnTo>
                  <a:pt x="616" y="21"/>
                </a:lnTo>
                <a:lnTo>
                  <a:pt x="618" y="21"/>
                </a:lnTo>
                <a:lnTo>
                  <a:pt x="619" y="21"/>
                </a:lnTo>
                <a:lnTo>
                  <a:pt x="620" y="21"/>
                </a:lnTo>
                <a:lnTo>
                  <a:pt x="622" y="21"/>
                </a:lnTo>
                <a:lnTo>
                  <a:pt x="623" y="20"/>
                </a:lnTo>
                <a:lnTo>
                  <a:pt x="625" y="20"/>
                </a:lnTo>
                <a:lnTo>
                  <a:pt x="630" y="18"/>
                </a:lnTo>
                <a:lnTo>
                  <a:pt x="631" y="17"/>
                </a:lnTo>
                <a:lnTo>
                  <a:pt x="633" y="17"/>
                </a:lnTo>
                <a:lnTo>
                  <a:pt x="635" y="16"/>
                </a:lnTo>
                <a:lnTo>
                  <a:pt x="637" y="16"/>
                </a:lnTo>
                <a:lnTo>
                  <a:pt x="639" y="16"/>
                </a:lnTo>
                <a:lnTo>
                  <a:pt x="640" y="17"/>
                </a:lnTo>
                <a:lnTo>
                  <a:pt x="643" y="17"/>
                </a:lnTo>
                <a:lnTo>
                  <a:pt x="644" y="17"/>
                </a:lnTo>
                <a:lnTo>
                  <a:pt x="646" y="17"/>
                </a:lnTo>
                <a:lnTo>
                  <a:pt x="647" y="17"/>
                </a:lnTo>
                <a:lnTo>
                  <a:pt x="647" y="17"/>
                </a:lnTo>
                <a:lnTo>
                  <a:pt x="648" y="17"/>
                </a:lnTo>
                <a:lnTo>
                  <a:pt x="649" y="16"/>
                </a:lnTo>
                <a:lnTo>
                  <a:pt x="649" y="16"/>
                </a:lnTo>
                <a:lnTo>
                  <a:pt x="650" y="15"/>
                </a:lnTo>
                <a:lnTo>
                  <a:pt x="651" y="12"/>
                </a:lnTo>
                <a:lnTo>
                  <a:pt x="652" y="12"/>
                </a:lnTo>
                <a:lnTo>
                  <a:pt x="652" y="11"/>
                </a:lnTo>
                <a:lnTo>
                  <a:pt x="653" y="11"/>
                </a:lnTo>
                <a:lnTo>
                  <a:pt x="653" y="11"/>
                </a:lnTo>
                <a:lnTo>
                  <a:pt x="653" y="11"/>
                </a:lnTo>
                <a:lnTo>
                  <a:pt x="654" y="11"/>
                </a:lnTo>
                <a:lnTo>
                  <a:pt x="654" y="12"/>
                </a:lnTo>
                <a:lnTo>
                  <a:pt x="654" y="12"/>
                </a:lnTo>
                <a:lnTo>
                  <a:pt x="655" y="12"/>
                </a:lnTo>
                <a:lnTo>
                  <a:pt x="655" y="13"/>
                </a:lnTo>
                <a:lnTo>
                  <a:pt x="655" y="16"/>
                </a:lnTo>
                <a:lnTo>
                  <a:pt x="656" y="17"/>
                </a:lnTo>
                <a:lnTo>
                  <a:pt x="656" y="18"/>
                </a:lnTo>
                <a:lnTo>
                  <a:pt x="656" y="19"/>
                </a:lnTo>
                <a:lnTo>
                  <a:pt x="657" y="20"/>
                </a:lnTo>
                <a:lnTo>
                  <a:pt x="658" y="21"/>
                </a:lnTo>
                <a:lnTo>
                  <a:pt x="658" y="21"/>
                </a:lnTo>
                <a:lnTo>
                  <a:pt x="659" y="22"/>
                </a:lnTo>
                <a:lnTo>
                  <a:pt x="661" y="23"/>
                </a:lnTo>
                <a:lnTo>
                  <a:pt x="665" y="26"/>
                </a:lnTo>
                <a:lnTo>
                  <a:pt x="666" y="28"/>
                </a:lnTo>
                <a:lnTo>
                  <a:pt x="669" y="30"/>
                </a:lnTo>
                <a:lnTo>
                  <a:pt x="670" y="31"/>
                </a:lnTo>
                <a:lnTo>
                  <a:pt x="671" y="31"/>
                </a:lnTo>
                <a:lnTo>
                  <a:pt x="672" y="32"/>
                </a:lnTo>
                <a:lnTo>
                  <a:pt x="674" y="32"/>
                </a:lnTo>
                <a:lnTo>
                  <a:pt x="678" y="33"/>
                </a:lnTo>
                <a:lnTo>
                  <a:pt x="679" y="33"/>
                </a:lnTo>
                <a:lnTo>
                  <a:pt x="680" y="34"/>
                </a:lnTo>
                <a:lnTo>
                  <a:pt x="681" y="34"/>
                </a:lnTo>
                <a:lnTo>
                  <a:pt x="682" y="35"/>
                </a:lnTo>
                <a:lnTo>
                  <a:pt x="684" y="36"/>
                </a:lnTo>
                <a:lnTo>
                  <a:pt x="685" y="38"/>
                </a:lnTo>
                <a:lnTo>
                  <a:pt x="687" y="40"/>
                </a:lnTo>
                <a:lnTo>
                  <a:pt x="689" y="42"/>
                </a:lnTo>
                <a:lnTo>
                  <a:pt x="690" y="45"/>
                </a:lnTo>
                <a:lnTo>
                  <a:pt x="691" y="46"/>
                </a:lnTo>
                <a:lnTo>
                  <a:pt x="692" y="48"/>
                </a:lnTo>
                <a:lnTo>
                  <a:pt x="692" y="50"/>
                </a:lnTo>
                <a:lnTo>
                  <a:pt x="693" y="52"/>
                </a:lnTo>
                <a:lnTo>
                  <a:pt x="693" y="54"/>
                </a:lnTo>
                <a:lnTo>
                  <a:pt x="692" y="56"/>
                </a:lnTo>
                <a:lnTo>
                  <a:pt x="692" y="58"/>
                </a:lnTo>
                <a:lnTo>
                  <a:pt x="691" y="61"/>
                </a:lnTo>
                <a:lnTo>
                  <a:pt x="691" y="64"/>
                </a:lnTo>
                <a:lnTo>
                  <a:pt x="689" y="67"/>
                </a:lnTo>
                <a:lnTo>
                  <a:pt x="688" y="71"/>
                </a:lnTo>
                <a:lnTo>
                  <a:pt x="686" y="74"/>
                </a:lnTo>
                <a:lnTo>
                  <a:pt x="684" y="78"/>
                </a:lnTo>
                <a:lnTo>
                  <a:pt x="684" y="79"/>
                </a:lnTo>
                <a:lnTo>
                  <a:pt x="683" y="81"/>
                </a:lnTo>
                <a:lnTo>
                  <a:pt x="683" y="82"/>
                </a:lnTo>
                <a:lnTo>
                  <a:pt x="682" y="83"/>
                </a:lnTo>
                <a:lnTo>
                  <a:pt x="682" y="84"/>
                </a:lnTo>
                <a:lnTo>
                  <a:pt x="682" y="85"/>
                </a:lnTo>
                <a:lnTo>
                  <a:pt x="682" y="86"/>
                </a:lnTo>
                <a:lnTo>
                  <a:pt x="682" y="86"/>
                </a:lnTo>
                <a:lnTo>
                  <a:pt x="683" y="87"/>
                </a:lnTo>
                <a:lnTo>
                  <a:pt x="683" y="87"/>
                </a:lnTo>
                <a:lnTo>
                  <a:pt x="683" y="88"/>
                </a:lnTo>
                <a:lnTo>
                  <a:pt x="684" y="89"/>
                </a:lnTo>
                <a:lnTo>
                  <a:pt x="685" y="89"/>
                </a:lnTo>
                <a:lnTo>
                  <a:pt x="686" y="90"/>
                </a:lnTo>
                <a:lnTo>
                  <a:pt x="686" y="90"/>
                </a:lnTo>
                <a:lnTo>
                  <a:pt x="687" y="90"/>
                </a:lnTo>
                <a:lnTo>
                  <a:pt x="688" y="90"/>
                </a:lnTo>
                <a:lnTo>
                  <a:pt x="689" y="90"/>
                </a:lnTo>
                <a:lnTo>
                  <a:pt x="691" y="90"/>
                </a:lnTo>
                <a:lnTo>
                  <a:pt x="693" y="90"/>
                </a:lnTo>
                <a:lnTo>
                  <a:pt x="696" y="89"/>
                </a:lnTo>
                <a:lnTo>
                  <a:pt x="702" y="87"/>
                </a:lnTo>
                <a:lnTo>
                  <a:pt x="705" y="86"/>
                </a:lnTo>
                <a:lnTo>
                  <a:pt x="707" y="86"/>
                </a:lnTo>
                <a:lnTo>
                  <a:pt x="708" y="86"/>
                </a:lnTo>
                <a:lnTo>
                  <a:pt x="709" y="86"/>
                </a:lnTo>
                <a:lnTo>
                  <a:pt x="710" y="86"/>
                </a:lnTo>
                <a:lnTo>
                  <a:pt x="711" y="86"/>
                </a:lnTo>
                <a:lnTo>
                  <a:pt x="712" y="86"/>
                </a:lnTo>
                <a:lnTo>
                  <a:pt x="713" y="86"/>
                </a:lnTo>
                <a:lnTo>
                  <a:pt x="713" y="87"/>
                </a:lnTo>
                <a:lnTo>
                  <a:pt x="714" y="88"/>
                </a:lnTo>
                <a:lnTo>
                  <a:pt x="714" y="88"/>
                </a:lnTo>
                <a:lnTo>
                  <a:pt x="715" y="89"/>
                </a:lnTo>
                <a:lnTo>
                  <a:pt x="715" y="90"/>
                </a:lnTo>
                <a:lnTo>
                  <a:pt x="715" y="92"/>
                </a:lnTo>
                <a:lnTo>
                  <a:pt x="715" y="94"/>
                </a:lnTo>
                <a:lnTo>
                  <a:pt x="715" y="96"/>
                </a:lnTo>
                <a:lnTo>
                  <a:pt x="714" y="98"/>
                </a:lnTo>
                <a:lnTo>
                  <a:pt x="714" y="100"/>
                </a:lnTo>
                <a:lnTo>
                  <a:pt x="712" y="104"/>
                </a:lnTo>
                <a:lnTo>
                  <a:pt x="711" y="107"/>
                </a:lnTo>
                <a:lnTo>
                  <a:pt x="706" y="120"/>
                </a:lnTo>
                <a:lnTo>
                  <a:pt x="703" y="128"/>
                </a:lnTo>
                <a:lnTo>
                  <a:pt x="702" y="130"/>
                </a:lnTo>
                <a:lnTo>
                  <a:pt x="702" y="130"/>
                </a:lnTo>
                <a:lnTo>
                  <a:pt x="702" y="130"/>
                </a:lnTo>
                <a:lnTo>
                  <a:pt x="702" y="131"/>
                </a:lnTo>
                <a:lnTo>
                  <a:pt x="702" y="131"/>
                </a:lnTo>
                <a:lnTo>
                  <a:pt x="701" y="132"/>
                </a:lnTo>
                <a:lnTo>
                  <a:pt x="701" y="133"/>
                </a:lnTo>
                <a:lnTo>
                  <a:pt x="699" y="134"/>
                </a:lnTo>
                <a:lnTo>
                  <a:pt x="697" y="136"/>
                </a:lnTo>
                <a:lnTo>
                  <a:pt x="696" y="137"/>
                </a:lnTo>
                <a:lnTo>
                  <a:pt x="693" y="139"/>
                </a:lnTo>
                <a:lnTo>
                  <a:pt x="692" y="140"/>
                </a:lnTo>
                <a:lnTo>
                  <a:pt x="688" y="143"/>
                </a:lnTo>
                <a:lnTo>
                  <a:pt x="686" y="144"/>
                </a:lnTo>
                <a:lnTo>
                  <a:pt x="685" y="145"/>
                </a:lnTo>
                <a:lnTo>
                  <a:pt x="684" y="145"/>
                </a:lnTo>
                <a:lnTo>
                  <a:pt x="683" y="146"/>
                </a:lnTo>
                <a:lnTo>
                  <a:pt x="683" y="147"/>
                </a:lnTo>
                <a:lnTo>
                  <a:pt x="682" y="148"/>
                </a:lnTo>
                <a:lnTo>
                  <a:pt x="682" y="149"/>
                </a:lnTo>
                <a:lnTo>
                  <a:pt x="681" y="152"/>
                </a:lnTo>
                <a:lnTo>
                  <a:pt x="680" y="154"/>
                </a:lnTo>
                <a:lnTo>
                  <a:pt x="678" y="161"/>
                </a:lnTo>
                <a:lnTo>
                  <a:pt x="677" y="163"/>
                </a:lnTo>
                <a:lnTo>
                  <a:pt x="677" y="164"/>
                </a:lnTo>
                <a:lnTo>
                  <a:pt x="676" y="165"/>
                </a:lnTo>
                <a:lnTo>
                  <a:pt x="676" y="166"/>
                </a:lnTo>
                <a:lnTo>
                  <a:pt x="675" y="167"/>
                </a:lnTo>
                <a:lnTo>
                  <a:pt x="674" y="167"/>
                </a:lnTo>
                <a:lnTo>
                  <a:pt x="673" y="168"/>
                </a:lnTo>
                <a:lnTo>
                  <a:pt x="673" y="168"/>
                </a:lnTo>
                <a:lnTo>
                  <a:pt x="672" y="169"/>
                </a:lnTo>
                <a:lnTo>
                  <a:pt x="671" y="169"/>
                </a:lnTo>
                <a:lnTo>
                  <a:pt x="670" y="169"/>
                </a:lnTo>
                <a:lnTo>
                  <a:pt x="669" y="169"/>
                </a:lnTo>
                <a:lnTo>
                  <a:pt x="668" y="170"/>
                </a:lnTo>
                <a:lnTo>
                  <a:pt x="667" y="169"/>
                </a:lnTo>
                <a:lnTo>
                  <a:pt x="665" y="169"/>
                </a:lnTo>
                <a:lnTo>
                  <a:pt x="664" y="169"/>
                </a:lnTo>
                <a:lnTo>
                  <a:pt x="662" y="169"/>
                </a:lnTo>
                <a:lnTo>
                  <a:pt x="660" y="168"/>
                </a:lnTo>
                <a:lnTo>
                  <a:pt x="658" y="167"/>
                </a:lnTo>
                <a:lnTo>
                  <a:pt x="657" y="166"/>
                </a:lnTo>
                <a:lnTo>
                  <a:pt x="653" y="164"/>
                </a:lnTo>
                <a:lnTo>
                  <a:pt x="650" y="162"/>
                </a:lnTo>
                <a:lnTo>
                  <a:pt x="649" y="162"/>
                </a:lnTo>
                <a:lnTo>
                  <a:pt x="646" y="161"/>
                </a:lnTo>
                <a:lnTo>
                  <a:pt x="643" y="160"/>
                </a:lnTo>
                <a:lnTo>
                  <a:pt x="642" y="159"/>
                </a:lnTo>
                <a:lnTo>
                  <a:pt x="641" y="159"/>
                </a:lnTo>
                <a:lnTo>
                  <a:pt x="640" y="159"/>
                </a:lnTo>
                <a:lnTo>
                  <a:pt x="639" y="159"/>
                </a:lnTo>
                <a:lnTo>
                  <a:pt x="638" y="159"/>
                </a:lnTo>
                <a:lnTo>
                  <a:pt x="635" y="160"/>
                </a:lnTo>
                <a:lnTo>
                  <a:pt x="634" y="160"/>
                </a:lnTo>
                <a:lnTo>
                  <a:pt x="633" y="161"/>
                </a:lnTo>
                <a:lnTo>
                  <a:pt x="633" y="161"/>
                </a:lnTo>
                <a:lnTo>
                  <a:pt x="632" y="161"/>
                </a:lnTo>
                <a:lnTo>
                  <a:pt x="632" y="162"/>
                </a:lnTo>
                <a:lnTo>
                  <a:pt x="632" y="163"/>
                </a:lnTo>
                <a:lnTo>
                  <a:pt x="632" y="163"/>
                </a:lnTo>
                <a:lnTo>
                  <a:pt x="632" y="165"/>
                </a:lnTo>
                <a:lnTo>
                  <a:pt x="632" y="170"/>
                </a:lnTo>
                <a:lnTo>
                  <a:pt x="633" y="172"/>
                </a:lnTo>
                <a:lnTo>
                  <a:pt x="633" y="174"/>
                </a:lnTo>
                <a:lnTo>
                  <a:pt x="633" y="175"/>
                </a:lnTo>
                <a:lnTo>
                  <a:pt x="632" y="179"/>
                </a:lnTo>
                <a:lnTo>
                  <a:pt x="632" y="180"/>
                </a:lnTo>
                <a:lnTo>
                  <a:pt x="631" y="181"/>
                </a:lnTo>
                <a:lnTo>
                  <a:pt x="631" y="182"/>
                </a:lnTo>
                <a:lnTo>
                  <a:pt x="630" y="183"/>
                </a:lnTo>
                <a:lnTo>
                  <a:pt x="629" y="184"/>
                </a:lnTo>
                <a:lnTo>
                  <a:pt x="627" y="187"/>
                </a:lnTo>
                <a:lnTo>
                  <a:pt x="626" y="188"/>
                </a:lnTo>
                <a:lnTo>
                  <a:pt x="625" y="189"/>
                </a:lnTo>
                <a:lnTo>
                  <a:pt x="624" y="190"/>
                </a:lnTo>
                <a:lnTo>
                  <a:pt x="624" y="191"/>
                </a:lnTo>
                <a:lnTo>
                  <a:pt x="623" y="193"/>
                </a:lnTo>
                <a:lnTo>
                  <a:pt x="622" y="194"/>
                </a:lnTo>
                <a:lnTo>
                  <a:pt x="622" y="196"/>
                </a:lnTo>
                <a:lnTo>
                  <a:pt x="621" y="198"/>
                </a:lnTo>
                <a:lnTo>
                  <a:pt x="620" y="200"/>
                </a:lnTo>
                <a:lnTo>
                  <a:pt x="620" y="202"/>
                </a:lnTo>
                <a:lnTo>
                  <a:pt x="620" y="203"/>
                </a:lnTo>
                <a:lnTo>
                  <a:pt x="620" y="204"/>
                </a:lnTo>
                <a:lnTo>
                  <a:pt x="620" y="207"/>
                </a:lnTo>
                <a:lnTo>
                  <a:pt x="620" y="208"/>
                </a:lnTo>
                <a:lnTo>
                  <a:pt x="619" y="208"/>
                </a:lnTo>
                <a:lnTo>
                  <a:pt x="619" y="209"/>
                </a:lnTo>
                <a:lnTo>
                  <a:pt x="618" y="209"/>
                </a:lnTo>
                <a:lnTo>
                  <a:pt x="618" y="210"/>
                </a:lnTo>
                <a:lnTo>
                  <a:pt x="618" y="210"/>
                </a:lnTo>
                <a:lnTo>
                  <a:pt x="616" y="211"/>
                </a:lnTo>
                <a:lnTo>
                  <a:pt x="615" y="211"/>
                </a:lnTo>
                <a:lnTo>
                  <a:pt x="614" y="212"/>
                </a:lnTo>
                <a:lnTo>
                  <a:pt x="611" y="215"/>
                </a:lnTo>
                <a:lnTo>
                  <a:pt x="606" y="219"/>
                </a:lnTo>
                <a:lnTo>
                  <a:pt x="605" y="220"/>
                </a:lnTo>
                <a:lnTo>
                  <a:pt x="604" y="221"/>
                </a:lnTo>
                <a:lnTo>
                  <a:pt x="603" y="222"/>
                </a:lnTo>
                <a:lnTo>
                  <a:pt x="602" y="223"/>
                </a:lnTo>
                <a:lnTo>
                  <a:pt x="601" y="224"/>
                </a:lnTo>
                <a:lnTo>
                  <a:pt x="601" y="225"/>
                </a:lnTo>
                <a:lnTo>
                  <a:pt x="600" y="227"/>
                </a:lnTo>
                <a:lnTo>
                  <a:pt x="599" y="229"/>
                </a:lnTo>
                <a:lnTo>
                  <a:pt x="599" y="231"/>
                </a:lnTo>
                <a:lnTo>
                  <a:pt x="598" y="232"/>
                </a:lnTo>
                <a:lnTo>
                  <a:pt x="598" y="237"/>
                </a:lnTo>
                <a:lnTo>
                  <a:pt x="597" y="238"/>
                </a:lnTo>
                <a:lnTo>
                  <a:pt x="597" y="239"/>
                </a:lnTo>
                <a:lnTo>
                  <a:pt x="597" y="241"/>
                </a:lnTo>
                <a:lnTo>
                  <a:pt x="596" y="242"/>
                </a:lnTo>
                <a:lnTo>
                  <a:pt x="592" y="247"/>
                </a:lnTo>
                <a:lnTo>
                  <a:pt x="591" y="249"/>
                </a:lnTo>
                <a:lnTo>
                  <a:pt x="591" y="250"/>
                </a:lnTo>
                <a:lnTo>
                  <a:pt x="590" y="251"/>
                </a:lnTo>
                <a:lnTo>
                  <a:pt x="590" y="252"/>
                </a:lnTo>
                <a:lnTo>
                  <a:pt x="590" y="253"/>
                </a:lnTo>
                <a:lnTo>
                  <a:pt x="589" y="255"/>
                </a:lnTo>
                <a:lnTo>
                  <a:pt x="589" y="256"/>
                </a:lnTo>
                <a:lnTo>
                  <a:pt x="589" y="257"/>
                </a:lnTo>
                <a:lnTo>
                  <a:pt x="589" y="258"/>
                </a:lnTo>
                <a:lnTo>
                  <a:pt x="590" y="259"/>
                </a:lnTo>
                <a:lnTo>
                  <a:pt x="590" y="260"/>
                </a:lnTo>
                <a:lnTo>
                  <a:pt x="591" y="263"/>
                </a:lnTo>
                <a:lnTo>
                  <a:pt x="592" y="263"/>
                </a:lnTo>
                <a:lnTo>
                  <a:pt x="593" y="265"/>
                </a:lnTo>
                <a:lnTo>
                  <a:pt x="594" y="269"/>
                </a:lnTo>
                <a:lnTo>
                  <a:pt x="594" y="271"/>
                </a:lnTo>
                <a:lnTo>
                  <a:pt x="595" y="273"/>
                </a:lnTo>
                <a:lnTo>
                  <a:pt x="595" y="277"/>
                </a:lnTo>
                <a:lnTo>
                  <a:pt x="596" y="279"/>
                </a:lnTo>
                <a:lnTo>
                  <a:pt x="596" y="280"/>
                </a:lnTo>
                <a:lnTo>
                  <a:pt x="597" y="283"/>
                </a:lnTo>
                <a:lnTo>
                  <a:pt x="598" y="285"/>
                </a:lnTo>
                <a:lnTo>
                  <a:pt x="601" y="290"/>
                </a:lnTo>
                <a:lnTo>
                  <a:pt x="603" y="296"/>
                </a:lnTo>
                <a:lnTo>
                  <a:pt x="604" y="298"/>
                </a:lnTo>
                <a:lnTo>
                  <a:pt x="605" y="300"/>
                </a:lnTo>
                <a:lnTo>
                  <a:pt x="607" y="302"/>
                </a:lnTo>
                <a:lnTo>
                  <a:pt x="608" y="304"/>
                </a:lnTo>
                <a:lnTo>
                  <a:pt x="610" y="306"/>
                </a:lnTo>
                <a:lnTo>
                  <a:pt x="610" y="307"/>
                </a:lnTo>
                <a:lnTo>
                  <a:pt x="612" y="310"/>
                </a:lnTo>
                <a:lnTo>
                  <a:pt x="613" y="313"/>
                </a:lnTo>
                <a:lnTo>
                  <a:pt x="614" y="315"/>
                </a:lnTo>
                <a:lnTo>
                  <a:pt x="615" y="317"/>
                </a:lnTo>
                <a:lnTo>
                  <a:pt x="618" y="325"/>
                </a:lnTo>
                <a:lnTo>
                  <a:pt x="619" y="327"/>
                </a:lnTo>
                <a:lnTo>
                  <a:pt x="619" y="328"/>
                </a:lnTo>
                <a:lnTo>
                  <a:pt x="623" y="335"/>
                </a:lnTo>
                <a:lnTo>
                  <a:pt x="626" y="340"/>
                </a:lnTo>
                <a:lnTo>
                  <a:pt x="627" y="341"/>
                </a:lnTo>
                <a:lnTo>
                  <a:pt x="627" y="342"/>
                </a:lnTo>
                <a:lnTo>
                  <a:pt x="628" y="344"/>
                </a:lnTo>
                <a:lnTo>
                  <a:pt x="629" y="344"/>
                </a:lnTo>
                <a:lnTo>
                  <a:pt x="631" y="345"/>
                </a:lnTo>
                <a:lnTo>
                  <a:pt x="634" y="347"/>
                </a:lnTo>
                <a:lnTo>
                  <a:pt x="636" y="348"/>
                </a:lnTo>
                <a:lnTo>
                  <a:pt x="638" y="350"/>
                </a:lnTo>
                <a:lnTo>
                  <a:pt x="639" y="351"/>
                </a:lnTo>
                <a:lnTo>
                  <a:pt x="640" y="352"/>
                </a:lnTo>
                <a:lnTo>
                  <a:pt x="641" y="354"/>
                </a:lnTo>
                <a:lnTo>
                  <a:pt x="642" y="355"/>
                </a:lnTo>
                <a:lnTo>
                  <a:pt x="643" y="356"/>
                </a:lnTo>
                <a:lnTo>
                  <a:pt x="644" y="358"/>
                </a:lnTo>
                <a:lnTo>
                  <a:pt x="645" y="360"/>
                </a:lnTo>
                <a:lnTo>
                  <a:pt x="645" y="360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5" y="361"/>
                </a:lnTo>
                <a:lnTo>
                  <a:pt x="644" y="360"/>
                </a:lnTo>
                <a:lnTo>
                  <a:pt x="643" y="361"/>
                </a:lnTo>
                <a:lnTo>
                  <a:pt x="643" y="361"/>
                </a:lnTo>
                <a:lnTo>
                  <a:pt x="642" y="361"/>
                </a:lnTo>
                <a:lnTo>
                  <a:pt x="641" y="362"/>
                </a:lnTo>
                <a:lnTo>
                  <a:pt x="641" y="362"/>
                </a:lnTo>
                <a:lnTo>
                  <a:pt x="640" y="363"/>
                </a:lnTo>
                <a:lnTo>
                  <a:pt x="639" y="364"/>
                </a:lnTo>
                <a:lnTo>
                  <a:pt x="638" y="365"/>
                </a:lnTo>
                <a:lnTo>
                  <a:pt x="637" y="366"/>
                </a:lnTo>
                <a:lnTo>
                  <a:pt x="637" y="367"/>
                </a:lnTo>
                <a:lnTo>
                  <a:pt x="637" y="368"/>
                </a:lnTo>
                <a:lnTo>
                  <a:pt x="637" y="369"/>
                </a:lnTo>
                <a:lnTo>
                  <a:pt x="636" y="370"/>
                </a:lnTo>
                <a:lnTo>
                  <a:pt x="636" y="371"/>
                </a:lnTo>
                <a:lnTo>
                  <a:pt x="636" y="372"/>
                </a:lnTo>
                <a:lnTo>
                  <a:pt x="637" y="374"/>
                </a:lnTo>
                <a:lnTo>
                  <a:pt x="638" y="378"/>
                </a:lnTo>
                <a:lnTo>
                  <a:pt x="638" y="381"/>
                </a:lnTo>
                <a:lnTo>
                  <a:pt x="638" y="383"/>
                </a:lnTo>
                <a:lnTo>
                  <a:pt x="639" y="387"/>
                </a:lnTo>
                <a:lnTo>
                  <a:pt x="639" y="388"/>
                </a:lnTo>
                <a:lnTo>
                  <a:pt x="639" y="389"/>
                </a:lnTo>
                <a:lnTo>
                  <a:pt x="638" y="390"/>
                </a:lnTo>
                <a:lnTo>
                  <a:pt x="638" y="391"/>
                </a:lnTo>
                <a:lnTo>
                  <a:pt x="638" y="392"/>
                </a:lnTo>
                <a:lnTo>
                  <a:pt x="637" y="393"/>
                </a:lnTo>
                <a:lnTo>
                  <a:pt x="637" y="394"/>
                </a:lnTo>
                <a:lnTo>
                  <a:pt x="637" y="394"/>
                </a:lnTo>
                <a:lnTo>
                  <a:pt x="636" y="395"/>
                </a:lnTo>
                <a:lnTo>
                  <a:pt x="636" y="395"/>
                </a:lnTo>
                <a:lnTo>
                  <a:pt x="635" y="395"/>
                </a:lnTo>
                <a:lnTo>
                  <a:pt x="634" y="396"/>
                </a:lnTo>
                <a:lnTo>
                  <a:pt x="631" y="397"/>
                </a:lnTo>
                <a:lnTo>
                  <a:pt x="627" y="398"/>
                </a:lnTo>
                <a:lnTo>
                  <a:pt x="623" y="399"/>
                </a:lnTo>
                <a:lnTo>
                  <a:pt x="622" y="399"/>
                </a:lnTo>
                <a:lnTo>
                  <a:pt x="621" y="400"/>
                </a:lnTo>
                <a:lnTo>
                  <a:pt x="621" y="400"/>
                </a:lnTo>
                <a:lnTo>
                  <a:pt x="620" y="401"/>
                </a:lnTo>
                <a:lnTo>
                  <a:pt x="618" y="405"/>
                </a:lnTo>
                <a:lnTo>
                  <a:pt x="616" y="409"/>
                </a:lnTo>
                <a:lnTo>
                  <a:pt x="616" y="409"/>
                </a:lnTo>
                <a:lnTo>
                  <a:pt x="616" y="411"/>
                </a:lnTo>
                <a:lnTo>
                  <a:pt x="616" y="412"/>
                </a:lnTo>
                <a:lnTo>
                  <a:pt x="616" y="412"/>
                </a:lnTo>
                <a:lnTo>
                  <a:pt x="615" y="412"/>
                </a:lnTo>
                <a:lnTo>
                  <a:pt x="615" y="413"/>
                </a:lnTo>
                <a:lnTo>
                  <a:pt x="615" y="413"/>
                </a:lnTo>
                <a:lnTo>
                  <a:pt x="614" y="413"/>
                </a:lnTo>
                <a:lnTo>
                  <a:pt x="613" y="413"/>
                </a:lnTo>
                <a:lnTo>
                  <a:pt x="612" y="413"/>
                </a:lnTo>
                <a:lnTo>
                  <a:pt x="610" y="413"/>
                </a:lnTo>
                <a:lnTo>
                  <a:pt x="609" y="412"/>
                </a:lnTo>
                <a:lnTo>
                  <a:pt x="607" y="412"/>
                </a:lnTo>
                <a:lnTo>
                  <a:pt x="602" y="410"/>
                </a:lnTo>
                <a:lnTo>
                  <a:pt x="601" y="410"/>
                </a:lnTo>
                <a:lnTo>
                  <a:pt x="600" y="410"/>
                </a:lnTo>
                <a:lnTo>
                  <a:pt x="600" y="410"/>
                </a:lnTo>
                <a:lnTo>
                  <a:pt x="599" y="410"/>
                </a:lnTo>
                <a:lnTo>
                  <a:pt x="598" y="410"/>
                </a:lnTo>
                <a:lnTo>
                  <a:pt x="598" y="410"/>
                </a:lnTo>
                <a:lnTo>
                  <a:pt x="597" y="411"/>
                </a:lnTo>
                <a:lnTo>
                  <a:pt x="596" y="411"/>
                </a:lnTo>
                <a:lnTo>
                  <a:pt x="596" y="411"/>
                </a:lnTo>
                <a:lnTo>
                  <a:pt x="596" y="412"/>
                </a:lnTo>
                <a:lnTo>
                  <a:pt x="596" y="412"/>
                </a:lnTo>
                <a:lnTo>
                  <a:pt x="596" y="413"/>
                </a:lnTo>
                <a:lnTo>
                  <a:pt x="596" y="417"/>
                </a:lnTo>
                <a:lnTo>
                  <a:pt x="596" y="420"/>
                </a:lnTo>
                <a:lnTo>
                  <a:pt x="596" y="421"/>
                </a:lnTo>
                <a:lnTo>
                  <a:pt x="596" y="422"/>
                </a:lnTo>
                <a:lnTo>
                  <a:pt x="596" y="424"/>
                </a:lnTo>
                <a:lnTo>
                  <a:pt x="596" y="426"/>
                </a:lnTo>
                <a:lnTo>
                  <a:pt x="596" y="427"/>
                </a:lnTo>
                <a:lnTo>
                  <a:pt x="597" y="428"/>
                </a:lnTo>
                <a:lnTo>
                  <a:pt x="598" y="432"/>
                </a:lnTo>
                <a:lnTo>
                  <a:pt x="598" y="434"/>
                </a:lnTo>
                <a:lnTo>
                  <a:pt x="598" y="435"/>
                </a:lnTo>
                <a:lnTo>
                  <a:pt x="598" y="437"/>
                </a:lnTo>
                <a:lnTo>
                  <a:pt x="598" y="439"/>
                </a:lnTo>
                <a:lnTo>
                  <a:pt x="598" y="440"/>
                </a:lnTo>
                <a:lnTo>
                  <a:pt x="598" y="442"/>
                </a:lnTo>
                <a:lnTo>
                  <a:pt x="598" y="443"/>
                </a:lnTo>
                <a:lnTo>
                  <a:pt x="597" y="447"/>
                </a:lnTo>
                <a:lnTo>
                  <a:pt x="596" y="453"/>
                </a:lnTo>
                <a:lnTo>
                  <a:pt x="596" y="454"/>
                </a:lnTo>
                <a:lnTo>
                  <a:pt x="596" y="455"/>
                </a:lnTo>
                <a:lnTo>
                  <a:pt x="595" y="456"/>
                </a:lnTo>
                <a:lnTo>
                  <a:pt x="594" y="458"/>
                </a:lnTo>
                <a:lnTo>
                  <a:pt x="594" y="458"/>
                </a:lnTo>
                <a:lnTo>
                  <a:pt x="593" y="459"/>
                </a:lnTo>
                <a:lnTo>
                  <a:pt x="593" y="459"/>
                </a:lnTo>
                <a:lnTo>
                  <a:pt x="592" y="460"/>
                </a:lnTo>
                <a:lnTo>
                  <a:pt x="591" y="460"/>
                </a:lnTo>
                <a:lnTo>
                  <a:pt x="590" y="460"/>
                </a:lnTo>
                <a:lnTo>
                  <a:pt x="589" y="461"/>
                </a:lnTo>
                <a:lnTo>
                  <a:pt x="588" y="461"/>
                </a:lnTo>
                <a:lnTo>
                  <a:pt x="587" y="460"/>
                </a:lnTo>
                <a:lnTo>
                  <a:pt x="583" y="460"/>
                </a:lnTo>
                <a:lnTo>
                  <a:pt x="581" y="459"/>
                </a:lnTo>
                <a:lnTo>
                  <a:pt x="580" y="459"/>
                </a:lnTo>
                <a:lnTo>
                  <a:pt x="578" y="459"/>
                </a:lnTo>
                <a:lnTo>
                  <a:pt x="572" y="460"/>
                </a:lnTo>
                <a:lnTo>
                  <a:pt x="569" y="460"/>
                </a:lnTo>
                <a:lnTo>
                  <a:pt x="560" y="462"/>
                </a:lnTo>
                <a:lnTo>
                  <a:pt x="558" y="462"/>
                </a:lnTo>
                <a:lnTo>
                  <a:pt x="557" y="462"/>
                </a:lnTo>
                <a:lnTo>
                  <a:pt x="556" y="463"/>
                </a:lnTo>
                <a:lnTo>
                  <a:pt x="555" y="463"/>
                </a:lnTo>
                <a:lnTo>
                  <a:pt x="554" y="464"/>
                </a:lnTo>
                <a:lnTo>
                  <a:pt x="553" y="465"/>
                </a:lnTo>
                <a:lnTo>
                  <a:pt x="550" y="468"/>
                </a:lnTo>
                <a:lnTo>
                  <a:pt x="549" y="469"/>
                </a:lnTo>
                <a:lnTo>
                  <a:pt x="548" y="470"/>
                </a:lnTo>
                <a:lnTo>
                  <a:pt x="546" y="471"/>
                </a:lnTo>
                <a:lnTo>
                  <a:pt x="546" y="471"/>
                </a:lnTo>
                <a:lnTo>
                  <a:pt x="545" y="472"/>
                </a:lnTo>
                <a:lnTo>
                  <a:pt x="544" y="472"/>
                </a:lnTo>
                <a:lnTo>
                  <a:pt x="543" y="472"/>
                </a:lnTo>
                <a:lnTo>
                  <a:pt x="542" y="472"/>
                </a:lnTo>
                <a:lnTo>
                  <a:pt x="540" y="472"/>
                </a:lnTo>
                <a:lnTo>
                  <a:pt x="538" y="471"/>
                </a:lnTo>
                <a:lnTo>
                  <a:pt x="533" y="470"/>
                </a:lnTo>
                <a:lnTo>
                  <a:pt x="528" y="470"/>
                </a:lnTo>
                <a:lnTo>
                  <a:pt x="526" y="469"/>
                </a:lnTo>
                <a:lnTo>
                  <a:pt x="522" y="468"/>
                </a:lnTo>
                <a:lnTo>
                  <a:pt x="521" y="468"/>
                </a:lnTo>
                <a:lnTo>
                  <a:pt x="520" y="468"/>
                </a:lnTo>
                <a:lnTo>
                  <a:pt x="519" y="468"/>
                </a:lnTo>
                <a:lnTo>
                  <a:pt x="518" y="468"/>
                </a:lnTo>
                <a:lnTo>
                  <a:pt x="517" y="469"/>
                </a:lnTo>
                <a:lnTo>
                  <a:pt x="515" y="470"/>
                </a:lnTo>
                <a:lnTo>
                  <a:pt x="513" y="470"/>
                </a:lnTo>
                <a:lnTo>
                  <a:pt x="510" y="471"/>
                </a:lnTo>
                <a:lnTo>
                  <a:pt x="507" y="472"/>
                </a:lnTo>
                <a:lnTo>
                  <a:pt x="504" y="472"/>
                </a:lnTo>
                <a:lnTo>
                  <a:pt x="501" y="472"/>
                </a:lnTo>
                <a:lnTo>
                  <a:pt x="498" y="472"/>
                </a:lnTo>
                <a:lnTo>
                  <a:pt x="494" y="472"/>
                </a:lnTo>
                <a:lnTo>
                  <a:pt x="491" y="472"/>
                </a:lnTo>
                <a:lnTo>
                  <a:pt x="482" y="471"/>
                </a:lnTo>
                <a:lnTo>
                  <a:pt x="479" y="470"/>
                </a:lnTo>
                <a:lnTo>
                  <a:pt x="477" y="470"/>
                </a:lnTo>
                <a:lnTo>
                  <a:pt x="473" y="469"/>
                </a:lnTo>
                <a:lnTo>
                  <a:pt x="467" y="467"/>
                </a:lnTo>
                <a:lnTo>
                  <a:pt x="462" y="466"/>
                </a:lnTo>
                <a:lnTo>
                  <a:pt x="459" y="465"/>
                </a:lnTo>
                <a:lnTo>
                  <a:pt x="457" y="465"/>
                </a:lnTo>
                <a:lnTo>
                  <a:pt x="450" y="464"/>
                </a:lnTo>
                <a:lnTo>
                  <a:pt x="448" y="464"/>
                </a:lnTo>
                <a:lnTo>
                  <a:pt x="447" y="464"/>
                </a:lnTo>
                <a:lnTo>
                  <a:pt x="446" y="465"/>
                </a:lnTo>
                <a:lnTo>
                  <a:pt x="445" y="465"/>
                </a:lnTo>
                <a:lnTo>
                  <a:pt x="444" y="465"/>
                </a:lnTo>
                <a:lnTo>
                  <a:pt x="442" y="466"/>
                </a:lnTo>
                <a:lnTo>
                  <a:pt x="441" y="467"/>
                </a:lnTo>
                <a:lnTo>
                  <a:pt x="440" y="467"/>
                </a:lnTo>
                <a:lnTo>
                  <a:pt x="439" y="468"/>
                </a:lnTo>
                <a:lnTo>
                  <a:pt x="438" y="469"/>
                </a:lnTo>
                <a:lnTo>
                  <a:pt x="437" y="470"/>
                </a:lnTo>
                <a:lnTo>
                  <a:pt x="436" y="472"/>
                </a:lnTo>
                <a:lnTo>
                  <a:pt x="436" y="473"/>
                </a:lnTo>
                <a:lnTo>
                  <a:pt x="436" y="473"/>
                </a:lnTo>
                <a:lnTo>
                  <a:pt x="435" y="474"/>
                </a:lnTo>
                <a:lnTo>
                  <a:pt x="435" y="475"/>
                </a:lnTo>
                <a:lnTo>
                  <a:pt x="435" y="476"/>
                </a:lnTo>
                <a:lnTo>
                  <a:pt x="435" y="478"/>
                </a:lnTo>
                <a:lnTo>
                  <a:pt x="435" y="481"/>
                </a:lnTo>
                <a:lnTo>
                  <a:pt x="435" y="482"/>
                </a:lnTo>
                <a:lnTo>
                  <a:pt x="435" y="484"/>
                </a:lnTo>
                <a:lnTo>
                  <a:pt x="435" y="486"/>
                </a:lnTo>
                <a:lnTo>
                  <a:pt x="435" y="487"/>
                </a:lnTo>
                <a:lnTo>
                  <a:pt x="435" y="488"/>
                </a:lnTo>
                <a:lnTo>
                  <a:pt x="434" y="488"/>
                </a:lnTo>
                <a:lnTo>
                  <a:pt x="434" y="489"/>
                </a:lnTo>
                <a:lnTo>
                  <a:pt x="433" y="489"/>
                </a:lnTo>
                <a:lnTo>
                  <a:pt x="433" y="490"/>
                </a:lnTo>
                <a:lnTo>
                  <a:pt x="432" y="490"/>
                </a:lnTo>
                <a:lnTo>
                  <a:pt x="431" y="490"/>
                </a:lnTo>
                <a:lnTo>
                  <a:pt x="429" y="491"/>
                </a:lnTo>
                <a:lnTo>
                  <a:pt x="427" y="491"/>
                </a:lnTo>
                <a:lnTo>
                  <a:pt x="425" y="491"/>
                </a:lnTo>
                <a:lnTo>
                  <a:pt x="424" y="491"/>
                </a:lnTo>
                <a:lnTo>
                  <a:pt x="423" y="491"/>
                </a:lnTo>
                <a:lnTo>
                  <a:pt x="422" y="492"/>
                </a:lnTo>
                <a:lnTo>
                  <a:pt x="422" y="493"/>
                </a:lnTo>
                <a:lnTo>
                  <a:pt x="422" y="493"/>
                </a:lnTo>
                <a:lnTo>
                  <a:pt x="421" y="495"/>
                </a:lnTo>
                <a:lnTo>
                  <a:pt x="421" y="496"/>
                </a:lnTo>
                <a:lnTo>
                  <a:pt x="420" y="498"/>
                </a:lnTo>
                <a:lnTo>
                  <a:pt x="419" y="499"/>
                </a:lnTo>
                <a:lnTo>
                  <a:pt x="418" y="500"/>
                </a:lnTo>
                <a:lnTo>
                  <a:pt x="417" y="501"/>
                </a:lnTo>
                <a:lnTo>
                  <a:pt x="415" y="503"/>
                </a:lnTo>
                <a:lnTo>
                  <a:pt x="414" y="505"/>
                </a:lnTo>
                <a:lnTo>
                  <a:pt x="413" y="505"/>
                </a:lnTo>
                <a:lnTo>
                  <a:pt x="411" y="506"/>
                </a:lnTo>
                <a:lnTo>
                  <a:pt x="409" y="508"/>
                </a:lnTo>
                <a:lnTo>
                  <a:pt x="407" y="508"/>
                </a:lnTo>
                <a:lnTo>
                  <a:pt x="406" y="509"/>
                </a:lnTo>
                <a:lnTo>
                  <a:pt x="405" y="509"/>
                </a:lnTo>
                <a:lnTo>
                  <a:pt x="400" y="511"/>
                </a:lnTo>
                <a:lnTo>
                  <a:pt x="399" y="511"/>
                </a:lnTo>
                <a:lnTo>
                  <a:pt x="397" y="512"/>
                </a:lnTo>
                <a:lnTo>
                  <a:pt x="395" y="512"/>
                </a:lnTo>
                <a:lnTo>
                  <a:pt x="394" y="513"/>
                </a:lnTo>
                <a:lnTo>
                  <a:pt x="393" y="514"/>
                </a:lnTo>
                <a:lnTo>
                  <a:pt x="392" y="514"/>
                </a:lnTo>
                <a:lnTo>
                  <a:pt x="390" y="516"/>
                </a:lnTo>
                <a:lnTo>
                  <a:pt x="389" y="517"/>
                </a:lnTo>
                <a:lnTo>
                  <a:pt x="388" y="517"/>
                </a:lnTo>
                <a:lnTo>
                  <a:pt x="386" y="520"/>
                </a:lnTo>
                <a:lnTo>
                  <a:pt x="383" y="523"/>
                </a:lnTo>
                <a:lnTo>
                  <a:pt x="382" y="525"/>
                </a:lnTo>
                <a:lnTo>
                  <a:pt x="380" y="526"/>
                </a:lnTo>
                <a:lnTo>
                  <a:pt x="380" y="526"/>
                </a:lnTo>
                <a:lnTo>
                  <a:pt x="379" y="527"/>
                </a:lnTo>
                <a:lnTo>
                  <a:pt x="378" y="527"/>
                </a:lnTo>
                <a:lnTo>
                  <a:pt x="378" y="527"/>
                </a:lnTo>
                <a:lnTo>
                  <a:pt x="376" y="528"/>
                </a:lnTo>
                <a:lnTo>
                  <a:pt x="376" y="528"/>
                </a:lnTo>
                <a:lnTo>
                  <a:pt x="375" y="527"/>
                </a:lnTo>
                <a:lnTo>
                  <a:pt x="374" y="527"/>
                </a:lnTo>
                <a:lnTo>
                  <a:pt x="374" y="527"/>
                </a:lnTo>
                <a:lnTo>
                  <a:pt x="373" y="527"/>
                </a:lnTo>
                <a:lnTo>
                  <a:pt x="372" y="526"/>
                </a:lnTo>
                <a:lnTo>
                  <a:pt x="371" y="525"/>
                </a:lnTo>
                <a:lnTo>
                  <a:pt x="368" y="522"/>
                </a:lnTo>
                <a:lnTo>
                  <a:pt x="367" y="521"/>
                </a:lnTo>
                <a:lnTo>
                  <a:pt x="366" y="521"/>
                </a:lnTo>
                <a:lnTo>
                  <a:pt x="365" y="520"/>
                </a:lnTo>
                <a:lnTo>
                  <a:pt x="363" y="519"/>
                </a:lnTo>
                <a:lnTo>
                  <a:pt x="362" y="519"/>
                </a:lnTo>
                <a:lnTo>
                  <a:pt x="361" y="519"/>
                </a:lnTo>
                <a:lnTo>
                  <a:pt x="360" y="519"/>
                </a:lnTo>
                <a:lnTo>
                  <a:pt x="359" y="520"/>
                </a:lnTo>
                <a:lnTo>
                  <a:pt x="357" y="521"/>
                </a:lnTo>
                <a:lnTo>
                  <a:pt x="356" y="522"/>
                </a:lnTo>
                <a:lnTo>
                  <a:pt x="355" y="523"/>
                </a:lnTo>
                <a:lnTo>
                  <a:pt x="353" y="524"/>
                </a:lnTo>
                <a:lnTo>
                  <a:pt x="349" y="529"/>
                </a:lnTo>
                <a:lnTo>
                  <a:pt x="347" y="530"/>
                </a:lnTo>
                <a:lnTo>
                  <a:pt x="346" y="531"/>
                </a:lnTo>
                <a:lnTo>
                  <a:pt x="344" y="533"/>
                </a:lnTo>
                <a:lnTo>
                  <a:pt x="343" y="533"/>
                </a:lnTo>
                <a:lnTo>
                  <a:pt x="342" y="534"/>
                </a:lnTo>
                <a:lnTo>
                  <a:pt x="342" y="534"/>
                </a:lnTo>
                <a:lnTo>
                  <a:pt x="340" y="534"/>
                </a:lnTo>
                <a:lnTo>
                  <a:pt x="339" y="535"/>
                </a:lnTo>
                <a:lnTo>
                  <a:pt x="338" y="536"/>
                </a:lnTo>
                <a:lnTo>
                  <a:pt x="335" y="538"/>
                </a:lnTo>
                <a:lnTo>
                  <a:pt x="334" y="539"/>
                </a:lnTo>
                <a:lnTo>
                  <a:pt x="332" y="539"/>
                </a:lnTo>
                <a:lnTo>
                  <a:pt x="331" y="540"/>
                </a:lnTo>
                <a:lnTo>
                  <a:pt x="329" y="540"/>
                </a:lnTo>
                <a:lnTo>
                  <a:pt x="328" y="541"/>
                </a:lnTo>
                <a:lnTo>
                  <a:pt x="326" y="541"/>
                </a:lnTo>
                <a:lnTo>
                  <a:pt x="324" y="541"/>
                </a:lnTo>
                <a:lnTo>
                  <a:pt x="317" y="541"/>
                </a:lnTo>
                <a:lnTo>
                  <a:pt x="315" y="541"/>
                </a:lnTo>
                <a:lnTo>
                  <a:pt x="313" y="541"/>
                </a:lnTo>
                <a:lnTo>
                  <a:pt x="312" y="541"/>
                </a:lnTo>
                <a:lnTo>
                  <a:pt x="310" y="541"/>
                </a:lnTo>
                <a:lnTo>
                  <a:pt x="308" y="540"/>
                </a:lnTo>
                <a:lnTo>
                  <a:pt x="306" y="540"/>
                </a:lnTo>
                <a:lnTo>
                  <a:pt x="305" y="539"/>
                </a:lnTo>
                <a:lnTo>
                  <a:pt x="304" y="539"/>
                </a:lnTo>
                <a:lnTo>
                  <a:pt x="303" y="538"/>
                </a:lnTo>
                <a:lnTo>
                  <a:pt x="301" y="537"/>
                </a:lnTo>
                <a:lnTo>
                  <a:pt x="301" y="537"/>
                </a:lnTo>
                <a:lnTo>
                  <a:pt x="300" y="537"/>
                </a:lnTo>
                <a:lnTo>
                  <a:pt x="300" y="537"/>
                </a:lnTo>
                <a:lnTo>
                  <a:pt x="299" y="537"/>
                </a:lnTo>
                <a:lnTo>
                  <a:pt x="299" y="537"/>
                </a:lnTo>
                <a:lnTo>
                  <a:pt x="298" y="537"/>
                </a:lnTo>
                <a:lnTo>
                  <a:pt x="297" y="538"/>
                </a:lnTo>
                <a:lnTo>
                  <a:pt x="296" y="539"/>
                </a:lnTo>
                <a:lnTo>
                  <a:pt x="294" y="540"/>
                </a:lnTo>
                <a:lnTo>
                  <a:pt x="288" y="545"/>
                </a:lnTo>
                <a:lnTo>
                  <a:pt x="285" y="548"/>
                </a:lnTo>
                <a:lnTo>
                  <a:pt x="282" y="551"/>
                </a:lnTo>
                <a:lnTo>
                  <a:pt x="281" y="551"/>
                </a:lnTo>
                <a:lnTo>
                  <a:pt x="280" y="552"/>
                </a:lnTo>
                <a:lnTo>
                  <a:pt x="279" y="554"/>
                </a:lnTo>
                <a:lnTo>
                  <a:pt x="277" y="556"/>
                </a:lnTo>
                <a:lnTo>
                  <a:pt x="276" y="557"/>
                </a:lnTo>
                <a:lnTo>
                  <a:pt x="274" y="558"/>
                </a:lnTo>
                <a:lnTo>
                  <a:pt x="273" y="559"/>
                </a:lnTo>
                <a:lnTo>
                  <a:pt x="272" y="560"/>
                </a:lnTo>
                <a:lnTo>
                  <a:pt x="270" y="561"/>
                </a:lnTo>
                <a:lnTo>
                  <a:pt x="267" y="562"/>
                </a:lnTo>
                <a:lnTo>
                  <a:pt x="265" y="562"/>
                </a:lnTo>
                <a:lnTo>
                  <a:pt x="263" y="563"/>
                </a:lnTo>
                <a:lnTo>
                  <a:pt x="261" y="563"/>
                </a:lnTo>
                <a:lnTo>
                  <a:pt x="259" y="563"/>
                </a:lnTo>
                <a:lnTo>
                  <a:pt x="257" y="563"/>
                </a:lnTo>
                <a:lnTo>
                  <a:pt x="254" y="563"/>
                </a:lnTo>
                <a:lnTo>
                  <a:pt x="252" y="563"/>
                </a:lnTo>
                <a:lnTo>
                  <a:pt x="251" y="563"/>
                </a:lnTo>
                <a:lnTo>
                  <a:pt x="249" y="563"/>
                </a:lnTo>
                <a:lnTo>
                  <a:pt x="247" y="564"/>
                </a:lnTo>
                <a:lnTo>
                  <a:pt x="246" y="564"/>
                </a:lnTo>
                <a:lnTo>
                  <a:pt x="244" y="565"/>
                </a:lnTo>
                <a:lnTo>
                  <a:pt x="243" y="566"/>
                </a:lnTo>
                <a:lnTo>
                  <a:pt x="240" y="568"/>
                </a:lnTo>
                <a:lnTo>
                  <a:pt x="238" y="570"/>
                </a:lnTo>
                <a:lnTo>
                  <a:pt x="237" y="571"/>
                </a:lnTo>
                <a:lnTo>
                  <a:pt x="234" y="573"/>
                </a:lnTo>
                <a:lnTo>
                  <a:pt x="233" y="574"/>
                </a:lnTo>
                <a:lnTo>
                  <a:pt x="231" y="576"/>
                </a:lnTo>
                <a:lnTo>
                  <a:pt x="228" y="578"/>
                </a:lnTo>
                <a:lnTo>
                  <a:pt x="227" y="579"/>
                </a:lnTo>
                <a:lnTo>
                  <a:pt x="226" y="580"/>
                </a:lnTo>
                <a:lnTo>
                  <a:pt x="226" y="580"/>
                </a:lnTo>
                <a:lnTo>
                  <a:pt x="225" y="581"/>
                </a:lnTo>
                <a:lnTo>
                  <a:pt x="225" y="583"/>
                </a:lnTo>
                <a:lnTo>
                  <a:pt x="225" y="584"/>
                </a:lnTo>
                <a:lnTo>
                  <a:pt x="224" y="587"/>
                </a:lnTo>
                <a:lnTo>
                  <a:pt x="224" y="589"/>
                </a:lnTo>
                <a:lnTo>
                  <a:pt x="224" y="590"/>
                </a:lnTo>
                <a:lnTo>
                  <a:pt x="223" y="592"/>
                </a:lnTo>
                <a:lnTo>
                  <a:pt x="223" y="593"/>
                </a:lnTo>
                <a:lnTo>
                  <a:pt x="223" y="594"/>
                </a:lnTo>
                <a:lnTo>
                  <a:pt x="223" y="596"/>
                </a:lnTo>
                <a:lnTo>
                  <a:pt x="223" y="597"/>
                </a:lnTo>
                <a:lnTo>
                  <a:pt x="222" y="599"/>
                </a:lnTo>
                <a:lnTo>
                  <a:pt x="222" y="600"/>
                </a:lnTo>
                <a:lnTo>
                  <a:pt x="222" y="600"/>
                </a:lnTo>
                <a:lnTo>
                  <a:pt x="222" y="600"/>
                </a:lnTo>
                <a:lnTo>
                  <a:pt x="221" y="601"/>
                </a:lnTo>
                <a:lnTo>
                  <a:pt x="221" y="601"/>
                </a:lnTo>
                <a:lnTo>
                  <a:pt x="220" y="602"/>
                </a:lnTo>
                <a:lnTo>
                  <a:pt x="218" y="603"/>
                </a:lnTo>
                <a:lnTo>
                  <a:pt x="217" y="603"/>
                </a:lnTo>
                <a:lnTo>
                  <a:pt x="217" y="604"/>
                </a:lnTo>
                <a:lnTo>
                  <a:pt x="216" y="604"/>
                </a:lnTo>
                <a:lnTo>
                  <a:pt x="216" y="605"/>
                </a:lnTo>
                <a:lnTo>
                  <a:pt x="214" y="609"/>
                </a:lnTo>
                <a:lnTo>
                  <a:pt x="214" y="610"/>
                </a:lnTo>
                <a:lnTo>
                  <a:pt x="213" y="611"/>
                </a:lnTo>
                <a:lnTo>
                  <a:pt x="211" y="613"/>
                </a:lnTo>
                <a:lnTo>
                  <a:pt x="211" y="614"/>
                </a:lnTo>
                <a:lnTo>
                  <a:pt x="210" y="614"/>
                </a:lnTo>
                <a:lnTo>
                  <a:pt x="210" y="615"/>
                </a:lnTo>
                <a:lnTo>
                  <a:pt x="209" y="615"/>
                </a:lnTo>
                <a:lnTo>
                  <a:pt x="208" y="615"/>
                </a:lnTo>
                <a:lnTo>
                  <a:pt x="207" y="616"/>
                </a:lnTo>
                <a:lnTo>
                  <a:pt x="206" y="616"/>
                </a:lnTo>
                <a:lnTo>
                  <a:pt x="203" y="616"/>
                </a:lnTo>
                <a:lnTo>
                  <a:pt x="201" y="616"/>
                </a:lnTo>
                <a:lnTo>
                  <a:pt x="200" y="617"/>
                </a:lnTo>
                <a:lnTo>
                  <a:pt x="199" y="617"/>
                </a:lnTo>
                <a:lnTo>
                  <a:pt x="198" y="617"/>
                </a:lnTo>
                <a:lnTo>
                  <a:pt x="197" y="618"/>
                </a:lnTo>
                <a:lnTo>
                  <a:pt x="195" y="619"/>
                </a:lnTo>
                <a:lnTo>
                  <a:pt x="194" y="620"/>
                </a:lnTo>
                <a:lnTo>
                  <a:pt x="192" y="622"/>
                </a:lnTo>
                <a:lnTo>
                  <a:pt x="190" y="623"/>
                </a:lnTo>
                <a:lnTo>
                  <a:pt x="190" y="624"/>
                </a:lnTo>
                <a:lnTo>
                  <a:pt x="189" y="625"/>
                </a:lnTo>
                <a:lnTo>
                  <a:pt x="189" y="626"/>
                </a:lnTo>
                <a:lnTo>
                  <a:pt x="188" y="627"/>
                </a:lnTo>
                <a:lnTo>
                  <a:pt x="189" y="627"/>
                </a:lnTo>
                <a:lnTo>
                  <a:pt x="188" y="628"/>
                </a:lnTo>
                <a:lnTo>
                  <a:pt x="187" y="629"/>
                </a:lnTo>
                <a:lnTo>
                  <a:pt x="186" y="630"/>
                </a:lnTo>
                <a:lnTo>
                  <a:pt x="185" y="631"/>
                </a:lnTo>
                <a:lnTo>
                  <a:pt x="183" y="632"/>
                </a:lnTo>
                <a:lnTo>
                  <a:pt x="182" y="632"/>
                </a:lnTo>
                <a:lnTo>
                  <a:pt x="181" y="632"/>
                </a:lnTo>
                <a:lnTo>
                  <a:pt x="178" y="633"/>
                </a:lnTo>
                <a:lnTo>
                  <a:pt x="177" y="633"/>
                </a:lnTo>
                <a:lnTo>
                  <a:pt x="176" y="633"/>
                </a:lnTo>
                <a:lnTo>
                  <a:pt x="176" y="633"/>
                </a:lnTo>
                <a:lnTo>
                  <a:pt x="175" y="633"/>
                </a:lnTo>
                <a:lnTo>
                  <a:pt x="174" y="633"/>
                </a:lnTo>
                <a:lnTo>
                  <a:pt x="174" y="632"/>
                </a:lnTo>
                <a:lnTo>
                  <a:pt x="174" y="632"/>
                </a:lnTo>
                <a:lnTo>
                  <a:pt x="173" y="631"/>
                </a:lnTo>
                <a:lnTo>
                  <a:pt x="172" y="628"/>
                </a:lnTo>
                <a:lnTo>
                  <a:pt x="172" y="627"/>
                </a:lnTo>
                <a:lnTo>
                  <a:pt x="171" y="625"/>
                </a:lnTo>
                <a:lnTo>
                  <a:pt x="169" y="623"/>
                </a:lnTo>
                <a:lnTo>
                  <a:pt x="167" y="621"/>
                </a:lnTo>
                <a:lnTo>
                  <a:pt x="167" y="619"/>
                </a:lnTo>
                <a:lnTo>
                  <a:pt x="166" y="619"/>
                </a:lnTo>
                <a:lnTo>
                  <a:pt x="166" y="619"/>
                </a:lnTo>
                <a:lnTo>
                  <a:pt x="165" y="619"/>
                </a:lnTo>
                <a:lnTo>
                  <a:pt x="164" y="619"/>
                </a:lnTo>
                <a:lnTo>
                  <a:pt x="163" y="620"/>
                </a:lnTo>
                <a:lnTo>
                  <a:pt x="163" y="620"/>
                </a:lnTo>
                <a:lnTo>
                  <a:pt x="162" y="621"/>
                </a:lnTo>
                <a:lnTo>
                  <a:pt x="160" y="623"/>
                </a:lnTo>
                <a:lnTo>
                  <a:pt x="159" y="624"/>
                </a:lnTo>
                <a:lnTo>
                  <a:pt x="159" y="625"/>
                </a:lnTo>
                <a:lnTo>
                  <a:pt x="158" y="625"/>
                </a:lnTo>
                <a:lnTo>
                  <a:pt x="158" y="625"/>
                </a:lnTo>
                <a:lnTo>
                  <a:pt x="157" y="625"/>
                </a:lnTo>
                <a:lnTo>
                  <a:pt x="156" y="625"/>
                </a:lnTo>
                <a:lnTo>
                  <a:pt x="156" y="625"/>
                </a:lnTo>
                <a:lnTo>
                  <a:pt x="155" y="624"/>
                </a:lnTo>
                <a:lnTo>
                  <a:pt x="155" y="624"/>
                </a:lnTo>
                <a:lnTo>
                  <a:pt x="154" y="622"/>
                </a:lnTo>
                <a:lnTo>
                  <a:pt x="154" y="621"/>
                </a:lnTo>
                <a:lnTo>
                  <a:pt x="154" y="620"/>
                </a:lnTo>
                <a:lnTo>
                  <a:pt x="154" y="618"/>
                </a:lnTo>
                <a:lnTo>
                  <a:pt x="154" y="618"/>
                </a:lnTo>
                <a:lnTo>
                  <a:pt x="154" y="618"/>
                </a:lnTo>
                <a:lnTo>
                  <a:pt x="154" y="617"/>
                </a:lnTo>
                <a:lnTo>
                  <a:pt x="153" y="617"/>
                </a:lnTo>
                <a:lnTo>
                  <a:pt x="153" y="617"/>
                </a:lnTo>
                <a:lnTo>
                  <a:pt x="153" y="618"/>
                </a:lnTo>
                <a:lnTo>
                  <a:pt x="153" y="618"/>
                </a:lnTo>
                <a:lnTo>
                  <a:pt x="152" y="618"/>
                </a:lnTo>
                <a:lnTo>
                  <a:pt x="152" y="619"/>
                </a:lnTo>
                <a:lnTo>
                  <a:pt x="149" y="619"/>
                </a:lnTo>
                <a:lnTo>
                  <a:pt x="147" y="619"/>
                </a:lnTo>
                <a:lnTo>
                  <a:pt x="146" y="619"/>
                </a:lnTo>
                <a:lnTo>
                  <a:pt x="146" y="619"/>
                </a:lnTo>
                <a:lnTo>
                  <a:pt x="146" y="619"/>
                </a:lnTo>
                <a:lnTo>
                  <a:pt x="145" y="619"/>
                </a:lnTo>
                <a:lnTo>
                  <a:pt x="145" y="619"/>
                </a:lnTo>
                <a:lnTo>
                  <a:pt x="144" y="620"/>
                </a:lnTo>
                <a:lnTo>
                  <a:pt x="144" y="619"/>
                </a:lnTo>
                <a:lnTo>
                  <a:pt x="144" y="619"/>
                </a:lnTo>
                <a:lnTo>
                  <a:pt x="143" y="617"/>
                </a:lnTo>
                <a:lnTo>
                  <a:pt x="142" y="615"/>
                </a:lnTo>
                <a:lnTo>
                  <a:pt x="142" y="614"/>
                </a:lnTo>
                <a:lnTo>
                  <a:pt x="141" y="613"/>
                </a:lnTo>
                <a:lnTo>
                  <a:pt x="140" y="611"/>
                </a:lnTo>
                <a:lnTo>
                  <a:pt x="137" y="607"/>
                </a:lnTo>
                <a:lnTo>
                  <a:pt x="136" y="606"/>
                </a:lnTo>
                <a:lnTo>
                  <a:pt x="135" y="605"/>
                </a:lnTo>
                <a:lnTo>
                  <a:pt x="134" y="604"/>
                </a:lnTo>
                <a:lnTo>
                  <a:pt x="133" y="604"/>
                </a:lnTo>
                <a:lnTo>
                  <a:pt x="131" y="603"/>
                </a:lnTo>
                <a:lnTo>
                  <a:pt x="130" y="602"/>
                </a:lnTo>
                <a:lnTo>
                  <a:pt x="129" y="602"/>
                </a:lnTo>
                <a:lnTo>
                  <a:pt x="128" y="602"/>
                </a:lnTo>
                <a:lnTo>
                  <a:pt x="123" y="601"/>
                </a:lnTo>
                <a:lnTo>
                  <a:pt x="122" y="600"/>
                </a:lnTo>
                <a:lnTo>
                  <a:pt x="121" y="600"/>
                </a:lnTo>
                <a:lnTo>
                  <a:pt x="120" y="599"/>
                </a:lnTo>
                <a:lnTo>
                  <a:pt x="119" y="598"/>
                </a:lnTo>
                <a:lnTo>
                  <a:pt x="118" y="598"/>
                </a:lnTo>
                <a:lnTo>
                  <a:pt x="118" y="597"/>
                </a:lnTo>
                <a:lnTo>
                  <a:pt x="118" y="597"/>
                </a:lnTo>
                <a:lnTo>
                  <a:pt x="118" y="597"/>
                </a:lnTo>
                <a:lnTo>
                  <a:pt x="118" y="596"/>
                </a:lnTo>
                <a:lnTo>
                  <a:pt x="118" y="595"/>
                </a:lnTo>
                <a:lnTo>
                  <a:pt x="119" y="594"/>
                </a:lnTo>
                <a:lnTo>
                  <a:pt x="119" y="593"/>
                </a:lnTo>
                <a:lnTo>
                  <a:pt x="120" y="593"/>
                </a:lnTo>
                <a:lnTo>
                  <a:pt x="120" y="592"/>
                </a:lnTo>
                <a:lnTo>
                  <a:pt x="121" y="592"/>
                </a:lnTo>
                <a:lnTo>
                  <a:pt x="122" y="592"/>
                </a:lnTo>
                <a:lnTo>
                  <a:pt x="123" y="591"/>
                </a:lnTo>
                <a:lnTo>
                  <a:pt x="124" y="591"/>
                </a:lnTo>
                <a:lnTo>
                  <a:pt x="125" y="591"/>
                </a:lnTo>
                <a:lnTo>
                  <a:pt x="126" y="591"/>
                </a:lnTo>
                <a:lnTo>
                  <a:pt x="129" y="591"/>
                </a:lnTo>
                <a:lnTo>
                  <a:pt x="132" y="592"/>
                </a:lnTo>
                <a:lnTo>
                  <a:pt x="133" y="592"/>
                </a:lnTo>
                <a:lnTo>
                  <a:pt x="133" y="592"/>
                </a:lnTo>
                <a:lnTo>
                  <a:pt x="134" y="592"/>
                </a:lnTo>
                <a:lnTo>
                  <a:pt x="134" y="591"/>
                </a:lnTo>
                <a:lnTo>
                  <a:pt x="134" y="591"/>
                </a:lnTo>
                <a:lnTo>
                  <a:pt x="135" y="591"/>
                </a:lnTo>
                <a:lnTo>
                  <a:pt x="135" y="590"/>
                </a:lnTo>
                <a:lnTo>
                  <a:pt x="135" y="590"/>
                </a:lnTo>
                <a:lnTo>
                  <a:pt x="135" y="589"/>
                </a:lnTo>
                <a:lnTo>
                  <a:pt x="135" y="587"/>
                </a:lnTo>
                <a:lnTo>
                  <a:pt x="134" y="585"/>
                </a:lnTo>
                <a:lnTo>
                  <a:pt x="134" y="584"/>
                </a:lnTo>
                <a:lnTo>
                  <a:pt x="134" y="583"/>
                </a:lnTo>
                <a:lnTo>
                  <a:pt x="134" y="582"/>
                </a:lnTo>
                <a:lnTo>
                  <a:pt x="134" y="582"/>
                </a:lnTo>
                <a:lnTo>
                  <a:pt x="135" y="580"/>
                </a:lnTo>
                <a:lnTo>
                  <a:pt x="136" y="579"/>
                </a:lnTo>
                <a:lnTo>
                  <a:pt x="136" y="578"/>
                </a:lnTo>
                <a:lnTo>
                  <a:pt x="136" y="577"/>
                </a:lnTo>
                <a:lnTo>
                  <a:pt x="136" y="577"/>
                </a:lnTo>
                <a:lnTo>
                  <a:pt x="136" y="576"/>
                </a:lnTo>
                <a:lnTo>
                  <a:pt x="136" y="575"/>
                </a:lnTo>
                <a:lnTo>
                  <a:pt x="136" y="574"/>
                </a:lnTo>
                <a:lnTo>
                  <a:pt x="136" y="572"/>
                </a:lnTo>
                <a:lnTo>
                  <a:pt x="135" y="568"/>
                </a:lnTo>
                <a:lnTo>
                  <a:pt x="134" y="566"/>
                </a:lnTo>
                <a:lnTo>
                  <a:pt x="133" y="563"/>
                </a:lnTo>
                <a:lnTo>
                  <a:pt x="131" y="558"/>
                </a:lnTo>
                <a:lnTo>
                  <a:pt x="130" y="556"/>
                </a:lnTo>
                <a:lnTo>
                  <a:pt x="128" y="553"/>
                </a:lnTo>
                <a:lnTo>
                  <a:pt x="127" y="551"/>
                </a:lnTo>
                <a:lnTo>
                  <a:pt x="125" y="547"/>
                </a:lnTo>
                <a:lnTo>
                  <a:pt x="124" y="547"/>
                </a:lnTo>
                <a:lnTo>
                  <a:pt x="124" y="546"/>
                </a:lnTo>
                <a:lnTo>
                  <a:pt x="123" y="545"/>
                </a:lnTo>
                <a:lnTo>
                  <a:pt x="123" y="544"/>
                </a:lnTo>
                <a:lnTo>
                  <a:pt x="123" y="540"/>
                </a:lnTo>
                <a:lnTo>
                  <a:pt x="123" y="539"/>
                </a:lnTo>
                <a:lnTo>
                  <a:pt x="123" y="536"/>
                </a:lnTo>
                <a:lnTo>
                  <a:pt x="123" y="535"/>
                </a:lnTo>
                <a:lnTo>
                  <a:pt x="122" y="534"/>
                </a:lnTo>
                <a:lnTo>
                  <a:pt x="122" y="533"/>
                </a:lnTo>
                <a:lnTo>
                  <a:pt x="121" y="532"/>
                </a:lnTo>
                <a:lnTo>
                  <a:pt x="119" y="530"/>
                </a:lnTo>
                <a:lnTo>
                  <a:pt x="118" y="529"/>
                </a:lnTo>
                <a:lnTo>
                  <a:pt x="117" y="529"/>
                </a:lnTo>
                <a:lnTo>
                  <a:pt x="117" y="528"/>
                </a:lnTo>
                <a:lnTo>
                  <a:pt x="116" y="527"/>
                </a:lnTo>
                <a:lnTo>
                  <a:pt x="116" y="526"/>
                </a:lnTo>
                <a:lnTo>
                  <a:pt x="116" y="525"/>
                </a:lnTo>
                <a:lnTo>
                  <a:pt x="116" y="524"/>
                </a:lnTo>
                <a:lnTo>
                  <a:pt x="116" y="523"/>
                </a:lnTo>
                <a:lnTo>
                  <a:pt x="117" y="520"/>
                </a:lnTo>
                <a:lnTo>
                  <a:pt x="117" y="519"/>
                </a:lnTo>
                <a:lnTo>
                  <a:pt x="117" y="517"/>
                </a:lnTo>
                <a:lnTo>
                  <a:pt x="117" y="515"/>
                </a:lnTo>
                <a:lnTo>
                  <a:pt x="117" y="513"/>
                </a:lnTo>
                <a:lnTo>
                  <a:pt x="116" y="509"/>
                </a:lnTo>
                <a:lnTo>
                  <a:pt x="115" y="507"/>
                </a:lnTo>
                <a:lnTo>
                  <a:pt x="114" y="504"/>
                </a:lnTo>
                <a:lnTo>
                  <a:pt x="114" y="503"/>
                </a:lnTo>
                <a:lnTo>
                  <a:pt x="113" y="502"/>
                </a:lnTo>
                <a:lnTo>
                  <a:pt x="113" y="501"/>
                </a:lnTo>
                <a:lnTo>
                  <a:pt x="114" y="499"/>
                </a:lnTo>
                <a:lnTo>
                  <a:pt x="114" y="497"/>
                </a:lnTo>
                <a:lnTo>
                  <a:pt x="115" y="492"/>
                </a:lnTo>
                <a:lnTo>
                  <a:pt x="116" y="489"/>
                </a:lnTo>
                <a:lnTo>
                  <a:pt x="116" y="488"/>
                </a:lnTo>
                <a:lnTo>
                  <a:pt x="116" y="487"/>
                </a:lnTo>
                <a:lnTo>
                  <a:pt x="116" y="486"/>
                </a:lnTo>
                <a:lnTo>
                  <a:pt x="116" y="481"/>
                </a:lnTo>
                <a:lnTo>
                  <a:pt x="116" y="480"/>
                </a:lnTo>
                <a:lnTo>
                  <a:pt x="116" y="479"/>
                </a:lnTo>
                <a:lnTo>
                  <a:pt x="117" y="478"/>
                </a:lnTo>
                <a:lnTo>
                  <a:pt x="117" y="477"/>
                </a:lnTo>
                <a:lnTo>
                  <a:pt x="118" y="473"/>
                </a:lnTo>
                <a:lnTo>
                  <a:pt x="118" y="471"/>
                </a:lnTo>
                <a:lnTo>
                  <a:pt x="119" y="469"/>
                </a:lnTo>
                <a:lnTo>
                  <a:pt x="119" y="468"/>
                </a:lnTo>
                <a:lnTo>
                  <a:pt x="118" y="466"/>
                </a:lnTo>
                <a:lnTo>
                  <a:pt x="118" y="465"/>
                </a:lnTo>
                <a:lnTo>
                  <a:pt x="118" y="463"/>
                </a:lnTo>
                <a:lnTo>
                  <a:pt x="118" y="462"/>
                </a:lnTo>
                <a:lnTo>
                  <a:pt x="117" y="460"/>
                </a:lnTo>
                <a:lnTo>
                  <a:pt x="116" y="458"/>
                </a:lnTo>
                <a:lnTo>
                  <a:pt x="115" y="457"/>
                </a:lnTo>
                <a:lnTo>
                  <a:pt x="114" y="455"/>
                </a:lnTo>
                <a:lnTo>
                  <a:pt x="114" y="454"/>
                </a:lnTo>
                <a:lnTo>
                  <a:pt x="113" y="453"/>
                </a:lnTo>
                <a:lnTo>
                  <a:pt x="112" y="453"/>
                </a:lnTo>
                <a:lnTo>
                  <a:pt x="111" y="452"/>
                </a:lnTo>
                <a:lnTo>
                  <a:pt x="110" y="451"/>
                </a:lnTo>
                <a:lnTo>
                  <a:pt x="109" y="451"/>
                </a:lnTo>
                <a:lnTo>
                  <a:pt x="108" y="451"/>
                </a:lnTo>
                <a:lnTo>
                  <a:pt x="108" y="451"/>
                </a:lnTo>
                <a:lnTo>
                  <a:pt x="107" y="450"/>
                </a:lnTo>
                <a:lnTo>
                  <a:pt x="106" y="451"/>
                </a:lnTo>
                <a:lnTo>
                  <a:pt x="100" y="451"/>
                </a:lnTo>
                <a:lnTo>
                  <a:pt x="99" y="451"/>
                </a:lnTo>
                <a:lnTo>
                  <a:pt x="98" y="451"/>
                </a:lnTo>
                <a:lnTo>
                  <a:pt x="93" y="451"/>
                </a:lnTo>
                <a:lnTo>
                  <a:pt x="91" y="451"/>
                </a:lnTo>
                <a:lnTo>
                  <a:pt x="88" y="451"/>
                </a:lnTo>
                <a:lnTo>
                  <a:pt x="83" y="450"/>
                </a:lnTo>
                <a:lnTo>
                  <a:pt x="81" y="450"/>
                </a:lnTo>
                <a:lnTo>
                  <a:pt x="79" y="450"/>
                </a:lnTo>
                <a:lnTo>
                  <a:pt x="78" y="450"/>
                </a:lnTo>
                <a:lnTo>
                  <a:pt x="77" y="450"/>
                </a:lnTo>
                <a:lnTo>
                  <a:pt x="75" y="451"/>
                </a:lnTo>
                <a:lnTo>
                  <a:pt x="72" y="451"/>
                </a:lnTo>
                <a:lnTo>
                  <a:pt x="71" y="451"/>
                </a:lnTo>
                <a:lnTo>
                  <a:pt x="71" y="452"/>
                </a:lnTo>
                <a:lnTo>
                  <a:pt x="70" y="452"/>
                </a:lnTo>
                <a:lnTo>
                  <a:pt x="69" y="451"/>
                </a:lnTo>
                <a:lnTo>
                  <a:pt x="69" y="451"/>
                </a:lnTo>
                <a:lnTo>
                  <a:pt x="68" y="451"/>
                </a:lnTo>
                <a:lnTo>
                  <a:pt x="67" y="450"/>
                </a:lnTo>
                <a:lnTo>
                  <a:pt x="66" y="450"/>
                </a:lnTo>
                <a:lnTo>
                  <a:pt x="66" y="450"/>
                </a:lnTo>
                <a:lnTo>
                  <a:pt x="65" y="449"/>
                </a:lnTo>
                <a:lnTo>
                  <a:pt x="65" y="449"/>
                </a:lnTo>
                <a:lnTo>
                  <a:pt x="64" y="448"/>
                </a:lnTo>
                <a:lnTo>
                  <a:pt x="64" y="448"/>
                </a:lnTo>
                <a:lnTo>
                  <a:pt x="64" y="447"/>
                </a:lnTo>
                <a:lnTo>
                  <a:pt x="64" y="446"/>
                </a:lnTo>
                <a:lnTo>
                  <a:pt x="64" y="444"/>
                </a:lnTo>
                <a:lnTo>
                  <a:pt x="64" y="441"/>
                </a:lnTo>
                <a:lnTo>
                  <a:pt x="64" y="440"/>
                </a:lnTo>
                <a:lnTo>
                  <a:pt x="63" y="439"/>
                </a:lnTo>
                <a:lnTo>
                  <a:pt x="63" y="438"/>
                </a:lnTo>
                <a:lnTo>
                  <a:pt x="63" y="437"/>
                </a:lnTo>
                <a:lnTo>
                  <a:pt x="62" y="436"/>
                </a:lnTo>
                <a:lnTo>
                  <a:pt x="62" y="436"/>
                </a:lnTo>
                <a:lnTo>
                  <a:pt x="61" y="435"/>
                </a:lnTo>
                <a:lnTo>
                  <a:pt x="61" y="434"/>
                </a:lnTo>
                <a:lnTo>
                  <a:pt x="60" y="434"/>
                </a:lnTo>
                <a:lnTo>
                  <a:pt x="58" y="433"/>
                </a:lnTo>
                <a:lnTo>
                  <a:pt x="54" y="431"/>
                </a:lnTo>
                <a:lnTo>
                  <a:pt x="52" y="430"/>
                </a:lnTo>
                <a:lnTo>
                  <a:pt x="51" y="429"/>
                </a:lnTo>
                <a:lnTo>
                  <a:pt x="50" y="429"/>
                </a:lnTo>
                <a:lnTo>
                  <a:pt x="48" y="429"/>
                </a:lnTo>
                <a:lnTo>
                  <a:pt x="46" y="428"/>
                </a:lnTo>
                <a:lnTo>
                  <a:pt x="44" y="428"/>
                </a:lnTo>
                <a:lnTo>
                  <a:pt x="41" y="428"/>
                </a:lnTo>
                <a:lnTo>
                  <a:pt x="39" y="427"/>
                </a:lnTo>
                <a:lnTo>
                  <a:pt x="36" y="427"/>
                </a:lnTo>
                <a:lnTo>
                  <a:pt x="31" y="425"/>
                </a:lnTo>
                <a:lnTo>
                  <a:pt x="30" y="425"/>
                </a:lnTo>
                <a:lnTo>
                  <a:pt x="28" y="425"/>
                </a:lnTo>
                <a:lnTo>
                  <a:pt x="23" y="424"/>
                </a:lnTo>
                <a:lnTo>
                  <a:pt x="21" y="424"/>
                </a:lnTo>
                <a:lnTo>
                  <a:pt x="18" y="424"/>
                </a:lnTo>
                <a:lnTo>
                  <a:pt x="14" y="423"/>
                </a:lnTo>
                <a:lnTo>
                  <a:pt x="11" y="422"/>
                </a:lnTo>
                <a:lnTo>
                  <a:pt x="10" y="421"/>
                </a:lnTo>
                <a:lnTo>
                  <a:pt x="8" y="421"/>
                </a:lnTo>
                <a:lnTo>
                  <a:pt x="6" y="419"/>
                </a:lnTo>
                <a:lnTo>
                  <a:pt x="1" y="416"/>
                </a:lnTo>
                <a:lnTo>
                  <a:pt x="1" y="416"/>
                </a:lnTo>
                <a:lnTo>
                  <a:pt x="0" y="415"/>
                </a:lnTo>
                <a:lnTo>
                  <a:pt x="0" y="415"/>
                </a:lnTo>
                <a:lnTo>
                  <a:pt x="1" y="415"/>
                </a:lnTo>
                <a:lnTo>
                  <a:pt x="1" y="414"/>
                </a:lnTo>
                <a:lnTo>
                  <a:pt x="1" y="414"/>
                </a:lnTo>
                <a:lnTo>
                  <a:pt x="2" y="413"/>
                </a:lnTo>
                <a:lnTo>
                  <a:pt x="3" y="412"/>
                </a:lnTo>
                <a:lnTo>
                  <a:pt x="4" y="412"/>
                </a:lnTo>
                <a:lnTo>
                  <a:pt x="9" y="409"/>
                </a:lnTo>
                <a:lnTo>
                  <a:pt x="12" y="407"/>
                </a:lnTo>
                <a:lnTo>
                  <a:pt x="15" y="405"/>
                </a:lnTo>
                <a:lnTo>
                  <a:pt x="16" y="404"/>
                </a:lnTo>
                <a:lnTo>
                  <a:pt x="17" y="403"/>
                </a:lnTo>
                <a:lnTo>
                  <a:pt x="19" y="401"/>
                </a:lnTo>
                <a:lnTo>
                  <a:pt x="26" y="394"/>
                </a:lnTo>
                <a:lnTo>
                  <a:pt x="27" y="392"/>
                </a:lnTo>
                <a:lnTo>
                  <a:pt x="29" y="390"/>
                </a:lnTo>
                <a:lnTo>
                  <a:pt x="30" y="388"/>
                </a:lnTo>
                <a:lnTo>
                  <a:pt x="30" y="387"/>
                </a:lnTo>
                <a:lnTo>
                  <a:pt x="31" y="385"/>
                </a:lnTo>
                <a:lnTo>
                  <a:pt x="31" y="384"/>
                </a:lnTo>
                <a:lnTo>
                  <a:pt x="32" y="381"/>
                </a:lnTo>
                <a:lnTo>
                  <a:pt x="32" y="374"/>
                </a:lnTo>
                <a:lnTo>
                  <a:pt x="33" y="370"/>
                </a:lnTo>
                <a:lnTo>
                  <a:pt x="33" y="366"/>
                </a:lnTo>
                <a:lnTo>
                  <a:pt x="34" y="364"/>
                </a:lnTo>
                <a:lnTo>
                  <a:pt x="34" y="362"/>
                </a:lnTo>
                <a:lnTo>
                  <a:pt x="35" y="360"/>
                </a:lnTo>
                <a:lnTo>
                  <a:pt x="35" y="359"/>
                </a:lnTo>
                <a:lnTo>
                  <a:pt x="36" y="357"/>
                </a:lnTo>
                <a:lnTo>
                  <a:pt x="37" y="356"/>
                </a:lnTo>
                <a:lnTo>
                  <a:pt x="37" y="354"/>
                </a:lnTo>
                <a:lnTo>
                  <a:pt x="38" y="354"/>
                </a:lnTo>
                <a:lnTo>
                  <a:pt x="39" y="353"/>
                </a:lnTo>
                <a:lnTo>
                  <a:pt x="39" y="352"/>
                </a:lnTo>
                <a:lnTo>
                  <a:pt x="40" y="351"/>
                </a:lnTo>
                <a:lnTo>
                  <a:pt x="41" y="351"/>
                </a:lnTo>
                <a:lnTo>
                  <a:pt x="42" y="351"/>
                </a:lnTo>
                <a:lnTo>
                  <a:pt x="43" y="351"/>
                </a:lnTo>
                <a:lnTo>
                  <a:pt x="44" y="351"/>
                </a:lnTo>
                <a:lnTo>
                  <a:pt x="45" y="351"/>
                </a:lnTo>
                <a:lnTo>
                  <a:pt x="50" y="352"/>
                </a:lnTo>
                <a:lnTo>
                  <a:pt x="51" y="352"/>
                </a:lnTo>
                <a:lnTo>
                  <a:pt x="53" y="352"/>
                </a:lnTo>
                <a:lnTo>
                  <a:pt x="55" y="352"/>
                </a:lnTo>
                <a:lnTo>
                  <a:pt x="56" y="353"/>
                </a:lnTo>
                <a:lnTo>
                  <a:pt x="58" y="352"/>
                </a:lnTo>
                <a:lnTo>
                  <a:pt x="60" y="352"/>
                </a:lnTo>
                <a:lnTo>
                  <a:pt x="63" y="352"/>
                </a:lnTo>
                <a:lnTo>
                  <a:pt x="65" y="351"/>
                </a:lnTo>
                <a:lnTo>
                  <a:pt x="68" y="351"/>
                </a:lnTo>
                <a:lnTo>
                  <a:pt x="73" y="349"/>
                </a:lnTo>
                <a:lnTo>
                  <a:pt x="74" y="348"/>
                </a:lnTo>
                <a:lnTo>
                  <a:pt x="76" y="348"/>
                </a:lnTo>
                <a:lnTo>
                  <a:pt x="77" y="348"/>
                </a:lnTo>
                <a:lnTo>
                  <a:pt x="78" y="348"/>
                </a:lnTo>
                <a:lnTo>
                  <a:pt x="79" y="348"/>
                </a:lnTo>
                <a:lnTo>
                  <a:pt x="80" y="348"/>
                </a:lnTo>
                <a:lnTo>
                  <a:pt x="81" y="348"/>
                </a:lnTo>
                <a:lnTo>
                  <a:pt x="84" y="350"/>
                </a:lnTo>
                <a:lnTo>
                  <a:pt x="85" y="350"/>
                </a:lnTo>
                <a:lnTo>
                  <a:pt x="86" y="350"/>
                </a:lnTo>
                <a:lnTo>
                  <a:pt x="91" y="351"/>
                </a:lnTo>
                <a:lnTo>
                  <a:pt x="95" y="352"/>
                </a:lnTo>
                <a:lnTo>
                  <a:pt x="97" y="352"/>
                </a:lnTo>
                <a:lnTo>
                  <a:pt x="98" y="352"/>
                </a:lnTo>
                <a:lnTo>
                  <a:pt x="99" y="352"/>
                </a:lnTo>
                <a:lnTo>
                  <a:pt x="100" y="352"/>
                </a:lnTo>
                <a:lnTo>
                  <a:pt x="101" y="352"/>
                </a:lnTo>
                <a:lnTo>
                  <a:pt x="102" y="351"/>
                </a:lnTo>
                <a:lnTo>
                  <a:pt x="103" y="351"/>
                </a:lnTo>
                <a:lnTo>
                  <a:pt x="104" y="351"/>
                </a:lnTo>
                <a:lnTo>
                  <a:pt x="104" y="350"/>
                </a:lnTo>
                <a:lnTo>
                  <a:pt x="105" y="350"/>
                </a:lnTo>
                <a:lnTo>
                  <a:pt x="106" y="349"/>
                </a:lnTo>
                <a:lnTo>
                  <a:pt x="107" y="348"/>
                </a:lnTo>
                <a:lnTo>
                  <a:pt x="110" y="343"/>
                </a:lnTo>
                <a:lnTo>
                  <a:pt x="111" y="341"/>
                </a:lnTo>
                <a:lnTo>
                  <a:pt x="111" y="340"/>
                </a:lnTo>
                <a:lnTo>
                  <a:pt x="115" y="333"/>
                </a:lnTo>
                <a:lnTo>
                  <a:pt x="116" y="331"/>
                </a:lnTo>
                <a:lnTo>
                  <a:pt x="117" y="329"/>
                </a:lnTo>
                <a:lnTo>
                  <a:pt x="118" y="325"/>
                </a:lnTo>
                <a:lnTo>
                  <a:pt x="119" y="324"/>
                </a:lnTo>
                <a:lnTo>
                  <a:pt x="119" y="321"/>
                </a:lnTo>
                <a:lnTo>
                  <a:pt x="120" y="318"/>
                </a:lnTo>
                <a:lnTo>
                  <a:pt x="120" y="316"/>
                </a:lnTo>
                <a:lnTo>
                  <a:pt x="120" y="315"/>
                </a:lnTo>
                <a:lnTo>
                  <a:pt x="121" y="313"/>
                </a:lnTo>
                <a:lnTo>
                  <a:pt x="123" y="307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0" name="Freeform 273">
            <a:extLst>
              <a:ext uri="{FF2B5EF4-FFF2-40B4-BE49-F238E27FC236}">
                <a16:creationId xmlns:a16="http://schemas.microsoft.com/office/drawing/2014/main" id="{A4F6EA75-4F6B-4787-B71F-E5878E3A0297}"/>
              </a:ext>
            </a:extLst>
          </p:cNvPr>
          <p:cNvSpPr>
            <a:spLocks/>
          </p:cNvSpPr>
          <p:nvPr/>
        </p:nvSpPr>
        <p:spPr bwMode="auto">
          <a:xfrm>
            <a:off x="7320068" y="2988457"/>
            <a:ext cx="925651" cy="638421"/>
          </a:xfrm>
          <a:custGeom>
            <a:avLst/>
            <a:gdLst>
              <a:gd name="T0" fmla="*/ 5 w 487"/>
              <a:gd name="T1" fmla="*/ 300 h 307"/>
              <a:gd name="T2" fmla="*/ 12 w 487"/>
              <a:gd name="T3" fmla="*/ 297 h 307"/>
              <a:gd name="T4" fmla="*/ 22 w 487"/>
              <a:gd name="T5" fmla="*/ 302 h 307"/>
              <a:gd name="T6" fmla="*/ 30 w 487"/>
              <a:gd name="T7" fmla="*/ 304 h 307"/>
              <a:gd name="T8" fmla="*/ 35 w 487"/>
              <a:gd name="T9" fmla="*/ 301 h 307"/>
              <a:gd name="T10" fmla="*/ 41 w 487"/>
              <a:gd name="T11" fmla="*/ 289 h 307"/>
              <a:gd name="T12" fmla="*/ 55 w 487"/>
              <a:gd name="T13" fmla="*/ 278 h 307"/>
              <a:gd name="T14" fmla="*/ 60 w 487"/>
              <a:gd name="T15" fmla="*/ 265 h 307"/>
              <a:gd name="T16" fmla="*/ 63 w 487"/>
              <a:gd name="T17" fmla="*/ 263 h 307"/>
              <a:gd name="T18" fmla="*/ 71 w 487"/>
              <a:gd name="T19" fmla="*/ 269 h 307"/>
              <a:gd name="T20" fmla="*/ 82 w 487"/>
              <a:gd name="T21" fmla="*/ 283 h 307"/>
              <a:gd name="T22" fmla="*/ 93 w 487"/>
              <a:gd name="T23" fmla="*/ 288 h 307"/>
              <a:gd name="T24" fmla="*/ 99 w 487"/>
              <a:gd name="T25" fmla="*/ 286 h 307"/>
              <a:gd name="T26" fmla="*/ 118 w 487"/>
              <a:gd name="T27" fmla="*/ 268 h 307"/>
              <a:gd name="T28" fmla="*/ 121 w 487"/>
              <a:gd name="T29" fmla="*/ 259 h 307"/>
              <a:gd name="T30" fmla="*/ 127 w 487"/>
              <a:gd name="T31" fmla="*/ 247 h 307"/>
              <a:gd name="T32" fmla="*/ 128 w 487"/>
              <a:gd name="T33" fmla="*/ 238 h 307"/>
              <a:gd name="T34" fmla="*/ 128 w 487"/>
              <a:gd name="T35" fmla="*/ 226 h 307"/>
              <a:gd name="T36" fmla="*/ 134 w 487"/>
              <a:gd name="T37" fmla="*/ 221 h 307"/>
              <a:gd name="T38" fmla="*/ 153 w 487"/>
              <a:gd name="T39" fmla="*/ 220 h 307"/>
              <a:gd name="T40" fmla="*/ 166 w 487"/>
              <a:gd name="T41" fmla="*/ 215 h 307"/>
              <a:gd name="T42" fmla="*/ 178 w 487"/>
              <a:gd name="T43" fmla="*/ 210 h 307"/>
              <a:gd name="T44" fmla="*/ 190 w 487"/>
              <a:gd name="T45" fmla="*/ 214 h 307"/>
              <a:gd name="T46" fmla="*/ 198 w 487"/>
              <a:gd name="T47" fmla="*/ 215 h 307"/>
              <a:gd name="T48" fmla="*/ 208 w 487"/>
              <a:gd name="T49" fmla="*/ 210 h 307"/>
              <a:gd name="T50" fmla="*/ 229 w 487"/>
              <a:gd name="T51" fmla="*/ 208 h 307"/>
              <a:gd name="T52" fmla="*/ 246 w 487"/>
              <a:gd name="T53" fmla="*/ 212 h 307"/>
              <a:gd name="T54" fmla="*/ 260 w 487"/>
              <a:gd name="T55" fmla="*/ 211 h 307"/>
              <a:gd name="T56" fmla="*/ 272 w 487"/>
              <a:gd name="T57" fmla="*/ 204 h 307"/>
              <a:gd name="T58" fmla="*/ 277 w 487"/>
              <a:gd name="T59" fmla="*/ 198 h 307"/>
              <a:gd name="T60" fmla="*/ 278 w 487"/>
              <a:gd name="T61" fmla="*/ 183 h 307"/>
              <a:gd name="T62" fmla="*/ 281 w 487"/>
              <a:gd name="T63" fmla="*/ 175 h 307"/>
              <a:gd name="T64" fmla="*/ 290 w 487"/>
              <a:gd name="T65" fmla="*/ 171 h 307"/>
              <a:gd name="T66" fmla="*/ 304 w 487"/>
              <a:gd name="T67" fmla="*/ 162 h 307"/>
              <a:gd name="T68" fmla="*/ 317 w 487"/>
              <a:gd name="T69" fmla="*/ 156 h 307"/>
              <a:gd name="T70" fmla="*/ 333 w 487"/>
              <a:gd name="T71" fmla="*/ 160 h 307"/>
              <a:gd name="T72" fmla="*/ 349 w 487"/>
              <a:gd name="T73" fmla="*/ 158 h 307"/>
              <a:gd name="T74" fmla="*/ 366 w 487"/>
              <a:gd name="T75" fmla="*/ 148 h 307"/>
              <a:gd name="T76" fmla="*/ 405 w 487"/>
              <a:gd name="T77" fmla="*/ 132 h 307"/>
              <a:gd name="T78" fmla="*/ 416 w 487"/>
              <a:gd name="T79" fmla="*/ 123 h 307"/>
              <a:gd name="T80" fmla="*/ 425 w 487"/>
              <a:gd name="T81" fmla="*/ 111 h 307"/>
              <a:gd name="T82" fmla="*/ 436 w 487"/>
              <a:gd name="T83" fmla="*/ 108 h 307"/>
              <a:gd name="T84" fmla="*/ 450 w 487"/>
              <a:gd name="T85" fmla="*/ 109 h 307"/>
              <a:gd name="T86" fmla="*/ 468 w 487"/>
              <a:gd name="T87" fmla="*/ 105 h 307"/>
              <a:gd name="T88" fmla="*/ 480 w 487"/>
              <a:gd name="T89" fmla="*/ 101 h 307"/>
              <a:gd name="T90" fmla="*/ 486 w 487"/>
              <a:gd name="T91" fmla="*/ 89 h 307"/>
              <a:gd name="T92" fmla="*/ 487 w 487"/>
              <a:gd name="T93" fmla="*/ 81 h 307"/>
              <a:gd name="T94" fmla="*/ 481 w 487"/>
              <a:gd name="T95" fmla="*/ 77 h 307"/>
              <a:gd name="T96" fmla="*/ 458 w 487"/>
              <a:gd name="T97" fmla="*/ 67 h 307"/>
              <a:gd name="T98" fmla="*/ 454 w 487"/>
              <a:gd name="T99" fmla="*/ 61 h 307"/>
              <a:gd name="T100" fmla="*/ 454 w 487"/>
              <a:gd name="T101" fmla="*/ 56 h 307"/>
              <a:gd name="T102" fmla="*/ 455 w 487"/>
              <a:gd name="T103" fmla="*/ 50 h 307"/>
              <a:gd name="T104" fmla="*/ 445 w 487"/>
              <a:gd name="T105" fmla="*/ 48 h 307"/>
              <a:gd name="T106" fmla="*/ 436 w 487"/>
              <a:gd name="T107" fmla="*/ 45 h 307"/>
              <a:gd name="T108" fmla="*/ 433 w 487"/>
              <a:gd name="T109" fmla="*/ 38 h 307"/>
              <a:gd name="T110" fmla="*/ 437 w 487"/>
              <a:gd name="T111" fmla="*/ 26 h 307"/>
              <a:gd name="T112" fmla="*/ 441 w 487"/>
              <a:gd name="T113" fmla="*/ 12 h 307"/>
              <a:gd name="T114" fmla="*/ 450 w 487"/>
              <a:gd name="T115" fmla="*/ 0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87" h="307">
                <a:moveTo>
                  <a:pt x="0" y="307"/>
                </a:moveTo>
                <a:lnTo>
                  <a:pt x="1" y="305"/>
                </a:lnTo>
                <a:lnTo>
                  <a:pt x="2" y="304"/>
                </a:lnTo>
                <a:lnTo>
                  <a:pt x="2" y="303"/>
                </a:lnTo>
                <a:lnTo>
                  <a:pt x="3" y="302"/>
                </a:lnTo>
                <a:lnTo>
                  <a:pt x="4" y="301"/>
                </a:lnTo>
                <a:lnTo>
                  <a:pt x="5" y="300"/>
                </a:lnTo>
                <a:lnTo>
                  <a:pt x="6" y="299"/>
                </a:lnTo>
                <a:lnTo>
                  <a:pt x="7" y="299"/>
                </a:lnTo>
                <a:lnTo>
                  <a:pt x="8" y="298"/>
                </a:lnTo>
                <a:lnTo>
                  <a:pt x="9" y="298"/>
                </a:lnTo>
                <a:lnTo>
                  <a:pt x="10" y="297"/>
                </a:lnTo>
                <a:lnTo>
                  <a:pt x="11" y="297"/>
                </a:lnTo>
                <a:lnTo>
                  <a:pt x="12" y="297"/>
                </a:lnTo>
                <a:lnTo>
                  <a:pt x="13" y="297"/>
                </a:lnTo>
                <a:lnTo>
                  <a:pt x="14" y="298"/>
                </a:lnTo>
                <a:lnTo>
                  <a:pt x="16" y="298"/>
                </a:lnTo>
                <a:lnTo>
                  <a:pt x="17" y="299"/>
                </a:lnTo>
                <a:lnTo>
                  <a:pt x="18" y="299"/>
                </a:lnTo>
                <a:lnTo>
                  <a:pt x="19" y="300"/>
                </a:lnTo>
                <a:lnTo>
                  <a:pt x="22" y="302"/>
                </a:lnTo>
                <a:lnTo>
                  <a:pt x="23" y="303"/>
                </a:lnTo>
                <a:lnTo>
                  <a:pt x="25" y="303"/>
                </a:lnTo>
                <a:lnTo>
                  <a:pt x="26" y="304"/>
                </a:lnTo>
                <a:lnTo>
                  <a:pt x="27" y="304"/>
                </a:lnTo>
                <a:lnTo>
                  <a:pt x="28" y="304"/>
                </a:lnTo>
                <a:lnTo>
                  <a:pt x="29" y="304"/>
                </a:lnTo>
                <a:lnTo>
                  <a:pt x="30" y="304"/>
                </a:lnTo>
                <a:lnTo>
                  <a:pt x="31" y="303"/>
                </a:lnTo>
                <a:lnTo>
                  <a:pt x="32" y="303"/>
                </a:lnTo>
                <a:lnTo>
                  <a:pt x="33" y="303"/>
                </a:lnTo>
                <a:lnTo>
                  <a:pt x="33" y="302"/>
                </a:lnTo>
                <a:lnTo>
                  <a:pt x="34" y="302"/>
                </a:lnTo>
                <a:lnTo>
                  <a:pt x="35" y="301"/>
                </a:lnTo>
                <a:lnTo>
                  <a:pt x="35" y="301"/>
                </a:lnTo>
                <a:lnTo>
                  <a:pt x="36" y="300"/>
                </a:lnTo>
                <a:lnTo>
                  <a:pt x="36" y="298"/>
                </a:lnTo>
                <a:lnTo>
                  <a:pt x="38" y="294"/>
                </a:lnTo>
                <a:lnTo>
                  <a:pt x="39" y="292"/>
                </a:lnTo>
                <a:lnTo>
                  <a:pt x="40" y="290"/>
                </a:lnTo>
                <a:lnTo>
                  <a:pt x="40" y="289"/>
                </a:lnTo>
                <a:lnTo>
                  <a:pt x="41" y="289"/>
                </a:lnTo>
                <a:lnTo>
                  <a:pt x="42" y="287"/>
                </a:lnTo>
                <a:lnTo>
                  <a:pt x="45" y="285"/>
                </a:lnTo>
                <a:lnTo>
                  <a:pt x="47" y="284"/>
                </a:lnTo>
                <a:lnTo>
                  <a:pt x="50" y="281"/>
                </a:lnTo>
                <a:lnTo>
                  <a:pt x="53" y="279"/>
                </a:lnTo>
                <a:lnTo>
                  <a:pt x="54" y="278"/>
                </a:lnTo>
                <a:lnTo>
                  <a:pt x="55" y="278"/>
                </a:lnTo>
                <a:lnTo>
                  <a:pt x="55" y="277"/>
                </a:lnTo>
                <a:lnTo>
                  <a:pt x="56" y="276"/>
                </a:lnTo>
                <a:lnTo>
                  <a:pt x="57" y="274"/>
                </a:lnTo>
                <a:lnTo>
                  <a:pt x="58" y="272"/>
                </a:lnTo>
                <a:lnTo>
                  <a:pt x="59" y="270"/>
                </a:lnTo>
                <a:lnTo>
                  <a:pt x="60" y="266"/>
                </a:lnTo>
                <a:lnTo>
                  <a:pt x="60" y="265"/>
                </a:lnTo>
                <a:lnTo>
                  <a:pt x="61" y="264"/>
                </a:lnTo>
                <a:lnTo>
                  <a:pt x="61" y="264"/>
                </a:lnTo>
                <a:lnTo>
                  <a:pt x="61" y="263"/>
                </a:lnTo>
                <a:lnTo>
                  <a:pt x="61" y="263"/>
                </a:lnTo>
                <a:lnTo>
                  <a:pt x="62" y="263"/>
                </a:lnTo>
                <a:lnTo>
                  <a:pt x="63" y="263"/>
                </a:lnTo>
                <a:lnTo>
                  <a:pt x="63" y="263"/>
                </a:lnTo>
                <a:lnTo>
                  <a:pt x="64" y="263"/>
                </a:lnTo>
                <a:lnTo>
                  <a:pt x="65" y="264"/>
                </a:lnTo>
                <a:lnTo>
                  <a:pt x="66" y="264"/>
                </a:lnTo>
                <a:lnTo>
                  <a:pt x="66" y="265"/>
                </a:lnTo>
                <a:lnTo>
                  <a:pt x="67" y="265"/>
                </a:lnTo>
                <a:lnTo>
                  <a:pt x="69" y="267"/>
                </a:lnTo>
                <a:lnTo>
                  <a:pt x="71" y="269"/>
                </a:lnTo>
                <a:lnTo>
                  <a:pt x="72" y="271"/>
                </a:lnTo>
                <a:lnTo>
                  <a:pt x="75" y="276"/>
                </a:lnTo>
                <a:lnTo>
                  <a:pt x="76" y="278"/>
                </a:lnTo>
                <a:lnTo>
                  <a:pt x="77" y="279"/>
                </a:lnTo>
                <a:lnTo>
                  <a:pt x="78" y="281"/>
                </a:lnTo>
                <a:lnTo>
                  <a:pt x="80" y="282"/>
                </a:lnTo>
                <a:lnTo>
                  <a:pt x="82" y="283"/>
                </a:lnTo>
                <a:lnTo>
                  <a:pt x="84" y="285"/>
                </a:lnTo>
                <a:lnTo>
                  <a:pt x="85" y="285"/>
                </a:lnTo>
                <a:lnTo>
                  <a:pt x="86" y="286"/>
                </a:lnTo>
                <a:lnTo>
                  <a:pt x="89" y="287"/>
                </a:lnTo>
                <a:lnTo>
                  <a:pt x="91" y="288"/>
                </a:lnTo>
                <a:lnTo>
                  <a:pt x="92" y="288"/>
                </a:lnTo>
                <a:lnTo>
                  <a:pt x="93" y="288"/>
                </a:lnTo>
                <a:lnTo>
                  <a:pt x="94" y="288"/>
                </a:lnTo>
                <a:lnTo>
                  <a:pt x="95" y="288"/>
                </a:lnTo>
                <a:lnTo>
                  <a:pt x="96" y="288"/>
                </a:lnTo>
                <a:lnTo>
                  <a:pt x="96" y="288"/>
                </a:lnTo>
                <a:lnTo>
                  <a:pt x="97" y="287"/>
                </a:lnTo>
                <a:lnTo>
                  <a:pt x="98" y="287"/>
                </a:lnTo>
                <a:lnTo>
                  <a:pt x="99" y="286"/>
                </a:lnTo>
                <a:lnTo>
                  <a:pt x="100" y="286"/>
                </a:lnTo>
                <a:lnTo>
                  <a:pt x="102" y="285"/>
                </a:lnTo>
                <a:lnTo>
                  <a:pt x="104" y="283"/>
                </a:lnTo>
                <a:lnTo>
                  <a:pt x="108" y="278"/>
                </a:lnTo>
                <a:lnTo>
                  <a:pt x="112" y="274"/>
                </a:lnTo>
                <a:lnTo>
                  <a:pt x="117" y="269"/>
                </a:lnTo>
                <a:lnTo>
                  <a:pt x="118" y="268"/>
                </a:lnTo>
                <a:lnTo>
                  <a:pt x="119" y="267"/>
                </a:lnTo>
                <a:lnTo>
                  <a:pt x="119" y="266"/>
                </a:lnTo>
                <a:lnTo>
                  <a:pt x="120" y="265"/>
                </a:lnTo>
                <a:lnTo>
                  <a:pt x="120" y="263"/>
                </a:lnTo>
                <a:lnTo>
                  <a:pt x="121" y="262"/>
                </a:lnTo>
                <a:lnTo>
                  <a:pt x="121" y="260"/>
                </a:lnTo>
                <a:lnTo>
                  <a:pt x="121" y="259"/>
                </a:lnTo>
                <a:lnTo>
                  <a:pt x="121" y="258"/>
                </a:lnTo>
                <a:lnTo>
                  <a:pt x="121" y="257"/>
                </a:lnTo>
                <a:lnTo>
                  <a:pt x="122" y="255"/>
                </a:lnTo>
                <a:lnTo>
                  <a:pt x="123" y="253"/>
                </a:lnTo>
                <a:lnTo>
                  <a:pt x="124" y="251"/>
                </a:lnTo>
                <a:lnTo>
                  <a:pt x="126" y="248"/>
                </a:lnTo>
                <a:lnTo>
                  <a:pt x="127" y="247"/>
                </a:lnTo>
                <a:lnTo>
                  <a:pt x="127" y="246"/>
                </a:lnTo>
                <a:lnTo>
                  <a:pt x="127" y="245"/>
                </a:lnTo>
                <a:lnTo>
                  <a:pt x="128" y="244"/>
                </a:lnTo>
                <a:lnTo>
                  <a:pt x="128" y="243"/>
                </a:lnTo>
                <a:lnTo>
                  <a:pt x="128" y="242"/>
                </a:lnTo>
                <a:lnTo>
                  <a:pt x="128" y="241"/>
                </a:lnTo>
                <a:lnTo>
                  <a:pt x="128" y="238"/>
                </a:lnTo>
                <a:lnTo>
                  <a:pt x="128" y="236"/>
                </a:lnTo>
                <a:lnTo>
                  <a:pt x="127" y="232"/>
                </a:lnTo>
                <a:lnTo>
                  <a:pt x="127" y="230"/>
                </a:lnTo>
                <a:lnTo>
                  <a:pt x="127" y="229"/>
                </a:lnTo>
                <a:lnTo>
                  <a:pt x="127" y="227"/>
                </a:lnTo>
                <a:lnTo>
                  <a:pt x="128" y="227"/>
                </a:lnTo>
                <a:lnTo>
                  <a:pt x="128" y="226"/>
                </a:lnTo>
                <a:lnTo>
                  <a:pt x="129" y="225"/>
                </a:lnTo>
                <a:lnTo>
                  <a:pt x="129" y="224"/>
                </a:lnTo>
                <a:lnTo>
                  <a:pt x="130" y="224"/>
                </a:lnTo>
                <a:lnTo>
                  <a:pt x="131" y="223"/>
                </a:lnTo>
                <a:lnTo>
                  <a:pt x="132" y="222"/>
                </a:lnTo>
                <a:lnTo>
                  <a:pt x="133" y="222"/>
                </a:lnTo>
                <a:lnTo>
                  <a:pt x="134" y="221"/>
                </a:lnTo>
                <a:lnTo>
                  <a:pt x="136" y="221"/>
                </a:lnTo>
                <a:lnTo>
                  <a:pt x="137" y="220"/>
                </a:lnTo>
                <a:lnTo>
                  <a:pt x="139" y="220"/>
                </a:lnTo>
                <a:lnTo>
                  <a:pt x="140" y="220"/>
                </a:lnTo>
                <a:lnTo>
                  <a:pt x="143" y="220"/>
                </a:lnTo>
                <a:lnTo>
                  <a:pt x="150" y="220"/>
                </a:lnTo>
                <a:lnTo>
                  <a:pt x="153" y="220"/>
                </a:lnTo>
                <a:lnTo>
                  <a:pt x="155" y="219"/>
                </a:lnTo>
                <a:lnTo>
                  <a:pt x="158" y="219"/>
                </a:lnTo>
                <a:lnTo>
                  <a:pt x="160" y="218"/>
                </a:lnTo>
                <a:lnTo>
                  <a:pt x="161" y="218"/>
                </a:lnTo>
                <a:lnTo>
                  <a:pt x="162" y="217"/>
                </a:lnTo>
                <a:lnTo>
                  <a:pt x="164" y="216"/>
                </a:lnTo>
                <a:lnTo>
                  <a:pt x="166" y="215"/>
                </a:lnTo>
                <a:lnTo>
                  <a:pt x="168" y="214"/>
                </a:lnTo>
                <a:lnTo>
                  <a:pt x="170" y="212"/>
                </a:lnTo>
                <a:lnTo>
                  <a:pt x="172" y="212"/>
                </a:lnTo>
                <a:lnTo>
                  <a:pt x="173" y="211"/>
                </a:lnTo>
                <a:lnTo>
                  <a:pt x="175" y="211"/>
                </a:lnTo>
                <a:lnTo>
                  <a:pt x="176" y="210"/>
                </a:lnTo>
                <a:lnTo>
                  <a:pt x="178" y="210"/>
                </a:lnTo>
                <a:lnTo>
                  <a:pt x="179" y="210"/>
                </a:lnTo>
                <a:lnTo>
                  <a:pt x="180" y="210"/>
                </a:lnTo>
                <a:lnTo>
                  <a:pt x="182" y="210"/>
                </a:lnTo>
                <a:lnTo>
                  <a:pt x="183" y="211"/>
                </a:lnTo>
                <a:lnTo>
                  <a:pt x="184" y="211"/>
                </a:lnTo>
                <a:lnTo>
                  <a:pt x="185" y="211"/>
                </a:lnTo>
                <a:lnTo>
                  <a:pt x="190" y="214"/>
                </a:lnTo>
                <a:lnTo>
                  <a:pt x="192" y="214"/>
                </a:lnTo>
                <a:lnTo>
                  <a:pt x="193" y="215"/>
                </a:lnTo>
                <a:lnTo>
                  <a:pt x="194" y="215"/>
                </a:lnTo>
                <a:lnTo>
                  <a:pt x="195" y="215"/>
                </a:lnTo>
                <a:lnTo>
                  <a:pt x="196" y="215"/>
                </a:lnTo>
                <a:lnTo>
                  <a:pt x="197" y="215"/>
                </a:lnTo>
                <a:lnTo>
                  <a:pt x="198" y="215"/>
                </a:lnTo>
                <a:lnTo>
                  <a:pt x="198" y="215"/>
                </a:lnTo>
                <a:lnTo>
                  <a:pt x="199" y="215"/>
                </a:lnTo>
                <a:lnTo>
                  <a:pt x="200" y="214"/>
                </a:lnTo>
                <a:lnTo>
                  <a:pt x="202" y="213"/>
                </a:lnTo>
                <a:lnTo>
                  <a:pt x="205" y="212"/>
                </a:lnTo>
                <a:lnTo>
                  <a:pt x="207" y="211"/>
                </a:lnTo>
                <a:lnTo>
                  <a:pt x="208" y="210"/>
                </a:lnTo>
                <a:lnTo>
                  <a:pt x="210" y="210"/>
                </a:lnTo>
                <a:lnTo>
                  <a:pt x="215" y="210"/>
                </a:lnTo>
                <a:lnTo>
                  <a:pt x="221" y="208"/>
                </a:lnTo>
                <a:lnTo>
                  <a:pt x="222" y="208"/>
                </a:lnTo>
                <a:lnTo>
                  <a:pt x="224" y="208"/>
                </a:lnTo>
                <a:lnTo>
                  <a:pt x="227" y="208"/>
                </a:lnTo>
                <a:lnTo>
                  <a:pt x="229" y="208"/>
                </a:lnTo>
                <a:lnTo>
                  <a:pt x="232" y="208"/>
                </a:lnTo>
                <a:lnTo>
                  <a:pt x="234" y="208"/>
                </a:lnTo>
                <a:lnTo>
                  <a:pt x="237" y="209"/>
                </a:lnTo>
                <a:lnTo>
                  <a:pt x="239" y="209"/>
                </a:lnTo>
                <a:lnTo>
                  <a:pt x="241" y="210"/>
                </a:lnTo>
                <a:lnTo>
                  <a:pt x="245" y="211"/>
                </a:lnTo>
                <a:lnTo>
                  <a:pt x="246" y="212"/>
                </a:lnTo>
                <a:lnTo>
                  <a:pt x="248" y="212"/>
                </a:lnTo>
                <a:lnTo>
                  <a:pt x="250" y="212"/>
                </a:lnTo>
                <a:lnTo>
                  <a:pt x="252" y="212"/>
                </a:lnTo>
                <a:lnTo>
                  <a:pt x="254" y="212"/>
                </a:lnTo>
                <a:lnTo>
                  <a:pt x="256" y="212"/>
                </a:lnTo>
                <a:lnTo>
                  <a:pt x="258" y="212"/>
                </a:lnTo>
                <a:lnTo>
                  <a:pt x="260" y="211"/>
                </a:lnTo>
                <a:lnTo>
                  <a:pt x="261" y="210"/>
                </a:lnTo>
                <a:lnTo>
                  <a:pt x="262" y="209"/>
                </a:lnTo>
                <a:lnTo>
                  <a:pt x="265" y="207"/>
                </a:lnTo>
                <a:lnTo>
                  <a:pt x="266" y="206"/>
                </a:lnTo>
                <a:lnTo>
                  <a:pt x="268" y="205"/>
                </a:lnTo>
                <a:lnTo>
                  <a:pt x="271" y="204"/>
                </a:lnTo>
                <a:lnTo>
                  <a:pt x="272" y="204"/>
                </a:lnTo>
                <a:lnTo>
                  <a:pt x="273" y="203"/>
                </a:lnTo>
                <a:lnTo>
                  <a:pt x="274" y="202"/>
                </a:lnTo>
                <a:lnTo>
                  <a:pt x="275" y="202"/>
                </a:lnTo>
                <a:lnTo>
                  <a:pt x="276" y="201"/>
                </a:lnTo>
                <a:lnTo>
                  <a:pt x="276" y="200"/>
                </a:lnTo>
                <a:lnTo>
                  <a:pt x="277" y="199"/>
                </a:lnTo>
                <a:lnTo>
                  <a:pt x="277" y="198"/>
                </a:lnTo>
                <a:lnTo>
                  <a:pt x="277" y="197"/>
                </a:lnTo>
                <a:lnTo>
                  <a:pt x="278" y="195"/>
                </a:lnTo>
                <a:lnTo>
                  <a:pt x="278" y="193"/>
                </a:lnTo>
                <a:lnTo>
                  <a:pt x="277" y="189"/>
                </a:lnTo>
                <a:lnTo>
                  <a:pt x="277" y="187"/>
                </a:lnTo>
                <a:lnTo>
                  <a:pt x="277" y="185"/>
                </a:lnTo>
                <a:lnTo>
                  <a:pt x="278" y="183"/>
                </a:lnTo>
                <a:lnTo>
                  <a:pt x="278" y="182"/>
                </a:lnTo>
                <a:lnTo>
                  <a:pt x="278" y="180"/>
                </a:lnTo>
                <a:lnTo>
                  <a:pt x="279" y="179"/>
                </a:lnTo>
                <a:lnTo>
                  <a:pt x="279" y="178"/>
                </a:lnTo>
                <a:lnTo>
                  <a:pt x="280" y="176"/>
                </a:lnTo>
                <a:lnTo>
                  <a:pt x="280" y="175"/>
                </a:lnTo>
                <a:lnTo>
                  <a:pt x="281" y="175"/>
                </a:lnTo>
                <a:lnTo>
                  <a:pt x="282" y="174"/>
                </a:lnTo>
                <a:lnTo>
                  <a:pt x="282" y="173"/>
                </a:lnTo>
                <a:lnTo>
                  <a:pt x="283" y="173"/>
                </a:lnTo>
                <a:lnTo>
                  <a:pt x="284" y="173"/>
                </a:lnTo>
                <a:lnTo>
                  <a:pt x="284" y="172"/>
                </a:lnTo>
                <a:lnTo>
                  <a:pt x="286" y="172"/>
                </a:lnTo>
                <a:lnTo>
                  <a:pt x="290" y="171"/>
                </a:lnTo>
                <a:lnTo>
                  <a:pt x="292" y="171"/>
                </a:lnTo>
                <a:lnTo>
                  <a:pt x="294" y="170"/>
                </a:lnTo>
                <a:lnTo>
                  <a:pt x="296" y="169"/>
                </a:lnTo>
                <a:lnTo>
                  <a:pt x="298" y="168"/>
                </a:lnTo>
                <a:lnTo>
                  <a:pt x="300" y="166"/>
                </a:lnTo>
                <a:lnTo>
                  <a:pt x="302" y="165"/>
                </a:lnTo>
                <a:lnTo>
                  <a:pt x="304" y="162"/>
                </a:lnTo>
                <a:lnTo>
                  <a:pt x="306" y="161"/>
                </a:lnTo>
                <a:lnTo>
                  <a:pt x="307" y="160"/>
                </a:lnTo>
                <a:lnTo>
                  <a:pt x="309" y="159"/>
                </a:lnTo>
                <a:lnTo>
                  <a:pt x="312" y="158"/>
                </a:lnTo>
                <a:lnTo>
                  <a:pt x="314" y="157"/>
                </a:lnTo>
                <a:lnTo>
                  <a:pt x="316" y="156"/>
                </a:lnTo>
                <a:lnTo>
                  <a:pt x="317" y="156"/>
                </a:lnTo>
                <a:lnTo>
                  <a:pt x="318" y="156"/>
                </a:lnTo>
                <a:lnTo>
                  <a:pt x="319" y="156"/>
                </a:lnTo>
                <a:lnTo>
                  <a:pt x="321" y="157"/>
                </a:lnTo>
                <a:lnTo>
                  <a:pt x="322" y="157"/>
                </a:lnTo>
                <a:lnTo>
                  <a:pt x="326" y="158"/>
                </a:lnTo>
                <a:lnTo>
                  <a:pt x="330" y="159"/>
                </a:lnTo>
                <a:lnTo>
                  <a:pt x="333" y="160"/>
                </a:lnTo>
                <a:lnTo>
                  <a:pt x="335" y="160"/>
                </a:lnTo>
                <a:lnTo>
                  <a:pt x="336" y="160"/>
                </a:lnTo>
                <a:lnTo>
                  <a:pt x="337" y="160"/>
                </a:lnTo>
                <a:lnTo>
                  <a:pt x="342" y="159"/>
                </a:lnTo>
                <a:lnTo>
                  <a:pt x="346" y="159"/>
                </a:lnTo>
                <a:lnTo>
                  <a:pt x="347" y="158"/>
                </a:lnTo>
                <a:lnTo>
                  <a:pt x="349" y="158"/>
                </a:lnTo>
                <a:lnTo>
                  <a:pt x="351" y="157"/>
                </a:lnTo>
                <a:lnTo>
                  <a:pt x="352" y="156"/>
                </a:lnTo>
                <a:lnTo>
                  <a:pt x="354" y="155"/>
                </a:lnTo>
                <a:lnTo>
                  <a:pt x="358" y="152"/>
                </a:lnTo>
                <a:lnTo>
                  <a:pt x="360" y="151"/>
                </a:lnTo>
                <a:lnTo>
                  <a:pt x="362" y="150"/>
                </a:lnTo>
                <a:lnTo>
                  <a:pt x="366" y="148"/>
                </a:lnTo>
                <a:lnTo>
                  <a:pt x="377" y="143"/>
                </a:lnTo>
                <a:lnTo>
                  <a:pt x="384" y="140"/>
                </a:lnTo>
                <a:lnTo>
                  <a:pt x="388" y="138"/>
                </a:lnTo>
                <a:lnTo>
                  <a:pt x="391" y="137"/>
                </a:lnTo>
                <a:lnTo>
                  <a:pt x="398" y="134"/>
                </a:lnTo>
                <a:lnTo>
                  <a:pt x="401" y="133"/>
                </a:lnTo>
                <a:lnTo>
                  <a:pt x="405" y="132"/>
                </a:lnTo>
                <a:lnTo>
                  <a:pt x="406" y="131"/>
                </a:lnTo>
                <a:lnTo>
                  <a:pt x="407" y="130"/>
                </a:lnTo>
                <a:lnTo>
                  <a:pt x="410" y="129"/>
                </a:lnTo>
                <a:lnTo>
                  <a:pt x="412" y="127"/>
                </a:lnTo>
                <a:lnTo>
                  <a:pt x="414" y="126"/>
                </a:lnTo>
                <a:lnTo>
                  <a:pt x="415" y="124"/>
                </a:lnTo>
                <a:lnTo>
                  <a:pt x="416" y="123"/>
                </a:lnTo>
                <a:lnTo>
                  <a:pt x="417" y="121"/>
                </a:lnTo>
                <a:lnTo>
                  <a:pt x="418" y="119"/>
                </a:lnTo>
                <a:lnTo>
                  <a:pt x="421" y="115"/>
                </a:lnTo>
                <a:lnTo>
                  <a:pt x="422" y="114"/>
                </a:lnTo>
                <a:lnTo>
                  <a:pt x="423" y="112"/>
                </a:lnTo>
                <a:lnTo>
                  <a:pt x="423" y="112"/>
                </a:lnTo>
                <a:lnTo>
                  <a:pt x="425" y="111"/>
                </a:lnTo>
                <a:lnTo>
                  <a:pt x="426" y="110"/>
                </a:lnTo>
                <a:lnTo>
                  <a:pt x="427" y="109"/>
                </a:lnTo>
                <a:lnTo>
                  <a:pt x="430" y="109"/>
                </a:lnTo>
                <a:lnTo>
                  <a:pt x="432" y="108"/>
                </a:lnTo>
                <a:lnTo>
                  <a:pt x="433" y="108"/>
                </a:lnTo>
                <a:lnTo>
                  <a:pt x="435" y="108"/>
                </a:lnTo>
                <a:lnTo>
                  <a:pt x="436" y="108"/>
                </a:lnTo>
                <a:lnTo>
                  <a:pt x="438" y="108"/>
                </a:lnTo>
                <a:lnTo>
                  <a:pt x="440" y="108"/>
                </a:lnTo>
                <a:lnTo>
                  <a:pt x="444" y="109"/>
                </a:lnTo>
                <a:lnTo>
                  <a:pt x="445" y="109"/>
                </a:lnTo>
                <a:lnTo>
                  <a:pt x="447" y="109"/>
                </a:lnTo>
                <a:lnTo>
                  <a:pt x="449" y="109"/>
                </a:lnTo>
                <a:lnTo>
                  <a:pt x="450" y="109"/>
                </a:lnTo>
                <a:lnTo>
                  <a:pt x="452" y="109"/>
                </a:lnTo>
                <a:lnTo>
                  <a:pt x="454" y="109"/>
                </a:lnTo>
                <a:lnTo>
                  <a:pt x="458" y="108"/>
                </a:lnTo>
                <a:lnTo>
                  <a:pt x="460" y="108"/>
                </a:lnTo>
                <a:lnTo>
                  <a:pt x="462" y="107"/>
                </a:lnTo>
                <a:lnTo>
                  <a:pt x="465" y="106"/>
                </a:lnTo>
                <a:lnTo>
                  <a:pt x="468" y="105"/>
                </a:lnTo>
                <a:lnTo>
                  <a:pt x="469" y="104"/>
                </a:lnTo>
                <a:lnTo>
                  <a:pt x="471" y="104"/>
                </a:lnTo>
                <a:lnTo>
                  <a:pt x="476" y="103"/>
                </a:lnTo>
                <a:lnTo>
                  <a:pt x="477" y="102"/>
                </a:lnTo>
                <a:lnTo>
                  <a:pt x="479" y="102"/>
                </a:lnTo>
                <a:lnTo>
                  <a:pt x="480" y="101"/>
                </a:lnTo>
                <a:lnTo>
                  <a:pt x="480" y="101"/>
                </a:lnTo>
                <a:lnTo>
                  <a:pt x="481" y="100"/>
                </a:lnTo>
                <a:lnTo>
                  <a:pt x="482" y="100"/>
                </a:lnTo>
                <a:lnTo>
                  <a:pt x="483" y="98"/>
                </a:lnTo>
                <a:lnTo>
                  <a:pt x="483" y="97"/>
                </a:lnTo>
                <a:lnTo>
                  <a:pt x="484" y="96"/>
                </a:lnTo>
                <a:lnTo>
                  <a:pt x="485" y="93"/>
                </a:lnTo>
                <a:lnTo>
                  <a:pt x="486" y="89"/>
                </a:lnTo>
                <a:lnTo>
                  <a:pt x="487" y="87"/>
                </a:lnTo>
                <a:lnTo>
                  <a:pt x="487" y="86"/>
                </a:lnTo>
                <a:lnTo>
                  <a:pt x="487" y="85"/>
                </a:lnTo>
                <a:lnTo>
                  <a:pt x="487" y="84"/>
                </a:lnTo>
                <a:lnTo>
                  <a:pt x="487" y="83"/>
                </a:lnTo>
                <a:lnTo>
                  <a:pt x="487" y="82"/>
                </a:lnTo>
                <a:lnTo>
                  <a:pt x="487" y="81"/>
                </a:lnTo>
                <a:lnTo>
                  <a:pt x="486" y="81"/>
                </a:lnTo>
                <a:lnTo>
                  <a:pt x="486" y="80"/>
                </a:lnTo>
                <a:lnTo>
                  <a:pt x="485" y="79"/>
                </a:lnTo>
                <a:lnTo>
                  <a:pt x="484" y="78"/>
                </a:lnTo>
                <a:lnTo>
                  <a:pt x="483" y="78"/>
                </a:lnTo>
                <a:lnTo>
                  <a:pt x="482" y="77"/>
                </a:lnTo>
                <a:lnTo>
                  <a:pt x="481" y="77"/>
                </a:lnTo>
                <a:lnTo>
                  <a:pt x="478" y="75"/>
                </a:lnTo>
                <a:lnTo>
                  <a:pt x="472" y="73"/>
                </a:lnTo>
                <a:lnTo>
                  <a:pt x="468" y="72"/>
                </a:lnTo>
                <a:lnTo>
                  <a:pt x="462" y="69"/>
                </a:lnTo>
                <a:lnTo>
                  <a:pt x="460" y="69"/>
                </a:lnTo>
                <a:lnTo>
                  <a:pt x="459" y="68"/>
                </a:lnTo>
                <a:lnTo>
                  <a:pt x="458" y="67"/>
                </a:lnTo>
                <a:lnTo>
                  <a:pt x="457" y="67"/>
                </a:lnTo>
                <a:lnTo>
                  <a:pt x="456" y="66"/>
                </a:lnTo>
                <a:lnTo>
                  <a:pt x="456" y="65"/>
                </a:lnTo>
                <a:lnTo>
                  <a:pt x="455" y="65"/>
                </a:lnTo>
                <a:lnTo>
                  <a:pt x="455" y="64"/>
                </a:lnTo>
                <a:lnTo>
                  <a:pt x="454" y="63"/>
                </a:lnTo>
                <a:lnTo>
                  <a:pt x="454" y="61"/>
                </a:lnTo>
                <a:lnTo>
                  <a:pt x="453" y="60"/>
                </a:lnTo>
                <a:lnTo>
                  <a:pt x="453" y="60"/>
                </a:lnTo>
                <a:lnTo>
                  <a:pt x="453" y="59"/>
                </a:lnTo>
                <a:lnTo>
                  <a:pt x="453" y="58"/>
                </a:lnTo>
                <a:lnTo>
                  <a:pt x="453" y="58"/>
                </a:lnTo>
                <a:lnTo>
                  <a:pt x="453" y="57"/>
                </a:lnTo>
                <a:lnTo>
                  <a:pt x="454" y="56"/>
                </a:lnTo>
                <a:lnTo>
                  <a:pt x="455" y="54"/>
                </a:lnTo>
                <a:lnTo>
                  <a:pt x="455" y="53"/>
                </a:lnTo>
                <a:lnTo>
                  <a:pt x="456" y="52"/>
                </a:lnTo>
                <a:lnTo>
                  <a:pt x="456" y="52"/>
                </a:lnTo>
                <a:lnTo>
                  <a:pt x="456" y="51"/>
                </a:lnTo>
                <a:lnTo>
                  <a:pt x="455" y="50"/>
                </a:lnTo>
                <a:lnTo>
                  <a:pt x="455" y="50"/>
                </a:lnTo>
                <a:lnTo>
                  <a:pt x="454" y="49"/>
                </a:lnTo>
                <a:lnTo>
                  <a:pt x="454" y="49"/>
                </a:lnTo>
                <a:lnTo>
                  <a:pt x="453" y="49"/>
                </a:lnTo>
                <a:lnTo>
                  <a:pt x="452" y="49"/>
                </a:lnTo>
                <a:lnTo>
                  <a:pt x="451" y="48"/>
                </a:lnTo>
                <a:lnTo>
                  <a:pt x="447" y="49"/>
                </a:lnTo>
                <a:lnTo>
                  <a:pt x="445" y="48"/>
                </a:lnTo>
                <a:lnTo>
                  <a:pt x="442" y="48"/>
                </a:lnTo>
                <a:lnTo>
                  <a:pt x="441" y="48"/>
                </a:lnTo>
                <a:lnTo>
                  <a:pt x="441" y="48"/>
                </a:lnTo>
                <a:lnTo>
                  <a:pt x="439" y="47"/>
                </a:lnTo>
                <a:lnTo>
                  <a:pt x="438" y="46"/>
                </a:lnTo>
                <a:lnTo>
                  <a:pt x="437" y="46"/>
                </a:lnTo>
                <a:lnTo>
                  <a:pt x="436" y="45"/>
                </a:lnTo>
                <a:lnTo>
                  <a:pt x="435" y="44"/>
                </a:lnTo>
                <a:lnTo>
                  <a:pt x="434" y="43"/>
                </a:lnTo>
                <a:lnTo>
                  <a:pt x="434" y="42"/>
                </a:lnTo>
                <a:lnTo>
                  <a:pt x="433" y="41"/>
                </a:lnTo>
                <a:lnTo>
                  <a:pt x="433" y="41"/>
                </a:lnTo>
                <a:lnTo>
                  <a:pt x="433" y="40"/>
                </a:lnTo>
                <a:lnTo>
                  <a:pt x="433" y="38"/>
                </a:lnTo>
                <a:lnTo>
                  <a:pt x="433" y="35"/>
                </a:lnTo>
                <a:lnTo>
                  <a:pt x="433" y="34"/>
                </a:lnTo>
                <a:lnTo>
                  <a:pt x="434" y="33"/>
                </a:lnTo>
                <a:lnTo>
                  <a:pt x="434" y="32"/>
                </a:lnTo>
                <a:lnTo>
                  <a:pt x="434" y="31"/>
                </a:lnTo>
                <a:lnTo>
                  <a:pt x="436" y="27"/>
                </a:lnTo>
                <a:lnTo>
                  <a:pt x="437" y="26"/>
                </a:lnTo>
                <a:lnTo>
                  <a:pt x="438" y="24"/>
                </a:lnTo>
                <a:lnTo>
                  <a:pt x="438" y="22"/>
                </a:lnTo>
                <a:lnTo>
                  <a:pt x="439" y="21"/>
                </a:lnTo>
                <a:lnTo>
                  <a:pt x="439" y="19"/>
                </a:lnTo>
                <a:lnTo>
                  <a:pt x="440" y="18"/>
                </a:lnTo>
                <a:lnTo>
                  <a:pt x="441" y="13"/>
                </a:lnTo>
                <a:lnTo>
                  <a:pt x="441" y="12"/>
                </a:lnTo>
                <a:lnTo>
                  <a:pt x="441" y="11"/>
                </a:lnTo>
                <a:lnTo>
                  <a:pt x="442" y="10"/>
                </a:lnTo>
                <a:lnTo>
                  <a:pt x="442" y="10"/>
                </a:lnTo>
                <a:lnTo>
                  <a:pt x="443" y="8"/>
                </a:lnTo>
                <a:lnTo>
                  <a:pt x="448" y="2"/>
                </a:lnTo>
                <a:lnTo>
                  <a:pt x="449" y="1"/>
                </a:lnTo>
                <a:lnTo>
                  <a:pt x="450" y="0"/>
                </a:lnTo>
                <a:lnTo>
                  <a:pt x="450" y="0"/>
                </a:lnTo>
                <a:lnTo>
                  <a:pt x="450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1" name="Freeform 274">
            <a:extLst>
              <a:ext uri="{FF2B5EF4-FFF2-40B4-BE49-F238E27FC236}">
                <a16:creationId xmlns:a16="http://schemas.microsoft.com/office/drawing/2014/main" id="{5EA7C0AA-55AE-4DBA-81B1-D0BA181F55DA}"/>
              </a:ext>
            </a:extLst>
          </p:cNvPr>
          <p:cNvSpPr>
            <a:spLocks/>
          </p:cNvSpPr>
          <p:nvPr/>
        </p:nvSpPr>
        <p:spPr bwMode="auto">
          <a:xfrm>
            <a:off x="8205806" y="3034207"/>
            <a:ext cx="1011183" cy="744477"/>
          </a:xfrm>
          <a:custGeom>
            <a:avLst/>
            <a:gdLst>
              <a:gd name="T0" fmla="*/ 298 w 532"/>
              <a:gd name="T1" fmla="*/ 4 h 358"/>
              <a:gd name="T2" fmla="*/ 315 w 532"/>
              <a:gd name="T3" fmla="*/ 17 h 358"/>
              <a:gd name="T4" fmla="*/ 328 w 532"/>
              <a:gd name="T5" fmla="*/ 17 h 358"/>
              <a:gd name="T6" fmla="*/ 340 w 532"/>
              <a:gd name="T7" fmla="*/ 8 h 358"/>
              <a:gd name="T8" fmla="*/ 350 w 532"/>
              <a:gd name="T9" fmla="*/ 24 h 358"/>
              <a:gd name="T10" fmla="*/ 369 w 532"/>
              <a:gd name="T11" fmla="*/ 20 h 358"/>
              <a:gd name="T12" fmla="*/ 388 w 532"/>
              <a:gd name="T13" fmla="*/ 46 h 358"/>
              <a:gd name="T14" fmla="*/ 385 w 532"/>
              <a:gd name="T15" fmla="*/ 79 h 358"/>
              <a:gd name="T16" fmla="*/ 403 w 532"/>
              <a:gd name="T17" fmla="*/ 106 h 358"/>
              <a:gd name="T18" fmla="*/ 425 w 532"/>
              <a:gd name="T19" fmla="*/ 134 h 358"/>
              <a:gd name="T20" fmla="*/ 432 w 532"/>
              <a:gd name="T21" fmla="*/ 158 h 358"/>
              <a:gd name="T22" fmla="*/ 451 w 532"/>
              <a:gd name="T23" fmla="*/ 144 h 358"/>
              <a:gd name="T24" fmla="*/ 485 w 532"/>
              <a:gd name="T25" fmla="*/ 155 h 358"/>
              <a:gd name="T26" fmla="*/ 497 w 532"/>
              <a:gd name="T27" fmla="*/ 169 h 358"/>
              <a:gd name="T28" fmla="*/ 506 w 532"/>
              <a:gd name="T29" fmla="*/ 210 h 358"/>
              <a:gd name="T30" fmla="*/ 511 w 532"/>
              <a:gd name="T31" fmla="*/ 252 h 358"/>
              <a:gd name="T32" fmla="*/ 514 w 532"/>
              <a:gd name="T33" fmla="*/ 284 h 358"/>
              <a:gd name="T34" fmla="*/ 531 w 532"/>
              <a:gd name="T35" fmla="*/ 319 h 358"/>
              <a:gd name="T36" fmla="*/ 520 w 532"/>
              <a:gd name="T37" fmla="*/ 330 h 358"/>
              <a:gd name="T38" fmla="*/ 495 w 532"/>
              <a:gd name="T39" fmla="*/ 331 h 358"/>
              <a:gd name="T40" fmla="*/ 476 w 532"/>
              <a:gd name="T41" fmla="*/ 316 h 358"/>
              <a:gd name="T42" fmla="*/ 457 w 532"/>
              <a:gd name="T43" fmla="*/ 330 h 358"/>
              <a:gd name="T44" fmla="*/ 454 w 532"/>
              <a:gd name="T45" fmla="*/ 349 h 358"/>
              <a:gd name="T46" fmla="*/ 436 w 532"/>
              <a:gd name="T47" fmla="*/ 352 h 358"/>
              <a:gd name="T48" fmla="*/ 425 w 532"/>
              <a:gd name="T49" fmla="*/ 342 h 358"/>
              <a:gd name="T50" fmla="*/ 399 w 532"/>
              <a:gd name="T51" fmla="*/ 332 h 358"/>
              <a:gd name="T52" fmla="*/ 379 w 532"/>
              <a:gd name="T53" fmla="*/ 332 h 358"/>
              <a:gd name="T54" fmla="*/ 359 w 532"/>
              <a:gd name="T55" fmla="*/ 343 h 358"/>
              <a:gd name="T56" fmla="*/ 324 w 532"/>
              <a:gd name="T57" fmla="*/ 324 h 358"/>
              <a:gd name="T58" fmla="*/ 305 w 532"/>
              <a:gd name="T59" fmla="*/ 305 h 358"/>
              <a:gd name="T60" fmla="*/ 274 w 532"/>
              <a:gd name="T61" fmla="*/ 279 h 358"/>
              <a:gd name="T62" fmla="*/ 256 w 532"/>
              <a:gd name="T63" fmla="*/ 279 h 358"/>
              <a:gd name="T64" fmla="*/ 239 w 532"/>
              <a:gd name="T65" fmla="*/ 267 h 358"/>
              <a:gd name="T66" fmla="*/ 230 w 532"/>
              <a:gd name="T67" fmla="*/ 284 h 358"/>
              <a:gd name="T68" fmla="*/ 211 w 532"/>
              <a:gd name="T69" fmla="*/ 299 h 358"/>
              <a:gd name="T70" fmla="*/ 200 w 532"/>
              <a:gd name="T71" fmla="*/ 313 h 358"/>
              <a:gd name="T72" fmla="*/ 172 w 532"/>
              <a:gd name="T73" fmla="*/ 309 h 358"/>
              <a:gd name="T74" fmla="*/ 163 w 532"/>
              <a:gd name="T75" fmla="*/ 330 h 358"/>
              <a:gd name="T76" fmla="*/ 139 w 532"/>
              <a:gd name="T77" fmla="*/ 353 h 358"/>
              <a:gd name="T78" fmla="*/ 106 w 532"/>
              <a:gd name="T79" fmla="*/ 358 h 358"/>
              <a:gd name="T80" fmla="*/ 95 w 532"/>
              <a:gd name="T81" fmla="*/ 343 h 358"/>
              <a:gd name="T82" fmla="*/ 82 w 532"/>
              <a:gd name="T83" fmla="*/ 341 h 358"/>
              <a:gd name="T84" fmla="*/ 62 w 532"/>
              <a:gd name="T85" fmla="*/ 341 h 358"/>
              <a:gd name="T86" fmla="*/ 54 w 532"/>
              <a:gd name="T87" fmla="*/ 334 h 358"/>
              <a:gd name="T88" fmla="*/ 30 w 532"/>
              <a:gd name="T89" fmla="*/ 306 h 358"/>
              <a:gd name="T90" fmla="*/ 9 w 532"/>
              <a:gd name="T91" fmla="*/ 263 h 358"/>
              <a:gd name="T92" fmla="*/ 0 w 532"/>
              <a:gd name="T93" fmla="*/ 234 h 358"/>
              <a:gd name="T94" fmla="*/ 10 w 532"/>
              <a:gd name="T95" fmla="*/ 207 h 358"/>
              <a:gd name="T96" fmla="*/ 29 w 532"/>
              <a:gd name="T97" fmla="*/ 187 h 358"/>
              <a:gd name="T98" fmla="*/ 36 w 532"/>
              <a:gd name="T99" fmla="*/ 167 h 358"/>
              <a:gd name="T100" fmla="*/ 43 w 532"/>
              <a:gd name="T101" fmla="*/ 141 h 358"/>
              <a:gd name="T102" fmla="*/ 61 w 532"/>
              <a:gd name="T103" fmla="*/ 140 h 358"/>
              <a:gd name="T104" fmla="*/ 84 w 532"/>
              <a:gd name="T105" fmla="*/ 146 h 358"/>
              <a:gd name="T106" fmla="*/ 96 w 532"/>
              <a:gd name="T107" fmla="*/ 123 h 358"/>
              <a:gd name="T108" fmla="*/ 128 w 532"/>
              <a:gd name="T109" fmla="*/ 114 h 358"/>
              <a:gd name="T110" fmla="*/ 164 w 532"/>
              <a:gd name="T111" fmla="*/ 130 h 358"/>
              <a:gd name="T112" fmla="*/ 189 w 532"/>
              <a:gd name="T113" fmla="*/ 125 h 358"/>
              <a:gd name="T114" fmla="*/ 211 w 532"/>
              <a:gd name="T115" fmla="*/ 100 h 358"/>
              <a:gd name="T116" fmla="*/ 252 w 532"/>
              <a:gd name="T117" fmla="*/ 103 h 358"/>
              <a:gd name="T118" fmla="*/ 269 w 532"/>
              <a:gd name="T119" fmla="*/ 97 h 358"/>
              <a:gd name="T120" fmla="*/ 275 w 532"/>
              <a:gd name="T121" fmla="*/ 56 h 358"/>
              <a:gd name="T122" fmla="*/ 274 w 532"/>
              <a:gd name="T123" fmla="*/ 29 h 358"/>
              <a:gd name="T124" fmla="*/ 262 w 532"/>
              <a:gd name="T125" fmla="*/ 19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2" h="358">
                <a:moveTo>
                  <a:pt x="280" y="0"/>
                </a:moveTo>
                <a:lnTo>
                  <a:pt x="281" y="1"/>
                </a:lnTo>
                <a:lnTo>
                  <a:pt x="284" y="3"/>
                </a:lnTo>
                <a:lnTo>
                  <a:pt x="285" y="3"/>
                </a:lnTo>
                <a:lnTo>
                  <a:pt x="287" y="4"/>
                </a:lnTo>
                <a:lnTo>
                  <a:pt x="288" y="5"/>
                </a:lnTo>
                <a:lnTo>
                  <a:pt x="289" y="5"/>
                </a:lnTo>
                <a:lnTo>
                  <a:pt x="290" y="5"/>
                </a:lnTo>
                <a:lnTo>
                  <a:pt x="291" y="5"/>
                </a:lnTo>
                <a:lnTo>
                  <a:pt x="292" y="5"/>
                </a:lnTo>
                <a:lnTo>
                  <a:pt x="293" y="5"/>
                </a:lnTo>
                <a:lnTo>
                  <a:pt x="293" y="5"/>
                </a:lnTo>
                <a:lnTo>
                  <a:pt x="296" y="4"/>
                </a:lnTo>
                <a:lnTo>
                  <a:pt x="297" y="4"/>
                </a:lnTo>
                <a:lnTo>
                  <a:pt x="298" y="4"/>
                </a:lnTo>
                <a:lnTo>
                  <a:pt x="299" y="4"/>
                </a:lnTo>
                <a:lnTo>
                  <a:pt x="300" y="4"/>
                </a:lnTo>
                <a:lnTo>
                  <a:pt x="302" y="5"/>
                </a:lnTo>
                <a:lnTo>
                  <a:pt x="308" y="6"/>
                </a:lnTo>
                <a:lnTo>
                  <a:pt x="310" y="7"/>
                </a:lnTo>
                <a:lnTo>
                  <a:pt x="311" y="8"/>
                </a:lnTo>
                <a:lnTo>
                  <a:pt x="312" y="9"/>
                </a:lnTo>
                <a:lnTo>
                  <a:pt x="312" y="9"/>
                </a:lnTo>
                <a:lnTo>
                  <a:pt x="313" y="10"/>
                </a:lnTo>
                <a:lnTo>
                  <a:pt x="313" y="11"/>
                </a:lnTo>
                <a:lnTo>
                  <a:pt x="313" y="11"/>
                </a:lnTo>
                <a:lnTo>
                  <a:pt x="313" y="14"/>
                </a:lnTo>
                <a:lnTo>
                  <a:pt x="314" y="15"/>
                </a:lnTo>
                <a:lnTo>
                  <a:pt x="314" y="16"/>
                </a:lnTo>
                <a:lnTo>
                  <a:pt x="315" y="17"/>
                </a:lnTo>
                <a:lnTo>
                  <a:pt x="315" y="18"/>
                </a:lnTo>
                <a:lnTo>
                  <a:pt x="316" y="19"/>
                </a:lnTo>
                <a:lnTo>
                  <a:pt x="317" y="19"/>
                </a:lnTo>
                <a:lnTo>
                  <a:pt x="319" y="20"/>
                </a:lnTo>
                <a:lnTo>
                  <a:pt x="320" y="20"/>
                </a:lnTo>
                <a:lnTo>
                  <a:pt x="321" y="20"/>
                </a:lnTo>
                <a:lnTo>
                  <a:pt x="322" y="20"/>
                </a:lnTo>
                <a:lnTo>
                  <a:pt x="323" y="20"/>
                </a:lnTo>
                <a:lnTo>
                  <a:pt x="324" y="20"/>
                </a:lnTo>
                <a:lnTo>
                  <a:pt x="325" y="20"/>
                </a:lnTo>
                <a:lnTo>
                  <a:pt x="325" y="20"/>
                </a:lnTo>
                <a:lnTo>
                  <a:pt x="326" y="19"/>
                </a:lnTo>
                <a:lnTo>
                  <a:pt x="327" y="19"/>
                </a:lnTo>
                <a:lnTo>
                  <a:pt x="327" y="18"/>
                </a:lnTo>
                <a:lnTo>
                  <a:pt x="328" y="17"/>
                </a:lnTo>
                <a:lnTo>
                  <a:pt x="329" y="15"/>
                </a:lnTo>
                <a:lnTo>
                  <a:pt x="330" y="13"/>
                </a:lnTo>
                <a:lnTo>
                  <a:pt x="331" y="11"/>
                </a:lnTo>
                <a:lnTo>
                  <a:pt x="332" y="10"/>
                </a:lnTo>
                <a:lnTo>
                  <a:pt x="333" y="9"/>
                </a:lnTo>
                <a:lnTo>
                  <a:pt x="334" y="9"/>
                </a:lnTo>
                <a:lnTo>
                  <a:pt x="335" y="8"/>
                </a:lnTo>
                <a:lnTo>
                  <a:pt x="335" y="8"/>
                </a:lnTo>
                <a:lnTo>
                  <a:pt x="336" y="8"/>
                </a:lnTo>
                <a:lnTo>
                  <a:pt x="336" y="7"/>
                </a:lnTo>
                <a:lnTo>
                  <a:pt x="337" y="7"/>
                </a:lnTo>
                <a:lnTo>
                  <a:pt x="338" y="7"/>
                </a:lnTo>
                <a:lnTo>
                  <a:pt x="339" y="7"/>
                </a:lnTo>
                <a:lnTo>
                  <a:pt x="339" y="8"/>
                </a:lnTo>
                <a:lnTo>
                  <a:pt x="340" y="8"/>
                </a:lnTo>
                <a:lnTo>
                  <a:pt x="340" y="8"/>
                </a:lnTo>
                <a:lnTo>
                  <a:pt x="340" y="8"/>
                </a:lnTo>
                <a:lnTo>
                  <a:pt x="341" y="9"/>
                </a:lnTo>
                <a:lnTo>
                  <a:pt x="342" y="10"/>
                </a:lnTo>
                <a:lnTo>
                  <a:pt x="342" y="12"/>
                </a:lnTo>
                <a:lnTo>
                  <a:pt x="343" y="13"/>
                </a:lnTo>
                <a:lnTo>
                  <a:pt x="344" y="18"/>
                </a:lnTo>
                <a:lnTo>
                  <a:pt x="345" y="20"/>
                </a:lnTo>
                <a:lnTo>
                  <a:pt x="345" y="21"/>
                </a:lnTo>
                <a:lnTo>
                  <a:pt x="346" y="22"/>
                </a:lnTo>
                <a:lnTo>
                  <a:pt x="346" y="23"/>
                </a:lnTo>
                <a:lnTo>
                  <a:pt x="347" y="23"/>
                </a:lnTo>
                <a:lnTo>
                  <a:pt x="348" y="24"/>
                </a:lnTo>
                <a:lnTo>
                  <a:pt x="349" y="24"/>
                </a:lnTo>
                <a:lnTo>
                  <a:pt x="350" y="24"/>
                </a:lnTo>
                <a:lnTo>
                  <a:pt x="351" y="24"/>
                </a:lnTo>
                <a:lnTo>
                  <a:pt x="352" y="24"/>
                </a:lnTo>
                <a:lnTo>
                  <a:pt x="353" y="23"/>
                </a:lnTo>
                <a:lnTo>
                  <a:pt x="356" y="22"/>
                </a:lnTo>
                <a:lnTo>
                  <a:pt x="358" y="21"/>
                </a:lnTo>
                <a:lnTo>
                  <a:pt x="361" y="20"/>
                </a:lnTo>
                <a:lnTo>
                  <a:pt x="362" y="20"/>
                </a:lnTo>
                <a:lnTo>
                  <a:pt x="363" y="19"/>
                </a:lnTo>
                <a:lnTo>
                  <a:pt x="365" y="19"/>
                </a:lnTo>
                <a:lnTo>
                  <a:pt x="366" y="19"/>
                </a:lnTo>
                <a:lnTo>
                  <a:pt x="367" y="19"/>
                </a:lnTo>
                <a:lnTo>
                  <a:pt x="367" y="19"/>
                </a:lnTo>
                <a:lnTo>
                  <a:pt x="368" y="20"/>
                </a:lnTo>
                <a:lnTo>
                  <a:pt x="369" y="20"/>
                </a:lnTo>
                <a:lnTo>
                  <a:pt x="369" y="20"/>
                </a:lnTo>
                <a:lnTo>
                  <a:pt x="370" y="21"/>
                </a:lnTo>
                <a:lnTo>
                  <a:pt x="373" y="24"/>
                </a:lnTo>
                <a:lnTo>
                  <a:pt x="374" y="25"/>
                </a:lnTo>
                <a:lnTo>
                  <a:pt x="376" y="26"/>
                </a:lnTo>
                <a:lnTo>
                  <a:pt x="379" y="28"/>
                </a:lnTo>
                <a:lnTo>
                  <a:pt x="380" y="29"/>
                </a:lnTo>
                <a:lnTo>
                  <a:pt x="382" y="30"/>
                </a:lnTo>
                <a:lnTo>
                  <a:pt x="383" y="31"/>
                </a:lnTo>
                <a:lnTo>
                  <a:pt x="383" y="33"/>
                </a:lnTo>
                <a:lnTo>
                  <a:pt x="384" y="33"/>
                </a:lnTo>
                <a:lnTo>
                  <a:pt x="385" y="35"/>
                </a:lnTo>
                <a:lnTo>
                  <a:pt x="387" y="41"/>
                </a:lnTo>
                <a:lnTo>
                  <a:pt x="388" y="43"/>
                </a:lnTo>
                <a:lnTo>
                  <a:pt x="388" y="45"/>
                </a:lnTo>
                <a:lnTo>
                  <a:pt x="388" y="46"/>
                </a:lnTo>
                <a:lnTo>
                  <a:pt x="388" y="47"/>
                </a:lnTo>
                <a:lnTo>
                  <a:pt x="388" y="49"/>
                </a:lnTo>
                <a:lnTo>
                  <a:pt x="388" y="50"/>
                </a:lnTo>
                <a:lnTo>
                  <a:pt x="388" y="51"/>
                </a:lnTo>
                <a:lnTo>
                  <a:pt x="385" y="58"/>
                </a:lnTo>
                <a:lnTo>
                  <a:pt x="384" y="60"/>
                </a:lnTo>
                <a:lnTo>
                  <a:pt x="384" y="61"/>
                </a:lnTo>
                <a:lnTo>
                  <a:pt x="384" y="63"/>
                </a:lnTo>
                <a:lnTo>
                  <a:pt x="384" y="65"/>
                </a:lnTo>
                <a:lnTo>
                  <a:pt x="383" y="67"/>
                </a:lnTo>
                <a:lnTo>
                  <a:pt x="384" y="69"/>
                </a:lnTo>
                <a:lnTo>
                  <a:pt x="384" y="72"/>
                </a:lnTo>
                <a:lnTo>
                  <a:pt x="384" y="74"/>
                </a:lnTo>
                <a:lnTo>
                  <a:pt x="385" y="76"/>
                </a:lnTo>
                <a:lnTo>
                  <a:pt x="385" y="79"/>
                </a:lnTo>
                <a:lnTo>
                  <a:pt x="386" y="82"/>
                </a:lnTo>
                <a:lnTo>
                  <a:pt x="387" y="85"/>
                </a:lnTo>
                <a:lnTo>
                  <a:pt x="388" y="87"/>
                </a:lnTo>
                <a:lnTo>
                  <a:pt x="389" y="89"/>
                </a:lnTo>
                <a:lnTo>
                  <a:pt x="390" y="91"/>
                </a:lnTo>
                <a:lnTo>
                  <a:pt x="392" y="94"/>
                </a:lnTo>
                <a:lnTo>
                  <a:pt x="393" y="96"/>
                </a:lnTo>
                <a:lnTo>
                  <a:pt x="395" y="98"/>
                </a:lnTo>
                <a:lnTo>
                  <a:pt x="396" y="100"/>
                </a:lnTo>
                <a:lnTo>
                  <a:pt x="398" y="102"/>
                </a:lnTo>
                <a:lnTo>
                  <a:pt x="399" y="103"/>
                </a:lnTo>
                <a:lnTo>
                  <a:pt x="400" y="104"/>
                </a:lnTo>
                <a:lnTo>
                  <a:pt x="401" y="105"/>
                </a:lnTo>
                <a:lnTo>
                  <a:pt x="402" y="106"/>
                </a:lnTo>
                <a:lnTo>
                  <a:pt x="403" y="106"/>
                </a:lnTo>
                <a:lnTo>
                  <a:pt x="405" y="107"/>
                </a:lnTo>
                <a:lnTo>
                  <a:pt x="407" y="108"/>
                </a:lnTo>
                <a:lnTo>
                  <a:pt x="412" y="110"/>
                </a:lnTo>
                <a:lnTo>
                  <a:pt x="413" y="111"/>
                </a:lnTo>
                <a:lnTo>
                  <a:pt x="415" y="112"/>
                </a:lnTo>
                <a:lnTo>
                  <a:pt x="417" y="113"/>
                </a:lnTo>
                <a:lnTo>
                  <a:pt x="418" y="115"/>
                </a:lnTo>
                <a:lnTo>
                  <a:pt x="419" y="116"/>
                </a:lnTo>
                <a:lnTo>
                  <a:pt x="421" y="118"/>
                </a:lnTo>
                <a:lnTo>
                  <a:pt x="422" y="121"/>
                </a:lnTo>
                <a:lnTo>
                  <a:pt x="423" y="124"/>
                </a:lnTo>
                <a:lnTo>
                  <a:pt x="424" y="126"/>
                </a:lnTo>
                <a:lnTo>
                  <a:pt x="425" y="129"/>
                </a:lnTo>
                <a:lnTo>
                  <a:pt x="425" y="131"/>
                </a:lnTo>
                <a:lnTo>
                  <a:pt x="425" y="134"/>
                </a:lnTo>
                <a:lnTo>
                  <a:pt x="425" y="139"/>
                </a:lnTo>
                <a:lnTo>
                  <a:pt x="425" y="145"/>
                </a:lnTo>
                <a:lnTo>
                  <a:pt x="425" y="146"/>
                </a:lnTo>
                <a:lnTo>
                  <a:pt x="426" y="148"/>
                </a:lnTo>
                <a:lnTo>
                  <a:pt x="426" y="151"/>
                </a:lnTo>
                <a:lnTo>
                  <a:pt x="426" y="153"/>
                </a:lnTo>
                <a:lnTo>
                  <a:pt x="427" y="154"/>
                </a:lnTo>
                <a:lnTo>
                  <a:pt x="427" y="155"/>
                </a:lnTo>
                <a:lnTo>
                  <a:pt x="428" y="156"/>
                </a:lnTo>
                <a:lnTo>
                  <a:pt x="428" y="156"/>
                </a:lnTo>
                <a:lnTo>
                  <a:pt x="428" y="157"/>
                </a:lnTo>
                <a:lnTo>
                  <a:pt x="429" y="157"/>
                </a:lnTo>
                <a:lnTo>
                  <a:pt x="430" y="158"/>
                </a:lnTo>
                <a:lnTo>
                  <a:pt x="431" y="158"/>
                </a:lnTo>
                <a:lnTo>
                  <a:pt x="432" y="158"/>
                </a:lnTo>
                <a:lnTo>
                  <a:pt x="432" y="158"/>
                </a:lnTo>
                <a:lnTo>
                  <a:pt x="433" y="158"/>
                </a:lnTo>
                <a:lnTo>
                  <a:pt x="434" y="158"/>
                </a:lnTo>
                <a:lnTo>
                  <a:pt x="435" y="158"/>
                </a:lnTo>
                <a:lnTo>
                  <a:pt x="436" y="157"/>
                </a:lnTo>
                <a:lnTo>
                  <a:pt x="437" y="156"/>
                </a:lnTo>
                <a:lnTo>
                  <a:pt x="438" y="156"/>
                </a:lnTo>
                <a:lnTo>
                  <a:pt x="439" y="155"/>
                </a:lnTo>
                <a:lnTo>
                  <a:pt x="441" y="153"/>
                </a:lnTo>
                <a:lnTo>
                  <a:pt x="445" y="148"/>
                </a:lnTo>
                <a:lnTo>
                  <a:pt x="447" y="147"/>
                </a:lnTo>
                <a:lnTo>
                  <a:pt x="448" y="146"/>
                </a:lnTo>
                <a:lnTo>
                  <a:pt x="449" y="145"/>
                </a:lnTo>
                <a:lnTo>
                  <a:pt x="450" y="145"/>
                </a:lnTo>
                <a:lnTo>
                  <a:pt x="451" y="144"/>
                </a:lnTo>
                <a:lnTo>
                  <a:pt x="452" y="144"/>
                </a:lnTo>
                <a:lnTo>
                  <a:pt x="453" y="144"/>
                </a:lnTo>
                <a:lnTo>
                  <a:pt x="453" y="144"/>
                </a:lnTo>
                <a:lnTo>
                  <a:pt x="454" y="144"/>
                </a:lnTo>
                <a:lnTo>
                  <a:pt x="455" y="144"/>
                </a:lnTo>
                <a:lnTo>
                  <a:pt x="457" y="144"/>
                </a:lnTo>
                <a:lnTo>
                  <a:pt x="459" y="144"/>
                </a:lnTo>
                <a:lnTo>
                  <a:pt x="461" y="145"/>
                </a:lnTo>
                <a:lnTo>
                  <a:pt x="463" y="146"/>
                </a:lnTo>
                <a:lnTo>
                  <a:pt x="466" y="147"/>
                </a:lnTo>
                <a:lnTo>
                  <a:pt x="471" y="149"/>
                </a:lnTo>
                <a:lnTo>
                  <a:pt x="473" y="151"/>
                </a:lnTo>
                <a:lnTo>
                  <a:pt x="477" y="152"/>
                </a:lnTo>
                <a:lnTo>
                  <a:pt x="482" y="154"/>
                </a:lnTo>
                <a:lnTo>
                  <a:pt x="485" y="155"/>
                </a:lnTo>
                <a:lnTo>
                  <a:pt x="487" y="156"/>
                </a:lnTo>
                <a:lnTo>
                  <a:pt x="491" y="158"/>
                </a:lnTo>
                <a:lnTo>
                  <a:pt x="492" y="159"/>
                </a:lnTo>
                <a:lnTo>
                  <a:pt x="493" y="159"/>
                </a:lnTo>
                <a:lnTo>
                  <a:pt x="493" y="159"/>
                </a:lnTo>
                <a:lnTo>
                  <a:pt x="493" y="159"/>
                </a:lnTo>
                <a:lnTo>
                  <a:pt x="494" y="159"/>
                </a:lnTo>
                <a:lnTo>
                  <a:pt x="493" y="159"/>
                </a:lnTo>
                <a:lnTo>
                  <a:pt x="493" y="160"/>
                </a:lnTo>
                <a:lnTo>
                  <a:pt x="494" y="161"/>
                </a:lnTo>
                <a:lnTo>
                  <a:pt x="494" y="162"/>
                </a:lnTo>
                <a:lnTo>
                  <a:pt x="494" y="163"/>
                </a:lnTo>
                <a:lnTo>
                  <a:pt x="495" y="165"/>
                </a:lnTo>
                <a:lnTo>
                  <a:pt x="496" y="167"/>
                </a:lnTo>
                <a:lnTo>
                  <a:pt x="497" y="169"/>
                </a:lnTo>
                <a:lnTo>
                  <a:pt x="498" y="172"/>
                </a:lnTo>
                <a:lnTo>
                  <a:pt x="500" y="174"/>
                </a:lnTo>
                <a:lnTo>
                  <a:pt x="503" y="179"/>
                </a:lnTo>
                <a:lnTo>
                  <a:pt x="505" y="182"/>
                </a:lnTo>
                <a:lnTo>
                  <a:pt x="505" y="183"/>
                </a:lnTo>
                <a:lnTo>
                  <a:pt x="506" y="185"/>
                </a:lnTo>
                <a:lnTo>
                  <a:pt x="506" y="186"/>
                </a:lnTo>
                <a:lnTo>
                  <a:pt x="507" y="187"/>
                </a:lnTo>
                <a:lnTo>
                  <a:pt x="507" y="189"/>
                </a:lnTo>
                <a:lnTo>
                  <a:pt x="507" y="191"/>
                </a:lnTo>
                <a:lnTo>
                  <a:pt x="507" y="193"/>
                </a:lnTo>
                <a:lnTo>
                  <a:pt x="506" y="199"/>
                </a:lnTo>
                <a:lnTo>
                  <a:pt x="506" y="201"/>
                </a:lnTo>
                <a:lnTo>
                  <a:pt x="506" y="203"/>
                </a:lnTo>
                <a:lnTo>
                  <a:pt x="506" y="210"/>
                </a:lnTo>
                <a:lnTo>
                  <a:pt x="506" y="220"/>
                </a:lnTo>
                <a:lnTo>
                  <a:pt x="507" y="222"/>
                </a:lnTo>
                <a:lnTo>
                  <a:pt x="507" y="224"/>
                </a:lnTo>
                <a:lnTo>
                  <a:pt x="507" y="227"/>
                </a:lnTo>
                <a:lnTo>
                  <a:pt x="508" y="231"/>
                </a:lnTo>
                <a:lnTo>
                  <a:pt x="509" y="234"/>
                </a:lnTo>
                <a:lnTo>
                  <a:pt x="510" y="239"/>
                </a:lnTo>
                <a:lnTo>
                  <a:pt x="511" y="241"/>
                </a:lnTo>
                <a:lnTo>
                  <a:pt x="511" y="242"/>
                </a:lnTo>
                <a:lnTo>
                  <a:pt x="511" y="244"/>
                </a:lnTo>
                <a:lnTo>
                  <a:pt x="511" y="247"/>
                </a:lnTo>
                <a:lnTo>
                  <a:pt x="511" y="249"/>
                </a:lnTo>
                <a:lnTo>
                  <a:pt x="511" y="250"/>
                </a:lnTo>
                <a:lnTo>
                  <a:pt x="511" y="251"/>
                </a:lnTo>
                <a:lnTo>
                  <a:pt x="511" y="252"/>
                </a:lnTo>
                <a:lnTo>
                  <a:pt x="512" y="254"/>
                </a:lnTo>
                <a:lnTo>
                  <a:pt x="515" y="259"/>
                </a:lnTo>
                <a:lnTo>
                  <a:pt x="516" y="263"/>
                </a:lnTo>
                <a:lnTo>
                  <a:pt x="517" y="264"/>
                </a:lnTo>
                <a:lnTo>
                  <a:pt x="517" y="265"/>
                </a:lnTo>
                <a:lnTo>
                  <a:pt x="518" y="266"/>
                </a:lnTo>
                <a:lnTo>
                  <a:pt x="518" y="267"/>
                </a:lnTo>
                <a:lnTo>
                  <a:pt x="518" y="268"/>
                </a:lnTo>
                <a:lnTo>
                  <a:pt x="518" y="269"/>
                </a:lnTo>
                <a:lnTo>
                  <a:pt x="517" y="270"/>
                </a:lnTo>
                <a:lnTo>
                  <a:pt x="517" y="272"/>
                </a:lnTo>
                <a:lnTo>
                  <a:pt x="515" y="277"/>
                </a:lnTo>
                <a:lnTo>
                  <a:pt x="514" y="280"/>
                </a:lnTo>
                <a:lnTo>
                  <a:pt x="514" y="283"/>
                </a:lnTo>
                <a:lnTo>
                  <a:pt x="514" y="284"/>
                </a:lnTo>
                <a:lnTo>
                  <a:pt x="514" y="286"/>
                </a:lnTo>
                <a:lnTo>
                  <a:pt x="514" y="287"/>
                </a:lnTo>
                <a:lnTo>
                  <a:pt x="514" y="288"/>
                </a:lnTo>
                <a:lnTo>
                  <a:pt x="514" y="290"/>
                </a:lnTo>
                <a:lnTo>
                  <a:pt x="515" y="291"/>
                </a:lnTo>
                <a:lnTo>
                  <a:pt x="517" y="295"/>
                </a:lnTo>
                <a:lnTo>
                  <a:pt x="518" y="298"/>
                </a:lnTo>
                <a:lnTo>
                  <a:pt x="521" y="304"/>
                </a:lnTo>
                <a:lnTo>
                  <a:pt x="522" y="305"/>
                </a:lnTo>
                <a:lnTo>
                  <a:pt x="524" y="308"/>
                </a:lnTo>
                <a:lnTo>
                  <a:pt x="528" y="312"/>
                </a:lnTo>
                <a:lnTo>
                  <a:pt x="530" y="316"/>
                </a:lnTo>
                <a:lnTo>
                  <a:pt x="531" y="317"/>
                </a:lnTo>
                <a:lnTo>
                  <a:pt x="531" y="318"/>
                </a:lnTo>
                <a:lnTo>
                  <a:pt x="531" y="319"/>
                </a:lnTo>
                <a:lnTo>
                  <a:pt x="532" y="320"/>
                </a:lnTo>
                <a:lnTo>
                  <a:pt x="532" y="321"/>
                </a:lnTo>
                <a:lnTo>
                  <a:pt x="532" y="322"/>
                </a:lnTo>
                <a:lnTo>
                  <a:pt x="532" y="323"/>
                </a:lnTo>
                <a:lnTo>
                  <a:pt x="532" y="324"/>
                </a:lnTo>
                <a:lnTo>
                  <a:pt x="531" y="325"/>
                </a:lnTo>
                <a:lnTo>
                  <a:pt x="531" y="326"/>
                </a:lnTo>
                <a:lnTo>
                  <a:pt x="530" y="326"/>
                </a:lnTo>
                <a:lnTo>
                  <a:pt x="529" y="327"/>
                </a:lnTo>
                <a:lnTo>
                  <a:pt x="528" y="327"/>
                </a:lnTo>
                <a:lnTo>
                  <a:pt x="527" y="328"/>
                </a:lnTo>
                <a:lnTo>
                  <a:pt x="525" y="329"/>
                </a:lnTo>
                <a:lnTo>
                  <a:pt x="523" y="330"/>
                </a:lnTo>
                <a:lnTo>
                  <a:pt x="521" y="330"/>
                </a:lnTo>
                <a:lnTo>
                  <a:pt x="520" y="330"/>
                </a:lnTo>
                <a:lnTo>
                  <a:pt x="518" y="330"/>
                </a:lnTo>
                <a:lnTo>
                  <a:pt x="517" y="330"/>
                </a:lnTo>
                <a:lnTo>
                  <a:pt x="516" y="330"/>
                </a:lnTo>
                <a:lnTo>
                  <a:pt x="515" y="330"/>
                </a:lnTo>
                <a:lnTo>
                  <a:pt x="513" y="329"/>
                </a:lnTo>
                <a:lnTo>
                  <a:pt x="511" y="328"/>
                </a:lnTo>
                <a:lnTo>
                  <a:pt x="509" y="328"/>
                </a:lnTo>
                <a:lnTo>
                  <a:pt x="507" y="328"/>
                </a:lnTo>
                <a:lnTo>
                  <a:pt x="506" y="328"/>
                </a:lnTo>
                <a:lnTo>
                  <a:pt x="505" y="328"/>
                </a:lnTo>
                <a:lnTo>
                  <a:pt x="502" y="329"/>
                </a:lnTo>
                <a:lnTo>
                  <a:pt x="498" y="330"/>
                </a:lnTo>
                <a:lnTo>
                  <a:pt x="497" y="331"/>
                </a:lnTo>
                <a:lnTo>
                  <a:pt x="496" y="331"/>
                </a:lnTo>
                <a:lnTo>
                  <a:pt x="495" y="331"/>
                </a:lnTo>
                <a:lnTo>
                  <a:pt x="494" y="331"/>
                </a:lnTo>
                <a:lnTo>
                  <a:pt x="493" y="331"/>
                </a:lnTo>
                <a:lnTo>
                  <a:pt x="491" y="330"/>
                </a:lnTo>
                <a:lnTo>
                  <a:pt x="490" y="330"/>
                </a:lnTo>
                <a:lnTo>
                  <a:pt x="488" y="329"/>
                </a:lnTo>
                <a:lnTo>
                  <a:pt x="487" y="328"/>
                </a:lnTo>
                <a:lnTo>
                  <a:pt x="485" y="327"/>
                </a:lnTo>
                <a:lnTo>
                  <a:pt x="484" y="326"/>
                </a:lnTo>
                <a:lnTo>
                  <a:pt x="483" y="325"/>
                </a:lnTo>
                <a:lnTo>
                  <a:pt x="482" y="324"/>
                </a:lnTo>
                <a:lnTo>
                  <a:pt x="480" y="321"/>
                </a:lnTo>
                <a:lnTo>
                  <a:pt x="478" y="318"/>
                </a:lnTo>
                <a:lnTo>
                  <a:pt x="477" y="317"/>
                </a:lnTo>
                <a:lnTo>
                  <a:pt x="477" y="317"/>
                </a:lnTo>
                <a:lnTo>
                  <a:pt x="476" y="316"/>
                </a:lnTo>
                <a:lnTo>
                  <a:pt x="475" y="316"/>
                </a:lnTo>
                <a:lnTo>
                  <a:pt x="474" y="315"/>
                </a:lnTo>
                <a:lnTo>
                  <a:pt x="473" y="315"/>
                </a:lnTo>
                <a:lnTo>
                  <a:pt x="473" y="316"/>
                </a:lnTo>
                <a:lnTo>
                  <a:pt x="472" y="316"/>
                </a:lnTo>
                <a:lnTo>
                  <a:pt x="472" y="316"/>
                </a:lnTo>
                <a:lnTo>
                  <a:pt x="471" y="317"/>
                </a:lnTo>
                <a:lnTo>
                  <a:pt x="470" y="318"/>
                </a:lnTo>
                <a:lnTo>
                  <a:pt x="469" y="319"/>
                </a:lnTo>
                <a:lnTo>
                  <a:pt x="466" y="321"/>
                </a:lnTo>
                <a:lnTo>
                  <a:pt x="463" y="324"/>
                </a:lnTo>
                <a:lnTo>
                  <a:pt x="460" y="327"/>
                </a:lnTo>
                <a:lnTo>
                  <a:pt x="459" y="328"/>
                </a:lnTo>
                <a:lnTo>
                  <a:pt x="458" y="329"/>
                </a:lnTo>
                <a:lnTo>
                  <a:pt x="457" y="330"/>
                </a:lnTo>
                <a:lnTo>
                  <a:pt x="457" y="331"/>
                </a:lnTo>
                <a:lnTo>
                  <a:pt x="456" y="332"/>
                </a:lnTo>
                <a:lnTo>
                  <a:pt x="456" y="333"/>
                </a:lnTo>
                <a:lnTo>
                  <a:pt x="456" y="334"/>
                </a:lnTo>
                <a:lnTo>
                  <a:pt x="456" y="335"/>
                </a:lnTo>
                <a:lnTo>
                  <a:pt x="456" y="337"/>
                </a:lnTo>
                <a:lnTo>
                  <a:pt x="457" y="341"/>
                </a:lnTo>
                <a:lnTo>
                  <a:pt x="457" y="342"/>
                </a:lnTo>
                <a:lnTo>
                  <a:pt x="457" y="343"/>
                </a:lnTo>
                <a:lnTo>
                  <a:pt x="457" y="344"/>
                </a:lnTo>
                <a:lnTo>
                  <a:pt x="456" y="345"/>
                </a:lnTo>
                <a:lnTo>
                  <a:pt x="456" y="347"/>
                </a:lnTo>
                <a:lnTo>
                  <a:pt x="455" y="348"/>
                </a:lnTo>
                <a:lnTo>
                  <a:pt x="454" y="348"/>
                </a:lnTo>
                <a:lnTo>
                  <a:pt x="454" y="349"/>
                </a:lnTo>
                <a:lnTo>
                  <a:pt x="451" y="350"/>
                </a:lnTo>
                <a:lnTo>
                  <a:pt x="450" y="351"/>
                </a:lnTo>
                <a:lnTo>
                  <a:pt x="449" y="352"/>
                </a:lnTo>
                <a:lnTo>
                  <a:pt x="448" y="353"/>
                </a:lnTo>
                <a:lnTo>
                  <a:pt x="446" y="353"/>
                </a:lnTo>
                <a:lnTo>
                  <a:pt x="445" y="354"/>
                </a:lnTo>
                <a:lnTo>
                  <a:pt x="443" y="354"/>
                </a:lnTo>
                <a:lnTo>
                  <a:pt x="441" y="354"/>
                </a:lnTo>
                <a:lnTo>
                  <a:pt x="440" y="354"/>
                </a:lnTo>
                <a:lnTo>
                  <a:pt x="439" y="354"/>
                </a:lnTo>
                <a:lnTo>
                  <a:pt x="438" y="354"/>
                </a:lnTo>
                <a:lnTo>
                  <a:pt x="437" y="354"/>
                </a:lnTo>
                <a:lnTo>
                  <a:pt x="437" y="353"/>
                </a:lnTo>
                <a:lnTo>
                  <a:pt x="436" y="353"/>
                </a:lnTo>
                <a:lnTo>
                  <a:pt x="436" y="352"/>
                </a:lnTo>
                <a:lnTo>
                  <a:pt x="435" y="352"/>
                </a:lnTo>
                <a:lnTo>
                  <a:pt x="434" y="351"/>
                </a:lnTo>
                <a:lnTo>
                  <a:pt x="433" y="350"/>
                </a:lnTo>
                <a:lnTo>
                  <a:pt x="433" y="349"/>
                </a:lnTo>
                <a:lnTo>
                  <a:pt x="433" y="348"/>
                </a:lnTo>
                <a:lnTo>
                  <a:pt x="433" y="347"/>
                </a:lnTo>
                <a:lnTo>
                  <a:pt x="432" y="345"/>
                </a:lnTo>
                <a:lnTo>
                  <a:pt x="431" y="344"/>
                </a:lnTo>
                <a:lnTo>
                  <a:pt x="431" y="343"/>
                </a:lnTo>
                <a:lnTo>
                  <a:pt x="430" y="342"/>
                </a:lnTo>
                <a:lnTo>
                  <a:pt x="430" y="342"/>
                </a:lnTo>
                <a:lnTo>
                  <a:pt x="429" y="342"/>
                </a:lnTo>
                <a:lnTo>
                  <a:pt x="429" y="341"/>
                </a:lnTo>
                <a:lnTo>
                  <a:pt x="428" y="341"/>
                </a:lnTo>
                <a:lnTo>
                  <a:pt x="425" y="342"/>
                </a:lnTo>
                <a:lnTo>
                  <a:pt x="424" y="342"/>
                </a:lnTo>
                <a:lnTo>
                  <a:pt x="423" y="342"/>
                </a:lnTo>
                <a:lnTo>
                  <a:pt x="422" y="341"/>
                </a:lnTo>
                <a:lnTo>
                  <a:pt x="420" y="340"/>
                </a:lnTo>
                <a:lnTo>
                  <a:pt x="417" y="339"/>
                </a:lnTo>
                <a:lnTo>
                  <a:pt x="415" y="338"/>
                </a:lnTo>
                <a:lnTo>
                  <a:pt x="412" y="337"/>
                </a:lnTo>
                <a:lnTo>
                  <a:pt x="411" y="336"/>
                </a:lnTo>
                <a:lnTo>
                  <a:pt x="410" y="336"/>
                </a:lnTo>
                <a:lnTo>
                  <a:pt x="409" y="335"/>
                </a:lnTo>
                <a:lnTo>
                  <a:pt x="406" y="335"/>
                </a:lnTo>
                <a:lnTo>
                  <a:pt x="405" y="334"/>
                </a:lnTo>
                <a:lnTo>
                  <a:pt x="403" y="334"/>
                </a:lnTo>
                <a:lnTo>
                  <a:pt x="401" y="333"/>
                </a:lnTo>
                <a:lnTo>
                  <a:pt x="399" y="332"/>
                </a:lnTo>
                <a:lnTo>
                  <a:pt x="395" y="331"/>
                </a:lnTo>
                <a:lnTo>
                  <a:pt x="394" y="330"/>
                </a:lnTo>
                <a:lnTo>
                  <a:pt x="392" y="330"/>
                </a:lnTo>
                <a:lnTo>
                  <a:pt x="390" y="329"/>
                </a:lnTo>
                <a:lnTo>
                  <a:pt x="389" y="329"/>
                </a:lnTo>
                <a:lnTo>
                  <a:pt x="388" y="329"/>
                </a:lnTo>
                <a:lnTo>
                  <a:pt x="387" y="329"/>
                </a:lnTo>
                <a:lnTo>
                  <a:pt x="386" y="329"/>
                </a:lnTo>
                <a:lnTo>
                  <a:pt x="385" y="329"/>
                </a:lnTo>
                <a:lnTo>
                  <a:pt x="384" y="329"/>
                </a:lnTo>
                <a:lnTo>
                  <a:pt x="383" y="329"/>
                </a:lnTo>
                <a:lnTo>
                  <a:pt x="382" y="330"/>
                </a:lnTo>
                <a:lnTo>
                  <a:pt x="381" y="330"/>
                </a:lnTo>
                <a:lnTo>
                  <a:pt x="380" y="331"/>
                </a:lnTo>
                <a:lnTo>
                  <a:pt x="379" y="332"/>
                </a:lnTo>
                <a:lnTo>
                  <a:pt x="378" y="333"/>
                </a:lnTo>
                <a:lnTo>
                  <a:pt x="375" y="336"/>
                </a:lnTo>
                <a:lnTo>
                  <a:pt x="373" y="339"/>
                </a:lnTo>
                <a:lnTo>
                  <a:pt x="371" y="341"/>
                </a:lnTo>
                <a:lnTo>
                  <a:pt x="370" y="342"/>
                </a:lnTo>
                <a:lnTo>
                  <a:pt x="369" y="343"/>
                </a:lnTo>
                <a:lnTo>
                  <a:pt x="369" y="343"/>
                </a:lnTo>
                <a:lnTo>
                  <a:pt x="368" y="343"/>
                </a:lnTo>
                <a:lnTo>
                  <a:pt x="366" y="344"/>
                </a:lnTo>
                <a:lnTo>
                  <a:pt x="365" y="344"/>
                </a:lnTo>
                <a:lnTo>
                  <a:pt x="364" y="344"/>
                </a:lnTo>
                <a:lnTo>
                  <a:pt x="363" y="344"/>
                </a:lnTo>
                <a:lnTo>
                  <a:pt x="362" y="344"/>
                </a:lnTo>
                <a:lnTo>
                  <a:pt x="360" y="343"/>
                </a:lnTo>
                <a:lnTo>
                  <a:pt x="359" y="343"/>
                </a:lnTo>
                <a:lnTo>
                  <a:pt x="356" y="342"/>
                </a:lnTo>
                <a:lnTo>
                  <a:pt x="354" y="341"/>
                </a:lnTo>
                <a:lnTo>
                  <a:pt x="352" y="340"/>
                </a:lnTo>
                <a:lnTo>
                  <a:pt x="350" y="339"/>
                </a:lnTo>
                <a:lnTo>
                  <a:pt x="348" y="338"/>
                </a:lnTo>
                <a:lnTo>
                  <a:pt x="342" y="335"/>
                </a:lnTo>
                <a:lnTo>
                  <a:pt x="340" y="334"/>
                </a:lnTo>
                <a:lnTo>
                  <a:pt x="337" y="332"/>
                </a:lnTo>
                <a:lnTo>
                  <a:pt x="335" y="331"/>
                </a:lnTo>
                <a:lnTo>
                  <a:pt x="334" y="330"/>
                </a:lnTo>
                <a:lnTo>
                  <a:pt x="333" y="329"/>
                </a:lnTo>
                <a:lnTo>
                  <a:pt x="333" y="328"/>
                </a:lnTo>
                <a:lnTo>
                  <a:pt x="331" y="327"/>
                </a:lnTo>
                <a:lnTo>
                  <a:pt x="330" y="327"/>
                </a:lnTo>
                <a:lnTo>
                  <a:pt x="324" y="324"/>
                </a:lnTo>
                <a:lnTo>
                  <a:pt x="321" y="323"/>
                </a:lnTo>
                <a:lnTo>
                  <a:pt x="319" y="322"/>
                </a:lnTo>
                <a:lnTo>
                  <a:pt x="318" y="321"/>
                </a:lnTo>
                <a:lnTo>
                  <a:pt x="317" y="320"/>
                </a:lnTo>
                <a:lnTo>
                  <a:pt x="316" y="320"/>
                </a:lnTo>
                <a:lnTo>
                  <a:pt x="315" y="318"/>
                </a:lnTo>
                <a:lnTo>
                  <a:pt x="314" y="318"/>
                </a:lnTo>
                <a:lnTo>
                  <a:pt x="313" y="317"/>
                </a:lnTo>
                <a:lnTo>
                  <a:pt x="312" y="315"/>
                </a:lnTo>
                <a:lnTo>
                  <a:pt x="310" y="311"/>
                </a:lnTo>
                <a:lnTo>
                  <a:pt x="309" y="310"/>
                </a:lnTo>
                <a:lnTo>
                  <a:pt x="308" y="308"/>
                </a:lnTo>
                <a:lnTo>
                  <a:pt x="307" y="307"/>
                </a:lnTo>
                <a:lnTo>
                  <a:pt x="306" y="306"/>
                </a:lnTo>
                <a:lnTo>
                  <a:pt x="305" y="305"/>
                </a:lnTo>
                <a:lnTo>
                  <a:pt x="302" y="303"/>
                </a:lnTo>
                <a:lnTo>
                  <a:pt x="300" y="301"/>
                </a:lnTo>
                <a:lnTo>
                  <a:pt x="298" y="300"/>
                </a:lnTo>
                <a:lnTo>
                  <a:pt x="297" y="299"/>
                </a:lnTo>
                <a:lnTo>
                  <a:pt x="296" y="299"/>
                </a:lnTo>
                <a:lnTo>
                  <a:pt x="293" y="298"/>
                </a:lnTo>
                <a:lnTo>
                  <a:pt x="292" y="297"/>
                </a:lnTo>
                <a:lnTo>
                  <a:pt x="290" y="297"/>
                </a:lnTo>
                <a:lnTo>
                  <a:pt x="289" y="296"/>
                </a:lnTo>
                <a:lnTo>
                  <a:pt x="289" y="295"/>
                </a:lnTo>
                <a:lnTo>
                  <a:pt x="288" y="295"/>
                </a:lnTo>
                <a:lnTo>
                  <a:pt x="285" y="292"/>
                </a:lnTo>
                <a:lnTo>
                  <a:pt x="279" y="285"/>
                </a:lnTo>
                <a:lnTo>
                  <a:pt x="275" y="281"/>
                </a:lnTo>
                <a:lnTo>
                  <a:pt x="274" y="279"/>
                </a:lnTo>
                <a:lnTo>
                  <a:pt x="273" y="278"/>
                </a:lnTo>
                <a:lnTo>
                  <a:pt x="272" y="278"/>
                </a:lnTo>
                <a:lnTo>
                  <a:pt x="271" y="277"/>
                </a:lnTo>
                <a:lnTo>
                  <a:pt x="270" y="277"/>
                </a:lnTo>
                <a:lnTo>
                  <a:pt x="269" y="277"/>
                </a:lnTo>
                <a:lnTo>
                  <a:pt x="265" y="276"/>
                </a:lnTo>
                <a:lnTo>
                  <a:pt x="264" y="276"/>
                </a:lnTo>
                <a:lnTo>
                  <a:pt x="263" y="276"/>
                </a:lnTo>
                <a:lnTo>
                  <a:pt x="262" y="276"/>
                </a:lnTo>
                <a:lnTo>
                  <a:pt x="261" y="276"/>
                </a:lnTo>
                <a:lnTo>
                  <a:pt x="260" y="277"/>
                </a:lnTo>
                <a:lnTo>
                  <a:pt x="259" y="278"/>
                </a:lnTo>
                <a:lnTo>
                  <a:pt x="257" y="279"/>
                </a:lnTo>
                <a:lnTo>
                  <a:pt x="257" y="279"/>
                </a:lnTo>
                <a:lnTo>
                  <a:pt x="256" y="279"/>
                </a:lnTo>
                <a:lnTo>
                  <a:pt x="255" y="280"/>
                </a:lnTo>
                <a:lnTo>
                  <a:pt x="255" y="280"/>
                </a:lnTo>
                <a:lnTo>
                  <a:pt x="254" y="280"/>
                </a:lnTo>
                <a:lnTo>
                  <a:pt x="253" y="279"/>
                </a:lnTo>
                <a:lnTo>
                  <a:pt x="252" y="279"/>
                </a:lnTo>
                <a:lnTo>
                  <a:pt x="251" y="278"/>
                </a:lnTo>
                <a:lnTo>
                  <a:pt x="251" y="278"/>
                </a:lnTo>
                <a:lnTo>
                  <a:pt x="250" y="276"/>
                </a:lnTo>
                <a:lnTo>
                  <a:pt x="249" y="275"/>
                </a:lnTo>
                <a:lnTo>
                  <a:pt x="248" y="274"/>
                </a:lnTo>
                <a:lnTo>
                  <a:pt x="245" y="272"/>
                </a:lnTo>
                <a:lnTo>
                  <a:pt x="243" y="271"/>
                </a:lnTo>
                <a:lnTo>
                  <a:pt x="242" y="270"/>
                </a:lnTo>
                <a:lnTo>
                  <a:pt x="239" y="267"/>
                </a:lnTo>
                <a:lnTo>
                  <a:pt x="239" y="267"/>
                </a:lnTo>
                <a:lnTo>
                  <a:pt x="238" y="266"/>
                </a:lnTo>
                <a:lnTo>
                  <a:pt x="237" y="266"/>
                </a:lnTo>
                <a:lnTo>
                  <a:pt x="236" y="265"/>
                </a:lnTo>
                <a:lnTo>
                  <a:pt x="236" y="265"/>
                </a:lnTo>
                <a:lnTo>
                  <a:pt x="235" y="265"/>
                </a:lnTo>
                <a:lnTo>
                  <a:pt x="235" y="266"/>
                </a:lnTo>
                <a:lnTo>
                  <a:pt x="235" y="268"/>
                </a:lnTo>
                <a:lnTo>
                  <a:pt x="234" y="270"/>
                </a:lnTo>
                <a:lnTo>
                  <a:pt x="234" y="271"/>
                </a:lnTo>
                <a:lnTo>
                  <a:pt x="233" y="274"/>
                </a:lnTo>
                <a:lnTo>
                  <a:pt x="232" y="276"/>
                </a:lnTo>
                <a:lnTo>
                  <a:pt x="231" y="278"/>
                </a:lnTo>
                <a:lnTo>
                  <a:pt x="231" y="282"/>
                </a:lnTo>
                <a:lnTo>
                  <a:pt x="231" y="283"/>
                </a:lnTo>
                <a:lnTo>
                  <a:pt x="230" y="284"/>
                </a:lnTo>
                <a:lnTo>
                  <a:pt x="230" y="285"/>
                </a:lnTo>
                <a:lnTo>
                  <a:pt x="229" y="286"/>
                </a:lnTo>
                <a:lnTo>
                  <a:pt x="228" y="287"/>
                </a:lnTo>
                <a:lnTo>
                  <a:pt x="228" y="288"/>
                </a:lnTo>
                <a:lnTo>
                  <a:pt x="227" y="288"/>
                </a:lnTo>
                <a:lnTo>
                  <a:pt x="225" y="289"/>
                </a:lnTo>
                <a:lnTo>
                  <a:pt x="220" y="292"/>
                </a:lnTo>
                <a:lnTo>
                  <a:pt x="217" y="293"/>
                </a:lnTo>
                <a:lnTo>
                  <a:pt x="216" y="294"/>
                </a:lnTo>
                <a:lnTo>
                  <a:pt x="214" y="295"/>
                </a:lnTo>
                <a:lnTo>
                  <a:pt x="213" y="296"/>
                </a:lnTo>
                <a:lnTo>
                  <a:pt x="212" y="297"/>
                </a:lnTo>
                <a:lnTo>
                  <a:pt x="212" y="297"/>
                </a:lnTo>
                <a:lnTo>
                  <a:pt x="211" y="298"/>
                </a:lnTo>
                <a:lnTo>
                  <a:pt x="211" y="299"/>
                </a:lnTo>
                <a:lnTo>
                  <a:pt x="211" y="299"/>
                </a:lnTo>
                <a:lnTo>
                  <a:pt x="210" y="301"/>
                </a:lnTo>
                <a:lnTo>
                  <a:pt x="210" y="304"/>
                </a:lnTo>
                <a:lnTo>
                  <a:pt x="209" y="305"/>
                </a:lnTo>
                <a:lnTo>
                  <a:pt x="209" y="306"/>
                </a:lnTo>
                <a:lnTo>
                  <a:pt x="208" y="307"/>
                </a:lnTo>
                <a:lnTo>
                  <a:pt x="208" y="308"/>
                </a:lnTo>
                <a:lnTo>
                  <a:pt x="207" y="308"/>
                </a:lnTo>
                <a:lnTo>
                  <a:pt x="206" y="309"/>
                </a:lnTo>
                <a:lnTo>
                  <a:pt x="205" y="310"/>
                </a:lnTo>
                <a:lnTo>
                  <a:pt x="204" y="311"/>
                </a:lnTo>
                <a:lnTo>
                  <a:pt x="203" y="312"/>
                </a:lnTo>
                <a:lnTo>
                  <a:pt x="202" y="312"/>
                </a:lnTo>
                <a:lnTo>
                  <a:pt x="201" y="313"/>
                </a:lnTo>
                <a:lnTo>
                  <a:pt x="200" y="313"/>
                </a:lnTo>
                <a:lnTo>
                  <a:pt x="199" y="313"/>
                </a:lnTo>
                <a:lnTo>
                  <a:pt x="198" y="313"/>
                </a:lnTo>
                <a:lnTo>
                  <a:pt x="197" y="313"/>
                </a:lnTo>
                <a:lnTo>
                  <a:pt x="197" y="313"/>
                </a:lnTo>
                <a:lnTo>
                  <a:pt x="195" y="313"/>
                </a:lnTo>
                <a:lnTo>
                  <a:pt x="193" y="312"/>
                </a:lnTo>
                <a:lnTo>
                  <a:pt x="188" y="311"/>
                </a:lnTo>
                <a:lnTo>
                  <a:pt x="185" y="310"/>
                </a:lnTo>
                <a:lnTo>
                  <a:pt x="182" y="309"/>
                </a:lnTo>
                <a:lnTo>
                  <a:pt x="179" y="309"/>
                </a:lnTo>
                <a:lnTo>
                  <a:pt x="177" y="309"/>
                </a:lnTo>
                <a:lnTo>
                  <a:pt x="176" y="309"/>
                </a:lnTo>
                <a:lnTo>
                  <a:pt x="174" y="309"/>
                </a:lnTo>
                <a:lnTo>
                  <a:pt x="173" y="309"/>
                </a:lnTo>
                <a:lnTo>
                  <a:pt x="172" y="309"/>
                </a:lnTo>
                <a:lnTo>
                  <a:pt x="171" y="310"/>
                </a:lnTo>
                <a:lnTo>
                  <a:pt x="170" y="310"/>
                </a:lnTo>
                <a:lnTo>
                  <a:pt x="170" y="311"/>
                </a:lnTo>
                <a:lnTo>
                  <a:pt x="169" y="313"/>
                </a:lnTo>
                <a:lnTo>
                  <a:pt x="169" y="314"/>
                </a:lnTo>
                <a:lnTo>
                  <a:pt x="168" y="315"/>
                </a:lnTo>
                <a:lnTo>
                  <a:pt x="168" y="321"/>
                </a:lnTo>
                <a:lnTo>
                  <a:pt x="167" y="323"/>
                </a:lnTo>
                <a:lnTo>
                  <a:pt x="167" y="325"/>
                </a:lnTo>
                <a:lnTo>
                  <a:pt x="167" y="326"/>
                </a:lnTo>
                <a:lnTo>
                  <a:pt x="166" y="327"/>
                </a:lnTo>
                <a:lnTo>
                  <a:pt x="165" y="328"/>
                </a:lnTo>
                <a:lnTo>
                  <a:pt x="165" y="329"/>
                </a:lnTo>
                <a:lnTo>
                  <a:pt x="164" y="330"/>
                </a:lnTo>
                <a:lnTo>
                  <a:pt x="163" y="330"/>
                </a:lnTo>
                <a:lnTo>
                  <a:pt x="160" y="333"/>
                </a:lnTo>
                <a:lnTo>
                  <a:pt x="159" y="333"/>
                </a:lnTo>
                <a:lnTo>
                  <a:pt x="158" y="334"/>
                </a:lnTo>
                <a:lnTo>
                  <a:pt x="157" y="335"/>
                </a:lnTo>
                <a:lnTo>
                  <a:pt x="157" y="336"/>
                </a:lnTo>
                <a:lnTo>
                  <a:pt x="154" y="339"/>
                </a:lnTo>
                <a:lnTo>
                  <a:pt x="153" y="341"/>
                </a:lnTo>
                <a:lnTo>
                  <a:pt x="152" y="342"/>
                </a:lnTo>
                <a:lnTo>
                  <a:pt x="151" y="343"/>
                </a:lnTo>
                <a:lnTo>
                  <a:pt x="149" y="345"/>
                </a:lnTo>
                <a:lnTo>
                  <a:pt x="144" y="348"/>
                </a:lnTo>
                <a:lnTo>
                  <a:pt x="141" y="351"/>
                </a:lnTo>
                <a:lnTo>
                  <a:pt x="140" y="352"/>
                </a:lnTo>
                <a:lnTo>
                  <a:pt x="139" y="352"/>
                </a:lnTo>
                <a:lnTo>
                  <a:pt x="139" y="353"/>
                </a:lnTo>
                <a:lnTo>
                  <a:pt x="137" y="353"/>
                </a:lnTo>
                <a:lnTo>
                  <a:pt x="128" y="353"/>
                </a:lnTo>
                <a:lnTo>
                  <a:pt x="127" y="354"/>
                </a:lnTo>
                <a:lnTo>
                  <a:pt x="124" y="354"/>
                </a:lnTo>
                <a:lnTo>
                  <a:pt x="123" y="354"/>
                </a:lnTo>
                <a:lnTo>
                  <a:pt x="120" y="354"/>
                </a:lnTo>
                <a:lnTo>
                  <a:pt x="118" y="354"/>
                </a:lnTo>
                <a:lnTo>
                  <a:pt x="117" y="355"/>
                </a:lnTo>
                <a:lnTo>
                  <a:pt x="112" y="356"/>
                </a:lnTo>
                <a:lnTo>
                  <a:pt x="111" y="357"/>
                </a:lnTo>
                <a:lnTo>
                  <a:pt x="109" y="357"/>
                </a:lnTo>
                <a:lnTo>
                  <a:pt x="108" y="358"/>
                </a:lnTo>
                <a:lnTo>
                  <a:pt x="107" y="358"/>
                </a:lnTo>
                <a:lnTo>
                  <a:pt x="107" y="358"/>
                </a:lnTo>
                <a:lnTo>
                  <a:pt x="106" y="358"/>
                </a:lnTo>
                <a:lnTo>
                  <a:pt x="105" y="358"/>
                </a:lnTo>
                <a:lnTo>
                  <a:pt x="104" y="358"/>
                </a:lnTo>
                <a:lnTo>
                  <a:pt x="103" y="357"/>
                </a:lnTo>
                <a:lnTo>
                  <a:pt x="102" y="357"/>
                </a:lnTo>
                <a:lnTo>
                  <a:pt x="101" y="356"/>
                </a:lnTo>
                <a:lnTo>
                  <a:pt x="100" y="356"/>
                </a:lnTo>
                <a:lnTo>
                  <a:pt x="99" y="356"/>
                </a:lnTo>
                <a:lnTo>
                  <a:pt x="99" y="355"/>
                </a:lnTo>
                <a:lnTo>
                  <a:pt x="98" y="354"/>
                </a:lnTo>
                <a:lnTo>
                  <a:pt x="98" y="353"/>
                </a:lnTo>
                <a:lnTo>
                  <a:pt x="97" y="352"/>
                </a:lnTo>
                <a:lnTo>
                  <a:pt x="97" y="351"/>
                </a:lnTo>
                <a:lnTo>
                  <a:pt x="96" y="349"/>
                </a:lnTo>
                <a:lnTo>
                  <a:pt x="96" y="347"/>
                </a:lnTo>
                <a:lnTo>
                  <a:pt x="95" y="343"/>
                </a:lnTo>
                <a:lnTo>
                  <a:pt x="95" y="342"/>
                </a:lnTo>
                <a:lnTo>
                  <a:pt x="94" y="341"/>
                </a:lnTo>
                <a:lnTo>
                  <a:pt x="94" y="340"/>
                </a:lnTo>
                <a:lnTo>
                  <a:pt x="93" y="339"/>
                </a:lnTo>
                <a:lnTo>
                  <a:pt x="93" y="339"/>
                </a:lnTo>
                <a:lnTo>
                  <a:pt x="92" y="338"/>
                </a:lnTo>
                <a:lnTo>
                  <a:pt x="91" y="338"/>
                </a:lnTo>
                <a:lnTo>
                  <a:pt x="91" y="338"/>
                </a:lnTo>
                <a:lnTo>
                  <a:pt x="90" y="338"/>
                </a:lnTo>
                <a:lnTo>
                  <a:pt x="89" y="338"/>
                </a:lnTo>
                <a:lnTo>
                  <a:pt x="88" y="339"/>
                </a:lnTo>
                <a:lnTo>
                  <a:pt x="86" y="339"/>
                </a:lnTo>
                <a:lnTo>
                  <a:pt x="85" y="340"/>
                </a:lnTo>
                <a:lnTo>
                  <a:pt x="83" y="341"/>
                </a:lnTo>
                <a:lnTo>
                  <a:pt x="82" y="341"/>
                </a:lnTo>
                <a:lnTo>
                  <a:pt x="81" y="341"/>
                </a:lnTo>
                <a:lnTo>
                  <a:pt x="80" y="341"/>
                </a:lnTo>
                <a:lnTo>
                  <a:pt x="79" y="341"/>
                </a:lnTo>
                <a:lnTo>
                  <a:pt x="79" y="341"/>
                </a:lnTo>
                <a:lnTo>
                  <a:pt x="77" y="341"/>
                </a:lnTo>
                <a:lnTo>
                  <a:pt x="76" y="341"/>
                </a:lnTo>
                <a:lnTo>
                  <a:pt x="73" y="339"/>
                </a:lnTo>
                <a:lnTo>
                  <a:pt x="72" y="339"/>
                </a:lnTo>
                <a:lnTo>
                  <a:pt x="70" y="338"/>
                </a:lnTo>
                <a:lnTo>
                  <a:pt x="69" y="338"/>
                </a:lnTo>
                <a:lnTo>
                  <a:pt x="68" y="339"/>
                </a:lnTo>
                <a:lnTo>
                  <a:pt x="67" y="339"/>
                </a:lnTo>
                <a:lnTo>
                  <a:pt x="66" y="340"/>
                </a:lnTo>
                <a:lnTo>
                  <a:pt x="63" y="341"/>
                </a:lnTo>
                <a:lnTo>
                  <a:pt x="62" y="341"/>
                </a:lnTo>
                <a:lnTo>
                  <a:pt x="61" y="342"/>
                </a:lnTo>
                <a:lnTo>
                  <a:pt x="61" y="342"/>
                </a:lnTo>
                <a:lnTo>
                  <a:pt x="60" y="342"/>
                </a:lnTo>
                <a:lnTo>
                  <a:pt x="59" y="342"/>
                </a:lnTo>
                <a:lnTo>
                  <a:pt x="59" y="341"/>
                </a:lnTo>
                <a:lnTo>
                  <a:pt x="58" y="341"/>
                </a:lnTo>
                <a:lnTo>
                  <a:pt x="57" y="340"/>
                </a:lnTo>
                <a:lnTo>
                  <a:pt x="57" y="340"/>
                </a:lnTo>
                <a:lnTo>
                  <a:pt x="56" y="339"/>
                </a:lnTo>
                <a:lnTo>
                  <a:pt x="56" y="339"/>
                </a:lnTo>
                <a:lnTo>
                  <a:pt x="56" y="339"/>
                </a:lnTo>
                <a:lnTo>
                  <a:pt x="56" y="338"/>
                </a:lnTo>
                <a:lnTo>
                  <a:pt x="56" y="338"/>
                </a:lnTo>
                <a:lnTo>
                  <a:pt x="55" y="336"/>
                </a:lnTo>
                <a:lnTo>
                  <a:pt x="54" y="334"/>
                </a:lnTo>
                <a:lnTo>
                  <a:pt x="53" y="333"/>
                </a:lnTo>
                <a:lnTo>
                  <a:pt x="52" y="332"/>
                </a:lnTo>
                <a:lnTo>
                  <a:pt x="51" y="330"/>
                </a:lnTo>
                <a:lnTo>
                  <a:pt x="50" y="329"/>
                </a:lnTo>
                <a:lnTo>
                  <a:pt x="49" y="328"/>
                </a:lnTo>
                <a:lnTo>
                  <a:pt x="47" y="326"/>
                </a:lnTo>
                <a:lnTo>
                  <a:pt x="45" y="325"/>
                </a:lnTo>
                <a:lnTo>
                  <a:pt x="42" y="323"/>
                </a:lnTo>
                <a:lnTo>
                  <a:pt x="40" y="322"/>
                </a:lnTo>
                <a:lnTo>
                  <a:pt x="39" y="322"/>
                </a:lnTo>
                <a:lnTo>
                  <a:pt x="38" y="320"/>
                </a:lnTo>
                <a:lnTo>
                  <a:pt x="38" y="319"/>
                </a:lnTo>
                <a:lnTo>
                  <a:pt x="37" y="318"/>
                </a:lnTo>
                <a:lnTo>
                  <a:pt x="34" y="313"/>
                </a:lnTo>
                <a:lnTo>
                  <a:pt x="30" y="306"/>
                </a:lnTo>
                <a:lnTo>
                  <a:pt x="30" y="305"/>
                </a:lnTo>
                <a:lnTo>
                  <a:pt x="29" y="303"/>
                </a:lnTo>
                <a:lnTo>
                  <a:pt x="26" y="295"/>
                </a:lnTo>
                <a:lnTo>
                  <a:pt x="25" y="293"/>
                </a:lnTo>
                <a:lnTo>
                  <a:pt x="24" y="291"/>
                </a:lnTo>
                <a:lnTo>
                  <a:pt x="23" y="288"/>
                </a:lnTo>
                <a:lnTo>
                  <a:pt x="21" y="285"/>
                </a:lnTo>
                <a:lnTo>
                  <a:pt x="21" y="284"/>
                </a:lnTo>
                <a:lnTo>
                  <a:pt x="19" y="282"/>
                </a:lnTo>
                <a:lnTo>
                  <a:pt x="18" y="280"/>
                </a:lnTo>
                <a:lnTo>
                  <a:pt x="16" y="278"/>
                </a:lnTo>
                <a:lnTo>
                  <a:pt x="15" y="276"/>
                </a:lnTo>
                <a:lnTo>
                  <a:pt x="14" y="274"/>
                </a:lnTo>
                <a:lnTo>
                  <a:pt x="12" y="268"/>
                </a:lnTo>
                <a:lnTo>
                  <a:pt x="9" y="263"/>
                </a:lnTo>
                <a:lnTo>
                  <a:pt x="8" y="261"/>
                </a:lnTo>
                <a:lnTo>
                  <a:pt x="7" y="258"/>
                </a:lnTo>
                <a:lnTo>
                  <a:pt x="7" y="257"/>
                </a:lnTo>
                <a:lnTo>
                  <a:pt x="6" y="255"/>
                </a:lnTo>
                <a:lnTo>
                  <a:pt x="6" y="251"/>
                </a:lnTo>
                <a:lnTo>
                  <a:pt x="5" y="249"/>
                </a:lnTo>
                <a:lnTo>
                  <a:pt x="5" y="247"/>
                </a:lnTo>
                <a:lnTo>
                  <a:pt x="4" y="243"/>
                </a:lnTo>
                <a:lnTo>
                  <a:pt x="3" y="241"/>
                </a:lnTo>
                <a:lnTo>
                  <a:pt x="2" y="241"/>
                </a:lnTo>
                <a:lnTo>
                  <a:pt x="1" y="238"/>
                </a:lnTo>
                <a:lnTo>
                  <a:pt x="1" y="237"/>
                </a:lnTo>
                <a:lnTo>
                  <a:pt x="0" y="236"/>
                </a:lnTo>
                <a:lnTo>
                  <a:pt x="0" y="235"/>
                </a:lnTo>
                <a:lnTo>
                  <a:pt x="0" y="234"/>
                </a:lnTo>
                <a:lnTo>
                  <a:pt x="0" y="233"/>
                </a:lnTo>
                <a:lnTo>
                  <a:pt x="1" y="231"/>
                </a:lnTo>
                <a:lnTo>
                  <a:pt x="1" y="230"/>
                </a:lnTo>
                <a:lnTo>
                  <a:pt x="1" y="229"/>
                </a:lnTo>
                <a:lnTo>
                  <a:pt x="2" y="228"/>
                </a:lnTo>
                <a:lnTo>
                  <a:pt x="2" y="227"/>
                </a:lnTo>
                <a:lnTo>
                  <a:pt x="3" y="225"/>
                </a:lnTo>
                <a:lnTo>
                  <a:pt x="7" y="220"/>
                </a:lnTo>
                <a:lnTo>
                  <a:pt x="8" y="219"/>
                </a:lnTo>
                <a:lnTo>
                  <a:pt x="8" y="217"/>
                </a:lnTo>
                <a:lnTo>
                  <a:pt x="8" y="216"/>
                </a:lnTo>
                <a:lnTo>
                  <a:pt x="9" y="215"/>
                </a:lnTo>
                <a:lnTo>
                  <a:pt x="9" y="210"/>
                </a:lnTo>
                <a:lnTo>
                  <a:pt x="10" y="209"/>
                </a:lnTo>
                <a:lnTo>
                  <a:pt x="10" y="207"/>
                </a:lnTo>
                <a:lnTo>
                  <a:pt x="11" y="205"/>
                </a:lnTo>
                <a:lnTo>
                  <a:pt x="12" y="203"/>
                </a:lnTo>
                <a:lnTo>
                  <a:pt x="12" y="202"/>
                </a:lnTo>
                <a:lnTo>
                  <a:pt x="13" y="201"/>
                </a:lnTo>
                <a:lnTo>
                  <a:pt x="14" y="200"/>
                </a:lnTo>
                <a:lnTo>
                  <a:pt x="15" y="199"/>
                </a:lnTo>
                <a:lnTo>
                  <a:pt x="16" y="198"/>
                </a:lnTo>
                <a:lnTo>
                  <a:pt x="17" y="197"/>
                </a:lnTo>
                <a:lnTo>
                  <a:pt x="22" y="193"/>
                </a:lnTo>
                <a:lnTo>
                  <a:pt x="25" y="190"/>
                </a:lnTo>
                <a:lnTo>
                  <a:pt x="26" y="189"/>
                </a:lnTo>
                <a:lnTo>
                  <a:pt x="27" y="189"/>
                </a:lnTo>
                <a:lnTo>
                  <a:pt x="29" y="188"/>
                </a:lnTo>
                <a:lnTo>
                  <a:pt x="29" y="188"/>
                </a:lnTo>
                <a:lnTo>
                  <a:pt x="29" y="187"/>
                </a:lnTo>
                <a:lnTo>
                  <a:pt x="30" y="187"/>
                </a:lnTo>
                <a:lnTo>
                  <a:pt x="30" y="186"/>
                </a:lnTo>
                <a:lnTo>
                  <a:pt x="31" y="186"/>
                </a:lnTo>
                <a:lnTo>
                  <a:pt x="31" y="185"/>
                </a:lnTo>
                <a:lnTo>
                  <a:pt x="31" y="182"/>
                </a:lnTo>
                <a:lnTo>
                  <a:pt x="31" y="181"/>
                </a:lnTo>
                <a:lnTo>
                  <a:pt x="31" y="180"/>
                </a:lnTo>
                <a:lnTo>
                  <a:pt x="31" y="178"/>
                </a:lnTo>
                <a:lnTo>
                  <a:pt x="32" y="176"/>
                </a:lnTo>
                <a:lnTo>
                  <a:pt x="33" y="174"/>
                </a:lnTo>
                <a:lnTo>
                  <a:pt x="33" y="172"/>
                </a:lnTo>
                <a:lnTo>
                  <a:pt x="34" y="171"/>
                </a:lnTo>
                <a:lnTo>
                  <a:pt x="35" y="169"/>
                </a:lnTo>
                <a:lnTo>
                  <a:pt x="35" y="168"/>
                </a:lnTo>
                <a:lnTo>
                  <a:pt x="36" y="167"/>
                </a:lnTo>
                <a:lnTo>
                  <a:pt x="37" y="166"/>
                </a:lnTo>
                <a:lnTo>
                  <a:pt x="38" y="165"/>
                </a:lnTo>
                <a:lnTo>
                  <a:pt x="40" y="162"/>
                </a:lnTo>
                <a:lnTo>
                  <a:pt x="41" y="161"/>
                </a:lnTo>
                <a:lnTo>
                  <a:pt x="42" y="160"/>
                </a:lnTo>
                <a:lnTo>
                  <a:pt x="42" y="159"/>
                </a:lnTo>
                <a:lnTo>
                  <a:pt x="43" y="158"/>
                </a:lnTo>
                <a:lnTo>
                  <a:pt x="43" y="157"/>
                </a:lnTo>
                <a:lnTo>
                  <a:pt x="44" y="153"/>
                </a:lnTo>
                <a:lnTo>
                  <a:pt x="44" y="152"/>
                </a:lnTo>
                <a:lnTo>
                  <a:pt x="44" y="150"/>
                </a:lnTo>
                <a:lnTo>
                  <a:pt x="43" y="148"/>
                </a:lnTo>
                <a:lnTo>
                  <a:pt x="43" y="143"/>
                </a:lnTo>
                <a:lnTo>
                  <a:pt x="43" y="141"/>
                </a:lnTo>
                <a:lnTo>
                  <a:pt x="43" y="141"/>
                </a:lnTo>
                <a:lnTo>
                  <a:pt x="43" y="140"/>
                </a:lnTo>
                <a:lnTo>
                  <a:pt x="43" y="139"/>
                </a:lnTo>
                <a:lnTo>
                  <a:pt x="44" y="139"/>
                </a:lnTo>
                <a:lnTo>
                  <a:pt x="44" y="139"/>
                </a:lnTo>
                <a:lnTo>
                  <a:pt x="45" y="138"/>
                </a:lnTo>
                <a:lnTo>
                  <a:pt x="46" y="138"/>
                </a:lnTo>
                <a:lnTo>
                  <a:pt x="49" y="137"/>
                </a:lnTo>
                <a:lnTo>
                  <a:pt x="50" y="137"/>
                </a:lnTo>
                <a:lnTo>
                  <a:pt x="51" y="137"/>
                </a:lnTo>
                <a:lnTo>
                  <a:pt x="52" y="137"/>
                </a:lnTo>
                <a:lnTo>
                  <a:pt x="53" y="137"/>
                </a:lnTo>
                <a:lnTo>
                  <a:pt x="54" y="138"/>
                </a:lnTo>
                <a:lnTo>
                  <a:pt x="57" y="139"/>
                </a:lnTo>
                <a:lnTo>
                  <a:pt x="60" y="140"/>
                </a:lnTo>
                <a:lnTo>
                  <a:pt x="61" y="140"/>
                </a:lnTo>
                <a:lnTo>
                  <a:pt x="64" y="142"/>
                </a:lnTo>
                <a:lnTo>
                  <a:pt x="68" y="144"/>
                </a:lnTo>
                <a:lnTo>
                  <a:pt x="69" y="145"/>
                </a:lnTo>
                <a:lnTo>
                  <a:pt x="71" y="146"/>
                </a:lnTo>
                <a:lnTo>
                  <a:pt x="73" y="147"/>
                </a:lnTo>
                <a:lnTo>
                  <a:pt x="75" y="147"/>
                </a:lnTo>
                <a:lnTo>
                  <a:pt x="76" y="147"/>
                </a:lnTo>
                <a:lnTo>
                  <a:pt x="78" y="147"/>
                </a:lnTo>
                <a:lnTo>
                  <a:pt x="79" y="148"/>
                </a:lnTo>
                <a:lnTo>
                  <a:pt x="80" y="147"/>
                </a:lnTo>
                <a:lnTo>
                  <a:pt x="81" y="147"/>
                </a:lnTo>
                <a:lnTo>
                  <a:pt x="82" y="147"/>
                </a:lnTo>
                <a:lnTo>
                  <a:pt x="83" y="147"/>
                </a:lnTo>
                <a:lnTo>
                  <a:pt x="84" y="146"/>
                </a:lnTo>
                <a:lnTo>
                  <a:pt x="84" y="146"/>
                </a:lnTo>
                <a:lnTo>
                  <a:pt x="85" y="145"/>
                </a:lnTo>
                <a:lnTo>
                  <a:pt x="86" y="145"/>
                </a:lnTo>
                <a:lnTo>
                  <a:pt x="87" y="144"/>
                </a:lnTo>
                <a:lnTo>
                  <a:pt x="87" y="143"/>
                </a:lnTo>
                <a:lnTo>
                  <a:pt x="88" y="142"/>
                </a:lnTo>
                <a:lnTo>
                  <a:pt x="88" y="141"/>
                </a:lnTo>
                <a:lnTo>
                  <a:pt x="89" y="139"/>
                </a:lnTo>
                <a:lnTo>
                  <a:pt x="91" y="132"/>
                </a:lnTo>
                <a:lnTo>
                  <a:pt x="92" y="130"/>
                </a:lnTo>
                <a:lnTo>
                  <a:pt x="93" y="127"/>
                </a:lnTo>
                <a:lnTo>
                  <a:pt x="93" y="126"/>
                </a:lnTo>
                <a:lnTo>
                  <a:pt x="94" y="125"/>
                </a:lnTo>
                <a:lnTo>
                  <a:pt x="94" y="124"/>
                </a:lnTo>
                <a:lnTo>
                  <a:pt x="95" y="123"/>
                </a:lnTo>
                <a:lnTo>
                  <a:pt x="96" y="123"/>
                </a:lnTo>
                <a:lnTo>
                  <a:pt x="97" y="122"/>
                </a:lnTo>
                <a:lnTo>
                  <a:pt x="99" y="121"/>
                </a:lnTo>
                <a:lnTo>
                  <a:pt x="103" y="118"/>
                </a:lnTo>
                <a:lnTo>
                  <a:pt x="104" y="117"/>
                </a:lnTo>
                <a:lnTo>
                  <a:pt x="107" y="115"/>
                </a:lnTo>
                <a:lnTo>
                  <a:pt x="108" y="114"/>
                </a:lnTo>
                <a:lnTo>
                  <a:pt x="110" y="112"/>
                </a:lnTo>
                <a:lnTo>
                  <a:pt x="112" y="111"/>
                </a:lnTo>
                <a:lnTo>
                  <a:pt x="112" y="110"/>
                </a:lnTo>
                <a:lnTo>
                  <a:pt x="113" y="109"/>
                </a:lnTo>
                <a:lnTo>
                  <a:pt x="113" y="109"/>
                </a:lnTo>
                <a:lnTo>
                  <a:pt x="113" y="108"/>
                </a:lnTo>
                <a:lnTo>
                  <a:pt x="114" y="109"/>
                </a:lnTo>
                <a:lnTo>
                  <a:pt x="121" y="111"/>
                </a:lnTo>
                <a:lnTo>
                  <a:pt x="128" y="114"/>
                </a:lnTo>
                <a:lnTo>
                  <a:pt x="131" y="115"/>
                </a:lnTo>
                <a:lnTo>
                  <a:pt x="134" y="116"/>
                </a:lnTo>
                <a:lnTo>
                  <a:pt x="141" y="120"/>
                </a:lnTo>
                <a:lnTo>
                  <a:pt x="146" y="121"/>
                </a:lnTo>
                <a:lnTo>
                  <a:pt x="148" y="122"/>
                </a:lnTo>
                <a:lnTo>
                  <a:pt x="149" y="123"/>
                </a:lnTo>
                <a:lnTo>
                  <a:pt x="150" y="124"/>
                </a:lnTo>
                <a:lnTo>
                  <a:pt x="152" y="125"/>
                </a:lnTo>
                <a:lnTo>
                  <a:pt x="154" y="127"/>
                </a:lnTo>
                <a:lnTo>
                  <a:pt x="155" y="128"/>
                </a:lnTo>
                <a:lnTo>
                  <a:pt x="156" y="128"/>
                </a:lnTo>
                <a:lnTo>
                  <a:pt x="157" y="129"/>
                </a:lnTo>
                <a:lnTo>
                  <a:pt x="158" y="129"/>
                </a:lnTo>
                <a:lnTo>
                  <a:pt x="160" y="130"/>
                </a:lnTo>
                <a:lnTo>
                  <a:pt x="164" y="130"/>
                </a:lnTo>
                <a:lnTo>
                  <a:pt x="165" y="130"/>
                </a:lnTo>
                <a:lnTo>
                  <a:pt x="172" y="131"/>
                </a:lnTo>
                <a:lnTo>
                  <a:pt x="174" y="132"/>
                </a:lnTo>
                <a:lnTo>
                  <a:pt x="176" y="132"/>
                </a:lnTo>
                <a:lnTo>
                  <a:pt x="178" y="132"/>
                </a:lnTo>
                <a:lnTo>
                  <a:pt x="179" y="132"/>
                </a:lnTo>
                <a:lnTo>
                  <a:pt x="181" y="132"/>
                </a:lnTo>
                <a:lnTo>
                  <a:pt x="182" y="131"/>
                </a:lnTo>
                <a:lnTo>
                  <a:pt x="183" y="131"/>
                </a:lnTo>
                <a:lnTo>
                  <a:pt x="184" y="130"/>
                </a:lnTo>
                <a:lnTo>
                  <a:pt x="185" y="130"/>
                </a:lnTo>
                <a:lnTo>
                  <a:pt x="186" y="129"/>
                </a:lnTo>
                <a:lnTo>
                  <a:pt x="187" y="128"/>
                </a:lnTo>
                <a:lnTo>
                  <a:pt x="188" y="127"/>
                </a:lnTo>
                <a:lnTo>
                  <a:pt x="189" y="125"/>
                </a:lnTo>
                <a:lnTo>
                  <a:pt x="190" y="123"/>
                </a:lnTo>
                <a:lnTo>
                  <a:pt x="192" y="116"/>
                </a:lnTo>
                <a:lnTo>
                  <a:pt x="193" y="114"/>
                </a:lnTo>
                <a:lnTo>
                  <a:pt x="195" y="111"/>
                </a:lnTo>
                <a:lnTo>
                  <a:pt x="197" y="107"/>
                </a:lnTo>
                <a:lnTo>
                  <a:pt x="198" y="105"/>
                </a:lnTo>
                <a:lnTo>
                  <a:pt x="199" y="104"/>
                </a:lnTo>
                <a:lnTo>
                  <a:pt x="200" y="103"/>
                </a:lnTo>
                <a:lnTo>
                  <a:pt x="201" y="103"/>
                </a:lnTo>
                <a:lnTo>
                  <a:pt x="201" y="102"/>
                </a:lnTo>
                <a:lnTo>
                  <a:pt x="202" y="102"/>
                </a:lnTo>
                <a:lnTo>
                  <a:pt x="203" y="101"/>
                </a:lnTo>
                <a:lnTo>
                  <a:pt x="204" y="101"/>
                </a:lnTo>
                <a:lnTo>
                  <a:pt x="205" y="101"/>
                </a:lnTo>
                <a:lnTo>
                  <a:pt x="211" y="100"/>
                </a:lnTo>
                <a:lnTo>
                  <a:pt x="217" y="98"/>
                </a:lnTo>
                <a:lnTo>
                  <a:pt x="219" y="98"/>
                </a:lnTo>
                <a:lnTo>
                  <a:pt x="220" y="98"/>
                </a:lnTo>
                <a:lnTo>
                  <a:pt x="222" y="98"/>
                </a:lnTo>
                <a:lnTo>
                  <a:pt x="226" y="99"/>
                </a:lnTo>
                <a:lnTo>
                  <a:pt x="227" y="99"/>
                </a:lnTo>
                <a:lnTo>
                  <a:pt x="228" y="99"/>
                </a:lnTo>
                <a:lnTo>
                  <a:pt x="232" y="99"/>
                </a:lnTo>
                <a:lnTo>
                  <a:pt x="233" y="99"/>
                </a:lnTo>
                <a:lnTo>
                  <a:pt x="235" y="99"/>
                </a:lnTo>
                <a:lnTo>
                  <a:pt x="237" y="100"/>
                </a:lnTo>
                <a:lnTo>
                  <a:pt x="240" y="100"/>
                </a:lnTo>
                <a:lnTo>
                  <a:pt x="248" y="103"/>
                </a:lnTo>
                <a:lnTo>
                  <a:pt x="250" y="103"/>
                </a:lnTo>
                <a:lnTo>
                  <a:pt x="252" y="103"/>
                </a:lnTo>
                <a:lnTo>
                  <a:pt x="253" y="103"/>
                </a:lnTo>
                <a:lnTo>
                  <a:pt x="255" y="104"/>
                </a:lnTo>
                <a:lnTo>
                  <a:pt x="256" y="103"/>
                </a:lnTo>
                <a:lnTo>
                  <a:pt x="258" y="103"/>
                </a:lnTo>
                <a:lnTo>
                  <a:pt x="259" y="103"/>
                </a:lnTo>
                <a:lnTo>
                  <a:pt x="261" y="103"/>
                </a:lnTo>
                <a:lnTo>
                  <a:pt x="263" y="102"/>
                </a:lnTo>
                <a:lnTo>
                  <a:pt x="264" y="102"/>
                </a:lnTo>
                <a:lnTo>
                  <a:pt x="266" y="101"/>
                </a:lnTo>
                <a:lnTo>
                  <a:pt x="267" y="100"/>
                </a:lnTo>
                <a:lnTo>
                  <a:pt x="267" y="100"/>
                </a:lnTo>
                <a:lnTo>
                  <a:pt x="268" y="99"/>
                </a:lnTo>
                <a:lnTo>
                  <a:pt x="269" y="98"/>
                </a:lnTo>
                <a:lnTo>
                  <a:pt x="269" y="98"/>
                </a:lnTo>
                <a:lnTo>
                  <a:pt x="269" y="97"/>
                </a:lnTo>
                <a:lnTo>
                  <a:pt x="270" y="96"/>
                </a:lnTo>
                <a:lnTo>
                  <a:pt x="270" y="95"/>
                </a:lnTo>
                <a:lnTo>
                  <a:pt x="270" y="94"/>
                </a:lnTo>
                <a:lnTo>
                  <a:pt x="270" y="93"/>
                </a:lnTo>
                <a:lnTo>
                  <a:pt x="271" y="91"/>
                </a:lnTo>
                <a:lnTo>
                  <a:pt x="271" y="85"/>
                </a:lnTo>
                <a:lnTo>
                  <a:pt x="271" y="78"/>
                </a:lnTo>
                <a:lnTo>
                  <a:pt x="271" y="77"/>
                </a:lnTo>
                <a:lnTo>
                  <a:pt x="271" y="73"/>
                </a:lnTo>
                <a:lnTo>
                  <a:pt x="271" y="70"/>
                </a:lnTo>
                <a:lnTo>
                  <a:pt x="270" y="69"/>
                </a:lnTo>
                <a:lnTo>
                  <a:pt x="271" y="67"/>
                </a:lnTo>
                <a:lnTo>
                  <a:pt x="271" y="65"/>
                </a:lnTo>
                <a:lnTo>
                  <a:pt x="271" y="64"/>
                </a:lnTo>
                <a:lnTo>
                  <a:pt x="275" y="56"/>
                </a:lnTo>
                <a:lnTo>
                  <a:pt x="275" y="54"/>
                </a:lnTo>
                <a:lnTo>
                  <a:pt x="276" y="52"/>
                </a:lnTo>
                <a:lnTo>
                  <a:pt x="276" y="49"/>
                </a:lnTo>
                <a:lnTo>
                  <a:pt x="277" y="46"/>
                </a:lnTo>
                <a:lnTo>
                  <a:pt x="277" y="39"/>
                </a:lnTo>
                <a:lnTo>
                  <a:pt x="277" y="37"/>
                </a:lnTo>
                <a:lnTo>
                  <a:pt x="277" y="36"/>
                </a:lnTo>
                <a:lnTo>
                  <a:pt x="277" y="35"/>
                </a:lnTo>
                <a:lnTo>
                  <a:pt x="277" y="34"/>
                </a:lnTo>
                <a:lnTo>
                  <a:pt x="276" y="33"/>
                </a:lnTo>
                <a:lnTo>
                  <a:pt x="276" y="32"/>
                </a:lnTo>
                <a:lnTo>
                  <a:pt x="275" y="31"/>
                </a:lnTo>
                <a:lnTo>
                  <a:pt x="275" y="30"/>
                </a:lnTo>
                <a:lnTo>
                  <a:pt x="274" y="29"/>
                </a:lnTo>
                <a:lnTo>
                  <a:pt x="274" y="29"/>
                </a:lnTo>
                <a:lnTo>
                  <a:pt x="273" y="28"/>
                </a:lnTo>
                <a:lnTo>
                  <a:pt x="272" y="28"/>
                </a:lnTo>
                <a:lnTo>
                  <a:pt x="271" y="27"/>
                </a:lnTo>
                <a:lnTo>
                  <a:pt x="268" y="26"/>
                </a:lnTo>
                <a:lnTo>
                  <a:pt x="267" y="26"/>
                </a:lnTo>
                <a:lnTo>
                  <a:pt x="266" y="25"/>
                </a:lnTo>
                <a:lnTo>
                  <a:pt x="265" y="25"/>
                </a:lnTo>
                <a:lnTo>
                  <a:pt x="264" y="24"/>
                </a:lnTo>
                <a:lnTo>
                  <a:pt x="263" y="23"/>
                </a:lnTo>
                <a:lnTo>
                  <a:pt x="263" y="22"/>
                </a:lnTo>
                <a:lnTo>
                  <a:pt x="262" y="22"/>
                </a:lnTo>
                <a:lnTo>
                  <a:pt x="262" y="21"/>
                </a:lnTo>
                <a:lnTo>
                  <a:pt x="262" y="20"/>
                </a:lnTo>
                <a:lnTo>
                  <a:pt x="262" y="19"/>
                </a:lnTo>
                <a:lnTo>
                  <a:pt x="262" y="19"/>
                </a:lnTo>
                <a:lnTo>
                  <a:pt x="262" y="18"/>
                </a:lnTo>
                <a:lnTo>
                  <a:pt x="263" y="17"/>
                </a:lnTo>
                <a:lnTo>
                  <a:pt x="263" y="15"/>
                </a:lnTo>
                <a:lnTo>
                  <a:pt x="264" y="14"/>
                </a:lnTo>
                <a:lnTo>
                  <a:pt x="265" y="13"/>
                </a:lnTo>
                <a:lnTo>
                  <a:pt x="265" y="12"/>
                </a:lnTo>
                <a:lnTo>
                  <a:pt x="266" y="11"/>
                </a:lnTo>
                <a:lnTo>
                  <a:pt x="268" y="10"/>
                </a:lnTo>
                <a:lnTo>
                  <a:pt x="269" y="8"/>
                </a:lnTo>
                <a:lnTo>
                  <a:pt x="275" y="4"/>
                </a:lnTo>
                <a:lnTo>
                  <a:pt x="278" y="2"/>
                </a:lnTo>
                <a:lnTo>
                  <a:pt x="279" y="1"/>
                </a:lnTo>
                <a:lnTo>
                  <a:pt x="280" y="0"/>
                </a:lnTo>
                <a:lnTo>
                  <a:pt x="280" y="0"/>
                </a:lnTo>
                <a:close/>
              </a:path>
            </a:pathLst>
          </a:custGeom>
          <a:solidFill>
            <a:srgbClr val="F2F2F2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2" name="Freeform 275">
            <a:extLst>
              <a:ext uri="{FF2B5EF4-FFF2-40B4-BE49-F238E27FC236}">
                <a16:creationId xmlns:a16="http://schemas.microsoft.com/office/drawing/2014/main" id="{9CF13C67-4633-4241-AA47-4298CC15437A}"/>
              </a:ext>
            </a:extLst>
          </p:cNvPr>
          <p:cNvSpPr>
            <a:spLocks/>
          </p:cNvSpPr>
          <p:nvPr/>
        </p:nvSpPr>
        <p:spPr bwMode="auto">
          <a:xfrm>
            <a:off x="8812137" y="3364857"/>
            <a:ext cx="1174646" cy="996104"/>
          </a:xfrm>
          <a:custGeom>
            <a:avLst/>
            <a:gdLst>
              <a:gd name="T0" fmla="*/ 240 w 618"/>
              <a:gd name="T1" fmla="*/ 22 h 479"/>
              <a:gd name="T2" fmla="*/ 288 w 618"/>
              <a:gd name="T3" fmla="*/ 18 h 479"/>
              <a:gd name="T4" fmla="*/ 313 w 618"/>
              <a:gd name="T5" fmla="*/ 64 h 479"/>
              <a:gd name="T6" fmla="*/ 349 w 618"/>
              <a:gd name="T7" fmla="*/ 58 h 479"/>
              <a:gd name="T8" fmla="*/ 371 w 618"/>
              <a:gd name="T9" fmla="*/ 86 h 479"/>
              <a:gd name="T10" fmla="*/ 373 w 618"/>
              <a:gd name="T11" fmla="*/ 111 h 479"/>
              <a:gd name="T12" fmla="*/ 401 w 618"/>
              <a:gd name="T13" fmla="*/ 87 h 479"/>
              <a:gd name="T14" fmla="*/ 439 w 618"/>
              <a:gd name="T15" fmla="*/ 87 h 479"/>
              <a:gd name="T16" fmla="*/ 460 w 618"/>
              <a:gd name="T17" fmla="*/ 85 h 479"/>
              <a:gd name="T18" fmla="*/ 488 w 618"/>
              <a:gd name="T19" fmla="*/ 72 h 479"/>
              <a:gd name="T20" fmla="*/ 532 w 618"/>
              <a:gd name="T21" fmla="*/ 97 h 479"/>
              <a:gd name="T22" fmla="*/ 543 w 618"/>
              <a:gd name="T23" fmla="*/ 135 h 479"/>
              <a:gd name="T24" fmla="*/ 520 w 618"/>
              <a:gd name="T25" fmla="*/ 176 h 479"/>
              <a:gd name="T26" fmla="*/ 493 w 618"/>
              <a:gd name="T27" fmla="*/ 189 h 479"/>
              <a:gd name="T28" fmla="*/ 466 w 618"/>
              <a:gd name="T29" fmla="*/ 208 h 479"/>
              <a:gd name="T30" fmla="*/ 456 w 618"/>
              <a:gd name="T31" fmla="*/ 222 h 479"/>
              <a:gd name="T32" fmla="*/ 475 w 618"/>
              <a:gd name="T33" fmla="*/ 244 h 479"/>
              <a:gd name="T34" fmla="*/ 500 w 618"/>
              <a:gd name="T35" fmla="*/ 259 h 479"/>
              <a:gd name="T36" fmla="*/ 526 w 618"/>
              <a:gd name="T37" fmla="*/ 276 h 479"/>
              <a:gd name="T38" fmla="*/ 556 w 618"/>
              <a:gd name="T39" fmla="*/ 299 h 479"/>
              <a:gd name="T40" fmla="*/ 601 w 618"/>
              <a:gd name="T41" fmla="*/ 354 h 479"/>
              <a:gd name="T42" fmla="*/ 617 w 618"/>
              <a:gd name="T43" fmla="*/ 406 h 479"/>
              <a:gd name="T44" fmla="*/ 590 w 618"/>
              <a:gd name="T45" fmla="*/ 401 h 479"/>
              <a:gd name="T46" fmla="*/ 571 w 618"/>
              <a:gd name="T47" fmla="*/ 413 h 479"/>
              <a:gd name="T48" fmla="*/ 527 w 618"/>
              <a:gd name="T49" fmla="*/ 441 h 479"/>
              <a:gd name="T50" fmla="*/ 511 w 618"/>
              <a:gd name="T51" fmla="*/ 464 h 479"/>
              <a:gd name="T52" fmla="*/ 503 w 618"/>
              <a:gd name="T53" fmla="*/ 477 h 479"/>
              <a:gd name="T54" fmla="*/ 470 w 618"/>
              <a:gd name="T55" fmla="*/ 477 h 479"/>
              <a:gd name="T56" fmla="*/ 429 w 618"/>
              <a:gd name="T57" fmla="*/ 462 h 479"/>
              <a:gd name="T58" fmla="*/ 394 w 618"/>
              <a:gd name="T59" fmla="*/ 436 h 479"/>
              <a:gd name="T60" fmla="*/ 369 w 618"/>
              <a:gd name="T61" fmla="*/ 409 h 479"/>
              <a:gd name="T62" fmla="*/ 324 w 618"/>
              <a:gd name="T63" fmla="*/ 410 h 479"/>
              <a:gd name="T64" fmla="*/ 296 w 618"/>
              <a:gd name="T65" fmla="*/ 419 h 479"/>
              <a:gd name="T66" fmla="*/ 280 w 618"/>
              <a:gd name="T67" fmla="*/ 396 h 479"/>
              <a:gd name="T68" fmla="*/ 256 w 618"/>
              <a:gd name="T69" fmla="*/ 420 h 479"/>
              <a:gd name="T70" fmla="*/ 219 w 618"/>
              <a:gd name="T71" fmla="*/ 422 h 479"/>
              <a:gd name="T72" fmla="*/ 192 w 618"/>
              <a:gd name="T73" fmla="*/ 416 h 479"/>
              <a:gd name="T74" fmla="*/ 166 w 618"/>
              <a:gd name="T75" fmla="*/ 435 h 479"/>
              <a:gd name="T76" fmla="*/ 138 w 618"/>
              <a:gd name="T77" fmla="*/ 441 h 479"/>
              <a:gd name="T78" fmla="*/ 126 w 618"/>
              <a:gd name="T79" fmla="*/ 422 h 479"/>
              <a:gd name="T80" fmla="*/ 105 w 618"/>
              <a:gd name="T81" fmla="*/ 404 h 479"/>
              <a:gd name="T82" fmla="*/ 117 w 618"/>
              <a:gd name="T83" fmla="*/ 373 h 479"/>
              <a:gd name="T84" fmla="*/ 110 w 618"/>
              <a:gd name="T85" fmla="*/ 330 h 479"/>
              <a:gd name="T86" fmla="*/ 84 w 618"/>
              <a:gd name="T87" fmla="*/ 322 h 479"/>
              <a:gd name="T88" fmla="*/ 44 w 618"/>
              <a:gd name="T89" fmla="*/ 318 h 479"/>
              <a:gd name="T90" fmla="*/ 30 w 618"/>
              <a:gd name="T91" fmla="*/ 293 h 479"/>
              <a:gd name="T92" fmla="*/ 6 w 618"/>
              <a:gd name="T93" fmla="*/ 281 h 479"/>
              <a:gd name="T94" fmla="*/ 7 w 618"/>
              <a:gd name="T95" fmla="*/ 258 h 479"/>
              <a:gd name="T96" fmla="*/ 14 w 618"/>
              <a:gd name="T97" fmla="*/ 223 h 479"/>
              <a:gd name="T98" fmla="*/ 3 w 618"/>
              <a:gd name="T99" fmla="*/ 184 h 479"/>
              <a:gd name="T100" fmla="*/ 33 w 618"/>
              <a:gd name="T101" fmla="*/ 181 h 479"/>
              <a:gd name="T102" fmla="*/ 62 w 618"/>
              <a:gd name="T103" fmla="*/ 171 h 479"/>
              <a:gd name="T104" fmla="*/ 92 w 618"/>
              <a:gd name="T105" fmla="*/ 177 h 479"/>
              <a:gd name="T106" fmla="*/ 114 w 618"/>
              <a:gd name="T107" fmla="*/ 191 h 479"/>
              <a:gd name="T108" fmla="*/ 136 w 618"/>
              <a:gd name="T109" fmla="*/ 189 h 479"/>
              <a:gd name="T110" fmla="*/ 151 w 618"/>
              <a:gd name="T111" fmla="*/ 159 h 479"/>
              <a:gd name="T112" fmla="*/ 172 w 618"/>
              <a:gd name="T113" fmla="*/ 171 h 479"/>
              <a:gd name="T114" fmla="*/ 204 w 618"/>
              <a:gd name="T115" fmla="*/ 171 h 479"/>
              <a:gd name="T116" fmla="*/ 202 w 618"/>
              <a:gd name="T117" fmla="*/ 145 h 479"/>
              <a:gd name="T118" fmla="*/ 197 w 618"/>
              <a:gd name="T119" fmla="*/ 104 h 479"/>
              <a:gd name="T120" fmla="*/ 187 w 618"/>
              <a:gd name="T121" fmla="*/ 42 h 479"/>
              <a:gd name="T122" fmla="*/ 174 w 618"/>
              <a:gd name="T123" fmla="*/ 0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18" h="479">
                <a:moveTo>
                  <a:pt x="180" y="0"/>
                </a:moveTo>
                <a:lnTo>
                  <a:pt x="182" y="0"/>
                </a:lnTo>
                <a:lnTo>
                  <a:pt x="190" y="1"/>
                </a:lnTo>
                <a:lnTo>
                  <a:pt x="194" y="1"/>
                </a:lnTo>
                <a:lnTo>
                  <a:pt x="197" y="2"/>
                </a:lnTo>
                <a:lnTo>
                  <a:pt x="200" y="3"/>
                </a:lnTo>
                <a:lnTo>
                  <a:pt x="203" y="4"/>
                </a:lnTo>
                <a:lnTo>
                  <a:pt x="204" y="4"/>
                </a:lnTo>
                <a:lnTo>
                  <a:pt x="206" y="5"/>
                </a:lnTo>
                <a:lnTo>
                  <a:pt x="207" y="5"/>
                </a:lnTo>
                <a:lnTo>
                  <a:pt x="212" y="8"/>
                </a:lnTo>
                <a:lnTo>
                  <a:pt x="216" y="10"/>
                </a:lnTo>
                <a:lnTo>
                  <a:pt x="219" y="11"/>
                </a:lnTo>
                <a:lnTo>
                  <a:pt x="226" y="14"/>
                </a:lnTo>
                <a:lnTo>
                  <a:pt x="228" y="15"/>
                </a:lnTo>
                <a:lnTo>
                  <a:pt x="230" y="16"/>
                </a:lnTo>
                <a:lnTo>
                  <a:pt x="232" y="17"/>
                </a:lnTo>
                <a:lnTo>
                  <a:pt x="234" y="18"/>
                </a:lnTo>
                <a:lnTo>
                  <a:pt x="235" y="19"/>
                </a:lnTo>
                <a:lnTo>
                  <a:pt x="240" y="22"/>
                </a:lnTo>
                <a:lnTo>
                  <a:pt x="241" y="23"/>
                </a:lnTo>
                <a:lnTo>
                  <a:pt x="242" y="24"/>
                </a:lnTo>
                <a:lnTo>
                  <a:pt x="244" y="24"/>
                </a:lnTo>
                <a:lnTo>
                  <a:pt x="245" y="25"/>
                </a:lnTo>
                <a:lnTo>
                  <a:pt x="247" y="25"/>
                </a:lnTo>
                <a:lnTo>
                  <a:pt x="248" y="25"/>
                </a:lnTo>
                <a:lnTo>
                  <a:pt x="250" y="26"/>
                </a:lnTo>
                <a:lnTo>
                  <a:pt x="251" y="26"/>
                </a:lnTo>
                <a:lnTo>
                  <a:pt x="256" y="26"/>
                </a:lnTo>
                <a:lnTo>
                  <a:pt x="258" y="26"/>
                </a:lnTo>
                <a:lnTo>
                  <a:pt x="260" y="26"/>
                </a:lnTo>
                <a:lnTo>
                  <a:pt x="261" y="25"/>
                </a:lnTo>
                <a:lnTo>
                  <a:pt x="264" y="25"/>
                </a:lnTo>
                <a:lnTo>
                  <a:pt x="274" y="22"/>
                </a:lnTo>
                <a:lnTo>
                  <a:pt x="277" y="21"/>
                </a:lnTo>
                <a:lnTo>
                  <a:pt x="282" y="19"/>
                </a:lnTo>
                <a:lnTo>
                  <a:pt x="284" y="19"/>
                </a:lnTo>
                <a:lnTo>
                  <a:pt x="285" y="18"/>
                </a:lnTo>
                <a:lnTo>
                  <a:pt x="287" y="18"/>
                </a:lnTo>
                <a:lnTo>
                  <a:pt x="288" y="18"/>
                </a:lnTo>
                <a:lnTo>
                  <a:pt x="289" y="18"/>
                </a:lnTo>
                <a:lnTo>
                  <a:pt x="290" y="19"/>
                </a:lnTo>
                <a:lnTo>
                  <a:pt x="291" y="19"/>
                </a:lnTo>
                <a:lnTo>
                  <a:pt x="292" y="20"/>
                </a:lnTo>
                <a:lnTo>
                  <a:pt x="293" y="20"/>
                </a:lnTo>
                <a:lnTo>
                  <a:pt x="294" y="22"/>
                </a:lnTo>
                <a:lnTo>
                  <a:pt x="295" y="23"/>
                </a:lnTo>
                <a:lnTo>
                  <a:pt x="296" y="25"/>
                </a:lnTo>
                <a:lnTo>
                  <a:pt x="297" y="26"/>
                </a:lnTo>
                <a:lnTo>
                  <a:pt x="297" y="27"/>
                </a:lnTo>
                <a:lnTo>
                  <a:pt x="299" y="34"/>
                </a:lnTo>
                <a:lnTo>
                  <a:pt x="300" y="36"/>
                </a:lnTo>
                <a:lnTo>
                  <a:pt x="302" y="40"/>
                </a:lnTo>
                <a:lnTo>
                  <a:pt x="306" y="48"/>
                </a:lnTo>
                <a:lnTo>
                  <a:pt x="308" y="52"/>
                </a:lnTo>
                <a:lnTo>
                  <a:pt x="310" y="58"/>
                </a:lnTo>
                <a:lnTo>
                  <a:pt x="311" y="60"/>
                </a:lnTo>
                <a:lnTo>
                  <a:pt x="312" y="62"/>
                </a:lnTo>
                <a:lnTo>
                  <a:pt x="313" y="64"/>
                </a:lnTo>
                <a:lnTo>
                  <a:pt x="313" y="64"/>
                </a:lnTo>
                <a:lnTo>
                  <a:pt x="314" y="65"/>
                </a:lnTo>
                <a:lnTo>
                  <a:pt x="314" y="65"/>
                </a:lnTo>
                <a:lnTo>
                  <a:pt x="315" y="66"/>
                </a:lnTo>
                <a:lnTo>
                  <a:pt x="316" y="66"/>
                </a:lnTo>
                <a:lnTo>
                  <a:pt x="317" y="66"/>
                </a:lnTo>
                <a:lnTo>
                  <a:pt x="317" y="67"/>
                </a:lnTo>
                <a:lnTo>
                  <a:pt x="318" y="67"/>
                </a:lnTo>
                <a:lnTo>
                  <a:pt x="319" y="67"/>
                </a:lnTo>
                <a:lnTo>
                  <a:pt x="320" y="67"/>
                </a:lnTo>
                <a:lnTo>
                  <a:pt x="321" y="67"/>
                </a:lnTo>
                <a:lnTo>
                  <a:pt x="322" y="67"/>
                </a:lnTo>
                <a:lnTo>
                  <a:pt x="324" y="66"/>
                </a:lnTo>
                <a:lnTo>
                  <a:pt x="327" y="65"/>
                </a:lnTo>
                <a:lnTo>
                  <a:pt x="334" y="63"/>
                </a:lnTo>
                <a:lnTo>
                  <a:pt x="337" y="62"/>
                </a:lnTo>
                <a:lnTo>
                  <a:pt x="341" y="60"/>
                </a:lnTo>
                <a:lnTo>
                  <a:pt x="343" y="60"/>
                </a:lnTo>
                <a:lnTo>
                  <a:pt x="345" y="59"/>
                </a:lnTo>
                <a:lnTo>
                  <a:pt x="347" y="58"/>
                </a:lnTo>
                <a:lnTo>
                  <a:pt x="349" y="58"/>
                </a:lnTo>
                <a:lnTo>
                  <a:pt x="350" y="58"/>
                </a:lnTo>
                <a:lnTo>
                  <a:pt x="352" y="58"/>
                </a:lnTo>
                <a:lnTo>
                  <a:pt x="354" y="58"/>
                </a:lnTo>
                <a:lnTo>
                  <a:pt x="355" y="58"/>
                </a:lnTo>
                <a:lnTo>
                  <a:pt x="357" y="59"/>
                </a:lnTo>
                <a:lnTo>
                  <a:pt x="359" y="60"/>
                </a:lnTo>
                <a:lnTo>
                  <a:pt x="360" y="61"/>
                </a:lnTo>
                <a:lnTo>
                  <a:pt x="362" y="62"/>
                </a:lnTo>
                <a:lnTo>
                  <a:pt x="363" y="63"/>
                </a:lnTo>
                <a:lnTo>
                  <a:pt x="364" y="64"/>
                </a:lnTo>
                <a:lnTo>
                  <a:pt x="364" y="65"/>
                </a:lnTo>
                <a:lnTo>
                  <a:pt x="365" y="66"/>
                </a:lnTo>
                <a:lnTo>
                  <a:pt x="366" y="68"/>
                </a:lnTo>
                <a:lnTo>
                  <a:pt x="367" y="69"/>
                </a:lnTo>
                <a:lnTo>
                  <a:pt x="367" y="71"/>
                </a:lnTo>
                <a:lnTo>
                  <a:pt x="369" y="74"/>
                </a:lnTo>
                <a:lnTo>
                  <a:pt x="369" y="76"/>
                </a:lnTo>
                <a:lnTo>
                  <a:pt x="370" y="79"/>
                </a:lnTo>
                <a:lnTo>
                  <a:pt x="371" y="82"/>
                </a:lnTo>
                <a:lnTo>
                  <a:pt x="371" y="86"/>
                </a:lnTo>
                <a:lnTo>
                  <a:pt x="373" y="91"/>
                </a:lnTo>
                <a:lnTo>
                  <a:pt x="373" y="93"/>
                </a:lnTo>
                <a:lnTo>
                  <a:pt x="373" y="94"/>
                </a:lnTo>
                <a:lnTo>
                  <a:pt x="373" y="95"/>
                </a:lnTo>
                <a:lnTo>
                  <a:pt x="373" y="96"/>
                </a:lnTo>
                <a:lnTo>
                  <a:pt x="373" y="96"/>
                </a:lnTo>
                <a:lnTo>
                  <a:pt x="372" y="97"/>
                </a:lnTo>
                <a:lnTo>
                  <a:pt x="372" y="98"/>
                </a:lnTo>
                <a:lnTo>
                  <a:pt x="370" y="102"/>
                </a:lnTo>
                <a:lnTo>
                  <a:pt x="369" y="104"/>
                </a:lnTo>
                <a:lnTo>
                  <a:pt x="369" y="105"/>
                </a:lnTo>
                <a:lnTo>
                  <a:pt x="369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8"/>
                </a:lnTo>
                <a:lnTo>
                  <a:pt x="370" y="109"/>
                </a:lnTo>
                <a:lnTo>
                  <a:pt x="370" y="110"/>
                </a:lnTo>
                <a:lnTo>
                  <a:pt x="371" y="110"/>
                </a:lnTo>
                <a:lnTo>
                  <a:pt x="372" y="111"/>
                </a:lnTo>
                <a:lnTo>
                  <a:pt x="373" y="111"/>
                </a:lnTo>
                <a:lnTo>
                  <a:pt x="375" y="112"/>
                </a:lnTo>
                <a:lnTo>
                  <a:pt x="376" y="112"/>
                </a:lnTo>
                <a:lnTo>
                  <a:pt x="377" y="113"/>
                </a:lnTo>
                <a:lnTo>
                  <a:pt x="379" y="113"/>
                </a:lnTo>
                <a:lnTo>
                  <a:pt x="380" y="112"/>
                </a:lnTo>
                <a:lnTo>
                  <a:pt x="381" y="112"/>
                </a:lnTo>
                <a:lnTo>
                  <a:pt x="383" y="111"/>
                </a:lnTo>
                <a:lnTo>
                  <a:pt x="385" y="110"/>
                </a:lnTo>
                <a:lnTo>
                  <a:pt x="388" y="107"/>
                </a:lnTo>
                <a:lnTo>
                  <a:pt x="389" y="107"/>
                </a:lnTo>
                <a:lnTo>
                  <a:pt x="390" y="106"/>
                </a:lnTo>
                <a:lnTo>
                  <a:pt x="391" y="105"/>
                </a:lnTo>
                <a:lnTo>
                  <a:pt x="391" y="105"/>
                </a:lnTo>
                <a:lnTo>
                  <a:pt x="392" y="104"/>
                </a:lnTo>
                <a:lnTo>
                  <a:pt x="392" y="103"/>
                </a:lnTo>
                <a:lnTo>
                  <a:pt x="394" y="101"/>
                </a:lnTo>
                <a:lnTo>
                  <a:pt x="396" y="95"/>
                </a:lnTo>
                <a:lnTo>
                  <a:pt x="398" y="92"/>
                </a:lnTo>
                <a:lnTo>
                  <a:pt x="399" y="90"/>
                </a:lnTo>
                <a:lnTo>
                  <a:pt x="401" y="87"/>
                </a:lnTo>
                <a:lnTo>
                  <a:pt x="403" y="85"/>
                </a:lnTo>
                <a:lnTo>
                  <a:pt x="405" y="83"/>
                </a:lnTo>
                <a:lnTo>
                  <a:pt x="407" y="81"/>
                </a:lnTo>
                <a:lnTo>
                  <a:pt x="409" y="80"/>
                </a:lnTo>
                <a:lnTo>
                  <a:pt x="410" y="79"/>
                </a:lnTo>
                <a:lnTo>
                  <a:pt x="411" y="78"/>
                </a:lnTo>
                <a:lnTo>
                  <a:pt x="413" y="77"/>
                </a:lnTo>
                <a:lnTo>
                  <a:pt x="414" y="77"/>
                </a:lnTo>
                <a:lnTo>
                  <a:pt x="415" y="77"/>
                </a:lnTo>
                <a:lnTo>
                  <a:pt x="417" y="77"/>
                </a:lnTo>
                <a:lnTo>
                  <a:pt x="419" y="77"/>
                </a:lnTo>
                <a:lnTo>
                  <a:pt x="421" y="77"/>
                </a:lnTo>
                <a:lnTo>
                  <a:pt x="422" y="78"/>
                </a:lnTo>
                <a:lnTo>
                  <a:pt x="424" y="78"/>
                </a:lnTo>
                <a:lnTo>
                  <a:pt x="430" y="81"/>
                </a:lnTo>
                <a:lnTo>
                  <a:pt x="432" y="82"/>
                </a:lnTo>
                <a:lnTo>
                  <a:pt x="433" y="83"/>
                </a:lnTo>
                <a:lnTo>
                  <a:pt x="435" y="84"/>
                </a:lnTo>
                <a:lnTo>
                  <a:pt x="437" y="86"/>
                </a:lnTo>
                <a:lnTo>
                  <a:pt x="439" y="87"/>
                </a:lnTo>
                <a:lnTo>
                  <a:pt x="443" y="91"/>
                </a:lnTo>
                <a:lnTo>
                  <a:pt x="444" y="91"/>
                </a:lnTo>
                <a:lnTo>
                  <a:pt x="445" y="92"/>
                </a:lnTo>
                <a:lnTo>
                  <a:pt x="446" y="93"/>
                </a:lnTo>
                <a:lnTo>
                  <a:pt x="447" y="93"/>
                </a:lnTo>
                <a:lnTo>
                  <a:pt x="448" y="93"/>
                </a:lnTo>
                <a:lnTo>
                  <a:pt x="449" y="93"/>
                </a:lnTo>
                <a:lnTo>
                  <a:pt x="450" y="93"/>
                </a:lnTo>
                <a:lnTo>
                  <a:pt x="451" y="93"/>
                </a:lnTo>
                <a:lnTo>
                  <a:pt x="452" y="93"/>
                </a:lnTo>
                <a:lnTo>
                  <a:pt x="453" y="92"/>
                </a:lnTo>
                <a:lnTo>
                  <a:pt x="454" y="92"/>
                </a:lnTo>
                <a:lnTo>
                  <a:pt x="455" y="91"/>
                </a:lnTo>
                <a:lnTo>
                  <a:pt x="456" y="91"/>
                </a:lnTo>
                <a:lnTo>
                  <a:pt x="457" y="90"/>
                </a:lnTo>
                <a:lnTo>
                  <a:pt x="458" y="89"/>
                </a:lnTo>
                <a:lnTo>
                  <a:pt x="458" y="89"/>
                </a:lnTo>
                <a:lnTo>
                  <a:pt x="459" y="88"/>
                </a:lnTo>
                <a:lnTo>
                  <a:pt x="459" y="87"/>
                </a:lnTo>
                <a:lnTo>
                  <a:pt x="460" y="85"/>
                </a:lnTo>
                <a:lnTo>
                  <a:pt x="462" y="81"/>
                </a:lnTo>
                <a:lnTo>
                  <a:pt x="463" y="78"/>
                </a:lnTo>
                <a:lnTo>
                  <a:pt x="464" y="76"/>
                </a:lnTo>
                <a:lnTo>
                  <a:pt x="465" y="75"/>
                </a:lnTo>
                <a:lnTo>
                  <a:pt x="466" y="74"/>
                </a:lnTo>
                <a:lnTo>
                  <a:pt x="466" y="73"/>
                </a:lnTo>
                <a:lnTo>
                  <a:pt x="467" y="72"/>
                </a:lnTo>
                <a:lnTo>
                  <a:pt x="468" y="72"/>
                </a:lnTo>
                <a:lnTo>
                  <a:pt x="469" y="71"/>
                </a:lnTo>
                <a:lnTo>
                  <a:pt x="469" y="71"/>
                </a:lnTo>
                <a:lnTo>
                  <a:pt x="470" y="71"/>
                </a:lnTo>
                <a:lnTo>
                  <a:pt x="471" y="70"/>
                </a:lnTo>
                <a:lnTo>
                  <a:pt x="473" y="70"/>
                </a:lnTo>
                <a:lnTo>
                  <a:pt x="474" y="70"/>
                </a:lnTo>
                <a:lnTo>
                  <a:pt x="476" y="70"/>
                </a:lnTo>
                <a:lnTo>
                  <a:pt x="478" y="70"/>
                </a:lnTo>
                <a:lnTo>
                  <a:pt x="480" y="70"/>
                </a:lnTo>
                <a:lnTo>
                  <a:pt x="482" y="70"/>
                </a:lnTo>
                <a:lnTo>
                  <a:pt x="483" y="71"/>
                </a:lnTo>
                <a:lnTo>
                  <a:pt x="488" y="72"/>
                </a:lnTo>
                <a:lnTo>
                  <a:pt x="490" y="72"/>
                </a:lnTo>
                <a:lnTo>
                  <a:pt x="491" y="72"/>
                </a:lnTo>
                <a:lnTo>
                  <a:pt x="493" y="72"/>
                </a:lnTo>
                <a:lnTo>
                  <a:pt x="495" y="73"/>
                </a:lnTo>
                <a:lnTo>
                  <a:pt x="500" y="73"/>
                </a:lnTo>
                <a:lnTo>
                  <a:pt x="502" y="73"/>
                </a:lnTo>
                <a:lnTo>
                  <a:pt x="504" y="73"/>
                </a:lnTo>
                <a:lnTo>
                  <a:pt x="505" y="73"/>
                </a:lnTo>
                <a:lnTo>
                  <a:pt x="507" y="74"/>
                </a:lnTo>
                <a:lnTo>
                  <a:pt x="508" y="74"/>
                </a:lnTo>
                <a:lnTo>
                  <a:pt x="510" y="75"/>
                </a:lnTo>
                <a:lnTo>
                  <a:pt x="511" y="76"/>
                </a:lnTo>
                <a:lnTo>
                  <a:pt x="513" y="77"/>
                </a:lnTo>
                <a:lnTo>
                  <a:pt x="516" y="80"/>
                </a:lnTo>
                <a:lnTo>
                  <a:pt x="519" y="83"/>
                </a:lnTo>
                <a:lnTo>
                  <a:pt x="520" y="84"/>
                </a:lnTo>
                <a:lnTo>
                  <a:pt x="523" y="86"/>
                </a:lnTo>
                <a:lnTo>
                  <a:pt x="526" y="89"/>
                </a:lnTo>
                <a:lnTo>
                  <a:pt x="530" y="94"/>
                </a:lnTo>
                <a:lnTo>
                  <a:pt x="532" y="97"/>
                </a:lnTo>
                <a:lnTo>
                  <a:pt x="534" y="99"/>
                </a:lnTo>
                <a:lnTo>
                  <a:pt x="539" y="103"/>
                </a:lnTo>
                <a:lnTo>
                  <a:pt x="543" y="107"/>
                </a:lnTo>
                <a:lnTo>
                  <a:pt x="545" y="109"/>
                </a:lnTo>
                <a:lnTo>
                  <a:pt x="547" y="112"/>
                </a:lnTo>
                <a:lnTo>
                  <a:pt x="548" y="114"/>
                </a:lnTo>
                <a:lnTo>
                  <a:pt x="550" y="116"/>
                </a:lnTo>
                <a:lnTo>
                  <a:pt x="550" y="118"/>
                </a:lnTo>
                <a:lnTo>
                  <a:pt x="551" y="120"/>
                </a:lnTo>
                <a:lnTo>
                  <a:pt x="551" y="122"/>
                </a:lnTo>
                <a:lnTo>
                  <a:pt x="551" y="123"/>
                </a:lnTo>
                <a:lnTo>
                  <a:pt x="551" y="123"/>
                </a:lnTo>
                <a:lnTo>
                  <a:pt x="551" y="125"/>
                </a:lnTo>
                <a:lnTo>
                  <a:pt x="551" y="126"/>
                </a:lnTo>
                <a:lnTo>
                  <a:pt x="550" y="127"/>
                </a:lnTo>
                <a:lnTo>
                  <a:pt x="550" y="128"/>
                </a:lnTo>
                <a:lnTo>
                  <a:pt x="549" y="129"/>
                </a:lnTo>
                <a:lnTo>
                  <a:pt x="547" y="131"/>
                </a:lnTo>
                <a:lnTo>
                  <a:pt x="544" y="134"/>
                </a:lnTo>
                <a:lnTo>
                  <a:pt x="543" y="135"/>
                </a:lnTo>
                <a:lnTo>
                  <a:pt x="543" y="136"/>
                </a:lnTo>
                <a:lnTo>
                  <a:pt x="542" y="137"/>
                </a:lnTo>
                <a:lnTo>
                  <a:pt x="541" y="139"/>
                </a:lnTo>
                <a:lnTo>
                  <a:pt x="540" y="143"/>
                </a:lnTo>
                <a:lnTo>
                  <a:pt x="539" y="145"/>
                </a:lnTo>
                <a:lnTo>
                  <a:pt x="538" y="147"/>
                </a:lnTo>
                <a:lnTo>
                  <a:pt x="536" y="150"/>
                </a:lnTo>
                <a:lnTo>
                  <a:pt x="536" y="152"/>
                </a:lnTo>
                <a:lnTo>
                  <a:pt x="535" y="153"/>
                </a:lnTo>
                <a:lnTo>
                  <a:pt x="535" y="157"/>
                </a:lnTo>
                <a:lnTo>
                  <a:pt x="534" y="158"/>
                </a:lnTo>
                <a:lnTo>
                  <a:pt x="534" y="160"/>
                </a:lnTo>
                <a:lnTo>
                  <a:pt x="533" y="162"/>
                </a:lnTo>
                <a:lnTo>
                  <a:pt x="532" y="164"/>
                </a:lnTo>
                <a:lnTo>
                  <a:pt x="530" y="166"/>
                </a:lnTo>
                <a:lnTo>
                  <a:pt x="529" y="167"/>
                </a:lnTo>
                <a:lnTo>
                  <a:pt x="524" y="173"/>
                </a:lnTo>
                <a:lnTo>
                  <a:pt x="522" y="175"/>
                </a:lnTo>
                <a:lnTo>
                  <a:pt x="521" y="176"/>
                </a:lnTo>
                <a:lnTo>
                  <a:pt x="520" y="176"/>
                </a:lnTo>
                <a:lnTo>
                  <a:pt x="519" y="177"/>
                </a:lnTo>
                <a:lnTo>
                  <a:pt x="518" y="178"/>
                </a:lnTo>
                <a:lnTo>
                  <a:pt x="517" y="178"/>
                </a:lnTo>
                <a:lnTo>
                  <a:pt x="516" y="178"/>
                </a:lnTo>
                <a:lnTo>
                  <a:pt x="514" y="179"/>
                </a:lnTo>
                <a:lnTo>
                  <a:pt x="513" y="179"/>
                </a:lnTo>
                <a:lnTo>
                  <a:pt x="511" y="179"/>
                </a:lnTo>
                <a:lnTo>
                  <a:pt x="508" y="178"/>
                </a:lnTo>
                <a:lnTo>
                  <a:pt x="506" y="178"/>
                </a:lnTo>
                <a:lnTo>
                  <a:pt x="505" y="178"/>
                </a:lnTo>
                <a:lnTo>
                  <a:pt x="505" y="178"/>
                </a:lnTo>
                <a:lnTo>
                  <a:pt x="504" y="179"/>
                </a:lnTo>
                <a:lnTo>
                  <a:pt x="503" y="179"/>
                </a:lnTo>
                <a:lnTo>
                  <a:pt x="502" y="179"/>
                </a:lnTo>
                <a:lnTo>
                  <a:pt x="501" y="180"/>
                </a:lnTo>
                <a:lnTo>
                  <a:pt x="501" y="181"/>
                </a:lnTo>
                <a:lnTo>
                  <a:pt x="499" y="183"/>
                </a:lnTo>
                <a:lnTo>
                  <a:pt x="495" y="187"/>
                </a:lnTo>
                <a:lnTo>
                  <a:pt x="494" y="188"/>
                </a:lnTo>
                <a:lnTo>
                  <a:pt x="493" y="189"/>
                </a:lnTo>
                <a:lnTo>
                  <a:pt x="491" y="190"/>
                </a:lnTo>
                <a:lnTo>
                  <a:pt x="490" y="190"/>
                </a:lnTo>
                <a:lnTo>
                  <a:pt x="489" y="191"/>
                </a:lnTo>
                <a:lnTo>
                  <a:pt x="486" y="192"/>
                </a:lnTo>
                <a:lnTo>
                  <a:pt x="485" y="192"/>
                </a:lnTo>
                <a:lnTo>
                  <a:pt x="484" y="192"/>
                </a:lnTo>
                <a:lnTo>
                  <a:pt x="482" y="194"/>
                </a:lnTo>
                <a:lnTo>
                  <a:pt x="479" y="195"/>
                </a:lnTo>
                <a:lnTo>
                  <a:pt x="478" y="196"/>
                </a:lnTo>
                <a:lnTo>
                  <a:pt x="477" y="197"/>
                </a:lnTo>
                <a:lnTo>
                  <a:pt x="477" y="197"/>
                </a:lnTo>
                <a:lnTo>
                  <a:pt x="475" y="199"/>
                </a:lnTo>
                <a:lnTo>
                  <a:pt x="474" y="200"/>
                </a:lnTo>
                <a:lnTo>
                  <a:pt x="473" y="201"/>
                </a:lnTo>
                <a:lnTo>
                  <a:pt x="470" y="203"/>
                </a:lnTo>
                <a:lnTo>
                  <a:pt x="470" y="203"/>
                </a:lnTo>
                <a:lnTo>
                  <a:pt x="469" y="204"/>
                </a:lnTo>
                <a:lnTo>
                  <a:pt x="467" y="206"/>
                </a:lnTo>
                <a:lnTo>
                  <a:pt x="466" y="207"/>
                </a:lnTo>
                <a:lnTo>
                  <a:pt x="466" y="208"/>
                </a:lnTo>
                <a:lnTo>
                  <a:pt x="466" y="209"/>
                </a:lnTo>
                <a:lnTo>
                  <a:pt x="466" y="211"/>
                </a:lnTo>
                <a:lnTo>
                  <a:pt x="465" y="212"/>
                </a:lnTo>
                <a:lnTo>
                  <a:pt x="465" y="213"/>
                </a:lnTo>
                <a:lnTo>
                  <a:pt x="465" y="213"/>
                </a:lnTo>
                <a:lnTo>
                  <a:pt x="464" y="214"/>
                </a:lnTo>
                <a:lnTo>
                  <a:pt x="463" y="214"/>
                </a:lnTo>
                <a:lnTo>
                  <a:pt x="463" y="214"/>
                </a:lnTo>
                <a:lnTo>
                  <a:pt x="461" y="215"/>
                </a:lnTo>
                <a:lnTo>
                  <a:pt x="460" y="215"/>
                </a:lnTo>
                <a:lnTo>
                  <a:pt x="460" y="215"/>
                </a:lnTo>
                <a:lnTo>
                  <a:pt x="459" y="215"/>
                </a:lnTo>
                <a:lnTo>
                  <a:pt x="458" y="216"/>
                </a:lnTo>
                <a:lnTo>
                  <a:pt x="458" y="216"/>
                </a:lnTo>
                <a:lnTo>
                  <a:pt x="457" y="217"/>
                </a:lnTo>
                <a:lnTo>
                  <a:pt x="457" y="218"/>
                </a:lnTo>
                <a:lnTo>
                  <a:pt x="456" y="219"/>
                </a:lnTo>
                <a:lnTo>
                  <a:pt x="456" y="220"/>
                </a:lnTo>
                <a:lnTo>
                  <a:pt x="456" y="221"/>
                </a:lnTo>
                <a:lnTo>
                  <a:pt x="456" y="222"/>
                </a:lnTo>
                <a:lnTo>
                  <a:pt x="456" y="223"/>
                </a:lnTo>
                <a:lnTo>
                  <a:pt x="456" y="224"/>
                </a:lnTo>
                <a:lnTo>
                  <a:pt x="456" y="225"/>
                </a:lnTo>
                <a:lnTo>
                  <a:pt x="456" y="226"/>
                </a:lnTo>
                <a:lnTo>
                  <a:pt x="457" y="228"/>
                </a:lnTo>
                <a:lnTo>
                  <a:pt x="459" y="232"/>
                </a:lnTo>
                <a:lnTo>
                  <a:pt x="460" y="234"/>
                </a:lnTo>
                <a:lnTo>
                  <a:pt x="461" y="236"/>
                </a:lnTo>
                <a:lnTo>
                  <a:pt x="462" y="236"/>
                </a:lnTo>
                <a:lnTo>
                  <a:pt x="463" y="237"/>
                </a:lnTo>
                <a:lnTo>
                  <a:pt x="463" y="237"/>
                </a:lnTo>
                <a:lnTo>
                  <a:pt x="464" y="238"/>
                </a:lnTo>
                <a:lnTo>
                  <a:pt x="465" y="238"/>
                </a:lnTo>
                <a:lnTo>
                  <a:pt x="468" y="239"/>
                </a:lnTo>
                <a:lnTo>
                  <a:pt x="469" y="239"/>
                </a:lnTo>
                <a:lnTo>
                  <a:pt x="470" y="240"/>
                </a:lnTo>
                <a:lnTo>
                  <a:pt x="471" y="241"/>
                </a:lnTo>
                <a:lnTo>
                  <a:pt x="473" y="242"/>
                </a:lnTo>
                <a:lnTo>
                  <a:pt x="474" y="243"/>
                </a:lnTo>
                <a:lnTo>
                  <a:pt x="475" y="244"/>
                </a:lnTo>
                <a:lnTo>
                  <a:pt x="477" y="248"/>
                </a:lnTo>
                <a:lnTo>
                  <a:pt x="478" y="249"/>
                </a:lnTo>
                <a:lnTo>
                  <a:pt x="480" y="251"/>
                </a:lnTo>
                <a:lnTo>
                  <a:pt x="481" y="252"/>
                </a:lnTo>
                <a:lnTo>
                  <a:pt x="482" y="254"/>
                </a:lnTo>
                <a:lnTo>
                  <a:pt x="484" y="257"/>
                </a:lnTo>
                <a:lnTo>
                  <a:pt x="485" y="258"/>
                </a:lnTo>
                <a:lnTo>
                  <a:pt x="486" y="259"/>
                </a:lnTo>
                <a:lnTo>
                  <a:pt x="487" y="260"/>
                </a:lnTo>
                <a:lnTo>
                  <a:pt x="488" y="261"/>
                </a:lnTo>
                <a:lnTo>
                  <a:pt x="489" y="262"/>
                </a:lnTo>
                <a:lnTo>
                  <a:pt x="489" y="262"/>
                </a:lnTo>
                <a:lnTo>
                  <a:pt x="490" y="262"/>
                </a:lnTo>
                <a:lnTo>
                  <a:pt x="491" y="262"/>
                </a:lnTo>
                <a:lnTo>
                  <a:pt x="492" y="262"/>
                </a:lnTo>
                <a:lnTo>
                  <a:pt x="493" y="262"/>
                </a:lnTo>
                <a:lnTo>
                  <a:pt x="494" y="262"/>
                </a:lnTo>
                <a:lnTo>
                  <a:pt x="498" y="260"/>
                </a:lnTo>
                <a:lnTo>
                  <a:pt x="499" y="259"/>
                </a:lnTo>
                <a:lnTo>
                  <a:pt x="500" y="259"/>
                </a:lnTo>
                <a:lnTo>
                  <a:pt x="502" y="259"/>
                </a:lnTo>
                <a:lnTo>
                  <a:pt x="503" y="258"/>
                </a:lnTo>
                <a:lnTo>
                  <a:pt x="505" y="258"/>
                </a:lnTo>
                <a:lnTo>
                  <a:pt x="507" y="258"/>
                </a:lnTo>
                <a:lnTo>
                  <a:pt x="509" y="258"/>
                </a:lnTo>
                <a:lnTo>
                  <a:pt x="511" y="258"/>
                </a:lnTo>
                <a:lnTo>
                  <a:pt x="513" y="258"/>
                </a:lnTo>
                <a:lnTo>
                  <a:pt x="515" y="259"/>
                </a:lnTo>
                <a:lnTo>
                  <a:pt x="516" y="259"/>
                </a:lnTo>
                <a:lnTo>
                  <a:pt x="517" y="260"/>
                </a:lnTo>
                <a:lnTo>
                  <a:pt x="519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2"/>
                </a:lnTo>
                <a:lnTo>
                  <a:pt x="522" y="263"/>
                </a:lnTo>
                <a:lnTo>
                  <a:pt x="523" y="265"/>
                </a:lnTo>
                <a:lnTo>
                  <a:pt x="524" y="267"/>
                </a:lnTo>
                <a:lnTo>
                  <a:pt x="524" y="269"/>
                </a:lnTo>
                <a:lnTo>
                  <a:pt x="525" y="274"/>
                </a:lnTo>
                <a:lnTo>
                  <a:pt x="526" y="276"/>
                </a:lnTo>
                <a:lnTo>
                  <a:pt x="527" y="278"/>
                </a:lnTo>
                <a:lnTo>
                  <a:pt x="528" y="280"/>
                </a:lnTo>
                <a:lnTo>
                  <a:pt x="529" y="282"/>
                </a:lnTo>
                <a:lnTo>
                  <a:pt x="530" y="284"/>
                </a:lnTo>
                <a:lnTo>
                  <a:pt x="531" y="286"/>
                </a:lnTo>
                <a:lnTo>
                  <a:pt x="532" y="287"/>
                </a:lnTo>
                <a:lnTo>
                  <a:pt x="533" y="289"/>
                </a:lnTo>
                <a:lnTo>
                  <a:pt x="535" y="290"/>
                </a:lnTo>
                <a:lnTo>
                  <a:pt x="536" y="291"/>
                </a:lnTo>
                <a:lnTo>
                  <a:pt x="538" y="292"/>
                </a:lnTo>
                <a:lnTo>
                  <a:pt x="539" y="293"/>
                </a:lnTo>
                <a:lnTo>
                  <a:pt x="541" y="293"/>
                </a:lnTo>
                <a:lnTo>
                  <a:pt x="542" y="294"/>
                </a:lnTo>
                <a:lnTo>
                  <a:pt x="546" y="294"/>
                </a:lnTo>
                <a:lnTo>
                  <a:pt x="548" y="295"/>
                </a:lnTo>
                <a:lnTo>
                  <a:pt x="550" y="295"/>
                </a:lnTo>
                <a:lnTo>
                  <a:pt x="551" y="296"/>
                </a:lnTo>
                <a:lnTo>
                  <a:pt x="553" y="297"/>
                </a:lnTo>
                <a:lnTo>
                  <a:pt x="554" y="298"/>
                </a:lnTo>
                <a:lnTo>
                  <a:pt x="556" y="299"/>
                </a:lnTo>
                <a:lnTo>
                  <a:pt x="557" y="301"/>
                </a:lnTo>
                <a:lnTo>
                  <a:pt x="559" y="304"/>
                </a:lnTo>
                <a:lnTo>
                  <a:pt x="563" y="308"/>
                </a:lnTo>
                <a:lnTo>
                  <a:pt x="565" y="311"/>
                </a:lnTo>
                <a:lnTo>
                  <a:pt x="567" y="313"/>
                </a:lnTo>
                <a:lnTo>
                  <a:pt x="570" y="318"/>
                </a:lnTo>
                <a:lnTo>
                  <a:pt x="573" y="323"/>
                </a:lnTo>
                <a:lnTo>
                  <a:pt x="575" y="327"/>
                </a:lnTo>
                <a:lnTo>
                  <a:pt x="578" y="330"/>
                </a:lnTo>
                <a:lnTo>
                  <a:pt x="579" y="331"/>
                </a:lnTo>
                <a:lnTo>
                  <a:pt x="580" y="333"/>
                </a:lnTo>
                <a:lnTo>
                  <a:pt x="584" y="337"/>
                </a:lnTo>
                <a:lnTo>
                  <a:pt x="589" y="343"/>
                </a:lnTo>
                <a:lnTo>
                  <a:pt x="591" y="345"/>
                </a:lnTo>
                <a:lnTo>
                  <a:pt x="592" y="346"/>
                </a:lnTo>
                <a:lnTo>
                  <a:pt x="594" y="347"/>
                </a:lnTo>
                <a:lnTo>
                  <a:pt x="598" y="351"/>
                </a:lnTo>
                <a:lnTo>
                  <a:pt x="599" y="352"/>
                </a:lnTo>
                <a:lnTo>
                  <a:pt x="600" y="353"/>
                </a:lnTo>
                <a:lnTo>
                  <a:pt x="601" y="354"/>
                </a:lnTo>
                <a:lnTo>
                  <a:pt x="602" y="356"/>
                </a:lnTo>
                <a:lnTo>
                  <a:pt x="603" y="357"/>
                </a:lnTo>
                <a:lnTo>
                  <a:pt x="604" y="359"/>
                </a:lnTo>
                <a:lnTo>
                  <a:pt x="605" y="361"/>
                </a:lnTo>
                <a:lnTo>
                  <a:pt x="606" y="363"/>
                </a:lnTo>
                <a:lnTo>
                  <a:pt x="607" y="365"/>
                </a:lnTo>
                <a:lnTo>
                  <a:pt x="607" y="368"/>
                </a:lnTo>
                <a:lnTo>
                  <a:pt x="607" y="370"/>
                </a:lnTo>
                <a:lnTo>
                  <a:pt x="608" y="376"/>
                </a:lnTo>
                <a:lnTo>
                  <a:pt x="608" y="380"/>
                </a:lnTo>
                <a:lnTo>
                  <a:pt x="609" y="383"/>
                </a:lnTo>
                <a:lnTo>
                  <a:pt x="609" y="387"/>
                </a:lnTo>
                <a:lnTo>
                  <a:pt x="610" y="390"/>
                </a:lnTo>
                <a:lnTo>
                  <a:pt x="610" y="392"/>
                </a:lnTo>
                <a:lnTo>
                  <a:pt x="611" y="394"/>
                </a:lnTo>
                <a:lnTo>
                  <a:pt x="611" y="395"/>
                </a:lnTo>
                <a:lnTo>
                  <a:pt x="612" y="397"/>
                </a:lnTo>
                <a:lnTo>
                  <a:pt x="613" y="400"/>
                </a:lnTo>
                <a:lnTo>
                  <a:pt x="616" y="405"/>
                </a:lnTo>
                <a:lnTo>
                  <a:pt x="617" y="406"/>
                </a:lnTo>
                <a:lnTo>
                  <a:pt x="617" y="407"/>
                </a:lnTo>
                <a:lnTo>
                  <a:pt x="618" y="409"/>
                </a:lnTo>
                <a:lnTo>
                  <a:pt x="618" y="410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7" y="412"/>
                </a:lnTo>
                <a:lnTo>
                  <a:pt x="617" y="412"/>
                </a:lnTo>
                <a:lnTo>
                  <a:pt x="616" y="412"/>
                </a:lnTo>
                <a:lnTo>
                  <a:pt x="615" y="412"/>
                </a:lnTo>
                <a:lnTo>
                  <a:pt x="613" y="411"/>
                </a:lnTo>
                <a:lnTo>
                  <a:pt x="611" y="411"/>
                </a:lnTo>
                <a:lnTo>
                  <a:pt x="609" y="410"/>
                </a:lnTo>
                <a:lnTo>
                  <a:pt x="602" y="407"/>
                </a:lnTo>
                <a:lnTo>
                  <a:pt x="599" y="406"/>
                </a:lnTo>
                <a:lnTo>
                  <a:pt x="597" y="405"/>
                </a:lnTo>
                <a:lnTo>
                  <a:pt x="594" y="403"/>
                </a:lnTo>
                <a:lnTo>
                  <a:pt x="591" y="401"/>
                </a:lnTo>
                <a:lnTo>
                  <a:pt x="590" y="401"/>
                </a:lnTo>
                <a:lnTo>
                  <a:pt x="588" y="400"/>
                </a:lnTo>
                <a:lnTo>
                  <a:pt x="587" y="399"/>
                </a:lnTo>
                <a:lnTo>
                  <a:pt x="586" y="399"/>
                </a:lnTo>
                <a:lnTo>
                  <a:pt x="585" y="398"/>
                </a:lnTo>
                <a:lnTo>
                  <a:pt x="584" y="398"/>
                </a:lnTo>
                <a:lnTo>
                  <a:pt x="583" y="398"/>
                </a:lnTo>
                <a:lnTo>
                  <a:pt x="582" y="398"/>
                </a:lnTo>
                <a:lnTo>
                  <a:pt x="581" y="398"/>
                </a:lnTo>
                <a:lnTo>
                  <a:pt x="581" y="399"/>
                </a:lnTo>
                <a:lnTo>
                  <a:pt x="580" y="399"/>
                </a:lnTo>
                <a:lnTo>
                  <a:pt x="579" y="399"/>
                </a:lnTo>
                <a:lnTo>
                  <a:pt x="578" y="400"/>
                </a:lnTo>
                <a:lnTo>
                  <a:pt x="578" y="401"/>
                </a:lnTo>
                <a:lnTo>
                  <a:pt x="577" y="402"/>
                </a:lnTo>
                <a:lnTo>
                  <a:pt x="576" y="402"/>
                </a:lnTo>
                <a:lnTo>
                  <a:pt x="576" y="404"/>
                </a:lnTo>
                <a:lnTo>
                  <a:pt x="573" y="409"/>
                </a:lnTo>
                <a:lnTo>
                  <a:pt x="572" y="411"/>
                </a:lnTo>
                <a:lnTo>
                  <a:pt x="572" y="412"/>
                </a:lnTo>
                <a:lnTo>
                  <a:pt x="571" y="413"/>
                </a:lnTo>
                <a:lnTo>
                  <a:pt x="570" y="415"/>
                </a:lnTo>
                <a:lnTo>
                  <a:pt x="568" y="416"/>
                </a:lnTo>
                <a:lnTo>
                  <a:pt x="567" y="417"/>
                </a:lnTo>
                <a:lnTo>
                  <a:pt x="565" y="419"/>
                </a:lnTo>
                <a:lnTo>
                  <a:pt x="563" y="420"/>
                </a:lnTo>
                <a:lnTo>
                  <a:pt x="561" y="421"/>
                </a:lnTo>
                <a:lnTo>
                  <a:pt x="558" y="422"/>
                </a:lnTo>
                <a:lnTo>
                  <a:pt x="555" y="424"/>
                </a:lnTo>
                <a:lnTo>
                  <a:pt x="554" y="424"/>
                </a:lnTo>
                <a:lnTo>
                  <a:pt x="553" y="426"/>
                </a:lnTo>
                <a:lnTo>
                  <a:pt x="552" y="426"/>
                </a:lnTo>
                <a:lnTo>
                  <a:pt x="548" y="428"/>
                </a:lnTo>
                <a:lnTo>
                  <a:pt x="544" y="430"/>
                </a:lnTo>
                <a:lnTo>
                  <a:pt x="541" y="431"/>
                </a:lnTo>
                <a:lnTo>
                  <a:pt x="540" y="432"/>
                </a:lnTo>
                <a:lnTo>
                  <a:pt x="538" y="433"/>
                </a:lnTo>
                <a:lnTo>
                  <a:pt x="534" y="436"/>
                </a:lnTo>
                <a:lnTo>
                  <a:pt x="532" y="438"/>
                </a:lnTo>
                <a:lnTo>
                  <a:pt x="530" y="439"/>
                </a:lnTo>
                <a:lnTo>
                  <a:pt x="527" y="441"/>
                </a:lnTo>
                <a:lnTo>
                  <a:pt x="525" y="442"/>
                </a:lnTo>
                <a:lnTo>
                  <a:pt x="524" y="443"/>
                </a:lnTo>
                <a:lnTo>
                  <a:pt x="523" y="444"/>
                </a:lnTo>
                <a:lnTo>
                  <a:pt x="522" y="445"/>
                </a:lnTo>
                <a:lnTo>
                  <a:pt x="521" y="446"/>
                </a:lnTo>
                <a:lnTo>
                  <a:pt x="521" y="447"/>
                </a:lnTo>
                <a:lnTo>
                  <a:pt x="520" y="448"/>
                </a:lnTo>
                <a:lnTo>
                  <a:pt x="520" y="449"/>
                </a:lnTo>
                <a:lnTo>
                  <a:pt x="520" y="450"/>
                </a:lnTo>
                <a:lnTo>
                  <a:pt x="520" y="454"/>
                </a:lnTo>
                <a:lnTo>
                  <a:pt x="520" y="455"/>
                </a:lnTo>
                <a:lnTo>
                  <a:pt x="519" y="456"/>
                </a:lnTo>
                <a:lnTo>
                  <a:pt x="519" y="456"/>
                </a:lnTo>
                <a:lnTo>
                  <a:pt x="519" y="457"/>
                </a:lnTo>
                <a:lnTo>
                  <a:pt x="518" y="458"/>
                </a:lnTo>
                <a:lnTo>
                  <a:pt x="517" y="459"/>
                </a:lnTo>
                <a:lnTo>
                  <a:pt x="515" y="460"/>
                </a:lnTo>
                <a:lnTo>
                  <a:pt x="513" y="462"/>
                </a:lnTo>
                <a:lnTo>
                  <a:pt x="512" y="463"/>
                </a:lnTo>
                <a:lnTo>
                  <a:pt x="511" y="464"/>
                </a:lnTo>
                <a:lnTo>
                  <a:pt x="511" y="464"/>
                </a:lnTo>
                <a:lnTo>
                  <a:pt x="510" y="465"/>
                </a:lnTo>
                <a:lnTo>
                  <a:pt x="510" y="466"/>
                </a:lnTo>
                <a:lnTo>
                  <a:pt x="510" y="467"/>
                </a:lnTo>
                <a:lnTo>
                  <a:pt x="510" y="468"/>
                </a:lnTo>
                <a:lnTo>
                  <a:pt x="510" y="468"/>
                </a:lnTo>
                <a:lnTo>
                  <a:pt x="510" y="470"/>
                </a:lnTo>
                <a:lnTo>
                  <a:pt x="511" y="473"/>
                </a:lnTo>
                <a:lnTo>
                  <a:pt x="511" y="474"/>
                </a:lnTo>
                <a:lnTo>
                  <a:pt x="511" y="475"/>
                </a:lnTo>
                <a:lnTo>
                  <a:pt x="511" y="475"/>
                </a:lnTo>
                <a:lnTo>
                  <a:pt x="511" y="476"/>
                </a:lnTo>
                <a:lnTo>
                  <a:pt x="510" y="477"/>
                </a:lnTo>
                <a:lnTo>
                  <a:pt x="510" y="477"/>
                </a:lnTo>
                <a:lnTo>
                  <a:pt x="509" y="477"/>
                </a:lnTo>
                <a:lnTo>
                  <a:pt x="508" y="477"/>
                </a:lnTo>
                <a:lnTo>
                  <a:pt x="507" y="477"/>
                </a:lnTo>
                <a:lnTo>
                  <a:pt x="506" y="477"/>
                </a:lnTo>
                <a:lnTo>
                  <a:pt x="505" y="477"/>
                </a:lnTo>
                <a:lnTo>
                  <a:pt x="503" y="477"/>
                </a:lnTo>
                <a:lnTo>
                  <a:pt x="500" y="476"/>
                </a:lnTo>
                <a:lnTo>
                  <a:pt x="498" y="476"/>
                </a:lnTo>
                <a:lnTo>
                  <a:pt x="496" y="476"/>
                </a:lnTo>
                <a:lnTo>
                  <a:pt x="495" y="475"/>
                </a:lnTo>
                <a:lnTo>
                  <a:pt x="494" y="476"/>
                </a:lnTo>
                <a:lnTo>
                  <a:pt x="491" y="476"/>
                </a:lnTo>
                <a:lnTo>
                  <a:pt x="487" y="476"/>
                </a:lnTo>
                <a:lnTo>
                  <a:pt x="485" y="477"/>
                </a:lnTo>
                <a:lnTo>
                  <a:pt x="483" y="477"/>
                </a:lnTo>
                <a:lnTo>
                  <a:pt x="482" y="476"/>
                </a:lnTo>
                <a:lnTo>
                  <a:pt x="482" y="476"/>
                </a:lnTo>
                <a:lnTo>
                  <a:pt x="481" y="476"/>
                </a:lnTo>
                <a:lnTo>
                  <a:pt x="479" y="475"/>
                </a:lnTo>
                <a:lnTo>
                  <a:pt x="478" y="475"/>
                </a:lnTo>
                <a:lnTo>
                  <a:pt x="477" y="475"/>
                </a:lnTo>
                <a:lnTo>
                  <a:pt x="477" y="475"/>
                </a:lnTo>
                <a:lnTo>
                  <a:pt x="476" y="475"/>
                </a:lnTo>
                <a:lnTo>
                  <a:pt x="473" y="477"/>
                </a:lnTo>
                <a:lnTo>
                  <a:pt x="471" y="477"/>
                </a:lnTo>
                <a:lnTo>
                  <a:pt x="470" y="477"/>
                </a:lnTo>
                <a:lnTo>
                  <a:pt x="466" y="478"/>
                </a:lnTo>
                <a:lnTo>
                  <a:pt x="464" y="479"/>
                </a:lnTo>
                <a:lnTo>
                  <a:pt x="462" y="479"/>
                </a:lnTo>
                <a:lnTo>
                  <a:pt x="460" y="479"/>
                </a:lnTo>
                <a:lnTo>
                  <a:pt x="459" y="479"/>
                </a:lnTo>
                <a:lnTo>
                  <a:pt x="458" y="479"/>
                </a:lnTo>
                <a:lnTo>
                  <a:pt x="457" y="478"/>
                </a:lnTo>
                <a:lnTo>
                  <a:pt x="456" y="478"/>
                </a:lnTo>
                <a:lnTo>
                  <a:pt x="455" y="477"/>
                </a:lnTo>
                <a:lnTo>
                  <a:pt x="453" y="476"/>
                </a:lnTo>
                <a:lnTo>
                  <a:pt x="448" y="472"/>
                </a:lnTo>
                <a:lnTo>
                  <a:pt x="446" y="470"/>
                </a:lnTo>
                <a:lnTo>
                  <a:pt x="445" y="470"/>
                </a:lnTo>
                <a:lnTo>
                  <a:pt x="443" y="469"/>
                </a:lnTo>
                <a:lnTo>
                  <a:pt x="440" y="467"/>
                </a:lnTo>
                <a:lnTo>
                  <a:pt x="437" y="466"/>
                </a:lnTo>
                <a:lnTo>
                  <a:pt x="434" y="465"/>
                </a:lnTo>
                <a:lnTo>
                  <a:pt x="432" y="464"/>
                </a:lnTo>
                <a:lnTo>
                  <a:pt x="431" y="463"/>
                </a:lnTo>
                <a:lnTo>
                  <a:pt x="429" y="462"/>
                </a:lnTo>
                <a:lnTo>
                  <a:pt x="428" y="461"/>
                </a:lnTo>
                <a:lnTo>
                  <a:pt x="424" y="458"/>
                </a:lnTo>
                <a:lnTo>
                  <a:pt x="423" y="457"/>
                </a:lnTo>
                <a:lnTo>
                  <a:pt x="422" y="456"/>
                </a:lnTo>
                <a:lnTo>
                  <a:pt x="420" y="456"/>
                </a:lnTo>
                <a:lnTo>
                  <a:pt x="419" y="455"/>
                </a:lnTo>
                <a:lnTo>
                  <a:pt x="415" y="453"/>
                </a:lnTo>
                <a:lnTo>
                  <a:pt x="412" y="452"/>
                </a:lnTo>
                <a:lnTo>
                  <a:pt x="410" y="451"/>
                </a:lnTo>
                <a:lnTo>
                  <a:pt x="409" y="450"/>
                </a:lnTo>
                <a:lnTo>
                  <a:pt x="407" y="449"/>
                </a:lnTo>
                <a:lnTo>
                  <a:pt x="406" y="447"/>
                </a:lnTo>
                <a:lnTo>
                  <a:pt x="405" y="446"/>
                </a:lnTo>
                <a:lnTo>
                  <a:pt x="402" y="442"/>
                </a:lnTo>
                <a:lnTo>
                  <a:pt x="400" y="440"/>
                </a:lnTo>
                <a:lnTo>
                  <a:pt x="399" y="439"/>
                </a:lnTo>
                <a:lnTo>
                  <a:pt x="398" y="438"/>
                </a:lnTo>
                <a:lnTo>
                  <a:pt x="397" y="438"/>
                </a:lnTo>
                <a:lnTo>
                  <a:pt x="396" y="437"/>
                </a:lnTo>
                <a:lnTo>
                  <a:pt x="394" y="436"/>
                </a:lnTo>
                <a:lnTo>
                  <a:pt x="392" y="436"/>
                </a:lnTo>
                <a:lnTo>
                  <a:pt x="387" y="434"/>
                </a:lnTo>
                <a:lnTo>
                  <a:pt x="385" y="434"/>
                </a:lnTo>
                <a:lnTo>
                  <a:pt x="384" y="433"/>
                </a:lnTo>
                <a:lnTo>
                  <a:pt x="383" y="432"/>
                </a:lnTo>
                <a:lnTo>
                  <a:pt x="382" y="432"/>
                </a:lnTo>
                <a:lnTo>
                  <a:pt x="381" y="431"/>
                </a:lnTo>
                <a:lnTo>
                  <a:pt x="380" y="430"/>
                </a:lnTo>
                <a:lnTo>
                  <a:pt x="380" y="429"/>
                </a:lnTo>
                <a:lnTo>
                  <a:pt x="379" y="428"/>
                </a:lnTo>
                <a:lnTo>
                  <a:pt x="378" y="425"/>
                </a:lnTo>
                <a:lnTo>
                  <a:pt x="377" y="421"/>
                </a:lnTo>
                <a:lnTo>
                  <a:pt x="376" y="419"/>
                </a:lnTo>
                <a:lnTo>
                  <a:pt x="375" y="417"/>
                </a:lnTo>
                <a:lnTo>
                  <a:pt x="375" y="416"/>
                </a:lnTo>
                <a:lnTo>
                  <a:pt x="374" y="415"/>
                </a:lnTo>
                <a:lnTo>
                  <a:pt x="374" y="415"/>
                </a:lnTo>
                <a:lnTo>
                  <a:pt x="373" y="413"/>
                </a:lnTo>
                <a:lnTo>
                  <a:pt x="370" y="410"/>
                </a:lnTo>
                <a:lnTo>
                  <a:pt x="369" y="409"/>
                </a:lnTo>
                <a:lnTo>
                  <a:pt x="368" y="408"/>
                </a:lnTo>
                <a:lnTo>
                  <a:pt x="367" y="408"/>
                </a:lnTo>
                <a:lnTo>
                  <a:pt x="365" y="407"/>
                </a:lnTo>
                <a:lnTo>
                  <a:pt x="363" y="406"/>
                </a:lnTo>
                <a:lnTo>
                  <a:pt x="361" y="405"/>
                </a:lnTo>
                <a:lnTo>
                  <a:pt x="356" y="404"/>
                </a:lnTo>
                <a:lnTo>
                  <a:pt x="351" y="402"/>
                </a:lnTo>
                <a:lnTo>
                  <a:pt x="348" y="402"/>
                </a:lnTo>
                <a:lnTo>
                  <a:pt x="344" y="401"/>
                </a:lnTo>
                <a:lnTo>
                  <a:pt x="343" y="401"/>
                </a:lnTo>
                <a:lnTo>
                  <a:pt x="341" y="401"/>
                </a:lnTo>
                <a:lnTo>
                  <a:pt x="340" y="401"/>
                </a:lnTo>
                <a:lnTo>
                  <a:pt x="339" y="401"/>
                </a:lnTo>
                <a:lnTo>
                  <a:pt x="337" y="401"/>
                </a:lnTo>
                <a:lnTo>
                  <a:pt x="333" y="403"/>
                </a:lnTo>
                <a:lnTo>
                  <a:pt x="331" y="403"/>
                </a:lnTo>
                <a:lnTo>
                  <a:pt x="330" y="404"/>
                </a:lnTo>
                <a:lnTo>
                  <a:pt x="328" y="405"/>
                </a:lnTo>
                <a:lnTo>
                  <a:pt x="327" y="406"/>
                </a:lnTo>
                <a:lnTo>
                  <a:pt x="324" y="410"/>
                </a:lnTo>
                <a:lnTo>
                  <a:pt x="323" y="410"/>
                </a:lnTo>
                <a:lnTo>
                  <a:pt x="322" y="411"/>
                </a:lnTo>
                <a:lnTo>
                  <a:pt x="321" y="412"/>
                </a:lnTo>
                <a:lnTo>
                  <a:pt x="320" y="412"/>
                </a:lnTo>
                <a:lnTo>
                  <a:pt x="316" y="414"/>
                </a:lnTo>
                <a:lnTo>
                  <a:pt x="314" y="415"/>
                </a:lnTo>
                <a:lnTo>
                  <a:pt x="313" y="416"/>
                </a:lnTo>
                <a:lnTo>
                  <a:pt x="310" y="418"/>
                </a:lnTo>
                <a:lnTo>
                  <a:pt x="307" y="419"/>
                </a:lnTo>
                <a:lnTo>
                  <a:pt x="306" y="420"/>
                </a:lnTo>
                <a:lnTo>
                  <a:pt x="305" y="420"/>
                </a:lnTo>
                <a:lnTo>
                  <a:pt x="304" y="420"/>
                </a:lnTo>
                <a:lnTo>
                  <a:pt x="304" y="421"/>
                </a:lnTo>
                <a:lnTo>
                  <a:pt x="303" y="421"/>
                </a:lnTo>
                <a:lnTo>
                  <a:pt x="301" y="420"/>
                </a:lnTo>
                <a:lnTo>
                  <a:pt x="300" y="420"/>
                </a:lnTo>
                <a:lnTo>
                  <a:pt x="299" y="420"/>
                </a:lnTo>
                <a:lnTo>
                  <a:pt x="298" y="420"/>
                </a:lnTo>
                <a:lnTo>
                  <a:pt x="297" y="419"/>
                </a:lnTo>
                <a:lnTo>
                  <a:pt x="296" y="419"/>
                </a:lnTo>
                <a:lnTo>
                  <a:pt x="295" y="418"/>
                </a:lnTo>
                <a:lnTo>
                  <a:pt x="294" y="417"/>
                </a:lnTo>
                <a:lnTo>
                  <a:pt x="294" y="416"/>
                </a:lnTo>
                <a:lnTo>
                  <a:pt x="293" y="415"/>
                </a:lnTo>
                <a:lnTo>
                  <a:pt x="292" y="414"/>
                </a:lnTo>
                <a:lnTo>
                  <a:pt x="291" y="412"/>
                </a:lnTo>
                <a:lnTo>
                  <a:pt x="290" y="408"/>
                </a:lnTo>
                <a:lnTo>
                  <a:pt x="289" y="406"/>
                </a:lnTo>
                <a:lnTo>
                  <a:pt x="288" y="404"/>
                </a:lnTo>
                <a:lnTo>
                  <a:pt x="287" y="402"/>
                </a:lnTo>
                <a:lnTo>
                  <a:pt x="286" y="400"/>
                </a:lnTo>
                <a:lnTo>
                  <a:pt x="285" y="399"/>
                </a:lnTo>
                <a:lnTo>
                  <a:pt x="284" y="399"/>
                </a:lnTo>
                <a:lnTo>
                  <a:pt x="284" y="398"/>
                </a:lnTo>
                <a:lnTo>
                  <a:pt x="283" y="397"/>
                </a:lnTo>
                <a:lnTo>
                  <a:pt x="281" y="396"/>
                </a:lnTo>
                <a:lnTo>
                  <a:pt x="281" y="396"/>
                </a:lnTo>
                <a:lnTo>
                  <a:pt x="281" y="396"/>
                </a:lnTo>
                <a:lnTo>
                  <a:pt x="280" y="396"/>
                </a:lnTo>
                <a:lnTo>
                  <a:pt x="280" y="396"/>
                </a:lnTo>
                <a:lnTo>
                  <a:pt x="277" y="398"/>
                </a:lnTo>
                <a:lnTo>
                  <a:pt x="275" y="399"/>
                </a:lnTo>
                <a:lnTo>
                  <a:pt x="273" y="400"/>
                </a:lnTo>
                <a:lnTo>
                  <a:pt x="271" y="401"/>
                </a:lnTo>
                <a:lnTo>
                  <a:pt x="270" y="402"/>
                </a:lnTo>
                <a:lnTo>
                  <a:pt x="269" y="404"/>
                </a:lnTo>
                <a:lnTo>
                  <a:pt x="268" y="405"/>
                </a:lnTo>
                <a:lnTo>
                  <a:pt x="267" y="406"/>
                </a:lnTo>
                <a:lnTo>
                  <a:pt x="267" y="406"/>
                </a:lnTo>
                <a:lnTo>
                  <a:pt x="266" y="407"/>
                </a:lnTo>
                <a:lnTo>
                  <a:pt x="265" y="409"/>
                </a:lnTo>
                <a:lnTo>
                  <a:pt x="264" y="413"/>
                </a:lnTo>
                <a:lnTo>
                  <a:pt x="263" y="414"/>
                </a:lnTo>
                <a:lnTo>
                  <a:pt x="262" y="415"/>
                </a:lnTo>
                <a:lnTo>
                  <a:pt x="262" y="416"/>
                </a:lnTo>
                <a:lnTo>
                  <a:pt x="261" y="416"/>
                </a:lnTo>
                <a:lnTo>
                  <a:pt x="260" y="417"/>
                </a:lnTo>
                <a:lnTo>
                  <a:pt x="259" y="418"/>
                </a:lnTo>
                <a:lnTo>
                  <a:pt x="258" y="419"/>
                </a:lnTo>
                <a:lnTo>
                  <a:pt x="256" y="420"/>
                </a:lnTo>
                <a:lnTo>
                  <a:pt x="255" y="420"/>
                </a:lnTo>
                <a:lnTo>
                  <a:pt x="251" y="421"/>
                </a:lnTo>
                <a:lnTo>
                  <a:pt x="249" y="422"/>
                </a:lnTo>
                <a:lnTo>
                  <a:pt x="247" y="423"/>
                </a:lnTo>
                <a:lnTo>
                  <a:pt x="244" y="425"/>
                </a:lnTo>
                <a:lnTo>
                  <a:pt x="242" y="425"/>
                </a:lnTo>
                <a:lnTo>
                  <a:pt x="241" y="425"/>
                </a:lnTo>
                <a:lnTo>
                  <a:pt x="240" y="425"/>
                </a:lnTo>
                <a:lnTo>
                  <a:pt x="238" y="425"/>
                </a:lnTo>
                <a:lnTo>
                  <a:pt x="237" y="425"/>
                </a:lnTo>
                <a:lnTo>
                  <a:pt x="236" y="425"/>
                </a:lnTo>
                <a:lnTo>
                  <a:pt x="234" y="425"/>
                </a:lnTo>
                <a:lnTo>
                  <a:pt x="230" y="423"/>
                </a:lnTo>
                <a:lnTo>
                  <a:pt x="228" y="422"/>
                </a:lnTo>
                <a:lnTo>
                  <a:pt x="227" y="422"/>
                </a:lnTo>
                <a:lnTo>
                  <a:pt x="226" y="422"/>
                </a:lnTo>
                <a:lnTo>
                  <a:pt x="225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2"/>
                </a:lnTo>
                <a:lnTo>
                  <a:pt x="217" y="421"/>
                </a:lnTo>
                <a:lnTo>
                  <a:pt x="215" y="421"/>
                </a:lnTo>
                <a:lnTo>
                  <a:pt x="213" y="421"/>
                </a:lnTo>
                <a:lnTo>
                  <a:pt x="209" y="421"/>
                </a:lnTo>
                <a:lnTo>
                  <a:pt x="208" y="421"/>
                </a:lnTo>
                <a:lnTo>
                  <a:pt x="206" y="421"/>
                </a:lnTo>
                <a:lnTo>
                  <a:pt x="204" y="421"/>
                </a:lnTo>
                <a:lnTo>
                  <a:pt x="203" y="421"/>
                </a:lnTo>
                <a:lnTo>
                  <a:pt x="202" y="421"/>
                </a:lnTo>
                <a:lnTo>
                  <a:pt x="201" y="421"/>
                </a:lnTo>
                <a:lnTo>
                  <a:pt x="200" y="420"/>
                </a:lnTo>
                <a:lnTo>
                  <a:pt x="198" y="419"/>
                </a:lnTo>
                <a:lnTo>
                  <a:pt x="196" y="417"/>
                </a:lnTo>
                <a:lnTo>
                  <a:pt x="195" y="417"/>
                </a:lnTo>
                <a:lnTo>
                  <a:pt x="195" y="416"/>
                </a:lnTo>
                <a:lnTo>
                  <a:pt x="194" y="416"/>
                </a:lnTo>
                <a:lnTo>
                  <a:pt x="194" y="416"/>
                </a:lnTo>
                <a:lnTo>
                  <a:pt x="193" y="416"/>
                </a:lnTo>
                <a:lnTo>
                  <a:pt x="192" y="416"/>
                </a:lnTo>
                <a:lnTo>
                  <a:pt x="192" y="416"/>
                </a:lnTo>
                <a:lnTo>
                  <a:pt x="191" y="416"/>
                </a:lnTo>
                <a:lnTo>
                  <a:pt x="186" y="419"/>
                </a:lnTo>
                <a:lnTo>
                  <a:pt x="185" y="419"/>
                </a:lnTo>
                <a:lnTo>
                  <a:pt x="184" y="420"/>
                </a:lnTo>
                <a:lnTo>
                  <a:pt x="181" y="420"/>
                </a:lnTo>
                <a:lnTo>
                  <a:pt x="180" y="421"/>
                </a:lnTo>
                <a:lnTo>
                  <a:pt x="178" y="421"/>
                </a:lnTo>
                <a:lnTo>
                  <a:pt x="177" y="422"/>
                </a:lnTo>
                <a:lnTo>
                  <a:pt x="176" y="423"/>
                </a:lnTo>
                <a:lnTo>
                  <a:pt x="175" y="423"/>
                </a:lnTo>
                <a:lnTo>
                  <a:pt x="175" y="424"/>
                </a:lnTo>
                <a:lnTo>
                  <a:pt x="174" y="425"/>
                </a:lnTo>
                <a:lnTo>
                  <a:pt x="173" y="426"/>
                </a:lnTo>
                <a:lnTo>
                  <a:pt x="173" y="427"/>
                </a:lnTo>
                <a:lnTo>
                  <a:pt x="171" y="430"/>
                </a:lnTo>
                <a:lnTo>
                  <a:pt x="171" y="431"/>
                </a:lnTo>
                <a:lnTo>
                  <a:pt x="170" y="431"/>
                </a:lnTo>
                <a:lnTo>
                  <a:pt x="169" y="432"/>
                </a:lnTo>
                <a:lnTo>
                  <a:pt x="167" y="434"/>
                </a:lnTo>
                <a:lnTo>
                  <a:pt x="166" y="435"/>
                </a:lnTo>
                <a:lnTo>
                  <a:pt x="164" y="436"/>
                </a:lnTo>
                <a:lnTo>
                  <a:pt x="162" y="437"/>
                </a:lnTo>
                <a:lnTo>
                  <a:pt x="161" y="437"/>
                </a:lnTo>
                <a:lnTo>
                  <a:pt x="159" y="439"/>
                </a:lnTo>
                <a:lnTo>
                  <a:pt x="157" y="440"/>
                </a:lnTo>
                <a:lnTo>
                  <a:pt x="155" y="441"/>
                </a:lnTo>
                <a:lnTo>
                  <a:pt x="154" y="442"/>
                </a:lnTo>
                <a:lnTo>
                  <a:pt x="153" y="442"/>
                </a:lnTo>
                <a:lnTo>
                  <a:pt x="151" y="443"/>
                </a:lnTo>
                <a:lnTo>
                  <a:pt x="150" y="443"/>
                </a:lnTo>
                <a:lnTo>
                  <a:pt x="148" y="443"/>
                </a:lnTo>
                <a:lnTo>
                  <a:pt x="147" y="444"/>
                </a:lnTo>
                <a:lnTo>
                  <a:pt x="146" y="444"/>
                </a:lnTo>
                <a:lnTo>
                  <a:pt x="145" y="444"/>
                </a:lnTo>
                <a:lnTo>
                  <a:pt x="143" y="444"/>
                </a:lnTo>
                <a:lnTo>
                  <a:pt x="142" y="443"/>
                </a:lnTo>
                <a:lnTo>
                  <a:pt x="141" y="443"/>
                </a:lnTo>
                <a:lnTo>
                  <a:pt x="140" y="443"/>
                </a:lnTo>
                <a:lnTo>
                  <a:pt x="139" y="442"/>
                </a:lnTo>
                <a:lnTo>
                  <a:pt x="138" y="441"/>
                </a:lnTo>
                <a:lnTo>
                  <a:pt x="137" y="441"/>
                </a:lnTo>
                <a:lnTo>
                  <a:pt x="137" y="440"/>
                </a:lnTo>
                <a:lnTo>
                  <a:pt x="136" y="439"/>
                </a:lnTo>
                <a:lnTo>
                  <a:pt x="137" y="439"/>
                </a:lnTo>
                <a:lnTo>
                  <a:pt x="137" y="437"/>
                </a:lnTo>
                <a:lnTo>
                  <a:pt x="137" y="435"/>
                </a:lnTo>
                <a:lnTo>
                  <a:pt x="138" y="433"/>
                </a:lnTo>
                <a:lnTo>
                  <a:pt x="137" y="433"/>
                </a:lnTo>
                <a:lnTo>
                  <a:pt x="137" y="432"/>
                </a:lnTo>
                <a:lnTo>
                  <a:pt x="137" y="431"/>
                </a:lnTo>
                <a:lnTo>
                  <a:pt x="137" y="430"/>
                </a:lnTo>
                <a:lnTo>
                  <a:pt x="136" y="430"/>
                </a:lnTo>
                <a:lnTo>
                  <a:pt x="136" y="429"/>
                </a:lnTo>
                <a:lnTo>
                  <a:pt x="135" y="428"/>
                </a:lnTo>
                <a:lnTo>
                  <a:pt x="135" y="428"/>
                </a:lnTo>
                <a:lnTo>
                  <a:pt x="133" y="426"/>
                </a:lnTo>
                <a:lnTo>
                  <a:pt x="132" y="425"/>
                </a:lnTo>
                <a:lnTo>
                  <a:pt x="128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3" y="421"/>
                </a:lnTo>
                <a:lnTo>
                  <a:pt x="120" y="421"/>
                </a:lnTo>
                <a:lnTo>
                  <a:pt x="118" y="420"/>
                </a:lnTo>
                <a:lnTo>
                  <a:pt x="117" y="419"/>
                </a:lnTo>
                <a:lnTo>
                  <a:pt x="112" y="418"/>
                </a:lnTo>
                <a:lnTo>
                  <a:pt x="107" y="416"/>
                </a:lnTo>
                <a:lnTo>
                  <a:pt x="106" y="416"/>
                </a:lnTo>
                <a:lnTo>
                  <a:pt x="105" y="415"/>
                </a:lnTo>
                <a:lnTo>
                  <a:pt x="105" y="415"/>
                </a:lnTo>
                <a:lnTo>
                  <a:pt x="104" y="415"/>
                </a:lnTo>
                <a:lnTo>
                  <a:pt x="104" y="414"/>
                </a:lnTo>
                <a:lnTo>
                  <a:pt x="104" y="414"/>
                </a:lnTo>
                <a:lnTo>
                  <a:pt x="106" y="410"/>
                </a:lnTo>
                <a:lnTo>
                  <a:pt x="106" y="409"/>
                </a:lnTo>
                <a:lnTo>
                  <a:pt x="106" y="409"/>
                </a:lnTo>
                <a:lnTo>
                  <a:pt x="106" y="407"/>
                </a:lnTo>
                <a:lnTo>
                  <a:pt x="105" y="405"/>
                </a:lnTo>
                <a:lnTo>
                  <a:pt x="105" y="405"/>
                </a:lnTo>
                <a:lnTo>
                  <a:pt x="105" y="404"/>
                </a:lnTo>
                <a:lnTo>
                  <a:pt x="105" y="403"/>
                </a:lnTo>
                <a:lnTo>
                  <a:pt x="106" y="402"/>
                </a:lnTo>
                <a:lnTo>
                  <a:pt x="107" y="400"/>
                </a:lnTo>
                <a:lnTo>
                  <a:pt x="109" y="398"/>
                </a:lnTo>
                <a:lnTo>
                  <a:pt x="111" y="396"/>
                </a:lnTo>
                <a:lnTo>
                  <a:pt x="112" y="395"/>
                </a:lnTo>
                <a:lnTo>
                  <a:pt x="114" y="392"/>
                </a:lnTo>
                <a:lnTo>
                  <a:pt x="115" y="390"/>
                </a:lnTo>
                <a:lnTo>
                  <a:pt x="116" y="389"/>
                </a:lnTo>
                <a:lnTo>
                  <a:pt x="116" y="387"/>
                </a:lnTo>
                <a:lnTo>
                  <a:pt x="117" y="385"/>
                </a:lnTo>
                <a:lnTo>
                  <a:pt x="118" y="383"/>
                </a:lnTo>
                <a:lnTo>
                  <a:pt x="118" y="382"/>
                </a:lnTo>
                <a:lnTo>
                  <a:pt x="118" y="381"/>
                </a:lnTo>
                <a:lnTo>
                  <a:pt x="118" y="379"/>
                </a:lnTo>
                <a:lnTo>
                  <a:pt x="118" y="378"/>
                </a:lnTo>
                <a:lnTo>
                  <a:pt x="118" y="377"/>
                </a:lnTo>
                <a:lnTo>
                  <a:pt x="118" y="377"/>
                </a:lnTo>
                <a:lnTo>
                  <a:pt x="117" y="374"/>
                </a:lnTo>
                <a:lnTo>
                  <a:pt x="117" y="373"/>
                </a:lnTo>
                <a:lnTo>
                  <a:pt x="116" y="371"/>
                </a:lnTo>
                <a:lnTo>
                  <a:pt x="115" y="369"/>
                </a:lnTo>
                <a:lnTo>
                  <a:pt x="113" y="366"/>
                </a:lnTo>
                <a:lnTo>
                  <a:pt x="112" y="364"/>
                </a:lnTo>
                <a:lnTo>
                  <a:pt x="111" y="362"/>
                </a:lnTo>
                <a:lnTo>
                  <a:pt x="111" y="361"/>
                </a:lnTo>
                <a:lnTo>
                  <a:pt x="111" y="360"/>
                </a:lnTo>
                <a:lnTo>
                  <a:pt x="110" y="358"/>
                </a:lnTo>
                <a:lnTo>
                  <a:pt x="110" y="356"/>
                </a:lnTo>
                <a:lnTo>
                  <a:pt x="110" y="354"/>
                </a:lnTo>
                <a:lnTo>
                  <a:pt x="110" y="351"/>
                </a:lnTo>
                <a:lnTo>
                  <a:pt x="110" y="350"/>
                </a:lnTo>
                <a:lnTo>
                  <a:pt x="110" y="349"/>
                </a:lnTo>
                <a:lnTo>
                  <a:pt x="111" y="345"/>
                </a:lnTo>
                <a:lnTo>
                  <a:pt x="111" y="343"/>
                </a:lnTo>
                <a:lnTo>
                  <a:pt x="111" y="340"/>
                </a:lnTo>
                <a:lnTo>
                  <a:pt x="111" y="336"/>
                </a:lnTo>
                <a:lnTo>
                  <a:pt x="111" y="333"/>
                </a:lnTo>
                <a:lnTo>
                  <a:pt x="111" y="331"/>
                </a:lnTo>
                <a:lnTo>
                  <a:pt x="110" y="330"/>
                </a:lnTo>
                <a:lnTo>
                  <a:pt x="110" y="328"/>
                </a:lnTo>
                <a:lnTo>
                  <a:pt x="109" y="327"/>
                </a:lnTo>
                <a:lnTo>
                  <a:pt x="109" y="326"/>
                </a:lnTo>
                <a:lnTo>
                  <a:pt x="108" y="325"/>
                </a:lnTo>
                <a:lnTo>
                  <a:pt x="107" y="324"/>
                </a:lnTo>
                <a:lnTo>
                  <a:pt x="107" y="323"/>
                </a:lnTo>
                <a:lnTo>
                  <a:pt x="105" y="322"/>
                </a:lnTo>
                <a:lnTo>
                  <a:pt x="104" y="321"/>
                </a:lnTo>
                <a:lnTo>
                  <a:pt x="102" y="319"/>
                </a:lnTo>
                <a:lnTo>
                  <a:pt x="101" y="319"/>
                </a:lnTo>
                <a:lnTo>
                  <a:pt x="100" y="318"/>
                </a:lnTo>
                <a:lnTo>
                  <a:pt x="99" y="318"/>
                </a:lnTo>
                <a:lnTo>
                  <a:pt x="99" y="318"/>
                </a:lnTo>
                <a:lnTo>
                  <a:pt x="98" y="318"/>
                </a:lnTo>
                <a:lnTo>
                  <a:pt x="97" y="318"/>
                </a:lnTo>
                <a:lnTo>
                  <a:pt x="95" y="318"/>
                </a:lnTo>
                <a:lnTo>
                  <a:pt x="94" y="319"/>
                </a:lnTo>
                <a:lnTo>
                  <a:pt x="92" y="319"/>
                </a:lnTo>
                <a:lnTo>
                  <a:pt x="89" y="321"/>
                </a:lnTo>
                <a:lnTo>
                  <a:pt x="84" y="322"/>
                </a:lnTo>
                <a:lnTo>
                  <a:pt x="82" y="323"/>
                </a:lnTo>
                <a:lnTo>
                  <a:pt x="81" y="323"/>
                </a:lnTo>
                <a:lnTo>
                  <a:pt x="79" y="323"/>
                </a:lnTo>
                <a:lnTo>
                  <a:pt x="78" y="323"/>
                </a:lnTo>
                <a:lnTo>
                  <a:pt x="73" y="322"/>
                </a:lnTo>
                <a:lnTo>
                  <a:pt x="70" y="322"/>
                </a:lnTo>
                <a:lnTo>
                  <a:pt x="64" y="321"/>
                </a:lnTo>
                <a:lnTo>
                  <a:pt x="62" y="321"/>
                </a:lnTo>
                <a:lnTo>
                  <a:pt x="61" y="321"/>
                </a:lnTo>
                <a:lnTo>
                  <a:pt x="54" y="322"/>
                </a:lnTo>
                <a:lnTo>
                  <a:pt x="53" y="322"/>
                </a:lnTo>
                <a:lnTo>
                  <a:pt x="52" y="322"/>
                </a:lnTo>
                <a:lnTo>
                  <a:pt x="51" y="322"/>
                </a:lnTo>
                <a:lnTo>
                  <a:pt x="50" y="322"/>
                </a:lnTo>
                <a:lnTo>
                  <a:pt x="49" y="321"/>
                </a:lnTo>
                <a:lnTo>
                  <a:pt x="48" y="321"/>
                </a:lnTo>
                <a:lnTo>
                  <a:pt x="47" y="320"/>
                </a:lnTo>
                <a:lnTo>
                  <a:pt x="46" y="320"/>
                </a:lnTo>
                <a:lnTo>
                  <a:pt x="45" y="319"/>
                </a:lnTo>
                <a:lnTo>
                  <a:pt x="44" y="318"/>
                </a:lnTo>
                <a:lnTo>
                  <a:pt x="43" y="317"/>
                </a:lnTo>
                <a:lnTo>
                  <a:pt x="42" y="317"/>
                </a:lnTo>
                <a:lnTo>
                  <a:pt x="42" y="316"/>
                </a:lnTo>
                <a:lnTo>
                  <a:pt x="42" y="315"/>
                </a:lnTo>
                <a:lnTo>
                  <a:pt x="41" y="314"/>
                </a:lnTo>
                <a:lnTo>
                  <a:pt x="41" y="313"/>
                </a:lnTo>
                <a:lnTo>
                  <a:pt x="40" y="311"/>
                </a:lnTo>
                <a:lnTo>
                  <a:pt x="40" y="310"/>
                </a:lnTo>
                <a:lnTo>
                  <a:pt x="40" y="308"/>
                </a:lnTo>
                <a:lnTo>
                  <a:pt x="40" y="305"/>
                </a:lnTo>
                <a:lnTo>
                  <a:pt x="40" y="304"/>
                </a:lnTo>
                <a:lnTo>
                  <a:pt x="40" y="303"/>
                </a:lnTo>
                <a:lnTo>
                  <a:pt x="39" y="302"/>
                </a:lnTo>
                <a:lnTo>
                  <a:pt x="38" y="301"/>
                </a:lnTo>
                <a:lnTo>
                  <a:pt x="38" y="300"/>
                </a:lnTo>
                <a:lnTo>
                  <a:pt x="36" y="298"/>
                </a:lnTo>
                <a:lnTo>
                  <a:pt x="34" y="297"/>
                </a:lnTo>
                <a:lnTo>
                  <a:pt x="32" y="295"/>
                </a:lnTo>
                <a:lnTo>
                  <a:pt x="31" y="294"/>
                </a:lnTo>
                <a:lnTo>
                  <a:pt x="30" y="293"/>
                </a:lnTo>
                <a:lnTo>
                  <a:pt x="29" y="291"/>
                </a:lnTo>
                <a:lnTo>
                  <a:pt x="28" y="290"/>
                </a:lnTo>
                <a:lnTo>
                  <a:pt x="27" y="290"/>
                </a:lnTo>
                <a:lnTo>
                  <a:pt x="26" y="289"/>
                </a:lnTo>
                <a:lnTo>
                  <a:pt x="25" y="288"/>
                </a:lnTo>
                <a:lnTo>
                  <a:pt x="23" y="288"/>
                </a:lnTo>
                <a:lnTo>
                  <a:pt x="22" y="287"/>
                </a:lnTo>
                <a:lnTo>
                  <a:pt x="21" y="287"/>
                </a:lnTo>
                <a:lnTo>
                  <a:pt x="17" y="287"/>
                </a:lnTo>
                <a:lnTo>
                  <a:pt x="16" y="287"/>
                </a:lnTo>
                <a:lnTo>
                  <a:pt x="15" y="286"/>
                </a:lnTo>
                <a:lnTo>
                  <a:pt x="14" y="286"/>
                </a:lnTo>
                <a:lnTo>
                  <a:pt x="13" y="286"/>
                </a:lnTo>
                <a:lnTo>
                  <a:pt x="12" y="285"/>
                </a:lnTo>
                <a:lnTo>
                  <a:pt x="11" y="285"/>
                </a:lnTo>
                <a:lnTo>
                  <a:pt x="10" y="284"/>
                </a:lnTo>
                <a:lnTo>
                  <a:pt x="9" y="283"/>
                </a:lnTo>
                <a:lnTo>
                  <a:pt x="8" y="283"/>
                </a:lnTo>
                <a:lnTo>
                  <a:pt x="7" y="282"/>
                </a:lnTo>
                <a:lnTo>
                  <a:pt x="6" y="281"/>
                </a:lnTo>
                <a:lnTo>
                  <a:pt x="6" y="280"/>
                </a:lnTo>
                <a:lnTo>
                  <a:pt x="5" y="279"/>
                </a:lnTo>
                <a:lnTo>
                  <a:pt x="5" y="277"/>
                </a:lnTo>
                <a:lnTo>
                  <a:pt x="4" y="275"/>
                </a:lnTo>
                <a:lnTo>
                  <a:pt x="4" y="274"/>
                </a:lnTo>
                <a:lnTo>
                  <a:pt x="3" y="273"/>
                </a:lnTo>
                <a:lnTo>
                  <a:pt x="1" y="270"/>
                </a:lnTo>
                <a:lnTo>
                  <a:pt x="1" y="269"/>
                </a:lnTo>
                <a:lnTo>
                  <a:pt x="0" y="268"/>
                </a:lnTo>
                <a:lnTo>
                  <a:pt x="0" y="267"/>
                </a:lnTo>
                <a:lnTo>
                  <a:pt x="0" y="266"/>
                </a:lnTo>
                <a:lnTo>
                  <a:pt x="0" y="265"/>
                </a:lnTo>
                <a:lnTo>
                  <a:pt x="0" y="264"/>
                </a:lnTo>
                <a:lnTo>
                  <a:pt x="0" y="263"/>
                </a:lnTo>
                <a:lnTo>
                  <a:pt x="1" y="262"/>
                </a:lnTo>
                <a:lnTo>
                  <a:pt x="2" y="261"/>
                </a:lnTo>
                <a:lnTo>
                  <a:pt x="2" y="260"/>
                </a:lnTo>
                <a:lnTo>
                  <a:pt x="3" y="260"/>
                </a:lnTo>
                <a:lnTo>
                  <a:pt x="4" y="259"/>
                </a:lnTo>
                <a:lnTo>
                  <a:pt x="7" y="258"/>
                </a:lnTo>
                <a:lnTo>
                  <a:pt x="8" y="257"/>
                </a:lnTo>
                <a:lnTo>
                  <a:pt x="9" y="256"/>
                </a:lnTo>
                <a:lnTo>
                  <a:pt x="9" y="256"/>
                </a:lnTo>
                <a:lnTo>
                  <a:pt x="10" y="255"/>
                </a:lnTo>
                <a:lnTo>
                  <a:pt x="10" y="254"/>
                </a:lnTo>
                <a:lnTo>
                  <a:pt x="12" y="250"/>
                </a:lnTo>
                <a:lnTo>
                  <a:pt x="12" y="249"/>
                </a:lnTo>
                <a:lnTo>
                  <a:pt x="13" y="248"/>
                </a:lnTo>
                <a:lnTo>
                  <a:pt x="15" y="244"/>
                </a:lnTo>
                <a:lnTo>
                  <a:pt x="16" y="243"/>
                </a:lnTo>
                <a:lnTo>
                  <a:pt x="16" y="242"/>
                </a:lnTo>
                <a:lnTo>
                  <a:pt x="17" y="240"/>
                </a:lnTo>
                <a:lnTo>
                  <a:pt x="17" y="238"/>
                </a:lnTo>
                <a:lnTo>
                  <a:pt x="17" y="236"/>
                </a:lnTo>
                <a:lnTo>
                  <a:pt x="17" y="234"/>
                </a:lnTo>
                <a:lnTo>
                  <a:pt x="17" y="233"/>
                </a:lnTo>
                <a:lnTo>
                  <a:pt x="17" y="231"/>
                </a:lnTo>
                <a:lnTo>
                  <a:pt x="16" y="225"/>
                </a:lnTo>
                <a:lnTo>
                  <a:pt x="15" y="224"/>
                </a:lnTo>
                <a:lnTo>
                  <a:pt x="14" y="223"/>
                </a:lnTo>
                <a:lnTo>
                  <a:pt x="14" y="221"/>
                </a:lnTo>
                <a:lnTo>
                  <a:pt x="13" y="220"/>
                </a:lnTo>
                <a:lnTo>
                  <a:pt x="12" y="218"/>
                </a:lnTo>
                <a:lnTo>
                  <a:pt x="11" y="217"/>
                </a:lnTo>
                <a:lnTo>
                  <a:pt x="10" y="216"/>
                </a:lnTo>
                <a:lnTo>
                  <a:pt x="10" y="215"/>
                </a:lnTo>
                <a:lnTo>
                  <a:pt x="10" y="213"/>
                </a:lnTo>
                <a:lnTo>
                  <a:pt x="10" y="211"/>
                </a:lnTo>
                <a:lnTo>
                  <a:pt x="10" y="205"/>
                </a:lnTo>
                <a:lnTo>
                  <a:pt x="10" y="202"/>
                </a:lnTo>
                <a:lnTo>
                  <a:pt x="10" y="201"/>
                </a:lnTo>
                <a:lnTo>
                  <a:pt x="10" y="200"/>
                </a:lnTo>
                <a:lnTo>
                  <a:pt x="9" y="199"/>
                </a:lnTo>
                <a:lnTo>
                  <a:pt x="8" y="196"/>
                </a:lnTo>
                <a:lnTo>
                  <a:pt x="7" y="193"/>
                </a:lnTo>
                <a:lnTo>
                  <a:pt x="7" y="191"/>
                </a:lnTo>
                <a:lnTo>
                  <a:pt x="6" y="189"/>
                </a:lnTo>
                <a:lnTo>
                  <a:pt x="4" y="186"/>
                </a:lnTo>
                <a:lnTo>
                  <a:pt x="4" y="185"/>
                </a:lnTo>
                <a:lnTo>
                  <a:pt x="3" y="184"/>
                </a:lnTo>
                <a:lnTo>
                  <a:pt x="3" y="183"/>
                </a:lnTo>
                <a:lnTo>
                  <a:pt x="3" y="182"/>
                </a:lnTo>
                <a:lnTo>
                  <a:pt x="4" y="181"/>
                </a:lnTo>
                <a:lnTo>
                  <a:pt x="4" y="180"/>
                </a:lnTo>
                <a:lnTo>
                  <a:pt x="4" y="179"/>
                </a:lnTo>
                <a:lnTo>
                  <a:pt x="5" y="178"/>
                </a:lnTo>
                <a:lnTo>
                  <a:pt x="6" y="177"/>
                </a:lnTo>
                <a:lnTo>
                  <a:pt x="8" y="175"/>
                </a:lnTo>
                <a:lnTo>
                  <a:pt x="11" y="172"/>
                </a:lnTo>
                <a:lnTo>
                  <a:pt x="13" y="170"/>
                </a:lnTo>
                <a:lnTo>
                  <a:pt x="14" y="169"/>
                </a:lnTo>
                <a:lnTo>
                  <a:pt x="14" y="170"/>
                </a:lnTo>
                <a:lnTo>
                  <a:pt x="15" y="171"/>
                </a:lnTo>
                <a:lnTo>
                  <a:pt x="16" y="172"/>
                </a:lnTo>
                <a:lnTo>
                  <a:pt x="18" y="173"/>
                </a:lnTo>
                <a:lnTo>
                  <a:pt x="21" y="175"/>
                </a:lnTo>
                <a:lnTo>
                  <a:pt x="23" y="176"/>
                </a:lnTo>
                <a:lnTo>
                  <a:pt x="29" y="179"/>
                </a:lnTo>
                <a:lnTo>
                  <a:pt x="31" y="180"/>
                </a:lnTo>
                <a:lnTo>
                  <a:pt x="33" y="181"/>
                </a:lnTo>
                <a:lnTo>
                  <a:pt x="35" y="182"/>
                </a:lnTo>
                <a:lnTo>
                  <a:pt x="37" y="183"/>
                </a:lnTo>
                <a:lnTo>
                  <a:pt x="40" y="184"/>
                </a:lnTo>
                <a:lnTo>
                  <a:pt x="41" y="184"/>
                </a:lnTo>
                <a:lnTo>
                  <a:pt x="43" y="185"/>
                </a:lnTo>
                <a:lnTo>
                  <a:pt x="44" y="185"/>
                </a:lnTo>
                <a:lnTo>
                  <a:pt x="45" y="185"/>
                </a:lnTo>
                <a:lnTo>
                  <a:pt x="46" y="185"/>
                </a:lnTo>
                <a:lnTo>
                  <a:pt x="47" y="185"/>
                </a:lnTo>
                <a:lnTo>
                  <a:pt x="49" y="184"/>
                </a:lnTo>
                <a:lnTo>
                  <a:pt x="50" y="184"/>
                </a:lnTo>
                <a:lnTo>
                  <a:pt x="50" y="184"/>
                </a:lnTo>
                <a:lnTo>
                  <a:pt x="51" y="183"/>
                </a:lnTo>
                <a:lnTo>
                  <a:pt x="52" y="182"/>
                </a:lnTo>
                <a:lnTo>
                  <a:pt x="54" y="180"/>
                </a:lnTo>
                <a:lnTo>
                  <a:pt x="56" y="177"/>
                </a:lnTo>
                <a:lnTo>
                  <a:pt x="59" y="174"/>
                </a:lnTo>
                <a:lnTo>
                  <a:pt x="60" y="173"/>
                </a:lnTo>
                <a:lnTo>
                  <a:pt x="61" y="172"/>
                </a:lnTo>
                <a:lnTo>
                  <a:pt x="62" y="171"/>
                </a:lnTo>
                <a:lnTo>
                  <a:pt x="63" y="171"/>
                </a:lnTo>
                <a:lnTo>
                  <a:pt x="64" y="170"/>
                </a:lnTo>
                <a:lnTo>
                  <a:pt x="65" y="170"/>
                </a:lnTo>
                <a:lnTo>
                  <a:pt x="66" y="170"/>
                </a:lnTo>
                <a:lnTo>
                  <a:pt x="67" y="170"/>
                </a:lnTo>
                <a:lnTo>
                  <a:pt x="68" y="170"/>
                </a:lnTo>
                <a:lnTo>
                  <a:pt x="69" y="170"/>
                </a:lnTo>
                <a:lnTo>
                  <a:pt x="70" y="170"/>
                </a:lnTo>
                <a:lnTo>
                  <a:pt x="71" y="170"/>
                </a:lnTo>
                <a:lnTo>
                  <a:pt x="73" y="171"/>
                </a:lnTo>
                <a:lnTo>
                  <a:pt x="75" y="171"/>
                </a:lnTo>
                <a:lnTo>
                  <a:pt x="76" y="172"/>
                </a:lnTo>
                <a:lnTo>
                  <a:pt x="80" y="173"/>
                </a:lnTo>
                <a:lnTo>
                  <a:pt x="82" y="174"/>
                </a:lnTo>
                <a:lnTo>
                  <a:pt x="84" y="175"/>
                </a:lnTo>
                <a:lnTo>
                  <a:pt x="86" y="175"/>
                </a:lnTo>
                <a:lnTo>
                  <a:pt x="87" y="176"/>
                </a:lnTo>
                <a:lnTo>
                  <a:pt x="90" y="176"/>
                </a:lnTo>
                <a:lnTo>
                  <a:pt x="91" y="177"/>
                </a:lnTo>
                <a:lnTo>
                  <a:pt x="92" y="177"/>
                </a:lnTo>
                <a:lnTo>
                  <a:pt x="93" y="178"/>
                </a:lnTo>
                <a:lnTo>
                  <a:pt x="96" y="179"/>
                </a:lnTo>
                <a:lnTo>
                  <a:pt x="98" y="180"/>
                </a:lnTo>
                <a:lnTo>
                  <a:pt x="101" y="181"/>
                </a:lnTo>
                <a:lnTo>
                  <a:pt x="103" y="182"/>
                </a:lnTo>
                <a:lnTo>
                  <a:pt x="104" y="183"/>
                </a:lnTo>
                <a:lnTo>
                  <a:pt x="105" y="183"/>
                </a:lnTo>
                <a:lnTo>
                  <a:pt x="106" y="183"/>
                </a:lnTo>
                <a:lnTo>
                  <a:pt x="109" y="182"/>
                </a:lnTo>
                <a:lnTo>
                  <a:pt x="110" y="182"/>
                </a:lnTo>
                <a:lnTo>
                  <a:pt x="110" y="183"/>
                </a:lnTo>
                <a:lnTo>
                  <a:pt x="111" y="183"/>
                </a:lnTo>
                <a:lnTo>
                  <a:pt x="111" y="183"/>
                </a:lnTo>
                <a:lnTo>
                  <a:pt x="112" y="184"/>
                </a:lnTo>
                <a:lnTo>
                  <a:pt x="112" y="185"/>
                </a:lnTo>
                <a:lnTo>
                  <a:pt x="113" y="186"/>
                </a:lnTo>
                <a:lnTo>
                  <a:pt x="114" y="188"/>
                </a:lnTo>
                <a:lnTo>
                  <a:pt x="114" y="189"/>
                </a:lnTo>
                <a:lnTo>
                  <a:pt x="114" y="190"/>
                </a:lnTo>
                <a:lnTo>
                  <a:pt x="114" y="191"/>
                </a:lnTo>
                <a:lnTo>
                  <a:pt x="115" y="192"/>
                </a:lnTo>
                <a:lnTo>
                  <a:pt x="116" y="193"/>
                </a:lnTo>
                <a:lnTo>
                  <a:pt x="117" y="193"/>
                </a:lnTo>
                <a:lnTo>
                  <a:pt x="117" y="194"/>
                </a:lnTo>
                <a:lnTo>
                  <a:pt x="118" y="194"/>
                </a:lnTo>
                <a:lnTo>
                  <a:pt x="118" y="195"/>
                </a:lnTo>
                <a:lnTo>
                  <a:pt x="119" y="195"/>
                </a:lnTo>
                <a:lnTo>
                  <a:pt x="120" y="195"/>
                </a:lnTo>
                <a:lnTo>
                  <a:pt x="121" y="195"/>
                </a:lnTo>
                <a:lnTo>
                  <a:pt x="122" y="195"/>
                </a:lnTo>
                <a:lnTo>
                  <a:pt x="124" y="195"/>
                </a:lnTo>
                <a:lnTo>
                  <a:pt x="126" y="195"/>
                </a:lnTo>
                <a:lnTo>
                  <a:pt x="127" y="194"/>
                </a:lnTo>
                <a:lnTo>
                  <a:pt x="129" y="194"/>
                </a:lnTo>
                <a:lnTo>
                  <a:pt x="130" y="193"/>
                </a:lnTo>
                <a:lnTo>
                  <a:pt x="131" y="192"/>
                </a:lnTo>
                <a:lnTo>
                  <a:pt x="132" y="191"/>
                </a:lnTo>
                <a:lnTo>
                  <a:pt x="135" y="190"/>
                </a:lnTo>
                <a:lnTo>
                  <a:pt x="135" y="189"/>
                </a:lnTo>
                <a:lnTo>
                  <a:pt x="136" y="189"/>
                </a:lnTo>
                <a:lnTo>
                  <a:pt x="137" y="188"/>
                </a:lnTo>
                <a:lnTo>
                  <a:pt x="137" y="186"/>
                </a:lnTo>
                <a:lnTo>
                  <a:pt x="138" y="185"/>
                </a:lnTo>
                <a:lnTo>
                  <a:pt x="138" y="184"/>
                </a:lnTo>
                <a:lnTo>
                  <a:pt x="138" y="183"/>
                </a:lnTo>
                <a:lnTo>
                  <a:pt x="138" y="182"/>
                </a:lnTo>
                <a:lnTo>
                  <a:pt x="137" y="178"/>
                </a:lnTo>
                <a:lnTo>
                  <a:pt x="137" y="176"/>
                </a:lnTo>
                <a:lnTo>
                  <a:pt x="137" y="175"/>
                </a:lnTo>
                <a:lnTo>
                  <a:pt x="137" y="174"/>
                </a:lnTo>
                <a:lnTo>
                  <a:pt x="137" y="173"/>
                </a:lnTo>
                <a:lnTo>
                  <a:pt x="138" y="172"/>
                </a:lnTo>
                <a:lnTo>
                  <a:pt x="138" y="171"/>
                </a:lnTo>
                <a:lnTo>
                  <a:pt x="139" y="170"/>
                </a:lnTo>
                <a:lnTo>
                  <a:pt x="140" y="169"/>
                </a:lnTo>
                <a:lnTo>
                  <a:pt x="141" y="168"/>
                </a:lnTo>
                <a:lnTo>
                  <a:pt x="144" y="165"/>
                </a:lnTo>
                <a:lnTo>
                  <a:pt x="147" y="162"/>
                </a:lnTo>
                <a:lnTo>
                  <a:pt x="150" y="160"/>
                </a:lnTo>
                <a:lnTo>
                  <a:pt x="151" y="159"/>
                </a:lnTo>
                <a:lnTo>
                  <a:pt x="152" y="158"/>
                </a:lnTo>
                <a:lnTo>
                  <a:pt x="153" y="157"/>
                </a:lnTo>
                <a:lnTo>
                  <a:pt x="153" y="157"/>
                </a:lnTo>
                <a:lnTo>
                  <a:pt x="154" y="157"/>
                </a:lnTo>
                <a:lnTo>
                  <a:pt x="154" y="156"/>
                </a:lnTo>
                <a:lnTo>
                  <a:pt x="155" y="156"/>
                </a:lnTo>
                <a:lnTo>
                  <a:pt x="156" y="157"/>
                </a:lnTo>
                <a:lnTo>
                  <a:pt x="157" y="157"/>
                </a:lnTo>
                <a:lnTo>
                  <a:pt x="158" y="158"/>
                </a:lnTo>
                <a:lnTo>
                  <a:pt x="158" y="158"/>
                </a:lnTo>
                <a:lnTo>
                  <a:pt x="159" y="159"/>
                </a:lnTo>
                <a:lnTo>
                  <a:pt x="161" y="162"/>
                </a:lnTo>
                <a:lnTo>
                  <a:pt x="163" y="165"/>
                </a:lnTo>
                <a:lnTo>
                  <a:pt x="164" y="166"/>
                </a:lnTo>
                <a:lnTo>
                  <a:pt x="165" y="167"/>
                </a:lnTo>
                <a:lnTo>
                  <a:pt x="166" y="168"/>
                </a:lnTo>
                <a:lnTo>
                  <a:pt x="168" y="169"/>
                </a:lnTo>
                <a:lnTo>
                  <a:pt x="169" y="170"/>
                </a:lnTo>
                <a:lnTo>
                  <a:pt x="171" y="171"/>
                </a:lnTo>
                <a:lnTo>
                  <a:pt x="172" y="171"/>
                </a:lnTo>
                <a:lnTo>
                  <a:pt x="174" y="172"/>
                </a:lnTo>
                <a:lnTo>
                  <a:pt x="175" y="172"/>
                </a:lnTo>
                <a:lnTo>
                  <a:pt x="176" y="172"/>
                </a:lnTo>
                <a:lnTo>
                  <a:pt x="177" y="172"/>
                </a:lnTo>
                <a:lnTo>
                  <a:pt x="178" y="172"/>
                </a:lnTo>
                <a:lnTo>
                  <a:pt x="179" y="171"/>
                </a:lnTo>
                <a:lnTo>
                  <a:pt x="183" y="170"/>
                </a:lnTo>
                <a:lnTo>
                  <a:pt x="186" y="169"/>
                </a:lnTo>
                <a:lnTo>
                  <a:pt x="187" y="169"/>
                </a:lnTo>
                <a:lnTo>
                  <a:pt x="188" y="169"/>
                </a:lnTo>
                <a:lnTo>
                  <a:pt x="190" y="169"/>
                </a:lnTo>
                <a:lnTo>
                  <a:pt x="192" y="169"/>
                </a:lnTo>
                <a:lnTo>
                  <a:pt x="194" y="170"/>
                </a:lnTo>
                <a:lnTo>
                  <a:pt x="196" y="171"/>
                </a:lnTo>
                <a:lnTo>
                  <a:pt x="197" y="171"/>
                </a:lnTo>
                <a:lnTo>
                  <a:pt x="198" y="171"/>
                </a:lnTo>
                <a:lnTo>
                  <a:pt x="199" y="171"/>
                </a:lnTo>
                <a:lnTo>
                  <a:pt x="201" y="171"/>
                </a:lnTo>
                <a:lnTo>
                  <a:pt x="202" y="171"/>
                </a:lnTo>
                <a:lnTo>
                  <a:pt x="204" y="171"/>
                </a:lnTo>
                <a:lnTo>
                  <a:pt x="206" y="170"/>
                </a:lnTo>
                <a:lnTo>
                  <a:pt x="208" y="169"/>
                </a:lnTo>
                <a:lnTo>
                  <a:pt x="209" y="168"/>
                </a:lnTo>
                <a:lnTo>
                  <a:pt x="210" y="168"/>
                </a:lnTo>
                <a:lnTo>
                  <a:pt x="211" y="167"/>
                </a:lnTo>
                <a:lnTo>
                  <a:pt x="212" y="167"/>
                </a:lnTo>
                <a:lnTo>
                  <a:pt x="212" y="166"/>
                </a:lnTo>
                <a:lnTo>
                  <a:pt x="213" y="165"/>
                </a:lnTo>
                <a:lnTo>
                  <a:pt x="213" y="164"/>
                </a:lnTo>
                <a:lnTo>
                  <a:pt x="213" y="163"/>
                </a:lnTo>
                <a:lnTo>
                  <a:pt x="213" y="162"/>
                </a:lnTo>
                <a:lnTo>
                  <a:pt x="213" y="161"/>
                </a:lnTo>
                <a:lnTo>
                  <a:pt x="212" y="160"/>
                </a:lnTo>
                <a:lnTo>
                  <a:pt x="212" y="159"/>
                </a:lnTo>
                <a:lnTo>
                  <a:pt x="212" y="158"/>
                </a:lnTo>
                <a:lnTo>
                  <a:pt x="211" y="157"/>
                </a:lnTo>
                <a:lnTo>
                  <a:pt x="209" y="153"/>
                </a:lnTo>
                <a:lnTo>
                  <a:pt x="205" y="149"/>
                </a:lnTo>
                <a:lnTo>
                  <a:pt x="203" y="146"/>
                </a:lnTo>
                <a:lnTo>
                  <a:pt x="202" y="145"/>
                </a:lnTo>
                <a:lnTo>
                  <a:pt x="199" y="139"/>
                </a:lnTo>
                <a:lnTo>
                  <a:pt x="198" y="136"/>
                </a:lnTo>
                <a:lnTo>
                  <a:pt x="196" y="132"/>
                </a:lnTo>
                <a:lnTo>
                  <a:pt x="195" y="131"/>
                </a:lnTo>
                <a:lnTo>
                  <a:pt x="195" y="129"/>
                </a:lnTo>
                <a:lnTo>
                  <a:pt x="195" y="128"/>
                </a:lnTo>
                <a:lnTo>
                  <a:pt x="195" y="127"/>
                </a:lnTo>
                <a:lnTo>
                  <a:pt x="195" y="125"/>
                </a:lnTo>
                <a:lnTo>
                  <a:pt x="195" y="124"/>
                </a:lnTo>
                <a:lnTo>
                  <a:pt x="195" y="121"/>
                </a:lnTo>
                <a:lnTo>
                  <a:pt x="196" y="118"/>
                </a:lnTo>
                <a:lnTo>
                  <a:pt x="198" y="113"/>
                </a:lnTo>
                <a:lnTo>
                  <a:pt x="198" y="111"/>
                </a:lnTo>
                <a:lnTo>
                  <a:pt x="199" y="110"/>
                </a:lnTo>
                <a:lnTo>
                  <a:pt x="199" y="109"/>
                </a:lnTo>
                <a:lnTo>
                  <a:pt x="199" y="108"/>
                </a:lnTo>
                <a:lnTo>
                  <a:pt x="199" y="107"/>
                </a:lnTo>
                <a:lnTo>
                  <a:pt x="198" y="106"/>
                </a:lnTo>
                <a:lnTo>
                  <a:pt x="198" y="105"/>
                </a:lnTo>
                <a:lnTo>
                  <a:pt x="197" y="104"/>
                </a:lnTo>
                <a:lnTo>
                  <a:pt x="196" y="100"/>
                </a:lnTo>
                <a:lnTo>
                  <a:pt x="193" y="95"/>
                </a:lnTo>
                <a:lnTo>
                  <a:pt x="192" y="93"/>
                </a:lnTo>
                <a:lnTo>
                  <a:pt x="192" y="92"/>
                </a:lnTo>
                <a:lnTo>
                  <a:pt x="192" y="91"/>
                </a:lnTo>
                <a:lnTo>
                  <a:pt x="192" y="90"/>
                </a:lnTo>
                <a:lnTo>
                  <a:pt x="192" y="88"/>
                </a:lnTo>
                <a:lnTo>
                  <a:pt x="192" y="85"/>
                </a:lnTo>
                <a:lnTo>
                  <a:pt x="192" y="83"/>
                </a:lnTo>
                <a:lnTo>
                  <a:pt x="192" y="82"/>
                </a:lnTo>
                <a:lnTo>
                  <a:pt x="191" y="80"/>
                </a:lnTo>
                <a:lnTo>
                  <a:pt x="190" y="75"/>
                </a:lnTo>
                <a:lnTo>
                  <a:pt x="189" y="72"/>
                </a:lnTo>
                <a:lnTo>
                  <a:pt x="188" y="68"/>
                </a:lnTo>
                <a:lnTo>
                  <a:pt x="188" y="65"/>
                </a:lnTo>
                <a:lnTo>
                  <a:pt x="188" y="63"/>
                </a:lnTo>
                <a:lnTo>
                  <a:pt x="187" y="61"/>
                </a:lnTo>
                <a:lnTo>
                  <a:pt x="187" y="51"/>
                </a:lnTo>
                <a:lnTo>
                  <a:pt x="187" y="44"/>
                </a:lnTo>
                <a:lnTo>
                  <a:pt x="187" y="42"/>
                </a:lnTo>
                <a:lnTo>
                  <a:pt x="187" y="40"/>
                </a:lnTo>
                <a:lnTo>
                  <a:pt x="188" y="34"/>
                </a:lnTo>
                <a:lnTo>
                  <a:pt x="188" y="32"/>
                </a:lnTo>
                <a:lnTo>
                  <a:pt x="188" y="30"/>
                </a:lnTo>
                <a:lnTo>
                  <a:pt x="188" y="28"/>
                </a:lnTo>
                <a:lnTo>
                  <a:pt x="187" y="27"/>
                </a:lnTo>
                <a:lnTo>
                  <a:pt x="187" y="26"/>
                </a:lnTo>
                <a:lnTo>
                  <a:pt x="186" y="24"/>
                </a:lnTo>
                <a:lnTo>
                  <a:pt x="186" y="23"/>
                </a:lnTo>
                <a:lnTo>
                  <a:pt x="184" y="20"/>
                </a:lnTo>
                <a:lnTo>
                  <a:pt x="181" y="15"/>
                </a:lnTo>
                <a:lnTo>
                  <a:pt x="179" y="13"/>
                </a:lnTo>
                <a:lnTo>
                  <a:pt x="178" y="10"/>
                </a:lnTo>
                <a:lnTo>
                  <a:pt x="177" y="8"/>
                </a:lnTo>
                <a:lnTo>
                  <a:pt x="176" y="6"/>
                </a:lnTo>
                <a:lnTo>
                  <a:pt x="175" y="4"/>
                </a:lnTo>
                <a:lnTo>
                  <a:pt x="175" y="3"/>
                </a:lnTo>
                <a:lnTo>
                  <a:pt x="175" y="2"/>
                </a:lnTo>
                <a:lnTo>
                  <a:pt x="174" y="1"/>
                </a:lnTo>
                <a:lnTo>
                  <a:pt x="174" y="0"/>
                </a:lnTo>
                <a:lnTo>
                  <a:pt x="175" y="0"/>
                </a:lnTo>
                <a:lnTo>
                  <a:pt x="176" y="0"/>
                </a:lnTo>
                <a:lnTo>
                  <a:pt x="177" y="0"/>
                </a:lnTo>
                <a:lnTo>
                  <a:pt x="180" y="0"/>
                </a:lnTo>
                <a:close/>
              </a:path>
            </a:pathLst>
          </a:custGeom>
          <a:solidFill>
            <a:srgbClr val="7191D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3" name="Freeform 276">
            <a:extLst>
              <a:ext uri="{FF2B5EF4-FFF2-40B4-BE49-F238E27FC236}">
                <a16:creationId xmlns:a16="http://schemas.microsoft.com/office/drawing/2014/main" id="{4A155FF8-F79B-47E2-9E26-92BA2E00F991}"/>
              </a:ext>
            </a:extLst>
          </p:cNvPr>
          <p:cNvSpPr>
            <a:spLocks/>
          </p:cNvSpPr>
          <p:nvPr/>
        </p:nvSpPr>
        <p:spPr bwMode="auto">
          <a:xfrm>
            <a:off x="8812137" y="3364857"/>
            <a:ext cx="1174646" cy="996104"/>
          </a:xfrm>
          <a:custGeom>
            <a:avLst/>
            <a:gdLst>
              <a:gd name="T0" fmla="*/ 232 w 618"/>
              <a:gd name="T1" fmla="*/ 17 h 479"/>
              <a:gd name="T2" fmla="*/ 274 w 618"/>
              <a:gd name="T3" fmla="*/ 22 h 479"/>
              <a:gd name="T4" fmla="*/ 299 w 618"/>
              <a:gd name="T5" fmla="*/ 34 h 479"/>
              <a:gd name="T6" fmla="*/ 319 w 618"/>
              <a:gd name="T7" fmla="*/ 67 h 479"/>
              <a:gd name="T8" fmla="*/ 357 w 618"/>
              <a:gd name="T9" fmla="*/ 59 h 479"/>
              <a:gd name="T10" fmla="*/ 373 w 618"/>
              <a:gd name="T11" fmla="*/ 93 h 479"/>
              <a:gd name="T12" fmla="*/ 372 w 618"/>
              <a:gd name="T13" fmla="*/ 111 h 479"/>
              <a:gd name="T14" fmla="*/ 394 w 618"/>
              <a:gd name="T15" fmla="*/ 101 h 479"/>
              <a:gd name="T16" fmla="*/ 422 w 618"/>
              <a:gd name="T17" fmla="*/ 78 h 479"/>
              <a:gd name="T18" fmla="*/ 452 w 618"/>
              <a:gd name="T19" fmla="*/ 93 h 479"/>
              <a:gd name="T20" fmla="*/ 467 w 618"/>
              <a:gd name="T21" fmla="*/ 72 h 479"/>
              <a:gd name="T22" fmla="*/ 495 w 618"/>
              <a:gd name="T23" fmla="*/ 73 h 479"/>
              <a:gd name="T24" fmla="*/ 534 w 618"/>
              <a:gd name="T25" fmla="*/ 99 h 479"/>
              <a:gd name="T26" fmla="*/ 547 w 618"/>
              <a:gd name="T27" fmla="*/ 131 h 479"/>
              <a:gd name="T28" fmla="*/ 530 w 618"/>
              <a:gd name="T29" fmla="*/ 166 h 479"/>
              <a:gd name="T30" fmla="*/ 504 w 618"/>
              <a:gd name="T31" fmla="*/ 179 h 479"/>
              <a:gd name="T32" fmla="*/ 478 w 618"/>
              <a:gd name="T33" fmla="*/ 196 h 479"/>
              <a:gd name="T34" fmla="*/ 464 w 618"/>
              <a:gd name="T35" fmla="*/ 214 h 479"/>
              <a:gd name="T36" fmla="*/ 456 w 618"/>
              <a:gd name="T37" fmla="*/ 225 h 479"/>
              <a:gd name="T38" fmla="*/ 475 w 618"/>
              <a:gd name="T39" fmla="*/ 244 h 479"/>
              <a:gd name="T40" fmla="*/ 494 w 618"/>
              <a:gd name="T41" fmla="*/ 262 h 479"/>
              <a:gd name="T42" fmla="*/ 521 w 618"/>
              <a:gd name="T43" fmla="*/ 262 h 479"/>
              <a:gd name="T44" fmla="*/ 539 w 618"/>
              <a:gd name="T45" fmla="*/ 293 h 479"/>
              <a:gd name="T46" fmla="*/ 575 w 618"/>
              <a:gd name="T47" fmla="*/ 327 h 479"/>
              <a:gd name="T48" fmla="*/ 606 w 618"/>
              <a:gd name="T49" fmla="*/ 363 h 479"/>
              <a:gd name="T50" fmla="*/ 618 w 618"/>
              <a:gd name="T51" fmla="*/ 409 h 479"/>
              <a:gd name="T52" fmla="*/ 591 w 618"/>
              <a:gd name="T53" fmla="*/ 401 h 479"/>
              <a:gd name="T54" fmla="*/ 576 w 618"/>
              <a:gd name="T55" fmla="*/ 404 h 479"/>
              <a:gd name="T56" fmla="*/ 544 w 618"/>
              <a:gd name="T57" fmla="*/ 430 h 479"/>
              <a:gd name="T58" fmla="*/ 520 w 618"/>
              <a:gd name="T59" fmla="*/ 454 h 479"/>
              <a:gd name="T60" fmla="*/ 510 w 618"/>
              <a:gd name="T61" fmla="*/ 470 h 479"/>
              <a:gd name="T62" fmla="*/ 495 w 618"/>
              <a:gd name="T63" fmla="*/ 475 h 479"/>
              <a:gd name="T64" fmla="*/ 466 w 618"/>
              <a:gd name="T65" fmla="*/ 478 h 479"/>
              <a:gd name="T66" fmla="*/ 432 w 618"/>
              <a:gd name="T67" fmla="*/ 464 h 479"/>
              <a:gd name="T68" fmla="*/ 400 w 618"/>
              <a:gd name="T69" fmla="*/ 440 h 479"/>
              <a:gd name="T70" fmla="*/ 377 w 618"/>
              <a:gd name="T71" fmla="*/ 421 h 479"/>
              <a:gd name="T72" fmla="*/ 344 w 618"/>
              <a:gd name="T73" fmla="*/ 401 h 479"/>
              <a:gd name="T74" fmla="*/ 314 w 618"/>
              <a:gd name="T75" fmla="*/ 415 h 479"/>
              <a:gd name="T76" fmla="*/ 294 w 618"/>
              <a:gd name="T77" fmla="*/ 416 h 479"/>
              <a:gd name="T78" fmla="*/ 280 w 618"/>
              <a:gd name="T79" fmla="*/ 396 h 479"/>
              <a:gd name="T80" fmla="*/ 260 w 618"/>
              <a:gd name="T81" fmla="*/ 417 h 479"/>
              <a:gd name="T82" fmla="*/ 228 w 618"/>
              <a:gd name="T83" fmla="*/ 422 h 479"/>
              <a:gd name="T84" fmla="*/ 200 w 618"/>
              <a:gd name="T85" fmla="*/ 420 h 479"/>
              <a:gd name="T86" fmla="*/ 177 w 618"/>
              <a:gd name="T87" fmla="*/ 422 h 479"/>
              <a:gd name="T88" fmla="*/ 157 w 618"/>
              <a:gd name="T89" fmla="*/ 440 h 479"/>
              <a:gd name="T90" fmla="*/ 137 w 618"/>
              <a:gd name="T91" fmla="*/ 440 h 479"/>
              <a:gd name="T92" fmla="*/ 127 w 618"/>
              <a:gd name="T93" fmla="*/ 422 h 479"/>
              <a:gd name="T94" fmla="*/ 106 w 618"/>
              <a:gd name="T95" fmla="*/ 409 h 479"/>
              <a:gd name="T96" fmla="*/ 118 w 618"/>
              <a:gd name="T97" fmla="*/ 382 h 479"/>
              <a:gd name="T98" fmla="*/ 110 w 618"/>
              <a:gd name="T99" fmla="*/ 354 h 479"/>
              <a:gd name="T100" fmla="*/ 105 w 618"/>
              <a:gd name="T101" fmla="*/ 322 h 479"/>
              <a:gd name="T102" fmla="*/ 78 w 618"/>
              <a:gd name="T103" fmla="*/ 323 h 479"/>
              <a:gd name="T104" fmla="*/ 43 w 618"/>
              <a:gd name="T105" fmla="*/ 317 h 479"/>
              <a:gd name="T106" fmla="*/ 32 w 618"/>
              <a:gd name="T107" fmla="*/ 295 h 479"/>
              <a:gd name="T108" fmla="*/ 11 w 618"/>
              <a:gd name="T109" fmla="*/ 285 h 479"/>
              <a:gd name="T110" fmla="*/ 0 w 618"/>
              <a:gd name="T111" fmla="*/ 265 h 479"/>
              <a:gd name="T112" fmla="*/ 15 w 618"/>
              <a:gd name="T113" fmla="*/ 244 h 479"/>
              <a:gd name="T114" fmla="*/ 10 w 618"/>
              <a:gd name="T115" fmla="*/ 215 h 479"/>
              <a:gd name="T116" fmla="*/ 4 w 618"/>
              <a:gd name="T117" fmla="*/ 181 h 479"/>
              <a:gd name="T118" fmla="*/ 33 w 618"/>
              <a:gd name="T119" fmla="*/ 181 h 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18" h="479">
                <a:moveTo>
                  <a:pt x="180" y="0"/>
                </a:moveTo>
                <a:lnTo>
                  <a:pt x="182" y="0"/>
                </a:lnTo>
                <a:lnTo>
                  <a:pt x="190" y="1"/>
                </a:lnTo>
                <a:lnTo>
                  <a:pt x="194" y="1"/>
                </a:lnTo>
                <a:lnTo>
                  <a:pt x="197" y="2"/>
                </a:lnTo>
                <a:lnTo>
                  <a:pt x="200" y="3"/>
                </a:lnTo>
                <a:lnTo>
                  <a:pt x="203" y="4"/>
                </a:lnTo>
                <a:lnTo>
                  <a:pt x="204" y="4"/>
                </a:lnTo>
                <a:lnTo>
                  <a:pt x="206" y="5"/>
                </a:lnTo>
                <a:lnTo>
                  <a:pt x="207" y="5"/>
                </a:lnTo>
                <a:lnTo>
                  <a:pt x="212" y="8"/>
                </a:lnTo>
                <a:lnTo>
                  <a:pt x="216" y="10"/>
                </a:lnTo>
                <a:lnTo>
                  <a:pt x="219" y="11"/>
                </a:lnTo>
                <a:lnTo>
                  <a:pt x="226" y="14"/>
                </a:lnTo>
                <a:lnTo>
                  <a:pt x="228" y="15"/>
                </a:lnTo>
                <a:lnTo>
                  <a:pt x="230" y="16"/>
                </a:lnTo>
                <a:lnTo>
                  <a:pt x="232" y="17"/>
                </a:lnTo>
                <a:lnTo>
                  <a:pt x="234" y="18"/>
                </a:lnTo>
                <a:lnTo>
                  <a:pt x="235" y="19"/>
                </a:lnTo>
                <a:lnTo>
                  <a:pt x="240" y="22"/>
                </a:lnTo>
                <a:lnTo>
                  <a:pt x="241" y="23"/>
                </a:lnTo>
                <a:lnTo>
                  <a:pt x="242" y="24"/>
                </a:lnTo>
                <a:lnTo>
                  <a:pt x="244" y="24"/>
                </a:lnTo>
                <a:lnTo>
                  <a:pt x="245" y="25"/>
                </a:lnTo>
                <a:lnTo>
                  <a:pt x="247" y="25"/>
                </a:lnTo>
                <a:lnTo>
                  <a:pt x="248" y="25"/>
                </a:lnTo>
                <a:lnTo>
                  <a:pt x="250" y="26"/>
                </a:lnTo>
                <a:lnTo>
                  <a:pt x="251" y="26"/>
                </a:lnTo>
                <a:lnTo>
                  <a:pt x="256" y="26"/>
                </a:lnTo>
                <a:lnTo>
                  <a:pt x="258" y="26"/>
                </a:lnTo>
                <a:lnTo>
                  <a:pt x="260" y="26"/>
                </a:lnTo>
                <a:lnTo>
                  <a:pt x="261" y="25"/>
                </a:lnTo>
                <a:lnTo>
                  <a:pt x="264" y="25"/>
                </a:lnTo>
                <a:lnTo>
                  <a:pt x="274" y="22"/>
                </a:lnTo>
                <a:lnTo>
                  <a:pt x="277" y="21"/>
                </a:lnTo>
                <a:lnTo>
                  <a:pt x="282" y="19"/>
                </a:lnTo>
                <a:lnTo>
                  <a:pt x="284" y="19"/>
                </a:lnTo>
                <a:lnTo>
                  <a:pt x="285" y="18"/>
                </a:lnTo>
                <a:lnTo>
                  <a:pt x="287" y="18"/>
                </a:lnTo>
                <a:lnTo>
                  <a:pt x="288" y="18"/>
                </a:lnTo>
                <a:lnTo>
                  <a:pt x="289" y="18"/>
                </a:lnTo>
                <a:lnTo>
                  <a:pt x="290" y="19"/>
                </a:lnTo>
                <a:lnTo>
                  <a:pt x="291" y="19"/>
                </a:lnTo>
                <a:lnTo>
                  <a:pt x="292" y="20"/>
                </a:lnTo>
                <a:lnTo>
                  <a:pt x="293" y="20"/>
                </a:lnTo>
                <a:lnTo>
                  <a:pt x="294" y="22"/>
                </a:lnTo>
                <a:lnTo>
                  <a:pt x="295" y="23"/>
                </a:lnTo>
                <a:lnTo>
                  <a:pt x="296" y="25"/>
                </a:lnTo>
                <a:lnTo>
                  <a:pt x="297" y="26"/>
                </a:lnTo>
                <a:lnTo>
                  <a:pt x="297" y="27"/>
                </a:lnTo>
                <a:lnTo>
                  <a:pt x="299" y="34"/>
                </a:lnTo>
                <a:lnTo>
                  <a:pt x="300" y="36"/>
                </a:lnTo>
                <a:lnTo>
                  <a:pt x="302" y="40"/>
                </a:lnTo>
                <a:lnTo>
                  <a:pt x="306" y="48"/>
                </a:lnTo>
                <a:lnTo>
                  <a:pt x="308" y="52"/>
                </a:lnTo>
                <a:lnTo>
                  <a:pt x="310" y="58"/>
                </a:lnTo>
                <a:lnTo>
                  <a:pt x="311" y="60"/>
                </a:lnTo>
                <a:lnTo>
                  <a:pt x="312" y="62"/>
                </a:lnTo>
                <a:lnTo>
                  <a:pt x="313" y="64"/>
                </a:lnTo>
                <a:lnTo>
                  <a:pt x="313" y="64"/>
                </a:lnTo>
                <a:lnTo>
                  <a:pt x="314" y="65"/>
                </a:lnTo>
                <a:lnTo>
                  <a:pt x="314" y="65"/>
                </a:lnTo>
                <a:lnTo>
                  <a:pt x="315" y="66"/>
                </a:lnTo>
                <a:lnTo>
                  <a:pt x="316" y="66"/>
                </a:lnTo>
                <a:lnTo>
                  <a:pt x="317" y="66"/>
                </a:lnTo>
                <a:lnTo>
                  <a:pt x="317" y="67"/>
                </a:lnTo>
                <a:lnTo>
                  <a:pt x="318" y="67"/>
                </a:lnTo>
                <a:lnTo>
                  <a:pt x="319" y="67"/>
                </a:lnTo>
                <a:lnTo>
                  <a:pt x="320" y="67"/>
                </a:lnTo>
                <a:lnTo>
                  <a:pt x="321" y="67"/>
                </a:lnTo>
                <a:lnTo>
                  <a:pt x="322" y="67"/>
                </a:lnTo>
                <a:lnTo>
                  <a:pt x="324" y="66"/>
                </a:lnTo>
                <a:lnTo>
                  <a:pt x="327" y="65"/>
                </a:lnTo>
                <a:lnTo>
                  <a:pt x="334" y="63"/>
                </a:lnTo>
                <a:lnTo>
                  <a:pt x="337" y="62"/>
                </a:lnTo>
                <a:lnTo>
                  <a:pt x="341" y="60"/>
                </a:lnTo>
                <a:lnTo>
                  <a:pt x="343" y="60"/>
                </a:lnTo>
                <a:lnTo>
                  <a:pt x="345" y="59"/>
                </a:lnTo>
                <a:lnTo>
                  <a:pt x="347" y="58"/>
                </a:lnTo>
                <a:lnTo>
                  <a:pt x="349" y="58"/>
                </a:lnTo>
                <a:lnTo>
                  <a:pt x="350" y="58"/>
                </a:lnTo>
                <a:lnTo>
                  <a:pt x="352" y="58"/>
                </a:lnTo>
                <a:lnTo>
                  <a:pt x="354" y="58"/>
                </a:lnTo>
                <a:lnTo>
                  <a:pt x="355" y="58"/>
                </a:lnTo>
                <a:lnTo>
                  <a:pt x="357" y="59"/>
                </a:lnTo>
                <a:lnTo>
                  <a:pt x="359" y="60"/>
                </a:lnTo>
                <a:lnTo>
                  <a:pt x="360" y="61"/>
                </a:lnTo>
                <a:lnTo>
                  <a:pt x="362" y="62"/>
                </a:lnTo>
                <a:lnTo>
                  <a:pt x="363" y="63"/>
                </a:lnTo>
                <a:lnTo>
                  <a:pt x="364" y="64"/>
                </a:lnTo>
                <a:lnTo>
                  <a:pt x="364" y="65"/>
                </a:lnTo>
                <a:lnTo>
                  <a:pt x="365" y="66"/>
                </a:lnTo>
                <a:lnTo>
                  <a:pt x="366" y="68"/>
                </a:lnTo>
                <a:lnTo>
                  <a:pt x="367" y="69"/>
                </a:lnTo>
                <a:lnTo>
                  <a:pt x="367" y="71"/>
                </a:lnTo>
                <a:lnTo>
                  <a:pt x="369" y="74"/>
                </a:lnTo>
                <a:lnTo>
                  <a:pt x="369" y="76"/>
                </a:lnTo>
                <a:lnTo>
                  <a:pt x="370" y="79"/>
                </a:lnTo>
                <a:lnTo>
                  <a:pt x="371" y="82"/>
                </a:lnTo>
                <a:lnTo>
                  <a:pt x="371" y="86"/>
                </a:lnTo>
                <a:lnTo>
                  <a:pt x="373" y="91"/>
                </a:lnTo>
                <a:lnTo>
                  <a:pt x="373" y="93"/>
                </a:lnTo>
                <a:lnTo>
                  <a:pt x="373" y="94"/>
                </a:lnTo>
                <a:lnTo>
                  <a:pt x="373" y="95"/>
                </a:lnTo>
                <a:lnTo>
                  <a:pt x="373" y="96"/>
                </a:lnTo>
                <a:lnTo>
                  <a:pt x="373" y="96"/>
                </a:lnTo>
                <a:lnTo>
                  <a:pt x="372" y="97"/>
                </a:lnTo>
                <a:lnTo>
                  <a:pt x="372" y="98"/>
                </a:lnTo>
                <a:lnTo>
                  <a:pt x="370" y="102"/>
                </a:lnTo>
                <a:lnTo>
                  <a:pt x="369" y="104"/>
                </a:lnTo>
                <a:lnTo>
                  <a:pt x="369" y="105"/>
                </a:lnTo>
                <a:lnTo>
                  <a:pt x="369" y="106"/>
                </a:lnTo>
                <a:lnTo>
                  <a:pt x="369" y="106"/>
                </a:lnTo>
                <a:lnTo>
                  <a:pt x="369" y="107"/>
                </a:lnTo>
                <a:lnTo>
                  <a:pt x="369" y="108"/>
                </a:lnTo>
                <a:lnTo>
                  <a:pt x="370" y="109"/>
                </a:lnTo>
                <a:lnTo>
                  <a:pt x="370" y="110"/>
                </a:lnTo>
                <a:lnTo>
                  <a:pt x="371" y="110"/>
                </a:lnTo>
                <a:lnTo>
                  <a:pt x="372" y="111"/>
                </a:lnTo>
                <a:lnTo>
                  <a:pt x="373" y="111"/>
                </a:lnTo>
                <a:lnTo>
                  <a:pt x="375" y="112"/>
                </a:lnTo>
                <a:lnTo>
                  <a:pt x="376" y="112"/>
                </a:lnTo>
                <a:lnTo>
                  <a:pt x="377" y="113"/>
                </a:lnTo>
                <a:lnTo>
                  <a:pt x="379" y="113"/>
                </a:lnTo>
                <a:lnTo>
                  <a:pt x="380" y="112"/>
                </a:lnTo>
                <a:lnTo>
                  <a:pt x="381" y="112"/>
                </a:lnTo>
                <a:lnTo>
                  <a:pt x="383" y="111"/>
                </a:lnTo>
                <a:lnTo>
                  <a:pt x="385" y="110"/>
                </a:lnTo>
                <a:lnTo>
                  <a:pt x="388" y="107"/>
                </a:lnTo>
                <a:lnTo>
                  <a:pt x="389" y="107"/>
                </a:lnTo>
                <a:lnTo>
                  <a:pt x="390" y="106"/>
                </a:lnTo>
                <a:lnTo>
                  <a:pt x="391" y="105"/>
                </a:lnTo>
                <a:lnTo>
                  <a:pt x="391" y="105"/>
                </a:lnTo>
                <a:lnTo>
                  <a:pt x="392" y="104"/>
                </a:lnTo>
                <a:lnTo>
                  <a:pt x="392" y="103"/>
                </a:lnTo>
                <a:lnTo>
                  <a:pt x="394" y="101"/>
                </a:lnTo>
                <a:lnTo>
                  <a:pt x="396" y="95"/>
                </a:lnTo>
                <a:lnTo>
                  <a:pt x="398" y="92"/>
                </a:lnTo>
                <a:lnTo>
                  <a:pt x="399" y="90"/>
                </a:lnTo>
                <a:lnTo>
                  <a:pt x="401" y="87"/>
                </a:lnTo>
                <a:lnTo>
                  <a:pt x="403" y="85"/>
                </a:lnTo>
                <a:lnTo>
                  <a:pt x="405" y="83"/>
                </a:lnTo>
                <a:lnTo>
                  <a:pt x="407" y="81"/>
                </a:lnTo>
                <a:lnTo>
                  <a:pt x="409" y="80"/>
                </a:lnTo>
                <a:lnTo>
                  <a:pt x="410" y="79"/>
                </a:lnTo>
                <a:lnTo>
                  <a:pt x="411" y="78"/>
                </a:lnTo>
                <a:lnTo>
                  <a:pt x="413" y="77"/>
                </a:lnTo>
                <a:lnTo>
                  <a:pt x="414" y="77"/>
                </a:lnTo>
                <a:lnTo>
                  <a:pt x="415" y="77"/>
                </a:lnTo>
                <a:lnTo>
                  <a:pt x="417" y="77"/>
                </a:lnTo>
                <a:lnTo>
                  <a:pt x="419" y="77"/>
                </a:lnTo>
                <a:lnTo>
                  <a:pt x="421" y="77"/>
                </a:lnTo>
                <a:lnTo>
                  <a:pt x="422" y="78"/>
                </a:lnTo>
                <a:lnTo>
                  <a:pt x="424" y="78"/>
                </a:lnTo>
                <a:lnTo>
                  <a:pt x="430" y="81"/>
                </a:lnTo>
                <a:lnTo>
                  <a:pt x="432" y="82"/>
                </a:lnTo>
                <a:lnTo>
                  <a:pt x="433" y="83"/>
                </a:lnTo>
                <a:lnTo>
                  <a:pt x="435" y="84"/>
                </a:lnTo>
                <a:lnTo>
                  <a:pt x="437" y="86"/>
                </a:lnTo>
                <a:lnTo>
                  <a:pt x="439" y="87"/>
                </a:lnTo>
                <a:lnTo>
                  <a:pt x="443" y="91"/>
                </a:lnTo>
                <a:lnTo>
                  <a:pt x="444" y="91"/>
                </a:lnTo>
                <a:lnTo>
                  <a:pt x="445" y="92"/>
                </a:lnTo>
                <a:lnTo>
                  <a:pt x="446" y="93"/>
                </a:lnTo>
                <a:lnTo>
                  <a:pt x="447" y="93"/>
                </a:lnTo>
                <a:lnTo>
                  <a:pt x="448" y="93"/>
                </a:lnTo>
                <a:lnTo>
                  <a:pt x="449" y="93"/>
                </a:lnTo>
                <a:lnTo>
                  <a:pt x="450" y="93"/>
                </a:lnTo>
                <a:lnTo>
                  <a:pt x="451" y="93"/>
                </a:lnTo>
                <a:lnTo>
                  <a:pt x="452" y="93"/>
                </a:lnTo>
                <a:lnTo>
                  <a:pt x="453" y="92"/>
                </a:lnTo>
                <a:lnTo>
                  <a:pt x="454" y="92"/>
                </a:lnTo>
                <a:lnTo>
                  <a:pt x="455" y="91"/>
                </a:lnTo>
                <a:lnTo>
                  <a:pt x="456" y="91"/>
                </a:lnTo>
                <a:lnTo>
                  <a:pt x="457" y="90"/>
                </a:lnTo>
                <a:lnTo>
                  <a:pt x="458" y="89"/>
                </a:lnTo>
                <a:lnTo>
                  <a:pt x="458" y="89"/>
                </a:lnTo>
                <a:lnTo>
                  <a:pt x="459" y="88"/>
                </a:lnTo>
                <a:lnTo>
                  <a:pt x="459" y="87"/>
                </a:lnTo>
                <a:lnTo>
                  <a:pt x="460" y="85"/>
                </a:lnTo>
                <a:lnTo>
                  <a:pt x="462" y="81"/>
                </a:lnTo>
                <a:lnTo>
                  <a:pt x="463" y="78"/>
                </a:lnTo>
                <a:lnTo>
                  <a:pt x="464" y="76"/>
                </a:lnTo>
                <a:lnTo>
                  <a:pt x="465" y="75"/>
                </a:lnTo>
                <a:lnTo>
                  <a:pt x="466" y="74"/>
                </a:lnTo>
                <a:lnTo>
                  <a:pt x="466" y="73"/>
                </a:lnTo>
                <a:lnTo>
                  <a:pt x="467" y="72"/>
                </a:lnTo>
                <a:lnTo>
                  <a:pt x="468" y="72"/>
                </a:lnTo>
                <a:lnTo>
                  <a:pt x="469" y="71"/>
                </a:lnTo>
                <a:lnTo>
                  <a:pt x="469" y="71"/>
                </a:lnTo>
                <a:lnTo>
                  <a:pt x="470" y="71"/>
                </a:lnTo>
                <a:lnTo>
                  <a:pt x="471" y="70"/>
                </a:lnTo>
                <a:lnTo>
                  <a:pt x="473" y="70"/>
                </a:lnTo>
                <a:lnTo>
                  <a:pt x="474" y="70"/>
                </a:lnTo>
                <a:lnTo>
                  <a:pt x="476" y="70"/>
                </a:lnTo>
                <a:lnTo>
                  <a:pt x="478" y="70"/>
                </a:lnTo>
                <a:lnTo>
                  <a:pt x="480" y="70"/>
                </a:lnTo>
                <a:lnTo>
                  <a:pt x="482" y="70"/>
                </a:lnTo>
                <a:lnTo>
                  <a:pt x="483" y="71"/>
                </a:lnTo>
                <a:lnTo>
                  <a:pt x="488" y="72"/>
                </a:lnTo>
                <a:lnTo>
                  <a:pt x="490" y="72"/>
                </a:lnTo>
                <a:lnTo>
                  <a:pt x="491" y="72"/>
                </a:lnTo>
                <a:lnTo>
                  <a:pt x="493" y="72"/>
                </a:lnTo>
                <a:lnTo>
                  <a:pt x="495" y="73"/>
                </a:lnTo>
                <a:lnTo>
                  <a:pt x="500" y="73"/>
                </a:lnTo>
                <a:lnTo>
                  <a:pt x="502" y="73"/>
                </a:lnTo>
                <a:lnTo>
                  <a:pt x="504" y="73"/>
                </a:lnTo>
                <a:lnTo>
                  <a:pt x="505" y="73"/>
                </a:lnTo>
                <a:lnTo>
                  <a:pt x="507" y="74"/>
                </a:lnTo>
                <a:lnTo>
                  <a:pt x="508" y="74"/>
                </a:lnTo>
                <a:lnTo>
                  <a:pt x="510" y="75"/>
                </a:lnTo>
                <a:lnTo>
                  <a:pt x="511" y="76"/>
                </a:lnTo>
                <a:lnTo>
                  <a:pt x="513" y="77"/>
                </a:lnTo>
                <a:lnTo>
                  <a:pt x="516" y="80"/>
                </a:lnTo>
                <a:lnTo>
                  <a:pt x="519" y="83"/>
                </a:lnTo>
                <a:lnTo>
                  <a:pt x="520" y="84"/>
                </a:lnTo>
                <a:lnTo>
                  <a:pt x="523" y="86"/>
                </a:lnTo>
                <a:lnTo>
                  <a:pt x="526" y="89"/>
                </a:lnTo>
                <a:lnTo>
                  <a:pt x="530" y="94"/>
                </a:lnTo>
                <a:lnTo>
                  <a:pt x="532" y="97"/>
                </a:lnTo>
                <a:lnTo>
                  <a:pt x="534" y="99"/>
                </a:lnTo>
                <a:lnTo>
                  <a:pt x="539" y="103"/>
                </a:lnTo>
                <a:lnTo>
                  <a:pt x="543" y="107"/>
                </a:lnTo>
                <a:lnTo>
                  <a:pt x="545" y="109"/>
                </a:lnTo>
                <a:lnTo>
                  <a:pt x="547" y="112"/>
                </a:lnTo>
                <a:lnTo>
                  <a:pt x="548" y="114"/>
                </a:lnTo>
                <a:lnTo>
                  <a:pt x="550" y="116"/>
                </a:lnTo>
                <a:lnTo>
                  <a:pt x="550" y="118"/>
                </a:lnTo>
                <a:lnTo>
                  <a:pt x="551" y="120"/>
                </a:lnTo>
                <a:lnTo>
                  <a:pt x="551" y="122"/>
                </a:lnTo>
                <a:lnTo>
                  <a:pt x="551" y="123"/>
                </a:lnTo>
                <a:lnTo>
                  <a:pt x="551" y="123"/>
                </a:lnTo>
                <a:lnTo>
                  <a:pt x="551" y="125"/>
                </a:lnTo>
                <a:lnTo>
                  <a:pt x="551" y="126"/>
                </a:lnTo>
                <a:lnTo>
                  <a:pt x="550" y="127"/>
                </a:lnTo>
                <a:lnTo>
                  <a:pt x="550" y="128"/>
                </a:lnTo>
                <a:lnTo>
                  <a:pt x="549" y="129"/>
                </a:lnTo>
                <a:lnTo>
                  <a:pt x="547" y="131"/>
                </a:lnTo>
                <a:lnTo>
                  <a:pt x="544" y="134"/>
                </a:lnTo>
                <a:lnTo>
                  <a:pt x="543" y="135"/>
                </a:lnTo>
                <a:lnTo>
                  <a:pt x="543" y="136"/>
                </a:lnTo>
                <a:lnTo>
                  <a:pt x="542" y="137"/>
                </a:lnTo>
                <a:lnTo>
                  <a:pt x="541" y="139"/>
                </a:lnTo>
                <a:lnTo>
                  <a:pt x="540" y="143"/>
                </a:lnTo>
                <a:lnTo>
                  <a:pt x="539" y="145"/>
                </a:lnTo>
                <a:lnTo>
                  <a:pt x="538" y="147"/>
                </a:lnTo>
                <a:lnTo>
                  <a:pt x="536" y="150"/>
                </a:lnTo>
                <a:lnTo>
                  <a:pt x="536" y="152"/>
                </a:lnTo>
                <a:lnTo>
                  <a:pt x="535" y="153"/>
                </a:lnTo>
                <a:lnTo>
                  <a:pt x="535" y="157"/>
                </a:lnTo>
                <a:lnTo>
                  <a:pt x="534" y="158"/>
                </a:lnTo>
                <a:lnTo>
                  <a:pt x="534" y="160"/>
                </a:lnTo>
                <a:lnTo>
                  <a:pt x="533" y="162"/>
                </a:lnTo>
                <a:lnTo>
                  <a:pt x="532" y="164"/>
                </a:lnTo>
                <a:lnTo>
                  <a:pt x="530" y="166"/>
                </a:lnTo>
                <a:lnTo>
                  <a:pt x="529" y="167"/>
                </a:lnTo>
                <a:lnTo>
                  <a:pt x="524" y="173"/>
                </a:lnTo>
                <a:lnTo>
                  <a:pt x="522" y="175"/>
                </a:lnTo>
                <a:lnTo>
                  <a:pt x="521" y="176"/>
                </a:lnTo>
                <a:lnTo>
                  <a:pt x="520" y="176"/>
                </a:lnTo>
                <a:lnTo>
                  <a:pt x="519" y="177"/>
                </a:lnTo>
                <a:lnTo>
                  <a:pt x="518" y="178"/>
                </a:lnTo>
                <a:lnTo>
                  <a:pt x="517" y="178"/>
                </a:lnTo>
                <a:lnTo>
                  <a:pt x="516" y="178"/>
                </a:lnTo>
                <a:lnTo>
                  <a:pt x="514" y="179"/>
                </a:lnTo>
                <a:lnTo>
                  <a:pt x="513" y="179"/>
                </a:lnTo>
                <a:lnTo>
                  <a:pt x="511" y="179"/>
                </a:lnTo>
                <a:lnTo>
                  <a:pt x="508" y="178"/>
                </a:lnTo>
                <a:lnTo>
                  <a:pt x="506" y="178"/>
                </a:lnTo>
                <a:lnTo>
                  <a:pt x="505" y="178"/>
                </a:lnTo>
                <a:lnTo>
                  <a:pt x="505" y="178"/>
                </a:lnTo>
                <a:lnTo>
                  <a:pt x="504" y="179"/>
                </a:lnTo>
                <a:lnTo>
                  <a:pt x="503" y="179"/>
                </a:lnTo>
                <a:lnTo>
                  <a:pt x="502" y="179"/>
                </a:lnTo>
                <a:lnTo>
                  <a:pt x="501" y="180"/>
                </a:lnTo>
                <a:lnTo>
                  <a:pt x="501" y="181"/>
                </a:lnTo>
                <a:lnTo>
                  <a:pt x="499" y="183"/>
                </a:lnTo>
                <a:lnTo>
                  <a:pt x="495" y="187"/>
                </a:lnTo>
                <a:lnTo>
                  <a:pt x="494" y="188"/>
                </a:lnTo>
                <a:lnTo>
                  <a:pt x="493" y="189"/>
                </a:lnTo>
                <a:lnTo>
                  <a:pt x="491" y="190"/>
                </a:lnTo>
                <a:lnTo>
                  <a:pt x="490" y="190"/>
                </a:lnTo>
                <a:lnTo>
                  <a:pt x="489" y="191"/>
                </a:lnTo>
                <a:lnTo>
                  <a:pt x="486" y="192"/>
                </a:lnTo>
                <a:lnTo>
                  <a:pt x="485" y="192"/>
                </a:lnTo>
                <a:lnTo>
                  <a:pt x="484" y="192"/>
                </a:lnTo>
                <a:lnTo>
                  <a:pt x="482" y="194"/>
                </a:lnTo>
                <a:lnTo>
                  <a:pt x="479" y="195"/>
                </a:lnTo>
                <a:lnTo>
                  <a:pt x="478" y="196"/>
                </a:lnTo>
                <a:lnTo>
                  <a:pt x="477" y="197"/>
                </a:lnTo>
                <a:lnTo>
                  <a:pt x="477" y="197"/>
                </a:lnTo>
                <a:lnTo>
                  <a:pt x="475" y="199"/>
                </a:lnTo>
                <a:lnTo>
                  <a:pt x="474" y="200"/>
                </a:lnTo>
                <a:lnTo>
                  <a:pt x="473" y="201"/>
                </a:lnTo>
                <a:lnTo>
                  <a:pt x="470" y="203"/>
                </a:lnTo>
                <a:lnTo>
                  <a:pt x="470" y="203"/>
                </a:lnTo>
                <a:lnTo>
                  <a:pt x="469" y="204"/>
                </a:lnTo>
                <a:lnTo>
                  <a:pt x="467" y="206"/>
                </a:lnTo>
                <a:lnTo>
                  <a:pt x="466" y="207"/>
                </a:lnTo>
                <a:lnTo>
                  <a:pt x="466" y="208"/>
                </a:lnTo>
                <a:lnTo>
                  <a:pt x="466" y="209"/>
                </a:lnTo>
                <a:lnTo>
                  <a:pt x="466" y="211"/>
                </a:lnTo>
                <a:lnTo>
                  <a:pt x="465" y="212"/>
                </a:lnTo>
                <a:lnTo>
                  <a:pt x="465" y="213"/>
                </a:lnTo>
                <a:lnTo>
                  <a:pt x="465" y="213"/>
                </a:lnTo>
                <a:lnTo>
                  <a:pt x="464" y="214"/>
                </a:lnTo>
                <a:lnTo>
                  <a:pt x="463" y="214"/>
                </a:lnTo>
                <a:lnTo>
                  <a:pt x="463" y="214"/>
                </a:lnTo>
                <a:lnTo>
                  <a:pt x="461" y="215"/>
                </a:lnTo>
                <a:lnTo>
                  <a:pt x="460" y="215"/>
                </a:lnTo>
                <a:lnTo>
                  <a:pt x="460" y="215"/>
                </a:lnTo>
                <a:lnTo>
                  <a:pt x="459" y="215"/>
                </a:lnTo>
                <a:lnTo>
                  <a:pt x="458" y="216"/>
                </a:lnTo>
                <a:lnTo>
                  <a:pt x="458" y="216"/>
                </a:lnTo>
                <a:lnTo>
                  <a:pt x="457" y="217"/>
                </a:lnTo>
                <a:lnTo>
                  <a:pt x="457" y="218"/>
                </a:lnTo>
                <a:lnTo>
                  <a:pt x="456" y="219"/>
                </a:lnTo>
                <a:lnTo>
                  <a:pt x="456" y="220"/>
                </a:lnTo>
                <a:lnTo>
                  <a:pt x="456" y="221"/>
                </a:lnTo>
                <a:lnTo>
                  <a:pt x="456" y="222"/>
                </a:lnTo>
                <a:lnTo>
                  <a:pt x="456" y="223"/>
                </a:lnTo>
                <a:lnTo>
                  <a:pt x="456" y="224"/>
                </a:lnTo>
                <a:lnTo>
                  <a:pt x="456" y="225"/>
                </a:lnTo>
                <a:lnTo>
                  <a:pt x="456" y="226"/>
                </a:lnTo>
                <a:lnTo>
                  <a:pt x="457" y="228"/>
                </a:lnTo>
                <a:lnTo>
                  <a:pt x="459" y="232"/>
                </a:lnTo>
                <a:lnTo>
                  <a:pt x="460" y="234"/>
                </a:lnTo>
                <a:lnTo>
                  <a:pt x="461" y="236"/>
                </a:lnTo>
                <a:lnTo>
                  <a:pt x="462" y="236"/>
                </a:lnTo>
                <a:lnTo>
                  <a:pt x="463" y="237"/>
                </a:lnTo>
                <a:lnTo>
                  <a:pt x="463" y="237"/>
                </a:lnTo>
                <a:lnTo>
                  <a:pt x="464" y="238"/>
                </a:lnTo>
                <a:lnTo>
                  <a:pt x="465" y="238"/>
                </a:lnTo>
                <a:lnTo>
                  <a:pt x="468" y="239"/>
                </a:lnTo>
                <a:lnTo>
                  <a:pt x="469" y="239"/>
                </a:lnTo>
                <a:lnTo>
                  <a:pt x="470" y="240"/>
                </a:lnTo>
                <a:lnTo>
                  <a:pt x="471" y="241"/>
                </a:lnTo>
                <a:lnTo>
                  <a:pt x="473" y="242"/>
                </a:lnTo>
                <a:lnTo>
                  <a:pt x="474" y="243"/>
                </a:lnTo>
                <a:lnTo>
                  <a:pt x="475" y="244"/>
                </a:lnTo>
                <a:lnTo>
                  <a:pt x="477" y="248"/>
                </a:lnTo>
                <a:lnTo>
                  <a:pt x="478" y="249"/>
                </a:lnTo>
                <a:lnTo>
                  <a:pt x="480" y="251"/>
                </a:lnTo>
                <a:lnTo>
                  <a:pt x="481" y="252"/>
                </a:lnTo>
                <a:lnTo>
                  <a:pt x="482" y="254"/>
                </a:lnTo>
                <a:lnTo>
                  <a:pt x="484" y="257"/>
                </a:lnTo>
                <a:lnTo>
                  <a:pt x="485" y="258"/>
                </a:lnTo>
                <a:lnTo>
                  <a:pt x="486" y="259"/>
                </a:lnTo>
                <a:lnTo>
                  <a:pt x="487" y="260"/>
                </a:lnTo>
                <a:lnTo>
                  <a:pt x="488" y="261"/>
                </a:lnTo>
                <a:lnTo>
                  <a:pt x="489" y="262"/>
                </a:lnTo>
                <a:lnTo>
                  <a:pt x="489" y="262"/>
                </a:lnTo>
                <a:lnTo>
                  <a:pt x="490" y="262"/>
                </a:lnTo>
                <a:lnTo>
                  <a:pt x="491" y="262"/>
                </a:lnTo>
                <a:lnTo>
                  <a:pt x="492" y="262"/>
                </a:lnTo>
                <a:lnTo>
                  <a:pt x="493" y="262"/>
                </a:lnTo>
                <a:lnTo>
                  <a:pt x="494" y="262"/>
                </a:lnTo>
                <a:lnTo>
                  <a:pt x="498" y="260"/>
                </a:lnTo>
                <a:lnTo>
                  <a:pt x="499" y="259"/>
                </a:lnTo>
                <a:lnTo>
                  <a:pt x="500" y="259"/>
                </a:lnTo>
                <a:lnTo>
                  <a:pt x="502" y="259"/>
                </a:lnTo>
                <a:lnTo>
                  <a:pt x="503" y="258"/>
                </a:lnTo>
                <a:lnTo>
                  <a:pt x="505" y="258"/>
                </a:lnTo>
                <a:lnTo>
                  <a:pt x="507" y="258"/>
                </a:lnTo>
                <a:lnTo>
                  <a:pt x="509" y="258"/>
                </a:lnTo>
                <a:lnTo>
                  <a:pt x="511" y="258"/>
                </a:lnTo>
                <a:lnTo>
                  <a:pt x="513" y="258"/>
                </a:lnTo>
                <a:lnTo>
                  <a:pt x="515" y="259"/>
                </a:lnTo>
                <a:lnTo>
                  <a:pt x="516" y="259"/>
                </a:lnTo>
                <a:lnTo>
                  <a:pt x="517" y="260"/>
                </a:lnTo>
                <a:lnTo>
                  <a:pt x="519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2"/>
                </a:lnTo>
                <a:lnTo>
                  <a:pt x="522" y="263"/>
                </a:lnTo>
                <a:lnTo>
                  <a:pt x="523" y="265"/>
                </a:lnTo>
                <a:lnTo>
                  <a:pt x="524" y="267"/>
                </a:lnTo>
                <a:lnTo>
                  <a:pt x="524" y="269"/>
                </a:lnTo>
                <a:lnTo>
                  <a:pt x="525" y="274"/>
                </a:lnTo>
                <a:lnTo>
                  <a:pt x="526" y="276"/>
                </a:lnTo>
                <a:lnTo>
                  <a:pt x="527" y="278"/>
                </a:lnTo>
                <a:lnTo>
                  <a:pt x="528" y="280"/>
                </a:lnTo>
                <a:lnTo>
                  <a:pt x="529" y="282"/>
                </a:lnTo>
                <a:lnTo>
                  <a:pt x="530" y="284"/>
                </a:lnTo>
                <a:lnTo>
                  <a:pt x="531" y="286"/>
                </a:lnTo>
                <a:lnTo>
                  <a:pt x="532" y="287"/>
                </a:lnTo>
                <a:lnTo>
                  <a:pt x="533" y="289"/>
                </a:lnTo>
                <a:lnTo>
                  <a:pt x="535" y="290"/>
                </a:lnTo>
                <a:lnTo>
                  <a:pt x="536" y="291"/>
                </a:lnTo>
                <a:lnTo>
                  <a:pt x="538" y="292"/>
                </a:lnTo>
                <a:lnTo>
                  <a:pt x="539" y="293"/>
                </a:lnTo>
                <a:lnTo>
                  <a:pt x="541" y="293"/>
                </a:lnTo>
                <a:lnTo>
                  <a:pt x="542" y="294"/>
                </a:lnTo>
                <a:lnTo>
                  <a:pt x="546" y="294"/>
                </a:lnTo>
                <a:lnTo>
                  <a:pt x="548" y="295"/>
                </a:lnTo>
                <a:lnTo>
                  <a:pt x="550" y="295"/>
                </a:lnTo>
                <a:lnTo>
                  <a:pt x="551" y="296"/>
                </a:lnTo>
                <a:lnTo>
                  <a:pt x="553" y="297"/>
                </a:lnTo>
                <a:lnTo>
                  <a:pt x="554" y="298"/>
                </a:lnTo>
                <a:lnTo>
                  <a:pt x="556" y="299"/>
                </a:lnTo>
                <a:lnTo>
                  <a:pt x="557" y="301"/>
                </a:lnTo>
                <a:lnTo>
                  <a:pt x="559" y="304"/>
                </a:lnTo>
                <a:lnTo>
                  <a:pt x="563" y="308"/>
                </a:lnTo>
                <a:lnTo>
                  <a:pt x="565" y="311"/>
                </a:lnTo>
                <a:lnTo>
                  <a:pt x="567" y="313"/>
                </a:lnTo>
                <a:lnTo>
                  <a:pt x="570" y="318"/>
                </a:lnTo>
                <a:lnTo>
                  <a:pt x="573" y="323"/>
                </a:lnTo>
                <a:lnTo>
                  <a:pt x="575" y="327"/>
                </a:lnTo>
                <a:lnTo>
                  <a:pt x="578" y="330"/>
                </a:lnTo>
                <a:lnTo>
                  <a:pt x="579" y="331"/>
                </a:lnTo>
                <a:lnTo>
                  <a:pt x="580" y="333"/>
                </a:lnTo>
                <a:lnTo>
                  <a:pt x="584" y="337"/>
                </a:lnTo>
                <a:lnTo>
                  <a:pt x="589" y="343"/>
                </a:lnTo>
                <a:lnTo>
                  <a:pt x="591" y="345"/>
                </a:lnTo>
                <a:lnTo>
                  <a:pt x="592" y="346"/>
                </a:lnTo>
                <a:lnTo>
                  <a:pt x="594" y="347"/>
                </a:lnTo>
                <a:lnTo>
                  <a:pt x="598" y="351"/>
                </a:lnTo>
                <a:lnTo>
                  <a:pt x="599" y="352"/>
                </a:lnTo>
                <a:lnTo>
                  <a:pt x="600" y="353"/>
                </a:lnTo>
                <a:lnTo>
                  <a:pt x="601" y="354"/>
                </a:lnTo>
                <a:lnTo>
                  <a:pt x="602" y="356"/>
                </a:lnTo>
                <a:lnTo>
                  <a:pt x="603" y="357"/>
                </a:lnTo>
                <a:lnTo>
                  <a:pt x="604" y="359"/>
                </a:lnTo>
                <a:lnTo>
                  <a:pt x="605" y="361"/>
                </a:lnTo>
                <a:lnTo>
                  <a:pt x="606" y="363"/>
                </a:lnTo>
                <a:lnTo>
                  <a:pt x="607" y="365"/>
                </a:lnTo>
                <a:lnTo>
                  <a:pt x="607" y="368"/>
                </a:lnTo>
                <a:lnTo>
                  <a:pt x="607" y="370"/>
                </a:lnTo>
                <a:lnTo>
                  <a:pt x="608" y="376"/>
                </a:lnTo>
                <a:lnTo>
                  <a:pt x="608" y="380"/>
                </a:lnTo>
                <a:lnTo>
                  <a:pt x="609" y="383"/>
                </a:lnTo>
                <a:lnTo>
                  <a:pt x="609" y="387"/>
                </a:lnTo>
                <a:lnTo>
                  <a:pt x="610" y="390"/>
                </a:lnTo>
                <a:lnTo>
                  <a:pt x="610" y="392"/>
                </a:lnTo>
                <a:lnTo>
                  <a:pt x="611" y="394"/>
                </a:lnTo>
                <a:lnTo>
                  <a:pt x="611" y="395"/>
                </a:lnTo>
                <a:lnTo>
                  <a:pt x="612" y="397"/>
                </a:lnTo>
                <a:lnTo>
                  <a:pt x="613" y="400"/>
                </a:lnTo>
                <a:lnTo>
                  <a:pt x="616" y="405"/>
                </a:lnTo>
                <a:lnTo>
                  <a:pt x="617" y="406"/>
                </a:lnTo>
                <a:lnTo>
                  <a:pt x="617" y="407"/>
                </a:lnTo>
                <a:lnTo>
                  <a:pt x="618" y="409"/>
                </a:lnTo>
                <a:lnTo>
                  <a:pt x="618" y="410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8" y="411"/>
                </a:lnTo>
                <a:lnTo>
                  <a:pt x="617" y="412"/>
                </a:lnTo>
                <a:lnTo>
                  <a:pt x="617" y="412"/>
                </a:lnTo>
                <a:lnTo>
                  <a:pt x="616" y="412"/>
                </a:lnTo>
                <a:lnTo>
                  <a:pt x="615" y="412"/>
                </a:lnTo>
                <a:lnTo>
                  <a:pt x="613" y="411"/>
                </a:lnTo>
                <a:lnTo>
                  <a:pt x="611" y="411"/>
                </a:lnTo>
                <a:lnTo>
                  <a:pt x="609" y="410"/>
                </a:lnTo>
                <a:lnTo>
                  <a:pt x="602" y="407"/>
                </a:lnTo>
                <a:lnTo>
                  <a:pt x="599" y="406"/>
                </a:lnTo>
                <a:lnTo>
                  <a:pt x="597" y="405"/>
                </a:lnTo>
                <a:lnTo>
                  <a:pt x="594" y="403"/>
                </a:lnTo>
                <a:lnTo>
                  <a:pt x="591" y="401"/>
                </a:lnTo>
                <a:lnTo>
                  <a:pt x="590" y="401"/>
                </a:lnTo>
                <a:lnTo>
                  <a:pt x="588" y="400"/>
                </a:lnTo>
                <a:lnTo>
                  <a:pt x="587" y="399"/>
                </a:lnTo>
                <a:lnTo>
                  <a:pt x="586" y="399"/>
                </a:lnTo>
                <a:lnTo>
                  <a:pt x="585" y="398"/>
                </a:lnTo>
                <a:lnTo>
                  <a:pt x="584" y="398"/>
                </a:lnTo>
                <a:lnTo>
                  <a:pt x="583" y="398"/>
                </a:lnTo>
                <a:lnTo>
                  <a:pt x="582" y="398"/>
                </a:lnTo>
                <a:lnTo>
                  <a:pt x="581" y="398"/>
                </a:lnTo>
                <a:lnTo>
                  <a:pt x="581" y="399"/>
                </a:lnTo>
                <a:lnTo>
                  <a:pt x="580" y="399"/>
                </a:lnTo>
                <a:lnTo>
                  <a:pt x="579" y="399"/>
                </a:lnTo>
                <a:lnTo>
                  <a:pt x="578" y="400"/>
                </a:lnTo>
                <a:lnTo>
                  <a:pt x="578" y="401"/>
                </a:lnTo>
                <a:lnTo>
                  <a:pt x="577" y="402"/>
                </a:lnTo>
                <a:lnTo>
                  <a:pt x="576" y="402"/>
                </a:lnTo>
                <a:lnTo>
                  <a:pt x="576" y="404"/>
                </a:lnTo>
                <a:lnTo>
                  <a:pt x="573" y="409"/>
                </a:lnTo>
                <a:lnTo>
                  <a:pt x="572" y="411"/>
                </a:lnTo>
                <a:lnTo>
                  <a:pt x="572" y="412"/>
                </a:lnTo>
                <a:lnTo>
                  <a:pt x="571" y="413"/>
                </a:lnTo>
                <a:lnTo>
                  <a:pt x="570" y="415"/>
                </a:lnTo>
                <a:lnTo>
                  <a:pt x="568" y="416"/>
                </a:lnTo>
                <a:lnTo>
                  <a:pt x="567" y="417"/>
                </a:lnTo>
                <a:lnTo>
                  <a:pt x="565" y="419"/>
                </a:lnTo>
                <a:lnTo>
                  <a:pt x="563" y="420"/>
                </a:lnTo>
                <a:lnTo>
                  <a:pt x="561" y="421"/>
                </a:lnTo>
                <a:lnTo>
                  <a:pt x="558" y="422"/>
                </a:lnTo>
                <a:lnTo>
                  <a:pt x="555" y="424"/>
                </a:lnTo>
                <a:lnTo>
                  <a:pt x="554" y="424"/>
                </a:lnTo>
                <a:lnTo>
                  <a:pt x="553" y="426"/>
                </a:lnTo>
                <a:lnTo>
                  <a:pt x="552" y="426"/>
                </a:lnTo>
                <a:lnTo>
                  <a:pt x="548" y="428"/>
                </a:lnTo>
                <a:lnTo>
                  <a:pt x="544" y="430"/>
                </a:lnTo>
                <a:lnTo>
                  <a:pt x="541" y="431"/>
                </a:lnTo>
                <a:lnTo>
                  <a:pt x="540" y="432"/>
                </a:lnTo>
                <a:lnTo>
                  <a:pt x="538" y="433"/>
                </a:lnTo>
                <a:lnTo>
                  <a:pt x="534" y="436"/>
                </a:lnTo>
                <a:lnTo>
                  <a:pt x="532" y="438"/>
                </a:lnTo>
                <a:lnTo>
                  <a:pt x="530" y="439"/>
                </a:lnTo>
                <a:lnTo>
                  <a:pt x="527" y="441"/>
                </a:lnTo>
                <a:lnTo>
                  <a:pt x="525" y="442"/>
                </a:lnTo>
                <a:lnTo>
                  <a:pt x="524" y="443"/>
                </a:lnTo>
                <a:lnTo>
                  <a:pt x="523" y="444"/>
                </a:lnTo>
                <a:lnTo>
                  <a:pt x="522" y="445"/>
                </a:lnTo>
                <a:lnTo>
                  <a:pt x="521" y="446"/>
                </a:lnTo>
                <a:lnTo>
                  <a:pt x="521" y="447"/>
                </a:lnTo>
                <a:lnTo>
                  <a:pt x="520" y="448"/>
                </a:lnTo>
                <a:lnTo>
                  <a:pt x="520" y="449"/>
                </a:lnTo>
                <a:lnTo>
                  <a:pt x="520" y="450"/>
                </a:lnTo>
                <a:lnTo>
                  <a:pt x="520" y="454"/>
                </a:lnTo>
                <a:lnTo>
                  <a:pt x="520" y="455"/>
                </a:lnTo>
                <a:lnTo>
                  <a:pt x="519" y="456"/>
                </a:lnTo>
                <a:lnTo>
                  <a:pt x="519" y="456"/>
                </a:lnTo>
                <a:lnTo>
                  <a:pt x="519" y="457"/>
                </a:lnTo>
                <a:lnTo>
                  <a:pt x="518" y="458"/>
                </a:lnTo>
                <a:lnTo>
                  <a:pt x="517" y="459"/>
                </a:lnTo>
                <a:lnTo>
                  <a:pt x="515" y="460"/>
                </a:lnTo>
                <a:lnTo>
                  <a:pt x="513" y="462"/>
                </a:lnTo>
                <a:lnTo>
                  <a:pt x="512" y="463"/>
                </a:lnTo>
                <a:lnTo>
                  <a:pt x="511" y="464"/>
                </a:lnTo>
                <a:lnTo>
                  <a:pt x="511" y="464"/>
                </a:lnTo>
                <a:lnTo>
                  <a:pt x="510" y="465"/>
                </a:lnTo>
                <a:lnTo>
                  <a:pt x="510" y="466"/>
                </a:lnTo>
                <a:lnTo>
                  <a:pt x="510" y="467"/>
                </a:lnTo>
                <a:lnTo>
                  <a:pt x="510" y="468"/>
                </a:lnTo>
                <a:lnTo>
                  <a:pt x="510" y="468"/>
                </a:lnTo>
                <a:lnTo>
                  <a:pt x="510" y="470"/>
                </a:lnTo>
                <a:lnTo>
                  <a:pt x="511" y="473"/>
                </a:lnTo>
                <a:lnTo>
                  <a:pt x="511" y="474"/>
                </a:lnTo>
                <a:lnTo>
                  <a:pt x="511" y="475"/>
                </a:lnTo>
                <a:lnTo>
                  <a:pt x="511" y="475"/>
                </a:lnTo>
                <a:lnTo>
                  <a:pt x="511" y="476"/>
                </a:lnTo>
                <a:lnTo>
                  <a:pt x="510" y="477"/>
                </a:lnTo>
                <a:lnTo>
                  <a:pt x="510" y="477"/>
                </a:lnTo>
                <a:lnTo>
                  <a:pt x="509" y="477"/>
                </a:lnTo>
                <a:lnTo>
                  <a:pt x="508" y="477"/>
                </a:lnTo>
                <a:lnTo>
                  <a:pt x="507" y="477"/>
                </a:lnTo>
                <a:lnTo>
                  <a:pt x="506" y="477"/>
                </a:lnTo>
                <a:lnTo>
                  <a:pt x="505" y="477"/>
                </a:lnTo>
                <a:lnTo>
                  <a:pt x="503" y="477"/>
                </a:lnTo>
                <a:lnTo>
                  <a:pt x="500" y="476"/>
                </a:lnTo>
                <a:lnTo>
                  <a:pt x="498" y="476"/>
                </a:lnTo>
                <a:lnTo>
                  <a:pt x="496" y="476"/>
                </a:lnTo>
                <a:lnTo>
                  <a:pt x="495" y="475"/>
                </a:lnTo>
                <a:lnTo>
                  <a:pt x="494" y="476"/>
                </a:lnTo>
                <a:lnTo>
                  <a:pt x="491" y="476"/>
                </a:lnTo>
                <a:lnTo>
                  <a:pt x="487" y="476"/>
                </a:lnTo>
                <a:lnTo>
                  <a:pt x="485" y="477"/>
                </a:lnTo>
                <a:lnTo>
                  <a:pt x="483" y="477"/>
                </a:lnTo>
                <a:lnTo>
                  <a:pt x="482" y="476"/>
                </a:lnTo>
                <a:lnTo>
                  <a:pt x="482" y="476"/>
                </a:lnTo>
                <a:lnTo>
                  <a:pt x="481" y="476"/>
                </a:lnTo>
                <a:lnTo>
                  <a:pt x="479" y="475"/>
                </a:lnTo>
                <a:lnTo>
                  <a:pt x="478" y="475"/>
                </a:lnTo>
                <a:lnTo>
                  <a:pt x="477" y="475"/>
                </a:lnTo>
                <a:lnTo>
                  <a:pt x="477" y="475"/>
                </a:lnTo>
                <a:lnTo>
                  <a:pt x="476" y="475"/>
                </a:lnTo>
                <a:lnTo>
                  <a:pt x="473" y="477"/>
                </a:lnTo>
                <a:lnTo>
                  <a:pt x="471" y="477"/>
                </a:lnTo>
                <a:lnTo>
                  <a:pt x="470" y="477"/>
                </a:lnTo>
                <a:lnTo>
                  <a:pt x="466" y="478"/>
                </a:lnTo>
                <a:lnTo>
                  <a:pt x="464" y="479"/>
                </a:lnTo>
                <a:lnTo>
                  <a:pt x="462" y="479"/>
                </a:lnTo>
                <a:lnTo>
                  <a:pt x="460" y="479"/>
                </a:lnTo>
                <a:lnTo>
                  <a:pt x="459" y="479"/>
                </a:lnTo>
                <a:lnTo>
                  <a:pt x="458" y="479"/>
                </a:lnTo>
                <a:lnTo>
                  <a:pt x="457" y="478"/>
                </a:lnTo>
                <a:lnTo>
                  <a:pt x="456" y="478"/>
                </a:lnTo>
                <a:lnTo>
                  <a:pt x="455" y="477"/>
                </a:lnTo>
                <a:lnTo>
                  <a:pt x="453" y="476"/>
                </a:lnTo>
                <a:lnTo>
                  <a:pt x="448" y="472"/>
                </a:lnTo>
                <a:lnTo>
                  <a:pt x="446" y="470"/>
                </a:lnTo>
                <a:lnTo>
                  <a:pt x="445" y="470"/>
                </a:lnTo>
                <a:lnTo>
                  <a:pt x="443" y="469"/>
                </a:lnTo>
                <a:lnTo>
                  <a:pt x="440" y="467"/>
                </a:lnTo>
                <a:lnTo>
                  <a:pt x="437" y="466"/>
                </a:lnTo>
                <a:lnTo>
                  <a:pt x="434" y="465"/>
                </a:lnTo>
                <a:lnTo>
                  <a:pt x="432" y="464"/>
                </a:lnTo>
                <a:lnTo>
                  <a:pt x="431" y="463"/>
                </a:lnTo>
                <a:lnTo>
                  <a:pt x="429" y="462"/>
                </a:lnTo>
                <a:lnTo>
                  <a:pt x="428" y="461"/>
                </a:lnTo>
                <a:lnTo>
                  <a:pt x="424" y="458"/>
                </a:lnTo>
                <a:lnTo>
                  <a:pt x="423" y="457"/>
                </a:lnTo>
                <a:lnTo>
                  <a:pt x="422" y="456"/>
                </a:lnTo>
                <a:lnTo>
                  <a:pt x="420" y="456"/>
                </a:lnTo>
                <a:lnTo>
                  <a:pt x="419" y="455"/>
                </a:lnTo>
                <a:lnTo>
                  <a:pt x="415" y="453"/>
                </a:lnTo>
                <a:lnTo>
                  <a:pt x="412" y="452"/>
                </a:lnTo>
                <a:lnTo>
                  <a:pt x="410" y="451"/>
                </a:lnTo>
                <a:lnTo>
                  <a:pt x="409" y="450"/>
                </a:lnTo>
                <a:lnTo>
                  <a:pt x="407" y="449"/>
                </a:lnTo>
                <a:lnTo>
                  <a:pt x="406" y="447"/>
                </a:lnTo>
                <a:lnTo>
                  <a:pt x="405" y="446"/>
                </a:lnTo>
                <a:lnTo>
                  <a:pt x="402" y="442"/>
                </a:lnTo>
                <a:lnTo>
                  <a:pt x="400" y="440"/>
                </a:lnTo>
                <a:lnTo>
                  <a:pt x="399" y="439"/>
                </a:lnTo>
                <a:lnTo>
                  <a:pt x="398" y="438"/>
                </a:lnTo>
                <a:lnTo>
                  <a:pt x="397" y="438"/>
                </a:lnTo>
                <a:lnTo>
                  <a:pt x="396" y="437"/>
                </a:lnTo>
                <a:lnTo>
                  <a:pt x="394" y="436"/>
                </a:lnTo>
                <a:lnTo>
                  <a:pt x="392" y="436"/>
                </a:lnTo>
                <a:lnTo>
                  <a:pt x="387" y="434"/>
                </a:lnTo>
                <a:lnTo>
                  <a:pt x="385" y="434"/>
                </a:lnTo>
                <a:lnTo>
                  <a:pt x="384" y="433"/>
                </a:lnTo>
                <a:lnTo>
                  <a:pt x="383" y="432"/>
                </a:lnTo>
                <a:lnTo>
                  <a:pt x="382" y="432"/>
                </a:lnTo>
                <a:lnTo>
                  <a:pt x="381" y="431"/>
                </a:lnTo>
                <a:lnTo>
                  <a:pt x="380" y="430"/>
                </a:lnTo>
                <a:lnTo>
                  <a:pt x="380" y="429"/>
                </a:lnTo>
                <a:lnTo>
                  <a:pt x="379" y="428"/>
                </a:lnTo>
                <a:lnTo>
                  <a:pt x="378" y="425"/>
                </a:lnTo>
                <a:lnTo>
                  <a:pt x="377" y="421"/>
                </a:lnTo>
                <a:lnTo>
                  <a:pt x="376" y="419"/>
                </a:lnTo>
                <a:lnTo>
                  <a:pt x="375" y="417"/>
                </a:lnTo>
                <a:lnTo>
                  <a:pt x="375" y="416"/>
                </a:lnTo>
                <a:lnTo>
                  <a:pt x="374" y="415"/>
                </a:lnTo>
                <a:lnTo>
                  <a:pt x="374" y="415"/>
                </a:lnTo>
                <a:lnTo>
                  <a:pt x="373" y="413"/>
                </a:lnTo>
                <a:lnTo>
                  <a:pt x="370" y="410"/>
                </a:lnTo>
                <a:lnTo>
                  <a:pt x="369" y="409"/>
                </a:lnTo>
                <a:lnTo>
                  <a:pt x="368" y="408"/>
                </a:lnTo>
                <a:lnTo>
                  <a:pt x="367" y="408"/>
                </a:lnTo>
                <a:lnTo>
                  <a:pt x="365" y="407"/>
                </a:lnTo>
                <a:lnTo>
                  <a:pt x="363" y="406"/>
                </a:lnTo>
                <a:lnTo>
                  <a:pt x="361" y="405"/>
                </a:lnTo>
                <a:lnTo>
                  <a:pt x="356" y="404"/>
                </a:lnTo>
                <a:lnTo>
                  <a:pt x="351" y="402"/>
                </a:lnTo>
                <a:lnTo>
                  <a:pt x="348" y="402"/>
                </a:lnTo>
                <a:lnTo>
                  <a:pt x="344" y="401"/>
                </a:lnTo>
                <a:lnTo>
                  <a:pt x="343" y="401"/>
                </a:lnTo>
                <a:lnTo>
                  <a:pt x="341" y="401"/>
                </a:lnTo>
                <a:lnTo>
                  <a:pt x="340" y="401"/>
                </a:lnTo>
                <a:lnTo>
                  <a:pt x="339" y="401"/>
                </a:lnTo>
                <a:lnTo>
                  <a:pt x="337" y="401"/>
                </a:lnTo>
                <a:lnTo>
                  <a:pt x="333" y="403"/>
                </a:lnTo>
                <a:lnTo>
                  <a:pt x="331" y="403"/>
                </a:lnTo>
                <a:lnTo>
                  <a:pt x="330" y="404"/>
                </a:lnTo>
                <a:lnTo>
                  <a:pt x="328" y="405"/>
                </a:lnTo>
                <a:lnTo>
                  <a:pt x="327" y="406"/>
                </a:lnTo>
                <a:lnTo>
                  <a:pt x="324" y="410"/>
                </a:lnTo>
                <a:lnTo>
                  <a:pt x="323" y="410"/>
                </a:lnTo>
                <a:lnTo>
                  <a:pt x="322" y="411"/>
                </a:lnTo>
                <a:lnTo>
                  <a:pt x="321" y="412"/>
                </a:lnTo>
                <a:lnTo>
                  <a:pt x="320" y="412"/>
                </a:lnTo>
                <a:lnTo>
                  <a:pt x="316" y="414"/>
                </a:lnTo>
                <a:lnTo>
                  <a:pt x="314" y="415"/>
                </a:lnTo>
                <a:lnTo>
                  <a:pt x="313" y="416"/>
                </a:lnTo>
                <a:lnTo>
                  <a:pt x="310" y="418"/>
                </a:lnTo>
                <a:lnTo>
                  <a:pt x="307" y="419"/>
                </a:lnTo>
                <a:lnTo>
                  <a:pt x="306" y="420"/>
                </a:lnTo>
                <a:lnTo>
                  <a:pt x="305" y="420"/>
                </a:lnTo>
                <a:lnTo>
                  <a:pt x="304" y="420"/>
                </a:lnTo>
                <a:lnTo>
                  <a:pt x="304" y="421"/>
                </a:lnTo>
                <a:lnTo>
                  <a:pt x="303" y="421"/>
                </a:lnTo>
                <a:lnTo>
                  <a:pt x="301" y="420"/>
                </a:lnTo>
                <a:lnTo>
                  <a:pt x="300" y="420"/>
                </a:lnTo>
                <a:lnTo>
                  <a:pt x="299" y="420"/>
                </a:lnTo>
                <a:lnTo>
                  <a:pt x="298" y="420"/>
                </a:lnTo>
                <a:lnTo>
                  <a:pt x="297" y="419"/>
                </a:lnTo>
                <a:lnTo>
                  <a:pt x="296" y="419"/>
                </a:lnTo>
                <a:lnTo>
                  <a:pt x="295" y="418"/>
                </a:lnTo>
                <a:lnTo>
                  <a:pt x="294" y="417"/>
                </a:lnTo>
                <a:lnTo>
                  <a:pt x="294" y="416"/>
                </a:lnTo>
                <a:lnTo>
                  <a:pt x="293" y="415"/>
                </a:lnTo>
                <a:lnTo>
                  <a:pt x="292" y="414"/>
                </a:lnTo>
                <a:lnTo>
                  <a:pt x="291" y="412"/>
                </a:lnTo>
                <a:lnTo>
                  <a:pt x="290" y="408"/>
                </a:lnTo>
                <a:lnTo>
                  <a:pt x="289" y="406"/>
                </a:lnTo>
                <a:lnTo>
                  <a:pt x="288" y="404"/>
                </a:lnTo>
                <a:lnTo>
                  <a:pt x="287" y="402"/>
                </a:lnTo>
                <a:lnTo>
                  <a:pt x="286" y="400"/>
                </a:lnTo>
                <a:lnTo>
                  <a:pt x="285" y="399"/>
                </a:lnTo>
                <a:lnTo>
                  <a:pt x="284" y="399"/>
                </a:lnTo>
                <a:lnTo>
                  <a:pt x="284" y="398"/>
                </a:lnTo>
                <a:lnTo>
                  <a:pt x="283" y="397"/>
                </a:lnTo>
                <a:lnTo>
                  <a:pt x="281" y="396"/>
                </a:lnTo>
                <a:lnTo>
                  <a:pt x="281" y="396"/>
                </a:lnTo>
                <a:lnTo>
                  <a:pt x="281" y="396"/>
                </a:lnTo>
                <a:lnTo>
                  <a:pt x="280" y="396"/>
                </a:lnTo>
                <a:lnTo>
                  <a:pt x="280" y="396"/>
                </a:lnTo>
                <a:lnTo>
                  <a:pt x="277" y="398"/>
                </a:lnTo>
                <a:lnTo>
                  <a:pt x="275" y="399"/>
                </a:lnTo>
                <a:lnTo>
                  <a:pt x="273" y="400"/>
                </a:lnTo>
                <a:lnTo>
                  <a:pt x="271" y="401"/>
                </a:lnTo>
                <a:lnTo>
                  <a:pt x="270" y="402"/>
                </a:lnTo>
                <a:lnTo>
                  <a:pt x="269" y="404"/>
                </a:lnTo>
                <a:lnTo>
                  <a:pt x="268" y="405"/>
                </a:lnTo>
                <a:lnTo>
                  <a:pt x="267" y="406"/>
                </a:lnTo>
                <a:lnTo>
                  <a:pt x="267" y="406"/>
                </a:lnTo>
                <a:lnTo>
                  <a:pt x="266" y="407"/>
                </a:lnTo>
                <a:lnTo>
                  <a:pt x="265" y="409"/>
                </a:lnTo>
                <a:lnTo>
                  <a:pt x="264" y="413"/>
                </a:lnTo>
                <a:lnTo>
                  <a:pt x="263" y="414"/>
                </a:lnTo>
                <a:lnTo>
                  <a:pt x="262" y="415"/>
                </a:lnTo>
                <a:lnTo>
                  <a:pt x="262" y="416"/>
                </a:lnTo>
                <a:lnTo>
                  <a:pt x="261" y="416"/>
                </a:lnTo>
                <a:lnTo>
                  <a:pt x="260" y="417"/>
                </a:lnTo>
                <a:lnTo>
                  <a:pt x="259" y="418"/>
                </a:lnTo>
                <a:lnTo>
                  <a:pt x="258" y="419"/>
                </a:lnTo>
                <a:lnTo>
                  <a:pt x="256" y="420"/>
                </a:lnTo>
                <a:lnTo>
                  <a:pt x="255" y="420"/>
                </a:lnTo>
                <a:lnTo>
                  <a:pt x="251" y="421"/>
                </a:lnTo>
                <a:lnTo>
                  <a:pt x="249" y="422"/>
                </a:lnTo>
                <a:lnTo>
                  <a:pt x="247" y="423"/>
                </a:lnTo>
                <a:lnTo>
                  <a:pt x="244" y="425"/>
                </a:lnTo>
                <a:lnTo>
                  <a:pt x="242" y="425"/>
                </a:lnTo>
                <a:lnTo>
                  <a:pt x="241" y="425"/>
                </a:lnTo>
                <a:lnTo>
                  <a:pt x="240" y="425"/>
                </a:lnTo>
                <a:lnTo>
                  <a:pt x="238" y="425"/>
                </a:lnTo>
                <a:lnTo>
                  <a:pt x="237" y="425"/>
                </a:lnTo>
                <a:lnTo>
                  <a:pt x="236" y="425"/>
                </a:lnTo>
                <a:lnTo>
                  <a:pt x="234" y="425"/>
                </a:lnTo>
                <a:lnTo>
                  <a:pt x="230" y="423"/>
                </a:lnTo>
                <a:lnTo>
                  <a:pt x="228" y="422"/>
                </a:lnTo>
                <a:lnTo>
                  <a:pt x="227" y="422"/>
                </a:lnTo>
                <a:lnTo>
                  <a:pt x="226" y="422"/>
                </a:lnTo>
                <a:lnTo>
                  <a:pt x="225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2"/>
                </a:lnTo>
                <a:lnTo>
                  <a:pt x="217" y="421"/>
                </a:lnTo>
                <a:lnTo>
                  <a:pt x="215" y="421"/>
                </a:lnTo>
                <a:lnTo>
                  <a:pt x="213" y="421"/>
                </a:lnTo>
                <a:lnTo>
                  <a:pt x="209" y="421"/>
                </a:lnTo>
                <a:lnTo>
                  <a:pt x="208" y="421"/>
                </a:lnTo>
                <a:lnTo>
                  <a:pt x="206" y="421"/>
                </a:lnTo>
                <a:lnTo>
                  <a:pt x="204" y="421"/>
                </a:lnTo>
                <a:lnTo>
                  <a:pt x="203" y="421"/>
                </a:lnTo>
                <a:lnTo>
                  <a:pt x="202" y="421"/>
                </a:lnTo>
                <a:lnTo>
                  <a:pt x="201" y="421"/>
                </a:lnTo>
                <a:lnTo>
                  <a:pt x="200" y="420"/>
                </a:lnTo>
                <a:lnTo>
                  <a:pt x="198" y="419"/>
                </a:lnTo>
                <a:lnTo>
                  <a:pt x="196" y="417"/>
                </a:lnTo>
                <a:lnTo>
                  <a:pt x="195" y="417"/>
                </a:lnTo>
                <a:lnTo>
                  <a:pt x="195" y="416"/>
                </a:lnTo>
                <a:lnTo>
                  <a:pt x="194" y="416"/>
                </a:lnTo>
                <a:lnTo>
                  <a:pt x="194" y="416"/>
                </a:lnTo>
                <a:lnTo>
                  <a:pt x="193" y="416"/>
                </a:lnTo>
                <a:lnTo>
                  <a:pt x="192" y="416"/>
                </a:lnTo>
                <a:lnTo>
                  <a:pt x="192" y="416"/>
                </a:lnTo>
                <a:lnTo>
                  <a:pt x="191" y="416"/>
                </a:lnTo>
                <a:lnTo>
                  <a:pt x="186" y="419"/>
                </a:lnTo>
                <a:lnTo>
                  <a:pt x="185" y="419"/>
                </a:lnTo>
                <a:lnTo>
                  <a:pt x="184" y="420"/>
                </a:lnTo>
                <a:lnTo>
                  <a:pt x="181" y="420"/>
                </a:lnTo>
                <a:lnTo>
                  <a:pt x="180" y="421"/>
                </a:lnTo>
                <a:lnTo>
                  <a:pt x="178" y="421"/>
                </a:lnTo>
                <a:lnTo>
                  <a:pt x="177" y="422"/>
                </a:lnTo>
                <a:lnTo>
                  <a:pt x="176" y="423"/>
                </a:lnTo>
                <a:lnTo>
                  <a:pt x="175" y="423"/>
                </a:lnTo>
                <a:lnTo>
                  <a:pt x="175" y="424"/>
                </a:lnTo>
                <a:lnTo>
                  <a:pt x="174" y="425"/>
                </a:lnTo>
                <a:lnTo>
                  <a:pt x="173" y="426"/>
                </a:lnTo>
                <a:lnTo>
                  <a:pt x="173" y="427"/>
                </a:lnTo>
                <a:lnTo>
                  <a:pt x="171" y="430"/>
                </a:lnTo>
                <a:lnTo>
                  <a:pt x="171" y="431"/>
                </a:lnTo>
                <a:lnTo>
                  <a:pt x="170" y="431"/>
                </a:lnTo>
                <a:lnTo>
                  <a:pt x="169" y="432"/>
                </a:lnTo>
                <a:lnTo>
                  <a:pt x="167" y="434"/>
                </a:lnTo>
                <a:lnTo>
                  <a:pt x="166" y="435"/>
                </a:lnTo>
                <a:lnTo>
                  <a:pt x="164" y="436"/>
                </a:lnTo>
                <a:lnTo>
                  <a:pt x="162" y="437"/>
                </a:lnTo>
                <a:lnTo>
                  <a:pt x="161" y="437"/>
                </a:lnTo>
                <a:lnTo>
                  <a:pt x="159" y="439"/>
                </a:lnTo>
                <a:lnTo>
                  <a:pt x="157" y="440"/>
                </a:lnTo>
                <a:lnTo>
                  <a:pt x="155" y="441"/>
                </a:lnTo>
                <a:lnTo>
                  <a:pt x="154" y="442"/>
                </a:lnTo>
                <a:lnTo>
                  <a:pt x="153" y="442"/>
                </a:lnTo>
                <a:lnTo>
                  <a:pt x="151" y="443"/>
                </a:lnTo>
                <a:lnTo>
                  <a:pt x="150" y="443"/>
                </a:lnTo>
                <a:lnTo>
                  <a:pt x="148" y="443"/>
                </a:lnTo>
                <a:lnTo>
                  <a:pt x="147" y="444"/>
                </a:lnTo>
                <a:lnTo>
                  <a:pt x="146" y="444"/>
                </a:lnTo>
                <a:lnTo>
                  <a:pt x="145" y="444"/>
                </a:lnTo>
                <a:lnTo>
                  <a:pt x="143" y="444"/>
                </a:lnTo>
                <a:lnTo>
                  <a:pt x="142" y="443"/>
                </a:lnTo>
                <a:lnTo>
                  <a:pt x="141" y="443"/>
                </a:lnTo>
                <a:lnTo>
                  <a:pt x="140" y="443"/>
                </a:lnTo>
                <a:lnTo>
                  <a:pt x="139" y="442"/>
                </a:lnTo>
                <a:lnTo>
                  <a:pt x="138" y="441"/>
                </a:lnTo>
                <a:lnTo>
                  <a:pt x="137" y="441"/>
                </a:lnTo>
                <a:lnTo>
                  <a:pt x="137" y="440"/>
                </a:lnTo>
                <a:lnTo>
                  <a:pt x="136" y="439"/>
                </a:lnTo>
                <a:lnTo>
                  <a:pt x="137" y="439"/>
                </a:lnTo>
                <a:lnTo>
                  <a:pt x="137" y="437"/>
                </a:lnTo>
                <a:lnTo>
                  <a:pt x="137" y="435"/>
                </a:lnTo>
                <a:lnTo>
                  <a:pt x="138" y="433"/>
                </a:lnTo>
                <a:lnTo>
                  <a:pt x="137" y="433"/>
                </a:lnTo>
                <a:lnTo>
                  <a:pt x="137" y="432"/>
                </a:lnTo>
                <a:lnTo>
                  <a:pt x="137" y="431"/>
                </a:lnTo>
                <a:lnTo>
                  <a:pt x="137" y="430"/>
                </a:lnTo>
                <a:lnTo>
                  <a:pt x="136" y="430"/>
                </a:lnTo>
                <a:lnTo>
                  <a:pt x="136" y="429"/>
                </a:lnTo>
                <a:lnTo>
                  <a:pt x="135" y="428"/>
                </a:lnTo>
                <a:lnTo>
                  <a:pt x="135" y="428"/>
                </a:lnTo>
                <a:lnTo>
                  <a:pt x="133" y="426"/>
                </a:lnTo>
                <a:lnTo>
                  <a:pt x="132" y="425"/>
                </a:lnTo>
                <a:lnTo>
                  <a:pt x="128" y="423"/>
                </a:lnTo>
                <a:lnTo>
                  <a:pt x="127" y="422"/>
                </a:lnTo>
                <a:lnTo>
                  <a:pt x="126" y="422"/>
                </a:lnTo>
                <a:lnTo>
                  <a:pt x="125" y="421"/>
                </a:lnTo>
                <a:lnTo>
                  <a:pt x="123" y="421"/>
                </a:lnTo>
                <a:lnTo>
                  <a:pt x="120" y="421"/>
                </a:lnTo>
                <a:lnTo>
                  <a:pt x="118" y="420"/>
                </a:lnTo>
                <a:lnTo>
                  <a:pt x="117" y="419"/>
                </a:lnTo>
                <a:lnTo>
                  <a:pt x="112" y="418"/>
                </a:lnTo>
                <a:lnTo>
                  <a:pt x="107" y="416"/>
                </a:lnTo>
                <a:lnTo>
                  <a:pt x="106" y="416"/>
                </a:lnTo>
                <a:lnTo>
                  <a:pt x="105" y="415"/>
                </a:lnTo>
                <a:lnTo>
                  <a:pt x="105" y="415"/>
                </a:lnTo>
                <a:lnTo>
                  <a:pt x="104" y="415"/>
                </a:lnTo>
                <a:lnTo>
                  <a:pt x="104" y="414"/>
                </a:lnTo>
                <a:lnTo>
                  <a:pt x="104" y="414"/>
                </a:lnTo>
                <a:lnTo>
                  <a:pt x="106" y="410"/>
                </a:lnTo>
                <a:lnTo>
                  <a:pt x="106" y="409"/>
                </a:lnTo>
                <a:lnTo>
                  <a:pt x="106" y="409"/>
                </a:lnTo>
                <a:lnTo>
                  <a:pt x="106" y="407"/>
                </a:lnTo>
                <a:lnTo>
                  <a:pt x="105" y="405"/>
                </a:lnTo>
                <a:lnTo>
                  <a:pt x="105" y="405"/>
                </a:lnTo>
                <a:lnTo>
                  <a:pt x="105" y="404"/>
                </a:lnTo>
                <a:lnTo>
                  <a:pt x="105" y="403"/>
                </a:lnTo>
                <a:lnTo>
                  <a:pt x="106" y="402"/>
                </a:lnTo>
                <a:lnTo>
                  <a:pt x="107" y="400"/>
                </a:lnTo>
                <a:lnTo>
                  <a:pt x="109" y="398"/>
                </a:lnTo>
                <a:lnTo>
                  <a:pt x="111" y="396"/>
                </a:lnTo>
                <a:lnTo>
                  <a:pt x="112" y="395"/>
                </a:lnTo>
                <a:lnTo>
                  <a:pt x="114" y="392"/>
                </a:lnTo>
                <a:lnTo>
                  <a:pt x="115" y="390"/>
                </a:lnTo>
                <a:lnTo>
                  <a:pt x="116" y="389"/>
                </a:lnTo>
                <a:lnTo>
                  <a:pt x="116" y="387"/>
                </a:lnTo>
                <a:lnTo>
                  <a:pt x="117" y="385"/>
                </a:lnTo>
                <a:lnTo>
                  <a:pt x="118" y="383"/>
                </a:lnTo>
                <a:lnTo>
                  <a:pt x="118" y="382"/>
                </a:lnTo>
                <a:lnTo>
                  <a:pt x="118" y="381"/>
                </a:lnTo>
                <a:lnTo>
                  <a:pt x="118" y="379"/>
                </a:lnTo>
                <a:lnTo>
                  <a:pt x="118" y="378"/>
                </a:lnTo>
                <a:lnTo>
                  <a:pt x="118" y="377"/>
                </a:lnTo>
                <a:lnTo>
                  <a:pt x="118" y="377"/>
                </a:lnTo>
                <a:lnTo>
                  <a:pt x="117" y="374"/>
                </a:lnTo>
                <a:lnTo>
                  <a:pt x="117" y="373"/>
                </a:lnTo>
                <a:lnTo>
                  <a:pt x="116" y="371"/>
                </a:lnTo>
                <a:lnTo>
                  <a:pt x="115" y="369"/>
                </a:lnTo>
                <a:lnTo>
                  <a:pt x="113" y="366"/>
                </a:lnTo>
                <a:lnTo>
                  <a:pt x="112" y="364"/>
                </a:lnTo>
                <a:lnTo>
                  <a:pt x="111" y="362"/>
                </a:lnTo>
                <a:lnTo>
                  <a:pt x="111" y="361"/>
                </a:lnTo>
                <a:lnTo>
                  <a:pt x="111" y="360"/>
                </a:lnTo>
                <a:lnTo>
                  <a:pt x="110" y="358"/>
                </a:lnTo>
                <a:lnTo>
                  <a:pt x="110" y="356"/>
                </a:lnTo>
                <a:lnTo>
                  <a:pt x="110" y="354"/>
                </a:lnTo>
                <a:lnTo>
                  <a:pt x="110" y="351"/>
                </a:lnTo>
                <a:lnTo>
                  <a:pt x="110" y="350"/>
                </a:lnTo>
                <a:lnTo>
                  <a:pt x="110" y="349"/>
                </a:lnTo>
                <a:lnTo>
                  <a:pt x="111" y="345"/>
                </a:lnTo>
                <a:lnTo>
                  <a:pt x="111" y="343"/>
                </a:lnTo>
                <a:lnTo>
                  <a:pt x="111" y="340"/>
                </a:lnTo>
                <a:lnTo>
                  <a:pt x="111" y="336"/>
                </a:lnTo>
                <a:lnTo>
                  <a:pt x="111" y="333"/>
                </a:lnTo>
                <a:lnTo>
                  <a:pt x="111" y="331"/>
                </a:lnTo>
                <a:lnTo>
                  <a:pt x="110" y="330"/>
                </a:lnTo>
                <a:lnTo>
                  <a:pt x="110" y="328"/>
                </a:lnTo>
                <a:lnTo>
                  <a:pt x="109" y="327"/>
                </a:lnTo>
                <a:lnTo>
                  <a:pt x="109" y="326"/>
                </a:lnTo>
                <a:lnTo>
                  <a:pt x="108" y="325"/>
                </a:lnTo>
                <a:lnTo>
                  <a:pt x="107" y="324"/>
                </a:lnTo>
                <a:lnTo>
                  <a:pt x="107" y="323"/>
                </a:lnTo>
                <a:lnTo>
                  <a:pt x="105" y="322"/>
                </a:lnTo>
                <a:lnTo>
                  <a:pt x="104" y="321"/>
                </a:lnTo>
                <a:lnTo>
                  <a:pt x="102" y="319"/>
                </a:lnTo>
                <a:lnTo>
                  <a:pt x="101" y="319"/>
                </a:lnTo>
                <a:lnTo>
                  <a:pt x="100" y="318"/>
                </a:lnTo>
                <a:lnTo>
                  <a:pt x="99" y="318"/>
                </a:lnTo>
                <a:lnTo>
                  <a:pt x="99" y="318"/>
                </a:lnTo>
                <a:lnTo>
                  <a:pt x="98" y="318"/>
                </a:lnTo>
                <a:lnTo>
                  <a:pt x="97" y="318"/>
                </a:lnTo>
                <a:lnTo>
                  <a:pt x="95" y="318"/>
                </a:lnTo>
                <a:lnTo>
                  <a:pt x="94" y="319"/>
                </a:lnTo>
                <a:lnTo>
                  <a:pt x="92" y="319"/>
                </a:lnTo>
                <a:lnTo>
                  <a:pt x="89" y="321"/>
                </a:lnTo>
                <a:lnTo>
                  <a:pt x="84" y="322"/>
                </a:lnTo>
                <a:lnTo>
                  <a:pt x="82" y="323"/>
                </a:lnTo>
                <a:lnTo>
                  <a:pt x="81" y="323"/>
                </a:lnTo>
                <a:lnTo>
                  <a:pt x="79" y="323"/>
                </a:lnTo>
                <a:lnTo>
                  <a:pt x="78" y="323"/>
                </a:lnTo>
                <a:lnTo>
                  <a:pt x="73" y="322"/>
                </a:lnTo>
                <a:lnTo>
                  <a:pt x="70" y="322"/>
                </a:lnTo>
                <a:lnTo>
                  <a:pt x="64" y="321"/>
                </a:lnTo>
                <a:lnTo>
                  <a:pt x="62" y="321"/>
                </a:lnTo>
                <a:lnTo>
                  <a:pt x="61" y="321"/>
                </a:lnTo>
                <a:lnTo>
                  <a:pt x="54" y="322"/>
                </a:lnTo>
                <a:lnTo>
                  <a:pt x="53" y="322"/>
                </a:lnTo>
                <a:lnTo>
                  <a:pt x="52" y="322"/>
                </a:lnTo>
                <a:lnTo>
                  <a:pt x="51" y="322"/>
                </a:lnTo>
                <a:lnTo>
                  <a:pt x="50" y="322"/>
                </a:lnTo>
                <a:lnTo>
                  <a:pt x="49" y="321"/>
                </a:lnTo>
                <a:lnTo>
                  <a:pt x="48" y="321"/>
                </a:lnTo>
                <a:lnTo>
                  <a:pt x="47" y="320"/>
                </a:lnTo>
                <a:lnTo>
                  <a:pt x="46" y="320"/>
                </a:lnTo>
                <a:lnTo>
                  <a:pt x="45" y="319"/>
                </a:lnTo>
                <a:lnTo>
                  <a:pt x="44" y="318"/>
                </a:lnTo>
                <a:lnTo>
                  <a:pt x="43" y="317"/>
                </a:lnTo>
                <a:lnTo>
                  <a:pt x="42" y="317"/>
                </a:lnTo>
                <a:lnTo>
                  <a:pt x="42" y="316"/>
                </a:lnTo>
                <a:lnTo>
                  <a:pt x="42" y="315"/>
                </a:lnTo>
                <a:lnTo>
                  <a:pt x="41" y="314"/>
                </a:lnTo>
                <a:lnTo>
                  <a:pt x="41" y="313"/>
                </a:lnTo>
                <a:lnTo>
                  <a:pt x="40" y="311"/>
                </a:lnTo>
                <a:lnTo>
                  <a:pt x="40" y="310"/>
                </a:lnTo>
                <a:lnTo>
                  <a:pt x="40" y="308"/>
                </a:lnTo>
                <a:lnTo>
                  <a:pt x="40" y="305"/>
                </a:lnTo>
                <a:lnTo>
                  <a:pt x="40" y="304"/>
                </a:lnTo>
                <a:lnTo>
                  <a:pt x="40" y="303"/>
                </a:lnTo>
                <a:lnTo>
                  <a:pt x="39" y="302"/>
                </a:lnTo>
                <a:lnTo>
                  <a:pt x="38" y="301"/>
                </a:lnTo>
                <a:lnTo>
                  <a:pt x="38" y="300"/>
                </a:lnTo>
                <a:lnTo>
                  <a:pt x="36" y="298"/>
                </a:lnTo>
                <a:lnTo>
                  <a:pt x="34" y="297"/>
                </a:lnTo>
                <a:lnTo>
                  <a:pt x="32" y="295"/>
                </a:lnTo>
                <a:lnTo>
                  <a:pt x="31" y="294"/>
                </a:lnTo>
                <a:lnTo>
                  <a:pt x="30" y="293"/>
                </a:lnTo>
                <a:lnTo>
                  <a:pt x="29" y="291"/>
                </a:lnTo>
                <a:lnTo>
                  <a:pt x="28" y="290"/>
                </a:lnTo>
                <a:lnTo>
                  <a:pt x="27" y="290"/>
                </a:lnTo>
                <a:lnTo>
                  <a:pt x="26" y="289"/>
                </a:lnTo>
                <a:lnTo>
                  <a:pt x="25" y="288"/>
                </a:lnTo>
                <a:lnTo>
                  <a:pt x="23" y="288"/>
                </a:lnTo>
                <a:lnTo>
                  <a:pt x="22" y="287"/>
                </a:lnTo>
                <a:lnTo>
                  <a:pt x="21" y="287"/>
                </a:lnTo>
                <a:lnTo>
                  <a:pt x="17" y="287"/>
                </a:lnTo>
                <a:lnTo>
                  <a:pt x="16" y="287"/>
                </a:lnTo>
                <a:lnTo>
                  <a:pt x="15" y="286"/>
                </a:lnTo>
                <a:lnTo>
                  <a:pt x="14" y="286"/>
                </a:lnTo>
                <a:lnTo>
                  <a:pt x="13" y="286"/>
                </a:lnTo>
                <a:lnTo>
                  <a:pt x="12" y="285"/>
                </a:lnTo>
                <a:lnTo>
                  <a:pt x="11" y="285"/>
                </a:lnTo>
                <a:lnTo>
                  <a:pt x="10" y="284"/>
                </a:lnTo>
                <a:lnTo>
                  <a:pt x="9" y="283"/>
                </a:lnTo>
                <a:lnTo>
                  <a:pt x="8" y="283"/>
                </a:lnTo>
                <a:lnTo>
                  <a:pt x="7" y="282"/>
                </a:lnTo>
                <a:lnTo>
                  <a:pt x="6" y="281"/>
                </a:lnTo>
                <a:lnTo>
                  <a:pt x="6" y="280"/>
                </a:lnTo>
                <a:lnTo>
                  <a:pt x="5" y="279"/>
                </a:lnTo>
                <a:lnTo>
                  <a:pt x="5" y="277"/>
                </a:lnTo>
                <a:lnTo>
                  <a:pt x="4" y="275"/>
                </a:lnTo>
                <a:lnTo>
                  <a:pt x="4" y="274"/>
                </a:lnTo>
                <a:lnTo>
                  <a:pt x="3" y="273"/>
                </a:lnTo>
                <a:lnTo>
                  <a:pt x="1" y="270"/>
                </a:lnTo>
                <a:lnTo>
                  <a:pt x="1" y="269"/>
                </a:lnTo>
                <a:lnTo>
                  <a:pt x="0" y="268"/>
                </a:lnTo>
                <a:lnTo>
                  <a:pt x="0" y="267"/>
                </a:lnTo>
                <a:lnTo>
                  <a:pt x="0" y="266"/>
                </a:lnTo>
                <a:lnTo>
                  <a:pt x="0" y="265"/>
                </a:lnTo>
                <a:lnTo>
                  <a:pt x="0" y="264"/>
                </a:lnTo>
                <a:lnTo>
                  <a:pt x="0" y="263"/>
                </a:lnTo>
                <a:lnTo>
                  <a:pt x="1" y="262"/>
                </a:lnTo>
                <a:lnTo>
                  <a:pt x="2" y="261"/>
                </a:lnTo>
                <a:lnTo>
                  <a:pt x="2" y="260"/>
                </a:lnTo>
                <a:lnTo>
                  <a:pt x="3" y="260"/>
                </a:lnTo>
                <a:lnTo>
                  <a:pt x="4" y="259"/>
                </a:lnTo>
                <a:lnTo>
                  <a:pt x="7" y="258"/>
                </a:lnTo>
                <a:lnTo>
                  <a:pt x="8" y="257"/>
                </a:lnTo>
                <a:lnTo>
                  <a:pt x="9" y="256"/>
                </a:lnTo>
                <a:lnTo>
                  <a:pt x="9" y="256"/>
                </a:lnTo>
                <a:lnTo>
                  <a:pt x="10" y="255"/>
                </a:lnTo>
                <a:lnTo>
                  <a:pt x="10" y="254"/>
                </a:lnTo>
                <a:lnTo>
                  <a:pt x="12" y="250"/>
                </a:lnTo>
                <a:lnTo>
                  <a:pt x="12" y="249"/>
                </a:lnTo>
                <a:lnTo>
                  <a:pt x="13" y="248"/>
                </a:lnTo>
                <a:lnTo>
                  <a:pt x="15" y="244"/>
                </a:lnTo>
                <a:lnTo>
                  <a:pt x="16" y="243"/>
                </a:lnTo>
                <a:lnTo>
                  <a:pt x="16" y="242"/>
                </a:lnTo>
                <a:lnTo>
                  <a:pt x="17" y="240"/>
                </a:lnTo>
                <a:lnTo>
                  <a:pt x="17" y="238"/>
                </a:lnTo>
                <a:lnTo>
                  <a:pt x="17" y="236"/>
                </a:lnTo>
                <a:lnTo>
                  <a:pt x="17" y="234"/>
                </a:lnTo>
                <a:lnTo>
                  <a:pt x="17" y="233"/>
                </a:lnTo>
                <a:lnTo>
                  <a:pt x="17" y="231"/>
                </a:lnTo>
                <a:lnTo>
                  <a:pt x="16" y="225"/>
                </a:lnTo>
                <a:lnTo>
                  <a:pt x="15" y="224"/>
                </a:lnTo>
                <a:lnTo>
                  <a:pt x="14" y="223"/>
                </a:lnTo>
                <a:lnTo>
                  <a:pt x="14" y="221"/>
                </a:lnTo>
                <a:lnTo>
                  <a:pt x="13" y="220"/>
                </a:lnTo>
                <a:lnTo>
                  <a:pt x="12" y="218"/>
                </a:lnTo>
                <a:lnTo>
                  <a:pt x="11" y="217"/>
                </a:lnTo>
                <a:lnTo>
                  <a:pt x="10" y="216"/>
                </a:lnTo>
                <a:lnTo>
                  <a:pt x="10" y="215"/>
                </a:lnTo>
                <a:lnTo>
                  <a:pt x="10" y="213"/>
                </a:lnTo>
                <a:lnTo>
                  <a:pt x="10" y="211"/>
                </a:lnTo>
                <a:lnTo>
                  <a:pt x="10" y="205"/>
                </a:lnTo>
                <a:lnTo>
                  <a:pt x="10" y="202"/>
                </a:lnTo>
                <a:lnTo>
                  <a:pt x="10" y="201"/>
                </a:lnTo>
                <a:lnTo>
                  <a:pt x="10" y="200"/>
                </a:lnTo>
                <a:lnTo>
                  <a:pt x="9" y="199"/>
                </a:lnTo>
                <a:lnTo>
                  <a:pt x="8" y="196"/>
                </a:lnTo>
                <a:lnTo>
                  <a:pt x="7" y="193"/>
                </a:lnTo>
                <a:lnTo>
                  <a:pt x="7" y="191"/>
                </a:lnTo>
                <a:lnTo>
                  <a:pt x="6" y="189"/>
                </a:lnTo>
                <a:lnTo>
                  <a:pt x="4" y="186"/>
                </a:lnTo>
                <a:lnTo>
                  <a:pt x="4" y="185"/>
                </a:lnTo>
                <a:lnTo>
                  <a:pt x="3" y="184"/>
                </a:lnTo>
                <a:lnTo>
                  <a:pt x="3" y="183"/>
                </a:lnTo>
                <a:lnTo>
                  <a:pt x="3" y="182"/>
                </a:lnTo>
                <a:lnTo>
                  <a:pt x="4" y="181"/>
                </a:lnTo>
                <a:lnTo>
                  <a:pt x="4" y="180"/>
                </a:lnTo>
                <a:lnTo>
                  <a:pt x="4" y="179"/>
                </a:lnTo>
                <a:lnTo>
                  <a:pt x="5" y="178"/>
                </a:lnTo>
                <a:lnTo>
                  <a:pt x="6" y="177"/>
                </a:lnTo>
                <a:lnTo>
                  <a:pt x="8" y="175"/>
                </a:lnTo>
                <a:lnTo>
                  <a:pt x="11" y="172"/>
                </a:lnTo>
                <a:lnTo>
                  <a:pt x="13" y="170"/>
                </a:lnTo>
                <a:lnTo>
                  <a:pt x="14" y="169"/>
                </a:lnTo>
                <a:lnTo>
                  <a:pt x="14" y="170"/>
                </a:lnTo>
                <a:lnTo>
                  <a:pt x="15" y="171"/>
                </a:lnTo>
                <a:lnTo>
                  <a:pt x="16" y="172"/>
                </a:lnTo>
                <a:lnTo>
                  <a:pt x="18" y="173"/>
                </a:lnTo>
                <a:lnTo>
                  <a:pt x="21" y="175"/>
                </a:lnTo>
                <a:lnTo>
                  <a:pt x="23" y="176"/>
                </a:lnTo>
                <a:lnTo>
                  <a:pt x="29" y="179"/>
                </a:lnTo>
                <a:lnTo>
                  <a:pt x="31" y="180"/>
                </a:lnTo>
                <a:lnTo>
                  <a:pt x="33" y="181"/>
                </a:lnTo>
                <a:lnTo>
                  <a:pt x="35" y="182"/>
                </a:lnTo>
                <a:lnTo>
                  <a:pt x="37" y="183"/>
                </a:lnTo>
                <a:lnTo>
                  <a:pt x="40" y="184"/>
                </a:lnTo>
                <a:lnTo>
                  <a:pt x="41" y="184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4" name="Freeform 277">
            <a:extLst>
              <a:ext uri="{FF2B5EF4-FFF2-40B4-BE49-F238E27FC236}">
                <a16:creationId xmlns:a16="http://schemas.microsoft.com/office/drawing/2014/main" id="{1F8935AB-3A30-41C8-96CC-C7D71B9DD30F}"/>
              </a:ext>
            </a:extLst>
          </p:cNvPr>
          <p:cNvSpPr>
            <a:spLocks/>
          </p:cNvSpPr>
          <p:nvPr/>
        </p:nvSpPr>
        <p:spPr bwMode="auto">
          <a:xfrm>
            <a:off x="8890065" y="3364857"/>
            <a:ext cx="326924" cy="405512"/>
          </a:xfrm>
          <a:custGeom>
            <a:avLst/>
            <a:gdLst>
              <a:gd name="T0" fmla="*/ 4 w 172"/>
              <a:gd name="T1" fmla="*/ 185 h 195"/>
              <a:gd name="T2" fmla="*/ 9 w 172"/>
              <a:gd name="T3" fmla="*/ 184 h 195"/>
              <a:gd name="T4" fmla="*/ 13 w 172"/>
              <a:gd name="T5" fmla="*/ 180 h 195"/>
              <a:gd name="T6" fmla="*/ 20 w 172"/>
              <a:gd name="T7" fmla="*/ 172 h 195"/>
              <a:gd name="T8" fmla="*/ 24 w 172"/>
              <a:gd name="T9" fmla="*/ 170 h 195"/>
              <a:gd name="T10" fmla="*/ 28 w 172"/>
              <a:gd name="T11" fmla="*/ 170 h 195"/>
              <a:gd name="T12" fmla="*/ 34 w 172"/>
              <a:gd name="T13" fmla="*/ 171 h 195"/>
              <a:gd name="T14" fmla="*/ 43 w 172"/>
              <a:gd name="T15" fmla="*/ 175 h 195"/>
              <a:gd name="T16" fmla="*/ 50 w 172"/>
              <a:gd name="T17" fmla="*/ 177 h 195"/>
              <a:gd name="T18" fmla="*/ 57 w 172"/>
              <a:gd name="T19" fmla="*/ 180 h 195"/>
              <a:gd name="T20" fmla="*/ 64 w 172"/>
              <a:gd name="T21" fmla="*/ 183 h 195"/>
              <a:gd name="T22" fmla="*/ 69 w 172"/>
              <a:gd name="T23" fmla="*/ 183 h 195"/>
              <a:gd name="T24" fmla="*/ 71 w 172"/>
              <a:gd name="T25" fmla="*/ 185 h 195"/>
              <a:gd name="T26" fmla="*/ 73 w 172"/>
              <a:gd name="T27" fmla="*/ 190 h 195"/>
              <a:gd name="T28" fmla="*/ 76 w 172"/>
              <a:gd name="T29" fmla="*/ 193 h 195"/>
              <a:gd name="T30" fmla="*/ 78 w 172"/>
              <a:gd name="T31" fmla="*/ 195 h 195"/>
              <a:gd name="T32" fmla="*/ 83 w 172"/>
              <a:gd name="T33" fmla="*/ 195 h 195"/>
              <a:gd name="T34" fmla="*/ 89 w 172"/>
              <a:gd name="T35" fmla="*/ 193 h 195"/>
              <a:gd name="T36" fmla="*/ 94 w 172"/>
              <a:gd name="T37" fmla="*/ 189 h 195"/>
              <a:gd name="T38" fmla="*/ 97 w 172"/>
              <a:gd name="T39" fmla="*/ 185 h 195"/>
              <a:gd name="T40" fmla="*/ 96 w 172"/>
              <a:gd name="T41" fmla="*/ 178 h 195"/>
              <a:gd name="T42" fmla="*/ 96 w 172"/>
              <a:gd name="T43" fmla="*/ 173 h 195"/>
              <a:gd name="T44" fmla="*/ 99 w 172"/>
              <a:gd name="T45" fmla="*/ 169 h 195"/>
              <a:gd name="T46" fmla="*/ 109 w 172"/>
              <a:gd name="T47" fmla="*/ 160 h 195"/>
              <a:gd name="T48" fmla="*/ 112 w 172"/>
              <a:gd name="T49" fmla="*/ 157 h 195"/>
              <a:gd name="T50" fmla="*/ 115 w 172"/>
              <a:gd name="T51" fmla="*/ 157 h 195"/>
              <a:gd name="T52" fmla="*/ 118 w 172"/>
              <a:gd name="T53" fmla="*/ 159 h 195"/>
              <a:gd name="T54" fmla="*/ 124 w 172"/>
              <a:gd name="T55" fmla="*/ 167 h 195"/>
              <a:gd name="T56" fmla="*/ 130 w 172"/>
              <a:gd name="T57" fmla="*/ 171 h 195"/>
              <a:gd name="T58" fmla="*/ 135 w 172"/>
              <a:gd name="T59" fmla="*/ 172 h 195"/>
              <a:gd name="T60" fmla="*/ 142 w 172"/>
              <a:gd name="T61" fmla="*/ 170 h 195"/>
              <a:gd name="T62" fmla="*/ 149 w 172"/>
              <a:gd name="T63" fmla="*/ 169 h 195"/>
              <a:gd name="T64" fmla="*/ 156 w 172"/>
              <a:gd name="T65" fmla="*/ 171 h 195"/>
              <a:gd name="T66" fmla="*/ 161 w 172"/>
              <a:gd name="T67" fmla="*/ 171 h 195"/>
              <a:gd name="T68" fmla="*/ 168 w 172"/>
              <a:gd name="T69" fmla="*/ 168 h 195"/>
              <a:gd name="T70" fmla="*/ 171 w 172"/>
              <a:gd name="T71" fmla="*/ 166 h 195"/>
              <a:gd name="T72" fmla="*/ 172 w 172"/>
              <a:gd name="T73" fmla="*/ 162 h 195"/>
              <a:gd name="T74" fmla="*/ 171 w 172"/>
              <a:gd name="T75" fmla="*/ 158 h 195"/>
              <a:gd name="T76" fmla="*/ 162 w 172"/>
              <a:gd name="T77" fmla="*/ 146 h 195"/>
              <a:gd name="T78" fmla="*/ 155 w 172"/>
              <a:gd name="T79" fmla="*/ 132 h 195"/>
              <a:gd name="T80" fmla="*/ 154 w 172"/>
              <a:gd name="T81" fmla="*/ 127 h 195"/>
              <a:gd name="T82" fmla="*/ 155 w 172"/>
              <a:gd name="T83" fmla="*/ 118 h 195"/>
              <a:gd name="T84" fmla="*/ 158 w 172"/>
              <a:gd name="T85" fmla="*/ 109 h 195"/>
              <a:gd name="T86" fmla="*/ 157 w 172"/>
              <a:gd name="T87" fmla="*/ 105 h 195"/>
              <a:gd name="T88" fmla="*/ 151 w 172"/>
              <a:gd name="T89" fmla="*/ 93 h 195"/>
              <a:gd name="T90" fmla="*/ 151 w 172"/>
              <a:gd name="T91" fmla="*/ 88 h 195"/>
              <a:gd name="T92" fmla="*/ 150 w 172"/>
              <a:gd name="T93" fmla="*/ 80 h 195"/>
              <a:gd name="T94" fmla="*/ 147 w 172"/>
              <a:gd name="T95" fmla="*/ 65 h 195"/>
              <a:gd name="T96" fmla="*/ 146 w 172"/>
              <a:gd name="T97" fmla="*/ 44 h 195"/>
              <a:gd name="T98" fmla="*/ 147 w 172"/>
              <a:gd name="T99" fmla="*/ 32 h 195"/>
              <a:gd name="T100" fmla="*/ 146 w 172"/>
              <a:gd name="T101" fmla="*/ 26 h 195"/>
              <a:gd name="T102" fmla="*/ 140 w 172"/>
              <a:gd name="T103" fmla="*/ 15 h 195"/>
              <a:gd name="T104" fmla="*/ 135 w 172"/>
              <a:gd name="T105" fmla="*/ 6 h 195"/>
              <a:gd name="T106" fmla="*/ 133 w 172"/>
              <a:gd name="T107" fmla="*/ 1 h 195"/>
              <a:gd name="T108" fmla="*/ 136 w 172"/>
              <a:gd name="T109" fmla="*/ 0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72" h="195">
                <a:moveTo>
                  <a:pt x="0" y="184"/>
                </a:moveTo>
                <a:lnTo>
                  <a:pt x="2" y="185"/>
                </a:lnTo>
                <a:lnTo>
                  <a:pt x="3" y="185"/>
                </a:lnTo>
                <a:lnTo>
                  <a:pt x="4" y="185"/>
                </a:lnTo>
                <a:lnTo>
                  <a:pt x="5" y="185"/>
                </a:lnTo>
                <a:lnTo>
                  <a:pt x="6" y="185"/>
                </a:lnTo>
                <a:lnTo>
                  <a:pt x="8" y="184"/>
                </a:lnTo>
                <a:lnTo>
                  <a:pt x="9" y="184"/>
                </a:lnTo>
                <a:lnTo>
                  <a:pt x="9" y="184"/>
                </a:lnTo>
                <a:lnTo>
                  <a:pt x="10" y="183"/>
                </a:lnTo>
                <a:lnTo>
                  <a:pt x="11" y="182"/>
                </a:lnTo>
                <a:lnTo>
                  <a:pt x="13" y="180"/>
                </a:lnTo>
                <a:lnTo>
                  <a:pt x="15" y="177"/>
                </a:lnTo>
                <a:lnTo>
                  <a:pt x="18" y="174"/>
                </a:lnTo>
                <a:lnTo>
                  <a:pt x="19" y="173"/>
                </a:lnTo>
                <a:lnTo>
                  <a:pt x="20" y="172"/>
                </a:lnTo>
                <a:lnTo>
                  <a:pt x="21" y="171"/>
                </a:lnTo>
                <a:lnTo>
                  <a:pt x="22" y="171"/>
                </a:lnTo>
                <a:lnTo>
                  <a:pt x="23" y="170"/>
                </a:lnTo>
                <a:lnTo>
                  <a:pt x="24" y="170"/>
                </a:lnTo>
                <a:lnTo>
                  <a:pt x="25" y="170"/>
                </a:lnTo>
                <a:lnTo>
                  <a:pt x="26" y="170"/>
                </a:lnTo>
                <a:lnTo>
                  <a:pt x="27" y="170"/>
                </a:lnTo>
                <a:lnTo>
                  <a:pt x="28" y="170"/>
                </a:lnTo>
                <a:lnTo>
                  <a:pt x="29" y="170"/>
                </a:lnTo>
                <a:lnTo>
                  <a:pt x="30" y="170"/>
                </a:lnTo>
                <a:lnTo>
                  <a:pt x="32" y="171"/>
                </a:lnTo>
                <a:lnTo>
                  <a:pt x="34" y="171"/>
                </a:lnTo>
                <a:lnTo>
                  <a:pt x="35" y="172"/>
                </a:lnTo>
                <a:lnTo>
                  <a:pt x="39" y="173"/>
                </a:lnTo>
                <a:lnTo>
                  <a:pt x="41" y="174"/>
                </a:lnTo>
                <a:lnTo>
                  <a:pt x="43" y="175"/>
                </a:lnTo>
                <a:lnTo>
                  <a:pt x="45" y="175"/>
                </a:lnTo>
                <a:lnTo>
                  <a:pt x="46" y="176"/>
                </a:lnTo>
                <a:lnTo>
                  <a:pt x="49" y="176"/>
                </a:lnTo>
                <a:lnTo>
                  <a:pt x="50" y="177"/>
                </a:lnTo>
                <a:lnTo>
                  <a:pt x="51" y="177"/>
                </a:lnTo>
                <a:lnTo>
                  <a:pt x="52" y="178"/>
                </a:lnTo>
                <a:lnTo>
                  <a:pt x="55" y="179"/>
                </a:lnTo>
                <a:lnTo>
                  <a:pt x="57" y="180"/>
                </a:lnTo>
                <a:lnTo>
                  <a:pt x="60" y="181"/>
                </a:lnTo>
                <a:lnTo>
                  <a:pt x="62" y="182"/>
                </a:lnTo>
                <a:lnTo>
                  <a:pt x="63" y="183"/>
                </a:lnTo>
                <a:lnTo>
                  <a:pt x="64" y="183"/>
                </a:lnTo>
                <a:lnTo>
                  <a:pt x="65" y="183"/>
                </a:lnTo>
                <a:lnTo>
                  <a:pt x="68" y="182"/>
                </a:lnTo>
                <a:lnTo>
                  <a:pt x="69" y="182"/>
                </a:lnTo>
                <a:lnTo>
                  <a:pt x="69" y="183"/>
                </a:lnTo>
                <a:lnTo>
                  <a:pt x="70" y="183"/>
                </a:lnTo>
                <a:lnTo>
                  <a:pt x="70" y="183"/>
                </a:lnTo>
                <a:lnTo>
                  <a:pt x="71" y="184"/>
                </a:lnTo>
                <a:lnTo>
                  <a:pt x="71" y="185"/>
                </a:lnTo>
                <a:lnTo>
                  <a:pt x="72" y="186"/>
                </a:lnTo>
                <a:lnTo>
                  <a:pt x="73" y="188"/>
                </a:lnTo>
                <a:lnTo>
                  <a:pt x="73" y="189"/>
                </a:lnTo>
                <a:lnTo>
                  <a:pt x="73" y="190"/>
                </a:lnTo>
                <a:lnTo>
                  <a:pt x="73" y="191"/>
                </a:lnTo>
                <a:lnTo>
                  <a:pt x="74" y="192"/>
                </a:lnTo>
                <a:lnTo>
                  <a:pt x="75" y="193"/>
                </a:lnTo>
                <a:lnTo>
                  <a:pt x="76" y="193"/>
                </a:lnTo>
                <a:lnTo>
                  <a:pt x="76" y="194"/>
                </a:lnTo>
                <a:lnTo>
                  <a:pt x="77" y="194"/>
                </a:lnTo>
                <a:lnTo>
                  <a:pt x="77" y="195"/>
                </a:lnTo>
                <a:lnTo>
                  <a:pt x="78" y="195"/>
                </a:lnTo>
                <a:lnTo>
                  <a:pt x="79" y="195"/>
                </a:lnTo>
                <a:lnTo>
                  <a:pt x="80" y="195"/>
                </a:lnTo>
                <a:lnTo>
                  <a:pt x="81" y="195"/>
                </a:lnTo>
                <a:lnTo>
                  <a:pt x="83" y="195"/>
                </a:lnTo>
                <a:lnTo>
                  <a:pt x="85" y="195"/>
                </a:lnTo>
                <a:lnTo>
                  <a:pt x="86" y="194"/>
                </a:lnTo>
                <a:lnTo>
                  <a:pt x="88" y="194"/>
                </a:lnTo>
                <a:lnTo>
                  <a:pt x="89" y="193"/>
                </a:lnTo>
                <a:lnTo>
                  <a:pt x="90" y="192"/>
                </a:lnTo>
                <a:lnTo>
                  <a:pt x="91" y="191"/>
                </a:lnTo>
                <a:lnTo>
                  <a:pt x="94" y="190"/>
                </a:lnTo>
                <a:lnTo>
                  <a:pt x="94" y="189"/>
                </a:lnTo>
                <a:lnTo>
                  <a:pt x="95" y="189"/>
                </a:lnTo>
                <a:lnTo>
                  <a:pt x="96" y="188"/>
                </a:lnTo>
                <a:lnTo>
                  <a:pt x="96" y="186"/>
                </a:lnTo>
                <a:lnTo>
                  <a:pt x="97" y="185"/>
                </a:lnTo>
                <a:lnTo>
                  <a:pt x="97" y="184"/>
                </a:lnTo>
                <a:lnTo>
                  <a:pt x="97" y="183"/>
                </a:lnTo>
                <a:lnTo>
                  <a:pt x="97" y="182"/>
                </a:lnTo>
                <a:lnTo>
                  <a:pt x="96" y="178"/>
                </a:lnTo>
                <a:lnTo>
                  <a:pt x="96" y="176"/>
                </a:lnTo>
                <a:lnTo>
                  <a:pt x="96" y="175"/>
                </a:lnTo>
                <a:lnTo>
                  <a:pt x="96" y="174"/>
                </a:lnTo>
                <a:lnTo>
                  <a:pt x="96" y="173"/>
                </a:lnTo>
                <a:lnTo>
                  <a:pt x="97" y="172"/>
                </a:lnTo>
                <a:lnTo>
                  <a:pt x="97" y="171"/>
                </a:lnTo>
                <a:lnTo>
                  <a:pt x="98" y="170"/>
                </a:lnTo>
                <a:lnTo>
                  <a:pt x="99" y="169"/>
                </a:lnTo>
                <a:lnTo>
                  <a:pt x="100" y="168"/>
                </a:lnTo>
                <a:lnTo>
                  <a:pt x="103" y="165"/>
                </a:lnTo>
                <a:lnTo>
                  <a:pt x="106" y="162"/>
                </a:lnTo>
                <a:lnTo>
                  <a:pt x="109" y="160"/>
                </a:lnTo>
                <a:lnTo>
                  <a:pt x="110" y="159"/>
                </a:lnTo>
                <a:lnTo>
                  <a:pt x="111" y="158"/>
                </a:lnTo>
                <a:lnTo>
                  <a:pt x="112" y="157"/>
                </a:lnTo>
                <a:lnTo>
                  <a:pt x="112" y="157"/>
                </a:lnTo>
                <a:lnTo>
                  <a:pt x="113" y="157"/>
                </a:lnTo>
                <a:lnTo>
                  <a:pt x="113" y="156"/>
                </a:lnTo>
                <a:lnTo>
                  <a:pt x="114" y="156"/>
                </a:lnTo>
                <a:lnTo>
                  <a:pt x="115" y="157"/>
                </a:lnTo>
                <a:lnTo>
                  <a:pt x="116" y="157"/>
                </a:lnTo>
                <a:lnTo>
                  <a:pt x="117" y="158"/>
                </a:lnTo>
                <a:lnTo>
                  <a:pt x="117" y="158"/>
                </a:lnTo>
                <a:lnTo>
                  <a:pt x="118" y="159"/>
                </a:lnTo>
                <a:lnTo>
                  <a:pt x="120" y="162"/>
                </a:lnTo>
                <a:lnTo>
                  <a:pt x="122" y="165"/>
                </a:lnTo>
                <a:lnTo>
                  <a:pt x="123" y="166"/>
                </a:lnTo>
                <a:lnTo>
                  <a:pt x="124" y="167"/>
                </a:lnTo>
                <a:lnTo>
                  <a:pt x="125" y="168"/>
                </a:lnTo>
                <a:lnTo>
                  <a:pt x="127" y="169"/>
                </a:lnTo>
                <a:lnTo>
                  <a:pt x="128" y="170"/>
                </a:lnTo>
                <a:lnTo>
                  <a:pt x="130" y="171"/>
                </a:lnTo>
                <a:lnTo>
                  <a:pt x="131" y="171"/>
                </a:lnTo>
                <a:lnTo>
                  <a:pt x="133" y="172"/>
                </a:lnTo>
                <a:lnTo>
                  <a:pt x="134" y="172"/>
                </a:lnTo>
                <a:lnTo>
                  <a:pt x="135" y="172"/>
                </a:lnTo>
                <a:lnTo>
                  <a:pt x="136" y="172"/>
                </a:lnTo>
                <a:lnTo>
                  <a:pt x="137" y="172"/>
                </a:lnTo>
                <a:lnTo>
                  <a:pt x="138" y="171"/>
                </a:lnTo>
                <a:lnTo>
                  <a:pt x="142" y="170"/>
                </a:lnTo>
                <a:lnTo>
                  <a:pt x="145" y="169"/>
                </a:lnTo>
                <a:lnTo>
                  <a:pt x="146" y="169"/>
                </a:lnTo>
                <a:lnTo>
                  <a:pt x="147" y="169"/>
                </a:lnTo>
                <a:lnTo>
                  <a:pt x="149" y="169"/>
                </a:lnTo>
                <a:lnTo>
                  <a:pt x="151" y="169"/>
                </a:lnTo>
                <a:lnTo>
                  <a:pt x="153" y="170"/>
                </a:lnTo>
                <a:lnTo>
                  <a:pt x="155" y="171"/>
                </a:lnTo>
                <a:lnTo>
                  <a:pt x="156" y="171"/>
                </a:lnTo>
                <a:lnTo>
                  <a:pt x="157" y="171"/>
                </a:lnTo>
                <a:lnTo>
                  <a:pt x="158" y="171"/>
                </a:lnTo>
                <a:lnTo>
                  <a:pt x="160" y="171"/>
                </a:lnTo>
                <a:lnTo>
                  <a:pt x="161" y="171"/>
                </a:lnTo>
                <a:lnTo>
                  <a:pt x="163" y="171"/>
                </a:lnTo>
                <a:lnTo>
                  <a:pt x="165" y="170"/>
                </a:lnTo>
                <a:lnTo>
                  <a:pt x="167" y="169"/>
                </a:lnTo>
                <a:lnTo>
                  <a:pt x="168" y="168"/>
                </a:lnTo>
                <a:lnTo>
                  <a:pt x="169" y="168"/>
                </a:lnTo>
                <a:lnTo>
                  <a:pt x="170" y="167"/>
                </a:lnTo>
                <a:lnTo>
                  <a:pt x="171" y="167"/>
                </a:lnTo>
                <a:lnTo>
                  <a:pt x="171" y="166"/>
                </a:lnTo>
                <a:lnTo>
                  <a:pt x="172" y="165"/>
                </a:lnTo>
                <a:lnTo>
                  <a:pt x="172" y="164"/>
                </a:lnTo>
                <a:lnTo>
                  <a:pt x="172" y="163"/>
                </a:lnTo>
                <a:lnTo>
                  <a:pt x="172" y="162"/>
                </a:lnTo>
                <a:lnTo>
                  <a:pt x="172" y="161"/>
                </a:lnTo>
                <a:lnTo>
                  <a:pt x="171" y="160"/>
                </a:lnTo>
                <a:lnTo>
                  <a:pt x="171" y="159"/>
                </a:lnTo>
                <a:lnTo>
                  <a:pt x="171" y="158"/>
                </a:lnTo>
                <a:lnTo>
                  <a:pt x="170" y="157"/>
                </a:lnTo>
                <a:lnTo>
                  <a:pt x="168" y="153"/>
                </a:lnTo>
                <a:lnTo>
                  <a:pt x="164" y="149"/>
                </a:lnTo>
                <a:lnTo>
                  <a:pt x="162" y="146"/>
                </a:lnTo>
                <a:lnTo>
                  <a:pt x="161" y="145"/>
                </a:lnTo>
                <a:lnTo>
                  <a:pt x="158" y="139"/>
                </a:lnTo>
                <a:lnTo>
                  <a:pt x="157" y="136"/>
                </a:lnTo>
                <a:lnTo>
                  <a:pt x="155" y="132"/>
                </a:lnTo>
                <a:lnTo>
                  <a:pt x="154" y="131"/>
                </a:lnTo>
                <a:lnTo>
                  <a:pt x="154" y="129"/>
                </a:lnTo>
                <a:lnTo>
                  <a:pt x="154" y="128"/>
                </a:lnTo>
                <a:lnTo>
                  <a:pt x="154" y="127"/>
                </a:lnTo>
                <a:lnTo>
                  <a:pt x="154" y="125"/>
                </a:lnTo>
                <a:lnTo>
                  <a:pt x="154" y="124"/>
                </a:lnTo>
                <a:lnTo>
                  <a:pt x="154" y="121"/>
                </a:lnTo>
                <a:lnTo>
                  <a:pt x="155" y="118"/>
                </a:lnTo>
                <a:lnTo>
                  <a:pt x="157" y="113"/>
                </a:lnTo>
                <a:lnTo>
                  <a:pt x="157" y="111"/>
                </a:lnTo>
                <a:lnTo>
                  <a:pt x="158" y="110"/>
                </a:lnTo>
                <a:lnTo>
                  <a:pt x="158" y="109"/>
                </a:lnTo>
                <a:lnTo>
                  <a:pt x="158" y="108"/>
                </a:lnTo>
                <a:lnTo>
                  <a:pt x="158" y="107"/>
                </a:lnTo>
                <a:lnTo>
                  <a:pt x="157" y="106"/>
                </a:lnTo>
                <a:lnTo>
                  <a:pt x="157" y="105"/>
                </a:lnTo>
                <a:lnTo>
                  <a:pt x="156" y="104"/>
                </a:lnTo>
                <a:lnTo>
                  <a:pt x="155" y="100"/>
                </a:lnTo>
                <a:lnTo>
                  <a:pt x="152" y="95"/>
                </a:lnTo>
                <a:lnTo>
                  <a:pt x="151" y="93"/>
                </a:lnTo>
                <a:lnTo>
                  <a:pt x="151" y="92"/>
                </a:lnTo>
                <a:lnTo>
                  <a:pt x="151" y="91"/>
                </a:lnTo>
                <a:lnTo>
                  <a:pt x="151" y="90"/>
                </a:lnTo>
                <a:lnTo>
                  <a:pt x="151" y="88"/>
                </a:lnTo>
                <a:lnTo>
                  <a:pt x="151" y="85"/>
                </a:lnTo>
                <a:lnTo>
                  <a:pt x="151" y="83"/>
                </a:lnTo>
                <a:lnTo>
                  <a:pt x="151" y="82"/>
                </a:lnTo>
                <a:lnTo>
                  <a:pt x="150" y="80"/>
                </a:lnTo>
                <a:lnTo>
                  <a:pt x="149" y="75"/>
                </a:lnTo>
                <a:lnTo>
                  <a:pt x="148" y="72"/>
                </a:lnTo>
                <a:lnTo>
                  <a:pt x="147" y="68"/>
                </a:lnTo>
                <a:lnTo>
                  <a:pt x="147" y="65"/>
                </a:lnTo>
                <a:lnTo>
                  <a:pt x="147" y="63"/>
                </a:lnTo>
                <a:lnTo>
                  <a:pt x="146" y="61"/>
                </a:lnTo>
                <a:lnTo>
                  <a:pt x="146" y="51"/>
                </a:lnTo>
                <a:lnTo>
                  <a:pt x="146" y="44"/>
                </a:lnTo>
                <a:lnTo>
                  <a:pt x="146" y="42"/>
                </a:lnTo>
                <a:lnTo>
                  <a:pt x="146" y="40"/>
                </a:lnTo>
                <a:lnTo>
                  <a:pt x="147" y="34"/>
                </a:lnTo>
                <a:lnTo>
                  <a:pt x="147" y="32"/>
                </a:lnTo>
                <a:lnTo>
                  <a:pt x="147" y="30"/>
                </a:lnTo>
                <a:lnTo>
                  <a:pt x="147" y="28"/>
                </a:lnTo>
                <a:lnTo>
                  <a:pt x="146" y="27"/>
                </a:lnTo>
                <a:lnTo>
                  <a:pt x="146" y="26"/>
                </a:lnTo>
                <a:lnTo>
                  <a:pt x="145" y="24"/>
                </a:lnTo>
                <a:lnTo>
                  <a:pt x="145" y="23"/>
                </a:lnTo>
                <a:lnTo>
                  <a:pt x="143" y="20"/>
                </a:lnTo>
                <a:lnTo>
                  <a:pt x="140" y="15"/>
                </a:lnTo>
                <a:lnTo>
                  <a:pt x="138" y="13"/>
                </a:lnTo>
                <a:lnTo>
                  <a:pt x="137" y="10"/>
                </a:lnTo>
                <a:lnTo>
                  <a:pt x="136" y="8"/>
                </a:lnTo>
                <a:lnTo>
                  <a:pt x="135" y="6"/>
                </a:lnTo>
                <a:lnTo>
                  <a:pt x="134" y="4"/>
                </a:lnTo>
                <a:lnTo>
                  <a:pt x="134" y="3"/>
                </a:lnTo>
                <a:lnTo>
                  <a:pt x="134" y="2"/>
                </a:lnTo>
                <a:lnTo>
                  <a:pt x="133" y="1"/>
                </a:lnTo>
                <a:lnTo>
                  <a:pt x="133" y="0"/>
                </a:lnTo>
                <a:lnTo>
                  <a:pt x="134" y="0"/>
                </a:lnTo>
                <a:lnTo>
                  <a:pt x="135" y="0"/>
                </a:lnTo>
                <a:lnTo>
                  <a:pt x="136" y="0"/>
                </a:lnTo>
                <a:lnTo>
                  <a:pt x="139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5" name="Freeform 278">
            <a:extLst>
              <a:ext uri="{FF2B5EF4-FFF2-40B4-BE49-F238E27FC236}">
                <a16:creationId xmlns:a16="http://schemas.microsoft.com/office/drawing/2014/main" id="{F86E65A0-0A2C-4CC7-B2F3-947E0D4242C2}"/>
              </a:ext>
            </a:extLst>
          </p:cNvPr>
          <p:cNvSpPr>
            <a:spLocks/>
          </p:cNvSpPr>
          <p:nvPr/>
        </p:nvSpPr>
        <p:spPr bwMode="auto">
          <a:xfrm>
            <a:off x="9021216" y="4134290"/>
            <a:ext cx="1189852" cy="856774"/>
          </a:xfrm>
          <a:custGeom>
            <a:avLst/>
            <a:gdLst>
              <a:gd name="T0" fmla="*/ 186 w 626"/>
              <a:gd name="T1" fmla="*/ 49 h 412"/>
              <a:gd name="T2" fmla="*/ 212 w 626"/>
              <a:gd name="T3" fmla="*/ 41 h 412"/>
              <a:gd name="T4" fmla="*/ 253 w 626"/>
              <a:gd name="T5" fmla="*/ 36 h 412"/>
              <a:gd name="T6" fmla="*/ 272 w 626"/>
              <a:gd name="T7" fmla="*/ 62 h 412"/>
              <a:gd name="T8" fmla="*/ 302 w 626"/>
              <a:gd name="T9" fmla="*/ 82 h 412"/>
              <a:gd name="T10" fmla="*/ 343 w 626"/>
              <a:gd name="T11" fmla="*/ 106 h 412"/>
              <a:gd name="T12" fmla="*/ 371 w 626"/>
              <a:gd name="T13" fmla="*/ 106 h 412"/>
              <a:gd name="T14" fmla="*/ 400 w 626"/>
              <a:gd name="T15" fmla="*/ 107 h 412"/>
              <a:gd name="T16" fmla="*/ 407 w 626"/>
              <a:gd name="T17" fmla="*/ 89 h 412"/>
              <a:gd name="T18" fmla="*/ 422 w 626"/>
              <a:gd name="T19" fmla="*/ 68 h 412"/>
              <a:gd name="T20" fmla="*/ 461 w 626"/>
              <a:gd name="T21" fmla="*/ 43 h 412"/>
              <a:gd name="T22" fmla="*/ 477 w 626"/>
              <a:gd name="T23" fmla="*/ 29 h 412"/>
              <a:gd name="T24" fmla="*/ 510 w 626"/>
              <a:gd name="T25" fmla="*/ 42 h 412"/>
              <a:gd name="T26" fmla="*/ 552 w 626"/>
              <a:gd name="T27" fmla="*/ 67 h 412"/>
              <a:gd name="T28" fmla="*/ 578 w 626"/>
              <a:gd name="T29" fmla="*/ 49 h 412"/>
              <a:gd name="T30" fmla="*/ 605 w 626"/>
              <a:gd name="T31" fmla="*/ 10 h 412"/>
              <a:gd name="T32" fmla="*/ 626 w 626"/>
              <a:gd name="T33" fmla="*/ 2 h 412"/>
              <a:gd name="T34" fmla="*/ 607 w 626"/>
              <a:gd name="T35" fmla="*/ 60 h 412"/>
              <a:gd name="T36" fmla="*/ 605 w 626"/>
              <a:gd name="T37" fmla="*/ 90 h 412"/>
              <a:gd name="T38" fmla="*/ 589 w 626"/>
              <a:gd name="T39" fmla="*/ 124 h 412"/>
              <a:gd name="T40" fmla="*/ 570 w 626"/>
              <a:gd name="T41" fmla="*/ 137 h 412"/>
              <a:gd name="T42" fmla="*/ 585 w 626"/>
              <a:gd name="T43" fmla="*/ 191 h 412"/>
              <a:gd name="T44" fmla="*/ 580 w 626"/>
              <a:gd name="T45" fmla="*/ 230 h 412"/>
              <a:gd name="T46" fmla="*/ 590 w 626"/>
              <a:gd name="T47" fmla="*/ 265 h 412"/>
              <a:gd name="T48" fmla="*/ 608 w 626"/>
              <a:gd name="T49" fmla="*/ 299 h 412"/>
              <a:gd name="T50" fmla="*/ 619 w 626"/>
              <a:gd name="T51" fmla="*/ 312 h 412"/>
              <a:gd name="T52" fmla="*/ 624 w 626"/>
              <a:gd name="T53" fmla="*/ 342 h 412"/>
              <a:gd name="T54" fmla="*/ 614 w 626"/>
              <a:gd name="T55" fmla="*/ 377 h 412"/>
              <a:gd name="T56" fmla="*/ 598 w 626"/>
              <a:gd name="T57" fmla="*/ 394 h 412"/>
              <a:gd name="T58" fmla="*/ 550 w 626"/>
              <a:gd name="T59" fmla="*/ 379 h 412"/>
              <a:gd name="T60" fmla="*/ 513 w 626"/>
              <a:gd name="T61" fmla="*/ 379 h 412"/>
              <a:gd name="T62" fmla="*/ 496 w 626"/>
              <a:gd name="T63" fmla="*/ 402 h 412"/>
              <a:gd name="T64" fmla="*/ 459 w 626"/>
              <a:gd name="T65" fmla="*/ 402 h 412"/>
              <a:gd name="T66" fmla="*/ 439 w 626"/>
              <a:gd name="T67" fmla="*/ 412 h 412"/>
              <a:gd name="T68" fmla="*/ 404 w 626"/>
              <a:gd name="T69" fmla="*/ 387 h 412"/>
              <a:gd name="T70" fmla="*/ 366 w 626"/>
              <a:gd name="T71" fmla="*/ 359 h 412"/>
              <a:gd name="T72" fmla="*/ 314 w 626"/>
              <a:gd name="T73" fmla="*/ 342 h 412"/>
              <a:gd name="T74" fmla="*/ 287 w 626"/>
              <a:gd name="T75" fmla="*/ 325 h 412"/>
              <a:gd name="T76" fmla="*/ 265 w 626"/>
              <a:gd name="T77" fmla="*/ 314 h 412"/>
              <a:gd name="T78" fmla="*/ 243 w 626"/>
              <a:gd name="T79" fmla="*/ 343 h 412"/>
              <a:gd name="T80" fmla="*/ 208 w 626"/>
              <a:gd name="T81" fmla="*/ 327 h 412"/>
              <a:gd name="T82" fmla="*/ 200 w 626"/>
              <a:gd name="T83" fmla="*/ 308 h 412"/>
              <a:gd name="T84" fmla="*/ 173 w 626"/>
              <a:gd name="T85" fmla="*/ 295 h 412"/>
              <a:gd name="T86" fmla="*/ 152 w 626"/>
              <a:gd name="T87" fmla="*/ 280 h 412"/>
              <a:gd name="T88" fmla="*/ 124 w 626"/>
              <a:gd name="T89" fmla="*/ 264 h 412"/>
              <a:gd name="T90" fmla="*/ 95 w 626"/>
              <a:gd name="T91" fmla="*/ 263 h 412"/>
              <a:gd name="T92" fmla="*/ 55 w 626"/>
              <a:gd name="T93" fmla="*/ 213 h 412"/>
              <a:gd name="T94" fmla="*/ 64 w 626"/>
              <a:gd name="T95" fmla="*/ 181 h 412"/>
              <a:gd name="T96" fmla="*/ 53 w 626"/>
              <a:gd name="T97" fmla="*/ 160 h 412"/>
              <a:gd name="T98" fmla="*/ 39 w 626"/>
              <a:gd name="T99" fmla="*/ 140 h 412"/>
              <a:gd name="T100" fmla="*/ 19 w 626"/>
              <a:gd name="T101" fmla="*/ 130 h 412"/>
              <a:gd name="T102" fmla="*/ 0 w 626"/>
              <a:gd name="T103" fmla="*/ 115 h 412"/>
              <a:gd name="T104" fmla="*/ 6 w 626"/>
              <a:gd name="T105" fmla="*/ 105 h 412"/>
              <a:gd name="T106" fmla="*/ 16 w 626"/>
              <a:gd name="T107" fmla="*/ 86 h 412"/>
              <a:gd name="T108" fmla="*/ 17 w 626"/>
              <a:gd name="T109" fmla="*/ 74 h 412"/>
              <a:gd name="T110" fmla="*/ 35 w 626"/>
              <a:gd name="T111" fmla="*/ 74 h 412"/>
              <a:gd name="T112" fmla="*/ 61 w 626"/>
              <a:gd name="T113" fmla="*/ 61 h 412"/>
              <a:gd name="T114" fmla="*/ 83 w 626"/>
              <a:gd name="T115" fmla="*/ 46 h 412"/>
              <a:gd name="T116" fmla="*/ 109 w 626"/>
              <a:gd name="T117" fmla="*/ 52 h 412"/>
              <a:gd name="T118" fmla="*/ 141 w 626"/>
              <a:gd name="T119" fmla="*/ 51 h 412"/>
              <a:gd name="T120" fmla="*/ 161 w 626"/>
              <a:gd name="T121" fmla="*/ 31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6" h="412">
                <a:moveTo>
                  <a:pt x="171" y="26"/>
                </a:moveTo>
                <a:lnTo>
                  <a:pt x="171" y="26"/>
                </a:lnTo>
                <a:lnTo>
                  <a:pt x="173" y="27"/>
                </a:lnTo>
                <a:lnTo>
                  <a:pt x="174" y="28"/>
                </a:lnTo>
                <a:lnTo>
                  <a:pt x="174" y="29"/>
                </a:lnTo>
                <a:lnTo>
                  <a:pt x="175" y="29"/>
                </a:lnTo>
                <a:lnTo>
                  <a:pt x="176" y="30"/>
                </a:lnTo>
                <a:lnTo>
                  <a:pt x="177" y="32"/>
                </a:lnTo>
                <a:lnTo>
                  <a:pt x="178" y="34"/>
                </a:lnTo>
                <a:lnTo>
                  <a:pt x="179" y="36"/>
                </a:lnTo>
                <a:lnTo>
                  <a:pt x="180" y="38"/>
                </a:lnTo>
                <a:lnTo>
                  <a:pt x="181" y="42"/>
                </a:lnTo>
                <a:lnTo>
                  <a:pt x="182" y="44"/>
                </a:lnTo>
                <a:lnTo>
                  <a:pt x="183" y="45"/>
                </a:lnTo>
                <a:lnTo>
                  <a:pt x="184" y="46"/>
                </a:lnTo>
                <a:lnTo>
                  <a:pt x="184" y="47"/>
                </a:lnTo>
                <a:lnTo>
                  <a:pt x="185" y="48"/>
                </a:lnTo>
                <a:lnTo>
                  <a:pt x="186" y="49"/>
                </a:lnTo>
                <a:lnTo>
                  <a:pt x="187" y="49"/>
                </a:lnTo>
                <a:lnTo>
                  <a:pt x="188" y="50"/>
                </a:lnTo>
                <a:lnTo>
                  <a:pt x="189" y="50"/>
                </a:lnTo>
                <a:lnTo>
                  <a:pt x="190" y="50"/>
                </a:lnTo>
                <a:lnTo>
                  <a:pt x="191" y="50"/>
                </a:lnTo>
                <a:lnTo>
                  <a:pt x="193" y="51"/>
                </a:lnTo>
                <a:lnTo>
                  <a:pt x="194" y="51"/>
                </a:lnTo>
                <a:lnTo>
                  <a:pt x="194" y="50"/>
                </a:lnTo>
                <a:lnTo>
                  <a:pt x="195" y="50"/>
                </a:lnTo>
                <a:lnTo>
                  <a:pt x="196" y="50"/>
                </a:lnTo>
                <a:lnTo>
                  <a:pt x="197" y="49"/>
                </a:lnTo>
                <a:lnTo>
                  <a:pt x="200" y="48"/>
                </a:lnTo>
                <a:lnTo>
                  <a:pt x="203" y="46"/>
                </a:lnTo>
                <a:lnTo>
                  <a:pt x="204" y="45"/>
                </a:lnTo>
                <a:lnTo>
                  <a:pt x="206" y="44"/>
                </a:lnTo>
                <a:lnTo>
                  <a:pt x="210" y="42"/>
                </a:lnTo>
                <a:lnTo>
                  <a:pt x="211" y="42"/>
                </a:lnTo>
                <a:lnTo>
                  <a:pt x="212" y="41"/>
                </a:lnTo>
                <a:lnTo>
                  <a:pt x="213" y="40"/>
                </a:lnTo>
                <a:lnTo>
                  <a:pt x="214" y="40"/>
                </a:lnTo>
                <a:lnTo>
                  <a:pt x="217" y="36"/>
                </a:lnTo>
                <a:lnTo>
                  <a:pt x="218" y="35"/>
                </a:lnTo>
                <a:lnTo>
                  <a:pt x="220" y="34"/>
                </a:lnTo>
                <a:lnTo>
                  <a:pt x="221" y="33"/>
                </a:lnTo>
                <a:lnTo>
                  <a:pt x="223" y="33"/>
                </a:lnTo>
                <a:lnTo>
                  <a:pt x="227" y="31"/>
                </a:lnTo>
                <a:lnTo>
                  <a:pt x="229" y="31"/>
                </a:lnTo>
                <a:lnTo>
                  <a:pt x="230" y="31"/>
                </a:lnTo>
                <a:lnTo>
                  <a:pt x="231" y="31"/>
                </a:lnTo>
                <a:lnTo>
                  <a:pt x="233" y="31"/>
                </a:lnTo>
                <a:lnTo>
                  <a:pt x="234" y="31"/>
                </a:lnTo>
                <a:lnTo>
                  <a:pt x="238" y="32"/>
                </a:lnTo>
                <a:lnTo>
                  <a:pt x="241" y="32"/>
                </a:lnTo>
                <a:lnTo>
                  <a:pt x="246" y="34"/>
                </a:lnTo>
                <a:lnTo>
                  <a:pt x="251" y="35"/>
                </a:lnTo>
                <a:lnTo>
                  <a:pt x="253" y="36"/>
                </a:lnTo>
                <a:lnTo>
                  <a:pt x="255" y="37"/>
                </a:lnTo>
                <a:lnTo>
                  <a:pt x="257" y="38"/>
                </a:lnTo>
                <a:lnTo>
                  <a:pt x="258" y="38"/>
                </a:lnTo>
                <a:lnTo>
                  <a:pt x="259" y="39"/>
                </a:lnTo>
                <a:lnTo>
                  <a:pt x="260" y="40"/>
                </a:lnTo>
                <a:lnTo>
                  <a:pt x="263" y="43"/>
                </a:lnTo>
                <a:lnTo>
                  <a:pt x="264" y="45"/>
                </a:lnTo>
                <a:lnTo>
                  <a:pt x="264" y="45"/>
                </a:lnTo>
                <a:lnTo>
                  <a:pt x="265" y="46"/>
                </a:lnTo>
                <a:lnTo>
                  <a:pt x="265" y="47"/>
                </a:lnTo>
                <a:lnTo>
                  <a:pt x="266" y="49"/>
                </a:lnTo>
                <a:lnTo>
                  <a:pt x="267" y="51"/>
                </a:lnTo>
                <a:lnTo>
                  <a:pt x="268" y="55"/>
                </a:lnTo>
                <a:lnTo>
                  <a:pt x="269" y="58"/>
                </a:lnTo>
                <a:lnTo>
                  <a:pt x="270" y="59"/>
                </a:lnTo>
                <a:lnTo>
                  <a:pt x="270" y="60"/>
                </a:lnTo>
                <a:lnTo>
                  <a:pt x="271" y="61"/>
                </a:lnTo>
                <a:lnTo>
                  <a:pt x="272" y="62"/>
                </a:lnTo>
                <a:lnTo>
                  <a:pt x="273" y="62"/>
                </a:lnTo>
                <a:lnTo>
                  <a:pt x="274" y="63"/>
                </a:lnTo>
                <a:lnTo>
                  <a:pt x="275" y="64"/>
                </a:lnTo>
                <a:lnTo>
                  <a:pt x="277" y="64"/>
                </a:lnTo>
                <a:lnTo>
                  <a:pt x="282" y="66"/>
                </a:lnTo>
                <a:lnTo>
                  <a:pt x="284" y="66"/>
                </a:lnTo>
                <a:lnTo>
                  <a:pt x="286" y="67"/>
                </a:lnTo>
                <a:lnTo>
                  <a:pt x="287" y="68"/>
                </a:lnTo>
                <a:lnTo>
                  <a:pt x="288" y="68"/>
                </a:lnTo>
                <a:lnTo>
                  <a:pt x="289" y="69"/>
                </a:lnTo>
                <a:lnTo>
                  <a:pt x="290" y="70"/>
                </a:lnTo>
                <a:lnTo>
                  <a:pt x="292" y="72"/>
                </a:lnTo>
                <a:lnTo>
                  <a:pt x="295" y="76"/>
                </a:lnTo>
                <a:lnTo>
                  <a:pt x="296" y="77"/>
                </a:lnTo>
                <a:lnTo>
                  <a:pt x="297" y="79"/>
                </a:lnTo>
                <a:lnTo>
                  <a:pt x="299" y="80"/>
                </a:lnTo>
                <a:lnTo>
                  <a:pt x="300" y="81"/>
                </a:lnTo>
                <a:lnTo>
                  <a:pt x="302" y="82"/>
                </a:lnTo>
                <a:lnTo>
                  <a:pt x="305" y="83"/>
                </a:lnTo>
                <a:lnTo>
                  <a:pt x="309" y="85"/>
                </a:lnTo>
                <a:lnTo>
                  <a:pt x="310" y="86"/>
                </a:lnTo>
                <a:lnTo>
                  <a:pt x="312" y="86"/>
                </a:lnTo>
                <a:lnTo>
                  <a:pt x="313" y="87"/>
                </a:lnTo>
                <a:lnTo>
                  <a:pt x="314" y="88"/>
                </a:lnTo>
                <a:lnTo>
                  <a:pt x="318" y="91"/>
                </a:lnTo>
                <a:lnTo>
                  <a:pt x="319" y="92"/>
                </a:lnTo>
                <a:lnTo>
                  <a:pt x="321" y="93"/>
                </a:lnTo>
                <a:lnTo>
                  <a:pt x="322" y="94"/>
                </a:lnTo>
                <a:lnTo>
                  <a:pt x="324" y="95"/>
                </a:lnTo>
                <a:lnTo>
                  <a:pt x="327" y="96"/>
                </a:lnTo>
                <a:lnTo>
                  <a:pt x="330" y="97"/>
                </a:lnTo>
                <a:lnTo>
                  <a:pt x="333" y="99"/>
                </a:lnTo>
                <a:lnTo>
                  <a:pt x="335" y="100"/>
                </a:lnTo>
                <a:lnTo>
                  <a:pt x="336" y="100"/>
                </a:lnTo>
                <a:lnTo>
                  <a:pt x="338" y="102"/>
                </a:lnTo>
                <a:lnTo>
                  <a:pt x="343" y="106"/>
                </a:lnTo>
                <a:lnTo>
                  <a:pt x="345" y="107"/>
                </a:lnTo>
                <a:lnTo>
                  <a:pt x="346" y="108"/>
                </a:lnTo>
                <a:lnTo>
                  <a:pt x="347" y="108"/>
                </a:lnTo>
                <a:lnTo>
                  <a:pt x="348" y="109"/>
                </a:lnTo>
                <a:lnTo>
                  <a:pt x="349" y="109"/>
                </a:lnTo>
                <a:lnTo>
                  <a:pt x="350" y="109"/>
                </a:lnTo>
                <a:lnTo>
                  <a:pt x="352" y="109"/>
                </a:lnTo>
                <a:lnTo>
                  <a:pt x="354" y="109"/>
                </a:lnTo>
                <a:lnTo>
                  <a:pt x="356" y="108"/>
                </a:lnTo>
                <a:lnTo>
                  <a:pt x="360" y="107"/>
                </a:lnTo>
                <a:lnTo>
                  <a:pt x="361" y="107"/>
                </a:lnTo>
                <a:lnTo>
                  <a:pt x="363" y="107"/>
                </a:lnTo>
                <a:lnTo>
                  <a:pt x="366" y="105"/>
                </a:lnTo>
                <a:lnTo>
                  <a:pt x="367" y="105"/>
                </a:lnTo>
                <a:lnTo>
                  <a:pt x="367" y="105"/>
                </a:lnTo>
                <a:lnTo>
                  <a:pt x="368" y="105"/>
                </a:lnTo>
                <a:lnTo>
                  <a:pt x="369" y="105"/>
                </a:lnTo>
                <a:lnTo>
                  <a:pt x="371" y="106"/>
                </a:lnTo>
                <a:lnTo>
                  <a:pt x="372" y="106"/>
                </a:lnTo>
                <a:lnTo>
                  <a:pt x="372" y="106"/>
                </a:lnTo>
                <a:lnTo>
                  <a:pt x="373" y="107"/>
                </a:lnTo>
                <a:lnTo>
                  <a:pt x="375" y="107"/>
                </a:lnTo>
                <a:lnTo>
                  <a:pt x="377" y="106"/>
                </a:lnTo>
                <a:lnTo>
                  <a:pt x="381" y="106"/>
                </a:lnTo>
                <a:lnTo>
                  <a:pt x="384" y="106"/>
                </a:lnTo>
                <a:lnTo>
                  <a:pt x="385" y="105"/>
                </a:lnTo>
                <a:lnTo>
                  <a:pt x="386" y="106"/>
                </a:lnTo>
                <a:lnTo>
                  <a:pt x="388" y="106"/>
                </a:lnTo>
                <a:lnTo>
                  <a:pt x="390" y="106"/>
                </a:lnTo>
                <a:lnTo>
                  <a:pt x="393" y="107"/>
                </a:lnTo>
                <a:lnTo>
                  <a:pt x="395" y="107"/>
                </a:lnTo>
                <a:lnTo>
                  <a:pt x="396" y="107"/>
                </a:lnTo>
                <a:lnTo>
                  <a:pt x="397" y="107"/>
                </a:lnTo>
                <a:lnTo>
                  <a:pt x="398" y="107"/>
                </a:lnTo>
                <a:lnTo>
                  <a:pt x="399" y="107"/>
                </a:lnTo>
                <a:lnTo>
                  <a:pt x="400" y="107"/>
                </a:lnTo>
                <a:lnTo>
                  <a:pt x="400" y="107"/>
                </a:lnTo>
                <a:lnTo>
                  <a:pt x="401" y="106"/>
                </a:lnTo>
                <a:lnTo>
                  <a:pt x="401" y="105"/>
                </a:lnTo>
                <a:lnTo>
                  <a:pt x="401" y="105"/>
                </a:lnTo>
                <a:lnTo>
                  <a:pt x="401" y="104"/>
                </a:lnTo>
                <a:lnTo>
                  <a:pt x="401" y="103"/>
                </a:lnTo>
                <a:lnTo>
                  <a:pt x="400" y="100"/>
                </a:lnTo>
                <a:lnTo>
                  <a:pt x="400" y="98"/>
                </a:lnTo>
                <a:lnTo>
                  <a:pt x="400" y="98"/>
                </a:lnTo>
                <a:lnTo>
                  <a:pt x="400" y="97"/>
                </a:lnTo>
                <a:lnTo>
                  <a:pt x="400" y="96"/>
                </a:lnTo>
                <a:lnTo>
                  <a:pt x="400" y="95"/>
                </a:lnTo>
                <a:lnTo>
                  <a:pt x="401" y="94"/>
                </a:lnTo>
                <a:lnTo>
                  <a:pt x="401" y="94"/>
                </a:lnTo>
                <a:lnTo>
                  <a:pt x="402" y="93"/>
                </a:lnTo>
                <a:lnTo>
                  <a:pt x="403" y="92"/>
                </a:lnTo>
                <a:lnTo>
                  <a:pt x="405" y="90"/>
                </a:lnTo>
                <a:lnTo>
                  <a:pt x="407" y="89"/>
                </a:lnTo>
                <a:lnTo>
                  <a:pt x="408" y="88"/>
                </a:lnTo>
                <a:lnTo>
                  <a:pt x="409" y="87"/>
                </a:lnTo>
                <a:lnTo>
                  <a:pt x="409" y="86"/>
                </a:lnTo>
                <a:lnTo>
                  <a:pt x="409" y="86"/>
                </a:lnTo>
                <a:lnTo>
                  <a:pt x="410" y="85"/>
                </a:lnTo>
                <a:lnTo>
                  <a:pt x="410" y="84"/>
                </a:lnTo>
                <a:lnTo>
                  <a:pt x="410" y="80"/>
                </a:lnTo>
                <a:lnTo>
                  <a:pt x="410" y="79"/>
                </a:lnTo>
                <a:lnTo>
                  <a:pt x="410" y="78"/>
                </a:lnTo>
                <a:lnTo>
                  <a:pt x="411" y="77"/>
                </a:lnTo>
                <a:lnTo>
                  <a:pt x="411" y="76"/>
                </a:lnTo>
                <a:lnTo>
                  <a:pt x="412" y="75"/>
                </a:lnTo>
                <a:lnTo>
                  <a:pt x="413" y="74"/>
                </a:lnTo>
                <a:lnTo>
                  <a:pt x="414" y="73"/>
                </a:lnTo>
                <a:lnTo>
                  <a:pt x="415" y="72"/>
                </a:lnTo>
                <a:lnTo>
                  <a:pt x="417" y="71"/>
                </a:lnTo>
                <a:lnTo>
                  <a:pt x="420" y="69"/>
                </a:lnTo>
                <a:lnTo>
                  <a:pt x="422" y="68"/>
                </a:lnTo>
                <a:lnTo>
                  <a:pt x="424" y="66"/>
                </a:lnTo>
                <a:lnTo>
                  <a:pt x="428" y="63"/>
                </a:lnTo>
                <a:lnTo>
                  <a:pt x="430" y="62"/>
                </a:lnTo>
                <a:lnTo>
                  <a:pt x="431" y="61"/>
                </a:lnTo>
                <a:lnTo>
                  <a:pt x="434" y="60"/>
                </a:lnTo>
                <a:lnTo>
                  <a:pt x="438" y="58"/>
                </a:lnTo>
                <a:lnTo>
                  <a:pt x="442" y="56"/>
                </a:lnTo>
                <a:lnTo>
                  <a:pt x="443" y="56"/>
                </a:lnTo>
                <a:lnTo>
                  <a:pt x="444" y="54"/>
                </a:lnTo>
                <a:lnTo>
                  <a:pt x="445" y="54"/>
                </a:lnTo>
                <a:lnTo>
                  <a:pt x="448" y="52"/>
                </a:lnTo>
                <a:lnTo>
                  <a:pt x="451" y="51"/>
                </a:lnTo>
                <a:lnTo>
                  <a:pt x="453" y="50"/>
                </a:lnTo>
                <a:lnTo>
                  <a:pt x="455" y="49"/>
                </a:lnTo>
                <a:lnTo>
                  <a:pt x="457" y="47"/>
                </a:lnTo>
                <a:lnTo>
                  <a:pt x="458" y="46"/>
                </a:lnTo>
                <a:lnTo>
                  <a:pt x="460" y="45"/>
                </a:lnTo>
                <a:lnTo>
                  <a:pt x="461" y="43"/>
                </a:lnTo>
                <a:lnTo>
                  <a:pt x="462" y="42"/>
                </a:lnTo>
                <a:lnTo>
                  <a:pt x="462" y="41"/>
                </a:lnTo>
                <a:lnTo>
                  <a:pt x="463" y="39"/>
                </a:lnTo>
                <a:lnTo>
                  <a:pt x="466" y="34"/>
                </a:lnTo>
                <a:lnTo>
                  <a:pt x="466" y="32"/>
                </a:lnTo>
                <a:lnTo>
                  <a:pt x="467" y="32"/>
                </a:lnTo>
                <a:lnTo>
                  <a:pt x="468" y="31"/>
                </a:lnTo>
                <a:lnTo>
                  <a:pt x="468" y="30"/>
                </a:lnTo>
                <a:lnTo>
                  <a:pt x="469" y="29"/>
                </a:lnTo>
                <a:lnTo>
                  <a:pt x="470" y="29"/>
                </a:lnTo>
                <a:lnTo>
                  <a:pt x="471" y="29"/>
                </a:lnTo>
                <a:lnTo>
                  <a:pt x="471" y="28"/>
                </a:lnTo>
                <a:lnTo>
                  <a:pt x="472" y="28"/>
                </a:lnTo>
                <a:lnTo>
                  <a:pt x="473" y="28"/>
                </a:lnTo>
                <a:lnTo>
                  <a:pt x="474" y="28"/>
                </a:lnTo>
                <a:lnTo>
                  <a:pt x="475" y="28"/>
                </a:lnTo>
                <a:lnTo>
                  <a:pt x="476" y="29"/>
                </a:lnTo>
                <a:lnTo>
                  <a:pt x="477" y="29"/>
                </a:lnTo>
                <a:lnTo>
                  <a:pt x="478" y="30"/>
                </a:lnTo>
                <a:lnTo>
                  <a:pt x="480" y="31"/>
                </a:lnTo>
                <a:lnTo>
                  <a:pt x="481" y="31"/>
                </a:lnTo>
                <a:lnTo>
                  <a:pt x="484" y="33"/>
                </a:lnTo>
                <a:lnTo>
                  <a:pt x="487" y="35"/>
                </a:lnTo>
                <a:lnTo>
                  <a:pt x="489" y="36"/>
                </a:lnTo>
                <a:lnTo>
                  <a:pt x="492" y="37"/>
                </a:lnTo>
                <a:lnTo>
                  <a:pt x="499" y="40"/>
                </a:lnTo>
                <a:lnTo>
                  <a:pt x="501" y="41"/>
                </a:lnTo>
                <a:lnTo>
                  <a:pt x="503" y="41"/>
                </a:lnTo>
                <a:lnTo>
                  <a:pt x="505" y="42"/>
                </a:lnTo>
                <a:lnTo>
                  <a:pt x="506" y="42"/>
                </a:lnTo>
                <a:lnTo>
                  <a:pt x="507" y="42"/>
                </a:lnTo>
                <a:lnTo>
                  <a:pt x="507" y="42"/>
                </a:lnTo>
                <a:lnTo>
                  <a:pt x="508" y="41"/>
                </a:lnTo>
                <a:lnTo>
                  <a:pt x="508" y="41"/>
                </a:lnTo>
                <a:lnTo>
                  <a:pt x="509" y="41"/>
                </a:lnTo>
                <a:lnTo>
                  <a:pt x="510" y="42"/>
                </a:lnTo>
                <a:lnTo>
                  <a:pt x="511" y="42"/>
                </a:lnTo>
                <a:lnTo>
                  <a:pt x="512" y="43"/>
                </a:lnTo>
                <a:lnTo>
                  <a:pt x="515" y="45"/>
                </a:lnTo>
                <a:lnTo>
                  <a:pt x="517" y="47"/>
                </a:lnTo>
                <a:lnTo>
                  <a:pt x="518" y="48"/>
                </a:lnTo>
                <a:lnTo>
                  <a:pt x="520" y="49"/>
                </a:lnTo>
                <a:lnTo>
                  <a:pt x="524" y="54"/>
                </a:lnTo>
                <a:lnTo>
                  <a:pt x="526" y="55"/>
                </a:lnTo>
                <a:lnTo>
                  <a:pt x="528" y="57"/>
                </a:lnTo>
                <a:lnTo>
                  <a:pt x="530" y="58"/>
                </a:lnTo>
                <a:lnTo>
                  <a:pt x="531" y="59"/>
                </a:lnTo>
                <a:lnTo>
                  <a:pt x="532" y="60"/>
                </a:lnTo>
                <a:lnTo>
                  <a:pt x="534" y="61"/>
                </a:lnTo>
                <a:lnTo>
                  <a:pt x="536" y="62"/>
                </a:lnTo>
                <a:lnTo>
                  <a:pt x="538" y="63"/>
                </a:lnTo>
                <a:lnTo>
                  <a:pt x="543" y="65"/>
                </a:lnTo>
                <a:lnTo>
                  <a:pt x="548" y="66"/>
                </a:lnTo>
                <a:lnTo>
                  <a:pt x="552" y="67"/>
                </a:lnTo>
                <a:lnTo>
                  <a:pt x="553" y="68"/>
                </a:lnTo>
                <a:lnTo>
                  <a:pt x="554" y="68"/>
                </a:lnTo>
                <a:lnTo>
                  <a:pt x="556" y="68"/>
                </a:lnTo>
                <a:lnTo>
                  <a:pt x="557" y="68"/>
                </a:lnTo>
                <a:lnTo>
                  <a:pt x="558" y="68"/>
                </a:lnTo>
                <a:lnTo>
                  <a:pt x="559" y="68"/>
                </a:lnTo>
                <a:lnTo>
                  <a:pt x="560" y="68"/>
                </a:lnTo>
                <a:lnTo>
                  <a:pt x="561" y="67"/>
                </a:lnTo>
                <a:lnTo>
                  <a:pt x="562" y="67"/>
                </a:lnTo>
                <a:lnTo>
                  <a:pt x="563" y="67"/>
                </a:lnTo>
                <a:lnTo>
                  <a:pt x="564" y="66"/>
                </a:lnTo>
                <a:lnTo>
                  <a:pt x="566" y="65"/>
                </a:lnTo>
                <a:lnTo>
                  <a:pt x="567" y="63"/>
                </a:lnTo>
                <a:lnTo>
                  <a:pt x="568" y="62"/>
                </a:lnTo>
                <a:lnTo>
                  <a:pt x="570" y="60"/>
                </a:lnTo>
                <a:lnTo>
                  <a:pt x="575" y="52"/>
                </a:lnTo>
                <a:lnTo>
                  <a:pt x="576" y="50"/>
                </a:lnTo>
                <a:lnTo>
                  <a:pt x="578" y="49"/>
                </a:lnTo>
                <a:lnTo>
                  <a:pt x="579" y="48"/>
                </a:lnTo>
                <a:lnTo>
                  <a:pt x="580" y="46"/>
                </a:lnTo>
                <a:lnTo>
                  <a:pt x="585" y="43"/>
                </a:lnTo>
                <a:lnTo>
                  <a:pt x="587" y="40"/>
                </a:lnTo>
                <a:lnTo>
                  <a:pt x="589" y="38"/>
                </a:lnTo>
                <a:lnTo>
                  <a:pt x="591" y="36"/>
                </a:lnTo>
                <a:lnTo>
                  <a:pt x="592" y="35"/>
                </a:lnTo>
                <a:lnTo>
                  <a:pt x="594" y="32"/>
                </a:lnTo>
                <a:lnTo>
                  <a:pt x="595" y="30"/>
                </a:lnTo>
                <a:lnTo>
                  <a:pt x="596" y="28"/>
                </a:lnTo>
                <a:lnTo>
                  <a:pt x="597" y="26"/>
                </a:lnTo>
                <a:lnTo>
                  <a:pt x="598" y="24"/>
                </a:lnTo>
                <a:lnTo>
                  <a:pt x="601" y="17"/>
                </a:lnTo>
                <a:lnTo>
                  <a:pt x="601" y="16"/>
                </a:lnTo>
                <a:lnTo>
                  <a:pt x="602" y="14"/>
                </a:lnTo>
                <a:lnTo>
                  <a:pt x="603" y="12"/>
                </a:lnTo>
                <a:lnTo>
                  <a:pt x="604" y="11"/>
                </a:lnTo>
                <a:lnTo>
                  <a:pt x="605" y="10"/>
                </a:lnTo>
                <a:lnTo>
                  <a:pt x="606" y="8"/>
                </a:lnTo>
                <a:lnTo>
                  <a:pt x="608" y="7"/>
                </a:lnTo>
                <a:lnTo>
                  <a:pt x="609" y="6"/>
                </a:lnTo>
                <a:lnTo>
                  <a:pt x="611" y="5"/>
                </a:lnTo>
                <a:lnTo>
                  <a:pt x="613" y="4"/>
                </a:lnTo>
                <a:lnTo>
                  <a:pt x="614" y="3"/>
                </a:lnTo>
                <a:lnTo>
                  <a:pt x="616" y="2"/>
                </a:lnTo>
                <a:lnTo>
                  <a:pt x="617" y="1"/>
                </a:lnTo>
                <a:lnTo>
                  <a:pt x="618" y="1"/>
                </a:lnTo>
                <a:lnTo>
                  <a:pt x="619" y="0"/>
                </a:lnTo>
                <a:lnTo>
                  <a:pt x="621" y="0"/>
                </a:lnTo>
                <a:lnTo>
                  <a:pt x="622" y="0"/>
                </a:lnTo>
                <a:lnTo>
                  <a:pt x="623" y="0"/>
                </a:lnTo>
                <a:lnTo>
                  <a:pt x="624" y="0"/>
                </a:lnTo>
                <a:lnTo>
                  <a:pt x="625" y="1"/>
                </a:lnTo>
                <a:lnTo>
                  <a:pt x="625" y="1"/>
                </a:lnTo>
                <a:lnTo>
                  <a:pt x="626" y="2"/>
                </a:lnTo>
                <a:lnTo>
                  <a:pt x="626" y="2"/>
                </a:lnTo>
                <a:lnTo>
                  <a:pt x="626" y="2"/>
                </a:lnTo>
                <a:lnTo>
                  <a:pt x="626" y="4"/>
                </a:lnTo>
                <a:lnTo>
                  <a:pt x="626" y="6"/>
                </a:lnTo>
                <a:lnTo>
                  <a:pt x="626" y="8"/>
                </a:lnTo>
                <a:lnTo>
                  <a:pt x="626" y="10"/>
                </a:lnTo>
                <a:lnTo>
                  <a:pt x="625" y="12"/>
                </a:lnTo>
                <a:lnTo>
                  <a:pt x="625" y="14"/>
                </a:lnTo>
                <a:lnTo>
                  <a:pt x="624" y="16"/>
                </a:lnTo>
                <a:lnTo>
                  <a:pt x="624" y="18"/>
                </a:lnTo>
                <a:lnTo>
                  <a:pt x="621" y="24"/>
                </a:lnTo>
                <a:lnTo>
                  <a:pt x="620" y="29"/>
                </a:lnTo>
                <a:lnTo>
                  <a:pt x="616" y="40"/>
                </a:lnTo>
                <a:lnTo>
                  <a:pt x="614" y="45"/>
                </a:lnTo>
                <a:lnTo>
                  <a:pt x="613" y="47"/>
                </a:lnTo>
                <a:lnTo>
                  <a:pt x="612" y="51"/>
                </a:lnTo>
                <a:lnTo>
                  <a:pt x="610" y="56"/>
                </a:lnTo>
                <a:lnTo>
                  <a:pt x="609" y="57"/>
                </a:lnTo>
                <a:lnTo>
                  <a:pt x="607" y="60"/>
                </a:lnTo>
                <a:lnTo>
                  <a:pt x="607" y="61"/>
                </a:lnTo>
                <a:lnTo>
                  <a:pt x="607" y="62"/>
                </a:lnTo>
                <a:lnTo>
                  <a:pt x="606" y="63"/>
                </a:lnTo>
                <a:lnTo>
                  <a:pt x="606" y="64"/>
                </a:lnTo>
                <a:lnTo>
                  <a:pt x="606" y="66"/>
                </a:lnTo>
                <a:lnTo>
                  <a:pt x="606" y="68"/>
                </a:lnTo>
                <a:lnTo>
                  <a:pt x="607" y="73"/>
                </a:lnTo>
                <a:lnTo>
                  <a:pt x="607" y="74"/>
                </a:lnTo>
                <a:lnTo>
                  <a:pt x="607" y="76"/>
                </a:lnTo>
                <a:lnTo>
                  <a:pt x="607" y="77"/>
                </a:lnTo>
                <a:lnTo>
                  <a:pt x="607" y="78"/>
                </a:lnTo>
                <a:lnTo>
                  <a:pt x="605" y="82"/>
                </a:lnTo>
                <a:lnTo>
                  <a:pt x="605" y="84"/>
                </a:lnTo>
                <a:lnTo>
                  <a:pt x="605" y="85"/>
                </a:lnTo>
                <a:lnTo>
                  <a:pt x="605" y="86"/>
                </a:lnTo>
                <a:lnTo>
                  <a:pt x="604" y="87"/>
                </a:lnTo>
                <a:lnTo>
                  <a:pt x="605" y="89"/>
                </a:lnTo>
                <a:lnTo>
                  <a:pt x="605" y="90"/>
                </a:lnTo>
                <a:lnTo>
                  <a:pt x="605" y="93"/>
                </a:lnTo>
                <a:lnTo>
                  <a:pt x="606" y="95"/>
                </a:lnTo>
                <a:lnTo>
                  <a:pt x="606" y="100"/>
                </a:lnTo>
                <a:lnTo>
                  <a:pt x="606" y="102"/>
                </a:lnTo>
                <a:lnTo>
                  <a:pt x="606" y="103"/>
                </a:lnTo>
                <a:lnTo>
                  <a:pt x="606" y="104"/>
                </a:lnTo>
                <a:lnTo>
                  <a:pt x="606" y="106"/>
                </a:lnTo>
                <a:lnTo>
                  <a:pt x="605" y="108"/>
                </a:lnTo>
                <a:lnTo>
                  <a:pt x="604" y="109"/>
                </a:lnTo>
                <a:lnTo>
                  <a:pt x="604" y="110"/>
                </a:lnTo>
                <a:lnTo>
                  <a:pt x="603" y="111"/>
                </a:lnTo>
                <a:lnTo>
                  <a:pt x="602" y="112"/>
                </a:lnTo>
                <a:lnTo>
                  <a:pt x="601" y="113"/>
                </a:lnTo>
                <a:lnTo>
                  <a:pt x="600" y="115"/>
                </a:lnTo>
                <a:lnTo>
                  <a:pt x="595" y="118"/>
                </a:lnTo>
                <a:lnTo>
                  <a:pt x="594" y="120"/>
                </a:lnTo>
                <a:lnTo>
                  <a:pt x="590" y="123"/>
                </a:lnTo>
                <a:lnTo>
                  <a:pt x="589" y="124"/>
                </a:lnTo>
                <a:lnTo>
                  <a:pt x="588" y="126"/>
                </a:lnTo>
                <a:lnTo>
                  <a:pt x="587" y="127"/>
                </a:lnTo>
                <a:lnTo>
                  <a:pt x="586" y="129"/>
                </a:lnTo>
                <a:lnTo>
                  <a:pt x="584" y="130"/>
                </a:lnTo>
                <a:lnTo>
                  <a:pt x="584" y="131"/>
                </a:lnTo>
                <a:lnTo>
                  <a:pt x="583" y="131"/>
                </a:lnTo>
                <a:lnTo>
                  <a:pt x="582" y="132"/>
                </a:lnTo>
                <a:lnTo>
                  <a:pt x="581" y="132"/>
                </a:lnTo>
                <a:lnTo>
                  <a:pt x="579" y="133"/>
                </a:lnTo>
                <a:lnTo>
                  <a:pt x="576" y="133"/>
                </a:lnTo>
                <a:lnTo>
                  <a:pt x="574" y="133"/>
                </a:lnTo>
                <a:lnTo>
                  <a:pt x="573" y="134"/>
                </a:lnTo>
                <a:lnTo>
                  <a:pt x="572" y="134"/>
                </a:lnTo>
                <a:lnTo>
                  <a:pt x="571" y="135"/>
                </a:lnTo>
                <a:lnTo>
                  <a:pt x="571" y="135"/>
                </a:lnTo>
                <a:lnTo>
                  <a:pt x="570" y="136"/>
                </a:lnTo>
                <a:lnTo>
                  <a:pt x="570" y="136"/>
                </a:lnTo>
                <a:lnTo>
                  <a:pt x="570" y="137"/>
                </a:lnTo>
                <a:lnTo>
                  <a:pt x="569" y="137"/>
                </a:lnTo>
                <a:lnTo>
                  <a:pt x="569" y="138"/>
                </a:lnTo>
                <a:lnTo>
                  <a:pt x="569" y="139"/>
                </a:lnTo>
                <a:lnTo>
                  <a:pt x="569" y="140"/>
                </a:lnTo>
                <a:lnTo>
                  <a:pt x="570" y="142"/>
                </a:lnTo>
                <a:lnTo>
                  <a:pt x="570" y="144"/>
                </a:lnTo>
                <a:lnTo>
                  <a:pt x="572" y="149"/>
                </a:lnTo>
                <a:lnTo>
                  <a:pt x="573" y="153"/>
                </a:lnTo>
                <a:lnTo>
                  <a:pt x="574" y="156"/>
                </a:lnTo>
                <a:lnTo>
                  <a:pt x="576" y="163"/>
                </a:lnTo>
                <a:lnTo>
                  <a:pt x="576" y="166"/>
                </a:lnTo>
                <a:lnTo>
                  <a:pt x="577" y="168"/>
                </a:lnTo>
                <a:lnTo>
                  <a:pt x="578" y="172"/>
                </a:lnTo>
                <a:lnTo>
                  <a:pt x="581" y="179"/>
                </a:lnTo>
                <a:lnTo>
                  <a:pt x="583" y="185"/>
                </a:lnTo>
                <a:lnTo>
                  <a:pt x="584" y="187"/>
                </a:lnTo>
                <a:lnTo>
                  <a:pt x="584" y="189"/>
                </a:lnTo>
                <a:lnTo>
                  <a:pt x="585" y="191"/>
                </a:lnTo>
                <a:lnTo>
                  <a:pt x="585" y="197"/>
                </a:lnTo>
                <a:lnTo>
                  <a:pt x="585" y="201"/>
                </a:lnTo>
                <a:lnTo>
                  <a:pt x="586" y="203"/>
                </a:lnTo>
                <a:lnTo>
                  <a:pt x="586" y="205"/>
                </a:lnTo>
                <a:lnTo>
                  <a:pt x="587" y="210"/>
                </a:lnTo>
                <a:lnTo>
                  <a:pt x="587" y="212"/>
                </a:lnTo>
                <a:lnTo>
                  <a:pt x="587" y="213"/>
                </a:lnTo>
                <a:lnTo>
                  <a:pt x="587" y="215"/>
                </a:lnTo>
                <a:lnTo>
                  <a:pt x="587" y="216"/>
                </a:lnTo>
                <a:lnTo>
                  <a:pt x="586" y="217"/>
                </a:lnTo>
                <a:lnTo>
                  <a:pt x="586" y="218"/>
                </a:lnTo>
                <a:lnTo>
                  <a:pt x="585" y="219"/>
                </a:lnTo>
                <a:lnTo>
                  <a:pt x="583" y="223"/>
                </a:lnTo>
                <a:lnTo>
                  <a:pt x="581" y="224"/>
                </a:lnTo>
                <a:lnTo>
                  <a:pt x="581" y="226"/>
                </a:lnTo>
                <a:lnTo>
                  <a:pt x="580" y="227"/>
                </a:lnTo>
                <a:lnTo>
                  <a:pt x="580" y="228"/>
                </a:lnTo>
                <a:lnTo>
                  <a:pt x="580" y="230"/>
                </a:lnTo>
                <a:lnTo>
                  <a:pt x="579" y="231"/>
                </a:lnTo>
                <a:lnTo>
                  <a:pt x="579" y="233"/>
                </a:lnTo>
                <a:lnTo>
                  <a:pt x="579" y="234"/>
                </a:lnTo>
                <a:lnTo>
                  <a:pt x="579" y="235"/>
                </a:lnTo>
                <a:lnTo>
                  <a:pt x="579" y="238"/>
                </a:lnTo>
                <a:lnTo>
                  <a:pt x="579" y="239"/>
                </a:lnTo>
                <a:lnTo>
                  <a:pt x="579" y="241"/>
                </a:lnTo>
                <a:lnTo>
                  <a:pt x="580" y="242"/>
                </a:lnTo>
                <a:lnTo>
                  <a:pt x="580" y="244"/>
                </a:lnTo>
                <a:lnTo>
                  <a:pt x="581" y="245"/>
                </a:lnTo>
                <a:lnTo>
                  <a:pt x="584" y="250"/>
                </a:lnTo>
                <a:lnTo>
                  <a:pt x="585" y="252"/>
                </a:lnTo>
                <a:lnTo>
                  <a:pt x="586" y="253"/>
                </a:lnTo>
                <a:lnTo>
                  <a:pt x="586" y="254"/>
                </a:lnTo>
                <a:lnTo>
                  <a:pt x="587" y="256"/>
                </a:lnTo>
                <a:lnTo>
                  <a:pt x="588" y="260"/>
                </a:lnTo>
                <a:lnTo>
                  <a:pt x="589" y="262"/>
                </a:lnTo>
                <a:lnTo>
                  <a:pt x="590" y="265"/>
                </a:lnTo>
                <a:lnTo>
                  <a:pt x="592" y="268"/>
                </a:lnTo>
                <a:lnTo>
                  <a:pt x="593" y="269"/>
                </a:lnTo>
                <a:lnTo>
                  <a:pt x="594" y="271"/>
                </a:lnTo>
                <a:lnTo>
                  <a:pt x="596" y="274"/>
                </a:lnTo>
                <a:lnTo>
                  <a:pt x="599" y="277"/>
                </a:lnTo>
                <a:lnTo>
                  <a:pt x="602" y="280"/>
                </a:lnTo>
                <a:lnTo>
                  <a:pt x="603" y="281"/>
                </a:lnTo>
                <a:lnTo>
                  <a:pt x="604" y="283"/>
                </a:lnTo>
                <a:lnTo>
                  <a:pt x="605" y="284"/>
                </a:lnTo>
                <a:lnTo>
                  <a:pt x="605" y="285"/>
                </a:lnTo>
                <a:lnTo>
                  <a:pt x="605" y="286"/>
                </a:lnTo>
                <a:lnTo>
                  <a:pt x="606" y="290"/>
                </a:lnTo>
                <a:lnTo>
                  <a:pt x="606" y="291"/>
                </a:lnTo>
                <a:lnTo>
                  <a:pt x="606" y="292"/>
                </a:lnTo>
                <a:lnTo>
                  <a:pt x="608" y="296"/>
                </a:lnTo>
                <a:lnTo>
                  <a:pt x="608" y="297"/>
                </a:lnTo>
                <a:lnTo>
                  <a:pt x="608" y="298"/>
                </a:lnTo>
                <a:lnTo>
                  <a:pt x="608" y="299"/>
                </a:lnTo>
                <a:lnTo>
                  <a:pt x="608" y="301"/>
                </a:lnTo>
                <a:lnTo>
                  <a:pt x="608" y="302"/>
                </a:lnTo>
                <a:lnTo>
                  <a:pt x="607" y="305"/>
                </a:lnTo>
                <a:lnTo>
                  <a:pt x="606" y="306"/>
                </a:lnTo>
                <a:lnTo>
                  <a:pt x="606" y="307"/>
                </a:lnTo>
                <a:lnTo>
                  <a:pt x="606" y="308"/>
                </a:lnTo>
                <a:lnTo>
                  <a:pt x="607" y="308"/>
                </a:lnTo>
                <a:lnTo>
                  <a:pt x="607" y="308"/>
                </a:lnTo>
                <a:lnTo>
                  <a:pt x="607" y="309"/>
                </a:lnTo>
                <a:lnTo>
                  <a:pt x="608" y="309"/>
                </a:lnTo>
                <a:lnTo>
                  <a:pt x="608" y="309"/>
                </a:lnTo>
                <a:lnTo>
                  <a:pt x="609" y="309"/>
                </a:lnTo>
                <a:lnTo>
                  <a:pt x="611" y="310"/>
                </a:lnTo>
                <a:lnTo>
                  <a:pt x="612" y="310"/>
                </a:lnTo>
                <a:lnTo>
                  <a:pt x="616" y="311"/>
                </a:lnTo>
                <a:lnTo>
                  <a:pt x="618" y="311"/>
                </a:lnTo>
                <a:lnTo>
                  <a:pt x="618" y="312"/>
                </a:lnTo>
                <a:lnTo>
                  <a:pt x="619" y="312"/>
                </a:lnTo>
                <a:lnTo>
                  <a:pt x="620" y="313"/>
                </a:lnTo>
                <a:lnTo>
                  <a:pt x="621" y="314"/>
                </a:lnTo>
                <a:lnTo>
                  <a:pt x="622" y="315"/>
                </a:lnTo>
                <a:lnTo>
                  <a:pt x="623" y="315"/>
                </a:lnTo>
                <a:lnTo>
                  <a:pt x="624" y="316"/>
                </a:lnTo>
                <a:lnTo>
                  <a:pt x="624" y="318"/>
                </a:lnTo>
                <a:lnTo>
                  <a:pt x="625" y="319"/>
                </a:lnTo>
                <a:lnTo>
                  <a:pt x="625" y="320"/>
                </a:lnTo>
                <a:lnTo>
                  <a:pt x="626" y="322"/>
                </a:lnTo>
                <a:lnTo>
                  <a:pt x="626" y="327"/>
                </a:lnTo>
                <a:lnTo>
                  <a:pt x="626" y="329"/>
                </a:lnTo>
                <a:lnTo>
                  <a:pt x="626" y="330"/>
                </a:lnTo>
                <a:lnTo>
                  <a:pt x="626" y="333"/>
                </a:lnTo>
                <a:lnTo>
                  <a:pt x="626" y="335"/>
                </a:lnTo>
                <a:lnTo>
                  <a:pt x="625" y="338"/>
                </a:lnTo>
                <a:lnTo>
                  <a:pt x="625" y="340"/>
                </a:lnTo>
                <a:lnTo>
                  <a:pt x="624" y="341"/>
                </a:lnTo>
                <a:lnTo>
                  <a:pt x="624" y="342"/>
                </a:lnTo>
                <a:lnTo>
                  <a:pt x="623" y="344"/>
                </a:lnTo>
                <a:lnTo>
                  <a:pt x="622" y="345"/>
                </a:lnTo>
                <a:lnTo>
                  <a:pt x="619" y="349"/>
                </a:lnTo>
                <a:lnTo>
                  <a:pt x="615" y="354"/>
                </a:lnTo>
                <a:lnTo>
                  <a:pt x="615" y="355"/>
                </a:lnTo>
                <a:lnTo>
                  <a:pt x="614" y="356"/>
                </a:lnTo>
                <a:lnTo>
                  <a:pt x="613" y="357"/>
                </a:lnTo>
                <a:lnTo>
                  <a:pt x="612" y="359"/>
                </a:lnTo>
                <a:lnTo>
                  <a:pt x="612" y="360"/>
                </a:lnTo>
                <a:lnTo>
                  <a:pt x="611" y="362"/>
                </a:lnTo>
                <a:lnTo>
                  <a:pt x="611" y="363"/>
                </a:lnTo>
                <a:lnTo>
                  <a:pt x="611" y="365"/>
                </a:lnTo>
                <a:lnTo>
                  <a:pt x="611" y="366"/>
                </a:lnTo>
                <a:lnTo>
                  <a:pt x="611" y="368"/>
                </a:lnTo>
                <a:lnTo>
                  <a:pt x="611" y="369"/>
                </a:lnTo>
                <a:lnTo>
                  <a:pt x="612" y="371"/>
                </a:lnTo>
                <a:lnTo>
                  <a:pt x="614" y="376"/>
                </a:lnTo>
                <a:lnTo>
                  <a:pt x="614" y="377"/>
                </a:lnTo>
                <a:lnTo>
                  <a:pt x="614" y="377"/>
                </a:lnTo>
                <a:lnTo>
                  <a:pt x="614" y="379"/>
                </a:lnTo>
                <a:lnTo>
                  <a:pt x="613" y="381"/>
                </a:lnTo>
                <a:lnTo>
                  <a:pt x="612" y="385"/>
                </a:lnTo>
                <a:lnTo>
                  <a:pt x="611" y="388"/>
                </a:lnTo>
                <a:lnTo>
                  <a:pt x="611" y="391"/>
                </a:lnTo>
                <a:lnTo>
                  <a:pt x="611" y="394"/>
                </a:lnTo>
                <a:lnTo>
                  <a:pt x="611" y="395"/>
                </a:lnTo>
                <a:lnTo>
                  <a:pt x="611" y="395"/>
                </a:lnTo>
                <a:lnTo>
                  <a:pt x="611" y="395"/>
                </a:lnTo>
                <a:lnTo>
                  <a:pt x="610" y="395"/>
                </a:lnTo>
                <a:lnTo>
                  <a:pt x="610" y="395"/>
                </a:lnTo>
                <a:lnTo>
                  <a:pt x="608" y="396"/>
                </a:lnTo>
                <a:lnTo>
                  <a:pt x="606" y="396"/>
                </a:lnTo>
                <a:lnTo>
                  <a:pt x="604" y="395"/>
                </a:lnTo>
                <a:lnTo>
                  <a:pt x="602" y="395"/>
                </a:lnTo>
                <a:lnTo>
                  <a:pt x="600" y="395"/>
                </a:lnTo>
                <a:lnTo>
                  <a:pt x="598" y="394"/>
                </a:lnTo>
                <a:lnTo>
                  <a:pt x="595" y="393"/>
                </a:lnTo>
                <a:lnTo>
                  <a:pt x="593" y="392"/>
                </a:lnTo>
                <a:lnTo>
                  <a:pt x="590" y="391"/>
                </a:lnTo>
                <a:lnTo>
                  <a:pt x="588" y="390"/>
                </a:lnTo>
                <a:lnTo>
                  <a:pt x="586" y="389"/>
                </a:lnTo>
                <a:lnTo>
                  <a:pt x="576" y="385"/>
                </a:lnTo>
                <a:lnTo>
                  <a:pt x="572" y="383"/>
                </a:lnTo>
                <a:lnTo>
                  <a:pt x="571" y="382"/>
                </a:lnTo>
                <a:lnTo>
                  <a:pt x="569" y="381"/>
                </a:lnTo>
                <a:lnTo>
                  <a:pt x="567" y="381"/>
                </a:lnTo>
                <a:lnTo>
                  <a:pt x="565" y="380"/>
                </a:lnTo>
                <a:lnTo>
                  <a:pt x="563" y="380"/>
                </a:lnTo>
                <a:lnTo>
                  <a:pt x="562" y="380"/>
                </a:lnTo>
                <a:lnTo>
                  <a:pt x="558" y="379"/>
                </a:lnTo>
                <a:lnTo>
                  <a:pt x="555" y="379"/>
                </a:lnTo>
                <a:lnTo>
                  <a:pt x="553" y="379"/>
                </a:lnTo>
                <a:lnTo>
                  <a:pt x="552" y="379"/>
                </a:lnTo>
                <a:lnTo>
                  <a:pt x="550" y="379"/>
                </a:lnTo>
                <a:lnTo>
                  <a:pt x="546" y="380"/>
                </a:lnTo>
                <a:lnTo>
                  <a:pt x="545" y="380"/>
                </a:lnTo>
                <a:lnTo>
                  <a:pt x="544" y="380"/>
                </a:lnTo>
                <a:lnTo>
                  <a:pt x="543" y="380"/>
                </a:lnTo>
                <a:lnTo>
                  <a:pt x="542" y="380"/>
                </a:lnTo>
                <a:lnTo>
                  <a:pt x="539" y="378"/>
                </a:lnTo>
                <a:lnTo>
                  <a:pt x="537" y="378"/>
                </a:lnTo>
                <a:lnTo>
                  <a:pt x="535" y="378"/>
                </a:lnTo>
                <a:lnTo>
                  <a:pt x="534" y="378"/>
                </a:lnTo>
                <a:lnTo>
                  <a:pt x="533" y="378"/>
                </a:lnTo>
                <a:lnTo>
                  <a:pt x="532" y="378"/>
                </a:lnTo>
                <a:lnTo>
                  <a:pt x="528" y="379"/>
                </a:lnTo>
                <a:lnTo>
                  <a:pt x="526" y="380"/>
                </a:lnTo>
                <a:lnTo>
                  <a:pt x="524" y="380"/>
                </a:lnTo>
                <a:lnTo>
                  <a:pt x="522" y="380"/>
                </a:lnTo>
                <a:lnTo>
                  <a:pt x="518" y="380"/>
                </a:lnTo>
                <a:lnTo>
                  <a:pt x="515" y="379"/>
                </a:lnTo>
                <a:lnTo>
                  <a:pt x="513" y="379"/>
                </a:lnTo>
                <a:lnTo>
                  <a:pt x="509" y="378"/>
                </a:lnTo>
                <a:lnTo>
                  <a:pt x="507" y="377"/>
                </a:lnTo>
                <a:lnTo>
                  <a:pt x="507" y="377"/>
                </a:lnTo>
                <a:lnTo>
                  <a:pt x="506" y="377"/>
                </a:lnTo>
                <a:lnTo>
                  <a:pt x="506" y="377"/>
                </a:lnTo>
                <a:lnTo>
                  <a:pt x="506" y="377"/>
                </a:lnTo>
                <a:lnTo>
                  <a:pt x="505" y="378"/>
                </a:lnTo>
                <a:lnTo>
                  <a:pt x="504" y="379"/>
                </a:lnTo>
                <a:lnTo>
                  <a:pt x="504" y="381"/>
                </a:lnTo>
                <a:lnTo>
                  <a:pt x="503" y="384"/>
                </a:lnTo>
                <a:lnTo>
                  <a:pt x="500" y="395"/>
                </a:lnTo>
                <a:lnTo>
                  <a:pt x="500" y="397"/>
                </a:lnTo>
                <a:lnTo>
                  <a:pt x="499" y="398"/>
                </a:lnTo>
                <a:lnTo>
                  <a:pt x="498" y="400"/>
                </a:lnTo>
                <a:lnTo>
                  <a:pt x="498" y="400"/>
                </a:lnTo>
                <a:lnTo>
                  <a:pt x="497" y="401"/>
                </a:lnTo>
                <a:lnTo>
                  <a:pt x="496" y="402"/>
                </a:lnTo>
                <a:lnTo>
                  <a:pt x="496" y="402"/>
                </a:lnTo>
                <a:lnTo>
                  <a:pt x="495" y="402"/>
                </a:lnTo>
                <a:lnTo>
                  <a:pt x="493" y="402"/>
                </a:lnTo>
                <a:lnTo>
                  <a:pt x="491" y="403"/>
                </a:lnTo>
                <a:lnTo>
                  <a:pt x="488" y="403"/>
                </a:lnTo>
                <a:lnTo>
                  <a:pt x="486" y="402"/>
                </a:lnTo>
                <a:lnTo>
                  <a:pt x="484" y="402"/>
                </a:lnTo>
                <a:lnTo>
                  <a:pt x="478" y="401"/>
                </a:lnTo>
                <a:lnTo>
                  <a:pt x="477" y="401"/>
                </a:lnTo>
                <a:lnTo>
                  <a:pt x="476" y="401"/>
                </a:lnTo>
                <a:lnTo>
                  <a:pt x="475" y="401"/>
                </a:lnTo>
                <a:lnTo>
                  <a:pt x="473" y="401"/>
                </a:lnTo>
                <a:lnTo>
                  <a:pt x="469" y="402"/>
                </a:lnTo>
                <a:lnTo>
                  <a:pt x="467" y="402"/>
                </a:lnTo>
                <a:lnTo>
                  <a:pt x="464" y="403"/>
                </a:lnTo>
                <a:lnTo>
                  <a:pt x="462" y="403"/>
                </a:lnTo>
                <a:lnTo>
                  <a:pt x="461" y="403"/>
                </a:lnTo>
                <a:lnTo>
                  <a:pt x="460" y="403"/>
                </a:lnTo>
                <a:lnTo>
                  <a:pt x="459" y="402"/>
                </a:lnTo>
                <a:lnTo>
                  <a:pt x="458" y="401"/>
                </a:lnTo>
                <a:lnTo>
                  <a:pt x="456" y="401"/>
                </a:lnTo>
                <a:lnTo>
                  <a:pt x="456" y="401"/>
                </a:lnTo>
                <a:lnTo>
                  <a:pt x="455" y="401"/>
                </a:lnTo>
                <a:lnTo>
                  <a:pt x="454" y="401"/>
                </a:lnTo>
                <a:lnTo>
                  <a:pt x="453" y="401"/>
                </a:lnTo>
                <a:lnTo>
                  <a:pt x="452" y="401"/>
                </a:lnTo>
                <a:lnTo>
                  <a:pt x="451" y="402"/>
                </a:lnTo>
                <a:lnTo>
                  <a:pt x="449" y="402"/>
                </a:lnTo>
                <a:lnTo>
                  <a:pt x="448" y="403"/>
                </a:lnTo>
                <a:lnTo>
                  <a:pt x="447" y="404"/>
                </a:lnTo>
                <a:lnTo>
                  <a:pt x="447" y="404"/>
                </a:lnTo>
                <a:lnTo>
                  <a:pt x="444" y="407"/>
                </a:lnTo>
                <a:lnTo>
                  <a:pt x="443" y="409"/>
                </a:lnTo>
                <a:lnTo>
                  <a:pt x="441" y="410"/>
                </a:lnTo>
                <a:lnTo>
                  <a:pt x="440" y="411"/>
                </a:lnTo>
                <a:lnTo>
                  <a:pt x="439" y="412"/>
                </a:lnTo>
                <a:lnTo>
                  <a:pt x="439" y="412"/>
                </a:lnTo>
                <a:lnTo>
                  <a:pt x="438" y="412"/>
                </a:lnTo>
                <a:lnTo>
                  <a:pt x="437" y="412"/>
                </a:lnTo>
                <a:lnTo>
                  <a:pt x="437" y="412"/>
                </a:lnTo>
                <a:lnTo>
                  <a:pt x="436" y="412"/>
                </a:lnTo>
                <a:lnTo>
                  <a:pt x="436" y="412"/>
                </a:lnTo>
                <a:lnTo>
                  <a:pt x="435" y="412"/>
                </a:lnTo>
                <a:lnTo>
                  <a:pt x="435" y="411"/>
                </a:lnTo>
                <a:lnTo>
                  <a:pt x="429" y="403"/>
                </a:lnTo>
                <a:lnTo>
                  <a:pt x="428" y="401"/>
                </a:lnTo>
                <a:lnTo>
                  <a:pt x="426" y="400"/>
                </a:lnTo>
                <a:lnTo>
                  <a:pt x="425" y="399"/>
                </a:lnTo>
                <a:lnTo>
                  <a:pt x="424" y="398"/>
                </a:lnTo>
                <a:lnTo>
                  <a:pt x="420" y="395"/>
                </a:lnTo>
                <a:lnTo>
                  <a:pt x="415" y="392"/>
                </a:lnTo>
                <a:lnTo>
                  <a:pt x="413" y="391"/>
                </a:lnTo>
                <a:lnTo>
                  <a:pt x="411" y="390"/>
                </a:lnTo>
                <a:lnTo>
                  <a:pt x="409" y="389"/>
                </a:lnTo>
                <a:lnTo>
                  <a:pt x="404" y="387"/>
                </a:lnTo>
                <a:lnTo>
                  <a:pt x="398" y="386"/>
                </a:lnTo>
                <a:lnTo>
                  <a:pt x="397" y="385"/>
                </a:lnTo>
                <a:lnTo>
                  <a:pt x="394" y="385"/>
                </a:lnTo>
                <a:lnTo>
                  <a:pt x="393" y="384"/>
                </a:lnTo>
                <a:lnTo>
                  <a:pt x="392" y="384"/>
                </a:lnTo>
                <a:lnTo>
                  <a:pt x="391" y="384"/>
                </a:lnTo>
                <a:lnTo>
                  <a:pt x="389" y="382"/>
                </a:lnTo>
                <a:lnTo>
                  <a:pt x="387" y="381"/>
                </a:lnTo>
                <a:lnTo>
                  <a:pt x="386" y="379"/>
                </a:lnTo>
                <a:lnTo>
                  <a:pt x="384" y="378"/>
                </a:lnTo>
                <a:lnTo>
                  <a:pt x="382" y="375"/>
                </a:lnTo>
                <a:lnTo>
                  <a:pt x="381" y="373"/>
                </a:lnTo>
                <a:lnTo>
                  <a:pt x="379" y="371"/>
                </a:lnTo>
                <a:lnTo>
                  <a:pt x="374" y="365"/>
                </a:lnTo>
                <a:lnTo>
                  <a:pt x="372" y="364"/>
                </a:lnTo>
                <a:lnTo>
                  <a:pt x="370" y="362"/>
                </a:lnTo>
                <a:lnTo>
                  <a:pt x="368" y="361"/>
                </a:lnTo>
                <a:lnTo>
                  <a:pt x="366" y="359"/>
                </a:lnTo>
                <a:lnTo>
                  <a:pt x="364" y="358"/>
                </a:lnTo>
                <a:lnTo>
                  <a:pt x="362" y="357"/>
                </a:lnTo>
                <a:lnTo>
                  <a:pt x="356" y="355"/>
                </a:lnTo>
                <a:lnTo>
                  <a:pt x="351" y="351"/>
                </a:lnTo>
                <a:lnTo>
                  <a:pt x="349" y="351"/>
                </a:lnTo>
                <a:lnTo>
                  <a:pt x="348" y="351"/>
                </a:lnTo>
                <a:lnTo>
                  <a:pt x="344" y="349"/>
                </a:lnTo>
                <a:lnTo>
                  <a:pt x="339" y="348"/>
                </a:lnTo>
                <a:lnTo>
                  <a:pt x="333" y="346"/>
                </a:lnTo>
                <a:lnTo>
                  <a:pt x="332" y="346"/>
                </a:lnTo>
                <a:lnTo>
                  <a:pt x="328" y="344"/>
                </a:lnTo>
                <a:lnTo>
                  <a:pt x="327" y="344"/>
                </a:lnTo>
                <a:lnTo>
                  <a:pt x="326" y="343"/>
                </a:lnTo>
                <a:lnTo>
                  <a:pt x="325" y="343"/>
                </a:lnTo>
                <a:lnTo>
                  <a:pt x="323" y="343"/>
                </a:lnTo>
                <a:lnTo>
                  <a:pt x="317" y="343"/>
                </a:lnTo>
                <a:lnTo>
                  <a:pt x="315" y="343"/>
                </a:lnTo>
                <a:lnTo>
                  <a:pt x="314" y="342"/>
                </a:lnTo>
                <a:lnTo>
                  <a:pt x="313" y="342"/>
                </a:lnTo>
                <a:lnTo>
                  <a:pt x="312" y="342"/>
                </a:lnTo>
                <a:lnTo>
                  <a:pt x="312" y="342"/>
                </a:lnTo>
                <a:lnTo>
                  <a:pt x="311" y="341"/>
                </a:lnTo>
                <a:lnTo>
                  <a:pt x="310" y="341"/>
                </a:lnTo>
                <a:lnTo>
                  <a:pt x="309" y="340"/>
                </a:lnTo>
                <a:lnTo>
                  <a:pt x="307" y="338"/>
                </a:lnTo>
                <a:lnTo>
                  <a:pt x="304" y="334"/>
                </a:lnTo>
                <a:lnTo>
                  <a:pt x="302" y="333"/>
                </a:lnTo>
                <a:lnTo>
                  <a:pt x="300" y="331"/>
                </a:lnTo>
                <a:lnTo>
                  <a:pt x="299" y="330"/>
                </a:lnTo>
                <a:lnTo>
                  <a:pt x="298" y="329"/>
                </a:lnTo>
                <a:lnTo>
                  <a:pt x="297" y="329"/>
                </a:lnTo>
                <a:lnTo>
                  <a:pt x="296" y="328"/>
                </a:lnTo>
                <a:lnTo>
                  <a:pt x="295" y="327"/>
                </a:lnTo>
                <a:lnTo>
                  <a:pt x="293" y="327"/>
                </a:lnTo>
                <a:lnTo>
                  <a:pt x="291" y="326"/>
                </a:lnTo>
                <a:lnTo>
                  <a:pt x="287" y="325"/>
                </a:lnTo>
                <a:lnTo>
                  <a:pt x="284" y="325"/>
                </a:lnTo>
                <a:lnTo>
                  <a:pt x="282" y="324"/>
                </a:lnTo>
                <a:lnTo>
                  <a:pt x="280" y="323"/>
                </a:lnTo>
                <a:lnTo>
                  <a:pt x="279" y="323"/>
                </a:lnTo>
                <a:lnTo>
                  <a:pt x="278" y="322"/>
                </a:lnTo>
                <a:lnTo>
                  <a:pt x="277" y="321"/>
                </a:lnTo>
                <a:lnTo>
                  <a:pt x="276" y="321"/>
                </a:lnTo>
                <a:lnTo>
                  <a:pt x="275" y="320"/>
                </a:lnTo>
                <a:lnTo>
                  <a:pt x="274" y="319"/>
                </a:lnTo>
                <a:lnTo>
                  <a:pt x="273" y="318"/>
                </a:lnTo>
                <a:lnTo>
                  <a:pt x="271" y="315"/>
                </a:lnTo>
                <a:lnTo>
                  <a:pt x="270" y="314"/>
                </a:lnTo>
                <a:lnTo>
                  <a:pt x="269" y="314"/>
                </a:lnTo>
                <a:lnTo>
                  <a:pt x="268" y="313"/>
                </a:lnTo>
                <a:lnTo>
                  <a:pt x="268" y="313"/>
                </a:lnTo>
                <a:lnTo>
                  <a:pt x="267" y="313"/>
                </a:lnTo>
                <a:lnTo>
                  <a:pt x="266" y="313"/>
                </a:lnTo>
                <a:lnTo>
                  <a:pt x="265" y="314"/>
                </a:lnTo>
                <a:lnTo>
                  <a:pt x="264" y="315"/>
                </a:lnTo>
                <a:lnTo>
                  <a:pt x="263" y="316"/>
                </a:lnTo>
                <a:lnTo>
                  <a:pt x="261" y="318"/>
                </a:lnTo>
                <a:lnTo>
                  <a:pt x="260" y="319"/>
                </a:lnTo>
                <a:lnTo>
                  <a:pt x="259" y="321"/>
                </a:lnTo>
                <a:lnTo>
                  <a:pt x="257" y="323"/>
                </a:lnTo>
                <a:lnTo>
                  <a:pt x="256" y="326"/>
                </a:lnTo>
                <a:lnTo>
                  <a:pt x="254" y="330"/>
                </a:lnTo>
                <a:lnTo>
                  <a:pt x="254" y="331"/>
                </a:lnTo>
                <a:lnTo>
                  <a:pt x="253" y="332"/>
                </a:lnTo>
                <a:lnTo>
                  <a:pt x="252" y="334"/>
                </a:lnTo>
                <a:lnTo>
                  <a:pt x="250" y="336"/>
                </a:lnTo>
                <a:lnTo>
                  <a:pt x="248" y="340"/>
                </a:lnTo>
                <a:lnTo>
                  <a:pt x="247" y="340"/>
                </a:lnTo>
                <a:lnTo>
                  <a:pt x="246" y="341"/>
                </a:lnTo>
                <a:lnTo>
                  <a:pt x="245" y="342"/>
                </a:lnTo>
                <a:lnTo>
                  <a:pt x="245" y="342"/>
                </a:lnTo>
                <a:lnTo>
                  <a:pt x="243" y="343"/>
                </a:lnTo>
                <a:lnTo>
                  <a:pt x="242" y="343"/>
                </a:lnTo>
                <a:lnTo>
                  <a:pt x="241" y="343"/>
                </a:lnTo>
                <a:lnTo>
                  <a:pt x="239" y="343"/>
                </a:lnTo>
                <a:lnTo>
                  <a:pt x="237" y="343"/>
                </a:lnTo>
                <a:lnTo>
                  <a:pt x="235" y="343"/>
                </a:lnTo>
                <a:lnTo>
                  <a:pt x="234" y="343"/>
                </a:lnTo>
                <a:lnTo>
                  <a:pt x="233" y="343"/>
                </a:lnTo>
                <a:lnTo>
                  <a:pt x="232" y="342"/>
                </a:lnTo>
                <a:lnTo>
                  <a:pt x="231" y="342"/>
                </a:lnTo>
                <a:lnTo>
                  <a:pt x="229" y="341"/>
                </a:lnTo>
                <a:lnTo>
                  <a:pt x="224" y="339"/>
                </a:lnTo>
                <a:lnTo>
                  <a:pt x="216" y="334"/>
                </a:lnTo>
                <a:lnTo>
                  <a:pt x="213" y="333"/>
                </a:lnTo>
                <a:lnTo>
                  <a:pt x="212" y="332"/>
                </a:lnTo>
                <a:lnTo>
                  <a:pt x="211" y="331"/>
                </a:lnTo>
                <a:lnTo>
                  <a:pt x="210" y="330"/>
                </a:lnTo>
                <a:lnTo>
                  <a:pt x="209" y="329"/>
                </a:lnTo>
                <a:lnTo>
                  <a:pt x="208" y="327"/>
                </a:lnTo>
                <a:lnTo>
                  <a:pt x="207" y="326"/>
                </a:lnTo>
                <a:lnTo>
                  <a:pt x="207" y="325"/>
                </a:lnTo>
                <a:lnTo>
                  <a:pt x="207" y="323"/>
                </a:lnTo>
                <a:lnTo>
                  <a:pt x="207" y="322"/>
                </a:lnTo>
                <a:lnTo>
                  <a:pt x="207" y="320"/>
                </a:lnTo>
                <a:lnTo>
                  <a:pt x="207" y="318"/>
                </a:lnTo>
                <a:lnTo>
                  <a:pt x="208" y="315"/>
                </a:lnTo>
                <a:lnTo>
                  <a:pt x="208" y="314"/>
                </a:lnTo>
                <a:lnTo>
                  <a:pt x="208" y="314"/>
                </a:lnTo>
                <a:lnTo>
                  <a:pt x="208" y="313"/>
                </a:lnTo>
                <a:lnTo>
                  <a:pt x="208" y="312"/>
                </a:lnTo>
                <a:lnTo>
                  <a:pt x="208" y="311"/>
                </a:lnTo>
                <a:lnTo>
                  <a:pt x="207" y="310"/>
                </a:lnTo>
                <a:lnTo>
                  <a:pt x="207" y="310"/>
                </a:lnTo>
                <a:lnTo>
                  <a:pt x="206" y="310"/>
                </a:lnTo>
                <a:lnTo>
                  <a:pt x="203" y="309"/>
                </a:lnTo>
                <a:lnTo>
                  <a:pt x="202" y="309"/>
                </a:lnTo>
                <a:lnTo>
                  <a:pt x="200" y="308"/>
                </a:lnTo>
                <a:lnTo>
                  <a:pt x="199" y="308"/>
                </a:lnTo>
                <a:lnTo>
                  <a:pt x="197" y="307"/>
                </a:lnTo>
                <a:lnTo>
                  <a:pt x="196" y="306"/>
                </a:lnTo>
                <a:lnTo>
                  <a:pt x="194" y="305"/>
                </a:lnTo>
                <a:lnTo>
                  <a:pt x="191" y="303"/>
                </a:lnTo>
                <a:lnTo>
                  <a:pt x="190" y="302"/>
                </a:lnTo>
                <a:lnTo>
                  <a:pt x="188" y="301"/>
                </a:lnTo>
                <a:lnTo>
                  <a:pt x="186" y="301"/>
                </a:lnTo>
                <a:lnTo>
                  <a:pt x="184" y="300"/>
                </a:lnTo>
                <a:lnTo>
                  <a:pt x="182" y="299"/>
                </a:lnTo>
                <a:lnTo>
                  <a:pt x="180" y="299"/>
                </a:lnTo>
                <a:lnTo>
                  <a:pt x="178" y="298"/>
                </a:lnTo>
                <a:lnTo>
                  <a:pt x="177" y="298"/>
                </a:lnTo>
                <a:lnTo>
                  <a:pt x="176" y="297"/>
                </a:lnTo>
                <a:lnTo>
                  <a:pt x="175" y="297"/>
                </a:lnTo>
                <a:lnTo>
                  <a:pt x="174" y="296"/>
                </a:lnTo>
                <a:lnTo>
                  <a:pt x="174" y="296"/>
                </a:lnTo>
                <a:lnTo>
                  <a:pt x="173" y="295"/>
                </a:lnTo>
                <a:lnTo>
                  <a:pt x="173" y="294"/>
                </a:lnTo>
                <a:lnTo>
                  <a:pt x="172" y="293"/>
                </a:lnTo>
                <a:lnTo>
                  <a:pt x="171" y="289"/>
                </a:lnTo>
                <a:lnTo>
                  <a:pt x="171" y="288"/>
                </a:lnTo>
                <a:lnTo>
                  <a:pt x="171" y="288"/>
                </a:lnTo>
                <a:lnTo>
                  <a:pt x="170" y="287"/>
                </a:lnTo>
                <a:lnTo>
                  <a:pt x="170" y="287"/>
                </a:lnTo>
                <a:lnTo>
                  <a:pt x="170" y="286"/>
                </a:lnTo>
                <a:lnTo>
                  <a:pt x="169" y="286"/>
                </a:lnTo>
                <a:lnTo>
                  <a:pt x="168" y="286"/>
                </a:lnTo>
                <a:lnTo>
                  <a:pt x="167" y="285"/>
                </a:lnTo>
                <a:lnTo>
                  <a:pt x="164" y="284"/>
                </a:lnTo>
                <a:lnTo>
                  <a:pt x="162" y="283"/>
                </a:lnTo>
                <a:lnTo>
                  <a:pt x="158" y="283"/>
                </a:lnTo>
                <a:lnTo>
                  <a:pt x="157" y="282"/>
                </a:lnTo>
                <a:lnTo>
                  <a:pt x="155" y="282"/>
                </a:lnTo>
                <a:lnTo>
                  <a:pt x="154" y="281"/>
                </a:lnTo>
                <a:lnTo>
                  <a:pt x="152" y="280"/>
                </a:lnTo>
                <a:lnTo>
                  <a:pt x="150" y="279"/>
                </a:lnTo>
                <a:lnTo>
                  <a:pt x="149" y="278"/>
                </a:lnTo>
                <a:lnTo>
                  <a:pt x="148" y="277"/>
                </a:lnTo>
                <a:lnTo>
                  <a:pt x="147" y="276"/>
                </a:lnTo>
                <a:lnTo>
                  <a:pt x="143" y="272"/>
                </a:lnTo>
                <a:lnTo>
                  <a:pt x="143" y="272"/>
                </a:lnTo>
                <a:lnTo>
                  <a:pt x="142" y="272"/>
                </a:lnTo>
                <a:lnTo>
                  <a:pt x="141" y="271"/>
                </a:lnTo>
                <a:lnTo>
                  <a:pt x="139" y="270"/>
                </a:lnTo>
                <a:lnTo>
                  <a:pt x="135" y="268"/>
                </a:lnTo>
                <a:lnTo>
                  <a:pt x="134" y="268"/>
                </a:lnTo>
                <a:lnTo>
                  <a:pt x="132" y="267"/>
                </a:lnTo>
                <a:lnTo>
                  <a:pt x="131" y="266"/>
                </a:lnTo>
                <a:lnTo>
                  <a:pt x="130" y="266"/>
                </a:lnTo>
                <a:lnTo>
                  <a:pt x="129" y="265"/>
                </a:lnTo>
                <a:lnTo>
                  <a:pt x="126" y="264"/>
                </a:lnTo>
                <a:lnTo>
                  <a:pt x="125" y="264"/>
                </a:lnTo>
                <a:lnTo>
                  <a:pt x="124" y="264"/>
                </a:lnTo>
                <a:lnTo>
                  <a:pt x="123" y="264"/>
                </a:lnTo>
                <a:lnTo>
                  <a:pt x="122" y="264"/>
                </a:lnTo>
                <a:lnTo>
                  <a:pt x="120" y="265"/>
                </a:lnTo>
                <a:lnTo>
                  <a:pt x="119" y="265"/>
                </a:lnTo>
                <a:lnTo>
                  <a:pt x="118" y="265"/>
                </a:lnTo>
                <a:lnTo>
                  <a:pt x="117" y="265"/>
                </a:lnTo>
                <a:lnTo>
                  <a:pt x="115" y="265"/>
                </a:lnTo>
                <a:lnTo>
                  <a:pt x="112" y="264"/>
                </a:lnTo>
                <a:lnTo>
                  <a:pt x="111" y="264"/>
                </a:lnTo>
                <a:lnTo>
                  <a:pt x="110" y="264"/>
                </a:lnTo>
                <a:lnTo>
                  <a:pt x="109" y="264"/>
                </a:lnTo>
                <a:lnTo>
                  <a:pt x="104" y="265"/>
                </a:lnTo>
                <a:lnTo>
                  <a:pt x="102" y="265"/>
                </a:lnTo>
                <a:lnTo>
                  <a:pt x="101" y="265"/>
                </a:lnTo>
                <a:lnTo>
                  <a:pt x="99" y="264"/>
                </a:lnTo>
                <a:lnTo>
                  <a:pt x="97" y="264"/>
                </a:lnTo>
                <a:lnTo>
                  <a:pt x="96" y="264"/>
                </a:lnTo>
                <a:lnTo>
                  <a:pt x="95" y="263"/>
                </a:lnTo>
                <a:lnTo>
                  <a:pt x="94" y="263"/>
                </a:lnTo>
                <a:lnTo>
                  <a:pt x="93" y="263"/>
                </a:lnTo>
                <a:lnTo>
                  <a:pt x="92" y="261"/>
                </a:lnTo>
                <a:lnTo>
                  <a:pt x="89" y="259"/>
                </a:lnTo>
                <a:lnTo>
                  <a:pt x="88" y="258"/>
                </a:lnTo>
                <a:lnTo>
                  <a:pt x="85" y="255"/>
                </a:lnTo>
                <a:lnTo>
                  <a:pt x="84" y="254"/>
                </a:lnTo>
                <a:lnTo>
                  <a:pt x="74" y="247"/>
                </a:lnTo>
                <a:lnTo>
                  <a:pt x="69" y="244"/>
                </a:lnTo>
                <a:lnTo>
                  <a:pt x="67" y="242"/>
                </a:lnTo>
                <a:lnTo>
                  <a:pt x="59" y="236"/>
                </a:lnTo>
                <a:lnTo>
                  <a:pt x="53" y="232"/>
                </a:lnTo>
                <a:lnTo>
                  <a:pt x="53" y="232"/>
                </a:lnTo>
                <a:lnTo>
                  <a:pt x="53" y="231"/>
                </a:lnTo>
                <a:lnTo>
                  <a:pt x="53" y="228"/>
                </a:lnTo>
                <a:lnTo>
                  <a:pt x="54" y="223"/>
                </a:lnTo>
                <a:lnTo>
                  <a:pt x="55" y="218"/>
                </a:lnTo>
                <a:lnTo>
                  <a:pt x="55" y="213"/>
                </a:lnTo>
                <a:lnTo>
                  <a:pt x="55" y="212"/>
                </a:lnTo>
                <a:lnTo>
                  <a:pt x="56" y="211"/>
                </a:lnTo>
                <a:lnTo>
                  <a:pt x="56" y="210"/>
                </a:lnTo>
                <a:lnTo>
                  <a:pt x="56" y="209"/>
                </a:lnTo>
                <a:lnTo>
                  <a:pt x="57" y="208"/>
                </a:lnTo>
                <a:lnTo>
                  <a:pt x="59" y="205"/>
                </a:lnTo>
                <a:lnTo>
                  <a:pt x="60" y="204"/>
                </a:lnTo>
                <a:lnTo>
                  <a:pt x="61" y="203"/>
                </a:lnTo>
                <a:lnTo>
                  <a:pt x="63" y="198"/>
                </a:lnTo>
                <a:lnTo>
                  <a:pt x="64" y="195"/>
                </a:lnTo>
                <a:lnTo>
                  <a:pt x="65" y="193"/>
                </a:lnTo>
                <a:lnTo>
                  <a:pt x="65" y="191"/>
                </a:lnTo>
                <a:lnTo>
                  <a:pt x="66" y="190"/>
                </a:lnTo>
                <a:lnTo>
                  <a:pt x="66" y="189"/>
                </a:lnTo>
                <a:lnTo>
                  <a:pt x="66" y="187"/>
                </a:lnTo>
                <a:lnTo>
                  <a:pt x="65" y="186"/>
                </a:lnTo>
                <a:lnTo>
                  <a:pt x="65" y="182"/>
                </a:lnTo>
                <a:lnTo>
                  <a:pt x="64" y="181"/>
                </a:lnTo>
                <a:lnTo>
                  <a:pt x="64" y="180"/>
                </a:lnTo>
                <a:lnTo>
                  <a:pt x="64" y="179"/>
                </a:lnTo>
                <a:lnTo>
                  <a:pt x="64" y="178"/>
                </a:lnTo>
                <a:lnTo>
                  <a:pt x="65" y="177"/>
                </a:lnTo>
                <a:lnTo>
                  <a:pt x="65" y="174"/>
                </a:lnTo>
                <a:lnTo>
                  <a:pt x="65" y="172"/>
                </a:lnTo>
                <a:lnTo>
                  <a:pt x="65" y="171"/>
                </a:lnTo>
                <a:lnTo>
                  <a:pt x="65" y="170"/>
                </a:lnTo>
                <a:lnTo>
                  <a:pt x="65" y="169"/>
                </a:lnTo>
                <a:lnTo>
                  <a:pt x="65" y="168"/>
                </a:lnTo>
                <a:lnTo>
                  <a:pt x="64" y="167"/>
                </a:lnTo>
                <a:lnTo>
                  <a:pt x="63" y="166"/>
                </a:lnTo>
                <a:lnTo>
                  <a:pt x="62" y="165"/>
                </a:lnTo>
                <a:lnTo>
                  <a:pt x="61" y="164"/>
                </a:lnTo>
                <a:lnTo>
                  <a:pt x="59" y="163"/>
                </a:lnTo>
                <a:lnTo>
                  <a:pt x="58" y="162"/>
                </a:lnTo>
                <a:lnTo>
                  <a:pt x="54" y="160"/>
                </a:lnTo>
                <a:lnTo>
                  <a:pt x="53" y="160"/>
                </a:lnTo>
                <a:lnTo>
                  <a:pt x="50" y="158"/>
                </a:lnTo>
                <a:lnTo>
                  <a:pt x="48" y="156"/>
                </a:lnTo>
                <a:lnTo>
                  <a:pt x="46" y="155"/>
                </a:lnTo>
                <a:lnTo>
                  <a:pt x="45" y="154"/>
                </a:lnTo>
                <a:lnTo>
                  <a:pt x="43" y="152"/>
                </a:lnTo>
                <a:lnTo>
                  <a:pt x="43" y="151"/>
                </a:lnTo>
                <a:lnTo>
                  <a:pt x="42" y="151"/>
                </a:lnTo>
                <a:lnTo>
                  <a:pt x="42" y="150"/>
                </a:lnTo>
                <a:lnTo>
                  <a:pt x="41" y="149"/>
                </a:lnTo>
                <a:lnTo>
                  <a:pt x="41" y="148"/>
                </a:lnTo>
                <a:lnTo>
                  <a:pt x="41" y="147"/>
                </a:lnTo>
                <a:lnTo>
                  <a:pt x="41" y="144"/>
                </a:lnTo>
                <a:lnTo>
                  <a:pt x="40" y="142"/>
                </a:lnTo>
                <a:lnTo>
                  <a:pt x="40" y="142"/>
                </a:lnTo>
                <a:lnTo>
                  <a:pt x="40" y="141"/>
                </a:lnTo>
                <a:lnTo>
                  <a:pt x="40" y="140"/>
                </a:lnTo>
                <a:lnTo>
                  <a:pt x="39" y="140"/>
                </a:lnTo>
                <a:lnTo>
                  <a:pt x="39" y="140"/>
                </a:lnTo>
                <a:lnTo>
                  <a:pt x="37" y="139"/>
                </a:lnTo>
                <a:lnTo>
                  <a:pt x="37" y="139"/>
                </a:lnTo>
                <a:lnTo>
                  <a:pt x="36" y="138"/>
                </a:lnTo>
                <a:lnTo>
                  <a:pt x="35" y="137"/>
                </a:lnTo>
                <a:lnTo>
                  <a:pt x="34" y="137"/>
                </a:lnTo>
                <a:lnTo>
                  <a:pt x="34" y="136"/>
                </a:lnTo>
                <a:lnTo>
                  <a:pt x="33" y="136"/>
                </a:lnTo>
                <a:lnTo>
                  <a:pt x="32" y="136"/>
                </a:lnTo>
                <a:lnTo>
                  <a:pt x="30" y="136"/>
                </a:lnTo>
                <a:lnTo>
                  <a:pt x="29" y="135"/>
                </a:lnTo>
                <a:lnTo>
                  <a:pt x="26" y="135"/>
                </a:lnTo>
                <a:lnTo>
                  <a:pt x="24" y="134"/>
                </a:lnTo>
                <a:lnTo>
                  <a:pt x="23" y="134"/>
                </a:lnTo>
                <a:lnTo>
                  <a:pt x="23" y="133"/>
                </a:lnTo>
                <a:lnTo>
                  <a:pt x="22" y="133"/>
                </a:lnTo>
                <a:lnTo>
                  <a:pt x="21" y="131"/>
                </a:lnTo>
                <a:lnTo>
                  <a:pt x="20" y="131"/>
                </a:lnTo>
                <a:lnTo>
                  <a:pt x="19" y="130"/>
                </a:lnTo>
                <a:lnTo>
                  <a:pt x="17" y="129"/>
                </a:lnTo>
                <a:lnTo>
                  <a:pt x="16" y="129"/>
                </a:lnTo>
                <a:lnTo>
                  <a:pt x="15" y="128"/>
                </a:lnTo>
                <a:lnTo>
                  <a:pt x="12" y="127"/>
                </a:lnTo>
                <a:lnTo>
                  <a:pt x="10" y="127"/>
                </a:lnTo>
                <a:lnTo>
                  <a:pt x="8" y="126"/>
                </a:lnTo>
                <a:lnTo>
                  <a:pt x="7" y="125"/>
                </a:lnTo>
                <a:lnTo>
                  <a:pt x="5" y="124"/>
                </a:lnTo>
                <a:lnTo>
                  <a:pt x="4" y="124"/>
                </a:lnTo>
                <a:lnTo>
                  <a:pt x="3" y="123"/>
                </a:lnTo>
                <a:lnTo>
                  <a:pt x="2" y="122"/>
                </a:lnTo>
                <a:lnTo>
                  <a:pt x="1" y="121"/>
                </a:lnTo>
                <a:lnTo>
                  <a:pt x="1" y="119"/>
                </a:lnTo>
                <a:lnTo>
                  <a:pt x="0" y="118"/>
                </a:lnTo>
                <a:lnTo>
                  <a:pt x="0" y="117"/>
                </a:lnTo>
                <a:lnTo>
                  <a:pt x="0" y="116"/>
                </a:lnTo>
                <a:lnTo>
                  <a:pt x="0" y="116"/>
                </a:lnTo>
                <a:lnTo>
                  <a:pt x="0" y="115"/>
                </a:lnTo>
                <a:lnTo>
                  <a:pt x="0" y="115"/>
                </a:lnTo>
                <a:lnTo>
                  <a:pt x="1" y="114"/>
                </a:lnTo>
                <a:lnTo>
                  <a:pt x="1" y="113"/>
                </a:lnTo>
                <a:lnTo>
                  <a:pt x="2" y="113"/>
                </a:lnTo>
                <a:lnTo>
                  <a:pt x="3" y="112"/>
                </a:lnTo>
                <a:lnTo>
                  <a:pt x="4" y="112"/>
                </a:lnTo>
                <a:lnTo>
                  <a:pt x="5" y="111"/>
                </a:lnTo>
                <a:lnTo>
                  <a:pt x="7" y="110"/>
                </a:lnTo>
                <a:lnTo>
                  <a:pt x="7" y="110"/>
                </a:lnTo>
                <a:lnTo>
                  <a:pt x="8" y="109"/>
                </a:lnTo>
                <a:lnTo>
                  <a:pt x="8" y="109"/>
                </a:lnTo>
                <a:lnTo>
                  <a:pt x="8" y="109"/>
                </a:lnTo>
                <a:lnTo>
                  <a:pt x="8" y="108"/>
                </a:lnTo>
                <a:lnTo>
                  <a:pt x="7" y="108"/>
                </a:lnTo>
                <a:lnTo>
                  <a:pt x="6" y="106"/>
                </a:lnTo>
                <a:lnTo>
                  <a:pt x="6" y="106"/>
                </a:lnTo>
                <a:lnTo>
                  <a:pt x="6" y="105"/>
                </a:lnTo>
                <a:lnTo>
                  <a:pt x="6" y="105"/>
                </a:lnTo>
                <a:lnTo>
                  <a:pt x="6" y="105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2"/>
                </a:lnTo>
                <a:lnTo>
                  <a:pt x="10" y="100"/>
                </a:lnTo>
                <a:lnTo>
                  <a:pt x="11" y="99"/>
                </a:lnTo>
                <a:lnTo>
                  <a:pt x="12" y="98"/>
                </a:lnTo>
                <a:lnTo>
                  <a:pt x="13" y="98"/>
                </a:lnTo>
                <a:lnTo>
                  <a:pt x="13" y="97"/>
                </a:lnTo>
                <a:lnTo>
                  <a:pt x="14" y="96"/>
                </a:lnTo>
                <a:lnTo>
                  <a:pt x="14" y="95"/>
                </a:lnTo>
                <a:lnTo>
                  <a:pt x="14" y="94"/>
                </a:lnTo>
                <a:lnTo>
                  <a:pt x="15" y="93"/>
                </a:lnTo>
                <a:lnTo>
                  <a:pt x="15" y="89"/>
                </a:lnTo>
                <a:lnTo>
                  <a:pt x="15" y="87"/>
                </a:lnTo>
                <a:lnTo>
                  <a:pt x="16" y="86"/>
                </a:lnTo>
                <a:lnTo>
                  <a:pt x="16" y="86"/>
                </a:lnTo>
                <a:lnTo>
                  <a:pt x="17" y="84"/>
                </a:lnTo>
                <a:lnTo>
                  <a:pt x="18" y="83"/>
                </a:lnTo>
                <a:lnTo>
                  <a:pt x="18" y="83"/>
                </a:lnTo>
                <a:lnTo>
                  <a:pt x="17" y="82"/>
                </a:lnTo>
                <a:lnTo>
                  <a:pt x="17" y="82"/>
                </a:lnTo>
                <a:lnTo>
                  <a:pt x="17" y="81"/>
                </a:lnTo>
                <a:lnTo>
                  <a:pt x="15" y="80"/>
                </a:lnTo>
                <a:lnTo>
                  <a:pt x="15" y="79"/>
                </a:lnTo>
                <a:lnTo>
                  <a:pt x="14" y="78"/>
                </a:lnTo>
                <a:lnTo>
                  <a:pt x="14" y="78"/>
                </a:lnTo>
                <a:lnTo>
                  <a:pt x="14" y="77"/>
                </a:lnTo>
                <a:lnTo>
                  <a:pt x="14" y="77"/>
                </a:lnTo>
                <a:lnTo>
                  <a:pt x="14" y="76"/>
                </a:lnTo>
                <a:lnTo>
                  <a:pt x="15" y="76"/>
                </a:lnTo>
                <a:lnTo>
                  <a:pt x="15" y="75"/>
                </a:lnTo>
                <a:lnTo>
                  <a:pt x="16" y="75"/>
                </a:lnTo>
                <a:lnTo>
                  <a:pt x="16" y="74"/>
                </a:lnTo>
                <a:lnTo>
                  <a:pt x="17" y="74"/>
                </a:lnTo>
                <a:lnTo>
                  <a:pt x="19" y="73"/>
                </a:lnTo>
                <a:lnTo>
                  <a:pt x="21" y="73"/>
                </a:lnTo>
                <a:lnTo>
                  <a:pt x="22" y="72"/>
                </a:lnTo>
                <a:lnTo>
                  <a:pt x="23" y="72"/>
                </a:lnTo>
                <a:lnTo>
                  <a:pt x="24" y="71"/>
                </a:lnTo>
                <a:lnTo>
                  <a:pt x="25" y="71"/>
                </a:lnTo>
                <a:lnTo>
                  <a:pt x="25" y="70"/>
                </a:lnTo>
                <a:lnTo>
                  <a:pt x="26" y="70"/>
                </a:lnTo>
                <a:lnTo>
                  <a:pt x="26" y="69"/>
                </a:lnTo>
                <a:lnTo>
                  <a:pt x="27" y="70"/>
                </a:lnTo>
                <a:lnTo>
                  <a:pt x="27" y="71"/>
                </a:lnTo>
                <a:lnTo>
                  <a:pt x="28" y="71"/>
                </a:lnTo>
                <a:lnTo>
                  <a:pt x="29" y="72"/>
                </a:lnTo>
                <a:lnTo>
                  <a:pt x="30" y="73"/>
                </a:lnTo>
                <a:lnTo>
                  <a:pt x="31" y="73"/>
                </a:lnTo>
                <a:lnTo>
                  <a:pt x="32" y="73"/>
                </a:lnTo>
                <a:lnTo>
                  <a:pt x="33" y="74"/>
                </a:lnTo>
                <a:lnTo>
                  <a:pt x="35" y="74"/>
                </a:lnTo>
                <a:lnTo>
                  <a:pt x="36" y="74"/>
                </a:lnTo>
                <a:lnTo>
                  <a:pt x="37" y="74"/>
                </a:lnTo>
                <a:lnTo>
                  <a:pt x="38" y="73"/>
                </a:lnTo>
                <a:lnTo>
                  <a:pt x="40" y="73"/>
                </a:lnTo>
                <a:lnTo>
                  <a:pt x="41" y="73"/>
                </a:lnTo>
                <a:lnTo>
                  <a:pt x="43" y="72"/>
                </a:lnTo>
                <a:lnTo>
                  <a:pt x="44" y="72"/>
                </a:lnTo>
                <a:lnTo>
                  <a:pt x="45" y="71"/>
                </a:lnTo>
                <a:lnTo>
                  <a:pt x="47" y="70"/>
                </a:lnTo>
                <a:lnTo>
                  <a:pt x="49" y="69"/>
                </a:lnTo>
                <a:lnTo>
                  <a:pt x="51" y="67"/>
                </a:lnTo>
                <a:lnTo>
                  <a:pt x="52" y="67"/>
                </a:lnTo>
                <a:lnTo>
                  <a:pt x="54" y="66"/>
                </a:lnTo>
                <a:lnTo>
                  <a:pt x="56" y="65"/>
                </a:lnTo>
                <a:lnTo>
                  <a:pt x="57" y="64"/>
                </a:lnTo>
                <a:lnTo>
                  <a:pt x="59" y="62"/>
                </a:lnTo>
                <a:lnTo>
                  <a:pt x="60" y="61"/>
                </a:lnTo>
                <a:lnTo>
                  <a:pt x="61" y="61"/>
                </a:lnTo>
                <a:lnTo>
                  <a:pt x="61" y="60"/>
                </a:lnTo>
                <a:lnTo>
                  <a:pt x="63" y="57"/>
                </a:lnTo>
                <a:lnTo>
                  <a:pt x="63" y="56"/>
                </a:lnTo>
                <a:lnTo>
                  <a:pt x="64" y="55"/>
                </a:lnTo>
                <a:lnTo>
                  <a:pt x="65" y="54"/>
                </a:lnTo>
                <a:lnTo>
                  <a:pt x="65" y="53"/>
                </a:lnTo>
                <a:lnTo>
                  <a:pt x="66" y="53"/>
                </a:lnTo>
                <a:lnTo>
                  <a:pt x="67" y="52"/>
                </a:lnTo>
                <a:lnTo>
                  <a:pt x="68" y="51"/>
                </a:lnTo>
                <a:lnTo>
                  <a:pt x="70" y="51"/>
                </a:lnTo>
                <a:lnTo>
                  <a:pt x="71" y="50"/>
                </a:lnTo>
                <a:lnTo>
                  <a:pt x="74" y="50"/>
                </a:lnTo>
                <a:lnTo>
                  <a:pt x="75" y="49"/>
                </a:lnTo>
                <a:lnTo>
                  <a:pt x="76" y="49"/>
                </a:lnTo>
                <a:lnTo>
                  <a:pt x="81" y="46"/>
                </a:lnTo>
                <a:lnTo>
                  <a:pt x="82" y="46"/>
                </a:lnTo>
                <a:lnTo>
                  <a:pt x="82" y="46"/>
                </a:lnTo>
                <a:lnTo>
                  <a:pt x="83" y="46"/>
                </a:lnTo>
                <a:lnTo>
                  <a:pt x="84" y="46"/>
                </a:lnTo>
                <a:lnTo>
                  <a:pt x="84" y="46"/>
                </a:lnTo>
                <a:lnTo>
                  <a:pt x="85" y="46"/>
                </a:lnTo>
                <a:lnTo>
                  <a:pt x="85" y="47"/>
                </a:lnTo>
                <a:lnTo>
                  <a:pt x="86" y="47"/>
                </a:lnTo>
                <a:lnTo>
                  <a:pt x="88" y="49"/>
                </a:lnTo>
                <a:lnTo>
                  <a:pt x="90" y="50"/>
                </a:lnTo>
                <a:lnTo>
                  <a:pt x="91" y="51"/>
                </a:lnTo>
                <a:lnTo>
                  <a:pt x="92" y="51"/>
                </a:lnTo>
                <a:lnTo>
                  <a:pt x="93" y="51"/>
                </a:lnTo>
                <a:lnTo>
                  <a:pt x="94" y="51"/>
                </a:lnTo>
                <a:lnTo>
                  <a:pt x="96" y="51"/>
                </a:lnTo>
                <a:lnTo>
                  <a:pt x="98" y="51"/>
                </a:lnTo>
                <a:lnTo>
                  <a:pt x="99" y="51"/>
                </a:lnTo>
                <a:lnTo>
                  <a:pt x="103" y="51"/>
                </a:lnTo>
                <a:lnTo>
                  <a:pt x="105" y="51"/>
                </a:lnTo>
                <a:lnTo>
                  <a:pt x="107" y="51"/>
                </a:lnTo>
                <a:lnTo>
                  <a:pt x="109" y="52"/>
                </a:lnTo>
                <a:lnTo>
                  <a:pt x="111" y="52"/>
                </a:lnTo>
                <a:lnTo>
                  <a:pt x="113" y="52"/>
                </a:lnTo>
                <a:lnTo>
                  <a:pt x="115" y="52"/>
                </a:lnTo>
                <a:lnTo>
                  <a:pt x="116" y="52"/>
                </a:lnTo>
                <a:lnTo>
                  <a:pt x="117" y="52"/>
                </a:lnTo>
                <a:lnTo>
                  <a:pt x="118" y="52"/>
                </a:lnTo>
                <a:lnTo>
                  <a:pt x="120" y="53"/>
                </a:lnTo>
                <a:lnTo>
                  <a:pt x="124" y="55"/>
                </a:lnTo>
                <a:lnTo>
                  <a:pt x="126" y="55"/>
                </a:lnTo>
                <a:lnTo>
                  <a:pt x="127" y="55"/>
                </a:lnTo>
                <a:lnTo>
                  <a:pt x="128" y="55"/>
                </a:lnTo>
                <a:lnTo>
                  <a:pt x="130" y="55"/>
                </a:lnTo>
                <a:lnTo>
                  <a:pt x="131" y="55"/>
                </a:lnTo>
                <a:lnTo>
                  <a:pt x="132" y="55"/>
                </a:lnTo>
                <a:lnTo>
                  <a:pt x="134" y="55"/>
                </a:lnTo>
                <a:lnTo>
                  <a:pt x="137" y="53"/>
                </a:lnTo>
                <a:lnTo>
                  <a:pt x="139" y="52"/>
                </a:lnTo>
                <a:lnTo>
                  <a:pt x="141" y="51"/>
                </a:lnTo>
                <a:lnTo>
                  <a:pt x="145" y="50"/>
                </a:lnTo>
                <a:lnTo>
                  <a:pt x="146" y="50"/>
                </a:lnTo>
                <a:lnTo>
                  <a:pt x="148" y="49"/>
                </a:lnTo>
                <a:lnTo>
                  <a:pt x="149" y="48"/>
                </a:lnTo>
                <a:lnTo>
                  <a:pt x="150" y="47"/>
                </a:lnTo>
                <a:lnTo>
                  <a:pt x="151" y="46"/>
                </a:lnTo>
                <a:lnTo>
                  <a:pt x="152" y="46"/>
                </a:lnTo>
                <a:lnTo>
                  <a:pt x="152" y="45"/>
                </a:lnTo>
                <a:lnTo>
                  <a:pt x="153" y="44"/>
                </a:lnTo>
                <a:lnTo>
                  <a:pt x="154" y="43"/>
                </a:lnTo>
                <a:lnTo>
                  <a:pt x="155" y="39"/>
                </a:lnTo>
                <a:lnTo>
                  <a:pt x="156" y="37"/>
                </a:lnTo>
                <a:lnTo>
                  <a:pt x="157" y="36"/>
                </a:lnTo>
                <a:lnTo>
                  <a:pt x="157" y="36"/>
                </a:lnTo>
                <a:lnTo>
                  <a:pt x="158" y="35"/>
                </a:lnTo>
                <a:lnTo>
                  <a:pt x="159" y="34"/>
                </a:lnTo>
                <a:lnTo>
                  <a:pt x="160" y="32"/>
                </a:lnTo>
                <a:lnTo>
                  <a:pt x="161" y="31"/>
                </a:lnTo>
                <a:lnTo>
                  <a:pt x="163" y="30"/>
                </a:lnTo>
                <a:lnTo>
                  <a:pt x="165" y="29"/>
                </a:lnTo>
                <a:lnTo>
                  <a:pt x="167" y="28"/>
                </a:lnTo>
                <a:lnTo>
                  <a:pt x="170" y="26"/>
                </a:lnTo>
                <a:lnTo>
                  <a:pt x="170" y="26"/>
                </a:lnTo>
                <a:lnTo>
                  <a:pt x="171" y="26"/>
                </a:lnTo>
                <a:lnTo>
                  <a:pt x="171" y="2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6" name="Freeform 279">
            <a:extLst>
              <a:ext uri="{FF2B5EF4-FFF2-40B4-BE49-F238E27FC236}">
                <a16:creationId xmlns:a16="http://schemas.microsoft.com/office/drawing/2014/main" id="{44EFCD4A-45DE-410A-A3C4-B972FAF93F0A}"/>
              </a:ext>
            </a:extLst>
          </p:cNvPr>
          <p:cNvSpPr>
            <a:spLocks/>
          </p:cNvSpPr>
          <p:nvPr/>
        </p:nvSpPr>
        <p:spPr bwMode="auto">
          <a:xfrm>
            <a:off x="9021216" y="4134290"/>
            <a:ext cx="1189852" cy="856774"/>
          </a:xfrm>
          <a:custGeom>
            <a:avLst/>
            <a:gdLst>
              <a:gd name="T0" fmla="*/ 185 w 626"/>
              <a:gd name="T1" fmla="*/ 48 h 412"/>
              <a:gd name="T2" fmla="*/ 210 w 626"/>
              <a:gd name="T3" fmla="*/ 42 h 412"/>
              <a:gd name="T4" fmla="*/ 241 w 626"/>
              <a:gd name="T5" fmla="*/ 32 h 412"/>
              <a:gd name="T6" fmla="*/ 269 w 626"/>
              <a:gd name="T7" fmla="*/ 58 h 412"/>
              <a:gd name="T8" fmla="*/ 295 w 626"/>
              <a:gd name="T9" fmla="*/ 76 h 412"/>
              <a:gd name="T10" fmla="*/ 327 w 626"/>
              <a:gd name="T11" fmla="*/ 96 h 412"/>
              <a:gd name="T12" fmla="*/ 361 w 626"/>
              <a:gd name="T13" fmla="*/ 107 h 412"/>
              <a:gd name="T14" fmla="*/ 388 w 626"/>
              <a:gd name="T15" fmla="*/ 106 h 412"/>
              <a:gd name="T16" fmla="*/ 400 w 626"/>
              <a:gd name="T17" fmla="*/ 98 h 412"/>
              <a:gd name="T18" fmla="*/ 410 w 626"/>
              <a:gd name="T19" fmla="*/ 79 h 412"/>
              <a:gd name="T20" fmla="*/ 442 w 626"/>
              <a:gd name="T21" fmla="*/ 56 h 412"/>
              <a:gd name="T22" fmla="*/ 467 w 626"/>
              <a:gd name="T23" fmla="*/ 32 h 412"/>
              <a:gd name="T24" fmla="*/ 487 w 626"/>
              <a:gd name="T25" fmla="*/ 35 h 412"/>
              <a:gd name="T26" fmla="*/ 517 w 626"/>
              <a:gd name="T27" fmla="*/ 47 h 412"/>
              <a:gd name="T28" fmla="*/ 556 w 626"/>
              <a:gd name="T29" fmla="*/ 68 h 412"/>
              <a:gd name="T30" fmla="*/ 580 w 626"/>
              <a:gd name="T31" fmla="*/ 46 h 412"/>
              <a:gd name="T32" fmla="*/ 606 w 626"/>
              <a:gd name="T33" fmla="*/ 8 h 412"/>
              <a:gd name="T34" fmla="*/ 626 w 626"/>
              <a:gd name="T35" fmla="*/ 2 h 412"/>
              <a:gd name="T36" fmla="*/ 609 w 626"/>
              <a:gd name="T37" fmla="*/ 57 h 412"/>
              <a:gd name="T38" fmla="*/ 604 w 626"/>
              <a:gd name="T39" fmla="*/ 87 h 412"/>
              <a:gd name="T40" fmla="*/ 595 w 626"/>
              <a:gd name="T41" fmla="*/ 118 h 412"/>
              <a:gd name="T42" fmla="*/ 571 w 626"/>
              <a:gd name="T43" fmla="*/ 135 h 412"/>
              <a:gd name="T44" fmla="*/ 578 w 626"/>
              <a:gd name="T45" fmla="*/ 172 h 412"/>
              <a:gd name="T46" fmla="*/ 585 w 626"/>
              <a:gd name="T47" fmla="*/ 219 h 412"/>
              <a:gd name="T48" fmla="*/ 584 w 626"/>
              <a:gd name="T49" fmla="*/ 250 h 412"/>
              <a:gd name="T50" fmla="*/ 605 w 626"/>
              <a:gd name="T51" fmla="*/ 285 h 412"/>
              <a:gd name="T52" fmla="*/ 607 w 626"/>
              <a:gd name="T53" fmla="*/ 309 h 412"/>
              <a:gd name="T54" fmla="*/ 625 w 626"/>
              <a:gd name="T55" fmla="*/ 320 h 412"/>
              <a:gd name="T56" fmla="*/ 613 w 626"/>
              <a:gd name="T57" fmla="*/ 357 h 412"/>
              <a:gd name="T58" fmla="*/ 611 w 626"/>
              <a:gd name="T59" fmla="*/ 391 h 412"/>
              <a:gd name="T60" fmla="*/ 586 w 626"/>
              <a:gd name="T61" fmla="*/ 389 h 412"/>
              <a:gd name="T62" fmla="*/ 543 w 626"/>
              <a:gd name="T63" fmla="*/ 380 h 412"/>
              <a:gd name="T64" fmla="*/ 507 w 626"/>
              <a:gd name="T65" fmla="*/ 377 h 412"/>
              <a:gd name="T66" fmla="*/ 493 w 626"/>
              <a:gd name="T67" fmla="*/ 402 h 412"/>
              <a:gd name="T68" fmla="*/ 458 w 626"/>
              <a:gd name="T69" fmla="*/ 401 h 412"/>
              <a:gd name="T70" fmla="*/ 439 w 626"/>
              <a:gd name="T71" fmla="*/ 412 h 412"/>
              <a:gd name="T72" fmla="*/ 409 w 626"/>
              <a:gd name="T73" fmla="*/ 389 h 412"/>
              <a:gd name="T74" fmla="*/ 370 w 626"/>
              <a:gd name="T75" fmla="*/ 362 h 412"/>
              <a:gd name="T76" fmla="*/ 323 w 626"/>
              <a:gd name="T77" fmla="*/ 343 h 412"/>
              <a:gd name="T78" fmla="*/ 296 w 626"/>
              <a:gd name="T79" fmla="*/ 328 h 412"/>
              <a:gd name="T80" fmla="*/ 269 w 626"/>
              <a:gd name="T81" fmla="*/ 314 h 412"/>
              <a:gd name="T82" fmla="*/ 250 w 626"/>
              <a:gd name="T83" fmla="*/ 336 h 412"/>
              <a:gd name="T84" fmla="*/ 224 w 626"/>
              <a:gd name="T85" fmla="*/ 339 h 412"/>
              <a:gd name="T86" fmla="*/ 208 w 626"/>
              <a:gd name="T87" fmla="*/ 313 h 412"/>
              <a:gd name="T88" fmla="*/ 184 w 626"/>
              <a:gd name="T89" fmla="*/ 300 h 412"/>
              <a:gd name="T90" fmla="*/ 170 w 626"/>
              <a:gd name="T91" fmla="*/ 286 h 412"/>
              <a:gd name="T92" fmla="*/ 142 w 626"/>
              <a:gd name="T93" fmla="*/ 272 h 412"/>
              <a:gd name="T94" fmla="*/ 117 w 626"/>
              <a:gd name="T95" fmla="*/ 265 h 412"/>
              <a:gd name="T96" fmla="*/ 88 w 626"/>
              <a:gd name="T97" fmla="*/ 258 h 412"/>
              <a:gd name="T98" fmla="*/ 56 w 626"/>
              <a:gd name="T99" fmla="*/ 209 h 412"/>
              <a:gd name="T100" fmla="*/ 64 w 626"/>
              <a:gd name="T101" fmla="*/ 178 h 412"/>
              <a:gd name="T102" fmla="*/ 48 w 626"/>
              <a:gd name="T103" fmla="*/ 156 h 412"/>
              <a:gd name="T104" fmla="*/ 37 w 626"/>
              <a:gd name="T105" fmla="*/ 139 h 412"/>
              <a:gd name="T106" fmla="*/ 19 w 626"/>
              <a:gd name="T107" fmla="*/ 130 h 412"/>
              <a:gd name="T108" fmla="*/ 0 w 626"/>
              <a:gd name="T109" fmla="*/ 116 h 412"/>
              <a:gd name="T110" fmla="*/ 6 w 626"/>
              <a:gd name="T111" fmla="*/ 106 h 412"/>
              <a:gd name="T112" fmla="*/ 15 w 626"/>
              <a:gd name="T113" fmla="*/ 89 h 412"/>
              <a:gd name="T114" fmla="*/ 15 w 626"/>
              <a:gd name="T115" fmla="*/ 76 h 412"/>
              <a:gd name="T116" fmla="*/ 29 w 626"/>
              <a:gd name="T117" fmla="*/ 72 h 412"/>
              <a:gd name="T118" fmla="*/ 52 w 626"/>
              <a:gd name="T119" fmla="*/ 6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6" h="412">
                <a:moveTo>
                  <a:pt x="171" y="26"/>
                </a:moveTo>
                <a:lnTo>
                  <a:pt x="171" y="26"/>
                </a:lnTo>
                <a:lnTo>
                  <a:pt x="173" y="27"/>
                </a:lnTo>
                <a:lnTo>
                  <a:pt x="174" y="28"/>
                </a:lnTo>
                <a:lnTo>
                  <a:pt x="174" y="29"/>
                </a:lnTo>
                <a:lnTo>
                  <a:pt x="175" y="29"/>
                </a:lnTo>
                <a:lnTo>
                  <a:pt x="176" y="30"/>
                </a:lnTo>
                <a:lnTo>
                  <a:pt x="177" y="32"/>
                </a:lnTo>
                <a:lnTo>
                  <a:pt x="178" y="34"/>
                </a:lnTo>
                <a:lnTo>
                  <a:pt x="179" y="36"/>
                </a:lnTo>
                <a:lnTo>
                  <a:pt x="180" y="38"/>
                </a:lnTo>
                <a:lnTo>
                  <a:pt x="181" y="42"/>
                </a:lnTo>
                <a:lnTo>
                  <a:pt x="182" y="44"/>
                </a:lnTo>
                <a:lnTo>
                  <a:pt x="183" y="45"/>
                </a:lnTo>
                <a:lnTo>
                  <a:pt x="184" y="46"/>
                </a:lnTo>
                <a:lnTo>
                  <a:pt x="184" y="47"/>
                </a:lnTo>
                <a:lnTo>
                  <a:pt x="185" y="48"/>
                </a:lnTo>
                <a:lnTo>
                  <a:pt x="186" y="49"/>
                </a:lnTo>
                <a:lnTo>
                  <a:pt x="187" y="49"/>
                </a:lnTo>
                <a:lnTo>
                  <a:pt x="188" y="50"/>
                </a:lnTo>
                <a:lnTo>
                  <a:pt x="189" y="50"/>
                </a:lnTo>
                <a:lnTo>
                  <a:pt x="190" y="50"/>
                </a:lnTo>
                <a:lnTo>
                  <a:pt x="191" y="50"/>
                </a:lnTo>
                <a:lnTo>
                  <a:pt x="193" y="51"/>
                </a:lnTo>
                <a:lnTo>
                  <a:pt x="194" y="51"/>
                </a:lnTo>
                <a:lnTo>
                  <a:pt x="194" y="50"/>
                </a:lnTo>
                <a:lnTo>
                  <a:pt x="195" y="50"/>
                </a:lnTo>
                <a:lnTo>
                  <a:pt x="196" y="50"/>
                </a:lnTo>
                <a:lnTo>
                  <a:pt x="197" y="49"/>
                </a:lnTo>
                <a:lnTo>
                  <a:pt x="200" y="48"/>
                </a:lnTo>
                <a:lnTo>
                  <a:pt x="203" y="46"/>
                </a:lnTo>
                <a:lnTo>
                  <a:pt x="204" y="45"/>
                </a:lnTo>
                <a:lnTo>
                  <a:pt x="206" y="44"/>
                </a:lnTo>
                <a:lnTo>
                  <a:pt x="210" y="42"/>
                </a:lnTo>
                <a:lnTo>
                  <a:pt x="211" y="42"/>
                </a:lnTo>
                <a:lnTo>
                  <a:pt x="212" y="41"/>
                </a:lnTo>
                <a:lnTo>
                  <a:pt x="213" y="40"/>
                </a:lnTo>
                <a:lnTo>
                  <a:pt x="214" y="40"/>
                </a:lnTo>
                <a:lnTo>
                  <a:pt x="217" y="36"/>
                </a:lnTo>
                <a:lnTo>
                  <a:pt x="218" y="35"/>
                </a:lnTo>
                <a:lnTo>
                  <a:pt x="220" y="34"/>
                </a:lnTo>
                <a:lnTo>
                  <a:pt x="221" y="33"/>
                </a:lnTo>
                <a:lnTo>
                  <a:pt x="223" y="33"/>
                </a:lnTo>
                <a:lnTo>
                  <a:pt x="227" y="31"/>
                </a:lnTo>
                <a:lnTo>
                  <a:pt x="229" y="31"/>
                </a:lnTo>
                <a:lnTo>
                  <a:pt x="230" y="31"/>
                </a:lnTo>
                <a:lnTo>
                  <a:pt x="231" y="31"/>
                </a:lnTo>
                <a:lnTo>
                  <a:pt x="233" y="31"/>
                </a:lnTo>
                <a:lnTo>
                  <a:pt x="234" y="31"/>
                </a:lnTo>
                <a:lnTo>
                  <a:pt x="238" y="32"/>
                </a:lnTo>
                <a:lnTo>
                  <a:pt x="241" y="32"/>
                </a:lnTo>
                <a:lnTo>
                  <a:pt x="246" y="34"/>
                </a:lnTo>
                <a:lnTo>
                  <a:pt x="251" y="35"/>
                </a:lnTo>
                <a:lnTo>
                  <a:pt x="253" y="36"/>
                </a:lnTo>
                <a:lnTo>
                  <a:pt x="255" y="37"/>
                </a:lnTo>
                <a:lnTo>
                  <a:pt x="257" y="38"/>
                </a:lnTo>
                <a:lnTo>
                  <a:pt x="258" y="38"/>
                </a:lnTo>
                <a:lnTo>
                  <a:pt x="259" y="39"/>
                </a:lnTo>
                <a:lnTo>
                  <a:pt x="260" y="40"/>
                </a:lnTo>
                <a:lnTo>
                  <a:pt x="263" y="43"/>
                </a:lnTo>
                <a:lnTo>
                  <a:pt x="264" y="45"/>
                </a:lnTo>
                <a:lnTo>
                  <a:pt x="264" y="45"/>
                </a:lnTo>
                <a:lnTo>
                  <a:pt x="265" y="46"/>
                </a:lnTo>
                <a:lnTo>
                  <a:pt x="265" y="47"/>
                </a:lnTo>
                <a:lnTo>
                  <a:pt x="266" y="49"/>
                </a:lnTo>
                <a:lnTo>
                  <a:pt x="267" y="51"/>
                </a:lnTo>
                <a:lnTo>
                  <a:pt x="268" y="55"/>
                </a:lnTo>
                <a:lnTo>
                  <a:pt x="269" y="58"/>
                </a:lnTo>
                <a:lnTo>
                  <a:pt x="270" y="59"/>
                </a:lnTo>
                <a:lnTo>
                  <a:pt x="270" y="60"/>
                </a:lnTo>
                <a:lnTo>
                  <a:pt x="271" y="61"/>
                </a:lnTo>
                <a:lnTo>
                  <a:pt x="272" y="62"/>
                </a:lnTo>
                <a:lnTo>
                  <a:pt x="273" y="62"/>
                </a:lnTo>
                <a:lnTo>
                  <a:pt x="274" y="63"/>
                </a:lnTo>
                <a:lnTo>
                  <a:pt x="275" y="64"/>
                </a:lnTo>
                <a:lnTo>
                  <a:pt x="277" y="64"/>
                </a:lnTo>
                <a:lnTo>
                  <a:pt x="282" y="66"/>
                </a:lnTo>
                <a:lnTo>
                  <a:pt x="284" y="66"/>
                </a:lnTo>
                <a:lnTo>
                  <a:pt x="286" y="67"/>
                </a:lnTo>
                <a:lnTo>
                  <a:pt x="287" y="68"/>
                </a:lnTo>
                <a:lnTo>
                  <a:pt x="288" y="68"/>
                </a:lnTo>
                <a:lnTo>
                  <a:pt x="289" y="69"/>
                </a:lnTo>
                <a:lnTo>
                  <a:pt x="290" y="70"/>
                </a:lnTo>
                <a:lnTo>
                  <a:pt x="292" y="72"/>
                </a:lnTo>
                <a:lnTo>
                  <a:pt x="295" y="76"/>
                </a:lnTo>
                <a:lnTo>
                  <a:pt x="296" y="77"/>
                </a:lnTo>
                <a:lnTo>
                  <a:pt x="297" y="79"/>
                </a:lnTo>
                <a:lnTo>
                  <a:pt x="299" y="80"/>
                </a:lnTo>
                <a:lnTo>
                  <a:pt x="300" y="81"/>
                </a:lnTo>
                <a:lnTo>
                  <a:pt x="302" y="82"/>
                </a:lnTo>
                <a:lnTo>
                  <a:pt x="305" y="83"/>
                </a:lnTo>
                <a:lnTo>
                  <a:pt x="309" y="85"/>
                </a:lnTo>
                <a:lnTo>
                  <a:pt x="310" y="86"/>
                </a:lnTo>
                <a:lnTo>
                  <a:pt x="312" y="86"/>
                </a:lnTo>
                <a:lnTo>
                  <a:pt x="313" y="87"/>
                </a:lnTo>
                <a:lnTo>
                  <a:pt x="314" y="88"/>
                </a:lnTo>
                <a:lnTo>
                  <a:pt x="318" y="91"/>
                </a:lnTo>
                <a:lnTo>
                  <a:pt x="319" y="92"/>
                </a:lnTo>
                <a:lnTo>
                  <a:pt x="321" y="93"/>
                </a:lnTo>
                <a:lnTo>
                  <a:pt x="322" y="94"/>
                </a:lnTo>
                <a:lnTo>
                  <a:pt x="324" y="95"/>
                </a:lnTo>
                <a:lnTo>
                  <a:pt x="327" y="96"/>
                </a:lnTo>
                <a:lnTo>
                  <a:pt x="330" y="97"/>
                </a:lnTo>
                <a:lnTo>
                  <a:pt x="333" y="99"/>
                </a:lnTo>
                <a:lnTo>
                  <a:pt x="335" y="100"/>
                </a:lnTo>
                <a:lnTo>
                  <a:pt x="336" y="100"/>
                </a:lnTo>
                <a:lnTo>
                  <a:pt x="338" y="102"/>
                </a:lnTo>
                <a:lnTo>
                  <a:pt x="343" y="106"/>
                </a:lnTo>
                <a:lnTo>
                  <a:pt x="345" y="107"/>
                </a:lnTo>
                <a:lnTo>
                  <a:pt x="346" y="108"/>
                </a:lnTo>
                <a:lnTo>
                  <a:pt x="347" y="108"/>
                </a:lnTo>
                <a:lnTo>
                  <a:pt x="348" y="109"/>
                </a:lnTo>
                <a:lnTo>
                  <a:pt x="349" y="109"/>
                </a:lnTo>
                <a:lnTo>
                  <a:pt x="350" y="109"/>
                </a:lnTo>
                <a:lnTo>
                  <a:pt x="352" y="109"/>
                </a:lnTo>
                <a:lnTo>
                  <a:pt x="354" y="109"/>
                </a:lnTo>
                <a:lnTo>
                  <a:pt x="356" y="108"/>
                </a:lnTo>
                <a:lnTo>
                  <a:pt x="360" y="107"/>
                </a:lnTo>
                <a:lnTo>
                  <a:pt x="361" y="107"/>
                </a:lnTo>
                <a:lnTo>
                  <a:pt x="363" y="107"/>
                </a:lnTo>
                <a:lnTo>
                  <a:pt x="366" y="105"/>
                </a:lnTo>
                <a:lnTo>
                  <a:pt x="367" y="105"/>
                </a:lnTo>
                <a:lnTo>
                  <a:pt x="367" y="105"/>
                </a:lnTo>
                <a:lnTo>
                  <a:pt x="368" y="105"/>
                </a:lnTo>
                <a:lnTo>
                  <a:pt x="369" y="105"/>
                </a:lnTo>
                <a:lnTo>
                  <a:pt x="371" y="106"/>
                </a:lnTo>
                <a:lnTo>
                  <a:pt x="372" y="106"/>
                </a:lnTo>
                <a:lnTo>
                  <a:pt x="372" y="106"/>
                </a:lnTo>
                <a:lnTo>
                  <a:pt x="373" y="107"/>
                </a:lnTo>
                <a:lnTo>
                  <a:pt x="375" y="107"/>
                </a:lnTo>
                <a:lnTo>
                  <a:pt x="377" y="106"/>
                </a:lnTo>
                <a:lnTo>
                  <a:pt x="381" y="106"/>
                </a:lnTo>
                <a:lnTo>
                  <a:pt x="384" y="106"/>
                </a:lnTo>
                <a:lnTo>
                  <a:pt x="385" y="105"/>
                </a:lnTo>
                <a:lnTo>
                  <a:pt x="386" y="106"/>
                </a:lnTo>
                <a:lnTo>
                  <a:pt x="388" y="106"/>
                </a:lnTo>
                <a:lnTo>
                  <a:pt x="390" y="106"/>
                </a:lnTo>
                <a:lnTo>
                  <a:pt x="393" y="107"/>
                </a:lnTo>
                <a:lnTo>
                  <a:pt x="395" y="107"/>
                </a:lnTo>
                <a:lnTo>
                  <a:pt x="396" y="107"/>
                </a:lnTo>
                <a:lnTo>
                  <a:pt x="397" y="107"/>
                </a:lnTo>
                <a:lnTo>
                  <a:pt x="398" y="107"/>
                </a:lnTo>
                <a:lnTo>
                  <a:pt x="399" y="107"/>
                </a:lnTo>
                <a:lnTo>
                  <a:pt x="400" y="107"/>
                </a:lnTo>
                <a:lnTo>
                  <a:pt x="400" y="107"/>
                </a:lnTo>
                <a:lnTo>
                  <a:pt x="401" y="106"/>
                </a:lnTo>
                <a:lnTo>
                  <a:pt x="401" y="105"/>
                </a:lnTo>
                <a:lnTo>
                  <a:pt x="401" y="105"/>
                </a:lnTo>
                <a:lnTo>
                  <a:pt x="401" y="104"/>
                </a:lnTo>
                <a:lnTo>
                  <a:pt x="401" y="103"/>
                </a:lnTo>
                <a:lnTo>
                  <a:pt x="400" y="100"/>
                </a:lnTo>
                <a:lnTo>
                  <a:pt x="400" y="98"/>
                </a:lnTo>
                <a:lnTo>
                  <a:pt x="400" y="98"/>
                </a:lnTo>
                <a:lnTo>
                  <a:pt x="400" y="97"/>
                </a:lnTo>
                <a:lnTo>
                  <a:pt x="400" y="96"/>
                </a:lnTo>
                <a:lnTo>
                  <a:pt x="400" y="95"/>
                </a:lnTo>
                <a:lnTo>
                  <a:pt x="401" y="94"/>
                </a:lnTo>
                <a:lnTo>
                  <a:pt x="401" y="94"/>
                </a:lnTo>
                <a:lnTo>
                  <a:pt x="402" y="93"/>
                </a:lnTo>
                <a:lnTo>
                  <a:pt x="403" y="92"/>
                </a:lnTo>
                <a:lnTo>
                  <a:pt x="405" y="90"/>
                </a:lnTo>
                <a:lnTo>
                  <a:pt x="407" y="89"/>
                </a:lnTo>
                <a:lnTo>
                  <a:pt x="408" y="88"/>
                </a:lnTo>
                <a:lnTo>
                  <a:pt x="409" y="87"/>
                </a:lnTo>
                <a:lnTo>
                  <a:pt x="409" y="86"/>
                </a:lnTo>
                <a:lnTo>
                  <a:pt x="409" y="86"/>
                </a:lnTo>
                <a:lnTo>
                  <a:pt x="410" y="85"/>
                </a:lnTo>
                <a:lnTo>
                  <a:pt x="410" y="84"/>
                </a:lnTo>
                <a:lnTo>
                  <a:pt x="410" y="80"/>
                </a:lnTo>
                <a:lnTo>
                  <a:pt x="410" y="79"/>
                </a:lnTo>
                <a:lnTo>
                  <a:pt x="410" y="78"/>
                </a:lnTo>
                <a:lnTo>
                  <a:pt x="411" y="77"/>
                </a:lnTo>
                <a:lnTo>
                  <a:pt x="411" y="76"/>
                </a:lnTo>
                <a:lnTo>
                  <a:pt x="412" y="75"/>
                </a:lnTo>
                <a:lnTo>
                  <a:pt x="413" y="74"/>
                </a:lnTo>
                <a:lnTo>
                  <a:pt x="414" y="73"/>
                </a:lnTo>
                <a:lnTo>
                  <a:pt x="415" y="72"/>
                </a:lnTo>
                <a:lnTo>
                  <a:pt x="417" y="71"/>
                </a:lnTo>
                <a:lnTo>
                  <a:pt x="420" y="69"/>
                </a:lnTo>
                <a:lnTo>
                  <a:pt x="422" y="68"/>
                </a:lnTo>
                <a:lnTo>
                  <a:pt x="424" y="66"/>
                </a:lnTo>
                <a:lnTo>
                  <a:pt x="428" y="63"/>
                </a:lnTo>
                <a:lnTo>
                  <a:pt x="430" y="62"/>
                </a:lnTo>
                <a:lnTo>
                  <a:pt x="431" y="61"/>
                </a:lnTo>
                <a:lnTo>
                  <a:pt x="434" y="60"/>
                </a:lnTo>
                <a:lnTo>
                  <a:pt x="438" y="58"/>
                </a:lnTo>
                <a:lnTo>
                  <a:pt x="442" y="56"/>
                </a:lnTo>
                <a:lnTo>
                  <a:pt x="443" y="56"/>
                </a:lnTo>
                <a:lnTo>
                  <a:pt x="444" y="54"/>
                </a:lnTo>
                <a:lnTo>
                  <a:pt x="445" y="54"/>
                </a:lnTo>
                <a:lnTo>
                  <a:pt x="448" y="52"/>
                </a:lnTo>
                <a:lnTo>
                  <a:pt x="451" y="51"/>
                </a:lnTo>
                <a:lnTo>
                  <a:pt x="453" y="50"/>
                </a:lnTo>
                <a:lnTo>
                  <a:pt x="455" y="49"/>
                </a:lnTo>
                <a:lnTo>
                  <a:pt x="457" y="47"/>
                </a:lnTo>
                <a:lnTo>
                  <a:pt x="458" y="46"/>
                </a:lnTo>
                <a:lnTo>
                  <a:pt x="460" y="45"/>
                </a:lnTo>
                <a:lnTo>
                  <a:pt x="461" y="43"/>
                </a:lnTo>
                <a:lnTo>
                  <a:pt x="462" y="42"/>
                </a:lnTo>
                <a:lnTo>
                  <a:pt x="462" y="41"/>
                </a:lnTo>
                <a:lnTo>
                  <a:pt x="463" y="39"/>
                </a:lnTo>
                <a:lnTo>
                  <a:pt x="466" y="34"/>
                </a:lnTo>
                <a:lnTo>
                  <a:pt x="466" y="32"/>
                </a:lnTo>
                <a:lnTo>
                  <a:pt x="467" y="32"/>
                </a:lnTo>
                <a:lnTo>
                  <a:pt x="468" y="31"/>
                </a:lnTo>
                <a:lnTo>
                  <a:pt x="468" y="30"/>
                </a:lnTo>
                <a:lnTo>
                  <a:pt x="469" y="29"/>
                </a:lnTo>
                <a:lnTo>
                  <a:pt x="470" y="29"/>
                </a:lnTo>
                <a:lnTo>
                  <a:pt x="471" y="29"/>
                </a:lnTo>
                <a:lnTo>
                  <a:pt x="471" y="28"/>
                </a:lnTo>
                <a:lnTo>
                  <a:pt x="472" y="28"/>
                </a:lnTo>
                <a:lnTo>
                  <a:pt x="473" y="28"/>
                </a:lnTo>
                <a:lnTo>
                  <a:pt x="474" y="28"/>
                </a:lnTo>
                <a:lnTo>
                  <a:pt x="475" y="28"/>
                </a:lnTo>
                <a:lnTo>
                  <a:pt x="476" y="29"/>
                </a:lnTo>
                <a:lnTo>
                  <a:pt x="477" y="29"/>
                </a:lnTo>
                <a:lnTo>
                  <a:pt x="478" y="30"/>
                </a:lnTo>
                <a:lnTo>
                  <a:pt x="480" y="31"/>
                </a:lnTo>
                <a:lnTo>
                  <a:pt x="481" y="31"/>
                </a:lnTo>
                <a:lnTo>
                  <a:pt x="484" y="33"/>
                </a:lnTo>
                <a:lnTo>
                  <a:pt x="487" y="35"/>
                </a:lnTo>
                <a:lnTo>
                  <a:pt x="489" y="36"/>
                </a:lnTo>
                <a:lnTo>
                  <a:pt x="492" y="37"/>
                </a:lnTo>
                <a:lnTo>
                  <a:pt x="499" y="40"/>
                </a:lnTo>
                <a:lnTo>
                  <a:pt x="501" y="41"/>
                </a:lnTo>
                <a:lnTo>
                  <a:pt x="503" y="41"/>
                </a:lnTo>
                <a:lnTo>
                  <a:pt x="505" y="42"/>
                </a:lnTo>
                <a:lnTo>
                  <a:pt x="506" y="42"/>
                </a:lnTo>
                <a:lnTo>
                  <a:pt x="507" y="42"/>
                </a:lnTo>
                <a:lnTo>
                  <a:pt x="507" y="42"/>
                </a:lnTo>
                <a:lnTo>
                  <a:pt x="508" y="41"/>
                </a:lnTo>
                <a:lnTo>
                  <a:pt x="508" y="41"/>
                </a:lnTo>
                <a:lnTo>
                  <a:pt x="509" y="41"/>
                </a:lnTo>
                <a:lnTo>
                  <a:pt x="510" y="42"/>
                </a:lnTo>
                <a:lnTo>
                  <a:pt x="511" y="42"/>
                </a:lnTo>
                <a:lnTo>
                  <a:pt x="512" y="43"/>
                </a:lnTo>
                <a:lnTo>
                  <a:pt x="515" y="45"/>
                </a:lnTo>
                <a:lnTo>
                  <a:pt x="517" y="47"/>
                </a:lnTo>
                <a:lnTo>
                  <a:pt x="518" y="48"/>
                </a:lnTo>
                <a:lnTo>
                  <a:pt x="520" y="49"/>
                </a:lnTo>
                <a:lnTo>
                  <a:pt x="524" y="54"/>
                </a:lnTo>
                <a:lnTo>
                  <a:pt x="526" y="55"/>
                </a:lnTo>
                <a:lnTo>
                  <a:pt x="528" y="57"/>
                </a:lnTo>
                <a:lnTo>
                  <a:pt x="530" y="58"/>
                </a:lnTo>
                <a:lnTo>
                  <a:pt x="531" y="59"/>
                </a:lnTo>
                <a:lnTo>
                  <a:pt x="532" y="60"/>
                </a:lnTo>
                <a:lnTo>
                  <a:pt x="534" y="61"/>
                </a:lnTo>
                <a:lnTo>
                  <a:pt x="536" y="62"/>
                </a:lnTo>
                <a:lnTo>
                  <a:pt x="538" y="63"/>
                </a:lnTo>
                <a:lnTo>
                  <a:pt x="543" y="65"/>
                </a:lnTo>
                <a:lnTo>
                  <a:pt x="548" y="66"/>
                </a:lnTo>
                <a:lnTo>
                  <a:pt x="552" y="67"/>
                </a:lnTo>
                <a:lnTo>
                  <a:pt x="553" y="68"/>
                </a:lnTo>
                <a:lnTo>
                  <a:pt x="554" y="68"/>
                </a:lnTo>
                <a:lnTo>
                  <a:pt x="556" y="68"/>
                </a:lnTo>
                <a:lnTo>
                  <a:pt x="557" y="68"/>
                </a:lnTo>
                <a:lnTo>
                  <a:pt x="558" y="68"/>
                </a:lnTo>
                <a:lnTo>
                  <a:pt x="559" y="68"/>
                </a:lnTo>
                <a:lnTo>
                  <a:pt x="560" y="68"/>
                </a:lnTo>
                <a:lnTo>
                  <a:pt x="561" y="67"/>
                </a:lnTo>
                <a:lnTo>
                  <a:pt x="562" y="67"/>
                </a:lnTo>
                <a:lnTo>
                  <a:pt x="563" y="67"/>
                </a:lnTo>
                <a:lnTo>
                  <a:pt x="564" y="66"/>
                </a:lnTo>
                <a:lnTo>
                  <a:pt x="566" y="65"/>
                </a:lnTo>
                <a:lnTo>
                  <a:pt x="567" y="63"/>
                </a:lnTo>
                <a:lnTo>
                  <a:pt x="568" y="62"/>
                </a:lnTo>
                <a:lnTo>
                  <a:pt x="570" y="60"/>
                </a:lnTo>
                <a:lnTo>
                  <a:pt x="575" y="52"/>
                </a:lnTo>
                <a:lnTo>
                  <a:pt x="576" y="50"/>
                </a:lnTo>
                <a:lnTo>
                  <a:pt x="578" y="49"/>
                </a:lnTo>
                <a:lnTo>
                  <a:pt x="579" y="48"/>
                </a:lnTo>
                <a:lnTo>
                  <a:pt x="580" y="46"/>
                </a:lnTo>
                <a:lnTo>
                  <a:pt x="585" y="43"/>
                </a:lnTo>
                <a:lnTo>
                  <a:pt x="587" y="40"/>
                </a:lnTo>
                <a:lnTo>
                  <a:pt x="589" y="38"/>
                </a:lnTo>
                <a:lnTo>
                  <a:pt x="591" y="36"/>
                </a:lnTo>
                <a:lnTo>
                  <a:pt x="592" y="35"/>
                </a:lnTo>
                <a:lnTo>
                  <a:pt x="594" y="32"/>
                </a:lnTo>
                <a:lnTo>
                  <a:pt x="595" y="30"/>
                </a:lnTo>
                <a:lnTo>
                  <a:pt x="596" y="28"/>
                </a:lnTo>
                <a:lnTo>
                  <a:pt x="597" y="26"/>
                </a:lnTo>
                <a:lnTo>
                  <a:pt x="598" y="24"/>
                </a:lnTo>
                <a:lnTo>
                  <a:pt x="601" y="17"/>
                </a:lnTo>
                <a:lnTo>
                  <a:pt x="601" y="16"/>
                </a:lnTo>
                <a:lnTo>
                  <a:pt x="602" y="14"/>
                </a:lnTo>
                <a:lnTo>
                  <a:pt x="603" y="12"/>
                </a:lnTo>
                <a:lnTo>
                  <a:pt x="604" y="11"/>
                </a:lnTo>
                <a:lnTo>
                  <a:pt x="605" y="10"/>
                </a:lnTo>
                <a:lnTo>
                  <a:pt x="606" y="8"/>
                </a:lnTo>
                <a:lnTo>
                  <a:pt x="608" y="7"/>
                </a:lnTo>
                <a:lnTo>
                  <a:pt x="609" y="6"/>
                </a:lnTo>
                <a:lnTo>
                  <a:pt x="611" y="5"/>
                </a:lnTo>
                <a:lnTo>
                  <a:pt x="613" y="4"/>
                </a:lnTo>
                <a:lnTo>
                  <a:pt x="614" y="3"/>
                </a:lnTo>
                <a:lnTo>
                  <a:pt x="616" y="2"/>
                </a:lnTo>
                <a:lnTo>
                  <a:pt x="617" y="1"/>
                </a:lnTo>
                <a:lnTo>
                  <a:pt x="618" y="1"/>
                </a:lnTo>
                <a:lnTo>
                  <a:pt x="619" y="0"/>
                </a:lnTo>
                <a:lnTo>
                  <a:pt x="621" y="0"/>
                </a:lnTo>
                <a:lnTo>
                  <a:pt x="622" y="0"/>
                </a:lnTo>
                <a:lnTo>
                  <a:pt x="623" y="0"/>
                </a:lnTo>
                <a:lnTo>
                  <a:pt x="624" y="0"/>
                </a:lnTo>
                <a:lnTo>
                  <a:pt x="625" y="1"/>
                </a:lnTo>
                <a:lnTo>
                  <a:pt x="625" y="1"/>
                </a:lnTo>
                <a:lnTo>
                  <a:pt x="626" y="2"/>
                </a:lnTo>
                <a:lnTo>
                  <a:pt x="626" y="2"/>
                </a:lnTo>
                <a:lnTo>
                  <a:pt x="626" y="2"/>
                </a:lnTo>
                <a:lnTo>
                  <a:pt x="626" y="4"/>
                </a:lnTo>
                <a:lnTo>
                  <a:pt x="626" y="6"/>
                </a:lnTo>
                <a:lnTo>
                  <a:pt x="626" y="8"/>
                </a:lnTo>
                <a:lnTo>
                  <a:pt x="626" y="10"/>
                </a:lnTo>
                <a:lnTo>
                  <a:pt x="625" y="12"/>
                </a:lnTo>
                <a:lnTo>
                  <a:pt x="625" y="14"/>
                </a:lnTo>
                <a:lnTo>
                  <a:pt x="624" y="16"/>
                </a:lnTo>
                <a:lnTo>
                  <a:pt x="624" y="18"/>
                </a:lnTo>
                <a:lnTo>
                  <a:pt x="621" y="24"/>
                </a:lnTo>
                <a:lnTo>
                  <a:pt x="620" y="29"/>
                </a:lnTo>
                <a:lnTo>
                  <a:pt x="616" y="40"/>
                </a:lnTo>
                <a:lnTo>
                  <a:pt x="614" y="45"/>
                </a:lnTo>
                <a:lnTo>
                  <a:pt x="613" y="47"/>
                </a:lnTo>
                <a:lnTo>
                  <a:pt x="612" y="51"/>
                </a:lnTo>
                <a:lnTo>
                  <a:pt x="610" y="56"/>
                </a:lnTo>
                <a:lnTo>
                  <a:pt x="609" y="57"/>
                </a:lnTo>
                <a:lnTo>
                  <a:pt x="607" y="60"/>
                </a:lnTo>
                <a:lnTo>
                  <a:pt x="607" y="61"/>
                </a:lnTo>
                <a:lnTo>
                  <a:pt x="607" y="62"/>
                </a:lnTo>
                <a:lnTo>
                  <a:pt x="606" y="63"/>
                </a:lnTo>
                <a:lnTo>
                  <a:pt x="606" y="64"/>
                </a:lnTo>
                <a:lnTo>
                  <a:pt x="606" y="66"/>
                </a:lnTo>
                <a:lnTo>
                  <a:pt x="606" y="68"/>
                </a:lnTo>
                <a:lnTo>
                  <a:pt x="607" y="73"/>
                </a:lnTo>
                <a:lnTo>
                  <a:pt x="607" y="74"/>
                </a:lnTo>
                <a:lnTo>
                  <a:pt x="607" y="76"/>
                </a:lnTo>
                <a:lnTo>
                  <a:pt x="607" y="77"/>
                </a:lnTo>
                <a:lnTo>
                  <a:pt x="607" y="78"/>
                </a:lnTo>
                <a:lnTo>
                  <a:pt x="605" y="82"/>
                </a:lnTo>
                <a:lnTo>
                  <a:pt x="605" y="84"/>
                </a:lnTo>
                <a:lnTo>
                  <a:pt x="605" y="85"/>
                </a:lnTo>
                <a:lnTo>
                  <a:pt x="605" y="86"/>
                </a:lnTo>
                <a:lnTo>
                  <a:pt x="604" y="87"/>
                </a:lnTo>
                <a:lnTo>
                  <a:pt x="605" y="89"/>
                </a:lnTo>
                <a:lnTo>
                  <a:pt x="605" y="90"/>
                </a:lnTo>
                <a:lnTo>
                  <a:pt x="605" y="93"/>
                </a:lnTo>
                <a:lnTo>
                  <a:pt x="606" y="95"/>
                </a:lnTo>
                <a:lnTo>
                  <a:pt x="606" y="100"/>
                </a:lnTo>
                <a:lnTo>
                  <a:pt x="606" y="102"/>
                </a:lnTo>
                <a:lnTo>
                  <a:pt x="606" y="103"/>
                </a:lnTo>
                <a:lnTo>
                  <a:pt x="606" y="104"/>
                </a:lnTo>
                <a:lnTo>
                  <a:pt x="606" y="106"/>
                </a:lnTo>
                <a:lnTo>
                  <a:pt x="605" y="108"/>
                </a:lnTo>
                <a:lnTo>
                  <a:pt x="604" y="109"/>
                </a:lnTo>
                <a:lnTo>
                  <a:pt x="604" y="110"/>
                </a:lnTo>
                <a:lnTo>
                  <a:pt x="603" y="111"/>
                </a:lnTo>
                <a:lnTo>
                  <a:pt x="602" y="112"/>
                </a:lnTo>
                <a:lnTo>
                  <a:pt x="601" y="113"/>
                </a:lnTo>
                <a:lnTo>
                  <a:pt x="600" y="115"/>
                </a:lnTo>
                <a:lnTo>
                  <a:pt x="595" y="118"/>
                </a:lnTo>
                <a:lnTo>
                  <a:pt x="594" y="120"/>
                </a:lnTo>
                <a:lnTo>
                  <a:pt x="590" y="123"/>
                </a:lnTo>
                <a:lnTo>
                  <a:pt x="589" y="124"/>
                </a:lnTo>
                <a:lnTo>
                  <a:pt x="588" y="126"/>
                </a:lnTo>
                <a:lnTo>
                  <a:pt x="587" y="127"/>
                </a:lnTo>
                <a:lnTo>
                  <a:pt x="586" y="129"/>
                </a:lnTo>
                <a:lnTo>
                  <a:pt x="584" y="130"/>
                </a:lnTo>
                <a:lnTo>
                  <a:pt x="584" y="131"/>
                </a:lnTo>
                <a:lnTo>
                  <a:pt x="583" y="131"/>
                </a:lnTo>
                <a:lnTo>
                  <a:pt x="582" y="132"/>
                </a:lnTo>
                <a:lnTo>
                  <a:pt x="581" y="132"/>
                </a:lnTo>
                <a:lnTo>
                  <a:pt x="579" y="133"/>
                </a:lnTo>
                <a:lnTo>
                  <a:pt x="576" y="133"/>
                </a:lnTo>
                <a:lnTo>
                  <a:pt x="574" y="133"/>
                </a:lnTo>
                <a:lnTo>
                  <a:pt x="573" y="134"/>
                </a:lnTo>
                <a:lnTo>
                  <a:pt x="572" y="134"/>
                </a:lnTo>
                <a:lnTo>
                  <a:pt x="571" y="135"/>
                </a:lnTo>
                <a:lnTo>
                  <a:pt x="571" y="135"/>
                </a:lnTo>
                <a:lnTo>
                  <a:pt x="570" y="136"/>
                </a:lnTo>
                <a:lnTo>
                  <a:pt x="570" y="136"/>
                </a:lnTo>
                <a:lnTo>
                  <a:pt x="570" y="137"/>
                </a:lnTo>
                <a:lnTo>
                  <a:pt x="569" y="137"/>
                </a:lnTo>
                <a:lnTo>
                  <a:pt x="569" y="138"/>
                </a:lnTo>
                <a:lnTo>
                  <a:pt x="569" y="139"/>
                </a:lnTo>
                <a:lnTo>
                  <a:pt x="569" y="140"/>
                </a:lnTo>
                <a:lnTo>
                  <a:pt x="570" y="142"/>
                </a:lnTo>
                <a:lnTo>
                  <a:pt x="570" y="144"/>
                </a:lnTo>
                <a:lnTo>
                  <a:pt x="572" y="149"/>
                </a:lnTo>
                <a:lnTo>
                  <a:pt x="573" y="153"/>
                </a:lnTo>
                <a:lnTo>
                  <a:pt x="574" y="156"/>
                </a:lnTo>
                <a:lnTo>
                  <a:pt x="576" y="163"/>
                </a:lnTo>
                <a:lnTo>
                  <a:pt x="576" y="166"/>
                </a:lnTo>
                <a:lnTo>
                  <a:pt x="577" y="168"/>
                </a:lnTo>
                <a:lnTo>
                  <a:pt x="578" y="172"/>
                </a:lnTo>
                <a:lnTo>
                  <a:pt x="581" y="179"/>
                </a:lnTo>
                <a:lnTo>
                  <a:pt x="583" y="185"/>
                </a:lnTo>
                <a:lnTo>
                  <a:pt x="584" y="187"/>
                </a:lnTo>
                <a:lnTo>
                  <a:pt x="584" y="189"/>
                </a:lnTo>
                <a:lnTo>
                  <a:pt x="585" y="191"/>
                </a:lnTo>
                <a:lnTo>
                  <a:pt x="585" y="197"/>
                </a:lnTo>
                <a:lnTo>
                  <a:pt x="585" y="201"/>
                </a:lnTo>
                <a:lnTo>
                  <a:pt x="586" y="203"/>
                </a:lnTo>
                <a:lnTo>
                  <a:pt x="586" y="205"/>
                </a:lnTo>
                <a:lnTo>
                  <a:pt x="587" y="210"/>
                </a:lnTo>
                <a:lnTo>
                  <a:pt x="587" y="212"/>
                </a:lnTo>
                <a:lnTo>
                  <a:pt x="587" y="213"/>
                </a:lnTo>
                <a:lnTo>
                  <a:pt x="587" y="215"/>
                </a:lnTo>
                <a:lnTo>
                  <a:pt x="587" y="216"/>
                </a:lnTo>
                <a:lnTo>
                  <a:pt x="586" y="217"/>
                </a:lnTo>
                <a:lnTo>
                  <a:pt x="586" y="218"/>
                </a:lnTo>
                <a:lnTo>
                  <a:pt x="585" y="219"/>
                </a:lnTo>
                <a:lnTo>
                  <a:pt x="583" y="223"/>
                </a:lnTo>
                <a:lnTo>
                  <a:pt x="581" y="224"/>
                </a:lnTo>
                <a:lnTo>
                  <a:pt x="581" y="226"/>
                </a:lnTo>
                <a:lnTo>
                  <a:pt x="580" y="227"/>
                </a:lnTo>
                <a:lnTo>
                  <a:pt x="580" y="228"/>
                </a:lnTo>
                <a:lnTo>
                  <a:pt x="580" y="230"/>
                </a:lnTo>
                <a:lnTo>
                  <a:pt x="579" y="231"/>
                </a:lnTo>
                <a:lnTo>
                  <a:pt x="579" y="233"/>
                </a:lnTo>
                <a:lnTo>
                  <a:pt x="579" y="234"/>
                </a:lnTo>
                <a:lnTo>
                  <a:pt x="579" y="235"/>
                </a:lnTo>
                <a:lnTo>
                  <a:pt x="579" y="238"/>
                </a:lnTo>
                <a:lnTo>
                  <a:pt x="579" y="239"/>
                </a:lnTo>
                <a:lnTo>
                  <a:pt x="579" y="241"/>
                </a:lnTo>
                <a:lnTo>
                  <a:pt x="580" y="242"/>
                </a:lnTo>
                <a:lnTo>
                  <a:pt x="580" y="244"/>
                </a:lnTo>
                <a:lnTo>
                  <a:pt x="581" y="245"/>
                </a:lnTo>
                <a:lnTo>
                  <a:pt x="584" y="250"/>
                </a:lnTo>
                <a:lnTo>
                  <a:pt x="585" y="252"/>
                </a:lnTo>
                <a:lnTo>
                  <a:pt x="586" y="253"/>
                </a:lnTo>
                <a:lnTo>
                  <a:pt x="586" y="254"/>
                </a:lnTo>
                <a:lnTo>
                  <a:pt x="587" y="256"/>
                </a:lnTo>
                <a:lnTo>
                  <a:pt x="588" y="260"/>
                </a:lnTo>
                <a:lnTo>
                  <a:pt x="589" y="262"/>
                </a:lnTo>
                <a:lnTo>
                  <a:pt x="590" y="265"/>
                </a:lnTo>
                <a:lnTo>
                  <a:pt x="592" y="268"/>
                </a:lnTo>
                <a:lnTo>
                  <a:pt x="593" y="269"/>
                </a:lnTo>
                <a:lnTo>
                  <a:pt x="594" y="271"/>
                </a:lnTo>
                <a:lnTo>
                  <a:pt x="596" y="274"/>
                </a:lnTo>
                <a:lnTo>
                  <a:pt x="599" y="277"/>
                </a:lnTo>
                <a:lnTo>
                  <a:pt x="602" y="280"/>
                </a:lnTo>
                <a:lnTo>
                  <a:pt x="603" y="281"/>
                </a:lnTo>
                <a:lnTo>
                  <a:pt x="604" y="283"/>
                </a:lnTo>
                <a:lnTo>
                  <a:pt x="605" y="284"/>
                </a:lnTo>
                <a:lnTo>
                  <a:pt x="605" y="285"/>
                </a:lnTo>
                <a:lnTo>
                  <a:pt x="605" y="286"/>
                </a:lnTo>
                <a:lnTo>
                  <a:pt x="606" y="290"/>
                </a:lnTo>
                <a:lnTo>
                  <a:pt x="606" y="291"/>
                </a:lnTo>
                <a:lnTo>
                  <a:pt x="606" y="292"/>
                </a:lnTo>
                <a:lnTo>
                  <a:pt x="608" y="296"/>
                </a:lnTo>
                <a:lnTo>
                  <a:pt x="608" y="297"/>
                </a:lnTo>
                <a:lnTo>
                  <a:pt x="608" y="298"/>
                </a:lnTo>
                <a:lnTo>
                  <a:pt x="608" y="299"/>
                </a:lnTo>
                <a:lnTo>
                  <a:pt x="608" y="301"/>
                </a:lnTo>
                <a:lnTo>
                  <a:pt x="608" y="302"/>
                </a:lnTo>
                <a:lnTo>
                  <a:pt x="607" y="305"/>
                </a:lnTo>
                <a:lnTo>
                  <a:pt x="606" y="306"/>
                </a:lnTo>
                <a:lnTo>
                  <a:pt x="606" y="307"/>
                </a:lnTo>
                <a:lnTo>
                  <a:pt x="606" y="308"/>
                </a:lnTo>
                <a:lnTo>
                  <a:pt x="607" y="308"/>
                </a:lnTo>
                <a:lnTo>
                  <a:pt x="607" y="308"/>
                </a:lnTo>
                <a:lnTo>
                  <a:pt x="607" y="309"/>
                </a:lnTo>
                <a:lnTo>
                  <a:pt x="608" y="309"/>
                </a:lnTo>
                <a:lnTo>
                  <a:pt x="608" y="309"/>
                </a:lnTo>
                <a:lnTo>
                  <a:pt x="609" y="309"/>
                </a:lnTo>
                <a:lnTo>
                  <a:pt x="611" y="310"/>
                </a:lnTo>
                <a:lnTo>
                  <a:pt x="612" y="310"/>
                </a:lnTo>
                <a:lnTo>
                  <a:pt x="616" y="311"/>
                </a:lnTo>
                <a:lnTo>
                  <a:pt x="618" y="311"/>
                </a:lnTo>
                <a:lnTo>
                  <a:pt x="618" y="312"/>
                </a:lnTo>
                <a:lnTo>
                  <a:pt x="619" y="312"/>
                </a:lnTo>
                <a:lnTo>
                  <a:pt x="620" y="313"/>
                </a:lnTo>
                <a:lnTo>
                  <a:pt x="621" y="314"/>
                </a:lnTo>
                <a:lnTo>
                  <a:pt x="622" y="315"/>
                </a:lnTo>
                <a:lnTo>
                  <a:pt x="623" y="315"/>
                </a:lnTo>
                <a:lnTo>
                  <a:pt x="624" y="316"/>
                </a:lnTo>
                <a:lnTo>
                  <a:pt x="624" y="318"/>
                </a:lnTo>
                <a:lnTo>
                  <a:pt x="625" y="319"/>
                </a:lnTo>
                <a:lnTo>
                  <a:pt x="625" y="320"/>
                </a:lnTo>
                <a:lnTo>
                  <a:pt x="626" y="322"/>
                </a:lnTo>
                <a:lnTo>
                  <a:pt x="626" y="327"/>
                </a:lnTo>
                <a:lnTo>
                  <a:pt x="626" y="329"/>
                </a:lnTo>
                <a:lnTo>
                  <a:pt x="626" y="330"/>
                </a:lnTo>
                <a:lnTo>
                  <a:pt x="626" y="333"/>
                </a:lnTo>
                <a:lnTo>
                  <a:pt x="626" y="335"/>
                </a:lnTo>
                <a:lnTo>
                  <a:pt x="625" y="338"/>
                </a:lnTo>
                <a:lnTo>
                  <a:pt x="625" y="340"/>
                </a:lnTo>
                <a:lnTo>
                  <a:pt x="624" y="341"/>
                </a:lnTo>
                <a:lnTo>
                  <a:pt x="624" y="342"/>
                </a:lnTo>
                <a:lnTo>
                  <a:pt x="623" y="344"/>
                </a:lnTo>
                <a:lnTo>
                  <a:pt x="622" y="345"/>
                </a:lnTo>
                <a:lnTo>
                  <a:pt x="619" y="349"/>
                </a:lnTo>
                <a:lnTo>
                  <a:pt x="615" y="354"/>
                </a:lnTo>
                <a:lnTo>
                  <a:pt x="615" y="355"/>
                </a:lnTo>
                <a:lnTo>
                  <a:pt x="614" y="356"/>
                </a:lnTo>
                <a:lnTo>
                  <a:pt x="613" y="357"/>
                </a:lnTo>
                <a:lnTo>
                  <a:pt x="612" y="359"/>
                </a:lnTo>
                <a:lnTo>
                  <a:pt x="612" y="360"/>
                </a:lnTo>
                <a:lnTo>
                  <a:pt x="611" y="362"/>
                </a:lnTo>
                <a:lnTo>
                  <a:pt x="611" y="363"/>
                </a:lnTo>
                <a:lnTo>
                  <a:pt x="611" y="365"/>
                </a:lnTo>
                <a:lnTo>
                  <a:pt x="611" y="366"/>
                </a:lnTo>
                <a:lnTo>
                  <a:pt x="611" y="368"/>
                </a:lnTo>
                <a:lnTo>
                  <a:pt x="611" y="369"/>
                </a:lnTo>
                <a:lnTo>
                  <a:pt x="612" y="371"/>
                </a:lnTo>
                <a:lnTo>
                  <a:pt x="614" y="376"/>
                </a:lnTo>
                <a:lnTo>
                  <a:pt x="614" y="377"/>
                </a:lnTo>
                <a:lnTo>
                  <a:pt x="614" y="377"/>
                </a:lnTo>
                <a:lnTo>
                  <a:pt x="614" y="379"/>
                </a:lnTo>
                <a:lnTo>
                  <a:pt x="613" y="381"/>
                </a:lnTo>
                <a:lnTo>
                  <a:pt x="612" y="385"/>
                </a:lnTo>
                <a:lnTo>
                  <a:pt x="611" y="388"/>
                </a:lnTo>
                <a:lnTo>
                  <a:pt x="611" y="391"/>
                </a:lnTo>
                <a:lnTo>
                  <a:pt x="611" y="394"/>
                </a:lnTo>
                <a:lnTo>
                  <a:pt x="611" y="395"/>
                </a:lnTo>
                <a:lnTo>
                  <a:pt x="611" y="395"/>
                </a:lnTo>
                <a:lnTo>
                  <a:pt x="611" y="395"/>
                </a:lnTo>
                <a:lnTo>
                  <a:pt x="610" y="395"/>
                </a:lnTo>
                <a:lnTo>
                  <a:pt x="610" y="395"/>
                </a:lnTo>
                <a:lnTo>
                  <a:pt x="608" y="396"/>
                </a:lnTo>
                <a:lnTo>
                  <a:pt x="606" y="396"/>
                </a:lnTo>
                <a:lnTo>
                  <a:pt x="604" y="395"/>
                </a:lnTo>
                <a:lnTo>
                  <a:pt x="602" y="395"/>
                </a:lnTo>
                <a:lnTo>
                  <a:pt x="600" y="395"/>
                </a:lnTo>
                <a:lnTo>
                  <a:pt x="598" y="394"/>
                </a:lnTo>
                <a:lnTo>
                  <a:pt x="595" y="393"/>
                </a:lnTo>
                <a:lnTo>
                  <a:pt x="593" y="392"/>
                </a:lnTo>
                <a:lnTo>
                  <a:pt x="590" y="391"/>
                </a:lnTo>
                <a:lnTo>
                  <a:pt x="588" y="390"/>
                </a:lnTo>
                <a:lnTo>
                  <a:pt x="586" y="389"/>
                </a:lnTo>
                <a:lnTo>
                  <a:pt x="576" y="385"/>
                </a:lnTo>
                <a:lnTo>
                  <a:pt x="572" y="383"/>
                </a:lnTo>
                <a:lnTo>
                  <a:pt x="571" y="382"/>
                </a:lnTo>
                <a:lnTo>
                  <a:pt x="569" y="381"/>
                </a:lnTo>
                <a:lnTo>
                  <a:pt x="567" y="381"/>
                </a:lnTo>
                <a:lnTo>
                  <a:pt x="565" y="380"/>
                </a:lnTo>
                <a:lnTo>
                  <a:pt x="563" y="380"/>
                </a:lnTo>
                <a:lnTo>
                  <a:pt x="562" y="380"/>
                </a:lnTo>
                <a:lnTo>
                  <a:pt x="558" y="379"/>
                </a:lnTo>
                <a:lnTo>
                  <a:pt x="555" y="379"/>
                </a:lnTo>
                <a:lnTo>
                  <a:pt x="553" y="379"/>
                </a:lnTo>
                <a:lnTo>
                  <a:pt x="552" y="379"/>
                </a:lnTo>
                <a:lnTo>
                  <a:pt x="550" y="379"/>
                </a:lnTo>
                <a:lnTo>
                  <a:pt x="546" y="380"/>
                </a:lnTo>
                <a:lnTo>
                  <a:pt x="545" y="380"/>
                </a:lnTo>
                <a:lnTo>
                  <a:pt x="544" y="380"/>
                </a:lnTo>
                <a:lnTo>
                  <a:pt x="543" y="380"/>
                </a:lnTo>
                <a:lnTo>
                  <a:pt x="542" y="380"/>
                </a:lnTo>
                <a:lnTo>
                  <a:pt x="539" y="378"/>
                </a:lnTo>
                <a:lnTo>
                  <a:pt x="537" y="378"/>
                </a:lnTo>
                <a:lnTo>
                  <a:pt x="535" y="378"/>
                </a:lnTo>
                <a:lnTo>
                  <a:pt x="534" y="378"/>
                </a:lnTo>
                <a:lnTo>
                  <a:pt x="533" y="378"/>
                </a:lnTo>
                <a:lnTo>
                  <a:pt x="532" y="378"/>
                </a:lnTo>
                <a:lnTo>
                  <a:pt x="528" y="379"/>
                </a:lnTo>
                <a:lnTo>
                  <a:pt x="526" y="380"/>
                </a:lnTo>
                <a:lnTo>
                  <a:pt x="524" y="380"/>
                </a:lnTo>
                <a:lnTo>
                  <a:pt x="522" y="380"/>
                </a:lnTo>
                <a:lnTo>
                  <a:pt x="518" y="380"/>
                </a:lnTo>
                <a:lnTo>
                  <a:pt x="515" y="379"/>
                </a:lnTo>
                <a:lnTo>
                  <a:pt x="513" y="379"/>
                </a:lnTo>
                <a:lnTo>
                  <a:pt x="509" y="378"/>
                </a:lnTo>
                <a:lnTo>
                  <a:pt x="507" y="377"/>
                </a:lnTo>
                <a:lnTo>
                  <a:pt x="507" y="377"/>
                </a:lnTo>
                <a:lnTo>
                  <a:pt x="506" y="377"/>
                </a:lnTo>
                <a:lnTo>
                  <a:pt x="506" y="377"/>
                </a:lnTo>
                <a:lnTo>
                  <a:pt x="506" y="377"/>
                </a:lnTo>
                <a:lnTo>
                  <a:pt x="505" y="378"/>
                </a:lnTo>
                <a:lnTo>
                  <a:pt x="504" y="379"/>
                </a:lnTo>
                <a:lnTo>
                  <a:pt x="504" y="381"/>
                </a:lnTo>
                <a:lnTo>
                  <a:pt x="503" y="384"/>
                </a:lnTo>
                <a:lnTo>
                  <a:pt x="500" y="395"/>
                </a:lnTo>
                <a:lnTo>
                  <a:pt x="500" y="397"/>
                </a:lnTo>
                <a:lnTo>
                  <a:pt x="499" y="398"/>
                </a:lnTo>
                <a:lnTo>
                  <a:pt x="498" y="400"/>
                </a:lnTo>
                <a:lnTo>
                  <a:pt x="498" y="400"/>
                </a:lnTo>
                <a:lnTo>
                  <a:pt x="497" y="401"/>
                </a:lnTo>
                <a:lnTo>
                  <a:pt x="496" y="402"/>
                </a:lnTo>
                <a:lnTo>
                  <a:pt x="496" y="402"/>
                </a:lnTo>
                <a:lnTo>
                  <a:pt x="495" y="402"/>
                </a:lnTo>
                <a:lnTo>
                  <a:pt x="493" y="402"/>
                </a:lnTo>
                <a:lnTo>
                  <a:pt x="491" y="403"/>
                </a:lnTo>
                <a:lnTo>
                  <a:pt x="488" y="403"/>
                </a:lnTo>
                <a:lnTo>
                  <a:pt x="486" y="402"/>
                </a:lnTo>
                <a:lnTo>
                  <a:pt x="484" y="402"/>
                </a:lnTo>
                <a:lnTo>
                  <a:pt x="478" y="401"/>
                </a:lnTo>
                <a:lnTo>
                  <a:pt x="477" y="401"/>
                </a:lnTo>
                <a:lnTo>
                  <a:pt x="476" y="401"/>
                </a:lnTo>
                <a:lnTo>
                  <a:pt x="475" y="401"/>
                </a:lnTo>
                <a:lnTo>
                  <a:pt x="473" y="401"/>
                </a:lnTo>
                <a:lnTo>
                  <a:pt x="469" y="402"/>
                </a:lnTo>
                <a:lnTo>
                  <a:pt x="467" y="402"/>
                </a:lnTo>
                <a:lnTo>
                  <a:pt x="464" y="403"/>
                </a:lnTo>
                <a:lnTo>
                  <a:pt x="462" y="403"/>
                </a:lnTo>
                <a:lnTo>
                  <a:pt x="461" y="403"/>
                </a:lnTo>
                <a:lnTo>
                  <a:pt x="460" y="403"/>
                </a:lnTo>
                <a:lnTo>
                  <a:pt x="459" y="402"/>
                </a:lnTo>
                <a:lnTo>
                  <a:pt x="458" y="401"/>
                </a:lnTo>
                <a:lnTo>
                  <a:pt x="456" y="401"/>
                </a:lnTo>
                <a:lnTo>
                  <a:pt x="456" y="401"/>
                </a:lnTo>
                <a:lnTo>
                  <a:pt x="455" y="401"/>
                </a:lnTo>
                <a:lnTo>
                  <a:pt x="454" y="401"/>
                </a:lnTo>
                <a:lnTo>
                  <a:pt x="453" y="401"/>
                </a:lnTo>
                <a:lnTo>
                  <a:pt x="452" y="401"/>
                </a:lnTo>
                <a:lnTo>
                  <a:pt x="451" y="402"/>
                </a:lnTo>
                <a:lnTo>
                  <a:pt x="449" y="402"/>
                </a:lnTo>
                <a:lnTo>
                  <a:pt x="448" y="403"/>
                </a:lnTo>
                <a:lnTo>
                  <a:pt x="447" y="404"/>
                </a:lnTo>
                <a:lnTo>
                  <a:pt x="447" y="404"/>
                </a:lnTo>
                <a:lnTo>
                  <a:pt x="444" y="407"/>
                </a:lnTo>
                <a:lnTo>
                  <a:pt x="443" y="409"/>
                </a:lnTo>
                <a:lnTo>
                  <a:pt x="441" y="410"/>
                </a:lnTo>
                <a:lnTo>
                  <a:pt x="440" y="411"/>
                </a:lnTo>
                <a:lnTo>
                  <a:pt x="439" y="412"/>
                </a:lnTo>
                <a:lnTo>
                  <a:pt x="439" y="412"/>
                </a:lnTo>
                <a:lnTo>
                  <a:pt x="438" y="412"/>
                </a:lnTo>
                <a:lnTo>
                  <a:pt x="437" y="412"/>
                </a:lnTo>
                <a:lnTo>
                  <a:pt x="437" y="412"/>
                </a:lnTo>
                <a:lnTo>
                  <a:pt x="436" y="412"/>
                </a:lnTo>
                <a:lnTo>
                  <a:pt x="436" y="412"/>
                </a:lnTo>
                <a:lnTo>
                  <a:pt x="435" y="412"/>
                </a:lnTo>
                <a:lnTo>
                  <a:pt x="435" y="411"/>
                </a:lnTo>
                <a:lnTo>
                  <a:pt x="429" y="403"/>
                </a:lnTo>
                <a:lnTo>
                  <a:pt x="428" y="401"/>
                </a:lnTo>
                <a:lnTo>
                  <a:pt x="426" y="400"/>
                </a:lnTo>
                <a:lnTo>
                  <a:pt x="425" y="399"/>
                </a:lnTo>
                <a:lnTo>
                  <a:pt x="424" y="398"/>
                </a:lnTo>
                <a:lnTo>
                  <a:pt x="420" y="395"/>
                </a:lnTo>
                <a:lnTo>
                  <a:pt x="415" y="392"/>
                </a:lnTo>
                <a:lnTo>
                  <a:pt x="413" y="391"/>
                </a:lnTo>
                <a:lnTo>
                  <a:pt x="411" y="390"/>
                </a:lnTo>
                <a:lnTo>
                  <a:pt x="409" y="389"/>
                </a:lnTo>
                <a:lnTo>
                  <a:pt x="404" y="387"/>
                </a:lnTo>
                <a:lnTo>
                  <a:pt x="398" y="386"/>
                </a:lnTo>
                <a:lnTo>
                  <a:pt x="397" y="385"/>
                </a:lnTo>
                <a:lnTo>
                  <a:pt x="394" y="385"/>
                </a:lnTo>
                <a:lnTo>
                  <a:pt x="393" y="384"/>
                </a:lnTo>
                <a:lnTo>
                  <a:pt x="392" y="384"/>
                </a:lnTo>
                <a:lnTo>
                  <a:pt x="391" y="384"/>
                </a:lnTo>
                <a:lnTo>
                  <a:pt x="389" y="382"/>
                </a:lnTo>
                <a:lnTo>
                  <a:pt x="387" y="381"/>
                </a:lnTo>
                <a:lnTo>
                  <a:pt x="386" y="379"/>
                </a:lnTo>
                <a:lnTo>
                  <a:pt x="384" y="378"/>
                </a:lnTo>
                <a:lnTo>
                  <a:pt x="382" y="375"/>
                </a:lnTo>
                <a:lnTo>
                  <a:pt x="381" y="373"/>
                </a:lnTo>
                <a:lnTo>
                  <a:pt x="379" y="371"/>
                </a:lnTo>
                <a:lnTo>
                  <a:pt x="374" y="365"/>
                </a:lnTo>
                <a:lnTo>
                  <a:pt x="372" y="364"/>
                </a:lnTo>
                <a:lnTo>
                  <a:pt x="370" y="362"/>
                </a:lnTo>
                <a:lnTo>
                  <a:pt x="368" y="361"/>
                </a:lnTo>
                <a:lnTo>
                  <a:pt x="366" y="359"/>
                </a:lnTo>
                <a:lnTo>
                  <a:pt x="364" y="358"/>
                </a:lnTo>
                <a:lnTo>
                  <a:pt x="362" y="357"/>
                </a:lnTo>
                <a:lnTo>
                  <a:pt x="356" y="355"/>
                </a:lnTo>
                <a:lnTo>
                  <a:pt x="351" y="351"/>
                </a:lnTo>
                <a:lnTo>
                  <a:pt x="349" y="351"/>
                </a:lnTo>
                <a:lnTo>
                  <a:pt x="348" y="351"/>
                </a:lnTo>
                <a:lnTo>
                  <a:pt x="344" y="349"/>
                </a:lnTo>
                <a:lnTo>
                  <a:pt x="339" y="348"/>
                </a:lnTo>
                <a:lnTo>
                  <a:pt x="333" y="346"/>
                </a:lnTo>
                <a:lnTo>
                  <a:pt x="332" y="346"/>
                </a:lnTo>
                <a:lnTo>
                  <a:pt x="328" y="344"/>
                </a:lnTo>
                <a:lnTo>
                  <a:pt x="327" y="344"/>
                </a:lnTo>
                <a:lnTo>
                  <a:pt x="326" y="343"/>
                </a:lnTo>
                <a:lnTo>
                  <a:pt x="325" y="343"/>
                </a:lnTo>
                <a:lnTo>
                  <a:pt x="323" y="343"/>
                </a:lnTo>
                <a:lnTo>
                  <a:pt x="317" y="343"/>
                </a:lnTo>
                <a:lnTo>
                  <a:pt x="315" y="343"/>
                </a:lnTo>
                <a:lnTo>
                  <a:pt x="314" y="342"/>
                </a:lnTo>
                <a:lnTo>
                  <a:pt x="313" y="342"/>
                </a:lnTo>
                <a:lnTo>
                  <a:pt x="312" y="342"/>
                </a:lnTo>
                <a:lnTo>
                  <a:pt x="312" y="342"/>
                </a:lnTo>
                <a:lnTo>
                  <a:pt x="311" y="341"/>
                </a:lnTo>
                <a:lnTo>
                  <a:pt x="310" y="341"/>
                </a:lnTo>
                <a:lnTo>
                  <a:pt x="309" y="340"/>
                </a:lnTo>
                <a:lnTo>
                  <a:pt x="307" y="338"/>
                </a:lnTo>
                <a:lnTo>
                  <a:pt x="304" y="334"/>
                </a:lnTo>
                <a:lnTo>
                  <a:pt x="302" y="333"/>
                </a:lnTo>
                <a:lnTo>
                  <a:pt x="300" y="331"/>
                </a:lnTo>
                <a:lnTo>
                  <a:pt x="299" y="330"/>
                </a:lnTo>
                <a:lnTo>
                  <a:pt x="298" y="329"/>
                </a:lnTo>
                <a:lnTo>
                  <a:pt x="297" y="329"/>
                </a:lnTo>
                <a:lnTo>
                  <a:pt x="296" y="328"/>
                </a:lnTo>
                <a:lnTo>
                  <a:pt x="295" y="327"/>
                </a:lnTo>
                <a:lnTo>
                  <a:pt x="293" y="327"/>
                </a:lnTo>
                <a:lnTo>
                  <a:pt x="291" y="326"/>
                </a:lnTo>
                <a:lnTo>
                  <a:pt x="287" y="325"/>
                </a:lnTo>
                <a:lnTo>
                  <a:pt x="284" y="325"/>
                </a:lnTo>
                <a:lnTo>
                  <a:pt x="282" y="324"/>
                </a:lnTo>
                <a:lnTo>
                  <a:pt x="280" y="323"/>
                </a:lnTo>
                <a:lnTo>
                  <a:pt x="279" y="323"/>
                </a:lnTo>
                <a:lnTo>
                  <a:pt x="278" y="322"/>
                </a:lnTo>
                <a:lnTo>
                  <a:pt x="277" y="321"/>
                </a:lnTo>
                <a:lnTo>
                  <a:pt x="276" y="321"/>
                </a:lnTo>
                <a:lnTo>
                  <a:pt x="275" y="320"/>
                </a:lnTo>
                <a:lnTo>
                  <a:pt x="274" y="319"/>
                </a:lnTo>
                <a:lnTo>
                  <a:pt x="273" y="318"/>
                </a:lnTo>
                <a:lnTo>
                  <a:pt x="271" y="315"/>
                </a:lnTo>
                <a:lnTo>
                  <a:pt x="270" y="314"/>
                </a:lnTo>
                <a:lnTo>
                  <a:pt x="269" y="314"/>
                </a:lnTo>
                <a:lnTo>
                  <a:pt x="268" y="313"/>
                </a:lnTo>
                <a:lnTo>
                  <a:pt x="268" y="313"/>
                </a:lnTo>
                <a:lnTo>
                  <a:pt x="267" y="313"/>
                </a:lnTo>
                <a:lnTo>
                  <a:pt x="266" y="313"/>
                </a:lnTo>
                <a:lnTo>
                  <a:pt x="265" y="314"/>
                </a:lnTo>
                <a:lnTo>
                  <a:pt x="264" y="315"/>
                </a:lnTo>
                <a:lnTo>
                  <a:pt x="263" y="316"/>
                </a:lnTo>
                <a:lnTo>
                  <a:pt x="261" y="318"/>
                </a:lnTo>
                <a:lnTo>
                  <a:pt x="260" y="319"/>
                </a:lnTo>
                <a:lnTo>
                  <a:pt x="259" y="321"/>
                </a:lnTo>
                <a:lnTo>
                  <a:pt x="257" y="323"/>
                </a:lnTo>
                <a:lnTo>
                  <a:pt x="256" y="326"/>
                </a:lnTo>
                <a:lnTo>
                  <a:pt x="254" y="330"/>
                </a:lnTo>
                <a:lnTo>
                  <a:pt x="254" y="331"/>
                </a:lnTo>
                <a:lnTo>
                  <a:pt x="253" y="332"/>
                </a:lnTo>
                <a:lnTo>
                  <a:pt x="252" y="334"/>
                </a:lnTo>
                <a:lnTo>
                  <a:pt x="250" y="336"/>
                </a:lnTo>
                <a:lnTo>
                  <a:pt x="248" y="340"/>
                </a:lnTo>
                <a:lnTo>
                  <a:pt x="247" y="340"/>
                </a:lnTo>
                <a:lnTo>
                  <a:pt x="246" y="341"/>
                </a:lnTo>
                <a:lnTo>
                  <a:pt x="245" y="342"/>
                </a:lnTo>
                <a:lnTo>
                  <a:pt x="245" y="342"/>
                </a:lnTo>
                <a:lnTo>
                  <a:pt x="243" y="343"/>
                </a:lnTo>
                <a:lnTo>
                  <a:pt x="242" y="343"/>
                </a:lnTo>
                <a:lnTo>
                  <a:pt x="241" y="343"/>
                </a:lnTo>
                <a:lnTo>
                  <a:pt x="239" y="343"/>
                </a:lnTo>
                <a:lnTo>
                  <a:pt x="237" y="343"/>
                </a:lnTo>
                <a:lnTo>
                  <a:pt x="235" y="343"/>
                </a:lnTo>
                <a:lnTo>
                  <a:pt x="234" y="343"/>
                </a:lnTo>
                <a:lnTo>
                  <a:pt x="233" y="343"/>
                </a:lnTo>
                <a:lnTo>
                  <a:pt x="232" y="342"/>
                </a:lnTo>
                <a:lnTo>
                  <a:pt x="231" y="342"/>
                </a:lnTo>
                <a:lnTo>
                  <a:pt x="229" y="341"/>
                </a:lnTo>
                <a:lnTo>
                  <a:pt x="224" y="339"/>
                </a:lnTo>
                <a:lnTo>
                  <a:pt x="216" y="334"/>
                </a:lnTo>
                <a:lnTo>
                  <a:pt x="213" y="333"/>
                </a:lnTo>
                <a:lnTo>
                  <a:pt x="212" y="332"/>
                </a:lnTo>
                <a:lnTo>
                  <a:pt x="211" y="331"/>
                </a:lnTo>
                <a:lnTo>
                  <a:pt x="210" y="330"/>
                </a:lnTo>
                <a:lnTo>
                  <a:pt x="209" y="329"/>
                </a:lnTo>
                <a:lnTo>
                  <a:pt x="208" y="327"/>
                </a:lnTo>
                <a:lnTo>
                  <a:pt x="207" y="326"/>
                </a:lnTo>
                <a:lnTo>
                  <a:pt x="207" y="325"/>
                </a:lnTo>
                <a:lnTo>
                  <a:pt x="207" y="323"/>
                </a:lnTo>
                <a:lnTo>
                  <a:pt x="207" y="322"/>
                </a:lnTo>
                <a:lnTo>
                  <a:pt x="207" y="320"/>
                </a:lnTo>
                <a:lnTo>
                  <a:pt x="207" y="318"/>
                </a:lnTo>
                <a:lnTo>
                  <a:pt x="208" y="315"/>
                </a:lnTo>
                <a:lnTo>
                  <a:pt x="208" y="314"/>
                </a:lnTo>
                <a:lnTo>
                  <a:pt x="208" y="314"/>
                </a:lnTo>
                <a:lnTo>
                  <a:pt x="208" y="313"/>
                </a:lnTo>
                <a:lnTo>
                  <a:pt x="208" y="312"/>
                </a:lnTo>
                <a:lnTo>
                  <a:pt x="208" y="311"/>
                </a:lnTo>
                <a:lnTo>
                  <a:pt x="207" y="310"/>
                </a:lnTo>
                <a:lnTo>
                  <a:pt x="207" y="310"/>
                </a:lnTo>
                <a:lnTo>
                  <a:pt x="206" y="310"/>
                </a:lnTo>
                <a:lnTo>
                  <a:pt x="203" y="309"/>
                </a:lnTo>
                <a:lnTo>
                  <a:pt x="202" y="309"/>
                </a:lnTo>
                <a:lnTo>
                  <a:pt x="200" y="308"/>
                </a:lnTo>
                <a:lnTo>
                  <a:pt x="199" y="308"/>
                </a:lnTo>
                <a:lnTo>
                  <a:pt x="197" y="307"/>
                </a:lnTo>
                <a:lnTo>
                  <a:pt x="196" y="306"/>
                </a:lnTo>
                <a:lnTo>
                  <a:pt x="194" y="305"/>
                </a:lnTo>
                <a:lnTo>
                  <a:pt x="191" y="303"/>
                </a:lnTo>
                <a:lnTo>
                  <a:pt x="190" y="302"/>
                </a:lnTo>
                <a:lnTo>
                  <a:pt x="188" y="301"/>
                </a:lnTo>
                <a:lnTo>
                  <a:pt x="186" y="301"/>
                </a:lnTo>
                <a:lnTo>
                  <a:pt x="184" y="300"/>
                </a:lnTo>
                <a:lnTo>
                  <a:pt x="182" y="299"/>
                </a:lnTo>
                <a:lnTo>
                  <a:pt x="180" y="299"/>
                </a:lnTo>
                <a:lnTo>
                  <a:pt x="178" y="298"/>
                </a:lnTo>
                <a:lnTo>
                  <a:pt x="177" y="298"/>
                </a:lnTo>
                <a:lnTo>
                  <a:pt x="176" y="297"/>
                </a:lnTo>
                <a:lnTo>
                  <a:pt x="175" y="297"/>
                </a:lnTo>
                <a:lnTo>
                  <a:pt x="174" y="296"/>
                </a:lnTo>
                <a:lnTo>
                  <a:pt x="174" y="296"/>
                </a:lnTo>
                <a:lnTo>
                  <a:pt x="173" y="295"/>
                </a:lnTo>
                <a:lnTo>
                  <a:pt x="173" y="294"/>
                </a:lnTo>
                <a:lnTo>
                  <a:pt x="172" y="293"/>
                </a:lnTo>
                <a:lnTo>
                  <a:pt x="171" y="289"/>
                </a:lnTo>
                <a:lnTo>
                  <a:pt x="171" y="288"/>
                </a:lnTo>
                <a:lnTo>
                  <a:pt x="171" y="288"/>
                </a:lnTo>
                <a:lnTo>
                  <a:pt x="170" y="287"/>
                </a:lnTo>
                <a:lnTo>
                  <a:pt x="170" y="287"/>
                </a:lnTo>
                <a:lnTo>
                  <a:pt x="170" y="286"/>
                </a:lnTo>
                <a:lnTo>
                  <a:pt x="169" y="286"/>
                </a:lnTo>
                <a:lnTo>
                  <a:pt x="168" y="286"/>
                </a:lnTo>
                <a:lnTo>
                  <a:pt x="167" y="285"/>
                </a:lnTo>
                <a:lnTo>
                  <a:pt x="164" y="284"/>
                </a:lnTo>
                <a:lnTo>
                  <a:pt x="162" y="283"/>
                </a:lnTo>
                <a:lnTo>
                  <a:pt x="158" y="283"/>
                </a:lnTo>
                <a:lnTo>
                  <a:pt x="157" y="282"/>
                </a:lnTo>
                <a:lnTo>
                  <a:pt x="155" y="282"/>
                </a:lnTo>
                <a:lnTo>
                  <a:pt x="154" y="281"/>
                </a:lnTo>
                <a:lnTo>
                  <a:pt x="152" y="280"/>
                </a:lnTo>
                <a:lnTo>
                  <a:pt x="150" y="279"/>
                </a:lnTo>
                <a:lnTo>
                  <a:pt x="149" y="278"/>
                </a:lnTo>
                <a:lnTo>
                  <a:pt x="148" y="277"/>
                </a:lnTo>
                <a:lnTo>
                  <a:pt x="147" y="276"/>
                </a:lnTo>
                <a:lnTo>
                  <a:pt x="143" y="272"/>
                </a:lnTo>
                <a:lnTo>
                  <a:pt x="143" y="272"/>
                </a:lnTo>
                <a:lnTo>
                  <a:pt x="142" y="272"/>
                </a:lnTo>
                <a:lnTo>
                  <a:pt x="141" y="271"/>
                </a:lnTo>
                <a:lnTo>
                  <a:pt x="139" y="270"/>
                </a:lnTo>
                <a:lnTo>
                  <a:pt x="135" y="268"/>
                </a:lnTo>
                <a:lnTo>
                  <a:pt x="134" y="268"/>
                </a:lnTo>
                <a:lnTo>
                  <a:pt x="132" y="267"/>
                </a:lnTo>
                <a:lnTo>
                  <a:pt x="131" y="266"/>
                </a:lnTo>
                <a:lnTo>
                  <a:pt x="130" y="266"/>
                </a:lnTo>
                <a:lnTo>
                  <a:pt x="129" y="265"/>
                </a:lnTo>
                <a:lnTo>
                  <a:pt x="126" y="264"/>
                </a:lnTo>
                <a:lnTo>
                  <a:pt x="125" y="264"/>
                </a:lnTo>
                <a:lnTo>
                  <a:pt x="124" y="264"/>
                </a:lnTo>
                <a:lnTo>
                  <a:pt x="123" y="264"/>
                </a:lnTo>
                <a:lnTo>
                  <a:pt x="122" y="264"/>
                </a:lnTo>
                <a:lnTo>
                  <a:pt x="120" y="265"/>
                </a:lnTo>
                <a:lnTo>
                  <a:pt x="119" y="265"/>
                </a:lnTo>
                <a:lnTo>
                  <a:pt x="118" y="265"/>
                </a:lnTo>
                <a:lnTo>
                  <a:pt x="117" y="265"/>
                </a:lnTo>
                <a:lnTo>
                  <a:pt x="115" y="265"/>
                </a:lnTo>
                <a:lnTo>
                  <a:pt x="112" y="264"/>
                </a:lnTo>
                <a:lnTo>
                  <a:pt x="111" y="264"/>
                </a:lnTo>
                <a:lnTo>
                  <a:pt x="110" y="264"/>
                </a:lnTo>
                <a:lnTo>
                  <a:pt x="109" y="264"/>
                </a:lnTo>
                <a:lnTo>
                  <a:pt x="104" y="265"/>
                </a:lnTo>
                <a:lnTo>
                  <a:pt x="102" y="265"/>
                </a:lnTo>
                <a:lnTo>
                  <a:pt x="101" y="265"/>
                </a:lnTo>
                <a:lnTo>
                  <a:pt x="99" y="264"/>
                </a:lnTo>
                <a:lnTo>
                  <a:pt x="97" y="264"/>
                </a:lnTo>
                <a:lnTo>
                  <a:pt x="96" y="264"/>
                </a:lnTo>
                <a:lnTo>
                  <a:pt x="95" y="263"/>
                </a:lnTo>
                <a:lnTo>
                  <a:pt x="94" y="263"/>
                </a:lnTo>
                <a:lnTo>
                  <a:pt x="93" y="263"/>
                </a:lnTo>
                <a:lnTo>
                  <a:pt x="92" y="261"/>
                </a:lnTo>
                <a:lnTo>
                  <a:pt x="89" y="259"/>
                </a:lnTo>
                <a:lnTo>
                  <a:pt x="88" y="258"/>
                </a:lnTo>
                <a:lnTo>
                  <a:pt x="85" y="255"/>
                </a:lnTo>
                <a:lnTo>
                  <a:pt x="84" y="254"/>
                </a:lnTo>
                <a:lnTo>
                  <a:pt x="74" y="247"/>
                </a:lnTo>
                <a:lnTo>
                  <a:pt x="69" y="244"/>
                </a:lnTo>
                <a:lnTo>
                  <a:pt x="67" y="242"/>
                </a:lnTo>
                <a:lnTo>
                  <a:pt x="59" y="236"/>
                </a:lnTo>
                <a:lnTo>
                  <a:pt x="53" y="232"/>
                </a:lnTo>
                <a:lnTo>
                  <a:pt x="53" y="232"/>
                </a:lnTo>
                <a:lnTo>
                  <a:pt x="53" y="231"/>
                </a:lnTo>
                <a:lnTo>
                  <a:pt x="53" y="228"/>
                </a:lnTo>
                <a:lnTo>
                  <a:pt x="54" y="223"/>
                </a:lnTo>
                <a:lnTo>
                  <a:pt x="55" y="218"/>
                </a:lnTo>
                <a:lnTo>
                  <a:pt x="55" y="213"/>
                </a:lnTo>
                <a:lnTo>
                  <a:pt x="55" y="212"/>
                </a:lnTo>
                <a:lnTo>
                  <a:pt x="56" y="211"/>
                </a:lnTo>
                <a:lnTo>
                  <a:pt x="56" y="210"/>
                </a:lnTo>
                <a:lnTo>
                  <a:pt x="56" y="209"/>
                </a:lnTo>
                <a:lnTo>
                  <a:pt x="57" y="208"/>
                </a:lnTo>
                <a:lnTo>
                  <a:pt x="59" y="205"/>
                </a:lnTo>
                <a:lnTo>
                  <a:pt x="60" y="204"/>
                </a:lnTo>
                <a:lnTo>
                  <a:pt x="61" y="203"/>
                </a:lnTo>
                <a:lnTo>
                  <a:pt x="63" y="198"/>
                </a:lnTo>
                <a:lnTo>
                  <a:pt x="64" y="195"/>
                </a:lnTo>
                <a:lnTo>
                  <a:pt x="65" y="193"/>
                </a:lnTo>
                <a:lnTo>
                  <a:pt x="65" y="191"/>
                </a:lnTo>
                <a:lnTo>
                  <a:pt x="66" y="190"/>
                </a:lnTo>
                <a:lnTo>
                  <a:pt x="66" y="189"/>
                </a:lnTo>
                <a:lnTo>
                  <a:pt x="66" y="187"/>
                </a:lnTo>
                <a:lnTo>
                  <a:pt x="65" y="186"/>
                </a:lnTo>
                <a:lnTo>
                  <a:pt x="65" y="182"/>
                </a:lnTo>
                <a:lnTo>
                  <a:pt x="64" y="181"/>
                </a:lnTo>
                <a:lnTo>
                  <a:pt x="64" y="180"/>
                </a:lnTo>
                <a:lnTo>
                  <a:pt x="64" y="179"/>
                </a:lnTo>
                <a:lnTo>
                  <a:pt x="64" y="178"/>
                </a:lnTo>
                <a:lnTo>
                  <a:pt x="65" y="177"/>
                </a:lnTo>
                <a:lnTo>
                  <a:pt x="65" y="174"/>
                </a:lnTo>
                <a:lnTo>
                  <a:pt x="65" y="172"/>
                </a:lnTo>
                <a:lnTo>
                  <a:pt x="65" y="171"/>
                </a:lnTo>
                <a:lnTo>
                  <a:pt x="65" y="170"/>
                </a:lnTo>
                <a:lnTo>
                  <a:pt x="65" y="169"/>
                </a:lnTo>
                <a:lnTo>
                  <a:pt x="65" y="168"/>
                </a:lnTo>
                <a:lnTo>
                  <a:pt x="64" y="167"/>
                </a:lnTo>
                <a:lnTo>
                  <a:pt x="63" y="166"/>
                </a:lnTo>
                <a:lnTo>
                  <a:pt x="62" y="165"/>
                </a:lnTo>
                <a:lnTo>
                  <a:pt x="61" y="164"/>
                </a:lnTo>
                <a:lnTo>
                  <a:pt x="59" y="163"/>
                </a:lnTo>
                <a:lnTo>
                  <a:pt x="58" y="162"/>
                </a:lnTo>
                <a:lnTo>
                  <a:pt x="54" y="160"/>
                </a:lnTo>
                <a:lnTo>
                  <a:pt x="53" y="160"/>
                </a:lnTo>
                <a:lnTo>
                  <a:pt x="50" y="158"/>
                </a:lnTo>
                <a:lnTo>
                  <a:pt x="48" y="156"/>
                </a:lnTo>
                <a:lnTo>
                  <a:pt x="46" y="155"/>
                </a:lnTo>
                <a:lnTo>
                  <a:pt x="45" y="154"/>
                </a:lnTo>
                <a:lnTo>
                  <a:pt x="43" y="152"/>
                </a:lnTo>
                <a:lnTo>
                  <a:pt x="43" y="151"/>
                </a:lnTo>
                <a:lnTo>
                  <a:pt x="42" y="151"/>
                </a:lnTo>
                <a:lnTo>
                  <a:pt x="42" y="150"/>
                </a:lnTo>
                <a:lnTo>
                  <a:pt x="41" y="149"/>
                </a:lnTo>
                <a:lnTo>
                  <a:pt x="41" y="148"/>
                </a:lnTo>
                <a:lnTo>
                  <a:pt x="41" y="147"/>
                </a:lnTo>
                <a:lnTo>
                  <a:pt x="41" y="144"/>
                </a:lnTo>
                <a:lnTo>
                  <a:pt x="40" y="142"/>
                </a:lnTo>
                <a:lnTo>
                  <a:pt x="40" y="142"/>
                </a:lnTo>
                <a:lnTo>
                  <a:pt x="40" y="141"/>
                </a:lnTo>
                <a:lnTo>
                  <a:pt x="40" y="140"/>
                </a:lnTo>
                <a:lnTo>
                  <a:pt x="39" y="140"/>
                </a:lnTo>
                <a:lnTo>
                  <a:pt x="39" y="140"/>
                </a:lnTo>
                <a:lnTo>
                  <a:pt x="37" y="139"/>
                </a:lnTo>
                <a:lnTo>
                  <a:pt x="37" y="139"/>
                </a:lnTo>
                <a:lnTo>
                  <a:pt x="36" y="138"/>
                </a:lnTo>
                <a:lnTo>
                  <a:pt x="35" y="137"/>
                </a:lnTo>
                <a:lnTo>
                  <a:pt x="34" y="137"/>
                </a:lnTo>
                <a:lnTo>
                  <a:pt x="34" y="136"/>
                </a:lnTo>
                <a:lnTo>
                  <a:pt x="33" y="136"/>
                </a:lnTo>
                <a:lnTo>
                  <a:pt x="32" y="136"/>
                </a:lnTo>
                <a:lnTo>
                  <a:pt x="30" y="136"/>
                </a:lnTo>
                <a:lnTo>
                  <a:pt x="29" y="135"/>
                </a:lnTo>
                <a:lnTo>
                  <a:pt x="26" y="135"/>
                </a:lnTo>
                <a:lnTo>
                  <a:pt x="24" y="134"/>
                </a:lnTo>
                <a:lnTo>
                  <a:pt x="23" y="134"/>
                </a:lnTo>
                <a:lnTo>
                  <a:pt x="23" y="133"/>
                </a:lnTo>
                <a:lnTo>
                  <a:pt x="22" y="133"/>
                </a:lnTo>
                <a:lnTo>
                  <a:pt x="21" y="131"/>
                </a:lnTo>
                <a:lnTo>
                  <a:pt x="20" y="131"/>
                </a:lnTo>
                <a:lnTo>
                  <a:pt x="19" y="130"/>
                </a:lnTo>
                <a:lnTo>
                  <a:pt x="17" y="129"/>
                </a:lnTo>
                <a:lnTo>
                  <a:pt x="16" y="129"/>
                </a:lnTo>
                <a:lnTo>
                  <a:pt x="15" y="128"/>
                </a:lnTo>
                <a:lnTo>
                  <a:pt x="12" y="127"/>
                </a:lnTo>
                <a:lnTo>
                  <a:pt x="10" y="127"/>
                </a:lnTo>
                <a:lnTo>
                  <a:pt x="8" y="126"/>
                </a:lnTo>
                <a:lnTo>
                  <a:pt x="7" y="125"/>
                </a:lnTo>
                <a:lnTo>
                  <a:pt x="5" y="124"/>
                </a:lnTo>
                <a:lnTo>
                  <a:pt x="4" y="124"/>
                </a:lnTo>
                <a:lnTo>
                  <a:pt x="3" y="123"/>
                </a:lnTo>
                <a:lnTo>
                  <a:pt x="2" y="122"/>
                </a:lnTo>
                <a:lnTo>
                  <a:pt x="1" y="121"/>
                </a:lnTo>
                <a:lnTo>
                  <a:pt x="1" y="119"/>
                </a:lnTo>
                <a:lnTo>
                  <a:pt x="0" y="118"/>
                </a:lnTo>
                <a:lnTo>
                  <a:pt x="0" y="117"/>
                </a:lnTo>
                <a:lnTo>
                  <a:pt x="0" y="116"/>
                </a:lnTo>
                <a:lnTo>
                  <a:pt x="0" y="116"/>
                </a:lnTo>
                <a:lnTo>
                  <a:pt x="0" y="115"/>
                </a:lnTo>
                <a:lnTo>
                  <a:pt x="0" y="115"/>
                </a:lnTo>
                <a:lnTo>
                  <a:pt x="1" y="114"/>
                </a:lnTo>
                <a:lnTo>
                  <a:pt x="1" y="113"/>
                </a:lnTo>
                <a:lnTo>
                  <a:pt x="2" y="113"/>
                </a:lnTo>
                <a:lnTo>
                  <a:pt x="3" y="112"/>
                </a:lnTo>
                <a:lnTo>
                  <a:pt x="4" y="112"/>
                </a:lnTo>
                <a:lnTo>
                  <a:pt x="5" y="111"/>
                </a:lnTo>
                <a:lnTo>
                  <a:pt x="7" y="110"/>
                </a:lnTo>
                <a:lnTo>
                  <a:pt x="7" y="110"/>
                </a:lnTo>
                <a:lnTo>
                  <a:pt x="8" y="109"/>
                </a:lnTo>
                <a:lnTo>
                  <a:pt x="8" y="109"/>
                </a:lnTo>
                <a:lnTo>
                  <a:pt x="8" y="109"/>
                </a:lnTo>
                <a:lnTo>
                  <a:pt x="8" y="108"/>
                </a:lnTo>
                <a:lnTo>
                  <a:pt x="7" y="108"/>
                </a:lnTo>
                <a:lnTo>
                  <a:pt x="6" y="106"/>
                </a:lnTo>
                <a:lnTo>
                  <a:pt x="6" y="106"/>
                </a:lnTo>
                <a:lnTo>
                  <a:pt x="6" y="105"/>
                </a:lnTo>
                <a:lnTo>
                  <a:pt x="6" y="105"/>
                </a:lnTo>
                <a:lnTo>
                  <a:pt x="6" y="105"/>
                </a:lnTo>
                <a:lnTo>
                  <a:pt x="6" y="104"/>
                </a:lnTo>
                <a:lnTo>
                  <a:pt x="6" y="104"/>
                </a:lnTo>
                <a:lnTo>
                  <a:pt x="6" y="103"/>
                </a:lnTo>
                <a:lnTo>
                  <a:pt x="7" y="102"/>
                </a:lnTo>
                <a:lnTo>
                  <a:pt x="10" y="100"/>
                </a:lnTo>
                <a:lnTo>
                  <a:pt x="11" y="99"/>
                </a:lnTo>
                <a:lnTo>
                  <a:pt x="12" y="98"/>
                </a:lnTo>
                <a:lnTo>
                  <a:pt x="13" y="98"/>
                </a:lnTo>
                <a:lnTo>
                  <a:pt x="13" y="97"/>
                </a:lnTo>
                <a:lnTo>
                  <a:pt x="14" y="96"/>
                </a:lnTo>
                <a:lnTo>
                  <a:pt x="14" y="95"/>
                </a:lnTo>
                <a:lnTo>
                  <a:pt x="14" y="94"/>
                </a:lnTo>
                <a:lnTo>
                  <a:pt x="15" y="93"/>
                </a:lnTo>
                <a:lnTo>
                  <a:pt x="15" y="89"/>
                </a:lnTo>
                <a:lnTo>
                  <a:pt x="15" y="87"/>
                </a:lnTo>
                <a:lnTo>
                  <a:pt x="16" y="86"/>
                </a:lnTo>
                <a:lnTo>
                  <a:pt x="16" y="86"/>
                </a:lnTo>
                <a:lnTo>
                  <a:pt x="17" y="84"/>
                </a:lnTo>
                <a:lnTo>
                  <a:pt x="18" y="83"/>
                </a:lnTo>
                <a:lnTo>
                  <a:pt x="18" y="83"/>
                </a:lnTo>
                <a:lnTo>
                  <a:pt x="17" y="82"/>
                </a:lnTo>
                <a:lnTo>
                  <a:pt x="17" y="82"/>
                </a:lnTo>
                <a:lnTo>
                  <a:pt x="17" y="81"/>
                </a:lnTo>
                <a:lnTo>
                  <a:pt x="15" y="80"/>
                </a:lnTo>
                <a:lnTo>
                  <a:pt x="15" y="79"/>
                </a:lnTo>
                <a:lnTo>
                  <a:pt x="14" y="78"/>
                </a:lnTo>
                <a:lnTo>
                  <a:pt x="14" y="78"/>
                </a:lnTo>
                <a:lnTo>
                  <a:pt x="14" y="77"/>
                </a:lnTo>
                <a:lnTo>
                  <a:pt x="14" y="77"/>
                </a:lnTo>
                <a:lnTo>
                  <a:pt x="14" y="76"/>
                </a:lnTo>
                <a:lnTo>
                  <a:pt x="15" y="76"/>
                </a:lnTo>
                <a:lnTo>
                  <a:pt x="15" y="75"/>
                </a:lnTo>
                <a:lnTo>
                  <a:pt x="16" y="75"/>
                </a:lnTo>
                <a:lnTo>
                  <a:pt x="16" y="74"/>
                </a:lnTo>
                <a:lnTo>
                  <a:pt x="17" y="74"/>
                </a:lnTo>
                <a:lnTo>
                  <a:pt x="19" y="73"/>
                </a:lnTo>
                <a:lnTo>
                  <a:pt x="21" y="73"/>
                </a:lnTo>
                <a:lnTo>
                  <a:pt x="22" y="72"/>
                </a:lnTo>
                <a:lnTo>
                  <a:pt x="23" y="72"/>
                </a:lnTo>
                <a:lnTo>
                  <a:pt x="24" y="71"/>
                </a:lnTo>
                <a:lnTo>
                  <a:pt x="25" y="71"/>
                </a:lnTo>
                <a:lnTo>
                  <a:pt x="25" y="70"/>
                </a:lnTo>
                <a:lnTo>
                  <a:pt x="26" y="70"/>
                </a:lnTo>
                <a:lnTo>
                  <a:pt x="26" y="69"/>
                </a:lnTo>
                <a:lnTo>
                  <a:pt x="27" y="70"/>
                </a:lnTo>
                <a:lnTo>
                  <a:pt x="27" y="71"/>
                </a:lnTo>
                <a:lnTo>
                  <a:pt x="28" y="71"/>
                </a:lnTo>
                <a:lnTo>
                  <a:pt x="29" y="72"/>
                </a:lnTo>
                <a:lnTo>
                  <a:pt x="30" y="73"/>
                </a:lnTo>
                <a:lnTo>
                  <a:pt x="31" y="73"/>
                </a:lnTo>
                <a:lnTo>
                  <a:pt x="32" y="73"/>
                </a:lnTo>
                <a:lnTo>
                  <a:pt x="33" y="74"/>
                </a:lnTo>
                <a:lnTo>
                  <a:pt x="35" y="74"/>
                </a:lnTo>
                <a:lnTo>
                  <a:pt x="36" y="74"/>
                </a:lnTo>
                <a:lnTo>
                  <a:pt x="37" y="74"/>
                </a:lnTo>
                <a:lnTo>
                  <a:pt x="38" y="73"/>
                </a:lnTo>
                <a:lnTo>
                  <a:pt x="40" y="73"/>
                </a:lnTo>
                <a:lnTo>
                  <a:pt x="41" y="73"/>
                </a:lnTo>
                <a:lnTo>
                  <a:pt x="43" y="72"/>
                </a:lnTo>
                <a:lnTo>
                  <a:pt x="44" y="72"/>
                </a:lnTo>
                <a:lnTo>
                  <a:pt x="45" y="71"/>
                </a:lnTo>
                <a:lnTo>
                  <a:pt x="47" y="70"/>
                </a:lnTo>
                <a:lnTo>
                  <a:pt x="49" y="69"/>
                </a:lnTo>
                <a:lnTo>
                  <a:pt x="51" y="67"/>
                </a:lnTo>
                <a:lnTo>
                  <a:pt x="52" y="67"/>
                </a:lnTo>
                <a:lnTo>
                  <a:pt x="54" y="66"/>
                </a:lnTo>
                <a:lnTo>
                  <a:pt x="56" y="65"/>
                </a:lnTo>
                <a:lnTo>
                  <a:pt x="57" y="64"/>
                </a:lnTo>
                <a:lnTo>
                  <a:pt x="59" y="62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7" name="Freeform 280">
            <a:extLst>
              <a:ext uri="{FF2B5EF4-FFF2-40B4-BE49-F238E27FC236}">
                <a16:creationId xmlns:a16="http://schemas.microsoft.com/office/drawing/2014/main" id="{54478A0B-92C7-4C7C-985F-89EBB8B53B8A}"/>
              </a:ext>
            </a:extLst>
          </p:cNvPr>
          <p:cNvSpPr>
            <a:spLocks/>
          </p:cNvSpPr>
          <p:nvPr/>
        </p:nvSpPr>
        <p:spPr bwMode="auto">
          <a:xfrm>
            <a:off x="9133357" y="4188357"/>
            <a:ext cx="212881" cy="74864"/>
          </a:xfrm>
          <a:custGeom>
            <a:avLst/>
            <a:gdLst>
              <a:gd name="T0" fmla="*/ 1 w 112"/>
              <a:gd name="T1" fmla="*/ 35 h 36"/>
              <a:gd name="T2" fmla="*/ 2 w 112"/>
              <a:gd name="T3" fmla="*/ 34 h 36"/>
              <a:gd name="T4" fmla="*/ 4 w 112"/>
              <a:gd name="T5" fmla="*/ 30 h 36"/>
              <a:gd name="T6" fmla="*/ 6 w 112"/>
              <a:gd name="T7" fmla="*/ 28 h 36"/>
              <a:gd name="T8" fmla="*/ 7 w 112"/>
              <a:gd name="T9" fmla="*/ 27 h 36"/>
              <a:gd name="T10" fmla="*/ 9 w 112"/>
              <a:gd name="T11" fmla="*/ 25 h 36"/>
              <a:gd name="T12" fmla="*/ 12 w 112"/>
              <a:gd name="T13" fmla="*/ 24 h 36"/>
              <a:gd name="T14" fmla="*/ 16 w 112"/>
              <a:gd name="T15" fmla="*/ 23 h 36"/>
              <a:gd name="T16" fmla="*/ 22 w 112"/>
              <a:gd name="T17" fmla="*/ 20 h 36"/>
              <a:gd name="T18" fmla="*/ 23 w 112"/>
              <a:gd name="T19" fmla="*/ 20 h 36"/>
              <a:gd name="T20" fmla="*/ 25 w 112"/>
              <a:gd name="T21" fmla="*/ 20 h 36"/>
              <a:gd name="T22" fmla="*/ 26 w 112"/>
              <a:gd name="T23" fmla="*/ 20 h 36"/>
              <a:gd name="T24" fmla="*/ 27 w 112"/>
              <a:gd name="T25" fmla="*/ 21 h 36"/>
              <a:gd name="T26" fmla="*/ 31 w 112"/>
              <a:gd name="T27" fmla="*/ 24 h 36"/>
              <a:gd name="T28" fmla="*/ 33 w 112"/>
              <a:gd name="T29" fmla="*/ 25 h 36"/>
              <a:gd name="T30" fmla="*/ 35 w 112"/>
              <a:gd name="T31" fmla="*/ 25 h 36"/>
              <a:gd name="T32" fmla="*/ 39 w 112"/>
              <a:gd name="T33" fmla="*/ 25 h 36"/>
              <a:gd name="T34" fmla="*/ 44 w 112"/>
              <a:gd name="T35" fmla="*/ 25 h 36"/>
              <a:gd name="T36" fmla="*/ 48 w 112"/>
              <a:gd name="T37" fmla="*/ 25 h 36"/>
              <a:gd name="T38" fmla="*/ 52 w 112"/>
              <a:gd name="T39" fmla="*/ 26 h 36"/>
              <a:gd name="T40" fmla="*/ 56 w 112"/>
              <a:gd name="T41" fmla="*/ 26 h 36"/>
              <a:gd name="T42" fmla="*/ 58 w 112"/>
              <a:gd name="T43" fmla="*/ 26 h 36"/>
              <a:gd name="T44" fmla="*/ 61 w 112"/>
              <a:gd name="T45" fmla="*/ 27 h 36"/>
              <a:gd name="T46" fmla="*/ 67 w 112"/>
              <a:gd name="T47" fmla="*/ 29 h 36"/>
              <a:gd name="T48" fmla="*/ 69 w 112"/>
              <a:gd name="T49" fmla="*/ 29 h 36"/>
              <a:gd name="T50" fmla="*/ 72 w 112"/>
              <a:gd name="T51" fmla="*/ 29 h 36"/>
              <a:gd name="T52" fmla="*/ 75 w 112"/>
              <a:gd name="T53" fmla="*/ 29 h 36"/>
              <a:gd name="T54" fmla="*/ 80 w 112"/>
              <a:gd name="T55" fmla="*/ 26 h 36"/>
              <a:gd name="T56" fmla="*/ 86 w 112"/>
              <a:gd name="T57" fmla="*/ 24 h 36"/>
              <a:gd name="T58" fmla="*/ 89 w 112"/>
              <a:gd name="T59" fmla="*/ 23 h 36"/>
              <a:gd name="T60" fmla="*/ 91 w 112"/>
              <a:gd name="T61" fmla="*/ 21 h 36"/>
              <a:gd name="T62" fmla="*/ 93 w 112"/>
              <a:gd name="T63" fmla="*/ 20 h 36"/>
              <a:gd name="T64" fmla="*/ 94 w 112"/>
              <a:gd name="T65" fmla="*/ 18 h 36"/>
              <a:gd name="T66" fmla="*/ 96 w 112"/>
              <a:gd name="T67" fmla="*/ 13 h 36"/>
              <a:gd name="T68" fmla="*/ 98 w 112"/>
              <a:gd name="T69" fmla="*/ 10 h 36"/>
              <a:gd name="T70" fmla="*/ 99 w 112"/>
              <a:gd name="T71" fmla="*/ 9 h 36"/>
              <a:gd name="T72" fmla="*/ 101 w 112"/>
              <a:gd name="T73" fmla="*/ 6 h 36"/>
              <a:gd name="T74" fmla="*/ 104 w 112"/>
              <a:gd name="T75" fmla="*/ 4 h 36"/>
              <a:gd name="T76" fmla="*/ 108 w 112"/>
              <a:gd name="T77" fmla="*/ 2 h 36"/>
              <a:gd name="T78" fmla="*/ 111 w 112"/>
              <a:gd name="T79" fmla="*/ 0 h 36"/>
              <a:gd name="T80" fmla="*/ 112 w 112"/>
              <a:gd name="T81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2" h="36">
                <a:moveTo>
                  <a:pt x="0" y="36"/>
                </a:moveTo>
                <a:lnTo>
                  <a:pt x="1" y="35"/>
                </a:lnTo>
                <a:lnTo>
                  <a:pt x="2" y="35"/>
                </a:lnTo>
                <a:lnTo>
                  <a:pt x="2" y="34"/>
                </a:lnTo>
                <a:lnTo>
                  <a:pt x="4" y="31"/>
                </a:lnTo>
                <a:lnTo>
                  <a:pt x="4" y="30"/>
                </a:lnTo>
                <a:lnTo>
                  <a:pt x="5" y="29"/>
                </a:lnTo>
                <a:lnTo>
                  <a:pt x="6" y="28"/>
                </a:lnTo>
                <a:lnTo>
                  <a:pt x="6" y="27"/>
                </a:lnTo>
                <a:lnTo>
                  <a:pt x="7" y="27"/>
                </a:lnTo>
                <a:lnTo>
                  <a:pt x="8" y="26"/>
                </a:lnTo>
                <a:lnTo>
                  <a:pt x="9" y="25"/>
                </a:lnTo>
                <a:lnTo>
                  <a:pt x="11" y="25"/>
                </a:lnTo>
                <a:lnTo>
                  <a:pt x="12" y="24"/>
                </a:lnTo>
                <a:lnTo>
                  <a:pt x="15" y="24"/>
                </a:lnTo>
                <a:lnTo>
                  <a:pt x="16" y="23"/>
                </a:lnTo>
                <a:lnTo>
                  <a:pt x="17" y="23"/>
                </a:lnTo>
                <a:lnTo>
                  <a:pt x="22" y="20"/>
                </a:lnTo>
                <a:lnTo>
                  <a:pt x="23" y="20"/>
                </a:lnTo>
                <a:lnTo>
                  <a:pt x="23" y="20"/>
                </a:lnTo>
                <a:lnTo>
                  <a:pt x="24" y="20"/>
                </a:lnTo>
                <a:lnTo>
                  <a:pt x="25" y="20"/>
                </a:lnTo>
                <a:lnTo>
                  <a:pt x="25" y="20"/>
                </a:lnTo>
                <a:lnTo>
                  <a:pt x="26" y="20"/>
                </a:lnTo>
                <a:lnTo>
                  <a:pt x="26" y="21"/>
                </a:lnTo>
                <a:lnTo>
                  <a:pt x="27" y="21"/>
                </a:lnTo>
                <a:lnTo>
                  <a:pt x="29" y="23"/>
                </a:lnTo>
                <a:lnTo>
                  <a:pt x="31" y="24"/>
                </a:lnTo>
                <a:lnTo>
                  <a:pt x="32" y="25"/>
                </a:lnTo>
                <a:lnTo>
                  <a:pt x="33" y="25"/>
                </a:lnTo>
                <a:lnTo>
                  <a:pt x="34" y="25"/>
                </a:lnTo>
                <a:lnTo>
                  <a:pt x="35" y="25"/>
                </a:lnTo>
                <a:lnTo>
                  <a:pt x="37" y="25"/>
                </a:lnTo>
                <a:lnTo>
                  <a:pt x="39" y="25"/>
                </a:lnTo>
                <a:lnTo>
                  <a:pt x="40" y="25"/>
                </a:lnTo>
                <a:lnTo>
                  <a:pt x="44" y="25"/>
                </a:lnTo>
                <a:lnTo>
                  <a:pt x="46" y="25"/>
                </a:lnTo>
                <a:lnTo>
                  <a:pt x="48" y="25"/>
                </a:lnTo>
                <a:lnTo>
                  <a:pt x="50" y="26"/>
                </a:lnTo>
                <a:lnTo>
                  <a:pt x="52" y="26"/>
                </a:lnTo>
                <a:lnTo>
                  <a:pt x="54" y="26"/>
                </a:lnTo>
                <a:lnTo>
                  <a:pt x="56" y="26"/>
                </a:lnTo>
                <a:lnTo>
                  <a:pt x="57" y="26"/>
                </a:lnTo>
                <a:lnTo>
                  <a:pt x="58" y="26"/>
                </a:lnTo>
                <a:lnTo>
                  <a:pt x="59" y="26"/>
                </a:lnTo>
                <a:lnTo>
                  <a:pt x="61" y="27"/>
                </a:lnTo>
                <a:lnTo>
                  <a:pt x="65" y="29"/>
                </a:lnTo>
                <a:lnTo>
                  <a:pt x="67" y="29"/>
                </a:lnTo>
                <a:lnTo>
                  <a:pt x="68" y="29"/>
                </a:lnTo>
                <a:lnTo>
                  <a:pt x="69" y="29"/>
                </a:lnTo>
                <a:lnTo>
                  <a:pt x="71" y="29"/>
                </a:lnTo>
                <a:lnTo>
                  <a:pt x="72" y="29"/>
                </a:lnTo>
                <a:lnTo>
                  <a:pt x="73" y="29"/>
                </a:lnTo>
                <a:lnTo>
                  <a:pt x="75" y="29"/>
                </a:lnTo>
                <a:lnTo>
                  <a:pt x="78" y="27"/>
                </a:lnTo>
                <a:lnTo>
                  <a:pt x="80" y="26"/>
                </a:lnTo>
                <a:lnTo>
                  <a:pt x="82" y="25"/>
                </a:lnTo>
                <a:lnTo>
                  <a:pt x="86" y="24"/>
                </a:lnTo>
                <a:lnTo>
                  <a:pt x="87" y="24"/>
                </a:lnTo>
                <a:lnTo>
                  <a:pt x="89" y="23"/>
                </a:lnTo>
                <a:lnTo>
                  <a:pt x="90" y="22"/>
                </a:lnTo>
                <a:lnTo>
                  <a:pt x="91" y="21"/>
                </a:lnTo>
                <a:lnTo>
                  <a:pt x="92" y="20"/>
                </a:lnTo>
                <a:lnTo>
                  <a:pt x="93" y="20"/>
                </a:lnTo>
                <a:lnTo>
                  <a:pt x="93" y="19"/>
                </a:lnTo>
                <a:lnTo>
                  <a:pt x="94" y="18"/>
                </a:lnTo>
                <a:lnTo>
                  <a:pt x="95" y="17"/>
                </a:lnTo>
                <a:lnTo>
                  <a:pt x="96" y="13"/>
                </a:lnTo>
                <a:lnTo>
                  <a:pt x="97" y="11"/>
                </a:lnTo>
                <a:lnTo>
                  <a:pt x="98" y="10"/>
                </a:lnTo>
                <a:lnTo>
                  <a:pt x="98" y="10"/>
                </a:lnTo>
                <a:lnTo>
                  <a:pt x="99" y="9"/>
                </a:lnTo>
                <a:lnTo>
                  <a:pt x="100" y="8"/>
                </a:lnTo>
                <a:lnTo>
                  <a:pt x="101" y="6"/>
                </a:lnTo>
                <a:lnTo>
                  <a:pt x="102" y="5"/>
                </a:lnTo>
                <a:lnTo>
                  <a:pt x="104" y="4"/>
                </a:lnTo>
                <a:lnTo>
                  <a:pt x="106" y="3"/>
                </a:lnTo>
                <a:lnTo>
                  <a:pt x="108" y="2"/>
                </a:lnTo>
                <a:lnTo>
                  <a:pt x="111" y="0"/>
                </a:lnTo>
                <a:lnTo>
                  <a:pt x="111" y="0"/>
                </a:lnTo>
                <a:lnTo>
                  <a:pt x="112" y="0"/>
                </a:lnTo>
                <a:lnTo>
                  <a:pt x="112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8" name="Freeform 281">
            <a:extLst>
              <a:ext uri="{FF2B5EF4-FFF2-40B4-BE49-F238E27FC236}">
                <a16:creationId xmlns:a16="http://schemas.microsoft.com/office/drawing/2014/main" id="{9F5AD7C4-6623-4CB5-A55F-4B6DDFA9337C}"/>
              </a:ext>
            </a:extLst>
          </p:cNvPr>
          <p:cNvSpPr>
            <a:spLocks/>
          </p:cNvSpPr>
          <p:nvPr/>
        </p:nvSpPr>
        <p:spPr bwMode="auto">
          <a:xfrm>
            <a:off x="8635368" y="4616744"/>
            <a:ext cx="1229768" cy="1249809"/>
          </a:xfrm>
          <a:custGeom>
            <a:avLst/>
            <a:gdLst>
              <a:gd name="T0" fmla="*/ 318 w 647"/>
              <a:gd name="T1" fmla="*/ 33 h 601"/>
              <a:gd name="T2" fmla="*/ 352 w 647"/>
              <a:gd name="T3" fmla="*/ 46 h 601"/>
              <a:gd name="T4" fmla="*/ 378 w 647"/>
              <a:gd name="T5" fmla="*/ 65 h 601"/>
              <a:gd name="T6" fmla="*/ 411 w 647"/>
              <a:gd name="T7" fmla="*/ 81 h 601"/>
              <a:gd name="T8" fmla="*/ 438 w 647"/>
              <a:gd name="T9" fmla="*/ 111 h 601"/>
              <a:gd name="T10" fmla="*/ 468 w 647"/>
              <a:gd name="T11" fmla="*/ 82 h 601"/>
              <a:gd name="T12" fmla="*/ 500 w 647"/>
              <a:gd name="T13" fmla="*/ 97 h 601"/>
              <a:gd name="T14" fmla="*/ 542 w 647"/>
              <a:gd name="T15" fmla="*/ 116 h 601"/>
              <a:gd name="T16" fmla="*/ 597 w 647"/>
              <a:gd name="T17" fmla="*/ 153 h 601"/>
              <a:gd name="T18" fmla="*/ 633 w 647"/>
              <a:gd name="T19" fmla="*/ 197 h 601"/>
              <a:gd name="T20" fmla="*/ 647 w 647"/>
              <a:gd name="T21" fmla="*/ 219 h 601"/>
              <a:gd name="T22" fmla="*/ 627 w 647"/>
              <a:gd name="T23" fmla="*/ 237 h 601"/>
              <a:gd name="T24" fmla="*/ 630 w 647"/>
              <a:gd name="T25" fmla="*/ 262 h 601"/>
              <a:gd name="T26" fmla="*/ 609 w 647"/>
              <a:gd name="T27" fmla="*/ 255 h 601"/>
              <a:gd name="T28" fmla="*/ 613 w 647"/>
              <a:gd name="T29" fmla="*/ 271 h 601"/>
              <a:gd name="T30" fmla="*/ 584 w 647"/>
              <a:gd name="T31" fmla="*/ 286 h 601"/>
              <a:gd name="T32" fmla="*/ 571 w 647"/>
              <a:gd name="T33" fmla="*/ 330 h 601"/>
              <a:gd name="T34" fmla="*/ 586 w 647"/>
              <a:gd name="T35" fmla="*/ 349 h 601"/>
              <a:gd name="T36" fmla="*/ 587 w 647"/>
              <a:gd name="T37" fmla="*/ 374 h 601"/>
              <a:gd name="T38" fmla="*/ 583 w 647"/>
              <a:gd name="T39" fmla="*/ 400 h 601"/>
              <a:gd name="T40" fmla="*/ 588 w 647"/>
              <a:gd name="T41" fmla="*/ 427 h 601"/>
              <a:gd name="T42" fmla="*/ 576 w 647"/>
              <a:gd name="T43" fmla="*/ 450 h 601"/>
              <a:gd name="T44" fmla="*/ 567 w 647"/>
              <a:gd name="T45" fmla="*/ 472 h 601"/>
              <a:gd name="T46" fmla="*/ 577 w 647"/>
              <a:gd name="T47" fmla="*/ 495 h 601"/>
              <a:gd name="T48" fmla="*/ 543 w 647"/>
              <a:gd name="T49" fmla="*/ 515 h 601"/>
              <a:gd name="T50" fmla="*/ 521 w 647"/>
              <a:gd name="T51" fmla="*/ 536 h 601"/>
              <a:gd name="T52" fmla="*/ 476 w 647"/>
              <a:gd name="T53" fmla="*/ 541 h 601"/>
              <a:gd name="T54" fmla="*/ 449 w 647"/>
              <a:gd name="T55" fmla="*/ 532 h 601"/>
              <a:gd name="T56" fmla="*/ 427 w 647"/>
              <a:gd name="T57" fmla="*/ 543 h 601"/>
              <a:gd name="T58" fmla="*/ 393 w 647"/>
              <a:gd name="T59" fmla="*/ 563 h 601"/>
              <a:gd name="T60" fmla="*/ 360 w 647"/>
              <a:gd name="T61" fmla="*/ 593 h 601"/>
              <a:gd name="T62" fmla="*/ 327 w 647"/>
              <a:gd name="T63" fmla="*/ 597 h 601"/>
              <a:gd name="T64" fmla="*/ 301 w 647"/>
              <a:gd name="T65" fmla="*/ 596 h 601"/>
              <a:gd name="T66" fmla="*/ 276 w 647"/>
              <a:gd name="T67" fmla="*/ 579 h 601"/>
              <a:gd name="T68" fmla="*/ 259 w 647"/>
              <a:gd name="T69" fmla="*/ 563 h 601"/>
              <a:gd name="T70" fmla="*/ 281 w 647"/>
              <a:gd name="T71" fmla="*/ 525 h 601"/>
              <a:gd name="T72" fmla="*/ 301 w 647"/>
              <a:gd name="T73" fmla="*/ 504 h 601"/>
              <a:gd name="T74" fmla="*/ 286 w 647"/>
              <a:gd name="T75" fmla="*/ 481 h 601"/>
              <a:gd name="T76" fmla="*/ 251 w 647"/>
              <a:gd name="T77" fmla="*/ 484 h 601"/>
              <a:gd name="T78" fmla="*/ 210 w 647"/>
              <a:gd name="T79" fmla="*/ 473 h 601"/>
              <a:gd name="T80" fmla="*/ 192 w 647"/>
              <a:gd name="T81" fmla="*/ 428 h 601"/>
              <a:gd name="T82" fmla="*/ 155 w 647"/>
              <a:gd name="T83" fmla="*/ 425 h 601"/>
              <a:gd name="T84" fmla="*/ 112 w 647"/>
              <a:gd name="T85" fmla="*/ 419 h 601"/>
              <a:gd name="T86" fmla="*/ 83 w 647"/>
              <a:gd name="T87" fmla="*/ 402 h 601"/>
              <a:gd name="T88" fmla="*/ 82 w 647"/>
              <a:gd name="T89" fmla="*/ 387 h 601"/>
              <a:gd name="T90" fmla="*/ 40 w 647"/>
              <a:gd name="T91" fmla="*/ 381 h 601"/>
              <a:gd name="T92" fmla="*/ 7 w 647"/>
              <a:gd name="T93" fmla="*/ 344 h 601"/>
              <a:gd name="T94" fmla="*/ 1 w 647"/>
              <a:gd name="T95" fmla="*/ 316 h 601"/>
              <a:gd name="T96" fmla="*/ 11 w 647"/>
              <a:gd name="T97" fmla="*/ 270 h 601"/>
              <a:gd name="T98" fmla="*/ 7 w 647"/>
              <a:gd name="T99" fmla="*/ 227 h 601"/>
              <a:gd name="T100" fmla="*/ 16 w 647"/>
              <a:gd name="T101" fmla="*/ 205 h 601"/>
              <a:gd name="T102" fmla="*/ 37 w 647"/>
              <a:gd name="T103" fmla="*/ 182 h 601"/>
              <a:gd name="T104" fmla="*/ 53 w 647"/>
              <a:gd name="T105" fmla="*/ 171 h 601"/>
              <a:gd name="T106" fmla="*/ 101 w 647"/>
              <a:gd name="T107" fmla="*/ 170 h 601"/>
              <a:gd name="T108" fmla="*/ 123 w 647"/>
              <a:gd name="T109" fmla="*/ 162 h 601"/>
              <a:gd name="T110" fmla="*/ 150 w 647"/>
              <a:gd name="T111" fmla="*/ 150 h 601"/>
              <a:gd name="T112" fmla="*/ 124 w 647"/>
              <a:gd name="T113" fmla="*/ 123 h 601"/>
              <a:gd name="T114" fmla="*/ 139 w 647"/>
              <a:gd name="T115" fmla="*/ 78 h 601"/>
              <a:gd name="T116" fmla="*/ 158 w 647"/>
              <a:gd name="T117" fmla="*/ 70 h 601"/>
              <a:gd name="T118" fmla="*/ 205 w 647"/>
              <a:gd name="T119" fmla="*/ 46 h 601"/>
              <a:gd name="T120" fmla="*/ 228 w 647"/>
              <a:gd name="T121" fmla="*/ 37 h 601"/>
              <a:gd name="T122" fmla="*/ 236 w 647"/>
              <a:gd name="T123" fmla="*/ 12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47" h="601">
                <a:moveTo>
                  <a:pt x="262" y="4"/>
                </a:moveTo>
                <a:lnTo>
                  <a:pt x="270" y="10"/>
                </a:lnTo>
                <a:lnTo>
                  <a:pt x="272" y="12"/>
                </a:lnTo>
                <a:lnTo>
                  <a:pt x="277" y="15"/>
                </a:lnTo>
                <a:lnTo>
                  <a:pt x="287" y="22"/>
                </a:lnTo>
                <a:lnTo>
                  <a:pt x="288" y="23"/>
                </a:lnTo>
                <a:lnTo>
                  <a:pt x="291" y="26"/>
                </a:lnTo>
                <a:lnTo>
                  <a:pt x="292" y="27"/>
                </a:lnTo>
                <a:lnTo>
                  <a:pt x="295" y="29"/>
                </a:lnTo>
                <a:lnTo>
                  <a:pt x="296" y="31"/>
                </a:lnTo>
                <a:lnTo>
                  <a:pt x="297" y="31"/>
                </a:lnTo>
                <a:lnTo>
                  <a:pt x="298" y="31"/>
                </a:lnTo>
                <a:lnTo>
                  <a:pt x="299" y="32"/>
                </a:lnTo>
                <a:lnTo>
                  <a:pt x="300" y="32"/>
                </a:lnTo>
                <a:lnTo>
                  <a:pt x="302" y="32"/>
                </a:lnTo>
                <a:lnTo>
                  <a:pt x="304" y="33"/>
                </a:lnTo>
                <a:lnTo>
                  <a:pt x="305" y="33"/>
                </a:lnTo>
                <a:lnTo>
                  <a:pt x="307" y="33"/>
                </a:lnTo>
                <a:lnTo>
                  <a:pt x="312" y="32"/>
                </a:lnTo>
                <a:lnTo>
                  <a:pt x="313" y="32"/>
                </a:lnTo>
                <a:lnTo>
                  <a:pt x="314" y="32"/>
                </a:lnTo>
                <a:lnTo>
                  <a:pt x="315" y="32"/>
                </a:lnTo>
                <a:lnTo>
                  <a:pt x="318" y="33"/>
                </a:lnTo>
                <a:lnTo>
                  <a:pt x="320" y="33"/>
                </a:lnTo>
                <a:lnTo>
                  <a:pt x="321" y="33"/>
                </a:lnTo>
                <a:lnTo>
                  <a:pt x="322" y="33"/>
                </a:lnTo>
                <a:lnTo>
                  <a:pt x="323" y="33"/>
                </a:lnTo>
                <a:lnTo>
                  <a:pt x="325" y="32"/>
                </a:lnTo>
                <a:lnTo>
                  <a:pt x="326" y="32"/>
                </a:lnTo>
                <a:lnTo>
                  <a:pt x="327" y="32"/>
                </a:lnTo>
                <a:lnTo>
                  <a:pt x="328" y="32"/>
                </a:lnTo>
                <a:lnTo>
                  <a:pt x="329" y="32"/>
                </a:lnTo>
                <a:lnTo>
                  <a:pt x="332" y="33"/>
                </a:lnTo>
                <a:lnTo>
                  <a:pt x="333" y="34"/>
                </a:lnTo>
                <a:lnTo>
                  <a:pt x="334" y="34"/>
                </a:lnTo>
                <a:lnTo>
                  <a:pt x="335" y="35"/>
                </a:lnTo>
                <a:lnTo>
                  <a:pt x="337" y="36"/>
                </a:lnTo>
                <a:lnTo>
                  <a:pt x="338" y="36"/>
                </a:lnTo>
                <a:lnTo>
                  <a:pt x="342" y="38"/>
                </a:lnTo>
                <a:lnTo>
                  <a:pt x="344" y="39"/>
                </a:lnTo>
                <a:lnTo>
                  <a:pt x="345" y="40"/>
                </a:lnTo>
                <a:lnTo>
                  <a:pt x="346" y="40"/>
                </a:lnTo>
                <a:lnTo>
                  <a:pt x="346" y="40"/>
                </a:lnTo>
                <a:lnTo>
                  <a:pt x="350" y="44"/>
                </a:lnTo>
                <a:lnTo>
                  <a:pt x="351" y="45"/>
                </a:lnTo>
                <a:lnTo>
                  <a:pt x="352" y="46"/>
                </a:lnTo>
                <a:lnTo>
                  <a:pt x="353" y="47"/>
                </a:lnTo>
                <a:lnTo>
                  <a:pt x="355" y="48"/>
                </a:lnTo>
                <a:lnTo>
                  <a:pt x="357" y="49"/>
                </a:lnTo>
                <a:lnTo>
                  <a:pt x="358" y="50"/>
                </a:lnTo>
                <a:lnTo>
                  <a:pt x="360" y="50"/>
                </a:lnTo>
                <a:lnTo>
                  <a:pt x="361" y="51"/>
                </a:lnTo>
                <a:lnTo>
                  <a:pt x="365" y="51"/>
                </a:lnTo>
                <a:lnTo>
                  <a:pt x="367" y="52"/>
                </a:lnTo>
                <a:lnTo>
                  <a:pt x="370" y="53"/>
                </a:lnTo>
                <a:lnTo>
                  <a:pt x="371" y="54"/>
                </a:lnTo>
                <a:lnTo>
                  <a:pt x="372" y="54"/>
                </a:lnTo>
                <a:lnTo>
                  <a:pt x="373" y="54"/>
                </a:lnTo>
                <a:lnTo>
                  <a:pt x="373" y="55"/>
                </a:lnTo>
                <a:lnTo>
                  <a:pt x="373" y="55"/>
                </a:lnTo>
                <a:lnTo>
                  <a:pt x="374" y="56"/>
                </a:lnTo>
                <a:lnTo>
                  <a:pt x="374" y="56"/>
                </a:lnTo>
                <a:lnTo>
                  <a:pt x="374" y="57"/>
                </a:lnTo>
                <a:lnTo>
                  <a:pt x="375" y="61"/>
                </a:lnTo>
                <a:lnTo>
                  <a:pt x="376" y="62"/>
                </a:lnTo>
                <a:lnTo>
                  <a:pt x="376" y="63"/>
                </a:lnTo>
                <a:lnTo>
                  <a:pt x="377" y="64"/>
                </a:lnTo>
                <a:lnTo>
                  <a:pt x="377" y="64"/>
                </a:lnTo>
                <a:lnTo>
                  <a:pt x="378" y="65"/>
                </a:lnTo>
                <a:lnTo>
                  <a:pt x="379" y="65"/>
                </a:lnTo>
                <a:lnTo>
                  <a:pt x="380" y="66"/>
                </a:lnTo>
                <a:lnTo>
                  <a:pt x="381" y="66"/>
                </a:lnTo>
                <a:lnTo>
                  <a:pt x="383" y="67"/>
                </a:lnTo>
                <a:lnTo>
                  <a:pt x="385" y="67"/>
                </a:lnTo>
                <a:lnTo>
                  <a:pt x="387" y="68"/>
                </a:lnTo>
                <a:lnTo>
                  <a:pt x="389" y="69"/>
                </a:lnTo>
                <a:lnTo>
                  <a:pt x="391" y="69"/>
                </a:lnTo>
                <a:lnTo>
                  <a:pt x="393" y="70"/>
                </a:lnTo>
                <a:lnTo>
                  <a:pt x="394" y="71"/>
                </a:lnTo>
                <a:lnTo>
                  <a:pt x="397" y="73"/>
                </a:lnTo>
                <a:lnTo>
                  <a:pt x="399" y="74"/>
                </a:lnTo>
                <a:lnTo>
                  <a:pt x="400" y="75"/>
                </a:lnTo>
                <a:lnTo>
                  <a:pt x="402" y="76"/>
                </a:lnTo>
                <a:lnTo>
                  <a:pt x="403" y="76"/>
                </a:lnTo>
                <a:lnTo>
                  <a:pt x="405" y="77"/>
                </a:lnTo>
                <a:lnTo>
                  <a:pt x="406" y="77"/>
                </a:lnTo>
                <a:lnTo>
                  <a:pt x="409" y="78"/>
                </a:lnTo>
                <a:lnTo>
                  <a:pt x="410" y="78"/>
                </a:lnTo>
                <a:lnTo>
                  <a:pt x="410" y="78"/>
                </a:lnTo>
                <a:lnTo>
                  <a:pt x="411" y="79"/>
                </a:lnTo>
                <a:lnTo>
                  <a:pt x="411" y="80"/>
                </a:lnTo>
                <a:lnTo>
                  <a:pt x="411" y="81"/>
                </a:lnTo>
                <a:lnTo>
                  <a:pt x="411" y="82"/>
                </a:lnTo>
                <a:lnTo>
                  <a:pt x="411" y="82"/>
                </a:lnTo>
                <a:lnTo>
                  <a:pt x="411" y="83"/>
                </a:lnTo>
                <a:lnTo>
                  <a:pt x="410" y="86"/>
                </a:lnTo>
                <a:lnTo>
                  <a:pt x="410" y="88"/>
                </a:lnTo>
                <a:lnTo>
                  <a:pt x="410" y="90"/>
                </a:lnTo>
                <a:lnTo>
                  <a:pt x="410" y="91"/>
                </a:lnTo>
                <a:lnTo>
                  <a:pt x="410" y="93"/>
                </a:lnTo>
                <a:lnTo>
                  <a:pt x="410" y="94"/>
                </a:lnTo>
                <a:lnTo>
                  <a:pt x="411" y="95"/>
                </a:lnTo>
                <a:lnTo>
                  <a:pt x="412" y="97"/>
                </a:lnTo>
                <a:lnTo>
                  <a:pt x="413" y="98"/>
                </a:lnTo>
                <a:lnTo>
                  <a:pt x="414" y="99"/>
                </a:lnTo>
                <a:lnTo>
                  <a:pt x="415" y="100"/>
                </a:lnTo>
                <a:lnTo>
                  <a:pt x="416" y="101"/>
                </a:lnTo>
                <a:lnTo>
                  <a:pt x="419" y="102"/>
                </a:lnTo>
                <a:lnTo>
                  <a:pt x="427" y="107"/>
                </a:lnTo>
                <a:lnTo>
                  <a:pt x="432" y="109"/>
                </a:lnTo>
                <a:lnTo>
                  <a:pt x="434" y="110"/>
                </a:lnTo>
                <a:lnTo>
                  <a:pt x="435" y="110"/>
                </a:lnTo>
                <a:lnTo>
                  <a:pt x="436" y="111"/>
                </a:lnTo>
                <a:lnTo>
                  <a:pt x="437" y="111"/>
                </a:lnTo>
                <a:lnTo>
                  <a:pt x="438" y="111"/>
                </a:lnTo>
                <a:lnTo>
                  <a:pt x="440" y="111"/>
                </a:lnTo>
                <a:lnTo>
                  <a:pt x="442" y="111"/>
                </a:lnTo>
                <a:lnTo>
                  <a:pt x="444" y="111"/>
                </a:lnTo>
                <a:lnTo>
                  <a:pt x="445" y="111"/>
                </a:lnTo>
                <a:lnTo>
                  <a:pt x="446" y="111"/>
                </a:lnTo>
                <a:lnTo>
                  <a:pt x="448" y="110"/>
                </a:lnTo>
                <a:lnTo>
                  <a:pt x="448" y="110"/>
                </a:lnTo>
                <a:lnTo>
                  <a:pt x="449" y="109"/>
                </a:lnTo>
                <a:lnTo>
                  <a:pt x="450" y="108"/>
                </a:lnTo>
                <a:lnTo>
                  <a:pt x="451" y="108"/>
                </a:lnTo>
                <a:lnTo>
                  <a:pt x="453" y="104"/>
                </a:lnTo>
                <a:lnTo>
                  <a:pt x="455" y="102"/>
                </a:lnTo>
                <a:lnTo>
                  <a:pt x="456" y="100"/>
                </a:lnTo>
                <a:lnTo>
                  <a:pt x="457" y="99"/>
                </a:lnTo>
                <a:lnTo>
                  <a:pt x="457" y="98"/>
                </a:lnTo>
                <a:lnTo>
                  <a:pt x="459" y="94"/>
                </a:lnTo>
                <a:lnTo>
                  <a:pt x="460" y="91"/>
                </a:lnTo>
                <a:lnTo>
                  <a:pt x="462" y="89"/>
                </a:lnTo>
                <a:lnTo>
                  <a:pt x="463" y="87"/>
                </a:lnTo>
                <a:lnTo>
                  <a:pt x="464" y="86"/>
                </a:lnTo>
                <a:lnTo>
                  <a:pt x="466" y="84"/>
                </a:lnTo>
                <a:lnTo>
                  <a:pt x="467" y="83"/>
                </a:lnTo>
                <a:lnTo>
                  <a:pt x="468" y="82"/>
                </a:lnTo>
                <a:lnTo>
                  <a:pt x="469" y="81"/>
                </a:lnTo>
                <a:lnTo>
                  <a:pt x="470" y="81"/>
                </a:lnTo>
                <a:lnTo>
                  <a:pt x="471" y="81"/>
                </a:lnTo>
                <a:lnTo>
                  <a:pt x="471" y="81"/>
                </a:lnTo>
                <a:lnTo>
                  <a:pt x="472" y="82"/>
                </a:lnTo>
                <a:lnTo>
                  <a:pt x="473" y="82"/>
                </a:lnTo>
                <a:lnTo>
                  <a:pt x="474" y="83"/>
                </a:lnTo>
                <a:lnTo>
                  <a:pt x="476" y="86"/>
                </a:lnTo>
                <a:lnTo>
                  <a:pt x="477" y="87"/>
                </a:lnTo>
                <a:lnTo>
                  <a:pt x="478" y="88"/>
                </a:lnTo>
                <a:lnTo>
                  <a:pt x="479" y="89"/>
                </a:lnTo>
                <a:lnTo>
                  <a:pt x="480" y="89"/>
                </a:lnTo>
                <a:lnTo>
                  <a:pt x="481" y="90"/>
                </a:lnTo>
                <a:lnTo>
                  <a:pt x="482" y="91"/>
                </a:lnTo>
                <a:lnTo>
                  <a:pt x="483" y="91"/>
                </a:lnTo>
                <a:lnTo>
                  <a:pt x="485" y="92"/>
                </a:lnTo>
                <a:lnTo>
                  <a:pt x="487" y="93"/>
                </a:lnTo>
                <a:lnTo>
                  <a:pt x="490" y="93"/>
                </a:lnTo>
                <a:lnTo>
                  <a:pt x="494" y="94"/>
                </a:lnTo>
                <a:lnTo>
                  <a:pt x="496" y="95"/>
                </a:lnTo>
                <a:lnTo>
                  <a:pt x="498" y="95"/>
                </a:lnTo>
                <a:lnTo>
                  <a:pt x="499" y="96"/>
                </a:lnTo>
                <a:lnTo>
                  <a:pt x="500" y="97"/>
                </a:lnTo>
                <a:lnTo>
                  <a:pt x="501" y="97"/>
                </a:lnTo>
                <a:lnTo>
                  <a:pt x="502" y="98"/>
                </a:lnTo>
                <a:lnTo>
                  <a:pt x="503" y="99"/>
                </a:lnTo>
                <a:lnTo>
                  <a:pt x="505" y="101"/>
                </a:lnTo>
                <a:lnTo>
                  <a:pt x="507" y="102"/>
                </a:lnTo>
                <a:lnTo>
                  <a:pt x="510" y="106"/>
                </a:lnTo>
                <a:lnTo>
                  <a:pt x="512" y="108"/>
                </a:lnTo>
                <a:lnTo>
                  <a:pt x="513" y="109"/>
                </a:lnTo>
                <a:lnTo>
                  <a:pt x="514" y="109"/>
                </a:lnTo>
                <a:lnTo>
                  <a:pt x="515" y="110"/>
                </a:lnTo>
                <a:lnTo>
                  <a:pt x="515" y="110"/>
                </a:lnTo>
                <a:lnTo>
                  <a:pt x="516" y="110"/>
                </a:lnTo>
                <a:lnTo>
                  <a:pt x="517" y="110"/>
                </a:lnTo>
                <a:lnTo>
                  <a:pt x="518" y="111"/>
                </a:lnTo>
                <a:lnTo>
                  <a:pt x="520" y="111"/>
                </a:lnTo>
                <a:lnTo>
                  <a:pt x="526" y="111"/>
                </a:lnTo>
                <a:lnTo>
                  <a:pt x="528" y="111"/>
                </a:lnTo>
                <a:lnTo>
                  <a:pt x="529" y="111"/>
                </a:lnTo>
                <a:lnTo>
                  <a:pt x="530" y="112"/>
                </a:lnTo>
                <a:lnTo>
                  <a:pt x="531" y="112"/>
                </a:lnTo>
                <a:lnTo>
                  <a:pt x="535" y="114"/>
                </a:lnTo>
                <a:lnTo>
                  <a:pt x="536" y="114"/>
                </a:lnTo>
                <a:lnTo>
                  <a:pt x="542" y="116"/>
                </a:lnTo>
                <a:lnTo>
                  <a:pt x="547" y="117"/>
                </a:lnTo>
                <a:lnTo>
                  <a:pt x="551" y="119"/>
                </a:lnTo>
                <a:lnTo>
                  <a:pt x="552" y="119"/>
                </a:lnTo>
                <a:lnTo>
                  <a:pt x="554" y="119"/>
                </a:lnTo>
                <a:lnTo>
                  <a:pt x="559" y="123"/>
                </a:lnTo>
                <a:lnTo>
                  <a:pt x="565" y="125"/>
                </a:lnTo>
                <a:lnTo>
                  <a:pt x="567" y="126"/>
                </a:lnTo>
                <a:lnTo>
                  <a:pt x="569" y="127"/>
                </a:lnTo>
                <a:lnTo>
                  <a:pt x="571" y="129"/>
                </a:lnTo>
                <a:lnTo>
                  <a:pt x="573" y="130"/>
                </a:lnTo>
                <a:lnTo>
                  <a:pt x="575" y="132"/>
                </a:lnTo>
                <a:lnTo>
                  <a:pt x="577" y="133"/>
                </a:lnTo>
                <a:lnTo>
                  <a:pt x="582" y="139"/>
                </a:lnTo>
                <a:lnTo>
                  <a:pt x="584" y="141"/>
                </a:lnTo>
                <a:lnTo>
                  <a:pt x="585" y="143"/>
                </a:lnTo>
                <a:lnTo>
                  <a:pt x="587" y="146"/>
                </a:lnTo>
                <a:lnTo>
                  <a:pt x="589" y="147"/>
                </a:lnTo>
                <a:lnTo>
                  <a:pt x="590" y="149"/>
                </a:lnTo>
                <a:lnTo>
                  <a:pt x="592" y="150"/>
                </a:lnTo>
                <a:lnTo>
                  <a:pt x="594" y="152"/>
                </a:lnTo>
                <a:lnTo>
                  <a:pt x="595" y="152"/>
                </a:lnTo>
                <a:lnTo>
                  <a:pt x="596" y="152"/>
                </a:lnTo>
                <a:lnTo>
                  <a:pt x="597" y="153"/>
                </a:lnTo>
                <a:lnTo>
                  <a:pt x="600" y="153"/>
                </a:lnTo>
                <a:lnTo>
                  <a:pt x="601" y="154"/>
                </a:lnTo>
                <a:lnTo>
                  <a:pt x="607" y="155"/>
                </a:lnTo>
                <a:lnTo>
                  <a:pt x="612" y="157"/>
                </a:lnTo>
                <a:lnTo>
                  <a:pt x="614" y="158"/>
                </a:lnTo>
                <a:lnTo>
                  <a:pt x="616" y="159"/>
                </a:lnTo>
                <a:lnTo>
                  <a:pt x="618" y="160"/>
                </a:lnTo>
                <a:lnTo>
                  <a:pt x="623" y="163"/>
                </a:lnTo>
                <a:lnTo>
                  <a:pt x="627" y="166"/>
                </a:lnTo>
                <a:lnTo>
                  <a:pt x="628" y="167"/>
                </a:lnTo>
                <a:lnTo>
                  <a:pt x="629" y="168"/>
                </a:lnTo>
                <a:lnTo>
                  <a:pt x="631" y="169"/>
                </a:lnTo>
                <a:lnTo>
                  <a:pt x="632" y="171"/>
                </a:lnTo>
                <a:lnTo>
                  <a:pt x="638" y="179"/>
                </a:lnTo>
                <a:lnTo>
                  <a:pt x="638" y="180"/>
                </a:lnTo>
                <a:lnTo>
                  <a:pt x="638" y="181"/>
                </a:lnTo>
                <a:lnTo>
                  <a:pt x="638" y="182"/>
                </a:lnTo>
                <a:lnTo>
                  <a:pt x="638" y="184"/>
                </a:lnTo>
                <a:lnTo>
                  <a:pt x="637" y="186"/>
                </a:lnTo>
                <a:lnTo>
                  <a:pt x="636" y="189"/>
                </a:lnTo>
                <a:lnTo>
                  <a:pt x="634" y="195"/>
                </a:lnTo>
                <a:lnTo>
                  <a:pt x="634" y="196"/>
                </a:lnTo>
                <a:lnTo>
                  <a:pt x="633" y="197"/>
                </a:lnTo>
                <a:lnTo>
                  <a:pt x="633" y="198"/>
                </a:lnTo>
                <a:lnTo>
                  <a:pt x="633" y="199"/>
                </a:lnTo>
                <a:lnTo>
                  <a:pt x="633" y="199"/>
                </a:lnTo>
                <a:lnTo>
                  <a:pt x="634" y="200"/>
                </a:lnTo>
                <a:lnTo>
                  <a:pt x="634" y="201"/>
                </a:lnTo>
                <a:lnTo>
                  <a:pt x="635" y="202"/>
                </a:lnTo>
                <a:lnTo>
                  <a:pt x="636" y="204"/>
                </a:lnTo>
                <a:lnTo>
                  <a:pt x="637" y="204"/>
                </a:lnTo>
                <a:lnTo>
                  <a:pt x="639" y="205"/>
                </a:lnTo>
                <a:lnTo>
                  <a:pt x="642" y="207"/>
                </a:lnTo>
                <a:lnTo>
                  <a:pt x="643" y="208"/>
                </a:lnTo>
                <a:lnTo>
                  <a:pt x="644" y="209"/>
                </a:lnTo>
                <a:lnTo>
                  <a:pt x="645" y="210"/>
                </a:lnTo>
                <a:lnTo>
                  <a:pt x="646" y="210"/>
                </a:lnTo>
                <a:lnTo>
                  <a:pt x="646" y="211"/>
                </a:lnTo>
                <a:lnTo>
                  <a:pt x="647" y="212"/>
                </a:lnTo>
                <a:lnTo>
                  <a:pt x="647" y="213"/>
                </a:lnTo>
                <a:lnTo>
                  <a:pt x="647" y="214"/>
                </a:lnTo>
                <a:lnTo>
                  <a:pt x="647" y="215"/>
                </a:lnTo>
                <a:lnTo>
                  <a:pt x="647" y="216"/>
                </a:lnTo>
                <a:lnTo>
                  <a:pt x="647" y="217"/>
                </a:lnTo>
                <a:lnTo>
                  <a:pt x="647" y="218"/>
                </a:lnTo>
                <a:lnTo>
                  <a:pt x="647" y="219"/>
                </a:lnTo>
                <a:lnTo>
                  <a:pt x="647" y="220"/>
                </a:lnTo>
                <a:lnTo>
                  <a:pt x="646" y="222"/>
                </a:lnTo>
                <a:lnTo>
                  <a:pt x="645" y="224"/>
                </a:lnTo>
                <a:lnTo>
                  <a:pt x="644" y="225"/>
                </a:lnTo>
                <a:lnTo>
                  <a:pt x="642" y="227"/>
                </a:lnTo>
                <a:lnTo>
                  <a:pt x="640" y="229"/>
                </a:lnTo>
                <a:lnTo>
                  <a:pt x="639" y="231"/>
                </a:lnTo>
                <a:lnTo>
                  <a:pt x="637" y="232"/>
                </a:lnTo>
                <a:lnTo>
                  <a:pt x="636" y="232"/>
                </a:lnTo>
                <a:lnTo>
                  <a:pt x="635" y="233"/>
                </a:lnTo>
                <a:lnTo>
                  <a:pt x="634" y="233"/>
                </a:lnTo>
                <a:lnTo>
                  <a:pt x="633" y="234"/>
                </a:lnTo>
                <a:lnTo>
                  <a:pt x="632" y="234"/>
                </a:lnTo>
                <a:lnTo>
                  <a:pt x="631" y="234"/>
                </a:lnTo>
                <a:lnTo>
                  <a:pt x="629" y="234"/>
                </a:lnTo>
                <a:lnTo>
                  <a:pt x="628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4"/>
                </a:lnTo>
                <a:lnTo>
                  <a:pt x="627" y="235"/>
                </a:lnTo>
                <a:lnTo>
                  <a:pt x="627" y="236"/>
                </a:lnTo>
                <a:lnTo>
                  <a:pt x="627" y="237"/>
                </a:lnTo>
                <a:lnTo>
                  <a:pt x="628" y="238"/>
                </a:lnTo>
                <a:lnTo>
                  <a:pt x="628" y="239"/>
                </a:lnTo>
                <a:lnTo>
                  <a:pt x="629" y="240"/>
                </a:lnTo>
                <a:lnTo>
                  <a:pt x="630" y="241"/>
                </a:lnTo>
                <a:lnTo>
                  <a:pt x="632" y="243"/>
                </a:lnTo>
                <a:lnTo>
                  <a:pt x="633" y="244"/>
                </a:lnTo>
                <a:lnTo>
                  <a:pt x="634" y="245"/>
                </a:lnTo>
                <a:lnTo>
                  <a:pt x="635" y="247"/>
                </a:lnTo>
                <a:lnTo>
                  <a:pt x="635" y="248"/>
                </a:lnTo>
                <a:lnTo>
                  <a:pt x="635" y="249"/>
                </a:lnTo>
                <a:lnTo>
                  <a:pt x="635" y="250"/>
                </a:lnTo>
                <a:lnTo>
                  <a:pt x="635" y="251"/>
                </a:lnTo>
                <a:lnTo>
                  <a:pt x="635" y="251"/>
                </a:lnTo>
                <a:lnTo>
                  <a:pt x="635" y="252"/>
                </a:lnTo>
                <a:lnTo>
                  <a:pt x="635" y="253"/>
                </a:lnTo>
                <a:lnTo>
                  <a:pt x="634" y="256"/>
                </a:lnTo>
                <a:lnTo>
                  <a:pt x="633" y="259"/>
                </a:lnTo>
                <a:lnTo>
                  <a:pt x="633" y="260"/>
                </a:lnTo>
                <a:lnTo>
                  <a:pt x="632" y="261"/>
                </a:lnTo>
                <a:lnTo>
                  <a:pt x="632" y="261"/>
                </a:lnTo>
                <a:lnTo>
                  <a:pt x="631" y="262"/>
                </a:lnTo>
                <a:lnTo>
                  <a:pt x="630" y="262"/>
                </a:lnTo>
                <a:lnTo>
                  <a:pt x="630" y="262"/>
                </a:lnTo>
                <a:lnTo>
                  <a:pt x="629" y="263"/>
                </a:lnTo>
                <a:lnTo>
                  <a:pt x="627" y="263"/>
                </a:lnTo>
                <a:lnTo>
                  <a:pt x="626" y="263"/>
                </a:lnTo>
                <a:lnTo>
                  <a:pt x="626" y="262"/>
                </a:lnTo>
                <a:lnTo>
                  <a:pt x="625" y="262"/>
                </a:lnTo>
                <a:lnTo>
                  <a:pt x="624" y="262"/>
                </a:lnTo>
                <a:lnTo>
                  <a:pt x="624" y="261"/>
                </a:lnTo>
                <a:lnTo>
                  <a:pt x="623" y="260"/>
                </a:lnTo>
                <a:lnTo>
                  <a:pt x="622" y="259"/>
                </a:lnTo>
                <a:lnTo>
                  <a:pt x="622" y="259"/>
                </a:lnTo>
                <a:lnTo>
                  <a:pt x="621" y="257"/>
                </a:lnTo>
                <a:lnTo>
                  <a:pt x="620" y="255"/>
                </a:lnTo>
                <a:lnTo>
                  <a:pt x="620" y="255"/>
                </a:lnTo>
                <a:lnTo>
                  <a:pt x="619" y="255"/>
                </a:lnTo>
                <a:lnTo>
                  <a:pt x="619" y="254"/>
                </a:lnTo>
                <a:lnTo>
                  <a:pt x="618" y="254"/>
                </a:lnTo>
                <a:lnTo>
                  <a:pt x="617" y="254"/>
                </a:lnTo>
                <a:lnTo>
                  <a:pt x="616" y="253"/>
                </a:lnTo>
                <a:lnTo>
                  <a:pt x="615" y="253"/>
                </a:lnTo>
                <a:lnTo>
                  <a:pt x="613" y="254"/>
                </a:lnTo>
                <a:lnTo>
                  <a:pt x="612" y="254"/>
                </a:lnTo>
                <a:lnTo>
                  <a:pt x="611" y="255"/>
                </a:lnTo>
                <a:lnTo>
                  <a:pt x="609" y="255"/>
                </a:lnTo>
                <a:lnTo>
                  <a:pt x="608" y="256"/>
                </a:lnTo>
                <a:lnTo>
                  <a:pt x="607" y="257"/>
                </a:lnTo>
                <a:lnTo>
                  <a:pt x="606" y="258"/>
                </a:lnTo>
                <a:lnTo>
                  <a:pt x="604" y="260"/>
                </a:lnTo>
                <a:lnTo>
                  <a:pt x="603" y="261"/>
                </a:lnTo>
                <a:lnTo>
                  <a:pt x="603" y="262"/>
                </a:lnTo>
                <a:lnTo>
                  <a:pt x="602" y="263"/>
                </a:lnTo>
                <a:lnTo>
                  <a:pt x="602" y="263"/>
                </a:lnTo>
                <a:lnTo>
                  <a:pt x="602" y="264"/>
                </a:lnTo>
                <a:lnTo>
                  <a:pt x="602" y="264"/>
                </a:lnTo>
                <a:lnTo>
                  <a:pt x="602" y="265"/>
                </a:lnTo>
                <a:lnTo>
                  <a:pt x="602" y="265"/>
                </a:lnTo>
                <a:lnTo>
                  <a:pt x="603" y="265"/>
                </a:lnTo>
                <a:lnTo>
                  <a:pt x="604" y="265"/>
                </a:lnTo>
                <a:lnTo>
                  <a:pt x="608" y="266"/>
                </a:lnTo>
                <a:lnTo>
                  <a:pt x="609" y="267"/>
                </a:lnTo>
                <a:lnTo>
                  <a:pt x="610" y="267"/>
                </a:lnTo>
                <a:lnTo>
                  <a:pt x="611" y="268"/>
                </a:lnTo>
                <a:lnTo>
                  <a:pt x="611" y="268"/>
                </a:lnTo>
                <a:lnTo>
                  <a:pt x="612" y="269"/>
                </a:lnTo>
                <a:lnTo>
                  <a:pt x="612" y="269"/>
                </a:lnTo>
                <a:lnTo>
                  <a:pt x="613" y="270"/>
                </a:lnTo>
                <a:lnTo>
                  <a:pt x="613" y="271"/>
                </a:lnTo>
                <a:lnTo>
                  <a:pt x="613" y="271"/>
                </a:lnTo>
                <a:lnTo>
                  <a:pt x="613" y="272"/>
                </a:lnTo>
                <a:lnTo>
                  <a:pt x="612" y="273"/>
                </a:lnTo>
                <a:lnTo>
                  <a:pt x="612" y="273"/>
                </a:lnTo>
                <a:lnTo>
                  <a:pt x="612" y="274"/>
                </a:lnTo>
                <a:lnTo>
                  <a:pt x="611" y="275"/>
                </a:lnTo>
                <a:lnTo>
                  <a:pt x="610" y="276"/>
                </a:lnTo>
                <a:lnTo>
                  <a:pt x="609" y="276"/>
                </a:lnTo>
                <a:lnTo>
                  <a:pt x="608" y="277"/>
                </a:lnTo>
                <a:lnTo>
                  <a:pt x="606" y="277"/>
                </a:lnTo>
                <a:lnTo>
                  <a:pt x="603" y="278"/>
                </a:lnTo>
                <a:lnTo>
                  <a:pt x="600" y="278"/>
                </a:lnTo>
                <a:lnTo>
                  <a:pt x="596" y="278"/>
                </a:lnTo>
                <a:lnTo>
                  <a:pt x="594" y="279"/>
                </a:lnTo>
                <a:lnTo>
                  <a:pt x="592" y="279"/>
                </a:lnTo>
                <a:lnTo>
                  <a:pt x="591" y="280"/>
                </a:lnTo>
                <a:lnTo>
                  <a:pt x="589" y="281"/>
                </a:lnTo>
                <a:lnTo>
                  <a:pt x="588" y="282"/>
                </a:lnTo>
                <a:lnTo>
                  <a:pt x="587" y="282"/>
                </a:lnTo>
                <a:lnTo>
                  <a:pt x="587" y="283"/>
                </a:lnTo>
                <a:lnTo>
                  <a:pt x="586" y="284"/>
                </a:lnTo>
                <a:lnTo>
                  <a:pt x="585" y="285"/>
                </a:lnTo>
                <a:lnTo>
                  <a:pt x="584" y="286"/>
                </a:lnTo>
                <a:lnTo>
                  <a:pt x="583" y="288"/>
                </a:lnTo>
                <a:lnTo>
                  <a:pt x="581" y="292"/>
                </a:lnTo>
                <a:lnTo>
                  <a:pt x="580" y="293"/>
                </a:lnTo>
                <a:lnTo>
                  <a:pt x="579" y="295"/>
                </a:lnTo>
                <a:lnTo>
                  <a:pt x="577" y="298"/>
                </a:lnTo>
                <a:lnTo>
                  <a:pt x="575" y="299"/>
                </a:lnTo>
                <a:lnTo>
                  <a:pt x="574" y="301"/>
                </a:lnTo>
                <a:lnTo>
                  <a:pt x="573" y="303"/>
                </a:lnTo>
                <a:lnTo>
                  <a:pt x="573" y="304"/>
                </a:lnTo>
                <a:lnTo>
                  <a:pt x="573" y="305"/>
                </a:lnTo>
                <a:lnTo>
                  <a:pt x="572" y="307"/>
                </a:lnTo>
                <a:lnTo>
                  <a:pt x="572" y="311"/>
                </a:lnTo>
                <a:lnTo>
                  <a:pt x="572" y="314"/>
                </a:lnTo>
                <a:lnTo>
                  <a:pt x="572" y="316"/>
                </a:lnTo>
                <a:lnTo>
                  <a:pt x="571" y="319"/>
                </a:lnTo>
                <a:lnTo>
                  <a:pt x="570" y="323"/>
                </a:lnTo>
                <a:lnTo>
                  <a:pt x="570" y="325"/>
                </a:lnTo>
                <a:lnTo>
                  <a:pt x="570" y="326"/>
                </a:lnTo>
                <a:lnTo>
                  <a:pt x="570" y="327"/>
                </a:lnTo>
                <a:lnTo>
                  <a:pt x="570" y="328"/>
                </a:lnTo>
                <a:lnTo>
                  <a:pt x="570" y="329"/>
                </a:lnTo>
                <a:lnTo>
                  <a:pt x="571" y="329"/>
                </a:lnTo>
                <a:lnTo>
                  <a:pt x="571" y="330"/>
                </a:lnTo>
                <a:lnTo>
                  <a:pt x="572" y="331"/>
                </a:lnTo>
                <a:lnTo>
                  <a:pt x="573" y="331"/>
                </a:lnTo>
                <a:lnTo>
                  <a:pt x="577" y="335"/>
                </a:lnTo>
                <a:lnTo>
                  <a:pt x="584" y="340"/>
                </a:lnTo>
                <a:lnTo>
                  <a:pt x="585" y="340"/>
                </a:lnTo>
                <a:lnTo>
                  <a:pt x="585" y="341"/>
                </a:lnTo>
                <a:lnTo>
                  <a:pt x="585" y="341"/>
                </a:lnTo>
                <a:lnTo>
                  <a:pt x="586" y="342"/>
                </a:lnTo>
                <a:lnTo>
                  <a:pt x="585" y="342"/>
                </a:lnTo>
                <a:lnTo>
                  <a:pt x="585" y="342"/>
                </a:lnTo>
                <a:lnTo>
                  <a:pt x="585" y="343"/>
                </a:lnTo>
                <a:lnTo>
                  <a:pt x="583" y="344"/>
                </a:lnTo>
                <a:lnTo>
                  <a:pt x="583" y="344"/>
                </a:lnTo>
                <a:lnTo>
                  <a:pt x="582" y="345"/>
                </a:lnTo>
                <a:lnTo>
                  <a:pt x="582" y="345"/>
                </a:lnTo>
                <a:lnTo>
                  <a:pt x="582" y="346"/>
                </a:lnTo>
                <a:lnTo>
                  <a:pt x="582" y="346"/>
                </a:lnTo>
                <a:lnTo>
                  <a:pt x="582" y="347"/>
                </a:lnTo>
                <a:lnTo>
                  <a:pt x="583" y="347"/>
                </a:lnTo>
                <a:lnTo>
                  <a:pt x="583" y="348"/>
                </a:lnTo>
                <a:lnTo>
                  <a:pt x="584" y="348"/>
                </a:lnTo>
                <a:lnTo>
                  <a:pt x="585" y="349"/>
                </a:lnTo>
                <a:lnTo>
                  <a:pt x="586" y="349"/>
                </a:lnTo>
                <a:lnTo>
                  <a:pt x="588" y="350"/>
                </a:lnTo>
                <a:lnTo>
                  <a:pt x="589" y="350"/>
                </a:lnTo>
                <a:lnTo>
                  <a:pt x="593" y="351"/>
                </a:lnTo>
                <a:lnTo>
                  <a:pt x="594" y="352"/>
                </a:lnTo>
                <a:lnTo>
                  <a:pt x="594" y="352"/>
                </a:lnTo>
                <a:lnTo>
                  <a:pt x="595" y="353"/>
                </a:lnTo>
                <a:lnTo>
                  <a:pt x="595" y="353"/>
                </a:lnTo>
                <a:lnTo>
                  <a:pt x="596" y="354"/>
                </a:lnTo>
                <a:lnTo>
                  <a:pt x="596" y="355"/>
                </a:lnTo>
                <a:lnTo>
                  <a:pt x="596" y="355"/>
                </a:lnTo>
                <a:lnTo>
                  <a:pt x="596" y="356"/>
                </a:lnTo>
                <a:lnTo>
                  <a:pt x="596" y="357"/>
                </a:lnTo>
                <a:lnTo>
                  <a:pt x="596" y="358"/>
                </a:lnTo>
                <a:lnTo>
                  <a:pt x="595" y="359"/>
                </a:lnTo>
                <a:lnTo>
                  <a:pt x="595" y="360"/>
                </a:lnTo>
                <a:lnTo>
                  <a:pt x="594" y="362"/>
                </a:lnTo>
                <a:lnTo>
                  <a:pt x="593" y="364"/>
                </a:lnTo>
                <a:lnTo>
                  <a:pt x="589" y="369"/>
                </a:lnTo>
                <a:lnTo>
                  <a:pt x="588" y="370"/>
                </a:lnTo>
                <a:lnTo>
                  <a:pt x="588" y="371"/>
                </a:lnTo>
                <a:lnTo>
                  <a:pt x="587" y="372"/>
                </a:lnTo>
                <a:lnTo>
                  <a:pt x="587" y="373"/>
                </a:lnTo>
                <a:lnTo>
                  <a:pt x="587" y="374"/>
                </a:lnTo>
                <a:lnTo>
                  <a:pt x="587" y="375"/>
                </a:lnTo>
                <a:lnTo>
                  <a:pt x="587" y="376"/>
                </a:lnTo>
                <a:lnTo>
                  <a:pt x="588" y="378"/>
                </a:lnTo>
                <a:lnTo>
                  <a:pt x="588" y="379"/>
                </a:lnTo>
                <a:lnTo>
                  <a:pt x="589" y="380"/>
                </a:lnTo>
                <a:lnTo>
                  <a:pt x="589" y="381"/>
                </a:lnTo>
                <a:lnTo>
                  <a:pt x="591" y="383"/>
                </a:lnTo>
                <a:lnTo>
                  <a:pt x="592" y="385"/>
                </a:lnTo>
                <a:lnTo>
                  <a:pt x="593" y="386"/>
                </a:lnTo>
                <a:lnTo>
                  <a:pt x="593" y="387"/>
                </a:lnTo>
                <a:lnTo>
                  <a:pt x="594" y="388"/>
                </a:lnTo>
                <a:lnTo>
                  <a:pt x="594" y="388"/>
                </a:lnTo>
                <a:lnTo>
                  <a:pt x="594" y="389"/>
                </a:lnTo>
                <a:lnTo>
                  <a:pt x="594" y="390"/>
                </a:lnTo>
                <a:lnTo>
                  <a:pt x="593" y="391"/>
                </a:lnTo>
                <a:lnTo>
                  <a:pt x="593" y="391"/>
                </a:lnTo>
                <a:lnTo>
                  <a:pt x="592" y="392"/>
                </a:lnTo>
                <a:lnTo>
                  <a:pt x="592" y="392"/>
                </a:lnTo>
                <a:lnTo>
                  <a:pt x="590" y="394"/>
                </a:lnTo>
                <a:lnTo>
                  <a:pt x="587" y="396"/>
                </a:lnTo>
                <a:lnTo>
                  <a:pt x="585" y="397"/>
                </a:lnTo>
                <a:lnTo>
                  <a:pt x="584" y="398"/>
                </a:lnTo>
                <a:lnTo>
                  <a:pt x="583" y="400"/>
                </a:lnTo>
                <a:lnTo>
                  <a:pt x="582" y="401"/>
                </a:lnTo>
                <a:lnTo>
                  <a:pt x="581" y="403"/>
                </a:lnTo>
                <a:lnTo>
                  <a:pt x="580" y="404"/>
                </a:lnTo>
                <a:lnTo>
                  <a:pt x="579" y="406"/>
                </a:lnTo>
                <a:lnTo>
                  <a:pt x="579" y="407"/>
                </a:lnTo>
                <a:lnTo>
                  <a:pt x="578" y="409"/>
                </a:lnTo>
                <a:lnTo>
                  <a:pt x="578" y="410"/>
                </a:lnTo>
                <a:lnTo>
                  <a:pt x="577" y="412"/>
                </a:lnTo>
                <a:lnTo>
                  <a:pt x="577" y="413"/>
                </a:lnTo>
                <a:lnTo>
                  <a:pt x="577" y="414"/>
                </a:lnTo>
                <a:lnTo>
                  <a:pt x="577" y="415"/>
                </a:lnTo>
                <a:lnTo>
                  <a:pt x="577" y="416"/>
                </a:lnTo>
                <a:lnTo>
                  <a:pt x="577" y="417"/>
                </a:lnTo>
                <a:lnTo>
                  <a:pt x="578" y="418"/>
                </a:lnTo>
                <a:lnTo>
                  <a:pt x="578" y="419"/>
                </a:lnTo>
                <a:lnTo>
                  <a:pt x="578" y="419"/>
                </a:lnTo>
                <a:lnTo>
                  <a:pt x="579" y="420"/>
                </a:lnTo>
                <a:lnTo>
                  <a:pt x="580" y="421"/>
                </a:lnTo>
                <a:lnTo>
                  <a:pt x="582" y="422"/>
                </a:lnTo>
                <a:lnTo>
                  <a:pt x="585" y="425"/>
                </a:lnTo>
                <a:lnTo>
                  <a:pt x="586" y="426"/>
                </a:lnTo>
                <a:lnTo>
                  <a:pt x="587" y="427"/>
                </a:lnTo>
                <a:lnTo>
                  <a:pt x="588" y="427"/>
                </a:lnTo>
                <a:lnTo>
                  <a:pt x="588" y="428"/>
                </a:lnTo>
                <a:lnTo>
                  <a:pt x="589" y="429"/>
                </a:lnTo>
                <a:lnTo>
                  <a:pt x="589" y="430"/>
                </a:lnTo>
                <a:lnTo>
                  <a:pt x="590" y="431"/>
                </a:lnTo>
                <a:lnTo>
                  <a:pt x="590" y="432"/>
                </a:lnTo>
                <a:lnTo>
                  <a:pt x="590" y="433"/>
                </a:lnTo>
                <a:lnTo>
                  <a:pt x="590" y="435"/>
                </a:lnTo>
                <a:lnTo>
                  <a:pt x="590" y="437"/>
                </a:lnTo>
                <a:lnTo>
                  <a:pt x="590" y="438"/>
                </a:lnTo>
                <a:lnTo>
                  <a:pt x="590" y="439"/>
                </a:lnTo>
                <a:lnTo>
                  <a:pt x="589" y="440"/>
                </a:lnTo>
                <a:lnTo>
                  <a:pt x="589" y="441"/>
                </a:lnTo>
                <a:lnTo>
                  <a:pt x="588" y="442"/>
                </a:lnTo>
                <a:lnTo>
                  <a:pt x="586" y="443"/>
                </a:lnTo>
                <a:lnTo>
                  <a:pt x="584" y="444"/>
                </a:lnTo>
                <a:lnTo>
                  <a:pt x="583" y="445"/>
                </a:lnTo>
                <a:lnTo>
                  <a:pt x="580" y="446"/>
                </a:lnTo>
                <a:lnTo>
                  <a:pt x="579" y="447"/>
                </a:lnTo>
                <a:lnTo>
                  <a:pt x="578" y="448"/>
                </a:lnTo>
                <a:lnTo>
                  <a:pt x="577" y="448"/>
                </a:lnTo>
                <a:lnTo>
                  <a:pt x="577" y="449"/>
                </a:lnTo>
                <a:lnTo>
                  <a:pt x="576" y="450"/>
                </a:lnTo>
                <a:lnTo>
                  <a:pt x="576" y="450"/>
                </a:lnTo>
                <a:lnTo>
                  <a:pt x="575" y="452"/>
                </a:lnTo>
                <a:lnTo>
                  <a:pt x="575" y="453"/>
                </a:lnTo>
                <a:lnTo>
                  <a:pt x="575" y="454"/>
                </a:lnTo>
                <a:lnTo>
                  <a:pt x="575" y="455"/>
                </a:lnTo>
                <a:lnTo>
                  <a:pt x="575" y="456"/>
                </a:lnTo>
                <a:lnTo>
                  <a:pt x="576" y="459"/>
                </a:lnTo>
                <a:lnTo>
                  <a:pt x="576" y="461"/>
                </a:lnTo>
                <a:lnTo>
                  <a:pt x="577" y="462"/>
                </a:lnTo>
                <a:lnTo>
                  <a:pt x="577" y="463"/>
                </a:lnTo>
                <a:lnTo>
                  <a:pt x="577" y="464"/>
                </a:lnTo>
                <a:lnTo>
                  <a:pt x="577" y="464"/>
                </a:lnTo>
                <a:lnTo>
                  <a:pt x="576" y="465"/>
                </a:lnTo>
                <a:lnTo>
                  <a:pt x="576" y="466"/>
                </a:lnTo>
                <a:lnTo>
                  <a:pt x="575" y="467"/>
                </a:lnTo>
                <a:lnTo>
                  <a:pt x="574" y="468"/>
                </a:lnTo>
                <a:lnTo>
                  <a:pt x="574" y="469"/>
                </a:lnTo>
                <a:lnTo>
                  <a:pt x="573" y="469"/>
                </a:lnTo>
                <a:lnTo>
                  <a:pt x="571" y="470"/>
                </a:lnTo>
                <a:lnTo>
                  <a:pt x="570" y="470"/>
                </a:lnTo>
                <a:lnTo>
                  <a:pt x="569" y="471"/>
                </a:lnTo>
                <a:lnTo>
                  <a:pt x="568" y="471"/>
                </a:lnTo>
                <a:lnTo>
                  <a:pt x="567" y="471"/>
                </a:lnTo>
                <a:lnTo>
                  <a:pt x="567" y="472"/>
                </a:lnTo>
                <a:lnTo>
                  <a:pt x="567" y="472"/>
                </a:lnTo>
                <a:lnTo>
                  <a:pt x="567" y="472"/>
                </a:lnTo>
                <a:lnTo>
                  <a:pt x="567" y="473"/>
                </a:lnTo>
                <a:lnTo>
                  <a:pt x="567" y="474"/>
                </a:lnTo>
                <a:lnTo>
                  <a:pt x="567" y="475"/>
                </a:lnTo>
                <a:lnTo>
                  <a:pt x="568" y="476"/>
                </a:lnTo>
                <a:lnTo>
                  <a:pt x="569" y="477"/>
                </a:lnTo>
                <a:lnTo>
                  <a:pt x="571" y="479"/>
                </a:lnTo>
                <a:lnTo>
                  <a:pt x="572" y="480"/>
                </a:lnTo>
                <a:lnTo>
                  <a:pt x="576" y="484"/>
                </a:lnTo>
                <a:lnTo>
                  <a:pt x="578" y="485"/>
                </a:lnTo>
                <a:lnTo>
                  <a:pt x="578" y="486"/>
                </a:lnTo>
                <a:lnTo>
                  <a:pt x="579" y="487"/>
                </a:lnTo>
                <a:lnTo>
                  <a:pt x="580" y="488"/>
                </a:lnTo>
                <a:lnTo>
                  <a:pt x="580" y="489"/>
                </a:lnTo>
                <a:lnTo>
                  <a:pt x="581" y="490"/>
                </a:lnTo>
                <a:lnTo>
                  <a:pt x="581" y="491"/>
                </a:lnTo>
                <a:lnTo>
                  <a:pt x="580" y="491"/>
                </a:lnTo>
                <a:lnTo>
                  <a:pt x="580" y="492"/>
                </a:lnTo>
                <a:lnTo>
                  <a:pt x="580" y="493"/>
                </a:lnTo>
                <a:lnTo>
                  <a:pt x="579" y="494"/>
                </a:lnTo>
                <a:lnTo>
                  <a:pt x="578" y="495"/>
                </a:lnTo>
                <a:lnTo>
                  <a:pt x="577" y="495"/>
                </a:lnTo>
                <a:lnTo>
                  <a:pt x="575" y="498"/>
                </a:lnTo>
                <a:lnTo>
                  <a:pt x="574" y="499"/>
                </a:lnTo>
                <a:lnTo>
                  <a:pt x="573" y="499"/>
                </a:lnTo>
                <a:lnTo>
                  <a:pt x="573" y="500"/>
                </a:lnTo>
                <a:lnTo>
                  <a:pt x="572" y="501"/>
                </a:lnTo>
                <a:lnTo>
                  <a:pt x="571" y="504"/>
                </a:lnTo>
                <a:lnTo>
                  <a:pt x="571" y="505"/>
                </a:lnTo>
                <a:lnTo>
                  <a:pt x="570" y="506"/>
                </a:lnTo>
                <a:lnTo>
                  <a:pt x="569" y="507"/>
                </a:lnTo>
                <a:lnTo>
                  <a:pt x="568" y="508"/>
                </a:lnTo>
                <a:lnTo>
                  <a:pt x="568" y="509"/>
                </a:lnTo>
                <a:lnTo>
                  <a:pt x="567" y="509"/>
                </a:lnTo>
                <a:lnTo>
                  <a:pt x="566" y="510"/>
                </a:lnTo>
                <a:lnTo>
                  <a:pt x="565" y="511"/>
                </a:lnTo>
                <a:lnTo>
                  <a:pt x="565" y="511"/>
                </a:lnTo>
                <a:lnTo>
                  <a:pt x="564" y="511"/>
                </a:lnTo>
                <a:lnTo>
                  <a:pt x="563" y="512"/>
                </a:lnTo>
                <a:lnTo>
                  <a:pt x="560" y="512"/>
                </a:lnTo>
                <a:lnTo>
                  <a:pt x="557" y="513"/>
                </a:lnTo>
                <a:lnTo>
                  <a:pt x="553" y="514"/>
                </a:lnTo>
                <a:lnTo>
                  <a:pt x="548" y="514"/>
                </a:lnTo>
                <a:lnTo>
                  <a:pt x="545" y="514"/>
                </a:lnTo>
                <a:lnTo>
                  <a:pt x="543" y="515"/>
                </a:lnTo>
                <a:lnTo>
                  <a:pt x="541" y="516"/>
                </a:lnTo>
                <a:lnTo>
                  <a:pt x="540" y="516"/>
                </a:lnTo>
                <a:lnTo>
                  <a:pt x="539" y="517"/>
                </a:lnTo>
                <a:lnTo>
                  <a:pt x="538" y="518"/>
                </a:lnTo>
                <a:lnTo>
                  <a:pt x="537" y="518"/>
                </a:lnTo>
                <a:lnTo>
                  <a:pt x="536" y="520"/>
                </a:lnTo>
                <a:lnTo>
                  <a:pt x="535" y="521"/>
                </a:lnTo>
                <a:lnTo>
                  <a:pt x="535" y="522"/>
                </a:lnTo>
                <a:lnTo>
                  <a:pt x="534" y="523"/>
                </a:lnTo>
                <a:lnTo>
                  <a:pt x="535" y="524"/>
                </a:lnTo>
                <a:lnTo>
                  <a:pt x="535" y="527"/>
                </a:lnTo>
                <a:lnTo>
                  <a:pt x="535" y="528"/>
                </a:lnTo>
                <a:lnTo>
                  <a:pt x="535" y="528"/>
                </a:lnTo>
                <a:lnTo>
                  <a:pt x="534" y="529"/>
                </a:lnTo>
                <a:lnTo>
                  <a:pt x="534" y="530"/>
                </a:lnTo>
                <a:lnTo>
                  <a:pt x="533" y="530"/>
                </a:lnTo>
                <a:lnTo>
                  <a:pt x="533" y="531"/>
                </a:lnTo>
                <a:lnTo>
                  <a:pt x="532" y="532"/>
                </a:lnTo>
                <a:lnTo>
                  <a:pt x="528" y="534"/>
                </a:lnTo>
                <a:lnTo>
                  <a:pt x="527" y="535"/>
                </a:lnTo>
                <a:lnTo>
                  <a:pt x="526" y="535"/>
                </a:lnTo>
                <a:lnTo>
                  <a:pt x="524" y="535"/>
                </a:lnTo>
                <a:lnTo>
                  <a:pt x="521" y="536"/>
                </a:lnTo>
                <a:lnTo>
                  <a:pt x="516" y="537"/>
                </a:lnTo>
                <a:lnTo>
                  <a:pt x="513" y="538"/>
                </a:lnTo>
                <a:lnTo>
                  <a:pt x="512" y="538"/>
                </a:lnTo>
                <a:lnTo>
                  <a:pt x="511" y="538"/>
                </a:lnTo>
                <a:lnTo>
                  <a:pt x="507" y="537"/>
                </a:lnTo>
                <a:lnTo>
                  <a:pt x="504" y="537"/>
                </a:lnTo>
                <a:lnTo>
                  <a:pt x="503" y="536"/>
                </a:lnTo>
                <a:lnTo>
                  <a:pt x="500" y="536"/>
                </a:lnTo>
                <a:lnTo>
                  <a:pt x="498" y="535"/>
                </a:lnTo>
                <a:lnTo>
                  <a:pt x="495" y="535"/>
                </a:lnTo>
                <a:lnTo>
                  <a:pt x="494" y="535"/>
                </a:lnTo>
                <a:lnTo>
                  <a:pt x="493" y="535"/>
                </a:lnTo>
                <a:lnTo>
                  <a:pt x="492" y="535"/>
                </a:lnTo>
                <a:lnTo>
                  <a:pt x="491" y="535"/>
                </a:lnTo>
                <a:lnTo>
                  <a:pt x="490" y="536"/>
                </a:lnTo>
                <a:lnTo>
                  <a:pt x="488" y="537"/>
                </a:lnTo>
                <a:lnTo>
                  <a:pt x="487" y="538"/>
                </a:lnTo>
                <a:lnTo>
                  <a:pt x="485" y="540"/>
                </a:lnTo>
                <a:lnTo>
                  <a:pt x="483" y="540"/>
                </a:lnTo>
                <a:lnTo>
                  <a:pt x="481" y="541"/>
                </a:lnTo>
                <a:lnTo>
                  <a:pt x="479" y="541"/>
                </a:lnTo>
                <a:lnTo>
                  <a:pt x="477" y="541"/>
                </a:lnTo>
                <a:lnTo>
                  <a:pt x="476" y="541"/>
                </a:lnTo>
                <a:lnTo>
                  <a:pt x="475" y="541"/>
                </a:lnTo>
                <a:lnTo>
                  <a:pt x="474" y="541"/>
                </a:lnTo>
                <a:lnTo>
                  <a:pt x="472" y="540"/>
                </a:lnTo>
                <a:lnTo>
                  <a:pt x="471" y="540"/>
                </a:lnTo>
                <a:lnTo>
                  <a:pt x="470" y="539"/>
                </a:lnTo>
                <a:lnTo>
                  <a:pt x="466" y="537"/>
                </a:lnTo>
                <a:lnTo>
                  <a:pt x="465" y="536"/>
                </a:lnTo>
                <a:lnTo>
                  <a:pt x="464" y="535"/>
                </a:lnTo>
                <a:lnTo>
                  <a:pt x="464" y="534"/>
                </a:lnTo>
                <a:lnTo>
                  <a:pt x="462" y="532"/>
                </a:lnTo>
                <a:lnTo>
                  <a:pt x="461" y="531"/>
                </a:lnTo>
                <a:lnTo>
                  <a:pt x="460" y="530"/>
                </a:lnTo>
                <a:lnTo>
                  <a:pt x="460" y="529"/>
                </a:lnTo>
                <a:lnTo>
                  <a:pt x="459" y="529"/>
                </a:lnTo>
                <a:lnTo>
                  <a:pt x="459" y="529"/>
                </a:lnTo>
                <a:lnTo>
                  <a:pt x="458" y="529"/>
                </a:lnTo>
                <a:lnTo>
                  <a:pt x="457" y="529"/>
                </a:lnTo>
                <a:lnTo>
                  <a:pt x="456" y="529"/>
                </a:lnTo>
                <a:lnTo>
                  <a:pt x="455" y="529"/>
                </a:lnTo>
                <a:lnTo>
                  <a:pt x="453" y="530"/>
                </a:lnTo>
                <a:lnTo>
                  <a:pt x="451" y="531"/>
                </a:lnTo>
                <a:lnTo>
                  <a:pt x="450" y="531"/>
                </a:lnTo>
                <a:lnTo>
                  <a:pt x="449" y="532"/>
                </a:lnTo>
                <a:lnTo>
                  <a:pt x="449" y="532"/>
                </a:lnTo>
                <a:lnTo>
                  <a:pt x="448" y="533"/>
                </a:lnTo>
                <a:lnTo>
                  <a:pt x="445" y="536"/>
                </a:lnTo>
                <a:lnTo>
                  <a:pt x="444" y="537"/>
                </a:lnTo>
                <a:lnTo>
                  <a:pt x="443" y="538"/>
                </a:lnTo>
                <a:lnTo>
                  <a:pt x="442" y="539"/>
                </a:lnTo>
                <a:lnTo>
                  <a:pt x="441" y="539"/>
                </a:lnTo>
                <a:lnTo>
                  <a:pt x="440" y="540"/>
                </a:lnTo>
                <a:lnTo>
                  <a:pt x="440" y="540"/>
                </a:lnTo>
                <a:lnTo>
                  <a:pt x="439" y="540"/>
                </a:lnTo>
                <a:lnTo>
                  <a:pt x="438" y="540"/>
                </a:lnTo>
                <a:lnTo>
                  <a:pt x="437" y="541"/>
                </a:lnTo>
                <a:lnTo>
                  <a:pt x="436" y="540"/>
                </a:lnTo>
                <a:lnTo>
                  <a:pt x="433" y="540"/>
                </a:lnTo>
                <a:lnTo>
                  <a:pt x="432" y="540"/>
                </a:lnTo>
                <a:lnTo>
                  <a:pt x="431" y="540"/>
                </a:lnTo>
                <a:lnTo>
                  <a:pt x="430" y="540"/>
                </a:lnTo>
                <a:lnTo>
                  <a:pt x="430" y="540"/>
                </a:lnTo>
                <a:lnTo>
                  <a:pt x="429" y="540"/>
                </a:lnTo>
                <a:lnTo>
                  <a:pt x="429" y="541"/>
                </a:lnTo>
                <a:lnTo>
                  <a:pt x="428" y="541"/>
                </a:lnTo>
                <a:lnTo>
                  <a:pt x="427" y="542"/>
                </a:lnTo>
                <a:lnTo>
                  <a:pt x="427" y="543"/>
                </a:lnTo>
                <a:lnTo>
                  <a:pt x="426" y="544"/>
                </a:lnTo>
                <a:lnTo>
                  <a:pt x="425" y="546"/>
                </a:lnTo>
                <a:lnTo>
                  <a:pt x="424" y="550"/>
                </a:lnTo>
                <a:lnTo>
                  <a:pt x="423" y="551"/>
                </a:lnTo>
                <a:lnTo>
                  <a:pt x="423" y="552"/>
                </a:lnTo>
                <a:lnTo>
                  <a:pt x="422" y="553"/>
                </a:lnTo>
                <a:lnTo>
                  <a:pt x="421" y="554"/>
                </a:lnTo>
                <a:lnTo>
                  <a:pt x="421" y="554"/>
                </a:lnTo>
                <a:lnTo>
                  <a:pt x="420" y="554"/>
                </a:lnTo>
                <a:lnTo>
                  <a:pt x="419" y="555"/>
                </a:lnTo>
                <a:lnTo>
                  <a:pt x="418" y="555"/>
                </a:lnTo>
                <a:lnTo>
                  <a:pt x="416" y="555"/>
                </a:lnTo>
                <a:lnTo>
                  <a:pt x="413" y="555"/>
                </a:lnTo>
                <a:lnTo>
                  <a:pt x="412" y="555"/>
                </a:lnTo>
                <a:lnTo>
                  <a:pt x="409" y="555"/>
                </a:lnTo>
                <a:lnTo>
                  <a:pt x="406" y="556"/>
                </a:lnTo>
                <a:lnTo>
                  <a:pt x="404" y="557"/>
                </a:lnTo>
                <a:lnTo>
                  <a:pt x="400" y="558"/>
                </a:lnTo>
                <a:lnTo>
                  <a:pt x="398" y="559"/>
                </a:lnTo>
                <a:lnTo>
                  <a:pt x="396" y="560"/>
                </a:lnTo>
                <a:lnTo>
                  <a:pt x="394" y="561"/>
                </a:lnTo>
                <a:lnTo>
                  <a:pt x="394" y="562"/>
                </a:lnTo>
                <a:lnTo>
                  <a:pt x="393" y="563"/>
                </a:lnTo>
                <a:lnTo>
                  <a:pt x="392" y="564"/>
                </a:lnTo>
                <a:lnTo>
                  <a:pt x="390" y="566"/>
                </a:lnTo>
                <a:lnTo>
                  <a:pt x="389" y="568"/>
                </a:lnTo>
                <a:lnTo>
                  <a:pt x="387" y="571"/>
                </a:lnTo>
                <a:lnTo>
                  <a:pt x="385" y="572"/>
                </a:lnTo>
                <a:lnTo>
                  <a:pt x="383" y="573"/>
                </a:lnTo>
                <a:lnTo>
                  <a:pt x="382" y="574"/>
                </a:lnTo>
                <a:lnTo>
                  <a:pt x="381" y="575"/>
                </a:lnTo>
                <a:lnTo>
                  <a:pt x="377" y="577"/>
                </a:lnTo>
                <a:lnTo>
                  <a:pt x="376" y="578"/>
                </a:lnTo>
                <a:lnTo>
                  <a:pt x="375" y="579"/>
                </a:lnTo>
                <a:lnTo>
                  <a:pt x="374" y="579"/>
                </a:lnTo>
                <a:lnTo>
                  <a:pt x="372" y="581"/>
                </a:lnTo>
                <a:lnTo>
                  <a:pt x="370" y="583"/>
                </a:lnTo>
                <a:lnTo>
                  <a:pt x="368" y="585"/>
                </a:lnTo>
                <a:lnTo>
                  <a:pt x="367" y="586"/>
                </a:lnTo>
                <a:lnTo>
                  <a:pt x="366" y="588"/>
                </a:lnTo>
                <a:lnTo>
                  <a:pt x="364" y="591"/>
                </a:lnTo>
                <a:lnTo>
                  <a:pt x="363" y="592"/>
                </a:lnTo>
                <a:lnTo>
                  <a:pt x="362" y="593"/>
                </a:lnTo>
                <a:lnTo>
                  <a:pt x="361" y="593"/>
                </a:lnTo>
                <a:lnTo>
                  <a:pt x="361" y="593"/>
                </a:lnTo>
                <a:lnTo>
                  <a:pt x="360" y="593"/>
                </a:lnTo>
                <a:lnTo>
                  <a:pt x="359" y="593"/>
                </a:lnTo>
                <a:lnTo>
                  <a:pt x="358" y="593"/>
                </a:lnTo>
                <a:lnTo>
                  <a:pt x="358" y="593"/>
                </a:lnTo>
                <a:lnTo>
                  <a:pt x="357" y="592"/>
                </a:lnTo>
                <a:lnTo>
                  <a:pt x="354" y="590"/>
                </a:lnTo>
                <a:lnTo>
                  <a:pt x="352" y="589"/>
                </a:lnTo>
                <a:lnTo>
                  <a:pt x="351" y="588"/>
                </a:lnTo>
                <a:lnTo>
                  <a:pt x="349" y="588"/>
                </a:lnTo>
                <a:lnTo>
                  <a:pt x="348" y="587"/>
                </a:lnTo>
                <a:lnTo>
                  <a:pt x="346" y="587"/>
                </a:lnTo>
                <a:lnTo>
                  <a:pt x="345" y="587"/>
                </a:lnTo>
                <a:lnTo>
                  <a:pt x="343" y="587"/>
                </a:lnTo>
                <a:lnTo>
                  <a:pt x="338" y="588"/>
                </a:lnTo>
                <a:lnTo>
                  <a:pt x="336" y="588"/>
                </a:lnTo>
                <a:lnTo>
                  <a:pt x="335" y="588"/>
                </a:lnTo>
                <a:lnTo>
                  <a:pt x="335" y="589"/>
                </a:lnTo>
                <a:lnTo>
                  <a:pt x="334" y="589"/>
                </a:lnTo>
                <a:lnTo>
                  <a:pt x="333" y="589"/>
                </a:lnTo>
                <a:lnTo>
                  <a:pt x="333" y="590"/>
                </a:lnTo>
                <a:lnTo>
                  <a:pt x="332" y="591"/>
                </a:lnTo>
                <a:lnTo>
                  <a:pt x="330" y="594"/>
                </a:lnTo>
                <a:lnTo>
                  <a:pt x="328" y="596"/>
                </a:lnTo>
                <a:lnTo>
                  <a:pt x="327" y="597"/>
                </a:lnTo>
                <a:lnTo>
                  <a:pt x="326" y="598"/>
                </a:lnTo>
                <a:lnTo>
                  <a:pt x="325" y="599"/>
                </a:lnTo>
                <a:lnTo>
                  <a:pt x="325" y="600"/>
                </a:lnTo>
                <a:lnTo>
                  <a:pt x="324" y="600"/>
                </a:lnTo>
                <a:lnTo>
                  <a:pt x="323" y="601"/>
                </a:lnTo>
                <a:lnTo>
                  <a:pt x="322" y="601"/>
                </a:lnTo>
                <a:lnTo>
                  <a:pt x="322" y="601"/>
                </a:lnTo>
                <a:lnTo>
                  <a:pt x="320" y="601"/>
                </a:lnTo>
                <a:lnTo>
                  <a:pt x="319" y="600"/>
                </a:lnTo>
                <a:lnTo>
                  <a:pt x="317" y="600"/>
                </a:lnTo>
                <a:lnTo>
                  <a:pt x="316" y="600"/>
                </a:lnTo>
                <a:lnTo>
                  <a:pt x="315" y="599"/>
                </a:lnTo>
                <a:lnTo>
                  <a:pt x="314" y="599"/>
                </a:lnTo>
                <a:lnTo>
                  <a:pt x="312" y="597"/>
                </a:lnTo>
                <a:lnTo>
                  <a:pt x="311" y="596"/>
                </a:lnTo>
                <a:lnTo>
                  <a:pt x="310" y="595"/>
                </a:lnTo>
                <a:lnTo>
                  <a:pt x="309" y="595"/>
                </a:lnTo>
                <a:lnTo>
                  <a:pt x="308" y="595"/>
                </a:lnTo>
                <a:lnTo>
                  <a:pt x="307" y="595"/>
                </a:lnTo>
                <a:lnTo>
                  <a:pt x="305" y="595"/>
                </a:lnTo>
                <a:lnTo>
                  <a:pt x="304" y="595"/>
                </a:lnTo>
                <a:lnTo>
                  <a:pt x="302" y="595"/>
                </a:lnTo>
                <a:lnTo>
                  <a:pt x="301" y="596"/>
                </a:lnTo>
                <a:lnTo>
                  <a:pt x="300" y="596"/>
                </a:lnTo>
                <a:lnTo>
                  <a:pt x="299" y="597"/>
                </a:lnTo>
                <a:lnTo>
                  <a:pt x="299" y="597"/>
                </a:lnTo>
                <a:lnTo>
                  <a:pt x="299" y="598"/>
                </a:lnTo>
                <a:lnTo>
                  <a:pt x="298" y="598"/>
                </a:lnTo>
                <a:lnTo>
                  <a:pt x="298" y="598"/>
                </a:lnTo>
                <a:lnTo>
                  <a:pt x="298" y="598"/>
                </a:lnTo>
                <a:lnTo>
                  <a:pt x="297" y="597"/>
                </a:lnTo>
                <a:lnTo>
                  <a:pt x="297" y="596"/>
                </a:lnTo>
                <a:lnTo>
                  <a:pt x="295" y="593"/>
                </a:lnTo>
                <a:lnTo>
                  <a:pt x="295" y="592"/>
                </a:lnTo>
                <a:lnTo>
                  <a:pt x="294" y="591"/>
                </a:lnTo>
                <a:lnTo>
                  <a:pt x="293" y="590"/>
                </a:lnTo>
                <a:lnTo>
                  <a:pt x="293" y="589"/>
                </a:lnTo>
                <a:lnTo>
                  <a:pt x="292" y="588"/>
                </a:lnTo>
                <a:lnTo>
                  <a:pt x="291" y="587"/>
                </a:lnTo>
                <a:lnTo>
                  <a:pt x="288" y="585"/>
                </a:lnTo>
                <a:lnTo>
                  <a:pt x="287" y="584"/>
                </a:lnTo>
                <a:lnTo>
                  <a:pt x="285" y="584"/>
                </a:lnTo>
                <a:lnTo>
                  <a:pt x="283" y="582"/>
                </a:lnTo>
                <a:lnTo>
                  <a:pt x="280" y="581"/>
                </a:lnTo>
                <a:lnTo>
                  <a:pt x="278" y="580"/>
                </a:lnTo>
                <a:lnTo>
                  <a:pt x="276" y="579"/>
                </a:lnTo>
                <a:lnTo>
                  <a:pt x="275" y="578"/>
                </a:lnTo>
                <a:lnTo>
                  <a:pt x="274" y="577"/>
                </a:lnTo>
                <a:lnTo>
                  <a:pt x="273" y="576"/>
                </a:lnTo>
                <a:lnTo>
                  <a:pt x="272" y="575"/>
                </a:lnTo>
                <a:lnTo>
                  <a:pt x="271" y="572"/>
                </a:lnTo>
                <a:lnTo>
                  <a:pt x="270" y="571"/>
                </a:lnTo>
                <a:lnTo>
                  <a:pt x="269" y="570"/>
                </a:lnTo>
                <a:lnTo>
                  <a:pt x="268" y="569"/>
                </a:lnTo>
                <a:lnTo>
                  <a:pt x="268" y="569"/>
                </a:lnTo>
                <a:lnTo>
                  <a:pt x="267" y="569"/>
                </a:lnTo>
                <a:lnTo>
                  <a:pt x="266" y="568"/>
                </a:lnTo>
                <a:lnTo>
                  <a:pt x="265" y="568"/>
                </a:lnTo>
                <a:lnTo>
                  <a:pt x="264" y="568"/>
                </a:lnTo>
                <a:lnTo>
                  <a:pt x="261" y="568"/>
                </a:lnTo>
                <a:lnTo>
                  <a:pt x="261" y="568"/>
                </a:lnTo>
                <a:lnTo>
                  <a:pt x="260" y="567"/>
                </a:lnTo>
                <a:lnTo>
                  <a:pt x="259" y="567"/>
                </a:lnTo>
                <a:lnTo>
                  <a:pt x="259" y="567"/>
                </a:lnTo>
                <a:lnTo>
                  <a:pt x="259" y="566"/>
                </a:lnTo>
                <a:lnTo>
                  <a:pt x="259" y="565"/>
                </a:lnTo>
                <a:lnTo>
                  <a:pt x="259" y="565"/>
                </a:lnTo>
                <a:lnTo>
                  <a:pt x="259" y="564"/>
                </a:lnTo>
                <a:lnTo>
                  <a:pt x="259" y="563"/>
                </a:lnTo>
                <a:lnTo>
                  <a:pt x="259" y="563"/>
                </a:lnTo>
                <a:lnTo>
                  <a:pt x="260" y="561"/>
                </a:lnTo>
                <a:lnTo>
                  <a:pt x="261" y="560"/>
                </a:lnTo>
                <a:lnTo>
                  <a:pt x="262" y="558"/>
                </a:lnTo>
                <a:lnTo>
                  <a:pt x="264" y="555"/>
                </a:lnTo>
                <a:lnTo>
                  <a:pt x="265" y="555"/>
                </a:lnTo>
                <a:lnTo>
                  <a:pt x="267" y="553"/>
                </a:lnTo>
                <a:lnTo>
                  <a:pt x="270" y="549"/>
                </a:lnTo>
                <a:lnTo>
                  <a:pt x="271" y="548"/>
                </a:lnTo>
                <a:lnTo>
                  <a:pt x="272" y="547"/>
                </a:lnTo>
                <a:lnTo>
                  <a:pt x="272" y="546"/>
                </a:lnTo>
                <a:lnTo>
                  <a:pt x="273" y="545"/>
                </a:lnTo>
                <a:lnTo>
                  <a:pt x="274" y="541"/>
                </a:lnTo>
                <a:lnTo>
                  <a:pt x="275" y="540"/>
                </a:lnTo>
                <a:lnTo>
                  <a:pt x="275" y="539"/>
                </a:lnTo>
                <a:lnTo>
                  <a:pt x="277" y="535"/>
                </a:lnTo>
                <a:lnTo>
                  <a:pt x="278" y="534"/>
                </a:lnTo>
                <a:lnTo>
                  <a:pt x="279" y="533"/>
                </a:lnTo>
                <a:lnTo>
                  <a:pt x="279" y="532"/>
                </a:lnTo>
                <a:lnTo>
                  <a:pt x="279" y="531"/>
                </a:lnTo>
                <a:lnTo>
                  <a:pt x="280" y="528"/>
                </a:lnTo>
                <a:lnTo>
                  <a:pt x="280" y="527"/>
                </a:lnTo>
                <a:lnTo>
                  <a:pt x="281" y="525"/>
                </a:lnTo>
                <a:lnTo>
                  <a:pt x="282" y="524"/>
                </a:lnTo>
                <a:lnTo>
                  <a:pt x="283" y="522"/>
                </a:lnTo>
                <a:lnTo>
                  <a:pt x="284" y="519"/>
                </a:lnTo>
                <a:lnTo>
                  <a:pt x="285" y="518"/>
                </a:lnTo>
                <a:lnTo>
                  <a:pt x="286" y="518"/>
                </a:lnTo>
                <a:lnTo>
                  <a:pt x="286" y="517"/>
                </a:lnTo>
                <a:lnTo>
                  <a:pt x="287" y="517"/>
                </a:lnTo>
                <a:lnTo>
                  <a:pt x="288" y="517"/>
                </a:lnTo>
                <a:lnTo>
                  <a:pt x="289" y="516"/>
                </a:lnTo>
                <a:lnTo>
                  <a:pt x="292" y="516"/>
                </a:lnTo>
                <a:lnTo>
                  <a:pt x="295" y="515"/>
                </a:lnTo>
                <a:lnTo>
                  <a:pt x="296" y="514"/>
                </a:lnTo>
                <a:lnTo>
                  <a:pt x="298" y="514"/>
                </a:lnTo>
                <a:lnTo>
                  <a:pt x="298" y="513"/>
                </a:lnTo>
                <a:lnTo>
                  <a:pt x="299" y="513"/>
                </a:lnTo>
                <a:lnTo>
                  <a:pt x="300" y="512"/>
                </a:lnTo>
                <a:lnTo>
                  <a:pt x="300" y="512"/>
                </a:lnTo>
                <a:lnTo>
                  <a:pt x="301" y="510"/>
                </a:lnTo>
                <a:lnTo>
                  <a:pt x="301" y="508"/>
                </a:lnTo>
                <a:lnTo>
                  <a:pt x="302" y="507"/>
                </a:lnTo>
                <a:lnTo>
                  <a:pt x="302" y="506"/>
                </a:lnTo>
                <a:lnTo>
                  <a:pt x="302" y="505"/>
                </a:lnTo>
                <a:lnTo>
                  <a:pt x="301" y="504"/>
                </a:lnTo>
                <a:lnTo>
                  <a:pt x="301" y="503"/>
                </a:lnTo>
                <a:lnTo>
                  <a:pt x="300" y="502"/>
                </a:lnTo>
                <a:lnTo>
                  <a:pt x="297" y="498"/>
                </a:lnTo>
                <a:lnTo>
                  <a:pt x="296" y="497"/>
                </a:lnTo>
                <a:lnTo>
                  <a:pt x="296" y="496"/>
                </a:lnTo>
                <a:lnTo>
                  <a:pt x="294" y="496"/>
                </a:lnTo>
                <a:lnTo>
                  <a:pt x="292" y="494"/>
                </a:lnTo>
                <a:lnTo>
                  <a:pt x="290" y="493"/>
                </a:lnTo>
                <a:lnTo>
                  <a:pt x="289" y="492"/>
                </a:lnTo>
                <a:lnTo>
                  <a:pt x="288" y="491"/>
                </a:lnTo>
                <a:lnTo>
                  <a:pt x="288" y="490"/>
                </a:lnTo>
                <a:lnTo>
                  <a:pt x="287" y="490"/>
                </a:lnTo>
                <a:lnTo>
                  <a:pt x="287" y="489"/>
                </a:lnTo>
                <a:lnTo>
                  <a:pt x="287" y="488"/>
                </a:lnTo>
                <a:lnTo>
                  <a:pt x="287" y="487"/>
                </a:lnTo>
                <a:lnTo>
                  <a:pt x="287" y="486"/>
                </a:lnTo>
                <a:lnTo>
                  <a:pt x="288" y="485"/>
                </a:lnTo>
                <a:lnTo>
                  <a:pt x="288" y="485"/>
                </a:lnTo>
                <a:lnTo>
                  <a:pt x="288" y="484"/>
                </a:lnTo>
                <a:lnTo>
                  <a:pt x="287" y="483"/>
                </a:lnTo>
                <a:lnTo>
                  <a:pt x="287" y="482"/>
                </a:lnTo>
                <a:lnTo>
                  <a:pt x="287" y="481"/>
                </a:lnTo>
                <a:lnTo>
                  <a:pt x="286" y="481"/>
                </a:lnTo>
                <a:lnTo>
                  <a:pt x="285" y="480"/>
                </a:lnTo>
                <a:lnTo>
                  <a:pt x="284" y="479"/>
                </a:lnTo>
                <a:lnTo>
                  <a:pt x="283" y="479"/>
                </a:lnTo>
                <a:lnTo>
                  <a:pt x="282" y="478"/>
                </a:lnTo>
                <a:lnTo>
                  <a:pt x="281" y="478"/>
                </a:lnTo>
                <a:lnTo>
                  <a:pt x="280" y="478"/>
                </a:lnTo>
                <a:lnTo>
                  <a:pt x="280" y="478"/>
                </a:lnTo>
                <a:lnTo>
                  <a:pt x="279" y="478"/>
                </a:lnTo>
                <a:lnTo>
                  <a:pt x="278" y="478"/>
                </a:lnTo>
                <a:lnTo>
                  <a:pt x="277" y="478"/>
                </a:lnTo>
                <a:lnTo>
                  <a:pt x="277" y="478"/>
                </a:lnTo>
                <a:lnTo>
                  <a:pt x="275" y="479"/>
                </a:lnTo>
                <a:lnTo>
                  <a:pt x="273" y="480"/>
                </a:lnTo>
                <a:lnTo>
                  <a:pt x="273" y="480"/>
                </a:lnTo>
                <a:lnTo>
                  <a:pt x="269" y="480"/>
                </a:lnTo>
                <a:lnTo>
                  <a:pt x="267" y="481"/>
                </a:lnTo>
                <a:lnTo>
                  <a:pt x="265" y="481"/>
                </a:lnTo>
                <a:lnTo>
                  <a:pt x="262" y="483"/>
                </a:lnTo>
                <a:lnTo>
                  <a:pt x="260" y="483"/>
                </a:lnTo>
                <a:lnTo>
                  <a:pt x="259" y="484"/>
                </a:lnTo>
                <a:lnTo>
                  <a:pt x="257" y="484"/>
                </a:lnTo>
                <a:lnTo>
                  <a:pt x="255" y="484"/>
                </a:lnTo>
                <a:lnTo>
                  <a:pt x="251" y="484"/>
                </a:lnTo>
                <a:lnTo>
                  <a:pt x="248" y="484"/>
                </a:lnTo>
                <a:lnTo>
                  <a:pt x="246" y="484"/>
                </a:lnTo>
                <a:lnTo>
                  <a:pt x="244" y="484"/>
                </a:lnTo>
                <a:lnTo>
                  <a:pt x="243" y="483"/>
                </a:lnTo>
                <a:lnTo>
                  <a:pt x="238" y="482"/>
                </a:lnTo>
                <a:lnTo>
                  <a:pt x="237" y="482"/>
                </a:lnTo>
                <a:lnTo>
                  <a:pt x="236" y="482"/>
                </a:lnTo>
                <a:lnTo>
                  <a:pt x="235" y="481"/>
                </a:lnTo>
                <a:lnTo>
                  <a:pt x="234" y="481"/>
                </a:lnTo>
                <a:lnTo>
                  <a:pt x="232" y="482"/>
                </a:lnTo>
                <a:lnTo>
                  <a:pt x="231" y="482"/>
                </a:lnTo>
                <a:lnTo>
                  <a:pt x="229" y="483"/>
                </a:lnTo>
                <a:lnTo>
                  <a:pt x="228" y="483"/>
                </a:lnTo>
                <a:lnTo>
                  <a:pt x="228" y="483"/>
                </a:lnTo>
                <a:lnTo>
                  <a:pt x="227" y="483"/>
                </a:lnTo>
                <a:lnTo>
                  <a:pt x="227" y="483"/>
                </a:lnTo>
                <a:lnTo>
                  <a:pt x="226" y="483"/>
                </a:lnTo>
                <a:lnTo>
                  <a:pt x="225" y="483"/>
                </a:lnTo>
                <a:lnTo>
                  <a:pt x="222" y="481"/>
                </a:lnTo>
                <a:lnTo>
                  <a:pt x="215" y="477"/>
                </a:lnTo>
                <a:lnTo>
                  <a:pt x="213" y="475"/>
                </a:lnTo>
                <a:lnTo>
                  <a:pt x="211" y="474"/>
                </a:lnTo>
                <a:lnTo>
                  <a:pt x="210" y="473"/>
                </a:lnTo>
                <a:lnTo>
                  <a:pt x="206" y="469"/>
                </a:lnTo>
                <a:lnTo>
                  <a:pt x="202" y="467"/>
                </a:lnTo>
                <a:lnTo>
                  <a:pt x="201" y="465"/>
                </a:lnTo>
                <a:lnTo>
                  <a:pt x="198" y="463"/>
                </a:lnTo>
                <a:lnTo>
                  <a:pt x="197" y="462"/>
                </a:lnTo>
                <a:lnTo>
                  <a:pt x="196" y="461"/>
                </a:lnTo>
                <a:lnTo>
                  <a:pt x="196" y="460"/>
                </a:lnTo>
                <a:lnTo>
                  <a:pt x="195" y="458"/>
                </a:lnTo>
                <a:lnTo>
                  <a:pt x="194" y="456"/>
                </a:lnTo>
                <a:lnTo>
                  <a:pt x="193" y="454"/>
                </a:lnTo>
                <a:lnTo>
                  <a:pt x="193" y="453"/>
                </a:lnTo>
                <a:lnTo>
                  <a:pt x="193" y="451"/>
                </a:lnTo>
                <a:lnTo>
                  <a:pt x="193" y="449"/>
                </a:lnTo>
                <a:lnTo>
                  <a:pt x="193" y="446"/>
                </a:lnTo>
                <a:lnTo>
                  <a:pt x="194" y="442"/>
                </a:lnTo>
                <a:lnTo>
                  <a:pt x="194" y="439"/>
                </a:lnTo>
                <a:lnTo>
                  <a:pt x="194" y="438"/>
                </a:lnTo>
                <a:lnTo>
                  <a:pt x="194" y="437"/>
                </a:lnTo>
                <a:lnTo>
                  <a:pt x="194" y="435"/>
                </a:lnTo>
                <a:lnTo>
                  <a:pt x="194" y="434"/>
                </a:lnTo>
                <a:lnTo>
                  <a:pt x="193" y="432"/>
                </a:lnTo>
                <a:lnTo>
                  <a:pt x="193" y="429"/>
                </a:lnTo>
                <a:lnTo>
                  <a:pt x="192" y="428"/>
                </a:lnTo>
                <a:lnTo>
                  <a:pt x="192" y="427"/>
                </a:lnTo>
                <a:lnTo>
                  <a:pt x="191" y="426"/>
                </a:lnTo>
                <a:lnTo>
                  <a:pt x="190" y="425"/>
                </a:lnTo>
                <a:lnTo>
                  <a:pt x="190" y="424"/>
                </a:lnTo>
                <a:lnTo>
                  <a:pt x="189" y="423"/>
                </a:lnTo>
                <a:lnTo>
                  <a:pt x="188" y="423"/>
                </a:lnTo>
                <a:lnTo>
                  <a:pt x="187" y="423"/>
                </a:lnTo>
                <a:lnTo>
                  <a:pt x="186" y="422"/>
                </a:lnTo>
                <a:lnTo>
                  <a:pt x="185" y="422"/>
                </a:lnTo>
                <a:lnTo>
                  <a:pt x="183" y="422"/>
                </a:lnTo>
                <a:lnTo>
                  <a:pt x="181" y="422"/>
                </a:lnTo>
                <a:lnTo>
                  <a:pt x="180" y="422"/>
                </a:lnTo>
                <a:lnTo>
                  <a:pt x="176" y="423"/>
                </a:lnTo>
                <a:lnTo>
                  <a:pt x="172" y="423"/>
                </a:lnTo>
                <a:lnTo>
                  <a:pt x="171" y="423"/>
                </a:lnTo>
                <a:lnTo>
                  <a:pt x="169" y="424"/>
                </a:lnTo>
                <a:lnTo>
                  <a:pt x="165" y="425"/>
                </a:lnTo>
                <a:lnTo>
                  <a:pt x="163" y="425"/>
                </a:lnTo>
                <a:lnTo>
                  <a:pt x="158" y="426"/>
                </a:lnTo>
                <a:lnTo>
                  <a:pt x="157" y="426"/>
                </a:lnTo>
                <a:lnTo>
                  <a:pt x="157" y="426"/>
                </a:lnTo>
                <a:lnTo>
                  <a:pt x="156" y="425"/>
                </a:lnTo>
                <a:lnTo>
                  <a:pt x="155" y="425"/>
                </a:lnTo>
                <a:lnTo>
                  <a:pt x="154" y="424"/>
                </a:lnTo>
                <a:lnTo>
                  <a:pt x="153" y="422"/>
                </a:lnTo>
                <a:lnTo>
                  <a:pt x="152" y="422"/>
                </a:lnTo>
                <a:lnTo>
                  <a:pt x="151" y="421"/>
                </a:lnTo>
                <a:lnTo>
                  <a:pt x="149" y="420"/>
                </a:lnTo>
                <a:lnTo>
                  <a:pt x="147" y="419"/>
                </a:lnTo>
                <a:lnTo>
                  <a:pt x="144" y="418"/>
                </a:lnTo>
                <a:lnTo>
                  <a:pt x="139" y="416"/>
                </a:lnTo>
                <a:lnTo>
                  <a:pt x="132" y="415"/>
                </a:lnTo>
                <a:lnTo>
                  <a:pt x="131" y="414"/>
                </a:lnTo>
                <a:lnTo>
                  <a:pt x="130" y="414"/>
                </a:lnTo>
                <a:lnTo>
                  <a:pt x="129" y="414"/>
                </a:lnTo>
                <a:lnTo>
                  <a:pt x="128" y="414"/>
                </a:lnTo>
                <a:lnTo>
                  <a:pt x="128" y="414"/>
                </a:lnTo>
                <a:lnTo>
                  <a:pt x="127" y="415"/>
                </a:lnTo>
                <a:lnTo>
                  <a:pt x="125" y="415"/>
                </a:lnTo>
                <a:lnTo>
                  <a:pt x="121" y="417"/>
                </a:lnTo>
                <a:lnTo>
                  <a:pt x="120" y="418"/>
                </a:lnTo>
                <a:lnTo>
                  <a:pt x="118" y="419"/>
                </a:lnTo>
                <a:lnTo>
                  <a:pt x="117" y="419"/>
                </a:lnTo>
                <a:lnTo>
                  <a:pt x="115" y="419"/>
                </a:lnTo>
                <a:lnTo>
                  <a:pt x="114" y="419"/>
                </a:lnTo>
                <a:lnTo>
                  <a:pt x="112" y="419"/>
                </a:lnTo>
                <a:lnTo>
                  <a:pt x="110" y="418"/>
                </a:lnTo>
                <a:lnTo>
                  <a:pt x="109" y="418"/>
                </a:lnTo>
                <a:lnTo>
                  <a:pt x="109" y="417"/>
                </a:lnTo>
                <a:lnTo>
                  <a:pt x="108" y="417"/>
                </a:lnTo>
                <a:lnTo>
                  <a:pt x="107" y="416"/>
                </a:lnTo>
                <a:lnTo>
                  <a:pt x="106" y="415"/>
                </a:lnTo>
                <a:lnTo>
                  <a:pt x="105" y="415"/>
                </a:lnTo>
                <a:lnTo>
                  <a:pt x="102" y="411"/>
                </a:lnTo>
                <a:lnTo>
                  <a:pt x="101" y="409"/>
                </a:lnTo>
                <a:lnTo>
                  <a:pt x="99" y="408"/>
                </a:lnTo>
                <a:lnTo>
                  <a:pt x="98" y="407"/>
                </a:lnTo>
                <a:lnTo>
                  <a:pt x="97" y="406"/>
                </a:lnTo>
                <a:lnTo>
                  <a:pt x="96" y="406"/>
                </a:lnTo>
                <a:lnTo>
                  <a:pt x="96" y="406"/>
                </a:lnTo>
                <a:lnTo>
                  <a:pt x="95" y="405"/>
                </a:lnTo>
                <a:lnTo>
                  <a:pt x="94" y="405"/>
                </a:lnTo>
                <a:lnTo>
                  <a:pt x="92" y="405"/>
                </a:lnTo>
                <a:lnTo>
                  <a:pt x="88" y="404"/>
                </a:lnTo>
                <a:lnTo>
                  <a:pt x="87" y="404"/>
                </a:lnTo>
                <a:lnTo>
                  <a:pt x="86" y="404"/>
                </a:lnTo>
                <a:lnTo>
                  <a:pt x="85" y="403"/>
                </a:lnTo>
                <a:lnTo>
                  <a:pt x="84" y="403"/>
                </a:lnTo>
                <a:lnTo>
                  <a:pt x="83" y="402"/>
                </a:lnTo>
                <a:lnTo>
                  <a:pt x="82" y="402"/>
                </a:lnTo>
                <a:lnTo>
                  <a:pt x="82" y="402"/>
                </a:lnTo>
                <a:lnTo>
                  <a:pt x="82" y="401"/>
                </a:lnTo>
                <a:lnTo>
                  <a:pt x="82" y="401"/>
                </a:lnTo>
                <a:lnTo>
                  <a:pt x="83" y="401"/>
                </a:lnTo>
                <a:lnTo>
                  <a:pt x="84" y="400"/>
                </a:lnTo>
                <a:lnTo>
                  <a:pt x="85" y="399"/>
                </a:lnTo>
                <a:lnTo>
                  <a:pt x="86" y="399"/>
                </a:lnTo>
                <a:lnTo>
                  <a:pt x="86" y="398"/>
                </a:lnTo>
                <a:lnTo>
                  <a:pt x="87" y="397"/>
                </a:lnTo>
                <a:lnTo>
                  <a:pt x="87" y="397"/>
                </a:lnTo>
                <a:lnTo>
                  <a:pt x="87" y="396"/>
                </a:lnTo>
                <a:lnTo>
                  <a:pt x="88" y="394"/>
                </a:lnTo>
                <a:lnTo>
                  <a:pt x="88" y="393"/>
                </a:lnTo>
                <a:lnTo>
                  <a:pt x="88" y="393"/>
                </a:lnTo>
                <a:lnTo>
                  <a:pt x="88" y="392"/>
                </a:lnTo>
                <a:lnTo>
                  <a:pt x="87" y="391"/>
                </a:lnTo>
                <a:lnTo>
                  <a:pt x="87" y="390"/>
                </a:lnTo>
                <a:lnTo>
                  <a:pt x="86" y="390"/>
                </a:lnTo>
                <a:lnTo>
                  <a:pt x="86" y="389"/>
                </a:lnTo>
                <a:lnTo>
                  <a:pt x="85" y="389"/>
                </a:lnTo>
                <a:lnTo>
                  <a:pt x="84" y="388"/>
                </a:lnTo>
                <a:lnTo>
                  <a:pt x="82" y="387"/>
                </a:lnTo>
                <a:lnTo>
                  <a:pt x="80" y="387"/>
                </a:lnTo>
                <a:lnTo>
                  <a:pt x="75" y="385"/>
                </a:lnTo>
                <a:lnTo>
                  <a:pt x="74" y="384"/>
                </a:lnTo>
                <a:lnTo>
                  <a:pt x="72" y="384"/>
                </a:lnTo>
                <a:lnTo>
                  <a:pt x="70" y="383"/>
                </a:lnTo>
                <a:lnTo>
                  <a:pt x="68" y="381"/>
                </a:lnTo>
                <a:lnTo>
                  <a:pt x="66" y="380"/>
                </a:lnTo>
                <a:lnTo>
                  <a:pt x="63" y="377"/>
                </a:lnTo>
                <a:lnTo>
                  <a:pt x="62" y="376"/>
                </a:lnTo>
                <a:lnTo>
                  <a:pt x="61" y="376"/>
                </a:lnTo>
                <a:lnTo>
                  <a:pt x="60" y="375"/>
                </a:lnTo>
                <a:lnTo>
                  <a:pt x="59" y="375"/>
                </a:lnTo>
                <a:lnTo>
                  <a:pt x="58" y="375"/>
                </a:lnTo>
                <a:lnTo>
                  <a:pt x="57" y="375"/>
                </a:lnTo>
                <a:lnTo>
                  <a:pt x="56" y="375"/>
                </a:lnTo>
                <a:lnTo>
                  <a:pt x="54" y="375"/>
                </a:lnTo>
                <a:lnTo>
                  <a:pt x="53" y="376"/>
                </a:lnTo>
                <a:lnTo>
                  <a:pt x="51" y="376"/>
                </a:lnTo>
                <a:lnTo>
                  <a:pt x="49" y="377"/>
                </a:lnTo>
                <a:lnTo>
                  <a:pt x="44" y="380"/>
                </a:lnTo>
                <a:lnTo>
                  <a:pt x="42" y="380"/>
                </a:lnTo>
                <a:lnTo>
                  <a:pt x="41" y="381"/>
                </a:lnTo>
                <a:lnTo>
                  <a:pt x="40" y="381"/>
                </a:lnTo>
                <a:lnTo>
                  <a:pt x="39" y="381"/>
                </a:lnTo>
                <a:lnTo>
                  <a:pt x="38" y="381"/>
                </a:lnTo>
                <a:lnTo>
                  <a:pt x="36" y="380"/>
                </a:lnTo>
                <a:lnTo>
                  <a:pt x="36" y="380"/>
                </a:lnTo>
                <a:lnTo>
                  <a:pt x="35" y="380"/>
                </a:lnTo>
                <a:lnTo>
                  <a:pt x="33" y="378"/>
                </a:lnTo>
                <a:lnTo>
                  <a:pt x="30" y="376"/>
                </a:lnTo>
                <a:lnTo>
                  <a:pt x="27" y="373"/>
                </a:lnTo>
                <a:lnTo>
                  <a:pt x="25" y="371"/>
                </a:lnTo>
                <a:lnTo>
                  <a:pt x="22" y="368"/>
                </a:lnTo>
                <a:lnTo>
                  <a:pt x="21" y="367"/>
                </a:lnTo>
                <a:lnTo>
                  <a:pt x="16" y="362"/>
                </a:lnTo>
                <a:lnTo>
                  <a:pt x="15" y="361"/>
                </a:lnTo>
                <a:lnTo>
                  <a:pt x="15" y="360"/>
                </a:lnTo>
                <a:lnTo>
                  <a:pt x="12" y="356"/>
                </a:lnTo>
                <a:lnTo>
                  <a:pt x="9" y="352"/>
                </a:lnTo>
                <a:lnTo>
                  <a:pt x="8" y="350"/>
                </a:lnTo>
                <a:lnTo>
                  <a:pt x="8" y="349"/>
                </a:lnTo>
                <a:lnTo>
                  <a:pt x="7" y="348"/>
                </a:lnTo>
                <a:lnTo>
                  <a:pt x="7" y="347"/>
                </a:lnTo>
                <a:lnTo>
                  <a:pt x="7" y="346"/>
                </a:lnTo>
                <a:lnTo>
                  <a:pt x="7" y="345"/>
                </a:lnTo>
                <a:lnTo>
                  <a:pt x="7" y="344"/>
                </a:lnTo>
                <a:lnTo>
                  <a:pt x="7" y="343"/>
                </a:lnTo>
                <a:lnTo>
                  <a:pt x="8" y="342"/>
                </a:lnTo>
                <a:lnTo>
                  <a:pt x="9" y="341"/>
                </a:lnTo>
                <a:lnTo>
                  <a:pt x="10" y="339"/>
                </a:lnTo>
                <a:lnTo>
                  <a:pt x="11" y="337"/>
                </a:lnTo>
                <a:lnTo>
                  <a:pt x="13" y="335"/>
                </a:lnTo>
                <a:lnTo>
                  <a:pt x="13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2"/>
                </a:lnTo>
                <a:lnTo>
                  <a:pt x="14" y="332"/>
                </a:lnTo>
                <a:lnTo>
                  <a:pt x="13" y="331"/>
                </a:lnTo>
                <a:lnTo>
                  <a:pt x="12" y="329"/>
                </a:lnTo>
                <a:lnTo>
                  <a:pt x="11" y="328"/>
                </a:lnTo>
                <a:lnTo>
                  <a:pt x="11" y="327"/>
                </a:lnTo>
                <a:lnTo>
                  <a:pt x="10" y="326"/>
                </a:lnTo>
                <a:lnTo>
                  <a:pt x="9" y="325"/>
                </a:lnTo>
                <a:lnTo>
                  <a:pt x="6" y="323"/>
                </a:lnTo>
                <a:lnTo>
                  <a:pt x="4" y="321"/>
                </a:lnTo>
                <a:lnTo>
                  <a:pt x="3" y="320"/>
                </a:lnTo>
                <a:lnTo>
                  <a:pt x="2" y="319"/>
                </a:lnTo>
                <a:lnTo>
                  <a:pt x="1" y="317"/>
                </a:lnTo>
                <a:lnTo>
                  <a:pt x="1" y="316"/>
                </a:lnTo>
                <a:lnTo>
                  <a:pt x="1" y="316"/>
                </a:lnTo>
                <a:lnTo>
                  <a:pt x="0" y="314"/>
                </a:lnTo>
                <a:lnTo>
                  <a:pt x="0" y="313"/>
                </a:lnTo>
                <a:lnTo>
                  <a:pt x="0" y="312"/>
                </a:lnTo>
                <a:lnTo>
                  <a:pt x="0" y="310"/>
                </a:lnTo>
                <a:lnTo>
                  <a:pt x="1" y="308"/>
                </a:lnTo>
                <a:lnTo>
                  <a:pt x="1" y="307"/>
                </a:lnTo>
                <a:lnTo>
                  <a:pt x="2" y="303"/>
                </a:lnTo>
                <a:lnTo>
                  <a:pt x="3" y="301"/>
                </a:lnTo>
                <a:lnTo>
                  <a:pt x="4" y="299"/>
                </a:lnTo>
                <a:lnTo>
                  <a:pt x="5" y="295"/>
                </a:lnTo>
                <a:lnTo>
                  <a:pt x="6" y="290"/>
                </a:lnTo>
                <a:lnTo>
                  <a:pt x="6" y="289"/>
                </a:lnTo>
                <a:lnTo>
                  <a:pt x="6" y="289"/>
                </a:lnTo>
                <a:lnTo>
                  <a:pt x="6" y="288"/>
                </a:lnTo>
                <a:lnTo>
                  <a:pt x="5" y="287"/>
                </a:lnTo>
                <a:lnTo>
                  <a:pt x="5" y="286"/>
                </a:lnTo>
                <a:lnTo>
                  <a:pt x="5" y="285"/>
                </a:lnTo>
                <a:lnTo>
                  <a:pt x="6" y="284"/>
                </a:lnTo>
                <a:lnTo>
                  <a:pt x="6" y="283"/>
                </a:lnTo>
                <a:lnTo>
                  <a:pt x="7" y="279"/>
                </a:lnTo>
                <a:lnTo>
                  <a:pt x="9" y="275"/>
                </a:lnTo>
                <a:lnTo>
                  <a:pt x="11" y="270"/>
                </a:lnTo>
                <a:lnTo>
                  <a:pt x="11" y="268"/>
                </a:lnTo>
                <a:lnTo>
                  <a:pt x="12" y="266"/>
                </a:lnTo>
                <a:lnTo>
                  <a:pt x="12" y="265"/>
                </a:lnTo>
                <a:lnTo>
                  <a:pt x="13" y="263"/>
                </a:lnTo>
                <a:lnTo>
                  <a:pt x="13" y="260"/>
                </a:lnTo>
                <a:lnTo>
                  <a:pt x="13" y="259"/>
                </a:lnTo>
                <a:lnTo>
                  <a:pt x="13" y="255"/>
                </a:lnTo>
                <a:lnTo>
                  <a:pt x="13" y="254"/>
                </a:lnTo>
                <a:lnTo>
                  <a:pt x="13" y="252"/>
                </a:lnTo>
                <a:lnTo>
                  <a:pt x="14" y="248"/>
                </a:lnTo>
                <a:lnTo>
                  <a:pt x="14" y="247"/>
                </a:lnTo>
                <a:lnTo>
                  <a:pt x="14" y="245"/>
                </a:lnTo>
                <a:lnTo>
                  <a:pt x="13" y="242"/>
                </a:lnTo>
                <a:lnTo>
                  <a:pt x="13" y="241"/>
                </a:lnTo>
                <a:lnTo>
                  <a:pt x="13" y="240"/>
                </a:lnTo>
                <a:lnTo>
                  <a:pt x="12" y="238"/>
                </a:lnTo>
                <a:lnTo>
                  <a:pt x="12" y="237"/>
                </a:lnTo>
                <a:lnTo>
                  <a:pt x="11" y="235"/>
                </a:lnTo>
                <a:lnTo>
                  <a:pt x="11" y="234"/>
                </a:lnTo>
                <a:lnTo>
                  <a:pt x="8" y="230"/>
                </a:lnTo>
                <a:lnTo>
                  <a:pt x="7" y="229"/>
                </a:lnTo>
                <a:lnTo>
                  <a:pt x="7" y="228"/>
                </a:lnTo>
                <a:lnTo>
                  <a:pt x="7" y="227"/>
                </a:lnTo>
                <a:lnTo>
                  <a:pt x="7" y="227"/>
                </a:lnTo>
                <a:lnTo>
                  <a:pt x="7" y="226"/>
                </a:lnTo>
                <a:lnTo>
                  <a:pt x="7" y="225"/>
                </a:lnTo>
                <a:lnTo>
                  <a:pt x="7" y="225"/>
                </a:lnTo>
                <a:lnTo>
                  <a:pt x="8" y="225"/>
                </a:lnTo>
                <a:lnTo>
                  <a:pt x="8" y="224"/>
                </a:lnTo>
                <a:lnTo>
                  <a:pt x="9" y="223"/>
                </a:lnTo>
                <a:lnTo>
                  <a:pt x="10" y="223"/>
                </a:lnTo>
                <a:lnTo>
                  <a:pt x="11" y="222"/>
                </a:lnTo>
                <a:lnTo>
                  <a:pt x="13" y="222"/>
                </a:lnTo>
                <a:lnTo>
                  <a:pt x="14" y="221"/>
                </a:lnTo>
                <a:lnTo>
                  <a:pt x="15" y="221"/>
                </a:lnTo>
                <a:lnTo>
                  <a:pt x="16" y="220"/>
                </a:lnTo>
                <a:lnTo>
                  <a:pt x="16" y="219"/>
                </a:lnTo>
                <a:lnTo>
                  <a:pt x="17" y="218"/>
                </a:lnTo>
                <a:lnTo>
                  <a:pt x="17" y="217"/>
                </a:lnTo>
                <a:lnTo>
                  <a:pt x="17" y="217"/>
                </a:lnTo>
                <a:lnTo>
                  <a:pt x="17" y="216"/>
                </a:lnTo>
                <a:lnTo>
                  <a:pt x="17" y="215"/>
                </a:lnTo>
                <a:lnTo>
                  <a:pt x="17" y="213"/>
                </a:lnTo>
                <a:lnTo>
                  <a:pt x="17" y="212"/>
                </a:lnTo>
                <a:lnTo>
                  <a:pt x="16" y="206"/>
                </a:lnTo>
                <a:lnTo>
                  <a:pt x="16" y="205"/>
                </a:lnTo>
                <a:lnTo>
                  <a:pt x="16" y="205"/>
                </a:lnTo>
                <a:lnTo>
                  <a:pt x="16" y="204"/>
                </a:lnTo>
                <a:lnTo>
                  <a:pt x="18" y="201"/>
                </a:lnTo>
                <a:lnTo>
                  <a:pt x="18" y="200"/>
                </a:lnTo>
                <a:lnTo>
                  <a:pt x="19" y="198"/>
                </a:lnTo>
                <a:lnTo>
                  <a:pt x="19" y="194"/>
                </a:lnTo>
                <a:lnTo>
                  <a:pt x="20" y="193"/>
                </a:lnTo>
                <a:lnTo>
                  <a:pt x="20" y="192"/>
                </a:lnTo>
                <a:lnTo>
                  <a:pt x="20" y="191"/>
                </a:lnTo>
                <a:lnTo>
                  <a:pt x="21" y="190"/>
                </a:lnTo>
                <a:lnTo>
                  <a:pt x="21" y="189"/>
                </a:lnTo>
                <a:lnTo>
                  <a:pt x="22" y="188"/>
                </a:lnTo>
                <a:lnTo>
                  <a:pt x="22" y="188"/>
                </a:lnTo>
                <a:lnTo>
                  <a:pt x="23" y="188"/>
                </a:lnTo>
                <a:lnTo>
                  <a:pt x="23" y="187"/>
                </a:lnTo>
                <a:lnTo>
                  <a:pt x="25" y="187"/>
                </a:lnTo>
                <a:lnTo>
                  <a:pt x="31" y="185"/>
                </a:lnTo>
                <a:lnTo>
                  <a:pt x="33" y="185"/>
                </a:lnTo>
                <a:lnTo>
                  <a:pt x="34" y="184"/>
                </a:lnTo>
                <a:lnTo>
                  <a:pt x="35" y="184"/>
                </a:lnTo>
                <a:lnTo>
                  <a:pt x="36" y="183"/>
                </a:lnTo>
                <a:lnTo>
                  <a:pt x="36" y="183"/>
                </a:lnTo>
                <a:lnTo>
                  <a:pt x="37" y="182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79"/>
                </a:lnTo>
                <a:lnTo>
                  <a:pt x="36" y="176"/>
                </a:lnTo>
                <a:lnTo>
                  <a:pt x="36" y="175"/>
                </a:lnTo>
                <a:lnTo>
                  <a:pt x="36" y="174"/>
                </a:lnTo>
                <a:lnTo>
                  <a:pt x="36" y="173"/>
                </a:lnTo>
                <a:lnTo>
                  <a:pt x="36" y="173"/>
                </a:lnTo>
                <a:lnTo>
                  <a:pt x="37" y="172"/>
                </a:lnTo>
                <a:lnTo>
                  <a:pt x="37" y="171"/>
                </a:lnTo>
                <a:lnTo>
                  <a:pt x="38" y="171"/>
                </a:lnTo>
                <a:lnTo>
                  <a:pt x="39" y="170"/>
                </a:lnTo>
                <a:lnTo>
                  <a:pt x="39" y="170"/>
                </a:lnTo>
                <a:lnTo>
                  <a:pt x="40" y="170"/>
                </a:lnTo>
                <a:lnTo>
                  <a:pt x="41" y="169"/>
                </a:lnTo>
                <a:lnTo>
                  <a:pt x="42" y="169"/>
                </a:lnTo>
                <a:lnTo>
                  <a:pt x="43" y="169"/>
                </a:lnTo>
                <a:lnTo>
                  <a:pt x="45" y="169"/>
                </a:lnTo>
                <a:lnTo>
                  <a:pt x="46" y="169"/>
                </a:lnTo>
                <a:lnTo>
                  <a:pt x="51" y="171"/>
                </a:lnTo>
                <a:lnTo>
                  <a:pt x="53" y="171"/>
                </a:lnTo>
                <a:lnTo>
                  <a:pt x="55" y="171"/>
                </a:lnTo>
                <a:lnTo>
                  <a:pt x="56" y="172"/>
                </a:lnTo>
                <a:lnTo>
                  <a:pt x="60" y="172"/>
                </a:lnTo>
                <a:lnTo>
                  <a:pt x="62" y="172"/>
                </a:lnTo>
                <a:lnTo>
                  <a:pt x="68" y="173"/>
                </a:lnTo>
                <a:lnTo>
                  <a:pt x="69" y="173"/>
                </a:lnTo>
                <a:lnTo>
                  <a:pt x="71" y="173"/>
                </a:lnTo>
                <a:lnTo>
                  <a:pt x="73" y="173"/>
                </a:lnTo>
                <a:lnTo>
                  <a:pt x="75" y="173"/>
                </a:lnTo>
                <a:lnTo>
                  <a:pt x="77" y="173"/>
                </a:lnTo>
                <a:lnTo>
                  <a:pt x="79" y="172"/>
                </a:lnTo>
                <a:lnTo>
                  <a:pt x="80" y="172"/>
                </a:lnTo>
                <a:lnTo>
                  <a:pt x="83" y="171"/>
                </a:lnTo>
                <a:lnTo>
                  <a:pt x="88" y="169"/>
                </a:lnTo>
                <a:lnTo>
                  <a:pt x="90" y="168"/>
                </a:lnTo>
                <a:lnTo>
                  <a:pt x="92" y="167"/>
                </a:lnTo>
                <a:lnTo>
                  <a:pt x="93" y="167"/>
                </a:lnTo>
                <a:lnTo>
                  <a:pt x="93" y="167"/>
                </a:lnTo>
                <a:lnTo>
                  <a:pt x="94" y="167"/>
                </a:lnTo>
                <a:lnTo>
                  <a:pt x="94" y="168"/>
                </a:lnTo>
                <a:lnTo>
                  <a:pt x="98" y="169"/>
                </a:lnTo>
                <a:lnTo>
                  <a:pt x="100" y="170"/>
                </a:lnTo>
                <a:lnTo>
                  <a:pt x="101" y="170"/>
                </a:lnTo>
                <a:lnTo>
                  <a:pt x="104" y="171"/>
                </a:lnTo>
                <a:lnTo>
                  <a:pt x="106" y="171"/>
                </a:lnTo>
                <a:lnTo>
                  <a:pt x="106" y="172"/>
                </a:lnTo>
                <a:lnTo>
                  <a:pt x="108" y="172"/>
                </a:lnTo>
                <a:lnTo>
                  <a:pt x="110" y="174"/>
                </a:lnTo>
                <a:lnTo>
                  <a:pt x="111" y="175"/>
                </a:lnTo>
                <a:lnTo>
                  <a:pt x="112" y="175"/>
                </a:lnTo>
                <a:lnTo>
                  <a:pt x="112" y="175"/>
                </a:lnTo>
                <a:lnTo>
                  <a:pt x="113" y="175"/>
                </a:lnTo>
                <a:lnTo>
                  <a:pt x="113" y="175"/>
                </a:lnTo>
                <a:lnTo>
                  <a:pt x="114" y="175"/>
                </a:lnTo>
                <a:lnTo>
                  <a:pt x="114" y="174"/>
                </a:lnTo>
                <a:lnTo>
                  <a:pt x="115" y="174"/>
                </a:lnTo>
                <a:lnTo>
                  <a:pt x="116" y="172"/>
                </a:lnTo>
                <a:lnTo>
                  <a:pt x="117" y="171"/>
                </a:lnTo>
                <a:lnTo>
                  <a:pt x="117" y="169"/>
                </a:lnTo>
                <a:lnTo>
                  <a:pt x="118" y="166"/>
                </a:lnTo>
                <a:lnTo>
                  <a:pt x="119" y="166"/>
                </a:lnTo>
                <a:lnTo>
                  <a:pt x="119" y="165"/>
                </a:lnTo>
                <a:lnTo>
                  <a:pt x="120" y="165"/>
                </a:lnTo>
                <a:lnTo>
                  <a:pt x="120" y="164"/>
                </a:lnTo>
                <a:lnTo>
                  <a:pt x="122" y="163"/>
                </a:lnTo>
                <a:lnTo>
                  <a:pt x="123" y="162"/>
                </a:lnTo>
                <a:lnTo>
                  <a:pt x="124" y="162"/>
                </a:lnTo>
                <a:lnTo>
                  <a:pt x="125" y="162"/>
                </a:lnTo>
                <a:lnTo>
                  <a:pt x="125" y="161"/>
                </a:lnTo>
                <a:lnTo>
                  <a:pt x="126" y="161"/>
                </a:lnTo>
                <a:lnTo>
                  <a:pt x="128" y="162"/>
                </a:lnTo>
                <a:lnTo>
                  <a:pt x="131" y="162"/>
                </a:lnTo>
                <a:lnTo>
                  <a:pt x="132" y="162"/>
                </a:lnTo>
                <a:lnTo>
                  <a:pt x="135" y="162"/>
                </a:lnTo>
                <a:lnTo>
                  <a:pt x="136" y="162"/>
                </a:lnTo>
                <a:lnTo>
                  <a:pt x="137" y="162"/>
                </a:lnTo>
                <a:lnTo>
                  <a:pt x="139" y="162"/>
                </a:lnTo>
                <a:lnTo>
                  <a:pt x="140" y="161"/>
                </a:lnTo>
                <a:lnTo>
                  <a:pt x="141" y="161"/>
                </a:lnTo>
                <a:lnTo>
                  <a:pt x="143" y="160"/>
                </a:lnTo>
                <a:lnTo>
                  <a:pt x="145" y="158"/>
                </a:lnTo>
                <a:lnTo>
                  <a:pt x="146" y="157"/>
                </a:lnTo>
                <a:lnTo>
                  <a:pt x="147" y="156"/>
                </a:lnTo>
                <a:lnTo>
                  <a:pt x="147" y="155"/>
                </a:lnTo>
                <a:lnTo>
                  <a:pt x="148" y="155"/>
                </a:lnTo>
                <a:lnTo>
                  <a:pt x="149" y="154"/>
                </a:lnTo>
                <a:lnTo>
                  <a:pt x="149" y="152"/>
                </a:lnTo>
                <a:lnTo>
                  <a:pt x="149" y="151"/>
                </a:lnTo>
                <a:lnTo>
                  <a:pt x="150" y="150"/>
                </a:lnTo>
                <a:lnTo>
                  <a:pt x="150" y="149"/>
                </a:lnTo>
                <a:lnTo>
                  <a:pt x="150" y="147"/>
                </a:lnTo>
                <a:lnTo>
                  <a:pt x="150" y="146"/>
                </a:lnTo>
                <a:lnTo>
                  <a:pt x="150" y="144"/>
                </a:lnTo>
                <a:lnTo>
                  <a:pt x="149" y="143"/>
                </a:lnTo>
                <a:lnTo>
                  <a:pt x="149" y="142"/>
                </a:lnTo>
                <a:lnTo>
                  <a:pt x="148" y="140"/>
                </a:lnTo>
                <a:lnTo>
                  <a:pt x="148" y="139"/>
                </a:lnTo>
                <a:lnTo>
                  <a:pt x="146" y="137"/>
                </a:lnTo>
                <a:lnTo>
                  <a:pt x="145" y="134"/>
                </a:lnTo>
                <a:lnTo>
                  <a:pt x="144" y="134"/>
                </a:lnTo>
                <a:lnTo>
                  <a:pt x="143" y="133"/>
                </a:lnTo>
                <a:lnTo>
                  <a:pt x="143" y="132"/>
                </a:lnTo>
                <a:lnTo>
                  <a:pt x="142" y="132"/>
                </a:lnTo>
                <a:lnTo>
                  <a:pt x="141" y="131"/>
                </a:lnTo>
                <a:lnTo>
                  <a:pt x="139" y="130"/>
                </a:lnTo>
                <a:lnTo>
                  <a:pt x="138" y="130"/>
                </a:lnTo>
                <a:lnTo>
                  <a:pt x="134" y="129"/>
                </a:lnTo>
                <a:lnTo>
                  <a:pt x="132" y="128"/>
                </a:lnTo>
                <a:lnTo>
                  <a:pt x="127" y="125"/>
                </a:lnTo>
                <a:lnTo>
                  <a:pt x="126" y="125"/>
                </a:lnTo>
                <a:lnTo>
                  <a:pt x="125" y="124"/>
                </a:lnTo>
                <a:lnTo>
                  <a:pt x="124" y="123"/>
                </a:lnTo>
                <a:lnTo>
                  <a:pt x="124" y="122"/>
                </a:lnTo>
                <a:lnTo>
                  <a:pt x="123" y="121"/>
                </a:lnTo>
                <a:lnTo>
                  <a:pt x="123" y="119"/>
                </a:lnTo>
                <a:lnTo>
                  <a:pt x="122" y="118"/>
                </a:lnTo>
                <a:lnTo>
                  <a:pt x="122" y="116"/>
                </a:lnTo>
                <a:lnTo>
                  <a:pt x="122" y="114"/>
                </a:lnTo>
                <a:lnTo>
                  <a:pt x="122" y="113"/>
                </a:lnTo>
                <a:lnTo>
                  <a:pt x="121" y="111"/>
                </a:lnTo>
                <a:lnTo>
                  <a:pt x="122" y="110"/>
                </a:lnTo>
                <a:lnTo>
                  <a:pt x="122" y="108"/>
                </a:lnTo>
                <a:lnTo>
                  <a:pt x="122" y="107"/>
                </a:lnTo>
                <a:lnTo>
                  <a:pt x="122" y="106"/>
                </a:lnTo>
                <a:lnTo>
                  <a:pt x="123" y="104"/>
                </a:lnTo>
                <a:lnTo>
                  <a:pt x="123" y="103"/>
                </a:lnTo>
                <a:lnTo>
                  <a:pt x="124" y="101"/>
                </a:lnTo>
                <a:lnTo>
                  <a:pt x="124" y="100"/>
                </a:lnTo>
                <a:lnTo>
                  <a:pt x="125" y="99"/>
                </a:lnTo>
                <a:lnTo>
                  <a:pt x="133" y="89"/>
                </a:lnTo>
                <a:lnTo>
                  <a:pt x="134" y="88"/>
                </a:lnTo>
                <a:lnTo>
                  <a:pt x="135" y="87"/>
                </a:lnTo>
                <a:lnTo>
                  <a:pt x="136" y="85"/>
                </a:lnTo>
                <a:lnTo>
                  <a:pt x="137" y="81"/>
                </a:lnTo>
                <a:lnTo>
                  <a:pt x="139" y="78"/>
                </a:lnTo>
                <a:lnTo>
                  <a:pt x="139" y="77"/>
                </a:lnTo>
                <a:lnTo>
                  <a:pt x="140" y="74"/>
                </a:lnTo>
                <a:lnTo>
                  <a:pt x="141" y="74"/>
                </a:lnTo>
                <a:lnTo>
                  <a:pt x="141" y="73"/>
                </a:lnTo>
                <a:lnTo>
                  <a:pt x="142" y="72"/>
                </a:lnTo>
                <a:lnTo>
                  <a:pt x="142" y="71"/>
                </a:lnTo>
                <a:lnTo>
                  <a:pt x="143" y="70"/>
                </a:lnTo>
                <a:lnTo>
                  <a:pt x="144" y="70"/>
                </a:lnTo>
                <a:lnTo>
                  <a:pt x="144" y="69"/>
                </a:lnTo>
                <a:lnTo>
                  <a:pt x="145" y="69"/>
                </a:lnTo>
                <a:lnTo>
                  <a:pt x="147" y="68"/>
                </a:lnTo>
                <a:lnTo>
                  <a:pt x="148" y="68"/>
                </a:lnTo>
                <a:lnTo>
                  <a:pt x="149" y="68"/>
                </a:lnTo>
                <a:lnTo>
                  <a:pt x="150" y="67"/>
                </a:lnTo>
                <a:lnTo>
                  <a:pt x="151" y="68"/>
                </a:lnTo>
                <a:lnTo>
                  <a:pt x="151" y="68"/>
                </a:lnTo>
                <a:lnTo>
                  <a:pt x="153" y="69"/>
                </a:lnTo>
                <a:lnTo>
                  <a:pt x="154" y="69"/>
                </a:lnTo>
                <a:lnTo>
                  <a:pt x="154" y="69"/>
                </a:lnTo>
                <a:lnTo>
                  <a:pt x="155" y="69"/>
                </a:lnTo>
                <a:lnTo>
                  <a:pt x="156" y="70"/>
                </a:lnTo>
                <a:lnTo>
                  <a:pt x="157" y="70"/>
                </a:lnTo>
                <a:lnTo>
                  <a:pt x="158" y="70"/>
                </a:lnTo>
                <a:lnTo>
                  <a:pt x="159" y="69"/>
                </a:lnTo>
                <a:lnTo>
                  <a:pt x="161" y="69"/>
                </a:lnTo>
                <a:lnTo>
                  <a:pt x="162" y="68"/>
                </a:lnTo>
                <a:lnTo>
                  <a:pt x="163" y="68"/>
                </a:lnTo>
                <a:lnTo>
                  <a:pt x="168" y="65"/>
                </a:lnTo>
                <a:lnTo>
                  <a:pt x="170" y="64"/>
                </a:lnTo>
                <a:lnTo>
                  <a:pt x="172" y="63"/>
                </a:lnTo>
                <a:lnTo>
                  <a:pt x="174" y="63"/>
                </a:lnTo>
                <a:lnTo>
                  <a:pt x="177" y="62"/>
                </a:lnTo>
                <a:lnTo>
                  <a:pt x="179" y="61"/>
                </a:lnTo>
                <a:lnTo>
                  <a:pt x="184" y="60"/>
                </a:lnTo>
                <a:lnTo>
                  <a:pt x="186" y="59"/>
                </a:lnTo>
                <a:lnTo>
                  <a:pt x="188" y="59"/>
                </a:lnTo>
                <a:lnTo>
                  <a:pt x="191" y="58"/>
                </a:lnTo>
                <a:lnTo>
                  <a:pt x="193" y="57"/>
                </a:lnTo>
                <a:lnTo>
                  <a:pt x="194" y="57"/>
                </a:lnTo>
                <a:lnTo>
                  <a:pt x="196" y="56"/>
                </a:lnTo>
                <a:lnTo>
                  <a:pt x="198" y="54"/>
                </a:lnTo>
                <a:lnTo>
                  <a:pt x="200" y="53"/>
                </a:lnTo>
                <a:lnTo>
                  <a:pt x="200" y="52"/>
                </a:lnTo>
                <a:lnTo>
                  <a:pt x="201" y="51"/>
                </a:lnTo>
                <a:lnTo>
                  <a:pt x="204" y="48"/>
                </a:lnTo>
                <a:lnTo>
                  <a:pt x="205" y="46"/>
                </a:lnTo>
                <a:lnTo>
                  <a:pt x="206" y="45"/>
                </a:lnTo>
                <a:lnTo>
                  <a:pt x="207" y="44"/>
                </a:lnTo>
                <a:lnTo>
                  <a:pt x="208" y="44"/>
                </a:lnTo>
                <a:lnTo>
                  <a:pt x="209" y="43"/>
                </a:lnTo>
                <a:lnTo>
                  <a:pt x="210" y="43"/>
                </a:lnTo>
                <a:lnTo>
                  <a:pt x="210" y="43"/>
                </a:lnTo>
                <a:lnTo>
                  <a:pt x="213" y="43"/>
                </a:lnTo>
                <a:lnTo>
                  <a:pt x="217" y="43"/>
                </a:lnTo>
                <a:lnTo>
                  <a:pt x="219" y="43"/>
                </a:lnTo>
                <a:lnTo>
                  <a:pt x="220" y="43"/>
                </a:lnTo>
                <a:lnTo>
                  <a:pt x="221" y="43"/>
                </a:lnTo>
                <a:lnTo>
                  <a:pt x="223" y="43"/>
                </a:lnTo>
                <a:lnTo>
                  <a:pt x="224" y="43"/>
                </a:lnTo>
                <a:lnTo>
                  <a:pt x="225" y="42"/>
                </a:lnTo>
                <a:lnTo>
                  <a:pt x="225" y="42"/>
                </a:lnTo>
                <a:lnTo>
                  <a:pt x="226" y="41"/>
                </a:lnTo>
                <a:lnTo>
                  <a:pt x="226" y="40"/>
                </a:lnTo>
                <a:lnTo>
                  <a:pt x="227" y="40"/>
                </a:lnTo>
                <a:lnTo>
                  <a:pt x="227" y="40"/>
                </a:lnTo>
                <a:lnTo>
                  <a:pt x="227" y="39"/>
                </a:lnTo>
                <a:lnTo>
                  <a:pt x="228" y="38"/>
                </a:lnTo>
                <a:lnTo>
                  <a:pt x="228" y="37"/>
                </a:lnTo>
                <a:lnTo>
                  <a:pt x="228" y="37"/>
                </a:lnTo>
                <a:lnTo>
                  <a:pt x="227" y="36"/>
                </a:lnTo>
                <a:lnTo>
                  <a:pt x="227" y="35"/>
                </a:lnTo>
                <a:lnTo>
                  <a:pt x="227" y="34"/>
                </a:lnTo>
                <a:lnTo>
                  <a:pt x="226" y="32"/>
                </a:lnTo>
                <a:lnTo>
                  <a:pt x="225" y="28"/>
                </a:lnTo>
                <a:lnTo>
                  <a:pt x="224" y="27"/>
                </a:lnTo>
                <a:lnTo>
                  <a:pt x="224" y="26"/>
                </a:lnTo>
                <a:lnTo>
                  <a:pt x="224" y="25"/>
                </a:lnTo>
                <a:lnTo>
                  <a:pt x="224" y="24"/>
                </a:lnTo>
                <a:lnTo>
                  <a:pt x="224" y="23"/>
                </a:lnTo>
                <a:lnTo>
                  <a:pt x="225" y="22"/>
                </a:lnTo>
                <a:lnTo>
                  <a:pt x="225" y="22"/>
                </a:lnTo>
                <a:lnTo>
                  <a:pt x="225" y="21"/>
                </a:lnTo>
                <a:lnTo>
                  <a:pt x="226" y="20"/>
                </a:lnTo>
                <a:lnTo>
                  <a:pt x="226" y="19"/>
                </a:lnTo>
                <a:lnTo>
                  <a:pt x="228" y="18"/>
                </a:lnTo>
                <a:lnTo>
                  <a:pt x="229" y="16"/>
                </a:lnTo>
                <a:lnTo>
                  <a:pt x="230" y="15"/>
                </a:lnTo>
                <a:lnTo>
                  <a:pt x="231" y="15"/>
                </a:lnTo>
                <a:lnTo>
                  <a:pt x="232" y="14"/>
                </a:lnTo>
                <a:lnTo>
                  <a:pt x="233" y="14"/>
                </a:lnTo>
                <a:lnTo>
                  <a:pt x="235" y="13"/>
                </a:lnTo>
                <a:lnTo>
                  <a:pt x="236" y="12"/>
                </a:lnTo>
                <a:lnTo>
                  <a:pt x="237" y="12"/>
                </a:lnTo>
                <a:lnTo>
                  <a:pt x="240" y="12"/>
                </a:lnTo>
                <a:lnTo>
                  <a:pt x="241" y="12"/>
                </a:lnTo>
                <a:lnTo>
                  <a:pt x="242" y="11"/>
                </a:lnTo>
                <a:lnTo>
                  <a:pt x="243" y="11"/>
                </a:lnTo>
                <a:lnTo>
                  <a:pt x="244" y="10"/>
                </a:lnTo>
                <a:lnTo>
                  <a:pt x="245" y="10"/>
                </a:lnTo>
                <a:lnTo>
                  <a:pt x="246" y="9"/>
                </a:lnTo>
                <a:lnTo>
                  <a:pt x="249" y="7"/>
                </a:lnTo>
                <a:lnTo>
                  <a:pt x="252" y="4"/>
                </a:lnTo>
                <a:lnTo>
                  <a:pt x="253" y="3"/>
                </a:lnTo>
                <a:lnTo>
                  <a:pt x="254" y="3"/>
                </a:lnTo>
                <a:lnTo>
                  <a:pt x="255" y="2"/>
                </a:lnTo>
                <a:lnTo>
                  <a:pt x="256" y="1"/>
                </a:lnTo>
                <a:lnTo>
                  <a:pt x="256" y="0"/>
                </a:lnTo>
                <a:lnTo>
                  <a:pt x="262" y="4"/>
                </a:lnTo>
                <a:close/>
              </a:path>
            </a:pathLst>
          </a:custGeom>
          <a:solidFill>
            <a:srgbClr val="31539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9" name="Freeform 282">
            <a:extLst>
              <a:ext uri="{FF2B5EF4-FFF2-40B4-BE49-F238E27FC236}">
                <a16:creationId xmlns:a16="http://schemas.microsoft.com/office/drawing/2014/main" id="{9A809131-3D8C-4483-8E72-095B1A36DDEA}"/>
              </a:ext>
            </a:extLst>
          </p:cNvPr>
          <p:cNvSpPr>
            <a:spLocks/>
          </p:cNvSpPr>
          <p:nvPr/>
        </p:nvSpPr>
        <p:spPr bwMode="auto">
          <a:xfrm>
            <a:off x="8791228" y="4625061"/>
            <a:ext cx="1073908" cy="1241490"/>
          </a:xfrm>
          <a:custGeom>
            <a:avLst/>
            <a:gdLst>
              <a:gd name="T0" fmla="*/ 223 w 565"/>
              <a:gd name="T1" fmla="*/ 29 h 597"/>
              <a:gd name="T2" fmla="*/ 251 w 565"/>
              <a:gd name="T3" fmla="*/ 30 h 597"/>
              <a:gd name="T4" fmla="*/ 278 w 565"/>
              <a:gd name="T5" fmla="*/ 46 h 597"/>
              <a:gd name="T6" fmla="*/ 295 w 565"/>
              <a:gd name="T7" fmla="*/ 60 h 597"/>
              <a:gd name="T8" fmla="*/ 323 w 565"/>
              <a:gd name="T9" fmla="*/ 73 h 597"/>
              <a:gd name="T10" fmla="*/ 329 w 565"/>
              <a:gd name="T11" fmla="*/ 91 h 597"/>
              <a:gd name="T12" fmla="*/ 363 w 565"/>
              <a:gd name="T13" fmla="*/ 107 h 597"/>
              <a:gd name="T14" fmla="*/ 384 w 565"/>
              <a:gd name="T15" fmla="*/ 80 h 597"/>
              <a:gd name="T16" fmla="*/ 401 w 565"/>
              <a:gd name="T17" fmla="*/ 87 h 597"/>
              <a:gd name="T18" fmla="*/ 432 w 565"/>
              <a:gd name="T19" fmla="*/ 105 h 597"/>
              <a:gd name="T20" fmla="*/ 470 w 565"/>
              <a:gd name="T21" fmla="*/ 115 h 597"/>
              <a:gd name="T22" fmla="*/ 512 w 565"/>
              <a:gd name="T23" fmla="*/ 148 h 597"/>
              <a:gd name="T24" fmla="*/ 556 w 565"/>
              <a:gd name="T25" fmla="*/ 175 h 597"/>
              <a:gd name="T26" fmla="*/ 555 w 565"/>
              <a:gd name="T27" fmla="*/ 200 h 597"/>
              <a:gd name="T28" fmla="*/ 564 w 565"/>
              <a:gd name="T29" fmla="*/ 218 h 597"/>
              <a:gd name="T30" fmla="*/ 545 w 565"/>
              <a:gd name="T31" fmla="*/ 230 h 597"/>
              <a:gd name="T32" fmla="*/ 553 w 565"/>
              <a:gd name="T33" fmla="*/ 247 h 597"/>
              <a:gd name="T34" fmla="*/ 542 w 565"/>
              <a:gd name="T35" fmla="*/ 257 h 597"/>
              <a:gd name="T36" fmla="*/ 526 w 565"/>
              <a:gd name="T37" fmla="*/ 252 h 597"/>
              <a:gd name="T38" fmla="*/ 529 w 565"/>
              <a:gd name="T39" fmla="*/ 264 h 597"/>
              <a:gd name="T40" fmla="*/ 518 w 565"/>
              <a:gd name="T41" fmla="*/ 274 h 597"/>
              <a:gd name="T42" fmla="*/ 493 w 565"/>
              <a:gd name="T43" fmla="*/ 295 h 597"/>
              <a:gd name="T44" fmla="*/ 489 w 565"/>
              <a:gd name="T45" fmla="*/ 326 h 597"/>
              <a:gd name="T46" fmla="*/ 500 w 565"/>
              <a:gd name="T47" fmla="*/ 342 h 597"/>
              <a:gd name="T48" fmla="*/ 514 w 565"/>
              <a:gd name="T49" fmla="*/ 352 h 597"/>
              <a:gd name="T50" fmla="*/ 507 w 565"/>
              <a:gd name="T51" fmla="*/ 376 h 597"/>
              <a:gd name="T52" fmla="*/ 502 w 565"/>
              <a:gd name="T53" fmla="*/ 394 h 597"/>
              <a:gd name="T54" fmla="*/ 496 w 565"/>
              <a:gd name="T55" fmla="*/ 415 h 597"/>
              <a:gd name="T56" fmla="*/ 508 w 565"/>
              <a:gd name="T57" fmla="*/ 435 h 597"/>
              <a:gd name="T58" fmla="*/ 493 w 565"/>
              <a:gd name="T59" fmla="*/ 451 h 597"/>
              <a:gd name="T60" fmla="*/ 486 w 565"/>
              <a:gd name="T61" fmla="*/ 467 h 597"/>
              <a:gd name="T62" fmla="*/ 498 w 565"/>
              <a:gd name="T63" fmla="*/ 485 h 597"/>
              <a:gd name="T64" fmla="*/ 487 w 565"/>
              <a:gd name="T65" fmla="*/ 503 h 597"/>
              <a:gd name="T66" fmla="*/ 457 w 565"/>
              <a:gd name="T67" fmla="*/ 513 h 597"/>
              <a:gd name="T68" fmla="*/ 445 w 565"/>
              <a:gd name="T69" fmla="*/ 531 h 597"/>
              <a:gd name="T70" fmla="*/ 409 w 565"/>
              <a:gd name="T71" fmla="*/ 531 h 597"/>
              <a:gd name="T72" fmla="*/ 382 w 565"/>
              <a:gd name="T73" fmla="*/ 531 h 597"/>
              <a:gd name="T74" fmla="*/ 366 w 565"/>
              <a:gd name="T75" fmla="*/ 529 h 597"/>
              <a:gd name="T76" fmla="*/ 347 w 565"/>
              <a:gd name="T77" fmla="*/ 536 h 597"/>
              <a:gd name="T78" fmla="*/ 331 w 565"/>
              <a:gd name="T79" fmla="*/ 551 h 597"/>
              <a:gd name="T80" fmla="*/ 300 w 565"/>
              <a:gd name="T81" fmla="*/ 570 h 597"/>
              <a:gd name="T82" fmla="*/ 277 w 565"/>
              <a:gd name="T83" fmla="*/ 589 h 597"/>
              <a:gd name="T84" fmla="*/ 251 w 565"/>
              <a:gd name="T85" fmla="*/ 585 h 597"/>
              <a:gd name="T86" fmla="*/ 233 w 565"/>
              <a:gd name="T87" fmla="*/ 595 h 597"/>
              <a:gd name="T88" fmla="*/ 216 w 565"/>
              <a:gd name="T89" fmla="*/ 594 h 597"/>
              <a:gd name="T90" fmla="*/ 194 w 565"/>
              <a:gd name="T91" fmla="*/ 575 h 597"/>
              <a:gd name="T92" fmla="*/ 177 w 565"/>
              <a:gd name="T93" fmla="*/ 563 h 597"/>
              <a:gd name="T94" fmla="*/ 190 w 565"/>
              <a:gd name="T95" fmla="*/ 542 h 597"/>
              <a:gd name="T96" fmla="*/ 204 w 565"/>
              <a:gd name="T97" fmla="*/ 514 h 597"/>
              <a:gd name="T98" fmla="*/ 220 w 565"/>
              <a:gd name="T99" fmla="*/ 501 h 597"/>
              <a:gd name="T100" fmla="*/ 205 w 565"/>
              <a:gd name="T101" fmla="*/ 482 h 597"/>
              <a:gd name="T102" fmla="*/ 195 w 565"/>
              <a:gd name="T103" fmla="*/ 474 h 597"/>
              <a:gd name="T104" fmla="*/ 161 w 565"/>
              <a:gd name="T105" fmla="*/ 479 h 597"/>
              <a:gd name="T106" fmla="*/ 131 w 565"/>
              <a:gd name="T107" fmla="*/ 471 h 597"/>
              <a:gd name="T108" fmla="*/ 112 w 565"/>
              <a:gd name="T109" fmla="*/ 438 h 597"/>
              <a:gd name="T110" fmla="*/ 103 w 565"/>
              <a:gd name="T111" fmla="*/ 418 h 597"/>
              <a:gd name="T112" fmla="*/ 70 w 565"/>
              <a:gd name="T113" fmla="*/ 418 h 597"/>
              <a:gd name="T114" fmla="*/ 35 w 565"/>
              <a:gd name="T115" fmla="*/ 415 h 597"/>
              <a:gd name="T116" fmla="*/ 14 w 565"/>
              <a:gd name="T117" fmla="*/ 402 h 597"/>
              <a:gd name="T118" fmla="*/ 4 w 565"/>
              <a:gd name="T119" fmla="*/ 395 h 5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65" h="597">
                <a:moveTo>
                  <a:pt x="180" y="0"/>
                </a:moveTo>
                <a:lnTo>
                  <a:pt x="188" y="6"/>
                </a:lnTo>
                <a:lnTo>
                  <a:pt x="190" y="8"/>
                </a:lnTo>
                <a:lnTo>
                  <a:pt x="195" y="11"/>
                </a:lnTo>
                <a:lnTo>
                  <a:pt x="205" y="18"/>
                </a:lnTo>
                <a:lnTo>
                  <a:pt x="206" y="19"/>
                </a:lnTo>
                <a:lnTo>
                  <a:pt x="209" y="22"/>
                </a:lnTo>
                <a:lnTo>
                  <a:pt x="210" y="23"/>
                </a:lnTo>
                <a:lnTo>
                  <a:pt x="213" y="25"/>
                </a:lnTo>
                <a:lnTo>
                  <a:pt x="214" y="27"/>
                </a:lnTo>
                <a:lnTo>
                  <a:pt x="215" y="27"/>
                </a:lnTo>
                <a:lnTo>
                  <a:pt x="216" y="27"/>
                </a:lnTo>
                <a:lnTo>
                  <a:pt x="217" y="28"/>
                </a:lnTo>
                <a:lnTo>
                  <a:pt x="218" y="28"/>
                </a:lnTo>
                <a:lnTo>
                  <a:pt x="220" y="28"/>
                </a:lnTo>
                <a:lnTo>
                  <a:pt x="222" y="29"/>
                </a:lnTo>
                <a:lnTo>
                  <a:pt x="223" y="29"/>
                </a:lnTo>
                <a:lnTo>
                  <a:pt x="225" y="29"/>
                </a:lnTo>
                <a:lnTo>
                  <a:pt x="230" y="28"/>
                </a:lnTo>
                <a:lnTo>
                  <a:pt x="231" y="28"/>
                </a:lnTo>
                <a:lnTo>
                  <a:pt x="232" y="28"/>
                </a:lnTo>
                <a:lnTo>
                  <a:pt x="233" y="28"/>
                </a:lnTo>
                <a:lnTo>
                  <a:pt x="236" y="29"/>
                </a:lnTo>
                <a:lnTo>
                  <a:pt x="238" y="29"/>
                </a:lnTo>
                <a:lnTo>
                  <a:pt x="239" y="29"/>
                </a:lnTo>
                <a:lnTo>
                  <a:pt x="240" y="29"/>
                </a:lnTo>
                <a:lnTo>
                  <a:pt x="241" y="29"/>
                </a:lnTo>
                <a:lnTo>
                  <a:pt x="243" y="28"/>
                </a:lnTo>
                <a:lnTo>
                  <a:pt x="244" y="28"/>
                </a:lnTo>
                <a:lnTo>
                  <a:pt x="245" y="28"/>
                </a:lnTo>
                <a:lnTo>
                  <a:pt x="246" y="28"/>
                </a:lnTo>
                <a:lnTo>
                  <a:pt x="247" y="28"/>
                </a:lnTo>
                <a:lnTo>
                  <a:pt x="250" y="29"/>
                </a:lnTo>
                <a:lnTo>
                  <a:pt x="251" y="30"/>
                </a:lnTo>
                <a:lnTo>
                  <a:pt x="252" y="30"/>
                </a:lnTo>
                <a:lnTo>
                  <a:pt x="253" y="31"/>
                </a:lnTo>
                <a:lnTo>
                  <a:pt x="255" y="32"/>
                </a:lnTo>
                <a:lnTo>
                  <a:pt x="256" y="32"/>
                </a:lnTo>
                <a:lnTo>
                  <a:pt x="260" y="34"/>
                </a:lnTo>
                <a:lnTo>
                  <a:pt x="262" y="35"/>
                </a:lnTo>
                <a:lnTo>
                  <a:pt x="263" y="36"/>
                </a:lnTo>
                <a:lnTo>
                  <a:pt x="264" y="36"/>
                </a:lnTo>
                <a:lnTo>
                  <a:pt x="264" y="36"/>
                </a:lnTo>
                <a:lnTo>
                  <a:pt x="268" y="40"/>
                </a:lnTo>
                <a:lnTo>
                  <a:pt x="269" y="41"/>
                </a:lnTo>
                <a:lnTo>
                  <a:pt x="270" y="42"/>
                </a:lnTo>
                <a:lnTo>
                  <a:pt x="271" y="43"/>
                </a:lnTo>
                <a:lnTo>
                  <a:pt x="273" y="44"/>
                </a:lnTo>
                <a:lnTo>
                  <a:pt x="275" y="45"/>
                </a:lnTo>
                <a:lnTo>
                  <a:pt x="276" y="46"/>
                </a:lnTo>
                <a:lnTo>
                  <a:pt x="278" y="46"/>
                </a:lnTo>
                <a:lnTo>
                  <a:pt x="279" y="47"/>
                </a:lnTo>
                <a:lnTo>
                  <a:pt x="283" y="47"/>
                </a:lnTo>
                <a:lnTo>
                  <a:pt x="285" y="48"/>
                </a:lnTo>
                <a:lnTo>
                  <a:pt x="288" y="49"/>
                </a:lnTo>
                <a:lnTo>
                  <a:pt x="289" y="50"/>
                </a:lnTo>
                <a:lnTo>
                  <a:pt x="290" y="50"/>
                </a:lnTo>
                <a:lnTo>
                  <a:pt x="291" y="50"/>
                </a:lnTo>
                <a:lnTo>
                  <a:pt x="291" y="51"/>
                </a:lnTo>
                <a:lnTo>
                  <a:pt x="291" y="51"/>
                </a:lnTo>
                <a:lnTo>
                  <a:pt x="292" y="52"/>
                </a:lnTo>
                <a:lnTo>
                  <a:pt x="292" y="52"/>
                </a:lnTo>
                <a:lnTo>
                  <a:pt x="292" y="53"/>
                </a:lnTo>
                <a:lnTo>
                  <a:pt x="293" y="57"/>
                </a:lnTo>
                <a:lnTo>
                  <a:pt x="294" y="58"/>
                </a:lnTo>
                <a:lnTo>
                  <a:pt x="294" y="59"/>
                </a:lnTo>
                <a:lnTo>
                  <a:pt x="295" y="60"/>
                </a:lnTo>
                <a:lnTo>
                  <a:pt x="295" y="60"/>
                </a:lnTo>
                <a:lnTo>
                  <a:pt x="296" y="61"/>
                </a:lnTo>
                <a:lnTo>
                  <a:pt x="297" y="61"/>
                </a:lnTo>
                <a:lnTo>
                  <a:pt x="298" y="62"/>
                </a:lnTo>
                <a:lnTo>
                  <a:pt x="299" y="62"/>
                </a:lnTo>
                <a:lnTo>
                  <a:pt x="301" y="63"/>
                </a:lnTo>
                <a:lnTo>
                  <a:pt x="303" y="63"/>
                </a:lnTo>
                <a:lnTo>
                  <a:pt x="305" y="64"/>
                </a:lnTo>
                <a:lnTo>
                  <a:pt x="307" y="65"/>
                </a:lnTo>
                <a:lnTo>
                  <a:pt x="309" y="65"/>
                </a:lnTo>
                <a:lnTo>
                  <a:pt x="311" y="66"/>
                </a:lnTo>
                <a:lnTo>
                  <a:pt x="312" y="67"/>
                </a:lnTo>
                <a:lnTo>
                  <a:pt x="315" y="69"/>
                </a:lnTo>
                <a:lnTo>
                  <a:pt x="317" y="70"/>
                </a:lnTo>
                <a:lnTo>
                  <a:pt x="318" y="71"/>
                </a:lnTo>
                <a:lnTo>
                  <a:pt x="320" y="72"/>
                </a:lnTo>
                <a:lnTo>
                  <a:pt x="321" y="72"/>
                </a:lnTo>
                <a:lnTo>
                  <a:pt x="323" y="73"/>
                </a:lnTo>
                <a:lnTo>
                  <a:pt x="324" y="73"/>
                </a:lnTo>
                <a:lnTo>
                  <a:pt x="327" y="74"/>
                </a:lnTo>
                <a:lnTo>
                  <a:pt x="328" y="74"/>
                </a:lnTo>
                <a:lnTo>
                  <a:pt x="328" y="74"/>
                </a:lnTo>
                <a:lnTo>
                  <a:pt x="329" y="75"/>
                </a:lnTo>
                <a:lnTo>
                  <a:pt x="329" y="76"/>
                </a:lnTo>
                <a:lnTo>
                  <a:pt x="329" y="77"/>
                </a:lnTo>
                <a:lnTo>
                  <a:pt x="329" y="78"/>
                </a:lnTo>
                <a:lnTo>
                  <a:pt x="329" y="78"/>
                </a:lnTo>
                <a:lnTo>
                  <a:pt x="329" y="79"/>
                </a:lnTo>
                <a:lnTo>
                  <a:pt x="328" y="82"/>
                </a:lnTo>
                <a:lnTo>
                  <a:pt x="328" y="84"/>
                </a:lnTo>
                <a:lnTo>
                  <a:pt x="328" y="86"/>
                </a:lnTo>
                <a:lnTo>
                  <a:pt x="328" y="87"/>
                </a:lnTo>
                <a:lnTo>
                  <a:pt x="328" y="89"/>
                </a:lnTo>
                <a:lnTo>
                  <a:pt x="328" y="90"/>
                </a:lnTo>
                <a:lnTo>
                  <a:pt x="329" y="91"/>
                </a:lnTo>
                <a:lnTo>
                  <a:pt x="330" y="93"/>
                </a:lnTo>
                <a:lnTo>
                  <a:pt x="331" y="94"/>
                </a:lnTo>
                <a:lnTo>
                  <a:pt x="332" y="95"/>
                </a:lnTo>
                <a:lnTo>
                  <a:pt x="333" y="96"/>
                </a:lnTo>
                <a:lnTo>
                  <a:pt x="334" y="97"/>
                </a:lnTo>
                <a:lnTo>
                  <a:pt x="337" y="98"/>
                </a:lnTo>
                <a:lnTo>
                  <a:pt x="345" y="103"/>
                </a:lnTo>
                <a:lnTo>
                  <a:pt x="350" y="105"/>
                </a:lnTo>
                <a:lnTo>
                  <a:pt x="352" y="106"/>
                </a:lnTo>
                <a:lnTo>
                  <a:pt x="353" y="106"/>
                </a:lnTo>
                <a:lnTo>
                  <a:pt x="354" y="107"/>
                </a:lnTo>
                <a:lnTo>
                  <a:pt x="355" y="107"/>
                </a:lnTo>
                <a:lnTo>
                  <a:pt x="356" y="107"/>
                </a:lnTo>
                <a:lnTo>
                  <a:pt x="358" y="107"/>
                </a:lnTo>
                <a:lnTo>
                  <a:pt x="360" y="107"/>
                </a:lnTo>
                <a:lnTo>
                  <a:pt x="362" y="107"/>
                </a:lnTo>
                <a:lnTo>
                  <a:pt x="363" y="107"/>
                </a:lnTo>
                <a:lnTo>
                  <a:pt x="364" y="107"/>
                </a:lnTo>
                <a:lnTo>
                  <a:pt x="366" y="106"/>
                </a:lnTo>
                <a:lnTo>
                  <a:pt x="366" y="106"/>
                </a:lnTo>
                <a:lnTo>
                  <a:pt x="367" y="105"/>
                </a:lnTo>
                <a:lnTo>
                  <a:pt x="368" y="104"/>
                </a:lnTo>
                <a:lnTo>
                  <a:pt x="369" y="104"/>
                </a:lnTo>
                <a:lnTo>
                  <a:pt x="371" y="100"/>
                </a:lnTo>
                <a:lnTo>
                  <a:pt x="373" y="98"/>
                </a:lnTo>
                <a:lnTo>
                  <a:pt x="374" y="96"/>
                </a:lnTo>
                <a:lnTo>
                  <a:pt x="375" y="95"/>
                </a:lnTo>
                <a:lnTo>
                  <a:pt x="375" y="94"/>
                </a:lnTo>
                <a:lnTo>
                  <a:pt x="377" y="90"/>
                </a:lnTo>
                <a:lnTo>
                  <a:pt x="378" y="87"/>
                </a:lnTo>
                <a:lnTo>
                  <a:pt x="380" y="85"/>
                </a:lnTo>
                <a:lnTo>
                  <a:pt x="381" y="83"/>
                </a:lnTo>
                <a:lnTo>
                  <a:pt x="382" y="82"/>
                </a:lnTo>
                <a:lnTo>
                  <a:pt x="384" y="80"/>
                </a:lnTo>
                <a:lnTo>
                  <a:pt x="385" y="79"/>
                </a:lnTo>
                <a:lnTo>
                  <a:pt x="386" y="78"/>
                </a:lnTo>
                <a:lnTo>
                  <a:pt x="387" y="77"/>
                </a:lnTo>
                <a:lnTo>
                  <a:pt x="388" y="77"/>
                </a:lnTo>
                <a:lnTo>
                  <a:pt x="389" y="77"/>
                </a:lnTo>
                <a:lnTo>
                  <a:pt x="389" y="77"/>
                </a:lnTo>
                <a:lnTo>
                  <a:pt x="390" y="78"/>
                </a:lnTo>
                <a:lnTo>
                  <a:pt x="391" y="78"/>
                </a:lnTo>
                <a:lnTo>
                  <a:pt x="392" y="79"/>
                </a:lnTo>
                <a:lnTo>
                  <a:pt x="394" y="82"/>
                </a:lnTo>
                <a:lnTo>
                  <a:pt x="395" y="83"/>
                </a:lnTo>
                <a:lnTo>
                  <a:pt x="396" y="84"/>
                </a:lnTo>
                <a:lnTo>
                  <a:pt x="397" y="85"/>
                </a:lnTo>
                <a:lnTo>
                  <a:pt x="398" y="85"/>
                </a:lnTo>
                <a:lnTo>
                  <a:pt x="399" y="86"/>
                </a:lnTo>
                <a:lnTo>
                  <a:pt x="400" y="87"/>
                </a:lnTo>
                <a:lnTo>
                  <a:pt x="401" y="87"/>
                </a:lnTo>
                <a:lnTo>
                  <a:pt x="403" y="88"/>
                </a:lnTo>
                <a:lnTo>
                  <a:pt x="405" y="89"/>
                </a:lnTo>
                <a:lnTo>
                  <a:pt x="408" y="89"/>
                </a:lnTo>
                <a:lnTo>
                  <a:pt x="412" y="90"/>
                </a:lnTo>
                <a:lnTo>
                  <a:pt x="414" y="91"/>
                </a:lnTo>
                <a:lnTo>
                  <a:pt x="416" y="91"/>
                </a:lnTo>
                <a:lnTo>
                  <a:pt x="417" y="92"/>
                </a:lnTo>
                <a:lnTo>
                  <a:pt x="418" y="93"/>
                </a:lnTo>
                <a:lnTo>
                  <a:pt x="419" y="93"/>
                </a:lnTo>
                <a:lnTo>
                  <a:pt x="420" y="94"/>
                </a:lnTo>
                <a:lnTo>
                  <a:pt x="421" y="95"/>
                </a:lnTo>
                <a:lnTo>
                  <a:pt x="423" y="97"/>
                </a:lnTo>
                <a:lnTo>
                  <a:pt x="425" y="98"/>
                </a:lnTo>
                <a:lnTo>
                  <a:pt x="428" y="102"/>
                </a:lnTo>
                <a:lnTo>
                  <a:pt x="430" y="104"/>
                </a:lnTo>
                <a:lnTo>
                  <a:pt x="431" y="105"/>
                </a:lnTo>
                <a:lnTo>
                  <a:pt x="432" y="105"/>
                </a:lnTo>
                <a:lnTo>
                  <a:pt x="433" y="106"/>
                </a:lnTo>
                <a:lnTo>
                  <a:pt x="433" y="106"/>
                </a:lnTo>
                <a:lnTo>
                  <a:pt x="434" y="106"/>
                </a:lnTo>
                <a:lnTo>
                  <a:pt x="435" y="106"/>
                </a:lnTo>
                <a:lnTo>
                  <a:pt x="436" y="107"/>
                </a:lnTo>
                <a:lnTo>
                  <a:pt x="438" y="107"/>
                </a:lnTo>
                <a:lnTo>
                  <a:pt x="444" y="107"/>
                </a:lnTo>
                <a:lnTo>
                  <a:pt x="446" y="107"/>
                </a:lnTo>
                <a:lnTo>
                  <a:pt x="447" y="107"/>
                </a:lnTo>
                <a:lnTo>
                  <a:pt x="448" y="108"/>
                </a:lnTo>
                <a:lnTo>
                  <a:pt x="449" y="108"/>
                </a:lnTo>
                <a:lnTo>
                  <a:pt x="453" y="110"/>
                </a:lnTo>
                <a:lnTo>
                  <a:pt x="454" y="110"/>
                </a:lnTo>
                <a:lnTo>
                  <a:pt x="460" y="112"/>
                </a:lnTo>
                <a:lnTo>
                  <a:pt x="465" y="113"/>
                </a:lnTo>
                <a:lnTo>
                  <a:pt x="469" y="115"/>
                </a:lnTo>
                <a:lnTo>
                  <a:pt x="470" y="115"/>
                </a:lnTo>
                <a:lnTo>
                  <a:pt x="472" y="115"/>
                </a:lnTo>
                <a:lnTo>
                  <a:pt x="477" y="119"/>
                </a:lnTo>
                <a:lnTo>
                  <a:pt x="483" y="121"/>
                </a:lnTo>
                <a:lnTo>
                  <a:pt x="485" y="122"/>
                </a:lnTo>
                <a:lnTo>
                  <a:pt x="487" y="123"/>
                </a:lnTo>
                <a:lnTo>
                  <a:pt x="489" y="125"/>
                </a:lnTo>
                <a:lnTo>
                  <a:pt x="491" y="126"/>
                </a:lnTo>
                <a:lnTo>
                  <a:pt x="493" y="128"/>
                </a:lnTo>
                <a:lnTo>
                  <a:pt x="495" y="129"/>
                </a:lnTo>
                <a:lnTo>
                  <a:pt x="500" y="135"/>
                </a:lnTo>
                <a:lnTo>
                  <a:pt x="502" y="137"/>
                </a:lnTo>
                <a:lnTo>
                  <a:pt x="503" y="139"/>
                </a:lnTo>
                <a:lnTo>
                  <a:pt x="505" y="142"/>
                </a:lnTo>
                <a:lnTo>
                  <a:pt x="507" y="143"/>
                </a:lnTo>
                <a:lnTo>
                  <a:pt x="508" y="145"/>
                </a:lnTo>
                <a:lnTo>
                  <a:pt x="510" y="146"/>
                </a:lnTo>
                <a:lnTo>
                  <a:pt x="512" y="148"/>
                </a:lnTo>
                <a:lnTo>
                  <a:pt x="513" y="148"/>
                </a:lnTo>
                <a:lnTo>
                  <a:pt x="514" y="148"/>
                </a:lnTo>
                <a:lnTo>
                  <a:pt x="515" y="149"/>
                </a:lnTo>
                <a:lnTo>
                  <a:pt x="518" y="149"/>
                </a:lnTo>
                <a:lnTo>
                  <a:pt x="519" y="150"/>
                </a:lnTo>
                <a:lnTo>
                  <a:pt x="525" y="151"/>
                </a:lnTo>
                <a:lnTo>
                  <a:pt x="530" y="153"/>
                </a:lnTo>
                <a:lnTo>
                  <a:pt x="532" y="154"/>
                </a:lnTo>
                <a:lnTo>
                  <a:pt x="534" y="155"/>
                </a:lnTo>
                <a:lnTo>
                  <a:pt x="536" y="156"/>
                </a:lnTo>
                <a:lnTo>
                  <a:pt x="541" y="159"/>
                </a:lnTo>
                <a:lnTo>
                  <a:pt x="545" y="162"/>
                </a:lnTo>
                <a:lnTo>
                  <a:pt x="546" y="163"/>
                </a:lnTo>
                <a:lnTo>
                  <a:pt x="547" y="164"/>
                </a:lnTo>
                <a:lnTo>
                  <a:pt x="549" y="165"/>
                </a:lnTo>
                <a:lnTo>
                  <a:pt x="550" y="167"/>
                </a:lnTo>
                <a:lnTo>
                  <a:pt x="556" y="175"/>
                </a:lnTo>
                <a:lnTo>
                  <a:pt x="556" y="176"/>
                </a:lnTo>
                <a:lnTo>
                  <a:pt x="556" y="177"/>
                </a:lnTo>
                <a:lnTo>
                  <a:pt x="556" y="178"/>
                </a:lnTo>
                <a:lnTo>
                  <a:pt x="556" y="180"/>
                </a:lnTo>
                <a:lnTo>
                  <a:pt x="555" y="182"/>
                </a:lnTo>
                <a:lnTo>
                  <a:pt x="554" y="185"/>
                </a:lnTo>
                <a:lnTo>
                  <a:pt x="552" y="191"/>
                </a:lnTo>
                <a:lnTo>
                  <a:pt x="552" y="192"/>
                </a:lnTo>
                <a:lnTo>
                  <a:pt x="551" y="193"/>
                </a:lnTo>
                <a:lnTo>
                  <a:pt x="551" y="194"/>
                </a:lnTo>
                <a:lnTo>
                  <a:pt x="551" y="195"/>
                </a:lnTo>
                <a:lnTo>
                  <a:pt x="551" y="195"/>
                </a:lnTo>
                <a:lnTo>
                  <a:pt x="552" y="196"/>
                </a:lnTo>
                <a:lnTo>
                  <a:pt x="552" y="197"/>
                </a:lnTo>
                <a:lnTo>
                  <a:pt x="553" y="198"/>
                </a:lnTo>
                <a:lnTo>
                  <a:pt x="554" y="200"/>
                </a:lnTo>
                <a:lnTo>
                  <a:pt x="555" y="200"/>
                </a:lnTo>
                <a:lnTo>
                  <a:pt x="557" y="201"/>
                </a:lnTo>
                <a:lnTo>
                  <a:pt x="560" y="203"/>
                </a:lnTo>
                <a:lnTo>
                  <a:pt x="561" y="204"/>
                </a:lnTo>
                <a:lnTo>
                  <a:pt x="562" y="205"/>
                </a:lnTo>
                <a:lnTo>
                  <a:pt x="563" y="206"/>
                </a:lnTo>
                <a:lnTo>
                  <a:pt x="564" y="206"/>
                </a:lnTo>
                <a:lnTo>
                  <a:pt x="564" y="207"/>
                </a:lnTo>
                <a:lnTo>
                  <a:pt x="565" y="208"/>
                </a:lnTo>
                <a:lnTo>
                  <a:pt x="565" y="209"/>
                </a:lnTo>
                <a:lnTo>
                  <a:pt x="565" y="210"/>
                </a:lnTo>
                <a:lnTo>
                  <a:pt x="565" y="211"/>
                </a:lnTo>
                <a:lnTo>
                  <a:pt x="565" y="212"/>
                </a:lnTo>
                <a:lnTo>
                  <a:pt x="565" y="213"/>
                </a:lnTo>
                <a:lnTo>
                  <a:pt x="565" y="214"/>
                </a:lnTo>
                <a:lnTo>
                  <a:pt x="565" y="215"/>
                </a:lnTo>
                <a:lnTo>
                  <a:pt x="565" y="216"/>
                </a:lnTo>
                <a:lnTo>
                  <a:pt x="564" y="218"/>
                </a:lnTo>
                <a:lnTo>
                  <a:pt x="563" y="220"/>
                </a:lnTo>
                <a:lnTo>
                  <a:pt x="562" y="221"/>
                </a:lnTo>
                <a:lnTo>
                  <a:pt x="560" y="223"/>
                </a:lnTo>
                <a:lnTo>
                  <a:pt x="558" y="225"/>
                </a:lnTo>
                <a:lnTo>
                  <a:pt x="557" y="227"/>
                </a:lnTo>
                <a:lnTo>
                  <a:pt x="555" y="228"/>
                </a:lnTo>
                <a:lnTo>
                  <a:pt x="554" y="228"/>
                </a:lnTo>
                <a:lnTo>
                  <a:pt x="553" y="229"/>
                </a:lnTo>
                <a:lnTo>
                  <a:pt x="552" y="229"/>
                </a:lnTo>
                <a:lnTo>
                  <a:pt x="551" y="230"/>
                </a:lnTo>
                <a:lnTo>
                  <a:pt x="550" y="230"/>
                </a:lnTo>
                <a:lnTo>
                  <a:pt x="549" y="230"/>
                </a:lnTo>
                <a:lnTo>
                  <a:pt x="547" y="230"/>
                </a:lnTo>
                <a:lnTo>
                  <a:pt x="546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0"/>
                </a:lnTo>
                <a:lnTo>
                  <a:pt x="545" y="231"/>
                </a:lnTo>
                <a:lnTo>
                  <a:pt x="545" y="232"/>
                </a:lnTo>
                <a:lnTo>
                  <a:pt x="545" y="233"/>
                </a:lnTo>
                <a:lnTo>
                  <a:pt x="546" y="234"/>
                </a:lnTo>
                <a:lnTo>
                  <a:pt x="546" y="235"/>
                </a:lnTo>
                <a:lnTo>
                  <a:pt x="547" y="236"/>
                </a:lnTo>
                <a:lnTo>
                  <a:pt x="548" y="237"/>
                </a:lnTo>
                <a:lnTo>
                  <a:pt x="550" y="239"/>
                </a:lnTo>
                <a:lnTo>
                  <a:pt x="551" y="240"/>
                </a:lnTo>
                <a:lnTo>
                  <a:pt x="552" y="241"/>
                </a:lnTo>
                <a:lnTo>
                  <a:pt x="553" y="243"/>
                </a:lnTo>
                <a:lnTo>
                  <a:pt x="553" y="244"/>
                </a:lnTo>
                <a:lnTo>
                  <a:pt x="553" y="245"/>
                </a:lnTo>
                <a:lnTo>
                  <a:pt x="553" y="246"/>
                </a:lnTo>
                <a:lnTo>
                  <a:pt x="553" y="247"/>
                </a:lnTo>
                <a:lnTo>
                  <a:pt x="553" y="247"/>
                </a:lnTo>
                <a:lnTo>
                  <a:pt x="553" y="248"/>
                </a:lnTo>
                <a:lnTo>
                  <a:pt x="553" y="249"/>
                </a:lnTo>
                <a:lnTo>
                  <a:pt x="552" y="252"/>
                </a:lnTo>
                <a:lnTo>
                  <a:pt x="551" y="255"/>
                </a:lnTo>
                <a:lnTo>
                  <a:pt x="551" y="256"/>
                </a:lnTo>
                <a:lnTo>
                  <a:pt x="550" y="257"/>
                </a:lnTo>
                <a:lnTo>
                  <a:pt x="550" y="257"/>
                </a:lnTo>
                <a:lnTo>
                  <a:pt x="549" y="258"/>
                </a:lnTo>
                <a:lnTo>
                  <a:pt x="548" y="258"/>
                </a:lnTo>
                <a:lnTo>
                  <a:pt x="548" y="258"/>
                </a:lnTo>
                <a:lnTo>
                  <a:pt x="547" y="259"/>
                </a:lnTo>
                <a:lnTo>
                  <a:pt x="545" y="259"/>
                </a:lnTo>
                <a:lnTo>
                  <a:pt x="544" y="259"/>
                </a:lnTo>
                <a:lnTo>
                  <a:pt x="544" y="258"/>
                </a:lnTo>
                <a:lnTo>
                  <a:pt x="543" y="258"/>
                </a:lnTo>
                <a:lnTo>
                  <a:pt x="542" y="258"/>
                </a:lnTo>
                <a:lnTo>
                  <a:pt x="542" y="257"/>
                </a:lnTo>
                <a:lnTo>
                  <a:pt x="541" y="256"/>
                </a:lnTo>
                <a:lnTo>
                  <a:pt x="540" y="255"/>
                </a:lnTo>
                <a:lnTo>
                  <a:pt x="540" y="255"/>
                </a:lnTo>
                <a:lnTo>
                  <a:pt x="539" y="253"/>
                </a:lnTo>
                <a:lnTo>
                  <a:pt x="538" y="251"/>
                </a:lnTo>
                <a:lnTo>
                  <a:pt x="538" y="251"/>
                </a:lnTo>
                <a:lnTo>
                  <a:pt x="537" y="251"/>
                </a:lnTo>
                <a:lnTo>
                  <a:pt x="537" y="250"/>
                </a:lnTo>
                <a:lnTo>
                  <a:pt x="536" y="250"/>
                </a:lnTo>
                <a:lnTo>
                  <a:pt x="535" y="250"/>
                </a:lnTo>
                <a:lnTo>
                  <a:pt x="534" y="249"/>
                </a:lnTo>
                <a:lnTo>
                  <a:pt x="533" y="249"/>
                </a:lnTo>
                <a:lnTo>
                  <a:pt x="531" y="250"/>
                </a:lnTo>
                <a:lnTo>
                  <a:pt x="530" y="250"/>
                </a:lnTo>
                <a:lnTo>
                  <a:pt x="529" y="251"/>
                </a:lnTo>
                <a:lnTo>
                  <a:pt x="527" y="251"/>
                </a:lnTo>
                <a:lnTo>
                  <a:pt x="526" y="252"/>
                </a:lnTo>
                <a:lnTo>
                  <a:pt x="525" y="253"/>
                </a:lnTo>
                <a:lnTo>
                  <a:pt x="524" y="254"/>
                </a:lnTo>
                <a:lnTo>
                  <a:pt x="522" y="256"/>
                </a:lnTo>
                <a:lnTo>
                  <a:pt x="521" y="257"/>
                </a:lnTo>
                <a:lnTo>
                  <a:pt x="521" y="258"/>
                </a:lnTo>
                <a:lnTo>
                  <a:pt x="520" y="259"/>
                </a:lnTo>
                <a:lnTo>
                  <a:pt x="520" y="259"/>
                </a:lnTo>
                <a:lnTo>
                  <a:pt x="520" y="260"/>
                </a:lnTo>
                <a:lnTo>
                  <a:pt x="520" y="260"/>
                </a:lnTo>
                <a:lnTo>
                  <a:pt x="520" y="261"/>
                </a:lnTo>
                <a:lnTo>
                  <a:pt x="520" y="261"/>
                </a:lnTo>
                <a:lnTo>
                  <a:pt x="521" y="261"/>
                </a:lnTo>
                <a:lnTo>
                  <a:pt x="522" y="261"/>
                </a:lnTo>
                <a:lnTo>
                  <a:pt x="526" y="262"/>
                </a:lnTo>
                <a:lnTo>
                  <a:pt x="527" y="263"/>
                </a:lnTo>
                <a:lnTo>
                  <a:pt x="528" y="263"/>
                </a:lnTo>
                <a:lnTo>
                  <a:pt x="529" y="264"/>
                </a:lnTo>
                <a:lnTo>
                  <a:pt x="529" y="264"/>
                </a:lnTo>
                <a:lnTo>
                  <a:pt x="530" y="265"/>
                </a:lnTo>
                <a:lnTo>
                  <a:pt x="530" y="265"/>
                </a:lnTo>
                <a:lnTo>
                  <a:pt x="531" y="266"/>
                </a:lnTo>
                <a:lnTo>
                  <a:pt x="531" y="267"/>
                </a:lnTo>
                <a:lnTo>
                  <a:pt x="531" y="267"/>
                </a:lnTo>
                <a:lnTo>
                  <a:pt x="531" y="268"/>
                </a:lnTo>
                <a:lnTo>
                  <a:pt x="530" y="269"/>
                </a:lnTo>
                <a:lnTo>
                  <a:pt x="530" y="269"/>
                </a:lnTo>
                <a:lnTo>
                  <a:pt x="530" y="270"/>
                </a:lnTo>
                <a:lnTo>
                  <a:pt x="529" y="271"/>
                </a:lnTo>
                <a:lnTo>
                  <a:pt x="528" y="272"/>
                </a:lnTo>
                <a:lnTo>
                  <a:pt x="527" y="272"/>
                </a:lnTo>
                <a:lnTo>
                  <a:pt x="526" y="273"/>
                </a:lnTo>
                <a:lnTo>
                  <a:pt x="524" y="273"/>
                </a:lnTo>
                <a:lnTo>
                  <a:pt x="521" y="274"/>
                </a:lnTo>
                <a:lnTo>
                  <a:pt x="518" y="274"/>
                </a:lnTo>
                <a:lnTo>
                  <a:pt x="514" y="274"/>
                </a:lnTo>
                <a:lnTo>
                  <a:pt x="512" y="275"/>
                </a:lnTo>
                <a:lnTo>
                  <a:pt x="510" y="275"/>
                </a:lnTo>
                <a:lnTo>
                  <a:pt x="509" y="276"/>
                </a:lnTo>
                <a:lnTo>
                  <a:pt x="507" y="277"/>
                </a:lnTo>
                <a:lnTo>
                  <a:pt x="506" y="278"/>
                </a:lnTo>
                <a:lnTo>
                  <a:pt x="505" y="278"/>
                </a:lnTo>
                <a:lnTo>
                  <a:pt x="505" y="279"/>
                </a:lnTo>
                <a:lnTo>
                  <a:pt x="504" y="280"/>
                </a:lnTo>
                <a:lnTo>
                  <a:pt x="503" y="281"/>
                </a:lnTo>
                <a:lnTo>
                  <a:pt x="502" y="282"/>
                </a:lnTo>
                <a:lnTo>
                  <a:pt x="501" y="284"/>
                </a:lnTo>
                <a:lnTo>
                  <a:pt x="499" y="288"/>
                </a:lnTo>
                <a:lnTo>
                  <a:pt x="498" y="289"/>
                </a:lnTo>
                <a:lnTo>
                  <a:pt x="497" y="291"/>
                </a:lnTo>
                <a:lnTo>
                  <a:pt x="495" y="294"/>
                </a:lnTo>
                <a:lnTo>
                  <a:pt x="493" y="295"/>
                </a:lnTo>
                <a:lnTo>
                  <a:pt x="492" y="297"/>
                </a:lnTo>
                <a:lnTo>
                  <a:pt x="491" y="299"/>
                </a:lnTo>
                <a:lnTo>
                  <a:pt x="491" y="300"/>
                </a:lnTo>
                <a:lnTo>
                  <a:pt x="491" y="301"/>
                </a:lnTo>
                <a:lnTo>
                  <a:pt x="490" y="303"/>
                </a:lnTo>
                <a:lnTo>
                  <a:pt x="490" y="307"/>
                </a:lnTo>
                <a:lnTo>
                  <a:pt x="490" y="310"/>
                </a:lnTo>
                <a:lnTo>
                  <a:pt x="490" y="312"/>
                </a:lnTo>
                <a:lnTo>
                  <a:pt x="489" y="315"/>
                </a:lnTo>
                <a:lnTo>
                  <a:pt x="488" y="319"/>
                </a:lnTo>
                <a:lnTo>
                  <a:pt x="488" y="321"/>
                </a:lnTo>
                <a:lnTo>
                  <a:pt x="488" y="322"/>
                </a:lnTo>
                <a:lnTo>
                  <a:pt x="488" y="323"/>
                </a:lnTo>
                <a:lnTo>
                  <a:pt x="488" y="324"/>
                </a:lnTo>
                <a:lnTo>
                  <a:pt x="488" y="325"/>
                </a:lnTo>
                <a:lnTo>
                  <a:pt x="489" y="325"/>
                </a:lnTo>
                <a:lnTo>
                  <a:pt x="489" y="326"/>
                </a:lnTo>
                <a:lnTo>
                  <a:pt x="490" y="327"/>
                </a:lnTo>
                <a:lnTo>
                  <a:pt x="491" y="327"/>
                </a:lnTo>
                <a:lnTo>
                  <a:pt x="495" y="331"/>
                </a:lnTo>
                <a:lnTo>
                  <a:pt x="502" y="336"/>
                </a:lnTo>
                <a:lnTo>
                  <a:pt x="503" y="336"/>
                </a:lnTo>
                <a:lnTo>
                  <a:pt x="503" y="337"/>
                </a:lnTo>
                <a:lnTo>
                  <a:pt x="503" y="337"/>
                </a:lnTo>
                <a:lnTo>
                  <a:pt x="504" y="338"/>
                </a:lnTo>
                <a:lnTo>
                  <a:pt x="503" y="338"/>
                </a:lnTo>
                <a:lnTo>
                  <a:pt x="503" y="338"/>
                </a:lnTo>
                <a:lnTo>
                  <a:pt x="503" y="339"/>
                </a:lnTo>
                <a:lnTo>
                  <a:pt x="501" y="340"/>
                </a:lnTo>
                <a:lnTo>
                  <a:pt x="501" y="340"/>
                </a:lnTo>
                <a:lnTo>
                  <a:pt x="500" y="341"/>
                </a:lnTo>
                <a:lnTo>
                  <a:pt x="500" y="341"/>
                </a:lnTo>
                <a:lnTo>
                  <a:pt x="500" y="342"/>
                </a:lnTo>
                <a:lnTo>
                  <a:pt x="500" y="342"/>
                </a:lnTo>
                <a:lnTo>
                  <a:pt x="500" y="343"/>
                </a:lnTo>
                <a:lnTo>
                  <a:pt x="501" y="343"/>
                </a:lnTo>
                <a:lnTo>
                  <a:pt x="501" y="344"/>
                </a:lnTo>
                <a:lnTo>
                  <a:pt x="502" y="344"/>
                </a:lnTo>
                <a:lnTo>
                  <a:pt x="503" y="345"/>
                </a:lnTo>
                <a:lnTo>
                  <a:pt x="504" y="345"/>
                </a:lnTo>
                <a:lnTo>
                  <a:pt x="506" y="346"/>
                </a:lnTo>
                <a:lnTo>
                  <a:pt x="507" y="346"/>
                </a:lnTo>
                <a:lnTo>
                  <a:pt x="511" y="347"/>
                </a:lnTo>
                <a:lnTo>
                  <a:pt x="512" y="348"/>
                </a:lnTo>
                <a:lnTo>
                  <a:pt x="512" y="348"/>
                </a:lnTo>
                <a:lnTo>
                  <a:pt x="513" y="349"/>
                </a:lnTo>
                <a:lnTo>
                  <a:pt x="513" y="349"/>
                </a:lnTo>
                <a:lnTo>
                  <a:pt x="514" y="350"/>
                </a:lnTo>
                <a:lnTo>
                  <a:pt x="514" y="351"/>
                </a:lnTo>
                <a:lnTo>
                  <a:pt x="514" y="351"/>
                </a:lnTo>
                <a:lnTo>
                  <a:pt x="514" y="352"/>
                </a:lnTo>
                <a:lnTo>
                  <a:pt x="514" y="353"/>
                </a:lnTo>
                <a:lnTo>
                  <a:pt x="514" y="354"/>
                </a:lnTo>
                <a:lnTo>
                  <a:pt x="513" y="355"/>
                </a:lnTo>
                <a:lnTo>
                  <a:pt x="513" y="356"/>
                </a:lnTo>
                <a:lnTo>
                  <a:pt x="512" y="358"/>
                </a:lnTo>
                <a:lnTo>
                  <a:pt x="511" y="360"/>
                </a:lnTo>
                <a:lnTo>
                  <a:pt x="507" y="365"/>
                </a:lnTo>
                <a:lnTo>
                  <a:pt x="506" y="366"/>
                </a:lnTo>
                <a:lnTo>
                  <a:pt x="506" y="367"/>
                </a:lnTo>
                <a:lnTo>
                  <a:pt x="505" y="368"/>
                </a:lnTo>
                <a:lnTo>
                  <a:pt x="505" y="369"/>
                </a:lnTo>
                <a:lnTo>
                  <a:pt x="505" y="370"/>
                </a:lnTo>
                <a:lnTo>
                  <a:pt x="505" y="371"/>
                </a:lnTo>
                <a:lnTo>
                  <a:pt x="505" y="372"/>
                </a:lnTo>
                <a:lnTo>
                  <a:pt x="506" y="374"/>
                </a:lnTo>
                <a:lnTo>
                  <a:pt x="506" y="375"/>
                </a:lnTo>
                <a:lnTo>
                  <a:pt x="507" y="376"/>
                </a:lnTo>
                <a:lnTo>
                  <a:pt x="507" y="377"/>
                </a:lnTo>
                <a:lnTo>
                  <a:pt x="509" y="379"/>
                </a:lnTo>
                <a:lnTo>
                  <a:pt x="510" y="381"/>
                </a:lnTo>
                <a:lnTo>
                  <a:pt x="511" y="382"/>
                </a:lnTo>
                <a:lnTo>
                  <a:pt x="511" y="383"/>
                </a:lnTo>
                <a:lnTo>
                  <a:pt x="512" y="384"/>
                </a:lnTo>
                <a:lnTo>
                  <a:pt x="512" y="384"/>
                </a:lnTo>
                <a:lnTo>
                  <a:pt x="512" y="385"/>
                </a:lnTo>
                <a:lnTo>
                  <a:pt x="512" y="386"/>
                </a:lnTo>
                <a:lnTo>
                  <a:pt x="511" y="387"/>
                </a:lnTo>
                <a:lnTo>
                  <a:pt x="511" y="387"/>
                </a:lnTo>
                <a:lnTo>
                  <a:pt x="510" y="388"/>
                </a:lnTo>
                <a:lnTo>
                  <a:pt x="510" y="388"/>
                </a:lnTo>
                <a:lnTo>
                  <a:pt x="508" y="390"/>
                </a:lnTo>
                <a:lnTo>
                  <a:pt x="505" y="392"/>
                </a:lnTo>
                <a:lnTo>
                  <a:pt x="503" y="393"/>
                </a:lnTo>
                <a:lnTo>
                  <a:pt x="502" y="394"/>
                </a:lnTo>
                <a:lnTo>
                  <a:pt x="501" y="396"/>
                </a:lnTo>
                <a:lnTo>
                  <a:pt x="500" y="397"/>
                </a:lnTo>
                <a:lnTo>
                  <a:pt x="499" y="399"/>
                </a:lnTo>
                <a:lnTo>
                  <a:pt x="498" y="400"/>
                </a:lnTo>
                <a:lnTo>
                  <a:pt x="497" y="402"/>
                </a:lnTo>
                <a:lnTo>
                  <a:pt x="497" y="403"/>
                </a:lnTo>
                <a:lnTo>
                  <a:pt x="496" y="405"/>
                </a:lnTo>
                <a:lnTo>
                  <a:pt x="496" y="406"/>
                </a:lnTo>
                <a:lnTo>
                  <a:pt x="495" y="408"/>
                </a:lnTo>
                <a:lnTo>
                  <a:pt x="495" y="409"/>
                </a:lnTo>
                <a:lnTo>
                  <a:pt x="495" y="410"/>
                </a:lnTo>
                <a:lnTo>
                  <a:pt x="495" y="411"/>
                </a:lnTo>
                <a:lnTo>
                  <a:pt x="495" y="412"/>
                </a:lnTo>
                <a:lnTo>
                  <a:pt x="495" y="413"/>
                </a:lnTo>
                <a:lnTo>
                  <a:pt x="496" y="414"/>
                </a:lnTo>
                <a:lnTo>
                  <a:pt x="496" y="415"/>
                </a:lnTo>
                <a:lnTo>
                  <a:pt x="496" y="415"/>
                </a:lnTo>
                <a:lnTo>
                  <a:pt x="497" y="416"/>
                </a:lnTo>
                <a:lnTo>
                  <a:pt x="498" y="417"/>
                </a:lnTo>
                <a:lnTo>
                  <a:pt x="500" y="418"/>
                </a:lnTo>
                <a:lnTo>
                  <a:pt x="503" y="421"/>
                </a:lnTo>
                <a:lnTo>
                  <a:pt x="504" y="422"/>
                </a:lnTo>
                <a:lnTo>
                  <a:pt x="505" y="423"/>
                </a:lnTo>
                <a:lnTo>
                  <a:pt x="506" y="423"/>
                </a:lnTo>
                <a:lnTo>
                  <a:pt x="506" y="424"/>
                </a:lnTo>
                <a:lnTo>
                  <a:pt x="507" y="425"/>
                </a:lnTo>
                <a:lnTo>
                  <a:pt x="507" y="426"/>
                </a:lnTo>
                <a:lnTo>
                  <a:pt x="508" y="427"/>
                </a:lnTo>
                <a:lnTo>
                  <a:pt x="508" y="428"/>
                </a:lnTo>
                <a:lnTo>
                  <a:pt x="508" y="429"/>
                </a:lnTo>
                <a:lnTo>
                  <a:pt x="508" y="431"/>
                </a:lnTo>
                <a:lnTo>
                  <a:pt x="508" y="433"/>
                </a:lnTo>
                <a:lnTo>
                  <a:pt x="508" y="434"/>
                </a:lnTo>
                <a:lnTo>
                  <a:pt x="508" y="435"/>
                </a:lnTo>
                <a:lnTo>
                  <a:pt x="507" y="436"/>
                </a:lnTo>
                <a:lnTo>
                  <a:pt x="507" y="437"/>
                </a:lnTo>
                <a:lnTo>
                  <a:pt x="506" y="438"/>
                </a:lnTo>
                <a:lnTo>
                  <a:pt x="504" y="439"/>
                </a:lnTo>
                <a:lnTo>
                  <a:pt x="502" y="440"/>
                </a:lnTo>
                <a:lnTo>
                  <a:pt x="501" y="441"/>
                </a:lnTo>
                <a:lnTo>
                  <a:pt x="498" y="442"/>
                </a:lnTo>
                <a:lnTo>
                  <a:pt x="497" y="443"/>
                </a:lnTo>
                <a:lnTo>
                  <a:pt x="496" y="444"/>
                </a:lnTo>
                <a:lnTo>
                  <a:pt x="495" y="444"/>
                </a:lnTo>
                <a:lnTo>
                  <a:pt x="495" y="445"/>
                </a:lnTo>
                <a:lnTo>
                  <a:pt x="494" y="446"/>
                </a:lnTo>
                <a:lnTo>
                  <a:pt x="494" y="446"/>
                </a:lnTo>
                <a:lnTo>
                  <a:pt x="493" y="448"/>
                </a:lnTo>
                <a:lnTo>
                  <a:pt x="493" y="449"/>
                </a:lnTo>
                <a:lnTo>
                  <a:pt x="493" y="450"/>
                </a:lnTo>
                <a:lnTo>
                  <a:pt x="493" y="451"/>
                </a:lnTo>
                <a:lnTo>
                  <a:pt x="493" y="452"/>
                </a:lnTo>
                <a:lnTo>
                  <a:pt x="494" y="455"/>
                </a:lnTo>
                <a:lnTo>
                  <a:pt x="494" y="457"/>
                </a:lnTo>
                <a:lnTo>
                  <a:pt x="495" y="458"/>
                </a:lnTo>
                <a:lnTo>
                  <a:pt x="495" y="459"/>
                </a:lnTo>
                <a:lnTo>
                  <a:pt x="495" y="460"/>
                </a:lnTo>
                <a:lnTo>
                  <a:pt x="495" y="460"/>
                </a:lnTo>
                <a:lnTo>
                  <a:pt x="494" y="461"/>
                </a:lnTo>
                <a:lnTo>
                  <a:pt x="494" y="462"/>
                </a:lnTo>
                <a:lnTo>
                  <a:pt x="493" y="463"/>
                </a:lnTo>
                <a:lnTo>
                  <a:pt x="492" y="464"/>
                </a:lnTo>
                <a:lnTo>
                  <a:pt x="492" y="465"/>
                </a:lnTo>
                <a:lnTo>
                  <a:pt x="491" y="465"/>
                </a:lnTo>
                <a:lnTo>
                  <a:pt x="489" y="466"/>
                </a:lnTo>
                <a:lnTo>
                  <a:pt x="488" y="466"/>
                </a:lnTo>
                <a:lnTo>
                  <a:pt x="487" y="467"/>
                </a:lnTo>
                <a:lnTo>
                  <a:pt x="486" y="467"/>
                </a:lnTo>
                <a:lnTo>
                  <a:pt x="485" y="467"/>
                </a:lnTo>
                <a:lnTo>
                  <a:pt x="485" y="468"/>
                </a:lnTo>
                <a:lnTo>
                  <a:pt x="485" y="468"/>
                </a:lnTo>
                <a:lnTo>
                  <a:pt x="485" y="468"/>
                </a:lnTo>
                <a:lnTo>
                  <a:pt x="485" y="469"/>
                </a:lnTo>
                <a:lnTo>
                  <a:pt x="485" y="470"/>
                </a:lnTo>
                <a:lnTo>
                  <a:pt x="485" y="471"/>
                </a:lnTo>
                <a:lnTo>
                  <a:pt x="486" y="472"/>
                </a:lnTo>
                <a:lnTo>
                  <a:pt x="487" y="473"/>
                </a:lnTo>
                <a:lnTo>
                  <a:pt x="489" y="475"/>
                </a:lnTo>
                <a:lnTo>
                  <a:pt x="490" y="476"/>
                </a:lnTo>
                <a:lnTo>
                  <a:pt x="494" y="480"/>
                </a:lnTo>
                <a:lnTo>
                  <a:pt x="496" y="481"/>
                </a:lnTo>
                <a:lnTo>
                  <a:pt x="496" y="482"/>
                </a:lnTo>
                <a:lnTo>
                  <a:pt x="497" y="483"/>
                </a:lnTo>
                <a:lnTo>
                  <a:pt x="498" y="484"/>
                </a:lnTo>
                <a:lnTo>
                  <a:pt x="498" y="485"/>
                </a:lnTo>
                <a:lnTo>
                  <a:pt x="499" y="486"/>
                </a:lnTo>
                <a:lnTo>
                  <a:pt x="499" y="487"/>
                </a:lnTo>
                <a:lnTo>
                  <a:pt x="498" y="487"/>
                </a:lnTo>
                <a:lnTo>
                  <a:pt x="498" y="488"/>
                </a:lnTo>
                <a:lnTo>
                  <a:pt x="498" y="489"/>
                </a:lnTo>
                <a:lnTo>
                  <a:pt x="497" y="490"/>
                </a:lnTo>
                <a:lnTo>
                  <a:pt x="496" y="491"/>
                </a:lnTo>
                <a:lnTo>
                  <a:pt x="495" y="491"/>
                </a:lnTo>
                <a:lnTo>
                  <a:pt x="493" y="494"/>
                </a:lnTo>
                <a:lnTo>
                  <a:pt x="492" y="495"/>
                </a:lnTo>
                <a:lnTo>
                  <a:pt x="491" y="495"/>
                </a:lnTo>
                <a:lnTo>
                  <a:pt x="491" y="496"/>
                </a:lnTo>
                <a:lnTo>
                  <a:pt x="490" y="497"/>
                </a:lnTo>
                <a:lnTo>
                  <a:pt x="489" y="500"/>
                </a:lnTo>
                <a:lnTo>
                  <a:pt x="489" y="501"/>
                </a:lnTo>
                <a:lnTo>
                  <a:pt x="488" y="502"/>
                </a:lnTo>
                <a:lnTo>
                  <a:pt x="487" y="503"/>
                </a:lnTo>
                <a:lnTo>
                  <a:pt x="486" y="504"/>
                </a:lnTo>
                <a:lnTo>
                  <a:pt x="486" y="505"/>
                </a:lnTo>
                <a:lnTo>
                  <a:pt x="485" y="505"/>
                </a:lnTo>
                <a:lnTo>
                  <a:pt x="484" y="506"/>
                </a:lnTo>
                <a:lnTo>
                  <a:pt x="483" y="507"/>
                </a:lnTo>
                <a:lnTo>
                  <a:pt x="483" y="507"/>
                </a:lnTo>
                <a:lnTo>
                  <a:pt x="482" y="507"/>
                </a:lnTo>
                <a:lnTo>
                  <a:pt x="481" y="508"/>
                </a:lnTo>
                <a:lnTo>
                  <a:pt x="478" y="508"/>
                </a:lnTo>
                <a:lnTo>
                  <a:pt x="475" y="509"/>
                </a:lnTo>
                <a:lnTo>
                  <a:pt x="471" y="510"/>
                </a:lnTo>
                <a:lnTo>
                  <a:pt x="466" y="510"/>
                </a:lnTo>
                <a:lnTo>
                  <a:pt x="463" y="510"/>
                </a:lnTo>
                <a:lnTo>
                  <a:pt x="461" y="511"/>
                </a:lnTo>
                <a:lnTo>
                  <a:pt x="459" y="512"/>
                </a:lnTo>
                <a:lnTo>
                  <a:pt x="458" y="512"/>
                </a:lnTo>
                <a:lnTo>
                  <a:pt x="457" y="513"/>
                </a:lnTo>
                <a:lnTo>
                  <a:pt x="456" y="514"/>
                </a:lnTo>
                <a:lnTo>
                  <a:pt x="455" y="514"/>
                </a:lnTo>
                <a:lnTo>
                  <a:pt x="454" y="516"/>
                </a:lnTo>
                <a:lnTo>
                  <a:pt x="453" y="517"/>
                </a:lnTo>
                <a:lnTo>
                  <a:pt x="453" y="518"/>
                </a:lnTo>
                <a:lnTo>
                  <a:pt x="452" y="519"/>
                </a:lnTo>
                <a:lnTo>
                  <a:pt x="453" y="520"/>
                </a:lnTo>
                <a:lnTo>
                  <a:pt x="453" y="523"/>
                </a:lnTo>
                <a:lnTo>
                  <a:pt x="453" y="524"/>
                </a:lnTo>
                <a:lnTo>
                  <a:pt x="453" y="524"/>
                </a:lnTo>
                <a:lnTo>
                  <a:pt x="452" y="525"/>
                </a:lnTo>
                <a:lnTo>
                  <a:pt x="452" y="526"/>
                </a:lnTo>
                <a:lnTo>
                  <a:pt x="451" y="526"/>
                </a:lnTo>
                <a:lnTo>
                  <a:pt x="451" y="527"/>
                </a:lnTo>
                <a:lnTo>
                  <a:pt x="450" y="528"/>
                </a:lnTo>
                <a:lnTo>
                  <a:pt x="446" y="530"/>
                </a:lnTo>
                <a:lnTo>
                  <a:pt x="445" y="531"/>
                </a:lnTo>
                <a:lnTo>
                  <a:pt x="444" y="531"/>
                </a:lnTo>
                <a:lnTo>
                  <a:pt x="442" y="531"/>
                </a:lnTo>
                <a:lnTo>
                  <a:pt x="439" y="532"/>
                </a:lnTo>
                <a:lnTo>
                  <a:pt x="434" y="533"/>
                </a:lnTo>
                <a:lnTo>
                  <a:pt x="431" y="534"/>
                </a:lnTo>
                <a:lnTo>
                  <a:pt x="430" y="534"/>
                </a:lnTo>
                <a:lnTo>
                  <a:pt x="429" y="534"/>
                </a:lnTo>
                <a:lnTo>
                  <a:pt x="425" y="533"/>
                </a:lnTo>
                <a:lnTo>
                  <a:pt x="422" y="533"/>
                </a:lnTo>
                <a:lnTo>
                  <a:pt x="421" y="532"/>
                </a:lnTo>
                <a:lnTo>
                  <a:pt x="418" y="532"/>
                </a:lnTo>
                <a:lnTo>
                  <a:pt x="416" y="531"/>
                </a:lnTo>
                <a:lnTo>
                  <a:pt x="413" y="531"/>
                </a:lnTo>
                <a:lnTo>
                  <a:pt x="412" y="531"/>
                </a:lnTo>
                <a:lnTo>
                  <a:pt x="411" y="531"/>
                </a:lnTo>
                <a:lnTo>
                  <a:pt x="410" y="531"/>
                </a:lnTo>
                <a:lnTo>
                  <a:pt x="409" y="531"/>
                </a:lnTo>
                <a:lnTo>
                  <a:pt x="408" y="532"/>
                </a:lnTo>
                <a:lnTo>
                  <a:pt x="406" y="533"/>
                </a:lnTo>
                <a:lnTo>
                  <a:pt x="405" y="534"/>
                </a:lnTo>
                <a:lnTo>
                  <a:pt x="403" y="536"/>
                </a:lnTo>
                <a:lnTo>
                  <a:pt x="401" y="536"/>
                </a:lnTo>
                <a:lnTo>
                  <a:pt x="399" y="537"/>
                </a:lnTo>
                <a:lnTo>
                  <a:pt x="397" y="537"/>
                </a:lnTo>
                <a:lnTo>
                  <a:pt x="395" y="537"/>
                </a:lnTo>
                <a:lnTo>
                  <a:pt x="394" y="537"/>
                </a:lnTo>
                <a:lnTo>
                  <a:pt x="393" y="537"/>
                </a:lnTo>
                <a:lnTo>
                  <a:pt x="392" y="537"/>
                </a:lnTo>
                <a:lnTo>
                  <a:pt x="390" y="536"/>
                </a:lnTo>
                <a:lnTo>
                  <a:pt x="389" y="536"/>
                </a:lnTo>
                <a:lnTo>
                  <a:pt x="388" y="535"/>
                </a:lnTo>
                <a:lnTo>
                  <a:pt x="384" y="533"/>
                </a:lnTo>
                <a:lnTo>
                  <a:pt x="383" y="532"/>
                </a:lnTo>
                <a:lnTo>
                  <a:pt x="382" y="531"/>
                </a:lnTo>
                <a:lnTo>
                  <a:pt x="382" y="530"/>
                </a:lnTo>
                <a:lnTo>
                  <a:pt x="380" y="528"/>
                </a:lnTo>
                <a:lnTo>
                  <a:pt x="379" y="527"/>
                </a:lnTo>
                <a:lnTo>
                  <a:pt x="378" y="526"/>
                </a:lnTo>
                <a:lnTo>
                  <a:pt x="378" y="525"/>
                </a:lnTo>
                <a:lnTo>
                  <a:pt x="377" y="525"/>
                </a:lnTo>
                <a:lnTo>
                  <a:pt x="377" y="525"/>
                </a:lnTo>
                <a:lnTo>
                  <a:pt x="376" y="525"/>
                </a:lnTo>
                <a:lnTo>
                  <a:pt x="375" y="525"/>
                </a:lnTo>
                <a:lnTo>
                  <a:pt x="374" y="525"/>
                </a:lnTo>
                <a:lnTo>
                  <a:pt x="373" y="525"/>
                </a:lnTo>
                <a:lnTo>
                  <a:pt x="371" y="526"/>
                </a:lnTo>
                <a:lnTo>
                  <a:pt x="369" y="527"/>
                </a:lnTo>
                <a:lnTo>
                  <a:pt x="368" y="527"/>
                </a:lnTo>
                <a:lnTo>
                  <a:pt x="367" y="528"/>
                </a:lnTo>
                <a:lnTo>
                  <a:pt x="367" y="528"/>
                </a:lnTo>
                <a:lnTo>
                  <a:pt x="366" y="529"/>
                </a:lnTo>
                <a:lnTo>
                  <a:pt x="363" y="532"/>
                </a:lnTo>
                <a:lnTo>
                  <a:pt x="362" y="533"/>
                </a:lnTo>
                <a:lnTo>
                  <a:pt x="361" y="534"/>
                </a:lnTo>
                <a:lnTo>
                  <a:pt x="360" y="535"/>
                </a:lnTo>
                <a:lnTo>
                  <a:pt x="359" y="535"/>
                </a:lnTo>
                <a:lnTo>
                  <a:pt x="358" y="536"/>
                </a:lnTo>
                <a:lnTo>
                  <a:pt x="358" y="536"/>
                </a:lnTo>
                <a:lnTo>
                  <a:pt x="357" y="536"/>
                </a:lnTo>
                <a:lnTo>
                  <a:pt x="356" y="536"/>
                </a:lnTo>
                <a:lnTo>
                  <a:pt x="355" y="537"/>
                </a:lnTo>
                <a:lnTo>
                  <a:pt x="354" y="536"/>
                </a:lnTo>
                <a:lnTo>
                  <a:pt x="351" y="536"/>
                </a:lnTo>
                <a:lnTo>
                  <a:pt x="350" y="536"/>
                </a:lnTo>
                <a:lnTo>
                  <a:pt x="349" y="536"/>
                </a:lnTo>
                <a:lnTo>
                  <a:pt x="348" y="536"/>
                </a:lnTo>
                <a:lnTo>
                  <a:pt x="348" y="536"/>
                </a:lnTo>
                <a:lnTo>
                  <a:pt x="347" y="536"/>
                </a:lnTo>
                <a:lnTo>
                  <a:pt x="347" y="537"/>
                </a:lnTo>
                <a:lnTo>
                  <a:pt x="346" y="537"/>
                </a:lnTo>
                <a:lnTo>
                  <a:pt x="345" y="538"/>
                </a:lnTo>
                <a:lnTo>
                  <a:pt x="345" y="539"/>
                </a:lnTo>
                <a:lnTo>
                  <a:pt x="344" y="540"/>
                </a:lnTo>
                <a:lnTo>
                  <a:pt x="343" y="542"/>
                </a:lnTo>
                <a:lnTo>
                  <a:pt x="342" y="546"/>
                </a:lnTo>
                <a:lnTo>
                  <a:pt x="341" y="547"/>
                </a:lnTo>
                <a:lnTo>
                  <a:pt x="341" y="548"/>
                </a:lnTo>
                <a:lnTo>
                  <a:pt x="340" y="549"/>
                </a:lnTo>
                <a:lnTo>
                  <a:pt x="339" y="550"/>
                </a:lnTo>
                <a:lnTo>
                  <a:pt x="339" y="550"/>
                </a:lnTo>
                <a:lnTo>
                  <a:pt x="338" y="550"/>
                </a:lnTo>
                <a:lnTo>
                  <a:pt x="337" y="551"/>
                </a:lnTo>
                <a:lnTo>
                  <a:pt x="336" y="551"/>
                </a:lnTo>
                <a:lnTo>
                  <a:pt x="334" y="551"/>
                </a:lnTo>
                <a:lnTo>
                  <a:pt x="331" y="551"/>
                </a:lnTo>
                <a:lnTo>
                  <a:pt x="330" y="551"/>
                </a:lnTo>
                <a:lnTo>
                  <a:pt x="327" y="551"/>
                </a:lnTo>
                <a:lnTo>
                  <a:pt x="324" y="552"/>
                </a:lnTo>
                <a:lnTo>
                  <a:pt x="322" y="553"/>
                </a:lnTo>
                <a:lnTo>
                  <a:pt x="318" y="554"/>
                </a:lnTo>
                <a:lnTo>
                  <a:pt x="316" y="555"/>
                </a:lnTo>
                <a:lnTo>
                  <a:pt x="314" y="556"/>
                </a:lnTo>
                <a:lnTo>
                  <a:pt x="312" y="557"/>
                </a:lnTo>
                <a:lnTo>
                  <a:pt x="312" y="558"/>
                </a:lnTo>
                <a:lnTo>
                  <a:pt x="311" y="559"/>
                </a:lnTo>
                <a:lnTo>
                  <a:pt x="310" y="560"/>
                </a:lnTo>
                <a:lnTo>
                  <a:pt x="308" y="562"/>
                </a:lnTo>
                <a:lnTo>
                  <a:pt x="307" y="564"/>
                </a:lnTo>
                <a:lnTo>
                  <a:pt x="305" y="567"/>
                </a:lnTo>
                <a:lnTo>
                  <a:pt x="303" y="568"/>
                </a:lnTo>
                <a:lnTo>
                  <a:pt x="301" y="569"/>
                </a:lnTo>
                <a:lnTo>
                  <a:pt x="300" y="570"/>
                </a:lnTo>
                <a:lnTo>
                  <a:pt x="299" y="571"/>
                </a:lnTo>
                <a:lnTo>
                  <a:pt x="295" y="573"/>
                </a:lnTo>
                <a:lnTo>
                  <a:pt x="294" y="574"/>
                </a:lnTo>
                <a:lnTo>
                  <a:pt x="293" y="575"/>
                </a:lnTo>
                <a:lnTo>
                  <a:pt x="292" y="575"/>
                </a:lnTo>
                <a:lnTo>
                  <a:pt x="290" y="577"/>
                </a:lnTo>
                <a:lnTo>
                  <a:pt x="288" y="579"/>
                </a:lnTo>
                <a:lnTo>
                  <a:pt x="286" y="581"/>
                </a:lnTo>
                <a:lnTo>
                  <a:pt x="285" y="582"/>
                </a:lnTo>
                <a:lnTo>
                  <a:pt x="284" y="584"/>
                </a:lnTo>
                <a:lnTo>
                  <a:pt x="282" y="587"/>
                </a:lnTo>
                <a:lnTo>
                  <a:pt x="281" y="588"/>
                </a:lnTo>
                <a:lnTo>
                  <a:pt x="280" y="589"/>
                </a:lnTo>
                <a:lnTo>
                  <a:pt x="279" y="589"/>
                </a:lnTo>
                <a:lnTo>
                  <a:pt x="279" y="589"/>
                </a:lnTo>
                <a:lnTo>
                  <a:pt x="278" y="589"/>
                </a:lnTo>
                <a:lnTo>
                  <a:pt x="277" y="589"/>
                </a:lnTo>
                <a:lnTo>
                  <a:pt x="276" y="589"/>
                </a:lnTo>
                <a:lnTo>
                  <a:pt x="276" y="589"/>
                </a:lnTo>
                <a:lnTo>
                  <a:pt x="275" y="588"/>
                </a:lnTo>
                <a:lnTo>
                  <a:pt x="272" y="586"/>
                </a:lnTo>
                <a:lnTo>
                  <a:pt x="270" y="585"/>
                </a:lnTo>
                <a:lnTo>
                  <a:pt x="269" y="584"/>
                </a:lnTo>
                <a:lnTo>
                  <a:pt x="267" y="584"/>
                </a:lnTo>
                <a:lnTo>
                  <a:pt x="266" y="583"/>
                </a:lnTo>
                <a:lnTo>
                  <a:pt x="264" y="583"/>
                </a:lnTo>
                <a:lnTo>
                  <a:pt x="263" y="583"/>
                </a:lnTo>
                <a:lnTo>
                  <a:pt x="261" y="583"/>
                </a:lnTo>
                <a:lnTo>
                  <a:pt x="256" y="584"/>
                </a:lnTo>
                <a:lnTo>
                  <a:pt x="254" y="584"/>
                </a:lnTo>
                <a:lnTo>
                  <a:pt x="253" y="584"/>
                </a:lnTo>
                <a:lnTo>
                  <a:pt x="253" y="585"/>
                </a:lnTo>
                <a:lnTo>
                  <a:pt x="252" y="585"/>
                </a:lnTo>
                <a:lnTo>
                  <a:pt x="251" y="585"/>
                </a:lnTo>
                <a:lnTo>
                  <a:pt x="251" y="586"/>
                </a:lnTo>
                <a:lnTo>
                  <a:pt x="250" y="587"/>
                </a:lnTo>
                <a:lnTo>
                  <a:pt x="248" y="590"/>
                </a:lnTo>
                <a:lnTo>
                  <a:pt x="246" y="592"/>
                </a:lnTo>
                <a:lnTo>
                  <a:pt x="245" y="593"/>
                </a:lnTo>
                <a:lnTo>
                  <a:pt x="244" y="594"/>
                </a:lnTo>
                <a:lnTo>
                  <a:pt x="243" y="595"/>
                </a:lnTo>
                <a:lnTo>
                  <a:pt x="243" y="596"/>
                </a:lnTo>
                <a:lnTo>
                  <a:pt x="242" y="596"/>
                </a:lnTo>
                <a:lnTo>
                  <a:pt x="241" y="597"/>
                </a:lnTo>
                <a:lnTo>
                  <a:pt x="240" y="597"/>
                </a:lnTo>
                <a:lnTo>
                  <a:pt x="240" y="597"/>
                </a:lnTo>
                <a:lnTo>
                  <a:pt x="238" y="597"/>
                </a:lnTo>
                <a:lnTo>
                  <a:pt x="237" y="596"/>
                </a:lnTo>
                <a:lnTo>
                  <a:pt x="235" y="596"/>
                </a:lnTo>
                <a:lnTo>
                  <a:pt x="234" y="596"/>
                </a:lnTo>
                <a:lnTo>
                  <a:pt x="233" y="595"/>
                </a:lnTo>
                <a:lnTo>
                  <a:pt x="232" y="595"/>
                </a:lnTo>
                <a:lnTo>
                  <a:pt x="230" y="593"/>
                </a:lnTo>
                <a:lnTo>
                  <a:pt x="229" y="592"/>
                </a:lnTo>
                <a:lnTo>
                  <a:pt x="228" y="591"/>
                </a:lnTo>
                <a:lnTo>
                  <a:pt x="227" y="591"/>
                </a:lnTo>
                <a:lnTo>
                  <a:pt x="226" y="591"/>
                </a:lnTo>
                <a:lnTo>
                  <a:pt x="225" y="591"/>
                </a:lnTo>
                <a:lnTo>
                  <a:pt x="223" y="591"/>
                </a:lnTo>
                <a:lnTo>
                  <a:pt x="222" y="591"/>
                </a:lnTo>
                <a:lnTo>
                  <a:pt x="220" y="591"/>
                </a:lnTo>
                <a:lnTo>
                  <a:pt x="219" y="592"/>
                </a:lnTo>
                <a:lnTo>
                  <a:pt x="218" y="592"/>
                </a:lnTo>
                <a:lnTo>
                  <a:pt x="217" y="593"/>
                </a:lnTo>
                <a:lnTo>
                  <a:pt x="217" y="593"/>
                </a:lnTo>
                <a:lnTo>
                  <a:pt x="217" y="594"/>
                </a:lnTo>
                <a:lnTo>
                  <a:pt x="216" y="594"/>
                </a:lnTo>
                <a:lnTo>
                  <a:pt x="216" y="594"/>
                </a:lnTo>
                <a:lnTo>
                  <a:pt x="216" y="594"/>
                </a:lnTo>
                <a:lnTo>
                  <a:pt x="215" y="593"/>
                </a:lnTo>
                <a:lnTo>
                  <a:pt x="215" y="592"/>
                </a:lnTo>
                <a:lnTo>
                  <a:pt x="213" y="589"/>
                </a:lnTo>
                <a:lnTo>
                  <a:pt x="213" y="588"/>
                </a:lnTo>
                <a:lnTo>
                  <a:pt x="212" y="587"/>
                </a:lnTo>
                <a:lnTo>
                  <a:pt x="211" y="586"/>
                </a:lnTo>
                <a:lnTo>
                  <a:pt x="211" y="585"/>
                </a:lnTo>
                <a:lnTo>
                  <a:pt x="210" y="584"/>
                </a:lnTo>
                <a:lnTo>
                  <a:pt x="209" y="583"/>
                </a:lnTo>
                <a:lnTo>
                  <a:pt x="206" y="581"/>
                </a:lnTo>
                <a:lnTo>
                  <a:pt x="205" y="580"/>
                </a:lnTo>
                <a:lnTo>
                  <a:pt x="203" y="580"/>
                </a:lnTo>
                <a:lnTo>
                  <a:pt x="201" y="578"/>
                </a:lnTo>
                <a:lnTo>
                  <a:pt x="198" y="577"/>
                </a:lnTo>
                <a:lnTo>
                  <a:pt x="196" y="576"/>
                </a:lnTo>
                <a:lnTo>
                  <a:pt x="194" y="575"/>
                </a:lnTo>
                <a:lnTo>
                  <a:pt x="193" y="574"/>
                </a:lnTo>
                <a:lnTo>
                  <a:pt x="192" y="573"/>
                </a:lnTo>
                <a:lnTo>
                  <a:pt x="191" y="572"/>
                </a:lnTo>
                <a:lnTo>
                  <a:pt x="190" y="571"/>
                </a:lnTo>
                <a:lnTo>
                  <a:pt x="189" y="568"/>
                </a:lnTo>
                <a:lnTo>
                  <a:pt x="188" y="567"/>
                </a:lnTo>
                <a:lnTo>
                  <a:pt x="187" y="566"/>
                </a:lnTo>
                <a:lnTo>
                  <a:pt x="186" y="565"/>
                </a:lnTo>
                <a:lnTo>
                  <a:pt x="186" y="565"/>
                </a:lnTo>
                <a:lnTo>
                  <a:pt x="185" y="565"/>
                </a:lnTo>
                <a:lnTo>
                  <a:pt x="184" y="564"/>
                </a:lnTo>
                <a:lnTo>
                  <a:pt x="183" y="564"/>
                </a:lnTo>
                <a:lnTo>
                  <a:pt x="182" y="564"/>
                </a:lnTo>
                <a:lnTo>
                  <a:pt x="179" y="564"/>
                </a:lnTo>
                <a:lnTo>
                  <a:pt x="179" y="564"/>
                </a:lnTo>
                <a:lnTo>
                  <a:pt x="178" y="563"/>
                </a:lnTo>
                <a:lnTo>
                  <a:pt x="177" y="563"/>
                </a:lnTo>
                <a:lnTo>
                  <a:pt x="177" y="563"/>
                </a:lnTo>
                <a:lnTo>
                  <a:pt x="177" y="562"/>
                </a:lnTo>
                <a:lnTo>
                  <a:pt x="177" y="561"/>
                </a:lnTo>
                <a:lnTo>
                  <a:pt x="177" y="561"/>
                </a:lnTo>
                <a:lnTo>
                  <a:pt x="177" y="560"/>
                </a:lnTo>
                <a:lnTo>
                  <a:pt x="177" y="559"/>
                </a:lnTo>
                <a:lnTo>
                  <a:pt x="177" y="559"/>
                </a:lnTo>
                <a:lnTo>
                  <a:pt x="178" y="557"/>
                </a:lnTo>
                <a:lnTo>
                  <a:pt x="179" y="556"/>
                </a:lnTo>
                <a:lnTo>
                  <a:pt x="180" y="554"/>
                </a:lnTo>
                <a:lnTo>
                  <a:pt x="182" y="551"/>
                </a:lnTo>
                <a:lnTo>
                  <a:pt x="183" y="551"/>
                </a:lnTo>
                <a:lnTo>
                  <a:pt x="185" y="549"/>
                </a:lnTo>
                <a:lnTo>
                  <a:pt x="188" y="545"/>
                </a:lnTo>
                <a:lnTo>
                  <a:pt x="189" y="544"/>
                </a:lnTo>
                <a:lnTo>
                  <a:pt x="190" y="543"/>
                </a:lnTo>
                <a:lnTo>
                  <a:pt x="190" y="542"/>
                </a:lnTo>
                <a:lnTo>
                  <a:pt x="191" y="541"/>
                </a:lnTo>
                <a:lnTo>
                  <a:pt x="192" y="537"/>
                </a:lnTo>
                <a:lnTo>
                  <a:pt x="193" y="536"/>
                </a:lnTo>
                <a:lnTo>
                  <a:pt x="193" y="535"/>
                </a:lnTo>
                <a:lnTo>
                  <a:pt x="195" y="531"/>
                </a:lnTo>
                <a:lnTo>
                  <a:pt x="196" y="530"/>
                </a:lnTo>
                <a:lnTo>
                  <a:pt x="197" y="529"/>
                </a:lnTo>
                <a:lnTo>
                  <a:pt x="197" y="528"/>
                </a:lnTo>
                <a:lnTo>
                  <a:pt x="197" y="527"/>
                </a:lnTo>
                <a:lnTo>
                  <a:pt x="198" y="524"/>
                </a:lnTo>
                <a:lnTo>
                  <a:pt x="198" y="523"/>
                </a:lnTo>
                <a:lnTo>
                  <a:pt x="199" y="521"/>
                </a:lnTo>
                <a:lnTo>
                  <a:pt x="200" y="520"/>
                </a:lnTo>
                <a:lnTo>
                  <a:pt x="201" y="518"/>
                </a:lnTo>
                <a:lnTo>
                  <a:pt x="202" y="515"/>
                </a:lnTo>
                <a:lnTo>
                  <a:pt x="203" y="514"/>
                </a:lnTo>
                <a:lnTo>
                  <a:pt x="204" y="514"/>
                </a:lnTo>
                <a:lnTo>
                  <a:pt x="204" y="513"/>
                </a:lnTo>
                <a:lnTo>
                  <a:pt x="205" y="513"/>
                </a:lnTo>
                <a:lnTo>
                  <a:pt x="206" y="513"/>
                </a:lnTo>
                <a:lnTo>
                  <a:pt x="207" y="512"/>
                </a:lnTo>
                <a:lnTo>
                  <a:pt x="210" y="512"/>
                </a:lnTo>
                <a:lnTo>
                  <a:pt x="213" y="511"/>
                </a:lnTo>
                <a:lnTo>
                  <a:pt x="214" y="510"/>
                </a:lnTo>
                <a:lnTo>
                  <a:pt x="216" y="510"/>
                </a:lnTo>
                <a:lnTo>
                  <a:pt x="216" y="509"/>
                </a:lnTo>
                <a:lnTo>
                  <a:pt x="217" y="509"/>
                </a:lnTo>
                <a:lnTo>
                  <a:pt x="218" y="508"/>
                </a:lnTo>
                <a:lnTo>
                  <a:pt x="218" y="508"/>
                </a:lnTo>
                <a:lnTo>
                  <a:pt x="219" y="506"/>
                </a:lnTo>
                <a:lnTo>
                  <a:pt x="219" y="504"/>
                </a:lnTo>
                <a:lnTo>
                  <a:pt x="220" y="503"/>
                </a:lnTo>
                <a:lnTo>
                  <a:pt x="220" y="502"/>
                </a:lnTo>
                <a:lnTo>
                  <a:pt x="220" y="501"/>
                </a:lnTo>
                <a:lnTo>
                  <a:pt x="219" y="500"/>
                </a:lnTo>
                <a:lnTo>
                  <a:pt x="219" y="499"/>
                </a:lnTo>
                <a:lnTo>
                  <a:pt x="218" y="498"/>
                </a:lnTo>
                <a:lnTo>
                  <a:pt x="215" y="494"/>
                </a:lnTo>
                <a:lnTo>
                  <a:pt x="214" y="493"/>
                </a:lnTo>
                <a:lnTo>
                  <a:pt x="214" y="492"/>
                </a:lnTo>
                <a:lnTo>
                  <a:pt x="212" y="492"/>
                </a:lnTo>
                <a:lnTo>
                  <a:pt x="210" y="490"/>
                </a:lnTo>
                <a:lnTo>
                  <a:pt x="208" y="489"/>
                </a:lnTo>
                <a:lnTo>
                  <a:pt x="207" y="488"/>
                </a:lnTo>
                <a:lnTo>
                  <a:pt x="206" y="487"/>
                </a:lnTo>
                <a:lnTo>
                  <a:pt x="206" y="486"/>
                </a:lnTo>
                <a:lnTo>
                  <a:pt x="205" y="486"/>
                </a:lnTo>
                <a:lnTo>
                  <a:pt x="205" y="485"/>
                </a:lnTo>
                <a:lnTo>
                  <a:pt x="205" y="484"/>
                </a:lnTo>
                <a:lnTo>
                  <a:pt x="205" y="483"/>
                </a:lnTo>
                <a:lnTo>
                  <a:pt x="205" y="482"/>
                </a:lnTo>
                <a:lnTo>
                  <a:pt x="206" y="481"/>
                </a:lnTo>
                <a:lnTo>
                  <a:pt x="206" y="481"/>
                </a:lnTo>
                <a:lnTo>
                  <a:pt x="206" y="480"/>
                </a:lnTo>
                <a:lnTo>
                  <a:pt x="205" y="479"/>
                </a:lnTo>
                <a:lnTo>
                  <a:pt x="205" y="478"/>
                </a:lnTo>
                <a:lnTo>
                  <a:pt x="205" y="477"/>
                </a:lnTo>
                <a:lnTo>
                  <a:pt x="204" y="477"/>
                </a:lnTo>
                <a:lnTo>
                  <a:pt x="203" y="476"/>
                </a:lnTo>
                <a:lnTo>
                  <a:pt x="202" y="475"/>
                </a:lnTo>
                <a:lnTo>
                  <a:pt x="201" y="475"/>
                </a:lnTo>
                <a:lnTo>
                  <a:pt x="200" y="474"/>
                </a:lnTo>
                <a:lnTo>
                  <a:pt x="199" y="474"/>
                </a:lnTo>
                <a:lnTo>
                  <a:pt x="198" y="474"/>
                </a:lnTo>
                <a:lnTo>
                  <a:pt x="198" y="474"/>
                </a:lnTo>
                <a:lnTo>
                  <a:pt x="197" y="474"/>
                </a:lnTo>
                <a:lnTo>
                  <a:pt x="196" y="474"/>
                </a:lnTo>
                <a:lnTo>
                  <a:pt x="195" y="474"/>
                </a:lnTo>
                <a:lnTo>
                  <a:pt x="195" y="474"/>
                </a:lnTo>
                <a:lnTo>
                  <a:pt x="193" y="475"/>
                </a:lnTo>
                <a:lnTo>
                  <a:pt x="191" y="476"/>
                </a:lnTo>
                <a:lnTo>
                  <a:pt x="191" y="476"/>
                </a:lnTo>
                <a:lnTo>
                  <a:pt x="187" y="476"/>
                </a:lnTo>
                <a:lnTo>
                  <a:pt x="185" y="477"/>
                </a:lnTo>
                <a:lnTo>
                  <a:pt x="183" y="477"/>
                </a:lnTo>
                <a:lnTo>
                  <a:pt x="180" y="479"/>
                </a:lnTo>
                <a:lnTo>
                  <a:pt x="178" y="479"/>
                </a:lnTo>
                <a:lnTo>
                  <a:pt x="177" y="480"/>
                </a:lnTo>
                <a:lnTo>
                  <a:pt x="175" y="480"/>
                </a:lnTo>
                <a:lnTo>
                  <a:pt x="173" y="480"/>
                </a:lnTo>
                <a:lnTo>
                  <a:pt x="169" y="480"/>
                </a:lnTo>
                <a:lnTo>
                  <a:pt x="166" y="480"/>
                </a:lnTo>
                <a:lnTo>
                  <a:pt x="164" y="480"/>
                </a:lnTo>
                <a:lnTo>
                  <a:pt x="162" y="480"/>
                </a:lnTo>
                <a:lnTo>
                  <a:pt x="161" y="479"/>
                </a:lnTo>
                <a:lnTo>
                  <a:pt x="156" y="478"/>
                </a:lnTo>
                <a:lnTo>
                  <a:pt x="155" y="478"/>
                </a:lnTo>
                <a:lnTo>
                  <a:pt x="154" y="478"/>
                </a:lnTo>
                <a:lnTo>
                  <a:pt x="153" y="477"/>
                </a:lnTo>
                <a:lnTo>
                  <a:pt x="152" y="477"/>
                </a:lnTo>
                <a:lnTo>
                  <a:pt x="150" y="478"/>
                </a:lnTo>
                <a:lnTo>
                  <a:pt x="149" y="478"/>
                </a:lnTo>
                <a:lnTo>
                  <a:pt x="147" y="479"/>
                </a:lnTo>
                <a:lnTo>
                  <a:pt x="146" y="479"/>
                </a:lnTo>
                <a:lnTo>
                  <a:pt x="146" y="479"/>
                </a:lnTo>
                <a:lnTo>
                  <a:pt x="145" y="479"/>
                </a:lnTo>
                <a:lnTo>
                  <a:pt x="145" y="479"/>
                </a:lnTo>
                <a:lnTo>
                  <a:pt x="144" y="479"/>
                </a:lnTo>
                <a:lnTo>
                  <a:pt x="143" y="479"/>
                </a:lnTo>
                <a:lnTo>
                  <a:pt x="140" y="477"/>
                </a:lnTo>
                <a:lnTo>
                  <a:pt x="133" y="473"/>
                </a:lnTo>
                <a:lnTo>
                  <a:pt x="131" y="471"/>
                </a:lnTo>
                <a:lnTo>
                  <a:pt x="129" y="470"/>
                </a:lnTo>
                <a:lnTo>
                  <a:pt x="128" y="469"/>
                </a:lnTo>
                <a:lnTo>
                  <a:pt x="124" y="465"/>
                </a:lnTo>
                <a:lnTo>
                  <a:pt x="120" y="463"/>
                </a:lnTo>
                <a:lnTo>
                  <a:pt x="119" y="461"/>
                </a:lnTo>
                <a:lnTo>
                  <a:pt x="116" y="459"/>
                </a:lnTo>
                <a:lnTo>
                  <a:pt x="115" y="458"/>
                </a:lnTo>
                <a:lnTo>
                  <a:pt x="114" y="457"/>
                </a:lnTo>
                <a:lnTo>
                  <a:pt x="114" y="456"/>
                </a:lnTo>
                <a:lnTo>
                  <a:pt x="113" y="454"/>
                </a:lnTo>
                <a:lnTo>
                  <a:pt x="112" y="452"/>
                </a:lnTo>
                <a:lnTo>
                  <a:pt x="111" y="450"/>
                </a:lnTo>
                <a:lnTo>
                  <a:pt x="111" y="449"/>
                </a:lnTo>
                <a:lnTo>
                  <a:pt x="111" y="447"/>
                </a:lnTo>
                <a:lnTo>
                  <a:pt x="111" y="445"/>
                </a:lnTo>
                <a:lnTo>
                  <a:pt x="111" y="442"/>
                </a:lnTo>
                <a:lnTo>
                  <a:pt x="112" y="438"/>
                </a:lnTo>
                <a:lnTo>
                  <a:pt x="112" y="435"/>
                </a:lnTo>
                <a:lnTo>
                  <a:pt x="112" y="434"/>
                </a:lnTo>
                <a:lnTo>
                  <a:pt x="112" y="433"/>
                </a:lnTo>
                <a:lnTo>
                  <a:pt x="112" y="431"/>
                </a:lnTo>
                <a:lnTo>
                  <a:pt x="112" y="430"/>
                </a:lnTo>
                <a:lnTo>
                  <a:pt x="111" y="428"/>
                </a:lnTo>
                <a:lnTo>
                  <a:pt x="111" y="425"/>
                </a:lnTo>
                <a:lnTo>
                  <a:pt x="110" y="424"/>
                </a:lnTo>
                <a:lnTo>
                  <a:pt x="110" y="423"/>
                </a:lnTo>
                <a:lnTo>
                  <a:pt x="109" y="422"/>
                </a:lnTo>
                <a:lnTo>
                  <a:pt x="108" y="421"/>
                </a:lnTo>
                <a:lnTo>
                  <a:pt x="108" y="420"/>
                </a:lnTo>
                <a:lnTo>
                  <a:pt x="107" y="419"/>
                </a:lnTo>
                <a:lnTo>
                  <a:pt x="106" y="419"/>
                </a:lnTo>
                <a:lnTo>
                  <a:pt x="105" y="419"/>
                </a:lnTo>
                <a:lnTo>
                  <a:pt x="104" y="418"/>
                </a:lnTo>
                <a:lnTo>
                  <a:pt x="103" y="418"/>
                </a:lnTo>
                <a:lnTo>
                  <a:pt x="101" y="418"/>
                </a:lnTo>
                <a:lnTo>
                  <a:pt x="99" y="418"/>
                </a:lnTo>
                <a:lnTo>
                  <a:pt x="98" y="418"/>
                </a:lnTo>
                <a:lnTo>
                  <a:pt x="94" y="419"/>
                </a:lnTo>
                <a:lnTo>
                  <a:pt x="90" y="419"/>
                </a:lnTo>
                <a:lnTo>
                  <a:pt x="89" y="419"/>
                </a:lnTo>
                <a:lnTo>
                  <a:pt x="87" y="420"/>
                </a:lnTo>
                <a:lnTo>
                  <a:pt x="83" y="421"/>
                </a:lnTo>
                <a:lnTo>
                  <a:pt x="81" y="421"/>
                </a:lnTo>
                <a:lnTo>
                  <a:pt x="76" y="422"/>
                </a:lnTo>
                <a:lnTo>
                  <a:pt x="75" y="422"/>
                </a:lnTo>
                <a:lnTo>
                  <a:pt x="75" y="422"/>
                </a:lnTo>
                <a:lnTo>
                  <a:pt x="74" y="421"/>
                </a:lnTo>
                <a:lnTo>
                  <a:pt x="73" y="421"/>
                </a:lnTo>
                <a:lnTo>
                  <a:pt x="72" y="420"/>
                </a:lnTo>
                <a:lnTo>
                  <a:pt x="71" y="418"/>
                </a:lnTo>
                <a:lnTo>
                  <a:pt x="70" y="418"/>
                </a:lnTo>
                <a:lnTo>
                  <a:pt x="69" y="417"/>
                </a:lnTo>
                <a:lnTo>
                  <a:pt x="67" y="416"/>
                </a:lnTo>
                <a:lnTo>
                  <a:pt x="65" y="415"/>
                </a:lnTo>
                <a:lnTo>
                  <a:pt x="62" y="414"/>
                </a:lnTo>
                <a:lnTo>
                  <a:pt x="57" y="412"/>
                </a:lnTo>
                <a:lnTo>
                  <a:pt x="50" y="411"/>
                </a:lnTo>
                <a:lnTo>
                  <a:pt x="49" y="410"/>
                </a:lnTo>
                <a:lnTo>
                  <a:pt x="48" y="410"/>
                </a:lnTo>
                <a:lnTo>
                  <a:pt x="47" y="410"/>
                </a:lnTo>
                <a:lnTo>
                  <a:pt x="46" y="410"/>
                </a:lnTo>
                <a:lnTo>
                  <a:pt x="46" y="410"/>
                </a:lnTo>
                <a:lnTo>
                  <a:pt x="45" y="411"/>
                </a:lnTo>
                <a:lnTo>
                  <a:pt x="43" y="411"/>
                </a:lnTo>
                <a:lnTo>
                  <a:pt x="39" y="413"/>
                </a:lnTo>
                <a:lnTo>
                  <a:pt x="38" y="414"/>
                </a:lnTo>
                <a:lnTo>
                  <a:pt x="36" y="415"/>
                </a:lnTo>
                <a:lnTo>
                  <a:pt x="35" y="415"/>
                </a:lnTo>
                <a:lnTo>
                  <a:pt x="33" y="415"/>
                </a:lnTo>
                <a:lnTo>
                  <a:pt x="32" y="415"/>
                </a:lnTo>
                <a:lnTo>
                  <a:pt x="30" y="415"/>
                </a:lnTo>
                <a:lnTo>
                  <a:pt x="28" y="414"/>
                </a:lnTo>
                <a:lnTo>
                  <a:pt x="27" y="414"/>
                </a:lnTo>
                <a:lnTo>
                  <a:pt x="27" y="413"/>
                </a:lnTo>
                <a:lnTo>
                  <a:pt x="26" y="413"/>
                </a:lnTo>
                <a:lnTo>
                  <a:pt x="25" y="412"/>
                </a:lnTo>
                <a:lnTo>
                  <a:pt x="24" y="411"/>
                </a:lnTo>
                <a:lnTo>
                  <a:pt x="23" y="411"/>
                </a:lnTo>
                <a:lnTo>
                  <a:pt x="20" y="407"/>
                </a:lnTo>
                <a:lnTo>
                  <a:pt x="19" y="405"/>
                </a:lnTo>
                <a:lnTo>
                  <a:pt x="17" y="404"/>
                </a:lnTo>
                <a:lnTo>
                  <a:pt x="16" y="403"/>
                </a:lnTo>
                <a:lnTo>
                  <a:pt x="15" y="402"/>
                </a:lnTo>
                <a:lnTo>
                  <a:pt x="14" y="402"/>
                </a:lnTo>
                <a:lnTo>
                  <a:pt x="14" y="402"/>
                </a:lnTo>
                <a:lnTo>
                  <a:pt x="13" y="401"/>
                </a:lnTo>
                <a:lnTo>
                  <a:pt x="12" y="401"/>
                </a:lnTo>
                <a:lnTo>
                  <a:pt x="10" y="401"/>
                </a:lnTo>
                <a:lnTo>
                  <a:pt x="6" y="400"/>
                </a:lnTo>
                <a:lnTo>
                  <a:pt x="5" y="400"/>
                </a:lnTo>
                <a:lnTo>
                  <a:pt x="4" y="400"/>
                </a:lnTo>
                <a:lnTo>
                  <a:pt x="3" y="399"/>
                </a:lnTo>
                <a:lnTo>
                  <a:pt x="2" y="399"/>
                </a:lnTo>
                <a:lnTo>
                  <a:pt x="1" y="398"/>
                </a:lnTo>
                <a:lnTo>
                  <a:pt x="0" y="398"/>
                </a:lnTo>
                <a:lnTo>
                  <a:pt x="0" y="398"/>
                </a:lnTo>
                <a:lnTo>
                  <a:pt x="0" y="397"/>
                </a:lnTo>
                <a:lnTo>
                  <a:pt x="0" y="397"/>
                </a:lnTo>
                <a:lnTo>
                  <a:pt x="1" y="397"/>
                </a:lnTo>
                <a:lnTo>
                  <a:pt x="2" y="396"/>
                </a:lnTo>
                <a:lnTo>
                  <a:pt x="3" y="395"/>
                </a:lnTo>
                <a:lnTo>
                  <a:pt x="4" y="395"/>
                </a:lnTo>
                <a:lnTo>
                  <a:pt x="4" y="394"/>
                </a:lnTo>
                <a:lnTo>
                  <a:pt x="5" y="393"/>
                </a:lnTo>
                <a:lnTo>
                  <a:pt x="5" y="393"/>
                </a:lnTo>
                <a:lnTo>
                  <a:pt x="5" y="392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0" name="Freeform 283">
            <a:extLst>
              <a:ext uri="{FF2B5EF4-FFF2-40B4-BE49-F238E27FC236}">
                <a16:creationId xmlns:a16="http://schemas.microsoft.com/office/drawing/2014/main" id="{05D02C98-11ED-443F-93A8-3C18DAF8E1F0}"/>
              </a:ext>
            </a:extLst>
          </p:cNvPr>
          <p:cNvSpPr>
            <a:spLocks/>
          </p:cNvSpPr>
          <p:nvPr/>
        </p:nvSpPr>
        <p:spPr bwMode="auto">
          <a:xfrm>
            <a:off x="8635368" y="4616744"/>
            <a:ext cx="497989" cy="823501"/>
          </a:xfrm>
          <a:custGeom>
            <a:avLst/>
            <a:gdLst>
              <a:gd name="T0" fmla="*/ 87 w 262"/>
              <a:gd name="T1" fmla="*/ 390 h 396"/>
              <a:gd name="T2" fmla="*/ 75 w 262"/>
              <a:gd name="T3" fmla="*/ 385 h 396"/>
              <a:gd name="T4" fmla="*/ 62 w 262"/>
              <a:gd name="T5" fmla="*/ 376 h 396"/>
              <a:gd name="T6" fmla="*/ 54 w 262"/>
              <a:gd name="T7" fmla="*/ 375 h 396"/>
              <a:gd name="T8" fmla="*/ 40 w 262"/>
              <a:gd name="T9" fmla="*/ 381 h 396"/>
              <a:gd name="T10" fmla="*/ 30 w 262"/>
              <a:gd name="T11" fmla="*/ 376 h 396"/>
              <a:gd name="T12" fmla="*/ 15 w 262"/>
              <a:gd name="T13" fmla="*/ 360 h 396"/>
              <a:gd name="T14" fmla="*/ 7 w 262"/>
              <a:gd name="T15" fmla="*/ 346 h 396"/>
              <a:gd name="T16" fmla="*/ 11 w 262"/>
              <a:gd name="T17" fmla="*/ 337 h 396"/>
              <a:gd name="T18" fmla="*/ 13 w 262"/>
              <a:gd name="T19" fmla="*/ 331 h 396"/>
              <a:gd name="T20" fmla="*/ 4 w 262"/>
              <a:gd name="T21" fmla="*/ 321 h 396"/>
              <a:gd name="T22" fmla="*/ 0 w 262"/>
              <a:gd name="T23" fmla="*/ 313 h 396"/>
              <a:gd name="T24" fmla="*/ 4 w 262"/>
              <a:gd name="T25" fmla="*/ 299 h 396"/>
              <a:gd name="T26" fmla="*/ 5 w 262"/>
              <a:gd name="T27" fmla="*/ 286 h 396"/>
              <a:gd name="T28" fmla="*/ 11 w 262"/>
              <a:gd name="T29" fmla="*/ 268 h 396"/>
              <a:gd name="T30" fmla="*/ 13 w 262"/>
              <a:gd name="T31" fmla="*/ 254 h 396"/>
              <a:gd name="T32" fmla="*/ 13 w 262"/>
              <a:gd name="T33" fmla="*/ 240 h 396"/>
              <a:gd name="T34" fmla="*/ 7 w 262"/>
              <a:gd name="T35" fmla="*/ 228 h 396"/>
              <a:gd name="T36" fmla="*/ 8 w 262"/>
              <a:gd name="T37" fmla="*/ 224 h 396"/>
              <a:gd name="T38" fmla="*/ 16 w 262"/>
              <a:gd name="T39" fmla="*/ 220 h 396"/>
              <a:gd name="T40" fmla="*/ 17 w 262"/>
              <a:gd name="T41" fmla="*/ 213 h 396"/>
              <a:gd name="T42" fmla="*/ 18 w 262"/>
              <a:gd name="T43" fmla="*/ 200 h 396"/>
              <a:gd name="T44" fmla="*/ 21 w 262"/>
              <a:gd name="T45" fmla="*/ 189 h 396"/>
              <a:gd name="T46" fmla="*/ 33 w 262"/>
              <a:gd name="T47" fmla="*/ 185 h 396"/>
              <a:gd name="T48" fmla="*/ 37 w 262"/>
              <a:gd name="T49" fmla="*/ 181 h 396"/>
              <a:gd name="T50" fmla="*/ 36 w 262"/>
              <a:gd name="T51" fmla="*/ 173 h 396"/>
              <a:gd name="T52" fmla="*/ 40 w 262"/>
              <a:gd name="T53" fmla="*/ 170 h 396"/>
              <a:gd name="T54" fmla="*/ 53 w 262"/>
              <a:gd name="T55" fmla="*/ 171 h 396"/>
              <a:gd name="T56" fmla="*/ 71 w 262"/>
              <a:gd name="T57" fmla="*/ 173 h 396"/>
              <a:gd name="T58" fmla="*/ 88 w 262"/>
              <a:gd name="T59" fmla="*/ 169 h 396"/>
              <a:gd name="T60" fmla="*/ 98 w 262"/>
              <a:gd name="T61" fmla="*/ 169 h 396"/>
              <a:gd name="T62" fmla="*/ 110 w 262"/>
              <a:gd name="T63" fmla="*/ 174 h 396"/>
              <a:gd name="T64" fmla="*/ 114 w 262"/>
              <a:gd name="T65" fmla="*/ 174 h 396"/>
              <a:gd name="T66" fmla="*/ 119 w 262"/>
              <a:gd name="T67" fmla="*/ 165 h 396"/>
              <a:gd name="T68" fmla="*/ 125 w 262"/>
              <a:gd name="T69" fmla="*/ 161 h 396"/>
              <a:gd name="T70" fmla="*/ 137 w 262"/>
              <a:gd name="T71" fmla="*/ 162 h 396"/>
              <a:gd name="T72" fmla="*/ 147 w 262"/>
              <a:gd name="T73" fmla="*/ 156 h 396"/>
              <a:gd name="T74" fmla="*/ 150 w 262"/>
              <a:gd name="T75" fmla="*/ 149 h 396"/>
              <a:gd name="T76" fmla="*/ 148 w 262"/>
              <a:gd name="T77" fmla="*/ 139 h 396"/>
              <a:gd name="T78" fmla="*/ 141 w 262"/>
              <a:gd name="T79" fmla="*/ 131 h 396"/>
              <a:gd name="T80" fmla="*/ 125 w 262"/>
              <a:gd name="T81" fmla="*/ 124 h 396"/>
              <a:gd name="T82" fmla="*/ 122 w 262"/>
              <a:gd name="T83" fmla="*/ 114 h 396"/>
              <a:gd name="T84" fmla="*/ 123 w 262"/>
              <a:gd name="T85" fmla="*/ 104 h 396"/>
              <a:gd name="T86" fmla="*/ 135 w 262"/>
              <a:gd name="T87" fmla="*/ 87 h 396"/>
              <a:gd name="T88" fmla="*/ 141 w 262"/>
              <a:gd name="T89" fmla="*/ 73 h 396"/>
              <a:gd name="T90" fmla="*/ 147 w 262"/>
              <a:gd name="T91" fmla="*/ 68 h 396"/>
              <a:gd name="T92" fmla="*/ 154 w 262"/>
              <a:gd name="T93" fmla="*/ 69 h 396"/>
              <a:gd name="T94" fmla="*/ 161 w 262"/>
              <a:gd name="T95" fmla="*/ 69 h 396"/>
              <a:gd name="T96" fmla="*/ 177 w 262"/>
              <a:gd name="T97" fmla="*/ 62 h 396"/>
              <a:gd name="T98" fmla="*/ 194 w 262"/>
              <a:gd name="T99" fmla="*/ 57 h 396"/>
              <a:gd name="T100" fmla="*/ 205 w 262"/>
              <a:gd name="T101" fmla="*/ 46 h 396"/>
              <a:gd name="T102" fmla="*/ 213 w 262"/>
              <a:gd name="T103" fmla="*/ 43 h 396"/>
              <a:gd name="T104" fmla="*/ 225 w 262"/>
              <a:gd name="T105" fmla="*/ 42 h 396"/>
              <a:gd name="T106" fmla="*/ 228 w 262"/>
              <a:gd name="T107" fmla="*/ 38 h 396"/>
              <a:gd name="T108" fmla="*/ 225 w 262"/>
              <a:gd name="T109" fmla="*/ 28 h 396"/>
              <a:gd name="T110" fmla="*/ 225 w 262"/>
              <a:gd name="T111" fmla="*/ 22 h 396"/>
              <a:gd name="T112" fmla="*/ 231 w 262"/>
              <a:gd name="T113" fmla="*/ 15 h 396"/>
              <a:gd name="T114" fmla="*/ 241 w 262"/>
              <a:gd name="T115" fmla="*/ 12 h 396"/>
              <a:gd name="T116" fmla="*/ 252 w 262"/>
              <a:gd name="T117" fmla="*/ 4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62" h="396">
                <a:moveTo>
                  <a:pt x="87" y="396"/>
                </a:moveTo>
                <a:lnTo>
                  <a:pt x="88" y="394"/>
                </a:lnTo>
                <a:lnTo>
                  <a:pt x="88" y="393"/>
                </a:lnTo>
                <a:lnTo>
                  <a:pt x="88" y="393"/>
                </a:lnTo>
                <a:lnTo>
                  <a:pt x="88" y="392"/>
                </a:lnTo>
                <a:lnTo>
                  <a:pt x="87" y="391"/>
                </a:lnTo>
                <a:lnTo>
                  <a:pt x="87" y="390"/>
                </a:lnTo>
                <a:lnTo>
                  <a:pt x="86" y="390"/>
                </a:lnTo>
                <a:lnTo>
                  <a:pt x="86" y="389"/>
                </a:lnTo>
                <a:lnTo>
                  <a:pt x="85" y="389"/>
                </a:lnTo>
                <a:lnTo>
                  <a:pt x="84" y="388"/>
                </a:lnTo>
                <a:lnTo>
                  <a:pt x="82" y="387"/>
                </a:lnTo>
                <a:lnTo>
                  <a:pt x="80" y="387"/>
                </a:lnTo>
                <a:lnTo>
                  <a:pt x="75" y="385"/>
                </a:lnTo>
                <a:lnTo>
                  <a:pt x="74" y="384"/>
                </a:lnTo>
                <a:lnTo>
                  <a:pt x="72" y="384"/>
                </a:lnTo>
                <a:lnTo>
                  <a:pt x="70" y="383"/>
                </a:lnTo>
                <a:lnTo>
                  <a:pt x="68" y="381"/>
                </a:lnTo>
                <a:lnTo>
                  <a:pt x="66" y="380"/>
                </a:lnTo>
                <a:lnTo>
                  <a:pt x="63" y="377"/>
                </a:lnTo>
                <a:lnTo>
                  <a:pt x="62" y="376"/>
                </a:lnTo>
                <a:lnTo>
                  <a:pt x="61" y="376"/>
                </a:lnTo>
                <a:lnTo>
                  <a:pt x="60" y="375"/>
                </a:lnTo>
                <a:lnTo>
                  <a:pt x="59" y="375"/>
                </a:lnTo>
                <a:lnTo>
                  <a:pt x="58" y="375"/>
                </a:lnTo>
                <a:lnTo>
                  <a:pt x="57" y="375"/>
                </a:lnTo>
                <a:lnTo>
                  <a:pt x="56" y="375"/>
                </a:lnTo>
                <a:lnTo>
                  <a:pt x="54" y="375"/>
                </a:lnTo>
                <a:lnTo>
                  <a:pt x="53" y="376"/>
                </a:lnTo>
                <a:lnTo>
                  <a:pt x="51" y="376"/>
                </a:lnTo>
                <a:lnTo>
                  <a:pt x="49" y="377"/>
                </a:lnTo>
                <a:lnTo>
                  <a:pt x="44" y="380"/>
                </a:lnTo>
                <a:lnTo>
                  <a:pt x="42" y="380"/>
                </a:lnTo>
                <a:lnTo>
                  <a:pt x="41" y="381"/>
                </a:lnTo>
                <a:lnTo>
                  <a:pt x="40" y="381"/>
                </a:lnTo>
                <a:lnTo>
                  <a:pt x="39" y="381"/>
                </a:lnTo>
                <a:lnTo>
                  <a:pt x="38" y="381"/>
                </a:lnTo>
                <a:lnTo>
                  <a:pt x="36" y="380"/>
                </a:lnTo>
                <a:lnTo>
                  <a:pt x="36" y="380"/>
                </a:lnTo>
                <a:lnTo>
                  <a:pt x="35" y="380"/>
                </a:lnTo>
                <a:lnTo>
                  <a:pt x="33" y="378"/>
                </a:lnTo>
                <a:lnTo>
                  <a:pt x="30" y="376"/>
                </a:lnTo>
                <a:lnTo>
                  <a:pt x="27" y="373"/>
                </a:lnTo>
                <a:lnTo>
                  <a:pt x="25" y="371"/>
                </a:lnTo>
                <a:lnTo>
                  <a:pt x="22" y="368"/>
                </a:lnTo>
                <a:lnTo>
                  <a:pt x="21" y="367"/>
                </a:lnTo>
                <a:lnTo>
                  <a:pt x="16" y="362"/>
                </a:lnTo>
                <a:lnTo>
                  <a:pt x="15" y="361"/>
                </a:lnTo>
                <a:lnTo>
                  <a:pt x="15" y="360"/>
                </a:lnTo>
                <a:lnTo>
                  <a:pt x="12" y="356"/>
                </a:lnTo>
                <a:lnTo>
                  <a:pt x="9" y="352"/>
                </a:lnTo>
                <a:lnTo>
                  <a:pt x="8" y="350"/>
                </a:lnTo>
                <a:lnTo>
                  <a:pt x="8" y="349"/>
                </a:lnTo>
                <a:lnTo>
                  <a:pt x="7" y="348"/>
                </a:lnTo>
                <a:lnTo>
                  <a:pt x="7" y="347"/>
                </a:lnTo>
                <a:lnTo>
                  <a:pt x="7" y="346"/>
                </a:lnTo>
                <a:lnTo>
                  <a:pt x="7" y="345"/>
                </a:lnTo>
                <a:lnTo>
                  <a:pt x="7" y="344"/>
                </a:lnTo>
                <a:lnTo>
                  <a:pt x="7" y="343"/>
                </a:lnTo>
                <a:lnTo>
                  <a:pt x="8" y="342"/>
                </a:lnTo>
                <a:lnTo>
                  <a:pt x="9" y="341"/>
                </a:lnTo>
                <a:lnTo>
                  <a:pt x="10" y="339"/>
                </a:lnTo>
                <a:lnTo>
                  <a:pt x="11" y="337"/>
                </a:lnTo>
                <a:lnTo>
                  <a:pt x="13" y="335"/>
                </a:lnTo>
                <a:lnTo>
                  <a:pt x="13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2"/>
                </a:lnTo>
                <a:lnTo>
                  <a:pt x="14" y="332"/>
                </a:lnTo>
                <a:lnTo>
                  <a:pt x="13" y="331"/>
                </a:lnTo>
                <a:lnTo>
                  <a:pt x="12" y="329"/>
                </a:lnTo>
                <a:lnTo>
                  <a:pt x="11" y="328"/>
                </a:lnTo>
                <a:lnTo>
                  <a:pt x="11" y="327"/>
                </a:lnTo>
                <a:lnTo>
                  <a:pt x="10" y="326"/>
                </a:lnTo>
                <a:lnTo>
                  <a:pt x="9" y="325"/>
                </a:lnTo>
                <a:lnTo>
                  <a:pt x="6" y="323"/>
                </a:lnTo>
                <a:lnTo>
                  <a:pt x="4" y="321"/>
                </a:lnTo>
                <a:lnTo>
                  <a:pt x="3" y="320"/>
                </a:lnTo>
                <a:lnTo>
                  <a:pt x="2" y="319"/>
                </a:lnTo>
                <a:lnTo>
                  <a:pt x="1" y="317"/>
                </a:lnTo>
                <a:lnTo>
                  <a:pt x="1" y="316"/>
                </a:lnTo>
                <a:lnTo>
                  <a:pt x="1" y="316"/>
                </a:lnTo>
                <a:lnTo>
                  <a:pt x="0" y="314"/>
                </a:lnTo>
                <a:lnTo>
                  <a:pt x="0" y="313"/>
                </a:lnTo>
                <a:lnTo>
                  <a:pt x="0" y="312"/>
                </a:lnTo>
                <a:lnTo>
                  <a:pt x="0" y="310"/>
                </a:lnTo>
                <a:lnTo>
                  <a:pt x="1" y="308"/>
                </a:lnTo>
                <a:lnTo>
                  <a:pt x="1" y="307"/>
                </a:lnTo>
                <a:lnTo>
                  <a:pt x="2" y="303"/>
                </a:lnTo>
                <a:lnTo>
                  <a:pt x="3" y="301"/>
                </a:lnTo>
                <a:lnTo>
                  <a:pt x="4" y="299"/>
                </a:lnTo>
                <a:lnTo>
                  <a:pt x="5" y="295"/>
                </a:lnTo>
                <a:lnTo>
                  <a:pt x="6" y="290"/>
                </a:lnTo>
                <a:lnTo>
                  <a:pt x="6" y="289"/>
                </a:lnTo>
                <a:lnTo>
                  <a:pt x="6" y="289"/>
                </a:lnTo>
                <a:lnTo>
                  <a:pt x="6" y="288"/>
                </a:lnTo>
                <a:lnTo>
                  <a:pt x="5" y="287"/>
                </a:lnTo>
                <a:lnTo>
                  <a:pt x="5" y="286"/>
                </a:lnTo>
                <a:lnTo>
                  <a:pt x="5" y="285"/>
                </a:lnTo>
                <a:lnTo>
                  <a:pt x="6" y="284"/>
                </a:lnTo>
                <a:lnTo>
                  <a:pt x="6" y="283"/>
                </a:lnTo>
                <a:lnTo>
                  <a:pt x="7" y="279"/>
                </a:lnTo>
                <a:lnTo>
                  <a:pt x="9" y="275"/>
                </a:lnTo>
                <a:lnTo>
                  <a:pt x="11" y="270"/>
                </a:lnTo>
                <a:lnTo>
                  <a:pt x="11" y="268"/>
                </a:lnTo>
                <a:lnTo>
                  <a:pt x="12" y="266"/>
                </a:lnTo>
                <a:lnTo>
                  <a:pt x="12" y="265"/>
                </a:lnTo>
                <a:lnTo>
                  <a:pt x="13" y="263"/>
                </a:lnTo>
                <a:lnTo>
                  <a:pt x="13" y="260"/>
                </a:lnTo>
                <a:lnTo>
                  <a:pt x="13" y="259"/>
                </a:lnTo>
                <a:lnTo>
                  <a:pt x="13" y="255"/>
                </a:lnTo>
                <a:lnTo>
                  <a:pt x="13" y="254"/>
                </a:lnTo>
                <a:lnTo>
                  <a:pt x="13" y="252"/>
                </a:lnTo>
                <a:lnTo>
                  <a:pt x="14" y="248"/>
                </a:lnTo>
                <a:lnTo>
                  <a:pt x="14" y="247"/>
                </a:lnTo>
                <a:lnTo>
                  <a:pt x="14" y="245"/>
                </a:lnTo>
                <a:lnTo>
                  <a:pt x="13" y="242"/>
                </a:lnTo>
                <a:lnTo>
                  <a:pt x="13" y="241"/>
                </a:lnTo>
                <a:lnTo>
                  <a:pt x="13" y="240"/>
                </a:lnTo>
                <a:lnTo>
                  <a:pt x="12" y="238"/>
                </a:lnTo>
                <a:lnTo>
                  <a:pt x="12" y="237"/>
                </a:lnTo>
                <a:lnTo>
                  <a:pt x="11" y="235"/>
                </a:lnTo>
                <a:lnTo>
                  <a:pt x="11" y="234"/>
                </a:lnTo>
                <a:lnTo>
                  <a:pt x="8" y="230"/>
                </a:lnTo>
                <a:lnTo>
                  <a:pt x="7" y="229"/>
                </a:lnTo>
                <a:lnTo>
                  <a:pt x="7" y="228"/>
                </a:lnTo>
                <a:lnTo>
                  <a:pt x="7" y="227"/>
                </a:lnTo>
                <a:lnTo>
                  <a:pt x="7" y="227"/>
                </a:lnTo>
                <a:lnTo>
                  <a:pt x="7" y="226"/>
                </a:lnTo>
                <a:lnTo>
                  <a:pt x="7" y="225"/>
                </a:lnTo>
                <a:lnTo>
                  <a:pt x="7" y="225"/>
                </a:lnTo>
                <a:lnTo>
                  <a:pt x="8" y="225"/>
                </a:lnTo>
                <a:lnTo>
                  <a:pt x="8" y="224"/>
                </a:lnTo>
                <a:lnTo>
                  <a:pt x="9" y="223"/>
                </a:lnTo>
                <a:lnTo>
                  <a:pt x="10" y="223"/>
                </a:lnTo>
                <a:lnTo>
                  <a:pt x="11" y="222"/>
                </a:lnTo>
                <a:lnTo>
                  <a:pt x="13" y="222"/>
                </a:lnTo>
                <a:lnTo>
                  <a:pt x="14" y="221"/>
                </a:lnTo>
                <a:lnTo>
                  <a:pt x="15" y="221"/>
                </a:lnTo>
                <a:lnTo>
                  <a:pt x="16" y="220"/>
                </a:lnTo>
                <a:lnTo>
                  <a:pt x="16" y="219"/>
                </a:lnTo>
                <a:lnTo>
                  <a:pt x="17" y="218"/>
                </a:lnTo>
                <a:lnTo>
                  <a:pt x="17" y="217"/>
                </a:lnTo>
                <a:lnTo>
                  <a:pt x="17" y="217"/>
                </a:lnTo>
                <a:lnTo>
                  <a:pt x="17" y="216"/>
                </a:lnTo>
                <a:lnTo>
                  <a:pt x="17" y="215"/>
                </a:lnTo>
                <a:lnTo>
                  <a:pt x="17" y="213"/>
                </a:lnTo>
                <a:lnTo>
                  <a:pt x="17" y="212"/>
                </a:lnTo>
                <a:lnTo>
                  <a:pt x="16" y="206"/>
                </a:lnTo>
                <a:lnTo>
                  <a:pt x="16" y="205"/>
                </a:lnTo>
                <a:lnTo>
                  <a:pt x="16" y="205"/>
                </a:lnTo>
                <a:lnTo>
                  <a:pt x="16" y="204"/>
                </a:lnTo>
                <a:lnTo>
                  <a:pt x="18" y="201"/>
                </a:lnTo>
                <a:lnTo>
                  <a:pt x="18" y="200"/>
                </a:lnTo>
                <a:lnTo>
                  <a:pt x="19" y="198"/>
                </a:lnTo>
                <a:lnTo>
                  <a:pt x="19" y="194"/>
                </a:lnTo>
                <a:lnTo>
                  <a:pt x="20" y="193"/>
                </a:lnTo>
                <a:lnTo>
                  <a:pt x="20" y="192"/>
                </a:lnTo>
                <a:lnTo>
                  <a:pt x="20" y="191"/>
                </a:lnTo>
                <a:lnTo>
                  <a:pt x="21" y="190"/>
                </a:lnTo>
                <a:lnTo>
                  <a:pt x="21" y="189"/>
                </a:lnTo>
                <a:lnTo>
                  <a:pt x="22" y="188"/>
                </a:lnTo>
                <a:lnTo>
                  <a:pt x="22" y="188"/>
                </a:lnTo>
                <a:lnTo>
                  <a:pt x="23" y="188"/>
                </a:lnTo>
                <a:lnTo>
                  <a:pt x="23" y="187"/>
                </a:lnTo>
                <a:lnTo>
                  <a:pt x="25" y="187"/>
                </a:lnTo>
                <a:lnTo>
                  <a:pt x="31" y="185"/>
                </a:lnTo>
                <a:lnTo>
                  <a:pt x="33" y="185"/>
                </a:lnTo>
                <a:lnTo>
                  <a:pt x="34" y="184"/>
                </a:lnTo>
                <a:lnTo>
                  <a:pt x="35" y="184"/>
                </a:lnTo>
                <a:lnTo>
                  <a:pt x="36" y="183"/>
                </a:lnTo>
                <a:lnTo>
                  <a:pt x="36" y="183"/>
                </a:lnTo>
                <a:lnTo>
                  <a:pt x="37" y="182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79"/>
                </a:lnTo>
                <a:lnTo>
                  <a:pt x="36" y="176"/>
                </a:lnTo>
                <a:lnTo>
                  <a:pt x="36" y="175"/>
                </a:lnTo>
                <a:lnTo>
                  <a:pt x="36" y="174"/>
                </a:lnTo>
                <a:lnTo>
                  <a:pt x="36" y="173"/>
                </a:lnTo>
                <a:lnTo>
                  <a:pt x="36" y="173"/>
                </a:lnTo>
                <a:lnTo>
                  <a:pt x="37" y="172"/>
                </a:lnTo>
                <a:lnTo>
                  <a:pt x="37" y="171"/>
                </a:lnTo>
                <a:lnTo>
                  <a:pt x="38" y="171"/>
                </a:lnTo>
                <a:lnTo>
                  <a:pt x="39" y="170"/>
                </a:lnTo>
                <a:lnTo>
                  <a:pt x="39" y="170"/>
                </a:lnTo>
                <a:lnTo>
                  <a:pt x="40" y="170"/>
                </a:lnTo>
                <a:lnTo>
                  <a:pt x="41" y="169"/>
                </a:lnTo>
                <a:lnTo>
                  <a:pt x="42" y="169"/>
                </a:lnTo>
                <a:lnTo>
                  <a:pt x="43" y="169"/>
                </a:lnTo>
                <a:lnTo>
                  <a:pt x="45" y="169"/>
                </a:lnTo>
                <a:lnTo>
                  <a:pt x="46" y="169"/>
                </a:lnTo>
                <a:lnTo>
                  <a:pt x="51" y="171"/>
                </a:lnTo>
                <a:lnTo>
                  <a:pt x="53" y="171"/>
                </a:lnTo>
                <a:lnTo>
                  <a:pt x="55" y="171"/>
                </a:lnTo>
                <a:lnTo>
                  <a:pt x="56" y="172"/>
                </a:lnTo>
                <a:lnTo>
                  <a:pt x="60" y="172"/>
                </a:lnTo>
                <a:lnTo>
                  <a:pt x="62" y="172"/>
                </a:lnTo>
                <a:lnTo>
                  <a:pt x="68" y="173"/>
                </a:lnTo>
                <a:lnTo>
                  <a:pt x="69" y="173"/>
                </a:lnTo>
                <a:lnTo>
                  <a:pt x="71" y="173"/>
                </a:lnTo>
                <a:lnTo>
                  <a:pt x="73" y="173"/>
                </a:lnTo>
                <a:lnTo>
                  <a:pt x="75" y="173"/>
                </a:lnTo>
                <a:lnTo>
                  <a:pt x="77" y="173"/>
                </a:lnTo>
                <a:lnTo>
                  <a:pt x="79" y="172"/>
                </a:lnTo>
                <a:lnTo>
                  <a:pt x="80" y="172"/>
                </a:lnTo>
                <a:lnTo>
                  <a:pt x="83" y="171"/>
                </a:lnTo>
                <a:lnTo>
                  <a:pt x="88" y="169"/>
                </a:lnTo>
                <a:lnTo>
                  <a:pt x="90" y="168"/>
                </a:lnTo>
                <a:lnTo>
                  <a:pt x="92" y="167"/>
                </a:lnTo>
                <a:lnTo>
                  <a:pt x="93" y="167"/>
                </a:lnTo>
                <a:lnTo>
                  <a:pt x="93" y="167"/>
                </a:lnTo>
                <a:lnTo>
                  <a:pt x="94" y="167"/>
                </a:lnTo>
                <a:lnTo>
                  <a:pt x="94" y="168"/>
                </a:lnTo>
                <a:lnTo>
                  <a:pt x="98" y="169"/>
                </a:lnTo>
                <a:lnTo>
                  <a:pt x="100" y="170"/>
                </a:lnTo>
                <a:lnTo>
                  <a:pt x="101" y="170"/>
                </a:lnTo>
                <a:lnTo>
                  <a:pt x="104" y="171"/>
                </a:lnTo>
                <a:lnTo>
                  <a:pt x="106" y="171"/>
                </a:lnTo>
                <a:lnTo>
                  <a:pt x="106" y="172"/>
                </a:lnTo>
                <a:lnTo>
                  <a:pt x="108" y="172"/>
                </a:lnTo>
                <a:lnTo>
                  <a:pt x="110" y="174"/>
                </a:lnTo>
                <a:lnTo>
                  <a:pt x="111" y="175"/>
                </a:lnTo>
                <a:lnTo>
                  <a:pt x="112" y="175"/>
                </a:lnTo>
                <a:lnTo>
                  <a:pt x="112" y="175"/>
                </a:lnTo>
                <a:lnTo>
                  <a:pt x="113" y="175"/>
                </a:lnTo>
                <a:lnTo>
                  <a:pt x="113" y="175"/>
                </a:lnTo>
                <a:lnTo>
                  <a:pt x="114" y="175"/>
                </a:lnTo>
                <a:lnTo>
                  <a:pt x="114" y="174"/>
                </a:lnTo>
                <a:lnTo>
                  <a:pt x="115" y="174"/>
                </a:lnTo>
                <a:lnTo>
                  <a:pt x="116" y="172"/>
                </a:lnTo>
                <a:lnTo>
                  <a:pt x="117" y="171"/>
                </a:lnTo>
                <a:lnTo>
                  <a:pt x="117" y="169"/>
                </a:lnTo>
                <a:lnTo>
                  <a:pt x="118" y="166"/>
                </a:lnTo>
                <a:lnTo>
                  <a:pt x="119" y="166"/>
                </a:lnTo>
                <a:lnTo>
                  <a:pt x="119" y="165"/>
                </a:lnTo>
                <a:lnTo>
                  <a:pt x="120" y="165"/>
                </a:lnTo>
                <a:lnTo>
                  <a:pt x="120" y="164"/>
                </a:lnTo>
                <a:lnTo>
                  <a:pt x="122" y="163"/>
                </a:lnTo>
                <a:lnTo>
                  <a:pt x="123" y="162"/>
                </a:lnTo>
                <a:lnTo>
                  <a:pt x="124" y="162"/>
                </a:lnTo>
                <a:lnTo>
                  <a:pt x="125" y="162"/>
                </a:lnTo>
                <a:lnTo>
                  <a:pt x="125" y="161"/>
                </a:lnTo>
                <a:lnTo>
                  <a:pt x="126" y="161"/>
                </a:lnTo>
                <a:lnTo>
                  <a:pt x="128" y="162"/>
                </a:lnTo>
                <a:lnTo>
                  <a:pt x="131" y="162"/>
                </a:lnTo>
                <a:lnTo>
                  <a:pt x="132" y="162"/>
                </a:lnTo>
                <a:lnTo>
                  <a:pt x="135" y="162"/>
                </a:lnTo>
                <a:lnTo>
                  <a:pt x="136" y="162"/>
                </a:lnTo>
                <a:lnTo>
                  <a:pt x="137" y="162"/>
                </a:lnTo>
                <a:lnTo>
                  <a:pt x="139" y="162"/>
                </a:lnTo>
                <a:lnTo>
                  <a:pt x="140" y="161"/>
                </a:lnTo>
                <a:lnTo>
                  <a:pt x="141" y="161"/>
                </a:lnTo>
                <a:lnTo>
                  <a:pt x="143" y="160"/>
                </a:lnTo>
                <a:lnTo>
                  <a:pt x="145" y="158"/>
                </a:lnTo>
                <a:lnTo>
                  <a:pt x="146" y="157"/>
                </a:lnTo>
                <a:lnTo>
                  <a:pt x="147" y="156"/>
                </a:lnTo>
                <a:lnTo>
                  <a:pt x="147" y="155"/>
                </a:lnTo>
                <a:lnTo>
                  <a:pt x="148" y="155"/>
                </a:lnTo>
                <a:lnTo>
                  <a:pt x="149" y="154"/>
                </a:lnTo>
                <a:lnTo>
                  <a:pt x="149" y="152"/>
                </a:lnTo>
                <a:lnTo>
                  <a:pt x="149" y="151"/>
                </a:lnTo>
                <a:lnTo>
                  <a:pt x="150" y="150"/>
                </a:lnTo>
                <a:lnTo>
                  <a:pt x="150" y="149"/>
                </a:lnTo>
                <a:lnTo>
                  <a:pt x="150" y="147"/>
                </a:lnTo>
                <a:lnTo>
                  <a:pt x="150" y="146"/>
                </a:lnTo>
                <a:lnTo>
                  <a:pt x="150" y="144"/>
                </a:lnTo>
                <a:lnTo>
                  <a:pt x="149" y="143"/>
                </a:lnTo>
                <a:lnTo>
                  <a:pt x="149" y="142"/>
                </a:lnTo>
                <a:lnTo>
                  <a:pt x="148" y="140"/>
                </a:lnTo>
                <a:lnTo>
                  <a:pt x="148" y="139"/>
                </a:lnTo>
                <a:lnTo>
                  <a:pt x="146" y="137"/>
                </a:lnTo>
                <a:lnTo>
                  <a:pt x="145" y="134"/>
                </a:lnTo>
                <a:lnTo>
                  <a:pt x="144" y="134"/>
                </a:lnTo>
                <a:lnTo>
                  <a:pt x="143" y="133"/>
                </a:lnTo>
                <a:lnTo>
                  <a:pt x="143" y="132"/>
                </a:lnTo>
                <a:lnTo>
                  <a:pt x="142" y="132"/>
                </a:lnTo>
                <a:lnTo>
                  <a:pt x="141" y="131"/>
                </a:lnTo>
                <a:lnTo>
                  <a:pt x="139" y="130"/>
                </a:lnTo>
                <a:lnTo>
                  <a:pt x="138" y="130"/>
                </a:lnTo>
                <a:lnTo>
                  <a:pt x="134" y="129"/>
                </a:lnTo>
                <a:lnTo>
                  <a:pt x="132" y="128"/>
                </a:lnTo>
                <a:lnTo>
                  <a:pt x="127" y="125"/>
                </a:lnTo>
                <a:lnTo>
                  <a:pt x="126" y="125"/>
                </a:lnTo>
                <a:lnTo>
                  <a:pt x="125" y="124"/>
                </a:lnTo>
                <a:lnTo>
                  <a:pt x="124" y="123"/>
                </a:lnTo>
                <a:lnTo>
                  <a:pt x="124" y="122"/>
                </a:lnTo>
                <a:lnTo>
                  <a:pt x="123" y="121"/>
                </a:lnTo>
                <a:lnTo>
                  <a:pt x="123" y="119"/>
                </a:lnTo>
                <a:lnTo>
                  <a:pt x="122" y="118"/>
                </a:lnTo>
                <a:lnTo>
                  <a:pt x="122" y="116"/>
                </a:lnTo>
                <a:lnTo>
                  <a:pt x="122" y="114"/>
                </a:lnTo>
                <a:lnTo>
                  <a:pt x="122" y="113"/>
                </a:lnTo>
                <a:lnTo>
                  <a:pt x="121" y="111"/>
                </a:lnTo>
                <a:lnTo>
                  <a:pt x="122" y="110"/>
                </a:lnTo>
                <a:lnTo>
                  <a:pt x="122" y="108"/>
                </a:lnTo>
                <a:lnTo>
                  <a:pt x="122" y="107"/>
                </a:lnTo>
                <a:lnTo>
                  <a:pt x="122" y="106"/>
                </a:lnTo>
                <a:lnTo>
                  <a:pt x="123" y="104"/>
                </a:lnTo>
                <a:lnTo>
                  <a:pt x="123" y="103"/>
                </a:lnTo>
                <a:lnTo>
                  <a:pt x="124" y="101"/>
                </a:lnTo>
                <a:lnTo>
                  <a:pt x="124" y="100"/>
                </a:lnTo>
                <a:lnTo>
                  <a:pt x="125" y="99"/>
                </a:lnTo>
                <a:lnTo>
                  <a:pt x="133" y="89"/>
                </a:lnTo>
                <a:lnTo>
                  <a:pt x="134" y="88"/>
                </a:lnTo>
                <a:lnTo>
                  <a:pt x="135" y="87"/>
                </a:lnTo>
                <a:lnTo>
                  <a:pt x="136" y="85"/>
                </a:lnTo>
                <a:lnTo>
                  <a:pt x="137" y="81"/>
                </a:lnTo>
                <a:lnTo>
                  <a:pt x="139" y="78"/>
                </a:lnTo>
                <a:lnTo>
                  <a:pt x="139" y="77"/>
                </a:lnTo>
                <a:lnTo>
                  <a:pt x="140" y="74"/>
                </a:lnTo>
                <a:lnTo>
                  <a:pt x="141" y="74"/>
                </a:lnTo>
                <a:lnTo>
                  <a:pt x="141" y="73"/>
                </a:lnTo>
                <a:lnTo>
                  <a:pt x="142" y="72"/>
                </a:lnTo>
                <a:lnTo>
                  <a:pt x="142" y="71"/>
                </a:lnTo>
                <a:lnTo>
                  <a:pt x="143" y="70"/>
                </a:lnTo>
                <a:lnTo>
                  <a:pt x="144" y="70"/>
                </a:lnTo>
                <a:lnTo>
                  <a:pt x="144" y="69"/>
                </a:lnTo>
                <a:lnTo>
                  <a:pt x="145" y="69"/>
                </a:lnTo>
                <a:lnTo>
                  <a:pt x="147" y="68"/>
                </a:lnTo>
                <a:lnTo>
                  <a:pt x="148" y="68"/>
                </a:lnTo>
                <a:lnTo>
                  <a:pt x="149" y="68"/>
                </a:lnTo>
                <a:lnTo>
                  <a:pt x="150" y="67"/>
                </a:lnTo>
                <a:lnTo>
                  <a:pt x="151" y="68"/>
                </a:lnTo>
                <a:lnTo>
                  <a:pt x="151" y="68"/>
                </a:lnTo>
                <a:lnTo>
                  <a:pt x="153" y="69"/>
                </a:lnTo>
                <a:lnTo>
                  <a:pt x="154" y="69"/>
                </a:lnTo>
                <a:lnTo>
                  <a:pt x="154" y="69"/>
                </a:lnTo>
                <a:lnTo>
                  <a:pt x="155" y="69"/>
                </a:lnTo>
                <a:lnTo>
                  <a:pt x="156" y="70"/>
                </a:lnTo>
                <a:lnTo>
                  <a:pt x="157" y="70"/>
                </a:lnTo>
                <a:lnTo>
                  <a:pt x="158" y="70"/>
                </a:lnTo>
                <a:lnTo>
                  <a:pt x="159" y="69"/>
                </a:lnTo>
                <a:lnTo>
                  <a:pt x="161" y="69"/>
                </a:lnTo>
                <a:lnTo>
                  <a:pt x="162" y="68"/>
                </a:lnTo>
                <a:lnTo>
                  <a:pt x="163" y="68"/>
                </a:lnTo>
                <a:lnTo>
                  <a:pt x="168" y="65"/>
                </a:lnTo>
                <a:lnTo>
                  <a:pt x="170" y="64"/>
                </a:lnTo>
                <a:lnTo>
                  <a:pt x="172" y="63"/>
                </a:lnTo>
                <a:lnTo>
                  <a:pt x="174" y="63"/>
                </a:lnTo>
                <a:lnTo>
                  <a:pt x="177" y="62"/>
                </a:lnTo>
                <a:lnTo>
                  <a:pt x="179" y="61"/>
                </a:lnTo>
                <a:lnTo>
                  <a:pt x="184" y="60"/>
                </a:lnTo>
                <a:lnTo>
                  <a:pt x="186" y="59"/>
                </a:lnTo>
                <a:lnTo>
                  <a:pt x="188" y="59"/>
                </a:lnTo>
                <a:lnTo>
                  <a:pt x="191" y="58"/>
                </a:lnTo>
                <a:lnTo>
                  <a:pt x="193" y="57"/>
                </a:lnTo>
                <a:lnTo>
                  <a:pt x="194" y="57"/>
                </a:lnTo>
                <a:lnTo>
                  <a:pt x="196" y="56"/>
                </a:lnTo>
                <a:lnTo>
                  <a:pt x="198" y="54"/>
                </a:lnTo>
                <a:lnTo>
                  <a:pt x="200" y="53"/>
                </a:lnTo>
                <a:lnTo>
                  <a:pt x="200" y="52"/>
                </a:lnTo>
                <a:lnTo>
                  <a:pt x="201" y="51"/>
                </a:lnTo>
                <a:lnTo>
                  <a:pt x="204" y="48"/>
                </a:lnTo>
                <a:lnTo>
                  <a:pt x="205" y="46"/>
                </a:lnTo>
                <a:lnTo>
                  <a:pt x="206" y="45"/>
                </a:lnTo>
                <a:lnTo>
                  <a:pt x="207" y="44"/>
                </a:lnTo>
                <a:lnTo>
                  <a:pt x="208" y="44"/>
                </a:lnTo>
                <a:lnTo>
                  <a:pt x="209" y="43"/>
                </a:lnTo>
                <a:lnTo>
                  <a:pt x="210" y="43"/>
                </a:lnTo>
                <a:lnTo>
                  <a:pt x="210" y="43"/>
                </a:lnTo>
                <a:lnTo>
                  <a:pt x="213" y="43"/>
                </a:lnTo>
                <a:lnTo>
                  <a:pt x="217" y="43"/>
                </a:lnTo>
                <a:lnTo>
                  <a:pt x="219" y="43"/>
                </a:lnTo>
                <a:lnTo>
                  <a:pt x="220" y="43"/>
                </a:lnTo>
                <a:lnTo>
                  <a:pt x="221" y="43"/>
                </a:lnTo>
                <a:lnTo>
                  <a:pt x="223" y="43"/>
                </a:lnTo>
                <a:lnTo>
                  <a:pt x="224" y="43"/>
                </a:lnTo>
                <a:lnTo>
                  <a:pt x="225" y="42"/>
                </a:lnTo>
                <a:lnTo>
                  <a:pt x="225" y="42"/>
                </a:lnTo>
                <a:lnTo>
                  <a:pt x="226" y="41"/>
                </a:lnTo>
                <a:lnTo>
                  <a:pt x="226" y="40"/>
                </a:lnTo>
                <a:lnTo>
                  <a:pt x="227" y="40"/>
                </a:lnTo>
                <a:lnTo>
                  <a:pt x="227" y="40"/>
                </a:lnTo>
                <a:lnTo>
                  <a:pt x="227" y="39"/>
                </a:lnTo>
                <a:lnTo>
                  <a:pt x="228" y="38"/>
                </a:lnTo>
                <a:lnTo>
                  <a:pt x="228" y="37"/>
                </a:lnTo>
                <a:lnTo>
                  <a:pt x="228" y="37"/>
                </a:lnTo>
                <a:lnTo>
                  <a:pt x="227" y="36"/>
                </a:lnTo>
                <a:lnTo>
                  <a:pt x="227" y="35"/>
                </a:lnTo>
                <a:lnTo>
                  <a:pt x="227" y="34"/>
                </a:lnTo>
                <a:lnTo>
                  <a:pt x="226" y="32"/>
                </a:lnTo>
                <a:lnTo>
                  <a:pt x="225" y="28"/>
                </a:lnTo>
                <a:lnTo>
                  <a:pt x="224" y="27"/>
                </a:lnTo>
                <a:lnTo>
                  <a:pt x="224" y="26"/>
                </a:lnTo>
                <a:lnTo>
                  <a:pt x="224" y="25"/>
                </a:lnTo>
                <a:lnTo>
                  <a:pt x="224" y="24"/>
                </a:lnTo>
                <a:lnTo>
                  <a:pt x="224" y="23"/>
                </a:lnTo>
                <a:lnTo>
                  <a:pt x="225" y="22"/>
                </a:lnTo>
                <a:lnTo>
                  <a:pt x="225" y="22"/>
                </a:lnTo>
                <a:lnTo>
                  <a:pt x="225" y="21"/>
                </a:lnTo>
                <a:lnTo>
                  <a:pt x="226" y="20"/>
                </a:lnTo>
                <a:lnTo>
                  <a:pt x="226" y="19"/>
                </a:lnTo>
                <a:lnTo>
                  <a:pt x="228" y="18"/>
                </a:lnTo>
                <a:lnTo>
                  <a:pt x="229" y="16"/>
                </a:lnTo>
                <a:lnTo>
                  <a:pt x="230" y="15"/>
                </a:lnTo>
                <a:lnTo>
                  <a:pt x="231" y="15"/>
                </a:lnTo>
                <a:lnTo>
                  <a:pt x="232" y="14"/>
                </a:lnTo>
                <a:lnTo>
                  <a:pt x="233" y="14"/>
                </a:lnTo>
                <a:lnTo>
                  <a:pt x="235" y="13"/>
                </a:lnTo>
                <a:lnTo>
                  <a:pt x="236" y="12"/>
                </a:lnTo>
                <a:lnTo>
                  <a:pt x="237" y="12"/>
                </a:lnTo>
                <a:lnTo>
                  <a:pt x="240" y="12"/>
                </a:lnTo>
                <a:lnTo>
                  <a:pt x="241" y="12"/>
                </a:lnTo>
                <a:lnTo>
                  <a:pt x="242" y="11"/>
                </a:lnTo>
                <a:lnTo>
                  <a:pt x="243" y="11"/>
                </a:lnTo>
                <a:lnTo>
                  <a:pt x="244" y="10"/>
                </a:lnTo>
                <a:lnTo>
                  <a:pt x="245" y="10"/>
                </a:lnTo>
                <a:lnTo>
                  <a:pt x="246" y="9"/>
                </a:lnTo>
                <a:lnTo>
                  <a:pt x="249" y="7"/>
                </a:lnTo>
                <a:lnTo>
                  <a:pt x="252" y="4"/>
                </a:lnTo>
                <a:lnTo>
                  <a:pt x="253" y="3"/>
                </a:lnTo>
                <a:lnTo>
                  <a:pt x="254" y="3"/>
                </a:lnTo>
                <a:lnTo>
                  <a:pt x="255" y="2"/>
                </a:lnTo>
                <a:lnTo>
                  <a:pt x="256" y="1"/>
                </a:lnTo>
                <a:lnTo>
                  <a:pt x="256" y="0"/>
                </a:lnTo>
                <a:lnTo>
                  <a:pt x="262" y="4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1" name="Freeform 284">
            <a:extLst>
              <a:ext uri="{FF2B5EF4-FFF2-40B4-BE49-F238E27FC236}">
                <a16:creationId xmlns:a16="http://schemas.microsoft.com/office/drawing/2014/main" id="{1CB6C04B-6EE9-4766-AAD1-94E024D85B73}"/>
              </a:ext>
            </a:extLst>
          </p:cNvPr>
          <p:cNvSpPr>
            <a:spLocks/>
          </p:cNvSpPr>
          <p:nvPr/>
        </p:nvSpPr>
        <p:spPr bwMode="auto">
          <a:xfrm>
            <a:off x="9165670" y="4918279"/>
            <a:ext cx="1731558" cy="1366263"/>
          </a:xfrm>
          <a:custGeom>
            <a:avLst/>
            <a:gdLst>
              <a:gd name="T0" fmla="*/ 482 w 911"/>
              <a:gd name="T1" fmla="*/ 2 h 657"/>
              <a:gd name="T2" fmla="*/ 532 w 911"/>
              <a:gd name="T3" fmla="*/ 24 h 657"/>
              <a:gd name="T4" fmla="*/ 510 w 911"/>
              <a:gd name="T5" fmla="*/ 45 h 657"/>
              <a:gd name="T6" fmla="*/ 540 w 911"/>
              <a:gd name="T7" fmla="*/ 65 h 657"/>
              <a:gd name="T8" fmla="*/ 544 w 911"/>
              <a:gd name="T9" fmla="*/ 123 h 657"/>
              <a:gd name="T10" fmla="*/ 553 w 911"/>
              <a:gd name="T11" fmla="*/ 154 h 657"/>
              <a:gd name="T12" fmla="*/ 581 w 911"/>
              <a:gd name="T13" fmla="*/ 123 h 657"/>
              <a:gd name="T14" fmla="*/ 572 w 911"/>
              <a:gd name="T15" fmla="*/ 88 h 657"/>
              <a:gd name="T16" fmla="*/ 611 w 911"/>
              <a:gd name="T17" fmla="*/ 108 h 657"/>
              <a:gd name="T18" fmla="*/ 636 w 911"/>
              <a:gd name="T19" fmla="*/ 150 h 657"/>
              <a:gd name="T20" fmla="*/ 642 w 911"/>
              <a:gd name="T21" fmla="*/ 172 h 657"/>
              <a:gd name="T22" fmla="*/ 685 w 911"/>
              <a:gd name="T23" fmla="*/ 207 h 657"/>
              <a:gd name="T24" fmla="*/ 692 w 911"/>
              <a:gd name="T25" fmla="*/ 282 h 657"/>
              <a:gd name="T26" fmla="*/ 710 w 911"/>
              <a:gd name="T27" fmla="*/ 300 h 657"/>
              <a:gd name="T28" fmla="*/ 678 w 911"/>
              <a:gd name="T29" fmla="*/ 342 h 657"/>
              <a:gd name="T30" fmla="*/ 713 w 911"/>
              <a:gd name="T31" fmla="*/ 349 h 657"/>
              <a:gd name="T32" fmla="*/ 733 w 911"/>
              <a:gd name="T33" fmla="*/ 382 h 657"/>
              <a:gd name="T34" fmla="*/ 782 w 911"/>
              <a:gd name="T35" fmla="*/ 404 h 657"/>
              <a:gd name="T36" fmla="*/ 818 w 911"/>
              <a:gd name="T37" fmla="*/ 431 h 657"/>
              <a:gd name="T38" fmla="*/ 864 w 911"/>
              <a:gd name="T39" fmla="*/ 441 h 657"/>
              <a:gd name="T40" fmla="*/ 908 w 911"/>
              <a:gd name="T41" fmla="*/ 491 h 657"/>
              <a:gd name="T42" fmla="*/ 868 w 911"/>
              <a:gd name="T43" fmla="*/ 519 h 657"/>
              <a:gd name="T44" fmla="*/ 827 w 911"/>
              <a:gd name="T45" fmla="*/ 507 h 657"/>
              <a:gd name="T46" fmla="*/ 777 w 911"/>
              <a:gd name="T47" fmla="*/ 516 h 657"/>
              <a:gd name="T48" fmla="*/ 714 w 911"/>
              <a:gd name="T49" fmla="*/ 491 h 657"/>
              <a:gd name="T50" fmla="*/ 661 w 911"/>
              <a:gd name="T51" fmla="*/ 554 h 657"/>
              <a:gd name="T52" fmla="*/ 618 w 911"/>
              <a:gd name="T53" fmla="*/ 646 h 657"/>
              <a:gd name="T54" fmla="*/ 600 w 911"/>
              <a:gd name="T55" fmla="*/ 630 h 657"/>
              <a:gd name="T56" fmla="*/ 574 w 911"/>
              <a:gd name="T57" fmla="*/ 597 h 657"/>
              <a:gd name="T58" fmla="*/ 509 w 911"/>
              <a:gd name="T59" fmla="*/ 585 h 657"/>
              <a:gd name="T60" fmla="*/ 486 w 911"/>
              <a:gd name="T61" fmla="*/ 559 h 657"/>
              <a:gd name="T62" fmla="*/ 432 w 911"/>
              <a:gd name="T63" fmla="*/ 540 h 657"/>
              <a:gd name="T64" fmla="*/ 385 w 911"/>
              <a:gd name="T65" fmla="*/ 568 h 657"/>
              <a:gd name="T66" fmla="*/ 346 w 911"/>
              <a:gd name="T67" fmla="*/ 586 h 657"/>
              <a:gd name="T68" fmla="*/ 259 w 911"/>
              <a:gd name="T69" fmla="*/ 583 h 657"/>
              <a:gd name="T70" fmla="*/ 182 w 911"/>
              <a:gd name="T71" fmla="*/ 546 h 657"/>
              <a:gd name="T72" fmla="*/ 157 w 911"/>
              <a:gd name="T73" fmla="*/ 524 h 657"/>
              <a:gd name="T74" fmla="*/ 132 w 911"/>
              <a:gd name="T75" fmla="*/ 505 h 657"/>
              <a:gd name="T76" fmla="*/ 89 w 911"/>
              <a:gd name="T77" fmla="*/ 512 h 657"/>
              <a:gd name="T78" fmla="*/ 13 w 911"/>
              <a:gd name="T79" fmla="*/ 484 h 657"/>
              <a:gd name="T80" fmla="*/ 12 w 911"/>
              <a:gd name="T81" fmla="*/ 459 h 657"/>
              <a:gd name="T82" fmla="*/ 36 w 911"/>
              <a:gd name="T83" fmla="*/ 454 h 657"/>
              <a:gd name="T84" fmla="*/ 70 w 911"/>
              <a:gd name="T85" fmla="*/ 443 h 657"/>
              <a:gd name="T86" fmla="*/ 108 w 911"/>
              <a:gd name="T87" fmla="*/ 426 h 657"/>
              <a:gd name="T88" fmla="*/ 148 w 911"/>
              <a:gd name="T89" fmla="*/ 398 h 657"/>
              <a:gd name="T90" fmla="*/ 176 w 911"/>
              <a:gd name="T91" fmla="*/ 384 h 657"/>
              <a:gd name="T92" fmla="*/ 211 w 911"/>
              <a:gd name="T93" fmla="*/ 391 h 657"/>
              <a:gd name="T94" fmla="*/ 256 w 911"/>
              <a:gd name="T95" fmla="*/ 382 h 657"/>
              <a:gd name="T96" fmla="*/ 292 w 911"/>
              <a:gd name="T97" fmla="*/ 360 h 657"/>
              <a:gd name="T98" fmla="*/ 288 w 911"/>
              <a:gd name="T99" fmla="*/ 328 h 657"/>
              <a:gd name="T100" fmla="*/ 297 w 911"/>
              <a:gd name="T101" fmla="*/ 305 h 657"/>
              <a:gd name="T102" fmla="*/ 301 w 911"/>
              <a:gd name="T103" fmla="*/ 276 h 657"/>
              <a:gd name="T104" fmla="*/ 315 w 911"/>
              <a:gd name="T105" fmla="*/ 245 h 657"/>
              <a:gd name="T106" fmla="*/ 317 w 911"/>
              <a:gd name="T107" fmla="*/ 210 h 657"/>
              <a:gd name="T108" fmla="*/ 306 w 911"/>
              <a:gd name="T109" fmla="*/ 196 h 657"/>
              <a:gd name="T110" fmla="*/ 302 w 911"/>
              <a:gd name="T111" fmla="*/ 147 h 657"/>
              <a:gd name="T112" fmla="*/ 333 w 911"/>
              <a:gd name="T113" fmla="*/ 124 h 657"/>
              <a:gd name="T114" fmla="*/ 338 w 911"/>
              <a:gd name="T115" fmla="*/ 109 h 657"/>
              <a:gd name="T116" fmla="*/ 356 w 911"/>
              <a:gd name="T117" fmla="*/ 106 h 657"/>
              <a:gd name="T118" fmla="*/ 357 w 911"/>
              <a:gd name="T119" fmla="*/ 87 h 657"/>
              <a:gd name="T120" fmla="*/ 355 w 911"/>
              <a:gd name="T121" fmla="*/ 56 h 657"/>
              <a:gd name="T122" fmla="*/ 371 w 911"/>
              <a:gd name="T123" fmla="*/ 27 h 657"/>
              <a:gd name="T124" fmla="*/ 415 w 911"/>
              <a:gd name="T125" fmla="*/ 26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11" h="657">
                <a:moveTo>
                  <a:pt x="430" y="0"/>
                </a:moveTo>
                <a:lnTo>
                  <a:pt x="431" y="0"/>
                </a:lnTo>
                <a:lnTo>
                  <a:pt x="431" y="0"/>
                </a:lnTo>
                <a:lnTo>
                  <a:pt x="433" y="1"/>
                </a:lnTo>
                <a:lnTo>
                  <a:pt x="437" y="2"/>
                </a:lnTo>
                <a:lnTo>
                  <a:pt x="439" y="2"/>
                </a:lnTo>
                <a:lnTo>
                  <a:pt x="442" y="3"/>
                </a:lnTo>
                <a:lnTo>
                  <a:pt x="446" y="3"/>
                </a:lnTo>
                <a:lnTo>
                  <a:pt x="448" y="3"/>
                </a:lnTo>
                <a:lnTo>
                  <a:pt x="450" y="3"/>
                </a:lnTo>
                <a:lnTo>
                  <a:pt x="452" y="2"/>
                </a:lnTo>
                <a:lnTo>
                  <a:pt x="456" y="1"/>
                </a:lnTo>
                <a:lnTo>
                  <a:pt x="457" y="1"/>
                </a:lnTo>
                <a:lnTo>
                  <a:pt x="458" y="1"/>
                </a:lnTo>
                <a:lnTo>
                  <a:pt x="459" y="1"/>
                </a:lnTo>
                <a:lnTo>
                  <a:pt x="461" y="1"/>
                </a:lnTo>
                <a:lnTo>
                  <a:pt x="463" y="1"/>
                </a:lnTo>
                <a:lnTo>
                  <a:pt x="466" y="3"/>
                </a:lnTo>
                <a:lnTo>
                  <a:pt x="467" y="3"/>
                </a:lnTo>
                <a:lnTo>
                  <a:pt x="468" y="3"/>
                </a:lnTo>
                <a:lnTo>
                  <a:pt x="469" y="3"/>
                </a:lnTo>
                <a:lnTo>
                  <a:pt x="470" y="3"/>
                </a:lnTo>
                <a:lnTo>
                  <a:pt x="474" y="2"/>
                </a:lnTo>
                <a:lnTo>
                  <a:pt x="476" y="2"/>
                </a:lnTo>
                <a:lnTo>
                  <a:pt x="477" y="2"/>
                </a:lnTo>
                <a:lnTo>
                  <a:pt x="479" y="2"/>
                </a:lnTo>
                <a:lnTo>
                  <a:pt x="482" y="2"/>
                </a:lnTo>
                <a:lnTo>
                  <a:pt x="486" y="3"/>
                </a:lnTo>
                <a:lnTo>
                  <a:pt x="487" y="3"/>
                </a:lnTo>
                <a:lnTo>
                  <a:pt x="489" y="3"/>
                </a:lnTo>
                <a:lnTo>
                  <a:pt x="491" y="4"/>
                </a:lnTo>
                <a:lnTo>
                  <a:pt x="493" y="4"/>
                </a:lnTo>
                <a:lnTo>
                  <a:pt x="495" y="5"/>
                </a:lnTo>
                <a:lnTo>
                  <a:pt x="496" y="6"/>
                </a:lnTo>
                <a:lnTo>
                  <a:pt x="500" y="8"/>
                </a:lnTo>
                <a:lnTo>
                  <a:pt x="510" y="12"/>
                </a:lnTo>
                <a:lnTo>
                  <a:pt x="512" y="13"/>
                </a:lnTo>
                <a:lnTo>
                  <a:pt x="514" y="14"/>
                </a:lnTo>
                <a:lnTo>
                  <a:pt x="517" y="15"/>
                </a:lnTo>
                <a:lnTo>
                  <a:pt x="519" y="16"/>
                </a:lnTo>
                <a:lnTo>
                  <a:pt x="522" y="17"/>
                </a:lnTo>
                <a:lnTo>
                  <a:pt x="524" y="18"/>
                </a:lnTo>
                <a:lnTo>
                  <a:pt x="526" y="18"/>
                </a:lnTo>
                <a:lnTo>
                  <a:pt x="528" y="18"/>
                </a:lnTo>
                <a:lnTo>
                  <a:pt x="530" y="19"/>
                </a:lnTo>
                <a:lnTo>
                  <a:pt x="532" y="19"/>
                </a:lnTo>
                <a:lnTo>
                  <a:pt x="534" y="18"/>
                </a:lnTo>
                <a:lnTo>
                  <a:pt x="534" y="18"/>
                </a:lnTo>
                <a:lnTo>
                  <a:pt x="535" y="18"/>
                </a:lnTo>
                <a:lnTo>
                  <a:pt x="534" y="19"/>
                </a:lnTo>
                <a:lnTo>
                  <a:pt x="534" y="20"/>
                </a:lnTo>
                <a:lnTo>
                  <a:pt x="533" y="21"/>
                </a:lnTo>
                <a:lnTo>
                  <a:pt x="533" y="22"/>
                </a:lnTo>
                <a:lnTo>
                  <a:pt x="532" y="24"/>
                </a:lnTo>
                <a:lnTo>
                  <a:pt x="531" y="28"/>
                </a:lnTo>
                <a:lnTo>
                  <a:pt x="531" y="29"/>
                </a:lnTo>
                <a:lnTo>
                  <a:pt x="531" y="29"/>
                </a:lnTo>
                <a:lnTo>
                  <a:pt x="530" y="30"/>
                </a:lnTo>
                <a:lnTo>
                  <a:pt x="530" y="31"/>
                </a:lnTo>
                <a:lnTo>
                  <a:pt x="529" y="31"/>
                </a:lnTo>
                <a:lnTo>
                  <a:pt x="529" y="32"/>
                </a:lnTo>
                <a:lnTo>
                  <a:pt x="528" y="32"/>
                </a:lnTo>
                <a:lnTo>
                  <a:pt x="527" y="32"/>
                </a:lnTo>
                <a:lnTo>
                  <a:pt x="526" y="32"/>
                </a:lnTo>
                <a:lnTo>
                  <a:pt x="525" y="32"/>
                </a:lnTo>
                <a:lnTo>
                  <a:pt x="524" y="32"/>
                </a:lnTo>
                <a:lnTo>
                  <a:pt x="518" y="31"/>
                </a:lnTo>
                <a:lnTo>
                  <a:pt x="514" y="30"/>
                </a:lnTo>
                <a:lnTo>
                  <a:pt x="513" y="30"/>
                </a:lnTo>
                <a:lnTo>
                  <a:pt x="512" y="30"/>
                </a:lnTo>
                <a:lnTo>
                  <a:pt x="512" y="31"/>
                </a:lnTo>
                <a:lnTo>
                  <a:pt x="511" y="31"/>
                </a:lnTo>
                <a:lnTo>
                  <a:pt x="511" y="32"/>
                </a:lnTo>
                <a:lnTo>
                  <a:pt x="511" y="33"/>
                </a:lnTo>
                <a:lnTo>
                  <a:pt x="510" y="34"/>
                </a:lnTo>
                <a:lnTo>
                  <a:pt x="510" y="36"/>
                </a:lnTo>
                <a:lnTo>
                  <a:pt x="510" y="37"/>
                </a:lnTo>
                <a:lnTo>
                  <a:pt x="510" y="38"/>
                </a:lnTo>
                <a:lnTo>
                  <a:pt x="510" y="42"/>
                </a:lnTo>
                <a:lnTo>
                  <a:pt x="510" y="43"/>
                </a:lnTo>
                <a:lnTo>
                  <a:pt x="510" y="45"/>
                </a:lnTo>
                <a:lnTo>
                  <a:pt x="510" y="48"/>
                </a:lnTo>
                <a:lnTo>
                  <a:pt x="510" y="50"/>
                </a:lnTo>
                <a:lnTo>
                  <a:pt x="510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3"/>
                </a:lnTo>
                <a:lnTo>
                  <a:pt x="512" y="53"/>
                </a:lnTo>
                <a:lnTo>
                  <a:pt x="512" y="54"/>
                </a:lnTo>
                <a:lnTo>
                  <a:pt x="513" y="54"/>
                </a:lnTo>
                <a:lnTo>
                  <a:pt x="514" y="54"/>
                </a:lnTo>
                <a:lnTo>
                  <a:pt x="518" y="56"/>
                </a:lnTo>
                <a:lnTo>
                  <a:pt x="522" y="57"/>
                </a:lnTo>
                <a:lnTo>
                  <a:pt x="528" y="58"/>
                </a:lnTo>
                <a:lnTo>
                  <a:pt x="531" y="59"/>
                </a:lnTo>
                <a:lnTo>
                  <a:pt x="533" y="60"/>
                </a:lnTo>
                <a:lnTo>
                  <a:pt x="535" y="60"/>
                </a:lnTo>
                <a:lnTo>
                  <a:pt x="538" y="60"/>
                </a:lnTo>
                <a:lnTo>
                  <a:pt x="541" y="61"/>
                </a:lnTo>
                <a:lnTo>
                  <a:pt x="542" y="61"/>
                </a:lnTo>
                <a:lnTo>
                  <a:pt x="542" y="61"/>
                </a:lnTo>
                <a:lnTo>
                  <a:pt x="543" y="62"/>
                </a:lnTo>
                <a:lnTo>
                  <a:pt x="543" y="62"/>
                </a:lnTo>
                <a:lnTo>
                  <a:pt x="543" y="62"/>
                </a:lnTo>
                <a:lnTo>
                  <a:pt x="543" y="63"/>
                </a:lnTo>
                <a:lnTo>
                  <a:pt x="542" y="63"/>
                </a:lnTo>
                <a:lnTo>
                  <a:pt x="541" y="64"/>
                </a:lnTo>
                <a:lnTo>
                  <a:pt x="540" y="65"/>
                </a:lnTo>
                <a:lnTo>
                  <a:pt x="539" y="66"/>
                </a:lnTo>
                <a:lnTo>
                  <a:pt x="538" y="67"/>
                </a:lnTo>
                <a:lnTo>
                  <a:pt x="537" y="68"/>
                </a:lnTo>
                <a:lnTo>
                  <a:pt x="536" y="71"/>
                </a:lnTo>
                <a:lnTo>
                  <a:pt x="535" y="73"/>
                </a:lnTo>
                <a:lnTo>
                  <a:pt x="532" y="77"/>
                </a:lnTo>
                <a:lnTo>
                  <a:pt x="531" y="78"/>
                </a:lnTo>
                <a:lnTo>
                  <a:pt x="531" y="80"/>
                </a:lnTo>
                <a:lnTo>
                  <a:pt x="530" y="82"/>
                </a:lnTo>
                <a:lnTo>
                  <a:pt x="530" y="84"/>
                </a:lnTo>
                <a:lnTo>
                  <a:pt x="530" y="86"/>
                </a:lnTo>
                <a:lnTo>
                  <a:pt x="530" y="88"/>
                </a:lnTo>
                <a:lnTo>
                  <a:pt x="531" y="90"/>
                </a:lnTo>
                <a:lnTo>
                  <a:pt x="531" y="92"/>
                </a:lnTo>
                <a:lnTo>
                  <a:pt x="532" y="97"/>
                </a:lnTo>
                <a:lnTo>
                  <a:pt x="534" y="102"/>
                </a:lnTo>
                <a:lnTo>
                  <a:pt x="535" y="106"/>
                </a:lnTo>
                <a:lnTo>
                  <a:pt x="536" y="108"/>
                </a:lnTo>
                <a:lnTo>
                  <a:pt x="536" y="109"/>
                </a:lnTo>
                <a:lnTo>
                  <a:pt x="537" y="110"/>
                </a:lnTo>
                <a:lnTo>
                  <a:pt x="538" y="112"/>
                </a:lnTo>
                <a:lnTo>
                  <a:pt x="541" y="116"/>
                </a:lnTo>
                <a:lnTo>
                  <a:pt x="542" y="117"/>
                </a:lnTo>
                <a:lnTo>
                  <a:pt x="542" y="119"/>
                </a:lnTo>
                <a:lnTo>
                  <a:pt x="543" y="120"/>
                </a:lnTo>
                <a:lnTo>
                  <a:pt x="544" y="122"/>
                </a:lnTo>
                <a:lnTo>
                  <a:pt x="544" y="123"/>
                </a:lnTo>
                <a:lnTo>
                  <a:pt x="544" y="124"/>
                </a:lnTo>
                <a:lnTo>
                  <a:pt x="544" y="125"/>
                </a:lnTo>
                <a:lnTo>
                  <a:pt x="544" y="126"/>
                </a:lnTo>
                <a:lnTo>
                  <a:pt x="543" y="126"/>
                </a:lnTo>
                <a:lnTo>
                  <a:pt x="543" y="127"/>
                </a:lnTo>
                <a:lnTo>
                  <a:pt x="542" y="128"/>
                </a:lnTo>
                <a:lnTo>
                  <a:pt x="540" y="130"/>
                </a:lnTo>
                <a:lnTo>
                  <a:pt x="539" y="131"/>
                </a:lnTo>
                <a:lnTo>
                  <a:pt x="538" y="132"/>
                </a:lnTo>
                <a:lnTo>
                  <a:pt x="538" y="133"/>
                </a:lnTo>
                <a:lnTo>
                  <a:pt x="537" y="134"/>
                </a:lnTo>
                <a:lnTo>
                  <a:pt x="537" y="135"/>
                </a:lnTo>
                <a:lnTo>
                  <a:pt x="537" y="136"/>
                </a:lnTo>
                <a:lnTo>
                  <a:pt x="536" y="137"/>
                </a:lnTo>
                <a:lnTo>
                  <a:pt x="536" y="138"/>
                </a:lnTo>
                <a:lnTo>
                  <a:pt x="536" y="139"/>
                </a:lnTo>
                <a:lnTo>
                  <a:pt x="537" y="140"/>
                </a:lnTo>
                <a:lnTo>
                  <a:pt x="537" y="140"/>
                </a:lnTo>
                <a:lnTo>
                  <a:pt x="538" y="141"/>
                </a:lnTo>
                <a:lnTo>
                  <a:pt x="538" y="142"/>
                </a:lnTo>
                <a:lnTo>
                  <a:pt x="540" y="144"/>
                </a:lnTo>
                <a:lnTo>
                  <a:pt x="541" y="145"/>
                </a:lnTo>
                <a:lnTo>
                  <a:pt x="542" y="146"/>
                </a:lnTo>
                <a:lnTo>
                  <a:pt x="544" y="148"/>
                </a:lnTo>
                <a:lnTo>
                  <a:pt x="549" y="151"/>
                </a:lnTo>
                <a:lnTo>
                  <a:pt x="551" y="153"/>
                </a:lnTo>
                <a:lnTo>
                  <a:pt x="553" y="154"/>
                </a:lnTo>
                <a:lnTo>
                  <a:pt x="556" y="155"/>
                </a:lnTo>
                <a:lnTo>
                  <a:pt x="558" y="155"/>
                </a:lnTo>
                <a:lnTo>
                  <a:pt x="559" y="156"/>
                </a:lnTo>
                <a:lnTo>
                  <a:pt x="561" y="156"/>
                </a:lnTo>
                <a:lnTo>
                  <a:pt x="562" y="155"/>
                </a:lnTo>
                <a:lnTo>
                  <a:pt x="563" y="155"/>
                </a:lnTo>
                <a:lnTo>
                  <a:pt x="564" y="154"/>
                </a:lnTo>
                <a:lnTo>
                  <a:pt x="566" y="153"/>
                </a:lnTo>
                <a:lnTo>
                  <a:pt x="568" y="152"/>
                </a:lnTo>
                <a:lnTo>
                  <a:pt x="570" y="150"/>
                </a:lnTo>
                <a:lnTo>
                  <a:pt x="571" y="148"/>
                </a:lnTo>
                <a:lnTo>
                  <a:pt x="572" y="147"/>
                </a:lnTo>
                <a:lnTo>
                  <a:pt x="573" y="146"/>
                </a:lnTo>
                <a:lnTo>
                  <a:pt x="574" y="144"/>
                </a:lnTo>
                <a:lnTo>
                  <a:pt x="575" y="142"/>
                </a:lnTo>
                <a:lnTo>
                  <a:pt x="576" y="138"/>
                </a:lnTo>
                <a:lnTo>
                  <a:pt x="578" y="135"/>
                </a:lnTo>
                <a:lnTo>
                  <a:pt x="579" y="133"/>
                </a:lnTo>
                <a:lnTo>
                  <a:pt x="581" y="131"/>
                </a:lnTo>
                <a:lnTo>
                  <a:pt x="581" y="129"/>
                </a:lnTo>
                <a:lnTo>
                  <a:pt x="582" y="129"/>
                </a:lnTo>
                <a:lnTo>
                  <a:pt x="582" y="128"/>
                </a:lnTo>
                <a:lnTo>
                  <a:pt x="582" y="127"/>
                </a:lnTo>
                <a:lnTo>
                  <a:pt x="582" y="126"/>
                </a:lnTo>
                <a:lnTo>
                  <a:pt x="582" y="125"/>
                </a:lnTo>
                <a:lnTo>
                  <a:pt x="581" y="124"/>
                </a:lnTo>
                <a:lnTo>
                  <a:pt x="581" y="123"/>
                </a:lnTo>
                <a:lnTo>
                  <a:pt x="581" y="122"/>
                </a:lnTo>
                <a:lnTo>
                  <a:pt x="580" y="120"/>
                </a:lnTo>
                <a:lnTo>
                  <a:pt x="578" y="117"/>
                </a:lnTo>
                <a:lnTo>
                  <a:pt x="578" y="117"/>
                </a:lnTo>
                <a:lnTo>
                  <a:pt x="577" y="115"/>
                </a:lnTo>
                <a:lnTo>
                  <a:pt x="576" y="113"/>
                </a:lnTo>
                <a:lnTo>
                  <a:pt x="576" y="112"/>
                </a:lnTo>
                <a:lnTo>
                  <a:pt x="576" y="111"/>
                </a:lnTo>
                <a:lnTo>
                  <a:pt x="575" y="110"/>
                </a:lnTo>
                <a:lnTo>
                  <a:pt x="574" y="109"/>
                </a:lnTo>
                <a:lnTo>
                  <a:pt x="567" y="102"/>
                </a:lnTo>
                <a:lnTo>
                  <a:pt x="566" y="101"/>
                </a:lnTo>
                <a:lnTo>
                  <a:pt x="566" y="101"/>
                </a:lnTo>
                <a:lnTo>
                  <a:pt x="565" y="100"/>
                </a:lnTo>
                <a:lnTo>
                  <a:pt x="565" y="99"/>
                </a:lnTo>
                <a:lnTo>
                  <a:pt x="564" y="98"/>
                </a:lnTo>
                <a:lnTo>
                  <a:pt x="564" y="97"/>
                </a:lnTo>
                <a:lnTo>
                  <a:pt x="563" y="96"/>
                </a:lnTo>
                <a:lnTo>
                  <a:pt x="563" y="96"/>
                </a:lnTo>
                <a:lnTo>
                  <a:pt x="563" y="96"/>
                </a:lnTo>
                <a:lnTo>
                  <a:pt x="564" y="95"/>
                </a:lnTo>
                <a:lnTo>
                  <a:pt x="564" y="95"/>
                </a:lnTo>
                <a:lnTo>
                  <a:pt x="564" y="94"/>
                </a:lnTo>
                <a:lnTo>
                  <a:pt x="566" y="92"/>
                </a:lnTo>
                <a:lnTo>
                  <a:pt x="568" y="90"/>
                </a:lnTo>
                <a:lnTo>
                  <a:pt x="570" y="89"/>
                </a:lnTo>
                <a:lnTo>
                  <a:pt x="572" y="88"/>
                </a:lnTo>
                <a:lnTo>
                  <a:pt x="575" y="86"/>
                </a:lnTo>
                <a:lnTo>
                  <a:pt x="577" y="85"/>
                </a:lnTo>
                <a:lnTo>
                  <a:pt x="579" y="85"/>
                </a:lnTo>
                <a:lnTo>
                  <a:pt x="580" y="84"/>
                </a:lnTo>
                <a:lnTo>
                  <a:pt x="582" y="84"/>
                </a:lnTo>
                <a:lnTo>
                  <a:pt x="583" y="84"/>
                </a:lnTo>
                <a:lnTo>
                  <a:pt x="585" y="84"/>
                </a:lnTo>
                <a:lnTo>
                  <a:pt x="587" y="85"/>
                </a:lnTo>
                <a:lnTo>
                  <a:pt x="591" y="86"/>
                </a:lnTo>
                <a:lnTo>
                  <a:pt x="593" y="87"/>
                </a:lnTo>
                <a:lnTo>
                  <a:pt x="594" y="87"/>
                </a:lnTo>
                <a:lnTo>
                  <a:pt x="595" y="87"/>
                </a:lnTo>
                <a:lnTo>
                  <a:pt x="596" y="88"/>
                </a:lnTo>
                <a:lnTo>
                  <a:pt x="597" y="89"/>
                </a:lnTo>
                <a:lnTo>
                  <a:pt x="598" y="90"/>
                </a:lnTo>
                <a:lnTo>
                  <a:pt x="600" y="92"/>
                </a:lnTo>
                <a:lnTo>
                  <a:pt x="601" y="94"/>
                </a:lnTo>
                <a:lnTo>
                  <a:pt x="601" y="94"/>
                </a:lnTo>
                <a:lnTo>
                  <a:pt x="602" y="97"/>
                </a:lnTo>
                <a:lnTo>
                  <a:pt x="604" y="99"/>
                </a:lnTo>
                <a:lnTo>
                  <a:pt x="605" y="100"/>
                </a:lnTo>
                <a:lnTo>
                  <a:pt x="607" y="103"/>
                </a:lnTo>
                <a:lnTo>
                  <a:pt x="608" y="104"/>
                </a:lnTo>
                <a:lnTo>
                  <a:pt x="608" y="105"/>
                </a:lnTo>
                <a:lnTo>
                  <a:pt x="609" y="107"/>
                </a:lnTo>
                <a:lnTo>
                  <a:pt x="610" y="107"/>
                </a:lnTo>
                <a:lnTo>
                  <a:pt x="611" y="108"/>
                </a:lnTo>
                <a:lnTo>
                  <a:pt x="612" y="110"/>
                </a:lnTo>
                <a:lnTo>
                  <a:pt x="613" y="111"/>
                </a:lnTo>
                <a:lnTo>
                  <a:pt x="613" y="113"/>
                </a:lnTo>
                <a:lnTo>
                  <a:pt x="614" y="114"/>
                </a:lnTo>
                <a:lnTo>
                  <a:pt x="615" y="118"/>
                </a:lnTo>
                <a:lnTo>
                  <a:pt x="617" y="123"/>
                </a:lnTo>
                <a:lnTo>
                  <a:pt x="618" y="127"/>
                </a:lnTo>
                <a:lnTo>
                  <a:pt x="618" y="128"/>
                </a:lnTo>
                <a:lnTo>
                  <a:pt x="619" y="129"/>
                </a:lnTo>
                <a:lnTo>
                  <a:pt x="620" y="130"/>
                </a:lnTo>
                <a:lnTo>
                  <a:pt x="620" y="131"/>
                </a:lnTo>
                <a:lnTo>
                  <a:pt x="621" y="132"/>
                </a:lnTo>
                <a:lnTo>
                  <a:pt x="624" y="135"/>
                </a:lnTo>
                <a:lnTo>
                  <a:pt x="625" y="135"/>
                </a:lnTo>
                <a:lnTo>
                  <a:pt x="625" y="136"/>
                </a:lnTo>
                <a:lnTo>
                  <a:pt x="626" y="137"/>
                </a:lnTo>
                <a:lnTo>
                  <a:pt x="626" y="138"/>
                </a:lnTo>
                <a:lnTo>
                  <a:pt x="628" y="141"/>
                </a:lnTo>
                <a:lnTo>
                  <a:pt x="629" y="143"/>
                </a:lnTo>
                <a:lnTo>
                  <a:pt x="629" y="144"/>
                </a:lnTo>
                <a:lnTo>
                  <a:pt x="631" y="145"/>
                </a:lnTo>
                <a:lnTo>
                  <a:pt x="632" y="147"/>
                </a:lnTo>
                <a:lnTo>
                  <a:pt x="633" y="148"/>
                </a:lnTo>
                <a:lnTo>
                  <a:pt x="634" y="149"/>
                </a:lnTo>
                <a:lnTo>
                  <a:pt x="634" y="149"/>
                </a:lnTo>
                <a:lnTo>
                  <a:pt x="635" y="150"/>
                </a:lnTo>
                <a:lnTo>
                  <a:pt x="636" y="150"/>
                </a:lnTo>
                <a:lnTo>
                  <a:pt x="636" y="150"/>
                </a:lnTo>
                <a:lnTo>
                  <a:pt x="637" y="151"/>
                </a:lnTo>
                <a:lnTo>
                  <a:pt x="637" y="151"/>
                </a:lnTo>
                <a:lnTo>
                  <a:pt x="638" y="151"/>
                </a:lnTo>
                <a:lnTo>
                  <a:pt x="639" y="150"/>
                </a:lnTo>
                <a:lnTo>
                  <a:pt x="639" y="150"/>
                </a:lnTo>
                <a:lnTo>
                  <a:pt x="640" y="150"/>
                </a:lnTo>
                <a:lnTo>
                  <a:pt x="640" y="149"/>
                </a:lnTo>
                <a:lnTo>
                  <a:pt x="641" y="147"/>
                </a:lnTo>
                <a:lnTo>
                  <a:pt x="642" y="146"/>
                </a:lnTo>
                <a:lnTo>
                  <a:pt x="642" y="146"/>
                </a:lnTo>
                <a:lnTo>
                  <a:pt x="643" y="146"/>
                </a:lnTo>
                <a:lnTo>
                  <a:pt x="643" y="146"/>
                </a:lnTo>
                <a:lnTo>
                  <a:pt x="644" y="146"/>
                </a:lnTo>
                <a:lnTo>
                  <a:pt x="644" y="146"/>
                </a:lnTo>
                <a:lnTo>
                  <a:pt x="644" y="147"/>
                </a:lnTo>
                <a:lnTo>
                  <a:pt x="644" y="148"/>
                </a:lnTo>
                <a:lnTo>
                  <a:pt x="645" y="149"/>
                </a:lnTo>
                <a:lnTo>
                  <a:pt x="645" y="151"/>
                </a:lnTo>
                <a:lnTo>
                  <a:pt x="645" y="153"/>
                </a:lnTo>
                <a:lnTo>
                  <a:pt x="644" y="155"/>
                </a:lnTo>
                <a:lnTo>
                  <a:pt x="644" y="158"/>
                </a:lnTo>
                <a:lnTo>
                  <a:pt x="644" y="159"/>
                </a:lnTo>
                <a:lnTo>
                  <a:pt x="643" y="164"/>
                </a:lnTo>
                <a:lnTo>
                  <a:pt x="642" y="168"/>
                </a:lnTo>
                <a:lnTo>
                  <a:pt x="642" y="171"/>
                </a:lnTo>
                <a:lnTo>
                  <a:pt x="642" y="172"/>
                </a:lnTo>
                <a:lnTo>
                  <a:pt x="642" y="172"/>
                </a:lnTo>
                <a:lnTo>
                  <a:pt x="642" y="173"/>
                </a:lnTo>
                <a:lnTo>
                  <a:pt x="642" y="173"/>
                </a:lnTo>
                <a:lnTo>
                  <a:pt x="643" y="174"/>
                </a:lnTo>
                <a:lnTo>
                  <a:pt x="643" y="175"/>
                </a:lnTo>
                <a:lnTo>
                  <a:pt x="644" y="175"/>
                </a:lnTo>
                <a:lnTo>
                  <a:pt x="645" y="176"/>
                </a:lnTo>
                <a:lnTo>
                  <a:pt x="646" y="177"/>
                </a:lnTo>
                <a:lnTo>
                  <a:pt x="649" y="178"/>
                </a:lnTo>
                <a:lnTo>
                  <a:pt x="651" y="180"/>
                </a:lnTo>
                <a:lnTo>
                  <a:pt x="654" y="181"/>
                </a:lnTo>
                <a:lnTo>
                  <a:pt x="656" y="182"/>
                </a:lnTo>
                <a:lnTo>
                  <a:pt x="660" y="183"/>
                </a:lnTo>
                <a:lnTo>
                  <a:pt x="664" y="184"/>
                </a:lnTo>
                <a:lnTo>
                  <a:pt x="666" y="185"/>
                </a:lnTo>
                <a:lnTo>
                  <a:pt x="668" y="186"/>
                </a:lnTo>
                <a:lnTo>
                  <a:pt x="671" y="187"/>
                </a:lnTo>
                <a:lnTo>
                  <a:pt x="672" y="188"/>
                </a:lnTo>
                <a:lnTo>
                  <a:pt x="674" y="190"/>
                </a:lnTo>
                <a:lnTo>
                  <a:pt x="678" y="193"/>
                </a:lnTo>
                <a:lnTo>
                  <a:pt x="680" y="194"/>
                </a:lnTo>
                <a:lnTo>
                  <a:pt x="680" y="195"/>
                </a:lnTo>
                <a:lnTo>
                  <a:pt x="681" y="196"/>
                </a:lnTo>
                <a:lnTo>
                  <a:pt x="682" y="197"/>
                </a:lnTo>
                <a:lnTo>
                  <a:pt x="682" y="198"/>
                </a:lnTo>
                <a:lnTo>
                  <a:pt x="683" y="200"/>
                </a:lnTo>
                <a:lnTo>
                  <a:pt x="685" y="207"/>
                </a:lnTo>
                <a:lnTo>
                  <a:pt x="686" y="211"/>
                </a:lnTo>
                <a:lnTo>
                  <a:pt x="687" y="213"/>
                </a:lnTo>
                <a:lnTo>
                  <a:pt x="689" y="218"/>
                </a:lnTo>
                <a:lnTo>
                  <a:pt x="691" y="224"/>
                </a:lnTo>
                <a:lnTo>
                  <a:pt x="692" y="226"/>
                </a:lnTo>
                <a:lnTo>
                  <a:pt x="692" y="226"/>
                </a:lnTo>
                <a:lnTo>
                  <a:pt x="687" y="236"/>
                </a:lnTo>
                <a:lnTo>
                  <a:pt x="686" y="239"/>
                </a:lnTo>
                <a:lnTo>
                  <a:pt x="685" y="241"/>
                </a:lnTo>
                <a:lnTo>
                  <a:pt x="684" y="242"/>
                </a:lnTo>
                <a:lnTo>
                  <a:pt x="684" y="243"/>
                </a:lnTo>
                <a:lnTo>
                  <a:pt x="684" y="245"/>
                </a:lnTo>
                <a:lnTo>
                  <a:pt x="683" y="247"/>
                </a:lnTo>
                <a:lnTo>
                  <a:pt x="684" y="249"/>
                </a:lnTo>
                <a:lnTo>
                  <a:pt x="684" y="250"/>
                </a:lnTo>
                <a:lnTo>
                  <a:pt x="685" y="254"/>
                </a:lnTo>
                <a:lnTo>
                  <a:pt x="685" y="256"/>
                </a:lnTo>
                <a:lnTo>
                  <a:pt x="685" y="258"/>
                </a:lnTo>
                <a:lnTo>
                  <a:pt x="686" y="263"/>
                </a:lnTo>
                <a:lnTo>
                  <a:pt x="686" y="265"/>
                </a:lnTo>
                <a:lnTo>
                  <a:pt x="686" y="266"/>
                </a:lnTo>
                <a:lnTo>
                  <a:pt x="687" y="268"/>
                </a:lnTo>
                <a:lnTo>
                  <a:pt x="687" y="270"/>
                </a:lnTo>
                <a:lnTo>
                  <a:pt x="690" y="276"/>
                </a:lnTo>
                <a:lnTo>
                  <a:pt x="692" y="280"/>
                </a:lnTo>
                <a:lnTo>
                  <a:pt x="692" y="281"/>
                </a:lnTo>
                <a:lnTo>
                  <a:pt x="692" y="282"/>
                </a:lnTo>
                <a:lnTo>
                  <a:pt x="692" y="283"/>
                </a:lnTo>
                <a:lnTo>
                  <a:pt x="692" y="284"/>
                </a:lnTo>
                <a:lnTo>
                  <a:pt x="692" y="287"/>
                </a:lnTo>
                <a:lnTo>
                  <a:pt x="692" y="288"/>
                </a:lnTo>
                <a:lnTo>
                  <a:pt x="693" y="289"/>
                </a:lnTo>
                <a:lnTo>
                  <a:pt x="693" y="289"/>
                </a:lnTo>
                <a:lnTo>
                  <a:pt x="693" y="290"/>
                </a:lnTo>
                <a:lnTo>
                  <a:pt x="693" y="290"/>
                </a:lnTo>
                <a:lnTo>
                  <a:pt x="694" y="290"/>
                </a:lnTo>
                <a:lnTo>
                  <a:pt x="695" y="291"/>
                </a:lnTo>
                <a:lnTo>
                  <a:pt x="696" y="291"/>
                </a:lnTo>
                <a:lnTo>
                  <a:pt x="698" y="291"/>
                </a:lnTo>
                <a:lnTo>
                  <a:pt x="702" y="291"/>
                </a:lnTo>
                <a:lnTo>
                  <a:pt x="703" y="291"/>
                </a:lnTo>
                <a:lnTo>
                  <a:pt x="706" y="290"/>
                </a:lnTo>
                <a:lnTo>
                  <a:pt x="706" y="290"/>
                </a:lnTo>
                <a:lnTo>
                  <a:pt x="707" y="290"/>
                </a:lnTo>
                <a:lnTo>
                  <a:pt x="708" y="291"/>
                </a:lnTo>
                <a:lnTo>
                  <a:pt x="709" y="291"/>
                </a:lnTo>
                <a:lnTo>
                  <a:pt x="709" y="292"/>
                </a:lnTo>
                <a:lnTo>
                  <a:pt x="710" y="292"/>
                </a:lnTo>
                <a:lnTo>
                  <a:pt x="710" y="293"/>
                </a:lnTo>
                <a:lnTo>
                  <a:pt x="710" y="294"/>
                </a:lnTo>
                <a:lnTo>
                  <a:pt x="710" y="296"/>
                </a:lnTo>
                <a:lnTo>
                  <a:pt x="710" y="297"/>
                </a:lnTo>
                <a:lnTo>
                  <a:pt x="710" y="298"/>
                </a:lnTo>
                <a:lnTo>
                  <a:pt x="710" y="300"/>
                </a:lnTo>
                <a:lnTo>
                  <a:pt x="710" y="302"/>
                </a:lnTo>
                <a:lnTo>
                  <a:pt x="709" y="304"/>
                </a:lnTo>
                <a:lnTo>
                  <a:pt x="708" y="306"/>
                </a:lnTo>
                <a:lnTo>
                  <a:pt x="708" y="308"/>
                </a:lnTo>
                <a:lnTo>
                  <a:pt x="707" y="309"/>
                </a:lnTo>
                <a:lnTo>
                  <a:pt x="706" y="311"/>
                </a:lnTo>
                <a:lnTo>
                  <a:pt x="705" y="312"/>
                </a:lnTo>
                <a:lnTo>
                  <a:pt x="705" y="313"/>
                </a:lnTo>
                <a:lnTo>
                  <a:pt x="704" y="313"/>
                </a:lnTo>
                <a:lnTo>
                  <a:pt x="702" y="315"/>
                </a:lnTo>
                <a:lnTo>
                  <a:pt x="699" y="318"/>
                </a:lnTo>
                <a:lnTo>
                  <a:pt x="696" y="319"/>
                </a:lnTo>
                <a:lnTo>
                  <a:pt x="695" y="320"/>
                </a:lnTo>
                <a:lnTo>
                  <a:pt x="693" y="321"/>
                </a:lnTo>
                <a:lnTo>
                  <a:pt x="692" y="322"/>
                </a:lnTo>
                <a:lnTo>
                  <a:pt x="691" y="324"/>
                </a:lnTo>
                <a:lnTo>
                  <a:pt x="690" y="326"/>
                </a:lnTo>
                <a:lnTo>
                  <a:pt x="689" y="327"/>
                </a:lnTo>
                <a:lnTo>
                  <a:pt x="687" y="333"/>
                </a:lnTo>
                <a:lnTo>
                  <a:pt x="685" y="335"/>
                </a:lnTo>
                <a:lnTo>
                  <a:pt x="685" y="336"/>
                </a:lnTo>
                <a:lnTo>
                  <a:pt x="684" y="337"/>
                </a:lnTo>
                <a:lnTo>
                  <a:pt x="683" y="338"/>
                </a:lnTo>
                <a:lnTo>
                  <a:pt x="682" y="339"/>
                </a:lnTo>
                <a:lnTo>
                  <a:pt x="680" y="341"/>
                </a:lnTo>
                <a:lnTo>
                  <a:pt x="679" y="341"/>
                </a:lnTo>
                <a:lnTo>
                  <a:pt x="678" y="342"/>
                </a:lnTo>
                <a:lnTo>
                  <a:pt x="678" y="343"/>
                </a:lnTo>
                <a:lnTo>
                  <a:pt x="677" y="344"/>
                </a:lnTo>
                <a:lnTo>
                  <a:pt x="677" y="345"/>
                </a:lnTo>
                <a:lnTo>
                  <a:pt x="677" y="347"/>
                </a:lnTo>
                <a:lnTo>
                  <a:pt x="677" y="348"/>
                </a:lnTo>
                <a:lnTo>
                  <a:pt x="677" y="350"/>
                </a:lnTo>
                <a:lnTo>
                  <a:pt x="677" y="352"/>
                </a:lnTo>
                <a:lnTo>
                  <a:pt x="678" y="354"/>
                </a:lnTo>
                <a:lnTo>
                  <a:pt x="678" y="354"/>
                </a:lnTo>
                <a:lnTo>
                  <a:pt x="678" y="355"/>
                </a:lnTo>
                <a:lnTo>
                  <a:pt x="679" y="355"/>
                </a:lnTo>
                <a:lnTo>
                  <a:pt x="680" y="356"/>
                </a:lnTo>
                <a:lnTo>
                  <a:pt x="681" y="356"/>
                </a:lnTo>
                <a:lnTo>
                  <a:pt x="682" y="356"/>
                </a:lnTo>
                <a:lnTo>
                  <a:pt x="683" y="356"/>
                </a:lnTo>
                <a:lnTo>
                  <a:pt x="684" y="357"/>
                </a:lnTo>
                <a:lnTo>
                  <a:pt x="686" y="356"/>
                </a:lnTo>
                <a:lnTo>
                  <a:pt x="688" y="356"/>
                </a:lnTo>
                <a:lnTo>
                  <a:pt x="689" y="356"/>
                </a:lnTo>
                <a:lnTo>
                  <a:pt x="691" y="355"/>
                </a:lnTo>
                <a:lnTo>
                  <a:pt x="695" y="354"/>
                </a:lnTo>
                <a:lnTo>
                  <a:pt x="705" y="351"/>
                </a:lnTo>
                <a:lnTo>
                  <a:pt x="707" y="350"/>
                </a:lnTo>
                <a:lnTo>
                  <a:pt x="710" y="349"/>
                </a:lnTo>
                <a:lnTo>
                  <a:pt x="711" y="349"/>
                </a:lnTo>
                <a:lnTo>
                  <a:pt x="712" y="349"/>
                </a:lnTo>
                <a:lnTo>
                  <a:pt x="713" y="349"/>
                </a:lnTo>
                <a:lnTo>
                  <a:pt x="715" y="349"/>
                </a:lnTo>
                <a:lnTo>
                  <a:pt x="716" y="349"/>
                </a:lnTo>
                <a:lnTo>
                  <a:pt x="716" y="349"/>
                </a:lnTo>
                <a:lnTo>
                  <a:pt x="717" y="350"/>
                </a:lnTo>
                <a:lnTo>
                  <a:pt x="718" y="350"/>
                </a:lnTo>
                <a:lnTo>
                  <a:pt x="719" y="351"/>
                </a:lnTo>
                <a:lnTo>
                  <a:pt x="720" y="352"/>
                </a:lnTo>
                <a:lnTo>
                  <a:pt x="721" y="355"/>
                </a:lnTo>
                <a:lnTo>
                  <a:pt x="723" y="357"/>
                </a:lnTo>
                <a:lnTo>
                  <a:pt x="724" y="358"/>
                </a:lnTo>
                <a:lnTo>
                  <a:pt x="724" y="360"/>
                </a:lnTo>
                <a:lnTo>
                  <a:pt x="725" y="362"/>
                </a:lnTo>
                <a:lnTo>
                  <a:pt x="725" y="363"/>
                </a:lnTo>
                <a:lnTo>
                  <a:pt x="725" y="365"/>
                </a:lnTo>
                <a:lnTo>
                  <a:pt x="725" y="366"/>
                </a:lnTo>
                <a:lnTo>
                  <a:pt x="725" y="369"/>
                </a:lnTo>
                <a:lnTo>
                  <a:pt x="725" y="374"/>
                </a:lnTo>
                <a:lnTo>
                  <a:pt x="725" y="376"/>
                </a:lnTo>
                <a:lnTo>
                  <a:pt x="725" y="377"/>
                </a:lnTo>
                <a:lnTo>
                  <a:pt x="725" y="378"/>
                </a:lnTo>
                <a:lnTo>
                  <a:pt x="725" y="378"/>
                </a:lnTo>
                <a:lnTo>
                  <a:pt x="726" y="379"/>
                </a:lnTo>
                <a:lnTo>
                  <a:pt x="726" y="380"/>
                </a:lnTo>
                <a:lnTo>
                  <a:pt x="727" y="380"/>
                </a:lnTo>
                <a:lnTo>
                  <a:pt x="727" y="380"/>
                </a:lnTo>
                <a:lnTo>
                  <a:pt x="731" y="381"/>
                </a:lnTo>
                <a:lnTo>
                  <a:pt x="733" y="382"/>
                </a:lnTo>
                <a:lnTo>
                  <a:pt x="734" y="382"/>
                </a:lnTo>
                <a:lnTo>
                  <a:pt x="735" y="383"/>
                </a:lnTo>
                <a:lnTo>
                  <a:pt x="737" y="384"/>
                </a:lnTo>
                <a:lnTo>
                  <a:pt x="740" y="385"/>
                </a:lnTo>
                <a:lnTo>
                  <a:pt x="741" y="385"/>
                </a:lnTo>
                <a:lnTo>
                  <a:pt x="742" y="386"/>
                </a:lnTo>
                <a:lnTo>
                  <a:pt x="743" y="387"/>
                </a:lnTo>
                <a:lnTo>
                  <a:pt x="745" y="389"/>
                </a:lnTo>
                <a:lnTo>
                  <a:pt x="747" y="391"/>
                </a:lnTo>
                <a:lnTo>
                  <a:pt x="748" y="391"/>
                </a:lnTo>
                <a:lnTo>
                  <a:pt x="748" y="392"/>
                </a:lnTo>
                <a:lnTo>
                  <a:pt x="750" y="393"/>
                </a:lnTo>
                <a:lnTo>
                  <a:pt x="751" y="393"/>
                </a:lnTo>
                <a:lnTo>
                  <a:pt x="752" y="393"/>
                </a:lnTo>
                <a:lnTo>
                  <a:pt x="760" y="394"/>
                </a:lnTo>
                <a:lnTo>
                  <a:pt x="764" y="395"/>
                </a:lnTo>
                <a:lnTo>
                  <a:pt x="771" y="396"/>
                </a:lnTo>
                <a:lnTo>
                  <a:pt x="772" y="396"/>
                </a:lnTo>
                <a:lnTo>
                  <a:pt x="774" y="397"/>
                </a:lnTo>
                <a:lnTo>
                  <a:pt x="775" y="397"/>
                </a:lnTo>
                <a:lnTo>
                  <a:pt x="776" y="398"/>
                </a:lnTo>
                <a:lnTo>
                  <a:pt x="778" y="399"/>
                </a:lnTo>
                <a:lnTo>
                  <a:pt x="779" y="400"/>
                </a:lnTo>
                <a:lnTo>
                  <a:pt x="780" y="402"/>
                </a:lnTo>
                <a:lnTo>
                  <a:pt x="781" y="402"/>
                </a:lnTo>
                <a:lnTo>
                  <a:pt x="781" y="403"/>
                </a:lnTo>
                <a:lnTo>
                  <a:pt x="782" y="404"/>
                </a:lnTo>
                <a:lnTo>
                  <a:pt x="782" y="406"/>
                </a:lnTo>
                <a:lnTo>
                  <a:pt x="782" y="408"/>
                </a:lnTo>
                <a:lnTo>
                  <a:pt x="783" y="412"/>
                </a:lnTo>
                <a:lnTo>
                  <a:pt x="783" y="413"/>
                </a:lnTo>
                <a:lnTo>
                  <a:pt x="783" y="414"/>
                </a:lnTo>
                <a:lnTo>
                  <a:pt x="784" y="415"/>
                </a:lnTo>
                <a:lnTo>
                  <a:pt x="784" y="416"/>
                </a:lnTo>
                <a:lnTo>
                  <a:pt x="785" y="416"/>
                </a:lnTo>
                <a:lnTo>
                  <a:pt x="785" y="417"/>
                </a:lnTo>
                <a:lnTo>
                  <a:pt x="786" y="417"/>
                </a:lnTo>
                <a:lnTo>
                  <a:pt x="787" y="418"/>
                </a:lnTo>
                <a:lnTo>
                  <a:pt x="789" y="418"/>
                </a:lnTo>
                <a:lnTo>
                  <a:pt x="791" y="418"/>
                </a:lnTo>
                <a:lnTo>
                  <a:pt x="794" y="419"/>
                </a:lnTo>
                <a:lnTo>
                  <a:pt x="795" y="419"/>
                </a:lnTo>
                <a:lnTo>
                  <a:pt x="797" y="419"/>
                </a:lnTo>
                <a:lnTo>
                  <a:pt x="798" y="420"/>
                </a:lnTo>
                <a:lnTo>
                  <a:pt x="799" y="420"/>
                </a:lnTo>
                <a:lnTo>
                  <a:pt x="800" y="421"/>
                </a:lnTo>
                <a:lnTo>
                  <a:pt x="808" y="427"/>
                </a:lnTo>
                <a:lnTo>
                  <a:pt x="810" y="428"/>
                </a:lnTo>
                <a:lnTo>
                  <a:pt x="812" y="429"/>
                </a:lnTo>
                <a:lnTo>
                  <a:pt x="813" y="430"/>
                </a:lnTo>
                <a:lnTo>
                  <a:pt x="815" y="431"/>
                </a:lnTo>
                <a:lnTo>
                  <a:pt x="816" y="431"/>
                </a:lnTo>
                <a:lnTo>
                  <a:pt x="817" y="431"/>
                </a:lnTo>
                <a:lnTo>
                  <a:pt x="818" y="431"/>
                </a:lnTo>
                <a:lnTo>
                  <a:pt x="819" y="431"/>
                </a:lnTo>
                <a:lnTo>
                  <a:pt x="821" y="431"/>
                </a:lnTo>
                <a:lnTo>
                  <a:pt x="823" y="431"/>
                </a:lnTo>
                <a:lnTo>
                  <a:pt x="828" y="430"/>
                </a:lnTo>
                <a:lnTo>
                  <a:pt x="831" y="429"/>
                </a:lnTo>
                <a:lnTo>
                  <a:pt x="833" y="429"/>
                </a:lnTo>
                <a:lnTo>
                  <a:pt x="837" y="429"/>
                </a:lnTo>
                <a:lnTo>
                  <a:pt x="842" y="428"/>
                </a:lnTo>
                <a:lnTo>
                  <a:pt x="843" y="428"/>
                </a:lnTo>
                <a:lnTo>
                  <a:pt x="844" y="428"/>
                </a:lnTo>
                <a:lnTo>
                  <a:pt x="845" y="428"/>
                </a:lnTo>
                <a:lnTo>
                  <a:pt x="846" y="428"/>
                </a:lnTo>
                <a:lnTo>
                  <a:pt x="847" y="429"/>
                </a:lnTo>
                <a:lnTo>
                  <a:pt x="850" y="430"/>
                </a:lnTo>
                <a:lnTo>
                  <a:pt x="854" y="431"/>
                </a:lnTo>
                <a:lnTo>
                  <a:pt x="855" y="432"/>
                </a:lnTo>
                <a:lnTo>
                  <a:pt x="857" y="432"/>
                </a:lnTo>
                <a:lnTo>
                  <a:pt x="858" y="433"/>
                </a:lnTo>
                <a:lnTo>
                  <a:pt x="860" y="435"/>
                </a:lnTo>
                <a:lnTo>
                  <a:pt x="861" y="436"/>
                </a:lnTo>
                <a:lnTo>
                  <a:pt x="862" y="436"/>
                </a:lnTo>
                <a:lnTo>
                  <a:pt x="863" y="437"/>
                </a:lnTo>
                <a:lnTo>
                  <a:pt x="863" y="438"/>
                </a:lnTo>
                <a:lnTo>
                  <a:pt x="863" y="439"/>
                </a:lnTo>
                <a:lnTo>
                  <a:pt x="864" y="439"/>
                </a:lnTo>
                <a:lnTo>
                  <a:pt x="864" y="440"/>
                </a:lnTo>
                <a:lnTo>
                  <a:pt x="864" y="441"/>
                </a:lnTo>
                <a:lnTo>
                  <a:pt x="865" y="443"/>
                </a:lnTo>
                <a:lnTo>
                  <a:pt x="865" y="446"/>
                </a:lnTo>
                <a:lnTo>
                  <a:pt x="865" y="448"/>
                </a:lnTo>
                <a:lnTo>
                  <a:pt x="865" y="448"/>
                </a:lnTo>
                <a:lnTo>
                  <a:pt x="866" y="449"/>
                </a:lnTo>
                <a:lnTo>
                  <a:pt x="866" y="450"/>
                </a:lnTo>
                <a:lnTo>
                  <a:pt x="867" y="451"/>
                </a:lnTo>
                <a:lnTo>
                  <a:pt x="867" y="451"/>
                </a:lnTo>
                <a:lnTo>
                  <a:pt x="868" y="452"/>
                </a:lnTo>
                <a:lnTo>
                  <a:pt x="869" y="452"/>
                </a:lnTo>
                <a:lnTo>
                  <a:pt x="870" y="453"/>
                </a:lnTo>
                <a:lnTo>
                  <a:pt x="873" y="454"/>
                </a:lnTo>
                <a:lnTo>
                  <a:pt x="875" y="455"/>
                </a:lnTo>
                <a:lnTo>
                  <a:pt x="885" y="459"/>
                </a:lnTo>
                <a:lnTo>
                  <a:pt x="886" y="460"/>
                </a:lnTo>
                <a:lnTo>
                  <a:pt x="888" y="461"/>
                </a:lnTo>
                <a:lnTo>
                  <a:pt x="890" y="463"/>
                </a:lnTo>
                <a:lnTo>
                  <a:pt x="891" y="464"/>
                </a:lnTo>
                <a:lnTo>
                  <a:pt x="893" y="466"/>
                </a:lnTo>
                <a:lnTo>
                  <a:pt x="894" y="468"/>
                </a:lnTo>
                <a:lnTo>
                  <a:pt x="896" y="470"/>
                </a:lnTo>
                <a:lnTo>
                  <a:pt x="901" y="477"/>
                </a:lnTo>
                <a:lnTo>
                  <a:pt x="904" y="481"/>
                </a:lnTo>
                <a:lnTo>
                  <a:pt x="905" y="483"/>
                </a:lnTo>
                <a:lnTo>
                  <a:pt x="906" y="484"/>
                </a:lnTo>
                <a:lnTo>
                  <a:pt x="907" y="486"/>
                </a:lnTo>
                <a:lnTo>
                  <a:pt x="908" y="491"/>
                </a:lnTo>
                <a:lnTo>
                  <a:pt x="909" y="493"/>
                </a:lnTo>
                <a:lnTo>
                  <a:pt x="910" y="495"/>
                </a:lnTo>
                <a:lnTo>
                  <a:pt x="910" y="495"/>
                </a:lnTo>
                <a:lnTo>
                  <a:pt x="911" y="495"/>
                </a:lnTo>
                <a:lnTo>
                  <a:pt x="910" y="495"/>
                </a:lnTo>
                <a:lnTo>
                  <a:pt x="910" y="495"/>
                </a:lnTo>
                <a:lnTo>
                  <a:pt x="909" y="495"/>
                </a:lnTo>
                <a:lnTo>
                  <a:pt x="909" y="496"/>
                </a:lnTo>
                <a:lnTo>
                  <a:pt x="907" y="496"/>
                </a:lnTo>
                <a:lnTo>
                  <a:pt x="905" y="498"/>
                </a:lnTo>
                <a:lnTo>
                  <a:pt x="900" y="501"/>
                </a:lnTo>
                <a:lnTo>
                  <a:pt x="894" y="506"/>
                </a:lnTo>
                <a:lnTo>
                  <a:pt x="892" y="508"/>
                </a:lnTo>
                <a:lnTo>
                  <a:pt x="888" y="511"/>
                </a:lnTo>
                <a:lnTo>
                  <a:pt x="886" y="512"/>
                </a:lnTo>
                <a:lnTo>
                  <a:pt x="885" y="513"/>
                </a:lnTo>
                <a:lnTo>
                  <a:pt x="884" y="513"/>
                </a:lnTo>
                <a:lnTo>
                  <a:pt x="883" y="514"/>
                </a:lnTo>
                <a:lnTo>
                  <a:pt x="882" y="514"/>
                </a:lnTo>
                <a:lnTo>
                  <a:pt x="881" y="514"/>
                </a:lnTo>
                <a:lnTo>
                  <a:pt x="878" y="515"/>
                </a:lnTo>
                <a:lnTo>
                  <a:pt x="874" y="515"/>
                </a:lnTo>
                <a:lnTo>
                  <a:pt x="873" y="516"/>
                </a:lnTo>
                <a:lnTo>
                  <a:pt x="872" y="516"/>
                </a:lnTo>
                <a:lnTo>
                  <a:pt x="871" y="517"/>
                </a:lnTo>
                <a:lnTo>
                  <a:pt x="868" y="519"/>
                </a:lnTo>
                <a:lnTo>
                  <a:pt x="868" y="519"/>
                </a:lnTo>
                <a:lnTo>
                  <a:pt x="867" y="520"/>
                </a:lnTo>
                <a:lnTo>
                  <a:pt x="866" y="520"/>
                </a:lnTo>
                <a:lnTo>
                  <a:pt x="865" y="520"/>
                </a:lnTo>
                <a:lnTo>
                  <a:pt x="862" y="521"/>
                </a:lnTo>
                <a:lnTo>
                  <a:pt x="861" y="521"/>
                </a:lnTo>
                <a:lnTo>
                  <a:pt x="860" y="521"/>
                </a:lnTo>
                <a:lnTo>
                  <a:pt x="859" y="521"/>
                </a:lnTo>
                <a:lnTo>
                  <a:pt x="858" y="521"/>
                </a:lnTo>
                <a:lnTo>
                  <a:pt x="857" y="520"/>
                </a:lnTo>
                <a:lnTo>
                  <a:pt x="857" y="520"/>
                </a:lnTo>
                <a:lnTo>
                  <a:pt x="855" y="518"/>
                </a:lnTo>
                <a:lnTo>
                  <a:pt x="855" y="518"/>
                </a:lnTo>
                <a:lnTo>
                  <a:pt x="854" y="518"/>
                </a:lnTo>
                <a:lnTo>
                  <a:pt x="851" y="517"/>
                </a:lnTo>
                <a:lnTo>
                  <a:pt x="850" y="517"/>
                </a:lnTo>
                <a:lnTo>
                  <a:pt x="849" y="516"/>
                </a:lnTo>
                <a:lnTo>
                  <a:pt x="847" y="515"/>
                </a:lnTo>
                <a:lnTo>
                  <a:pt x="843" y="512"/>
                </a:lnTo>
                <a:lnTo>
                  <a:pt x="841" y="510"/>
                </a:lnTo>
                <a:lnTo>
                  <a:pt x="839" y="509"/>
                </a:lnTo>
                <a:lnTo>
                  <a:pt x="837" y="508"/>
                </a:lnTo>
                <a:lnTo>
                  <a:pt x="835" y="507"/>
                </a:lnTo>
                <a:lnTo>
                  <a:pt x="833" y="507"/>
                </a:lnTo>
                <a:lnTo>
                  <a:pt x="831" y="506"/>
                </a:lnTo>
                <a:lnTo>
                  <a:pt x="829" y="506"/>
                </a:lnTo>
                <a:lnTo>
                  <a:pt x="828" y="506"/>
                </a:lnTo>
                <a:lnTo>
                  <a:pt x="827" y="507"/>
                </a:lnTo>
                <a:lnTo>
                  <a:pt x="827" y="507"/>
                </a:lnTo>
                <a:lnTo>
                  <a:pt x="826" y="507"/>
                </a:lnTo>
                <a:lnTo>
                  <a:pt x="824" y="508"/>
                </a:lnTo>
                <a:lnTo>
                  <a:pt x="821" y="509"/>
                </a:lnTo>
                <a:lnTo>
                  <a:pt x="821" y="510"/>
                </a:lnTo>
                <a:lnTo>
                  <a:pt x="819" y="511"/>
                </a:lnTo>
                <a:lnTo>
                  <a:pt x="816" y="514"/>
                </a:lnTo>
                <a:lnTo>
                  <a:pt x="814" y="515"/>
                </a:lnTo>
                <a:lnTo>
                  <a:pt x="808" y="520"/>
                </a:lnTo>
                <a:lnTo>
                  <a:pt x="805" y="521"/>
                </a:lnTo>
                <a:lnTo>
                  <a:pt x="804" y="522"/>
                </a:lnTo>
                <a:lnTo>
                  <a:pt x="803" y="523"/>
                </a:lnTo>
                <a:lnTo>
                  <a:pt x="802" y="523"/>
                </a:lnTo>
                <a:lnTo>
                  <a:pt x="801" y="523"/>
                </a:lnTo>
                <a:lnTo>
                  <a:pt x="799" y="523"/>
                </a:lnTo>
                <a:lnTo>
                  <a:pt x="797" y="524"/>
                </a:lnTo>
                <a:lnTo>
                  <a:pt x="793" y="524"/>
                </a:lnTo>
                <a:lnTo>
                  <a:pt x="791" y="524"/>
                </a:lnTo>
                <a:lnTo>
                  <a:pt x="790" y="523"/>
                </a:lnTo>
                <a:lnTo>
                  <a:pt x="789" y="523"/>
                </a:lnTo>
                <a:lnTo>
                  <a:pt x="788" y="523"/>
                </a:lnTo>
                <a:lnTo>
                  <a:pt x="787" y="522"/>
                </a:lnTo>
                <a:lnTo>
                  <a:pt x="785" y="521"/>
                </a:lnTo>
                <a:lnTo>
                  <a:pt x="783" y="520"/>
                </a:lnTo>
                <a:lnTo>
                  <a:pt x="782" y="519"/>
                </a:lnTo>
                <a:lnTo>
                  <a:pt x="779" y="517"/>
                </a:lnTo>
                <a:lnTo>
                  <a:pt x="777" y="516"/>
                </a:lnTo>
                <a:lnTo>
                  <a:pt x="774" y="513"/>
                </a:lnTo>
                <a:lnTo>
                  <a:pt x="770" y="509"/>
                </a:lnTo>
                <a:lnTo>
                  <a:pt x="769" y="509"/>
                </a:lnTo>
                <a:lnTo>
                  <a:pt x="768" y="508"/>
                </a:lnTo>
                <a:lnTo>
                  <a:pt x="767" y="507"/>
                </a:lnTo>
                <a:lnTo>
                  <a:pt x="764" y="506"/>
                </a:lnTo>
                <a:lnTo>
                  <a:pt x="762" y="505"/>
                </a:lnTo>
                <a:lnTo>
                  <a:pt x="756" y="501"/>
                </a:lnTo>
                <a:lnTo>
                  <a:pt x="751" y="498"/>
                </a:lnTo>
                <a:lnTo>
                  <a:pt x="750" y="498"/>
                </a:lnTo>
                <a:lnTo>
                  <a:pt x="748" y="497"/>
                </a:lnTo>
                <a:lnTo>
                  <a:pt x="747" y="497"/>
                </a:lnTo>
                <a:lnTo>
                  <a:pt x="743" y="495"/>
                </a:lnTo>
                <a:lnTo>
                  <a:pt x="737" y="493"/>
                </a:lnTo>
                <a:lnTo>
                  <a:pt x="735" y="492"/>
                </a:lnTo>
                <a:lnTo>
                  <a:pt x="733" y="492"/>
                </a:lnTo>
                <a:lnTo>
                  <a:pt x="731" y="491"/>
                </a:lnTo>
                <a:lnTo>
                  <a:pt x="729" y="490"/>
                </a:lnTo>
                <a:lnTo>
                  <a:pt x="727" y="490"/>
                </a:lnTo>
                <a:lnTo>
                  <a:pt x="724" y="490"/>
                </a:lnTo>
                <a:lnTo>
                  <a:pt x="722" y="489"/>
                </a:lnTo>
                <a:lnTo>
                  <a:pt x="721" y="489"/>
                </a:lnTo>
                <a:lnTo>
                  <a:pt x="720" y="489"/>
                </a:lnTo>
                <a:lnTo>
                  <a:pt x="718" y="489"/>
                </a:lnTo>
                <a:lnTo>
                  <a:pt x="717" y="490"/>
                </a:lnTo>
                <a:lnTo>
                  <a:pt x="716" y="490"/>
                </a:lnTo>
                <a:lnTo>
                  <a:pt x="714" y="491"/>
                </a:lnTo>
                <a:lnTo>
                  <a:pt x="713" y="491"/>
                </a:lnTo>
                <a:lnTo>
                  <a:pt x="712" y="492"/>
                </a:lnTo>
                <a:lnTo>
                  <a:pt x="710" y="494"/>
                </a:lnTo>
                <a:lnTo>
                  <a:pt x="708" y="495"/>
                </a:lnTo>
                <a:lnTo>
                  <a:pt x="704" y="499"/>
                </a:lnTo>
                <a:lnTo>
                  <a:pt x="697" y="506"/>
                </a:lnTo>
                <a:lnTo>
                  <a:pt x="695" y="507"/>
                </a:lnTo>
                <a:lnTo>
                  <a:pt x="690" y="511"/>
                </a:lnTo>
                <a:lnTo>
                  <a:pt x="687" y="514"/>
                </a:lnTo>
                <a:lnTo>
                  <a:pt x="684" y="516"/>
                </a:lnTo>
                <a:lnTo>
                  <a:pt x="683" y="517"/>
                </a:lnTo>
                <a:lnTo>
                  <a:pt x="682" y="518"/>
                </a:lnTo>
                <a:lnTo>
                  <a:pt x="681" y="519"/>
                </a:lnTo>
                <a:lnTo>
                  <a:pt x="681" y="520"/>
                </a:lnTo>
                <a:lnTo>
                  <a:pt x="680" y="521"/>
                </a:lnTo>
                <a:lnTo>
                  <a:pt x="679" y="523"/>
                </a:lnTo>
                <a:lnTo>
                  <a:pt x="678" y="525"/>
                </a:lnTo>
                <a:lnTo>
                  <a:pt x="676" y="531"/>
                </a:lnTo>
                <a:lnTo>
                  <a:pt x="676" y="533"/>
                </a:lnTo>
                <a:lnTo>
                  <a:pt x="675" y="534"/>
                </a:lnTo>
                <a:lnTo>
                  <a:pt x="674" y="536"/>
                </a:lnTo>
                <a:lnTo>
                  <a:pt x="673" y="538"/>
                </a:lnTo>
                <a:lnTo>
                  <a:pt x="670" y="543"/>
                </a:lnTo>
                <a:lnTo>
                  <a:pt x="669" y="545"/>
                </a:lnTo>
                <a:lnTo>
                  <a:pt x="668" y="547"/>
                </a:lnTo>
                <a:lnTo>
                  <a:pt x="666" y="549"/>
                </a:lnTo>
                <a:lnTo>
                  <a:pt x="661" y="554"/>
                </a:lnTo>
                <a:lnTo>
                  <a:pt x="655" y="560"/>
                </a:lnTo>
                <a:lnTo>
                  <a:pt x="653" y="563"/>
                </a:lnTo>
                <a:lnTo>
                  <a:pt x="651" y="565"/>
                </a:lnTo>
                <a:lnTo>
                  <a:pt x="650" y="567"/>
                </a:lnTo>
                <a:lnTo>
                  <a:pt x="646" y="575"/>
                </a:lnTo>
                <a:lnTo>
                  <a:pt x="644" y="578"/>
                </a:lnTo>
                <a:lnTo>
                  <a:pt x="641" y="584"/>
                </a:lnTo>
                <a:lnTo>
                  <a:pt x="640" y="587"/>
                </a:lnTo>
                <a:lnTo>
                  <a:pt x="638" y="592"/>
                </a:lnTo>
                <a:lnTo>
                  <a:pt x="635" y="597"/>
                </a:lnTo>
                <a:lnTo>
                  <a:pt x="634" y="599"/>
                </a:lnTo>
                <a:lnTo>
                  <a:pt x="633" y="602"/>
                </a:lnTo>
                <a:lnTo>
                  <a:pt x="632" y="607"/>
                </a:lnTo>
                <a:lnTo>
                  <a:pt x="631" y="610"/>
                </a:lnTo>
                <a:lnTo>
                  <a:pt x="629" y="612"/>
                </a:lnTo>
                <a:lnTo>
                  <a:pt x="627" y="616"/>
                </a:lnTo>
                <a:lnTo>
                  <a:pt x="626" y="618"/>
                </a:lnTo>
                <a:lnTo>
                  <a:pt x="625" y="621"/>
                </a:lnTo>
                <a:lnTo>
                  <a:pt x="624" y="623"/>
                </a:lnTo>
                <a:lnTo>
                  <a:pt x="622" y="627"/>
                </a:lnTo>
                <a:lnTo>
                  <a:pt x="622" y="628"/>
                </a:lnTo>
                <a:lnTo>
                  <a:pt x="622" y="629"/>
                </a:lnTo>
                <a:lnTo>
                  <a:pt x="621" y="633"/>
                </a:lnTo>
                <a:lnTo>
                  <a:pt x="620" y="639"/>
                </a:lnTo>
                <a:lnTo>
                  <a:pt x="619" y="642"/>
                </a:lnTo>
                <a:lnTo>
                  <a:pt x="619" y="644"/>
                </a:lnTo>
                <a:lnTo>
                  <a:pt x="618" y="646"/>
                </a:lnTo>
                <a:lnTo>
                  <a:pt x="617" y="648"/>
                </a:lnTo>
                <a:lnTo>
                  <a:pt x="617" y="649"/>
                </a:lnTo>
                <a:lnTo>
                  <a:pt x="616" y="651"/>
                </a:lnTo>
                <a:lnTo>
                  <a:pt x="615" y="652"/>
                </a:lnTo>
                <a:lnTo>
                  <a:pt x="614" y="653"/>
                </a:lnTo>
                <a:lnTo>
                  <a:pt x="613" y="655"/>
                </a:lnTo>
                <a:lnTo>
                  <a:pt x="612" y="656"/>
                </a:lnTo>
                <a:lnTo>
                  <a:pt x="611" y="656"/>
                </a:lnTo>
                <a:lnTo>
                  <a:pt x="610" y="656"/>
                </a:lnTo>
                <a:lnTo>
                  <a:pt x="609" y="657"/>
                </a:lnTo>
                <a:lnTo>
                  <a:pt x="608" y="657"/>
                </a:lnTo>
                <a:lnTo>
                  <a:pt x="608" y="657"/>
                </a:lnTo>
                <a:lnTo>
                  <a:pt x="607" y="657"/>
                </a:lnTo>
                <a:lnTo>
                  <a:pt x="606" y="657"/>
                </a:lnTo>
                <a:lnTo>
                  <a:pt x="605" y="656"/>
                </a:lnTo>
                <a:lnTo>
                  <a:pt x="604" y="656"/>
                </a:lnTo>
                <a:lnTo>
                  <a:pt x="604" y="655"/>
                </a:lnTo>
                <a:lnTo>
                  <a:pt x="603" y="655"/>
                </a:lnTo>
                <a:lnTo>
                  <a:pt x="603" y="654"/>
                </a:lnTo>
                <a:lnTo>
                  <a:pt x="603" y="653"/>
                </a:lnTo>
                <a:lnTo>
                  <a:pt x="602" y="652"/>
                </a:lnTo>
                <a:lnTo>
                  <a:pt x="602" y="651"/>
                </a:lnTo>
                <a:lnTo>
                  <a:pt x="602" y="646"/>
                </a:lnTo>
                <a:lnTo>
                  <a:pt x="601" y="640"/>
                </a:lnTo>
                <a:lnTo>
                  <a:pt x="600" y="637"/>
                </a:lnTo>
                <a:lnTo>
                  <a:pt x="600" y="633"/>
                </a:lnTo>
                <a:lnTo>
                  <a:pt x="600" y="630"/>
                </a:lnTo>
                <a:lnTo>
                  <a:pt x="599" y="626"/>
                </a:lnTo>
                <a:lnTo>
                  <a:pt x="598" y="622"/>
                </a:lnTo>
                <a:lnTo>
                  <a:pt x="598" y="620"/>
                </a:lnTo>
                <a:lnTo>
                  <a:pt x="597" y="618"/>
                </a:lnTo>
                <a:lnTo>
                  <a:pt x="597" y="611"/>
                </a:lnTo>
                <a:lnTo>
                  <a:pt x="597" y="610"/>
                </a:lnTo>
                <a:lnTo>
                  <a:pt x="596" y="608"/>
                </a:lnTo>
                <a:lnTo>
                  <a:pt x="596" y="607"/>
                </a:lnTo>
                <a:lnTo>
                  <a:pt x="595" y="605"/>
                </a:lnTo>
                <a:lnTo>
                  <a:pt x="595" y="603"/>
                </a:lnTo>
                <a:lnTo>
                  <a:pt x="594" y="602"/>
                </a:lnTo>
                <a:lnTo>
                  <a:pt x="593" y="600"/>
                </a:lnTo>
                <a:lnTo>
                  <a:pt x="591" y="599"/>
                </a:lnTo>
                <a:lnTo>
                  <a:pt x="591" y="598"/>
                </a:lnTo>
                <a:lnTo>
                  <a:pt x="590" y="597"/>
                </a:lnTo>
                <a:lnTo>
                  <a:pt x="589" y="596"/>
                </a:lnTo>
                <a:lnTo>
                  <a:pt x="588" y="596"/>
                </a:lnTo>
                <a:lnTo>
                  <a:pt x="587" y="596"/>
                </a:lnTo>
                <a:lnTo>
                  <a:pt x="586" y="595"/>
                </a:lnTo>
                <a:lnTo>
                  <a:pt x="584" y="595"/>
                </a:lnTo>
                <a:lnTo>
                  <a:pt x="583" y="595"/>
                </a:lnTo>
                <a:lnTo>
                  <a:pt x="582" y="595"/>
                </a:lnTo>
                <a:lnTo>
                  <a:pt x="581" y="595"/>
                </a:lnTo>
                <a:lnTo>
                  <a:pt x="580" y="595"/>
                </a:lnTo>
                <a:lnTo>
                  <a:pt x="579" y="595"/>
                </a:lnTo>
                <a:lnTo>
                  <a:pt x="576" y="596"/>
                </a:lnTo>
                <a:lnTo>
                  <a:pt x="574" y="597"/>
                </a:lnTo>
                <a:lnTo>
                  <a:pt x="572" y="597"/>
                </a:lnTo>
                <a:lnTo>
                  <a:pt x="569" y="597"/>
                </a:lnTo>
                <a:lnTo>
                  <a:pt x="566" y="598"/>
                </a:lnTo>
                <a:lnTo>
                  <a:pt x="562" y="598"/>
                </a:lnTo>
                <a:lnTo>
                  <a:pt x="556" y="599"/>
                </a:lnTo>
                <a:lnTo>
                  <a:pt x="553" y="600"/>
                </a:lnTo>
                <a:lnTo>
                  <a:pt x="548" y="600"/>
                </a:lnTo>
                <a:lnTo>
                  <a:pt x="547" y="600"/>
                </a:lnTo>
                <a:lnTo>
                  <a:pt x="546" y="600"/>
                </a:lnTo>
                <a:lnTo>
                  <a:pt x="543" y="600"/>
                </a:lnTo>
                <a:lnTo>
                  <a:pt x="538" y="598"/>
                </a:lnTo>
                <a:lnTo>
                  <a:pt x="536" y="598"/>
                </a:lnTo>
                <a:lnTo>
                  <a:pt x="534" y="597"/>
                </a:lnTo>
                <a:lnTo>
                  <a:pt x="531" y="595"/>
                </a:lnTo>
                <a:lnTo>
                  <a:pt x="529" y="594"/>
                </a:lnTo>
                <a:lnTo>
                  <a:pt x="527" y="593"/>
                </a:lnTo>
                <a:lnTo>
                  <a:pt x="524" y="590"/>
                </a:lnTo>
                <a:lnTo>
                  <a:pt x="523" y="589"/>
                </a:lnTo>
                <a:lnTo>
                  <a:pt x="522" y="589"/>
                </a:lnTo>
                <a:lnTo>
                  <a:pt x="521" y="588"/>
                </a:lnTo>
                <a:lnTo>
                  <a:pt x="517" y="587"/>
                </a:lnTo>
                <a:lnTo>
                  <a:pt x="516" y="586"/>
                </a:lnTo>
                <a:lnTo>
                  <a:pt x="514" y="586"/>
                </a:lnTo>
                <a:lnTo>
                  <a:pt x="513" y="585"/>
                </a:lnTo>
                <a:lnTo>
                  <a:pt x="512" y="585"/>
                </a:lnTo>
                <a:lnTo>
                  <a:pt x="511" y="585"/>
                </a:lnTo>
                <a:lnTo>
                  <a:pt x="509" y="585"/>
                </a:lnTo>
                <a:lnTo>
                  <a:pt x="508" y="585"/>
                </a:lnTo>
                <a:lnTo>
                  <a:pt x="507" y="585"/>
                </a:lnTo>
                <a:lnTo>
                  <a:pt x="502" y="585"/>
                </a:lnTo>
                <a:lnTo>
                  <a:pt x="501" y="585"/>
                </a:lnTo>
                <a:lnTo>
                  <a:pt x="500" y="585"/>
                </a:lnTo>
                <a:lnTo>
                  <a:pt x="499" y="585"/>
                </a:lnTo>
                <a:lnTo>
                  <a:pt x="498" y="585"/>
                </a:lnTo>
                <a:lnTo>
                  <a:pt x="498" y="585"/>
                </a:lnTo>
                <a:lnTo>
                  <a:pt x="497" y="585"/>
                </a:lnTo>
                <a:lnTo>
                  <a:pt x="497" y="584"/>
                </a:lnTo>
                <a:lnTo>
                  <a:pt x="496" y="584"/>
                </a:lnTo>
                <a:lnTo>
                  <a:pt x="496" y="583"/>
                </a:lnTo>
                <a:lnTo>
                  <a:pt x="495" y="582"/>
                </a:lnTo>
                <a:lnTo>
                  <a:pt x="495" y="582"/>
                </a:lnTo>
                <a:lnTo>
                  <a:pt x="494" y="581"/>
                </a:lnTo>
                <a:lnTo>
                  <a:pt x="494" y="580"/>
                </a:lnTo>
                <a:lnTo>
                  <a:pt x="494" y="579"/>
                </a:lnTo>
                <a:lnTo>
                  <a:pt x="493" y="573"/>
                </a:lnTo>
                <a:lnTo>
                  <a:pt x="492" y="570"/>
                </a:lnTo>
                <a:lnTo>
                  <a:pt x="492" y="568"/>
                </a:lnTo>
                <a:lnTo>
                  <a:pt x="492" y="567"/>
                </a:lnTo>
                <a:lnTo>
                  <a:pt x="491" y="566"/>
                </a:lnTo>
                <a:lnTo>
                  <a:pt x="491" y="564"/>
                </a:lnTo>
                <a:lnTo>
                  <a:pt x="490" y="563"/>
                </a:lnTo>
                <a:lnTo>
                  <a:pt x="489" y="562"/>
                </a:lnTo>
                <a:lnTo>
                  <a:pt x="488" y="560"/>
                </a:lnTo>
                <a:lnTo>
                  <a:pt x="486" y="559"/>
                </a:lnTo>
                <a:lnTo>
                  <a:pt x="485" y="558"/>
                </a:lnTo>
                <a:lnTo>
                  <a:pt x="484" y="557"/>
                </a:lnTo>
                <a:lnTo>
                  <a:pt x="483" y="556"/>
                </a:lnTo>
                <a:lnTo>
                  <a:pt x="482" y="555"/>
                </a:lnTo>
                <a:lnTo>
                  <a:pt x="480" y="555"/>
                </a:lnTo>
                <a:lnTo>
                  <a:pt x="478" y="554"/>
                </a:lnTo>
                <a:lnTo>
                  <a:pt x="477" y="554"/>
                </a:lnTo>
                <a:lnTo>
                  <a:pt x="475" y="554"/>
                </a:lnTo>
                <a:lnTo>
                  <a:pt x="470" y="554"/>
                </a:lnTo>
                <a:lnTo>
                  <a:pt x="468" y="554"/>
                </a:lnTo>
                <a:lnTo>
                  <a:pt x="466" y="554"/>
                </a:lnTo>
                <a:lnTo>
                  <a:pt x="464" y="554"/>
                </a:lnTo>
                <a:lnTo>
                  <a:pt x="462" y="554"/>
                </a:lnTo>
                <a:lnTo>
                  <a:pt x="461" y="553"/>
                </a:lnTo>
                <a:lnTo>
                  <a:pt x="459" y="553"/>
                </a:lnTo>
                <a:lnTo>
                  <a:pt x="457" y="552"/>
                </a:lnTo>
                <a:lnTo>
                  <a:pt x="456" y="552"/>
                </a:lnTo>
                <a:lnTo>
                  <a:pt x="446" y="547"/>
                </a:lnTo>
                <a:lnTo>
                  <a:pt x="444" y="545"/>
                </a:lnTo>
                <a:lnTo>
                  <a:pt x="440" y="542"/>
                </a:lnTo>
                <a:lnTo>
                  <a:pt x="438" y="542"/>
                </a:lnTo>
                <a:lnTo>
                  <a:pt x="436" y="540"/>
                </a:lnTo>
                <a:lnTo>
                  <a:pt x="435" y="540"/>
                </a:lnTo>
                <a:lnTo>
                  <a:pt x="434" y="540"/>
                </a:lnTo>
                <a:lnTo>
                  <a:pt x="433" y="540"/>
                </a:lnTo>
                <a:lnTo>
                  <a:pt x="432" y="540"/>
                </a:lnTo>
                <a:lnTo>
                  <a:pt x="432" y="540"/>
                </a:lnTo>
                <a:lnTo>
                  <a:pt x="431" y="540"/>
                </a:lnTo>
                <a:lnTo>
                  <a:pt x="429" y="540"/>
                </a:lnTo>
                <a:lnTo>
                  <a:pt x="426" y="541"/>
                </a:lnTo>
                <a:lnTo>
                  <a:pt x="424" y="542"/>
                </a:lnTo>
                <a:lnTo>
                  <a:pt x="422" y="542"/>
                </a:lnTo>
                <a:lnTo>
                  <a:pt x="420" y="542"/>
                </a:lnTo>
                <a:lnTo>
                  <a:pt x="416" y="542"/>
                </a:lnTo>
                <a:lnTo>
                  <a:pt x="413" y="542"/>
                </a:lnTo>
                <a:lnTo>
                  <a:pt x="409" y="542"/>
                </a:lnTo>
                <a:lnTo>
                  <a:pt x="404" y="542"/>
                </a:lnTo>
                <a:lnTo>
                  <a:pt x="403" y="542"/>
                </a:lnTo>
                <a:lnTo>
                  <a:pt x="402" y="542"/>
                </a:lnTo>
                <a:lnTo>
                  <a:pt x="401" y="542"/>
                </a:lnTo>
                <a:lnTo>
                  <a:pt x="400" y="542"/>
                </a:lnTo>
                <a:lnTo>
                  <a:pt x="399" y="542"/>
                </a:lnTo>
                <a:lnTo>
                  <a:pt x="398" y="543"/>
                </a:lnTo>
                <a:lnTo>
                  <a:pt x="397" y="544"/>
                </a:lnTo>
                <a:lnTo>
                  <a:pt x="396" y="545"/>
                </a:lnTo>
                <a:lnTo>
                  <a:pt x="395" y="546"/>
                </a:lnTo>
                <a:lnTo>
                  <a:pt x="394" y="548"/>
                </a:lnTo>
                <a:lnTo>
                  <a:pt x="392" y="550"/>
                </a:lnTo>
                <a:lnTo>
                  <a:pt x="390" y="555"/>
                </a:lnTo>
                <a:lnTo>
                  <a:pt x="389" y="558"/>
                </a:lnTo>
                <a:lnTo>
                  <a:pt x="387" y="563"/>
                </a:lnTo>
                <a:lnTo>
                  <a:pt x="386" y="565"/>
                </a:lnTo>
                <a:lnTo>
                  <a:pt x="385" y="567"/>
                </a:lnTo>
                <a:lnTo>
                  <a:pt x="385" y="568"/>
                </a:lnTo>
                <a:lnTo>
                  <a:pt x="381" y="573"/>
                </a:lnTo>
                <a:lnTo>
                  <a:pt x="378" y="579"/>
                </a:lnTo>
                <a:lnTo>
                  <a:pt x="376" y="581"/>
                </a:lnTo>
                <a:lnTo>
                  <a:pt x="375" y="582"/>
                </a:lnTo>
                <a:lnTo>
                  <a:pt x="374" y="583"/>
                </a:lnTo>
                <a:lnTo>
                  <a:pt x="372" y="584"/>
                </a:lnTo>
                <a:lnTo>
                  <a:pt x="371" y="586"/>
                </a:lnTo>
                <a:lnTo>
                  <a:pt x="367" y="588"/>
                </a:lnTo>
                <a:lnTo>
                  <a:pt x="366" y="589"/>
                </a:lnTo>
                <a:lnTo>
                  <a:pt x="364" y="590"/>
                </a:lnTo>
                <a:lnTo>
                  <a:pt x="363" y="590"/>
                </a:lnTo>
                <a:lnTo>
                  <a:pt x="361" y="590"/>
                </a:lnTo>
                <a:lnTo>
                  <a:pt x="360" y="590"/>
                </a:lnTo>
                <a:lnTo>
                  <a:pt x="358" y="590"/>
                </a:lnTo>
                <a:lnTo>
                  <a:pt x="357" y="590"/>
                </a:lnTo>
                <a:lnTo>
                  <a:pt x="356" y="589"/>
                </a:lnTo>
                <a:lnTo>
                  <a:pt x="355" y="589"/>
                </a:lnTo>
                <a:lnTo>
                  <a:pt x="354" y="588"/>
                </a:lnTo>
                <a:lnTo>
                  <a:pt x="352" y="587"/>
                </a:lnTo>
                <a:lnTo>
                  <a:pt x="351" y="586"/>
                </a:lnTo>
                <a:lnTo>
                  <a:pt x="351" y="586"/>
                </a:lnTo>
                <a:lnTo>
                  <a:pt x="350" y="585"/>
                </a:lnTo>
                <a:lnTo>
                  <a:pt x="349" y="585"/>
                </a:lnTo>
                <a:lnTo>
                  <a:pt x="349" y="585"/>
                </a:lnTo>
                <a:lnTo>
                  <a:pt x="348" y="585"/>
                </a:lnTo>
                <a:lnTo>
                  <a:pt x="347" y="585"/>
                </a:lnTo>
                <a:lnTo>
                  <a:pt x="346" y="586"/>
                </a:lnTo>
                <a:lnTo>
                  <a:pt x="344" y="587"/>
                </a:lnTo>
                <a:lnTo>
                  <a:pt x="343" y="587"/>
                </a:lnTo>
                <a:lnTo>
                  <a:pt x="342" y="588"/>
                </a:lnTo>
                <a:lnTo>
                  <a:pt x="341" y="588"/>
                </a:lnTo>
                <a:lnTo>
                  <a:pt x="340" y="588"/>
                </a:lnTo>
                <a:lnTo>
                  <a:pt x="339" y="588"/>
                </a:lnTo>
                <a:lnTo>
                  <a:pt x="338" y="588"/>
                </a:lnTo>
                <a:lnTo>
                  <a:pt x="337" y="588"/>
                </a:lnTo>
                <a:lnTo>
                  <a:pt x="335" y="588"/>
                </a:lnTo>
                <a:lnTo>
                  <a:pt x="331" y="587"/>
                </a:lnTo>
                <a:lnTo>
                  <a:pt x="329" y="587"/>
                </a:lnTo>
                <a:lnTo>
                  <a:pt x="325" y="586"/>
                </a:lnTo>
                <a:lnTo>
                  <a:pt x="323" y="586"/>
                </a:lnTo>
                <a:lnTo>
                  <a:pt x="320" y="586"/>
                </a:lnTo>
                <a:lnTo>
                  <a:pt x="318" y="586"/>
                </a:lnTo>
                <a:lnTo>
                  <a:pt x="313" y="586"/>
                </a:lnTo>
                <a:lnTo>
                  <a:pt x="310" y="586"/>
                </a:lnTo>
                <a:lnTo>
                  <a:pt x="306" y="586"/>
                </a:lnTo>
                <a:lnTo>
                  <a:pt x="301" y="585"/>
                </a:lnTo>
                <a:lnTo>
                  <a:pt x="295" y="585"/>
                </a:lnTo>
                <a:lnTo>
                  <a:pt x="277" y="583"/>
                </a:lnTo>
                <a:lnTo>
                  <a:pt x="273" y="583"/>
                </a:lnTo>
                <a:lnTo>
                  <a:pt x="271" y="583"/>
                </a:lnTo>
                <a:lnTo>
                  <a:pt x="268" y="583"/>
                </a:lnTo>
                <a:lnTo>
                  <a:pt x="267" y="583"/>
                </a:lnTo>
                <a:lnTo>
                  <a:pt x="262" y="583"/>
                </a:lnTo>
                <a:lnTo>
                  <a:pt x="259" y="583"/>
                </a:lnTo>
                <a:lnTo>
                  <a:pt x="257" y="583"/>
                </a:lnTo>
                <a:lnTo>
                  <a:pt x="253" y="583"/>
                </a:lnTo>
                <a:lnTo>
                  <a:pt x="246" y="582"/>
                </a:lnTo>
                <a:lnTo>
                  <a:pt x="244" y="582"/>
                </a:lnTo>
                <a:lnTo>
                  <a:pt x="242" y="582"/>
                </a:lnTo>
                <a:lnTo>
                  <a:pt x="240" y="581"/>
                </a:lnTo>
                <a:lnTo>
                  <a:pt x="238" y="581"/>
                </a:lnTo>
                <a:lnTo>
                  <a:pt x="237" y="580"/>
                </a:lnTo>
                <a:lnTo>
                  <a:pt x="235" y="580"/>
                </a:lnTo>
                <a:lnTo>
                  <a:pt x="233" y="579"/>
                </a:lnTo>
                <a:lnTo>
                  <a:pt x="231" y="578"/>
                </a:lnTo>
                <a:lnTo>
                  <a:pt x="229" y="577"/>
                </a:lnTo>
                <a:lnTo>
                  <a:pt x="225" y="575"/>
                </a:lnTo>
                <a:lnTo>
                  <a:pt x="217" y="571"/>
                </a:lnTo>
                <a:lnTo>
                  <a:pt x="205" y="565"/>
                </a:lnTo>
                <a:lnTo>
                  <a:pt x="201" y="562"/>
                </a:lnTo>
                <a:lnTo>
                  <a:pt x="199" y="561"/>
                </a:lnTo>
                <a:lnTo>
                  <a:pt x="197" y="560"/>
                </a:lnTo>
                <a:lnTo>
                  <a:pt x="196" y="559"/>
                </a:lnTo>
                <a:lnTo>
                  <a:pt x="194" y="557"/>
                </a:lnTo>
                <a:lnTo>
                  <a:pt x="191" y="555"/>
                </a:lnTo>
                <a:lnTo>
                  <a:pt x="189" y="553"/>
                </a:lnTo>
                <a:lnTo>
                  <a:pt x="187" y="552"/>
                </a:lnTo>
                <a:lnTo>
                  <a:pt x="185" y="550"/>
                </a:lnTo>
                <a:lnTo>
                  <a:pt x="184" y="548"/>
                </a:lnTo>
                <a:lnTo>
                  <a:pt x="183" y="547"/>
                </a:lnTo>
                <a:lnTo>
                  <a:pt x="182" y="546"/>
                </a:lnTo>
                <a:lnTo>
                  <a:pt x="181" y="545"/>
                </a:lnTo>
                <a:lnTo>
                  <a:pt x="180" y="544"/>
                </a:lnTo>
                <a:lnTo>
                  <a:pt x="180" y="543"/>
                </a:lnTo>
                <a:lnTo>
                  <a:pt x="179" y="542"/>
                </a:lnTo>
                <a:lnTo>
                  <a:pt x="178" y="538"/>
                </a:lnTo>
                <a:lnTo>
                  <a:pt x="178" y="537"/>
                </a:lnTo>
                <a:lnTo>
                  <a:pt x="178" y="536"/>
                </a:lnTo>
                <a:lnTo>
                  <a:pt x="178" y="536"/>
                </a:lnTo>
                <a:lnTo>
                  <a:pt x="177" y="535"/>
                </a:lnTo>
                <a:lnTo>
                  <a:pt x="177" y="535"/>
                </a:lnTo>
                <a:lnTo>
                  <a:pt x="176" y="534"/>
                </a:lnTo>
                <a:lnTo>
                  <a:pt x="175" y="533"/>
                </a:lnTo>
                <a:lnTo>
                  <a:pt x="174" y="533"/>
                </a:lnTo>
                <a:lnTo>
                  <a:pt x="173" y="533"/>
                </a:lnTo>
                <a:lnTo>
                  <a:pt x="172" y="532"/>
                </a:lnTo>
                <a:lnTo>
                  <a:pt x="171" y="532"/>
                </a:lnTo>
                <a:lnTo>
                  <a:pt x="170" y="532"/>
                </a:lnTo>
                <a:lnTo>
                  <a:pt x="170" y="532"/>
                </a:lnTo>
                <a:lnTo>
                  <a:pt x="169" y="531"/>
                </a:lnTo>
                <a:lnTo>
                  <a:pt x="168" y="530"/>
                </a:lnTo>
                <a:lnTo>
                  <a:pt x="166" y="528"/>
                </a:lnTo>
                <a:lnTo>
                  <a:pt x="165" y="528"/>
                </a:lnTo>
                <a:lnTo>
                  <a:pt x="164" y="527"/>
                </a:lnTo>
                <a:lnTo>
                  <a:pt x="163" y="526"/>
                </a:lnTo>
                <a:lnTo>
                  <a:pt x="162" y="526"/>
                </a:lnTo>
                <a:lnTo>
                  <a:pt x="161" y="525"/>
                </a:lnTo>
                <a:lnTo>
                  <a:pt x="157" y="524"/>
                </a:lnTo>
                <a:lnTo>
                  <a:pt x="156" y="524"/>
                </a:lnTo>
                <a:lnTo>
                  <a:pt x="156" y="524"/>
                </a:lnTo>
                <a:lnTo>
                  <a:pt x="155" y="523"/>
                </a:lnTo>
                <a:lnTo>
                  <a:pt x="155" y="523"/>
                </a:lnTo>
                <a:lnTo>
                  <a:pt x="154" y="522"/>
                </a:lnTo>
                <a:lnTo>
                  <a:pt x="154" y="521"/>
                </a:lnTo>
                <a:lnTo>
                  <a:pt x="154" y="521"/>
                </a:lnTo>
                <a:lnTo>
                  <a:pt x="154" y="520"/>
                </a:lnTo>
                <a:lnTo>
                  <a:pt x="153" y="519"/>
                </a:lnTo>
                <a:lnTo>
                  <a:pt x="152" y="519"/>
                </a:lnTo>
                <a:lnTo>
                  <a:pt x="150" y="518"/>
                </a:lnTo>
                <a:lnTo>
                  <a:pt x="149" y="517"/>
                </a:lnTo>
                <a:lnTo>
                  <a:pt x="148" y="516"/>
                </a:lnTo>
                <a:lnTo>
                  <a:pt x="146" y="514"/>
                </a:lnTo>
                <a:lnTo>
                  <a:pt x="145" y="513"/>
                </a:lnTo>
                <a:lnTo>
                  <a:pt x="144" y="513"/>
                </a:lnTo>
                <a:lnTo>
                  <a:pt x="144" y="512"/>
                </a:lnTo>
                <a:lnTo>
                  <a:pt x="143" y="512"/>
                </a:lnTo>
                <a:lnTo>
                  <a:pt x="141" y="512"/>
                </a:lnTo>
                <a:lnTo>
                  <a:pt x="139" y="511"/>
                </a:lnTo>
                <a:lnTo>
                  <a:pt x="137" y="510"/>
                </a:lnTo>
                <a:lnTo>
                  <a:pt x="136" y="510"/>
                </a:lnTo>
                <a:lnTo>
                  <a:pt x="135" y="509"/>
                </a:lnTo>
                <a:lnTo>
                  <a:pt x="135" y="508"/>
                </a:lnTo>
                <a:lnTo>
                  <a:pt x="134" y="507"/>
                </a:lnTo>
                <a:lnTo>
                  <a:pt x="133" y="507"/>
                </a:lnTo>
                <a:lnTo>
                  <a:pt x="132" y="505"/>
                </a:lnTo>
                <a:lnTo>
                  <a:pt x="132" y="504"/>
                </a:lnTo>
                <a:lnTo>
                  <a:pt x="131" y="504"/>
                </a:lnTo>
                <a:lnTo>
                  <a:pt x="131" y="503"/>
                </a:lnTo>
                <a:lnTo>
                  <a:pt x="130" y="502"/>
                </a:lnTo>
                <a:lnTo>
                  <a:pt x="129" y="502"/>
                </a:lnTo>
                <a:lnTo>
                  <a:pt x="129" y="502"/>
                </a:lnTo>
                <a:lnTo>
                  <a:pt x="128" y="501"/>
                </a:lnTo>
                <a:lnTo>
                  <a:pt x="127" y="501"/>
                </a:lnTo>
                <a:lnTo>
                  <a:pt x="126" y="501"/>
                </a:lnTo>
                <a:lnTo>
                  <a:pt x="121" y="501"/>
                </a:lnTo>
                <a:lnTo>
                  <a:pt x="119" y="501"/>
                </a:lnTo>
                <a:lnTo>
                  <a:pt x="116" y="501"/>
                </a:lnTo>
                <a:lnTo>
                  <a:pt x="113" y="501"/>
                </a:lnTo>
                <a:lnTo>
                  <a:pt x="110" y="502"/>
                </a:lnTo>
                <a:lnTo>
                  <a:pt x="108" y="502"/>
                </a:lnTo>
                <a:lnTo>
                  <a:pt x="107" y="503"/>
                </a:lnTo>
                <a:lnTo>
                  <a:pt x="106" y="503"/>
                </a:lnTo>
                <a:lnTo>
                  <a:pt x="105" y="504"/>
                </a:lnTo>
                <a:lnTo>
                  <a:pt x="103" y="504"/>
                </a:lnTo>
                <a:lnTo>
                  <a:pt x="102" y="505"/>
                </a:lnTo>
                <a:lnTo>
                  <a:pt x="97" y="509"/>
                </a:lnTo>
                <a:lnTo>
                  <a:pt x="95" y="510"/>
                </a:lnTo>
                <a:lnTo>
                  <a:pt x="94" y="510"/>
                </a:lnTo>
                <a:lnTo>
                  <a:pt x="92" y="511"/>
                </a:lnTo>
                <a:lnTo>
                  <a:pt x="91" y="512"/>
                </a:lnTo>
                <a:lnTo>
                  <a:pt x="90" y="512"/>
                </a:lnTo>
                <a:lnTo>
                  <a:pt x="89" y="512"/>
                </a:lnTo>
                <a:lnTo>
                  <a:pt x="87" y="512"/>
                </a:lnTo>
                <a:lnTo>
                  <a:pt x="85" y="512"/>
                </a:lnTo>
                <a:lnTo>
                  <a:pt x="83" y="512"/>
                </a:lnTo>
                <a:lnTo>
                  <a:pt x="81" y="512"/>
                </a:lnTo>
                <a:lnTo>
                  <a:pt x="77" y="512"/>
                </a:lnTo>
                <a:lnTo>
                  <a:pt x="68" y="511"/>
                </a:lnTo>
                <a:lnTo>
                  <a:pt x="67" y="510"/>
                </a:lnTo>
                <a:lnTo>
                  <a:pt x="65" y="510"/>
                </a:lnTo>
                <a:lnTo>
                  <a:pt x="63" y="509"/>
                </a:lnTo>
                <a:lnTo>
                  <a:pt x="62" y="508"/>
                </a:lnTo>
                <a:lnTo>
                  <a:pt x="60" y="507"/>
                </a:lnTo>
                <a:lnTo>
                  <a:pt x="58" y="505"/>
                </a:lnTo>
                <a:lnTo>
                  <a:pt x="56" y="504"/>
                </a:lnTo>
                <a:lnTo>
                  <a:pt x="50" y="499"/>
                </a:lnTo>
                <a:lnTo>
                  <a:pt x="48" y="497"/>
                </a:lnTo>
                <a:lnTo>
                  <a:pt x="47" y="496"/>
                </a:lnTo>
                <a:lnTo>
                  <a:pt x="45" y="495"/>
                </a:lnTo>
                <a:lnTo>
                  <a:pt x="44" y="494"/>
                </a:lnTo>
                <a:lnTo>
                  <a:pt x="39" y="492"/>
                </a:lnTo>
                <a:lnTo>
                  <a:pt x="34" y="489"/>
                </a:lnTo>
                <a:lnTo>
                  <a:pt x="33" y="488"/>
                </a:lnTo>
                <a:lnTo>
                  <a:pt x="31" y="488"/>
                </a:lnTo>
                <a:lnTo>
                  <a:pt x="29" y="487"/>
                </a:lnTo>
                <a:lnTo>
                  <a:pt x="26" y="486"/>
                </a:lnTo>
                <a:lnTo>
                  <a:pt x="18" y="485"/>
                </a:lnTo>
                <a:lnTo>
                  <a:pt x="15" y="484"/>
                </a:lnTo>
                <a:lnTo>
                  <a:pt x="13" y="484"/>
                </a:lnTo>
                <a:lnTo>
                  <a:pt x="11" y="483"/>
                </a:lnTo>
                <a:lnTo>
                  <a:pt x="9" y="482"/>
                </a:lnTo>
                <a:lnTo>
                  <a:pt x="0" y="479"/>
                </a:lnTo>
                <a:lnTo>
                  <a:pt x="1" y="478"/>
                </a:lnTo>
                <a:lnTo>
                  <a:pt x="2" y="476"/>
                </a:lnTo>
                <a:lnTo>
                  <a:pt x="4" y="471"/>
                </a:lnTo>
                <a:lnTo>
                  <a:pt x="4" y="470"/>
                </a:lnTo>
                <a:lnTo>
                  <a:pt x="5" y="470"/>
                </a:lnTo>
                <a:lnTo>
                  <a:pt x="5" y="469"/>
                </a:lnTo>
                <a:lnTo>
                  <a:pt x="6" y="469"/>
                </a:lnTo>
                <a:lnTo>
                  <a:pt x="7" y="469"/>
                </a:lnTo>
                <a:lnTo>
                  <a:pt x="7" y="468"/>
                </a:lnTo>
                <a:lnTo>
                  <a:pt x="9" y="467"/>
                </a:lnTo>
                <a:lnTo>
                  <a:pt x="10" y="467"/>
                </a:lnTo>
                <a:lnTo>
                  <a:pt x="10" y="466"/>
                </a:lnTo>
                <a:lnTo>
                  <a:pt x="10" y="466"/>
                </a:lnTo>
                <a:lnTo>
                  <a:pt x="10" y="466"/>
                </a:lnTo>
                <a:lnTo>
                  <a:pt x="9" y="465"/>
                </a:lnTo>
                <a:lnTo>
                  <a:pt x="9" y="465"/>
                </a:lnTo>
                <a:lnTo>
                  <a:pt x="9" y="465"/>
                </a:lnTo>
                <a:lnTo>
                  <a:pt x="9" y="464"/>
                </a:lnTo>
                <a:lnTo>
                  <a:pt x="10" y="464"/>
                </a:lnTo>
                <a:lnTo>
                  <a:pt x="11" y="463"/>
                </a:lnTo>
                <a:lnTo>
                  <a:pt x="11" y="462"/>
                </a:lnTo>
                <a:lnTo>
                  <a:pt x="12" y="460"/>
                </a:lnTo>
                <a:lnTo>
                  <a:pt x="12" y="460"/>
                </a:lnTo>
                <a:lnTo>
                  <a:pt x="12" y="459"/>
                </a:lnTo>
                <a:lnTo>
                  <a:pt x="12" y="458"/>
                </a:lnTo>
                <a:lnTo>
                  <a:pt x="13" y="458"/>
                </a:lnTo>
                <a:lnTo>
                  <a:pt x="13" y="458"/>
                </a:lnTo>
                <a:lnTo>
                  <a:pt x="15" y="458"/>
                </a:lnTo>
                <a:lnTo>
                  <a:pt x="15" y="457"/>
                </a:lnTo>
                <a:lnTo>
                  <a:pt x="16" y="457"/>
                </a:lnTo>
                <a:lnTo>
                  <a:pt x="16" y="457"/>
                </a:lnTo>
                <a:lnTo>
                  <a:pt x="17" y="456"/>
                </a:lnTo>
                <a:lnTo>
                  <a:pt x="19" y="454"/>
                </a:lnTo>
                <a:lnTo>
                  <a:pt x="19" y="453"/>
                </a:lnTo>
                <a:lnTo>
                  <a:pt x="19" y="453"/>
                </a:lnTo>
                <a:lnTo>
                  <a:pt x="20" y="453"/>
                </a:lnTo>
                <a:lnTo>
                  <a:pt x="20" y="452"/>
                </a:lnTo>
                <a:lnTo>
                  <a:pt x="20" y="452"/>
                </a:lnTo>
                <a:lnTo>
                  <a:pt x="21" y="451"/>
                </a:lnTo>
                <a:lnTo>
                  <a:pt x="22" y="451"/>
                </a:lnTo>
                <a:lnTo>
                  <a:pt x="23" y="450"/>
                </a:lnTo>
                <a:lnTo>
                  <a:pt x="25" y="450"/>
                </a:lnTo>
                <a:lnTo>
                  <a:pt x="26" y="450"/>
                </a:lnTo>
                <a:lnTo>
                  <a:pt x="28" y="450"/>
                </a:lnTo>
                <a:lnTo>
                  <a:pt x="29" y="450"/>
                </a:lnTo>
                <a:lnTo>
                  <a:pt x="30" y="450"/>
                </a:lnTo>
                <a:lnTo>
                  <a:pt x="31" y="450"/>
                </a:lnTo>
                <a:lnTo>
                  <a:pt x="32" y="451"/>
                </a:lnTo>
                <a:lnTo>
                  <a:pt x="33" y="452"/>
                </a:lnTo>
                <a:lnTo>
                  <a:pt x="35" y="454"/>
                </a:lnTo>
                <a:lnTo>
                  <a:pt x="36" y="454"/>
                </a:lnTo>
                <a:lnTo>
                  <a:pt x="37" y="455"/>
                </a:lnTo>
                <a:lnTo>
                  <a:pt x="38" y="455"/>
                </a:lnTo>
                <a:lnTo>
                  <a:pt x="40" y="455"/>
                </a:lnTo>
                <a:lnTo>
                  <a:pt x="41" y="456"/>
                </a:lnTo>
                <a:lnTo>
                  <a:pt x="43" y="456"/>
                </a:lnTo>
                <a:lnTo>
                  <a:pt x="43" y="456"/>
                </a:lnTo>
                <a:lnTo>
                  <a:pt x="44" y="456"/>
                </a:lnTo>
                <a:lnTo>
                  <a:pt x="45" y="455"/>
                </a:lnTo>
                <a:lnTo>
                  <a:pt x="46" y="455"/>
                </a:lnTo>
                <a:lnTo>
                  <a:pt x="46" y="454"/>
                </a:lnTo>
                <a:lnTo>
                  <a:pt x="47" y="453"/>
                </a:lnTo>
                <a:lnTo>
                  <a:pt x="48" y="452"/>
                </a:lnTo>
                <a:lnTo>
                  <a:pt x="49" y="451"/>
                </a:lnTo>
                <a:lnTo>
                  <a:pt x="51" y="449"/>
                </a:lnTo>
                <a:lnTo>
                  <a:pt x="53" y="446"/>
                </a:lnTo>
                <a:lnTo>
                  <a:pt x="54" y="445"/>
                </a:lnTo>
                <a:lnTo>
                  <a:pt x="54" y="444"/>
                </a:lnTo>
                <a:lnTo>
                  <a:pt x="55" y="444"/>
                </a:lnTo>
                <a:lnTo>
                  <a:pt x="56" y="444"/>
                </a:lnTo>
                <a:lnTo>
                  <a:pt x="56" y="443"/>
                </a:lnTo>
                <a:lnTo>
                  <a:pt x="57" y="443"/>
                </a:lnTo>
                <a:lnTo>
                  <a:pt x="59" y="443"/>
                </a:lnTo>
                <a:lnTo>
                  <a:pt x="64" y="442"/>
                </a:lnTo>
                <a:lnTo>
                  <a:pt x="66" y="442"/>
                </a:lnTo>
                <a:lnTo>
                  <a:pt x="67" y="442"/>
                </a:lnTo>
                <a:lnTo>
                  <a:pt x="69" y="442"/>
                </a:lnTo>
                <a:lnTo>
                  <a:pt x="70" y="443"/>
                </a:lnTo>
                <a:lnTo>
                  <a:pt x="72" y="443"/>
                </a:lnTo>
                <a:lnTo>
                  <a:pt x="73" y="444"/>
                </a:lnTo>
                <a:lnTo>
                  <a:pt x="75" y="445"/>
                </a:lnTo>
                <a:lnTo>
                  <a:pt x="78" y="447"/>
                </a:lnTo>
                <a:lnTo>
                  <a:pt x="79" y="448"/>
                </a:lnTo>
                <a:lnTo>
                  <a:pt x="79" y="448"/>
                </a:lnTo>
                <a:lnTo>
                  <a:pt x="80" y="448"/>
                </a:lnTo>
                <a:lnTo>
                  <a:pt x="81" y="448"/>
                </a:lnTo>
                <a:lnTo>
                  <a:pt x="82" y="448"/>
                </a:lnTo>
                <a:lnTo>
                  <a:pt x="82" y="448"/>
                </a:lnTo>
                <a:lnTo>
                  <a:pt x="83" y="448"/>
                </a:lnTo>
                <a:lnTo>
                  <a:pt x="84" y="447"/>
                </a:lnTo>
                <a:lnTo>
                  <a:pt x="85" y="446"/>
                </a:lnTo>
                <a:lnTo>
                  <a:pt x="87" y="443"/>
                </a:lnTo>
                <a:lnTo>
                  <a:pt x="88" y="441"/>
                </a:lnTo>
                <a:lnTo>
                  <a:pt x="89" y="440"/>
                </a:lnTo>
                <a:lnTo>
                  <a:pt x="91" y="438"/>
                </a:lnTo>
                <a:lnTo>
                  <a:pt x="93" y="436"/>
                </a:lnTo>
                <a:lnTo>
                  <a:pt x="95" y="434"/>
                </a:lnTo>
                <a:lnTo>
                  <a:pt x="96" y="434"/>
                </a:lnTo>
                <a:lnTo>
                  <a:pt x="97" y="433"/>
                </a:lnTo>
                <a:lnTo>
                  <a:pt x="98" y="432"/>
                </a:lnTo>
                <a:lnTo>
                  <a:pt x="102" y="430"/>
                </a:lnTo>
                <a:lnTo>
                  <a:pt x="103" y="429"/>
                </a:lnTo>
                <a:lnTo>
                  <a:pt x="104" y="428"/>
                </a:lnTo>
                <a:lnTo>
                  <a:pt x="106" y="427"/>
                </a:lnTo>
                <a:lnTo>
                  <a:pt x="108" y="426"/>
                </a:lnTo>
                <a:lnTo>
                  <a:pt x="110" y="423"/>
                </a:lnTo>
                <a:lnTo>
                  <a:pt x="111" y="421"/>
                </a:lnTo>
                <a:lnTo>
                  <a:pt x="113" y="419"/>
                </a:lnTo>
                <a:lnTo>
                  <a:pt x="114" y="418"/>
                </a:lnTo>
                <a:lnTo>
                  <a:pt x="115" y="417"/>
                </a:lnTo>
                <a:lnTo>
                  <a:pt x="115" y="416"/>
                </a:lnTo>
                <a:lnTo>
                  <a:pt x="117" y="415"/>
                </a:lnTo>
                <a:lnTo>
                  <a:pt x="119" y="414"/>
                </a:lnTo>
                <a:lnTo>
                  <a:pt x="121" y="413"/>
                </a:lnTo>
                <a:lnTo>
                  <a:pt x="125" y="412"/>
                </a:lnTo>
                <a:lnTo>
                  <a:pt x="127" y="411"/>
                </a:lnTo>
                <a:lnTo>
                  <a:pt x="130" y="410"/>
                </a:lnTo>
                <a:lnTo>
                  <a:pt x="133" y="410"/>
                </a:lnTo>
                <a:lnTo>
                  <a:pt x="134" y="410"/>
                </a:lnTo>
                <a:lnTo>
                  <a:pt x="137" y="410"/>
                </a:lnTo>
                <a:lnTo>
                  <a:pt x="139" y="410"/>
                </a:lnTo>
                <a:lnTo>
                  <a:pt x="140" y="410"/>
                </a:lnTo>
                <a:lnTo>
                  <a:pt x="141" y="409"/>
                </a:lnTo>
                <a:lnTo>
                  <a:pt x="142" y="409"/>
                </a:lnTo>
                <a:lnTo>
                  <a:pt x="142" y="409"/>
                </a:lnTo>
                <a:lnTo>
                  <a:pt x="143" y="408"/>
                </a:lnTo>
                <a:lnTo>
                  <a:pt x="144" y="407"/>
                </a:lnTo>
                <a:lnTo>
                  <a:pt x="144" y="406"/>
                </a:lnTo>
                <a:lnTo>
                  <a:pt x="145" y="405"/>
                </a:lnTo>
                <a:lnTo>
                  <a:pt x="146" y="401"/>
                </a:lnTo>
                <a:lnTo>
                  <a:pt x="147" y="399"/>
                </a:lnTo>
                <a:lnTo>
                  <a:pt x="148" y="398"/>
                </a:lnTo>
                <a:lnTo>
                  <a:pt x="148" y="397"/>
                </a:lnTo>
                <a:lnTo>
                  <a:pt x="149" y="396"/>
                </a:lnTo>
                <a:lnTo>
                  <a:pt x="150" y="396"/>
                </a:lnTo>
                <a:lnTo>
                  <a:pt x="150" y="395"/>
                </a:lnTo>
                <a:lnTo>
                  <a:pt x="151" y="395"/>
                </a:lnTo>
                <a:lnTo>
                  <a:pt x="151" y="395"/>
                </a:lnTo>
                <a:lnTo>
                  <a:pt x="152" y="395"/>
                </a:lnTo>
                <a:lnTo>
                  <a:pt x="153" y="395"/>
                </a:lnTo>
                <a:lnTo>
                  <a:pt x="154" y="395"/>
                </a:lnTo>
                <a:lnTo>
                  <a:pt x="157" y="395"/>
                </a:lnTo>
                <a:lnTo>
                  <a:pt x="158" y="396"/>
                </a:lnTo>
                <a:lnTo>
                  <a:pt x="159" y="395"/>
                </a:lnTo>
                <a:lnTo>
                  <a:pt x="160" y="395"/>
                </a:lnTo>
                <a:lnTo>
                  <a:pt x="161" y="395"/>
                </a:lnTo>
                <a:lnTo>
                  <a:pt x="161" y="395"/>
                </a:lnTo>
                <a:lnTo>
                  <a:pt x="162" y="394"/>
                </a:lnTo>
                <a:lnTo>
                  <a:pt x="163" y="394"/>
                </a:lnTo>
                <a:lnTo>
                  <a:pt x="164" y="393"/>
                </a:lnTo>
                <a:lnTo>
                  <a:pt x="165" y="392"/>
                </a:lnTo>
                <a:lnTo>
                  <a:pt x="166" y="391"/>
                </a:lnTo>
                <a:lnTo>
                  <a:pt x="169" y="388"/>
                </a:lnTo>
                <a:lnTo>
                  <a:pt x="170" y="387"/>
                </a:lnTo>
                <a:lnTo>
                  <a:pt x="170" y="387"/>
                </a:lnTo>
                <a:lnTo>
                  <a:pt x="171" y="386"/>
                </a:lnTo>
                <a:lnTo>
                  <a:pt x="172" y="386"/>
                </a:lnTo>
                <a:lnTo>
                  <a:pt x="174" y="385"/>
                </a:lnTo>
                <a:lnTo>
                  <a:pt x="176" y="384"/>
                </a:lnTo>
                <a:lnTo>
                  <a:pt x="177" y="384"/>
                </a:lnTo>
                <a:lnTo>
                  <a:pt x="178" y="384"/>
                </a:lnTo>
                <a:lnTo>
                  <a:pt x="179" y="384"/>
                </a:lnTo>
                <a:lnTo>
                  <a:pt x="180" y="384"/>
                </a:lnTo>
                <a:lnTo>
                  <a:pt x="180" y="384"/>
                </a:lnTo>
                <a:lnTo>
                  <a:pt x="181" y="384"/>
                </a:lnTo>
                <a:lnTo>
                  <a:pt x="181" y="385"/>
                </a:lnTo>
                <a:lnTo>
                  <a:pt x="182" y="386"/>
                </a:lnTo>
                <a:lnTo>
                  <a:pt x="183" y="387"/>
                </a:lnTo>
                <a:lnTo>
                  <a:pt x="185" y="389"/>
                </a:lnTo>
                <a:lnTo>
                  <a:pt x="185" y="390"/>
                </a:lnTo>
                <a:lnTo>
                  <a:pt x="186" y="391"/>
                </a:lnTo>
                <a:lnTo>
                  <a:pt x="187" y="392"/>
                </a:lnTo>
                <a:lnTo>
                  <a:pt x="191" y="394"/>
                </a:lnTo>
                <a:lnTo>
                  <a:pt x="192" y="395"/>
                </a:lnTo>
                <a:lnTo>
                  <a:pt x="193" y="395"/>
                </a:lnTo>
                <a:lnTo>
                  <a:pt x="195" y="396"/>
                </a:lnTo>
                <a:lnTo>
                  <a:pt x="196" y="396"/>
                </a:lnTo>
                <a:lnTo>
                  <a:pt x="197" y="396"/>
                </a:lnTo>
                <a:lnTo>
                  <a:pt x="198" y="396"/>
                </a:lnTo>
                <a:lnTo>
                  <a:pt x="200" y="396"/>
                </a:lnTo>
                <a:lnTo>
                  <a:pt x="202" y="396"/>
                </a:lnTo>
                <a:lnTo>
                  <a:pt x="204" y="395"/>
                </a:lnTo>
                <a:lnTo>
                  <a:pt x="206" y="395"/>
                </a:lnTo>
                <a:lnTo>
                  <a:pt x="208" y="393"/>
                </a:lnTo>
                <a:lnTo>
                  <a:pt x="209" y="392"/>
                </a:lnTo>
                <a:lnTo>
                  <a:pt x="211" y="391"/>
                </a:lnTo>
                <a:lnTo>
                  <a:pt x="212" y="390"/>
                </a:lnTo>
                <a:lnTo>
                  <a:pt x="213" y="390"/>
                </a:lnTo>
                <a:lnTo>
                  <a:pt x="214" y="390"/>
                </a:lnTo>
                <a:lnTo>
                  <a:pt x="215" y="390"/>
                </a:lnTo>
                <a:lnTo>
                  <a:pt x="216" y="390"/>
                </a:lnTo>
                <a:lnTo>
                  <a:pt x="219" y="390"/>
                </a:lnTo>
                <a:lnTo>
                  <a:pt x="221" y="391"/>
                </a:lnTo>
                <a:lnTo>
                  <a:pt x="224" y="391"/>
                </a:lnTo>
                <a:lnTo>
                  <a:pt x="225" y="392"/>
                </a:lnTo>
                <a:lnTo>
                  <a:pt x="228" y="392"/>
                </a:lnTo>
                <a:lnTo>
                  <a:pt x="232" y="393"/>
                </a:lnTo>
                <a:lnTo>
                  <a:pt x="233" y="393"/>
                </a:lnTo>
                <a:lnTo>
                  <a:pt x="234" y="393"/>
                </a:lnTo>
                <a:lnTo>
                  <a:pt x="237" y="392"/>
                </a:lnTo>
                <a:lnTo>
                  <a:pt x="242" y="391"/>
                </a:lnTo>
                <a:lnTo>
                  <a:pt x="245" y="390"/>
                </a:lnTo>
                <a:lnTo>
                  <a:pt x="247" y="390"/>
                </a:lnTo>
                <a:lnTo>
                  <a:pt x="248" y="390"/>
                </a:lnTo>
                <a:lnTo>
                  <a:pt x="249" y="389"/>
                </a:lnTo>
                <a:lnTo>
                  <a:pt x="253" y="387"/>
                </a:lnTo>
                <a:lnTo>
                  <a:pt x="254" y="386"/>
                </a:lnTo>
                <a:lnTo>
                  <a:pt x="254" y="385"/>
                </a:lnTo>
                <a:lnTo>
                  <a:pt x="255" y="385"/>
                </a:lnTo>
                <a:lnTo>
                  <a:pt x="255" y="384"/>
                </a:lnTo>
                <a:lnTo>
                  <a:pt x="256" y="383"/>
                </a:lnTo>
                <a:lnTo>
                  <a:pt x="256" y="383"/>
                </a:lnTo>
                <a:lnTo>
                  <a:pt x="256" y="382"/>
                </a:lnTo>
                <a:lnTo>
                  <a:pt x="256" y="379"/>
                </a:lnTo>
                <a:lnTo>
                  <a:pt x="255" y="378"/>
                </a:lnTo>
                <a:lnTo>
                  <a:pt x="256" y="377"/>
                </a:lnTo>
                <a:lnTo>
                  <a:pt x="256" y="376"/>
                </a:lnTo>
                <a:lnTo>
                  <a:pt x="257" y="375"/>
                </a:lnTo>
                <a:lnTo>
                  <a:pt x="258" y="373"/>
                </a:lnTo>
                <a:lnTo>
                  <a:pt x="259" y="373"/>
                </a:lnTo>
                <a:lnTo>
                  <a:pt x="260" y="372"/>
                </a:lnTo>
                <a:lnTo>
                  <a:pt x="261" y="371"/>
                </a:lnTo>
                <a:lnTo>
                  <a:pt x="262" y="371"/>
                </a:lnTo>
                <a:lnTo>
                  <a:pt x="264" y="370"/>
                </a:lnTo>
                <a:lnTo>
                  <a:pt x="266" y="369"/>
                </a:lnTo>
                <a:lnTo>
                  <a:pt x="269" y="369"/>
                </a:lnTo>
                <a:lnTo>
                  <a:pt x="274" y="369"/>
                </a:lnTo>
                <a:lnTo>
                  <a:pt x="278" y="368"/>
                </a:lnTo>
                <a:lnTo>
                  <a:pt x="281" y="367"/>
                </a:lnTo>
                <a:lnTo>
                  <a:pt x="284" y="367"/>
                </a:lnTo>
                <a:lnTo>
                  <a:pt x="285" y="366"/>
                </a:lnTo>
                <a:lnTo>
                  <a:pt x="286" y="366"/>
                </a:lnTo>
                <a:lnTo>
                  <a:pt x="286" y="366"/>
                </a:lnTo>
                <a:lnTo>
                  <a:pt x="287" y="365"/>
                </a:lnTo>
                <a:lnTo>
                  <a:pt x="288" y="364"/>
                </a:lnTo>
                <a:lnTo>
                  <a:pt x="289" y="364"/>
                </a:lnTo>
                <a:lnTo>
                  <a:pt x="289" y="363"/>
                </a:lnTo>
                <a:lnTo>
                  <a:pt x="290" y="362"/>
                </a:lnTo>
                <a:lnTo>
                  <a:pt x="291" y="361"/>
                </a:lnTo>
                <a:lnTo>
                  <a:pt x="292" y="360"/>
                </a:lnTo>
                <a:lnTo>
                  <a:pt x="292" y="359"/>
                </a:lnTo>
                <a:lnTo>
                  <a:pt x="293" y="356"/>
                </a:lnTo>
                <a:lnTo>
                  <a:pt x="294" y="355"/>
                </a:lnTo>
                <a:lnTo>
                  <a:pt x="294" y="354"/>
                </a:lnTo>
                <a:lnTo>
                  <a:pt x="295" y="354"/>
                </a:lnTo>
                <a:lnTo>
                  <a:pt x="296" y="353"/>
                </a:lnTo>
                <a:lnTo>
                  <a:pt x="298" y="350"/>
                </a:lnTo>
                <a:lnTo>
                  <a:pt x="299" y="350"/>
                </a:lnTo>
                <a:lnTo>
                  <a:pt x="300" y="349"/>
                </a:lnTo>
                <a:lnTo>
                  <a:pt x="301" y="348"/>
                </a:lnTo>
                <a:lnTo>
                  <a:pt x="301" y="347"/>
                </a:lnTo>
                <a:lnTo>
                  <a:pt x="301" y="346"/>
                </a:lnTo>
                <a:lnTo>
                  <a:pt x="302" y="346"/>
                </a:lnTo>
                <a:lnTo>
                  <a:pt x="302" y="345"/>
                </a:lnTo>
                <a:lnTo>
                  <a:pt x="301" y="344"/>
                </a:lnTo>
                <a:lnTo>
                  <a:pt x="301" y="343"/>
                </a:lnTo>
                <a:lnTo>
                  <a:pt x="300" y="342"/>
                </a:lnTo>
                <a:lnTo>
                  <a:pt x="299" y="341"/>
                </a:lnTo>
                <a:lnTo>
                  <a:pt x="299" y="340"/>
                </a:lnTo>
                <a:lnTo>
                  <a:pt x="297" y="339"/>
                </a:lnTo>
                <a:lnTo>
                  <a:pt x="293" y="335"/>
                </a:lnTo>
                <a:lnTo>
                  <a:pt x="292" y="334"/>
                </a:lnTo>
                <a:lnTo>
                  <a:pt x="290" y="332"/>
                </a:lnTo>
                <a:lnTo>
                  <a:pt x="289" y="331"/>
                </a:lnTo>
                <a:lnTo>
                  <a:pt x="288" y="330"/>
                </a:lnTo>
                <a:lnTo>
                  <a:pt x="288" y="329"/>
                </a:lnTo>
                <a:lnTo>
                  <a:pt x="288" y="328"/>
                </a:lnTo>
                <a:lnTo>
                  <a:pt x="288" y="327"/>
                </a:lnTo>
                <a:lnTo>
                  <a:pt x="288" y="327"/>
                </a:lnTo>
                <a:lnTo>
                  <a:pt x="288" y="327"/>
                </a:lnTo>
                <a:lnTo>
                  <a:pt x="288" y="326"/>
                </a:lnTo>
                <a:lnTo>
                  <a:pt x="289" y="326"/>
                </a:lnTo>
                <a:lnTo>
                  <a:pt x="290" y="326"/>
                </a:lnTo>
                <a:lnTo>
                  <a:pt x="291" y="325"/>
                </a:lnTo>
                <a:lnTo>
                  <a:pt x="292" y="325"/>
                </a:lnTo>
                <a:lnTo>
                  <a:pt x="294" y="324"/>
                </a:lnTo>
                <a:lnTo>
                  <a:pt x="295" y="324"/>
                </a:lnTo>
                <a:lnTo>
                  <a:pt x="295" y="323"/>
                </a:lnTo>
                <a:lnTo>
                  <a:pt x="296" y="322"/>
                </a:lnTo>
                <a:lnTo>
                  <a:pt x="297" y="321"/>
                </a:lnTo>
                <a:lnTo>
                  <a:pt x="297" y="320"/>
                </a:lnTo>
                <a:lnTo>
                  <a:pt x="298" y="319"/>
                </a:lnTo>
                <a:lnTo>
                  <a:pt x="298" y="319"/>
                </a:lnTo>
                <a:lnTo>
                  <a:pt x="298" y="318"/>
                </a:lnTo>
                <a:lnTo>
                  <a:pt x="298" y="317"/>
                </a:lnTo>
                <a:lnTo>
                  <a:pt x="297" y="316"/>
                </a:lnTo>
                <a:lnTo>
                  <a:pt x="297" y="314"/>
                </a:lnTo>
                <a:lnTo>
                  <a:pt x="296" y="311"/>
                </a:lnTo>
                <a:lnTo>
                  <a:pt x="296" y="310"/>
                </a:lnTo>
                <a:lnTo>
                  <a:pt x="296" y="309"/>
                </a:lnTo>
                <a:lnTo>
                  <a:pt x="296" y="308"/>
                </a:lnTo>
                <a:lnTo>
                  <a:pt x="296" y="307"/>
                </a:lnTo>
                <a:lnTo>
                  <a:pt x="297" y="305"/>
                </a:lnTo>
                <a:lnTo>
                  <a:pt x="297" y="305"/>
                </a:lnTo>
                <a:lnTo>
                  <a:pt x="298" y="304"/>
                </a:lnTo>
                <a:lnTo>
                  <a:pt x="298" y="303"/>
                </a:lnTo>
                <a:lnTo>
                  <a:pt x="299" y="303"/>
                </a:lnTo>
                <a:lnTo>
                  <a:pt x="300" y="302"/>
                </a:lnTo>
                <a:lnTo>
                  <a:pt x="301" y="301"/>
                </a:lnTo>
                <a:lnTo>
                  <a:pt x="304" y="300"/>
                </a:lnTo>
                <a:lnTo>
                  <a:pt x="305" y="299"/>
                </a:lnTo>
                <a:lnTo>
                  <a:pt x="307" y="298"/>
                </a:lnTo>
                <a:lnTo>
                  <a:pt x="309" y="297"/>
                </a:lnTo>
                <a:lnTo>
                  <a:pt x="310" y="296"/>
                </a:lnTo>
                <a:lnTo>
                  <a:pt x="310" y="295"/>
                </a:lnTo>
                <a:lnTo>
                  <a:pt x="311" y="294"/>
                </a:lnTo>
                <a:lnTo>
                  <a:pt x="311" y="293"/>
                </a:lnTo>
                <a:lnTo>
                  <a:pt x="311" y="292"/>
                </a:lnTo>
                <a:lnTo>
                  <a:pt x="311" y="290"/>
                </a:lnTo>
                <a:lnTo>
                  <a:pt x="311" y="288"/>
                </a:lnTo>
                <a:lnTo>
                  <a:pt x="311" y="287"/>
                </a:lnTo>
                <a:lnTo>
                  <a:pt x="311" y="286"/>
                </a:lnTo>
                <a:lnTo>
                  <a:pt x="310" y="285"/>
                </a:lnTo>
                <a:lnTo>
                  <a:pt x="310" y="284"/>
                </a:lnTo>
                <a:lnTo>
                  <a:pt x="309" y="283"/>
                </a:lnTo>
                <a:lnTo>
                  <a:pt x="309" y="282"/>
                </a:lnTo>
                <a:lnTo>
                  <a:pt x="308" y="282"/>
                </a:lnTo>
                <a:lnTo>
                  <a:pt x="307" y="281"/>
                </a:lnTo>
                <a:lnTo>
                  <a:pt x="306" y="280"/>
                </a:lnTo>
                <a:lnTo>
                  <a:pt x="303" y="277"/>
                </a:lnTo>
                <a:lnTo>
                  <a:pt x="301" y="276"/>
                </a:lnTo>
                <a:lnTo>
                  <a:pt x="300" y="275"/>
                </a:lnTo>
                <a:lnTo>
                  <a:pt x="299" y="274"/>
                </a:lnTo>
                <a:lnTo>
                  <a:pt x="299" y="274"/>
                </a:lnTo>
                <a:lnTo>
                  <a:pt x="299" y="273"/>
                </a:lnTo>
                <a:lnTo>
                  <a:pt x="298" y="272"/>
                </a:lnTo>
                <a:lnTo>
                  <a:pt x="298" y="271"/>
                </a:lnTo>
                <a:lnTo>
                  <a:pt x="298" y="270"/>
                </a:lnTo>
                <a:lnTo>
                  <a:pt x="298" y="269"/>
                </a:lnTo>
                <a:lnTo>
                  <a:pt x="298" y="268"/>
                </a:lnTo>
                <a:lnTo>
                  <a:pt x="298" y="267"/>
                </a:lnTo>
                <a:lnTo>
                  <a:pt x="299" y="265"/>
                </a:lnTo>
                <a:lnTo>
                  <a:pt x="299" y="264"/>
                </a:lnTo>
                <a:lnTo>
                  <a:pt x="300" y="262"/>
                </a:lnTo>
                <a:lnTo>
                  <a:pt x="300" y="261"/>
                </a:lnTo>
                <a:lnTo>
                  <a:pt x="301" y="259"/>
                </a:lnTo>
                <a:lnTo>
                  <a:pt x="302" y="258"/>
                </a:lnTo>
                <a:lnTo>
                  <a:pt x="303" y="256"/>
                </a:lnTo>
                <a:lnTo>
                  <a:pt x="304" y="255"/>
                </a:lnTo>
                <a:lnTo>
                  <a:pt x="305" y="253"/>
                </a:lnTo>
                <a:lnTo>
                  <a:pt x="306" y="252"/>
                </a:lnTo>
                <a:lnTo>
                  <a:pt x="308" y="251"/>
                </a:lnTo>
                <a:lnTo>
                  <a:pt x="311" y="249"/>
                </a:lnTo>
                <a:lnTo>
                  <a:pt x="313" y="247"/>
                </a:lnTo>
                <a:lnTo>
                  <a:pt x="313" y="247"/>
                </a:lnTo>
                <a:lnTo>
                  <a:pt x="314" y="246"/>
                </a:lnTo>
                <a:lnTo>
                  <a:pt x="314" y="246"/>
                </a:lnTo>
                <a:lnTo>
                  <a:pt x="315" y="245"/>
                </a:lnTo>
                <a:lnTo>
                  <a:pt x="315" y="244"/>
                </a:lnTo>
                <a:lnTo>
                  <a:pt x="315" y="243"/>
                </a:lnTo>
                <a:lnTo>
                  <a:pt x="315" y="243"/>
                </a:lnTo>
                <a:lnTo>
                  <a:pt x="314" y="242"/>
                </a:lnTo>
                <a:lnTo>
                  <a:pt x="314" y="241"/>
                </a:lnTo>
                <a:lnTo>
                  <a:pt x="313" y="240"/>
                </a:lnTo>
                <a:lnTo>
                  <a:pt x="312" y="238"/>
                </a:lnTo>
                <a:lnTo>
                  <a:pt x="310" y="236"/>
                </a:lnTo>
                <a:lnTo>
                  <a:pt x="310" y="235"/>
                </a:lnTo>
                <a:lnTo>
                  <a:pt x="309" y="234"/>
                </a:lnTo>
                <a:lnTo>
                  <a:pt x="309" y="233"/>
                </a:lnTo>
                <a:lnTo>
                  <a:pt x="308" y="231"/>
                </a:lnTo>
                <a:lnTo>
                  <a:pt x="308" y="230"/>
                </a:lnTo>
                <a:lnTo>
                  <a:pt x="308" y="229"/>
                </a:lnTo>
                <a:lnTo>
                  <a:pt x="308" y="228"/>
                </a:lnTo>
                <a:lnTo>
                  <a:pt x="308" y="227"/>
                </a:lnTo>
                <a:lnTo>
                  <a:pt x="309" y="226"/>
                </a:lnTo>
                <a:lnTo>
                  <a:pt x="309" y="225"/>
                </a:lnTo>
                <a:lnTo>
                  <a:pt x="310" y="224"/>
                </a:lnTo>
                <a:lnTo>
                  <a:pt x="314" y="219"/>
                </a:lnTo>
                <a:lnTo>
                  <a:pt x="315" y="217"/>
                </a:lnTo>
                <a:lnTo>
                  <a:pt x="316" y="215"/>
                </a:lnTo>
                <a:lnTo>
                  <a:pt x="316" y="214"/>
                </a:lnTo>
                <a:lnTo>
                  <a:pt x="317" y="213"/>
                </a:lnTo>
                <a:lnTo>
                  <a:pt x="317" y="212"/>
                </a:lnTo>
                <a:lnTo>
                  <a:pt x="317" y="211"/>
                </a:lnTo>
                <a:lnTo>
                  <a:pt x="317" y="210"/>
                </a:lnTo>
                <a:lnTo>
                  <a:pt x="317" y="210"/>
                </a:lnTo>
                <a:lnTo>
                  <a:pt x="317" y="209"/>
                </a:lnTo>
                <a:lnTo>
                  <a:pt x="316" y="208"/>
                </a:lnTo>
                <a:lnTo>
                  <a:pt x="316" y="208"/>
                </a:lnTo>
                <a:lnTo>
                  <a:pt x="315" y="207"/>
                </a:lnTo>
                <a:lnTo>
                  <a:pt x="315" y="207"/>
                </a:lnTo>
                <a:lnTo>
                  <a:pt x="314" y="206"/>
                </a:lnTo>
                <a:lnTo>
                  <a:pt x="310" y="205"/>
                </a:lnTo>
                <a:lnTo>
                  <a:pt x="309" y="205"/>
                </a:lnTo>
                <a:lnTo>
                  <a:pt x="307" y="204"/>
                </a:lnTo>
                <a:lnTo>
                  <a:pt x="306" y="204"/>
                </a:lnTo>
                <a:lnTo>
                  <a:pt x="305" y="203"/>
                </a:lnTo>
                <a:lnTo>
                  <a:pt x="304" y="203"/>
                </a:lnTo>
                <a:lnTo>
                  <a:pt x="304" y="202"/>
                </a:lnTo>
                <a:lnTo>
                  <a:pt x="303" y="202"/>
                </a:lnTo>
                <a:lnTo>
                  <a:pt x="303" y="201"/>
                </a:lnTo>
                <a:lnTo>
                  <a:pt x="303" y="201"/>
                </a:lnTo>
                <a:lnTo>
                  <a:pt x="303" y="200"/>
                </a:lnTo>
                <a:lnTo>
                  <a:pt x="303" y="200"/>
                </a:lnTo>
                <a:lnTo>
                  <a:pt x="304" y="199"/>
                </a:lnTo>
                <a:lnTo>
                  <a:pt x="304" y="199"/>
                </a:lnTo>
                <a:lnTo>
                  <a:pt x="306" y="198"/>
                </a:lnTo>
                <a:lnTo>
                  <a:pt x="306" y="197"/>
                </a:lnTo>
                <a:lnTo>
                  <a:pt x="306" y="197"/>
                </a:lnTo>
                <a:lnTo>
                  <a:pt x="307" y="197"/>
                </a:lnTo>
                <a:lnTo>
                  <a:pt x="306" y="196"/>
                </a:lnTo>
                <a:lnTo>
                  <a:pt x="306" y="196"/>
                </a:lnTo>
                <a:lnTo>
                  <a:pt x="306" y="195"/>
                </a:lnTo>
                <a:lnTo>
                  <a:pt x="305" y="195"/>
                </a:lnTo>
                <a:lnTo>
                  <a:pt x="298" y="190"/>
                </a:lnTo>
                <a:lnTo>
                  <a:pt x="294" y="186"/>
                </a:lnTo>
                <a:lnTo>
                  <a:pt x="293" y="186"/>
                </a:lnTo>
                <a:lnTo>
                  <a:pt x="292" y="185"/>
                </a:lnTo>
                <a:lnTo>
                  <a:pt x="292" y="184"/>
                </a:lnTo>
                <a:lnTo>
                  <a:pt x="291" y="184"/>
                </a:lnTo>
                <a:lnTo>
                  <a:pt x="291" y="183"/>
                </a:lnTo>
                <a:lnTo>
                  <a:pt x="291" y="182"/>
                </a:lnTo>
                <a:lnTo>
                  <a:pt x="291" y="181"/>
                </a:lnTo>
                <a:lnTo>
                  <a:pt x="291" y="180"/>
                </a:lnTo>
                <a:lnTo>
                  <a:pt x="291" y="178"/>
                </a:lnTo>
                <a:lnTo>
                  <a:pt x="292" y="174"/>
                </a:lnTo>
                <a:lnTo>
                  <a:pt x="293" y="171"/>
                </a:lnTo>
                <a:lnTo>
                  <a:pt x="293" y="169"/>
                </a:lnTo>
                <a:lnTo>
                  <a:pt x="293" y="166"/>
                </a:lnTo>
                <a:lnTo>
                  <a:pt x="293" y="162"/>
                </a:lnTo>
                <a:lnTo>
                  <a:pt x="294" y="160"/>
                </a:lnTo>
                <a:lnTo>
                  <a:pt x="294" y="159"/>
                </a:lnTo>
                <a:lnTo>
                  <a:pt x="294" y="158"/>
                </a:lnTo>
                <a:lnTo>
                  <a:pt x="295" y="156"/>
                </a:lnTo>
                <a:lnTo>
                  <a:pt x="296" y="154"/>
                </a:lnTo>
                <a:lnTo>
                  <a:pt x="298" y="153"/>
                </a:lnTo>
                <a:lnTo>
                  <a:pt x="300" y="150"/>
                </a:lnTo>
                <a:lnTo>
                  <a:pt x="301" y="148"/>
                </a:lnTo>
                <a:lnTo>
                  <a:pt x="302" y="147"/>
                </a:lnTo>
                <a:lnTo>
                  <a:pt x="304" y="143"/>
                </a:lnTo>
                <a:lnTo>
                  <a:pt x="305" y="141"/>
                </a:lnTo>
                <a:lnTo>
                  <a:pt x="306" y="140"/>
                </a:lnTo>
                <a:lnTo>
                  <a:pt x="307" y="139"/>
                </a:lnTo>
                <a:lnTo>
                  <a:pt x="308" y="138"/>
                </a:lnTo>
                <a:lnTo>
                  <a:pt x="308" y="137"/>
                </a:lnTo>
                <a:lnTo>
                  <a:pt x="309" y="137"/>
                </a:lnTo>
                <a:lnTo>
                  <a:pt x="310" y="136"/>
                </a:lnTo>
                <a:lnTo>
                  <a:pt x="312" y="135"/>
                </a:lnTo>
                <a:lnTo>
                  <a:pt x="313" y="134"/>
                </a:lnTo>
                <a:lnTo>
                  <a:pt x="315" y="134"/>
                </a:lnTo>
                <a:lnTo>
                  <a:pt x="317" y="133"/>
                </a:lnTo>
                <a:lnTo>
                  <a:pt x="321" y="133"/>
                </a:lnTo>
                <a:lnTo>
                  <a:pt x="324" y="133"/>
                </a:lnTo>
                <a:lnTo>
                  <a:pt x="327" y="132"/>
                </a:lnTo>
                <a:lnTo>
                  <a:pt x="329" y="132"/>
                </a:lnTo>
                <a:lnTo>
                  <a:pt x="330" y="131"/>
                </a:lnTo>
                <a:lnTo>
                  <a:pt x="331" y="131"/>
                </a:lnTo>
                <a:lnTo>
                  <a:pt x="332" y="130"/>
                </a:lnTo>
                <a:lnTo>
                  <a:pt x="333" y="129"/>
                </a:lnTo>
                <a:lnTo>
                  <a:pt x="333" y="128"/>
                </a:lnTo>
                <a:lnTo>
                  <a:pt x="333" y="128"/>
                </a:lnTo>
                <a:lnTo>
                  <a:pt x="334" y="127"/>
                </a:lnTo>
                <a:lnTo>
                  <a:pt x="334" y="126"/>
                </a:lnTo>
                <a:lnTo>
                  <a:pt x="334" y="126"/>
                </a:lnTo>
                <a:lnTo>
                  <a:pt x="334" y="125"/>
                </a:lnTo>
                <a:lnTo>
                  <a:pt x="333" y="124"/>
                </a:lnTo>
                <a:lnTo>
                  <a:pt x="333" y="124"/>
                </a:lnTo>
                <a:lnTo>
                  <a:pt x="332" y="123"/>
                </a:lnTo>
                <a:lnTo>
                  <a:pt x="332" y="123"/>
                </a:lnTo>
                <a:lnTo>
                  <a:pt x="331" y="122"/>
                </a:lnTo>
                <a:lnTo>
                  <a:pt x="330" y="122"/>
                </a:lnTo>
                <a:lnTo>
                  <a:pt x="329" y="121"/>
                </a:lnTo>
                <a:lnTo>
                  <a:pt x="325" y="120"/>
                </a:lnTo>
                <a:lnTo>
                  <a:pt x="324" y="120"/>
                </a:lnTo>
                <a:lnTo>
                  <a:pt x="323" y="120"/>
                </a:lnTo>
                <a:lnTo>
                  <a:pt x="323" y="120"/>
                </a:lnTo>
                <a:lnTo>
                  <a:pt x="323" y="119"/>
                </a:lnTo>
                <a:lnTo>
                  <a:pt x="323" y="119"/>
                </a:lnTo>
                <a:lnTo>
                  <a:pt x="323" y="118"/>
                </a:lnTo>
                <a:lnTo>
                  <a:pt x="323" y="118"/>
                </a:lnTo>
                <a:lnTo>
                  <a:pt x="324" y="117"/>
                </a:lnTo>
                <a:lnTo>
                  <a:pt x="324" y="116"/>
                </a:lnTo>
                <a:lnTo>
                  <a:pt x="325" y="115"/>
                </a:lnTo>
                <a:lnTo>
                  <a:pt x="327" y="113"/>
                </a:lnTo>
                <a:lnTo>
                  <a:pt x="328" y="112"/>
                </a:lnTo>
                <a:lnTo>
                  <a:pt x="329" y="111"/>
                </a:lnTo>
                <a:lnTo>
                  <a:pt x="330" y="110"/>
                </a:lnTo>
                <a:lnTo>
                  <a:pt x="332" y="110"/>
                </a:lnTo>
                <a:lnTo>
                  <a:pt x="333" y="109"/>
                </a:lnTo>
                <a:lnTo>
                  <a:pt x="334" y="109"/>
                </a:lnTo>
                <a:lnTo>
                  <a:pt x="336" y="108"/>
                </a:lnTo>
                <a:lnTo>
                  <a:pt x="337" y="108"/>
                </a:lnTo>
                <a:lnTo>
                  <a:pt x="338" y="109"/>
                </a:lnTo>
                <a:lnTo>
                  <a:pt x="339" y="109"/>
                </a:lnTo>
                <a:lnTo>
                  <a:pt x="340" y="109"/>
                </a:lnTo>
                <a:lnTo>
                  <a:pt x="340" y="110"/>
                </a:lnTo>
                <a:lnTo>
                  <a:pt x="341" y="110"/>
                </a:lnTo>
                <a:lnTo>
                  <a:pt x="341" y="110"/>
                </a:lnTo>
                <a:lnTo>
                  <a:pt x="342" y="112"/>
                </a:lnTo>
                <a:lnTo>
                  <a:pt x="343" y="114"/>
                </a:lnTo>
                <a:lnTo>
                  <a:pt x="343" y="114"/>
                </a:lnTo>
                <a:lnTo>
                  <a:pt x="344" y="115"/>
                </a:lnTo>
                <a:lnTo>
                  <a:pt x="345" y="116"/>
                </a:lnTo>
                <a:lnTo>
                  <a:pt x="345" y="117"/>
                </a:lnTo>
                <a:lnTo>
                  <a:pt x="346" y="117"/>
                </a:lnTo>
                <a:lnTo>
                  <a:pt x="347" y="117"/>
                </a:lnTo>
                <a:lnTo>
                  <a:pt x="347" y="118"/>
                </a:lnTo>
                <a:lnTo>
                  <a:pt x="348" y="118"/>
                </a:lnTo>
                <a:lnTo>
                  <a:pt x="350" y="118"/>
                </a:lnTo>
                <a:lnTo>
                  <a:pt x="351" y="117"/>
                </a:lnTo>
                <a:lnTo>
                  <a:pt x="351" y="117"/>
                </a:lnTo>
                <a:lnTo>
                  <a:pt x="352" y="117"/>
                </a:lnTo>
                <a:lnTo>
                  <a:pt x="353" y="116"/>
                </a:lnTo>
                <a:lnTo>
                  <a:pt x="353" y="116"/>
                </a:lnTo>
                <a:lnTo>
                  <a:pt x="354" y="115"/>
                </a:lnTo>
                <a:lnTo>
                  <a:pt x="354" y="114"/>
                </a:lnTo>
                <a:lnTo>
                  <a:pt x="355" y="111"/>
                </a:lnTo>
                <a:lnTo>
                  <a:pt x="356" y="108"/>
                </a:lnTo>
                <a:lnTo>
                  <a:pt x="356" y="107"/>
                </a:lnTo>
                <a:lnTo>
                  <a:pt x="356" y="106"/>
                </a:lnTo>
                <a:lnTo>
                  <a:pt x="356" y="106"/>
                </a:lnTo>
                <a:lnTo>
                  <a:pt x="356" y="105"/>
                </a:lnTo>
                <a:lnTo>
                  <a:pt x="356" y="104"/>
                </a:lnTo>
                <a:lnTo>
                  <a:pt x="356" y="103"/>
                </a:lnTo>
                <a:lnTo>
                  <a:pt x="356" y="102"/>
                </a:lnTo>
                <a:lnTo>
                  <a:pt x="355" y="100"/>
                </a:lnTo>
                <a:lnTo>
                  <a:pt x="354" y="99"/>
                </a:lnTo>
                <a:lnTo>
                  <a:pt x="353" y="98"/>
                </a:lnTo>
                <a:lnTo>
                  <a:pt x="351" y="96"/>
                </a:lnTo>
                <a:lnTo>
                  <a:pt x="350" y="95"/>
                </a:lnTo>
                <a:lnTo>
                  <a:pt x="349" y="94"/>
                </a:lnTo>
                <a:lnTo>
                  <a:pt x="349" y="93"/>
                </a:lnTo>
                <a:lnTo>
                  <a:pt x="348" y="92"/>
                </a:lnTo>
                <a:lnTo>
                  <a:pt x="348" y="91"/>
                </a:lnTo>
                <a:lnTo>
                  <a:pt x="348" y="90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9" y="89"/>
                </a:lnTo>
                <a:lnTo>
                  <a:pt x="350" y="89"/>
                </a:lnTo>
                <a:lnTo>
                  <a:pt x="352" y="89"/>
                </a:lnTo>
                <a:lnTo>
                  <a:pt x="353" y="89"/>
                </a:lnTo>
                <a:lnTo>
                  <a:pt x="354" y="89"/>
                </a:lnTo>
                <a:lnTo>
                  <a:pt x="355" y="88"/>
                </a:lnTo>
                <a:lnTo>
                  <a:pt x="356" y="88"/>
                </a:lnTo>
                <a:lnTo>
                  <a:pt x="357" y="87"/>
                </a:lnTo>
                <a:lnTo>
                  <a:pt x="358" y="87"/>
                </a:lnTo>
                <a:lnTo>
                  <a:pt x="360" y="86"/>
                </a:lnTo>
                <a:lnTo>
                  <a:pt x="361" y="84"/>
                </a:lnTo>
                <a:lnTo>
                  <a:pt x="363" y="82"/>
                </a:lnTo>
                <a:lnTo>
                  <a:pt x="365" y="80"/>
                </a:lnTo>
                <a:lnTo>
                  <a:pt x="366" y="79"/>
                </a:lnTo>
                <a:lnTo>
                  <a:pt x="367" y="77"/>
                </a:lnTo>
                <a:lnTo>
                  <a:pt x="368" y="75"/>
                </a:lnTo>
                <a:lnTo>
                  <a:pt x="368" y="74"/>
                </a:lnTo>
                <a:lnTo>
                  <a:pt x="368" y="73"/>
                </a:lnTo>
                <a:lnTo>
                  <a:pt x="368" y="72"/>
                </a:lnTo>
                <a:lnTo>
                  <a:pt x="368" y="71"/>
                </a:lnTo>
                <a:lnTo>
                  <a:pt x="368" y="70"/>
                </a:lnTo>
                <a:lnTo>
                  <a:pt x="368" y="69"/>
                </a:lnTo>
                <a:lnTo>
                  <a:pt x="368" y="68"/>
                </a:lnTo>
                <a:lnTo>
                  <a:pt x="368" y="67"/>
                </a:lnTo>
                <a:lnTo>
                  <a:pt x="367" y="66"/>
                </a:lnTo>
                <a:lnTo>
                  <a:pt x="367" y="65"/>
                </a:lnTo>
                <a:lnTo>
                  <a:pt x="366" y="65"/>
                </a:lnTo>
                <a:lnTo>
                  <a:pt x="365" y="64"/>
                </a:lnTo>
                <a:lnTo>
                  <a:pt x="364" y="63"/>
                </a:lnTo>
                <a:lnTo>
                  <a:pt x="363" y="62"/>
                </a:lnTo>
                <a:lnTo>
                  <a:pt x="360" y="60"/>
                </a:lnTo>
                <a:lnTo>
                  <a:pt x="358" y="59"/>
                </a:lnTo>
                <a:lnTo>
                  <a:pt x="357" y="59"/>
                </a:lnTo>
                <a:lnTo>
                  <a:pt x="356" y="57"/>
                </a:lnTo>
                <a:lnTo>
                  <a:pt x="355" y="56"/>
                </a:lnTo>
                <a:lnTo>
                  <a:pt x="355" y="55"/>
                </a:lnTo>
                <a:lnTo>
                  <a:pt x="354" y="54"/>
                </a:lnTo>
                <a:lnTo>
                  <a:pt x="354" y="54"/>
                </a:lnTo>
                <a:lnTo>
                  <a:pt x="354" y="53"/>
                </a:lnTo>
                <a:lnTo>
                  <a:pt x="354" y="52"/>
                </a:lnTo>
                <a:lnTo>
                  <a:pt x="355" y="51"/>
                </a:lnTo>
                <a:lnTo>
                  <a:pt x="355" y="50"/>
                </a:lnTo>
                <a:lnTo>
                  <a:pt x="357" y="44"/>
                </a:lnTo>
                <a:lnTo>
                  <a:pt x="358" y="41"/>
                </a:lnTo>
                <a:lnTo>
                  <a:pt x="359" y="39"/>
                </a:lnTo>
                <a:lnTo>
                  <a:pt x="359" y="37"/>
                </a:lnTo>
                <a:lnTo>
                  <a:pt x="359" y="36"/>
                </a:lnTo>
                <a:lnTo>
                  <a:pt x="359" y="35"/>
                </a:lnTo>
                <a:lnTo>
                  <a:pt x="359" y="34"/>
                </a:lnTo>
                <a:lnTo>
                  <a:pt x="359" y="35"/>
                </a:lnTo>
                <a:lnTo>
                  <a:pt x="360" y="35"/>
                </a:lnTo>
                <a:lnTo>
                  <a:pt x="360" y="35"/>
                </a:lnTo>
                <a:lnTo>
                  <a:pt x="361" y="35"/>
                </a:lnTo>
                <a:lnTo>
                  <a:pt x="361" y="35"/>
                </a:lnTo>
                <a:lnTo>
                  <a:pt x="362" y="35"/>
                </a:lnTo>
                <a:lnTo>
                  <a:pt x="363" y="35"/>
                </a:lnTo>
                <a:lnTo>
                  <a:pt x="363" y="35"/>
                </a:lnTo>
                <a:lnTo>
                  <a:pt x="364" y="34"/>
                </a:lnTo>
                <a:lnTo>
                  <a:pt x="365" y="33"/>
                </a:lnTo>
                <a:lnTo>
                  <a:pt x="367" y="32"/>
                </a:lnTo>
                <a:lnTo>
                  <a:pt x="368" y="30"/>
                </a:lnTo>
                <a:lnTo>
                  <a:pt x="371" y="27"/>
                </a:lnTo>
                <a:lnTo>
                  <a:pt x="371" y="27"/>
                </a:lnTo>
                <a:lnTo>
                  <a:pt x="372" y="26"/>
                </a:lnTo>
                <a:lnTo>
                  <a:pt x="373" y="25"/>
                </a:lnTo>
                <a:lnTo>
                  <a:pt x="375" y="25"/>
                </a:lnTo>
                <a:lnTo>
                  <a:pt x="376" y="24"/>
                </a:lnTo>
                <a:lnTo>
                  <a:pt x="377" y="24"/>
                </a:lnTo>
                <a:lnTo>
                  <a:pt x="378" y="24"/>
                </a:lnTo>
                <a:lnTo>
                  <a:pt x="379" y="24"/>
                </a:lnTo>
                <a:lnTo>
                  <a:pt x="380" y="24"/>
                </a:lnTo>
                <a:lnTo>
                  <a:pt x="380" y="24"/>
                </a:lnTo>
                <a:lnTo>
                  <a:pt x="382" y="24"/>
                </a:lnTo>
                <a:lnTo>
                  <a:pt x="383" y="25"/>
                </a:lnTo>
                <a:lnTo>
                  <a:pt x="384" y="26"/>
                </a:lnTo>
                <a:lnTo>
                  <a:pt x="385" y="26"/>
                </a:lnTo>
                <a:lnTo>
                  <a:pt x="386" y="26"/>
                </a:lnTo>
                <a:lnTo>
                  <a:pt x="388" y="26"/>
                </a:lnTo>
                <a:lnTo>
                  <a:pt x="391" y="25"/>
                </a:lnTo>
                <a:lnTo>
                  <a:pt x="393" y="25"/>
                </a:lnTo>
                <a:lnTo>
                  <a:pt x="397" y="24"/>
                </a:lnTo>
                <a:lnTo>
                  <a:pt x="399" y="24"/>
                </a:lnTo>
                <a:lnTo>
                  <a:pt x="400" y="24"/>
                </a:lnTo>
                <a:lnTo>
                  <a:pt x="401" y="24"/>
                </a:lnTo>
                <a:lnTo>
                  <a:pt x="402" y="24"/>
                </a:lnTo>
                <a:lnTo>
                  <a:pt x="408" y="25"/>
                </a:lnTo>
                <a:lnTo>
                  <a:pt x="410" y="25"/>
                </a:lnTo>
                <a:lnTo>
                  <a:pt x="412" y="26"/>
                </a:lnTo>
                <a:lnTo>
                  <a:pt x="415" y="26"/>
                </a:lnTo>
                <a:lnTo>
                  <a:pt x="417" y="25"/>
                </a:lnTo>
                <a:lnTo>
                  <a:pt x="419" y="25"/>
                </a:lnTo>
                <a:lnTo>
                  <a:pt x="420" y="25"/>
                </a:lnTo>
                <a:lnTo>
                  <a:pt x="420" y="25"/>
                </a:lnTo>
                <a:lnTo>
                  <a:pt x="421" y="24"/>
                </a:lnTo>
                <a:lnTo>
                  <a:pt x="422" y="23"/>
                </a:lnTo>
                <a:lnTo>
                  <a:pt x="422" y="23"/>
                </a:lnTo>
                <a:lnTo>
                  <a:pt x="423" y="21"/>
                </a:lnTo>
                <a:lnTo>
                  <a:pt x="424" y="20"/>
                </a:lnTo>
                <a:lnTo>
                  <a:pt x="424" y="18"/>
                </a:lnTo>
                <a:lnTo>
                  <a:pt x="427" y="7"/>
                </a:lnTo>
                <a:lnTo>
                  <a:pt x="428" y="4"/>
                </a:lnTo>
                <a:lnTo>
                  <a:pt x="428" y="2"/>
                </a:lnTo>
                <a:lnTo>
                  <a:pt x="429" y="1"/>
                </a:lnTo>
                <a:lnTo>
                  <a:pt x="430" y="0"/>
                </a:lnTo>
                <a:lnTo>
                  <a:pt x="430" y="0"/>
                </a:lnTo>
                <a:lnTo>
                  <a:pt x="430" y="0"/>
                </a:lnTo>
                <a:close/>
              </a:path>
            </a:pathLst>
          </a:custGeom>
          <a:solidFill>
            <a:srgbClr val="B0C2E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2" name="Freeform 285">
            <a:extLst>
              <a:ext uri="{FF2B5EF4-FFF2-40B4-BE49-F238E27FC236}">
                <a16:creationId xmlns:a16="http://schemas.microsoft.com/office/drawing/2014/main" id="{08A93988-5B41-411B-A655-B945FFA7C986}"/>
              </a:ext>
            </a:extLst>
          </p:cNvPr>
          <p:cNvSpPr>
            <a:spLocks/>
          </p:cNvSpPr>
          <p:nvPr/>
        </p:nvSpPr>
        <p:spPr bwMode="auto">
          <a:xfrm>
            <a:off x="9420367" y="4918279"/>
            <a:ext cx="1476862" cy="1366263"/>
          </a:xfrm>
          <a:custGeom>
            <a:avLst/>
            <a:gdLst>
              <a:gd name="T0" fmla="*/ 329 w 777"/>
              <a:gd name="T1" fmla="*/ 1 h 657"/>
              <a:gd name="T2" fmla="*/ 362 w 777"/>
              <a:gd name="T3" fmla="*/ 6 h 657"/>
              <a:gd name="T4" fmla="*/ 400 w 777"/>
              <a:gd name="T5" fmla="*/ 20 h 657"/>
              <a:gd name="T6" fmla="*/ 380 w 777"/>
              <a:gd name="T7" fmla="*/ 30 h 657"/>
              <a:gd name="T8" fmla="*/ 377 w 777"/>
              <a:gd name="T9" fmla="*/ 51 h 657"/>
              <a:gd name="T10" fmla="*/ 409 w 777"/>
              <a:gd name="T11" fmla="*/ 62 h 657"/>
              <a:gd name="T12" fmla="*/ 396 w 777"/>
              <a:gd name="T13" fmla="*/ 86 h 657"/>
              <a:gd name="T14" fmla="*/ 410 w 777"/>
              <a:gd name="T15" fmla="*/ 124 h 657"/>
              <a:gd name="T16" fmla="*/ 403 w 777"/>
              <a:gd name="T17" fmla="*/ 140 h 657"/>
              <a:gd name="T18" fmla="*/ 432 w 777"/>
              <a:gd name="T19" fmla="*/ 153 h 657"/>
              <a:gd name="T20" fmla="*/ 448 w 777"/>
              <a:gd name="T21" fmla="*/ 125 h 657"/>
              <a:gd name="T22" fmla="*/ 431 w 777"/>
              <a:gd name="T23" fmla="*/ 99 h 657"/>
              <a:gd name="T24" fmla="*/ 448 w 777"/>
              <a:gd name="T25" fmla="*/ 84 h 657"/>
              <a:gd name="T26" fmla="*/ 473 w 777"/>
              <a:gd name="T27" fmla="*/ 103 h 657"/>
              <a:gd name="T28" fmla="*/ 487 w 777"/>
              <a:gd name="T29" fmla="*/ 132 h 657"/>
              <a:gd name="T30" fmla="*/ 503 w 777"/>
              <a:gd name="T31" fmla="*/ 151 h 657"/>
              <a:gd name="T32" fmla="*/ 511 w 777"/>
              <a:gd name="T33" fmla="*/ 151 h 657"/>
              <a:gd name="T34" fmla="*/ 515 w 777"/>
              <a:gd name="T35" fmla="*/ 178 h 657"/>
              <a:gd name="T36" fmla="*/ 549 w 777"/>
              <a:gd name="T37" fmla="*/ 200 h 657"/>
              <a:gd name="T38" fmla="*/ 551 w 777"/>
              <a:gd name="T39" fmla="*/ 254 h 657"/>
              <a:gd name="T40" fmla="*/ 559 w 777"/>
              <a:gd name="T41" fmla="*/ 289 h 657"/>
              <a:gd name="T42" fmla="*/ 576 w 777"/>
              <a:gd name="T43" fmla="*/ 294 h 657"/>
              <a:gd name="T44" fmla="*/ 561 w 777"/>
              <a:gd name="T45" fmla="*/ 320 h 657"/>
              <a:gd name="T46" fmla="*/ 543 w 777"/>
              <a:gd name="T47" fmla="*/ 345 h 657"/>
              <a:gd name="T48" fmla="*/ 557 w 777"/>
              <a:gd name="T49" fmla="*/ 355 h 657"/>
              <a:gd name="T50" fmla="*/ 590 w 777"/>
              <a:gd name="T51" fmla="*/ 358 h 657"/>
              <a:gd name="T52" fmla="*/ 599 w 777"/>
              <a:gd name="T53" fmla="*/ 382 h 657"/>
              <a:gd name="T54" fmla="*/ 637 w 777"/>
              <a:gd name="T55" fmla="*/ 396 h 657"/>
              <a:gd name="T56" fmla="*/ 650 w 777"/>
              <a:gd name="T57" fmla="*/ 416 h 657"/>
              <a:gd name="T58" fmla="*/ 681 w 777"/>
              <a:gd name="T59" fmla="*/ 431 h 657"/>
              <a:gd name="T60" fmla="*/ 716 w 777"/>
              <a:gd name="T61" fmla="*/ 430 h 657"/>
              <a:gd name="T62" fmla="*/ 731 w 777"/>
              <a:gd name="T63" fmla="*/ 448 h 657"/>
              <a:gd name="T64" fmla="*/ 762 w 777"/>
              <a:gd name="T65" fmla="*/ 470 h 657"/>
              <a:gd name="T66" fmla="*/ 766 w 777"/>
              <a:gd name="T67" fmla="*/ 501 h 657"/>
              <a:gd name="T68" fmla="*/ 733 w 777"/>
              <a:gd name="T69" fmla="*/ 520 h 657"/>
              <a:gd name="T70" fmla="*/ 709 w 777"/>
              <a:gd name="T71" fmla="*/ 512 h 657"/>
              <a:gd name="T72" fmla="*/ 680 w 777"/>
              <a:gd name="T73" fmla="*/ 515 h 657"/>
              <a:gd name="T74" fmla="*/ 648 w 777"/>
              <a:gd name="T75" fmla="*/ 519 h 657"/>
              <a:gd name="T76" fmla="*/ 601 w 777"/>
              <a:gd name="T77" fmla="*/ 492 h 657"/>
              <a:gd name="T78" fmla="*/ 570 w 777"/>
              <a:gd name="T79" fmla="*/ 499 h 657"/>
              <a:gd name="T80" fmla="*/ 539 w 777"/>
              <a:gd name="T81" fmla="*/ 538 h 657"/>
              <a:gd name="T82" fmla="*/ 499 w 777"/>
              <a:gd name="T83" fmla="*/ 602 h 657"/>
              <a:gd name="T84" fmla="*/ 483 w 777"/>
              <a:gd name="T85" fmla="*/ 649 h 657"/>
              <a:gd name="T86" fmla="*/ 469 w 777"/>
              <a:gd name="T87" fmla="*/ 654 h 657"/>
              <a:gd name="T88" fmla="*/ 461 w 777"/>
              <a:gd name="T89" fmla="*/ 605 h 657"/>
              <a:gd name="T90" fmla="*/ 442 w 777"/>
              <a:gd name="T91" fmla="*/ 596 h 657"/>
              <a:gd name="T92" fmla="*/ 393 w 777"/>
              <a:gd name="T93" fmla="*/ 593 h 657"/>
              <a:gd name="T94" fmla="*/ 365 w 777"/>
              <a:gd name="T95" fmla="*/ 585 h 657"/>
              <a:gd name="T96" fmla="*/ 357 w 777"/>
              <a:gd name="T97" fmla="*/ 564 h 657"/>
              <a:gd name="T98" fmla="*/ 328 w 777"/>
              <a:gd name="T99" fmla="*/ 554 h 657"/>
              <a:gd name="T100" fmla="*/ 292 w 777"/>
              <a:gd name="T101" fmla="*/ 541 h 657"/>
              <a:gd name="T102" fmla="*/ 260 w 777"/>
              <a:gd name="T103" fmla="*/ 548 h 657"/>
              <a:gd name="T104" fmla="*/ 230 w 777"/>
              <a:gd name="T105" fmla="*/ 590 h 657"/>
              <a:gd name="T106" fmla="*/ 212 w 777"/>
              <a:gd name="T107" fmla="*/ 586 h 657"/>
              <a:gd name="T108" fmla="*/ 176 w 777"/>
              <a:gd name="T109" fmla="*/ 586 h 657"/>
              <a:gd name="T110" fmla="*/ 104 w 777"/>
              <a:gd name="T111" fmla="*/ 581 h 657"/>
              <a:gd name="T112" fmla="*/ 51 w 777"/>
              <a:gd name="T113" fmla="*/ 550 h 657"/>
              <a:gd name="T114" fmla="*/ 39 w 777"/>
              <a:gd name="T115" fmla="*/ 533 h 657"/>
              <a:gd name="T116" fmla="*/ 21 w 777"/>
              <a:gd name="T117" fmla="*/ 523 h 657"/>
              <a:gd name="T118" fmla="*/ 3 w 777"/>
              <a:gd name="T119" fmla="*/ 510 h 6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77" h="657">
                <a:moveTo>
                  <a:pt x="296" y="0"/>
                </a:moveTo>
                <a:lnTo>
                  <a:pt x="297" y="0"/>
                </a:lnTo>
                <a:lnTo>
                  <a:pt x="297" y="0"/>
                </a:lnTo>
                <a:lnTo>
                  <a:pt x="299" y="1"/>
                </a:lnTo>
                <a:lnTo>
                  <a:pt x="303" y="2"/>
                </a:lnTo>
                <a:lnTo>
                  <a:pt x="305" y="2"/>
                </a:lnTo>
                <a:lnTo>
                  <a:pt x="308" y="3"/>
                </a:lnTo>
                <a:lnTo>
                  <a:pt x="312" y="3"/>
                </a:lnTo>
                <a:lnTo>
                  <a:pt x="314" y="3"/>
                </a:lnTo>
                <a:lnTo>
                  <a:pt x="316" y="3"/>
                </a:lnTo>
                <a:lnTo>
                  <a:pt x="318" y="2"/>
                </a:lnTo>
                <a:lnTo>
                  <a:pt x="322" y="1"/>
                </a:lnTo>
                <a:lnTo>
                  <a:pt x="323" y="1"/>
                </a:lnTo>
                <a:lnTo>
                  <a:pt x="324" y="1"/>
                </a:lnTo>
                <a:lnTo>
                  <a:pt x="325" y="1"/>
                </a:lnTo>
                <a:lnTo>
                  <a:pt x="327" y="1"/>
                </a:lnTo>
                <a:lnTo>
                  <a:pt x="329" y="1"/>
                </a:lnTo>
                <a:lnTo>
                  <a:pt x="332" y="3"/>
                </a:lnTo>
                <a:lnTo>
                  <a:pt x="333" y="3"/>
                </a:lnTo>
                <a:lnTo>
                  <a:pt x="334" y="3"/>
                </a:lnTo>
                <a:lnTo>
                  <a:pt x="335" y="3"/>
                </a:lnTo>
                <a:lnTo>
                  <a:pt x="336" y="3"/>
                </a:lnTo>
                <a:lnTo>
                  <a:pt x="340" y="2"/>
                </a:lnTo>
                <a:lnTo>
                  <a:pt x="342" y="2"/>
                </a:lnTo>
                <a:lnTo>
                  <a:pt x="343" y="2"/>
                </a:lnTo>
                <a:lnTo>
                  <a:pt x="345" y="2"/>
                </a:lnTo>
                <a:lnTo>
                  <a:pt x="348" y="2"/>
                </a:lnTo>
                <a:lnTo>
                  <a:pt x="352" y="3"/>
                </a:lnTo>
                <a:lnTo>
                  <a:pt x="353" y="3"/>
                </a:lnTo>
                <a:lnTo>
                  <a:pt x="355" y="3"/>
                </a:lnTo>
                <a:lnTo>
                  <a:pt x="357" y="4"/>
                </a:lnTo>
                <a:lnTo>
                  <a:pt x="359" y="4"/>
                </a:lnTo>
                <a:lnTo>
                  <a:pt x="361" y="5"/>
                </a:lnTo>
                <a:lnTo>
                  <a:pt x="362" y="6"/>
                </a:lnTo>
                <a:lnTo>
                  <a:pt x="366" y="8"/>
                </a:lnTo>
                <a:lnTo>
                  <a:pt x="376" y="12"/>
                </a:lnTo>
                <a:lnTo>
                  <a:pt x="378" y="13"/>
                </a:lnTo>
                <a:lnTo>
                  <a:pt x="380" y="14"/>
                </a:lnTo>
                <a:lnTo>
                  <a:pt x="383" y="15"/>
                </a:lnTo>
                <a:lnTo>
                  <a:pt x="385" y="16"/>
                </a:lnTo>
                <a:lnTo>
                  <a:pt x="388" y="17"/>
                </a:lnTo>
                <a:lnTo>
                  <a:pt x="390" y="18"/>
                </a:lnTo>
                <a:lnTo>
                  <a:pt x="392" y="18"/>
                </a:lnTo>
                <a:lnTo>
                  <a:pt x="394" y="18"/>
                </a:lnTo>
                <a:lnTo>
                  <a:pt x="396" y="19"/>
                </a:lnTo>
                <a:lnTo>
                  <a:pt x="398" y="19"/>
                </a:lnTo>
                <a:lnTo>
                  <a:pt x="400" y="18"/>
                </a:lnTo>
                <a:lnTo>
                  <a:pt x="400" y="18"/>
                </a:lnTo>
                <a:lnTo>
                  <a:pt x="401" y="18"/>
                </a:lnTo>
                <a:lnTo>
                  <a:pt x="400" y="19"/>
                </a:lnTo>
                <a:lnTo>
                  <a:pt x="400" y="20"/>
                </a:lnTo>
                <a:lnTo>
                  <a:pt x="399" y="21"/>
                </a:lnTo>
                <a:lnTo>
                  <a:pt x="399" y="22"/>
                </a:lnTo>
                <a:lnTo>
                  <a:pt x="398" y="24"/>
                </a:lnTo>
                <a:lnTo>
                  <a:pt x="397" y="28"/>
                </a:lnTo>
                <a:lnTo>
                  <a:pt x="397" y="29"/>
                </a:lnTo>
                <a:lnTo>
                  <a:pt x="397" y="29"/>
                </a:lnTo>
                <a:lnTo>
                  <a:pt x="396" y="30"/>
                </a:lnTo>
                <a:lnTo>
                  <a:pt x="396" y="31"/>
                </a:lnTo>
                <a:lnTo>
                  <a:pt x="395" y="31"/>
                </a:lnTo>
                <a:lnTo>
                  <a:pt x="395" y="32"/>
                </a:lnTo>
                <a:lnTo>
                  <a:pt x="394" y="32"/>
                </a:lnTo>
                <a:lnTo>
                  <a:pt x="393" y="32"/>
                </a:lnTo>
                <a:lnTo>
                  <a:pt x="392" y="32"/>
                </a:lnTo>
                <a:lnTo>
                  <a:pt x="391" y="32"/>
                </a:lnTo>
                <a:lnTo>
                  <a:pt x="390" y="32"/>
                </a:lnTo>
                <a:lnTo>
                  <a:pt x="384" y="31"/>
                </a:lnTo>
                <a:lnTo>
                  <a:pt x="380" y="30"/>
                </a:lnTo>
                <a:lnTo>
                  <a:pt x="379" y="30"/>
                </a:lnTo>
                <a:lnTo>
                  <a:pt x="378" y="30"/>
                </a:lnTo>
                <a:lnTo>
                  <a:pt x="378" y="31"/>
                </a:lnTo>
                <a:lnTo>
                  <a:pt x="377" y="31"/>
                </a:lnTo>
                <a:lnTo>
                  <a:pt x="377" y="32"/>
                </a:lnTo>
                <a:lnTo>
                  <a:pt x="377" y="33"/>
                </a:lnTo>
                <a:lnTo>
                  <a:pt x="376" y="34"/>
                </a:lnTo>
                <a:lnTo>
                  <a:pt x="376" y="36"/>
                </a:lnTo>
                <a:lnTo>
                  <a:pt x="376" y="37"/>
                </a:lnTo>
                <a:lnTo>
                  <a:pt x="376" y="38"/>
                </a:lnTo>
                <a:lnTo>
                  <a:pt x="376" y="42"/>
                </a:lnTo>
                <a:lnTo>
                  <a:pt x="376" y="43"/>
                </a:lnTo>
                <a:lnTo>
                  <a:pt x="376" y="45"/>
                </a:lnTo>
                <a:lnTo>
                  <a:pt x="376" y="48"/>
                </a:lnTo>
                <a:lnTo>
                  <a:pt x="376" y="50"/>
                </a:lnTo>
                <a:lnTo>
                  <a:pt x="376" y="51"/>
                </a:lnTo>
                <a:lnTo>
                  <a:pt x="377" y="51"/>
                </a:lnTo>
                <a:lnTo>
                  <a:pt x="377" y="52"/>
                </a:lnTo>
                <a:lnTo>
                  <a:pt x="377" y="53"/>
                </a:lnTo>
                <a:lnTo>
                  <a:pt x="378" y="53"/>
                </a:lnTo>
                <a:lnTo>
                  <a:pt x="378" y="54"/>
                </a:lnTo>
                <a:lnTo>
                  <a:pt x="379" y="54"/>
                </a:lnTo>
                <a:lnTo>
                  <a:pt x="380" y="54"/>
                </a:lnTo>
                <a:lnTo>
                  <a:pt x="384" y="56"/>
                </a:lnTo>
                <a:lnTo>
                  <a:pt x="388" y="57"/>
                </a:lnTo>
                <a:lnTo>
                  <a:pt x="394" y="58"/>
                </a:lnTo>
                <a:lnTo>
                  <a:pt x="397" y="59"/>
                </a:lnTo>
                <a:lnTo>
                  <a:pt x="399" y="60"/>
                </a:lnTo>
                <a:lnTo>
                  <a:pt x="401" y="60"/>
                </a:lnTo>
                <a:lnTo>
                  <a:pt x="404" y="60"/>
                </a:lnTo>
                <a:lnTo>
                  <a:pt x="407" y="61"/>
                </a:lnTo>
                <a:lnTo>
                  <a:pt x="408" y="61"/>
                </a:lnTo>
                <a:lnTo>
                  <a:pt x="408" y="61"/>
                </a:lnTo>
                <a:lnTo>
                  <a:pt x="409" y="62"/>
                </a:lnTo>
                <a:lnTo>
                  <a:pt x="409" y="62"/>
                </a:lnTo>
                <a:lnTo>
                  <a:pt x="409" y="62"/>
                </a:lnTo>
                <a:lnTo>
                  <a:pt x="409" y="63"/>
                </a:lnTo>
                <a:lnTo>
                  <a:pt x="408" y="63"/>
                </a:lnTo>
                <a:lnTo>
                  <a:pt x="407" y="64"/>
                </a:lnTo>
                <a:lnTo>
                  <a:pt x="406" y="65"/>
                </a:lnTo>
                <a:lnTo>
                  <a:pt x="405" y="66"/>
                </a:lnTo>
                <a:lnTo>
                  <a:pt x="404" y="67"/>
                </a:lnTo>
                <a:lnTo>
                  <a:pt x="403" y="68"/>
                </a:lnTo>
                <a:lnTo>
                  <a:pt x="402" y="71"/>
                </a:lnTo>
                <a:lnTo>
                  <a:pt x="401" y="73"/>
                </a:lnTo>
                <a:lnTo>
                  <a:pt x="398" y="77"/>
                </a:lnTo>
                <a:lnTo>
                  <a:pt x="397" y="78"/>
                </a:lnTo>
                <a:lnTo>
                  <a:pt x="397" y="80"/>
                </a:lnTo>
                <a:lnTo>
                  <a:pt x="396" y="82"/>
                </a:lnTo>
                <a:lnTo>
                  <a:pt x="396" y="84"/>
                </a:lnTo>
                <a:lnTo>
                  <a:pt x="396" y="86"/>
                </a:lnTo>
                <a:lnTo>
                  <a:pt x="396" y="88"/>
                </a:lnTo>
                <a:lnTo>
                  <a:pt x="397" y="90"/>
                </a:lnTo>
                <a:lnTo>
                  <a:pt x="397" y="92"/>
                </a:lnTo>
                <a:lnTo>
                  <a:pt x="398" y="97"/>
                </a:lnTo>
                <a:lnTo>
                  <a:pt x="400" y="102"/>
                </a:lnTo>
                <a:lnTo>
                  <a:pt x="401" y="106"/>
                </a:lnTo>
                <a:lnTo>
                  <a:pt x="402" y="108"/>
                </a:lnTo>
                <a:lnTo>
                  <a:pt x="402" y="109"/>
                </a:lnTo>
                <a:lnTo>
                  <a:pt x="403" y="110"/>
                </a:lnTo>
                <a:lnTo>
                  <a:pt x="404" y="112"/>
                </a:lnTo>
                <a:lnTo>
                  <a:pt x="407" y="116"/>
                </a:lnTo>
                <a:lnTo>
                  <a:pt x="408" y="117"/>
                </a:lnTo>
                <a:lnTo>
                  <a:pt x="408" y="119"/>
                </a:lnTo>
                <a:lnTo>
                  <a:pt x="409" y="120"/>
                </a:lnTo>
                <a:lnTo>
                  <a:pt x="410" y="122"/>
                </a:lnTo>
                <a:lnTo>
                  <a:pt x="410" y="123"/>
                </a:lnTo>
                <a:lnTo>
                  <a:pt x="410" y="124"/>
                </a:lnTo>
                <a:lnTo>
                  <a:pt x="410" y="125"/>
                </a:lnTo>
                <a:lnTo>
                  <a:pt x="410" y="126"/>
                </a:lnTo>
                <a:lnTo>
                  <a:pt x="409" y="126"/>
                </a:lnTo>
                <a:lnTo>
                  <a:pt x="409" y="127"/>
                </a:lnTo>
                <a:lnTo>
                  <a:pt x="408" y="128"/>
                </a:lnTo>
                <a:lnTo>
                  <a:pt x="406" y="130"/>
                </a:lnTo>
                <a:lnTo>
                  <a:pt x="405" y="131"/>
                </a:lnTo>
                <a:lnTo>
                  <a:pt x="404" y="132"/>
                </a:lnTo>
                <a:lnTo>
                  <a:pt x="404" y="133"/>
                </a:lnTo>
                <a:lnTo>
                  <a:pt x="403" y="134"/>
                </a:lnTo>
                <a:lnTo>
                  <a:pt x="403" y="135"/>
                </a:lnTo>
                <a:lnTo>
                  <a:pt x="403" y="136"/>
                </a:lnTo>
                <a:lnTo>
                  <a:pt x="402" y="137"/>
                </a:lnTo>
                <a:lnTo>
                  <a:pt x="402" y="138"/>
                </a:lnTo>
                <a:lnTo>
                  <a:pt x="402" y="139"/>
                </a:lnTo>
                <a:lnTo>
                  <a:pt x="403" y="140"/>
                </a:lnTo>
                <a:lnTo>
                  <a:pt x="403" y="140"/>
                </a:lnTo>
                <a:lnTo>
                  <a:pt x="404" y="141"/>
                </a:lnTo>
                <a:lnTo>
                  <a:pt x="404" y="142"/>
                </a:lnTo>
                <a:lnTo>
                  <a:pt x="406" y="144"/>
                </a:lnTo>
                <a:lnTo>
                  <a:pt x="407" y="145"/>
                </a:lnTo>
                <a:lnTo>
                  <a:pt x="408" y="146"/>
                </a:lnTo>
                <a:lnTo>
                  <a:pt x="410" y="148"/>
                </a:lnTo>
                <a:lnTo>
                  <a:pt x="415" y="151"/>
                </a:lnTo>
                <a:lnTo>
                  <a:pt x="417" y="153"/>
                </a:lnTo>
                <a:lnTo>
                  <a:pt x="419" y="154"/>
                </a:lnTo>
                <a:lnTo>
                  <a:pt x="422" y="155"/>
                </a:lnTo>
                <a:lnTo>
                  <a:pt x="424" y="155"/>
                </a:lnTo>
                <a:lnTo>
                  <a:pt x="425" y="156"/>
                </a:lnTo>
                <a:lnTo>
                  <a:pt x="427" y="156"/>
                </a:lnTo>
                <a:lnTo>
                  <a:pt x="428" y="155"/>
                </a:lnTo>
                <a:lnTo>
                  <a:pt x="429" y="155"/>
                </a:lnTo>
                <a:lnTo>
                  <a:pt x="430" y="154"/>
                </a:lnTo>
                <a:lnTo>
                  <a:pt x="432" y="153"/>
                </a:lnTo>
                <a:lnTo>
                  <a:pt x="434" y="152"/>
                </a:lnTo>
                <a:lnTo>
                  <a:pt x="436" y="150"/>
                </a:lnTo>
                <a:lnTo>
                  <a:pt x="437" y="148"/>
                </a:lnTo>
                <a:lnTo>
                  <a:pt x="438" y="147"/>
                </a:lnTo>
                <a:lnTo>
                  <a:pt x="439" y="146"/>
                </a:lnTo>
                <a:lnTo>
                  <a:pt x="440" y="144"/>
                </a:lnTo>
                <a:lnTo>
                  <a:pt x="441" y="142"/>
                </a:lnTo>
                <a:lnTo>
                  <a:pt x="442" y="138"/>
                </a:lnTo>
                <a:lnTo>
                  <a:pt x="444" y="135"/>
                </a:lnTo>
                <a:lnTo>
                  <a:pt x="445" y="133"/>
                </a:lnTo>
                <a:lnTo>
                  <a:pt x="447" y="131"/>
                </a:lnTo>
                <a:lnTo>
                  <a:pt x="447" y="129"/>
                </a:lnTo>
                <a:lnTo>
                  <a:pt x="448" y="129"/>
                </a:lnTo>
                <a:lnTo>
                  <a:pt x="448" y="128"/>
                </a:lnTo>
                <a:lnTo>
                  <a:pt x="448" y="127"/>
                </a:lnTo>
                <a:lnTo>
                  <a:pt x="448" y="126"/>
                </a:lnTo>
                <a:lnTo>
                  <a:pt x="448" y="125"/>
                </a:lnTo>
                <a:lnTo>
                  <a:pt x="447" y="124"/>
                </a:lnTo>
                <a:lnTo>
                  <a:pt x="447" y="123"/>
                </a:lnTo>
                <a:lnTo>
                  <a:pt x="447" y="122"/>
                </a:lnTo>
                <a:lnTo>
                  <a:pt x="446" y="120"/>
                </a:lnTo>
                <a:lnTo>
                  <a:pt x="444" y="117"/>
                </a:lnTo>
                <a:lnTo>
                  <a:pt x="444" y="117"/>
                </a:lnTo>
                <a:lnTo>
                  <a:pt x="443" y="115"/>
                </a:lnTo>
                <a:lnTo>
                  <a:pt x="442" y="113"/>
                </a:lnTo>
                <a:lnTo>
                  <a:pt x="442" y="112"/>
                </a:lnTo>
                <a:lnTo>
                  <a:pt x="442" y="111"/>
                </a:lnTo>
                <a:lnTo>
                  <a:pt x="441" y="110"/>
                </a:lnTo>
                <a:lnTo>
                  <a:pt x="440" y="109"/>
                </a:lnTo>
                <a:lnTo>
                  <a:pt x="433" y="102"/>
                </a:lnTo>
                <a:lnTo>
                  <a:pt x="432" y="101"/>
                </a:lnTo>
                <a:lnTo>
                  <a:pt x="432" y="101"/>
                </a:lnTo>
                <a:lnTo>
                  <a:pt x="431" y="100"/>
                </a:lnTo>
                <a:lnTo>
                  <a:pt x="431" y="99"/>
                </a:lnTo>
                <a:lnTo>
                  <a:pt x="430" y="98"/>
                </a:lnTo>
                <a:lnTo>
                  <a:pt x="430" y="97"/>
                </a:lnTo>
                <a:lnTo>
                  <a:pt x="429" y="96"/>
                </a:lnTo>
                <a:lnTo>
                  <a:pt x="429" y="96"/>
                </a:lnTo>
                <a:lnTo>
                  <a:pt x="429" y="96"/>
                </a:lnTo>
                <a:lnTo>
                  <a:pt x="430" y="95"/>
                </a:lnTo>
                <a:lnTo>
                  <a:pt x="430" y="95"/>
                </a:lnTo>
                <a:lnTo>
                  <a:pt x="430" y="94"/>
                </a:lnTo>
                <a:lnTo>
                  <a:pt x="432" y="92"/>
                </a:lnTo>
                <a:lnTo>
                  <a:pt x="434" y="90"/>
                </a:lnTo>
                <a:lnTo>
                  <a:pt x="436" y="89"/>
                </a:lnTo>
                <a:lnTo>
                  <a:pt x="438" y="88"/>
                </a:lnTo>
                <a:lnTo>
                  <a:pt x="441" y="86"/>
                </a:lnTo>
                <a:lnTo>
                  <a:pt x="443" y="85"/>
                </a:lnTo>
                <a:lnTo>
                  <a:pt x="445" y="85"/>
                </a:lnTo>
                <a:lnTo>
                  <a:pt x="446" y="84"/>
                </a:lnTo>
                <a:lnTo>
                  <a:pt x="448" y="84"/>
                </a:lnTo>
                <a:lnTo>
                  <a:pt x="449" y="84"/>
                </a:lnTo>
                <a:lnTo>
                  <a:pt x="451" y="84"/>
                </a:lnTo>
                <a:lnTo>
                  <a:pt x="453" y="85"/>
                </a:lnTo>
                <a:lnTo>
                  <a:pt x="457" y="86"/>
                </a:lnTo>
                <a:lnTo>
                  <a:pt x="459" y="87"/>
                </a:lnTo>
                <a:lnTo>
                  <a:pt x="460" y="87"/>
                </a:lnTo>
                <a:lnTo>
                  <a:pt x="461" y="87"/>
                </a:lnTo>
                <a:lnTo>
                  <a:pt x="462" y="88"/>
                </a:lnTo>
                <a:lnTo>
                  <a:pt x="463" y="89"/>
                </a:lnTo>
                <a:lnTo>
                  <a:pt x="464" y="90"/>
                </a:lnTo>
                <a:lnTo>
                  <a:pt x="466" y="92"/>
                </a:lnTo>
                <a:lnTo>
                  <a:pt x="467" y="94"/>
                </a:lnTo>
                <a:lnTo>
                  <a:pt x="467" y="94"/>
                </a:lnTo>
                <a:lnTo>
                  <a:pt x="468" y="97"/>
                </a:lnTo>
                <a:lnTo>
                  <a:pt x="470" y="99"/>
                </a:lnTo>
                <a:lnTo>
                  <a:pt x="471" y="100"/>
                </a:lnTo>
                <a:lnTo>
                  <a:pt x="473" y="103"/>
                </a:lnTo>
                <a:lnTo>
                  <a:pt x="474" y="104"/>
                </a:lnTo>
                <a:lnTo>
                  <a:pt x="474" y="105"/>
                </a:lnTo>
                <a:lnTo>
                  <a:pt x="475" y="107"/>
                </a:lnTo>
                <a:lnTo>
                  <a:pt x="476" y="107"/>
                </a:lnTo>
                <a:lnTo>
                  <a:pt x="477" y="108"/>
                </a:lnTo>
                <a:lnTo>
                  <a:pt x="478" y="110"/>
                </a:lnTo>
                <a:lnTo>
                  <a:pt x="479" y="111"/>
                </a:lnTo>
                <a:lnTo>
                  <a:pt x="479" y="113"/>
                </a:lnTo>
                <a:lnTo>
                  <a:pt x="480" y="114"/>
                </a:lnTo>
                <a:lnTo>
                  <a:pt x="481" y="118"/>
                </a:lnTo>
                <a:lnTo>
                  <a:pt x="483" y="123"/>
                </a:lnTo>
                <a:lnTo>
                  <a:pt x="484" y="127"/>
                </a:lnTo>
                <a:lnTo>
                  <a:pt x="484" y="128"/>
                </a:lnTo>
                <a:lnTo>
                  <a:pt x="485" y="129"/>
                </a:lnTo>
                <a:lnTo>
                  <a:pt x="486" y="130"/>
                </a:lnTo>
                <a:lnTo>
                  <a:pt x="486" y="131"/>
                </a:lnTo>
                <a:lnTo>
                  <a:pt x="487" y="132"/>
                </a:lnTo>
                <a:lnTo>
                  <a:pt x="490" y="135"/>
                </a:lnTo>
                <a:lnTo>
                  <a:pt x="491" y="135"/>
                </a:lnTo>
                <a:lnTo>
                  <a:pt x="491" y="136"/>
                </a:lnTo>
                <a:lnTo>
                  <a:pt x="492" y="137"/>
                </a:lnTo>
                <a:lnTo>
                  <a:pt x="492" y="138"/>
                </a:lnTo>
                <a:lnTo>
                  <a:pt x="494" y="141"/>
                </a:lnTo>
                <a:lnTo>
                  <a:pt x="495" y="143"/>
                </a:lnTo>
                <a:lnTo>
                  <a:pt x="495" y="144"/>
                </a:lnTo>
                <a:lnTo>
                  <a:pt x="497" y="145"/>
                </a:lnTo>
                <a:lnTo>
                  <a:pt x="498" y="147"/>
                </a:lnTo>
                <a:lnTo>
                  <a:pt x="499" y="148"/>
                </a:lnTo>
                <a:lnTo>
                  <a:pt x="500" y="149"/>
                </a:lnTo>
                <a:lnTo>
                  <a:pt x="500" y="149"/>
                </a:lnTo>
                <a:lnTo>
                  <a:pt x="501" y="150"/>
                </a:lnTo>
                <a:lnTo>
                  <a:pt x="502" y="150"/>
                </a:lnTo>
                <a:lnTo>
                  <a:pt x="502" y="150"/>
                </a:lnTo>
                <a:lnTo>
                  <a:pt x="503" y="151"/>
                </a:lnTo>
                <a:lnTo>
                  <a:pt x="503" y="151"/>
                </a:lnTo>
                <a:lnTo>
                  <a:pt x="504" y="151"/>
                </a:lnTo>
                <a:lnTo>
                  <a:pt x="505" y="150"/>
                </a:lnTo>
                <a:lnTo>
                  <a:pt x="505" y="150"/>
                </a:lnTo>
                <a:lnTo>
                  <a:pt x="506" y="150"/>
                </a:lnTo>
                <a:lnTo>
                  <a:pt x="506" y="149"/>
                </a:lnTo>
                <a:lnTo>
                  <a:pt x="507" y="147"/>
                </a:lnTo>
                <a:lnTo>
                  <a:pt x="508" y="146"/>
                </a:lnTo>
                <a:lnTo>
                  <a:pt x="508" y="146"/>
                </a:lnTo>
                <a:lnTo>
                  <a:pt x="509" y="146"/>
                </a:lnTo>
                <a:lnTo>
                  <a:pt x="509" y="146"/>
                </a:lnTo>
                <a:lnTo>
                  <a:pt x="510" y="146"/>
                </a:lnTo>
                <a:lnTo>
                  <a:pt x="510" y="146"/>
                </a:lnTo>
                <a:lnTo>
                  <a:pt x="510" y="147"/>
                </a:lnTo>
                <a:lnTo>
                  <a:pt x="510" y="148"/>
                </a:lnTo>
                <a:lnTo>
                  <a:pt x="511" y="149"/>
                </a:lnTo>
                <a:lnTo>
                  <a:pt x="511" y="151"/>
                </a:lnTo>
                <a:lnTo>
                  <a:pt x="511" y="153"/>
                </a:lnTo>
                <a:lnTo>
                  <a:pt x="510" y="155"/>
                </a:lnTo>
                <a:lnTo>
                  <a:pt x="510" y="158"/>
                </a:lnTo>
                <a:lnTo>
                  <a:pt x="510" y="159"/>
                </a:lnTo>
                <a:lnTo>
                  <a:pt x="509" y="164"/>
                </a:lnTo>
                <a:lnTo>
                  <a:pt x="508" y="168"/>
                </a:lnTo>
                <a:lnTo>
                  <a:pt x="508" y="171"/>
                </a:lnTo>
                <a:lnTo>
                  <a:pt x="508" y="172"/>
                </a:lnTo>
                <a:lnTo>
                  <a:pt x="508" y="172"/>
                </a:lnTo>
                <a:lnTo>
                  <a:pt x="508" y="173"/>
                </a:lnTo>
                <a:lnTo>
                  <a:pt x="508" y="173"/>
                </a:lnTo>
                <a:lnTo>
                  <a:pt x="509" y="174"/>
                </a:lnTo>
                <a:lnTo>
                  <a:pt x="509" y="175"/>
                </a:lnTo>
                <a:lnTo>
                  <a:pt x="510" y="175"/>
                </a:lnTo>
                <a:lnTo>
                  <a:pt x="511" y="176"/>
                </a:lnTo>
                <a:lnTo>
                  <a:pt x="512" y="177"/>
                </a:lnTo>
                <a:lnTo>
                  <a:pt x="515" y="178"/>
                </a:lnTo>
                <a:lnTo>
                  <a:pt x="517" y="180"/>
                </a:lnTo>
                <a:lnTo>
                  <a:pt x="520" y="181"/>
                </a:lnTo>
                <a:lnTo>
                  <a:pt x="522" y="182"/>
                </a:lnTo>
                <a:lnTo>
                  <a:pt x="526" y="183"/>
                </a:lnTo>
                <a:lnTo>
                  <a:pt x="530" y="184"/>
                </a:lnTo>
                <a:lnTo>
                  <a:pt x="532" y="185"/>
                </a:lnTo>
                <a:lnTo>
                  <a:pt x="534" y="186"/>
                </a:lnTo>
                <a:lnTo>
                  <a:pt x="537" y="187"/>
                </a:lnTo>
                <a:lnTo>
                  <a:pt x="538" y="188"/>
                </a:lnTo>
                <a:lnTo>
                  <a:pt x="540" y="190"/>
                </a:lnTo>
                <a:lnTo>
                  <a:pt x="544" y="193"/>
                </a:lnTo>
                <a:lnTo>
                  <a:pt x="546" y="194"/>
                </a:lnTo>
                <a:lnTo>
                  <a:pt x="546" y="195"/>
                </a:lnTo>
                <a:lnTo>
                  <a:pt x="547" y="196"/>
                </a:lnTo>
                <a:lnTo>
                  <a:pt x="548" y="197"/>
                </a:lnTo>
                <a:lnTo>
                  <a:pt x="548" y="198"/>
                </a:lnTo>
                <a:lnTo>
                  <a:pt x="549" y="200"/>
                </a:lnTo>
                <a:lnTo>
                  <a:pt x="551" y="207"/>
                </a:lnTo>
                <a:lnTo>
                  <a:pt x="552" y="211"/>
                </a:lnTo>
                <a:lnTo>
                  <a:pt x="553" y="213"/>
                </a:lnTo>
                <a:lnTo>
                  <a:pt x="555" y="218"/>
                </a:lnTo>
                <a:lnTo>
                  <a:pt x="557" y="224"/>
                </a:lnTo>
                <a:lnTo>
                  <a:pt x="558" y="226"/>
                </a:lnTo>
                <a:lnTo>
                  <a:pt x="558" y="226"/>
                </a:lnTo>
                <a:lnTo>
                  <a:pt x="553" y="236"/>
                </a:lnTo>
                <a:lnTo>
                  <a:pt x="552" y="239"/>
                </a:lnTo>
                <a:lnTo>
                  <a:pt x="551" y="241"/>
                </a:lnTo>
                <a:lnTo>
                  <a:pt x="550" y="242"/>
                </a:lnTo>
                <a:lnTo>
                  <a:pt x="550" y="243"/>
                </a:lnTo>
                <a:lnTo>
                  <a:pt x="550" y="245"/>
                </a:lnTo>
                <a:lnTo>
                  <a:pt x="549" y="247"/>
                </a:lnTo>
                <a:lnTo>
                  <a:pt x="550" y="249"/>
                </a:lnTo>
                <a:lnTo>
                  <a:pt x="550" y="250"/>
                </a:lnTo>
                <a:lnTo>
                  <a:pt x="551" y="254"/>
                </a:lnTo>
                <a:lnTo>
                  <a:pt x="551" y="256"/>
                </a:lnTo>
                <a:lnTo>
                  <a:pt x="551" y="258"/>
                </a:lnTo>
                <a:lnTo>
                  <a:pt x="552" y="263"/>
                </a:lnTo>
                <a:lnTo>
                  <a:pt x="552" y="265"/>
                </a:lnTo>
                <a:lnTo>
                  <a:pt x="552" y="266"/>
                </a:lnTo>
                <a:lnTo>
                  <a:pt x="553" y="268"/>
                </a:lnTo>
                <a:lnTo>
                  <a:pt x="553" y="270"/>
                </a:lnTo>
                <a:lnTo>
                  <a:pt x="556" y="276"/>
                </a:lnTo>
                <a:lnTo>
                  <a:pt x="558" y="280"/>
                </a:lnTo>
                <a:lnTo>
                  <a:pt x="558" y="281"/>
                </a:lnTo>
                <a:lnTo>
                  <a:pt x="558" y="282"/>
                </a:lnTo>
                <a:lnTo>
                  <a:pt x="558" y="283"/>
                </a:lnTo>
                <a:lnTo>
                  <a:pt x="558" y="284"/>
                </a:lnTo>
                <a:lnTo>
                  <a:pt x="558" y="287"/>
                </a:lnTo>
                <a:lnTo>
                  <a:pt x="558" y="288"/>
                </a:lnTo>
                <a:lnTo>
                  <a:pt x="559" y="289"/>
                </a:lnTo>
                <a:lnTo>
                  <a:pt x="559" y="289"/>
                </a:lnTo>
                <a:lnTo>
                  <a:pt x="559" y="290"/>
                </a:lnTo>
                <a:lnTo>
                  <a:pt x="559" y="290"/>
                </a:lnTo>
                <a:lnTo>
                  <a:pt x="560" y="290"/>
                </a:lnTo>
                <a:lnTo>
                  <a:pt x="561" y="291"/>
                </a:lnTo>
                <a:lnTo>
                  <a:pt x="562" y="291"/>
                </a:lnTo>
                <a:lnTo>
                  <a:pt x="564" y="291"/>
                </a:lnTo>
                <a:lnTo>
                  <a:pt x="568" y="291"/>
                </a:lnTo>
                <a:lnTo>
                  <a:pt x="569" y="291"/>
                </a:lnTo>
                <a:lnTo>
                  <a:pt x="572" y="290"/>
                </a:lnTo>
                <a:lnTo>
                  <a:pt x="572" y="290"/>
                </a:lnTo>
                <a:lnTo>
                  <a:pt x="573" y="290"/>
                </a:lnTo>
                <a:lnTo>
                  <a:pt x="574" y="291"/>
                </a:lnTo>
                <a:lnTo>
                  <a:pt x="575" y="291"/>
                </a:lnTo>
                <a:lnTo>
                  <a:pt x="575" y="292"/>
                </a:lnTo>
                <a:lnTo>
                  <a:pt x="576" y="292"/>
                </a:lnTo>
                <a:lnTo>
                  <a:pt x="576" y="293"/>
                </a:lnTo>
                <a:lnTo>
                  <a:pt x="576" y="294"/>
                </a:lnTo>
                <a:lnTo>
                  <a:pt x="576" y="296"/>
                </a:lnTo>
                <a:lnTo>
                  <a:pt x="576" y="297"/>
                </a:lnTo>
                <a:lnTo>
                  <a:pt x="576" y="298"/>
                </a:lnTo>
                <a:lnTo>
                  <a:pt x="576" y="300"/>
                </a:lnTo>
                <a:lnTo>
                  <a:pt x="576" y="302"/>
                </a:lnTo>
                <a:lnTo>
                  <a:pt x="575" y="304"/>
                </a:lnTo>
                <a:lnTo>
                  <a:pt x="574" y="306"/>
                </a:lnTo>
                <a:lnTo>
                  <a:pt x="574" y="308"/>
                </a:lnTo>
                <a:lnTo>
                  <a:pt x="573" y="309"/>
                </a:lnTo>
                <a:lnTo>
                  <a:pt x="572" y="311"/>
                </a:lnTo>
                <a:lnTo>
                  <a:pt x="571" y="312"/>
                </a:lnTo>
                <a:lnTo>
                  <a:pt x="571" y="313"/>
                </a:lnTo>
                <a:lnTo>
                  <a:pt x="570" y="313"/>
                </a:lnTo>
                <a:lnTo>
                  <a:pt x="568" y="315"/>
                </a:lnTo>
                <a:lnTo>
                  <a:pt x="565" y="318"/>
                </a:lnTo>
                <a:lnTo>
                  <a:pt x="562" y="319"/>
                </a:lnTo>
                <a:lnTo>
                  <a:pt x="561" y="320"/>
                </a:lnTo>
                <a:lnTo>
                  <a:pt x="559" y="321"/>
                </a:lnTo>
                <a:lnTo>
                  <a:pt x="558" y="322"/>
                </a:lnTo>
                <a:lnTo>
                  <a:pt x="557" y="324"/>
                </a:lnTo>
                <a:lnTo>
                  <a:pt x="556" y="326"/>
                </a:lnTo>
                <a:lnTo>
                  <a:pt x="555" y="327"/>
                </a:lnTo>
                <a:lnTo>
                  <a:pt x="553" y="333"/>
                </a:lnTo>
                <a:lnTo>
                  <a:pt x="551" y="335"/>
                </a:lnTo>
                <a:lnTo>
                  <a:pt x="551" y="336"/>
                </a:lnTo>
                <a:lnTo>
                  <a:pt x="550" y="337"/>
                </a:lnTo>
                <a:lnTo>
                  <a:pt x="549" y="338"/>
                </a:lnTo>
                <a:lnTo>
                  <a:pt x="548" y="339"/>
                </a:lnTo>
                <a:lnTo>
                  <a:pt x="546" y="341"/>
                </a:lnTo>
                <a:lnTo>
                  <a:pt x="545" y="341"/>
                </a:lnTo>
                <a:lnTo>
                  <a:pt x="544" y="342"/>
                </a:lnTo>
                <a:lnTo>
                  <a:pt x="544" y="343"/>
                </a:lnTo>
                <a:lnTo>
                  <a:pt x="543" y="344"/>
                </a:lnTo>
                <a:lnTo>
                  <a:pt x="543" y="345"/>
                </a:lnTo>
                <a:lnTo>
                  <a:pt x="543" y="347"/>
                </a:lnTo>
                <a:lnTo>
                  <a:pt x="543" y="348"/>
                </a:lnTo>
                <a:lnTo>
                  <a:pt x="543" y="350"/>
                </a:lnTo>
                <a:lnTo>
                  <a:pt x="543" y="352"/>
                </a:lnTo>
                <a:lnTo>
                  <a:pt x="544" y="354"/>
                </a:lnTo>
                <a:lnTo>
                  <a:pt x="544" y="354"/>
                </a:lnTo>
                <a:lnTo>
                  <a:pt x="544" y="355"/>
                </a:lnTo>
                <a:lnTo>
                  <a:pt x="545" y="355"/>
                </a:lnTo>
                <a:lnTo>
                  <a:pt x="546" y="356"/>
                </a:lnTo>
                <a:lnTo>
                  <a:pt x="547" y="356"/>
                </a:lnTo>
                <a:lnTo>
                  <a:pt x="548" y="356"/>
                </a:lnTo>
                <a:lnTo>
                  <a:pt x="549" y="356"/>
                </a:lnTo>
                <a:lnTo>
                  <a:pt x="550" y="357"/>
                </a:lnTo>
                <a:lnTo>
                  <a:pt x="552" y="356"/>
                </a:lnTo>
                <a:lnTo>
                  <a:pt x="554" y="356"/>
                </a:lnTo>
                <a:lnTo>
                  <a:pt x="555" y="356"/>
                </a:lnTo>
                <a:lnTo>
                  <a:pt x="557" y="355"/>
                </a:lnTo>
                <a:lnTo>
                  <a:pt x="561" y="354"/>
                </a:lnTo>
                <a:lnTo>
                  <a:pt x="571" y="351"/>
                </a:lnTo>
                <a:lnTo>
                  <a:pt x="573" y="350"/>
                </a:lnTo>
                <a:lnTo>
                  <a:pt x="576" y="349"/>
                </a:lnTo>
                <a:lnTo>
                  <a:pt x="577" y="349"/>
                </a:lnTo>
                <a:lnTo>
                  <a:pt x="578" y="349"/>
                </a:lnTo>
                <a:lnTo>
                  <a:pt x="579" y="349"/>
                </a:lnTo>
                <a:lnTo>
                  <a:pt x="581" y="349"/>
                </a:lnTo>
                <a:lnTo>
                  <a:pt x="582" y="349"/>
                </a:lnTo>
                <a:lnTo>
                  <a:pt x="582" y="349"/>
                </a:lnTo>
                <a:lnTo>
                  <a:pt x="583" y="350"/>
                </a:lnTo>
                <a:lnTo>
                  <a:pt x="584" y="350"/>
                </a:lnTo>
                <a:lnTo>
                  <a:pt x="585" y="351"/>
                </a:lnTo>
                <a:lnTo>
                  <a:pt x="586" y="352"/>
                </a:lnTo>
                <a:lnTo>
                  <a:pt x="587" y="355"/>
                </a:lnTo>
                <a:lnTo>
                  <a:pt x="589" y="357"/>
                </a:lnTo>
                <a:lnTo>
                  <a:pt x="590" y="358"/>
                </a:lnTo>
                <a:lnTo>
                  <a:pt x="590" y="360"/>
                </a:lnTo>
                <a:lnTo>
                  <a:pt x="591" y="362"/>
                </a:lnTo>
                <a:lnTo>
                  <a:pt x="591" y="363"/>
                </a:lnTo>
                <a:lnTo>
                  <a:pt x="591" y="365"/>
                </a:lnTo>
                <a:lnTo>
                  <a:pt x="591" y="366"/>
                </a:lnTo>
                <a:lnTo>
                  <a:pt x="591" y="369"/>
                </a:lnTo>
                <a:lnTo>
                  <a:pt x="591" y="374"/>
                </a:lnTo>
                <a:lnTo>
                  <a:pt x="591" y="376"/>
                </a:lnTo>
                <a:lnTo>
                  <a:pt x="591" y="377"/>
                </a:lnTo>
                <a:lnTo>
                  <a:pt x="591" y="378"/>
                </a:lnTo>
                <a:lnTo>
                  <a:pt x="591" y="378"/>
                </a:lnTo>
                <a:lnTo>
                  <a:pt x="592" y="379"/>
                </a:lnTo>
                <a:lnTo>
                  <a:pt x="592" y="380"/>
                </a:lnTo>
                <a:lnTo>
                  <a:pt x="593" y="380"/>
                </a:lnTo>
                <a:lnTo>
                  <a:pt x="593" y="380"/>
                </a:lnTo>
                <a:lnTo>
                  <a:pt x="597" y="381"/>
                </a:lnTo>
                <a:lnTo>
                  <a:pt x="599" y="382"/>
                </a:lnTo>
                <a:lnTo>
                  <a:pt x="600" y="382"/>
                </a:lnTo>
                <a:lnTo>
                  <a:pt x="601" y="383"/>
                </a:lnTo>
                <a:lnTo>
                  <a:pt x="603" y="384"/>
                </a:lnTo>
                <a:lnTo>
                  <a:pt x="606" y="385"/>
                </a:lnTo>
                <a:lnTo>
                  <a:pt x="607" y="385"/>
                </a:lnTo>
                <a:lnTo>
                  <a:pt x="608" y="386"/>
                </a:lnTo>
                <a:lnTo>
                  <a:pt x="609" y="387"/>
                </a:lnTo>
                <a:lnTo>
                  <a:pt x="611" y="389"/>
                </a:lnTo>
                <a:lnTo>
                  <a:pt x="613" y="391"/>
                </a:lnTo>
                <a:lnTo>
                  <a:pt x="614" y="391"/>
                </a:lnTo>
                <a:lnTo>
                  <a:pt x="614" y="392"/>
                </a:lnTo>
                <a:lnTo>
                  <a:pt x="616" y="393"/>
                </a:lnTo>
                <a:lnTo>
                  <a:pt x="617" y="393"/>
                </a:lnTo>
                <a:lnTo>
                  <a:pt x="618" y="393"/>
                </a:lnTo>
                <a:lnTo>
                  <a:pt x="626" y="394"/>
                </a:lnTo>
                <a:lnTo>
                  <a:pt x="630" y="395"/>
                </a:lnTo>
                <a:lnTo>
                  <a:pt x="637" y="396"/>
                </a:lnTo>
                <a:lnTo>
                  <a:pt x="638" y="396"/>
                </a:lnTo>
                <a:lnTo>
                  <a:pt x="640" y="397"/>
                </a:lnTo>
                <a:lnTo>
                  <a:pt x="641" y="397"/>
                </a:lnTo>
                <a:lnTo>
                  <a:pt x="642" y="398"/>
                </a:lnTo>
                <a:lnTo>
                  <a:pt x="644" y="399"/>
                </a:lnTo>
                <a:lnTo>
                  <a:pt x="645" y="400"/>
                </a:lnTo>
                <a:lnTo>
                  <a:pt x="646" y="402"/>
                </a:lnTo>
                <a:lnTo>
                  <a:pt x="647" y="402"/>
                </a:lnTo>
                <a:lnTo>
                  <a:pt x="647" y="403"/>
                </a:lnTo>
                <a:lnTo>
                  <a:pt x="648" y="404"/>
                </a:lnTo>
                <a:lnTo>
                  <a:pt x="648" y="406"/>
                </a:lnTo>
                <a:lnTo>
                  <a:pt x="648" y="408"/>
                </a:lnTo>
                <a:lnTo>
                  <a:pt x="649" y="412"/>
                </a:lnTo>
                <a:lnTo>
                  <a:pt x="649" y="413"/>
                </a:lnTo>
                <a:lnTo>
                  <a:pt x="649" y="414"/>
                </a:lnTo>
                <a:lnTo>
                  <a:pt x="650" y="415"/>
                </a:lnTo>
                <a:lnTo>
                  <a:pt x="650" y="416"/>
                </a:lnTo>
                <a:lnTo>
                  <a:pt x="651" y="416"/>
                </a:lnTo>
                <a:lnTo>
                  <a:pt x="651" y="417"/>
                </a:lnTo>
                <a:lnTo>
                  <a:pt x="652" y="417"/>
                </a:lnTo>
                <a:lnTo>
                  <a:pt x="653" y="418"/>
                </a:lnTo>
                <a:lnTo>
                  <a:pt x="655" y="418"/>
                </a:lnTo>
                <a:lnTo>
                  <a:pt x="657" y="418"/>
                </a:lnTo>
                <a:lnTo>
                  <a:pt x="660" y="419"/>
                </a:lnTo>
                <a:lnTo>
                  <a:pt x="661" y="419"/>
                </a:lnTo>
                <a:lnTo>
                  <a:pt x="663" y="419"/>
                </a:lnTo>
                <a:lnTo>
                  <a:pt x="664" y="420"/>
                </a:lnTo>
                <a:lnTo>
                  <a:pt x="665" y="420"/>
                </a:lnTo>
                <a:lnTo>
                  <a:pt x="666" y="421"/>
                </a:lnTo>
                <a:lnTo>
                  <a:pt x="674" y="427"/>
                </a:lnTo>
                <a:lnTo>
                  <a:pt x="676" y="428"/>
                </a:lnTo>
                <a:lnTo>
                  <a:pt x="678" y="429"/>
                </a:lnTo>
                <a:lnTo>
                  <a:pt x="679" y="430"/>
                </a:lnTo>
                <a:lnTo>
                  <a:pt x="681" y="431"/>
                </a:lnTo>
                <a:lnTo>
                  <a:pt x="682" y="431"/>
                </a:lnTo>
                <a:lnTo>
                  <a:pt x="683" y="431"/>
                </a:lnTo>
                <a:lnTo>
                  <a:pt x="684" y="431"/>
                </a:lnTo>
                <a:lnTo>
                  <a:pt x="685" y="431"/>
                </a:lnTo>
                <a:lnTo>
                  <a:pt x="687" y="431"/>
                </a:lnTo>
                <a:lnTo>
                  <a:pt x="689" y="431"/>
                </a:lnTo>
                <a:lnTo>
                  <a:pt x="694" y="430"/>
                </a:lnTo>
                <a:lnTo>
                  <a:pt x="697" y="429"/>
                </a:lnTo>
                <a:lnTo>
                  <a:pt x="699" y="429"/>
                </a:lnTo>
                <a:lnTo>
                  <a:pt x="703" y="429"/>
                </a:lnTo>
                <a:lnTo>
                  <a:pt x="708" y="428"/>
                </a:lnTo>
                <a:lnTo>
                  <a:pt x="709" y="428"/>
                </a:lnTo>
                <a:lnTo>
                  <a:pt x="710" y="428"/>
                </a:lnTo>
                <a:lnTo>
                  <a:pt x="711" y="428"/>
                </a:lnTo>
                <a:lnTo>
                  <a:pt x="712" y="428"/>
                </a:lnTo>
                <a:lnTo>
                  <a:pt x="713" y="429"/>
                </a:lnTo>
                <a:lnTo>
                  <a:pt x="716" y="430"/>
                </a:lnTo>
                <a:lnTo>
                  <a:pt x="720" y="431"/>
                </a:lnTo>
                <a:lnTo>
                  <a:pt x="721" y="432"/>
                </a:lnTo>
                <a:lnTo>
                  <a:pt x="723" y="432"/>
                </a:lnTo>
                <a:lnTo>
                  <a:pt x="724" y="433"/>
                </a:lnTo>
                <a:lnTo>
                  <a:pt x="726" y="435"/>
                </a:lnTo>
                <a:lnTo>
                  <a:pt x="727" y="436"/>
                </a:lnTo>
                <a:lnTo>
                  <a:pt x="728" y="436"/>
                </a:lnTo>
                <a:lnTo>
                  <a:pt x="729" y="437"/>
                </a:lnTo>
                <a:lnTo>
                  <a:pt x="729" y="438"/>
                </a:lnTo>
                <a:lnTo>
                  <a:pt x="729" y="439"/>
                </a:lnTo>
                <a:lnTo>
                  <a:pt x="730" y="439"/>
                </a:lnTo>
                <a:lnTo>
                  <a:pt x="730" y="440"/>
                </a:lnTo>
                <a:lnTo>
                  <a:pt x="730" y="441"/>
                </a:lnTo>
                <a:lnTo>
                  <a:pt x="731" y="443"/>
                </a:lnTo>
                <a:lnTo>
                  <a:pt x="731" y="446"/>
                </a:lnTo>
                <a:lnTo>
                  <a:pt x="731" y="448"/>
                </a:lnTo>
                <a:lnTo>
                  <a:pt x="731" y="448"/>
                </a:lnTo>
                <a:lnTo>
                  <a:pt x="732" y="449"/>
                </a:lnTo>
                <a:lnTo>
                  <a:pt x="732" y="450"/>
                </a:lnTo>
                <a:lnTo>
                  <a:pt x="733" y="451"/>
                </a:lnTo>
                <a:lnTo>
                  <a:pt x="733" y="451"/>
                </a:lnTo>
                <a:lnTo>
                  <a:pt x="734" y="452"/>
                </a:lnTo>
                <a:lnTo>
                  <a:pt x="735" y="452"/>
                </a:lnTo>
                <a:lnTo>
                  <a:pt x="736" y="453"/>
                </a:lnTo>
                <a:lnTo>
                  <a:pt x="739" y="454"/>
                </a:lnTo>
                <a:lnTo>
                  <a:pt x="741" y="455"/>
                </a:lnTo>
                <a:lnTo>
                  <a:pt x="751" y="459"/>
                </a:lnTo>
                <a:lnTo>
                  <a:pt x="752" y="460"/>
                </a:lnTo>
                <a:lnTo>
                  <a:pt x="754" y="461"/>
                </a:lnTo>
                <a:lnTo>
                  <a:pt x="756" y="463"/>
                </a:lnTo>
                <a:lnTo>
                  <a:pt x="757" y="464"/>
                </a:lnTo>
                <a:lnTo>
                  <a:pt x="759" y="466"/>
                </a:lnTo>
                <a:lnTo>
                  <a:pt x="760" y="468"/>
                </a:lnTo>
                <a:lnTo>
                  <a:pt x="762" y="470"/>
                </a:lnTo>
                <a:lnTo>
                  <a:pt x="767" y="477"/>
                </a:lnTo>
                <a:lnTo>
                  <a:pt x="770" y="481"/>
                </a:lnTo>
                <a:lnTo>
                  <a:pt x="771" y="483"/>
                </a:lnTo>
                <a:lnTo>
                  <a:pt x="772" y="484"/>
                </a:lnTo>
                <a:lnTo>
                  <a:pt x="773" y="486"/>
                </a:lnTo>
                <a:lnTo>
                  <a:pt x="774" y="491"/>
                </a:lnTo>
                <a:lnTo>
                  <a:pt x="775" y="493"/>
                </a:lnTo>
                <a:lnTo>
                  <a:pt x="776" y="495"/>
                </a:lnTo>
                <a:lnTo>
                  <a:pt x="776" y="495"/>
                </a:lnTo>
                <a:lnTo>
                  <a:pt x="777" y="495"/>
                </a:lnTo>
                <a:lnTo>
                  <a:pt x="776" y="495"/>
                </a:lnTo>
                <a:lnTo>
                  <a:pt x="776" y="495"/>
                </a:lnTo>
                <a:lnTo>
                  <a:pt x="775" y="495"/>
                </a:lnTo>
                <a:lnTo>
                  <a:pt x="775" y="496"/>
                </a:lnTo>
                <a:lnTo>
                  <a:pt x="773" y="496"/>
                </a:lnTo>
                <a:lnTo>
                  <a:pt x="771" y="498"/>
                </a:lnTo>
                <a:lnTo>
                  <a:pt x="766" y="501"/>
                </a:lnTo>
                <a:lnTo>
                  <a:pt x="760" y="506"/>
                </a:lnTo>
                <a:lnTo>
                  <a:pt x="758" y="508"/>
                </a:lnTo>
                <a:lnTo>
                  <a:pt x="754" y="511"/>
                </a:lnTo>
                <a:lnTo>
                  <a:pt x="752" y="512"/>
                </a:lnTo>
                <a:lnTo>
                  <a:pt x="751" y="513"/>
                </a:lnTo>
                <a:lnTo>
                  <a:pt x="750" y="513"/>
                </a:lnTo>
                <a:lnTo>
                  <a:pt x="749" y="514"/>
                </a:lnTo>
                <a:lnTo>
                  <a:pt x="748" y="514"/>
                </a:lnTo>
                <a:lnTo>
                  <a:pt x="747" y="514"/>
                </a:lnTo>
                <a:lnTo>
                  <a:pt x="744" y="515"/>
                </a:lnTo>
                <a:lnTo>
                  <a:pt x="740" y="515"/>
                </a:lnTo>
                <a:lnTo>
                  <a:pt x="739" y="516"/>
                </a:lnTo>
                <a:lnTo>
                  <a:pt x="738" y="516"/>
                </a:lnTo>
                <a:lnTo>
                  <a:pt x="737" y="517"/>
                </a:lnTo>
                <a:lnTo>
                  <a:pt x="734" y="519"/>
                </a:lnTo>
                <a:lnTo>
                  <a:pt x="734" y="519"/>
                </a:lnTo>
                <a:lnTo>
                  <a:pt x="733" y="520"/>
                </a:lnTo>
                <a:lnTo>
                  <a:pt x="732" y="520"/>
                </a:lnTo>
                <a:lnTo>
                  <a:pt x="731" y="520"/>
                </a:lnTo>
                <a:lnTo>
                  <a:pt x="728" y="521"/>
                </a:lnTo>
                <a:lnTo>
                  <a:pt x="727" y="521"/>
                </a:lnTo>
                <a:lnTo>
                  <a:pt x="726" y="521"/>
                </a:lnTo>
                <a:lnTo>
                  <a:pt x="725" y="521"/>
                </a:lnTo>
                <a:lnTo>
                  <a:pt x="724" y="521"/>
                </a:lnTo>
                <a:lnTo>
                  <a:pt x="723" y="520"/>
                </a:lnTo>
                <a:lnTo>
                  <a:pt x="723" y="520"/>
                </a:lnTo>
                <a:lnTo>
                  <a:pt x="721" y="518"/>
                </a:lnTo>
                <a:lnTo>
                  <a:pt x="721" y="518"/>
                </a:lnTo>
                <a:lnTo>
                  <a:pt x="720" y="518"/>
                </a:lnTo>
                <a:lnTo>
                  <a:pt x="717" y="517"/>
                </a:lnTo>
                <a:lnTo>
                  <a:pt x="716" y="517"/>
                </a:lnTo>
                <a:lnTo>
                  <a:pt x="715" y="516"/>
                </a:lnTo>
                <a:lnTo>
                  <a:pt x="713" y="515"/>
                </a:lnTo>
                <a:lnTo>
                  <a:pt x="709" y="512"/>
                </a:lnTo>
                <a:lnTo>
                  <a:pt x="707" y="510"/>
                </a:lnTo>
                <a:lnTo>
                  <a:pt x="705" y="509"/>
                </a:lnTo>
                <a:lnTo>
                  <a:pt x="703" y="508"/>
                </a:lnTo>
                <a:lnTo>
                  <a:pt x="701" y="507"/>
                </a:lnTo>
                <a:lnTo>
                  <a:pt x="699" y="507"/>
                </a:lnTo>
                <a:lnTo>
                  <a:pt x="697" y="506"/>
                </a:lnTo>
                <a:lnTo>
                  <a:pt x="695" y="506"/>
                </a:lnTo>
                <a:lnTo>
                  <a:pt x="694" y="506"/>
                </a:lnTo>
                <a:lnTo>
                  <a:pt x="693" y="507"/>
                </a:lnTo>
                <a:lnTo>
                  <a:pt x="693" y="507"/>
                </a:lnTo>
                <a:lnTo>
                  <a:pt x="692" y="507"/>
                </a:lnTo>
                <a:lnTo>
                  <a:pt x="690" y="508"/>
                </a:lnTo>
                <a:lnTo>
                  <a:pt x="687" y="509"/>
                </a:lnTo>
                <a:lnTo>
                  <a:pt x="687" y="510"/>
                </a:lnTo>
                <a:lnTo>
                  <a:pt x="685" y="511"/>
                </a:lnTo>
                <a:lnTo>
                  <a:pt x="682" y="514"/>
                </a:lnTo>
                <a:lnTo>
                  <a:pt x="680" y="515"/>
                </a:lnTo>
                <a:lnTo>
                  <a:pt x="674" y="520"/>
                </a:lnTo>
                <a:lnTo>
                  <a:pt x="671" y="521"/>
                </a:lnTo>
                <a:lnTo>
                  <a:pt x="670" y="522"/>
                </a:lnTo>
                <a:lnTo>
                  <a:pt x="669" y="523"/>
                </a:lnTo>
                <a:lnTo>
                  <a:pt x="668" y="523"/>
                </a:lnTo>
                <a:lnTo>
                  <a:pt x="667" y="523"/>
                </a:lnTo>
                <a:lnTo>
                  <a:pt x="665" y="523"/>
                </a:lnTo>
                <a:lnTo>
                  <a:pt x="663" y="524"/>
                </a:lnTo>
                <a:lnTo>
                  <a:pt x="659" y="524"/>
                </a:lnTo>
                <a:lnTo>
                  <a:pt x="657" y="524"/>
                </a:lnTo>
                <a:lnTo>
                  <a:pt x="656" y="523"/>
                </a:lnTo>
                <a:lnTo>
                  <a:pt x="655" y="523"/>
                </a:lnTo>
                <a:lnTo>
                  <a:pt x="654" y="523"/>
                </a:lnTo>
                <a:lnTo>
                  <a:pt x="653" y="522"/>
                </a:lnTo>
                <a:lnTo>
                  <a:pt x="651" y="521"/>
                </a:lnTo>
                <a:lnTo>
                  <a:pt x="649" y="520"/>
                </a:lnTo>
                <a:lnTo>
                  <a:pt x="648" y="519"/>
                </a:lnTo>
                <a:lnTo>
                  <a:pt x="645" y="517"/>
                </a:lnTo>
                <a:lnTo>
                  <a:pt x="643" y="516"/>
                </a:lnTo>
                <a:lnTo>
                  <a:pt x="640" y="513"/>
                </a:lnTo>
                <a:lnTo>
                  <a:pt x="636" y="509"/>
                </a:lnTo>
                <a:lnTo>
                  <a:pt x="635" y="509"/>
                </a:lnTo>
                <a:lnTo>
                  <a:pt x="634" y="508"/>
                </a:lnTo>
                <a:lnTo>
                  <a:pt x="633" y="507"/>
                </a:lnTo>
                <a:lnTo>
                  <a:pt x="630" y="506"/>
                </a:lnTo>
                <a:lnTo>
                  <a:pt x="628" y="505"/>
                </a:lnTo>
                <a:lnTo>
                  <a:pt x="622" y="501"/>
                </a:lnTo>
                <a:lnTo>
                  <a:pt x="617" y="498"/>
                </a:lnTo>
                <a:lnTo>
                  <a:pt x="616" y="498"/>
                </a:lnTo>
                <a:lnTo>
                  <a:pt x="614" y="497"/>
                </a:lnTo>
                <a:lnTo>
                  <a:pt x="613" y="497"/>
                </a:lnTo>
                <a:lnTo>
                  <a:pt x="609" y="495"/>
                </a:lnTo>
                <a:lnTo>
                  <a:pt x="603" y="493"/>
                </a:lnTo>
                <a:lnTo>
                  <a:pt x="601" y="492"/>
                </a:lnTo>
                <a:lnTo>
                  <a:pt x="599" y="492"/>
                </a:lnTo>
                <a:lnTo>
                  <a:pt x="597" y="491"/>
                </a:lnTo>
                <a:lnTo>
                  <a:pt x="595" y="490"/>
                </a:lnTo>
                <a:lnTo>
                  <a:pt x="593" y="490"/>
                </a:lnTo>
                <a:lnTo>
                  <a:pt x="590" y="490"/>
                </a:lnTo>
                <a:lnTo>
                  <a:pt x="588" y="489"/>
                </a:lnTo>
                <a:lnTo>
                  <a:pt x="587" y="489"/>
                </a:lnTo>
                <a:lnTo>
                  <a:pt x="586" y="489"/>
                </a:lnTo>
                <a:lnTo>
                  <a:pt x="584" y="489"/>
                </a:lnTo>
                <a:lnTo>
                  <a:pt x="583" y="490"/>
                </a:lnTo>
                <a:lnTo>
                  <a:pt x="582" y="490"/>
                </a:lnTo>
                <a:lnTo>
                  <a:pt x="580" y="491"/>
                </a:lnTo>
                <a:lnTo>
                  <a:pt x="579" y="491"/>
                </a:lnTo>
                <a:lnTo>
                  <a:pt x="578" y="492"/>
                </a:lnTo>
                <a:lnTo>
                  <a:pt x="576" y="494"/>
                </a:lnTo>
                <a:lnTo>
                  <a:pt x="574" y="495"/>
                </a:lnTo>
                <a:lnTo>
                  <a:pt x="570" y="499"/>
                </a:lnTo>
                <a:lnTo>
                  <a:pt x="563" y="506"/>
                </a:lnTo>
                <a:lnTo>
                  <a:pt x="561" y="507"/>
                </a:lnTo>
                <a:lnTo>
                  <a:pt x="556" y="511"/>
                </a:lnTo>
                <a:lnTo>
                  <a:pt x="553" y="514"/>
                </a:lnTo>
                <a:lnTo>
                  <a:pt x="550" y="516"/>
                </a:lnTo>
                <a:lnTo>
                  <a:pt x="549" y="517"/>
                </a:lnTo>
                <a:lnTo>
                  <a:pt x="548" y="518"/>
                </a:lnTo>
                <a:lnTo>
                  <a:pt x="547" y="519"/>
                </a:lnTo>
                <a:lnTo>
                  <a:pt x="547" y="520"/>
                </a:lnTo>
                <a:lnTo>
                  <a:pt x="546" y="521"/>
                </a:lnTo>
                <a:lnTo>
                  <a:pt x="545" y="523"/>
                </a:lnTo>
                <a:lnTo>
                  <a:pt x="544" y="525"/>
                </a:lnTo>
                <a:lnTo>
                  <a:pt x="542" y="531"/>
                </a:lnTo>
                <a:lnTo>
                  <a:pt x="542" y="533"/>
                </a:lnTo>
                <a:lnTo>
                  <a:pt x="541" y="534"/>
                </a:lnTo>
                <a:lnTo>
                  <a:pt x="540" y="536"/>
                </a:lnTo>
                <a:lnTo>
                  <a:pt x="539" y="538"/>
                </a:lnTo>
                <a:lnTo>
                  <a:pt x="536" y="543"/>
                </a:lnTo>
                <a:lnTo>
                  <a:pt x="535" y="545"/>
                </a:lnTo>
                <a:lnTo>
                  <a:pt x="534" y="547"/>
                </a:lnTo>
                <a:lnTo>
                  <a:pt x="532" y="549"/>
                </a:lnTo>
                <a:lnTo>
                  <a:pt x="527" y="554"/>
                </a:lnTo>
                <a:lnTo>
                  <a:pt x="521" y="560"/>
                </a:lnTo>
                <a:lnTo>
                  <a:pt x="519" y="563"/>
                </a:lnTo>
                <a:lnTo>
                  <a:pt x="517" y="565"/>
                </a:lnTo>
                <a:lnTo>
                  <a:pt x="516" y="567"/>
                </a:lnTo>
                <a:lnTo>
                  <a:pt x="512" y="575"/>
                </a:lnTo>
                <a:lnTo>
                  <a:pt x="510" y="578"/>
                </a:lnTo>
                <a:lnTo>
                  <a:pt x="507" y="584"/>
                </a:lnTo>
                <a:lnTo>
                  <a:pt x="506" y="587"/>
                </a:lnTo>
                <a:lnTo>
                  <a:pt x="504" y="592"/>
                </a:lnTo>
                <a:lnTo>
                  <a:pt x="501" y="597"/>
                </a:lnTo>
                <a:lnTo>
                  <a:pt x="500" y="599"/>
                </a:lnTo>
                <a:lnTo>
                  <a:pt x="499" y="602"/>
                </a:lnTo>
                <a:lnTo>
                  <a:pt x="498" y="607"/>
                </a:lnTo>
                <a:lnTo>
                  <a:pt x="497" y="610"/>
                </a:lnTo>
                <a:lnTo>
                  <a:pt x="495" y="612"/>
                </a:lnTo>
                <a:lnTo>
                  <a:pt x="493" y="616"/>
                </a:lnTo>
                <a:lnTo>
                  <a:pt x="492" y="618"/>
                </a:lnTo>
                <a:lnTo>
                  <a:pt x="491" y="621"/>
                </a:lnTo>
                <a:lnTo>
                  <a:pt x="490" y="623"/>
                </a:lnTo>
                <a:lnTo>
                  <a:pt x="488" y="627"/>
                </a:lnTo>
                <a:lnTo>
                  <a:pt x="488" y="628"/>
                </a:lnTo>
                <a:lnTo>
                  <a:pt x="488" y="629"/>
                </a:lnTo>
                <a:lnTo>
                  <a:pt x="487" y="633"/>
                </a:lnTo>
                <a:lnTo>
                  <a:pt x="486" y="639"/>
                </a:lnTo>
                <a:lnTo>
                  <a:pt x="485" y="642"/>
                </a:lnTo>
                <a:lnTo>
                  <a:pt x="485" y="644"/>
                </a:lnTo>
                <a:lnTo>
                  <a:pt x="484" y="646"/>
                </a:lnTo>
                <a:lnTo>
                  <a:pt x="483" y="648"/>
                </a:lnTo>
                <a:lnTo>
                  <a:pt x="483" y="649"/>
                </a:lnTo>
                <a:lnTo>
                  <a:pt x="482" y="651"/>
                </a:lnTo>
                <a:lnTo>
                  <a:pt x="481" y="652"/>
                </a:lnTo>
                <a:lnTo>
                  <a:pt x="480" y="653"/>
                </a:lnTo>
                <a:lnTo>
                  <a:pt x="479" y="655"/>
                </a:lnTo>
                <a:lnTo>
                  <a:pt x="478" y="656"/>
                </a:lnTo>
                <a:lnTo>
                  <a:pt x="477" y="656"/>
                </a:lnTo>
                <a:lnTo>
                  <a:pt x="476" y="656"/>
                </a:lnTo>
                <a:lnTo>
                  <a:pt x="475" y="657"/>
                </a:lnTo>
                <a:lnTo>
                  <a:pt x="474" y="657"/>
                </a:lnTo>
                <a:lnTo>
                  <a:pt x="474" y="657"/>
                </a:lnTo>
                <a:lnTo>
                  <a:pt x="473" y="657"/>
                </a:lnTo>
                <a:lnTo>
                  <a:pt x="472" y="657"/>
                </a:lnTo>
                <a:lnTo>
                  <a:pt x="471" y="656"/>
                </a:lnTo>
                <a:lnTo>
                  <a:pt x="470" y="656"/>
                </a:lnTo>
                <a:lnTo>
                  <a:pt x="470" y="655"/>
                </a:lnTo>
                <a:lnTo>
                  <a:pt x="469" y="655"/>
                </a:lnTo>
                <a:lnTo>
                  <a:pt x="469" y="654"/>
                </a:lnTo>
                <a:lnTo>
                  <a:pt x="469" y="653"/>
                </a:lnTo>
                <a:lnTo>
                  <a:pt x="468" y="652"/>
                </a:lnTo>
                <a:lnTo>
                  <a:pt x="468" y="651"/>
                </a:lnTo>
                <a:lnTo>
                  <a:pt x="468" y="646"/>
                </a:lnTo>
                <a:lnTo>
                  <a:pt x="467" y="640"/>
                </a:lnTo>
                <a:lnTo>
                  <a:pt x="466" y="637"/>
                </a:lnTo>
                <a:lnTo>
                  <a:pt x="466" y="633"/>
                </a:lnTo>
                <a:lnTo>
                  <a:pt x="466" y="630"/>
                </a:lnTo>
                <a:lnTo>
                  <a:pt x="465" y="626"/>
                </a:lnTo>
                <a:lnTo>
                  <a:pt x="464" y="622"/>
                </a:lnTo>
                <a:lnTo>
                  <a:pt x="464" y="620"/>
                </a:lnTo>
                <a:lnTo>
                  <a:pt x="463" y="618"/>
                </a:lnTo>
                <a:lnTo>
                  <a:pt x="463" y="611"/>
                </a:lnTo>
                <a:lnTo>
                  <a:pt x="463" y="610"/>
                </a:lnTo>
                <a:lnTo>
                  <a:pt x="462" y="608"/>
                </a:lnTo>
                <a:lnTo>
                  <a:pt x="462" y="607"/>
                </a:lnTo>
                <a:lnTo>
                  <a:pt x="461" y="605"/>
                </a:lnTo>
                <a:lnTo>
                  <a:pt x="461" y="603"/>
                </a:lnTo>
                <a:lnTo>
                  <a:pt x="460" y="602"/>
                </a:lnTo>
                <a:lnTo>
                  <a:pt x="459" y="600"/>
                </a:lnTo>
                <a:lnTo>
                  <a:pt x="457" y="599"/>
                </a:lnTo>
                <a:lnTo>
                  <a:pt x="457" y="598"/>
                </a:lnTo>
                <a:lnTo>
                  <a:pt x="456" y="597"/>
                </a:lnTo>
                <a:lnTo>
                  <a:pt x="455" y="596"/>
                </a:lnTo>
                <a:lnTo>
                  <a:pt x="454" y="596"/>
                </a:lnTo>
                <a:lnTo>
                  <a:pt x="453" y="596"/>
                </a:lnTo>
                <a:lnTo>
                  <a:pt x="452" y="595"/>
                </a:lnTo>
                <a:lnTo>
                  <a:pt x="450" y="595"/>
                </a:lnTo>
                <a:lnTo>
                  <a:pt x="449" y="595"/>
                </a:lnTo>
                <a:lnTo>
                  <a:pt x="448" y="595"/>
                </a:lnTo>
                <a:lnTo>
                  <a:pt x="447" y="595"/>
                </a:lnTo>
                <a:lnTo>
                  <a:pt x="446" y="595"/>
                </a:lnTo>
                <a:lnTo>
                  <a:pt x="445" y="595"/>
                </a:lnTo>
                <a:lnTo>
                  <a:pt x="442" y="596"/>
                </a:lnTo>
                <a:lnTo>
                  <a:pt x="440" y="597"/>
                </a:lnTo>
                <a:lnTo>
                  <a:pt x="438" y="597"/>
                </a:lnTo>
                <a:lnTo>
                  <a:pt x="435" y="597"/>
                </a:lnTo>
                <a:lnTo>
                  <a:pt x="432" y="598"/>
                </a:lnTo>
                <a:lnTo>
                  <a:pt x="428" y="598"/>
                </a:lnTo>
                <a:lnTo>
                  <a:pt x="422" y="599"/>
                </a:lnTo>
                <a:lnTo>
                  <a:pt x="419" y="600"/>
                </a:lnTo>
                <a:lnTo>
                  <a:pt x="414" y="600"/>
                </a:lnTo>
                <a:lnTo>
                  <a:pt x="413" y="600"/>
                </a:lnTo>
                <a:lnTo>
                  <a:pt x="412" y="600"/>
                </a:lnTo>
                <a:lnTo>
                  <a:pt x="409" y="600"/>
                </a:lnTo>
                <a:lnTo>
                  <a:pt x="404" y="598"/>
                </a:lnTo>
                <a:lnTo>
                  <a:pt x="402" y="598"/>
                </a:lnTo>
                <a:lnTo>
                  <a:pt x="400" y="597"/>
                </a:lnTo>
                <a:lnTo>
                  <a:pt x="397" y="595"/>
                </a:lnTo>
                <a:lnTo>
                  <a:pt x="395" y="594"/>
                </a:lnTo>
                <a:lnTo>
                  <a:pt x="393" y="593"/>
                </a:lnTo>
                <a:lnTo>
                  <a:pt x="390" y="590"/>
                </a:lnTo>
                <a:lnTo>
                  <a:pt x="389" y="589"/>
                </a:lnTo>
                <a:lnTo>
                  <a:pt x="388" y="589"/>
                </a:lnTo>
                <a:lnTo>
                  <a:pt x="387" y="588"/>
                </a:lnTo>
                <a:lnTo>
                  <a:pt x="383" y="587"/>
                </a:lnTo>
                <a:lnTo>
                  <a:pt x="382" y="586"/>
                </a:lnTo>
                <a:lnTo>
                  <a:pt x="380" y="586"/>
                </a:lnTo>
                <a:lnTo>
                  <a:pt x="379" y="585"/>
                </a:lnTo>
                <a:lnTo>
                  <a:pt x="378" y="585"/>
                </a:lnTo>
                <a:lnTo>
                  <a:pt x="377" y="585"/>
                </a:lnTo>
                <a:lnTo>
                  <a:pt x="375" y="585"/>
                </a:lnTo>
                <a:lnTo>
                  <a:pt x="374" y="585"/>
                </a:lnTo>
                <a:lnTo>
                  <a:pt x="373" y="585"/>
                </a:lnTo>
                <a:lnTo>
                  <a:pt x="368" y="585"/>
                </a:lnTo>
                <a:lnTo>
                  <a:pt x="367" y="585"/>
                </a:lnTo>
                <a:lnTo>
                  <a:pt x="366" y="585"/>
                </a:lnTo>
                <a:lnTo>
                  <a:pt x="365" y="585"/>
                </a:lnTo>
                <a:lnTo>
                  <a:pt x="364" y="585"/>
                </a:lnTo>
                <a:lnTo>
                  <a:pt x="364" y="585"/>
                </a:lnTo>
                <a:lnTo>
                  <a:pt x="363" y="585"/>
                </a:lnTo>
                <a:lnTo>
                  <a:pt x="363" y="584"/>
                </a:lnTo>
                <a:lnTo>
                  <a:pt x="362" y="584"/>
                </a:lnTo>
                <a:lnTo>
                  <a:pt x="362" y="583"/>
                </a:lnTo>
                <a:lnTo>
                  <a:pt x="361" y="582"/>
                </a:lnTo>
                <a:lnTo>
                  <a:pt x="361" y="582"/>
                </a:lnTo>
                <a:lnTo>
                  <a:pt x="360" y="581"/>
                </a:lnTo>
                <a:lnTo>
                  <a:pt x="360" y="580"/>
                </a:lnTo>
                <a:lnTo>
                  <a:pt x="360" y="579"/>
                </a:lnTo>
                <a:lnTo>
                  <a:pt x="359" y="573"/>
                </a:lnTo>
                <a:lnTo>
                  <a:pt x="358" y="570"/>
                </a:lnTo>
                <a:lnTo>
                  <a:pt x="358" y="568"/>
                </a:lnTo>
                <a:lnTo>
                  <a:pt x="358" y="567"/>
                </a:lnTo>
                <a:lnTo>
                  <a:pt x="357" y="566"/>
                </a:lnTo>
                <a:lnTo>
                  <a:pt x="357" y="564"/>
                </a:lnTo>
                <a:lnTo>
                  <a:pt x="356" y="563"/>
                </a:lnTo>
                <a:lnTo>
                  <a:pt x="355" y="562"/>
                </a:lnTo>
                <a:lnTo>
                  <a:pt x="354" y="560"/>
                </a:lnTo>
                <a:lnTo>
                  <a:pt x="352" y="559"/>
                </a:lnTo>
                <a:lnTo>
                  <a:pt x="351" y="558"/>
                </a:lnTo>
                <a:lnTo>
                  <a:pt x="350" y="557"/>
                </a:lnTo>
                <a:lnTo>
                  <a:pt x="349" y="556"/>
                </a:lnTo>
                <a:lnTo>
                  <a:pt x="348" y="555"/>
                </a:lnTo>
                <a:lnTo>
                  <a:pt x="346" y="555"/>
                </a:lnTo>
                <a:lnTo>
                  <a:pt x="344" y="554"/>
                </a:lnTo>
                <a:lnTo>
                  <a:pt x="343" y="554"/>
                </a:lnTo>
                <a:lnTo>
                  <a:pt x="341" y="554"/>
                </a:lnTo>
                <a:lnTo>
                  <a:pt x="336" y="554"/>
                </a:lnTo>
                <a:lnTo>
                  <a:pt x="334" y="554"/>
                </a:lnTo>
                <a:lnTo>
                  <a:pt x="332" y="554"/>
                </a:lnTo>
                <a:lnTo>
                  <a:pt x="330" y="554"/>
                </a:lnTo>
                <a:lnTo>
                  <a:pt x="328" y="554"/>
                </a:lnTo>
                <a:lnTo>
                  <a:pt x="327" y="553"/>
                </a:lnTo>
                <a:lnTo>
                  <a:pt x="325" y="553"/>
                </a:lnTo>
                <a:lnTo>
                  <a:pt x="323" y="552"/>
                </a:lnTo>
                <a:lnTo>
                  <a:pt x="322" y="552"/>
                </a:lnTo>
                <a:lnTo>
                  <a:pt x="312" y="547"/>
                </a:lnTo>
                <a:lnTo>
                  <a:pt x="310" y="545"/>
                </a:lnTo>
                <a:lnTo>
                  <a:pt x="306" y="542"/>
                </a:lnTo>
                <a:lnTo>
                  <a:pt x="304" y="542"/>
                </a:lnTo>
                <a:lnTo>
                  <a:pt x="302" y="540"/>
                </a:lnTo>
                <a:lnTo>
                  <a:pt x="301" y="540"/>
                </a:lnTo>
                <a:lnTo>
                  <a:pt x="300" y="540"/>
                </a:lnTo>
                <a:lnTo>
                  <a:pt x="299" y="540"/>
                </a:lnTo>
                <a:lnTo>
                  <a:pt x="298" y="540"/>
                </a:lnTo>
                <a:lnTo>
                  <a:pt x="298" y="540"/>
                </a:lnTo>
                <a:lnTo>
                  <a:pt x="297" y="540"/>
                </a:lnTo>
                <a:lnTo>
                  <a:pt x="295" y="540"/>
                </a:lnTo>
                <a:lnTo>
                  <a:pt x="292" y="541"/>
                </a:lnTo>
                <a:lnTo>
                  <a:pt x="290" y="542"/>
                </a:lnTo>
                <a:lnTo>
                  <a:pt x="288" y="542"/>
                </a:lnTo>
                <a:lnTo>
                  <a:pt x="286" y="542"/>
                </a:lnTo>
                <a:lnTo>
                  <a:pt x="282" y="542"/>
                </a:lnTo>
                <a:lnTo>
                  <a:pt x="279" y="542"/>
                </a:lnTo>
                <a:lnTo>
                  <a:pt x="275" y="542"/>
                </a:lnTo>
                <a:lnTo>
                  <a:pt x="270" y="542"/>
                </a:lnTo>
                <a:lnTo>
                  <a:pt x="269" y="542"/>
                </a:lnTo>
                <a:lnTo>
                  <a:pt x="268" y="542"/>
                </a:lnTo>
                <a:lnTo>
                  <a:pt x="267" y="542"/>
                </a:lnTo>
                <a:lnTo>
                  <a:pt x="266" y="542"/>
                </a:lnTo>
                <a:lnTo>
                  <a:pt x="265" y="542"/>
                </a:lnTo>
                <a:lnTo>
                  <a:pt x="264" y="543"/>
                </a:lnTo>
                <a:lnTo>
                  <a:pt x="263" y="544"/>
                </a:lnTo>
                <a:lnTo>
                  <a:pt x="262" y="545"/>
                </a:lnTo>
                <a:lnTo>
                  <a:pt x="261" y="546"/>
                </a:lnTo>
                <a:lnTo>
                  <a:pt x="260" y="548"/>
                </a:lnTo>
                <a:lnTo>
                  <a:pt x="258" y="550"/>
                </a:lnTo>
                <a:lnTo>
                  <a:pt x="256" y="555"/>
                </a:lnTo>
                <a:lnTo>
                  <a:pt x="255" y="558"/>
                </a:lnTo>
                <a:lnTo>
                  <a:pt x="253" y="563"/>
                </a:lnTo>
                <a:lnTo>
                  <a:pt x="252" y="565"/>
                </a:lnTo>
                <a:lnTo>
                  <a:pt x="251" y="567"/>
                </a:lnTo>
                <a:lnTo>
                  <a:pt x="251" y="568"/>
                </a:lnTo>
                <a:lnTo>
                  <a:pt x="247" y="573"/>
                </a:lnTo>
                <a:lnTo>
                  <a:pt x="244" y="579"/>
                </a:lnTo>
                <a:lnTo>
                  <a:pt x="242" y="581"/>
                </a:lnTo>
                <a:lnTo>
                  <a:pt x="241" y="582"/>
                </a:lnTo>
                <a:lnTo>
                  <a:pt x="240" y="583"/>
                </a:lnTo>
                <a:lnTo>
                  <a:pt x="238" y="584"/>
                </a:lnTo>
                <a:lnTo>
                  <a:pt x="237" y="586"/>
                </a:lnTo>
                <a:lnTo>
                  <a:pt x="233" y="588"/>
                </a:lnTo>
                <a:lnTo>
                  <a:pt x="232" y="589"/>
                </a:lnTo>
                <a:lnTo>
                  <a:pt x="230" y="590"/>
                </a:lnTo>
                <a:lnTo>
                  <a:pt x="229" y="590"/>
                </a:lnTo>
                <a:lnTo>
                  <a:pt x="227" y="590"/>
                </a:lnTo>
                <a:lnTo>
                  <a:pt x="226" y="590"/>
                </a:lnTo>
                <a:lnTo>
                  <a:pt x="224" y="590"/>
                </a:lnTo>
                <a:lnTo>
                  <a:pt x="223" y="590"/>
                </a:lnTo>
                <a:lnTo>
                  <a:pt x="222" y="589"/>
                </a:lnTo>
                <a:lnTo>
                  <a:pt x="221" y="589"/>
                </a:lnTo>
                <a:lnTo>
                  <a:pt x="220" y="588"/>
                </a:lnTo>
                <a:lnTo>
                  <a:pt x="218" y="587"/>
                </a:lnTo>
                <a:lnTo>
                  <a:pt x="217" y="586"/>
                </a:lnTo>
                <a:lnTo>
                  <a:pt x="217" y="586"/>
                </a:lnTo>
                <a:lnTo>
                  <a:pt x="216" y="585"/>
                </a:lnTo>
                <a:lnTo>
                  <a:pt x="215" y="585"/>
                </a:lnTo>
                <a:lnTo>
                  <a:pt x="215" y="585"/>
                </a:lnTo>
                <a:lnTo>
                  <a:pt x="214" y="585"/>
                </a:lnTo>
                <a:lnTo>
                  <a:pt x="213" y="585"/>
                </a:lnTo>
                <a:lnTo>
                  <a:pt x="212" y="586"/>
                </a:lnTo>
                <a:lnTo>
                  <a:pt x="210" y="587"/>
                </a:lnTo>
                <a:lnTo>
                  <a:pt x="209" y="587"/>
                </a:lnTo>
                <a:lnTo>
                  <a:pt x="208" y="588"/>
                </a:lnTo>
                <a:lnTo>
                  <a:pt x="207" y="588"/>
                </a:lnTo>
                <a:lnTo>
                  <a:pt x="206" y="588"/>
                </a:lnTo>
                <a:lnTo>
                  <a:pt x="205" y="588"/>
                </a:lnTo>
                <a:lnTo>
                  <a:pt x="204" y="588"/>
                </a:lnTo>
                <a:lnTo>
                  <a:pt x="203" y="588"/>
                </a:lnTo>
                <a:lnTo>
                  <a:pt x="201" y="588"/>
                </a:lnTo>
                <a:lnTo>
                  <a:pt x="197" y="587"/>
                </a:lnTo>
                <a:lnTo>
                  <a:pt x="195" y="587"/>
                </a:lnTo>
                <a:lnTo>
                  <a:pt x="191" y="586"/>
                </a:lnTo>
                <a:lnTo>
                  <a:pt x="189" y="586"/>
                </a:lnTo>
                <a:lnTo>
                  <a:pt x="186" y="586"/>
                </a:lnTo>
                <a:lnTo>
                  <a:pt x="184" y="586"/>
                </a:lnTo>
                <a:lnTo>
                  <a:pt x="179" y="586"/>
                </a:lnTo>
                <a:lnTo>
                  <a:pt x="176" y="586"/>
                </a:lnTo>
                <a:lnTo>
                  <a:pt x="172" y="586"/>
                </a:lnTo>
                <a:lnTo>
                  <a:pt x="167" y="585"/>
                </a:lnTo>
                <a:lnTo>
                  <a:pt x="161" y="585"/>
                </a:lnTo>
                <a:lnTo>
                  <a:pt x="143" y="583"/>
                </a:lnTo>
                <a:lnTo>
                  <a:pt x="139" y="583"/>
                </a:lnTo>
                <a:lnTo>
                  <a:pt x="137" y="583"/>
                </a:lnTo>
                <a:lnTo>
                  <a:pt x="134" y="583"/>
                </a:lnTo>
                <a:lnTo>
                  <a:pt x="133" y="583"/>
                </a:lnTo>
                <a:lnTo>
                  <a:pt x="128" y="583"/>
                </a:lnTo>
                <a:lnTo>
                  <a:pt x="125" y="583"/>
                </a:lnTo>
                <a:lnTo>
                  <a:pt x="123" y="583"/>
                </a:lnTo>
                <a:lnTo>
                  <a:pt x="119" y="583"/>
                </a:lnTo>
                <a:lnTo>
                  <a:pt x="112" y="582"/>
                </a:lnTo>
                <a:lnTo>
                  <a:pt x="110" y="582"/>
                </a:lnTo>
                <a:lnTo>
                  <a:pt x="108" y="582"/>
                </a:lnTo>
                <a:lnTo>
                  <a:pt x="106" y="581"/>
                </a:lnTo>
                <a:lnTo>
                  <a:pt x="104" y="581"/>
                </a:lnTo>
                <a:lnTo>
                  <a:pt x="103" y="580"/>
                </a:lnTo>
                <a:lnTo>
                  <a:pt x="101" y="580"/>
                </a:lnTo>
                <a:lnTo>
                  <a:pt x="99" y="579"/>
                </a:lnTo>
                <a:lnTo>
                  <a:pt x="97" y="578"/>
                </a:lnTo>
                <a:lnTo>
                  <a:pt x="95" y="577"/>
                </a:lnTo>
                <a:lnTo>
                  <a:pt x="91" y="575"/>
                </a:lnTo>
                <a:lnTo>
                  <a:pt x="83" y="571"/>
                </a:lnTo>
                <a:lnTo>
                  <a:pt x="71" y="565"/>
                </a:lnTo>
                <a:lnTo>
                  <a:pt x="67" y="562"/>
                </a:lnTo>
                <a:lnTo>
                  <a:pt x="65" y="561"/>
                </a:lnTo>
                <a:lnTo>
                  <a:pt x="63" y="560"/>
                </a:lnTo>
                <a:lnTo>
                  <a:pt x="62" y="559"/>
                </a:lnTo>
                <a:lnTo>
                  <a:pt x="60" y="557"/>
                </a:lnTo>
                <a:lnTo>
                  <a:pt x="57" y="555"/>
                </a:lnTo>
                <a:lnTo>
                  <a:pt x="55" y="553"/>
                </a:lnTo>
                <a:lnTo>
                  <a:pt x="53" y="552"/>
                </a:lnTo>
                <a:lnTo>
                  <a:pt x="51" y="550"/>
                </a:lnTo>
                <a:lnTo>
                  <a:pt x="50" y="548"/>
                </a:lnTo>
                <a:lnTo>
                  <a:pt x="49" y="547"/>
                </a:lnTo>
                <a:lnTo>
                  <a:pt x="48" y="546"/>
                </a:lnTo>
                <a:lnTo>
                  <a:pt x="47" y="545"/>
                </a:lnTo>
                <a:lnTo>
                  <a:pt x="46" y="544"/>
                </a:lnTo>
                <a:lnTo>
                  <a:pt x="46" y="543"/>
                </a:lnTo>
                <a:lnTo>
                  <a:pt x="45" y="542"/>
                </a:lnTo>
                <a:lnTo>
                  <a:pt x="44" y="538"/>
                </a:lnTo>
                <a:lnTo>
                  <a:pt x="44" y="537"/>
                </a:lnTo>
                <a:lnTo>
                  <a:pt x="44" y="536"/>
                </a:lnTo>
                <a:lnTo>
                  <a:pt x="44" y="536"/>
                </a:lnTo>
                <a:lnTo>
                  <a:pt x="43" y="535"/>
                </a:lnTo>
                <a:lnTo>
                  <a:pt x="43" y="535"/>
                </a:lnTo>
                <a:lnTo>
                  <a:pt x="42" y="534"/>
                </a:lnTo>
                <a:lnTo>
                  <a:pt x="41" y="533"/>
                </a:lnTo>
                <a:lnTo>
                  <a:pt x="40" y="533"/>
                </a:lnTo>
                <a:lnTo>
                  <a:pt x="39" y="533"/>
                </a:lnTo>
                <a:lnTo>
                  <a:pt x="38" y="532"/>
                </a:lnTo>
                <a:lnTo>
                  <a:pt x="37" y="532"/>
                </a:lnTo>
                <a:lnTo>
                  <a:pt x="36" y="532"/>
                </a:lnTo>
                <a:lnTo>
                  <a:pt x="36" y="532"/>
                </a:lnTo>
                <a:lnTo>
                  <a:pt x="35" y="531"/>
                </a:lnTo>
                <a:lnTo>
                  <a:pt x="34" y="530"/>
                </a:lnTo>
                <a:lnTo>
                  <a:pt x="32" y="528"/>
                </a:lnTo>
                <a:lnTo>
                  <a:pt x="31" y="528"/>
                </a:lnTo>
                <a:lnTo>
                  <a:pt x="30" y="527"/>
                </a:lnTo>
                <a:lnTo>
                  <a:pt x="29" y="526"/>
                </a:lnTo>
                <a:lnTo>
                  <a:pt x="28" y="526"/>
                </a:lnTo>
                <a:lnTo>
                  <a:pt x="27" y="525"/>
                </a:lnTo>
                <a:lnTo>
                  <a:pt x="23" y="524"/>
                </a:lnTo>
                <a:lnTo>
                  <a:pt x="22" y="524"/>
                </a:lnTo>
                <a:lnTo>
                  <a:pt x="22" y="524"/>
                </a:lnTo>
                <a:lnTo>
                  <a:pt x="21" y="523"/>
                </a:lnTo>
                <a:lnTo>
                  <a:pt x="21" y="523"/>
                </a:lnTo>
                <a:lnTo>
                  <a:pt x="20" y="522"/>
                </a:lnTo>
                <a:lnTo>
                  <a:pt x="20" y="521"/>
                </a:lnTo>
                <a:lnTo>
                  <a:pt x="20" y="521"/>
                </a:lnTo>
                <a:lnTo>
                  <a:pt x="20" y="520"/>
                </a:lnTo>
                <a:lnTo>
                  <a:pt x="19" y="519"/>
                </a:lnTo>
                <a:lnTo>
                  <a:pt x="18" y="519"/>
                </a:lnTo>
                <a:lnTo>
                  <a:pt x="16" y="518"/>
                </a:lnTo>
                <a:lnTo>
                  <a:pt x="15" y="517"/>
                </a:lnTo>
                <a:lnTo>
                  <a:pt x="14" y="516"/>
                </a:lnTo>
                <a:lnTo>
                  <a:pt x="12" y="514"/>
                </a:lnTo>
                <a:lnTo>
                  <a:pt x="11" y="513"/>
                </a:lnTo>
                <a:lnTo>
                  <a:pt x="10" y="513"/>
                </a:lnTo>
                <a:lnTo>
                  <a:pt x="10" y="512"/>
                </a:lnTo>
                <a:lnTo>
                  <a:pt x="9" y="512"/>
                </a:lnTo>
                <a:lnTo>
                  <a:pt x="7" y="512"/>
                </a:lnTo>
                <a:lnTo>
                  <a:pt x="5" y="511"/>
                </a:lnTo>
                <a:lnTo>
                  <a:pt x="3" y="510"/>
                </a:lnTo>
                <a:lnTo>
                  <a:pt x="2" y="510"/>
                </a:lnTo>
                <a:lnTo>
                  <a:pt x="1" y="509"/>
                </a:lnTo>
                <a:lnTo>
                  <a:pt x="1" y="508"/>
                </a:lnTo>
                <a:lnTo>
                  <a:pt x="0" y="507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3" name="Freeform 286">
            <a:extLst>
              <a:ext uri="{FF2B5EF4-FFF2-40B4-BE49-F238E27FC236}">
                <a16:creationId xmlns:a16="http://schemas.microsoft.com/office/drawing/2014/main" id="{8724B12F-6731-4838-ACEE-65D95324E650}"/>
              </a:ext>
            </a:extLst>
          </p:cNvPr>
          <p:cNvSpPr>
            <a:spLocks/>
          </p:cNvSpPr>
          <p:nvPr/>
        </p:nvSpPr>
        <p:spPr bwMode="auto">
          <a:xfrm>
            <a:off x="9165670" y="4918279"/>
            <a:ext cx="817311" cy="1064728"/>
          </a:xfrm>
          <a:custGeom>
            <a:avLst/>
            <a:gdLst>
              <a:gd name="T0" fmla="*/ 127 w 430"/>
              <a:gd name="T1" fmla="*/ 501 h 512"/>
              <a:gd name="T2" fmla="*/ 103 w 430"/>
              <a:gd name="T3" fmla="*/ 504 h 512"/>
              <a:gd name="T4" fmla="*/ 83 w 430"/>
              <a:gd name="T5" fmla="*/ 512 h 512"/>
              <a:gd name="T6" fmla="*/ 50 w 430"/>
              <a:gd name="T7" fmla="*/ 499 h 512"/>
              <a:gd name="T8" fmla="*/ 18 w 430"/>
              <a:gd name="T9" fmla="*/ 485 h 512"/>
              <a:gd name="T10" fmla="*/ 5 w 430"/>
              <a:gd name="T11" fmla="*/ 469 h 512"/>
              <a:gd name="T12" fmla="*/ 9 w 430"/>
              <a:gd name="T13" fmla="*/ 465 h 512"/>
              <a:gd name="T14" fmla="*/ 15 w 430"/>
              <a:gd name="T15" fmla="*/ 458 h 512"/>
              <a:gd name="T16" fmla="*/ 21 w 430"/>
              <a:gd name="T17" fmla="*/ 451 h 512"/>
              <a:gd name="T18" fmla="*/ 35 w 430"/>
              <a:gd name="T19" fmla="*/ 454 h 512"/>
              <a:gd name="T20" fmla="*/ 46 w 430"/>
              <a:gd name="T21" fmla="*/ 454 h 512"/>
              <a:gd name="T22" fmla="*/ 57 w 430"/>
              <a:gd name="T23" fmla="*/ 443 h 512"/>
              <a:gd name="T24" fmla="*/ 79 w 430"/>
              <a:gd name="T25" fmla="*/ 448 h 512"/>
              <a:gd name="T26" fmla="*/ 89 w 430"/>
              <a:gd name="T27" fmla="*/ 440 h 512"/>
              <a:gd name="T28" fmla="*/ 108 w 430"/>
              <a:gd name="T29" fmla="*/ 426 h 512"/>
              <a:gd name="T30" fmla="*/ 127 w 430"/>
              <a:gd name="T31" fmla="*/ 411 h 512"/>
              <a:gd name="T32" fmla="*/ 144 w 430"/>
              <a:gd name="T33" fmla="*/ 407 h 512"/>
              <a:gd name="T34" fmla="*/ 151 w 430"/>
              <a:gd name="T35" fmla="*/ 395 h 512"/>
              <a:gd name="T36" fmla="*/ 163 w 430"/>
              <a:gd name="T37" fmla="*/ 394 h 512"/>
              <a:gd name="T38" fmla="*/ 177 w 430"/>
              <a:gd name="T39" fmla="*/ 384 h 512"/>
              <a:gd name="T40" fmla="*/ 186 w 430"/>
              <a:gd name="T41" fmla="*/ 391 h 512"/>
              <a:gd name="T42" fmla="*/ 204 w 430"/>
              <a:gd name="T43" fmla="*/ 395 h 512"/>
              <a:gd name="T44" fmla="*/ 221 w 430"/>
              <a:gd name="T45" fmla="*/ 391 h 512"/>
              <a:gd name="T46" fmla="*/ 248 w 430"/>
              <a:gd name="T47" fmla="*/ 390 h 512"/>
              <a:gd name="T48" fmla="*/ 255 w 430"/>
              <a:gd name="T49" fmla="*/ 378 h 512"/>
              <a:gd name="T50" fmla="*/ 269 w 430"/>
              <a:gd name="T51" fmla="*/ 369 h 512"/>
              <a:gd name="T52" fmla="*/ 289 w 430"/>
              <a:gd name="T53" fmla="*/ 363 h 512"/>
              <a:gd name="T54" fmla="*/ 299 w 430"/>
              <a:gd name="T55" fmla="*/ 350 h 512"/>
              <a:gd name="T56" fmla="*/ 299 w 430"/>
              <a:gd name="T57" fmla="*/ 340 h 512"/>
              <a:gd name="T58" fmla="*/ 288 w 430"/>
              <a:gd name="T59" fmla="*/ 327 h 512"/>
              <a:gd name="T60" fmla="*/ 297 w 430"/>
              <a:gd name="T61" fmla="*/ 320 h 512"/>
              <a:gd name="T62" fmla="*/ 296 w 430"/>
              <a:gd name="T63" fmla="*/ 307 h 512"/>
              <a:gd name="T64" fmla="*/ 309 w 430"/>
              <a:gd name="T65" fmla="*/ 297 h 512"/>
              <a:gd name="T66" fmla="*/ 310 w 430"/>
              <a:gd name="T67" fmla="*/ 284 h 512"/>
              <a:gd name="T68" fmla="*/ 299 w 430"/>
              <a:gd name="T69" fmla="*/ 273 h 512"/>
              <a:gd name="T70" fmla="*/ 301 w 430"/>
              <a:gd name="T71" fmla="*/ 259 h 512"/>
              <a:gd name="T72" fmla="*/ 314 w 430"/>
              <a:gd name="T73" fmla="*/ 246 h 512"/>
              <a:gd name="T74" fmla="*/ 309 w 430"/>
              <a:gd name="T75" fmla="*/ 234 h 512"/>
              <a:gd name="T76" fmla="*/ 315 w 430"/>
              <a:gd name="T77" fmla="*/ 217 h 512"/>
              <a:gd name="T78" fmla="*/ 315 w 430"/>
              <a:gd name="T79" fmla="*/ 207 h 512"/>
              <a:gd name="T80" fmla="*/ 303 w 430"/>
              <a:gd name="T81" fmla="*/ 201 h 512"/>
              <a:gd name="T82" fmla="*/ 306 w 430"/>
              <a:gd name="T83" fmla="*/ 196 h 512"/>
              <a:gd name="T84" fmla="*/ 291 w 430"/>
              <a:gd name="T85" fmla="*/ 181 h 512"/>
              <a:gd name="T86" fmla="*/ 295 w 430"/>
              <a:gd name="T87" fmla="*/ 156 h 512"/>
              <a:gd name="T88" fmla="*/ 308 w 430"/>
              <a:gd name="T89" fmla="*/ 137 h 512"/>
              <a:gd name="T90" fmla="*/ 330 w 430"/>
              <a:gd name="T91" fmla="*/ 131 h 512"/>
              <a:gd name="T92" fmla="*/ 333 w 430"/>
              <a:gd name="T93" fmla="*/ 124 h 512"/>
              <a:gd name="T94" fmla="*/ 323 w 430"/>
              <a:gd name="T95" fmla="*/ 119 h 512"/>
              <a:gd name="T96" fmla="*/ 333 w 430"/>
              <a:gd name="T97" fmla="*/ 109 h 512"/>
              <a:gd name="T98" fmla="*/ 343 w 430"/>
              <a:gd name="T99" fmla="*/ 114 h 512"/>
              <a:gd name="T100" fmla="*/ 351 w 430"/>
              <a:gd name="T101" fmla="*/ 117 h 512"/>
              <a:gd name="T102" fmla="*/ 356 w 430"/>
              <a:gd name="T103" fmla="*/ 105 h 512"/>
              <a:gd name="T104" fmla="*/ 348 w 430"/>
              <a:gd name="T105" fmla="*/ 92 h 512"/>
              <a:gd name="T106" fmla="*/ 354 w 430"/>
              <a:gd name="T107" fmla="*/ 89 h 512"/>
              <a:gd name="T108" fmla="*/ 368 w 430"/>
              <a:gd name="T109" fmla="*/ 75 h 512"/>
              <a:gd name="T110" fmla="*/ 366 w 430"/>
              <a:gd name="T111" fmla="*/ 65 h 512"/>
              <a:gd name="T112" fmla="*/ 354 w 430"/>
              <a:gd name="T113" fmla="*/ 54 h 512"/>
              <a:gd name="T114" fmla="*/ 359 w 430"/>
              <a:gd name="T115" fmla="*/ 34 h 512"/>
              <a:gd name="T116" fmla="*/ 367 w 430"/>
              <a:gd name="T117" fmla="*/ 32 h 512"/>
              <a:gd name="T118" fmla="*/ 380 w 430"/>
              <a:gd name="T119" fmla="*/ 24 h 512"/>
              <a:gd name="T120" fmla="*/ 399 w 430"/>
              <a:gd name="T121" fmla="*/ 24 h 512"/>
              <a:gd name="T122" fmla="*/ 420 w 430"/>
              <a:gd name="T123" fmla="*/ 25 h 512"/>
              <a:gd name="T124" fmla="*/ 430 w 430"/>
              <a:gd name="T125" fmla="*/ 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0" h="512">
                <a:moveTo>
                  <a:pt x="134" y="507"/>
                </a:moveTo>
                <a:lnTo>
                  <a:pt x="133" y="507"/>
                </a:lnTo>
                <a:lnTo>
                  <a:pt x="132" y="505"/>
                </a:lnTo>
                <a:lnTo>
                  <a:pt x="132" y="504"/>
                </a:lnTo>
                <a:lnTo>
                  <a:pt x="131" y="504"/>
                </a:lnTo>
                <a:lnTo>
                  <a:pt x="131" y="503"/>
                </a:lnTo>
                <a:lnTo>
                  <a:pt x="130" y="502"/>
                </a:lnTo>
                <a:lnTo>
                  <a:pt x="129" y="502"/>
                </a:lnTo>
                <a:lnTo>
                  <a:pt x="129" y="502"/>
                </a:lnTo>
                <a:lnTo>
                  <a:pt x="128" y="501"/>
                </a:lnTo>
                <a:lnTo>
                  <a:pt x="127" y="501"/>
                </a:lnTo>
                <a:lnTo>
                  <a:pt x="126" y="501"/>
                </a:lnTo>
                <a:lnTo>
                  <a:pt x="121" y="501"/>
                </a:lnTo>
                <a:lnTo>
                  <a:pt x="119" y="501"/>
                </a:lnTo>
                <a:lnTo>
                  <a:pt x="116" y="501"/>
                </a:lnTo>
                <a:lnTo>
                  <a:pt x="113" y="501"/>
                </a:lnTo>
                <a:lnTo>
                  <a:pt x="110" y="502"/>
                </a:lnTo>
                <a:lnTo>
                  <a:pt x="108" y="502"/>
                </a:lnTo>
                <a:lnTo>
                  <a:pt x="107" y="503"/>
                </a:lnTo>
                <a:lnTo>
                  <a:pt x="106" y="503"/>
                </a:lnTo>
                <a:lnTo>
                  <a:pt x="105" y="504"/>
                </a:lnTo>
                <a:lnTo>
                  <a:pt x="103" y="504"/>
                </a:lnTo>
                <a:lnTo>
                  <a:pt x="102" y="505"/>
                </a:lnTo>
                <a:lnTo>
                  <a:pt x="97" y="509"/>
                </a:lnTo>
                <a:lnTo>
                  <a:pt x="95" y="510"/>
                </a:lnTo>
                <a:lnTo>
                  <a:pt x="94" y="510"/>
                </a:lnTo>
                <a:lnTo>
                  <a:pt x="92" y="511"/>
                </a:lnTo>
                <a:lnTo>
                  <a:pt x="91" y="512"/>
                </a:lnTo>
                <a:lnTo>
                  <a:pt x="90" y="512"/>
                </a:lnTo>
                <a:lnTo>
                  <a:pt x="89" y="512"/>
                </a:lnTo>
                <a:lnTo>
                  <a:pt x="87" y="512"/>
                </a:lnTo>
                <a:lnTo>
                  <a:pt x="85" y="512"/>
                </a:lnTo>
                <a:lnTo>
                  <a:pt x="83" y="512"/>
                </a:lnTo>
                <a:lnTo>
                  <a:pt x="81" y="512"/>
                </a:lnTo>
                <a:lnTo>
                  <a:pt x="77" y="512"/>
                </a:lnTo>
                <a:lnTo>
                  <a:pt x="68" y="511"/>
                </a:lnTo>
                <a:lnTo>
                  <a:pt x="67" y="510"/>
                </a:lnTo>
                <a:lnTo>
                  <a:pt x="65" y="510"/>
                </a:lnTo>
                <a:lnTo>
                  <a:pt x="63" y="509"/>
                </a:lnTo>
                <a:lnTo>
                  <a:pt x="62" y="508"/>
                </a:lnTo>
                <a:lnTo>
                  <a:pt x="60" y="507"/>
                </a:lnTo>
                <a:lnTo>
                  <a:pt x="58" y="505"/>
                </a:lnTo>
                <a:lnTo>
                  <a:pt x="56" y="504"/>
                </a:lnTo>
                <a:lnTo>
                  <a:pt x="50" y="499"/>
                </a:lnTo>
                <a:lnTo>
                  <a:pt x="48" y="497"/>
                </a:lnTo>
                <a:lnTo>
                  <a:pt x="47" y="496"/>
                </a:lnTo>
                <a:lnTo>
                  <a:pt x="45" y="495"/>
                </a:lnTo>
                <a:lnTo>
                  <a:pt x="44" y="494"/>
                </a:lnTo>
                <a:lnTo>
                  <a:pt x="39" y="492"/>
                </a:lnTo>
                <a:lnTo>
                  <a:pt x="34" y="489"/>
                </a:lnTo>
                <a:lnTo>
                  <a:pt x="33" y="488"/>
                </a:lnTo>
                <a:lnTo>
                  <a:pt x="31" y="488"/>
                </a:lnTo>
                <a:lnTo>
                  <a:pt x="29" y="487"/>
                </a:lnTo>
                <a:lnTo>
                  <a:pt x="26" y="486"/>
                </a:lnTo>
                <a:lnTo>
                  <a:pt x="18" y="485"/>
                </a:lnTo>
                <a:lnTo>
                  <a:pt x="15" y="484"/>
                </a:lnTo>
                <a:lnTo>
                  <a:pt x="13" y="484"/>
                </a:lnTo>
                <a:lnTo>
                  <a:pt x="11" y="483"/>
                </a:lnTo>
                <a:lnTo>
                  <a:pt x="9" y="482"/>
                </a:lnTo>
                <a:lnTo>
                  <a:pt x="0" y="479"/>
                </a:lnTo>
                <a:lnTo>
                  <a:pt x="1" y="478"/>
                </a:lnTo>
                <a:lnTo>
                  <a:pt x="2" y="476"/>
                </a:lnTo>
                <a:lnTo>
                  <a:pt x="4" y="471"/>
                </a:lnTo>
                <a:lnTo>
                  <a:pt x="4" y="470"/>
                </a:lnTo>
                <a:lnTo>
                  <a:pt x="5" y="470"/>
                </a:lnTo>
                <a:lnTo>
                  <a:pt x="5" y="469"/>
                </a:lnTo>
                <a:lnTo>
                  <a:pt x="6" y="469"/>
                </a:lnTo>
                <a:lnTo>
                  <a:pt x="7" y="469"/>
                </a:lnTo>
                <a:lnTo>
                  <a:pt x="7" y="468"/>
                </a:lnTo>
                <a:lnTo>
                  <a:pt x="9" y="467"/>
                </a:lnTo>
                <a:lnTo>
                  <a:pt x="10" y="467"/>
                </a:lnTo>
                <a:lnTo>
                  <a:pt x="10" y="466"/>
                </a:lnTo>
                <a:lnTo>
                  <a:pt x="10" y="466"/>
                </a:lnTo>
                <a:lnTo>
                  <a:pt x="10" y="466"/>
                </a:lnTo>
                <a:lnTo>
                  <a:pt x="9" y="465"/>
                </a:lnTo>
                <a:lnTo>
                  <a:pt x="9" y="465"/>
                </a:lnTo>
                <a:lnTo>
                  <a:pt x="9" y="465"/>
                </a:lnTo>
                <a:lnTo>
                  <a:pt x="9" y="464"/>
                </a:lnTo>
                <a:lnTo>
                  <a:pt x="10" y="464"/>
                </a:lnTo>
                <a:lnTo>
                  <a:pt x="11" y="463"/>
                </a:lnTo>
                <a:lnTo>
                  <a:pt x="11" y="462"/>
                </a:lnTo>
                <a:lnTo>
                  <a:pt x="12" y="460"/>
                </a:lnTo>
                <a:lnTo>
                  <a:pt x="12" y="460"/>
                </a:lnTo>
                <a:lnTo>
                  <a:pt x="12" y="459"/>
                </a:lnTo>
                <a:lnTo>
                  <a:pt x="12" y="458"/>
                </a:lnTo>
                <a:lnTo>
                  <a:pt x="13" y="458"/>
                </a:lnTo>
                <a:lnTo>
                  <a:pt x="13" y="458"/>
                </a:lnTo>
                <a:lnTo>
                  <a:pt x="15" y="458"/>
                </a:lnTo>
                <a:lnTo>
                  <a:pt x="15" y="457"/>
                </a:lnTo>
                <a:lnTo>
                  <a:pt x="16" y="457"/>
                </a:lnTo>
                <a:lnTo>
                  <a:pt x="16" y="457"/>
                </a:lnTo>
                <a:lnTo>
                  <a:pt x="17" y="456"/>
                </a:lnTo>
                <a:lnTo>
                  <a:pt x="19" y="454"/>
                </a:lnTo>
                <a:lnTo>
                  <a:pt x="19" y="453"/>
                </a:lnTo>
                <a:lnTo>
                  <a:pt x="19" y="453"/>
                </a:lnTo>
                <a:lnTo>
                  <a:pt x="20" y="453"/>
                </a:lnTo>
                <a:lnTo>
                  <a:pt x="20" y="452"/>
                </a:lnTo>
                <a:lnTo>
                  <a:pt x="20" y="452"/>
                </a:lnTo>
                <a:lnTo>
                  <a:pt x="21" y="451"/>
                </a:lnTo>
                <a:lnTo>
                  <a:pt x="22" y="451"/>
                </a:lnTo>
                <a:lnTo>
                  <a:pt x="23" y="450"/>
                </a:lnTo>
                <a:lnTo>
                  <a:pt x="25" y="450"/>
                </a:lnTo>
                <a:lnTo>
                  <a:pt x="26" y="450"/>
                </a:lnTo>
                <a:lnTo>
                  <a:pt x="28" y="450"/>
                </a:lnTo>
                <a:lnTo>
                  <a:pt x="29" y="450"/>
                </a:lnTo>
                <a:lnTo>
                  <a:pt x="30" y="450"/>
                </a:lnTo>
                <a:lnTo>
                  <a:pt x="31" y="450"/>
                </a:lnTo>
                <a:lnTo>
                  <a:pt x="32" y="451"/>
                </a:lnTo>
                <a:lnTo>
                  <a:pt x="33" y="452"/>
                </a:lnTo>
                <a:lnTo>
                  <a:pt x="35" y="454"/>
                </a:lnTo>
                <a:lnTo>
                  <a:pt x="36" y="454"/>
                </a:lnTo>
                <a:lnTo>
                  <a:pt x="37" y="455"/>
                </a:lnTo>
                <a:lnTo>
                  <a:pt x="38" y="455"/>
                </a:lnTo>
                <a:lnTo>
                  <a:pt x="40" y="455"/>
                </a:lnTo>
                <a:lnTo>
                  <a:pt x="41" y="456"/>
                </a:lnTo>
                <a:lnTo>
                  <a:pt x="43" y="456"/>
                </a:lnTo>
                <a:lnTo>
                  <a:pt x="43" y="456"/>
                </a:lnTo>
                <a:lnTo>
                  <a:pt x="44" y="456"/>
                </a:lnTo>
                <a:lnTo>
                  <a:pt x="45" y="455"/>
                </a:lnTo>
                <a:lnTo>
                  <a:pt x="46" y="455"/>
                </a:lnTo>
                <a:lnTo>
                  <a:pt x="46" y="454"/>
                </a:lnTo>
                <a:lnTo>
                  <a:pt x="47" y="453"/>
                </a:lnTo>
                <a:lnTo>
                  <a:pt x="48" y="452"/>
                </a:lnTo>
                <a:lnTo>
                  <a:pt x="49" y="451"/>
                </a:lnTo>
                <a:lnTo>
                  <a:pt x="51" y="449"/>
                </a:lnTo>
                <a:lnTo>
                  <a:pt x="53" y="446"/>
                </a:lnTo>
                <a:lnTo>
                  <a:pt x="54" y="445"/>
                </a:lnTo>
                <a:lnTo>
                  <a:pt x="54" y="444"/>
                </a:lnTo>
                <a:lnTo>
                  <a:pt x="55" y="444"/>
                </a:lnTo>
                <a:lnTo>
                  <a:pt x="56" y="444"/>
                </a:lnTo>
                <a:lnTo>
                  <a:pt x="56" y="443"/>
                </a:lnTo>
                <a:lnTo>
                  <a:pt x="57" y="443"/>
                </a:lnTo>
                <a:lnTo>
                  <a:pt x="59" y="443"/>
                </a:lnTo>
                <a:lnTo>
                  <a:pt x="64" y="442"/>
                </a:lnTo>
                <a:lnTo>
                  <a:pt x="66" y="442"/>
                </a:lnTo>
                <a:lnTo>
                  <a:pt x="67" y="442"/>
                </a:lnTo>
                <a:lnTo>
                  <a:pt x="69" y="442"/>
                </a:lnTo>
                <a:lnTo>
                  <a:pt x="70" y="443"/>
                </a:lnTo>
                <a:lnTo>
                  <a:pt x="72" y="443"/>
                </a:lnTo>
                <a:lnTo>
                  <a:pt x="73" y="444"/>
                </a:lnTo>
                <a:lnTo>
                  <a:pt x="75" y="445"/>
                </a:lnTo>
                <a:lnTo>
                  <a:pt x="78" y="447"/>
                </a:lnTo>
                <a:lnTo>
                  <a:pt x="79" y="448"/>
                </a:lnTo>
                <a:lnTo>
                  <a:pt x="79" y="448"/>
                </a:lnTo>
                <a:lnTo>
                  <a:pt x="80" y="448"/>
                </a:lnTo>
                <a:lnTo>
                  <a:pt x="81" y="448"/>
                </a:lnTo>
                <a:lnTo>
                  <a:pt x="82" y="448"/>
                </a:lnTo>
                <a:lnTo>
                  <a:pt x="82" y="448"/>
                </a:lnTo>
                <a:lnTo>
                  <a:pt x="83" y="448"/>
                </a:lnTo>
                <a:lnTo>
                  <a:pt x="84" y="447"/>
                </a:lnTo>
                <a:lnTo>
                  <a:pt x="85" y="446"/>
                </a:lnTo>
                <a:lnTo>
                  <a:pt x="87" y="443"/>
                </a:lnTo>
                <a:lnTo>
                  <a:pt x="88" y="441"/>
                </a:lnTo>
                <a:lnTo>
                  <a:pt x="89" y="440"/>
                </a:lnTo>
                <a:lnTo>
                  <a:pt x="91" y="438"/>
                </a:lnTo>
                <a:lnTo>
                  <a:pt x="93" y="436"/>
                </a:lnTo>
                <a:lnTo>
                  <a:pt x="95" y="434"/>
                </a:lnTo>
                <a:lnTo>
                  <a:pt x="96" y="434"/>
                </a:lnTo>
                <a:lnTo>
                  <a:pt x="97" y="433"/>
                </a:lnTo>
                <a:lnTo>
                  <a:pt x="98" y="432"/>
                </a:lnTo>
                <a:lnTo>
                  <a:pt x="102" y="430"/>
                </a:lnTo>
                <a:lnTo>
                  <a:pt x="103" y="429"/>
                </a:lnTo>
                <a:lnTo>
                  <a:pt x="104" y="428"/>
                </a:lnTo>
                <a:lnTo>
                  <a:pt x="106" y="427"/>
                </a:lnTo>
                <a:lnTo>
                  <a:pt x="108" y="426"/>
                </a:lnTo>
                <a:lnTo>
                  <a:pt x="110" y="423"/>
                </a:lnTo>
                <a:lnTo>
                  <a:pt x="111" y="421"/>
                </a:lnTo>
                <a:lnTo>
                  <a:pt x="113" y="419"/>
                </a:lnTo>
                <a:lnTo>
                  <a:pt x="114" y="418"/>
                </a:lnTo>
                <a:lnTo>
                  <a:pt x="115" y="417"/>
                </a:lnTo>
                <a:lnTo>
                  <a:pt x="115" y="416"/>
                </a:lnTo>
                <a:lnTo>
                  <a:pt x="117" y="415"/>
                </a:lnTo>
                <a:lnTo>
                  <a:pt x="119" y="414"/>
                </a:lnTo>
                <a:lnTo>
                  <a:pt x="121" y="413"/>
                </a:lnTo>
                <a:lnTo>
                  <a:pt x="125" y="412"/>
                </a:lnTo>
                <a:lnTo>
                  <a:pt x="127" y="411"/>
                </a:lnTo>
                <a:lnTo>
                  <a:pt x="130" y="410"/>
                </a:lnTo>
                <a:lnTo>
                  <a:pt x="133" y="410"/>
                </a:lnTo>
                <a:lnTo>
                  <a:pt x="134" y="410"/>
                </a:lnTo>
                <a:lnTo>
                  <a:pt x="137" y="410"/>
                </a:lnTo>
                <a:lnTo>
                  <a:pt x="139" y="410"/>
                </a:lnTo>
                <a:lnTo>
                  <a:pt x="140" y="410"/>
                </a:lnTo>
                <a:lnTo>
                  <a:pt x="141" y="409"/>
                </a:lnTo>
                <a:lnTo>
                  <a:pt x="142" y="409"/>
                </a:lnTo>
                <a:lnTo>
                  <a:pt x="142" y="409"/>
                </a:lnTo>
                <a:lnTo>
                  <a:pt x="143" y="408"/>
                </a:lnTo>
                <a:lnTo>
                  <a:pt x="144" y="407"/>
                </a:lnTo>
                <a:lnTo>
                  <a:pt x="144" y="406"/>
                </a:lnTo>
                <a:lnTo>
                  <a:pt x="145" y="405"/>
                </a:lnTo>
                <a:lnTo>
                  <a:pt x="146" y="401"/>
                </a:lnTo>
                <a:lnTo>
                  <a:pt x="147" y="399"/>
                </a:lnTo>
                <a:lnTo>
                  <a:pt x="148" y="398"/>
                </a:lnTo>
                <a:lnTo>
                  <a:pt x="148" y="397"/>
                </a:lnTo>
                <a:lnTo>
                  <a:pt x="149" y="396"/>
                </a:lnTo>
                <a:lnTo>
                  <a:pt x="150" y="396"/>
                </a:lnTo>
                <a:lnTo>
                  <a:pt x="150" y="395"/>
                </a:lnTo>
                <a:lnTo>
                  <a:pt x="151" y="395"/>
                </a:lnTo>
                <a:lnTo>
                  <a:pt x="151" y="395"/>
                </a:lnTo>
                <a:lnTo>
                  <a:pt x="152" y="395"/>
                </a:lnTo>
                <a:lnTo>
                  <a:pt x="153" y="395"/>
                </a:lnTo>
                <a:lnTo>
                  <a:pt x="154" y="395"/>
                </a:lnTo>
                <a:lnTo>
                  <a:pt x="157" y="395"/>
                </a:lnTo>
                <a:lnTo>
                  <a:pt x="158" y="396"/>
                </a:lnTo>
                <a:lnTo>
                  <a:pt x="159" y="395"/>
                </a:lnTo>
                <a:lnTo>
                  <a:pt x="160" y="395"/>
                </a:lnTo>
                <a:lnTo>
                  <a:pt x="161" y="395"/>
                </a:lnTo>
                <a:lnTo>
                  <a:pt x="161" y="395"/>
                </a:lnTo>
                <a:lnTo>
                  <a:pt x="162" y="394"/>
                </a:lnTo>
                <a:lnTo>
                  <a:pt x="163" y="394"/>
                </a:lnTo>
                <a:lnTo>
                  <a:pt x="164" y="393"/>
                </a:lnTo>
                <a:lnTo>
                  <a:pt x="165" y="392"/>
                </a:lnTo>
                <a:lnTo>
                  <a:pt x="166" y="391"/>
                </a:lnTo>
                <a:lnTo>
                  <a:pt x="169" y="388"/>
                </a:lnTo>
                <a:lnTo>
                  <a:pt x="170" y="387"/>
                </a:lnTo>
                <a:lnTo>
                  <a:pt x="170" y="387"/>
                </a:lnTo>
                <a:lnTo>
                  <a:pt x="171" y="386"/>
                </a:lnTo>
                <a:lnTo>
                  <a:pt x="172" y="386"/>
                </a:lnTo>
                <a:lnTo>
                  <a:pt x="174" y="385"/>
                </a:lnTo>
                <a:lnTo>
                  <a:pt x="176" y="384"/>
                </a:lnTo>
                <a:lnTo>
                  <a:pt x="177" y="384"/>
                </a:lnTo>
                <a:lnTo>
                  <a:pt x="178" y="384"/>
                </a:lnTo>
                <a:lnTo>
                  <a:pt x="179" y="384"/>
                </a:lnTo>
                <a:lnTo>
                  <a:pt x="180" y="384"/>
                </a:lnTo>
                <a:lnTo>
                  <a:pt x="180" y="384"/>
                </a:lnTo>
                <a:lnTo>
                  <a:pt x="181" y="384"/>
                </a:lnTo>
                <a:lnTo>
                  <a:pt x="181" y="385"/>
                </a:lnTo>
                <a:lnTo>
                  <a:pt x="182" y="386"/>
                </a:lnTo>
                <a:lnTo>
                  <a:pt x="183" y="387"/>
                </a:lnTo>
                <a:lnTo>
                  <a:pt x="185" y="389"/>
                </a:lnTo>
                <a:lnTo>
                  <a:pt x="185" y="390"/>
                </a:lnTo>
                <a:lnTo>
                  <a:pt x="186" y="391"/>
                </a:lnTo>
                <a:lnTo>
                  <a:pt x="187" y="392"/>
                </a:lnTo>
                <a:lnTo>
                  <a:pt x="191" y="394"/>
                </a:lnTo>
                <a:lnTo>
                  <a:pt x="192" y="395"/>
                </a:lnTo>
                <a:lnTo>
                  <a:pt x="193" y="395"/>
                </a:lnTo>
                <a:lnTo>
                  <a:pt x="195" y="396"/>
                </a:lnTo>
                <a:lnTo>
                  <a:pt x="196" y="396"/>
                </a:lnTo>
                <a:lnTo>
                  <a:pt x="197" y="396"/>
                </a:lnTo>
                <a:lnTo>
                  <a:pt x="198" y="396"/>
                </a:lnTo>
                <a:lnTo>
                  <a:pt x="200" y="396"/>
                </a:lnTo>
                <a:lnTo>
                  <a:pt x="202" y="396"/>
                </a:lnTo>
                <a:lnTo>
                  <a:pt x="204" y="395"/>
                </a:lnTo>
                <a:lnTo>
                  <a:pt x="206" y="395"/>
                </a:lnTo>
                <a:lnTo>
                  <a:pt x="208" y="393"/>
                </a:lnTo>
                <a:lnTo>
                  <a:pt x="209" y="392"/>
                </a:lnTo>
                <a:lnTo>
                  <a:pt x="211" y="391"/>
                </a:lnTo>
                <a:lnTo>
                  <a:pt x="212" y="390"/>
                </a:lnTo>
                <a:lnTo>
                  <a:pt x="213" y="390"/>
                </a:lnTo>
                <a:lnTo>
                  <a:pt x="214" y="390"/>
                </a:lnTo>
                <a:lnTo>
                  <a:pt x="215" y="390"/>
                </a:lnTo>
                <a:lnTo>
                  <a:pt x="216" y="390"/>
                </a:lnTo>
                <a:lnTo>
                  <a:pt x="219" y="390"/>
                </a:lnTo>
                <a:lnTo>
                  <a:pt x="221" y="391"/>
                </a:lnTo>
                <a:lnTo>
                  <a:pt x="224" y="391"/>
                </a:lnTo>
                <a:lnTo>
                  <a:pt x="225" y="392"/>
                </a:lnTo>
                <a:lnTo>
                  <a:pt x="228" y="392"/>
                </a:lnTo>
                <a:lnTo>
                  <a:pt x="232" y="393"/>
                </a:lnTo>
                <a:lnTo>
                  <a:pt x="233" y="393"/>
                </a:lnTo>
                <a:lnTo>
                  <a:pt x="234" y="393"/>
                </a:lnTo>
                <a:lnTo>
                  <a:pt x="237" y="392"/>
                </a:lnTo>
                <a:lnTo>
                  <a:pt x="242" y="391"/>
                </a:lnTo>
                <a:lnTo>
                  <a:pt x="245" y="390"/>
                </a:lnTo>
                <a:lnTo>
                  <a:pt x="247" y="390"/>
                </a:lnTo>
                <a:lnTo>
                  <a:pt x="248" y="390"/>
                </a:lnTo>
                <a:lnTo>
                  <a:pt x="249" y="389"/>
                </a:lnTo>
                <a:lnTo>
                  <a:pt x="253" y="387"/>
                </a:lnTo>
                <a:lnTo>
                  <a:pt x="254" y="386"/>
                </a:lnTo>
                <a:lnTo>
                  <a:pt x="254" y="385"/>
                </a:lnTo>
                <a:lnTo>
                  <a:pt x="255" y="385"/>
                </a:lnTo>
                <a:lnTo>
                  <a:pt x="255" y="384"/>
                </a:lnTo>
                <a:lnTo>
                  <a:pt x="256" y="383"/>
                </a:lnTo>
                <a:lnTo>
                  <a:pt x="256" y="383"/>
                </a:lnTo>
                <a:lnTo>
                  <a:pt x="256" y="382"/>
                </a:lnTo>
                <a:lnTo>
                  <a:pt x="256" y="379"/>
                </a:lnTo>
                <a:lnTo>
                  <a:pt x="255" y="378"/>
                </a:lnTo>
                <a:lnTo>
                  <a:pt x="256" y="377"/>
                </a:lnTo>
                <a:lnTo>
                  <a:pt x="256" y="376"/>
                </a:lnTo>
                <a:lnTo>
                  <a:pt x="257" y="375"/>
                </a:lnTo>
                <a:lnTo>
                  <a:pt x="258" y="373"/>
                </a:lnTo>
                <a:lnTo>
                  <a:pt x="259" y="373"/>
                </a:lnTo>
                <a:lnTo>
                  <a:pt x="260" y="372"/>
                </a:lnTo>
                <a:lnTo>
                  <a:pt x="261" y="371"/>
                </a:lnTo>
                <a:lnTo>
                  <a:pt x="262" y="371"/>
                </a:lnTo>
                <a:lnTo>
                  <a:pt x="264" y="370"/>
                </a:lnTo>
                <a:lnTo>
                  <a:pt x="266" y="369"/>
                </a:lnTo>
                <a:lnTo>
                  <a:pt x="269" y="369"/>
                </a:lnTo>
                <a:lnTo>
                  <a:pt x="274" y="369"/>
                </a:lnTo>
                <a:lnTo>
                  <a:pt x="278" y="368"/>
                </a:lnTo>
                <a:lnTo>
                  <a:pt x="281" y="367"/>
                </a:lnTo>
                <a:lnTo>
                  <a:pt x="284" y="367"/>
                </a:lnTo>
                <a:lnTo>
                  <a:pt x="285" y="366"/>
                </a:lnTo>
                <a:lnTo>
                  <a:pt x="286" y="366"/>
                </a:lnTo>
                <a:lnTo>
                  <a:pt x="286" y="366"/>
                </a:lnTo>
                <a:lnTo>
                  <a:pt x="287" y="365"/>
                </a:lnTo>
                <a:lnTo>
                  <a:pt x="288" y="364"/>
                </a:lnTo>
                <a:lnTo>
                  <a:pt x="289" y="364"/>
                </a:lnTo>
                <a:lnTo>
                  <a:pt x="289" y="363"/>
                </a:lnTo>
                <a:lnTo>
                  <a:pt x="290" y="362"/>
                </a:lnTo>
                <a:lnTo>
                  <a:pt x="291" y="361"/>
                </a:lnTo>
                <a:lnTo>
                  <a:pt x="292" y="360"/>
                </a:lnTo>
                <a:lnTo>
                  <a:pt x="292" y="359"/>
                </a:lnTo>
                <a:lnTo>
                  <a:pt x="293" y="356"/>
                </a:lnTo>
                <a:lnTo>
                  <a:pt x="294" y="355"/>
                </a:lnTo>
                <a:lnTo>
                  <a:pt x="294" y="354"/>
                </a:lnTo>
                <a:lnTo>
                  <a:pt x="295" y="354"/>
                </a:lnTo>
                <a:lnTo>
                  <a:pt x="296" y="353"/>
                </a:lnTo>
                <a:lnTo>
                  <a:pt x="298" y="350"/>
                </a:lnTo>
                <a:lnTo>
                  <a:pt x="299" y="350"/>
                </a:lnTo>
                <a:lnTo>
                  <a:pt x="300" y="349"/>
                </a:lnTo>
                <a:lnTo>
                  <a:pt x="301" y="348"/>
                </a:lnTo>
                <a:lnTo>
                  <a:pt x="301" y="347"/>
                </a:lnTo>
                <a:lnTo>
                  <a:pt x="301" y="346"/>
                </a:lnTo>
                <a:lnTo>
                  <a:pt x="302" y="346"/>
                </a:lnTo>
                <a:lnTo>
                  <a:pt x="302" y="345"/>
                </a:lnTo>
                <a:lnTo>
                  <a:pt x="301" y="344"/>
                </a:lnTo>
                <a:lnTo>
                  <a:pt x="301" y="343"/>
                </a:lnTo>
                <a:lnTo>
                  <a:pt x="300" y="342"/>
                </a:lnTo>
                <a:lnTo>
                  <a:pt x="299" y="341"/>
                </a:lnTo>
                <a:lnTo>
                  <a:pt x="299" y="340"/>
                </a:lnTo>
                <a:lnTo>
                  <a:pt x="297" y="339"/>
                </a:lnTo>
                <a:lnTo>
                  <a:pt x="293" y="335"/>
                </a:lnTo>
                <a:lnTo>
                  <a:pt x="292" y="334"/>
                </a:lnTo>
                <a:lnTo>
                  <a:pt x="290" y="332"/>
                </a:lnTo>
                <a:lnTo>
                  <a:pt x="289" y="331"/>
                </a:lnTo>
                <a:lnTo>
                  <a:pt x="288" y="330"/>
                </a:lnTo>
                <a:lnTo>
                  <a:pt x="288" y="329"/>
                </a:lnTo>
                <a:lnTo>
                  <a:pt x="288" y="328"/>
                </a:lnTo>
                <a:lnTo>
                  <a:pt x="288" y="327"/>
                </a:lnTo>
                <a:lnTo>
                  <a:pt x="288" y="327"/>
                </a:lnTo>
                <a:lnTo>
                  <a:pt x="288" y="327"/>
                </a:lnTo>
                <a:lnTo>
                  <a:pt x="288" y="326"/>
                </a:lnTo>
                <a:lnTo>
                  <a:pt x="289" y="326"/>
                </a:lnTo>
                <a:lnTo>
                  <a:pt x="290" y="326"/>
                </a:lnTo>
                <a:lnTo>
                  <a:pt x="291" y="325"/>
                </a:lnTo>
                <a:lnTo>
                  <a:pt x="292" y="325"/>
                </a:lnTo>
                <a:lnTo>
                  <a:pt x="294" y="324"/>
                </a:lnTo>
                <a:lnTo>
                  <a:pt x="295" y="324"/>
                </a:lnTo>
                <a:lnTo>
                  <a:pt x="295" y="323"/>
                </a:lnTo>
                <a:lnTo>
                  <a:pt x="296" y="322"/>
                </a:lnTo>
                <a:lnTo>
                  <a:pt x="297" y="321"/>
                </a:lnTo>
                <a:lnTo>
                  <a:pt x="297" y="320"/>
                </a:lnTo>
                <a:lnTo>
                  <a:pt x="298" y="319"/>
                </a:lnTo>
                <a:lnTo>
                  <a:pt x="298" y="319"/>
                </a:lnTo>
                <a:lnTo>
                  <a:pt x="298" y="318"/>
                </a:lnTo>
                <a:lnTo>
                  <a:pt x="298" y="317"/>
                </a:lnTo>
                <a:lnTo>
                  <a:pt x="297" y="316"/>
                </a:lnTo>
                <a:lnTo>
                  <a:pt x="297" y="314"/>
                </a:lnTo>
                <a:lnTo>
                  <a:pt x="296" y="311"/>
                </a:lnTo>
                <a:lnTo>
                  <a:pt x="296" y="310"/>
                </a:lnTo>
                <a:lnTo>
                  <a:pt x="296" y="309"/>
                </a:lnTo>
                <a:lnTo>
                  <a:pt x="296" y="308"/>
                </a:lnTo>
                <a:lnTo>
                  <a:pt x="296" y="307"/>
                </a:lnTo>
                <a:lnTo>
                  <a:pt x="297" y="305"/>
                </a:lnTo>
                <a:lnTo>
                  <a:pt x="297" y="305"/>
                </a:lnTo>
                <a:lnTo>
                  <a:pt x="298" y="304"/>
                </a:lnTo>
                <a:lnTo>
                  <a:pt x="298" y="303"/>
                </a:lnTo>
                <a:lnTo>
                  <a:pt x="299" y="303"/>
                </a:lnTo>
                <a:lnTo>
                  <a:pt x="300" y="302"/>
                </a:lnTo>
                <a:lnTo>
                  <a:pt x="301" y="301"/>
                </a:lnTo>
                <a:lnTo>
                  <a:pt x="304" y="300"/>
                </a:lnTo>
                <a:lnTo>
                  <a:pt x="305" y="299"/>
                </a:lnTo>
                <a:lnTo>
                  <a:pt x="307" y="298"/>
                </a:lnTo>
                <a:lnTo>
                  <a:pt x="309" y="297"/>
                </a:lnTo>
                <a:lnTo>
                  <a:pt x="310" y="296"/>
                </a:lnTo>
                <a:lnTo>
                  <a:pt x="310" y="295"/>
                </a:lnTo>
                <a:lnTo>
                  <a:pt x="311" y="294"/>
                </a:lnTo>
                <a:lnTo>
                  <a:pt x="311" y="293"/>
                </a:lnTo>
                <a:lnTo>
                  <a:pt x="311" y="292"/>
                </a:lnTo>
                <a:lnTo>
                  <a:pt x="311" y="290"/>
                </a:lnTo>
                <a:lnTo>
                  <a:pt x="311" y="288"/>
                </a:lnTo>
                <a:lnTo>
                  <a:pt x="311" y="287"/>
                </a:lnTo>
                <a:lnTo>
                  <a:pt x="311" y="286"/>
                </a:lnTo>
                <a:lnTo>
                  <a:pt x="310" y="285"/>
                </a:lnTo>
                <a:lnTo>
                  <a:pt x="310" y="284"/>
                </a:lnTo>
                <a:lnTo>
                  <a:pt x="309" y="283"/>
                </a:lnTo>
                <a:lnTo>
                  <a:pt x="309" y="282"/>
                </a:lnTo>
                <a:lnTo>
                  <a:pt x="308" y="282"/>
                </a:lnTo>
                <a:lnTo>
                  <a:pt x="307" y="281"/>
                </a:lnTo>
                <a:lnTo>
                  <a:pt x="306" y="280"/>
                </a:lnTo>
                <a:lnTo>
                  <a:pt x="303" y="277"/>
                </a:lnTo>
                <a:lnTo>
                  <a:pt x="301" y="276"/>
                </a:lnTo>
                <a:lnTo>
                  <a:pt x="300" y="275"/>
                </a:lnTo>
                <a:lnTo>
                  <a:pt x="299" y="274"/>
                </a:lnTo>
                <a:lnTo>
                  <a:pt x="299" y="274"/>
                </a:lnTo>
                <a:lnTo>
                  <a:pt x="299" y="273"/>
                </a:lnTo>
                <a:lnTo>
                  <a:pt x="298" y="272"/>
                </a:lnTo>
                <a:lnTo>
                  <a:pt x="298" y="271"/>
                </a:lnTo>
                <a:lnTo>
                  <a:pt x="298" y="270"/>
                </a:lnTo>
                <a:lnTo>
                  <a:pt x="298" y="269"/>
                </a:lnTo>
                <a:lnTo>
                  <a:pt x="298" y="268"/>
                </a:lnTo>
                <a:lnTo>
                  <a:pt x="298" y="267"/>
                </a:lnTo>
                <a:lnTo>
                  <a:pt x="299" y="265"/>
                </a:lnTo>
                <a:lnTo>
                  <a:pt x="299" y="264"/>
                </a:lnTo>
                <a:lnTo>
                  <a:pt x="300" y="262"/>
                </a:lnTo>
                <a:lnTo>
                  <a:pt x="300" y="261"/>
                </a:lnTo>
                <a:lnTo>
                  <a:pt x="301" y="259"/>
                </a:lnTo>
                <a:lnTo>
                  <a:pt x="302" y="258"/>
                </a:lnTo>
                <a:lnTo>
                  <a:pt x="303" y="256"/>
                </a:lnTo>
                <a:lnTo>
                  <a:pt x="304" y="255"/>
                </a:lnTo>
                <a:lnTo>
                  <a:pt x="305" y="253"/>
                </a:lnTo>
                <a:lnTo>
                  <a:pt x="306" y="252"/>
                </a:lnTo>
                <a:lnTo>
                  <a:pt x="308" y="251"/>
                </a:lnTo>
                <a:lnTo>
                  <a:pt x="311" y="249"/>
                </a:lnTo>
                <a:lnTo>
                  <a:pt x="313" y="247"/>
                </a:lnTo>
                <a:lnTo>
                  <a:pt x="313" y="247"/>
                </a:lnTo>
                <a:lnTo>
                  <a:pt x="314" y="246"/>
                </a:lnTo>
                <a:lnTo>
                  <a:pt x="314" y="246"/>
                </a:lnTo>
                <a:lnTo>
                  <a:pt x="315" y="245"/>
                </a:lnTo>
                <a:lnTo>
                  <a:pt x="315" y="244"/>
                </a:lnTo>
                <a:lnTo>
                  <a:pt x="315" y="243"/>
                </a:lnTo>
                <a:lnTo>
                  <a:pt x="315" y="243"/>
                </a:lnTo>
                <a:lnTo>
                  <a:pt x="314" y="242"/>
                </a:lnTo>
                <a:lnTo>
                  <a:pt x="314" y="241"/>
                </a:lnTo>
                <a:lnTo>
                  <a:pt x="313" y="240"/>
                </a:lnTo>
                <a:lnTo>
                  <a:pt x="312" y="238"/>
                </a:lnTo>
                <a:lnTo>
                  <a:pt x="310" y="236"/>
                </a:lnTo>
                <a:lnTo>
                  <a:pt x="310" y="235"/>
                </a:lnTo>
                <a:lnTo>
                  <a:pt x="309" y="234"/>
                </a:lnTo>
                <a:lnTo>
                  <a:pt x="309" y="233"/>
                </a:lnTo>
                <a:lnTo>
                  <a:pt x="308" y="231"/>
                </a:lnTo>
                <a:lnTo>
                  <a:pt x="308" y="230"/>
                </a:lnTo>
                <a:lnTo>
                  <a:pt x="308" y="229"/>
                </a:lnTo>
                <a:lnTo>
                  <a:pt x="308" y="228"/>
                </a:lnTo>
                <a:lnTo>
                  <a:pt x="308" y="227"/>
                </a:lnTo>
                <a:lnTo>
                  <a:pt x="309" y="226"/>
                </a:lnTo>
                <a:lnTo>
                  <a:pt x="309" y="225"/>
                </a:lnTo>
                <a:lnTo>
                  <a:pt x="310" y="224"/>
                </a:lnTo>
                <a:lnTo>
                  <a:pt x="314" y="219"/>
                </a:lnTo>
                <a:lnTo>
                  <a:pt x="315" y="217"/>
                </a:lnTo>
                <a:lnTo>
                  <a:pt x="316" y="215"/>
                </a:lnTo>
                <a:lnTo>
                  <a:pt x="316" y="214"/>
                </a:lnTo>
                <a:lnTo>
                  <a:pt x="317" y="213"/>
                </a:lnTo>
                <a:lnTo>
                  <a:pt x="317" y="212"/>
                </a:lnTo>
                <a:lnTo>
                  <a:pt x="317" y="211"/>
                </a:lnTo>
                <a:lnTo>
                  <a:pt x="317" y="210"/>
                </a:lnTo>
                <a:lnTo>
                  <a:pt x="317" y="210"/>
                </a:lnTo>
                <a:lnTo>
                  <a:pt x="317" y="209"/>
                </a:lnTo>
                <a:lnTo>
                  <a:pt x="316" y="208"/>
                </a:lnTo>
                <a:lnTo>
                  <a:pt x="316" y="208"/>
                </a:lnTo>
                <a:lnTo>
                  <a:pt x="315" y="207"/>
                </a:lnTo>
                <a:lnTo>
                  <a:pt x="315" y="207"/>
                </a:lnTo>
                <a:lnTo>
                  <a:pt x="314" y="206"/>
                </a:lnTo>
                <a:lnTo>
                  <a:pt x="310" y="205"/>
                </a:lnTo>
                <a:lnTo>
                  <a:pt x="309" y="205"/>
                </a:lnTo>
                <a:lnTo>
                  <a:pt x="307" y="204"/>
                </a:lnTo>
                <a:lnTo>
                  <a:pt x="306" y="204"/>
                </a:lnTo>
                <a:lnTo>
                  <a:pt x="305" y="203"/>
                </a:lnTo>
                <a:lnTo>
                  <a:pt x="304" y="203"/>
                </a:lnTo>
                <a:lnTo>
                  <a:pt x="304" y="202"/>
                </a:lnTo>
                <a:lnTo>
                  <a:pt x="303" y="202"/>
                </a:lnTo>
                <a:lnTo>
                  <a:pt x="303" y="201"/>
                </a:lnTo>
                <a:lnTo>
                  <a:pt x="303" y="201"/>
                </a:lnTo>
                <a:lnTo>
                  <a:pt x="303" y="200"/>
                </a:lnTo>
                <a:lnTo>
                  <a:pt x="303" y="200"/>
                </a:lnTo>
                <a:lnTo>
                  <a:pt x="304" y="199"/>
                </a:lnTo>
                <a:lnTo>
                  <a:pt x="304" y="199"/>
                </a:lnTo>
                <a:lnTo>
                  <a:pt x="306" y="198"/>
                </a:lnTo>
                <a:lnTo>
                  <a:pt x="306" y="197"/>
                </a:lnTo>
                <a:lnTo>
                  <a:pt x="306" y="197"/>
                </a:lnTo>
                <a:lnTo>
                  <a:pt x="307" y="197"/>
                </a:lnTo>
                <a:lnTo>
                  <a:pt x="306" y="196"/>
                </a:lnTo>
                <a:lnTo>
                  <a:pt x="306" y="196"/>
                </a:lnTo>
                <a:lnTo>
                  <a:pt x="306" y="195"/>
                </a:lnTo>
                <a:lnTo>
                  <a:pt x="305" y="195"/>
                </a:lnTo>
                <a:lnTo>
                  <a:pt x="298" y="190"/>
                </a:lnTo>
                <a:lnTo>
                  <a:pt x="294" y="186"/>
                </a:lnTo>
                <a:lnTo>
                  <a:pt x="293" y="186"/>
                </a:lnTo>
                <a:lnTo>
                  <a:pt x="292" y="185"/>
                </a:lnTo>
                <a:lnTo>
                  <a:pt x="292" y="184"/>
                </a:lnTo>
                <a:lnTo>
                  <a:pt x="291" y="184"/>
                </a:lnTo>
                <a:lnTo>
                  <a:pt x="291" y="183"/>
                </a:lnTo>
                <a:lnTo>
                  <a:pt x="291" y="182"/>
                </a:lnTo>
                <a:lnTo>
                  <a:pt x="291" y="181"/>
                </a:lnTo>
                <a:lnTo>
                  <a:pt x="291" y="180"/>
                </a:lnTo>
                <a:lnTo>
                  <a:pt x="291" y="178"/>
                </a:lnTo>
                <a:lnTo>
                  <a:pt x="292" y="174"/>
                </a:lnTo>
                <a:lnTo>
                  <a:pt x="293" y="171"/>
                </a:lnTo>
                <a:lnTo>
                  <a:pt x="293" y="169"/>
                </a:lnTo>
                <a:lnTo>
                  <a:pt x="293" y="166"/>
                </a:lnTo>
                <a:lnTo>
                  <a:pt x="293" y="162"/>
                </a:lnTo>
                <a:lnTo>
                  <a:pt x="294" y="160"/>
                </a:lnTo>
                <a:lnTo>
                  <a:pt x="294" y="159"/>
                </a:lnTo>
                <a:lnTo>
                  <a:pt x="294" y="158"/>
                </a:lnTo>
                <a:lnTo>
                  <a:pt x="295" y="156"/>
                </a:lnTo>
                <a:lnTo>
                  <a:pt x="296" y="154"/>
                </a:lnTo>
                <a:lnTo>
                  <a:pt x="298" y="153"/>
                </a:lnTo>
                <a:lnTo>
                  <a:pt x="300" y="150"/>
                </a:lnTo>
                <a:lnTo>
                  <a:pt x="301" y="148"/>
                </a:lnTo>
                <a:lnTo>
                  <a:pt x="302" y="147"/>
                </a:lnTo>
                <a:lnTo>
                  <a:pt x="304" y="143"/>
                </a:lnTo>
                <a:lnTo>
                  <a:pt x="305" y="141"/>
                </a:lnTo>
                <a:lnTo>
                  <a:pt x="306" y="140"/>
                </a:lnTo>
                <a:lnTo>
                  <a:pt x="307" y="139"/>
                </a:lnTo>
                <a:lnTo>
                  <a:pt x="308" y="138"/>
                </a:lnTo>
                <a:lnTo>
                  <a:pt x="308" y="137"/>
                </a:lnTo>
                <a:lnTo>
                  <a:pt x="309" y="137"/>
                </a:lnTo>
                <a:lnTo>
                  <a:pt x="310" y="136"/>
                </a:lnTo>
                <a:lnTo>
                  <a:pt x="312" y="135"/>
                </a:lnTo>
                <a:lnTo>
                  <a:pt x="313" y="134"/>
                </a:lnTo>
                <a:lnTo>
                  <a:pt x="315" y="134"/>
                </a:lnTo>
                <a:lnTo>
                  <a:pt x="317" y="133"/>
                </a:lnTo>
                <a:lnTo>
                  <a:pt x="321" y="133"/>
                </a:lnTo>
                <a:lnTo>
                  <a:pt x="324" y="133"/>
                </a:lnTo>
                <a:lnTo>
                  <a:pt x="327" y="132"/>
                </a:lnTo>
                <a:lnTo>
                  <a:pt x="329" y="132"/>
                </a:lnTo>
                <a:lnTo>
                  <a:pt x="330" y="131"/>
                </a:lnTo>
                <a:lnTo>
                  <a:pt x="331" y="131"/>
                </a:lnTo>
                <a:lnTo>
                  <a:pt x="332" y="130"/>
                </a:lnTo>
                <a:lnTo>
                  <a:pt x="333" y="129"/>
                </a:lnTo>
                <a:lnTo>
                  <a:pt x="333" y="128"/>
                </a:lnTo>
                <a:lnTo>
                  <a:pt x="333" y="128"/>
                </a:lnTo>
                <a:lnTo>
                  <a:pt x="334" y="127"/>
                </a:lnTo>
                <a:lnTo>
                  <a:pt x="334" y="126"/>
                </a:lnTo>
                <a:lnTo>
                  <a:pt x="334" y="126"/>
                </a:lnTo>
                <a:lnTo>
                  <a:pt x="334" y="125"/>
                </a:lnTo>
                <a:lnTo>
                  <a:pt x="333" y="124"/>
                </a:lnTo>
                <a:lnTo>
                  <a:pt x="333" y="124"/>
                </a:lnTo>
                <a:lnTo>
                  <a:pt x="332" y="123"/>
                </a:lnTo>
                <a:lnTo>
                  <a:pt x="332" y="123"/>
                </a:lnTo>
                <a:lnTo>
                  <a:pt x="331" y="122"/>
                </a:lnTo>
                <a:lnTo>
                  <a:pt x="330" y="122"/>
                </a:lnTo>
                <a:lnTo>
                  <a:pt x="329" y="121"/>
                </a:lnTo>
                <a:lnTo>
                  <a:pt x="325" y="120"/>
                </a:lnTo>
                <a:lnTo>
                  <a:pt x="324" y="120"/>
                </a:lnTo>
                <a:lnTo>
                  <a:pt x="323" y="120"/>
                </a:lnTo>
                <a:lnTo>
                  <a:pt x="323" y="120"/>
                </a:lnTo>
                <a:lnTo>
                  <a:pt x="323" y="119"/>
                </a:lnTo>
                <a:lnTo>
                  <a:pt x="323" y="119"/>
                </a:lnTo>
                <a:lnTo>
                  <a:pt x="323" y="118"/>
                </a:lnTo>
                <a:lnTo>
                  <a:pt x="323" y="118"/>
                </a:lnTo>
                <a:lnTo>
                  <a:pt x="324" y="117"/>
                </a:lnTo>
                <a:lnTo>
                  <a:pt x="324" y="116"/>
                </a:lnTo>
                <a:lnTo>
                  <a:pt x="325" y="115"/>
                </a:lnTo>
                <a:lnTo>
                  <a:pt x="327" y="113"/>
                </a:lnTo>
                <a:lnTo>
                  <a:pt x="328" y="112"/>
                </a:lnTo>
                <a:lnTo>
                  <a:pt x="329" y="111"/>
                </a:lnTo>
                <a:lnTo>
                  <a:pt x="330" y="110"/>
                </a:lnTo>
                <a:lnTo>
                  <a:pt x="332" y="110"/>
                </a:lnTo>
                <a:lnTo>
                  <a:pt x="333" y="109"/>
                </a:lnTo>
                <a:lnTo>
                  <a:pt x="334" y="109"/>
                </a:lnTo>
                <a:lnTo>
                  <a:pt x="336" y="108"/>
                </a:lnTo>
                <a:lnTo>
                  <a:pt x="337" y="108"/>
                </a:lnTo>
                <a:lnTo>
                  <a:pt x="338" y="109"/>
                </a:lnTo>
                <a:lnTo>
                  <a:pt x="339" y="109"/>
                </a:lnTo>
                <a:lnTo>
                  <a:pt x="340" y="109"/>
                </a:lnTo>
                <a:lnTo>
                  <a:pt x="340" y="110"/>
                </a:lnTo>
                <a:lnTo>
                  <a:pt x="341" y="110"/>
                </a:lnTo>
                <a:lnTo>
                  <a:pt x="341" y="110"/>
                </a:lnTo>
                <a:lnTo>
                  <a:pt x="342" y="112"/>
                </a:lnTo>
                <a:lnTo>
                  <a:pt x="343" y="114"/>
                </a:lnTo>
                <a:lnTo>
                  <a:pt x="343" y="114"/>
                </a:lnTo>
                <a:lnTo>
                  <a:pt x="344" y="115"/>
                </a:lnTo>
                <a:lnTo>
                  <a:pt x="345" y="116"/>
                </a:lnTo>
                <a:lnTo>
                  <a:pt x="345" y="117"/>
                </a:lnTo>
                <a:lnTo>
                  <a:pt x="346" y="117"/>
                </a:lnTo>
                <a:lnTo>
                  <a:pt x="347" y="117"/>
                </a:lnTo>
                <a:lnTo>
                  <a:pt x="347" y="118"/>
                </a:lnTo>
                <a:lnTo>
                  <a:pt x="348" y="118"/>
                </a:lnTo>
                <a:lnTo>
                  <a:pt x="350" y="118"/>
                </a:lnTo>
                <a:lnTo>
                  <a:pt x="351" y="117"/>
                </a:lnTo>
                <a:lnTo>
                  <a:pt x="351" y="117"/>
                </a:lnTo>
                <a:lnTo>
                  <a:pt x="352" y="117"/>
                </a:lnTo>
                <a:lnTo>
                  <a:pt x="353" y="116"/>
                </a:lnTo>
                <a:lnTo>
                  <a:pt x="353" y="116"/>
                </a:lnTo>
                <a:lnTo>
                  <a:pt x="354" y="115"/>
                </a:lnTo>
                <a:lnTo>
                  <a:pt x="354" y="114"/>
                </a:lnTo>
                <a:lnTo>
                  <a:pt x="355" y="111"/>
                </a:lnTo>
                <a:lnTo>
                  <a:pt x="356" y="108"/>
                </a:lnTo>
                <a:lnTo>
                  <a:pt x="356" y="107"/>
                </a:lnTo>
                <a:lnTo>
                  <a:pt x="356" y="106"/>
                </a:lnTo>
                <a:lnTo>
                  <a:pt x="356" y="106"/>
                </a:lnTo>
                <a:lnTo>
                  <a:pt x="356" y="105"/>
                </a:lnTo>
                <a:lnTo>
                  <a:pt x="356" y="104"/>
                </a:lnTo>
                <a:lnTo>
                  <a:pt x="356" y="103"/>
                </a:lnTo>
                <a:lnTo>
                  <a:pt x="356" y="102"/>
                </a:lnTo>
                <a:lnTo>
                  <a:pt x="355" y="100"/>
                </a:lnTo>
                <a:lnTo>
                  <a:pt x="354" y="99"/>
                </a:lnTo>
                <a:lnTo>
                  <a:pt x="353" y="98"/>
                </a:lnTo>
                <a:lnTo>
                  <a:pt x="351" y="96"/>
                </a:lnTo>
                <a:lnTo>
                  <a:pt x="350" y="95"/>
                </a:lnTo>
                <a:lnTo>
                  <a:pt x="349" y="94"/>
                </a:lnTo>
                <a:lnTo>
                  <a:pt x="349" y="93"/>
                </a:lnTo>
                <a:lnTo>
                  <a:pt x="348" y="92"/>
                </a:lnTo>
                <a:lnTo>
                  <a:pt x="348" y="91"/>
                </a:lnTo>
                <a:lnTo>
                  <a:pt x="348" y="90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8" y="89"/>
                </a:lnTo>
                <a:lnTo>
                  <a:pt x="349" y="89"/>
                </a:lnTo>
                <a:lnTo>
                  <a:pt x="350" y="89"/>
                </a:lnTo>
                <a:lnTo>
                  <a:pt x="352" y="89"/>
                </a:lnTo>
                <a:lnTo>
                  <a:pt x="353" y="89"/>
                </a:lnTo>
                <a:lnTo>
                  <a:pt x="354" y="89"/>
                </a:lnTo>
                <a:lnTo>
                  <a:pt x="355" y="88"/>
                </a:lnTo>
                <a:lnTo>
                  <a:pt x="356" y="88"/>
                </a:lnTo>
                <a:lnTo>
                  <a:pt x="357" y="87"/>
                </a:lnTo>
                <a:lnTo>
                  <a:pt x="358" y="87"/>
                </a:lnTo>
                <a:lnTo>
                  <a:pt x="360" y="86"/>
                </a:lnTo>
                <a:lnTo>
                  <a:pt x="361" y="84"/>
                </a:lnTo>
                <a:lnTo>
                  <a:pt x="363" y="82"/>
                </a:lnTo>
                <a:lnTo>
                  <a:pt x="365" y="80"/>
                </a:lnTo>
                <a:lnTo>
                  <a:pt x="366" y="79"/>
                </a:lnTo>
                <a:lnTo>
                  <a:pt x="367" y="77"/>
                </a:lnTo>
                <a:lnTo>
                  <a:pt x="368" y="75"/>
                </a:lnTo>
                <a:lnTo>
                  <a:pt x="368" y="74"/>
                </a:lnTo>
                <a:lnTo>
                  <a:pt x="368" y="73"/>
                </a:lnTo>
                <a:lnTo>
                  <a:pt x="368" y="72"/>
                </a:lnTo>
                <a:lnTo>
                  <a:pt x="368" y="71"/>
                </a:lnTo>
                <a:lnTo>
                  <a:pt x="368" y="70"/>
                </a:lnTo>
                <a:lnTo>
                  <a:pt x="368" y="69"/>
                </a:lnTo>
                <a:lnTo>
                  <a:pt x="368" y="68"/>
                </a:lnTo>
                <a:lnTo>
                  <a:pt x="368" y="67"/>
                </a:lnTo>
                <a:lnTo>
                  <a:pt x="367" y="66"/>
                </a:lnTo>
                <a:lnTo>
                  <a:pt x="367" y="65"/>
                </a:lnTo>
                <a:lnTo>
                  <a:pt x="366" y="65"/>
                </a:lnTo>
                <a:lnTo>
                  <a:pt x="365" y="64"/>
                </a:lnTo>
                <a:lnTo>
                  <a:pt x="364" y="63"/>
                </a:lnTo>
                <a:lnTo>
                  <a:pt x="363" y="62"/>
                </a:lnTo>
                <a:lnTo>
                  <a:pt x="360" y="60"/>
                </a:lnTo>
                <a:lnTo>
                  <a:pt x="358" y="59"/>
                </a:lnTo>
                <a:lnTo>
                  <a:pt x="357" y="59"/>
                </a:lnTo>
                <a:lnTo>
                  <a:pt x="356" y="57"/>
                </a:lnTo>
                <a:lnTo>
                  <a:pt x="355" y="56"/>
                </a:lnTo>
                <a:lnTo>
                  <a:pt x="355" y="55"/>
                </a:lnTo>
                <a:lnTo>
                  <a:pt x="354" y="54"/>
                </a:lnTo>
                <a:lnTo>
                  <a:pt x="354" y="54"/>
                </a:lnTo>
                <a:lnTo>
                  <a:pt x="354" y="53"/>
                </a:lnTo>
                <a:lnTo>
                  <a:pt x="354" y="52"/>
                </a:lnTo>
                <a:lnTo>
                  <a:pt x="355" y="51"/>
                </a:lnTo>
                <a:lnTo>
                  <a:pt x="355" y="50"/>
                </a:lnTo>
                <a:lnTo>
                  <a:pt x="357" y="44"/>
                </a:lnTo>
                <a:lnTo>
                  <a:pt x="358" y="41"/>
                </a:lnTo>
                <a:lnTo>
                  <a:pt x="359" y="39"/>
                </a:lnTo>
                <a:lnTo>
                  <a:pt x="359" y="37"/>
                </a:lnTo>
                <a:lnTo>
                  <a:pt x="359" y="36"/>
                </a:lnTo>
                <a:lnTo>
                  <a:pt x="359" y="35"/>
                </a:lnTo>
                <a:lnTo>
                  <a:pt x="359" y="34"/>
                </a:lnTo>
                <a:lnTo>
                  <a:pt x="359" y="35"/>
                </a:lnTo>
                <a:lnTo>
                  <a:pt x="360" y="35"/>
                </a:lnTo>
                <a:lnTo>
                  <a:pt x="360" y="35"/>
                </a:lnTo>
                <a:lnTo>
                  <a:pt x="361" y="35"/>
                </a:lnTo>
                <a:lnTo>
                  <a:pt x="361" y="35"/>
                </a:lnTo>
                <a:lnTo>
                  <a:pt x="362" y="35"/>
                </a:lnTo>
                <a:lnTo>
                  <a:pt x="363" y="35"/>
                </a:lnTo>
                <a:lnTo>
                  <a:pt x="363" y="35"/>
                </a:lnTo>
                <a:lnTo>
                  <a:pt x="364" y="34"/>
                </a:lnTo>
                <a:lnTo>
                  <a:pt x="365" y="33"/>
                </a:lnTo>
                <a:lnTo>
                  <a:pt x="367" y="32"/>
                </a:lnTo>
                <a:lnTo>
                  <a:pt x="368" y="30"/>
                </a:lnTo>
                <a:lnTo>
                  <a:pt x="371" y="27"/>
                </a:lnTo>
                <a:lnTo>
                  <a:pt x="371" y="27"/>
                </a:lnTo>
                <a:lnTo>
                  <a:pt x="372" y="26"/>
                </a:lnTo>
                <a:lnTo>
                  <a:pt x="373" y="25"/>
                </a:lnTo>
                <a:lnTo>
                  <a:pt x="375" y="25"/>
                </a:lnTo>
                <a:lnTo>
                  <a:pt x="376" y="24"/>
                </a:lnTo>
                <a:lnTo>
                  <a:pt x="377" y="24"/>
                </a:lnTo>
                <a:lnTo>
                  <a:pt x="378" y="24"/>
                </a:lnTo>
                <a:lnTo>
                  <a:pt x="379" y="24"/>
                </a:lnTo>
                <a:lnTo>
                  <a:pt x="380" y="24"/>
                </a:lnTo>
                <a:lnTo>
                  <a:pt x="380" y="24"/>
                </a:lnTo>
                <a:lnTo>
                  <a:pt x="382" y="24"/>
                </a:lnTo>
                <a:lnTo>
                  <a:pt x="383" y="25"/>
                </a:lnTo>
                <a:lnTo>
                  <a:pt x="384" y="26"/>
                </a:lnTo>
                <a:lnTo>
                  <a:pt x="385" y="26"/>
                </a:lnTo>
                <a:lnTo>
                  <a:pt x="386" y="26"/>
                </a:lnTo>
                <a:lnTo>
                  <a:pt x="388" y="26"/>
                </a:lnTo>
                <a:lnTo>
                  <a:pt x="391" y="25"/>
                </a:lnTo>
                <a:lnTo>
                  <a:pt x="393" y="25"/>
                </a:lnTo>
                <a:lnTo>
                  <a:pt x="397" y="24"/>
                </a:lnTo>
                <a:lnTo>
                  <a:pt x="399" y="24"/>
                </a:lnTo>
                <a:lnTo>
                  <a:pt x="400" y="24"/>
                </a:lnTo>
                <a:lnTo>
                  <a:pt x="401" y="24"/>
                </a:lnTo>
                <a:lnTo>
                  <a:pt x="402" y="24"/>
                </a:lnTo>
                <a:lnTo>
                  <a:pt x="408" y="25"/>
                </a:lnTo>
                <a:lnTo>
                  <a:pt x="410" y="25"/>
                </a:lnTo>
                <a:lnTo>
                  <a:pt x="412" y="26"/>
                </a:lnTo>
                <a:lnTo>
                  <a:pt x="415" y="26"/>
                </a:lnTo>
                <a:lnTo>
                  <a:pt x="417" y="25"/>
                </a:lnTo>
                <a:lnTo>
                  <a:pt x="419" y="25"/>
                </a:lnTo>
                <a:lnTo>
                  <a:pt x="420" y="25"/>
                </a:lnTo>
                <a:lnTo>
                  <a:pt x="420" y="25"/>
                </a:lnTo>
                <a:lnTo>
                  <a:pt x="421" y="24"/>
                </a:lnTo>
                <a:lnTo>
                  <a:pt x="422" y="23"/>
                </a:lnTo>
                <a:lnTo>
                  <a:pt x="422" y="23"/>
                </a:lnTo>
                <a:lnTo>
                  <a:pt x="423" y="21"/>
                </a:lnTo>
                <a:lnTo>
                  <a:pt x="424" y="20"/>
                </a:lnTo>
                <a:lnTo>
                  <a:pt x="424" y="18"/>
                </a:lnTo>
                <a:lnTo>
                  <a:pt x="427" y="7"/>
                </a:lnTo>
                <a:lnTo>
                  <a:pt x="428" y="4"/>
                </a:lnTo>
                <a:lnTo>
                  <a:pt x="428" y="2"/>
                </a:lnTo>
                <a:lnTo>
                  <a:pt x="429" y="1"/>
                </a:lnTo>
                <a:lnTo>
                  <a:pt x="430" y="0"/>
                </a:lnTo>
                <a:lnTo>
                  <a:pt x="430" y="0"/>
                </a:lnTo>
                <a:lnTo>
                  <a:pt x="430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4" name="Freeform 287">
            <a:extLst>
              <a:ext uri="{FF2B5EF4-FFF2-40B4-BE49-F238E27FC236}">
                <a16:creationId xmlns:a16="http://schemas.microsoft.com/office/drawing/2014/main" id="{F94AEE6A-2E40-4982-BABA-35028205E985}"/>
              </a:ext>
            </a:extLst>
          </p:cNvPr>
          <p:cNvSpPr>
            <a:spLocks/>
          </p:cNvSpPr>
          <p:nvPr/>
        </p:nvSpPr>
        <p:spPr bwMode="auto">
          <a:xfrm>
            <a:off x="10102727" y="3795322"/>
            <a:ext cx="982674" cy="1595013"/>
          </a:xfrm>
          <a:custGeom>
            <a:avLst/>
            <a:gdLst>
              <a:gd name="T0" fmla="*/ 258 w 517"/>
              <a:gd name="T1" fmla="*/ 105 h 767"/>
              <a:gd name="T2" fmla="*/ 281 w 517"/>
              <a:gd name="T3" fmla="*/ 107 h 767"/>
              <a:gd name="T4" fmla="*/ 290 w 517"/>
              <a:gd name="T5" fmla="*/ 147 h 767"/>
              <a:gd name="T6" fmla="*/ 254 w 517"/>
              <a:gd name="T7" fmla="*/ 165 h 767"/>
              <a:gd name="T8" fmla="*/ 217 w 517"/>
              <a:gd name="T9" fmla="*/ 213 h 767"/>
              <a:gd name="T10" fmla="*/ 194 w 517"/>
              <a:gd name="T11" fmla="*/ 277 h 767"/>
              <a:gd name="T12" fmla="*/ 201 w 517"/>
              <a:gd name="T13" fmla="*/ 320 h 767"/>
              <a:gd name="T14" fmla="*/ 189 w 517"/>
              <a:gd name="T15" fmla="*/ 356 h 767"/>
              <a:gd name="T16" fmla="*/ 201 w 517"/>
              <a:gd name="T17" fmla="*/ 389 h 767"/>
              <a:gd name="T18" fmla="*/ 215 w 517"/>
              <a:gd name="T19" fmla="*/ 406 h 767"/>
              <a:gd name="T20" fmla="*/ 258 w 517"/>
              <a:gd name="T21" fmla="*/ 384 h 767"/>
              <a:gd name="T22" fmla="*/ 276 w 517"/>
              <a:gd name="T23" fmla="*/ 406 h 767"/>
              <a:gd name="T24" fmla="*/ 294 w 517"/>
              <a:gd name="T25" fmla="*/ 409 h 767"/>
              <a:gd name="T26" fmla="*/ 314 w 517"/>
              <a:gd name="T27" fmla="*/ 396 h 767"/>
              <a:gd name="T28" fmla="*/ 322 w 517"/>
              <a:gd name="T29" fmla="*/ 379 h 767"/>
              <a:gd name="T30" fmla="*/ 336 w 517"/>
              <a:gd name="T31" fmla="*/ 420 h 767"/>
              <a:gd name="T32" fmla="*/ 379 w 517"/>
              <a:gd name="T33" fmla="*/ 449 h 767"/>
              <a:gd name="T34" fmla="*/ 416 w 517"/>
              <a:gd name="T35" fmla="*/ 449 h 767"/>
              <a:gd name="T36" fmla="*/ 419 w 517"/>
              <a:gd name="T37" fmla="*/ 495 h 767"/>
              <a:gd name="T38" fmla="*/ 444 w 517"/>
              <a:gd name="T39" fmla="*/ 501 h 767"/>
              <a:gd name="T40" fmla="*/ 491 w 517"/>
              <a:gd name="T41" fmla="*/ 558 h 767"/>
              <a:gd name="T42" fmla="*/ 501 w 517"/>
              <a:gd name="T43" fmla="*/ 569 h 767"/>
              <a:gd name="T44" fmla="*/ 513 w 517"/>
              <a:gd name="T45" fmla="*/ 593 h 767"/>
              <a:gd name="T46" fmla="*/ 484 w 517"/>
              <a:gd name="T47" fmla="*/ 602 h 767"/>
              <a:gd name="T48" fmla="*/ 459 w 517"/>
              <a:gd name="T49" fmla="*/ 646 h 767"/>
              <a:gd name="T50" fmla="*/ 424 w 517"/>
              <a:gd name="T51" fmla="*/ 640 h 767"/>
              <a:gd name="T52" fmla="*/ 400 w 517"/>
              <a:gd name="T53" fmla="*/ 647 h 767"/>
              <a:gd name="T54" fmla="*/ 400 w 517"/>
              <a:gd name="T55" fmla="*/ 674 h 767"/>
              <a:gd name="T56" fmla="*/ 364 w 517"/>
              <a:gd name="T57" fmla="*/ 676 h 767"/>
              <a:gd name="T58" fmla="*/ 339 w 517"/>
              <a:gd name="T59" fmla="*/ 702 h 767"/>
              <a:gd name="T60" fmla="*/ 298 w 517"/>
              <a:gd name="T61" fmla="*/ 692 h 767"/>
              <a:gd name="T62" fmla="*/ 281 w 517"/>
              <a:gd name="T63" fmla="*/ 678 h 767"/>
              <a:gd name="T64" fmla="*/ 278 w 517"/>
              <a:gd name="T65" fmla="*/ 719 h 767"/>
              <a:gd name="T66" fmla="*/ 239 w 517"/>
              <a:gd name="T67" fmla="*/ 750 h 767"/>
              <a:gd name="T68" fmla="*/ 200 w 517"/>
              <a:gd name="T69" fmla="*/ 767 h 767"/>
              <a:gd name="T70" fmla="*/ 161 w 517"/>
              <a:gd name="T71" fmla="*/ 721 h 767"/>
              <a:gd name="T72" fmla="*/ 151 w 517"/>
              <a:gd name="T73" fmla="*/ 686 h 767"/>
              <a:gd name="T74" fmla="*/ 133 w 517"/>
              <a:gd name="T75" fmla="*/ 678 h 767"/>
              <a:gd name="T76" fmla="*/ 111 w 517"/>
              <a:gd name="T77" fmla="*/ 639 h 767"/>
              <a:gd name="T78" fmla="*/ 71 w 517"/>
              <a:gd name="T79" fmla="*/ 634 h 767"/>
              <a:gd name="T80" fmla="*/ 88 w 517"/>
              <a:gd name="T81" fmla="*/ 664 h 767"/>
              <a:gd name="T82" fmla="*/ 65 w 517"/>
              <a:gd name="T83" fmla="*/ 695 h 767"/>
              <a:gd name="T84" fmla="*/ 50 w 517"/>
              <a:gd name="T85" fmla="*/ 667 h 767"/>
              <a:gd name="T86" fmla="*/ 38 w 517"/>
              <a:gd name="T87" fmla="*/ 620 h 767"/>
              <a:gd name="T88" fmla="*/ 25 w 517"/>
              <a:gd name="T89" fmla="*/ 596 h 767"/>
              <a:gd name="T90" fmla="*/ 21 w 517"/>
              <a:gd name="T91" fmla="*/ 570 h 767"/>
              <a:gd name="T92" fmla="*/ 42 w 517"/>
              <a:gd name="T93" fmla="*/ 551 h 767"/>
              <a:gd name="T94" fmla="*/ 55 w 517"/>
              <a:gd name="T95" fmla="*/ 504 h 767"/>
              <a:gd name="T96" fmla="*/ 39 w 517"/>
              <a:gd name="T97" fmla="*/ 472 h 767"/>
              <a:gd name="T98" fmla="*/ 30 w 517"/>
              <a:gd name="T99" fmla="*/ 440 h 767"/>
              <a:gd name="T100" fmla="*/ 11 w 517"/>
              <a:gd name="T101" fmla="*/ 391 h 767"/>
              <a:gd name="T102" fmla="*/ 7 w 517"/>
              <a:gd name="T103" fmla="*/ 329 h 767"/>
              <a:gd name="T104" fmla="*/ 15 w 517"/>
              <a:gd name="T105" fmla="*/ 294 h 767"/>
              <a:gd name="T106" fmla="*/ 36 w 517"/>
              <a:gd name="T107" fmla="*/ 252 h 767"/>
              <a:gd name="T108" fmla="*/ 51 w 517"/>
              <a:gd name="T109" fmla="*/ 192 h 767"/>
              <a:gd name="T110" fmla="*/ 74 w 517"/>
              <a:gd name="T111" fmla="*/ 150 h 767"/>
              <a:gd name="T112" fmla="*/ 113 w 517"/>
              <a:gd name="T113" fmla="*/ 146 h 767"/>
              <a:gd name="T114" fmla="*/ 120 w 517"/>
              <a:gd name="T115" fmla="*/ 114 h 767"/>
              <a:gd name="T116" fmla="*/ 84 w 517"/>
              <a:gd name="T117" fmla="*/ 70 h 767"/>
              <a:gd name="T118" fmla="*/ 55 w 517"/>
              <a:gd name="T119" fmla="*/ 22 h 767"/>
              <a:gd name="T120" fmla="*/ 96 w 517"/>
              <a:gd name="T121" fmla="*/ 15 h 767"/>
              <a:gd name="T122" fmla="*/ 157 w 517"/>
              <a:gd name="T123" fmla="*/ 31 h 767"/>
              <a:gd name="T124" fmla="*/ 200 w 517"/>
              <a:gd name="T125" fmla="*/ 54 h 7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7" h="767">
                <a:moveTo>
                  <a:pt x="238" y="79"/>
                </a:moveTo>
                <a:lnTo>
                  <a:pt x="240" y="79"/>
                </a:lnTo>
                <a:lnTo>
                  <a:pt x="241" y="79"/>
                </a:lnTo>
                <a:lnTo>
                  <a:pt x="243" y="78"/>
                </a:lnTo>
                <a:lnTo>
                  <a:pt x="249" y="77"/>
                </a:lnTo>
                <a:lnTo>
                  <a:pt x="250" y="77"/>
                </a:lnTo>
                <a:lnTo>
                  <a:pt x="251" y="77"/>
                </a:lnTo>
                <a:lnTo>
                  <a:pt x="252" y="77"/>
                </a:lnTo>
                <a:lnTo>
                  <a:pt x="253" y="77"/>
                </a:lnTo>
                <a:lnTo>
                  <a:pt x="254" y="77"/>
                </a:lnTo>
                <a:lnTo>
                  <a:pt x="254" y="77"/>
                </a:lnTo>
                <a:lnTo>
                  <a:pt x="255" y="77"/>
                </a:lnTo>
                <a:lnTo>
                  <a:pt x="255" y="78"/>
                </a:lnTo>
                <a:lnTo>
                  <a:pt x="255" y="78"/>
                </a:lnTo>
                <a:lnTo>
                  <a:pt x="256" y="79"/>
                </a:lnTo>
                <a:lnTo>
                  <a:pt x="257" y="83"/>
                </a:lnTo>
                <a:lnTo>
                  <a:pt x="258" y="87"/>
                </a:lnTo>
                <a:lnTo>
                  <a:pt x="258" y="87"/>
                </a:lnTo>
                <a:lnTo>
                  <a:pt x="258" y="89"/>
                </a:lnTo>
                <a:lnTo>
                  <a:pt x="258" y="90"/>
                </a:lnTo>
                <a:lnTo>
                  <a:pt x="258" y="92"/>
                </a:lnTo>
                <a:lnTo>
                  <a:pt x="258" y="103"/>
                </a:lnTo>
                <a:lnTo>
                  <a:pt x="258" y="104"/>
                </a:lnTo>
                <a:lnTo>
                  <a:pt x="258" y="105"/>
                </a:lnTo>
                <a:lnTo>
                  <a:pt x="258" y="107"/>
                </a:lnTo>
                <a:lnTo>
                  <a:pt x="259" y="109"/>
                </a:lnTo>
                <a:lnTo>
                  <a:pt x="259" y="110"/>
                </a:lnTo>
                <a:lnTo>
                  <a:pt x="260" y="110"/>
                </a:lnTo>
                <a:lnTo>
                  <a:pt x="260" y="111"/>
                </a:lnTo>
                <a:lnTo>
                  <a:pt x="260" y="111"/>
                </a:lnTo>
                <a:lnTo>
                  <a:pt x="261" y="112"/>
                </a:lnTo>
                <a:lnTo>
                  <a:pt x="262" y="112"/>
                </a:lnTo>
                <a:lnTo>
                  <a:pt x="263" y="112"/>
                </a:lnTo>
                <a:lnTo>
                  <a:pt x="263" y="112"/>
                </a:lnTo>
                <a:lnTo>
                  <a:pt x="264" y="111"/>
                </a:lnTo>
                <a:lnTo>
                  <a:pt x="264" y="111"/>
                </a:lnTo>
                <a:lnTo>
                  <a:pt x="267" y="109"/>
                </a:lnTo>
                <a:lnTo>
                  <a:pt x="268" y="108"/>
                </a:lnTo>
                <a:lnTo>
                  <a:pt x="269" y="107"/>
                </a:lnTo>
                <a:lnTo>
                  <a:pt x="270" y="107"/>
                </a:lnTo>
                <a:lnTo>
                  <a:pt x="271" y="107"/>
                </a:lnTo>
                <a:lnTo>
                  <a:pt x="272" y="106"/>
                </a:lnTo>
                <a:lnTo>
                  <a:pt x="274" y="106"/>
                </a:lnTo>
                <a:lnTo>
                  <a:pt x="275" y="106"/>
                </a:lnTo>
                <a:lnTo>
                  <a:pt x="276" y="106"/>
                </a:lnTo>
                <a:lnTo>
                  <a:pt x="278" y="106"/>
                </a:lnTo>
                <a:lnTo>
                  <a:pt x="279" y="106"/>
                </a:lnTo>
                <a:lnTo>
                  <a:pt x="281" y="107"/>
                </a:lnTo>
                <a:lnTo>
                  <a:pt x="282" y="107"/>
                </a:lnTo>
                <a:lnTo>
                  <a:pt x="284" y="108"/>
                </a:lnTo>
                <a:lnTo>
                  <a:pt x="285" y="109"/>
                </a:lnTo>
                <a:lnTo>
                  <a:pt x="287" y="110"/>
                </a:lnTo>
                <a:lnTo>
                  <a:pt x="288" y="111"/>
                </a:lnTo>
                <a:lnTo>
                  <a:pt x="289" y="112"/>
                </a:lnTo>
                <a:lnTo>
                  <a:pt x="290" y="112"/>
                </a:lnTo>
                <a:lnTo>
                  <a:pt x="291" y="113"/>
                </a:lnTo>
                <a:lnTo>
                  <a:pt x="292" y="115"/>
                </a:lnTo>
                <a:lnTo>
                  <a:pt x="292" y="116"/>
                </a:lnTo>
                <a:lnTo>
                  <a:pt x="293" y="117"/>
                </a:lnTo>
                <a:lnTo>
                  <a:pt x="294" y="119"/>
                </a:lnTo>
                <a:lnTo>
                  <a:pt x="294" y="120"/>
                </a:lnTo>
                <a:lnTo>
                  <a:pt x="294" y="121"/>
                </a:lnTo>
                <a:lnTo>
                  <a:pt x="294" y="121"/>
                </a:lnTo>
                <a:lnTo>
                  <a:pt x="294" y="122"/>
                </a:lnTo>
                <a:lnTo>
                  <a:pt x="293" y="134"/>
                </a:lnTo>
                <a:lnTo>
                  <a:pt x="293" y="137"/>
                </a:lnTo>
                <a:lnTo>
                  <a:pt x="293" y="140"/>
                </a:lnTo>
                <a:lnTo>
                  <a:pt x="292" y="143"/>
                </a:lnTo>
                <a:lnTo>
                  <a:pt x="292" y="144"/>
                </a:lnTo>
                <a:lnTo>
                  <a:pt x="291" y="145"/>
                </a:lnTo>
                <a:lnTo>
                  <a:pt x="291" y="147"/>
                </a:lnTo>
                <a:lnTo>
                  <a:pt x="290" y="147"/>
                </a:lnTo>
                <a:lnTo>
                  <a:pt x="290" y="148"/>
                </a:lnTo>
                <a:lnTo>
                  <a:pt x="289" y="148"/>
                </a:lnTo>
                <a:lnTo>
                  <a:pt x="288" y="149"/>
                </a:lnTo>
                <a:lnTo>
                  <a:pt x="287" y="149"/>
                </a:lnTo>
                <a:lnTo>
                  <a:pt x="286" y="149"/>
                </a:lnTo>
                <a:lnTo>
                  <a:pt x="285" y="149"/>
                </a:lnTo>
                <a:lnTo>
                  <a:pt x="284" y="149"/>
                </a:lnTo>
                <a:lnTo>
                  <a:pt x="282" y="149"/>
                </a:lnTo>
                <a:lnTo>
                  <a:pt x="280" y="149"/>
                </a:lnTo>
                <a:lnTo>
                  <a:pt x="278" y="148"/>
                </a:lnTo>
                <a:lnTo>
                  <a:pt x="276" y="148"/>
                </a:lnTo>
                <a:lnTo>
                  <a:pt x="275" y="148"/>
                </a:lnTo>
                <a:lnTo>
                  <a:pt x="274" y="148"/>
                </a:lnTo>
                <a:lnTo>
                  <a:pt x="273" y="149"/>
                </a:lnTo>
                <a:lnTo>
                  <a:pt x="272" y="149"/>
                </a:lnTo>
                <a:lnTo>
                  <a:pt x="271" y="150"/>
                </a:lnTo>
                <a:lnTo>
                  <a:pt x="269" y="152"/>
                </a:lnTo>
                <a:lnTo>
                  <a:pt x="266" y="155"/>
                </a:lnTo>
                <a:lnTo>
                  <a:pt x="262" y="160"/>
                </a:lnTo>
                <a:lnTo>
                  <a:pt x="260" y="161"/>
                </a:lnTo>
                <a:lnTo>
                  <a:pt x="259" y="162"/>
                </a:lnTo>
                <a:lnTo>
                  <a:pt x="257" y="164"/>
                </a:lnTo>
                <a:lnTo>
                  <a:pt x="256" y="165"/>
                </a:lnTo>
                <a:lnTo>
                  <a:pt x="254" y="165"/>
                </a:lnTo>
                <a:lnTo>
                  <a:pt x="251" y="166"/>
                </a:lnTo>
                <a:lnTo>
                  <a:pt x="250" y="167"/>
                </a:lnTo>
                <a:lnTo>
                  <a:pt x="248" y="168"/>
                </a:lnTo>
                <a:lnTo>
                  <a:pt x="247" y="169"/>
                </a:lnTo>
                <a:lnTo>
                  <a:pt x="246" y="170"/>
                </a:lnTo>
                <a:lnTo>
                  <a:pt x="245" y="171"/>
                </a:lnTo>
                <a:lnTo>
                  <a:pt x="241" y="174"/>
                </a:lnTo>
                <a:lnTo>
                  <a:pt x="240" y="175"/>
                </a:lnTo>
                <a:lnTo>
                  <a:pt x="239" y="176"/>
                </a:lnTo>
                <a:lnTo>
                  <a:pt x="236" y="178"/>
                </a:lnTo>
                <a:lnTo>
                  <a:pt x="235" y="179"/>
                </a:lnTo>
                <a:lnTo>
                  <a:pt x="233" y="181"/>
                </a:lnTo>
                <a:lnTo>
                  <a:pt x="230" y="185"/>
                </a:lnTo>
                <a:lnTo>
                  <a:pt x="223" y="193"/>
                </a:lnTo>
                <a:lnTo>
                  <a:pt x="221" y="196"/>
                </a:lnTo>
                <a:lnTo>
                  <a:pt x="220" y="198"/>
                </a:lnTo>
                <a:lnTo>
                  <a:pt x="220" y="199"/>
                </a:lnTo>
                <a:lnTo>
                  <a:pt x="219" y="200"/>
                </a:lnTo>
                <a:lnTo>
                  <a:pt x="219" y="202"/>
                </a:lnTo>
                <a:lnTo>
                  <a:pt x="218" y="205"/>
                </a:lnTo>
                <a:lnTo>
                  <a:pt x="218" y="209"/>
                </a:lnTo>
                <a:lnTo>
                  <a:pt x="218" y="211"/>
                </a:lnTo>
                <a:lnTo>
                  <a:pt x="217" y="212"/>
                </a:lnTo>
                <a:lnTo>
                  <a:pt x="217" y="213"/>
                </a:lnTo>
                <a:lnTo>
                  <a:pt x="216" y="215"/>
                </a:lnTo>
                <a:lnTo>
                  <a:pt x="214" y="220"/>
                </a:lnTo>
                <a:lnTo>
                  <a:pt x="214" y="222"/>
                </a:lnTo>
                <a:lnTo>
                  <a:pt x="213" y="223"/>
                </a:lnTo>
                <a:lnTo>
                  <a:pt x="213" y="225"/>
                </a:lnTo>
                <a:lnTo>
                  <a:pt x="213" y="227"/>
                </a:lnTo>
                <a:lnTo>
                  <a:pt x="213" y="229"/>
                </a:lnTo>
                <a:lnTo>
                  <a:pt x="213" y="236"/>
                </a:lnTo>
                <a:lnTo>
                  <a:pt x="213" y="242"/>
                </a:lnTo>
                <a:lnTo>
                  <a:pt x="213" y="245"/>
                </a:lnTo>
                <a:lnTo>
                  <a:pt x="213" y="247"/>
                </a:lnTo>
                <a:lnTo>
                  <a:pt x="213" y="249"/>
                </a:lnTo>
                <a:lnTo>
                  <a:pt x="213" y="250"/>
                </a:lnTo>
                <a:lnTo>
                  <a:pt x="212" y="252"/>
                </a:lnTo>
                <a:lnTo>
                  <a:pt x="211" y="254"/>
                </a:lnTo>
                <a:lnTo>
                  <a:pt x="211" y="255"/>
                </a:lnTo>
                <a:lnTo>
                  <a:pt x="210" y="257"/>
                </a:lnTo>
                <a:lnTo>
                  <a:pt x="209" y="259"/>
                </a:lnTo>
                <a:lnTo>
                  <a:pt x="208" y="260"/>
                </a:lnTo>
                <a:lnTo>
                  <a:pt x="207" y="261"/>
                </a:lnTo>
                <a:lnTo>
                  <a:pt x="199" y="270"/>
                </a:lnTo>
                <a:lnTo>
                  <a:pt x="197" y="273"/>
                </a:lnTo>
                <a:lnTo>
                  <a:pt x="196" y="275"/>
                </a:lnTo>
                <a:lnTo>
                  <a:pt x="194" y="277"/>
                </a:lnTo>
                <a:lnTo>
                  <a:pt x="193" y="279"/>
                </a:lnTo>
                <a:lnTo>
                  <a:pt x="192" y="283"/>
                </a:lnTo>
                <a:lnTo>
                  <a:pt x="191" y="284"/>
                </a:lnTo>
                <a:lnTo>
                  <a:pt x="191" y="285"/>
                </a:lnTo>
                <a:lnTo>
                  <a:pt x="190" y="287"/>
                </a:lnTo>
                <a:lnTo>
                  <a:pt x="190" y="288"/>
                </a:lnTo>
                <a:lnTo>
                  <a:pt x="190" y="290"/>
                </a:lnTo>
                <a:lnTo>
                  <a:pt x="189" y="295"/>
                </a:lnTo>
                <a:lnTo>
                  <a:pt x="188" y="300"/>
                </a:lnTo>
                <a:lnTo>
                  <a:pt x="188" y="301"/>
                </a:lnTo>
                <a:lnTo>
                  <a:pt x="188" y="302"/>
                </a:lnTo>
                <a:lnTo>
                  <a:pt x="189" y="303"/>
                </a:lnTo>
                <a:lnTo>
                  <a:pt x="189" y="304"/>
                </a:lnTo>
                <a:lnTo>
                  <a:pt x="189" y="304"/>
                </a:lnTo>
                <a:lnTo>
                  <a:pt x="189" y="305"/>
                </a:lnTo>
                <a:lnTo>
                  <a:pt x="190" y="306"/>
                </a:lnTo>
                <a:lnTo>
                  <a:pt x="191" y="307"/>
                </a:lnTo>
                <a:lnTo>
                  <a:pt x="192" y="309"/>
                </a:lnTo>
                <a:lnTo>
                  <a:pt x="198" y="315"/>
                </a:lnTo>
                <a:lnTo>
                  <a:pt x="199" y="316"/>
                </a:lnTo>
                <a:lnTo>
                  <a:pt x="200" y="318"/>
                </a:lnTo>
                <a:lnTo>
                  <a:pt x="200" y="318"/>
                </a:lnTo>
                <a:lnTo>
                  <a:pt x="201" y="319"/>
                </a:lnTo>
                <a:lnTo>
                  <a:pt x="201" y="320"/>
                </a:lnTo>
                <a:lnTo>
                  <a:pt x="201" y="321"/>
                </a:lnTo>
                <a:lnTo>
                  <a:pt x="202" y="322"/>
                </a:lnTo>
                <a:lnTo>
                  <a:pt x="202" y="323"/>
                </a:lnTo>
                <a:lnTo>
                  <a:pt x="202" y="324"/>
                </a:lnTo>
                <a:lnTo>
                  <a:pt x="202" y="325"/>
                </a:lnTo>
                <a:lnTo>
                  <a:pt x="202" y="326"/>
                </a:lnTo>
                <a:lnTo>
                  <a:pt x="201" y="328"/>
                </a:lnTo>
                <a:lnTo>
                  <a:pt x="201" y="329"/>
                </a:lnTo>
                <a:lnTo>
                  <a:pt x="200" y="331"/>
                </a:lnTo>
                <a:lnTo>
                  <a:pt x="199" y="333"/>
                </a:lnTo>
                <a:lnTo>
                  <a:pt x="198" y="334"/>
                </a:lnTo>
                <a:lnTo>
                  <a:pt x="195" y="338"/>
                </a:lnTo>
                <a:lnTo>
                  <a:pt x="193" y="340"/>
                </a:lnTo>
                <a:lnTo>
                  <a:pt x="191" y="342"/>
                </a:lnTo>
                <a:lnTo>
                  <a:pt x="191" y="343"/>
                </a:lnTo>
                <a:lnTo>
                  <a:pt x="191" y="344"/>
                </a:lnTo>
                <a:lnTo>
                  <a:pt x="190" y="345"/>
                </a:lnTo>
                <a:lnTo>
                  <a:pt x="190" y="347"/>
                </a:lnTo>
                <a:lnTo>
                  <a:pt x="190" y="348"/>
                </a:lnTo>
                <a:lnTo>
                  <a:pt x="190" y="350"/>
                </a:lnTo>
                <a:lnTo>
                  <a:pt x="190" y="351"/>
                </a:lnTo>
                <a:lnTo>
                  <a:pt x="190" y="353"/>
                </a:lnTo>
                <a:lnTo>
                  <a:pt x="190" y="354"/>
                </a:lnTo>
                <a:lnTo>
                  <a:pt x="189" y="356"/>
                </a:lnTo>
                <a:lnTo>
                  <a:pt x="188" y="358"/>
                </a:lnTo>
                <a:lnTo>
                  <a:pt x="186" y="363"/>
                </a:lnTo>
                <a:lnTo>
                  <a:pt x="185" y="365"/>
                </a:lnTo>
                <a:lnTo>
                  <a:pt x="185" y="366"/>
                </a:lnTo>
                <a:lnTo>
                  <a:pt x="185" y="367"/>
                </a:lnTo>
                <a:lnTo>
                  <a:pt x="185" y="369"/>
                </a:lnTo>
                <a:lnTo>
                  <a:pt x="185" y="369"/>
                </a:lnTo>
                <a:lnTo>
                  <a:pt x="185" y="370"/>
                </a:lnTo>
                <a:lnTo>
                  <a:pt x="185" y="371"/>
                </a:lnTo>
                <a:lnTo>
                  <a:pt x="185" y="372"/>
                </a:lnTo>
                <a:lnTo>
                  <a:pt x="186" y="373"/>
                </a:lnTo>
                <a:lnTo>
                  <a:pt x="187" y="375"/>
                </a:lnTo>
                <a:lnTo>
                  <a:pt x="188" y="377"/>
                </a:lnTo>
                <a:lnTo>
                  <a:pt x="189" y="378"/>
                </a:lnTo>
                <a:lnTo>
                  <a:pt x="189" y="379"/>
                </a:lnTo>
                <a:lnTo>
                  <a:pt x="192" y="382"/>
                </a:lnTo>
                <a:lnTo>
                  <a:pt x="194" y="385"/>
                </a:lnTo>
                <a:lnTo>
                  <a:pt x="195" y="386"/>
                </a:lnTo>
                <a:lnTo>
                  <a:pt x="197" y="388"/>
                </a:lnTo>
                <a:lnTo>
                  <a:pt x="197" y="388"/>
                </a:lnTo>
                <a:lnTo>
                  <a:pt x="198" y="389"/>
                </a:lnTo>
                <a:lnTo>
                  <a:pt x="199" y="389"/>
                </a:lnTo>
                <a:lnTo>
                  <a:pt x="200" y="389"/>
                </a:lnTo>
                <a:lnTo>
                  <a:pt x="201" y="389"/>
                </a:lnTo>
                <a:lnTo>
                  <a:pt x="202" y="389"/>
                </a:lnTo>
                <a:lnTo>
                  <a:pt x="203" y="389"/>
                </a:lnTo>
                <a:lnTo>
                  <a:pt x="207" y="389"/>
                </a:lnTo>
                <a:lnTo>
                  <a:pt x="208" y="388"/>
                </a:lnTo>
                <a:lnTo>
                  <a:pt x="210" y="388"/>
                </a:lnTo>
                <a:lnTo>
                  <a:pt x="211" y="387"/>
                </a:lnTo>
                <a:lnTo>
                  <a:pt x="212" y="387"/>
                </a:lnTo>
                <a:lnTo>
                  <a:pt x="212" y="387"/>
                </a:lnTo>
                <a:lnTo>
                  <a:pt x="213" y="387"/>
                </a:lnTo>
                <a:lnTo>
                  <a:pt x="213" y="388"/>
                </a:lnTo>
                <a:lnTo>
                  <a:pt x="213" y="388"/>
                </a:lnTo>
                <a:lnTo>
                  <a:pt x="213" y="389"/>
                </a:lnTo>
                <a:lnTo>
                  <a:pt x="214" y="390"/>
                </a:lnTo>
                <a:lnTo>
                  <a:pt x="214" y="391"/>
                </a:lnTo>
                <a:lnTo>
                  <a:pt x="213" y="394"/>
                </a:lnTo>
                <a:lnTo>
                  <a:pt x="213" y="398"/>
                </a:lnTo>
                <a:lnTo>
                  <a:pt x="213" y="400"/>
                </a:lnTo>
                <a:lnTo>
                  <a:pt x="212" y="401"/>
                </a:lnTo>
                <a:lnTo>
                  <a:pt x="213" y="403"/>
                </a:lnTo>
                <a:lnTo>
                  <a:pt x="213" y="403"/>
                </a:lnTo>
                <a:lnTo>
                  <a:pt x="213" y="404"/>
                </a:lnTo>
                <a:lnTo>
                  <a:pt x="214" y="405"/>
                </a:lnTo>
                <a:lnTo>
                  <a:pt x="214" y="406"/>
                </a:lnTo>
                <a:lnTo>
                  <a:pt x="215" y="406"/>
                </a:lnTo>
                <a:lnTo>
                  <a:pt x="215" y="406"/>
                </a:lnTo>
                <a:lnTo>
                  <a:pt x="216" y="406"/>
                </a:lnTo>
                <a:lnTo>
                  <a:pt x="217" y="407"/>
                </a:lnTo>
                <a:lnTo>
                  <a:pt x="218" y="407"/>
                </a:lnTo>
                <a:lnTo>
                  <a:pt x="223" y="406"/>
                </a:lnTo>
                <a:lnTo>
                  <a:pt x="228" y="406"/>
                </a:lnTo>
                <a:lnTo>
                  <a:pt x="229" y="406"/>
                </a:lnTo>
                <a:lnTo>
                  <a:pt x="230" y="406"/>
                </a:lnTo>
                <a:lnTo>
                  <a:pt x="231" y="406"/>
                </a:lnTo>
                <a:lnTo>
                  <a:pt x="232" y="405"/>
                </a:lnTo>
                <a:lnTo>
                  <a:pt x="232" y="404"/>
                </a:lnTo>
                <a:lnTo>
                  <a:pt x="234" y="402"/>
                </a:lnTo>
                <a:lnTo>
                  <a:pt x="235" y="401"/>
                </a:lnTo>
                <a:lnTo>
                  <a:pt x="236" y="400"/>
                </a:lnTo>
                <a:lnTo>
                  <a:pt x="237" y="399"/>
                </a:lnTo>
                <a:lnTo>
                  <a:pt x="238" y="397"/>
                </a:lnTo>
                <a:lnTo>
                  <a:pt x="243" y="394"/>
                </a:lnTo>
                <a:lnTo>
                  <a:pt x="247" y="391"/>
                </a:lnTo>
                <a:lnTo>
                  <a:pt x="249" y="389"/>
                </a:lnTo>
                <a:lnTo>
                  <a:pt x="252" y="387"/>
                </a:lnTo>
                <a:lnTo>
                  <a:pt x="253" y="386"/>
                </a:lnTo>
                <a:lnTo>
                  <a:pt x="254" y="386"/>
                </a:lnTo>
                <a:lnTo>
                  <a:pt x="255" y="385"/>
                </a:lnTo>
                <a:lnTo>
                  <a:pt x="258" y="384"/>
                </a:lnTo>
                <a:lnTo>
                  <a:pt x="260" y="383"/>
                </a:lnTo>
                <a:lnTo>
                  <a:pt x="261" y="383"/>
                </a:lnTo>
                <a:lnTo>
                  <a:pt x="262" y="382"/>
                </a:lnTo>
                <a:lnTo>
                  <a:pt x="264" y="382"/>
                </a:lnTo>
                <a:lnTo>
                  <a:pt x="267" y="382"/>
                </a:lnTo>
                <a:lnTo>
                  <a:pt x="269" y="381"/>
                </a:lnTo>
                <a:lnTo>
                  <a:pt x="270" y="381"/>
                </a:lnTo>
                <a:lnTo>
                  <a:pt x="271" y="382"/>
                </a:lnTo>
                <a:lnTo>
                  <a:pt x="272" y="382"/>
                </a:lnTo>
                <a:lnTo>
                  <a:pt x="273" y="382"/>
                </a:lnTo>
                <a:lnTo>
                  <a:pt x="274" y="383"/>
                </a:lnTo>
                <a:lnTo>
                  <a:pt x="275" y="384"/>
                </a:lnTo>
                <a:lnTo>
                  <a:pt x="276" y="384"/>
                </a:lnTo>
                <a:lnTo>
                  <a:pt x="277" y="385"/>
                </a:lnTo>
                <a:lnTo>
                  <a:pt x="277" y="386"/>
                </a:lnTo>
                <a:lnTo>
                  <a:pt x="278" y="387"/>
                </a:lnTo>
                <a:lnTo>
                  <a:pt x="278" y="389"/>
                </a:lnTo>
                <a:lnTo>
                  <a:pt x="278" y="390"/>
                </a:lnTo>
                <a:lnTo>
                  <a:pt x="278" y="390"/>
                </a:lnTo>
                <a:lnTo>
                  <a:pt x="278" y="391"/>
                </a:lnTo>
                <a:lnTo>
                  <a:pt x="278" y="394"/>
                </a:lnTo>
                <a:lnTo>
                  <a:pt x="277" y="397"/>
                </a:lnTo>
                <a:lnTo>
                  <a:pt x="276" y="403"/>
                </a:lnTo>
                <a:lnTo>
                  <a:pt x="276" y="406"/>
                </a:lnTo>
                <a:lnTo>
                  <a:pt x="276" y="408"/>
                </a:lnTo>
                <a:lnTo>
                  <a:pt x="276" y="409"/>
                </a:lnTo>
                <a:lnTo>
                  <a:pt x="276" y="410"/>
                </a:lnTo>
                <a:lnTo>
                  <a:pt x="276" y="412"/>
                </a:lnTo>
                <a:lnTo>
                  <a:pt x="277" y="413"/>
                </a:lnTo>
                <a:lnTo>
                  <a:pt x="278" y="415"/>
                </a:lnTo>
                <a:lnTo>
                  <a:pt x="279" y="417"/>
                </a:lnTo>
                <a:lnTo>
                  <a:pt x="280" y="418"/>
                </a:lnTo>
                <a:lnTo>
                  <a:pt x="281" y="419"/>
                </a:lnTo>
                <a:lnTo>
                  <a:pt x="282" y="420"/>
                </a:lnTo>
                <a:lnTo>
                  <a:pt x="283" y="420"/>
                </a:lnTo>
                <a:lnTo>
                  <a:pt x="283" y="421"/>
                </a:lnTo>
                <a:lnTo>
                  <a:pt x="284" y="421"/>
                </a:lnTo>
                <a:lnTo>
                  <a:pt x="284" y="420"/>
                </a:lnTo>
                <a:lnTo>
                  <a:pt x="285" y="420"/>
                </a:lnTo>
                <a:lnTo>
                  <a:pt x="285" y="420"/>
                </a:lnTo>
                <a:lnTo>
                  <a:pt x="286" y="420"/>
                </a:lnTo>
                <a:lnTo>
                  <a:pt x="287" y="418"/>
                </a:lnTo>
                <a:lnTo>
                  <a:pt x="288" y="415"/>
                </a:lnTo>
                <a:lnTo>
                  <a:pt x="289" y="414"/>
                </a:lnTo>
                <a:lnTo>
                  <a:pt x="290" y="414"/>
                </a:lnTo>
                <a:lnTo>
                  <a:pt x="293" y="410"/>
                </a:lnTo>
                <a:lnTo>
                  <a:pt x="294" y="410"/>
                </a:lnTo>
                <a:lnTo>
                  <a:pt x="294" y="409"/>
                </a:lnTo>
                <a:lnTo>
                  <a:pt x="295" y="408"/>
                </a:lnTo>
                <a:lnTo>
                  <a:pt x="296" y="406"/>
                </a:lnTo>
                <a:lnTo>
                  <a:pt x="296" y="405"/>
                </a:lnTo>
                <a:lnTo>
                  <a:pt x="297" y="404"/>
                </a:lnTo>
                <a:lnTo>
                  <a:pt x="297" y="404"/>
                </a:lnTo>
                <a:lnTo>
                  <a:pt x="298" y="403"/>
                </a:lnTo>
                <a:lnTo>
                  <a:pt x="299" y="403"/>
                </a:lnTo>
                <a:lnTo>
                  <a:pt x="301" y="401"/>
                </a:lnTo>
                <a:lnTo>
                  <a:pt x="302" y="401"/>
                </a:lnTo>
                <a:lnTo>
                  <a:pt x="303" y="400"/>
                </a:lnTo>
                <a:lnTo>
                  <a:pt x="304" y="400"/>
                </a:lnTo>
                <a:lnTo>
                  <a:pt x="304" y="399"/>
                </a:lnTo>
                <a:lnTo>
                  <a:pt x="305" y="399"/>
                </a:lnTo>
                <a:lnTo>
                  <a:pt x="305" y="399"/>
                </a:lnTo>
                <a:lnTo>
                  <a:pt x="306" y="400"/>
                </a:lnTo>
                <a:lnTo>
                  <a:pt x="307" y="400"/>
                </a:lnTo>
                <a:lnTo>
                  <a:pt x="308" y="400"/>
                </a:lnTo>
                <a:lnTo>
                  <a:pt x="308" y="400"/>
                </a:lnTo>
                <a:lnTo>
                  <a:pt x="309" y="400"/>
                </a:lnTo>
                <a:lnTo>
                  <a:pt x="310" y="400"/>
                </a:lnTo>
                <a:lnTo>
                  <a:pt x="311" y="399"/>
                </a:lnTo>
                <a:lnTo>
                  <a:pt x="311" y="398"/>
                </a:lnTo>
                <a:lnTo>
                  <a:pt x="313" y="397"/>
                </a:lnTo>
                <a:lnTo>
                  <a:pt x="314" y="396"/>
                </a:lnTo>
                <a:lnTo>
                  <a:pt x="314" y="395"/>
                </a:lnTo>
                <a:lnTo>
                  <a:pt x="314" y="395"/>
                </a:lnTo>
                <a:lnTo>
                  <a:pt x="315" y="394"/>
                </a:lnTo>
                <a:lnTo>
                  <a:pt x="315" y="393"/>
                </a:lnTo>
                <a:lnTo>
                  <a:pt x="315" y="391"/>
                </a:lnTo>
                <a:lnTo>
                  <a:pt x="315" y="390"/>
                </a:lnTo>
                <a:lnTo>
                  <a:pt x="314" y="389"/>
                </a:lnTo>
                <a:lnTo>
                  <a:pt x="312" y="379"/>
                </a:lnTo>
                <a:lnTo>
                  <a:pt x="312" y="377"/>
                </a:lnTo>
                <a:lnTo>
                  <a:pt x="312" y="376"/>
                </a:lnTo>
                <a:lnTo>
                  <a:pt x="312" y="375"/>
                </a:lnTo>
                <a:lnTo>
                  <a:pt x="312" y="374"/>
                </a:lnTo>
                <a:lnTo>
                  <a:pt x="313" y="374"/>
                </a:lnTo>
                <a:lnTo>
                  <a:pt x="313" y="373"/>
                </a:lnTo>
                <a:lnTo>
                  <a:pt x="314" y="373"/>
                </a:lnTo>
                <a:lnTo>
                  <a:pt x="315" y="373"/>
                </a:lnTo>
                <a:lnTo>
                  <a:pt x="316" y="373"/>
                </a:lnTo>
                <a:lnTo>
                  <a:pt x="318" y="373"/>
                </a:lnTo>
                <a:lnTo>
                  <a:pt x="319" y="373"/>
                </a:lnTo>
                <a:lnTo>
                  <a:pt x="319" y="374"/>
                </a:lnTo>
                <a:lnTo>
                  <a:pt x="319" y="374"/>
                </a:lnTo>
                <a:lnTo>
                  <a:pt x="320" y="375"/>
                </a:lnTo>
                <a:lnTo>
                  <a:pt x="320" y="376"/>
                </a:lnTo>
                <a:lnTo>
                  <a:pt x="322" y="379"/>
                </a:lnTo>
                <a:lnTo>
                  <a:pt x="324" y="383"/>
                </a:lnTo>
                <a:lnTo>
                  <a:pt x="325" y="385"/>
                </a:lnTo>
                <a:lnTo>
                  <a:pt x="326" y="387"/>
                </a:lnTo>
                <a:lnTo>
                  <a:pt x="326" y="389"/>
                </a:lnTo>
                <a:lnTo>
                  <a:pt x="326" y="391"/>
                </a:lnTo>
                <a:lnTo>
                  <a:pt x="326" y="394"/>
                </a:lnTo>
                <a:lnTo>
                  <a:pt x="326" y="395"/>
                </a:lnTo>
                <a:lnTo>
                  <a:pt x="327" y="397"/>
                </a:lnTo>
                <a:lnTo>
                  <a:pt x="327" y="398"/>
                </a:lnTo>
                <a:lnTo>
                  <a:pt x="328" y="401"/>
                </a:lnTo>
                <a:lnTo>
                  <a:pt x="329" y="402"/>
                </a:lnTo>
                <a:lnTo>
                  <a:pt x="331" y="406"/>
                </a:lnTo>
                <a:lnTo>
                  <a:pt x="331" y="407"/>
                </a:lnTo>
                <a:lnTo>
                  <a:pt x="332" y="408"/>
                </a:lnTo>
                <a:lnTo>
                  <a:pt x="333" y="409"/>
                </a:lnTo>
                <a:lnTo>
                  <a:pt x="333" y="410"/>
                </a:lnTo>
                <a:lnTo>
                  <a:pt x="333" y="411"/>
                </a:lnTo>
                <a:lnTo>
                  <a:pt x="333" y="412"/>
                </a:lnTo>
                <a:lnTo>
                  <a:pt x="334" y="414"/>
                </a:lnTo>
                <a:lnTo>
                  <a:pt x="334" y="416"/>
                </a:lnTo>
                <a:lnTo>
                  <a:pt x="334" y="417"/>
                </a:lnTo>
                <a:lnTo>
                  <a:pt x="335" y="418"/>
                </a:lnTo>
                <a:lnTo>
                  <a:pt x="335" y="419"/>
                </a:lnTo>
                <a:lnTo>
                  <a:pt x="336" y="420"/>
                </a:lnTo>
                <a:lnTo>
                  <a:pt x="340" y="424"/>
                </a:lnTo>
                <a:lnTo>
                  <a:pt x="341" y="425"/>
                </a:lnTo>
                <a:lnTo>
                  <a:pt x="342" y="427"/>
                </a:lnTo>
                <a:lnTo>
                  <a:pt x="343" y="429"/>
                </a:lnTo>
                <a:lnTo>
                  <a:pt x="344" y="431"/>
                </a:lnTo>
                <a:lnTo>
                  <a:pt x="345" y="432"/>
                </a:lnTo>
                <a:lnTo>
                  <a:pt x="346" y="433"/>
                </a:lnTo>
                <a:lnTo>
                  <a:pt x="347" y="434"/>
                </a:lnTo>
                <a:lnTo>
                  <a:pt x="349" y="435"/>
                </a:lnTo>
                <a:lnTo>
                  <a:pt x="349" y="435"/>
                </a:lnTo>
                <a:lnTo>
                  <a:pt x="352" y="436"/>
                </a:lnTo>
                <a:lnTo>
                  <a:pt x="353" y="437"/>
                </a:lnTo>
                <a:lnTo>
                  <a:pt x="354" y="438"/>
                </a:lnTo>
                <a:lnTo>
                  <a:pt x="356" y="439"/>
                </a:lnTo>
                <a:lnTo>
                  <a:pt x="358" y="441"/>
                </a:lnTo>
                <a:lnTo>
                  <a:pt x="359" y="442"/>
                </a:lnTo>
                <a:lnTo>
                  <a:pt x="361" y="443"/>
                </a:lnTo>
                <a:lnTo>
                  <a:pt x="362" y="444"/>
                </a:lnTo>
                <a:lnTo>
                  <a:pt x="368" y="447"/>
                </a:lnTo>
                <a:lnTo>
                  <a:pt x="371" y="448"/>
                </a:lnTo>
                <a:lnTo>
                  <a:pt x="372" y="448"/>
                </a:lnTo>
                <a:lnTo>
                  <a:pt x="373" y="448"/>
                </a:lnTo>
                <a:lnTo>
                  <a:pt x="378" y="449"/>
                </a:lnTo>
                <a:lnTo>
                  <a:pt x="379" y="449"/>
                </a:lnTo>
                <a:lnTo>
                  <a:pt x="380" y="449"/>
                </a:lnTo>
                <a:lnTo>
                  <a:pt x="381" y="449"/>
                </a:lnTo>
                <a:lnTo>
                  <a:pt x="382" y="449"/>
                </a:lnTo>
                <a:lnTo>
                  <a:pt x="383" y="449"/>
                </a:lnTo>
                <a:lnTo>
                  <a:pt x="386" y="447"/>
                </a:lnTo>
                <a:lnTo>
                  <a:pt x="389" y="446"/>
                </a:lnTo>
                <a:lnTo>
                  <a:pt x="391" y="445"/>
                </a:lnTo>
                <a:lnTo>
                  <a:pt x="393" y="445"/>
                </a:lnTo>
                <a:lnTo>
                  <a:pt x="400" y="442"/>
                </a:lnTo>
                <a:lnTo>
                  <a:pt x="402" y="442"/>
                </a:lnTo>
                <a:lnTo>
                  <a:pt x="406" y="441"/>
                </a:lnTo>
                <a:lnTo>
                  <a:pt x="407" y="441"/>
                </a:lnTo>
                <a:lnTo>
                  <a:pt x="407" y="441"/>
                </a:lnTo>
                <a:lnTo>
                  <a:pt x="408" y="441"/>
                </a:lnTo>
                <a:lnTo>
                  <a:pt x="409" y="441"/>
                </a:lnTo>
                <a:lnTo>
                  <a:pt x="410" y="441"/>
                </a:lnTo>
                <a:lnTo>
                  <a:pt x="410" y="442"/>
                </a:lnTo>
                <a:lnTo>
                  <a:pt x="411" y="442"/>
                </a:lnTo>
                <a:lnTo>
                  <a:pt x="412" y="442"/>
                </a:lnTo>
                <a:lnTo>
                  <a:pt x="413" y="443"/>
                </a:lnTo>
                <a:lnTo>
                  <a:pt x="414" y="445"/>
                </a:lnTo>
                <a:lnTo>
                  <a:pt x="414" y="446"/>
                </a:lnTo>
                <a:lnTo>
                  <a:pt x="415" y="447"/>
                </a:lnTo>
                <a:lnTo>
                  <a:pt x="416" y="449"/>
                </a:lnTo>
                <a:lnTo>
                  <a:pt x="416" y="451"/>
                </a:lnTo>
                <a:lnTo>
                  <a:pt x="417" y="454"/>
                </a:lnTo>
                <a:lnTo>
                  <a:pt x="417" y="456"/>
                </a:lnTo>
                <a:lnTo>
                  <a:pt x="417" y="457"/>
                </a:lnTo>
                <a:lnTo>
                  <a:pt x="418" y="459"/>
                </a:lnTo>
                <a:lnTo>
                  <a:pt x="417" y="461"/>
                </a:lnTo>
                <a:lnTo>
                  <a:pt x="417" y="462"/>
                </a:lnTo>
                <a:lnTo>
                  <a:pt x="417" y="464"/>
                </a:lnTo>
                <a:lnTo>
                  <a:pt x="417" y="465"/>
                </a:lnTo>
                <a:lnTo>
                  <a:pt x="415" y="471"/>
                </a:lnTo>
                <a:lnTo>
                  <a:pt x="415" y="474"/>
                </a:lnTo>
                <a:lnTo>
                  <a:pt x="415" y="475"/>
                </a:lnTo>
                <a:lnTo>
                  <a:pt x="415" y="477"/>
                </a:lnTo>
                <a:lnTo>
                  <a:pt x="414" y="478"/>
                </a:lnTo>
                <a:lnTo>
                  <a:pt x="414" y="480"/>
                </a:lnTo>
                <a:lnTo>
                  <a:pt x="415" y="482"/>
                </a:lnTo>
                <a:lnTo>
                  <a:pt x="415" y="484"/>
                </a:lnTo>
                <a:lnTo>
                  <a:pt x="415" y="486"/>
                </a:lnTo>
                <a:lnTo>
                  <a:pt x="416" y="488"/>
                </a:lnTo>
                <a:lnTo>
                  <a:pt x="416" y="490"/>
                </a:lnTo>
                <a:lnTo>
                  <a:pt x="417" y="492"/>
                </a:lnTo>
                <a:lnTo>
                  <a:pt x="418" y="493"/>
                </a:lnTo>
                <a:lnTo>
                  <a:pt x="419" y="494"/>
                </a:lnTo>
                <a:lnTo>
                  <a:pt x="419" y="495"/>
                </a:lnTo>
                <a:lnTo>
                  <a:pt x="420" y="496"/>
                </a:lnTo>
                <a:lnTo>
                  <a:pt x="422" y="497"/>
                </a:lnTo>
                <a:lnTo>
                  <a:pt x="423" y="498"/>
                </a:lnTo>
                <a:lnTo>
                  <a:pt x="425" y="499"/>
                </a:lnTo>
                <a:lnTo>
                  <a:pt x="426" y="500"/>
                </a:lnTo>
                <a:lnTo>
                  <a:pt x="428" y="501"/>
                </a:lnTo>
                <a:lnTo>
                  <a:pt x="429" y="501"/>
                </a:lnTo>
                <a:lnTo>
                  <a:pt x="430" y="501"/>
                </a:lnTo>
                <a:lnTo>
                  <a:pt x="431" y="501"/>
                </a:lnTo>
                <a:lnTo>
                  <a:pt x="432" y="501"/>
                </a:lnTo>
                <a:lnTo>
                  <a:pt x="433" y="501"/>
                </a:lnTo>
                <a:lnTo>
                  <a:pt x="434" y="501"/>
                </a:lnTo>
                <a:lnTo>
                  <a:pt x="434" y="500"/>
                </a:lnTo>
                <a:lnTo>
                  <a:pt x="436" y="499"/>
                </a:lnTo>
                <a:lnTo>
                  <a:pt x="437" y="499"/>
                </a:lnTo>
                <a:lnTo>
                  <a:pt x="437" y="498"/>
                </a:lnTo>
                <a:lnTo>
                  <a:pt x="438" y="498"/>
                </a:lnTo>
                <a:lnTo>
                  <a:pt x="439" y="498"/>
                </a:lnTo>
                <a:lnTo>
                  <a:pt x="439" y="498"/>
                </a:lnTo>
                <a:lnTo>
                  <a:pt x="440" y="498"/>
                </a:lnTo>
                <a:lnTo>
                  <a:pt x="440" y="499"/>
                </a:lnTo>
                <a:lnTo>
                  <a:pt x="441" y="499"/>
                </a:lnTo>
                <a:lnTo>
                  <a:pt x="443" y="500"/>
                </a:lnTo>
                <a:lnTo>
                  <a:pt x="444" y="501"/>
                </a:lnTo>
                <a:lnTo>
                  <a:pt x="445" y="503"/>
                </a:lnTo>
                <a:lnTo>
                  <a:pt x="447" y="505"/>
                </a:lnTo>
                <a:lnTo>
                  <a:pt x="448" y="507"/>
                </a:lnTo>
                <a:lnTo>
                  <a:pt x="449" y="508"/>
                </a:lnTo>
                <a:lnTo>
                  <a:pt x="450" y="510"/>
                </a:lnTo>
                <a:lnTo>
                  <a:pt x="452" y="514"/>
                </a:lnTo>
                <a:lnTo>
                  <a:pt x="453" y="515"/>
                </a:lnTo>
                <a:lnTo>
                  <a:pt x="454" y="518"/>
                </a:lnTo>
                <a:lnTo>
                  <a:pt x="455" y="519"/>
                </a:lnTo>
                <a:lnTo>
                  <a:pt x="456" y="520"/>
                </a:lnTo>
                <a:lnTo>
                  <a:pt x="457" y="521"/>
                </a:lnTo>
                <a:lnTo>
                  <a:pt x="458" y="521"/>
                </a:lnTo>
                <a:lnTo>
                  <a:pt x="468" y="529"/>
                </a:lnTo>
                <a:lnTo>
                  <a:pt x="470" y="531"/>
                </a:lnTo>
                <a:lnTo>
                  <a:pt x="472" y="532"/>
                </a:lnTo>
                <a:lnTo>
                  <a:pt x="477" y="537"/>
                </a:lnTo>
                <a:lnTo>
                  <a:pt x="480" y="540"/>
                </a:lnTo>
                <a:lnTo>
                  <a:pt x="481" y="542"/>
                </a:lnTo>
                <a:lnTo>
                  <a:pt x="484" y="545"/>
                </a:lnTo>
                <a:lnTo>
                  <a:pt x="486" y="548"/>
                </a:lnTo>
                <a:lnTo>
                  <a:pt x="488" y="551"/>
                </a:lnTo>
                <a:lnTo>
                  <a:pt x="490" y="555"/>
                </a:lnTo>
                <a:lnTo>
                  <a:pt x="491" y="556"/>
                </a:lnTo>
                <a:lnTo>
                  <a:pt x="491" y="558"/>
                </a:lnTo>
                <a:lnTo>
                  <a:pt x="491" y="559"/>
                </a:lnTo>
                <a:lnTo>
                  <a:pt x="491" y="559"/>
                </a:lnTo>
                <a:lnTo>
                  <a:pt x="491" y="560"/>
                </a:lnTo>
                <a:lnTo>
                  <a:pt x="491" y="561"/>
                </a:lnTo>
                <a:lnTo>
                  <a:pt x="491" y="562"/>
                </a:lnTo>
                <a:lnTo>
                  <a:pt x="490" y="564"/>
                </a:lnTo>
                <a:lnTo>
                  <a:pt x="489" y="565"/>
                </a:lnTo>
                <a:lnTo>
                  <a:pt x="489" y="567"/>
                </a:lnTo>
                <a:lnTo>
                  <a:pt x="489" y="568"/>
                </a:lnTo>
                <a:lnTo>
                  <a:pt x="489" y="568"/>
                </a:lnTo>
                <a:lnTo>
                  <a:pt x="489" y="569"/>
                </a:lnTo>
                <a:lnTo>
                  <a:pt x="489" y="571"/>
                </a:lnTo>
                <a:lnTo>
                  <a:pt x="490" y="572"/>
                </a:lnTo>
                <a:lnTo>
                  <a:pt x="490" y="573"/>
                </a:lnTo>
                <a:lnTo>
                  <a:pt x="491" y="574"/>
                </a:lnTo>
                <a:lnTo>
                  <a:pt x="492" y="574"/>
                </a:lnTo>
                <a:lnTo>
                  <a:pt x="492" y="575"/>
                </a:lnTo>
                <a:lnTo>
                  <a:pt x="493" y="575"/>
                </a:lnTo>
                <a:lnTo>
                  <a:pt x="494" y="575"/>
                </a:lnTo>
                <a:lnTo>
                  <a:pt x="494" y="574"/>
                </a:lnTo>
                <a:lnTo>
                  <a:pt x="495" y="574"/>
                </a:lnTo>
                <a:lnTo>
                  <a:pt x="498" y="571"/>
                </a:lnTo>
                <a:lnTo>
                  <a:pt x="500" y="570"/>
                </a:lnTo>
                <a:lnTo>
                  <a:pt x="501" y="569"/>
                </a:lnTo>
                <a:lnTo>
                  <a:pt x="502" y="568"/>
                </a:lnTo>
                <a:lnTo>
                  <a:pt x="503" y="568"/>
                </a:lnTo>
                <a:lnTo>
                  <a:pt x="505" y="568"/>
                </a:lnTo>
                <a:lnTo>
                  <a:pt x="506" y="568"/>
                </a:lnTo>
                <a:lnTo>
                  <a:pt x="507" y="568"/>
                </a:lnTo>
                <a:lnTo>
                  <a:pt x="507" y="568"/>
                </a:lnTo>
                <a:lnTo>
                  <a:pt x="508" y="568"/>
                </a:lnTo>
                <a:lnTo>
                  <a:pt x="508" y="568"/>
                </a:lnTo>
                <a:lnTo>
                  <a:pt x="509" y="568"/>
                </a:lnTo>
                <a:lnTo>
                  <a:pt x="509" y="569"/>
                </a:lnTo>
                <a:lnTo>
                  <a:pt x="511" y="570"/>
                </a:lnTo>
                <a:lnTo>
                  <a:pt x="512" y="572"/>
                </a:lnTo>
                <a:lnTo>
                  <a:pt x="513" y="574"/>
                </a:lnTo>
                <a:lnTo>
                  <a:pt x="515" y="579"/>
                </a:lnTo>
                <a:lnTo>
                  <a:pt x="516" y="582"/>
                </a:lnTo>
                <a:lnTo>
                  <a:pt x="517" y="583"/>
                </a:lnTo>
                <a:lnTo>
                  <a:pt x="517" y="583"/>
                </a:lnTo>
                <a:lnTo>
                  <a:pt x="517" y="584"/>
                </a:lnTo>
                <a:lnTo>
                  <a:pt x="517" y="585"/>
                </a:lnTo>
                <a:lnTo>
                  <a:pt x="516" y="586"/>
                </a:lnTo>
                <a:lnTo>
                  <a:pt x="516" y="587"/>
                </a:lnTo>
                <a:lnTo>
                  <a:pt x="515" y="588"/>
                </a:lnTo>
                <a:lnTo>
                  <a:pt x="514" y="590"/>
                </a:lnTo>
                <a:lnTo>
                  <a:pt x="513" y="593"/>
                </a:lnTo>
                <a:lnTo>
                  <a:pt x="511" y="595"/>
                </a:lnTo>
                <a:lnTo>
                  <a:pt x="510" y="596"/>
                </a:lnTo>
                <a:lnTo>
                  <a:pt x="510" y="596"/>
                </a:lnTo>
                <a:lnTo>
                  <a:pt x="509" y="597"/>
                </a:lnTo>
                <a:lnTo>
                  <a:pt x="508" y="598"/>
                </a:lnTo>
                <a:lnTo>
                  <a:pt x="507" y="598"/>
                </a:lnTo>
                <a:lnTo>
                  <a:pt x="506" y="599"/>
                </a:lnTo>
                <a:lnTo>
                  <a:pt x="505" y="599"/>
                </a:lnTo>
                <a:lnTo>
                  <a:pt x="505" y="599"/>
                </a:lnTo>
                <a:lnTo>
                  <a:pt x="504" y="599"/>
                </a:lnTo>
                <a:lnTo>
                  <a:pt x="503" y="599"/>
                </a:lnTo>
                <a:lnTo>
                  <a:pt x="502" y="599"/>
                </a:lnTo>
                <a:lnTo>
                  <a:pt x="501" y="599"/>
                </a:lnTo>
                <a:lnTo>
                  <a:pt x="499" y="599"/>
                </a:lnTo>
                <a:lnTo>
                  <a:pt x="497" y="598"/>
                </a:lnTo>
                <a:lnTo>
                  <a:pt x="493" y="597"/>
                </a:lnTo>
                <a:lnTo>
                  <a:pt x="491" y="597"/>
                </a:lnTo>
                <a:lnTo>
                  <a:pt x="489" y="597"/>
                </a:lnTo>
                <a:lnTo>
                  <a:pt x="488" y="597"/>
                </a:lnTo>
                <a:lnTo>
                  <a:pt x="488" y="597"/>
                </a:lnTo>
                <a:lnTo>
                  <a:pt x="487" y="597"/>
                </a:lnTo>
                <a:lnTo>
                  <a:pt x="486" y="598"/>
                </a:lnTo>
                <a:lnTo>
                  <a:pt x="485" y="599"/>
                </a:lnTo>
                <a:lnTo>
                  <a:pt x="484" y="602"/>
                </a:lnTo>
                <a:lnTo>
                  <a:pt x="483" y="603"/>
                </a:lnTo>
                <a:lnTo>
                  <a:pt x="482" y="604"/>
                </a:lnTo>
                <a:lnTo>
                  <a:pt x="482" y="605"/>
                </a:lnTo>
                <a:lnTo>
                  <a:pt x="481" y="606"/>
                </a:lnTo>
                <a:lnTo>
                  <a:pt x="480" y="607"/>
                </a:lnTo>
                <a:lnTo>
                  <a:pt x="479" y="608"/>
                </a:lnTo>
                <a:lnTo>
                  <a:pt x="476" y="610"/>
                </a:lnTo>
                <a:lnTo>
                  <a:pt x="474" y="611"/>
                </a:lnTo>
                <a:lnTo>
                  <a:pt x="473" y="612"/>
                </a:lnTo>
                <a:lnTo>
                  <a:pt x="471" y="615"/>
                </a:lnTo>
                <a:lnTo>
                  <a:pt x="468" y="617"/>
                </a:lnTo>
                <a:lnTo>
                  <a:pt x="468" y="618"/>
                </a:lnTo>
                <a:lnTo>
                  <a:pt x="467" y="619"/>
                </a:lnTo>
                <a:lnTo>
                  <a:pt x="467" y="620"/>
                </a:lnTo>
                <a:lnTo>
                  <a:pt x="466" y="621"/>
                </a:lnTo>
                <a:lnTo>
                  <a:pt x="466" y="622"/>
                </a:lnTo>
                <a:lnTo>
                  <a:pt x="466" y="626"/>
                </a:lnTo>
                <a:lnTo>
                  <a:pt x="466" y="628"/>
                </a:lnTo>
                <a:lnTo>
                  <a:pt x="466" y="629"/>
                </a:lnTo>
                <a:lnTo>
                  <a:pt x="465" y="632"/>
                </a:lnTo>
                <a:lnTo>
                  <a:pt x="464" y="634"/>
                </a:lnTo>
                <a:lnTo>
                  <a:pt x="462" y="638"/>
                </a:lnTo>
                <a:lnTo>
                  <a:pt x="461" y="642"/>
                </a:lnTo>
                <a:lnTo>
                  <a:pt x="459" y="646"/>
                </a:lnTo>
                <a:lnTo>
                  <a:pt x="459" y="647"/>
                </a:lnTo>
                <a:lnTo>
                  <a:pt x="458" y="647"/>
                </a:lnTo>
                <a:lnTo>
                  <a:pt x="457" y="648"/>
                </a:lnTo>
                <a:lnTo>
                  <a:pt x="456" y="649"/>
                </a:lnTo>
                <a:lnTo>
                  <a:pt x="456" y="649"/>
                </a:lnTo>
                <a:lnTo>
                  <a:pt x="456" y="650"/>
                </a:lnTo>
                <a:lnTo>
                  <a:pt x="454" y="650"/>
                </a:lnTo>
                <a:lnTo>
                  <a:pt x="450" y="651"/>
                </a:lnTo>
                <a:lnTo>
                  <a:pt x="447" y="652"/>
                </a:lnTo>
                <a:lnTo>
                  <a:pt x="445" y="652"/>
                </a:lnTo>
                <a:lnTo>
                  <a:pt x="444" y="652"/>
                </a:lnTo>
                <a:lnTo>
                  <a:pt x="442" y="652"/>
                </a:lnTo>
                <a:lnTo>
                  <a:pt x="440" y="651"/>
                </a:lnTo>
                <a:lnTo>
                  <a:pt x="439" y="651"/>
                </a:lnTo>
                <a:lnTo>
                  <a:pt x="437" y="650"/>
                </a:lnTo>
                <a:lnTo>
                  <a:pt x="436" y="650"/>
                </a:lnTo>
                <a:lnTo>
                  <a:pt x="435" y="649"/>
                </a:lnTo>
                <a:lnTo>
                  <a:pt x="434" y="648"/>
                </a:lnTo>
                <a:lnTo>
                  <a:pt x="433" y="647"/>
                </a:lnTo>
                <a:lnTo>
                  <a:pt x="430" y="645"/>
                </a:lnTo>
                <a:lnTo>
                  <a:pt x="429" y="643"/>
                </a:lnTo>
                <a:lnTo>
                  <a:pt x="427" y="642"/>
                </a:lnTo>
                <a:lnTo>
                  <a:pt x="425" y="641"/>
                </a:lnTo>
                <a:lnTo>
                  <a:pt x="424" y="640"/>
                </a:lnTo>
                <a:lnTo>
                  <a:pt x="423" y="640"/>
                </a:lnTo>
                <a:lnTo>
                  <a:pt x="422" y="639"/>
                </a:lnTo>
                <a:lnTo>
                  <a:pt x="421" y="639"/>
                </a:lnTo>
                <a:lnTo>
                  <a:pt x="419" y="639"/>
                </a:lnTo>
                <a:lnTo>
                  <a:pt x="418" y="639"/>
                </a:lnTo>
                <a:lnTo>
                  <a:pt x="417" y="640"/>
                </a:lnTo>
                <a:lnTo>
                  <a:pt x="417" y="640"/>
                </a:lnTo>
                <a:lnTo>
                  <a:pt x="416" y="641"/>
                </a:lnTo>
                <a:lnTo>
                  <a:pt x="415" y="642"/>
                </a:lnTo>
                <a:lnTo>
                  <a:pt x="413" y="645"/>
                </a:lnTo>
                <a:lnTo>
                  <a:pt x="412" y="646"/>
                </a:lnTo>
                <a:lnTo>
                  <a:pt x="412" y="646"/>
                </a:lnTo>
                <a:lnTo>
                  <a:pt x="411" y="647"/>
                </a:lnTo>
                <a:lnTo>
                  <a:pt x="411" y="647"/>
                </a:lnTo>
                <a:lnTo>
                  <a:pt x="410" y="648"/>
                </a:lnTo>
                <a:lnTo>
                  <a:pt x="410" y="648"/>
                </a:lnTo>
                <a:lnTo>
                  <a:pt x="409" y="648"/>
                </a:lnTo>
                <a:lnTo>
                  <a:pt x="408" y="648"/>
                </a:lnTo>
                <a:lnTo>
                  <a:pt x="407" y="647"/>
                </a:lnTo>
                <a:lnTo>
                  <a:pt x="404" y="647"/>
                </a:lnTo>
                <a:lnTo>
                  <a:pt x="403" y="647"/>
                </a:lnTo>
                <a:lnTo>
                  <a:pt x="402" y="647"/>
                </a:lnTo>
                <a:lnTo>
                  <a:pt x="401" y="647"/>
                </a:lnTo>
                <a:lnTo>
                  <a:pt x="400" y="647"/>
                </a:lnTo>
                <a:lnTo>
                  <a:pt x="399" y="647"/>
                </a:lnTo>
                <a:lnTo>
                  <a:pt x="399" y="647"/>
                </a:lnTo>
                <a:lnTo>
                  <a:pt x="398" y="648"/>
                </a:lnTo>
                <a:lnTo>
                  <a:pt x="398" y="648"/>
                </a:lnTo>
                <a:lnTo>
                  <a:pt x="397" y="648"/>
                </a:lnTo>
                <a:lnTo>
                  <a:pt x="397" y="649"/>
                </a:lnTo>
                <a:lnTo>
                  <a:pt x="397" y="649"/>
                </a:lnTo>
                <a:lnTo>
                  <a:pt x="397" y="650"/>
                </a:lnTo>
                <a:lnTo>
                  <a:pt x="397" y="650"/>
                </a:lnTo>
                <a:lnTo>
                  <a:pt x="397" y="651"/>
                </a:lnTo>
                <a:lnTo>
                  <a:pt x="397" y="652"/>
                </a:lnTo>
                <a:lnTo>
                  <a:pt x="398" y="653"/>
                </a:lnTo>
                <a:lnTo>
                  <a:pt x="401" y="659"/>
                </a:lnTo>
                <a:lnTo>
                  <a:pt x="402" y="662"/>
                </a:lnTo>
                <a:lnTo>
                  <a:pt x="402" y="663"/>
                </a:lnTo>
                <a:lnTo>
                  <a:pt x="402" y="664"/>
                </a:lnTo>
                <a:lnTo>
                  <a:pt x="403" y="666"/>
                </a:lnTo>
                <a:lnTo>
                  <a:pt x="403" y="667"/>
                </a:lnTo>
                <a:lnTo>
                  <a:pt x="402" y="668"/>
                </a:lnTo>
                <a:lnTo>
                  <a:pt x="402" y="669"/>
                </a:lnTo>
                <a:lnTo>
                  <a:pt x="402" y="670"/>
                </a:lnTo>
                <a:lnTo>
                  <a:pt x="401" y="671"/>
                </a:lnTo>
                <a:lnTo>
                  <a:pt x="401" y="673"/>
                </a:lnTo>
                <a:lnTo>
                  <a:pt x="400" y="674"/>
                </a:lnTo>
                <a:lnTo>
                  <a:pt x="398" y="675"/>
                </a:lnTo>
                <a:lnTo>
                  <a:pt x="398" y="676"/>
                </a:lnTo>
                <a:lnTo>
                  <a:pt x="397" y="677"/>
                </a:lnTo>
                <a:lnTo>
                  <a:pt x="396" y="677"/>
                </a:lnTo>
                <a:lnTo>
                  <a:pt x="395" y="678"/>
                </a:lnTo>
                <a:lnTo>
                  <a:pt x="394" y="678"/>
                </a:lnTo>
                <a:lnTo>
                  <a:pt x="392" y="679"/>
                </a:lnTo>
                <a:lnTo>
                  <a:pt x="391" y="679"/>
                </a:lnTo>
                <a:lnTo>
                  <a:pt x="390" y="679"/>
                </a:lnTo>
                <a:lnTo>
                  <a:pt x="388" y="679"/>
                </a:lnTo>
                <a:lnTo>
                  <a:pt x="387" y="679"/>
                </a:lnTo>
                <a:lnTo>
                  <a:pt x="386" y="679"/>
                </a:lnTo>
                <a:lnTo>
                  <a:pt x="384" y="679"/>
                </a:lnTo>
                <a:lnTo>
                  <a:pt x="383" y="678"/>
                </a:lnTo>
                <a:lnTo>
                  <a:pt x="382" y="678"/>
                </a:lnTo>
                <a:lnTo>
                  <a:pt x="379" y="677"/>
                </a:lnTo>
                <a:lnTo>
                  <a:pt x="378" y="677"/>
                </a:lnTo>
                <a:lnTo>
                  <a:pt x="377" y="676"/>
                </a:lnTo>
                <a:lnTo>
                  <a:pt x="376" y="676"/>
                </a:lnTo>
                <a:lnTo>
                  <a:pt x="374" y="676"/>
                </a:lnTo>
                <a:lnTo>
                  <a:pt x="372" y="676"/>
                </a:lnTo>
                <a:lnTo>
                  <a:pt x="370" y="676"/>
                </a:lnTo>
                <a:lnTo>
                  <a:pt x="368" y="676"/>
                </a:lnTo>
                <a:lnTo>
                  <a:pt x="364" y="676"/>
                </a:lnTo>
                <a:lnTo>
                  <a:pt x="362" y="677"/>
                </a:lnTo>
                <a:lnTo>
                  <a:pt x="361" y="677"/>
                </a:lnTo>
                <a:lnTo>
                  <a:pt x="358" y="678"/>
                </a:lnTo>
                <a:lnTo>
                  <a:pt x="355" y="679"/>
                </a:lnTo>
                <a:lnTo>
                  <a:pt x="352" y="680"/>
                </a:lnTo>
                <a:lnTo>
                  <a:pt x="350" y="680"/>
                </a:lnTo>
                <a:lnTo>
                  <a:pt x="349" y="680"/>
                </a:lnTo>
                <a:lnTo>
                  <a:pt x="349" y="681"/>
                </a:lnTo>
                <a:lnTo>
                  <a:pt x="348" y="681"/>
                </a:lnTo>
                <a:lnTo>
                  <a:pt x="348" y="682"/>
                </a:lnTo>
                <a:lnTo>
                  <a:pt x="348" y="682"/>
                </a:lnTo>
                <a:lnTo>
                  <a:pt x="348" y="684"/>
                </a:lnTo>
                <a:lnTo>
                  <a:pt x="348" y="685"/>
                </a:lnTo>
                <a:lnTo>
                  <a:pt x="347" y="688"/>
                </a:lnTo>
                <a:lnTo>
                  <a:pt x="347" y="690"/>
                </a:lnTo>
                <a:lnTo>
                  <a:pt x="346" y="691"/>
                </a:lnTo>
                <a:lnTo>
                  <a:pt x="346" y="692"/>
                </a:lnTo>
                <a:lnTo>
                  <a:pt x="345" y="694"/>
                </a:lnTo>
                <a:lnTo>
                  <a:pt x="344" y="695"/>
                </a:lnTo>
                <a:lnTo>
                  <a:pt x="343" y="697"/>
                </a:lnTo>
                <a:lnTo>
                  <a:pt x="342" y="698"/>
                </a:lnTo>
                <a:lnTo>
                  <a:pt x="341" y="700"/>
                </a:lnTo>
                <a:lnTo>
                  <a:pt x="340" y="701"/>
                </a:lnTo>
                <a:lnTo>
                  <a:pt x="339" y="702"/>
                </a:lnTo>
                <a:lnTo>
                  <a:pt x="338" y="703"/>
                </a:lnTo>
                <a:lnTo>
                  <a:pt x="336" y="704"/>
                </a:lnTo>
                <a:lnTo>
                  <a:pt x="335" y="704"/>
                </a:lnTo>
                <a:lnTo>
                  <a:pt x="334" y="705"/>
                </a:lnTo>
                <a:lnTo>
                  <a:pt x="333" y="705"/>
                </a:lnTo>
                <a:lnTo>
                  <a:pt x="333" y="705"/>
                </a:lnTo>
                <a:lnTo>
                  <a:pt x="332" y="704"/>
                </a:lnTo>
                <a:lnTo>
                  <a:pt x="330" y="703"/>
                </a:lnTo>
                <a:lnTo>
                  <a:pt x="326" y="700"/>
                </a:lnTo>
                <a:lnTo>
                  <a:pt x="324" y="699"/>
                </a:lnTo>
                <a:lnTo>
                  <a:pt x="323" y="698"/>
                </a:lnTo>
                <a:lnTo>
                  <a:pt x="321" y="697"/>
                </a:lnTo>
                <a:lnTo>
                  <a:pt x="320" y="697"/>
                </a:lnTo>
                <a:lnTo>
                  <a:pt x="319" y="696"/>
                </a:lnTo>
                <a:lnTo>
                  <a:pt x="318" y="696"/>
                </a:lnTo>
                <a:lnTo>
                  <a:pt x="316" y="696"/>
                </a:lnTo>
                <a:lnTo>
                  <a:pt x="315" y="695"/>
                </a:lnTo>
                <a:lnTo>
                  <a:pt x="312" y="695"/>
                </a:lnTo>
                <a:lnTo>
                  <a:pt x="309" y="695"/>
                </a:lnTo>
                <a:lnTo>
                  <a:pt x="307" y="694"/>
                </a:lnTo>
                <a:lnTo>
                  <a:pt x="304" y="693"/>
                </a:lnTo>
                <a:lnTo>
                  <a:pt x="301" y="692"/>
                </a:lnTo>
                <a:lnTo>
                  <a:pt x="300" y="692"/>
                </a:lnTo>
                <a:lnTo>
                  <a:pt x="298" y="692"/>
                </a:lnTo>
                <a:lnTo>
                  <a:pt x="295" y="692"/>
                </a:lnTo>
                <a:lnTo>
                  <a:pt x="293" y="691"/>
                </a:lnTo>
                <a:lnTo>
                  <a:pt x="293" y="691"/>
                </a:lnTo>
                <a:lnTo>
                  <a:pt x="292" y="691"/>
                </a:lnTo>
                <a:lnTo>
                  <a:pt x="292" y="690"/>
                </a:lnTo>
                <a:lnTo>
                  <a:pt x="291" y="689"/>
                </a:lnTo>
                <a:lnTo>
                  <a:pt x="291" y="688"/>
                </a:lnTo>
                <a:lnTo>
                  <a:pt x="290" y="687"/>
                </a:lnTo>
                <a:lnTo>
                  <a:pt x="290" y="686"/>
                </a:lnTo>
                <a:lnTo>
                  <a:pt x="289" y="682"/>
                </a:lnTo>
                <a:lnTo>
                  <a:pt x="289" y="681"/>
                </a:lnTo>
                <a:lnTo>
                  <a:pt x="289" y="680"/>
                </a:lnTo>
                <a:lnTo>
                  <a:pt x="289" y="679"/>
                </a:lnTo>
                <a:lnTo>
                  <a:pt x="288" y="678"/>
                </a:lnTo>
                <a:lnTo>
                  <a:pt x="287" y="677"/>
                </a:lnTo>
                <a:lnTo>
                  <a:pt x="287" y="677"/>
                </a:lnTo>
                <a:lnTo>
                  <a:pt x="286" y="676"/>
                </a:lnTo>
                <a:lnTo>
                  <a:pt x="285" y="676"/>
                </a:lnTo>
                <a:lnTo>
                  <a:pt x="285" y="676"/>
                </a:lnTo>
                <a:lnTo>
                  <a:pt x="284" y="676"/>
                </a:lnTo>
                <a:lnTo>
                  <a:pt x="283" y="677"/>
                </a:lnTo>
                <a:lnTo>
                  <a:pt x="282" y="677"/>
                </a:lnTo>
                <a:lnTo>
                  <a:pt x="281" y="677"/>
                </a:lnTo>
                <a:lnTo>
                  <a:pt x="281" y="678"/>
                </a:lnTo>
                <a:lnTo>
                  <a:pt x="280" y="679"/>
                </a:lnTo>
                <a:lnTo>
                  <a:pt x="280" y="679"/>
                </a:lnTo>
                <a:lnTo>
                  <a:pt x="278" y="681"/>
                </a:lnTo>
                <a:lnTo>
                  <a:pt x="275" y="686"/>
                </a:lnTo>
                <a:lnTo>
                  <a:pt x="274" y="688"/>
                </a:lnTo>
                <a:lnTo>
                  <a:pt x="273" y="690"/>
                </a:lnTo>
                <a:lnTo>
                  <a:pt x="273" y="691"/>
                </a:lnTo>
                <a:lnTo>
                  <a:pt x="273" y="693"/>
                </a:lnTo>
                <a:lnTo>
                  <a:pt x="273" y="695"/>
                </a:lnTo>
                <a:lnTo>
                  <a:pt x="273" y="697"/>
                </a:lnTo>
                <a:lnTo>
                  <a:pt x="273" y="698"/>
                </a:lnTo>
                <a:lnTo>
                  <a:pt x="274" y="701"/>
                </a:lnTo>
                <a:lnTo>
                  <a:pt x="274" y="702"/>
                </a:lnTo>
                <a:lnTo>
                  <a:pt x="275" y="704"/>
                </a:lnTo>
                <a:lnTo>
                  <a:pt x="276" y="708"/>
                </a:lnTo>
                <a:lnTo>
                  <a:pt x="278" y="711"/>
                </a:lnTo>
                <a:lnTo>
                  <a:pt x="278" y="712"/>
                </a:lnTo>
                <a:lnTo>
                  <a:pt x="279" y="713"/>
                </a:lnTo>
                <a:lnTo>
                  <a:pt x="279" y="714"/>
                </a:lnTo>
                <a:lnTo>
                  <a:pt x="279" y="715"/>
                </a:lnTo>
                <a:lnTo>
                  <a:pt x="279" y="717"/>
                </a:lnTo>
                <a:lnTo>
                  <a:pt x="279" y="718"/>
                </a:lnTo>
                <a:lnTo>
                  <a:pt x="278" y="718"/>
                </a:lnTo>
                <a:lnTo>
                  <a:pt x="278" y="719"/>
                </a:lnTo>
                <a:lnTo>
                  <a:pt x="277" y="720"/>
                </a:lnTo>
                <a:lnTo>
                  <a:pt x="276" y="721"/>
                </a:lnTo>
                <a:lnTo>
                  <a:pt x="273" y="724"/>
                </a:lnTo>
                <a:lnTo>
                  <a:pt x="270" y="726"/>
                </a:lnTo>
                <a:lnTo>
                  <a:pt x="269" y="728"/>
                </a:lnTo>
                <a:lnTo>
                  <a:pt x="268" y="729"/>
                </a:lnTo>
                <a:lnTo>
                  <a:pt x="267" y="730"/>
                </a:lnTo>
                <a:lnTo>
                  <a:pt x="265" y="731"/>
                </a:lnTo>
                <a:lnTo>
                  <a:pt x="263" y="736"/>
                </a:lnTo>
                <a:lnTo>
                  <a:pt x="260" y="739"/>
                </a:lnTo>
                <a:lnTo>
                  <a:pt x="258" y="742"/>
                </a:lnTo>
                <a:lnTo>
                  <a:pt x="256" y="745"/>
                </a:lnTo>
                <a:lnTo>
                  <a:pt x="254" y="746"/>
                </a:lnTo>
                <a:lnTo>
                  <a:pt x="254" y="746"/>
                </a:lnTo>
                <a:lnTo>
                  <a:pt x="253" y="747"/>
                </a:lnTo>
                <a:lnTo>
                  <a:pt x="252" y="748"/>
                </a:lnTo>
                <a:lnTo>
                  <a:pt x="251" y="748"/>
                </a:lnTo>
                <a:lnTo>
                  <a:pt x="250" y="749"/>
                </a:lnTo>
                <a:lnTo>
                  <a:pt x="249" y="749"/>
                </a:lnTo>
                <a:lnTo>
                  <a:pt x="248" y="750"/>
                </a:lnTo>
                <a:lnTo>
                  <a:pt x="247" y="750"/>
                </a:lnTo>
                <a:lnTo>
                  <a:pt x="245" y="750"/>
                </a:lnTo>
                <a:lnTo>
                  <a:pt x="241" y="750"/>
                </a:lnTo>
                <a:lnTo>
                  <a:pt x="239" y="750"/>
                </a:lnTo>
                <a:lnTo>
                  <a:pt x="234" y="751"/>
                </a:lnTo>
                <a:lnTo>
                  <a:pt x="230" y="752"/>
                </a:lnTo>
                <a:lnTo>
                  <a:pt x="229" y="752"/>
                </a:lnTo>
                <a:lnTo>
                  <a:pt x="221" y="754"/>
                </a:lnTo>
                <a:lnTo>
                  <a:pt x="219" y="754"/>
                </a:lnTo>
                <a:lnTo>
                  <a:pt x="216" y="754"/>
                </a:lnTo>
                <a:lnTo>
                  <a:pt x="215" y="754"/>
                </a:lnTo>
                <a:lnTo>
                  <a:pt x="214" y="755"/>
                </a:lnTo>
                <a:lnTo>
                  <a:pt x="213" y="755"/>
                </a:lnTo>
                <a:lnTo>
                  <a:pt x="212" y="756"/>
                </a:lnTo>
                <a:lnTo>
                  <a:pt x="211" y="757"/>
                </a:lnTo>
                <a:lnTo>
                  <a:pt x="209" y="758"/>
                </a:lnTo>
                <a:lnTo>
                  <a:pt x="209" y="759"/>
                </a:lnTo>
                <a:lnTo>
                  <a:pt x="208" y="760"/>
                </a:lnTo>
                <a:lnTo>
                  <a:pt x="206" y="763"/>
                </a:lnTo>
                <a:lnTo>
                  <a:pt x="205" y="764"/>
                </a:lnTo>
                <a:lnTo>
                  <a:pt x="204" y="765"/>
                </a:lnTo>
                <a:lnTo>
                  <a:pt x="203" y="766"/>
                </a:lnTo>
                <a:lnTo>
                  <a:pt x="203" y="767"/>
                </a:lnTo>
                <a:lnTo>
                  <a:pt x="202" y="767"/>
                </a:lnTo>
                <a:lnTo>
                  <a:pt x="201" y="767"/>
                </a:lnTo>
                <a:lnTo>
                  <a:pt x="201" y="767"/>
                </a:lnTo>
                <a:lnTo>
                  <a:pt x="200" y="767"/>
                </a:lnTo>
                <a:lnTo>
                  <a:pt x="200" y="767"/>
                </a:lnTo>
                <a:lnTo>
                  <a:pt x="199" y="767"/>
                </a:lnTo>
                <a:lnTo>
                  <a:pt x="199" y="766"/>
                </a:lnTo>
                <a:lnTo>
                  <a:pt x="199" y="766"/>
                </a:lnTo>
                <a:lnTo>
                  <a:pt x="198" y="764"/>
                </a:lnTo>
                <a:lnTo>
                  <a:pt x="196" y="758"/>
                </a:lnTo>
                <a:lnTo>
                  <a:pt x="194" y="753"/>
                </a:lnTo>
                <a:lnTo>
                  <a:pt x="193" y="751"/>
                </a:lnTo>
                <a:lnTo>
                  <a:pt x="192" y="747"/>
                </a:lnTo>
                <a:lnTo>
                  <a:pt x="190" y="740"/>
                </a:lnTo>
                <a:lnTo>
                  <a:pt x="189" y="738"/>
                </a:lnTo>
                <a:lnTo>
                  <a:pt x="189" y="737"/>
                </a:lnTo>
                <a:lnTo>
                  <a:pt x="188" y="736"/>
                </a:lnTo>
                <a:lnTo>
                  <a:pt x="187" y="735"/>
                </a:lnTo>
                <a:lnTo>
                  <a:pt x="187" y="734"/>
                </a:lnTo>
                <a:lnTo>
                  <a:pt x="185" y="733"/>
                </a:lnTo>
                <a:lnTo>
                  <a:pt x="181" y="730"/>
                </a:lnTo>
                <a:lnTo>
                  <a:pt x="179" y="728"/>
                </a:lnTo>
                <a:lnTo>
                  <a:pt x="178" y="727"/>
                </a:lnTo>
                <a:lnTo>
                  <a:pt x="175" y="726"/>
                </a:lnTo>
                <a:lnTo>
                  <a:pt x="173" y="725"/>
                </a:lnTo>
                <a:lnTo>
                  <a:pt x="171" y="724"/>
                </a:lnTo>
                <a:lnTo>
                  <a:pt x="167" y="723"/>
                </a:lnTo>
                <a:lnTo>
                  <a:pt x="163" y="722"/>
                </a:lnTo>
                <a:lnTo>
                  <a:pt x="161" y="721"/>
                </a:lnTo>
                <a:lnTo>
                  <a:pt x="158" y="720"/>
                </a:lnTo>
                <a:lnTo>
                  <a:pt x="156" y="718"/>
                </a:lnTo>
                <a:lnTo>
                  <a:pt x="153" y="717"/>
                </a:lnTo>
                <a:lnTo>
                  <a:pt x="152" y="716"/>
                </a:lnTo>
                <a:lnTo>
                  <a:pt x="151" y="715"/>
                </a:lnTo>
                <a:lnTo>
                  <a:pt x="150" y="715"/>
                </a:lnTo>
                <a:lnTo>
                  <a:pt x="150" y="714"/>
                </a:lnTo>
                <a:lnTo>
                  <a:pt x="149" y="713"/>
                </a:lnTo>
                <a:lnTo>
                  <a:pt x="149" y="713"/>
                </a:lnTo>
                <a:lnTo>
                  <a:pt x="149" y="712"/>
                </a:lnTo>
                <a:lnTo>
                  <a:pt x="149" y="712"/>
                </a:lnTo>
                <a:lnTo>
                  <a:pt x="149" y="711"/>
                </a:lnTo>
                <a:lnTo>
                  <a:pt x="149" y="708"/>
                </a:lnTo>
                <a:lnTo>
                  <a:pt x="150" y="704"/>
                </a:lnTo>
                <a:lnTo>
                  <a:pt x="151" y="699"/>
                </a:lnTo>
                <a:lnTo>
                  <a:pt x="151" y="698"/>
                </a:lnTo>
                <a:lnTo>
                  <a:pt x="151" y="695"/>
                </a:lnTo>
                <a:lnTo>
                  <a:pt x="152" y="693"/>
                </a:lnTo>
                <a:lnTo>
                  <a:pt x="152" y="691"/>
                </a:lnTo>
                <a:lnTo>
                  <a:pt x="152" y="689"/>
                </a:lnTo>
                <a:lnTo>
                  <a:pt x="151" y="688"/>
                </a:lnTo>
                <a:lnTo>
                  <a:pt x="151" y="687"/>
                </a:lnTo>
                <a:lnTo>
                  <a:pt x="151" y="686"/>
                </a:lnTo>
                <a:lnTo>
                  <a:pt x="151" y="686"/>
                </a:lnTo>
                <a:lnTo>
                  <a:pt x="150" y="686"/>
                </a:lnTo>
                <a:lnTo>
                  <a:pt x="150" y="686"/>
                </a:lnTo>
                <a:lnTo>
                  <a:pt x="149" y="686"/>
                </a:lnTo>
                <a:lnTo>
                  <a:pt x="149" y="686"/>
                </a:lnTo>
                <a:lnTo>
                  <a:pt x="148" y="687"/>
                </a:lnTo>
                <a:lnTo>
                  <a:pt x="147" y="689"/>
                </a:lnTo>
                <a:lnTo>
                  <a:pt x="147" y="690"/>
                </a:lnTo>
                <a:lnTo>
                  <a:pt x="146" y="690"/>
                </a:lnTo>
                <a:lnTo>
                  <a:pt x="146" y="690"/>
                </a:lnTo>
                <a:lnTo>
                  <a:pt x="145" y="691"/>
                </a:lnTo>
                <a:lnTo>
                  <a:pt x="144" y="691"/>
                </a:lnTo>
                <a:lnTo>
                  <a:pt x="144" y="691"/>
                </a:lnTo>
                <a:lnTo>
                  <a:pt x="143" y="690"/>
                </a:lnTo>
                <a:lnTo>
                  <a:pt x="143" y="690"/>
                </a:lnTo>
                <a:lnTo>
                  <a:pt x="142" y="690"/>
                </a:lnTo>
                <a:lnTo>
                  <a:pt x="141" y="689"/>
                </a:lnTo>
                <a:lnTo>
                  <a:pt x="141" y="689"/>
                </a:lnTo>
                <a:lnTo>
                  <a:pt x="140" y="688"/>
                </a:lnTo>
                <a:lnTo>
                  <a:pt x="139" y="687"/>
                </a:lnTo>
                <a:lnTo>
                  <a:pt x="138" y="685"/>
                </a:lnTo>
                <a:lnTo>
                  <a:pt x="136" y="684"/>
                </a:lnTo>
                <a:lnTo>
                  <a:pt x="136" y="683"/>
                </a:lnTo>
                <a:lnTo>
                  <a:pt x="135" y="681"/>
                </a:lnTo>
                <a:lnTo>
                  <a:pt x="133" y="678"/>
                </a:lnTo>
                <a:lnTo>
                  <a:pt x="133" y="677"/>
                </a:lnTo>
                <a:lnTo>
                  <a:pt x="132" y="676"/>
                </a:lnTo>
                <a:lnTo>
                  <a:pt x="132" y="675"/>
                </a:lnTo>
                <a:lnTo>
                  <a:pt x="131" y="675"/>
                </a:lnTo>
                <a:lnTo>
                  <a:pt x="128" y="672"/>
                </a:lnTo>
                <a:lnTo>
                  <a:pt x="127" y="671"/>
                </a:lnTo>
                <a:lnTo>
                  <a:pt x="127" y="670"/>
                </a:lnTo>
                <a:lnTo>
                  <a:pt x="126" y="669"/>
                </a:lnTo>
                <a:lnTo>
                  <a:pt x="125" y="668"/>
                </a:lnTo>
                <a:lnTo>
                  <a:pt x="125" y="667"/>
                </a:lnTo>
                <a:lnTo>
                  <a:pt x="124" y="663"/>
                </a:lnTo>
                <a:lnTo>
                  <a:pt x="122" y="658"/>
                </a:lnTo>
                <a:lnTo>
                  <a:pt x="121" y="654"/>
                </a:lnTo>
                <a:lnTo>
                  <a:pt x="120" y="653"/>
                </a:lnTo>
                <a:lnTo>
                  <a:pt x="120" y="651"/>
                </a:lnTo>
                <a:lnTo>
                  <a:pt x="119" y="650"/>
                </a:lnTo>
                <a:lnTo>
                  <a:pt x="118" y="648"/>
                </a:lnTo>
                <a:lnTo>
                  <a:pt x="117" y="647"/>
                </a:lnTo>
                <a:lnTo>
                  <a:pt x="116" y="647"/>
                </a:lnTo>
                <a:lnTo>
                  <a:pt x="115" y="645"/>
                </a:lnTo>
                <a:lnTo>
                  <a:pt x="115" y="644"/>
                </a:lnTo>
                <a:lnTo>
                  <a:pt x="114" y="643"/>
                </a:lnTo>
                <a:lnTo>
                  <a:pt x="112" y="640"/>
                </a:lnTo>
                <a:lnTo>
                  <a:pt x="111" y="639"/>
                </a:lnTo>
                <a:lnTo>
                  <a:pt x="109" y="637"/>
                </a:lnTo>
                <a:lnTo>
                  <a:pt x="108" y="634"/>
                </a:lnTo>
                <a:lnTo>
                  <a:pt x="108" y="634"/>
                </a:lnTo>
                <a:lnTo>
                  <a:pt x="107" y="632"/>
                </a:lnTo>
                <a:lnTo>
                  <a:pt x="105" y="630"/>
                </a:lnTo>
                <a:lnTo>
                  <a:pt x="104" y="629"/>
                </a:lnTo>
                <a:lnTo>
                  <a:pt x="103" y="628"/>
                </a:lnTo>
                <a:lnTo>
                  <a:pt x="102" y="627"/>
                </a:lnTo>
                <a:lnTo>
                  <a:pt x="101" y="627"/>
                </a:lnTo>
                <a:lnTo>
                  <a:pt x="100" y="627"/>
                </a:lnTo>
                <a:lnTo>
                  <a:pt x="98" y="626"/>
                </a:lnTo>
                <a:lnTo>
                  <a:pt x="94" y="625"/>
                </a:lnTo>
                <a:lnTo>
                  <a:pt x="92" y="624"/>
                </a:lnTo>
                <a:lnTo>
                  <a:pt x="90" y="624"/>
                </a:lnTo>
                <a:lnTo>
                  <a:pt x="89" y="624"/>
                </a:lnTo>
                <a:lnTo>
                  <a:pt x="87" y="624"/>
                </a:lnTo>
                <a:lnTo>
                  <a:pt x="86" y="625"/>
                </a:lnTo>
                <a:lnTo>
                  <a:pt x="84" y="625"/>
                </a:lnTo>
                <a:lnTo>
                  <a:pt x="82" y="626"/>
                </a:lnTo>
                <a:lnTo>
                  <a:pt x="79" y="628"/>
                </a:lnTo>
                <a:lnTo>
                  <a:pt x="77" y="629"/>
                </a:lnTo>
                <a:lnTo>
                  <a:pt x="75" y="630"/>
                </a:lnTo>
                <a:lnTo>
                  <a:pt x="73" y="632"/>
                </a:lnTo>
                <a:lnTo>
                  <a:pt x="71" y="634"/>
                </a:lnTo>
                <a:lnTo>
                  <a:pt x="71" y="635"/>
                </a:lnTo>
                <a:lnTo>
                  <a:pt x="71" y="635"/>
                </a:lnTo>
                <a:lnTo>
                  <a:pt x="70" y="636"/>
                </a:lnTo>
                <a:lnTo>
                  <a:pt x="70" y="636"/>
                </a:lnTo>
                <a:lnTo>
                  <a:pt x="70" y="636"/>
                </a:lnTo>
                <a:lnTo>
                  <a:pt x="71" y="637"/>
                </a:lnTo>
                <a:lnTo>
                  <a:pt x="71" y="638"/>
                </a:lnTo>
                <a:lnTo>
                  <a:pt x="72" y="639"/>
                </a:lnTo>
                <a:lnTo>
                  <a:pt x="72" y="640"/>
                </a:lnTo>
                <a:lnTo>
                  <a:pt x="73" y="641"/>
                </a:lnTo>
                <a:lnTo>
                  <a:pt x="73" y="641"/>
                </a:lnTo>
                <a:lnTo>
                  <a:pt x="74" y="642"/>
                </a:lnTo>
                <a:lnTo>
                  <a:pt x="81" y="649"/>
                </a:lnTo>
                <a:lnTo>
                  <a:pt x="82" y="650"/>
                </a:lnTo>
                <a:lnTo>
                  <a:pt x="83" y="651"/>
                </a:lnTo>
                <a:lnTo>
                  <a:pt x="83" y="652"/>
                </a:lnTo>
                <a:lnTo>
                  <a:pt x="83" y="653"/>
                </a:lnTo>
                <a:lnTo>
                  <a:pt x="84" y="655"/>
                </a:lnTo>
                <a:lnTo>
                  <a:pt x="85" y="657"/>
                </a:lnTo>
                <a:lnTo>
                  <a:pt x="85" y="657"/>
                </a:lnTo>
                <a:lnTo>
                  <a:pt x="87" y="660"/>
                </a:lnTo>
                <a:lnTo>
                  <a:pt x="88" y="662"/>
                </a:lnTo>
                <a:lnTo>
                  <a:pt x="88" y="663"/>
                </a:lnTo>
                <a:lnTo>
                  <a:pt x="88" y="664"/>
                </a:lnTo>
                <a:lnTo>
                  <a:pt x="89" y="665"/>
                </a:lnTo>
                <a:lnTo>
                  <a:pt x="89" y="666"/>
                </a:lnTo>
                <a:lnTo>
                  <a:pt x="89" y="667"/>
                </a:lnTo>
                <a:lnTo>
                  <a:pt x="89" y="668"/>
                </a:lnTo>
                <a:lnTo>
                  <a:pt x="89" y="669"/>
                </a:lnTo>
                <a:lnTo>
                  <a:pt x="88" y="669"/>
                </a:lnTo>
                <a:lnTo>
                  <a:pt x="88" y="671"/>
                </a:lnTo>
                <a:lnTo>
                  <a:pt x="86" y="673"/>
                </a:lnTo>
                <a:lnTo>
                  <a:pt x="85" y="675"/>
                </a:lnTo>
                <a:lnTo>
                  <a:pt x="83" y="678"/>
                </a:lnTo>
                <a:lnTo>
                  <a:pt x="82" y="682"/>
                </a:lnTo>
                <a:lnTo>
                  <a:pt x="81" y="684"/>
                </a:lnTo>
                <a:lnTo>
                  <a:pt x="80" y="686"/>
                </a:lnTo>
                <a:lnTo>
                  <a:pt x="79" y="687"/>
                </a:lnTo>
                <a:lnTo>
                  <a:pt x="78" y="688"/>
                </a:lnTo>
                <a:lnTo>
                  <a:pt x="77" y="690"/>
                </a:lnTo>
                <a:lnTo>
                  <a:pt x="75" y="692"/>
                </a:lnTo>
                <a:lnTo>
                  <a:pt x="73" y="693"/>
                </a:lnTo>
                <a:lnTo>
                  <a:pt x="71" y="694"/>
                </a:lnTo>
                <a:lnTo>
                  <a:pt x="70" y="695"/>
                </a:lnTo>
                <a:lnTo>
                  <a:pt x="69" y="695"/>
                </a:lnTo>
                <a:lnTo>
                  <a:pt x="68" y="696"/>
                </a:lnTo>
                <a:lnTo>
                  <a:pt x="66" y="696"/>
                </a:lnTo>
                <a:lnTo>
                  <a:pt x="65" y="695"/>
                </a:lnTo>
                <a:lnTo>
                  <a:pt x="63" y="695"/>
                </a:lnTo>
                <a:lnTo>
                  <a:pt x="60" y="694"/>
                </a:lnTo>
                <a:lnTo>
                  <a:pt x="58" y="693"/>
                </a:lnTo>
                <a:lnTo>
                  <a:pt x="56" y="691"/>
                </a:lnTo>
                <a:lnTo>
                  <a:pt x="51" y="688"/>
                </a:lnTo>
                <a:lnTo>
                  <a:pt x="49" y="686"/>
                </a:lnTo>
                <a:lnTo>
                  <a:pt x="48" y="685"/>
                </a:lnTo>
                <a:lnTo>
                  <a:pt x="47" y="684"/>
                </a:lnTo>
                <a:lnTo>
                  <a:pt x="45" y="682"/>
                </a:lnTo>
                <a:lnTo>
                  <a:pt x="45" y="681"/>
                </a:lnTo>
                <a:lnTo>
                  <a:pt x="44" y="680"/>
                </a:lnTo>
                <a:lnTo>
                  <a:pt x="44" y="680"/>
                </a:lnTo>
                <a:lnTo>
                  <a:pt x="43" y="679"/>
                </a:lnTo>
                <a:lnTo>
                  <a:pt x="43" y="678"/>
                </a:lnTo>
                <a:lnTo>
                  <a:pt x="43" y="677"/>
                </a:lnTo>
                <a:lnTo>
                  <a:pt x="44" y="676"/>
                </a:lnTo>
                <a:lnTo>
                  <a:pt x="44" y="675"/>
                </a:lnTo>
                <a:lnTo>
                  <a:pt x="44" y="674"/>
                </a:lnTo>
                <a:lnTo>
                  <a:pt x="45" y="673"/>
                </a:lnTo>
                <a:lnTo>
                  <a:pt x="45" y="672"/>
                </a:lnTo>
                <a:lnTo>
                  <a:pt x="46" y="671"/>
                </a:lnTo>
                <a:lnTo>
                  <a:pt x="47" y="670"/>
                </a:lnTo>
                <a:lnTo>
                  <a:pt x="49" y="668"/>
                </a:lnTo>
                <a:lnTo>
                  <a:pt x="50" y="667"/>
                </a:lnTo>
                <a:lnTo>
                  <a:pt x="50" y="666"/>
                </a:lnTo>
                <a:lnTo>
                  <a:pt x="51" y="666"/>
                </a:lnTo>
                <a:lnTo>
                  <a:pt x="51" y="665"/>
                </a:lnTo>
                <a:lnTo>
                  <a:pt x="51" y="664"/>
                </a:lnTo>
                <a:lnTo>
                  <a:pt x="51" y="663"/>
                </a:lnTo>
                <a:lnTo>
                  <a:pt x="51" y="662"/>
                </a:lnTo>
                <a:lnTo>
                  <a:pt x="50" y="660"/>
                </a:lnTo>
                <a:lnTo>
                  <a:pt x="49" y="659"/>
                </a:lnTo>
                <a:lnTo>
                  <a:pt x="49" y="657"/>
                </a:lnTo>
                <a:lnTo>
                  <a:pt x="48" y="656"/>
                </a:lnTo>
                <a:lnTo>
                  <a:pt x="45" y="652"/>
                </a:lnTo>
                <a:lnTo>
                  <a:pt x="44" y="650"/>
                </a:lnTo>
                <a:lnTo>
                  <a:pt x="43" y="649"/>
                </a:lnTo>
                <a:lnTo>
                  <a:pt x="43" y="648"/>
                </a:lnTo>
                <a:lnTo>
                  <a:pt x="42" y="646"/>
                </a:lnTo>
                <a:lnTo>
                  <a:pt x="41" y="642"/>
                </a:lnTo>
                <a:lnTo>
                  <a:pt x="39" y="637"/>
                </a:lnTo>
                <a:lnTo>
                  <a:pt x="38" y="632"/>
                </a:lnTo>
                <a:lnTo>
                  <a:pt x="38" y="630"/>
                </a:lnTo>
                <a:lnTo>
                  <a:pt x="37" y="628"/>
                </a:lnTo>
                <a:lnTo>
                  <a:pt x="37" y="626"/>
                </a:lnTo>
                <a:lnTo>
                  <a:pt x="37" y="624"/>
                </a:lnTo>
                <a:lnTo>
                  <a:pt x="37" y="622"/>
                </a:lnTo>
                <a:lnTo>
                  <a:pt x="38" y="620"/>
                </a:lnTo>
                <a:lnTo>
                  <a:pt x="38" y="618"/>
                </a:lnTo>
                <a:lnTo>
                  <a:pt x="39" y="617"/>
                </a:lnTo>
                <a:lnTo>
                  <a:pt x="42" y="613"/>
                </a:lnTo>
                <a:lnTo>
                  <a:pt x="43" y="611"/>
                </a:lnTo>
                <a:lnTo>
                  <a:pt x="44" y="608"/>
                </a:lnTo>
                <a:lnTo>
                  <a:pt x="45" y="607"/>
                </a:lnTo>
                <a:lnTo>
                  <a:pt x="46" y="606"/>
                </a:lnTo>
                <a:lnTo>
                  <a:pt x="47" y="605"/>
                </a:lnTo>
                <a:lnTo>
                  <a:pt x="48" y="604"/>
                </a:lnTo>
                <a:lnTo>
                  <a:pt x="49" y="603"/>
                </a:lnTo>
                <a:lnTo>
                  <a:pt x="50" y="603"/>
                </a:lnTo>
                <a:lnTo>
                  <a:pt x="50" y="602"/>
                </a:lnTo>
                <a:lnTo>
                  <a:pt x="50" y="602"/>
                </a:lnTo>
                <a:lnTo>
                  <a:pt x="50" y="602"/>
                </a:lnTo>
                <a:lnTo>
                  <a:pt x="49" y="601"/>
                </a:lnTo>
                <a:lnTo>
                  <a:pt x="49" y="601"/>
                </a:lnTo>
                <a:lnTo>
                  <a:pt x="48" y="601"/>
                </a:lnTo>
                <a:lnTo>
                  <a:pt x="45" y="600"/>
                </a:lnTo>
                <a:lnTo>
                  <a:pt x="42" y="600"/>
                </a:lnTo>
                <a:lnTo>
                  <a:pt x="40" y="600"/>
                </a:lnTo>
                <a:lnTo>
                  <a:pt x="38" y="599"/>
                </a:lnTo>
                <a:lnTo>
                  <a:pt x="35" y="598"/>
                </a:lnTo>
                <a:lnTo>
                  <a:pt x="29" y="597"/>
                </a:lnTo>
                <a:lnTo>
                  <a:pt x="25" y="596"/>
                </a:lnTo>
                <a:lnTo>
                  <a:pt x="21" y="594"/>
                </a:lnTo>
                <a:lnTo>
                  <a:pt x="20" y="594"/>
                </a:lnTo>
                <a:lnTo>
                  <a:pt x="19" y="594"/>
                </a:lnTo>
                <a:lnTo>
                  <a:pt x="19" y="593"/>
                </a:lnTo>
                <a:lnTo>
                  <a:pt x="18" y="593"/>
                </a:lnTo>
                <a:lnTo>
                  <a:pt x="18" y="592"/>
                </a:lnTo>
                <a:lnTo>
                  <a:pt x="18" y="591"/>
                </a:lnTo>
                <a:lnTo>
                  <a:pt x="17" y="591"/>
                </a:lnTo>
                <a:lnTo>
                  <a:pt x="17" y="590"/>
                </a:lnTo>
                <a:lnTo>
                  <a:pt x="17" y="588"/>
                </a:lnTo>
                <a:lnTo>
                  <a:pt x="17" y="585"/>
                </a:lnTo>
                <a:lnTo>
                  <a:pt x="17" y="583"/>
                </a:lnTo>
                <a:lnTo>
                  <a:pt x="17" y="582"/>
                </a:lnTo>
                <a:lnTo>
                  <a:pt x="17" y="578"/>
                </a:lnTo>
                <a:lnTo>
                  <a:pt x="17" y="577"/>
                </a:lnTo>
                <a:lnTo>
                  <a:pt x="17" y="576"/>
                </a:lnTo>
                <a:lnTo>
                  <a:pt x="17" y="574"/>
                </a:lnTo>
                <a:lnTo>
                  <a:pt x="18" y="573"/>
                </a:lnTo>
                <a:lnTo>
                  <a:pt x="18" y="572"/>
                </a:lnTo>
                <a:lnTo>
                  <a:pt x="18" y="571"/>
                </a:lnTo>
                <a:lnTo>
                  <a:pt x="19" y="571"/>
                </a:lnTo>
                <a:lnTo>
                  <a:pt x="19" y="570"/>
                </a:lnTo>
                <a:lnTo>
                  <a:pt x="20" y="570"/>
                </a:lnTo>
                <a:lnTo>
                  <a:pt x="21" y="570"/>
                </a:lnTo>
                <a:lnTo>
                  <a:pt x="25" y="571"/>
                </a:lnTo>
                <a:lnTo>
                  <a:pt x="31" y="572"/>
                </a:lnTo>
                <a:lnTo>
                  <a:pt x="32" y="572"/>
                </a:lnTo>
                <a:lnTo>
                  <a:pt x="33" y="572"/>
                </a:lnTo>
                <a:lnTo>
                  <a:pt x="34" y="572"/>
                </a:lnTo>
                <a:lnTo>
                  <a:pt x="35" y="572"/>
                </a:lnTo>
                <a:lnTo>
                  <a:pt x="36" y="572"/>
                </a:lnTo>
                <a:lnTo>
                  <a:pt x="36" y="571"/>
                </a:lnTo>
                <a:lnTo>
                  <a:pt x="37" y="571"/>
                </a:lnTo>
                <a:lnTo>
                  <a:pt x="37" y="570"/>
                </a:lnTo>
                <a:lnTo>
                  <a:pt x="38" y="569"/>
                </a:lnTo>
                <a:lnTo>
                  <a:pt x="38" y="569"/>
                </a:lnTo>
                <a:lnTo>
                  <a:pt x="38" y="568"/>
                </a:lnTo>
                <a:lnTo>
                  <a:pt x="39" y="564"/>
                </a:lnTo>
                <a:lnTo>
                  <a:pt x="40" y="562"/>
                </a:lnTo>
                <a:lnTo>
                  <a:pt x="40" y="561"/>
                </a:lnTo>
                <a:lnTo>
                  <a:pt x="41" y="560"/>
                </a:lnTo>
                <a:lnTo>
                  <a:pt x="41" y="559"/>
                </a:lnTo>
                <a:lnTo>
                  <a:pt x="42" y="558"/>
                </a:lnTo>
                <a:lnTo>
                  <a:pt x="42" y="558"/>
                </a:lnTo>
                <a:lnTo>
                  <a:pt x="42" y="558"/>
                </a:lnTo>
                <a:lnTo>
                  <a:pt x="42" y="557"/>
                </a:lnTo>
                <a:lnTo>
                  <a:pt x="42" y="554"/>
                </a:lnTo>
                <a:lnTo>
                  <a:pt x="42" y="551"/>
                </a:lnTo>
                <a:lnTo>
                  <a:pt x="43" y="548"/>
                </a:lnTo>
                <a:lnTo>
                  <a:pt x="44" y="544"/>
                </a:lnTo>
                <a:lnTo>
                  <a:pt x="45" y="542"/>
                </a:lnTo>
                <a:lnTo>
                  <a:pt x="45" y="540"/>
                </a:lnTo>
                <a:lnTo>
                  <a:pt x="45" y="540"/>
                </a:lnTo>
                <a:lnTo>
                  <a:pt x="45" y="539"/>
                </a:lnTo>
                <a:lnTo>
                  <a:pt x="43" y="534"/>
                </a:lnTo>
                <a:lnTo>
                  <a:pt x="42" y="532"/>
                </a:lnTo>
                <a:lnTo>
                  <a:pt x="42" y="531"/>
                </a:lnTo>
                <a:lnTo>
                  <a:pt x="42" y="529"/>
                </a:lnTo>
                <a:lnTo>
                  <a:pt x="42" y="528"/>
                </a:lnTo>
                <a:lnTo>
                  <a:pt x="42" y="526"/>
                </a:lnTo>
                <a:lnTo>
                  <a:pt x="42" y="525"/>
                </a:lnTo>
                <a:lnTo>
                  <a:pt x="43" y="523"/>
                </a:lnTo>
                <a:lnTo>
                  <a:pt x="43" y="522"/>
                </a:lnTo>
                <a:lnTo>
                  <a:pt x="44" y="520"/>
                </a:lnTo>
                <a:lnTo>
                  <a:pt x="45" y="519"/>
                </a:lnTo>
                <a:lnTo>
                  <a:pt x="46" y="518"/>
                </a:lnTo>
                <a:lnTo>
                  <a:pt x="46" y="517"/>
                </a:lnTo>
                <a:lnTo>
                  <a:pt x="50" y="512"/>
                </a:lnTo>
                <a:lnTo>
                  <a:pt x="53" y="508"/>
                </a:lnTo>
                <a:lnTo>
                  <a:pt x="54" y="507"/>
                </a:lnTo>
                <a:lnTo>
                  <a:pt x="55" y="505"/>
                </a:lnTo>
                <a:lnTo>
                  <a:pt x="55" y="504"/>
                </a:lnTo>
                <a:lnTo>
                  <a:pt x="56" y="503"/>
                </a:lnTo>
                <a:lnTo>
                  <a:pt x="56" y="501"/>
                </a:lnTo>
                <a:lnTo>
                  <a:pt x="57" y="498"/>
                </a:lnTo>
                <a:lnTo>
                  <a:pt x="57" y="496"/>
                </a:lnTo>
                <a:lnTo>
                  <a:pt x="57" y="493"/>
                </a:lnTo>
                <a:lnTo>
                  <a:pt x="57" y="492"/>
                </a:lnTo>
                <a:lnTo>
                  <a:pt x="57" y="490"/>
                </a:lnTo>
                <a:lnTo>
                  <a:pt x="57" y="485"/>
                </a:lnTo>
                <a:lnTo>
                  <a:pt x="56" y="483"/>
                </a:lnTo>
                <a:lnTo>
                  <a:pt x="56" y="482"/>
                </a:lnTo>
                <a:lnTo>
                  <a:pt x="55" y="481"/>
                </a:lnTo>
                <a:lnTo>
                  <a:pt x="55" y="479"/>
                </a:lnTo>
                <a:lnTo>
                  <a:pt x="54" y="478"/>
                </a:lnTo>
                <a:lnTo>
                  <a:pt x="53" y="478"/>
                </a:lnTo>
                <a:lnTo>
                  <a:pt x="52" y="477"/>
                </a:lnTo>
                <a:lnTo>
                  <a:pt x="51" y="476"/>
                </a:lnTo>
                <a:lnTo>
                  <a:pt x="50" y="475"/>
                </a:lnTo>
                <a:lnTo>
                  <a:pt x="49" y="475"/>
                </a:lnTo>
                <a:lnTo>
                  <a:pt x="49" y="474"/>
                </a:lnTo>
                <a:lnTo>
                  <a:pt x="47" y="474"/>
                </a:lnTo>
                <a:lnTo>
                  <a:pt x="43" y="473"/>
                </a:lnTo>
                <a:lnTo>
                  <a:pt x="42" y="473"/>
                </a:lnTo>
                <a:lnTo>
                  <a:pt x="40" y="472"/>
                </a:lnTo>
                <a:lnTo>
                  <a:pt x="39" y="472"/>
                </a:lnTo>
                <a:lnTo>
                  <a:pt x="39" y="472"/>
                </a:lnTo>
                <a:lnTo>
                  <a:pt x="38" y="472"/>
                </a:lnTo>
                <a:lnTo>
                  <a:pt x="38" y="471"/>
                </a:lnTo>
                <a:lnTo>
                  <a:pt x="38" y="471"/>
                </a:lnTo>
                <a:lnTo>
                  <a:pt x="37" y="471"/>
                </a:lnTo>
                <a:lnTo>
                  <a:pt x="37" y="470"/>
                </a:lnTo>
                <a:lnTo>
                  <a:pt x="37" y="469"/>
                </a:lnTo>
                <a:lnTo>
                  <a:pt x="38" y="468"/>
                </a:lnTo>
                <a:lnTo>
                  <a:pt x="39" y="465"/>
                </a:lnTo>
                <a:lnTo>
                  <a:pt x="39" y="464"/>
                </a:lnTo>
                <a:lnTo>
                  <a:pt x="39" y="462"/>
                </a:lnTo>
                <a:lnTo>
                  <a:pt x="39" y="461"/>
                </a:lnTo>
                <a:lnTo>
                  <a:pt x="39" y="460"/>
                </a:lnTo>
                <a:lnTo>
                  <a:pt x="39" y="459"/>
                </a:lnTo>
                <a:lnTo>
                  <a:pt x="37" y="455"/>
                </a:lnTo>
                <a:lnTo>
                  <a:pt x="37" y="454"/>
                </a:lnTo>
                <a:lnTo>
                  <a:pt x="37" y="453"/>
                </a:lnTo>
                <a:lnTo>
                  <a:pt x="36" y="449"/>
                </a:lnTo>
                <a:lnTo>
                  <a:pt x="36" y="448"/>
                </a:lnTo>
                <a:lnTo>
                  <a:pt x="36" y="447"/>
                </a:lnTo>
                <a:lnTo>
                  <a:pt x="35" y="446"/>
                </a:lnTo>
                <a:lnTo>
                  <a:pt x="34" y="444"/>
                </a:lnTo>
                <a:lnTo>
                  <a:pt x="33" y="443"/>
                </a:lnTo>
                <a:lnTo>
                  <a:pt x="30" y="440"/>
                </a:lnTo>
                <a:lnTo>
                  <a:pt x="27" y="437"/>
                </a:lnTo>
                <a:lnTo>
                  <a:pt x="25" y="434"/>
                </a:lnTo>
                <a:lnTo>
                  <a:pt x="24" y="432"/>
                </a:lnTo>
                <a:lnTo>
                  <a:pt x="23" y="431"/>
                </a:lnTo>
                <a:lnTo>
                  <a:pt x="21" y="428"/>
                </a:lnTo>
                <a:lnTo>
                  <a:pt x="20" y="425"/>
                </a:lnTo>
                <a:lnTo>
                  <a:pt x="19" y="423"/>
                </a:lnTo>
                <a:lnTo>
                  <a:pt x="18" y="419"/>
                </a:lnTo>
                <a:lnTo>
                  <a:pt x="17" y="417"/>
                </a:lnTo>
                <a:lnTo>
                  <a:pt x="17" y="416"/>
                </a:lnTo>
                <a:lnTo>
                  <a:pt x="16" y="415"/>
                </a:lnTo>
                <a:lnTo>
                  <a:pt x="15" y="413"/>
                </a:lnTo>
                <a:lnTo>
                  <a:pt x="12" y="408"/>
                </a:lnTo>
                <a:lnTo>
                  <a:pt x="11" y="407"/>
                </a:lnTo>
                <a:lnTo>
                  <a:pt x="11" y="405"/>
                </a:lnTo>
                <a:lnTo>
                  <a:pt x="10" y="404"/>
                </a:lnTo>
                <a:lnTo>
                  <a:pt x="10" y="402"/>
                </a:lnTo>
                <a:lnTo>
                  <a:pt x="10" y="401"/>
                </a:lnTo>
                <a:lnTo>
                  <a:pt x="10" y="398"/>
                </a:lnTo>
                <a:lnTo>
                  <a:pt x="10" y="397"/>
                </a:lnTo>
                <a:lnTo>
                  <a:pt x="10" y="396"/>
                </a:lnTo>
                <a:lnTo>
                  <a:pt x="10" y="394"/>
                </a:lnTo>
                <a:lnTo>
                  <a:pt x="11" y="393"/>
                </a:lnTo>
                <a:lnTo>
                  <a:pt x="11" y="391"/>
                </a:lnTo>
                <a:lnTo>
                  <a:pt x="11" y="390"/>
                </a:lnTo>
                <a:lnTo>
                  <a:pt x="12" y="389"/>
                </a:lnTo>
                <a:lnTo>
                  <a:pt x="12" y="387"/>
                </a:lnTo>
                <a:lnTo>
                  <a:pt x="14" y="386"/>
                </a:lnTo>
                <a:lnTo>
                  <a:pt x="16" y="382"/>
                </a:lnTo>
                <a:lnTo>
                  <a:pt x="17" y="381"/>
                </a:lnTo>
                <a:lnTo>
                  <a:pt x="17" y="380"/>
                </a:lnTo>
                <a:lnTo>
                  <a:pt x="18" y="379"/>
                </a:lnTo>
                <a:lnTo>
                  <a:pt x="18" y="378"/>
                </a:lnTo>
                <a:lnTo>
                  <a:pt x="18" y="376"/>
                </a:lnTo>
                <a:lnTo>
                  <a:pt x="18" y="375"/>
                </a:lnTo>
                <a:lnTo>
                  <a:pt x="18" y="373"/>
                </a:lnTo>
                <a:lnTo>
                  <a:pt x="17" y="368"/>
                </a:lnTo>
                <a:lnTo>
                  <a:pt x="17" y="366"/>
                </a:lnTo>
                <a:lnTo>
                  <a:pt x="16" y="364"/>
                </a:lnTo>
                <a:lnTo>
                  <a:pt x="16" y="360"/>
                </a:lnTo>
                <a:lnTo>
                  <a:pt x="16" y="354"/>
                </a:lnTo>
                <a:lnTo>
                  <a:pt x="15" y="352"/>
                </a:lnTo>
                <a:lnTo>
                  <a:pt x="15" y="350"/>
                </a:lnTo>
                <a:lnTo>
                  <a:pt x="14" y="348"/>
                </a:lnTo>
                <a:lnTo>
                  <a:pt x="12" y="342"/>
                </a:lnTo>
                <a:lnTo>
                  <a:pt x="9" y="335"/>
                </a:lnTo>
                <a:lnTo>
                  <a:pt x="8" y="331"/>
                </a:lnTo>
                <a:lnTo>
                  <a:pt x="7" y="329"/>
                </a:lnTo>
                <a:lnTo>
                  <a:pt x="7" y="326"/>
                </a:lnTo>
                <a:lnTo>
                  <a:pt x="5" y="319"/>
                </a:lnTo>
                <a:lnTo>
                  <a:pt x="4" y="316"/>
                </a:lnTo>
                <a:lnTo>
                  <a:pt x="3" y="312"/>
                </a:lnTo>
                <a:lnTo>
                  <a:pt x="1" y="307"/>
                </a:lnTo>
                <a:lnTo>
                  <a:pt x="1" y="305"/>
                </a:lnTo>
                <a:lnTo>
                  <a:pt x="0" y="303"/>
                </a:lnTo>
                <a:lnTo>
                  <a:pt x="0" y="302"/>
                </a:lnTo>
                <a:lnTo>
                  <a:pt x="0" y="301"/>
                </a:lnTo>
                <a:lnTo>
                  <a:pt x="0" y="300"/>
                </a:lnTo>
                <a:lnTo>
                  <a:pt x="1" y="300"/>
                </a:lnTo>
                <a:lnTo>
                  <a:pt x="1" y="299"/>
                </a:lnTo>
                <a:lnTo>
                  <a:pt x="1" y="299"/>
                </a:lnTo>
                <a:lnTo>
                  <a:pt x="2" y="298"/>
                </a:lnTo>
                <a:lnTo>
                  <a:pt x="2" y="298"/>
                </a:lnTo>
                <a:lnTo>
                  <a:pt x="3" y="297"/>
                </a:lnTo>
                <a:lnTo>
                  <a:pt x="4" y="297"/>
                </a:lnTo>
                <a:lnTo>
                  <a:pt x="5" y="296"/>
                </a:lnTo>
                <a:lnTo>
                  <a:pt x="7" y="296"/>
                </a:lnTo>
                <a:lnTo>
                  <a:pt x="10" y="296"/>
                </a:lnTo>
                <a:lnTo>
                  <a:pt x="12" y="295"/>
                </a:lnTo>
                <a:lnTo>
                  <a:pt x="13" y="295"/>
                </a:lnTo>
                <a:lnTo>
                  <a:pt x="14" y="294"/>
                </a:lnTo>
                <a:lnTo>
                  <a:pt x="15" y="294"/>
                </a:lnTo>
                <a:lnTo>
                  <a:pt x="15" y="293"/>
                </a:lnTo>
                <a:lnTo>
                  <a:pt x="17" y="292"/>
                </a:lnTo>
                <a:lnTo>
                  <a:pt x="18" y="290"/>
                </a:lnTo>
                <a:lnTo>
                  <a:pt x="19" y="289"/>
                </a:lnTo>
                <a:lnTo>
                  <a:pt x="20" y="287"/>
                </a:lnTo>
                <a:lnTo>
                  <a:pt x="21" y="286"/>
                </a:lnTo>
                <a:lnTo>
                  <a:pt x="25" y="283"/>
                </a:lnTo>
                <a:lnTo>
                  <a:pt x="26" y="281"/>
                </a:lnTo>
                <a:lnTo>
                  <a:pt x="31" y="278"/>
                </a:lnTo>
                <a:lnTo>
                  <a:pt x="32" y="276"/>
                </a:lnTo>
                <a:lnTo>
                  <a:pt x="33" y="275"/>
                </a:lnTo>
                <a:lnTo>
                  <a:pt x="34" y="274"/>
                </a:lnTo>
                <a:lnTo>
                  <a:pt x="35" y="273"/>
                </a:lnTo>
                <a:lnTo>
                  <a:pt x="35" y="272"/>
                </a:lnTo>
                <a:lnTo>
                  <a:pt x="36" y="271"/>
                </a:lnTo>
                <a:lnTo>
                  <a:pt x="37" y="269"/>
                </a:lnTo>
                <a:lnTo>
                  <a:pt x="37" y="267"/>
                </a:lnTo>
                <a:lnTo>
                  <a:pt x="37" y="266"/>
                </a:lnTo>
                <a:lnTo>
                  <a:pt x="37" y="265"/>
                </a:lnTo>
                <a:lnTo>
                  <a:pt x="37" y="263"/>
                </a:lnTo>
                <a:lnTo>
                  <a:pt x="37" y="258"/>
                </a:lnTo>
                <a:lnTo>
                  <a:pt x="36" y="256"/>
                </a:lnTo>
                <a:lnTo>
                  <a:pt x="36" y="253"/>
                </a:lnTo>
                <a:lnTo>
                  <a:pt x="36" y="252"/>
                </a:lnTo>
                <a:lnTo>
                  <a:pt x="35" y="250"/>
                </a:lnTo>
                <a:lnTo>
                  <a:pt x="36" y="249"/>
                </a:lnTo>
                <a:lnTo>
                  <a:pt x="36" y="248"/>
                </a:lnTo>
                <a:lnTo>
                  <a:pt x="36" y="247"/>
                </a:lnTo>
                <a:lnTo>
                  <a:pt x="36" y="245"/>
                </a:lnTo>
                <a:lnTo>
                  <a:pt x="38" y="241"/>
                </a:lnTo>
                <a:lnTo>
                  <a:pt x="38" y="240"/>
                </a:lnTo>
                <a:lnTo>
                  <a:pt x="38" y="239"/>
                </a:lnTo>
                <a:lnTo>
                  <a:pt x="38" y="237"/>
                </a:lnTo>
                <a:lnTo>
                  <a:pt x="38" y="236"/>
                </a:lnTo>
                <a:lnTo>
                  <a:pt x="37" y="231"/>
                </a:lnTo>
                <a:lnTo>
                  <a:pt x="37" y="229"/>
                </a:lnTo>
                <a:lnTo>
                  <a:pt x="37" y="227"/>
                </a:lnTo>
                <a:lnTo>
                  <a:pt x="37" y="226"/>
                </a:lnTo>
                <a:lnTo>
                  <a:pt x="38" y="225"/>
                </a:lnTo>
                <a:lnTo>
                  <a:pt x="38" y="224"/>
                </a:lnTo>
                <a:lnTo>
                  <a:pt x="38" y="223"/>
                </a:lnTo>
                <a:lnTo>
                  <a:pt x="40" y="220"/>
                </a:lnTo>
                <a:lnTo>
                  <a:pt x="41" y="219"/>
                </a:lnTo>
                <a:lnTo>
                  <a:pt x="43" y="214"/>
                </a:lnTo>
                <a:lnTo>
                  <a:pt x="44" y="210"/>
                </a:lnTo>
                <a:lnTo>
                  <a:pt x="45" y="208"/>
                </a:lnTo>
                <a:lnTo>
                  <a:pt x="47" y="203"/>
                </a:lnTo>
                <a:lnTo>
                  <a:pt x="51" y="192"/>
                </a:lnTo>
                <a:lnTo>
                  <a:pt x="52" y="187"/>
                </a:lnTo>
                <a:lnTo>
                  <a:pt x="55" y="181"/>
                </a:lnTo>
                <a:lnTo>
                  <a:pt x="55" y="179"/>
                </a:lnTo>
                <a:lnTo>
                  <a:pt x="56" y="177"/>
                </a:lnTo>
                <a:lnTo>
                  <a:pt x="56" y="175"/>
                </a:lnTo>
                <a:lnTo>
                  <a:pt x="57" y="173"/>
                </a:lnTo>
                <a:lnTo>
                  <a:pt x="57" y="171"/>
                </a:lnTo>
                <a:lnTo>
                  <a:pt x="57" y="169"/>
                </a:lnTo>
                <a:lnTo>
                  <a:pt x="57" y="167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5"/>
                </a:lnTo>
                <a:lnTo>
                  <a:pt x="59" y="164"/>
                </a:lnTo>
                <a:lnTo>
                  <a:pt x="60" y="163"/>
                </a:lnTo>
                <a:lnTo>
                  <a:pt x="60" y="163"/>
                </a:lnTo>
                <a:lnTo>
                  <a:pt x="61" y="162"/>
                </a:lnTo>
                <a:lnTo>
                  <a:pt x="65" y="157"/>
                </a:lnTo>
                <a:lnTo>
                  <a:pt x="66" y="156"/>
                </a:lnTo>
                <a:lnTo>
                  <a:pt x="67" y="155"/>
                </a:lnTo>
                <a:lnTo>
                  <a:pt x="69" y="154"/>
                </a:lnTo>
                <a:lnTo>
                  <a:pt x="71" y="152"/>
                </a:lnTo>
                <a:lnTo>
                  <a:pt x="72" y="151"/>
                </a:lnTo>
                <a:lnTo>
                  <a:pt x="74" y="150"/>
                </a:lnTo>
                <a:lnTo>
                  <a:pt x="75" y="150"/>
                </a:lnTo>
                <a:lnTo>
                  <a:pt x="76" y="149"/>
                </a:lnTo>
                <a:lnTo>
                  <a:pt x="78" y="149"/>
                </a:lnTo>
                <a:lnTo>
                  <a:pt x="79" y="148"/>
                </a:lnTo>
                <a:lnTo>
                  <a:pt x="81" y="148"/>
                </a:lnTo>
                <a:lnTo>
                  <a:pt x="86" y="147"/>
                </a:lnTo>
                <a:lnTo>
                  <a:pt x="88" y="147"/>
                </a:lnTo>
                <a:lnTo>
                  <a:pt x="91" y="146"/>
                </a:lnTo>
                <a:lnTo>
                  <a:pt x="92" y="146"/>
                </a:lnTo>
                <a:lnTo>
                  <a:pt x="94" y="145"/>
                </a:lnTo>
                <a:lnTo>
                  <a:pt x="95" y="144"/>
                </a:lnTo>
                <a:lnTo>
                  <a:pt x="97" y="143"/>
                </a:lnTo>
                <a:lnTo>
                  <a:pt x="99" y="141"/>
                </a:lnTo>
                <a:lnTo>
                  <a:pt x="100" y="140"/>
                </a:lnTo>
                <a:lnTo>
                  <a:pt x="101" y="140"/>
                </a:lnTo>
                <a:lnTo>
                  <a:pt x="102" y="139"/>
                </a:lnTo>
                <a:lnTo>
                  <a:pt x="102" y="139"/>
                </a:lnTo>
                <a:lnTo>
                  <a:pt x="103" y="139"/>
                </a:lnTo>
                <a:lnTo>
                  <a:pt x="104" y="139"/>
                </a:lnTo>
                <a:lnTo>
                  <a:pt x="105" y="139"/>
                </a:lnTo>
                <a:lnTo>
                  <a:pt x="106" y="140"/>
                </a:lnTo>
                <a:lnTo>
                  <a:pt x="107" y="141"/>
                </a:lnTo>
                <a:lnTo>
                  <a:pt x="111" y="145"/>
                </a:lnTo>
                <a:lnTo>
                  <a:pt x="113" y="146"/>
                </a:lnTo>
                <a:lnTo>
                  <a:pt x="113" y="147"/>
                </a:lnTo>
                <a:lnTo>
                  <a:pt x="114" y="147"/>
                </a:lnTo>
                <a:lnTo>
                  <a:pt x="115" y="147"/>
                </a:lnTo>
                <a:lnTo>
                  <a:pt x="116" y="148"/>
                </a:lnTo>
                <a:lnTo>
                  <a:pt x="117" y="148"/>
                </a:lnTo>
                <a:lnTo>
                  <a:pt x="118" y="147"/>
                </a:lnTo>
                <a:lnTo>
                  <a:pt x="119" y="147"/>
                </a:lnTo>
                <a:lnTo>
                  <a:pt x="119" y="146"/>
                </a:lnTo>
                <a:lnTo>
                  <a:pt x="120" y="145"/>
                </a:lnTo>
                <a:lnTo>
                  <a:pt x="121" y="144"/>
                </a:lnTo>
                <a:lnTo>
                  <a:pt x="121" y="143"/>
                </a:lnTo>
                <a:lnTo>
                  <a:pt x="122" y="142"/>
                </a:lnTo>
                <a:lnTo>
                  <a:pt x="122" y="141"/>
                </a:lnTo>
                <a:lnTo>
                  <a:pt x="121" y="139"/>
                </a:lnTo>
                <a:lnTo>
                  <a:pt x="121" y="138"/>
                </a:lnTo>
                <a:lnTo>
                  <a:pt x="120" y="134"/>
                </a:lnTo>
                <a:lnTo>
                  <a:pt x="119" y="132"/>
                </a:lnTo>
                <a:lnTo>
                  <a:pt x="119" y="129"/>
                </a:lnTo>
                <a:lnTo>
                  <a:pt x="119" y="127"/>
                </a:lnTo>
                <a:lnTo>
                  <a:pt x="118" y="126"/>
                </a:lnTo>
                <a:lnTo>
                  <a:pt x="119" y="124"/>
                </a:lnTo>
                <a:lnTo>
                  <a:pt x="119" y="119"/>
                </a:lnTo>
                <a:lnTo>
                  <a:pt x="119" y="116"/>
                </a:lnTo>
                <a:lnTo>
                  <a:pt x="120" y="114"/>
                </a:lnTo>
                <a:lnTo>
                  <a:pt x="119" y="111"/>
                </a:lnTo>
                <a:lnTo>
                  <a:pt x="119" y="109"/>
                </a:lnTo>
                <a:lnTo>
                  <a:pt x="118" y="107"/>
                </a:lnTo>
                <a:lnTo>
                  <a:pt x="118" y="105"/>
                </a:lnTo>
                <a:lnTo>
                  <a:pt x="117" y="103"/>
                </a:lnTo>
                <a:lnTo>
                  <a:pt x="115" y="101"/>
                </a:lnTo>
                <a:lnTo>
                  <a:pt x="114" y="99"/>
                </a:lnTo>
                <a:lnTo>
                  <a:pt x="112" y="98"/>
                </a:lnTo>
                <a:lnTo>
                  <a:pt x="111" y="97"/>
                </a:lnTo>
                <a:lnTo>
                  <a:pt x="110" y="96"/>
                </a:lnTo>
                <a:lnTo>
                  <a:pt x="108" y="94"/>
                </a:lnTo>
                <a:lnTo>
                  <a:pt x="100" y="90"/>
                </a:lnTo>
                <a:lnTo>
                  <a:pt x="98" y="89"/>
                </a:lnTo>
                <a:lnTo>
                  <a:pt x="95" y="88"/>
                </a:lnTo>
                <a:lnTo>
                  <a:pt x="94" y="87"/>
                </a:lnTo>
                <a:lnTo>
                  <a:pt x="92" y="86"/>
                </a:lnTo>
                <a:lnTo>
                  <a:pt x="91" y="85"/>
                </a:lnTo>
                <a:lnTo>
                  <a:pt x="90" y="84"/>
                </a:lnTo>
                <a:lnTo>
                  <a:pt x="89" y="83"/>
                </a:lnTo>
                <a:lnTo>
                  <a:pt x="88" y="82"/>
                </a:lnTo>
                <a:lnTo>
                  <a:pt x="88" y="80"/>
                </a:lnTo>
                <a:lnTo>
                  <a:pt x="87" y="79"/>
                </a:lnTo>
                <a:lnTo>
                  <a:pt x="86" y="77"/>
                </a:lnTo>
                <a:lnTo>
                  <a:pt x="84" y="70"/>
                </a:lnTo>
                <a:lnTo>
                  <a:pt x="80" y="64"/>
                </a:lnTo>
                <a:lnTo>
                  <a:pt x="79" y="60"/>
                </a:lnTo>
                <a:lnTo>
                  <a:pt x="78" y="57"/>
                </a:lnTo>
                <a:lnTo>
                  <a:pt x="76" y="52"/>
                </a:lnTo>
                <a:lnTo>
                  <a:pt x="75" y="48"/>
                </a:lnTo>
                <a:lnTo>
                  <a:pt x="74" y="46"/>
                </a:lnTo>
                <a:lnTo>
                  <a:pt x="73" y="44"/>
                </a:lnTo>
                <a:lnTo>
                  <a:pt x="72" y="43"/>
                </a:lnTo>
                <a:lnTo>
                  <a:pt x="72" y="42"/>
                </a:lnTo>
                <a:lnTo>
                  <a:pt x="71" y="41"/>
                </a:lnTo>
                <a:lnTo>
                  <a:pt x="70" y="40"/>
                </a:lnTo>
                <a:lnTo>
                  <a:pt x="69" y="39"/>
                </a:lnTo>
                <a:lnTo>
                  <a:pt x="65" y="36"/>
                </a:lnTo>
                <a:lnTo>
                  <a:pt x="61" y="32"/>
                </a:lnTo>
                <a:lnTo>
                  <a:pt x="59" y="31"/>
                </a:lnTo>
                <a:lnTo>
                  <a:pt x="58" y="30"/>
                </a:lnTo>
                <a:lnTo>
                  <a:pt x="58" y="29"/>
                </a:lnTo>
                <a:lnTo>
                  <a:pt x="57" y="28"/>
                </a:lnTo>
                <a:lnTo>
                  <a:pt x="56" y="27"/>
                </a:lnTo>
                <a:lnTo>
                  <a:pt x="56" y="26"/>
                </a:lnTo>
                <a:lnTo>
                  <a:pt x="55" y="25"/>
                </a:lnTo>
                <a:lnTo>
                  <a:pt x="55" y="24"/>
                </a:lnTo>
                <a:lnTo>
                  <a:pt x="55" y="23"/>
                </a:lnTo>
                <a:lnTo>
                  <a:pt x="55" y="22"/>
                </a:lnTo>
                <a:lnTo>
                  <a:pt x="55" y="21"/>
                </a:lnTo>
                <a:lnTo>
                  <a:pt x="56" y="19"/>
                </a:lnTo>
                <a:lnTo>
                  <a:pt x="56" y="17"/>
                </a:lnTo>
                <a:lnTo>
                  <a:pt x="57" y="15"/>
                </a:lnTo>
                <a:lnTo>
                  <a:pt x="58" y="13"/>
                </a:lnTo>
                <a:lnTo>
                  <a:pt x="60" y="11"/>
                </a:lnTo>
                <a:lnTo>
                  <a:pt x="61" y="9"/>
                </a:lnTo>
                <a:lnTo>
                  <a:pt x="63" y="7"/>
                </a:lnTo>
                <a:lnTo>
                  <a:pt x="64" y="5"/>
                </a:lnTo>
                <a:lnTo>
                  <a:pt x="65" y="4"/>
                </a:lnTo>
                <a:lnTo>
                  <a:pt x="67" y="3"/>
                </a:lnTo>
                <a:lnTo>
                  <a:pt x="69" y="1"/>
                </a:lnTo>
                <a:lnTo>
                  <a:pt x="70" y="1"/>
                </a:lnTo>
                <a:lnTo>
                  <a:pt x="71" y="0"/>
                </a:lnTo>
                <a:lnTo>
                  <a:pt x="72" y="0"/>
                </a:lnTo>
                <a:lnTo>
                  <a:pt x="72" y="0"/>
                </a:lnTo>
                <a:lnTo>
                  <a:pt x="72" y="1"/>
                </a:lnTo>
                <a:lnTo>
                  <a:pt x="74" y="2"/>
                </a:lnTo>
                <a:lnTo>
                  <a:pt x="76" y="4"/>
                </a:lnTo>
                <a:lnTo>
                  <a:pt x="79" y="5"/>
                </a:lnTo>
                <a:lnTo>
                  <a:pt x="83" y="7"/>
                </a:lnTo>
                <a:lnTo>
                  <a:pt x="89" y="11"/>
                </a:lnTo>
                <a:lnTo>
                  <a:pt x="92" y="13"/>
                </a:lnTo>
                <a:lnTo>
                  <a:pt x="96" y="15"/>
                </a:lnTo>
                <a:lnTo>
                  <a:pt x="97" y="15"/>
                </a:lnTo>
                <a:lnTo>
                  <a:pt x="98" y="16"/>
                </a:lnTo>
                <a:lnTo>
                  <a:pt x="100" y="16"/>
                </a:lnTo>
                <a:lnTo>
                  <a:pt x="102" y="16"/>
                </a:lnTo>
                <a:lnTo>
                  <a:pt x="104" y="16"/>
                </a:lnTo>
                <a:lnTo>
                  <a:pt x="107" y="16"/>
                </a:lnTo>
                <a:lnTo>
                  <a:pt x="109" y="16"/>
                </a:lnTo>
                <a:lnTo>
                  <a:pt x="111" y="16"/>
                </a:lnTo>
                <a:lnTo>
                  <a:pt x="113" y="17"/>
                </a:lnTo>
                <a:lnTo>
                  <a:pt x="118" y="18"/>
                </a:lnTo>
                <a:lnTo>
                  <a:pt x="120" y="19"/>
                </a:lnTo>
                <a:lnTo>
                  <a:pt x="122" y="20"/>
                </a:lnTo>
                <a:lnTo>
                  <a:pt x="130" y="23"/>
                </a:lnTo>
                <a:lnTo>
                  <a:pt x="133" y="24"/>
                </a:lnTo>
                <a:lnTo>
                  <a:pt x="135" y="25"/>
                </a:lnTo>
                <a:lnTo>
                  <a:pt x="138" y="26"/>
                </a:lnTo>
                <a:lnTo>
                  <a:pt x="142" y="27"/>
                </a:lnTo>
                <a:lnTo>
                  <a:pt x="144" y="27"/>
                </a:lnTo>
                <a:lnTo>
                  <a:pt x="149" y="28"/>
                </a:lnTo>
                <a:lnTo>
                  <a:pt x="151" y="28"/>
                </a:lnTo>
                <a:lnTo>
                  <a:pt x="152" y="28"/>
                </a:lnTo>
                <a:lnTo>
                  <a:pt x="154" y="29"/>
                </a:lnTo>
                <a:lnTo>
                  <a:pt x="155" y="30"/>
                </a:lnTo>
                <a:lnTo>
                  <a:pt x="157" y="31"/>
                </a:lnTo>
                <a:lnTo>
                  <a:pt x="159" y="32"/>
                </a:lnTo>
                <a:lnTo>
                  <a:pt x="160" y="33"/>
                </a:lnTo>
                <a:lnTo>
                  <a:pt x="167" y="37"/>
                </a:lnTo>
                <a:lnTo>
                  <a:pt x="169" y="38"/>
                </a:lnTo>
                <a:lnTo>
                  <a:pt x="170" y="38"/>
                </a:lnTo>
                <a:lnTo>
                  <a:pt x="172" y="39"/>
                </a:lnTo>
                <a:lnTo>
                  <a:pt x="174" y="39"/>
                </a:lnTo>
                <a:lnTo>
                  <a:pt x="175" y="39"/>
                </a:lnTo>
                <a:lnTo>
                  <a:pt x="177" y="40"/>
                </a:lnTo>
                <a:lnTo>
                  <a:pt x="179" y="40"/>
                </a:lnTo>
                <a:lnTo>
                  <a:pt x="185" y="39"/>
                </a:lnTo>
                <a:lnTo>
                  <a:pt x="187" y="39"/>
                </a:lnTo>
                <a:lnTo>
                  <a:pt x="188" y="39"/>
                </a:lnTo>
                <a:lnTo>
                  <a:pt x="189" y="39"/>
                </a:lnTo>
                <a:lnTo>
                  <a:pt x="191" y="40"/>
                </a:lnTo>
                <a:lnTo>
                  <a:pt x="191" y="40"/>
                </a:lnTo>
                <a:lnTo>
                  <a:pt x="192" y="40"/>
                </a:lnTo>
                <a:lnTo>
                  <a:pt x="193" y="41"/>
                </a:lnTo>
                <a:lnTo>
                  <a:pt x="193" y="42"/>
                </a:lnTo>
                <a:lnTo>
                  <a:pt x="194" y="42"/>
                </a:lnTo>
                <a:lnTo>
                  <a:pt x="195" y="44"/>
                </a:lnTo>
                <a:lnTo>
                  <a:pt x="197" y="50"/>
                </a:lnTo>
                <a:lnTo>
                  <a:pt x="198" y="52"/>
                </a:lnTo>
                <a:lnTo>
                  <a:pt x="200" y="54"/>
                </a:lnTo>
                <a:lnTo>
                  <a:pt x="201" y="57"/>
                </a:lnTo>
                <a:lnTo>
                  <a:pt x="203" y="59"/>
                </a:lnTo>
                <a:lnTo>
                  <a:pt x="205" y="61"/>
                </a:lnTo>
                <a:lnTo>
                  <a:pt x="206" y="63"/>
                </a:lnTo>
                <a:lnTo>
                  <a:pt x="207" y="64"/>
                </a:lnTo>
                <a:lnTo>
                  <a:pt x="209" y="66"/>
                </a:lnTo>
                <a:lnTo>
                  <a:pt x="211" y="67"/>
                </a:lnTo>
                <a:lnTo>
                  <a:pt x="213" y="69"/>
                </a:lnTo>
                <a:lnTo>
                  <a:pt x="216" y="71"/>
                </a:lnTo>
                <a:lnTo>
                  <a:pt x="217" y="72"/>
                </a:lnTo>
                <a:lnTo>
                  <a:pt x="219" y="73"/>
                </a:lnTo>
                <a:lnTo>
                  <a:pt x="221" y="74"/>
                </a:lnTo>
                <a:lnTo>
                  <a:pt x="223" y="76"/>
                </a:lnTo>
                <a:lnTo>
                  <a:pt x="226" y="77"/>
                </a:lnTo>
                <a:lnTo>
                  <a:pt x="227" y="77"/>
                </a:lnTo>
                <a:lnTo>
                  <a:pt x="229" y="78"/>
                </a:lnTo>
                <a:lnTo>
                  <a:pt x="230" y="78"/>
                </a:lnTo>
                <a:lnTo>
                  <a:pt x="232" y="79"/>
                </a:lnTo>
                <a:lnTo>
                  <a:pt x="233" y="79"/>
                </a:lnTo>
                <a:lnTo>
                  <a:pt x="235" y="79"/>
                </a:lnTo>
                <a:lnTo>
                  <a:pt x="236" y="79"/>
                </a:lnTo>
                <a:lnTo>
                  <a:pt x="238" y="79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5" name="Freeform 288">
            <a:extLst>
              <a:ext uri="{FF2B5EF4-FFF2-40B4-BE49-F238E27FC236}">
                <a16:creationId xmlns:a16="http://schemas.microsoft.com/office/drawing/2014/main" id="{F5124FB5-1020-4708-90B7-B38F35C8A667}"/>
              </a:ext>
            </a:extLst>
          </p:cNvPr>
          <p:cNvSpPr>
            <a:spLocks/>
          </p:cNvSpPr>
          <p:nvPr/>
        </p:nvSpPr>
        <p:spPr bwMode="auto">
          <a:xfrm>
            <a:off x="10184458" y="3955448"/>
            <a:ext cx="900943" cy="1434889"/>
          </a:xfrm>
          <a:custGeom>
            <a:avLst/>
            <a:gdLst>
              <a:gd name="T0" fmla="*/ 215 w 474"/>
              <a:gd name="T1" fmla="*/ 10 h 690"/>
              <a:gd name="T2" fmla="*/ 220 w 474"/>
              <a:gd name="T3" fmla="*/ 35 h 690"/>
              <a:gd name="T4" fmla="*/ 242 w 474"/>
              <a:gd name="T5" fmla="*/ 32 h 690"/>
              <a:gd name="T6" fmla="*/ 249 w 474"/>
              <a:gd name="T7" fmla="*/ 66 h 690"/>
              <a:gd name="T8" fmla="*/ 231 w 474"/>
              <a:gd name="T9" fmla="*/ 71 h 690"/>
              <a:gd name="T10" fmla="*/ 202 w 474"/>
              <a:gd name="T11" fmla="*/ 94 h 690"/>
              <a:gd name="T12" fmla="*/ 174 w 474"/>
              <a:gd name="T13" fmla="*/ 135 h 690"/>
              <a:gd name="T14" fmla="*/ 168 w 474"/>
              <a:gd name="T15" fmla="*/ 178 h 690"/>
              <a:gd name="T16" fmla="*/ 145 w 474"/>
              <a:gd name="T17" fmla="*/ 223 h 690"/>
              <a:gd name="T18" fmla="*/ 159 w 474"/>
              <a:gd name="T19" fmla="*/ 245 h 690"/>
              <a:gd name="T20" fmla="*/ 147 w 474"/>
              <a:gd name="T21" fmla="*/ 271 h 690"/>
              <a:gd name="T22" fmla="*/ 144 w 474"/>
              <a:gd name="T23" fmla="*/ 298 h 690"/>
              <a:gd name="T24" fmla="*/ 167 w 474"/>
              <a:gd name="T25" fmla="*/ 311 h 690"/>
              <a:gd name="T26" fmla="*/ 171 w 474"/>
              <a:gd name="T27" fmla="*/ 328 h 690"/>
              <a:gd name="T28" fmla="*/ 194 w 474"/>
              <a:gd name="T29" fmla="*/ 322 h 690"/>
              <a:gd name="T30" fmla="*/ 228 w 474"/>
              <a:gd name="T31" fmla="*/ 305 h 690"/>
              <a:gd name="T32" fmla="*/ 233 w 474"/>
              <a:gd name="T33" fmla="*/ 331 h 690"/>
              <a:gd name="T34" fmla="*/ 244 w 474"/>
              <a:gd name="T35" fmla="*/ 341 h 690"/>
              <a:gd name="T36" fmla="*/ 261 w 474"/>
              <a:gd name="T37" fmla="*/ 323 h 690"/>
              <a:gd name="T38" fmla="*/ 272 w 474"/>
              <a:gd name="T39" fmla="*/ 316 h 690"/>
              <a:gd name="T40" fmla="*/ 276 w 474"/>
              <a:gd name="T41" fmla="*/ 297 h 690"/>
              <a:gd name="T42" fmla="*/ 289 w 474"/>
              <a:gd name="T43" fmla="*/ 331 h 690"/>
              <a:gd name="T44" fmla="*/ 303 w 474"/>
              <a:gd name="T45" fmla="*/ 356 h 690"/>
              <a:gd name="T46" fmla="*/ 336 w 474"/>
              <a:gd name="T47" fmla="*/ 372 h 690"/>
              <a:gd name="T48" fmla="*/ 367 w 474"/>
              <a:gd name="T49" fmla="*/ 365 h 690"/>
              <a:gd name="T50" fmla="*/ 372 w 474"/>
              <a:gd name="T51" fmla="*/ 394 h 690"/>
              <a:gd name="T52" fmla="*/ 380 w 474"/>
              <a:gd name="T53" fmla="*/ 421 h 690"/>
              <a:gd name="T54" fmla="*/ 397 w 474"/>
              <a:gd name="T55" fmla="*/ 421 h 690"/>
              <a:gd name="T56" fmla="*/ 425 w 474"/>
              <a:gd name="T57" fmla="*/ 452 h 690"/>
              <a:gd name="T58" fmla="*/ 447 w 474"/>
              <a:gd name="T59" fmla="*/ 487 h 690"/>
              <a:gd name="T60" fmla="*/ 457 w 474"/>
              <a:gd name="T61" fmla="*/ 493 h 690"/>
              <a:gd name="T62" fmla="*/ 474 w 474"/>
              <a:gd name="T63" fmla="*/ 506 h 690"/>
              <a:gd name="T64" fmla="*/ 462 w 474"/>
              <a:gd name="T65" fmla="*/ 522 h 690"/>
              <a:gd name="T66" fmla="*/ 439 w 474"/>
              <a:gd name="T67" fmla="*/ 527 h 690"/>
              <a:gd name="T68" fmla="*/ 423 w 474"/>
              <a:gd name="T69" fmla="*/ 552 h 690"/>
              <a:gd name="T70" fmla="*/ 399 w 474"/>
              <a:gd name="T71" fmla="*/ 575 h 690"/>
              <a:gd name="T72" fmla="*/ 375 w 474"/>
              <a:gd name="T73" fmla="*/ 562 h 690"/>
              <a:gd name="T74" fmla="*/ 359 w 474"/>
              <a:gd name="T75" fmla="*/ 570 h 690"/>
              <a:gd name="T76" fmla="*/ 359 w 474"/>
              <a:gd name="T77" fmla="*/ 586 h 690"/>
              <a:gd name="T78" fmla="*/ 348 w 474"/>
              <a:gd name="T79" fmla="*/ 602 h 690"/>
              <a:gd name="T80" fmla="*/ 319 w 474"/>
              <a:gd name="T81" fmla="*/ 600 h 690"/>
              <a:gd name="T82" fmla="*/ 302 w 474"/>
              <a:gd name="T83" fmla="*/ 617 h 690"/>
              <a:gd name="T84" fmla="*/ 280 w 474"/>
              <a:gd name="T85" fmla="*/ 621 h 690"/>
              <a:gd name="T86" fmla="*/ 249 w 474"/>
              <a:gd name="T87" fmla="*/ 614 h 690"/>
              <a:gd name="T88" fmla="*/ 240 w 474"/>
              <a:gd name="T89" fmla="*/ 600 h 690"/>
              <a:gd name="T90" fmla="*/ 232 w 474"/>
              <a:gd name="T91" fmla="*/ 627 h 690"/>
              <a:gd name="T92" fmla="*/ 224 w 474"/>
              <a:gd name="T93" fmla="*/ 653 h 690"/>
              <a:gd name="T94" fmla="*/ 196 w 474"/>
              <a:gd name="T95" fmla="*/ 673 h 690"/>
              <a:gd name="T96" fmla="*/ 161 w 474"/>
              <a:gd name="T97" fmla="*/ 688 h 690"/>
              <a:gd name="T98" fmla="*/ 146 w 474"/>
              <a:gd name="T99" fmla="*/ 661 h 690"/>
              <a:gd name="T100" fmla="*/ 110 w 474"/>
              <a:gd name="T101" fmla="*/ 640 h 690"/>
              <a:gd name="T102" fmla="*/ 109 w 474"/>
              <a:gd name="T103" fmla="*/ 612 h 690"/>
              <a:gd name="T104" fmla="*/ 100 w 474"/>
              <a:gd name="T105" fmla="*/ 613 h 690"/>
              <a:gd name="T106" fmla="*/ 84 w 474"/>
              <a:gd name="T107" fmla="*/ 594 h 690"/>
              <a:gd name="T108" fmla="*/ 69 w 474"/>
              <a:gd name="T109" fmla="*/ 563 h 690"/>
              <a:gd name="T110" fmla="*/ 44 w 474"/>
              <a:gd name="T111" fmla="*/ 547 h 690"/>
              <a:gd name="T112" fmla="*/ 29 w 474"/>
              <a:gd name="T113" fmla="*/ 563 h 690"/>
              <a:gd name="T114" fmla="*/ 46 w 474"/>
              <a:gd name="T115" fmla="*/ 589 h 690"/>
              <a:gd name="T116" fmla="*/ 28 w 474"/>
              <a:gd name="T117" fmla="*/ 617 h 690"/>
              <a:gd name="T118" fmla="*/ 1 w 474"/>
              <a:gd name="T119" fmla="*/ 603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74" h="690">
                <a:moveTo>
                  <a:pt x="195" y="2"/>
                </a:moveTo>
                <a:lnTo>
                  <a:pt x="197" y="2"/>
                </a:lnTo>
                <a:lnTo>
                  <a:pt x="198" y="2"/>
                </a:lnTo>
                <a:lnTo>
                  <a:pt x="200" y="1"/>
                </a:lnTo>
                <a:lnTo>
                  <a:pt x="206" y="0"/>
                </a:lnTo>
                <a:lnTo>
                  <a:pt x="207" y="0"/>
                </a:lnTo>
                <a:lnTo>
                  <a:pt x="208" y="0"/>
                </a:lnTo>
                <a:lnTo>
                  <a:pt x="209" y="0"/>
                </a:lnTo>
                <a:lnTo>
                  <a:pt x="210" y="0"/>
                </a:lnTo>
                <a:lnTo>
                  <a:pt x="211" y="0"/>
                </a:lnTo>
                <a:lnTo>
                  <a:pt x="211" y="0"/>
                </a:lnTo>
                <a:lnTo>
                  <a:pt x="212" y="0"/>
                </a:lnTo>
                <a:lnTo>
                  <a:pt x="212" y="1"/>
                </a:lnTo>
                <a:lnTo>
                  <a:pt x="212" y="1"/>
                </a:lnTo>
                <a:lnTo>
                  <a:pt x="213" y="2"/>
                </a:lnTo>
                <a:lnTo>
                  <a:pt x="214" y="6"/>
                </a:lnTo>
                <a:lnTo>
                  <a:pt x="215" y="10"/>
                </a:lnTo>
                <a:lnTo>
                  <a:pt x="215" y="10"/>
                </a:lnTo>
                <a:lnTo>
                  <a:pt x="215" y="12"/>
                </a:lnTo>
                <a:lnTo>
                  <a:pt x="215" y="13"/>
                </a:lnTo>
                <a:lnTo>
                  <a:pt x="215" y="15"/>
                </a:lnTo>
                <a:lnTo>
                  <a:pt x="215" y="26"/>
                </a:lnTo>
                <a:lnTo>
                  <a:pt x="215" y="27"/>
                </a:lnTo>
                <a:lnTo>
                  <a:pt x="215" y="28"/>
                </a:lnTo>
                <a:lnTo>
                  <a:pt x="215" y="30"/>
                </a:lnTo>
                <a:lnTo>
                  <a:pt x="216" y="32"/>
                </a:lnTo>
                <a:lnTo>
                  <a:pt x="216" y="33"/>
                </a:lnTo>
                <a:lnTo>
                  <a:pt x="217" y="33"/>
                </a:lnTo>
                <a:lnTo>
                  <a:pt x="217" y="34"/>
                </a:lnTo>
                <a:lnTo>
                  <a:pt x="217" y="34"/>
                </a:lnTo>
                <a:lnTo>
                  <a:pt x="218" y="35"/>
                </a:lnTo>
                <a:lnTo>
                  <a:pt x="219" y="35"/>
                </a:lnTo>
                <a:lnTo>
                  <a:pt x="220" y="35"/>
                </a:lnTo>
                <a:lnTo>
                  <a:pt x="220" y="35"/>
                </a:lnTo>
                <a:lnTo>
                  <a:pt x="221" y="34"/>
                </a:lnTo>
                <a:lnTo>
                  <a:pt x="221" y="34"/>
                </a:lnTo>
                <a:lnTo>
                  <a:pt x="224" y="32"/>
                </a:lnTo>
                <a:lnTo>
                  <a:pt x="225" y="31"/>
                </a:lnTo>
                <a:lnTo>
                  <a:pt x="226" y="30"/>
                </a:lnTo>
                <a:lnTo>
                  <a:pt x="227" y="30"/>
                </a:lnTo>
                <a:lnTo>
                  <a:pt x="228" y="30"/>
                </a:lnTo>
                <a:lnTo>
                  <a:pt x="229" y="29"/>
                </a:lnTo>
                <a:lnTo>
                  <a:pt x="231" y="29"/>
                </a:lnTo>
                <a:lnTo>
                  <a:pt x="232" y="29"/>
                </a:lnTo>
                <a:lnTo>
                  <a:pt x="233" y="29"/>
                </a:lnTo>
                <a:lnTo>
                  <a:pt x="235" y="29"/>
                </a:lnTo>
                <a:lnTo>
                  <a:pt x="236" y="29"/>
                </a:lnTo>
                <a:lnTo>
                  <a:pt x="238" y="30"/>
                </a:lnTo>
                <a:lnTo>
                  <a:pt x="239" y="30"/>
                </a:lnTo>
                <a:lnTo>
                  <a:pt x="241" y="31"/>
                </a:lnTo>
                <a:lnTo>
                  <a:pt x="242" y="32"/>
                </a:lnTo>
                <a:lnTo>
                  <a:pt x="244" y="33"/>
                </a:lnTo>
                <a:lnTo>
                  <a:pt x="245" y="34"/>
                </a:lnTo>
                <a:lnTo>
                  <a:pt x="246" y="35"/>
                </a:lnTo>
                <a:lnTo>
                  <a:pt x="247" y="35"/>
                </a:lnTo>
                <a:lnTo>
                  <a:pt x="248" y="36"/>
                </a:lnTo>
                <a:lnTo>
                  <a:pt x="249" y="38"/>
                </a:lnTo>
                <a:lnTo>
                  <a:pt x="249" y="39"/>
                </a:lnTo>
                <a:lnTo>
                  <a:pt x="250" y="40"/>
                </a:lnTo>
                <a:lnTo>
                  <a:pt x="251" y="42"/>
                </a:lnTo>
                <a:lnTo>
                  <a:pt x="251" y="43"/>
                </a:lnTo>
                <a:lnTo>
                  <a:pt x="251" y="44"/>
                </a:lnTo>
                <a:lnTo>
                  <a:pt x="251" y="44"/>
                </a:lnTo>
                <a:lnTo>
                  <a:pt x="251" y="45"/>
                </a:lnTo>
                <a:lnTo>
                  <a:pt x="250" y="57"/>
                </a:lnTo>
                <a:lnTo>
                  <a:pt x="250" y="60"/>
                </a:lnTo>
                <a:lnTo>
                  <a:pt x="250" y="63"/>
                </a:lnTo>
                <a:lnTo>
                  <a:pt x="249" y="66"/>
                </a:lnTo>
                <a:lnTo>
                  <a:pt x="249" y="67"/>
                </a:lnTo>
                <a:lnTo>
                  <a:pt x="248" y="68"/>
                </a:lnTo>
                <a:lnTo>
                  <a:pt x="248" y="70"/>
                </a:lnTo>
                <a:lnTo>
                  <a:pt x="247" y="70"/>
                </a:lnTo>
                <a:lnTo>
                  <a:pt x="247" y="71"/>
                </a:lnTo>
                <a:lnTo>
                  <a:pt x="246" y="71"/>
                </a:lnTo>
                <a:lnTo>
                  <a:pt x="245" y="72"/>
                </a:lnTo>
                <a:lnTo>
                  <a:pt x="244" y="72"/>
                </a:lnTo>
                <a:lnTo>
                  <a:pt x="243" y="72"/>
                </a:lnTo>
                <a:lnTo>
                  <a:pt x="242" y="72"/>
                </a:lnTo>
                <a:lnTo>
                  <a:pt x="241" y="72"/>
                </a:lnTo>
                <a:lnTo>
                  <a:pt x="239" y="72"/>
                </a:lnTo>
                <a:lnTo>
                  <a:pt x="237" y="72"/>
                </a:lnTo>
                <a:lnTo>
                  <a:pt x="235" y="71"/>
                </a:lnTo>
                <a:lnTo>
                  <a:pt x="233" y="71"/>
                </a:lnTo>
                <a:lnTo>
                  <a:pt x="232" y="71"/>
                </a:lnTo>
                <a:lnTo>
                  <a:pt x="231" y="71"/>
                </a:lnTo>
                <a:lnTo>
                  <a:pt x="230" y="72"/>
                </a:lnTo>
                <a:lnTo>
                  <a:pt x="229" y="72"/>
                </a:lnTo>
                <a:lnTo>
                  <a:pt x="228" y="73"/>
                </a:lnTo>
                <a:lnTo>
                  <a:pt x="226" y="75"/>
                </a:lnTo>
                <a:lnTo>
                  <a:pt x="223" y="78"/>
                </a:lnTo>
                <a:lnTo>
                  <a:pt x="219" y="83"/>
                </a:lnTo>
                <a:lnTo>
                  <a:pt x="217" y="84"/>
                </a:lnTo>
                <a:lnTo>
                  <a:pt x="216" y="85"/>
                </a:lnTo>
                <a:lnTo>
                  <a:pt x="214" y="87"/>
                </a:lnTo>
                <a:lnTo>
                  <a:pt x="213" y="88"/>
                </a:lnTo>
                <a:lnTo>
                  <a:pt x="211" y="88"/>
                </a:lnTo>
                <a:lnTo>
                  <a:pt x="208" y="89"/>
                </a:lnTo>
                <a:lnTo>
                  <a:pt x="207" y="90"/>
                </a:lnTo>
                <a:lnTo>
                  <a:pt x="205" y="91"/>
                </a:lnTo>
                <a:lnTo>
                  <a:pt x="204" y="92"/>
                </a:lnTo>
                <a:lnTo>
                  <a:pt x="203" y="93"/>
                </a:lnTo>
                <a:lnTo>
                  <a:pt x="202" y="94"/>
                </a:lnTo>
                <a:lnTo>
                  <a:pt x="198" y="97"/>
                </a:lnTo>
                <a:lnTo>
                  <a:pt x="197" y="98"/>
                </a:lnTo>
                <a:lnTo>
                  <a:pt x="196" y="99"/>
                </a:lnTo>
                <a:lnTo>
                  <a:pt x="193" y="101"/>
                </a:lnTo>
                <a:lnTo>
                  <a:pt x="192" y="102"/>
                </a:lnTo>
                <a:lnTo>
                  <a:pt x="190" y="104"/>
                </a:lnTo>
                <a:lnTo>
                  <a:pt x="187" y="108"/>
                </a:lnTo>
                <a:lnTo>
                  <a:pt x="180" y="116"/>
                </a:lnTo>
                <a:lnTo>
                  <a:pt x="178" y="119"/>
                </a:lnTo>
                <a:lnTo>
                  <a:pt x="177" y="121"/>
                </a:lnTo>
                <a:lnTo>
                  <a:pt x="177" y="122"/>
                </a:lnTo>
                <a:lnTo>
                  <a:pt x="176" y="123"/>
                </a:lnTo>
                <a:lnTo>
                  <a:pt x="176" y="125"/>
                </a:lnTo>
                <a:lnTo>
                  <a:pt x="175" y="128"/>
                </a:lnTo>
                <a:lnTo>
                  <a:pt x="175" y="132"/>
                </a:lnTo>
                <a:lnTo>
                  <a:pt x="175" y="134"/>
                </a:lnTo>
                <a:lnTo>
                  <a:pt x="174" y="135"/>
                </a:lnTo>
                <a:lnTo>
                  <a:pt x="174" y="136"/>
                </a:lnTo>
                <a:lnTo>
                  <a:pt x="173" y="138"/>
                </a:lnTo>
                <a:lnTo>
                  <a:pt x="171" y="143"/>
                </a:lnTo>
                <a:lnTo>
                  <a:pt x="171" y="145"/>
                </a:lnTo>
                <a:lnTo>
                  <a:pt x="170" y="146"/>
                </a:lnTo>
                <a:lnTo>
                  <a:pt x="170" y="148"/>
                </a:lnTo>
                <a:lnTo>
                  <a:pt x="170" y="150"/>
                </a:lnTo>
                <a:lnTo>
                  <a:pt x="170" y="152"/>
                </a:lnTo>
                <a:lnTo>
                  <a:pt x="170" y="159"/>
                </a:lnTo>
                <a:lnTo>
                  <a:pt x="170" y="165"/>
                </a:lnTo>
                <a:lnTo>
                  <a:pt x="170" y="168"/>
                </a:lnTo>
                <a:lnTo>
                  <a:pt x="170" y="170"/>
                </a:lnTo>
                <a:lnTo>
                  <a:pt x="170" y="172"/>
                </a:lnTo>
                <a:lnTo>
                  <a:pt x="170" y="173"/>
                </a:lnTo>
                <a:lnTo>
                  <a:pt x="169" y="175"/>
                </a:lnTo>
                <a:lnTo>
                  <a:pt x="168" y="177"/>
                </a:lnTo>
                <a:lnTo>
                  <a:pt x="168" y="178"/>
                </a:lnTo>
                <a:lnTo>
                  <a:pt x="167" y="180"/>
                </a:lnTo>
                <a:lnTo>
                  <a:pt x="166" y="182"/>
                </a:lnTo>
                <a:lnTo>
                  <a:pt x="165" y="183"/>
                </a:lnTo>
                <a:lnTo>
                  <a:pt x="164" y="184"/>
                </a:lnTo>
                <a:lnTo>
                  <a:pt x="156" y="193"/>
                </a:lnTo>
                <a:lnTo>
                  <a:pt x="154" y="196"/>
                </a:lnTo>
                <a:lnTo>
                  <a:pt x="153" y="198"/>
                </a:lnTo>
                <a:lnTo>
                  <a:pt x="151" y="200"/>
                </a:lnTo>
                <a:lnTo>
                  <a:pt x="150" y="202"/>
                </a:lnTo>
                <a:lnTo>
                  <a:pt x="149" y="206"/>
                </a:lnTo>
                <a:lnTo>
                  <a:pt x="148" y="207"/>
                </a:lnTo>
                <a:lnTo>
                  <a:pt x="148" y="208"/>
                </a:lnTo>
                <a:lnTo>
                  <a:pt x="147" y="210"/>
                </a:lnTo>
                <a:lnTo>
                  <a:pt x="147" y="211"/>
                </a:lnTo>
                <a:lnTo>
                  <a:pt x="147" y="213"/>
                </a:lnTo>
                <a:lnTo>
                  <a:pt x="146" y="218"/>
                </a:lnTo>
                <a:lnTo>
                  <a:pt x="145" y="223"/>
                </a:lnTo>
                <a:lnTo>
                  <a:pt x="145" y="224"/>
                </a:lnTo>
                <a:lnTo>
                  <a:pt x="145" y="225"/>
                </a:lnTo>
                <a:lnTo>
                  <a:pt x="146" y="226"/>
                </a:lnTo>
                <a:lnTo>
                  <a:pt x="146" y="227"/>
                </a:lnTo>
                <a:lnTo>
                  <a:pt x="146" y="227"/>
                </a:lnTo>
                <a:lnTo>
                  <a:pt x="146" y="228"/>
                </a:lnTo>
                <a:lnTo>
                  <a:pt x="147" y="229"/>
                </a:lnTo>
                <a:lnTo>
                  <a:pt x="148" y="230"/>
                </a:lnTo>
                <a:lnTo>
                  <a:pt x="149" y="232"/>
                </a:lnTo>
                <a:lnTo>
                  <a:pt x="155" y="238"/>
                </a:lnTo>
                <a:lnTo>
                  <a:pt x="156" y="239"/>
                </a:lnTo>
                <a:lnTo>
                  <a:pt x="157" y="241"/>
                </a:lnTo>
                <a:lnTo>
                  <a:pt x="157" y="241"/>
                </a:lnTo>
                <a:lnTo>
                  <a:pt x="158" y="242"/>
                </a:lnTo>
                <a:lnTo>
                  <a:pt x="158" y="243"/>
                </a:lnTo>
                <a:lnTo>
                  <a:pt x="158" y="244"/>
                </a:lnTo>
                <a:lnTo>
                  <a:pt x="159" y="245"/>
                </a:lnTo>
                <a:lnTo>
                  <a:pt x="159" y="246"/>
                </a:lnTo>
                <a:lnTo>
                  <a:pt x="159" y="247"/>
                </a:lnTo>
                <a:lnTo>
                  <a:pt x="159" y="248"/>
                </a:lnTo>
                <a:lnTo>
                  <a:pt x="159" y="249"/>
                </a:lnTo>
                <a:lnTo>
                  <a:pt x="158" y="251"/>
                </a:lnTo>
                <a:lnTo>
                  <a:pt x="158" y="252"/>
                </a:lnTo>
                <a:lnTo>
                  <a:pt x="157" y="254"/>
                </a:lnTo>
                <a:lnTo>
                  <a:pt x="156" y="256"/>
                </a:lnTo>
                <a:lnTo>
                  <a:pt x="155" y="257"/>
                </a:lnTo>
                <a:lnTo>
                  <a:pt x="152" y="261"/>
                </a:lnTo>
                <a:lnTo>
                  <a:pt x="150" y="263"/>
                </a:lnTo>
                <a:lnTo>
                  <a:pt x="148" y="265"/>
                </a:lnTo>
                <a:lnTo>
                  <a:pt x="148" y="266"/>
                </a:lnTo>
                <a:lnTo>
                  <a:pt x="148" y="267"/>
                </a:lnTo>
                <a:lnTo>
                  <a:pt x="147" y="268"/>
                </a:lnTo>
                <a:lnTo>
                  <a:pt x="147" y="270"/>
                </a:lnTo>
                <a:lnTo>
                  <a:pt x="147" y="271"/>
                </a:lnTo>
                <a:lnTo>
                  <a:pt x="147" y="273"/>
                </a:lnTo>
                <a:lnTo>
                  <a:pt x="147" y="274"/>
                </a:lnTo>
                <a:lnTo>
                  <a:pt x="147" y="276"/>
                </a:lnTo>
                <a:lnTo>
                  <a:pt x="147" y="277"/>
                </a:lnTo>
                <a:lnTo>
                  <a:pt x="146" y="279"/>
                </a:lnTo>
                <a:lnTo>
                  <a:pt x="145" y="281"/>
                </a:lnTo>
                <a:lnTo>
                  <a:pt x="143" y="286"/>
                </a:lnTo>
                <a:lnTo>
                  <a:pt x="142" y="288"/>
                </a:lnTo>
                <a:lnTo>
                  <a:pt x="142" y="289"/>
                </a:lnTo>
                <a:lnTo>
                  <a:pt x="142" y="290"/>
                </a:lnTo>
                <a:lnTo>
                  <a:pt x="142" y="292"/>
                </a:lnTo>
                <a:lnTo>
                  <a:pt x="142" y="292"/>
                </a:lnTo>
                <a:lnTo>
                  <a:pt x="142" y="293"/>
                </a:lnTo>
                <a:lnTo>
                  <a:pt x="142" y="294"/>
                </a:lnTo>
                <a:lnTo>
                  <a:pt x="142" y="295"/>
                </a:lnTo>
                <a:lnTo>
                  <a:pt x="143" y="296"/>
                </a:lnTo>
                <a:lnTo>
                  <a:pt x="144" y="298"/>
                </a:lnTo>
                <a:lnTo>
                  <a:pt x="145" y="300"/>
                </a:lnTo>
                <a:lnTo>
                  <a:pt x="146" y="301"/>
                </a:lnTo>
                <a:lnTo>
                  <a:pt x="146" y="302"/>
                </a:lnTo>
                <a:lnTo>
                  <a:pt x="149" y="305"/>
                </a:lnTo>
                <a:lnTo>
                  <a:pt x="151" y="308"/>
                </a:lnTo>
                <a:lnTo>
                  <a:pt x="152" y="309"/>
                </a:lnTo>
                <a:lnTo>
                  <a:pt x="154" y="311"/>
                </a:lnTo>
                <a:lnTo>
                  <a:pt x="154" y="311"/>
                </a:lnTo>
                <a:lnTo>
                  <a:pt x="155" y="312"/>
                </a:lnTo>
                <a:lnTo>
                  <a:pt x="156" y="312"/>
                </a:lnTo>
                <a:lnTo>
                  <a:pt x="157" y="312"/>
                </a:lnTo>
                <a:lnTo>
                  <a:pt x="158" y="312"/>
                </a:lnTo>
                <a:lnTo>
                  <a:pt x="159" y="312"/>
                </a:lnTo>
                <a:lnTo>
                  <a:pt x="160" y="312"/>
                </a:lnTo>
                <a:lnTo>
                  <a:pt x="164" y="312"/>
                </a:lnTo>
                <a:lnTo>
                  <a:pt x="165" y="311"/>
                </a:lnTo>
                <a:lnTo>
                  <a:pt x="167" y="311"/>
                </a:lnTo>
                <a:lnTo>
                  <a:pt x="168" y="310"/>
                </a:lnTo>
                <a:lnTo>
                  <a:pt x="169" y="310"/>
                </a:lnTo>
                <a:lnTo>
                  <a:pt x="169" y="310"/>
                </a:lnTo>
                <a:lnTo>
                  <a:pt x="170" y="310"/>
                </a:lnTo>
                <a:lnTo>
                  <a:pt x="170" y="311"/>
                </a:lnTo>
                <a:lnTo>
                  <a:pt x="170" y="311"/>
                </a:lnTo>
                <a:lnTo>
                  <a:pt x="170" y="312"/>
                </a:lnTo>
                <a:lnTo>
                  <a:pt x="171" y="313"/>
                </a:lnTo>
                <a:lnTo>
                  <a:pt x="171" y="314"/>
                </a:lnTo>
                <a:lnTo>
                  <a:pt x="170" y="317"/>
                </a:lnTo>
                <a:lnTo>
                  <a:pt x="170" y="321"/>
                </a:lnTo>
                <a:lnTo>
                  <a:pt x="170" y="323"/>
                </a:lnTo>
                <a:lnTo>
                  <a:pt x="169" y="324"/>
                </a:lnTo>
                <a:lnTo>
                  <a:pt x="170" y="326"/>
                </a:lnTo>
                <a:lnTo>
                  <a:pt x="170" y="326"/>
                </a:lnTo>
                <a:lnTo>
                  <a:pt x="170" y="327"/>
                </a:lnTo>
                <a:lnTo>
                  <a:pt x="171" y="328"/>
                </a:lnTo>
                <a:lnTo>
                  <a:pt x="171" y="329"/>
                </a:lnTo>
                <a:lnTo>
                  <a:pt x="172" y="329"/>
                </a:lnTo>
                <a:lnTo>
                  <a:pt x="172" y="329"/>
                </a:lnTo>
                <a:lnTo>
                  <a:pt x="173" y="329"/>
                </a:lnTo>
                <a:lnTo>
                  <a:pt x="174" y="330"/>
                </a:lnTo>
                <a:lnTo>
                  <a:pt x="175" y="330"/>
                </a:lnTo>
                <a:lnTo>
                  <a:pt x="180" y="329"/>
                </a:lnTo>
                <a:lnTo>
                  <a:pt x="185" y="329"/>
                </a:lnTo>
                <a:lnTo>
                  <a:pt x="186" y="329"/>
                </a:lnTo>
                <a:lnTo>
                  <a:pt x="187" y="329"/>
                </a:lnTo>
                <a:lnTo>
                  <a:pt x="188" y="329"/>
                </a:lnTo>
                <a:lnTo>
                  <a:pt x="189" y="328"/>
                </a:lnTo>
                <a:lnTo>
                  <a:pt x="189" y="327"/>
                </a:lnTo>
                <a:lnTo>
                  <a:pt x="191" y="325"/>
                </a:lnTo>
                <a:lnTo>
                  <a:pt x="192" y="324"/>
                </a:lnTo>
                <a:lnTo>
                  <a:pt x="193" y="323"/>
                </a:lnTo>
                <a:lnTo>
                  <a:pt x="194" y="322"/>
                </a:lnTo>
                <a:lnTo>
                  <a:pt x="195" y="320"/>
                </a:lnTo>
                <a:lnTo>
                  <a:pt x="200" y="317"/>
                </a:lnTo>
                <a:lnTo>
                  <a:pt x="204" y="314"/>
                </a:lnTo>
                <a:lnTo>
                  <a:pt x="206" y="312"/>
                </a:lnTo>
                <a:lnTo>
                  <a:pt x="209" y="310"/>
                </a:lnTo>
                <a:lnTo>
                  <a:pt x="210" y="309"/>
                </a:lnTo>
                <a:lnTo>
                  <a:pt x="211" y="309"/>
                </a:lnTo>
                <a:lnTo>
                  <a:pt x="212" y="308"/>
                </a:lnTo>
                <a:lnTo>
                  <a:pt x="215" y="307"/>
                </a:lnTo>
                <a:lnTo>
                  <a:pt x="217" y="306"/>
                </a:lnTo>
                <a:lnTo>
                  <a:pt x="218" y="306"/>
                </a:lnTo>
                <a:lnTo>
                  <a:pt x="219" y="305"/>
                </a:lnTo>
                <a:lnTo>
                  <a:pt x="221" y="305"/>
                </a:lnTo>
                <a:lnTo>
                  <a:pt x="224" y="305"/>
                </a:lnTo>
                <a:lnTo>
                  <a:pt x="226" y="304"/>
                </a:lnTo>
                <a:lnTo>
                  <a:pt x="227" y="304"/>
                </a:lnTo>
                <a:lnTo>
                  <a:pt x="228" y="305"/>
                </a:lnTo>
                <a:lnTo>
                  <a:pt x="229" y="305"/>
                </a:lnTo>
                <a:lnTo>
                  <a:pt x="230" y="305"/>
                </a:lnTo>
                <a:lnTo>
                  <a:pt x="231" y="306"/>
                </a:lnTo>
                <a:lnTo>
                  <a:pt x="232" y="307"/>
                </a:lnTo>
                <a:lnTo>
                  <a:pt x="233" y="307"/>
                </a:lnTo>
                <a:lnTo>
                  <a:pt x="234" y="308"/>
                </a:lnTo>
                <a:lnTo>
                  <a:pt x="234" y="309"/>
                </a:lnTo>
                <a:lnTo>
                  <a:pt x="235" y="310"/>
                </a:lnTo>
                <a:lnTo>
                  <a:pt x="235" y="312"/>
                </a:lnTo>
                <a:lnTo>
                  <a:pt x="235" y="313"/>
                </a:lnTo>
                <a:lnTo>
                  <a:pt x="235" y="313"/>
                </a:lnTo>
                <a:lnTo>
                  <a:pt x="235" y="314"/>
                </a:lnTo>
                <a:lnTo>
                  <a:pt x="235" y="317"/>
                </a:lnTo>
                <a:lnTo>
                  <a:pt x="234" y="320"/>
                </a:lnTo>
                <a:lnTo>
                  <a:pt x="233" y="326"/>
                </a:lnTo>
                <a:lnTo>
                  <a:pt x="233" y="329"/>
                </a:lnTo>
                <a:lnTo>
                  <a:pt x="233" y="331"/>
                </a:lnTo>
                <a:lnTo>
                  <a:pt x="233" y="332"/>
                </a:lnTo>
                <a:lnTo>
                  <a:pt x="233" y="333"/>
                </a:lnTo>
                <a:lnTo>
                  <a:pt x="233" y="335"/>
                </a:lnTo>
                <a:lnTo>
                  <a:pt x="234" y="336"/>
                </a:lnTo>
                <a:lnTo>
                  <a:pt x="235" y="338"/>
                </a:lnTo>
                <a:lnTo>
                  <a:pt x="236" y="340"/>
                </a:lnTo>
                <a:lnTo>
                  <a:pt x="237" y="341"/>
                </a:lnTo>
                <a:lnTo>
                  <a:pt x="238" y="342"/>
                </a:lnTo>
                <a:lnTo>
                  <a:pt x="239" y="343"/>
                </a:lnTo>
                <a:lnTo>
                  <a:pt x="240" y="343"/>
                </a:lnTo>
                <a:lnTo>
                  <a:pt x="240" y="344"/>
                </a:lnTo>
                <a:lnTo>
                  <a:pt x="241" y="344"/>
                </a:lnTo>
                <a:lnTo>
                  <a:pt x="241" y="343"/>
                </a:lnTo>
                <a:lnTo>
                  <a:pt x="242" y="343"/>
                </a:lnTo>
                <a:lnTo>
                  <a:pt x="242" y="343"/>
                </a:lnTo>
                <a:lnTo>
                  <a:pt x="243" y="343"/>
                </a:lnTo>
                <a:lnTo>
                  <a:pt x="244" y="341"/>
                </a:lnTo>
                <a:lnTo>
                  <a:pt x="245" y="338"/>
                </a:lnTo>
                <a:lnTo>
                  <a:pt x="246" y="337"/>
                </a:lnTo>
                <a:lnTo>
                  <a:pt x="247" y="337"/>
                </a:lnTo>
                <a:lnTo>
                  <a:pt x="250" y="333"/>
                </a:lnTo>
                <a:lnTo>
                  <a:pt x="251" y="333"/>
                </a:lnTo>
                <a:lnTo>
                  <a:pt x="251" y="332"/>
                </a:lnTo>
                <a:lnTo>
                  <a:pt x="252" y="331"/>
                </a:lnTo>
                <a:lnTo>
                  <a:pt x="253" y="329"/>
                </a:lnTo>
                <a:lnTo>
                  <a:pt x="253" y="328"/>
                </a:lnTo>
                <a:lnTo>
                  <a:pt x="254" y="327"/>
                </a:lnTo>
                <a:lnTo>
                  <a:pt x="254" y="327"/>
                </a:lnTo>
                <a:lnTo>
                  <a:pt x="255" y="326"/>
                </a:lnTo>
                <a:lnTo>
                  <a:pt x="256" y="326"/>
                </a:lnTo>
                <a:lnTo>
                  <a:pt x="258" y="324"/>
                </a:lnTo>
                <a:lnTo>
                  <a:pt x="259" y="324"/>
                </a:lnTo>
                <a:lnTo>
                  <a:pt x="260" y="323"/>
                </a:lnTo>
                <a:lnTo>
                  <a:pt x="261" y="323"/>
                </a:lnTo>
                <a:lnTo>
                  <a:pt x="261" y="322"/>
                </a:lnTo>
                <a:lnTo>
                  <a:pt x="262" y="322"/>
                </a:lnTo>
                <a:lnTo>
                  <a:pt x="262" y="322"/>
                </a:lnTo>
                <a:lnTo>
                  <a:pt x="263" y="323"/>
                </a:lnTo>
                <a:lnTo>
                  <a:pt x="264" y="323"/>
                </a:lnTo>
                <a:lnTo>
                  <a:pt x="265" y="323"/>
                </a:lnTo>
                <a:lnTo>
                  <a:pt x="265" y="323"/>
                </a:lnTo>
                <a:lnTo>
                  <a:pt x="266" y="323"/>
                </a:lnTo>
                <a:lnTo>
                  <a:pt x="267" y="323"/>
                </a:lnTo>
                <a:lnTo>
                  <a:pt x="268" y="322"/>
                </a:lnTo>
                <a:lnTo>
                  <a:pt x="268" y="321"/>
                </a:lnTo>
                <a:lnTo>
                  <a:pt x="270" y="320"/>
                </a:lnTo>
                <a:lnTo>
                  <a:pt x="271" y="319"/>
                </a:lnTo>
                <a:lnTo>
                  <a:pt x="271" y="318"/>
                </a:lnTo>
                <a:lnTo>
                  <a:pt x="271" y="318"/>
                </a:lnTo>
                <a:lnTo>
                  <a:pt x="272" y="317"/>
                </a:lnTo>
                <a:lnTo>
                  <a:pt x="272" y="316"/>
                </a:lnTo>
                <a:lnTo>
                  <a:pt x="272" y="314"/>
                </a:lnTo>
                <a:lnTo>
                  <a:pt x="272" y="313"/>
                </a:lnTo>
                <a:lnTo>
                  <a:pt x="271" y="312"/>
                </a:lnTo>
                <a:lnTo>
                  <a:pt x="269" y="302"/>
                </a:lnTo>
                <a:lnTo>
                  <a:pt x="269" y="300"/>
                </a:lnTo>
                <a:lnTo>
                  <a:pt x="269" y="299"/>
                </a:lnTo>
                <a:lnTo>
                  <a:pt x="269" y="298"/>
                </a:lnTo>
                <a:lnTo>
                  <a:pt x="269" y="297"/>
                </a:lnTo>
                <a:lnTo>
                  <a:pt x="270" y="297"/>
                </a:lnTo>
                <a:lnTo>
                  <a:pt x="270" y="296"/>
                </a:lnTo>
                <a:lnTo>
                  <a:pt x="271" y="296"/>
                </a:lnTo>
                <a:lnTo>
                  <a:pt x="272" y="296"/>
                </a:lnTo>
                <a:lnTo>
                  <a:pt x="273" y="296"/>
                </a:lnTo>
                <a:lnTo>
                  <a:pt x="275" y="296"/>
                </a:lnTo>
                <a:lnTo>
                  <a:pt x="276" y="296"/>
                </a:lnTo>
                <a:lnTo>
                  <a:pt x="276" y="297"/>
                </a:lnTo>
                <a:lnTo>
                  <a:pt x="276" y="297"/>
                </a:lnTo>
                <a:lnTo>
                  <a:pt x="277" y="298"/>
                </a:lnTo>
                <a:lnTo>
                  <a:pt x="277" y="299"/>
                </a:lnTo>
                <a:lnTo>
                  <a:pt x="279" y="302"/>
                </a:lnTo>
                <a:lnTo>
                  <a:pt x="281" y="306"/>
                </a:lnTo>
                <a:lnTo>
                  <a:pt x="282" y="308"/>
                </a:lnTo>
                <a:lnTo>
                  <a:pt x="283" y="310"/>
                </a:lnTo>
                <a:lnTo>
                  <a:pt x="283" y="312"/>
                </a:lnTo>
                <a:lnTo>
                  <a:pt x="283" y="314"/>
                </a:lnTo>
                <a:lnTo>
                  <a:pt x="283" y="317"/>
                </a:lnTo>
                <a:lnTo>
                  <a:pt x="283" y="318"/>
                </a:lnTo>
                <a:lnTo>
                  <a:pt x="284" y="320"/>
                </a:lnTo>
                <a:lnTo>
                  <a:pt x="284" y="321"/>
                </a:lnTo>
                <a:lnTo>
                  <a:pt x="285" y="324"/>
                </a:lnTo>
                <a:lnTo>
                  <a:pt x="286" y="325"/>
                </a:lnTo>
                <a:lnTo>
                  <a:pt x="288" y="329"/>
                </a:lnTo>
                <a:lnTo>
                  <a:pt x="288" y="330"/>
                </a:lnTo>
                <a:lnTo>
                  <a:pt x="289" y="331"/>
                </a:lnTo>
                <a:lnTo>
                  <a:pt x="290" y="332"/>
                </a:lnTo>
                <a:lnTo>
                  <a:pt x="290" y="333"/>
                </a:lnTo>
                <a:lnTo>
                  <a:pt x="290" y="334"/>
                </a:lnTo>
                <a:lnTo>
                  <a:pt x="290" y="335"/>
                </a:lnTo>
                <a:lnTo>
                  <a:pt x="291" y="337"/>
                </a:lnTo>
                <a:lnTo>
                  <a:pt x="291" y="339"/>
                </a:lnTo>
                <a:lnTo>
                  <a:pt x="291" y="340"/>
                </a:lnTo>
                <a:lnTo>
                  <a:pt x="292" y="341"/>
                </a:lnTo>
                <a:lnTo>
                  <a:pt x="292" y="342"/>
                </a:lnTo>
                <a:lnTo>
                  <a:pt x="293" y="343"/>
                </a:lnTo>
                <a:lnTo>
                  <a:pt x="297" y="347"/>
                </a:lnTo>
                <a:lnTo>
                  <a:pt x="298" y="348"/>
                </a:lnTo>
                <a:lnTo>
                  <a:pt x="299" y="350"/>
                </a:lnTo>
                <a:lnTo>
                  <a:pt x="300" y="352"/>
                </a:lnTo>
                <a:lnTo>
                  <a:pt x="301" y="354"/>
                </a:lnTo>
                <a:lnTo>
                  <a:pt x="302" y="355"/>
                </a:lnTo>
                <a:lnTo>
                  <a:pt x="303" y="356"/>
                </a:lnTo>
                <a:lnTo>
                  <a:pt x="304" y="357"/>
                </a:lnTo>
                <a:lnTo>
                  <a:pt x="306" y="358"/>
                </a:lnTo>
                <a:lnTo>
                  <a:pt x="306" y="358"/>
                </a:lnTo>
                <a:lnTo>
                  <a:pt x="309" y="359"/>
                </a:lnTo>
                <a:lnTo>
                  <a:pt x="310" y="360"/>
                </a:lnTo>
                <a:lnTo>
                  <a:pt x="311" y="361"/>
                </a:lnTo>
                <a:lnTo>
                  <a:pt x="313" y="362"/>
                </a:lnTo>
                <a:lnTo>
                  <a:pt x="315" y="364"/>
                </a:lnTo>
                <a:lnTo>
                  <a:pt x="316" y="365"/>
                </a:lnTo>
                <a:lnTo>
                  <a:pt x="318" y="366"/>
                </a:lnTo>
                <a:lnTo>
                  <a:pt x="319" y="367"/>
                </a:lnTo>
                <a:lnTo>
                  <a:pt x="325" y="370"/>
                </a:lnTo>
                <a:lnTo>
                  <a:pt x="328" y="371"/>
                </a:lnTo>
                <a:lnTo>
                  <a:pt x="329" y="371"/>
                </a:lnTo>
                <a:lnTo>
                  <a:pt x="330" y="371"/>
                </a:lnTo>
                <a:lnTo>
                  <a:pt x="335" y="372"/>
                </a:lnTo>
                <a:lnTo>
                  <a:pt x="336" y="372"/>
                </a:lnTo>
                <a:lnTo>
                  <a:pt x="337" y="372"/>
                </a:lnTo>
                <a:lnTo>
                  <a:pt x="338" y="372"/>
                </a:lnTo>
                <a:lnTo>
                  <a:pt x="339" y="372"/>
                </a:lnTo>
                <a:lnTo>
                  <a:pt x="340" y="372"/>
                </a:lnTo>
                <a:lnTo>
                  <a:pt x="343" y="370"/>
                </a:lnTo>
                <a:lnTo>
                  <a:pt x="346" y="369"/>
                </a:lnTo>
                <a:lnTo>
                  <a:pt x="348" y="368"/>
                </a:lnTo>
                <a:lnTo>
                  <a:pt x="350" y="368"/>
                </a:lnTo>
                <a:lnTo>
                  <a:pt x="357" y="365"/>
                </a:lnTo>
                <a:lnTo>
                  <a:pt x="359" y="365"/>
                </a:lnTo>
                <a:lnTo>
                  <a:pt x="363" y="364"/>
                </a:lnTo>
                <a:lnTo>
                  <a:pt x="364" y="364"/>
                </a:lnTo>
                <a:lnTo>
                  <a:pt x="364" y="364"/>
                </a:lnTo>
                <a:lnTo>
                  <a:pt x="365" y="364"/>
                </a:lnTo>
                <a:lnTo>
                  <a:pt x="366" y="364"/>
                </a:lnTo>
                <a:lnTo>
                  <a:pt x="367" y="364"/>
                </a:lnTo>
                <a:lnTo>
                  <a:pt x="367" y="365"/>
                </a:lnTo>
                <a:lnTo>
                  <a:pt x="368" y="365"/>
                </a:lnTo>
                <a:lnTo>
                  <a:pt x="369" y="365"/>
                </a:lnTo>
                <a:lnTo>
                  <a:pt x="370" y="366"/>
                </a:lnTo>
                <a:lnTo>
                  <a:pt x="371" y="368"/>
                </a:lnTo>
                <a:lnTo>
                  <a:pt x="371" y="369"/>
                </a:lnTo>
                <a:lnTo>
                  <a:pt x="372" y="370"/>
                </a:lnTo>
                <a:lnTo>
                  <a:pt x="373" y="372"/>
                </a:lnTo>
                <a:lnTo>
                  <a:pt x="373" y="374"/>
                </a:lnTo>
                <a:lnTo>
                  <a:pt x="374" y="377"/>
                </a:lnTo>
                <a:lnTo>
                  <a:pt x="374" y="379"/>
                </a:lnTo>
                <a:lnTo>
                  <a:pt x="374" y="380"/>
                </a:lnTo>
                <a:lnTo>
                  <a:pt x="375" y="382"/>
                </a:lnTo>
                <a:lnTo>
                  <a:pt x="374" y="384"/>
                </a:lnTo>
                <a:lnTo>
                  <a:pt x="374" y="385"/>
                </a:lnTo>
                <a:lnTo>
                  <a:pt x="374" y="387"/>
                </a:lnTo>
                <a:lnTo>
                  <a:pt x="374" y="388"/>
                </a:lnTo>
                <a:lnTo>
                  <a:pt x="372" y="394"/>
                </a:lnTo>
                <a:lnTo>
                  <a:pt x="372" y="397"/>
                </a:lnTo>
                <a:lnTo>
                  <a:pt x="372" y="398"/>
                </a:lnTo>
                <a:lnTo>
                  <a:pt x="372" y="400"/>
                </a:lnTo>
                <a:lnTo>
                  <a:pt x="371" y="401"/>
                </a:lnTo>
                <a:lnTo>
                  <a:pt x="371" y="403"/>
                </a:lnTo>
                <a:lnTo>
                  <a:pt x="372" y="405"/>
                </a:lnTo>
                <a:lnTo>
                  <a:pt x="372" y="407"/>
                </a:lnTo>
                <a:lnTo>
                  <a:pt x="372" y="409"/>
                </a:lnTo>
                <a:lnTo>
                  <a:pt x="373" y="411"/>
                </a:lnTo>
                <a:lnTo>
                  <a:pt x="373" y="413"/>
                </a:lnTo>
                <a:lnTo>
                  <a:pt x="374" y="415"/>
                </a:lnTo>
                <a:lnTo>
                  <a:pt x="375" y="416"/>
                </a:lnTo>
                <a:lnTo>
                  <a:pt x="376" y="417"/>
                </a:lnTo>
                <a:lnTo>
                  <a:pt x="376" y="418"/>
                </a:lnTo>
                <a:lnTo>
                  <a:pt x="377" y="419"/>
                </a:lnTo>
                <a:lnTo>
                  <a:pt x="379" y="420"/>
                </a:lnTo>
                <a:lnTo>
                  <a:pt x="380" y="421"/>
                </a:lnTo>
                <a:lnTo>
                  <a:pt x="382" y="422"/>
                </a:lnTo>
                <a:lnTo>
                  <a:pt x="383" y="423"/>
                </a:lnTo>
                <a:lnTo>
                  <a:pt x="385" y="424"/>
                </a:lnTo>
                <a:lnTo>
                  <a:pt x="386" y="424"/>
                </a:lnTo>
                <a:lnTo>
                  <a:pt x="387" y="424"/>
                </a:lnTo>
                <a:lnTo>
                  <a:pt x="388" y="424"/>
                </a:lnTo>
                <a:lnTo>
                  <a:pt x="389" y="424"/>
                </a:lnTo>
                <a:lnTo>
                  <a:pt x="390" y="424"/>
                </a:lnTo>
                <a:lnTo>
                  <a:pt x="391" y="424"/>
                </a:lnTo>
                <a:lnTo>
                  <a:pt x="391" y="423"/>
                </a:lnTo>
                <a:lnTo>
                  <a:pt x="393" y="422"/>
                </a:lnTo>
                <a:lnTo>
                  <a:pt x="394" y="422"/>
                </a:lnTo>
                <a:lnTo>
                  <a:pt x="394" y="421"/>
                </a:lnTo>
                <a:lnTo>
                  <a:pt x="395" y="421"/>
                </a:lnTo>
                <a:lnTo>
                  <a:pt x="396" y="421"/>
                </a:lnTo>
                <a:lnTo>
                  <a:pt x="396" y="421"/>
                </a:lnTo>
                <a:lnTo>
                  <a:pt x="397" y="421"/>
                </a:lnTo>
                <a:lnTo>
                  <a:pt x="397" y="422"/>
                </a:lnTo>
                <a:lnTo>
                  <a:pt x="398" y="422"/>
                </a:lnTo>
                <a:lnTo>
                  <a:pt x="400" y="423"/>
                </a:lnTo>
                <a:lnTo>
                  <a:pt x="401" y="424"/>
                </a:lnTo>
                <a:lnTo>
                  <a:pt x="402" y="426"/>
                </a:lnTo>
                <a:lnTo>
                  <a:pt x="404" y="428"/>
                </a:lnTo>
                <a:lnTo>
                  <a:pt x="405" y="430"/>
                </a:lnTo>
                <a:lnTo>
                  <a:pt x="406" y="431"/>
                </a:lnTo>
                <a:lnTo>
                  <a:pt x="407" y="433"/>
                </a:lnTo>
                <a:lnTo>
                  <a:pt x="409" y="437"/>
                </a:lnTo>
                <a:lnTo>
                  <a:pt x="410" y="438"/>
                </a:lnTo>
                <a:lnTo>
                  <a:pt x="411" y="441"/>
                </a:lnTo>
                <a:lnTo>
                  <a:pt x="412" y="442"/>
                </a:lnTo>
                <a:lnTo>
                  <a:pt x="413" y="443"/>
                </a:lnTo>
                <a:lnTo>
                  <a:pt x="414" y="444"/>
                </a:lnTo>
                <a:lnTo>
                  <a:pt x="415" y="444"/>
                </a:lnTo>
                <a:lnTo>
                  <a:pt x="425" y="452"/>
                </a:lnTo>
                <a:lnTo>
                  <a:pt x="427" y="454"/>
                </a:lnTo>
                <a:lnTo>
                  <a:pt x="429" y="455"/>
                </a:lnTo>
                <a:lnTo>
                  <a:pt x="434" y="460"/>
                </a:lnTo>
                <a:lnTo>
                  <a:pt x="437" y="463"/>
                </a:lnTo>
                <a:lnTo>
                  <a:pt x="438" y="465"/>
                </a:lnTo>
                <a:lnTo>
                  <a:pt x="441" y="468"/>
                </a:lnTo>
                <a:lnTo>
                  <a:pt x="443" y="471"/>
                </a:lnTo>
                <a:lnTo>
                  <a:pt x="445" y="474"/>
                </a:lnTo>
                <a:lnTo>
                  <a:pt x="447" y="478"/>
                </a:lnTo>
                <a:lnTo>
                  <a:pt x="448" y="479"/>
                </a:lnTo>
                <a:lnTo>
                  <a:pt x="448" y="481"/>
                </a:lnTo>
                <a:lnTo>
                  <a:pt x="448" y="482"/>
                </a:lnTo>
                <a:lnTo>
                  <a:pt x="448" y="482"/>
                </a:lnTo>
                <a:lnTo>
                  <a:pt x="448" y="483"/>
                </a:lnTo>
                <a:lnTo>
                  <a:pt x="448" y="484"/>
                </a:lnTo>
                <a:lnTo>
                  <a:pt x="448" y="485"/>
                </a:lnTo>
                <a:lnTo>
                  <a:pt x="447" y="487"/>
                </a:lnTo>
                <a:lnTo>
                  <a:pt x="446" y="488"/>
                </a:lnTo>
                <a:lnTo>
                  <a:pt x="446" y="490"/>
                </a:lnTo>
                <a:lnTo>
                  <a:pt x="446" y="491"/>
                </a:lnTo>
                <a:lnTo>
                  <a:pt x="446" y="491"/>
                </a:lnTo>
                <a:lnTo>
                  <a:pt x="446" y="492"/>
                </a:lnTo>
                <a:lnTo>
                  <a:pt x="446" y="494"/>
                </a:lnTo>
                <a:lnTo>
                  <a:pt x="447" y="495"/>
                </a:lnTo>
                <a:lnTo>
                  <a:pt x="447" y="496"/>
                </a:lnTo>
                <a:lnTo>
                  <a:pt x="448" y="497"/>
                </a:lnTo>
                <a:lnTo>
                  <a:pt x="449" y="497"/>
                </a:lnTo>
                <a:lnTo>
                  <a:pt x="449" y="498"/>
                </a:lnTo>
                <a:lnTo>
                  <a:pt x="450" y="498"/>
                </a:lnTo>
                <a:lnTo>
                  <a:pt x="451" y="498"/>
                </a:lnTo>
                <a:lnTo>
                  <a:pt x="451" y="497"/>
                </a:lnTo>
                <a:lnTo>
                  <a:pt x="452" y="497"/>
                </a:lnTo>
                <a:lnTo>
                  <a:pt x="455" y="494"/>
                </a:lnTo>
                <a:lnTo>
                  <a:pt x="457" y="493"/>
                </a:lnTo>
                <a:lnTo>
                  <a:pt x="458" y="492"/>
                </a:lnTo>
                <a:lnTo>
                  <a:pt x="459" y="491"/>
                </a:lnTo>
                <a:lnTo>
                  <a:pt x="460" y="491"/>
                </a:lnTo>
                <a:lnTo>
                  <a:pt x="462" y="491"/>
                </a:lnTo>
                <a:lnTo>
                  <a:pt x="463" y="491"/>
                </a:lnTo>
                <a:lnTo>
                  <a:pt x="464" y="491"/>
                </a:lnTo>
                <a:lnTo>
                  <a:pt x="464" y="491"/>
                </a:lnTo>
                <a:lnTo>
                  <a:pt x="465" y="491"/>
                </a:lnTo>
                <a:lnTo>
                  <a:pt x="465" y="491"/>
                </a:lnTo>
                <a:lnTo>
                  <a:pt x="466" y="491"/>
                </a:lnTo>
                <a:lnTo>
                  <a:pt x="466" y="492"/>
                </a:lnTo>
                <a:lnTo>
                  <a:pt x="468" y="493"/>
                </a:lnTo>
                <a:lnTo>
                  <a:pt x="469" y="495"/>
                </a:lnTo>
                <a:lnTo>
                  <a:pt x="470" y="497"/>
                </a:lnTo>
                <a:lnTo>
                  <a:pt x="472" y="502"/>
                </a:lnTo>
                <a:lnTo>
                  <a:pt x="473" y="505"/>
                </a:lnTo>
                <a:lnTo>
                  <a:pt x="474" y="506"/>
                </a:lnTo>
                <a:lnTo>
                  <a:pt x="474" y="506"/>
                </a:lnTo>
                <a:lnTo>
                  <a:pt x="474" y="507"/>
                </a:lnTo>
                <a:lnTo>
                  <a:pt x="474" y="508"/>
                </a:lnTo>
                <a:lnTo>
                  <a:pt x="473" y="509"/>
                </a:lnTo>
                <a:lnTo>
                  <a:pt x="473" y="510"/>
                </a:lnTo>
                <a:lnTo>
                  <a:pt x="472" y="511"/>
                </a:lnTo>
                <a:lnTo>
                  <a:pt x="471" y="513"/>
                </a:lnTo>
                <a:lnTo>
                  <a:pt x="470" y="516"/>
                </a:lnTo>
                <a:lnTo>
                  <a:pt x="468" y="518"/>
                </a:lnTo>
                <a:lnTo>
                  <a:pt x="467" y="519"/>
                </a:lnTo>
                <a:lnTo>
                  <a:pt x="467" y="519"/>
                </a:lnTo>
                <a:lnTo>
                  <a:pt x="466" y="520"/>
                </a:lnTo>
                <a:lnTo>
                  <a:pt x="465" y="521"/>
                </a:lnTo>
                <a:lnTo>
                  <a:pt x="464" y="521"/>
                </a:lnTo>
                <a:lnTo>
                  <a:pt x="463" y="522"/>
                </a:lnTo>
                <a:lnTo>
                  <a:pt x="462" y="522"/>
                </a:lnTo>
                <a:lnTo>
                  <a:pt x="462" y="522"/>
                </a:lnTo>
                <a:lnTo>
                  <a:pt x="461" y="522"/>
                </a:lnTo>
                <a:lnTo>
                  <a:pt x="460" y="522"/>
                </a:lnTo>
                <a:lnTo>
                  <a:pt x="459" y="522"/>
                </a:lnTo>
                <a:lnTo>
                  <a:pt x="458" y="522"/>
                </a:lnTo>
                <a:lnTo>
                  <a:pt x="456" y="522"/>
                </a:lnTo>
                <a:lnTo>
                  <a:pt x="454" y="521"/>
                </a:lnTo>
                <a:lnTo>
                  <a:pt x="450" y="520"/>
                </a:lnTo>
                <a:lnTo>
                  <a:pt x="448" y="520"/>
                </a:lnTo>
                <a:lnTo>
                  <a:pt x="446" y="520"/>
                </a:lnTo>
                <a:lnTo>
                  <a:pt x="445" y="520"/>
                </a:lnTo>
                <a:lnTo>
                  <a:pt x="445" y="520"/>
                </a:lnTo>
                <a:lnTo>
                  <a:pt x="444" y="520"/>
                </a:lnTo>
                <a:lnTo>
                  <a:pt x="443" y="521"/>
                </a:lnTo>
                <a:lnTo>
                  <a:pt x="442" y="522"/>
                </a:lnTo>
                <a:lnTo>
                  <a:pt x="441" y="525"/>
                </a:lnTo>
                <a:lnTo>
                  <a:pt x="440" y="526"/>
                </a:lnTo>
                <a:lnTo>
                  <a:pt x="439" y="527"/>
                </a:lnTo>
                <a:lnTo>
                  <a:pt x="439" y="528"/>
                </a:lnTo>
                <a:lnTo>
                  <a:pt x="438" y="529"/>
                </a:lnTo>
                <a:lnTo>
                  <a:pt x="437" y="530"/>
                </a:lnTo>
                <a:lnTo>
                  <a:pt x="436" y="531"/>
                </a:lnTo>
                <a:lnTo>
                  <a:pt x="433" y="533"/>
                </a:lnTo>
                <a:lnTo>
                  <a:pt x="431" y="534"/>
                </a:lnTo>
                <a:lnTo>
                  <a:pt x="430" y="535"/>
                </a:lnTo>
                <a:lnTo>
                  <a:pt x="428" y="538"/>
                </a:lnTo>
                <a:lnTo>
                  <a:pt x="425" y="540"/>
                </a:lnTo>
                <a:lnTo>
                  <a:pt x="425" y="541"/>
                </a:lnTo>
                <a:lnTo>
                  <a:pt x="424" y="542"/>
                </a:lnTo>
                <a:lnTo>
                  <a:pt x="424" y="543"/>
                </a:lnTo>
                <a:lnTo>
                  <a:pt x="423" y="544"/>
                </a:lnTo>
                <a:lnTo>
                  <a:pt x="423" y="545"/>
                </a:lnTo>
                <a:lnTo>
                  <a:pt x="423" y="549"/>
                </a:lnTo>
                <a:lnTo>
                  <a:pt x="423" y="551"/>
                </a:lnTo>
                <a:lnTo>
                  <a:pt x="423" y="552"/>
                </a:lnTo>
                <a:lnTo>
                  <a:pt x="422" y="555"/>
                </a:lnTo>
                <a:lnTo>
                  <a:pt x="421" y="557"/>
                </a:lnTo>
                <a:lnTo>
                  <a:pt x="419" y="561"/>
                </a:lnTo>
                <a:lnTo>
                  <a:pt x="418" y="565"/>
                </a:lnTo>
                <a:lnTo>
                  <a:pt x="416" y="569"/>
                </a:lnTo>
                <a:lnTo>
                  <a:pt x="416" y="570"/>
                </a:lnTo>
                <a:lnTo>
                  <a:pt x="415" y="570"/>
                </a:lnTo>
                <a:lnTo>
                  <a:pt x="414" y="571"/>
                </a:lnTo>
                <a:lnTo>
                  <a:pt x="413" y="572"/>
                </a:lnTo>
                <a:lnTo>
                  <a:pt x="413" y="572"/>
                </a:lnTo>
                <a:lnTo>
                  <a:pt x="413" y="573"/>
                </a:lnTo>
                <a:lnTo>
                  <a:pt x="411" y="573"/>
                </a:lnTo>
                <a:lnTo>
                  <a:pt x="407" y="574"/>
                </a:lnTo>
                <a:lnTo>
                  <a:pt x="404" y="575"/>
                </a:lnTo>
                <a:lnTo>
                  <a:pt x="402" y="575"/>
                </a:lnTo>
                <a:lnTo>
                  <a:pt x="401" y="575"/>
                </a:lnTo>
                <a:lnTo>
                  <a:pt x="399" y="575"/>
                </a:lnTo>
                <a:lnTo>
                  <a:pt x="397" y="574"/>
                </a:lnTo>
                <a:lnTo>
                  <a:pt x="396" y="574"/>
                </a:lnTo>
                <a:lnTo>
                  <a:pt x="394" y="573"/>
                </a:lnTo>
                <a:lnTo>
                  <a:pt x="393" y="573"/>
                </a:lnTo>
                <a:lnTo>
                  <a:pt x="392" y="572"/>
                </a:lnTo>
                <a:lnTo>
                  <a:pt x="391" y="571"/>
                </a:lnTo>
                <a:lnTo>
                  <a:pt x="390" y="570"/>
                </a:lnTo>
                <a:lnTo>
                  <a:pt x="387" y="568"/>
                </a:lnTo>
                <a:lnTo>
                  <a:pt x="386" y="566"/>
                </a:lnTo>
                <a:lnTo>
                  <a:pt x="384" y="565"/>
                </a:lnTo>
                <a:lnTo>
                  <a:pt x="382" y="564"/>
                </a:lnTo>
                <a:lnTo>
                  <a:pt x="381" y="563"/>
                </a:lnTo>
                <a:lnTo>
                  <a:pt x="380" y="563"/>
                </a:lnTo>
                <a:lnTo>
                  <a:pt x="379" y="562"/>
                </a:lnTo>
                <a:lnTo>
                  <a:pt x="378" y="562"/>
                </a:lnTo>
                <a:lnTo>
                  <a:pt x="376" y="562"/>
                </a:lnTo>
                <a:lnTo>
                  <a:pt x="375" y="562"/>
                </a:lnTo>
                <a:lnTo>
                  <a:pt x="374" y="563"/>
                </a:lnTo>
                <a:lnTo>
                  <a:pt x="374" y="563"/>
                </a:lnTo>
                <a:lnTo>
                  <a:pt x="373" y="564"/>
                </a:lnTo>
                <a:lnTo>
                  <a:pt x="372" y="565"/>
                </a:lnTo>
                <a:lnTo>
                  <a:pt x="370" y="568"/>
                </a:lnTo>
                <a:lnTo>
                  <a:pt x="369" y="569"/>
                </a:lnTo>
                <a:lnTo>
                  <a:pt x="369" y="569"/>
                </a:lnTo>
                <a:lnTo>
                  <a:pt x="368" y="570"/>
                </a:lnTo>
                <a:lnTo>
                  <a:pt x="368" y="570"/>
                </a:lnTo>
                <a:lnTo>
                  <a:pt x="367" y="571"/>
                </a:lnTo>
                <a:lnTo>
                  <a:pt x="367" y="571"/>
                </a:lnTo>
                <a:lnTo>
                  <a:pt x="366" y="571"/>
                </a:lnTo>
                <a:lnTo>
                  <a:pt x="365" y="571"/>
                </a:lnTo>
                <a:lnTo>
                  <a:pt x="364" y="570"/>
                </a:lnTo>
                <a:lnTo>
                  <a:pt x="361" y="570"/>
                </a:lnTo>
                <a:lnTo>
                  <a:pt x="360" y="570"/>
                </a:lnTo>
                <a:lnTo>
                  <a:pt x="359" y="570"/>
                </a:lnTo>
                <a:lnTo>
                  <a:pt x="358" y="570"/>
                </a:lnTo>
                <a:lnTo>
                  <a:pt x="357" y="570"/>
                </a:lnTo>
                <a:lnTo>
                  <a:pt x="356" y="570"/>
                </a:lnTo>
                <a:lnTo>
                  <a:pt x="356" y="570"/>
                </a:lnTo>
                <a:lnTo>
                  <a:pt x="355" y="571"/>
                </a:lnTo>
                <a:lnTo>
                  <a:pt x="355" y="571"/>
                </a:lnTo>
                <a:lnTo>
                  <a:pt x="354" y="571"/>
                </a:lnTo>
                <a:lnTo>
                  <a:pt x="354" y="572"/>
                </a:lnTo>
                <a:lnTo>
                  <a:pt x="354" y="572"/>
                </a:lnTo>
                <a:lnTo>
                  <a:pt x="354" y="573"/>
                </a:lnTo>
                <a:lnTo>
                  <a:pt x="354" y="573"/>
                </a:lnTo>
                <a:lnTo>
                  <a:pt x="354" y="574"/>
                </a:lnTo>
                <a:lnTo>
                  <a:pt x="354" y="575"/>
                </a:lnTo>
                <a:lnTo>
                  <a:pt x="355" y="576"/>
                </a:lnTo>
                <a:lnTo>
                  <a:pt x="358" y="582"/>
                </a:lnTo>
                <a:lnTo>
                  <a:pt x="359" y="585"/>
                </a:lnTo>
                <a:lnTo>
                  <a:pt x="359" y="586"/>
                </a:lnTo>
                <a:lnTo>
                  <a:pt x="359" y="587"/>
                </a:lnTo>
                <a:lnTo>
                  <a:pt x="360" y="589"/>
                </a:lnTo>
                <a:lnTo>
                  <a:pt x="360" y="590"/>
                </a:lnTo>
                <a:lnTo>
                  <a:pt x="359" y="591"/>
                </a:lnTo>
                <a:lnTo>
                  <a:pt x="359" y="592"/>
                </a:lnTo>
                <a:lnTo>
                  <a:pt x="359" y="593"/>
                </a:lnTo>
                <a:lnTo>
                  <a:pt x="358" y="594"/>
                </a:lnTo>
                <a:lnTo>
                  <a:pt x="358" y="596"/>
                </a:lnTo>
                <a:lnTo>
                  <a:pt x="357" y="597"/>
                </a:lnTo>
                <a:lnTo>
                  <a:pt x="355" y="598"/>
                </a:lnTo>
                <a:lnTo>
                  <a:pt x="355" y="599"/>
                </a:lnTo>
                <a:lnTo>
                  <a:pt x="354" y="600"/>
                </a:lnTo>
                <a:lnTo>
                  <a:pt x="353" y="600"/>
                </a:lnTo>
                <a:lnTo>
                  <a:pt x="352" y="601"/>
                </a:lnTo>
                <a:lnTo>
                  <a:pt x="351" y="601"/>
                </a:lnTo>
                <a:lnTo>
                  <a:pt x="349" y="602"/>
                </a:lnTo>
                <a:lnTo>
                  <a:pt x="348" y="602"/>
                </a:lnTo>
                <a:lnTo>
                  <a:pt x="347" y="602"/>
                </a:lnTo>
                <a:lnTo>
                  <a:pt x="345" y="602"/>
                </a:lnTo>
                <a:lnTo>
                  <a:pt x="344" y="602"/>
                </a:lnTo>
                <a:lnTo>
                  <a:pt x="343" y="602"/>
                </a:lnTo>
                <a:lnTo>
                  <a:pt x="341" y="602"/>
                </a:lnTo>
                <a:lnTo>
                  <a:pt x="340" y="601"/>
                </a:lnTo>
                <a:lnTo>
                  <a:pt x="339" y="601"/>
                </a:lnTo>
                <a:lnTo>
                  <a:pt x="336" y="600"/>
                </a:lnTo>
                <a:lnTo>
                  <a:pt x="335" y="600"/>
                </a:lnTo>
                <a:lnTo>
                  <a:pt x="334" y="599"/>
                </a:lnTo>
                <a:lnTo>
                  <a:pt x="333" y="599"/>
                </a:lnTo>
                <a:lnTo>
                  <a:pt x="331" y="599"/>
                </a:lnTo>
                <a:lnTo>
                  <a:pt x="329" y="599"/>
                </a:lnTo>
                <a:lnTo>
                  <a:pt x="327" y="599"/>
                </a:lnTo>
                <a:lnTo>
                  <a:pt x="325" y="599"/>
                </a:lnTo>
                <a:lnTo>
                  <a:pt x="321" y="599"/>
                </a:lnTo>
                <a:lnTo>
                  <a:pt x="319" y="600"/>
                </a:lnTo>
                <a:lnTo>
                  <a:pt x="318" y="600"/>
                </a:lnTo>
                <a:lnTo>
                  <a:pt x="315" y="601"/>
                </a:lnTo>
                <a:lnTo>
                  <a:pt x="312" y="602"/>
                </a:lnTo>
                <a:lnTo>
                  <a:pt x="309" y="603"/>
                </a:lnTo>
                <a:lnTo>
                  <a:pt x="307" y="603"/>
                </a:lnTo>
                <a:lnTo>
                  <a:pt x="306" y="603"/>
                </a:lnTo>
                <a:lnTo>
                  <a:pt x="306" y="604"/>
                </a:lnTo>
                <a:lnTo>
                  <a:pt x="305" y="604"/>
                </a:lnTo>
                <a:lnTo>
                  <a:pt x="305" y="605"/>
                </a:lnTo>
                <a:lnTo>
                  <a:pt x="305" y="605"/>
                </a:lnTo>
                <a:lnTo>
                  <a:pt x="305" y="607"/>
                </a:lnTo>
                <a:lnTo>
                  <a:pt x="305" y="608"/>
                </a:lnTo>
                <a:lnTo>
                  <a:pt x="304" y="611"/>
                </a:lnTo>
                <a:lnTo>
                  <a:pt x="304" y="613"/>
                </a:lnTo>
                <a:lnTo>
                  <a:pt x="303" y="614"/>
                </a:lnTo>
                <a:lnTo>
                  <a:pt x="303" y="615"/>
                </a:lnTo>
                <a:lnTo>
                  <a:pt x="302" y="617"/>
                </a:lnTo>
                <a:lnTo>
                  <a:pt x="301" y="618"/>
                </a:lnTo>
                <a:lnTo>
                  <a:pt x="300" y="620"/>
                </a:lnTo>
                <a:lnTo>
                  <a:pt x="299" y="621"/>
                </a:lnTo>
                <a:lnTo>
                  <a:pt x="298" y="623"/>
                </a:lnTo>
                <a:lnTo>
                  <a:pt x="297" y="624"/>
                </a:lnTo>
                <a:lnTo>
                  <a:pt x="296" y="625"/>
                </a:lnTo>
                <a:lnTo>
                  <a:pt x="295" y="626"/>
                </a:lnTo>
                <a:lnTo>
                  <a:pt x="293" y="627"/>
                </a:lnTo>
                <a:lnTo>
                  <a:pt x="292" y="627"/>
                </a:lnTo>
                <a:lnTo>
                  <a:pt x="291" y="628"/>
                </a:lnTo>
                <a:lnTo>
                  <a:pt x="290" y="628"/>
                </a:lnTo>
                <a:lnTo>
                  <a:pt x="290" y="628"/>
                </a:lnTo>
                <a:lnTo>
                  <a:pt x="289" y="627"/>
                </a:lnTo>
                <a:lnTo>
                  <a:pt x="287" y="626"/>
                </a:lnTo>
                <a:lnTo>
                  <a:pt x="283" y="623"/>
                </a:lnTo>
                <a:lnTo>
                  <a:pt x="281" y="622"/>
                </a:lnTo>
                <a:lnTo>
                  <a:pt x="280" y="621"/>
                </a:lnTo>
                <a:lnTo>
                  <a:pt x="278" y="620"/>
                </a:lnTo>
                <a:lnTo>
                  <a:pt x="277" y="620"/>
                </a:lnTo>
                <a:lnTo>
                  <a:pt x="276" y="619"/>
                </a:lnTo>
                <a:lnTo>
                  <a:pt x="275" y="619"/>
                </a:lnTo>
                <a:lnTo>
                  <a:pt x="273" y="619"/>
                </a:lnTo>
                <a:lnTo>
                  <a:pt x="272" y="618"/>
                </a:lnTo>
                <a:lnTo>
                  <a:pt x="269" y="618"/>
                </a:lnTo>
                <a:lnTo>
                  <a:pt x="266" y="618"/>
                </a:lnTo>
                <a:lnTo>
                  <a:pt x="264" y="617"/>
                </a:lnTo>
                <a:lnTo>
                  <a:pt x="261" y="616"/>
                </a:lnTo>
                <a:lnTo>
                  <a:pt x="258" y="615"/>
                </a:lnTo>
                <a:lnTo>
                  <a:pt x="257" y="615"/>
                </a:lnTo>
                <a:lnTo>
                  <a:pt x="255" y="615"/>
                </a:lnTo>
                <a:lnTo>
                  <a:pt x="252" y="615"/>
                </a:lnTo>
                <a:lnTo>
                  <a:pt x="250" y="614"/>
                </a:lnTo>
                <a:lnTo>
                  <a:pt x="250" y="614"/>
                </a:lnTo>
                <a:lnTo>
                  <a:pt x="249" y="614"/>
                </a:lnTo>
                <a:lnTo>
                  <a:pt x="249" y="613"/>
                </a:lnTo>
                <a:lnTo>
                  <a:pt x="248" y="612"/>
                </a:lnTo>
                <a:lnTo>
                  <a:pt x="248" y="611"/>
                </a:lnTo>
                <a:lnTo>
                  <a:pt x="247" y="610"/>
                </a:lnTo>
                <a:lnTo>
                  <a:pt x="247" y="609"/>
                </a:lnTo>
                <a:lnTo>
                  <a:pt x="246" y="605"/>
                </a:lnTo>
                <a:lnTo>
                  <a:pt x="246" y="604"/>
                </a:lnTo>
                <a:lnTo>
                  <a:pt x="246" y="603"/>
                </a:lnTo>
                <a:lnTo>
                  <a:pt x="246" y="602"/>
                </a:lnTo>
                <a:lnTo>
                  <a:pt x="245" y="601"/>
                </a:lnTo>
                <a:lnTo>
                  <a:pt x="244" y="600"/>
                </a:lnTo>
                <a:lnTo>
                  <a:pt x="244" y="600"/>
                </a:lnTo>
                <a:lnTo>
                  <a:pt x="243" y="599"/>
                </a:lnTo>
                <a:lnTo>
                  <a:pt x="242" y="599"/>
                </a:lnTo>
                <a:lnTo>
                  <a:pt x="242" y="599"/>
                </a:lnTo>
                <a:lnTo>
                  <a:pt x="241" y="599"/>
                </a:lnTo>
                <a:lnTo>
                  <a:pt x="240" y="600"/>
                </a:lnTo>
                <a:lnTo>
                  <a:pt x="239" y="600"/>
                </a:lnTo>
                <a:lnTo>
                  <a:pt x="238" y="600"/>
                </a:lnTo>
                <a:lnTo>
                  <a:pt x="238" y="601"/>
                </a:lnTo>
                <a:lnTo>
                  <a:pt x="237" y="602"/>
                </a:lnTo>
                <a:lnTo>
                  <a:pt x="237" y="602"/>
                </a:lnTo>
                <a:lnTo>
                  <a:pt x="235" y="604"/>
                </a:lnTo>
                <a:lnTo>
                  <a:pt x="232" y="609"/>
                </a:lnTo>
                <a:lnTo>
                  <a:pt x="231" y="611"/>
                </a:lnTo>
                <a:lnTo>
                  <a:pt x="230" y="613"/>
                </a:lnTo>
                <a:lnTo>
                  <a:pt x="230" y="614"/>
                </a:lnTo>
                <a:lnTo>
                  <a:pt x="230" y="616"/>
                </a:lnTo>
                <a:lnTo>
                  <a:pt x="230" y="618"/>
                </a:lnTo>
                <a:lnTo>
                  <a:pt x="230" y="620"/>
                </a:lnTo>
                <a:lnTo>
                  <a:pt x="230" y="621"/>
                </a:lnTo>
                <a:lnTo>
                  <a:pt x="231" y="624"/>
                </a:lnTo>
                <a:lnTo>
                  <a:pt x="231" y="625"/>
                </a:lnTo>
                <a:lnTo>
                  <a:pt x="232" y="627"/>
                </a:lnTo>
                <a:lnTo>
                  <a:pt x="233" y="631"/>
                </a:lnTo>
                <a:lnTo>
                  <a:pt x="235" y="634"/>
                </a:lnTo>
                <a:lnTo>
                  <a:pt x="235" y="635"/>
                </a:lnTo>
                <a:lnTo>
                  <a:pt x="236" y="636"/>
                </a:lnTo>
                <a:lnTo>
                  <a:pt x="236" y="637"/>
                </a:lnTo>
                <a:lnTo>
                  <a:pt x="236" y="638"/>
                </a:lnTo>
                <a:lnTo>
                  <a:pt x="236" y="640"/>
                </a:lnTo>
                <a:lnTo>
                  <a:pt x="236" y="641"/>
                </a:lnTo>
                <a:lnTo>
                  <a:pt x="235" y="641"/>
                </a:lnTo>
                <a:lnTo>
                  <a:pt x="235" y="642"/>
                </a:lnTo>
                <a:lnTo>
                  <a:pt x="234" y="643"/>
                </a:lnTo>
                <a:lnTo>
                  <a:pt x="233" y="644"/>
                </a:lnTo>
                <a:lnTo>
                  <a:pt x="230" y="647"/>
                </a:lnTo>
                <a:lnTo>
                  <a:pt x="227" y="649"/>
                </a:lnTo>
                <a:lnTo>
                  <a:pt x="226" y="651"/>
                </a:lnTo>
                <a:lnTo>
                  <a:pt x="225" y="652"/>
                </a:lnTo>
                <a:lnTo>
                  <a:pt x="224" y="653"/>
                </a:lnTo>
                <a:lnTo>
                  <a:pt x="222" y="654"/>
                </a:lnTo>
                <a:lnTo>
                  <a:pt x="220" y="659"/>
                </a:lnTo>
                <a:lnTo>
                  <a:pt x="217" y="662"/>
                </a:lnTo>
                <a:lnTo>
                  <a:pt x="215" y="665"/>
                </a:lnTo>
                <a:lnTo>
                  <a:pt x="213" y="668"/>
                </a:lnTo>
                <a:lnTo>
                  <a:pt x="211" y="669"/>
                </a:lnTo>
                <a:lnTo>
                  <a:pt x="211" y="669"/>
                </a:lnTo>
                <a:lnTo>
                  <a:pt x="210" y="670"/>
                </a:lnTo>
                <a:lnTo>
                  <a:pt x="209" y="671"/>
                </a:lnTo>
                <a:lnTo>
                  <a:pt x="208" y="671"/>
                </a:lnTo>
                <a:lnTo>
                  <a:pt x="207" y="672"/>
                </a:lnTo>
                <a:lnTo>
                  <a:pt x="206" y="672"/>
                </a:lnTo>
                <a:lnTo>
                  <a:pt x="205" y="673"/>
                </a:lnTo>
                <a:lnTo>
                  <a:pt x="204" y="673"/>
                </a:lnTo>
                <a:lnTo>
                  <a:pt x="202" y="673"/>
                </a:lnTo>
                <a:lnTo>
                  <a:pt x="198" y="673"/>
                </a:lnTo>
                <a:lnTo>
                  <a:pt x="196" y="673"/>
                </a:lnTo>
                <a:lnTo>
                  <a:pt x="191" y="674"/>
                </a:lnTo>
                <a:lnTo>
                  <a:pt x="187" y="675"/>
                </a:lnTo>
                <a:lnTo>
                  <a:pt x="186" y="675"/>
                </a:lnTo>
                <a:lnTo>
                  <a:pt x="178" y="677"/>
                </a:lnTo>
                <a:lnTo>
                  <a:pt x="176" y="677"/>
                </a:lnTo>
                <a:lnTo>
                  <a:pt x="173" y="677"/>
                </a:lnTo>
                <a:lnTo>
                  <a:pt x="172" y="677"/>
                </a:lnTo>
                <a:lnTo>
                  <a:pt x="171" y="678"/>
                </a:lnTo>
                <a:lnTo>
                  <a:pt x="170" y="678"/>
                </a:lnTo>
                <a:lnTo>
                  <a:pt x="169" y="679"/>
                </a:lnTo>
                <a:lnTo>
                  <a:pt x="168" y="680"/>
                </a:lnTo>
                <a:lnTo>
                  <a:pt x="166" y="681"/>
                </a:lnTo>
                <a:lnTo>
                  <a:pt x="166" y="682"/>
                </a:lnTo>
                <a:lnTo>
                  <a:pt x="165" y="683"/>
                </a:lnTo>
                <a:lnTo>
                  <a:pt x="163" y="686"/>
                </a:lnTo>
                <a:lnTo>
                  <a:pt x="162" y="687"/>
                </a:lnTo>
                <a:lnTo>
                  <a:pt x="161" y="688"/>
                </a:lnTo>
                <a:lnTo>
                  <a:pt x="160" y="689"/>
                </a:lnTo>
                <a:lnTo>
                  <a:pt x="160" y="690"/>
                </a:lnTo>
                <a:lnTo>
                  <a:pt x="159" y="690"/>
                </a:lnTo>
                <a:lnTo>
                  <a:pt x="158" y="690"/>
                </a:lnTo>
                <a:lnTo>
                  <a:pt x="158" y="690"/>
                </a:lnTo>
                <a:lnTo>
                  <a:pt x="157" y="690"/>
                </a:lnTo>
                <a:lnTo>
                  <a:pt x="157" y="690"/>
                </a:lnTo>
                <a:lnTo>
                  <a:pt x="156" y="690"/>
                </a:lnTo>
                <a:lnTo>
                  <a:pt x="156" y="689"/>
                </a:lnTo>
                <a:lnTo>
                  <a:pt x="156" y="689"/>
                </a:lnTo>
                <a:lnTo>
                  <a:pt x="155" y="687"/>
                </a:lnTo>
                <a:lnTo>
                  <a:pt x="153" y="681"/>
                </a:lnTo>
                <a:lnTo>
                  <a:pt x="151" y="676"/>
                </a:lnTo>
                <a:lnTo>
                  <a:pt x="150" y="674"/>
                </a:lnTo>
                <a:lnTo>
                  <a:pt x="149" y="670"/>
                </a:lnTo>
                <a:lnTo>
                  <a:pt x="147" y="663"/>
                </a:lnTo>
                <a:lnTo>
                  <a:pt x="146" y="661"/>
                </a:lnTo>
                <a:lnTo>
                  <a:pt x="146" y="660"/>
                </a:lnTo>
                <a:lnTo>
                  <a:pt x="145" y="659"/>
                </a:lnTo>
                <a:lnTo>
                  <a:pt x="144" y="658"/>
                </a:lnTo>
                <a:lnTo>
                  <a:pt x="144" y="657"/>
                </a:lnTo>
                <a:lnTo>
                  <a:pt x="142" y="656"/>
                </a:lnTo>
                <a:lnTo>
                  <a:pt x="138" y="653"/>
                </a:lnTo>
                <a:lnTo>
                  <a:pt x="136" y="651"/>
                </a:lnTo>
                <a:lnTo>
                  <a:pt x="135" y="650"/>
                </a:lnTo>
                <a:lnTo>
                  <a:pt x="132" y="649"/>
                </a:lnTo>
                <a:lnTo>
                  <a:pt x="130" y="648"/>
                </a:lnTo>
                <a:lnTo>
                  <a:pt x="128" y="647"/>
                </a:lnTo>
                <a:lnTo>
                  <a:pt x="124" y="646"/>
                </a:lnTo>
                <a:lnTo>
                  <a:pt x="120" y="645"/>
                </a:lnTo>
                <a:lnTo>
                  <a:pt x="118" y="644"/>
                </a:lnTo>
                <a:lnTo>
                  <a:pt x="115" y="643"/>
                </a:lnTo>
                <a:lnTo>
                  <a:pt x="113" y="641"/>
                </a:lnTo>
                <a:lnTo>
                  <a:pt x="110" y="640"/>
                </a:lnTo>
                <a:lnTo>
                  <a:pt x="109" y="639"/>
                </a:lnTo>
                <a:lnTo>
                  <a:pt x="108" y="638"/>
                </a:lnTo>
                <a:lnTo>
                  <a:pt x="107" y="638"/>
                </a:lnTo>
                <a:lnTo>
                  <a:pt x="107" y="637"/>
                </a:lnTo>
                <a:lnTo>
                  <a:pt x="106" y="636"/>
                </a:lnTo>
                <a:lnTo>
                  <a:pt x="106" y="636"/>
                </a:lnTo>
                <a:lnTo>
                  <a:pt x="106" y="635"/>
                </a:lnTo>
                <a:lnTo>
                  <a:pt x="106" y="635"/>
                </a:lnTo>
                <a:lnTo>
                  <a:pt x="106" y="634"/>
                </a:lnTo>
                <a:lnTo>
                  <a:pt x="106" y="631"/>
                </a:lnTo>
                <a:lnTo>
                  <a:pt x="107" y="627"/>
                </a:lnTo>
                <a:lnTo>
                  <a:pt x="108" y="622"/>
                </a:lnTo>
                <a:lnTo>
                  <a:pt x="108" y="621"/>
                </a:lnTo>
                <a:lnTo>
                  <a:pt x="108" y="618"/>
                </a:lnTo>
                <a:lnTo>
                  <a:pt x="109" y="616"/>
                </a:lnTo>
                <a:lnTo>
                  <a:pt x="109" y="614"/>
                </a:lnTo>
                <a:lnTo>
                  <a:pt x="109" y="612"/>
                </a:lnTo>
                <a:lnTo>
                  <a:pt x="108" y="611"/>
                </a:lnTo>
                <a:lnTo>
                  <a:pt x="108" y="610"/>
                </a:lnTo>
                <a:lnTo>
                  <a:pt x="108" y="609"/>
                </a:lnTo>
                <a:lnTo>
                  <a:pt x="108" y="609"/>
                </a:lnTo>
                <a:lnTo>
                  <a:pt x="107" y="609"/>
                </a:lnTo>
                <a:lnTo>
                  <a:pt x="107" y="609"/>
                </a:lnTo>
                <a:lnTo>
                  <a:pt x="106" y="609"/>
                </a:lnTo>
                <a:lnTo>
                  <a:pt x="106" y="609"/>
                </a:lnTo>
                <a:lnTo>
                  <a:pt x="105" y="610"/>
                </a:lnTo>
                <a:lnTo>
                  <a:pt x="104" y="612"/>
                </a:lnTo>
                <a:lnTo>
                  <a:pt x="104" y="613"/>
                </a:lnTo>
                <a:lnTo>
                  <a:pt x="103" y="613"/>
                </a:lnTo>
                <a:lnTo>
                  <a:pt x="103" y="613"/>
                </a:lnTo>
                <a:lnTo>
                  <a:pt x="102" y="614"/>
                </a:lnTo>
                <a:lnTo>
                  <a:pt x="101" y="614"/>
                </a:lnTo>
                <a:lnTo>
                  <a:pt x="101" y="614"/>
                </a:lnTo>
                <a:lnTo>
                  <a:pt x="100" y="613"/>
                </a:lnTo>
                <a:lnTo>
                  <a:pt x="100" y="613"/>
                </a:lnTo>
                <a:lnTo>
                  <a:pt x="99" y="613"/>
                </a:lnTo>
                <a:lnTo>
                  <a:pt x="98" y="612"/>
                </a:lnTo>
                <a:lnTo>
                  <a:pt x="98" y="612"/>
                </a:lnTo>
                <a:lnTo>
                  <a:pt x="97" y="611"/>
                </a:lnTo>
                <a:lnTo>
                  <a:pt x="96" y="610"/>
                </a:lnTo>
                <a:lnTo>
                  <a:pt x="95" y="608"/>
                </a:lnTo>
                <a:lnTo>
                  <a:pt x="93" y="607"/>
                </a:lnTo>
                <a:lnTo>
                  <a:pt x="93" y="606"/>
                </a:lnTo>
                <a:lnTo>
                  <a:pt x="92" y="604"/>
                </a:lnTo>
                <a:lnTo>
                  <a:pt x="90" y="601"/>
                </a:lnTo>
                <a:lnTo>
                  <a:pt x="90" y="600"/>
                </a:lnTo>
                <a:lnTo>
                  <a:pt x="89" y="599"/>
                </a:lnTo>
                <a:lnTo>
                  <a:pt x="89" y="598"/>
                </a:lnTo>
                <a:lnTo>
                  <a:pt x="88" y="598"/>
                </a:lnTo>
                <a:lnTo>
                  <a:pt x="85" y="595"/>
                </a:lnTo>
                <a:lnTo>
                  <a:pt x="84" y="594"/>
                </a:lnTo>
                <a:lnTo>
                  <a:pt x="84" y="593"/>
                </a:lnTo>
                <a:lnTo>
                  <a:pt x="83" y="592"/>
                </a:lnTo>
                <a:lnTo>
                  <a:pt x="82" y="591"/>
                </a:lnTo>
                <a:lnTo>
                  <a:pt x="82" y="590"/>
                </a:lnTo>
                <a:lnTo>
                  <a:pt x="81" y="586"/>
                </a:lnTo>
                <a:lnTo>
                  <a:pt x="79" y="581"/>
                </a:lnTo>
                <a:lnTo>
                  <a:pt x="78" y="577"/>
                </a:lnTo>
                <a:lnTo>
                  <a:pt x="77" y="576"/>
                </a:lnTo>
                <a:lnTo>
                  <a:pt x="77" y="574"/>
                </a:lnTo>
                <a:lnTo>
                  <a:pt x="76" y="573"/>
                </a:lnTo>
                <a:lnTo>
                  <a:pt x="75" y="571"/>
                </a:lnTo>
                <a:lnTo>
                  <a:pt x="74" y="570"/>
                </a:lnTo>
                <a:lnTo>
                  <a:pt x="73" y="570"/>
                </a:lnTo>
                <a:lnTo>
                  <a:pt x="72" y="568"/>
                </a:lnTo>
                <a:lnTo>
                  <a:pt x="72" y="567"/>
                </a:lnTo>
                <a:lnTo>
                  <a:pt x="71" y="566"/>
                </a:lnTo>
                <a:lnTo>
                  <a:pt x="69" y="563"/>
                </a:lnTo>
                <a:lnTo>
                  <a:pt x="68" y="562"/>
                </a:lnTo>
                <a:lnTo>
                  <a:pt x="66" y="560"/>
                </a:lnTo>
                <a:lnTo>
                  <a:pt x="65" y="557"/>
                </a:lnTo>
                <a:lnTo>
                  <a:pt x="65" y="557"/>
                </a:lnTo>
                <a:lnTo>
                  <a:pt x="64" y="555"/>
                </a:lnTo>
                <a:lnTo>
                  <a:pt x="62" y="553"/>
                </a:lnTo>
                <a:lnTo>
                  <a:pt x="61" y="552"/>
                </a:lnTo>
                <a:lnTo>
                  <a:pt x="60" y="551"/>
                </a:lnTo>
                <a:lnTo>
                  <a:pt x="59" y="550"/>
                </a:lnTo>
                <a:lnTo>
                  <a:pt x="58" y="550"/>
                </a:lnTo>
                <a:lnTo>
                  <a:pt x="57" y="550"/>
                </a:lnTo>
                <a:lnTo>
                  <a:pt x="55" y="549"/>
                </a:lnTo>
                <a:lnTo>
                  <a:pt x="51" y="548"/>
                </a:lnTo>
                <a:lnTo>
                  <a:pt x="49" y="547"/>
                </a:lnTo>
                <a:lnTo>
                  <a:pt x="47" y="547"/>
                </a:lnTo>
                <a:lnTo>
                  <a:pt x="46" y="547"/>
                </a:lnTo>
                <a:lnTo>
                  <a:pt x="44" y="547"/>
                </a:lnTo>
                <a:lnTo>
                  <a:pt x="43" y="548"/>
                </a:lnTo>
                <a:lnTo>
                  <a:pt x="41" y="548"/>
                </a:lnTo>
                <a:lnTo>
                  <a:pt x="39" y="549"/>
                </a:lnTo>
                <a:lnTo>
                  <a:pt x="36" y="551"/>
                </a:lnTo>
                <a:lnTo>
                  <a:pt x="34" y="552"/>
                </a:lnTo>
                <a:lnTo>
                  <a:pt x="32" y="553"/>
                </a:lnTo>
                <a:lnTo>
                  <a:pt x="30" y="555"/>
                </a:lnTo>
                <a:lnTo>
                  <a:pt x="28" y="557"/>
                </a:lnTo>
                <a:lnTo>
                  <a:pt x="28" y="558"/>
                </a:lnTo>
                <a:lnTo>
                  <a:pt x="28" y="558"/>
                </a:lnTo>
                <a:lnTo>
                  <a:pt x="27" y="559"/>
                </a:lnTo>
                <a:lnTo>
                  <a:pt x="27" y="559"/>
                </a:lnTo>
                <a:lnTo>
                  <a:pt x="27" y="559"/>
                </a:lnTo>
                <a:lnTo>
                  <a:pt x="28" y="560"/>
                </a:lnTo>
                <a:lnTo>
                  <a:pt x="28" y="561"/>
                </a:lnTo>
                <a:lnTo>
                  <a:pt x="29" y="562"/>
                </a:lnTo>
                <a:lnTo>
                  <a:pt x="29" y="563"/>
                </a:lnTo>
                <a:lnTo>
                  <a:pt x="30" y="564"/>
                </a:lnTo>
                <a:lnTo>
                  <a:pt x="30" y="564"/>
                </a:lnTo>
                <a:lnTo>
                  <a:pt x="31" y="565"/>
                </a:lnTo>
                <a:lnTo>
                  <a:pt x="38" y="572"/>
                </a:lnTo>
                <a:lnTo>
                  <a:pt x="39" y="573"/>
                </a:lnTo>
                <a:lnTo>
                  <a:pt x="40" y="574"/>
                </a:lnTo>
                <a:lnTo>
                  <a:pt x="40" y="575"/>
                </a:lnTo>
                <a:lnTo>
                  <a:pt x="40" y="576"/>
                </a:lnTo>
                <a:lnTo>
                  <a:pt x="41" y="578"/>
                </a:lnTo>
                <a:lnTo>
                  <a:pt x="42" y="580"/>
                </a:lnTo>
                <a:lnTo>
                  <a:pt x="42" y="580"/>
                </a:lnTo>
                <a:lnTo>
                  <a:pt x="44" y="583"/>
                </a:lnTo>
                <a:lnTo>
                  <a:pt x="45" y="585"/>
                </a:lnTo>
                <a:lnTo>
                  <a:pt x="45" y="586"/>
                </a:lnTo>
                <a:lnTo>
                  <a:pt x="45" y="587"/>
                </a:lnTo>
                <a:lnTo>
                  <a:pt x="46" y="588"/>
                </a:lnTo>
                <a:lnTo>
                  <a:pt x="46" y="589"/>
                </a:lnTo>
                <a:lnTo>
                  <a:pt x="46" y="590"/>
                </a:lnTo>
                <a:lnTo>
                  <a:pt x="46" y="591"/>
                </a:lnTo>
                <a:lnTo>
                  <a:pt x="46" y="592"/>
                </a:lnTo>
                <a:lnTo>
                  <a:pt x="45" y="592"/>
                </a:lnTo>
                <a:lnTo>
                  <a:pt x="45" y="594"/>
                </a:lnTo>
                <a:lnTo>
                  <a:pt x="43" y="596"/>
                </a:lnTo>
                <a:lnTo>
                  <a:pt x="42" y="598"/>
                </a:lnTo>
                <a:lnTo>
                  <a:pt x="40" y="601"/>
                </a:lnTo>
                <a:lnTo>
                  <a:pt x="39" y="605"/>
                </a:lnTo>
                <a:lnTo>
                  <a:pt x="38" y="607"/>
                </a:lnTo>
                <a:lnTo>
                  <a:pt x="37" y="609"/>
                </a:lnTo>
                <a:lnTo>
                  <a:pt x="36" y="610"/>
                </a:lnTo>
                <a:lnTo>
                  <a:pt x="35" y="611"/>
                </a:lnTo>
                <a:lnTo>
                  <a:pt x="34" y="613"/>
                </a:lnTo>
                <a:lnTo>
                  <a:pt x="32" y="615"/>
                </a:lnTo>
                <a:lnTo>
                  <a:pt x="30" y="616"/>
                </a:lnTo>
                <a:lnTo>
                  <a:pt x="28" y="617"/>
                </a:lnTo>
                <a:lnTo>
                  <a:pt x="27" y="618"/>
                </a:lnTo>
                <a:lnTo>
                  <a:pt x="26" y="618"/>
                </a:lnTo>
                <a:lnTo>
                  <a:pt x="25" y="619"/>
                </a:lnTo>
                <a:lnTo>
                  <a:pt x="23" y="619"/>
                </a:lnTo>
                <a:lnTo>
                  <a:pt x="22" y="618"/>
                </a:lnTo>
                <a:lnTo>
                  <a:pt x="20" y="618"/>
                </a:lnTo>
                <a:lnTo>
                  <a:pt x="17" y="617"/>
                </a:lnTo>
                <a:lnTo>
                  <a:pt x="15" y="616"/>
                </a:lnTo>
                <a:lnTo>
                  <a:pt x="13" y="614"/>
                </a:lnTo>
                <a:lnTo>
                  <a:pt x="8" y="611"/>
                </a:lnTo>
                <a:lnTo>
                  <a:pt x="6" y="609"/>
                </a:lnTo>
                <a:lnTo>
                  <a:pt x="5" y="608"/>
                </a:lnTo>
                <a:lnTo>
                  <a:pt x="4" y="607"/>
                </a:lnTo>
                <a:lnTo>
                  <a:pt x="2" y="605"/>
                </a:lnTo>
                <a:lnTo>
                  <a:pt x="2" y="604"/>
                </a:lnTo>
                <a:lnTo>
                  <a:pt x="1" y="603"/>
                </a:lnTo>
                <a:lnTo>
                  <a:pt x="1" y="603"/>
                </a:lnTo>
                <a:lnTo>
                  <a:pt x="0" y="602"/>
                </a:lnTo>
                <a:lnTo>
                  <a:pt x="0" y="601"/>
                </a:lnTo>
                <a:lnTo>
                  <a:pt x="0" y="600"/>
                </a:lnTo>
                <a:lnTo>
                  <a:pt x="1" y="599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6" name="Freeform 289">
            <a:extLst>
              <a:ext uri="{FF2B5EF4-FFF2-40B4-BE49-F238E27FC236}">
                <a16:creationId xmlns:a16="http://schemas.microsoft.com/office/drawing/2014/main" id="{463EE6D5-0306-436E-9E9F-1BE32A367BFC}"/>
              </a:ext>
            </a:extLst>
          </p:cNvPr>
          <p:cNvSpPr>
            <a:spLocks/>
          </p:cNvSpPr>
          <p:nvPr/>
        </p:nvSpPr>
        <p:spPr bwMode="auto">
          <a:xfrm>
            <a:off x="10102727" y="3795322"/>
            <a:ext cx="452372" cy="1405775"/>
          </a:xfrm>
          <a:custGeom>
            <a:avLst/>
            <a:gdLst>
              <a:gd name="T0" fmla="*/ 49 w 238"/>
              <a:gd name="T1" fmla="*/ 668 h 676"/>
              <a:gd name="T2" fmla="*/ 50 w 238"/>
              <a:gd name="T3" fmla="*/ 660 h 676"/>
              <a:gd name="T4" fmla="*/ 42 w 238"/>
              <a:gd name="T5" fmla="*/ 646 h 676"/>
              <a:gd name="T6" fmla="*/ 37 w 238"/>
              <a:gd name="T7" fmla="*/ 622 h 676"/>
              <a:gd name="T8" fmla="*/ 46 w 238"/>
              <a:gd name="T9" fmla="*/ 606 h 676"/>
              <a:gd name="T10" fmla="*/ 49 w 238"/>
              <a:gd name="T11" fmla="*/ 601 h 676"/>
              <a:gd name="T12" fmla="*/ 29 w 238"/>
              <a:gd name="T13" fmla="*/ 597 h 676"/>
              <a:gd name="T14" fmla="*/ 18 w 238"/>
              <a:gd name="T15" fmla="*/ 591 h 676"/>
              <a:gd name="T16" fmla="*/ 17 w 238"/>
              <a:gd name="T17" fmla="*/ 577 h 676"/>
              <a:gd name="T18" fmla="*/ 20 w 238"/>
              <a:gd name="T19" fmla="*/ 570 h 676"/>
              <a:gd name="T20" fmla="*/ 36 w 238"/>
              <a:gd name="T21" fmla="*/ 572 h 676"/>
              <a:gd name="T22" fmla="*/ 40 w 238"/>
              <a:gd name="T23" fmla="*/ 562 h 676"/>
              <a:gd name="T24" fmla="*/ 42 w 238"/>
              <a:gd name="T25" fmla="*/ 554 h 676"/>
              <a:gd name="T26" fmla="*/ 43 w 238"/>
              <a:gd name="T27" fmla="*/ 534 h 676"/>
              <a:gd name="T28" fmla="*/ 43 w 238"/>
              <a:gd name="T29" fmla="*/ 522 h 676"/>
              <a:gd name="T30" fmla="*/ 55 w 238"/>
              <a:gd name="T31" fmla="*/ 505 h 676"/>
              <a:gd name="T32" fmla="*/ 57 w 238"/>
              <a:gd name="T33" fmla="*/ 490 h 676"/>
              <a:gd name="T34" fmla="*/ 52 w 238"/>
              <a:gd name="T35" fmla="*/ 477 h 676"/>
              <a:gd name="T36" fmla="*/ 40 w 238"/>
              <a:gd name="T37" fmla="*/ 472 h 676"/>
              <a:gd name="T38" fmla="*/ 37 w 238"/>
              <a:gd name="T39" fmla="*/ 469 h 676"/>
              <a:gd name="T40" fmla="*/ 37 w 238"/>
              <a:gd name="T41" fmla="*/ 455 h 676"/>
              <a:gd name="T42" fmla="*/ 33 w 238"/>
              <a:gd name="T43" fmla="*/ 443 h 676"/>
              <a:gd name="T44" fmla="*/ 19 w 238"/>
              <a:gd name="T45" fmla="*/ 423 h 676"/>
              <a:gd name="T46" fmla="*/ 11 w 238"/>
              <a:gd name="T47" fmla="*/ 405 h 676"/>
              <a:gd name="T48" fmla="*/ 11 w 238"/>
              <a:gd name="T49" fmla="*/ 393 h 676"/>
              <a:gd name="T50" fmla="*/ 17 w 238"/>
              <a:gd name="T51" fmla="*/ 380 h 676"/>
              <a:gd name="T52" fmla="*/ 16 w 238"/>
              <a:gd name="T53" fmla="*/ 364 h 676"/>
              <a:gd name="T54" fmla="*/ 8 w 238"/>
              <a:gd name="T55" fmla="*/ 331 h 676"/>
              <a:gd name="T56" fmla="*/ 0 w 238"/>
              <a:gd name="T57" fmla="*/ 303 h 676"/>
              <a:gd name="T58" fmla="*/ 2 w 238"/>
              <a:gd name="T59" fmla="*/ 298 h 676"/>
              <a:gd name="T60" fmla="*/ 14 w 238"/>
              <a:gd name="T61" fmla="*/ 294 h 676"/>
              <a:gd name="T62" fmla="*/ 25 w 238"/>
              <a:gd name="T63" fmla="*/ 283 h 676"/>
              <a:gd name="T64" fmla="*/ 36 w 238"/>
              <a:gd name="T65" fmla="*/ 271 h 676"/>
              <a:gd name="T66" fmla="*/ 36 w 238"/>
              <a:gd name="T67" fmla="*/ 253 h 676"/>
              <a:gd name="T68" fmla="*/ 38 w 238"/>
              <a:gd name="T69" fmla="*/ 240 h 676"/>
              <a:gd name="T70" fmla="*/ 38 w 238"/>
              <a:gd name="T71" fmla="*/ 225 h 676"/>
              <a:gd name="T72" fmla="*/ 47 w 238"/>
              <a:gd name="T73" fmla="*/ 203 h 676"/>
              <a:gd name="T74" fmla="*/ 57 w 238"/>
              <a:gd name="T75" fmla="*/ 171 h 676"/>
              <a:gd name="T76" fmla="*/ 60 w 238"/>
              <a:gd name="T77" fmla="*/ 163 h 676"/>
              <a:gd name="T78" fmla="*/ 72 w 238"/>
              <a:gd name="T79" fmla="*/ 151 h 676"/>
              <a:gd name="T80" fmla="*/ 88 w 238"/>
              <a:gd name="T81" fmla="*/ 147 h 676"/>
              <a:gd name="T82" fmla="*/ 101 w 238"/>
              <a:gd name="T83" fmla="*/ 140 h 676"/>
              <a:gd name="T84" fmla="*/ 111 w 238"/>
              <a:gd name="T85" fmla="*/ 145 h 676"/>
              <a:gd name="T86" fmla="*/ 119 w 238"/>
              <a:gd name="T87" fmla="*/ 147 h 676"/>
              <a:gd name="T88" fmla="*/ 121 w 238"/>
              <a:gd name="T89" fmla="*/ 138 h 676"/>
              <a:gd name="T90" fmla="*/ 119 w 238"/>
              <a:gd name="T91" fmla="*/ 116 h 676"/>
              <a:gd name="T92" fmla="*/ 114 w 238"/>
              <a:gd name="T93" fmla="*/ 99 h 676"/>
              <a:gd name="T94" fmla="*/ 94 w 238"/>
              <a:gd name="T95" fmla="*/ 87 h 676"/>
              <a:gd name="T96" fmla="*/ 86 w 238"/>
              <a:gd name="T97" fmla="*/ 77 h 676"/>
              <a:gd name="T98" fmla="*/ 73 w 238"/>
              <a:gd name="T99" fmla="*/ 44 h 676"/>
              <a:gd name="T100" fmla="*/ 59 w 238"/>
              <a:gd name="T101" fmla="*/ 31 h 676"/>
              <a:gd name="T102" fmla="*/ 55 w 238"/>
              <a:gd name="T103" fmla="*/ 23 h 676"/>
              <a:gd name="T104" fmla="*/ 61 w 238"/>
              <a:gd name="T105" fmla="*/ 9 h 676"/>
              <a:gd name="T106" fmla="*/ 72 w 238"/>
              <a:gd name="T107" fmla="*/ 0 h 676"/>
              <a:gd name="T108" fmla="*/ 92 w 238"/>
              <a:gd name="T109" fmla="*/ 13 h 676"/>
              <a:gd name="T110" fmla="*/ 109 w 238"/>
              <a:gd name="T111" fmla="*/ 16 h 676"/>
              <a:gd name="T112" fmla="*/ 135 w 238"/>
              <a:gd name="T113" fmla="*/ 25 h 676"/>
              <a:gd name="T114" fmla="*/ 155 w 238"/>
              <a:gd name="T115" fmla="*/ 30 h 676"/>
              <a:gd name="T116" fmla="*/ 174 w 238"/>
              <a:gd name="T117" fmla="*/ 39 h 676"/>
              <a:gd name="T118" fmla="*/ 191 w 238"/>
              <a:gd name="T119" fmla="*/ 40 h 676"/>
              <a:gd name="T120" fmla="*/ 198 w 238"/>
              <a:gd name="T121" fmla="*/ 52 h 676"/>
              <a:gd name="T122" fmla="*/ 211 w 238"/>
              <a:gd name="T123" fmla="*/ 67 h 676"/>
              <a:gd name="T124" fmla="*/ 227 w 238"/>
              <a:gd name="T125" fmla="*/ 77 h 6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8" h="676">
                <a:moveTo>
                  <a:pt x="44" y="676"/>
                </a:moveTo>
                <a:lnTo>
                  <a:pt x="44" y="675"/>
                </a:lnTo>
                <a:lnTo>
                  <a:pt x="44" y="674"/>
                </a:lnTo>
                <a:lnTo>
                  <a:pt x="45" y="673"/>
                </a:lnTo>
                <a:lnTo>
                  <a:pt x="45" y="672"/>
                </a:lnTo>
                <a:lnTo>
                  <a:pt x="46" y="671"/>
                </a:lnTo>
                <a:lnTo>
                  <a:pt x="47" y="670"/>
                </a:lnTo>
                <a:lnTo>
                  <a:pt x="49" y="668"/>
                </a:lnTo>
                <a:lnTo>
                  <a:pt x="50" y="667"/>
                </a:lnTo>
                <a:lnTo>
                  <a:pt x="50" y="666"/>
                </a:lnTo>
                <a:lnTo>
                  <a:pt x="51" y="666"/>
                </a:lnTo>
                <a:lnTo>
                  <a:pt x="51" y="665"/>
                </a:lnTo>
                <a:lnTo>
                  <a:pt x="51" y="664"/>
                </a:lnTo>
                <a:lnTo>
                  <a:pt x="51" y="663"/>
                </a:lnTo>
                <a:lnTo>
                  <a:pt x="51" y="662"/>
                </a:lnTo>
                <a:lnTo>
                  <a:pt x="50" y="660"/>
                </a:lnTo>
                <a:lnTo>
                  <a:pt x="49" y="659"/>
                </a:lnTo>
                <a:lnTo>
                  <a:pt x="49" y="657"/>
                </a:lnTo>
                <a:lnTo>
                  <a:pt x="48" y="656"/>
                </a:lnTo>
                <a:lnTo>
                  <a:pt x="45" y="652"/>
                </a:lnTo>
                <a:lnTo>
                  <a:pt x="44" y="650"/>
                </a:lnTo>
                <a:lnTo>
                  <a:pt x="43" y="649"/>
                </a:lnTo>
                <a:lnTo>
                  <a:pt x="43" y="648"/>
                </a:lnTo>
                <a:lnTo>
                  <a:pt x="42" y="646"/>
                </a:lnTo>
                <a:lnTo>
                  <a:pt x="41" y="642"/>
                </a:lnTo>
                <a:lnTo>
                  <a:pt x="39" y="637"/>
                </a:lnTo>
                <a:lnTo>
                  <a:pt x="38" y="632"/>
                </a:lnTo>
                <a:lnTo>
                  <a:pt x="38" y="630"/>
                </a:lnTo>
                <a:lnTo>
                  <a:pt x="37" y="628"/>
                </a:lnTo>
                <a:lnTo>
                  <a:pt x="37" y="626"/>
                </a:lnTo>
                <a:lnTo>
                  <a:pt x="37" y="624"/>
                </a:lnTo>
                <a:lnTo>
                  <a:pt x="37" y="622"/>
                </a:lnTo>
                <a:lnTo>
                  <a:pt x="38" y="620"/>
                </a:lnTo>
                <a:lnTo>
                  <a:pt x="38" y="618"/>
                </a:lnTo>
                <a:lnTo>
                  <a:pt x="39" y="617"/>
                </a:lnTo>
                <a:lnTo>
                  <a:pt x="42" y="613"/>
                </a:lnTo>
                <a:lnTo>
                  <a:pt x="43" y="611"/>
                </a:lnTo>
                <a:lnTo>
                  <a:pt x="44" y="608"/>
                </a:lnTo>
                <a:lnTo>
                  <a:pt x="45" y="607"/>
                </a:lnTo>
                <a:lnTo>
                  <a:pt x="46" y="606"/>
                </a:lnTo>
                <a:lnTo>
                  <a:pt x="47" y="605"/>
                </a:lnTo>
                <a:lnTo>
                  <a:pt x="48" y="604"/>
                </a:lnTo>
                <a:lnTo>
                  <a:pt x="49" y="603"/>
                </a:lnTo>
                <a:lnTo>
                  <a:pt x="50" y="603"/>
                </a:lnTo>
                <a:lnTo>
                  <a:pt x="50" y="602"/>
                </a:lnTo>
                <a:lnTo>
                  <a:pt x="50" y="602"/>
                </a:lnTo>
                <a:lnTo>
                  <a:pt x="50" y="602"/>
                </a:lnTo>
                <a:lnTo>
                  <a:pt x="49" y="601"/>
                </a:lnTo>
                <a:lnTo>
                  <a:pt x="49" y="601"/>
                </a:lnTo>
                <a:lnTo>
                  <a:pt x="48" y="601"/>
                </a:lnTo>
                <a:lnTo>
                  <a:pt x="45" y="600"/>
                </a:lnTo>
                <a:lnTo>
                  <a:pt x="42" y="600"/>
                </a:lnTo>
                <a:lnTo>
                  <a:pt x="40" y="600"/>
                </a:lnTo>
                <a:lnTo>
                  <a:pt x="38" y="599"/>
                </a:lnTo>
                <a:lnTo>
                  <a:pt x="35" y="598"/>
                </a:lnTo>
                <a:lnTo>
                  <a:pt x="29" y="597"/>
                </a:lnTo>
                <a:lnTo>
                  <a:pt x="25" y="596"/>
                </a:lnTo>
                <a:lnTo>
                  <a:pt x="21" y="594"/>
                </a:lnTo>
                <a:lnTo>
                  <a:pt x="20" y="594"/>
                </a:lnTo>
                <a:lnTo>
                  <a:pt x="19" y="594"/>
                </a:lnTo>
                <a:lnTo>
                  <a:pt x="19" y="593"/>
                </a:lnTo>
                <a:lnTo>
                  <a:pt x="18" y="593"/>
                </a:lnTo>
                <a:lnTo>
                  <a:pt x="18" y="592"/>
                </a:lnTo>
                <a:lnTo>
                  <a:pt x="18" y="591"/>
                </a:lnTo>
                <a:lnTo>
                  <a:pt x="17" y="591"/>
                </a:lnTo>
                <a:lnTo>
                  <a:pt x="17" y="590"/>
                </a:lnTo>
                <a:lnTo>
                  <a:pt x="17" y="588"/>
                </a:lnTo>
                <a:lnTo>
                  <a:pt x="17" y="585"/>
                </a:lnTo>
                <a:lnTo>
                  <a:pt x="17" y="583"/>
                </a:lnTo>
                <a:lnTo>
                  <a:pt x="17" y="582"/>
                </a:lnTo>
                <a:lnTo>
                  <a:pt x="17" y="578"/>
                </a:lnTo>
                <a:lnTo>
                  <a:pt x="17" y="577"/>
                </a:lnTo>
                <a:lnTo>
                  <a:pt x="17" y="576"/>
                </a:lnTo>
                <a:lnTo>
                  <a:pt x="17" y="574"/>
                </a:lnTo>
                <a:lnTo>
                  <a:pt x="18" y="573"/>
                </a:lnTo>
                <a:lnTo>
                  <a:pt x="18" y="572"/>
                </a:lnTo>
                <a:lnTo>
                  <a:pt x="18" y="571"/>
                </a:lnTo>
                <a:lnTo>
                  <a:pt x="19" y="571"/>
                </a:lnTo>
                <a:lnTo>
                  <a:pt x="19" y="570"/>
                </a:lnTo>
                <a:lnTo>
                  <a:pt x="20" y="570"/>
                </a:lnTo>
                <a:lnTo>
                  <a:pt x="21" y="570"/>
                </a:lnTo>
                <a:lnTo>
                  <a:pt x="25" y="571"/>
                </a:lnTo>
                <a:lnTo>
                  <a:pt x="31" y="572"/>
                </a:lnTo>
                <a:lnTo>
                  <a:pt x="32" y="572"/>
                </a:lnTo>
                <a:lnTo>
                  <a:pt x="33" y="572"/>
                </a:lnTo>
                <a:lnTo>
                  <a:pt x="34" y="572"/>
                </a:lnTo>
                <a:lnTo>
                  <a:pt x="35" y="572"/>
                </a:lnTo>
                <a:lnTo>
                  <a:pt x="36" y="572"/>
                </a:lnTo>
                <a:lnTo>
                  <a:pt x="36" y="571"/>
                </a:lnTo>
                <a:lnTo>
                  <a:pt x="37" y="571"/>
                </a:lnTo>
                <a:lnTo>
                  <a:pt x="37" y="570"/>
                </a:lnTo>
                <a:lnTo>
                  <a:pt x="38" y="569"/>
                </a:lnTo>
                <a:lnTo>
                  <a:pt x="38" y="569"/>
                </a:lnTo>
                <a:lnTo>
                  <a:pt x="38" y="568"/>
                </a:lnTo>
                <a:lnTo>
                  <a:pt x="39" y="564"/>
                </a:lnTo>
                <a:lnTo>
                  <a:pt x="40" y="562"/>
                </a:lnTo>
                <a:lnTo>
                  <a:pt x="40" y="561"/>
                </a:lnTo>
                <a:lnTo>
                  <a:pt x="41" y="560"/>
                </a:lnTo>
                <a:lnTo>
                  <a:pt x="41" y="559"/>
                </a:lnTo>
                <a:lnTo>
                  <a:pt x="42" y="558"/>
                </a:lnTo>
                <a:lnTo>
                  <a:pt x="42" y="558"/>
                </a:lnTo>
                <a:lnTo>
                  <a:pt x="42" y="558"/>
                </a:lnTo>
                <a:lnTo>
                  <a:pt x="42" y="557"/>
                </a:lnTo>
                <a:lnTo>
                  <a:pt x="42" y="554"/>
                </a:lnTo>
                <a:lnTo>
                  <a:pt x="42" y="551"/>
                </a:lnTo>
                <a:lnTo>
                  <a:pt x="43" y="548"/>
                </a:lnTo>
                <a:lnTo>
                  <a:pt x="44" y="544"/>
                </a:lnTo>
                <a:lnTo>
                  <a:pt x="45" y="542"/>
                </a:lnTo>
                <a:lnTo>
                  <a:pt x="45" y="540"/>
                </a:lnTo>
                <a:lnTo>
                  <a:pt x="45" y="540"/>
                </a:lnTo>
                <a:lnTo>
                  <a:pt x="45" y="539"/>
                </a:lnTo>
                <a:lnTo>
                  <a:pt x="43" y="534"/>
                </a:lnTo>
                <a:lnTo>
                  <a:pt x="42" y="532"/>
                </a:lnTo>
                <a:lnTo>
                  <a:pt x="42" y="531"/>
                </a:lnTo>
                <a:lnTo>
                  <a:pt x="42" y="529"/>
                </a:lnTo>
                <a:lnTo>
                  <a:pt x="42" y="528"/>
                </a:lnTo>
                <a:lnTo>
                  <a:pt x="42" y="526"/>
                </a:lnTo>
                <a:lnTo>
                  <a:pt x="42" y="525"/>
                </a:lnTo>
                <a:lnTo>
                  <a:pt x="43" y="523"/>
                </a:lnTo>
                <a:lnTo>
                  <a:pt x="43" y="522"/>
                </a:lnTo>
                <a:lnTo>
                  <a:pt x="44" y="520"/>
                </a:lnTo>
                <a:lnTo>
                  <a:pt x="45" y="519"/>
                </a:lnTo>
                <a:lnTo>
                  <a:pt x="46" y="518"/>
                </a:lnTo>
                <a:lnTo>
                  <a:pt x="46" y="517"/>
                </a:lnTo>
                <a:lnTo>
                  <a:pt x="50" y="512"/>
                </a:lnTo>
                <a:lnTo>
                  <a:pt x="53" y="508"/>
                </a:lnTo>
                <a:lnTo>
                  <a:pt x="54" y="507"/>
                </a:lnTo>
                <a:lnTo>
                  <a:pt x="55" y="505"/>
                </a:lnTo>
                <a:lnTo>
                  <a:pt x="55" y="504"/>
                </a:lnTo>
                <a:lnTo>
                  <a:pt x="56" y="503"/>
                </a:lnTo>
                <a:lnTo>
                  <a:pt x="56" y="501"/>
                </a:lnTo>
                <a:lnTo>
                  <a:pt x="57" y="498"/>
                </a:lnTo>
                <a:lnTo>
                  <a:pt x="57" y="496"/>
                </a:lnTo>
                <a:lnTo>
                  <a:pt x="57" y="493"/>
                </a:lnTo>
                <a:lnTo>
                  <a:pt x="57" y="492"/>
                </a:lnTo>
                <a:lnTo>
                  <a:pt x="57" y="490"/>
                </a:lnTo>
                <a:lnTo>
                  <a:pt x="57" y="485"/>
                </a:lnTo>
                <a:lnTo>
                  <a:pt x="56" y="483"/>
                </a:lnTo>
                <a:lnTo>
                  <a:pt x="56" y="482"/>
                </a:lnTo>
                <a:lnTo>
                  <a:pt x="55" y="481"/>
                </a:lnTo>
                <a:lnTo>
                  <a:pt x="55" y="479"/>
                </a:lnTo>
                <a:lnTo>
                  <a:pt x="54" y="478"/>
                </a:lnTo>
                <a:lnTo>
                  <a:pt x="53" y="478"/>
                </a:lnTo>
                <a:lnTo>
                  <a:pt x="52" y="477"/>
                </a:lnTo>
                <a:lnTo>
                  <a:pt x="51" y="476"/>
                </a:lnTo>
                <a:lnTo>
                  <a:pt x="50" y="475"/>
                </a:lnTo>
                <a:lnTo>
                  <a:pt x="49" y="475"/>
                </a:lnTo>
                <a:lnTo>
                  <a:pt x="49" y="474"/>
                </a:lnTo>
                <a:lnTo>
                  <a:pt x="47" y="474"/>
                </a:lnTo>
                <a:lnTo>
                  <a:pt x="43" y="473"/>
                </a:lnTo>
                <a:lnTo>
                  <a:pt x="42" y="473"/>
                </a:lnTo>
                <a:lnTo>
                  <a:pt x="40" y="472"/>
                </a:lnTo>
                <a:lnTo>
                  <a:pt x="39" y="472"/>
                </a:lnTo>
                <a:lnTo>
                  <a:pt x="39" y="472"/>
                </a:lnTo>
                <a:lnTo>
                  <a:pt x="38" y="472"/>
                </a:lnTo>
                <a:lnTo>
                  <a:pt x="38" y="471"/>
                </a:lnTo>
                <a:lnTo>
                  <a:pt x="38" y="471"/>
                </a:lnTo>
                <a:lnTo>
                  <a:pt x="37" y="471"/>
                </a:lnTo>
                <a:lnTo>
                  <a:pt x="37" y="470"/>
                </a:lnTo>
                <a:lnTo>
                  <a:pt x="37" y="469"/>
                </a:lnTo>
                <a:lnTo>
                  <a:pt x="38" y="468"/>
                </a:lnTo>
                <a:lnTo>
                  <a:pt x="39" y="465"/>
                </a:lnTo>
                <a:lnTo>
                  <a:pt x="39" y="464"/>
                </a:lnTo>
                <a:lnTo>
                  <a:pt x="39" y="462"/>
                </a:lnTo>
                <a:lnTo>
                  <a:pt x="39" y="461"/>
                </a:lnTo>
                <a:lnTo>
                  <a:pt x="39" y="460"/>
                </a:lnTo>
                <a:lnTo>
                  <a:pt x="39" y="459"/>
                </a:lnTo>
                <a:lnTo>
                  <a:pt x="37" y="455"/>
                </a:lnTo>
                <a:lnTo>
                  <a:pt x="37" y="454"/>
                </a:lnTo>
                <a:lnTo>
                  <a:pt x="37" y="453"/>
                </a:lnTo>
                <a:lnTo>
                  <a:pt x="36" y="449"/>
                </a:lnTo>
                <a:lnTo>
                  <a:pt x="36" y="448"/>
                </a:lnTo>
                <a:lnTo>
                  <a:pt x="36" y="447"/>
                </a:lnTo>
                <a:lnTo>
                  <a:pt x="35" y="446"/>
                </a:lnTo>
                <a:lnTo>
                  <a:pt x="34" y="444"/>
                </a:lnTo>
                <a:lnTo>
                  <a:pt x="33" y="443"/>
                </a:lnTo>
                <a:lnTo>
                  <a:pt x="30" y="440"/>
                </a:lnTo>
                <a:lnTo>
                  <a:pt x="27" y="437"/>
                </a:lnTo>
                <a:lnTo>
                  <a:pt x="25" y="434"/>
                </a:lnTo>
                <a:lnTo>
                  <a:pt x="24" y="432"/>
                </a:lnTo>
                <a:lnTo>
                  <a:pt x="23" y="431"/>
                </a:lnTo>
                <a:lnTo>
                  <a:pt x="21" y="428"/>
                </a:lnTo>
                <a:lnTo>
                  <a:pt x="20" y="425"/>
                </a:lnTo>
                <a:lnTo>
                  <a:pt x="19" y="423"/>
                </a:lnTo>
                <a:lnTo>
                  <a:pt x="18" y="419"/>
                </a:lnTo>
                <a:lnTo>
                  <a:pt x="17" y="417"/>
                </a:lnTo>
                <a:lnTo>
                  <a:pt x="17" y="416"/>
                </a:lnTo>
                <a:lnTo>
                  <a:pt x="16" y="415"/>
                </a:lnTo>
                <a:lnTo>
                  <a:pt x="15" y="413"/>
                </a:lnTo>
                <a:lnTo>
                  <a:pt x="12" y="408"/>
                </a:lnTo>
                <a:lnTo>
                  <a:pt x="11" y="407"/>
                </a:lnTo>
                <a:lnTo>
                  <a:pt x="11" y="405"/>
                </a:lnTo>
                <a:lnTo>
                  <a:pt x="10" y="404"/>
                </a:lnTo>
                <a:lnTo>
                  <a:pt x="10" y="402"/>
                </a:lnTo>
                <a:lnTo>
                  <a:pt x="10" y="401"/>
                </a:lnTo>
                <a:lnTo>
                  <a:pt x="10" y="398"/>
                </a:lnTo>
                <a:lnTo>
                  <a:pt x="10" y="397"/>
                </a:lnTo>
                <a:lnTo>
                  <a:pt x="10" y="396"/>
                </a:lnTo>
                <a:lnTo>
                  <a:pt x="10" y="394"/>
                </a:lnTo>
                <a:lnTo>
                  <a:pt x="11" y="393"/>
                </a:lnTo>
                <a:lnTo>
                  <a:pt x="11" y="391"/>
                </a:lnTo>
                <a:lnTo>
                  <a:pt x="11" y="390"/>
                </a:lnTo>
                <a:lnTo>
                  <a:pt x="12" y="389"/>
                </a:lnTo>
                <a:lnTo>
                  <a:pt x="12" y="387"/>
                </a:lnTo>
                <a:lnTo>
                  <a:pt x="14" y="386"/>
                </a:lnTo>
                <a:lnTo>
                  <a:pt x="16" y="382"/>
                </a:lnTo>
                <a:lnTo>
                  <a:pt x="17" y="381"/>
                </a:lnTo>
                <a:lnTo>
                  <a:pt x="17" y="380"/>
                </a:lnTo>
                <a:lnTo>
                  <a:pt x="18" y="379"/>
                </a:lnTo>
                <a:lnTo>
                  <a:pt x="18" y="378"/>
                </a:lnTo>
                <a:lnTo>
                  <a:pt x="18" y="376"/>
                </a:lnTo>
                <a:lnTo>
                  <a:pt x="18" y="375"/>
                </a:lnTo>
                <a:lnTo>
                  <a:pt x="18" y="373"/>
                </a:lnTo>
                <a:lnTo>
                  <a:pt x="17" y="368"/>
                </a:lnTo>
                <a:lnTo>
                  <a:pt x="17" y="366"/>
                </a:lnTo>
                <a:lnTo>
                  <a:pt x="16" y="364"/>
                </a:lnTo>
                <a:lnTo>
                  <a:pt x="16" y="360"/>
                </a:lnTo>
                <a:lnTo>
                  <a:pt x="16" y="354"/>
                </a:lnTo>
                <a:lnTo>
                  <a:pt x="15" y="352"/>
                </a:lnTo>
                <a:lnTo>
                  <a:pt x="15" y="350"/>
                </a:lnTo>
                <a:lnTo>
                  <a:pt x="14" y="348"/>
                </a:lnTo>
                <a:lnTo>
                  <a:pt x="12" y="342"/>
                </a:lnTo>
                <a:lnTo>
                  <a:pt x="9" y="335"/>
                </a:lnTo>
                <a:lnTo>
                  <a:pt x="8" y="331"/>
                </a:lnTo>
                <a:lnTo>
                  <a:pt x="7" y="329"/>
                </a:lnTo>
                <a:lnTo>
                  <a:pt x="7" y="326"/>
                </a:lnTo>
                <a:lnTo>
                  <a:pt x="5" y="319"/>
                </a:lnTo>
                <a:lnTo>
                  <a:pt x="4" y="316"/>
                </a:lnTo>
                <a:lnTo>
                  <a:pt x="3" y="312"/>
                </a:lnTo>
                <a:lnTo>
                  <a:pt x="1" y="307"/>
                </a:lnTo>
                <a:lnTo>
                  <a:pt x="1" y="305"/>
                </a:lnTo>
                <a:lnTo>
                  <a:pt x="0" y="303"/>
                </a:lnTo>
                <a:lnTo>
                  <a:pt x="0" y="302"/>
                </a:lnTo>
                <a:lnTo>
                  <a:pt x="0" y="301"/>
                </a:lnTo>
                <a:lnTo>
                  <a:pt x="0" y="300"/>
                </a:lnTo>
                <a:lnTo>
                  <a:pt x="1" y="300"/>
                </a:lnTo>
                <a:lnTo>
                  <a:pt x="1" y="299"/>
                </a:lnTo>
                <a:lnTo>
                  <a:pt x="1" y="299"/>
                </a:lnTo>
                <a:lnTo>
                  <a:pt x="2" y="298"/>
                </a:lnTo>
                <a:lnTo>
                  <a:pt x="2" y="298"/>
                </a:lnTo>
                <a:lnTo>
                  <a:pt x="3" y="297"/>
                </a:lnTo>
                <a:lnTo>
                  <a:pt x="4" y="297"/>
                </a:lnTo>
                <a:lnTo>
                  <a:pt x="5" y="296"/>
                </a:lnTo>
                <a:lnTo>
                  <a:pt x="7" y="296"/>
                </a:lnTo>
                <a:lnTo>
                  <a:pt x="10" y="296"/>
                </a:lnTo>
                <a:lnTo>
                  <a:pt x="12" y="295"/>
                </a:lnTo>
                <a:lnTo>
                  <a:pt x="13" y="295"/>
                </a:lnTo>
                <a:lnTo>
                  <a:pt x="14" y="294"/>
                </a:lnTo>
                <a:lnTo>
                  <a:pt x="15" y="294"/>
                </a:lnTo>
                <a:lnTo>
                  <a:pt x="15" y="293"/>
                </a:lnTo>
                <a:lnTo>
                  <a:pt x="17" y="292"/>
                </a:lnTo>
                <a:lnTo>
                  <a:pt x="18" y="290"/>
                </a:lnTo>
                <a:lnTo>
                  <a:pt x="19" y="289"/>
                </a:lnTo>
                <a:lnTo>
                  <a:pt x="20" y="287"/>
                </a:lnTo>
                <a:lnTo>
                  <a:pt x="21" y="286"/>
                </a:lnTo>
                <a:lnTo>
                  <a:pt x="25" y="283"/>
                </a:lnTo>
                <a:lnTo>
                  <a:pt x="26" y="281"/>
                </a:lnTo>
                <a:lnTo>
                  <a:pt x="31" y="278"/>
                </a:lnTo>
                <a:lnTo>
                  <a:pt x="32" y="276"/>
                </a:lnTo>
                <a:lnTo>
                  <a:pt x="33" y="275"/>
                </a:lnTo>
                <a:lnTo>
                  <a:pt x="34" y="274"/>
                </a:lnTo>
                <a:lnTo>
                  <a:pt x="35" y="273"/>
                </a:lnTo>
                <a:lnTo>
                  <a:pt x="35" y="272"/>
                </a:lnTo>
                <a:lnTo>
                  <a:pt x="36" y="271"/>
                </a:lnTo>
                <a:lnTo>
                  <a:pt x="37" y="269"/>
                </a:lnTo>
                <a:lnTo>
                  <a:pt x="37" y="267"/>
                </a:lnTo>
                <a:lnTo>
                  <a:pt x="37" y="266"/>
                </a:lnTo>
                <a:lnTo>
                  <a:pt x="37" y="265"/>
                </a:lnTo>
                <a:lnTo>
                  <a:pt x="37" y="263"/>
                </a:lnTo>
                <a:lnTo>
                  <a:pt x="37" y="258"/>
                </a:lnTo>
                <a:lnTo>
                  <a:pt x="36" y="256"/>
                </a:lnTo>
                <a:lnTo>
                  <a:pt x="36" y="253"/>
                </a:lnTo>
                <a:lnTo>
                  <a:pt x="36" y="252"/>
                </a:lnTo>
                <a:lnTo>
                  <a:pt x="35" y="250"/>
                </a:lnTo>
                <a:lnTo>
                  <a:pt x="36" y="249"/>
                </a:lnTo>
                <a:lnTo>
                  <a:pt x="36" y="248"/>
                </a:lnTo>
                <a:lnTo>
                  <a:pt x="36" y="247"/>
                </a:lnTo>
                <a:lnTo>
                  <a:pt x="36" y="245"/>
                </a:lnTo>
                <a:lnTo>
                  <a:pt x="38" y="241"/>
                </a:lnTo>
                <a:lnTo>
                  <a:pt x="38" y="240"/>
                </a:lnTo>
                <a:lnTo>
                  <a:pt x="38" y="239"/>
                </a:lnTo>
                <a:lnTo>
                  <a:pt x="38" y="237"/>
                </a:lnTo>
                <a:lnTo>
                  <a:pt x="38" y="236"/>
                </a:lnTo>
                <a:lnTo>
                  <a:pt x="37" y="231"/>
                </a:lnTo>
                <a:lnTo>
                  <a:pt x="37" y="229"/>
                </a:lnTo>
                <a:lnTo>
                  <a:pt x="37" y="227"/>
                </a:lnTo>
                <a:lnTo>
                  <a:pt x="37" y="226"/>
                </a:lnTo>
                <a:lnTo>
                  <a:pt x="38" y="225"/>
                </a:lnTo>
                <a:lnTo>
                  <a:pt x="38" y="224"/>
                </a:lnTo>
                <a:lnTo>
                  <a:pt x="38" y="223"/>
                </a:lnTo>
                <a:lnTo>
                  <a:pt x="40" y="220"/>
                </a:lnTo>
                <a:lnTo>
                  <a:pt x="41" y="219"/>
                </a:lnTo>
                <a:lnTo>
                  <a:pt x="43" y="214"/>
                </a:lnTo>
                <a:lnTo>
                  <a:pt x="44" y="210"/>
                </a:lnTo>
                <a:lnTo>
                  <a:pt x="45" y="208"/>
                </a:lnTo>
                <a:lnTo>
                  <a:pt x="47" y="203"/>
                </a:lnTo>
                <a:lnTo>
                  <a:pt x="51" y="192"/>
                </a:lnTo>
                <a:lnTo>
                  <a:pt x="52" y="187"/>
                </a:lnTo>
                <a:lnTo>
                  <a:pt x="55" y="181"/>
                </a:lnTo>
                <a:lnTo>
                  <a:pt x="55" y="179"/>
                </a:lnTo>
                <a:lnTo>
                  <a:pt x="56" y="177"/>
                </a:lnTo>
                <a:lnTo>
                  <a:pt x="56" y="175"/>
                </a:lnTo>
                <a:lnTo>
                  <a:pt x="57" y="173"/>
                </a:lnTo>
                <a:lnTo>
                  <a:pt x="57" y="171"/>
                </a:lnTo>
                <a:lnTo>
                  <a:pt x="57" y="169"/>
                </a:lnTo>
                <a:lnTo>
                  <a:pt x="57" y="167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5"/>
                </a:lnTo>
                <a:lnTo>
                  <a:pt x="59" y="164"/>
                </a:lnTo>
                <a:lnTo>
                  <a:pt x="60" y="163"/>
                </a:lnTo>
                <a:lnTo>
                  <a:pt x="60" y="163"/>
                </a:lnTo>
                <a:lnTo>
                  <a:pt x="61" y="162"/>
                </a:lnTo>
                <a:lnTo>
                  <a:pt x="65" y="157"/>
                </a:lnTo>
                <a:lnTo>
                  <a:pt x="66" y="156"/>
                </a:lnTo>
                <a:lnTo>
                  <a:pt x="67" y="155"/>
                </a:lnTo>
                <a:lnTo>
                  <a:pt x="69" y="154"/>
                </a:lnTo>
                <a:lnTo>
                  <a:pt x="71" y="152"/>
                </a:lnTo>
                <a:lnTo>
                  <a:pt x="72" y="151"/>
                </a:lnTo>
                <a:lnTo>
                  <a:pt x="74" y="150"/>
                </a:lnTo>
                <a:lnTo>
                  <a:pt x="75" y="150"/>
                </a:lnTo>
                <a:lnTo>
                  <a:pt x="76" y="149"/>
                </a:lnTo>
                <a:lnTo>
                  <a:pt x="78" y="149"/>
                </a:lnTo>
                <a:lnTo>
                  <a:pt x="79" y="148"/>
                </a:lnTo>
                <a:lnTo>
                  <a:pt x="81" y="148"/>
                </a:lnTo>
                <a:lnTo>
                  <a:pt x="86" y="147"/>
                </a:lnTo>
                <a:lnTo>
                  <a:pt x="88" y="147"/>
                </a:lnTo>
                <a:lnTo>
                  <a:pt x="91" y="146"/>
                </a:lnTo>
                <a:lnTo>
                  <a:pt x="92" y="146"/>
                </a:lnTo>
                <a:lnTo>
                  <a:pt x="94" y="145"/>
                </a:lnTo>
                <a:lnTo>
                  <a:pt x="95" y="144"/>
                </a:lnTo>
                <a:lnTo>
                  <a:pt x="97" y="143"/>
                </a:lnTo>
                <a:lnTo>
                  <a:pt x="99" y="141"/>
                </a:lnTo>
                <a:lnTo>
                  <a:pt x="100" y="140"/>
                </a:lnTo>
                <a:lnTo>
                  <a:pt x="101" y="140"/>
                </a:lnTo>
                <a:lnTo>
                  <a:pt x="102" y="139"/>
                </a:lnTo>
                <a:lnTo>
                  <a:pt x="102" y="139"/>
                </a:lnTo>
                <a:lnTo>
                  <a:pt x="103" y="139"/>
                </a:lnTo>
                <a:lnTo>
                  <a:pt x="104" y="139"/>
                </a:lnTo>
                <a:lnTo>
                  <a:pt x="105" y="139"/>
                </a:lnTo>
                <a:lnTo>
                  <a:pt x="106" y="140"/>
                </a:lnTo>
                <a:lnTo>
                  <a:pt x="107" y="141"/>
                </a:lnTo>
                <a:lnTo>
                  <a:pt x="111" y="145"/>
                </a:lnTo>
                <a:lnTo>
                  <a:pt x="113" y="146"/>
                </a:lnTo>
                <a:lnTo>
                  <a:pt x="113" y="147"/>
                </a:lnTo>
                <a:lnTo>
                  <a:pt x="114" y="147"/>
                </a:lnTo>
                <a:lnTo>
                  <a:pt x="115" y="147"/>
                </a:lnTo>
                <a:lnTo>
                  <a:pt x="116" y="148"/>
                </a:lnTo>
                <a:lnTo>
                  <a:pt x="117" y="148"/>
                </a:lnTo>
                <a:lnTo>
                  <a:pt x="118" y="147"/>
                </a:lnTo>
                <a:lnTo>
                  <a:pt x="119" y="147"/>
                </a:lnTo>
                <a:lnTo>
                  <a:pt x="119" y="146"/>
                </a:lnTo>
                <a:lnTo>
                  <a:pt x="120" y="145"/>
                </a:lnTo>
                <a:lnTo>
                  <a:pt x="121" y="144"/>
                </a:lnTo>
                <a:lnTo>
                  <a:pt x="121" y="143"/>
                </a:lnTo>
                <a:lnTo>
                  <a:pt x="122" y="142"/>
                </a:lnTo>
                <a:lnTo>
                  <a:pt x="122" y="141"/>
                </a:lnTo>
                <a:lnTo>
                  <a:pt x="121" y="139"/>
                </a:lnTo>
                <a:lnTo>
                  <a:pt x="121" y="138"/>
                </a:lnTo>
                <a:lnTo>
                  <a:pt x="120" y="134"/>
                </a:lnTo>
                <a:lnTo>
                  <a:pt x="119" y="132"/>
                </a:lnTo>
                <a:lnTo>
                  <a:pt x="119" y="129"/>
                </a:lnTo>
                <a:lnTo>
                  <a:pt x="119" y="127"/>
                </a:lnTo>
                <a:lnTo>
                  <a:pt x="118" y="126"/>
                </a:lnTo>
                <a:lnTo>
                  <a:pt x="119" y="124"/>
                </a:lnTo>
                <a:lnTo>
                  <a:pt x="119" y="119"/>
                </a:lnTo>
                <a:lnTo>
                  <a:pt x="119" y="116"/>
                </a:lnTo>
                <a:lnTo>
                  <a:pt x="120" y="114"/>
                </a:lnTo>
                <a:lnTo>
                  <a:pt x="119" y="111"/>
                </a:lnTo>
                <a:lnTo>
                  <a:pt x="119" y="109"/>
                </a:lnTo>
                <a:lnTo>
                  <a:pt x="118" y="107"/>
                </a:lnTo>
                <a:lnTo>
                  <a:pt x="118" y="105"/>
                </a:lnTo>
                <a:lnTo>
                  <a:pt x="117" y="103"/>
                </a:lnTo>
                <a:lnTo>
                  <a:pt x="115" y="101"/>
                </a:lnTo>
                <a:lnTo>
                  <a:pt x="114" y="99"/>
                </a:lnTo>
                <a:lnTo>
                  <a:pt x="112" y="98"/>
                </a:lnTo>
                <a:lnTo>
                  <a:pt x="111" y="97"/>
                </a:lnTo>
                <a:lnTo>
                  <a:pt x="110" y="96"/>
                </a:lnTo>
                <a:lnTo>
                  <a:pt x="108" y="94"/>
                </a:lnTo>
                <a:lnTo>
                  <a:pt x="100" y="90"/>
                </a:lnTo>
                <a:lnTo>
                  <a:pt x="98" y="89"/>
                </a:lnTo>
                <a:lnTo>
                  <a:pt x="95" y="88"/>
                </a:lnTo>
                <a:lnTo>
                  <a:pt x="94" y="87"/>
                </a:lnTo>
                <a:lnTo>
                  <a:pt x="92" y="86"/>
                </a:lnTo>
                <a:lnTo>
                  <a:pt x="91" y="85"/>
                </a:lnTo>
                <a:lnTo>
                  <a:pt x="90" y="84"/>
                </a:lnTo>
                <a:lnTo>
                  <a:pt x="89" y="83"/>
                </a:lnTo>
                <a:lnTo>
                  <a:pt x="88" y="82"/>
                </a:lnTo>
                <a:lnTo>
                  <a:pt x="88" y="80"/>
                </a:lnTo>
                <a:lnTo>
                  <a:pt x="87" y="79"/>
                </a:lnTo>
                <a:lnTo>
                  <a:pt x="86" y="77"/>
                </a:lnTo>
                <a:lnTo>
                  <a:pt x="84" y="70"/>
                </a:lnTo>
                <a:lnTo>
                  <a:pt x="80" y="64"/>
                </a:lnTo>
                <a:lnTo>
                  <a:pt x="79" y="60"/>
                </a:lnTo>
                <a:lnTo>
                  <a:pt x="78" y="57"/>
                </a:lnTo>
                <a:lnTo>
                  <a:pt x="76" y="52"/>
                </a:lnTo>
                <a:lnTo>
                  <a:pt x="75" y="48"/>
                </a:lnTo>
                <a:lnTo>
                  <a:pt x="74" y="46"/>
                </a:lnTo>
                <a:lnTo>
                  <a:pt x="73" y="44"/>
                </a:lnTo>
                <a:lnTo>
                  <a:pt x="72" y="43"/>
                </a:lnTo>
                <a:lnTo>
                  <a:pt x="72" y="42"/>
                </a:lnTo>
                <a:lnTo>
                  <a:pt x="71" y="41"/>
                </a:lnTo>
                <a:lnTo>
                  <a:pt x="70" y="40"/>
                </a:lnTo>
                <a:lnTo>
                  <a:pt x="69" y="39"/>
                </a:lnTo>
                <a:lnTo>
                  <a:pt x="65" y="36"/>
                </a:lnTo>
                <a:lnTo>
                  <a:pt x="61" y="32"/>
                </a:lnTo>
                <a:lnTo>
                  <a:pt x="59" y="31"/>
                </a:lnTo>
                <a:lnTo>
                  <a:pt x="58" y="30"/>
                </a:lnTo>
                <a:lnTo>
                  <a:pt x="58" y="29"/>
                </a:lnTo>
                <a:lnTo>
                  <a:pt x="57" y="28"/>
                </a:lnTo>
                <a:lnTo>
                  <a:pt x="56" y="27"/>
                </a:lnTo>
                <a:lnTo>
                  <a:pt x="56" y="26"/>
                </a:lnTo>
                <a:lnTo>
                  <a:pt x="55" y="25"/>
                </a:lnTo>
                <a:lnTo>
                  <a:pt x="55" y="24"/>
                </a:lnTo>
                <a:lnTo>
                  <a:pt x="55" y="23"/>
                </a:lnTo>
                <a:lnTo>
                  <a:pt x="55" y="22"/>
                </a:lnTo>
                <a:lnTo>
                  <a:pt x="55" y="21"/>
                </a:lnTo>
                <a:lnTo>
                  <a:pt x="56" y="19"/>
                </a:lnTo>
                <a:lnTo>
                  <a:pt x="56" y="17"/>
                </a:lnTo>
                <a:lnTo>
                  <a:pt x="57" y="15"/>
                </a:lnTo>
                <a:lnTo>
                  <a:pt x="58" y="13"/>
                </a:lnTo>
                <a:lnTo>
                  <a:pt x="60" y="11"/>
                </a:lnTo>
                <a:lnTo>
                  <a:pt x="61" y="9"/>
                </a:lnTo>
                <a:lnTo>
                  <a:pt x="63" y="7"/>
                </a:lnTo>
                <a:lnTo>
                  <a:pt x="64" y="5"/>
                </a:lnTo>
                <a:lnTo>
                  <a:pt x="65" y="4"/>
                </a:lnTo>
                <a:lnTo>
                  <a:pt x="67" y="3"/>
                </a:lnTo>
                <a:lnTo>
                  <a:pt x="69" y="1"/>
                </a:lnTo>
                <a:lnTo>
                  <a:pt x="70" y="1"/>
                </a:lnTo>
                <a:lnTo>
                  <a:pt x="71" y="0"/>
                </a:lnTo>
                <a:lnTo>
                  <a:pt x="72" y="0"/>
                </a:lnTo>
                <a:lnTo>
                  <a:pt x="72" y="0"/>
                </a:lnTo>
                <a:lnTo>
                  <a:pt x="72" y="1"/>
                </a:lnTo>
                <a:lnTo>
                  <a:pt x="74" y="2"/>
                </a:lnTo>
                <a:lnTo>
                  <a:pt x="76" y="4"/>
                </a:lnTo>
                <a:lnTo>
                  <a:pt x="79" y="5"/>
                </a:lnTo>
                <a:lnTo>
                  <a:pt x="83" y="7"/>
                </a:lnTo>
                <a:lnTo>
                  <a:pt x="89" y="11"/>
                </a:lnTo>
                <a:lnTo>
                  <a:pt x="92" y="13"/>
                </a:lnTo>
                <a:lnTo>
                  <a:pt x="96" y="15"/>
                </a:lnTo>
                <a:lnTo>
                  <a:pt x="97" y="15"/>
                </a:lnTo>
                <a:lnTo>
                  <a:pt x="98" y="16"/>
                </a:lnTo>
                <a:lnTo>
                  <a:pt x="100" y="16"/>
                </a:lnTo>
                <a:lnTo>
                  <a:pt x="102" y="16"/>
                </a:lnTo>
                <a:lnTo>
                  <a:pt x="104" y="16"/>
                </a:lnTo>
                <a:lnTo>
                  <a:pt x="107" y="16"/>
                </a:lnTo>
                <a:lnTo>
                  <a:pt x="109" y="16"/>
                </a:lnTo>
                <a:lnTo>
                  <a:pt x="111" y="16"/>
                </a:lnTo>
                <a:lnTo>
                  <a:pt x="113" y="17"/>
                </a:lnTo>
                <a:lnTo>
                  <a:pt x="118" y="18"/>
                </a:lnTo>
                <a:lnTo>
                  <a:pt x="120" y="19"/>
                </a:lnTo>
                <a:lnTo>
                  <a:pt x="122" y="20"/>
                </a:lnTo>
                <a:lnTo>
                  <a:pt x="130" y="23"/>
                </a:lnTo>
                <a:lnTo>
                  <a:pt x="133" y="24"/>
                </a:lnTo>
                <a:lnTo>
                  <a:pt x="135" y="25"/>
                </a:lnTo>
                <a:lnTo>
                  <a:pt x="138" y="26"/>
                </a:lnTo>
                <a:lnTo>
                  <a:pt x="142" y="27"/>
                </a:lnTo>
                <a:lnTo>
                  <a:pt x="144" y="27"/>
                </a:lnTo>
                <a:lnTo>
                  <a:pt x="149" y="28"/>
                </a:lnTo>
                <a:lnTo>
                  <a:pt x="151" y="28"/>
                </a:lnTo>
                <a:lnTo>
                  <a:pt x="152" y="28"/>
                </a:lnTo>
                <a:lnTo>
                  <a:pt x="154" y="29"/>
                </a:lnTo>
                <a:lnTo>
                  <a:pt x="155" y="30"/>
                </a:lnTo>
                <a:lnTo>
                  <a:pt x="157" y="31"/>
                </a:lnTo>
                <a:lnTo>
                  <a:pt x="159" y="32"/>
                </a:lnTo>
                <a:lnTo>
                  <a:pt x="160" y="33"/>
                </a:lnTo>
                <a:lnTo>
                  <a:pt x="167" y="37"/>
                </a:lnTo>
                <a:lnTo>
                  <a:pt x="169" y="38"/>
                </a:lnTo>
                <a:lnTo>
                  <a:pt x="170" y="38"/>
                </a:lnTo>
                <a:lnTo>
                  <a:pt x="172" y="39"/>
                </a:lnTo>
                <a:lnTo>
                  <a:pt x="174" y="39"/>
                </a:lnTo>
                <a:lnTo>
                  <a:pt x="175" y="39"/>
                </a:lnTo>
                <a:lnTo>
                  <a:pt x="177" y="40"/>
                </a:lnTo>
                <a:lnTo>
                  <a:pt x="179" y="40"/>
                </a:lnTo>
                <a:lnTo>
                  <a:pt x="185" y="39"/>
                </a:lnTo>
                <a:lnTo>
                  <a:pt x="187" y="39"/>
                </a:lnTo>
                <a:lnTo>
                  <a:pt x="188" y="39"/>
                </a:lnTo>
                <a:lnTo>
                  <a:pt x="189" y="39"/>
                </a:lnTo>
                <a:lnTo>
                  <a:pt x="191" y="40"/>
                </a:lnTo>
                <a:lnTo>
                  <a:pt x="191" y="40"/>
                </a:lnTo>
                <a:lnTo>
                  <a:pt x="192" y="40"/>
                </a:lnTo>
                <a:lnTo>
                  <a:pt x="193" y="41"/>
                </a:lnTo>
                <a:lnTo>
                  <a:pt x="193" y="42"/>
                </a:lnTo>
                <a:lnTo>
                  <a:pt x="194" y="42"/>
                </a:lnTo>
                <a:lnTo>
                  <a:pt x="195" y="44"/>
                </a:lnTo>
                <a:lnTo>
                  <a:pt x="197" y="50"/>
                </a:lnTo>
                <a:lnTo>
                  <a:pt x="198" y="52"/>
                </a:lnTo>
                <a:lnTo>
                  <a:pt x="200" y="54"/>
                </a:lnTo>
                <a:lnTo>
                  <a:pt x="201" y="57"/>
                </a:lnTo>
                <a:lnTo>
                  <a:pt x="203" y="59"/>
                </a:lnTo>
                <a:lnTo>
                  <a:pt x="205" y="61"/>
                </a:lnTo>
                <a:lnTo>
                  <a:pt x="206" y="63"/>
                </a:lnTo>
                <a:lnTo>
                  <a:pt x="207" y="64"/>
                </a:lnTo>
                <a:lnTo>
                  <a:pt x="209" y="66"/>
                </a:lnTo>
                <a:lnTo>
                  <a:pt x="211" y="67"/>
                </a:lnTo>
                <a:lnTo>
                  <a:pt x="213" y="69"/>
                </a:lnTo>
                <a:lnTo>
                  <a:pt x="216" y="71"/>
                </a:lnTo>
                <a:lnTo>
                  <a:pt x="217" y="72"/>
                </a:lnTo>
                <a:lnTo>
                  <a:pt x="219" y="73"/>
                </a:lnTo>
                <a:lnTo>
                  <a:pt x="221" y="74"/>
                </a:lnTo>
                <a:lnTo>
                  <a:pt x="223" y="76"/>
                </a:lnTo>
                <a:lnTo>
                  <a:pt x="226" y="77"/>
                </a:lnTo>
                <a:lnTo>
                  <a:pt x="227" y="77"/>
                </a:lnTo>
                <a:lnTo>
                  <a:pt x="229" y="78"/>
                </a:lnTo>
                <a:lnTo>
                  <a:pt x="230" y="78"/>
                </a:lnTo>
                <a:lnTo>
                  <a:pt x="232" y="79"/>
                </a:lnTo>
                <a:lnTo>
                  <a:pt x="233" y="79"/>
                </a:lnTo>
                <a:lnTo>
                  <a:pt x="235" y="79"/>
                </a:lnTo>
                <a:lnTo>
                  <a:pt x="236" y="79"/>
                </a:lnTo>
                <a:lnTo>
                  <a:pt x="238" y="79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7" name="Freeform 290">
            <a:extLst>
              <a:ext uri="{FF2B5EF4-FFF2-40B4-BE49-F238E27FC236}">
                <a16:creationId xmlns:a16="http://schemas.microsoft.com/office/drawing/2014/main" id="{B2DAB78F-F125-437E-9EFA-DC3D3F09042B}"/>
              </a:ext>
            </a:extLst>
          </p:cNvPr>
          <p:cNvSpPr>
            <a:spLocks/>
          </p:cNvSpPr>
          <p:nvPr/>
        </p:nvSpPr>
        <p:spPr bwMode="auto">
          <a:xfrm>
            <a:off x="10452459" y="5005620"/>
            <a:ext cx="1041595" cy="942036"/>
          </a:xfrm>
          <a:custGeom>
            <a:avLst/>
            <a:gdLst>
              <a:gd name="T0" fmla="*/ 363 w 548"/>
              <a:gd name="T1" fmla="*/ 11 h 453"/>
              <a:gd name="T2" fmla="*/ 390 w 548"/>
              <a:gd name="T3" fmla="*/ 16 h 453"/>
              <a:gd name="T4" fmla="*/ 436 w 548"/>
              <a:gd name="T5" fmla="*/ 14 h 453"/>
              <a:gd name="T6" fmla="*/ 469 w 548"/>
              <a:gd name="T7" fmla="*/ 28 h 453"/>
              <a:gd name="T8" fmla="*/ 495 w 548"/>
              <a:gd name="T9" fmla="*/ 28 h 453"/>
              <a:gd name="T10" fmla="*/ 518 w 548"/>
              <a:gd name="T11" fmla="*/ 54 h 453"/>
              <a:gd name="T12" fmla="*/ 534 w 548"/>
              <a:gd name="T13" fmla="*/ 78 h 453"/>
              <a:gd name="T14" fmla="*/ 547 w 548"/>
              <a:gd name="T15" fmla="*/ 93 h 453"/>
              <a:gd name="T16" fmla="*/ 536 w 548"/>
              <a:gd name="T17" fmla="*/ 126 h 453"/>
              <a:gd name="T18" fmla="*/ 481 w 548"/>
              <a:gd name="T19" fmla="*/ 153 h 453"/>
              <a:gd name="T20" fmla="*/ 452 w 548"/>
              <a:gd name="T21" fmla="*/ 172 h 453"/>
              <a:gd name="T22" fmla="*/ 441 w 548"/>
              <a:gd name="T23" fmla="*/ 204 h 453"/>
              <a:gd name="T24" fmla="*/ 434 w 548"/>
              <a:gd name="T25" fmla="*/ 242 h 453"/>
              <a:gd name="T26" fmla="*/ 429 w 548"/>
              <a:gd name="T27" fmla="*/ 272 h 453"/>
              <a:gd name="T28" fmla="*/ 420 w 548"/>
              <a:gd name="T29" fmla="*/ 313 h 453"/>
              <a:gd name="T30" fmla="*/ 391 w 548"/>
              <a:gd name="T31" fmla="*/ 336 h 453"/>
              <a:gd name="T32" fmla="*/ 355 w 548"/>
              <a:gd name="T33" fmla="*/ 340 h 453"/>
              <a:gd name="T34" fmla="*/ 342 w 548"/>
              <a:gd name="T35" fmla="*/ 366 h 453"/>
              <a:gd name="T36" fmla="*/ 332 w 548"/>
              <a:gd name="T37" fmla="*/ 399 h 453"/>
              <a:gd name="T38" fmla="*/ 297 w 548"/>
              <a:gd name="T39" fmla="*/ 406 h 453"/>
              <a:gd name="T40" fmla="*/ 272 w 548"/>
              <a:gd name="T41" fmla="*/ 432 h 453"/>
              <a:gd name="T42" fmla="*/ 233 w 548"/>
              <a:gd name="T43" fmla="*/ 453 h 453"/>
              <a:gd name="T44" fmla="*/ 211 w 548"/>
              <a:gd name="T45" fmla="*/ 419 h 453"/>
              <a:gd name="T46" fmla="*/ 188 w 548"/>
              <a:gd name="T47" fmla="*/ 404 h 453"/>
              <a:gd name="T48" fmla="*/ 177 w 548"/>
              <a:gd name="T49" fmla="*/ 389 h 453"/>
              <a:gd name="T50" fmla="*/ 142 w 548"/>
              <a:gd name="T51" fmla="*/ 389 h 453"/>
              <a:gd name="T52" fmla="*/ 117 w 548"/>
              <a:gd name="T53" fmla="*/ 377 h 453"/>
              <a:gd name="T54" fmla="*/ 105 w 548"/>
              <a:gd name="T55" fmla="*/ 362 h 453"/>
              <a:gd name="T56" fmla="*/ 74 w 548"/>
              <a:gd name="T57" fmla="*/ 351 h 453"/>
              <a:gd name="T58" fmla="*/ 54 w 548"/>
              <a:gd name="T59" fmla="*/ 339 h 453"/>
              <a:gd name="T60" fmla="*/ 48 w 548"/>
              <a:gd name="T61" fmla="*/ 320 h 453"/>
              <a:gd name="T62" fmla="*/ 34 w 548"/>
              <a:gd name="T63" fmla="*/ 307 h 453"/>
              <a:gd name="T64" fmla="*/ 2 w 548"/>
              <a:gd name="T65" fmla="*/ 313 h 453"/>
              <a:gd name="T66" fmla="*/ 5 w 548"/>
              <a:gd name="T67" fmla="*/ 297 h 453"/>
              <a:gd name="T68" fmla="*/ 25 w 548"/>
              <a:gd name="T69" fmla="*/ 273 h 453"/>
              <a:gd name="T70" fmla="*/ 33 w 548"/>
              <a:gd name="T71" fmla="*/ 252 h 453"/>
              <a:gd name="T72" fmla="*/ 17 w 548"/>
              <a:gd name="T73" fmla="*/ 248 h 453"/>
              <a:gd name="T74" fmla="*/ 10 w 548"/>
              <a:gd name="T75" fmla="*/ 226 h 453"/>
              <a:gd name="T76" fmla="*/ 9 w 548"/>
              <a:gd name="T77" fmla="*/ 197 h 453"/>
              <a:gd name="T78" fmla="*/ 24 w 548"/>
              <a:gd name="T79" fmla="*/ 178 h 453"/>
              <a:gd name="T80" fmla="*/ 55 w 548"/>
              <a:gd name="T81" fmla="*/ 168 h 453"/>
              <a:gd name="T82" fmla="*/ 76 w 548"/>
              <a:gd name="T83" fmla="*/ 157 h 453"/>
              <a:gd name="T84" fmla="*/ 95 w 548"/>
              <a:gd name="T85" fmla="*/ 133 h 453"/>
              <a:gd name="T86" fmla="*/ 89 w 548"/>
              <a:gd name="T87" fmla="*/ 108 h 453"/>
              <a:gd name="T88" fmla="*/ 103 w 548"/>
              <a:gd name="T89" fmla="*/ 95 h 453"/>
              <a:gd name="T90" fmla="*/ 109 w 548"/>
              <a:gd name="T91" fmla="*/ 109 h 453"/>
              <a:gd name="T92" fmla="*/ 137 w 548"/>
              <a:gd name="T93" fmla="*/ 115 h 453"/>
              <a:gd name="T94" fmla="*/ 157 w 548"/>
              <a:gd name="T95" fmla="*/ 118 h 453"/>
              <a:gd name="T96" fmla="*/ 165 w 548"/>
              <a:gd name="T97" fmla="*/ 99 h 453"/>
              <a:gd name="T98" fmla="*/ 193 w 548"/>
              <a:gd name="T99" fmla="*/ 94 h 453"/>
              <a:gd name="T100" fmla="*/ 212 w 548"/>
              <a:gd name="T101" fmla="*/ 95 h 453"/>
              <a:gd name="T102" fmla="*/ 218 w 548"/>
              <a:gd name="T103" fmla="*/ 80 h 453"/>
              <a:gd name="T104" fmla="*/ 216 w 548"/>
              <a:gd name="T105" fmla="*/ 65 h 453"/>
              <a:gd name="T106" fmla="*/ 229 w 548"/>
              <a:gd name="T107" fmla="*/ 63 h 453"/>
              <a:gd name="T108" fmla="*/ 246 w 548"/>
              <a:gd name="T109" fmla="*/ 63 h 453"/>
              <a:gd name="T110" fmla="*/ 272 w 548"/>
              <a:gd name="T111" fmla="*/ 68 h 453"/>
              <a:gd name="T112" fmla="*/ 282 w 548"/>
              <a:gd name="T113" fmla="*/ 40 h 453"/>
              <a:gd name="T114" fmla="*/ 298 w 548"/>
              <a:gd name="T115" fmla="*/ 22 h 453"/>
              <a:gd name="T116" fmla="*/ 318 w 548"/>
              <a:gd name="T117" fmla="*/ 17 h 453"/>
              <a:gd name="T118" fmla="*/ 331 w 548"/>
              <a:gd name="T119" fmla="*/ 6 h 453"/>
              <a:gd name="T120" fmla="*/ 340 w 548"/>
              <a:gd name="T121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48" h="453">
                <a:moveTo>
                  <a:pt x="341" y="0"/>
                </a:moveTo>
                <a:lnTo>
                  <a:pt x="343" y="0"/>
                </a:lnTo>
                <a:lnTo>
                  <a:pt x="345" y="0"/>
                </a:lnTo>
                <a:lnTo>
                  <a:pt x="348" y="1"/>
                </a:lnTo>
                <a:lnTo>
                  <a:pt x="350" y="2"/>
                </a:lnTo>
                <a:lnTo>
                  <a:pt x="352" y="2"/>
                </a:lnTo>
                <a:lnTo>
                  <a:pt x="354" y="3"/>
                </a:lnTo>
                <a:lnTo>
                  <a:pt x="356" y="4"/>
                </a:lnTo>
                <a:lnTo>
                  <a:pt x="358" y="5"/>
                </a:lnTo>
                <a:lnTo>
                  <a:pt x="359" y="6"/>
                </a:lnTo>
                <a:lnTo>
                  <a:pt x="361" y="8"/>
                </a:lnTo>
                <a:lnTo>
                  <a:pt x="362" y="9"/>
                </a:lnTo>
                <a:lnTo>
                  <a:pt x="363" y="10"/>
                </a:lnTo>
                <a:lnTo>
                  <a:pt x="363" y="11"/>
                </a:lnTo>
                <a:lnTo>
                  <a:pt x="366" y="15"/>
                </a:lnTo>
                <a:lnTo>
                  <a:pt x="366" y="16"/>
                </a:lnTo>
                <a:lnTo>
                  <a:pt x="367" y="17"/>
                </a:lnTo>
                <a:lnTo>
                  <a:pt x="368" y="18"/>
                </a:lnTo>
                <a:lnTo>
                  <a:pt x="368" y="18"/>
                </a:lnTo>
                <a:lnTo>
                  <a:pt x="369" y="19"/>
                </a:lnTo>
                <a:lnTo>
                  <a:pt x="370" y="19"/>
                </a:lnTo>
                <a:lnTo>
                  <a:pt x="371" y="20"/>
                </a:lnTo>
                <a:lnTo>
                  <a:pt x="373" y="20"/>
                </a:lnTo>
                <a:lnTo>
                  <a:pt x="374" y="20"/>
                </a:lnTo>
                <a:lnTo>
                  <a:pt x="375" y="20"/>
                </a:lnTo>
                <a:lnTo>
                  <a:pt x="377" y="19"/>
                </a:lnTo>
                <a:lnTo>
                  <a:pt x="380" y="19"/>
                </a:lnTo>
                <a:lnTo>
                  <a:pt x="390" y="16"/>
                </a:lnTo>
                <a:lnTo>
                  <a:pt x="395" y="14"/>
                </a:lnTo>
                <a:lnTo>
                  <a:pt x="398" y="13"/>
                </a:lnTo>
                <a:lnTo>
                  <a:pt x="404" y="12"/>
                </a:lnTo>
                <a:lnTo>
                  <a:pt x="408" y="12"/>
                </a:lnTo>
                <a:lnTo>
                  <a:pt x="412" y="11"/>
                </a:lnTo>
                <a:lnTo>
                  <a:pt x="417" y="11"/>
                </a:lnTo>
                <a:lnTo>
                  <a:pt x="420" y="11"/>
                </a:lnTo>
                <a:lnTo>
                  <a:pt x="421" y="12"/>
                </a:lnTo>
                <a:lnTo>
                  <a:pt x="422" y="12"/>
                </a:lnTo>
                <a:lnTo>
                  <a:pt x="427" y="13"/>
                </a:lnTo>
                <a:lnTo>
                  <a:pt x="428" y="13"/>
                </a:lnTo>
                <a:lnTo>
                  <a:pt x="430" y="14"/>
                </a:lnTo>
                <a:lnTo>
                  <a:pt x="434" y="14"/>
                </a:lnTo>
                <a:lnTo>
                  <a:pt x="436" y="14"/>
                </a:lnTo>
                <a:lnTo>
                  <a:pt x="438" y="14"/>
                </a:lnTo>
                <a:lnTo>
                  <a:pt x="439" y="15"/>
                </a:lnTo>
                <a:lnTo>
                  <a:pt x="441" y="16"/>
                </a:lnTo>
                <a:lnTo>
                  <a:pt x="442" y="17"/>
                </a:lnTo>
                <a:lnTo>
                  <a:pt x="444" y="18"/>
                </a:lnTo>
                <a:lnTo>
                  <a:pt x="449" y="22"/>
                </a:lnTo>
                <a:lnTo>
                  <a:pt x="451" y="23"/>
                </a:lnTo>
                <a:lnTo>
                  <a:pt x="452" y="24"/>
                </a:lnTo>
                <a:lnTo>
                  <a:pt x="454" y="24"/>
                </a:lnTo>
                <a:lnTo>
                  <a:pt x="456" y="25"/>
                </a:lnTo>
                <a:lnTo>
                  <a:pt x="457" y="26"/>
                </a:lnTo>
                <a:lnTo>
                  <a:pt x="459" y="26"/>
                </a:lnTo>
                <a:lnTo>
                  <a:pt x="467" y="28"/>
                </a:lnTo>
                <a:lnTo>
                  <a:pt x="469" y="28"/>
                </a:lnTo>
                <a:lnTo>
                  <a:pt x="473" y="29"/>
                </a:lnTo>
                <a:lnTo>
                  <a:pt x="475" y="29"/>
                </a:lnTo>
                <a:lnTo>
                  <a:pt x="476" y="29"/>
                </a:lnTo>
                <a:lnTo>
                  <a:pt x="477" y="29"/>
                </a:lnTo>
                <a:lnTo>
                  <a:pt x="479" y="28"/>
                </a:lnTo>
                <a:lnTo>
                  <a:pt x="480" y="28"/>
                </a:lnTo>
                <a:lnTo>
                  <a:pt x="485" y="27"/>
                </a:lnTo>
                <a:lnTo>
                  <a:pt x="487" y="27"/>
                </a:lnTo>
                <a:lnTo>
                  <a:pt x="487" y="27"/>
                </a:lnTo>
                <a:lnTo>
                  <a:pt x="489" y="27"/>
                </a:lnTo>
                <a:lnTo>
                  <a:pt x="490" y="27"/>
                </a:lnTo>
                <a:lnTo>
                  <a:pt x="491" y="27"/>
                </a:lnTo>
                <a:lnTo>
                  <a:pt x="493" y="28"/>
                </a:lnTo>
                <a:lnTo>
                  <a:pt x="495" y="28"/>
                </a:lnTo>
                <a:lnTo>
                  <a:pt x="496" y="29"/>
                </a:lnTo>
                <a:lnTo>
                  <a:pt x="497" y="30"/>
                </a:lnTo>
                <a:lnTo>
                  <a:pt x="498" y="31"/>
                </a:lnTo>
                <a:lnTo>
                  <a:pt x="499" y="33"/>
                </a:lnTo>
                <a:lnTo>
                  <a:pt x="499" y="34"/>
                </a:lnTo>
                <a:lnTo>
                  <a:pt x="502" y="39"/>
                </a:lnTo>
                <a:lnTo>
                  <a:pt x="504" y="41"/>
                </a:lnTo>
                <a:lnTo>
                  <a:pt x="505" y="43"/>
                </a:lnTo>
                <a:lnTo>
                  <a:pt x="506" y="44"/>
                </a:lnTo>
                <a:lnTo>
                  <a:pt x="507" y="46"/>
                </a:lnTo>
                <a:lnTo>
                  <a:pt x="508" y="47"/>
                </a:lnTo>
                <a:lnTo>
                  <a:pt x="509" y="48"/>
                </a:lnTo>
                <a:lnTo>
                  <a:pt x="511" y="49"/>
                </a:lnTo>
                <a:lnTo>
                  <a:pt x="518" y="54"/>
                </a:lnTo>
                <a:lnTo>
                  <a:pt x="520" y="56"/>
                </a:lnTo>
                <a:lnTo>
                  <a:pt x="521" y="57"/>
                </a:lnTo>
                <a:lnTo>
                  <a:pt x="522" y="57"/>
                </a:lnTo>
                <a:lnTo>
                  <a:pt x="523" y="59"/>
                </a:lnTo>
                <a:lnTo>
                  <a:pt x="526" y="63"/>
                </a:lnTo>
                <a:lnTo>
                  <a:pt x="527" y="64"/>
                </a:lnTo>
                <a:lnTo>
                  <a:pt x="527" y="65"/>
                </a:lnTo>
                <a:lnTo>
                  <a:pt x="528" y="66"/>
                </a:lnTo>
                <a:lnTo>
                  <a:pt x="529" y="67"/>
                </a:lnTo>
                <a:lnTo>
                  <a:pt x="531" y="73"/>
                </a:lnTo>
                <a:lnTo>
                  <a:pt x="532" y="75"/>
                </a:lnTo>
                <a:lnTo>
                  <a:pt x="532" y="76"/>
                </a:lnTo>
                <a:lnTo>
                  <a:pt x="533" y="77"/>
                </a:lnTo>
                <a:lnTo>
                  <a:pt x="534" y="78"/>
                </a:lnTo>
                <a:lnTo>
                  <a:pt x="534" y="79"/>
                </a:lnTo>
                <a:lnTo>
                  <a:pt x="535" y="80"/>
                </a:lnTo>
                <a:lnTo>
                  <a:pt x="536" y="81"/>
                </a:lnTo>
                <a:lnTo>
                  <a:pt x="538" y="82"/>
                </a:lnTo>
                <a:lnTo>
                  <a:pt x="539" y="83"/>
                </a:lnTo>
                <a:lnTo>
                  <a:pt x="541" y="84"/>
                </a:lnTo>
                <a:lnTo>
                  <a:pt x="542" y="84"/>
                </a:lnTo>
                <a:lnTo>
                  <a:pt x="544" y="85"/>
                </a:lnTo>
                <a:lnTo>
                  <a:pt x="544" y="85"/>
                </a:lnTo>
                <a:lnTo>
                  <a:pt x="545" y="85"/>
                </a:lnTo>
                <a:lnTo>
                  <a:pt x="545" y="86"/>
                </a:lnTo>
                <a:lnTo>
                  <a:pt x="546" y="87"/>
                </a:lnTo>
                <a:lnTo>
                  <a:pt x="547" y="90"/>
                </a:lnTo>
                <a:lnTo>
                  <a:pt x="547" y="93"/>
                </a:lnTo>
                <a:lnTo>
                  <a:pt x="548" y="95"/>
                </a:lnTo>
                <a:lnTo>
                  <a:pt x="548" y="97"/>
                </a:lnTo>
                <a:lnTo>
                  <a:pt x="548" y="99"/>
                </a:lnTo>
                <a:lnTo>
                  <a:pt x="548" y="102"/>
                </a:lnTo>
                <a:lnTo>
                  <a:pt x="548" y="104"/>
                </a:lnTo>
                <a:lnTo>
                  <a:pt x="547" y="107"/>
                </a:lnTo>
                <a:lnTo>
                  <a:pt x="547" y="109"/>
                </a:lnTo>
                <a:lnTo>
                  <a:pt x="546" y="111"/>
                </a:lnTo>
                <a:lnTo>
                  <a:pt x="545" y="114"/>
                </a:lnTo>
                <a:lnTo>
                  <a:pt x="544" y="116"/>
                </a:lnTo>
                <a:lnTo>
                  <a:pt x="543" y="117"/>
                </a:lnTo>
                <a:lnTo>
                  <a:pt x="542" y="119"/>
                </a:lnTo>
                <a:lnTo>
                  <a:pt x="538" y="124"/>
                </a:lnTo>
                <a:lnTo>
                  <a:pt x="536" y="126"/>
                </a:lnTo>
                <a:lnTo>
                  <a:pt x="535" y="128"/>
                </a:lnTo>
                <a:lnTo>
                  <a:pt x="533" y="130"/>
                </a:lnTo>
                <a:lnTo>
                  <a:pt x="531" y="131"/>
                </a:lnTo>
                <a:lnTo>
                  <a:pt x="529" y="132"/>
                </a:lnTo>
                <a:lnTo>
                  <a:pt x="527" y="133"/>
                </a:lnTo>
                <a:lnTo>
                  <a:pt x="523" y="135"/>
                </a:lnTo>
                <a:lnTo>
                  <a:pt x="515" y="139"/>
                </a:lnTo>
                <a:lnTo>
                  <a:pt x="507" y="143"/>
                </a:lnTo>
                <a:lnTo>
                  <a:pt x="503" y="145"/>
                </a:lnTo>
                <a:lnTo>
                  <a:pt x="500" y="147"/>
                </a:lnTo>
                <a:lnTo>
                  <a:pt x="497" y="148"/>
                </a:lnTo>
                <a:lnTo>
                  <a:pt x="489" y="151"/>
                </a:lnTo>
                <a:lnTo>
                  <a:pt x="484" y="152"/>
                </a:lnTo>
                <a:lnTo>
                  <a:pt x="481" y="153"/>
                </a:lnTo>
                <a:lnTo>
                  <a:pt x="479" y="154"/>
                </a:lnTo>
                <a:lnTo>
                  <a:pt x="471" y="156"/>
                </a:lnTo>
                <a:lnTo>
                  <a:pt x="467" y="157"/>
                </a:lnTo>
                <a:lnTo>
                  <a:pt x="465" y="157"/>
                </a:lnTo>
                <a:lnTo>
                  <a:pt x="463" y="158"/>
                </a:lnTo>
                <a:lnTo>
                  <a:pt x="462" y="159"/>
                </a:lnTo>
                <a:lnTo>
                  <a:pt x="461" y="159"/>
                </a:lnTo>
                <a:lnTo>
                  <a:pt x="459" y="160"/>
                </a:lnTo>
                <a:lnTo>
                  <a:pt x="458" y="161"/>
                </a:lnTo>
                <a:lnTo>
                  <a:pt x="457" y="162"/>
                </a:lnTo>
                <a:lnTo>
                  <a:pt x="456" y="163"/>
                </a:lnTo>
                <a:lnTo>
                  <a:pt x="455" y="165"/>
                </a:lnTo>
                <a:lnTo>
                  <a:pt x="452" y="170"/>
                </a:lnTo>
                <a:lnTo>
                  <a:pt x="452" y="172"/>
                </a:lnTo>
                <a:lnTo>
                  <a:pt x="450" y="174"/>
                </a:lnTo>
                <a:lnTo>
                  <a:pt x="446" y="179"/>
                </a:lnTo>
                <a:lnTo>
                  <a:pt x="445" y="182"/>
                </a:lnTo>
                <a:lnTo>
                  <a:pt x="443" y="184"/>
                </a:lnTo>
                <a:lnTo>
                  <a:pt x="442" y="186"/>
                </a:lnTo>
                <a:lnTo>
                  <a:pt x="441" y="188"/>
                </a:lnTo>
                <a:lnTo>
                  <a:pt x="441" y="190"/>
                </a:lnTo>
                <a:lnTo>
                  <a:pt x="441" y="192"/>
                </a:lnTo>
                <a:lnTo>
                  <a:pt x="441" y="195"/>
                </a:lnTo>
                <a:lnTo>
                  <a:pt x="441" y="197"/>
                </a:lnTo>
                <a:lnTo>
                  <a:pt x="441" y="198"/>
                </a:lnTo>
                <a:lnTo>
                  <a:pt x="441" y="201"/>
                </a:lnTo>
                <a:lnTo>
                  <a:pt x="441" y="203"/>
                </a:lnTo>
                <a:lnTo>
                  <a:pt x="441" y="204"/>
                </a:lnTo>
                <a:lnTo>
                  <a:pt x="441" y="206"/>
                </a:lnTo>
                <a:lnTo>
                  <a:pt x="441" y="207"/>
                </a:lnTo>
                <a:lnTo>
                  <a:pt x="440" y="212"/>
                </a:lnTo>
                <a:lnTo>
                  <a:pt x="440" y="214"/>
                </a:lnTo>
                <a:lnTo>
                  <a:pt x="439" y="216"/>
                </a:lnTo>
                <a:lnTo>
                  <a:pt x="438" y="219"/>
                </a:lnTo>
                <a:lnTo>
                  <a:pt x="436" y="225"/>
                </a:lnTo>
                <a:lnTo>
                  <a:pt x="436" y="226"/>
                </a:lnTo>
                <a:lnTo>
                  <a:pt x="435" y="228"/>
                </a:lnTo>
                <a:lnTo>
                  <a:pt x="435" y="230"/>
                </a:lnTo>
                <a:lnTo>
                  <a:pt x="435" y="233"/>
                </a:lnTo>
                <a:lnTo>
                  <a:pt x="434" y="235"/>
                </a:lnTo>
                <a:lnTo>
                  <a:pt x="434" y="241"/>
                </a:lnTo>
                <a:lnTo>
                  <a:pt x="434" y="242"/>
                </a:lnTo>
                <a:lnTo>
                  <a:pt x="433" y="244"/>
                </a:lnTo>
                <a:lnTo>
                  <a:pt x="433" y="245"/>
                </a:lnTo>
                <a:lnTo>
                  <a:pt x="433" y="246"/>
                </a:lnTo>
                <a:lnTo>
                  <a:pt x="431" y="251"/>
                </a:lnTo>
                <a:lnTo>
                  <a:pt x="430" y="253"/>
                </a:lnTo>
                <a:lnTo>
                  <a:pt x="429" y="258"/>
                </a:lnTo>
                <a:lnTo>
                  <a:pt x="428" y="259"/>
                </a:lnTo>
                <a:lnTo>
                  <a:pt x="428" y="260"/>
                </a:lnTo>
                <a:lnTo>
                  <a:pt x="428" y="262"/>
                </a:lnTo>
                <a:lnTo>
                  <a:pt x="428" y="264"/>
                </a:lnTo>
                <a:lnTo>
                  <a:pt x="428" y="265"/>
                </a:lnTo>
                <a:lnTo>
                  <a:pt x="429" y="269"/>
                </a:lnTo>
                <a:lnTo>
                  <a:pt x="429" y="271"/>
                </a:lnTo>
                <a:lnTo>
                  <a:pt x="429" y="272"/>
                </a:lnTo>
                <a:lnTo>
                  <a:pt x="429" y="273"/>
                </a:lnTo>
                <a:lnTo>
                  <a:pt x="429" y="278"/>
                </a:lnTo>
                <a:lnTo>
                  <a:pt x="428" y="285"/>
                </a:lnTo>
                <a:lnTo>
                  <a:pt x="428" y="287"/>
                </a:lnTo>
                <a:lnTo>
                  <a:pt x="428" y="289"/>
                </a:lnTo>
                <a:lnTo>
                  <a:pt x="428" y="292"/>
                </a:lnTo>
                <a:lnTo>
                  <a:pt x="427" y="293"/>
                </a:lnTo>
                <a:lnTo>
                  <a:pt x="427" y="295"/>
                </a:lnTo>
                <a:lnTo>
                  <a:pt x="426" y="297"/>
                </a:lnTo>
                <a:lnTo>
                  <a:pt x="425" y="299"/>
                </a:lnTo>
                <a:lnTo>
                  <a:pt x="424" y="303"/>
                </a:lnTo>
                <a:lnTo>
                  <a:pt x="422" y="308"/>
                </a:lnTo>
                <a:lnTo>
                  <a:pt x="420" y="312"/>
                </a:lnTo>
                <a:lnTo>
                  <a:pt x="420" y="313"/>
                </a:lnTo>
                <a:lnTo>
                  <a:pt x="418" y="315"/>
                </a:lnTo>
                <a:lnTo>
                  <a:pt x="416" y="319"/>
                </a:lnTo>
                <a:lnTo>
                  <a:pt x="415" y="322"/>
                </a:lnTo>
                <a:lnTo>
                  <a:pt x="413" y="324"/>
                </a:lnTo>
                <a:lnTo>
                  <a:pt x="411" y="326"/>
                </a:lnTo>
                <a:lnTo>
                  <a:pt x="409" y="327"/>
                </a:lnTo>
                <a:lnTo>
                  <a:pt x="407" y="329"/>
                </a:lnTo>
                <a:lnTo>
                  <a:pt x="405" y="331"/>
                </a:lnTo>
                <a:lnTo>
                  <a:pt x="403" y="332"/>
                </a:lnTo>
                <a:lnTo>
                  <a:pt x="399" y="333"/>
                </a:lnTo>
                <a:lnTo>
                  <a:pt x="397" y="334"/>
                </a:lnTo>
                <a:lnTo>
                  <a:pt x="393" y="335"/>
                </a:lnTo>
                <a:lnTo>
                  <a:pt x="392" y="335"/>
                </a:lnTo>
                <a:lnTo>
                  <a:pt x="391" y="336"/>
                </a:lnTo>
                <a:lnTo>
                  <a:pt x="389" y="336"/>
                </a:lnTo>
                <a:lnTo>
                  <a:pt x="388" y="336"/>
                </a:lnTo>
                <a:lnTo>
                  <a:pt x="385" y="336"/>
                </a:lnTo>
                <a:lnTo>
                  <a:pt x="379" y="336"/>
                </a:lnTo>
                <a:lnTo>
                  <a:pt x="376" y="336"/>
                </a:lnTo>
                <a:lnTo>
                  <a:pt x="375" y="336"/>
                </a:lnTo>
                <a:lnTo>
                  <a:pt x="367" y="337"/>
                </a:lnTo>
                <a:lnTo>
                  <a:pt x="364" y="337"/>
                </a:lnTo>
                <a:lnTo>
                  <a:pt x="362" y="337"/>
                </a:lnTo>
                <a:lnTo>
                  <a:pt x="360" y="338"/>
                </a:lnTo>
                <a:lnTo>
                  <a:pt x="358" y="338"/>
                </a:lnTo>
                <a:lnTo>
                  <a:pt x="357" y="339"/>
                </a:lnTo>
                <a:lnTo>
                  <a:pt x="356" y="339"/>
                </a:lnTo>
                <a:lnTo>
                  <a:pt x="355" y="340"/>
                </a:lnTo>
                <a:lnTo>
                  <a:pt x="354" y="340"/>
                </a:lnTo>
                <a:lnTo>
                  <a:pt x="352" y="341"/>
                </a:lnTo>
                <a:lnTo>
                  <a:pt x="351" y="342"/>
                </a:lnTo>
                <a:lnTo>
                  <a:pt x="350" y="343"/>
                </a:lnTo>
                <a:lnTo>
                  <a:pt x="349" y="344"/>
                </a:lnTo>
                <a:lnTo>
                  <a:pt x="349" y="345"/>
                </a:lnTo>
                <a:lnTo>
                  <a:pt x="348" y="346"/>
                </a:lnTo>
                <a:lnTo>
                  <a:pt x="347" y="347"/>
                </a:lnTo>
                <a:lnTo>
                  <a:pt x="347" y="349"/>
                </a:lnTo>
                <a:lnTo>
                  <a:pt x="346" y="350"/>
                </a:lnTo>
                <a:lnTo>
                  <a:pt x="345" y="353"/>
                </a:lnTo>
                <a:lnTo>
                  <a:pt x="344" y="358"/>
                </a:lnTo>
                <a:lnTo>
                  <a:pt x="343" y="363"/>
                </a:lnTo>
                <a:lnTo>
                  <a:pt x="342" y="366"/>
                </a:lnTo>
                <a:lnTo>
                  <a:pt x="342" y="368"/>
                </a:lnTo>
                <a:lnTo>
                  <a:pt x="341" y="370"/>
                </a:lnTo>
                <a:lnTo>
                  <a:pt x="340" y="377"/>
                </a:lnTo>
                <a:lnTo>
                  <a:pt x="340" y="379"/>
                </a:lnTo>
                <a:lnTo>
                  <a:pt x="339" y="382"/>
                </a:lnTo>
                <a:lnTo>
                  <a:pt x="339" y="385"/>
                </a:lnTo>
                <a:lnTo>
                  <a:pt x="338" y="387"/>
                </a:lnTo>
                <a:lnTo>
                  <a:pt x="337" y="390"/>
                </a:lnTo>
                <a:lnTo>
                  <a:pt x="336" y="392"/>
                </a:lnTo>
                <a:lnTo>
                  <a:pt x="335" y="394"/>
                </a:lnTo>
                <a:lnTo>
                  <a:pt x="334" y="396"/>
                </a:lnTo>
                <a:lnTo>
                  <a:pt x="334" y="397"/>
                </a:lnTo>
                <a:lnTo>
                  <a:pt x="333" y="398"/>
                </a:lnTo>
                <a:lnTo>
                  <a:pt x="332" y="399"/>
                </a:lnTo>
                <a:lnTo>
                  <a:pt x="331" y="400"/>
                </a:lnTo>
                <a:lnTo>
                  <a:pt x="330" y="400"/>
                </a:lnTo>
                <a:lnTo>
                  <a:pt x="329" y="401"/>
                </a:lnTo>
                <a:lnTo>
                  <a:pt x="328" y="402"/>
                </a:lnTo>
                <a:lnTo>
                  <a:pt x="327" y="402"/>
                </a:lnTo>
                <a:lnTo>
                  <a:pt x="326" y="402"/>
                </a:lnTo>
                <a:lnTo>
                  <a:pt x="324" y="403"/>
                </a:lnTo>
                <a:lnTo>
                  <a:pt x="323" y="403"/>
                </a:lnTo>
                <a:lnTo>
                  <a:pt x="310" y="403"/>
                </a:lnTo>
                <a:lnTo>
                  <a:pt x="307" y="404"/>
                </a:lnTo>
                <a:lnTo>
                  <a:pt x="305" y="404"/>
                </a:lnTo>
                <a:lnTo>
                  <a:pt x="301" y="405"/>
                </a:lnTo>
                <a:lnTo>
                  <a:pt x="298" y="405"/>
                </a:lnTo>
                <a:lnTo>
                  <a:pt x="297" y="406"/>
                </a:lnTo>
                <a:lnTo>
                  <a:pt x="296" y="406"/>
                </a:lnTo>
                <a:lnTo>
                  <a:pt x="294" y="407"/>
                </a:lnTo>
                <a:lnTo>
                  <a:pt x="293" y="407"/>
                </a:lnTo>
                <a:lnTo>
                  <a:pt x="293" y="407"/>
                </a:lnTo>
                <a:lnTo>
                  <a:pt x="292" y="408"/>
                </a:lnTo>
                <a:lnTo>
                  <a:pt x="290" y="409"/>
                </a:lnTo>
                <a:lnTo>
                  <a:pt x="286" y="414"/>
                </a:lnTo>
                <a:lnTo>
                  <a:pt x="283" y="416"/>
                </a:lnTo>
                <a:lnTo>
                  <a:pt x="281" y="419"/>
                </a:lnTo>
                <a:lnTo>
                  <a:pt x="279" y="421"/>
                </a:lnTo>
                <a:lnTo>
                  <a:pt x="278" y="423"/>
                </a:lnTo>
                <a:lnTo>
                  <a:pt x="275" y="427"/>
                </a:lnTo>
                <a:lnTo>
                  <a:pt x="272" y="431"/>
                </a:lnTo>
                <a:lnTo>
                  <a:pt x="272" y="432"/>
                </a:lnTo>
                <a:lnTo>
                  <a:pt x="270" y="434"/>
                </a:lnTo>
                <a:lnTo>
                  <a:pt x="268" y="436"/>
                </a:lnTo>
                <a:lnTo>
                  <a:pt x="264" y="440"/>
                </a:lnTo>
                <a:lnTo>
                  <a:pt x="262" y="442"/>
                </a:lnTo>
                <a:lnTo>
                  <a:pt x="260" y="444"/>
                </a:lnTo>
                <a:lnTo>
                  <a:pt x="258" y="445"/>
                </a:lnTo>
                <a:lnTo>
                  <a:pt x="256" y="447"/>
                </a:lnTo>
                <a:lnTo>
                  <a:pt x="254" y="448"/>
                </a:lnTo>
                <a:lnTo>
                  <a:pt x="251" y="449"/>
                </a:lnTo>
                <a:lnTo>
                  <a:pt x="245" y="451"/>
                </a:lnTo>
                <a:lnTo>
                  <a:pt x="240" y="452"/>
                </a:lnTo>
                <a:lnTo>
                  <a:pt x="237" y="453"/>
                </a:lnTo>
                <a:lnTo>
                  <a:pt x="234" y="453"/>
                </a:lnTo>
                <a:lnTo>
                  <a:pt x="233" y="453"/>
                </a:lnTo>
                <a:lnTo>
                  <a:pt x="233" y="453"/>
                </a:lnTo>
                <a:lnTo>
                  <a:pt x="232" y="451"/>
                </a:lnTo>
                <a:lnTo>
                  <a:pt x="231" y="449"/>
                </a:lnTo>
                <a:lnTo>
                  <a:pt x="230" y="444"/>
                </a:lnTo>
                <a:lnTo>
                  <a:pt x="229" y="442"/>
                </a:lnTo>
                <a:lnTo>
                  <a:pt x="228" y="441"/>
                </a:lnTo>
                <a:lnTo>
                  <a:pt x="227" y="439"/>
                </a:lnTo>
                <a:lnTo>
                  <a:pt x="224" y="435"/>
                </a:lnTo>
                <a:lnTo>
                  <a:pt x="219" y="428"/>
                </a:lnTo>
                <a:lnTo>
                  <a:pt x="217" y="426"/>
                </a:lnTo>
                <a:lnTo>
                  <a:pt x="216" y="424"/>
                </a:lnTo>
                <a:lnTo>
                  <a:pt x="214" y="422"/>
                </a:lnTo>
                <a:lnTo>
                  <a:pt x="213" y="421"/>
                </a:lnTo>
                <a:lnTo>
                  <a:pt x="211" y="419"/>
                </a:lnTo>
                <a:lnTo>
                  <a:pt x="209" y="418"/>
                </a:lnTo>
                <a:lnTo>
                  <a:pt x="208" y="417"/>
                </a:lnTo>
                <a:lnTo>
                  <a:pt x="198" y="413"/>
                </a:lnTo>
                <a:lnTo>
                  <a:pt x="196" y="412"/>
                </a:lnTo>
                <a:lnTo>
                  <a:pt x="193" y="411"/>
                </a:lnTo>
                <a:lnTo>
                  <a:pt x="192" y="410"/>
                </a:lnTo>
                <a:lnTo>
                  <a:pt x="191" y="410"/>
                </a:lnTo>
                <a:lnTo>
                  <a:pt x="190" y="409"/>
                </a:lnTo>
                <a:lnTo>
                  <a:pt x="190" y="409"/>
                </a:lnTo>
                <a:lnTo>
                  <a:pt x="189" y="408"/>
                </a:lnTo>
                <a:lnTo>
                  <a:pt x="189" y="407"/>
                </a:lnTo>
                <a:lnTo>
                  <a:pt x="188" y="406"/>
                </a:lnTo>
                <a:lnTo>
                  <a:pt x="188" y="406"/>
                </a:lnTo>
                <a:lnTo>
                  <a:pt x="188" y="404"/>
                </a:lnTo>
                <a:lnTo>
                  <a:pt x="188" y="401"/>
                </a:lnTo>
                <a:lnTo>
                  <a:pt x="187" y="399"/>
                </a:lnTo>
                <a:lnTo>
                  <a:pt x="187" y="398"/>
                </a:lnTo>
                <a:lnTo>
                  <a:pt x="187" y="397"/>
                </a:lnTo>
                <a:lnTo>
                  <a:pt x="186" y="397"/>
                </a:lnTo>
                <a:lnTo>
                  <a:pt x="186" y="396"/>
                </a:lnTo>
                <a:lnTo>
                  <a:pt x="186" y="395"/>
                </a:lnTo>
                <a:lnTo>
                  <a:pt x="185" y="394"/>
                </a:lnTo>
                <a:lnTo>
                  <a:pt x="184" y="394"/>
                </a:lnTo>
                <a:lnTo>
                  <a:pt x="183" y="393"/>
                </a:lnTo>
                <a:lnTo>
                  <a:pt x="181" y="391"/>
                </a:lnTo>
                <a:lnTo>
                  <a:pt x="180" y="390"/>
                </a:lnTo>
                <a:lnTo>
                  <a:pt x="178" y="390"/>
                </a:lnTo>
                <a:lnTo>
                  <a:pt x="177" y="389"/>
                </a:lnTo>
                <a:lnTo>
                  <a:pt x="173" y="388"/>
                </a:lnTo>
                <a:lnTo>
                  <a:pt x="170" y="387"/>
                </a:lnTo>
                <a:lnTo>
                  <a:pt x="169" y="386"/>
                </a:lnTo>
                <a:lnTo>
                  <a:pt x="168" y="386"/>
                </a:lnTo>
                <a:lnTo>
                  <a:pt x="167" y="386"/>
                </a:lnTo>
                <a:lnTo>
                  <a:pt x="166" y="386"/>
                </a:lnTo>
                <a:lnTo>
                  <a:pt x="165" y="386"/>
                </a:lnTo>
                <a:lnTo>
                  <a:pt x="160" y="387"/>
                </a:lnTo>
                <a:lnTo>
                  <a:pt x="156" y="387"/>
                </a:lnTo>
                <a:lnTo>
                  <a:pt x="154" y="387"/>
                </a:lnTo>
                <a:lnTo>
                  <a:pt x="151" y="388"/>
                </a:lnTo>
                <a:lnTo>
                  <a:pt x="146" y="389"/>
                </a:lnTo>
                <a:lnTo>
                  <a:pt x="144" y="389"/>
                </a:lnTo>
                <a:lnTo>
                  <a:pt x="142" y="389"/>
                </a:lnTo>
                <a:lnTo>
                  <a:pt x="141" y="389"/>
                </a:lnTo>
                <a:lnTo>
                  <a:pt x="140" y="389"/>
                </a:lnTo>
                <a:lnTo>
                  <a:pt x="139" y="389"/>
                </a:lnTo>
                <a:lnTo>
                  <a:pt x="138" y="389"/>
                </a:lnTo>
                <a:lnTo>
                  <a:pt x="136" y="388"/>
                </a:lnTo>
                <a:lnTo>
                  <a:pt x="135" y="387"/>
                </a:lnTo>
                <a:lnTo>
                  <a:pt x="133" y="386"/>
                </a:lnTo>
                <a:lnTo>
                  <a:pt x="131" y="385"/>
                </a:lnTo>
                <a:lnTo>
                  <a:pt x="123" y="379"/>
                </a:lnTo>
                <a:lnTo>
                  <a:pt x="122" y="378"/>
                </a:lnTo>
                <a:lnTo>
                  <a:pt x="121" y="378"/>
                </a:lnTo>
                <a:lnTo>
                  <a:pt x="120" y="377"/>
                </a:lnTo>
                <a:lnTo>
                  <a:pt x="118" y="377"/>
                </a:lnTo>
                <a:lnTo>
                  <a:pt x="117" y="377"/>
                </a:lnTo>
                <a:lnTo>
                  <a:pt x="114" y="376"/>
                </a:lnTo>
                <a:lnTo>
                  <a:pt x="112" y="376"/>
                </a:lnTo>
                <a:lnTo>
                  <a:pt x="110" y="376"/>
                </a:lnTo>
                <a:lnTo>
                  <a:pt x="109" y="375"/>
                </a:lnTo>
                <a:lnTo>
                  <a:pt x="108" y="375"/>
                </a:lnTo>
                <a:lnTo>
                  <a:pt x="108" y="374"/>
                </a:lnTo>
                <a:lnTo>
                  <a:pt x="107" y="374"/>
                </a:lnTo>
                <a:lnTo>
                  <a:pt x="107" y="373"/>
                </a:lnTo>
                <a:lnTo>
                  <a:pt x="106" y="372"/>
                </a:lnTo>
                <a:lnTo>
                  <a:pt x="106" y="371"/>
                </a:lnTo>
                <a:lnTo>
                  <a:pt x="106" y="370"/>
                </a:lnTo>
                <a:lnTo>
                  <a:pt x="105" y="366"/>
                </a:lnTo>
                <a:lnTo>
                  <a:pt x="105" y="364"/>
                </a:lnTo>
                <a:lnTo>
                  <a:pt x="105" y="362"/>
                </a:lnTo>
                <a:lnTo>
                  <a:pt x="104" y="361"/>
                </a:lnTo>
                <a:lnTo>
                  <a:pt x="104" y="360"/>
                </a:lnTo>
                <a:lnTo>
                  <a:pt x="103" y="360"/>
                </a:lnTo>
                <a:lnTo>
                  <a:pt x="102" y="358"/>
                </a:lnTo>
                <a:lnTo>
                  <a:pt x="101" y="357"/>
                </a:lnTo>
                <a:lnTo>
                  <a:pt x="99" y="356"/>
                </a:lnTo>
                <a:lnTo>
                  <a:pt x="98" y="355"/>
                </a:lnTo>
                <a:lnTo>
                  <a:pt x="97" y="355"/>
                </a:lnTo>
                <a:lnTo>
                  <a:pt x="95" y="354"/>
                </a:lnTo>
                <a:lnTo>
                  <a:pt x="94" y="354"/>
                </a:lnTo>
                <a:lnTo>
                  <a:pt x="87" y="353"/>
                </a:lnTo>
                <a:lnTo>
                  <a:pt x="83" y="352"/>
                </a:lnTo>
                <a:lnTo>
                  <a:pt x="75" y="351"/>
                </a:lnTo>
                <a:lnTo>
                  <a:pt x="74" y="351"/>
                </a:lnTo>
                <a:lnTo>
                  <a:pt x="73" y="351"/>
                </a:lnTo>
                <a:lnTo>
                  <a:pt x="71" y="350"/>
                </a:lnTo>
                <a:lnTo>
                  <a:pt x="71" y="349"/>
                </a:lnTo>
                <a:lnTo>
                  <a:pt x="70" y="349"/>
                </a:lnTo>
                <a:lnTo>
                  <a:pt x="68" y="347"/>
                </a:lnTo>
                <a:lnTo>
                  <a:pt x="66" y="345"/>
                </a:lnTo>
                <a:lnTo>
                  <a:pt x="65" y="344"/>
                </a:lnTo>
                <a:lnTo>
                  <a:pt x="64" y="343"/>
                </a:lnTo>
                <a:lnTo>
                  <a:pt x="63" y="343"/>
                </a:lnTo>
                <a:lnTo>
                  <a:pt x="60" y="342"/>
                </a:lnTo>
                <a:lnTo>
                  <a:pt x="58" y="341"/>
                </a:lnTo>
                <a:lnTo>
                  <a:pt x="57" y="340"/>
                </a:lnTo>
                <a:lnTo>
                  <a:pt x="56" y="340"/>
                </a:lnTo>
                <a:lnTo>
                  <a:pt x="54" y="339"/>
                </a:lnTo>
                <a:lnTo>
                  <a:pt x="50" y="338"/>
                </a:lnTo>
                <a:lnTo>
                  <a:pt x="50" y="338"/>
                </a:lnTo>
                <a:lnTo>
                  <a:pt x="49" y="338"/>
                </a:lnTo>
                <a:lnTo>
                  <a:pt x="49" y="337"/>
                </a:lnTo>
                <a:lnTo>
                  <a:pt x="48" y="336"/>
                </a:lnTo>
                <a:lnTo>
                  <a:pt x="48" y="336"/>
                </a:lnTo>
                <a:lnTo>
                  <a:pt x="48" y="335"/>
                </a:lnTo>
                <a:lnTo>
                  <a:pt x="48" y="334"/>
                </a:lnTo>
                <a:lnTo>
                  <a:pt x="48" y="332"/>
                </a:lnTo>
                <a:lnTo>
                  <a:pt x="48" y="327"/>
                </a:lnTo>
                <a:lnTo>
                  <a:pt x="48" y="324"/>
                </a:lnTo>
                <a:lnTo>
                  <a:pt x="48" y="323"/>
                </a:lnTo>
                <a:lnTo>
                  <a:pt x="48" y="321"/>
                </a:lnTo>
                <a:lnTo>
                  <a:pt x="48" y="320"/>
                </a:lnTo>
                <a:lnTo>
                  <a:pt x="47" y="318"/>
                </a:lnTo>
                <a:lnTo>
                  <a:pt x="47" y="316"/>
                </a:lnTo>
                <a:lnTo>
                  <a:pt x="46" y="315"/>
                </a:lnTo>
                <a:lnTo>
                  <a:pt x="44" y="313"/>
                </a:lnTo>
                <a:lnTo>
                  <a:pt x="43" y="310"/>
                </a:lnTo>
                <a:lnTo>
                  <a:pt x="42" y="309"/>
                </a:lnTo>
                <a:lnTo>
                  <a:pt x="41" y="308"/>
                </a:lnTo>
                <a:lnTo>
                  <a:pt x="40" y="308"/>
                </a:lnTo>
                <a:lnTo>
                  <a:pt x="39" y="307"/>
                </a:lnTo>
                <a:lnTo>
                  <a:pt x="39" y="307"/>
                </a:lnTo>
                <a:lnTo>
                  <a:pt x="38" y="307"/>
                </a:lnTo>
                <a:lnTo>
                  <a:pt x="36" y="307"/>
                </a:lnTo>
                <a:lnTo>
                  <a:pt x="35" y="307"/>
                </a:lnTo>
                <a:lnTo>
                  <a:pt x="34" y="307"/>
                </a:lnTo>
                <a:lnTo>
                  <a:pt x="33" y="307"/>
                </a:lnTo>
                <a:lnTo>
                  <a:pt x="30" y="308"/>
                </a:lnTo>
                <a:lnTo>
                  <a:pt x="28" y="309"/>
                </a:lnTo>
                <a:lnTo>
                  <a:pt x="18" y="312"/>
                </a:lnTo>
                <a:lnTo>
                  <a:pt x="14" y="313"/>
                </a:lnTo>
                <a:lnTo>
                  <a:pt x="12" y="314"/>
                </a:lnTo>
                <a:lnTo>
                  <a:pt x="11" y="314"/>
                </a:lnTo>
                <a:lnTo>
                  <a:pt x="9" y="314"/>
                </a:lnTo>
                <a:lnTo>
                  <a:pt x="7" y="315"/>
                </a:lnTo>
                <a:lnTo>
                  <a:pt x="6" y="314"/>
                </a:lnTo>
                <a:lnTo>
                  <a:pt x="5" y="314"/>
                </a:lnTo>
                <a:lnTo>
                  <a:pt x="4" y="314"/>
                </a:lnTo>
                <a:lnTo>
                  <a:pt x="3" y="314"/>
                </a:lnTo>
                <a:lnTo>
                  <a:pt x="2" y="313"/>
                </a:lnTo>
                <a:lnTo>
                  <a:pt x="1" y="313"/>
                </a:lnTo>
                <a:lnTo>
                  <a:pt x="1" y="312"/>
                </a:lnTo>
                <a:lnTo>
                  <a:pt x="1" y="312"/>
                </a:lnTo>
                <a:lnTo>
                  <a:pt x="0" y="310"/>
                </a:lnTo>
                <a:lnTo>
                  <a:pt x="0" y="308"/>
                </a:lnTo>
                <a:lnTo>
                  <a:pt x="0" y="306"/>
                </a:lnTo>
                <a:lnTo>
                  <a:pt x="0" y="305"/>
                </a:lnTo>
                <a:lnTo>
                  <a:pt x="0" y="303"/>
                </a:lnTo>
                <a:lnTo>
                  <a:pt x="0" y="302"/>
                </a:lnTo>
                <a:lnTo>
                  <a:pt x="1" y="301"/>
                </a:lnTo>
                <a:lnTo>
                  <a:pt x="1" y="300"/>
                </a:lnTo>
                <a:lnTo>
                  <a:pt x="2" y="299"/>
                </a:lnTo>
                <a:lnTo>
                  <a:pt x="3" y="299"/>
                </a:lnTo>
                <a:lnTo>
                  <a:pt x="5" y="297"/>
                </a:lnTo>
                <a:lnTo>
                  <a:pt x="6" y="296"/>
                </a:lnTo>
                <a:lnTo>
                  <a:pt x="7" y="295"/>
                </a:lnTo>
                <a:lnTo>
                  <a:pt x="8" y="294"/>
                </a:lnTo>
                <a:lnTo>
                  <a:pt x="8" y="293"/>
                </a:lnTo>
                <a:lnTo>
                  <a:pt x="10" y="291"/>
                </a:lnTo>
                <a:lnTo>
                  <a:pt x="12" y="285"/>
                </a:lnTo>
                <a:lnTo>
                  <a:pt x="13" y="284"/>
                </a:lnTo>
                <a:lnTo>
                  <a:pt x="14" y="282"/>
                </a:lnTo>
                <a:lnTo>
                  <a:pt x="15" y="280"/>
                </a:lnTo>
                <a:lnTo>
                  <a:pt x="16" y="279"/>
                </a:lnTo>
                <a:lnTo>
                  <a:pt x="18" y="278"/>
                </a:lnTo>
                <a:lnTo>
                  <a:pt x="19" y="277"/>
                </a:lnTo>
                <a:lnTo>
                  <a:pt x="22" y="276"/>
                </a:lnTo>
                <a:lnTo>
                  <a:pt x="25" y="273"/>
                </a:lnTo>
                <a:lnTo>
                  <a:pt x="27" y="271"/>
                </a:lnTo>
                <a:lnTo>
                  <a:pt x="28" y="271"/>
                </a:lnTo>
                <a:lnTo>
                  <a:pt x="28" y="270"/>
                </a:lnTo>
                <a:lnTo>
                  <a:pt x="29" y="269"/>
                </a:lnTo>
                <a:lnTo>
                  <a:pt x="30" y="267"/>
                </a:lnTo>
                <a:lnTo>
                  <a:pt x="31" y="266"/>
                </a:lnTo>
                <a:lnTo>
                  <a:pt x="31" y="264"/>
                </a:lnTo>
                <a:lnTo>
                  <a:pt x="32" y="262"/>
                </a:lnTo>
                <a:lnTo>
                  <a:pt x="33" y="260"/>
                </a:lnTo>
                <a:lnTo>
                  <a:pt x="33" y="258"/>
                </a:lnTo>
                <a:lnTo>
                  <a:pt x="33" y="256"/>
                </a:lnTo>
                <a:lnTo>
                  <a:pt x="33" y="255"/>
                </a:lnTo>
                <a:lnTo>
                  <a:pt x="33" y="254"/>
                </a:lnTo>
                <a:lnTo>
                  <a:pt x="33" y="252"/>
                </a:lnTo>
                <a:lnTo>
                  <a:pt x="33" y="251"/>
                </a:lnTo>
                <a:lnTo>
                  <a:pt x="33" y="250"/>
                </a:lnTo>
                <a:lnTo>
                  <a:pt x="32" y="250"/>
                </a:lnTo>
                <a:lnTo>
                  <a:pt x="32" y="249"/>
                </a:lnTo>
                <a:lnTo>
                  <a:pt x="31" y="249"/>
                </a:lnTo>
                <a:lnTo>
                  <a:pt x="30" y="248"/>
                </a:lnTo>
                <a:lnTo>
                  <a:pt x="29" y="248"/>
                </a:lnTo>
                <a:lnTo>
                  <a:pt x="29" y="248"/>
                </a:lnTo>
                <a:lnTo>
                  <a:pt x="26" y="249"/>
                </a:lnTo>
                <a:lnTo>
                  <a:pt x="25" y="249"/>
                </a:lnTo>
                <a:lnTo>
                  <a:pt x="21" y="249"/>
                </a:lnTo>
                <a:lnTo>
                  <a:pt x="19" y="249"/>
                </a:lnTo>
                <a:lnTo>
                  <a:pt x="18" y="249"/>
                </a:lnTo>
                <a:lnTo>
                  <a:pt x="17" y="248"/>
                </a:lnTo>
                <a:lnTo>
                  <a:pt x="16" y="248"/>
                </a:lnTo>
                <a:lnTo>
                  <a:pt x="16" y="248"/>
                </a:lnTo>
                <a:lnTo>
                  <a:pt x="16" y="247"/>
                </a:lnTo>
                <a:lnTo>
                  <a:pt x="16" y="247"/>
                </a:lnTo>
                <a:lnTo>
                  <a:pt x="15" y="246"/>
                </a:lnTo>
                <a:lnTo>
                  <a:pt x="15" y="245"/>
                </a:lnTo>
                <a:lnTo>
                  <a:pt x="15" y="242"/>
                </a:lnTo>
                <a:lnTo>
                  <a:pt x="15" y="241"/>
                </a:lnTo>
                <a:lnTo>
                  <a:pt x="15" y="240"/>
                </a:lnTo>
                <a:lnTo>
                  <a:pt x="15" y="239"/>
                </a:lnTo>
                <a:lnTo>
                  <a:pt x="15" y="238"/>
                </a:lnTo>
                <a:lnTo>
                  <a:pt x="13" y="234"/>
                </a:lnTo>
                <a:lnTo>
                  <a:pt x="10" y="228"/>
                </a:lnTo>
                <a:lnTo>
                  <a:pt x="10" y="226"/>
                </a:lnTo>
                <a:lnTo>
                  <a:pt x="9" y="224"/>
                </a:lnTo>
                <a:lnTo>
                  <a:pt x="9" y="223"/>
                </a:lnTo>
                <a:lnTo>
                  <a:pt x="9" y="221"/>
                </a:lnTo>
                <a:lnTo>
                  <a:pt x="8" y="216"/>
                </a:lnTo>
                <a:lnTo>
                  <a:pt x="8" y="214"/>
                </a:lnTo>
                <a:lnTo>
                  <a:pt x="8" y="212"/>
                </a:lnTo>
                <a:lnTo>
                  <a:pt x="7" y="208"/>
                </a:lnTo>
                <a:lnTo>
                  <a:pt x="7" y="207"/>
                </a:lnTo>
                <a:lnTo>
                  <a:pt x="6" y="205"/>
                </a:lnTo>
                <a:lnTo>
                  <a:pt x="7" y="203"/>
                </a:lnTo>
                <a:lnTo>
                  <a:pt x="7" y="201"/>
                </a:lnTo>
                <a:lnTo>
                  <a:pt x="7" y="200"/>
                </a:lnTo>
                <a:lnTo>
                  <a:pt x="8" y="199"/>
                </a:lnTo>
                <a:lnTo>
                  <a:pt x="9" y="197"/>
                </a:lnTo>
                <a:lnTo>
                  <a:pt x="10" y="194"/>
                </a:lnTo>
                <a:lnTo>
                  <a:pt x="15" y="184"/>
                </a:lnTo>
                <a:lnTo>
                  <a:pt x="15" y="185"/>
                </a:lnTo>
                <a:lnTo>
                  <a:pt x="16" y="185"/>
                </a:lnTo>
                <a:lnTo>
                  <a:pt x="16" y="185"/>
                </a:lnTo>
                <a:lnTo>
                  <a:pt x="17" y="185"/>
                </a:lnTo>
                <a:lnTo>
                  <a:pt x="17" y="185"/>
                </a:lnTo>
                <a:lnTo>
                  <a:pt x="18" y="185"/>
                </a:lnTo>
                <a:lnTo>
                  <a:pt x="19" y="185"/>
                </a:lnTo>
                <a:lnTo>
                  <a:pt x="19" y="184"/>
                </a:lnTo>
                <a:lnTo>
                  <a:pt x="20" y="183"/>
                </a:lnTo>
                <a:lnTo>
                  <a:pt x="21" y="182"/>
                </a:lnTo>
                <a:lnTo>
                  <a:pt x="22" y="181"/>
                </a:lnTo>
                <a:lnTo>
                  <a:pt x="24" y="178"/>
                </a:lnTo>
                <a:lnTo>
                  <a:pt x="25" y="177"/>
                </a:lnTo>
                <a:lnTo>
                  <a:pt x="25" y="176"/>
                </a:lnTo>
                <a:lnTo>
                  <a:pt x="27" y="175"/>
                </a:lnTo>
                <a:lnTo>
                  <a:pt x="28" y="174"/>
                </a:lnTo>
                <a:lnTo>
                  <a:pt x="29" y="173"/>
                </a:lnTo>
                <a:lnTo>
                  <a:pt x="30" y="173"/>
                </a:lnTo>
                <a:lnTo>
                  <a:pt x="31" y="172"/>
                </a:lnTo>
                <a:lnTo>
                  <a:pt x="32" y="172"/>
                </a:lnTo>
                <a:lnTo>
                  <a:pt x="35" y="172"/>
                </a:lnTo>
                <a:lnTo>
                  <a:pt x="37" y="172"/>
                </a:lnTo>
                <a:lnTo>
                  <a:pt x="45" y="170"/>
                </a:lnTo>
                <a:lnTo>
                  <a:pt x="46" y="170"/>
                </a:lnTo>
                <a:lnTo>
                  <a:pt x="50" y="169"/>
                </a:lnTo>
                <a:lnTo>
                  <a:pt x="55" y="168"/>
                </a:lnTo>
                <a:lnTo>
                  <a:pt x="57" y="168"/>
                </a:lnTo>
                <a:lnTo>
                  <a:pt x="61" y="168"/>
                </a:lnTo>
                <a:lnTo>
                  <a:pt x="63" y="168"/>
                </a:lnTo>
                <a:lnTo>
                  <a:pt x="64" y="168"/>
                </a:lnTo>
                <a:lnTo>
                  <a:pt x="65" y="167"/>
                </a:lnTo>
                <a:lnTo>
                  <a:pt x="66" y="167"/>
                </a:lnTo>
                <a:lnTo>
                  <a:pt x="67" y="166"/>
                </a:lnTo>
                <a:lnTo>
                  <a:pt x="68" y="166"/>
                </a:lnTo>
                <a:lnTo>
                  <a:pt x="69" y="165"/>
                </a:lnTo>
                <a:lnTo>
                  <a:pt x="70" y="164"/>
                </a:lnTo>
                <a:lnTo>
                  <a:pt x="70" y="164"/>
                </a:lnTo>
                <a:lnTo>
                  <a:pt x="72" y="163"/>
                </a:lnTo>
                <a:lnTo>
                  <a:pt x="74" y="160"/>
                </a:lnTo>
                <a:lnTo>
                  <a:pt x="76" y="157"/>
                </a:lnTo>
                <a:lnTo>
                  <a:pt x="79" y="154"/>
                </a:lnTo>
                <a:lnTo>
                  <a:pt x="81" y="149"/>
                </a:lnTo>
                <a:lnTo>
                  <a:pt x="83" y="148"/>
                </a:lnTo>
                <a:lnTo>
                  <a:pt x="84" y="147"/>
                </a:lnTo>
                <a:lnTo>
                  <a:pt x="85" y="146"/>
                </a:lnTo>
                <a:lnTo>
                  <a:pt x="86" y="144"/>
                </a:lnTo>
                <a:lnTo>
                  <a:pt x="89" y="142"/>
                </a:lnTo>
                <a:lnTo>
                  <a:pt x="92" y="139"/>
                </a:lnTo>
                <a:lnTo>
                  <a:pt x="93" y="138"/>
                </a:lnTo>
                <a:lnTo>
                  <a:pt x="94" y="137"/>
                </a:lnTo>
                <a:lnTo>
                  <a:pt x="94" y="136"/>
                </a:lnTo>
                <a:lnTo>
                  <a:pt x="95" y="136"/>
                </a:lnTo>
                <a:lnTo>
                  <a:pt x="95" y="135"/>
                </a:lnTo>
                <a:lnTo>
                  <a:pt x="95" y="133"/>
                </a:lnTo>
                <a:lnTo>
                  <a:pt x="95" y="132"/>
                </a:lnTo>
                <a:lnTo>
                  <a:pt x="95" y="131"/>
                </a:lnTo>
                <a:lnTo>
                  <a:pt x="94" y="130"/>
                </a:lnTo>
                <a:lnTo>
                  <a:pt x="94" y="129"/>
                </a:lnTo>
                <a:lnTo>
                  <a:pt x="92" y="126"/>
                </a:lnTo>
                <a:lnTo>
                  <a:pt x="91" y="122"/>
                </a:lnTo>
                <a:lnTo>
                  <a:pt x="90" y="120"/>
                </a:lnTo>
                <a:lnTo>
                  <a:pt x="90" y="119"/>
                </a:lnTo>
                <a:lnTo>
                  <a:pt x="89" y="116"/>
                </a:lnTo>
                <a:lnTo>
                  <a:pt x="89" y="115"/>
                </a:lnTo>
                <a:lnTo>
                  <a:pt x="89" y="113"/>
                </a:lnTo>
                <a:lnTo>
                  <a:pt x="89" y="111"/>
                </a:lnTo>
                <a:lnTo>
                  <a:pt x="89" y="109"/>
                </a:lnTo>
                <a:lnTo>
                  <a:pt x="89" y="108"/>
                </a:lnTo>
                <a:lnTo>
                  <a:pt x="90" y="106"/>
                </a:lnTo>
                <a:lnTo>
                  <a:pt x="91" y="104"/>
                </a:lnTo>
                <a:lnTo>
                  <a:pt x="94" y="99"/>
                </a:lnTo>
                <a:lnTo>
                  <a:pt x="96" y="97"/>
                </a:lnTo>
                <a:lnTo>
                  <a:pt x="96" y="97"/>
                </a:lnTo>
                <a:lnTo>
                  <a:pt x="97" y="96"/>
                </a:lnTo>
                <a:lnTo>
                  <a:pt x="97" y="95"/>
                </a:lnTo>
                <a:lnTo>
                  <a:pt x="98" y="95"/>
                </a:lnTo>
                <a:lnTo>
                  <a:pt x="99" y="95"/>
                </a:lnTo>
                <a:lnTo>
                  <a:pt x="100" y="94"/>
                </a:lnTo>
                <a:lnTo>
                  <a:pt x="101" y="94"/>
                </a:lnTo>
                <a:lnTo>
                  <a:pt x="101" y="94"/>
                </a:lnTo>
                <a:lnTo>
                  <a:pt x="102" y="94"/>
                </a:lnTo>
                <a:lnTo>
                  <a:pt x="103" y="95"/>
                </a:lnTo>
                <a:lnTo>
                  <a:pt x="103" y="95"/>
                </a:lnTo>
                <a:lnTo>
                  <a:pt x="104" y="96"/>
                </a:lnTo>
                <a:lnTo>
                  <a:pt x="105" y="97"/>
                </a:lnTo>
                <a:lnTo>
                  <a:pt x="105" y="98"/>
                </a:lnTo>
                <a:lnTo>
                  <a:pt x="105" y="99"/>
                </a:lnTo>
                <a:lnTo>
                  <a:pt x="105" y="100"/>
                </a:lnTo>
                <a:lnTo>
                  <a:pt x="106" y="104"/>
                </a:lnTo>
                <a:lnTo>
                  <a:pt x="106" y="105"/>
                </a:lnTo>
                <a:lnTo>
                  <a:pt x="107" y="106"/>
                </a:lnTo>
                <a:lnTo>
                  <a:pt x="107" y="107"/>
                </a:lnTo>
                <a:lnTo>
                  <a:pt x="108" y="108"/>
                </a:lnTo>
                <a:lnTo>
                  <a:pt x="108" y="109"/>
                </a:lnTo>
                <a:lnTo>
                  <a:pt x="109" y="109"/>
                </a:lnTo>
                <a:lnTo>
                  <a:pt x="109" y="109"/>
                </a:lnTo>
                <a:lnTo>
                  <a:pt x="111" y="110"/>
                </a:lnTo>
                <a:lnTo>
                  <a:pt x="114" y="110"/>
                </a:lnTo>
                <a:lnTo>
                  <a:pt x="116" y="110"/>
                </a:lnTo>
                <a:lnTo>
                  <a:pt x="117" y="110"/>
                </a:lnTo>
                <a:lnTo>
                  <a:pt x="120" y="111"/>
                </a:lnTo>
                <a:lnTo>
                  <a:pt x="123" y="112"/>
                </a:lnTo>
                <a:lnTo>
                  <a:pt x="125" y="113"/>
                </a:lnTo>
                <a:lnTo>
                  <a:pt x="128" y="113"/>
                </a:lnTo>
                <a:lnTo>
                  <a:pt x="131" y="113"/>
                </a:lnTo>
                <a:lnTo>
                  <a:pt x="132" y="114"/>
                </a:lnTo>
                <a:lnTo>
                  <a:pt x="134" y="114"/>
                </a:lnTo>
                <a:lnTo>
                  <a:pt x="135" y="114"/>
                </a:lnTo>
                <a:lnTo>
                  <a:pt x="136" y="115"/>
                </a:lnTo>
                <a:lnTo>
                  <a:pt x="137" y="115"/>
                </a:lnTo>
                <a:lnTo>
                  <a:pt x="139" y="116"/>
                </a:lnTo>
                <a:lnTo>
                  <a:pt x="140" y="117"/>
                </a:lnTo>
                <a:lnTo>
                  <a:pt x="142" y="118"/>
                </a:lnTo>
                <a:lnTo>
                  <a:pt x="146" y="121"/>
                </a:lnTo>
                <a:lnTo>
                  <a:pt x="148" y="122"/>
                </a:lnTo>
                <a:lnTo>
                  <a:pt x="149" y="123"/>
                </a:lnTo>
                <a:lnTo>
                  <a:pt x="149" y="123"/>
                </a:lnTo>
                <a:lnTo>
                  <a:pt x="150" y="123"/>
                </a:lnTo>
                <a:lnTo>
                  <a:pt x="151" y="122"/>
                </a:lnTo>
                <a:lnTo>
                  <a:pt x="152" y="122"/>
                </a:lnTo>
                <a:lnTo>
                  <a:pt x="154" y="121"/>
                </a:lnTo>
                <a:lnTo>
                  <a:pt x="155" y="120"/>
                </a:lnTo>
                <a:lnTo>
                  <a:pt x="156" y="119"/>
                </a:lnTo>
                <a:lnTo>
                  <a:pt x="157" y="118"/>
                </a:lnTo>
                <a:lnTo>
                  <a:pt x="158" y="116"/>
                </a:lnTo>
                <a:lnTo>
                  <a:pt x="159" y="115"/>
                </a:lnTo>
                <a:lnTo>
                  <a:pt x="160" y="113"/>
                </a:lnTo>
                <a:lnTo>
                  <a:pt x="161" y="112"/>
                </a:lnTo>
                <a:lnTo>
                  <a:pt x="162" y="110"/>
                </a:lnTo>
                <a:lnTo>
                  <a:pt x="162" y="109"/>
                </a:lnTo>
                <a:lnTo>
                  <a:pt x="163" y="108"/>
                </a:lnTo>
                <a:lnTo>
                  <a:pt x="163" y="106"/>
                </a:lnTo>
                <a:lnTo>
                  <a:pt x="164" y="103"/>
                </a:lnTo>
                <a:lnTo>
                  <a:pt x="164" y="102"/>
                </a:lnTo>
                <a:lnTo>
                  <a:pt x="164" y="100"/>
                </a:lnTo>
                <a:lnTo>
                  <a:pt x="164" y="100"/>
                </a:lnTo>
                <a:lnTo>
                  <a:pt x="164" y="99"/>
                </a:lnTo>
                <a:lnTo>
                  <a:pt x="165" y="99"/>
                </a:lnTo>
                <a:lnTo>
                  <a:pt x="165" y="98"/>
                </a:lnTo>
                <a:lnTo>
                  <a:pt x="166" y="98"/>
                </a:lnTo>
                <a:lnTo>
                  <a:pt x="168" y="98"/>
                </a:lnTo>
                <a:lnTo>
                  <a:pt x="171" y="97"/>
                </a:lnTo>
                <a:lnTo>
                  <a:pt x="174" y="96"/>
                </a:lnTo>
                <a:lnTo>
                  <a:pt x="177" y="95"/>
                </a:lnTo>
                <a:lnTo>
                  <a:pt x="178" y="95"/>
                </a:lnTo>
                <a:lnTo>
                  <a:pt x="180" y="94"/>
                </a:lnTo>
                <a:lnTo>
                  <a:pt x="184" y="94"/>
                </a:lnTo>
                <a:lnTo>
                  <a:pt x="186" y="94"/>
                </a:lnTo>
                <a:lnTo>
                  <a:pt x="188" y="94"/>
                </a:lnTo>
                <a:lnTo>
                  <a:pt x="190" y="94"/>
                </a:lnTo>
                <a:lnTo>
                  <a:pt x="192" y="94"/>
                </a:lnTo>
                <a:lnTo>
                  <a:pt x="193" y="94"/>
                </a:lnTo>
                <a:lnTo>
                  <a:pt x="194" y="95"/>
                </a:lnTo>
                <a:lnTo>
                  <a:pt x="195" y="95"/>
                </a:lnTo>
                <a:lnTo>
                  <a:pt x="198" y="96"/>
                </a:lnTo>
                <a:lnTo>
                  <a:pt x="199" y="96"/>
                </a:lnTo>
                <a:lnTo>
                  <a:pt x="200" y="97"/>
                </a:lnTo>
                <a:lnTo>
                  <a:pt x="202" y="97"/>
                </a:lnTo>
                <a:lnTo>
                  <a:pt x="203" y="97"/>
                </a:lnTo>
                <a:lnTo>
                  <a:pt x="204" y="97"/>
                </a:lnTo>
                <a:lnTo>
                  <a:pt x="206" y="97"/>
                </a:lnTo>
                <a:lnTo>
                  <a:pt x="207" y="97"/>
                </a:lnTo>
                <a:lnTo>
                  <a:pt x="208" y="97"/>
                </a:lnTo>
                <a:lnTo>
                  <a:pt x="210" y="96"/>
                </a:lnTo>
                <a:lnTo>
                  <a:pt x="211" y="96"/>
                </a:lnTo>
                <a:lnTo>
                  <a:pt x="212" y="95"/>
                </a:lnTo>
                <a:lnTo>
                  <a:pt x="213" y="95"/>
                </a:lnTo>
                <a:lnTo>
                  <a:pt x="214" y="94"/>
                </a:lnTo>
                <a:lnTo>
                  <a:pt x="214" y="93"/>
                </a:lnTo>
                <a:lnTo>
                  <a:pt x="216" y="92"/>
                </a:lnTo>
                <a:lnTo>
                  <a:pt x="217" y="91"/>
                </a:lnTo>
                <a:lnTo>
                  <a:pt x="217" y="89"/>
                </a:lnTo>
                <a:lnTo>
                  <a:pt x="218" y="88"/>
                </a:lnTo>
                <a:lnTo>
                  <a:pt x="218" y="87"/>
                </a:lnTo>
                <a:lnTo>
                  <a:pt x="218" y="86"/>
                </a:lnTo>
                <a:lnTo>
                  <a:pt x="219" y="85"/>
                </a:lnTo>
                <a:lnTo>
                  <a:pt x="219" y="84"/>
                </a:lnTo>
                <a:lnTo>
                  <a:pt x="218" y="82"/>
                </a:lnTo>
                <a:lnTo>
                  <a:pt x="218" y="81"/>
                </a:lnTo>
                <a:lnTo>
                  <a:pt x="218" y="80"/>
                </a:lnTo>
                <a:lnTo>
                  <a:pt x="217" y="77"/>
                </a:lnTo>
                <a:lnTo>
                  <a:pt x="214" y="71"/>
                </a:lnTo>
                <a:lnTo>
                  <a:pt x="213" y="70"/>
                </a:lnTo>
                <a:lnTo>
                  <a:pt x="213" y="69"/>
                </a:lnTo>
                <a:lnTo>
                  <a:pt x="213" y="68"/>
                </a:lnTo>
                <a:lnTo>
                  <a:pt x="213" y="68"/>
                </a:lnTo>
                <a:lnTo>
                  <a:pt x="213" y="67"/>
                </a:lnTo>
                <a:lnTo>
                  <a:pt x="213" y="67"/>
                </a:lnTo>
                <a:lnTo>
                  <a:pt x="213" y="66"/>
                </a:lnTo>
                <a:lnTo>
                  <a:pt x="214" y="66"/>
                </a:lnTo>
                <a:lnTo>
                  <a:pt x="214" y="66"/>
                </a:lnTo>
                <a:lnTo>
                  <a:pt x="215" y="65"/>
                </a:lnTo>
                <a:lnTo>
                  <a:pt x="215" y="65"/>
                </a:lnTo>
                <a:lnTo>
                  <a:pt x="216" y="65"/>
                </a:lnTo>
                <a:lnTo>
                  <a:pt x="217" y="65"/>
                </a:lnTo>
                <a:lnTo>
                  <a:pt x="218" y="65"/>
                </a:lnTo>
                <a:lnTo>
                  <a:pt x="219" y="65"/>
                </a:lnTo>
                <a:lnTo>
                  <a:pt x="220" y="65"/>
                </a:lnTo>
                <a:lnTo>
                  <a:pt x="223" y="65"/>
                </a:lnTo>
                <a:lnTo>
                  <a:pt x="224" y="66"/>
                </a:lnTo>
                <a:lnTo>
                  <a:pt x="225" y="66"/>
                </a:lnTo>
                <a:lnTo>
                  <a:pt x="226" y="66"/>
                </a:lnTo>
                <a:lnTo>
                  <a:pt x="226" y="66"/>
                </a:lnTo>
                <a:lnTo>
                  <a:pt x="227" y="65"/>
                </a:lnTo>
                <a:lnTo>
                  <a:pt x="227" y="65"/>
                </a:lnTo>
                <a:lnTo>
                  <a:pt x="228" y="64"/>
                </a:lnTo>
                <a:lnTo>
                  <a:pt x="228" y="64"/>
                </a:lnTo>
                <a:lnTo>
                  <a:pt x="229" y="63"/>
                </a:lnTo>
                <a:lnTo>
                  <a:pt x="231" y="60"/>
                </a:lnTo>
                <a:lnTo>
                  <a:pt x="232" y="59"/>
                </a:lnTo>
                <a:lnTo>
                  <a:pt x="233" y="58"/>
                </a:lnTo>
                <a:lnTo>
                  <a:pt x="233" y="58"/>
                </a:lnTo>
                <a:lnTo>
                  <a:pt x="234" y="57"/>
                </a:lnTo>
                <a:lnTo>
                  <a:pt x="235" y="57"/>
                </a:lnTo>
                <a:lnTo>
                  <a:pt x="237" y="57"/>
                </a:lnTo>
                <a:lnTo>
                  <a:pt x="238" y="57"/>
                </a:lnTo>
                <a:lnTo>
                  <a:pt x="239" y="58"/>
                </a:lnTo>
                <a:lnTo>
                  <a:pt x="240" y="58"/>
                </a:lnTo>
                <a:lnTo>
                  <a:pt x="241" y="59"/>
                </a:lnTo>
                <a:lnTo>
                  <a:pt x="243" y="60"/>
                </a:lnTo>
                <a:lnTo>
                  <a:pt x="245" y="61"/>
                </a:lnTo>
                <a:lnTo>
                  <a:pt x="246" y="63"/>
                </a:lnTo>
                <a:lnTo>
                  <a:pt x="249" y="65"/>
                </a:lnTo>
                <a:lnTo>
                  <a:pt x="250" y="66"/>
                </a:lnTo>
                <a:lnTo>
                  <a:pt x="251" y="67"/>
                </a:lnTo>
                <a:lnTo>
                  <a:pt x="252" y="68"/>
                </a:lnTo>
                <a:lnTo>
                  <a:pt x="253" y="68"/>
                </a:lnTo>
                <a:lnTo>
                  <a:pt x="255" y="69"/>
                </a:lnTo>
                <a:lnTo>
                  <a:pt x="256" y="69"/>
                </a:lnTo>
                <a:lnTo>
                  <a:pt x="258" y="70"/>
                </a:lnTo>
                <a:lnTo>
                  <a:pt x="260" y="70"/>
                </a:lnTo>
                <a:lnTo>
                  <a:pt x="261" y="70"/>
                </a:lnTo>
                <a:lnTo>
                  <a:pt x="263" y="70"/>
                </a:lnTo>
                <a:lnTo>
                  <a:pt x="266" y="69"/>
                </a:lnTo>
                <a:lnTo>
                  <a:pt x="270" y="68"/>
                </a:lnTo>
                <a:lnTo>
                  <a:pt x="272" y="68"/>
                </a:lnTo>
                <a:lnTo>
                  <a:pt x="272" y="67"/>
                </a:lnTo>
                <a:lnTo>
                  <a:pt x="272" y="67"/>
                </a:lnTo>
                <a:lnTo>
                  <a:pt x="273" y="66"/>
                </a:lnTo>
                <a:lnTo>
                  <a:pt x="274" y="65"/>
                </a:lnTo>
                <a:lnTo>
                  <a:pt x="275" y="65"/>
                </a:lnTo>
                <a:lnTo>
                  <a:pt x="275" y="64"/>
                </a:lnTo>
                <a:lnTo>
                  <a:pt x="277" y="60"/>
                </a:lnTo>
                <a:lnTo>
                  <a:pt x="278" y="56"/>
                </a:lnTo>
                <a:lnTo>
                  <a:pt x="280" y="52"/>
                </a:lnTo>
                <a:lnTo>
                  <a:pt x="281" y="50"/>
                </a:lnTo>
                <a:lnTo>
                  <a:pt x="282" y="47"/>
                </a:lnTo>
                <a:lnTo>
                  <a:pt x="282" y="46"/>
                </a:lnTo>
                <a:lnTo>
                  <a:pt x="282" y="44"/>
                </a:lnTo>
                <a:lnTo>
                  <a:pt x="282" y="40"/>
                </a:lnTo>
                <a:lnTo>
                  <a:pt x="282" y="39"/>
                </a:lnTo>
                <a:lnTo>
                  <a:pt x="283" y="38"/>
                </a:lnTo>
                <a:lnTo>
                  <a:pt x="283" y="37"/>
                </a:lnTo>
                <a:lnTo>
                  <a:pt x="284" y="36"/>
                </a:lnTo>
                <a:lnTo>
                  <a:pt x="284" y="35"/>
                </a:lnTo>
                <a:lnTo>
                  <a:pt x="287" y="33"/>
                </a:lnTo>
                <a:lnTo>
                  <a:pt x="289" y="30"/>
                </a:lnTo>
                <a:lnTo>
                  <a:pt x="290" y="29"/>
                </a:lnTo>
                <a:lnTo>
                  <a:pt x="292" y="28"/>
                </a:lnTo>
                <a:lnTo>
                  <a:pt x="295" y="26"/>
                </a:lnTo>
                <a:lnTo>
                  <a:pt x="296" y="25"/>
                </a:lnTo>
                <a:lnTo>
                  <a:pt x="297" y="24"/>
                </a:lnTo>
                <a:lnTo>
                  <a:pt x="298" y="23"/>
                </a:lnTo>
                <a:lnTo>
                  <a:pt x="298" y="22"/>
                </a:lnTo>
                <a:lnTo>
                  <a:pt x="299" y="21"/>
                </a:lnTo>
                <a:lnTo>
                  <a:pt x="300" y="20"/>
                </a:lnTo>
                <a:lnTo>
                  <a:pt x="301" y="17"/>
                </a:lnTo>
                <a:lnTo>
                  <a:pt x="302" y="16"/>
                </a:lnTo>
                <a:lnTo>
                  <a:pt x="303" y="15"/>
                </a:lnTo>
                <a:lnTo>
                  <a:pt x="304" y="15"/>
                </a:lnTo>
                <a:lnTo>
                  <a:pt x="304" y="15"/>
                </a:lnTo>
                <a:lnTo>
                  <a:pt x="305" y="15"/>
                </a:lnTo>
                <a:lnTo>
                  <a:pt x="307" y="15"/>
                </a:lnTo>
                <a:lnTo>
                  <a:pt x="309" y="15"/>
                </a:lnTo>
                <a:lnTo>
                  <a:pt x="313" y="16"/>
                </a:lnTo>
                <a:lnTo>
                  <a:pt x="315" y="17"/>
                </a:lnTo>
                <a:lnTo>
                  <a:pt x="317" y="17"/>
                </a:lnTo>
                <a:lnTo>
                  <a:pt x="318" y="17"/>
                </a:lnTo>
                <a:lnTo>
                  <a:pt x="319" y="17"/>
                </a:lnTo>
                <a:lnTo>
                  <a:pt x="320" y="17"/>
                </a:lnTo>
                <a:lnTo>
                  <a:pt x="321" y="17"/>
                </a:lnTo>
                <a:lnTo>
                  <a:pt x="321" y="17"/>
                </a:lnTo>
                <a:lnTo>
                  <a:pt x="322" y="17"/>
                </a:lnTo>
                <a:lnTo>
                  <a:pt x="323" y="16"/>
                </a:lnTo>
                <a:lnTo>
                  <a:pt x="324" y="16"/>
                </a:lnTo>
                <a:lnTo>
                  <a:pt x="325" y="15"/>
                </a:lnTo>
                <a:lnTo>
                  <a:pt x="326" y="14"/>
                </a:lnTo>
                <a:lnTo>
                  <a:pt x="326" y="14"/>
                </a:lnTo>
                <a:lnTo>
                  <a:pt x="327" y="13"/>
                </a:lnTo>
                <a:lnTo>
                  <a:pt x="329" y="11"/>
                </a:lnTo>
                <a:lnTo>
                  <a:pt x="330" y="8"/>
                </a:lnTo>
                <a:lnTo>
                  <a:pt x="331" y="6"/>
                </a:lnTo>
                <a:lnTo>
                  <a:pt x="332" y="5"/>
                </a:lnTo>
                <a:lnTo>
                  <a:pt x="332" y="4"/>
                </a:lnTo>
                <a:lnTo>
                  <a:pt x="333" y="3"/>
                </a:lnTo>
                <a:lnTo>
                  <a:pt x="333" y="2"/>
                </a:lnTo>
                <a:lnTo>
                  <a:pt x="333" y="1"/>
                </a:lnTo>
                <a:lnTo>
                  <a:pt x="333" y="1"/>
                </a:lnTo>
                <a:lnTo>
                  <a:pt x="334" y="1"/>
                </a:lnTo>
                <a:lnTo>
                  <a:pt x="334" y="1"/>
                </a:lnTo>
                <a:lnTo>
                  <a:pt x="336" y="1"/>
                </a:lnTo>
                <a:lnTo>
                  <a:pt x="337" y="1"/>
                </a:lnTo>
                <a:lnTo>
                  <a:pt x="339" y="0"/>
                </a:lnTo>
                <a:lnTo>
                  <a:pt x="339" y="0"/>
                </a:lnTo>
                <a:lnTo>
                  <a:pt x="340" y="0"/>
                </a:lnTo>
                <a:lnTo>
                  <a:pt x="340" y="0"/>
                </a:lnTo>
                <a:lnTo>
                  <a:pt x="341" y="0"/>
                </a:lnTo>
                <a:close/>
              </a:path>
            </a:pathLst>
          </a:custGeom>
          <a:solidFill>
            <a:srgbClr val="B0C2E5"/>
          </a:solidFill>
          <a:ln w="26988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8" name="Freeform 291">
            <a:extLst>
              <a:ext uri="{FF2B5EF4-FFF2-40B4-BE49-F238E27FC236}">
                <a16:creationId xmlns:a16="http://schemas.microsoft.com/office/drawing/2014/main" id="{A4DFD73F-B4C1-4923-A898-65A921BAE8A9}"/>
              </a:ext>
            </a:extLst>
          </p:cNvPr>
          <p:cNvSpPr>
            <a:spLocks/>
          </p:cNvSpPr>
          <p:nvPr/>
        </p:nvSpPr>
        <p:spPr bwMode="auto">
          <a:xfrm>
            <a:off x="10454359" y="3949210"/>
            <a:ext cx="1389429" cy="1233172"/>
          </a:xfrm>
          <a:custGeom>
            <a:avLst/>
            <a:gdLst>
              <a:gd name="T0" fmla="*/ 239 w 731"/>
              <a:gd name="T1" fmla="*/ 12 h 593"/>
              <a:gd name="T2" fmla="*/ 240 w 731"/>
              <a:gd name="T3" fmla="*/ 45 h 593"/>
              <a:gd name="T4" fmla="*/ 240 w 731"/>
              <a:gd name="T5" fmla="*/ 75 h 593"/>
              <a:gd name="T6" fmla="*/ 197 w 731"/>
              <a:gd name="T7" fmla="*/ 97 h 593"/>
              <a:gd name="T8" fmla="*/ 191 w 731"/>
              <a:gd name="T9" fmla="*/ 121 h 593"/>
              <a:gd name="T10" fmla="*/ 227 w 731"/>
              <a:gd name="T11" fmla="*/ 138 h 593"/>
              <a:gd name="T12" fmla="*/ 257 w 731"/>
              <a:gd name="T13" fmla="*/ 180 h 593"/>
              <a:gd name="T14" fmla="*/ 287 w 731"/>
              <a:gd name="T15" fmla="*/ 213 h 593"/>
              <a:gd name="T16" fmla="*/ 326 w 731"/>
              <a:gd name="T17" fmla="*/ 215 h 593"/>
              <a:gd name="T18" fmla="*/ 372 w 731"/>
              <a:gd name="T19" fmla="*/ 197 h 593"/>
              <a:gd name="T20" fmla="*/ 360 w 731"/>
              <a:gd name="T21" fmla="*/ 180 h 593"/>
              <a:gd name="T22" fmla="*/ 370 w 731"/>
              <a:gd name="T23" fmla="*/ 165 h 593"/>
              <a:gd name="T24" fmla="*/ 401 w 731"/>
              <a:gd name="T25" fmla="*/ 202 h 593"/>
              <a:gd name="T26" fmla="*/ 432 w 731"/>
              <a:gd name="T27" fmla="*/ 205 h 593"/>
              <a:gd name="T28" fmla="*/ 455 w 731"/>
              <a:gd name="T29" fmla="*/ 220 h 593"/>
              <a:gd name="T30" fmla="*/ 484 w 731"/>
              <a:gd name="T31" fmla="*/ 248 h 593"/>
              <a:gd name="T32" fmla="*/ 501 w 731"/>
              <a:gd name="T33" fmla="*/ 238 h 593"/>
              <a:gd name="T34" fmla="*/ 546 w 731"/>
              <a:gd name="T35" fmla="*/ 246 h 593"/>
              <a:gd name="T36" fmla="*/ 585 w 731"/>
              <a:gd name="T37" fmla="*/ 256 h 593"/>
              <a:gd name="T38" fmla="*/ 599 w 731"/>
              <a:gd name="T39" fmla="*/ 251 h 593"/>
              <a:gd name="T40" fmla="*/ 608 w 731"/>
              <a:gd name="T41" fmla="*/ 282 h 593"/>
              <a:gd name="T42" fmla="*/ 607 w 731"/>
              <a:gd name="T43" fmla="*/ 317 h 593"/>
              <a:gd name="T44" fmla="*/ 635 w 731"/>
              <a:gd name="T45" fmla="*/ 380 h 593"/>
              <a:gd name="T46" fmla="*/ 676 w 731"/>
              <a:gd name="T47" fmla="*/ 399 h 593"/>
              <a:gd name="T48" fmla="*/ 706 w 731"/>
              <a:gd name="T49" fmla="*/ 407 h 593"/>
              <a:gd name="T50" fmla="*/ 730 w 731"/>
              <a:gd name="T51" fmla="*/ 482 h 593"/>
              <a:gd name="T52" fmla="*/ 712 w 731"/>
              <a:gd name="T53" fmla="*/ 510 h 593"/>
              <a:gd name="T54" fmla="*/ 658 w 731"/>
              <a:gd name="T55" fmla="*/ 518 h 593"/>
              <a:gd name="T56" fmla="*/ 612 w 731"/>
              <a:gd name="T57" fmla="*/ 519 h 593"/>
              <a:gd name="T58" fmla="*/ 599 w 731"/>
              <a:gd name="T59" fmla="*/ 544 h 593"/>
              <a:gd name="T60" fmla="*/ 561 w 731"/>
              <a:gd name="T61" fmla="*/ 592 h 593"/>
              <a:gd name="T62" fmla="*/ 532 w 731"/>
              <a:gd name="T63" fmla="*/ 585 h 593"/>
              <a:gd name="T64" fmla="*/ 501 w 731"/>
              <a:gd name="T65" fmla="*/ 547 h 593"/>
              <a:gd name="T66" fmla="*/ 466 w 731"/>
              <a:gd name="T67" fmla="*/ 536 h 593"/>
              <a:gd name="T68" fmla="*/ 416 w 731"/>
              <a:gd name="T69" fmla="*/ 519 h 593"/>
              <a:gd name="T70" fmla="*/ 362 w 731"/>
              <a:gd name="T71" fmla="*/ 518 h 593"/>
              <a:gd name="T72" fmla="*/ 332 w 731"/>
              <a:gd name="T73" fmla="*/ 509 h 593"/>
              <a:gd name="T74" fmla="*/ 309 w 731"/>
              <a:gd name="T75" fmla="*/ 501 h 593"/>
              <a:gd name="T76" fmla="*/ 305 w 731"/>
              <a:gd name="T77" fmla="*/ 481 h 593"/>
              <a:gd name="T78" fmla="*/ 260 w 731"/>
              <a:gd name="T79" fmla="*/ 429 h 593"/>
              <a:gd name="T80" fmla="*/ 240 w 731"/>
              <a:gd name="T81" fmla="*/ 425 h 593"/>
              <a:gd name="T82" fmla="*/ 232 w 731"/>
              <a:gd name="T83" fmla="*/ 388 h 593"/>
              <a:gd name="T84" fmla="*/ 217 w 731"/>
              <a:gd name="T85" fmla="*/ 368 h 593"/>
              <a:gd name="T86" fmla="*/ 169 w 731"/>
              <a:gd name="T87" fmla="*/ 364 h 593"/>
              <a:gd name="T88" fmla="*/ 148 w 731"/>
              <a:gd name="T89" fmla="*/ 336 h 593"/>
              <a:gd name="T90" fmla="*/ 134 w 731"/>
              <a:gd name="T91" fmla="*/ 299 h 593"/>
              <a:gd name="T92" fmla="*/ 126 w 731"/>
              <a:gd name="T93" fmla="*/ 324 h 593"/>
              <a:gd name="T94" fmla="*/ 110 w 731"/>
              <a:gd name="T95" fmla="*/ 334 h 593"/>
              <a:gd name="T96" fmla="*/ 91 w 731"/>
              <a:gd name="T97" fmla="*/ 338 h 593"/>
              <a:gd name="T98" fmla="*/ 85 w 731"/>
              <a:gd name="T99" fmla="*/ 307 h 593"/>
              <a:gd name="T100" fmla="*/ 47 w 731"/>
              <a:gd name="T101" fmla="*/ 331 h 593"/>
              <a:gd name="T102" fmla="*/ 29 w 731"/>
              <a:gd name="T103" fmla="*/ 316 h 593"/>
              <a:gd name="T104" fmla="*/ 7 w 731"/>
              <a:gd name="T105" fmla="*/ 308 h 593"/>
              <a:gd name="T106" fmla="*/ 5 w 731"/>
              <a:gd name="T107" fmla="*/ 274 h 593"/>
              <a:gd name="T108" fmla="*/ 15 w 731"/>
              <a:gd name="T109" fmla="*/ 244 h 593"/>
              <a:gd name="T110" fmla="*/ 8 w 731"/>
              <a:gd name="T111" fmla="*/ 205 h 593"/>
              <a:gd name="T112" fmla="*/ 28 w 731"/>
              <a:gd name="T113" fmla="*/ 149 h 593"/>
              <a:gd name="T114" fmla="*/ 56 w 731"/>
              <a:gd name="T115" fmla="*/ 100 h 593"/>
              <a:gd name="T116" fmla="*/ 93 w 731"/>
              <a:gd name="T117" fmla="*/ 74 h 593"/>
              <a:gd name="T118" fmla="*/ 110 w 731"/>
              <a:gd name="T119" fmla="*/ 48 h 593"/>
              <a:gd name="T120" fmla="*/ 162 w 731"/>
              <a:gd name="T121" fmla="*/ 34 h 593"/>
              <a:gd name="T122" fmla="*/ 203 w 731"/>
              <a:gd name="T123" fmla="*/ 26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31" h="593">
                <a:moveTo>
                  <a:pt x="222" y="0"/>
                </a:moveTo>
                <a:lnTo>
                  <a:pt x="222" y="0"/>
                </a:lnTo>
                <a:lnTo>
                  <a:pt x="223" y="0"/>
                </a:lnTo>
                <a:lnTo>
                  <a:pt x="224" y="1"/>
                </a:lnTo>
                <a:lnTo>
                  <a:pt x="225" y="1"/>
                </a:lnTo>
                <a:lnTo>
                  <a:pt x="226" y="2"/>
                </a:lnTo>
                <a:lnTo>
                  <a:pt x="228" y="3"/>
                </a:lnTo>
                <a:lnTo>
                  <a:pt x="228" y="3"/>
                </a:lnTo>
                <a:lnTo>
                  <a:pt x="229" y="4"/>
                </a:lnTo>
                <a:lnTo>
                  <a:pt x="231" y="5"/>
                </a:lnTo>
                <a:lnTo>
                  <a:pt x="231" y="6"/>
                </a:lnTo>
                <a:lnTo>
                  <a:pt x="232" y="7"/>
                </a:lnTo>
                <a:lnTo>
                  <a:pt x="233" y="8"/>
                </a:lnTo>
                <a:lnTo>
                  <a:pt x="233" y="10"/>
                </a:lnTo>
                <a:lnTo>
                  <a:pt x="233" y="10"/>
                </a:lnTo>
                <a:lnTo>
                  <a:pt x="233" y="10"/>
                </a:lnTo>
                <a:lnTo>
                  <a:pt x="235" y="11"/>
                </a:lnTo>
                <a:lnTo>
                  <a:pt x="236" y="11"/>
                </a:lnTo>
                <a:lnTo>
                  <a:pt x="237" y="11"/>
                </a:lnTo>
                <a:lnTo>
                  <a:pt x="238" y="12"/>
                </a:lnTo>
                <a:lnTo>
                  <a:pt x="239" y="12"/>
                </a:lnTo>
                <a:lnTo>
                  <a:pt x="239" y="13"/>
                </a:lnTo>
                <a:lnTo>
                  <a:pt x="240" y="14"/>
                </a:lnTo>
                <a:lnTo>
                  <a:pt x="240" y="14"/>
                </a:lnTo>
                <a:lnTo>
                  <a:pt x="240" y="15"/>
                </a:lnTo>
                <a:lnTo>
                  <a:pt x="240" y="16"/>
                </a:lnTo>
                <a:lnTo>
                  <a:pt x="240" y="17"/>
                </a:lnTo>
                <a:lnTo>
                  <a:pt x="240" y="18"/>
                </a:lnTo>
                <a:lnTo>
                  <a:pt x="239" y="20"/>
                </a:lnTo>
                <a:lnTo>
                  <a:pt x="237" y="26"/>
                </a:lnTo>
                <a:lnTo>
                  <a:pt x="236" y="28"/>
                </a:lnTo>
                <a:lnTo>
                  <a:pt x="236" y="30"/>
                </a:lnTo>
                <a:lnTo>
                  <a:pt x="235" y="31"/>
                </a:lnTo>
                <a:lnTo>
                  <a:pt x="235" y="33"/>
                </a:lnTo>
                <a:lnTo>
                  <a:pt x="235" y="35"/>
                </a:lnTo>
                <a:lnTo>
                  <a:pt x="235" y="36"/>
                </a:lnTo>
                <a:lnTo>
                  <a:pt x="236" y="38"/>
                </a:lnTo>
                <a:lnTo>
                  <a:pt x="236" y="39"/>
                </a:lnTo>
                <a:lnTo>
                  <a:pt x="237" y="41"/>
                </a:lnTo>
                <a:lnTo>
                  <a:pt x="237" y="42"/>
                </a:lnTo>
                <a:lnTo>
                  <a:pt x="238" y="44"/>
                </a:lnTo>
                <a:lnTo>
                  <a:pt x="240" y="45"/>
                </a:lnTo>
                <a:lnTo>
                  <a:pt x="243" y="50"/>
                </a:lnTo>
                <a:lnTo>
                  <a:pt x="245" y="52"/>
                </a:lnTo>
                <a:lnTo>
                  <a:pt x="246" y="53"/>
                </a:lnTo>
                <a:lnTo>
                  <a:pt x="246" y="54"/>
                </a:lnTo>
                <a:lnTo>
                  <a:pt x="247" y="55"/>
                </a:lnTo>
                <a:lnTo>
                  <a:pt x="247" y="56"/>
                </a:lnTo>
                <a:lnTo>
                  <a:pt x="247" y="58"/>
                </a:lnTo>
                <a:lnTo>
                  <a:pt x="248" y="60"/>
                </a:lnTo>
                <a:lnTo>
                  <a:pt x="248" y="62"/>
                </a:lnTo>
                <a:lnTo>
                  <a:pt x="248" y="64"/>
                </a:lnTo>
                <a:lnTo>
                  <a:pt x="247" y="66"/>
                </a:lnTo>
                <a:lnTo>
                  <a:pt x="247" y="67"/>
                </a:lnTo>
                <a:lnTo>
                  <a:pt x="247" y="69"/>
                </a:lnTo>
                <a:lnTo>
                  <a:pt x="246" y="70"/>
                </a:lnTo>
                <a:lnTo>
                  <a:pt x="246" y="71"/>
                </a:lnTo>
                <a:lnTo>
                  <a:pt x="245" y="72"/>
                </a:lnTo>
                <a:lnTo>
                  <a:pt x="245" y="72"/>
                </a:lnTo>
                <a:lnTo>
                  <a:pt x="244" y="73"/>
                </a:lnTo>
                <a:lnTo>
                  <a:pt x="242" y="74"/>
                </a:lnTo>
                <a:lnTo>
                  <a:pt x="241" y="75"/>
                </a:lnTo>
                <a:lnTo>
                  <a:pt x="240" y="75"/>
                </a:lnTo>
                <a:lnTo>
                  <a:pt x="239" y="76"/>
                </a:lnTo>
                <a:lnTo>
                  <a:pt x="236" y="77"/>
                </a:lnTo>
                <a:lnTo>
                  <a:pt x="235" y="77"/>
                </a:lnTo>
                <a:lnTo>
                  <a:pt x="233" y="78"/>
                </a:lnTo>
                <a:lnTo>
                  <a:pt x="232" y="79"/>
                </a:lnTo>
                <a:lnTo>
                  <a:pt x="231" y="80"/>
                </a:lnTo>
                <a:lnTo>
                  <a:pt x="230" y="81"/>
                </a:lnTo>
                <a:lnTo>
                  <a:pt x="229" y="81"/>
                </a:lnTo>
                <a:lnTo>
                  <a:pt x="227" y="84"/>
                </a:lnTo>
                <a:lnTo>
                  <a:pt x="227" y="85"/>
                </a:lnTo>
                <a:lnTo>
                  <a:pt x="226" y="86"/>
                </a:lnTo>
                <a:lnTo>
                  <a:pt x="225" y="87"/>
                </a:lnTo>
                <a:lnTo>
                  <a:pt x="224" y="88"/>
                </a:lnTo>
                <a:lnTo>
                  <a:pt x="223" y="88"/>
                </a:lnTo>
                <a:lnTo>
                  <a:pt x="222" y="89"/>
                </a:lnTo>
                <a:lnTo>
                  <a:pt x="221" y="89"/>
                </a:lnTo>
                <a:lnTo>
                  <a:pt x="220" y="90"/>
                </a:lnTo>
                <a:lnTo>
                  <a:pt x="217" y="91"/>
                </a:lnTo>
                <a:lnTo>
                  <a:pt x="210" y="93"/>
                </a:lnTo>
                <a:lnTo>
                  <a:pt x="201" y="96"/>
                </a:lnTo>
                <a:lnTo>
                  <a:pt x="197" y="97"/>
                </a:lnTo>
                <a:lnTo>
                  <a:pt x="189" y="100"/>
                </a:lnTo>
                <a:lnTo>
                  <a:pt x="188" y="100"/>
                </a:lnTo>
                <a:lnTo>
                  <a:pt x="187" y="101"/>
                </a:lnTo>
                <a:lnTo>
                  <a:pt x="186" y="102"/>
                </a:lnTo>
                <a:lnTo>
                  <a:pt x="185" y="103"/>
                </a:lnTo>
                <a:lnTo>
                  <a:pt x="184" y="103"/>
                </a:lnTo>
                <a:lnTo>
                  <a:pt x="184" y="104"/>
                </a:lnTo>
                <a:lnTo>
                  <a:pt x="184" y="105"/>
                </a:lnTo>
                <a:lnTo>
                  <a:pt x="183" y="106"/>
                </a:lnTo>
                <a:lnTo>
                  <a:pt x="183" y="107"/>
                </a:lnTo>
                <a:lnTo>
                  <a:pt x="183" y="109"/>
                </a:lnTo>
                <a:lnTo>
                  <a:pt x="184" y="109"/>
                </a:lnTo>
                <a:lnTo>
                  <a:pt x="184" y="110"/>
                </a:lnTo>
                <a:lnTo>
                  <a:pt x="184" y="112"/>
                </a:lnTo>
                <a:lnTo>
                  <a:pt x="185" y="113"/>
                </a:lnTo>
                <a:lnTo>
                  <a:pt x="186" y="114"/>
                </a:lnTo>
                <a:lnTo>
                  <a:pt x="187" y="115"/>
                </a:lnTo>
                <a:lnTo>
                  <a:pt x="187" y="117"/>
                </a:lnTo>
                <a:lnTo>
                  <a:pt x="188" y="118"/>
                </a:lnTo>
                <a:lnTo>
                  <a:pt x="189" y="119"/>
                </a:lnTo>
                <a:lnTo>
                  <a:pt x="191" y="121"/>
                </a:lnTo>
                <a:lnTo>
                  <a:pt x="196" y="125"/>
                </a:lnTo>
                <a:lnTo>
                  <a:pt x="198" y="127"/>
                </a:lnTo>
                <a:lnTo>
                  <a:pt x="200" y="129"/>
                </a:lnTo>
                <a:lnTo>
                  <a:pt x="203" y="132"/>
                </a:lnTo>
                <a:lnTo>
                  <a:pt x="204" y="134"/>
                </a:lnTo>
                <a:lnTo>
                  <a:pt x="205" y="135"/>
                </a:lnTo>
                <a:lnTo>
                  <a:pt x="207" y="136"/>
                </a:lnTo>
                <a:lnTo>
                  <a:pt x="208" y="137"/>
                </a:lnTo>
                <a:lnTo>
                  <a:pt x="210" y="138"/>
                </a:lnTo>
                <a:lnTo>
                  <a:pt x="212" y="138"/>
                </a:lnTo>
                <a:lnTo>
                  <a:pt x="214" y="139"/>
                </a:lnTo>
                <a:lnTo>
                  <a:pt x="215" y="139"/>
                </a:lnTo>
                <a:lnTo>
                  <a:pt x="216" y="138"/>
                </a:lnTo>
                <a:lnTo>
                  <a:pt x="217" y="138"/>
                </a:lnTo>
                <a:lnTo>
                  <a:pt x="220" y="137"/>
                </a:lnTo>
                <a:lnTo>
                  <a:pt x="221" y="137"/>
                </a:lnTo>
                <a:lnTo>
                  <a:pt x="222" y="137"/>
                </a:lnTo>
                <a:lnTo>
                  <a:pt x="223" y="137"/>
                </a:lnTo>
                <a:lnTo>
                  <a:pt x="224" y="137"/>
                </a:lnTo>
                <a:lnTo>
                  <a:pt x="226" y="137"/>
                </a:lnTo>
                <a:lnTo>
                  <a:pt x="227" y="138"/>
                </a:lnTo>
                <a:lnTo>
                  <a:pt x="228" y="138"/>
                </a:lnTo>
                <a:lnTo>
                  <a:pt x="229" y="138"/>
                </a:lnTo>
                <a:lnTo>
                  <a:pt x="230" y="139"/>
                </a:lnTo>
                <a:lnTo>
                  <a:pt x="231" y="140"/>
                </a:lnTo>
                <a:lnTo>
                  <a:pt x="233" y="141"/>
                </a:lnTo>
                <a:lnTo>
                  <a:pt x="234" y="142"/>
                </a:lnTo>
                <a:lnTo>
                  <a:pt x="235" y="144"/>
                </a:lnTo>
                <a:lnTo>
                  <a:pt x="237" y="145"/>
                </a:lnTo>
                <a:lnTo>
                  <a:pt x="238" y="146"/>
                </a:lnTo>
                <a:lnTo>
                  <a:pt x="240" y="151"/>
                </a:lnTo>
                <a:lnTo>
                  <a:pt x="242" y="153"/>
                </a:lnTo>
                <a:lnTo>
                  <a:pt x="247" y="159"/>
                </a:lnTo>
                <a:lnTo>
                  <a:pt x="248" y="161"/>
                </a:lnTo>
                <a:lnTo>
                  <a:pt x="250" y="164"/>
                </a:lnTo>
                <a:lnTo>
                  <a:pt x="250" y="165"/>
                </a:lnTo>
                <a:lnTo>
                  <a:pt x="251" y="166"/>
                </a:lnTo>
                <a:lnTo>
                  <a:pt x="252" y="169"/>
                </a:lnTo>
                <a:lnTo>
                  <a:pt x="253" y="170"/>
                </a:lnTo>
                <a:lnTo>
                  <a:pt x="255" y="176"/>
                </a:lnTo>
                <a:lnTo>
                  <a:pt x="256" y="178"/>
                </a:lnTo>
                <a:lnTo>
                  <a:pt x="257" y="180"/>
                </a:lnTo>
                <a:lnTo>
                  <a:pt x="258" y="185"/>
                </a:lnTo>
                <a:lnTo>
                  <a:pt x="260" y="190"/>
                </a:lnTo>
                <a:lnTo>
                  <a:pt x="261" y="191"/>
                </a:lnTo>
                <a:lnTo>
                  <a:pt x="262" y="192"/>
                </a:lnTo>
                <a:lnTo>
                  <a:pt x="263" y="193"/>
                </a:lnTo>
                <a:lnTo>
                  <a:pt x="264" y="194"/>
                </a:lnTo>
                <a:lnTo>
                  <a:pt x="265" y="195"/>
                </a:lnTo>
                <a:lnTo>
                  <a:pt x="266" y="196"/>
                </a:lnTo>
                <a:lnTo>
                  <a:pt x="269" y="198"/>
                </a:lnTo>
                <a:lnTo>
                  <a:pt x="271" y="199"/>
                </a:lnTo>
                <a:lnTo>
                  <a:pt x="276" y="201"/>
                </a:lnTo>
                <a:lnTo>
                  <a:pt x="277" y="202"/>
                </a:lnTo>
                <a:lnTo>
                  <a:pt x="279" y="203"/>
                </a:lnTo>
                <a:lnTo>
                  <a:pt x="280" y="204"/>
                </a:lnTo>
                <a:lnTo>
                  <a:pt x="281" y="205"/>
                </a:lnTo>
                <a:lnTo>
                  <a:pt x="282" y="206"/>
                </a:lnTo>
                <a:lnTo>
                  <a:pt x="283" y="207"/>
                </a:lnTo>
                <a:lnTo>
                  <a:pt x="284" y="210"/>
                </a:lnTo>
                <a:lnTo>
                  <a:pt x="285" y="211"/>
                </a:lnTo>
                <a:lnTo>
                  <a:pt x="286" y="212"/>
                </a:lnTo>
                <a:lnTo>
                  <a:pt x="287" y="213"/>
                </a:lnTo>
                <a:lnTo>
                  <a:pt x="289" y="215"/>
                </a:lnTo>
                <a:lnTo>
                  <a:pt x="290" y="217"/>
                </a:lnTo>
                <a:lnTo>
                  <a:pt x="294" y="219"/>
                </a:lnTo>
                <a:lnTo>
                  <a:pt x="295" y="220"/>
                </a:lnTo>
                <a:lnTo>
                  <a:pt x="296" y="220"/>
                </a:lnTo>
                <a:lnTo>
                  <a:pt x="298" y="221"/>
                </a:lnTo>
                <a:lnTo>
                  <a:pt x="300" y="222"/>
                </a:lnTo>
                <a:lnTo>
                  <a:pt x="301" y="222"/>
                </a:lnTo>
                <a:lnTo>
                  <a:pt x="302" y="222"/>
                </a:lnTo>
                <a:lnTo>
                  <a:pt x="303" y="222"/>
                </a:lnTo>
                <a:lnTo>
                  <a:pt x="304" y="222"/>
                </a:lnTo>
                <a:lnTo>
                  <a:pt x="306" y="222"/>
                </a:lnTo>
                <a:lnTo>
                  <a:pt x="311" y="221"/>
                </a:lnTo>
                <a:lnTo>
                  <a:pt x="314" y="221"/>
                </a:lnTo>
                <a:lnTo>
                  <a:pt x="316" y="221"/>
                </a:lnTo>
                <a:lnTo>
                  <a:pt x="318" y="220"/>
                </a:lnTo>
                <a:lnTo>
                  <a:pt x="319" y="219"/>
                </a:lnTo>
                <a:lnTo>
                  <a:pt x="321" y="218"/>
                </a:lnTo>
                <a:lnTo>
                  <a:pt x="323" y="217"/>
                </a:lnTo>
                <a:lnTo>
                  <a:pt x="324" y="216"/>
                </a:lnTo>
                <a:lnTo>
                  <a:pt x="326" y="215"/>
                </a:lnTo>
                <a:lnTo>
                  <a:pt x="332" y="209"/>
                </a:lnTo>
                <a:lnTo>
                  <a:pt x="334" y="207"/>
                </a:lnTo>
                <a:lnTo>
                  <a:pt x="335" y="206"/>
                </a:lnTo>
                <a:lnTo>
                  <a:pt x="337" y="205"/>
                </a:lnTo>
                <a:lnTo>
                  <a:pt x="339" y="204"/>
                </a:lnTo>
                <a:lnTo>
                  <a:pt x="341" y="202"/>
                </a:lnTo>
                <a:lnTo>
                  <a:pt x="343" y="202"/>
                </a:lnTo>
                <a:lnTo>
                  <a:pt x="347" y="200"/>
                </a:lnTo>
                <a:lnTo>
                  <a:pt x="351" y="198"/>
                </a:lnTo>
                <a:lnTo>
                  <a:pt x="352" y="198"/>
                </a:lnTo>
                <a:lnTo>
                  <a:pt x="354" y="197"/>
                </a:lnTo>
                <a:lnTo>
                  <a:pt x="355" y="197"/>
                </a:lnTo>
                <a:lnTo>
                  <a:pt x="356" y="197"/>
                </a:lnTo>
                <a:lnTo>
                  <a:pt x="358" y="197"/>
                </a:lnTo>
                <a:lnTo>
                  <a:pt x="364" y="197"/>
                </a:lnTo>
                <a:lnTo>
                  <a:pt x="366" y="197"/>
                </a:lnTo>
                <a:lnTo>
                  <a:pt x="369" y="197"/>
                </a:lnTo>
                <a:lnTo>
                  <a:pt x="370" y="197"/>
                </a:lnTo>
                <a:lnTo>
                  <a:pt x="371" y="197"/>
                </a:lnTo>
                <a:lnTo>
                  <a:pt x="372" y="197"/>
                </a:lnTo>
                <a:lnTo>
                  <a:pt x="372" y="197"/>
                </a:lnTo>
                <a:lnTo>
                  <a:pt x="373" y="196"/>
                </a:lnTo>
                <a:lnTo>
                  <a:pt x="373" y="196"/>
                </a:lnTo>
                <a:lnTo>
                  <a:pt x="373" y="195"/>
                </a:lnTo>
                <a:lnTo>
                  <a:pt x="373" y="193"/>
                </a:lnTo>
                <a:lnTo>
                  <a:pt x="373" y="191"/>
                </a:lnTo>
                <a:lnTo>
                  <a:pt x="373" y="190"/>
                </a:lnTo>
                <a:lnTo>
                  <a:pt x="373" y="188"/>
                </a:lnTo>
                <a:lnTo>
                  <a:pt x="373" y="187"/>
                </a:lnTo>
                <a:lnTo>
                  <a:pt x="372" y="186"/>
                </a:lnTo>
                <a:lnTo>
                  <a:pt x="372" y="185"/>
                </a:lnTo>
                <a:lnTo>
                  <a:pt x="372" y="185"/>
                </a:lnTo>
                <a:lnTo>
                  <a:pt x="371" y="184"/>
                </a:lnTo>
                <a:lnTo>
                  <a:pt x="370" y="183"/>
                </a:lnTo>
                <a:lnTo>
                  <a:pt x="369" y="183"/>
                </a:lnTo>
                <a:lnTo>
                  <a:pt x="368" y="182"/>
                </a:lnTo>
                <a:lnTo>
                  <a:pt x="366" y="182"/>
                </a:lnTo>
                <a:lnTo>
                  <a:pt x="363" y="181"/>
                </a:lnTo>
                <a:lnTo>
                  <a:pt x="362" y="181"/>
                </a:lnTo>
                <a:lnTo>
                  <a:pt x="361" y="180"/>
                </a:lnTo>
                <a:lnTo>
                  <a:pt x="361" y="180"/>
                </a:lnTo>
                <a:lnTo>
                  <a:pt x="360" y="180"/>
                </a:lnTo>
                <a:lnTo>
                  <a:pt x="360" y="179"/>
                </a:lnTo>
                <a:lnTo>
                  <a:pt x="360" y="179"/>
                </a:lnTo>
                <a:lnTo>
                  <a:pt x="359" y="178"/>
                </a:lnTo>
                <a:lnTo>
                  <a:pt x="359" y="177"/>
                </a:lnTo>
                <a:lnTo>
                  <a:pt x="359" y="176"/>
                </a:lnTo>
                <a:lnTo>
                  <a:pt x="359" y="175"/>
                </a:lnTo>
                <a:lnTo>
                  <a:pt x="359" y="174"/>
                </a:lnTo>
                <a:lnTo>
                  <a:pt x="359" y="173"/>
                </a:lnTo>
                <a:lnTo>
                  <a:pt x="359" y="172"/>
                </a:lnTo>
                <a:lnTo>
                  <a:pt x="360" y="171"/>
                </a:lnTo>
                <a:lnTo>
                  <a:pt x="360" y="170"/>
                </a:lnTo>
                <a:lnTo>
                  <a:pt x="361" y="169"/>
                </a:lnTo>
                <a:lnTo>
                  <a:pt x="362" y="168"/>
                </a:lnTo>
                <a:lnTo>
                  <a:pt x="363" y="167"/>
                </a:lnTo>
                <a:lnTo>
                  <a:pt x="364" y="166"/>
                </a:lnTo>
                <a:lnTo>
                  <a:pt x="365" y="166"/>
                </a:lnTo>
                <a:lnTo>
                  <a:pt x="366" y="165"/>
                </a:lnTo>
                <a:lnTo>
                  <a:pt x="367" y="165"/>
                </a:lnTo>
                <a:lnTo>
                  <a:pt x="368" y="165"/>
                </a:lnTo>
                <a:lnTo>
                  <a:pt x="369" y="165"/>
                </a:lnTo>
                <a:lnTo>
                  <a:pt x="370" y="165"/>
                </a:lnTo>
                <a:lnTo>
                  <a:pt x="372" y="165"/>
                </a:lnTo>
                <a:lnTo>
                  <a:pt x="373" y="165"/>
                </a:lnTo>
                <a:lnTo>
                  <a:pt x="375" y="166"/>
                </a:lnTo>
                <a:lnTo>
                  <a:pt x="377" y="167"/>
                </a:lnTo>
                <a:lnTo>
                  <a:pt x="379" y="168"/>
                </a:lnTo>
                <a:lnTo>
                  <a:pt x="380" y="169"/>
                </a:lnTo>
                <a:lnTo>
                  <a:pt x="381" y="170"/>
                </a:lnTo>
                <a:lnTo>
                  <a:pt x="386" y="173"/>
                </a:lnTo>
                <a:lnTo>
                  <a:pt x="387" y="175"/>
                </a:lnTo>
                <a:lnTo>
                  <a:pt x="388" y="176"/>
                </a:lnTo>
                <a:lnTo>
                  <a:pt x="389" y="177"/>
                </a:lnTo>
                <a:lnTo>
                  <a:pt x="390" y="179"/>
                </a:lnTo>
                <a:lnTo>
                  <a:pt x="394" y="187"/>
                </a:lnTo>
                <a:lnTo>
                  <a:pt x="395" y="188"/>
                </a:lnTo>
                <a:lnTo>
                  <a:pt x="395" y="189"/>
                </a:lnTo>
                <a:lnTo>
                  <a:pt x="397" y="194"/>
                </a:lnTo>
                <a:lnTo>
                  <a:pt x="397" y="196"/>
                </a:lnTo>
                <a:lnTo>
                  <a:pt x="398" y="197"/>
                </a:lnTo>
                <a:lnTo>
                  <a:pt x="399" y="199"/>
                </a:lnTo>
                <a:lnTo>
                  <a:pt x="400" y="200"/>
                </a:lnTo>
                <a:lnTo>
                  <a:pt x="401" y="202"/>
                </a:lnTo>
                <a:lnTo>
                  <a:pt x="402" y="202"/>
                </a:lnTo>
                <a:lnTo>
                  <a:pt x="403" y="203"/>
                </a:lnTo>
                <a:lnTo>
                  <a:pt x="404" y="204"/>
                </a:lnTo>
                <a:lnTo>
                  <a:pt x="405" y="204"/>
                </a:lnTo>
                <a:lnTo>
                  <a:pt x="406" y="205"/>
                </a:lnTo>
                <a:lnTo>
                  <a:pt x="407" y="205"/>
                </a:lnTo>
                <a:lnTo>
                  <a:pt x="411" y="207"/>
                </a:lnTo>
                <a:lnTo>
                  <a:pt x="418" y="209"/>
                </a:lnTo>
                <a:lnTo>
                  <a:pt x="419" y="210"/>
                </a:lnTo>
                <a:lnTo>
                  <a:pt x="420" y="210"/>
                </a:lnTo>
                <a:lnTo>
                  <a:pt x="421" y="210"/>
                </a:lnTo>
                <a:lnTo>
                  <a:pt x="422" y="210"/>
                </a:lnTo>
                <a:lnTo>
                  <a:pt x="423" y="209"/>
                </a:lnTo>
                <a:lnTo>
                  <a:pt x="424" y="209"/>
                </a:lnTo>
                <a:lnTo>
                  <a:pt x="425" y="209"/>
                </a:lnTo>
                <a:lnTo>
                  <a:pt x="426" y="208"/>
                </a:lnTo>
                <a:lnTo>
                  <a:pt x="428" y="206"/>
                </a:lnTo>
                <a:lnTo>
                  <a:pt x="429" y="206"/>
                </a:lnTo>
                <a:lnTo>
                  <a:pt x="430" y="205"/>
                </a:lnTo>
                <a:lnTo>
                  <a:pt x="431" y="205"/>
                </a:lnTo>
                <a:lnTo>
                  <a:pt x="432" y="205"/>
                </a:lnTo>
                <a:lnTo>
                  <a:pt x="432" y="204"/>
                </a:lnTo>
                <a:lnTo>
                  <a:pt x="434" y="204"/>
                </a:lnTo>
                <a:lnTo>
                  <a:pt x="435" y="204"/>
                </a:lnTo>
                <a:lnTo>
                  <a:pt x="436" y="205"/>
                </a:lnTo>
                <a:lnTo>
                  <a:pt x="437" y="205"/>
                </a:lnTo>
                <a:lnTo>
                  <a:pt x="439" y="205"/>
                </a:lnTo>
                <a:lnTo>
                  <a:pt x="440" y="206"/>
                </a:lnTo>
                <a:lnTo>
                  <a:pt x="441" y="206"/>
                </a:lnTo>
                <a:lnTo>
                  <a:pt x="441" y="207"/>
                </a:lnTo>
                <a:lnTo>
                  <a:pt x="442" y="207"/>
                </a:lnTo>
                <a:lnTo>
                  <a:pt x="443" y="208"/>
                </a:lnTo>
                <a:lnTo>
                  <a:pt x="444" y="209"/>
                </a:lnTo>
                <a:lnTo>
                  <a:pt x="445" y="211"/>
                </a:lnTo>
                <a:lnTo>
                  <a:pt x="447" y="214"/>
                </a:lnTo>
                <a:lnTo>
                  <a:pt x="448" y="215"/>
                </a:lnTo>
                <a:lnTo>
                  <a:pt x="449" y="217"/>
                </a:lnTo>
                <a:lnTo>
                  <a:pt x="450" y="217"/>
                </a:lnTo>
                <a:lnTo>
                  <a:pt x="451" y="218"/>
                </a:lnTo>
                <a:lnTo>
                  <a:pt x="452" y="219"/>
                </a:lnTo>
                <a:lnTo>
                  <a:pt x="454" y="219"/>
                </a:lnTo>
                <a:lnTo>
                  <a:pt x="455" y="220"/>
                </a:lnTo>
                <a:lnTo>
                  <a:pt x="462" y="222"/>
                </a:lnTo>
                <a:lnTo>
                  <a:pt x="463" y="222"/>
                </a:lnTo>
                <a:lnTo>
                  <a:pt x="465" y="223"/>
                </a:lnTo>
                <a:lnTo>
                  <a:pt x="467" y="224"/>
                </a:lnTo>
                <a:lnTo>
                  <a:pt x="468" y="225"/>
                </a:lnTo>
                <a:lnTo>
                  <a:pt x="470" y="226"/>
                </a:lnTo>
                <a:lnTo>
                  <a:pt x="471" y="226"/>
                </a:lnTo>
                <a:lnTo>
                  <a:pt x="471" y="227"/>
                </a:lnTo>
                <a:lnTo>
                  <a:pt x="472" y="228"/>
                </a:lnTo>
                <a:lnTo>
                  <a:pt x="473" y="229"/>
                </a:lnTo>
                <a:lnTo>
                  <a:pt x="474" y="230"/>
                </a:lnTo>
                <a:lnTo>
                  <a:pt x="475" y="233"/>
                </a:lnTo>
                <a:lnTo>
                  <a:pt x="476" y="238"/>
                </a:lnTo>
                <a:lnTo>
                  <a:pt x="477" y="239"/>
                </a:lnTo>
                <a:lnTo>
                  <a:pt x="478" y="241"/>
                </a:lnTo>
                <a:lnTo>
                  <a:pt x="479" y="242"/>
                </a:lnTo>
                <a:lnTo>
                  <a:pt x="480" y="244"/>
                </a:lnTo>
                <a:lnTo>
                  <a:pt x="481" y="245"/>
                </a:lnTo>
                <a:lnTo>
                  <a:pt x="482" y="246"/>
                </a:lnTo>
                <a:lnTo>
                  <a:pt x="483" y="247"/>
                </a:lnTo>
                <a:lnTo>
                  <a:pt x="484" y="248"/>
                </a:lnTo>
                <a:lnTo>
                  <a:pt x="486" y="249"/>
                </a:lnTo>
                <a:lnTo>
                  <a:pt x="487" y="250"/>
                </a:lnTo>
                <a:lnTo>
                  <a:pt x="488" y="250"/>
                </a:lnTo>
                <a:lnTo>
                  <a:pt x="489" y="251"/>
                </a:lnTo>
                <a:lnTo>
                  <a:pt x="490" y="251"/>
                </a:lnTo>
                <a:lnTo>
                  <a:pt x="491" y="251"/>
                </a:lnTo>
                <a:lnTo>
                  <a:pt x="493" y="251"/>
                </a:lnTo>
                <a:lnTo>
                  <a:pt x="494" y="251"/>
                </a:lnTo>
                <a:lnTo>
                  <a:pt x="494" y="250"/>
                </a:lnTo>
                <a:lnTo>
                  <a:pt x="495" y="250"/>
                </a:lnTo>
                <a:lnTo>
                  <a:pt x="498" y="248"/>
                </a:lnTo>
                <a:lnTo>
                  <a:pt x="500" y="247"/>
                </a:lnTo>
                <a:lnTo>
                  <a:pt x="501" y="246"/>
                </a:lnTo>
                <a:lnTo>
                  <a:pt x="501" y="245"/>
                </a:lnTo>
                <a:lnTo>
                  <a:pt x="502" y="244"/>
                </a:lnTo>
                <a:lnTo>
                  <a:pt x="502" y="244"/>
                </a:lnTo>
                <a:lnTo>
                  <a:pt x="502" y="242"/>
                </a:lnTo>
                <a:lnTo>
                  <a:pt x="502" y="241"/>
                </a:lnTo>
                <a:lnTo>
                  <a:pt x="502" y="240"/>
                </a:lnTo>
                <a:lnTo>
                  <a:pt x="501" y="238"/>
                </a:lnTo>
                <a:lnTo>
                  <a:pt x="501" y="238"/>
                </a:lnTo>
                <a:lnTo>
                  <a:pt x="501" y="237"/>
                </a:lnTo>
                <a:lnTo>
                  <a:pt x="501" y="237"/>
                </a:lnTo>
                <a:lnTo>
                  <a:pt x="502" y="236"/>
                </a:lnTo>
                <a:lnTo>
                  <a:pt x="502" y="236"/>
                </a:lnTo>
                <a:lnTo>
                  <a:pt x="503" y="236"/>
                </a:lnTo>
                <a:lnTo>
                  <a:pt x="504" y="236"/>
                </a:lnTo>
                <a:lnTo>
                  <a:pt x="506" y="237"/>
                </a:lnTo>
                <a:lnTo>
                  <a:pt x="508" y="237"/>
                </a:lnTo>
                <a:lnTo>
                  <a:pt x="513" y="238"/>
                </a:lnTo>
                <a:lnTo>
                  <a:pt x="516" y="239"/>
                </a:lnTo>
                <a:lnTo>
                  <a:pt x="518" y="239"/>
                </a:lnTo>
                <a:lnTo>
                  <a:pt x="520" y="239"/>
                </a:lnTo>
                <a:lnTo>
                  <a:pt x="523" y="240"/>
                </a:lnTo>
                <a:lnTo>
                  <a:pt x="529" y="240"/>
                </a:lnTo>
                <a:lnTo>
                  <a:pt x="532" y="240"/>
                </a:lnTo>
                <a:lnTo>
                  <a:pt x="534" y="240"/>
                </a:lnTo>
                <a:lnTo>
                  <a:pt x="536" y="241"/>
                </a:lnTo>
                <a:lnTo>
                  <a:pt x="536" y="241"/>
                </a:lnTo>
                <a:lnTo>
                  <a:pt x="538" y="241"/>
                </a:lnTo>
                <a:lnTo>
                  <a:pt x="539" y="242"/>
                </a:lnTo>
                <a:lnTo>
                  <a:pt x="546" y="246"/>
                </a:lnTo>
                <a:lnTo>
                  <a:pt x="550" y="248"/>
                </a:lnTo>
                <a:lnTo>
                  <a:pt x="552" y="249"/>
                </a:lnTo>
                <a:lnTo>
                  <a:pt x="554" y="250"/>
                </a:lnTo>
                <a:lnTo>
                  <a:pt x="562" y="256"/>
                </a:lnTo>
                <a:lnTo>
                  <a:pt x="564" y="257"/>
                </a:lnTo>
                <a:lnTo>
                  <a:pt x="565" y="257"/>
                </a:lnTo>
                <a:lnTo>
                  <a:pt x="566" y="258"/>
                </a:lnTo>
                <a:lnTo>
                  <a:pt x="569" y="259"/>
                </a:lnTo>
                <a:lnTo>
                  <a:pt x="571" y="260"/>
                </a:lnTo>
                <a:lnTo>
                  <a:pt x="573" y="260"/>
                </a:lnTo>
                <a:lnTo>
                  <a:pt x="575" y="260"/>
                </a:lnTo>
                <a:lnTo>
                  <a:pt x="577" y="260"/>
                </a:lnTo>
                <a:lnTo>
                  <a:pt x="578" y="260"/>
                </a:lnTo>
                <a:lnTo>
                  <a:pt x="579" y="260"/>
                </a:lnTo>
                <a:lnTo>
                  <a:pt x="580" y="260"/>
                </a:lnTo>
                <a:lnTo>
                  <a:pt x="581" y="260"/>
                </a:lnTo>
                <a:lnTo>
                  <a:pt x="582" y="259"/>
                </a:lnTo>
                <a:lnTo>
                  <a:pt x="583" y="259"/>
                </a:lnTo>
                <a:lnTo>
                  <a:pt x="584" y="258"/>
                </a:lnTo>
                <a:lnTo>
                  <a:pt x="584" y="257"/>
                </a:lnTo>
                <a:lnTo>
                  <a:pt x="585" y="256"/>
                </a:lnTo>
                <a:lnTo>
                  <a:pt x="585" y="256"/>
                </a:lnTo>
                <a:lnTo>
                  <a:pt x="586" y="255"/>
                </a:lnTo>
                <a:lnTo>
                  <a:pt x="586" y="254"/>
                </a:lnTo>
                <a:lnTo>
                  <a:pt x="587" y="251"/>
                </a:lnTo>
                <a:lnTo>
                  <a:pt x="588" y="249"/>
                </a:lnTo>
                <a:lnTo>
                  <a:pt x="588" y="249"/>
                </a:lnTo>
                <a:lnTo>
                  <a:pt x="588" y="248"/>
                </a:lnTo>
                <a:lnTo>
                  <a:pt x="589" y="248"/>
                </a:lnTo>
                <a:lnTo>
                  <a:pt x="589" y="247"/>
                </a:lnTo>
                <a:lnTo>
                  <a:pt x="590" y="247"/>
                </a:lnTo>
                <a:lnTo>
                  <a:pt x="591" y="247"/>
                </a:lnTo>
                <a:lnTo>
                  <a:pt x="591" y="247"/>
                </a:lnTo>
                <a:lnTo>
                  <a:pt x="592" y="247"/>
                </a:lnTo>
                <a:lnTo>
                  <a:pt x="593" y="247"/>
                </a:lnTo>
                <a:lnTo>
                  <a:pt x="594" y="248"/>
                </a:lnTo>
                <a:lnTo>
                  <a:pt x="595" y="248"/>
                </a:lnTo>
                <a:lnTo>
                  <a:pt x="596" y="248"/>
                </a:lnTo>
                <a:lnTo>
                  <a:pt x="597" y="249"/>
                </a:lnTo>
                <a:lnTo>
                  <a:pt x="598" y="249"/>
                </a:lnTo>
                <a:lnTo>
                  <a:pt x="598" y="250"/>
                </a:lnTo>
                <a:lnTo>
                  <a:pt x="599" y="251"/>
                </a:lnTo>
                <a:lnTo>
                  <a:pt x="599" y="252"/>
                </a:lnTo>
                <a:lnTo>
                  <a:pt x="600" y="253"/>
                </a:lnTo>
                <a:lnTo>
                  <a:pt x="600" y="254"/>
                </a:lnTo>
                <a:lnTo>
                  <a:pt x="601" y="256"/>
                </a:lnTo>
                <a:lnTo>
                  <a:pt x="601" y="258"/>
                </a:lnTo>
                <a:lnTo>
                  <a:pt x="601" y="260"/>
                </a:lnTo>
                <a:lnTo>
                  <a:pt x="601" y="265"/>
                </a:lnTo>
                <a:lnTo>
                  <a:pt x="601" y="268"/>
                </a:lnTo>
                <a:lnTo>
                  <a:pt x="601" y="270"/>
                </a:lnTo>
                <a:lnTo>
                  <a:pt x="601" y="271"/>
                </a:lnTo>
                <a:lnTo>
                  <a:pt x="601" y="272"/>
                </a:lnTo>
                <a:lnTo>
                  <a:pt x="601" y="272"/>
                </a:lnTo>
                <a:lnTo>
                  <a:pt x="602" y="274"/>
                </a:lnTo>
                <a:lnTo>
                  <a:pt x="602" y="275"/>
                </a:lnTo>
                <a:lnTo>
                  <a:pt x="602" y="276"/>
                </a:lnTo>
                <a:lnTo>
                  <a:pt x="603" y="276"/>
                </a:lnTo>
                <a:lnTo>
                  <a:pt x="604" y="277"/>
                </a:lnTo>
                <a:lnTo>
                  <a:pt x="604" y="278"/>
                </a:lnTo>
                <a:lnTo>
                  <a:pt x="605" y="279"/>
                </a:lnTo>
                <a:lnTo>
                  <a:pt x="606" y="280"/>
                </a:lnTo>
                <a:lnTo>
                  <a:pt x="608" y="282"/>
                </a:lnTo>
                <a:lnTo>
                  <a:pt x="609" y="283"/>
                </a:lnTo>
                <a:lnTo>
                  <a:pt x="610" y="284"/>
                </a:lnTo>
                <a:lnTo>
                  <a:pt x="610" y="284"/>
                </a:lnTo>
                <a:lnTo>
                  <a:pt x="610" y="285"/>
                </a:lnTo>
                <a:lnTo>
                  <a:pt x="611" y="285"/>
                </a:lnTo>
                <a:lnTo>
                  <a:pt x="611" y="286"/>
                </a:lnTo>
                <a:lnTo>
                  <a:pt x="611" y="287"/>
                </a:lnTo>
                <a:lnTo>
                  <a:pt x="610" y="288"/>
                </a:lnTo>
                <a:lnTo>
                  <a:pt x="610" y="289"/>
                </a:lnTo>
                <a:lnTo>
                  <a:pt x="608" y="292"/>
                </a:lnTo>
                <a:lnTo>
                  <a:pt x="607" y="296"/>
                </a:lnTo>
                <a:lnTo>
                  <a:pt x="605" y="300"/>
                </a:lnTo>
                <a:lnTo>
                  <a:pt x="605" y="301"/>
                </a:lnTo>
                <a:lnTo>
                  <a:pt x="604" y="302"/>
                </a:lnTo>
                <a:lnTo>
                  <a:pt x="604" y="304"/>
                </a:lnTo>
                <a:lnTo>
                  <a:pt x="604" y="306"/>
                </a:lnTo>
                <a:lnTo>
                  <a:pt x="604" y="308"/>
                </a:lnTo>
                <a:lnTo>
                  <a:pt x="605" y="310"/>
                </a:lnTo>
                <a:lnTo>
                  <a:pt x="605" y="312"/>
                </a:lnTo>
                <a:lnTo>
                  <a:pt x="607" y="315"/>
                </a:lnTo>
                <a:lnTo>
                  <a:pt x="607" y="317"/>
                </a:lnTo>
                <a:lnTo>
                  <a:pt x="608" y="319"/>
                </a:lnTo>
                <a:lnTo>
                  <a:pt x="609" y="321"/>
                </a:lnTo>
                <a:lnTo>
                  <a:pt x="611" y="325"/>
                </a:lnTo>
                <a:lnTo>
                  <a:pt x="613" y="330"/>
                </a:lnTo>
                <a:lnTo>
                  <a:pt x="615" y="336"/>
                </a:lnTo>
                <a:lnTo>
                  <a:pt x="620" y="345"/>
                </a:lnTo>
                <a:lnTo>
                  <a:pt x="623" y="353"/>
                </a:lnTo>
                <a:lnTo>
                  <a:pt x="625" y="358"/>
                </a:lnTo>
                <a:lnTo>
                  <a:pt x="626" y="360"/>
                </a:lnTo>
                <a:lnTo>
                  <a:pt x="627" y="361"/>
                </a:lnTo>
                <a:lnTo>
                  <a:pt x="627" y="363"/>
                </a:lnTo>
                <a:lnTo>
                  <a:pt x="629" y="369"/>
                </a:lnTo>
                <a:lnTo>
                  <a:pt x="630" y="371"/>
                </a:lnTo>
                <a:lnTo>
                  <a:pt x="630" y="373"/>
                </a:lnTo>
                <a:lnTo>
                  <a:pt x="631" y="374"/>
                </a:lnTo>
                <a:lnTo>
                  <a:pt x="631" y="375"/>
                </a:lnTo>
                <a:lnTo>
                  <a:pt x="632" y="376"/>
                </a:lnTo>
                <a:lnTo>
                  <a:pt x="633" y="377"/>
                </a:lnTo>
                <a:lnTo>
                  <a:pt x="634" y="378"/>
                </a:lnTo>
                <a:lnTo>
                  <a:pt x="634" y="379"/>
                </a:lnTo>
                <a:lnTo>
                  <a:pt x="635" y="380"/>
                </a:lnTo>
                <a:lnTo>
                  <a:pt x="637" y="380"/>
                </a:lnTo>
                <a:lnTo>
                  <a:pt x="638" y="381"/>
                </a:lnTo>
                <a:lnTo>
                  <a:pt x="639" y="382"/>
                </a:lnTo>
                <a:lnTo>
                  <a:pt x="640" y="382"/>
                </a:lnTo>
                <a:lnTo>
                  <a:pt x="642" y="383"/>
                </a:lnTo>
                <a:lnTo>
                  <a:pt x="648" y="385"/>
                </a:lnTo>
                <a:lnTo>
                  <a:pt x="650" y="385"/>
                </a:lnTo>
                <a:lnTo>
                  <a:pt x="655" y="386"/>
                </a:lnTo>
                <a:lnTo>
                  <a:pt x="657" y="386"/>
                </a:lnTo>
                <a:lnTo>
                  <a:pt x="658" y="386"/>
                </a:lnTo>
                <a:lnTo>
                  <a:pt x="659" y="387"/>
                </a:lnTo>
                <a:lnTo>
                  <a:pt x="661" y="388"/>
                </a:lnTo>
                <a:lnTo>
                  <a:pt x="663" y="388"/>
                </a:lnTo>
                <a:lnTo>
                  <a:pt x="664" y="390"/>
                </a:lnTo>
                <a:lnTo>
                  <a:pt x="666" y="392"/>
                </a:lnTo>
                <a:lnTo>
                  <a:pt x="669" y="395"/>
                </a:lnTo>
                <a:lnTo>
                  <a:pt x="670" y="396"/>
                </a:lnTo>
                <a:lnTo>
                  <a:pt x="671" y="397"/>
                </a:lnTo>
                <a:lnTo>
                  <a:pt x="672" y="397"/>
                </a:lnTo>
                <a:lnTo>
                  <a:pt x="674" y="398"/>
                </a:lnTo>
                <a:lnTo>
                  <a:pt x="676" y="399"/>
                </a:lnTo>
                <a:lnTo>
                  <a:pt x="678" y="399"/>
                </a:lnTo>
                <a:lnTo>
                  <a:pt x="679" y="400"/>
                </a:lnTo>
                <a:lnTo>
                  <a:pt x="681" y="400"/>
                </a:lnTo>
                <a:lnTo>
                  <a:pt x="682" y="400"/>
                </a:lnTo>
                <a:lnTo>
                  <a:pt x="683" y="400"/>
                </a:lnTo>
                <a:lnTo>
                  <a:pt x="684" y="400"/>
                </a:lnTo>
                <a:lnTo>
                  <a:pt x="688" y="399"/>
                </a:lnTo>
                <a:lnTo>
                  <a:pt x="691" y="399"/>
                </a:lnTo>
                <a:lnTo>
                  <a:pt x="693" y="399"/>
                </a:lnTo>
                <a:lnTo>
                  <a:pt x="694" y="399"/>
                </a:lnTo>
                <a:lnTo>
                  <a:pt x="695" y="399"/>
                </a:lnTo>
                <a:lnTo>
                  <a:pt x="696" y="399"/>
                </a:lnTo>
                <a:lnTo>
                  <a:pt x="698" y="400"/>
                </a:lnTo>
                <a:lnTo>
                  <a:pt x="700" y="400"/>
                </a:lnTo>
                <a:lnTo>
                  <a:pt x="701" y="401"/>
                </a:lnTo>
                <a:lnTo>
                  <a:pt x="702" y="402"/>
                </a:lnTo>
                <a:lnTo>
                  <a:pt x="703" y="403"/>
                </a:lnTo>
                <a:lnTo>
                  <a:pt x="704" y="403"/>
                </a:lnTo>
                <a:lnTo>
                  <a:pt x="705" y="404"/>
                </a:lnTo>
                <a:lnTo>
                  <a:pt x="706" y="405"/>
                </a:lnTo>
                <a:lnTo>
                  <a:pt x="706" y="407"/>
                </a:lnTo>
                <a:lnTo>
                  <a:pt x="706" y="408"/>
                </a:lnTo>
                <a:lnTo>
                  <a:pt x="707" y="410"/>
                </a:lnTo>
                <a:lnTo>
                  <a:pt x="708" y="413"/>
                </a:lnTo>
                <a:lnTo>
                  <a:pt x="709" y="419"/>
                </a:lnTo>
                <a:lnTo>
                  <a:pt x="711" y="427"/>
                </a:lnTo>
                <a:lnTo>
                  <a:pt x="715" y="439"/>
                </a:lnTo>
                <a:lnTo>
                  <a:pt x="717" y="447"/>
                </a:lnTo>
                <a:lnTo>
                  <a:pt x="717" y="449"/>
                </a:lnTo>
                <a:lnTo>
                  <a:pt x="718" y="450"/>
                </a:lnTo>
                <a:lnTo>
                  <a:pt x="719" y="452"/>
                </a:lnTo>
                <a:lnTo>
                  <a:pt x="720" y="455"/>
                </a:lnTo>
                <a:lnTo>
                  <a:pt x="721" y="456"/>
                </a:lnTo>
                <a:lnTo>
                  <a:pt x="721" y="458"/>
                </a:lnTo>
                <a:lnTo>
                  <a:pt x="722" y="464"/>
                </a:lnTo>
                <a:lnTo>
                  <a:pt x="723" y="466"/>
                </a:lnTo>
                <a:lnTo>
                  <a:pt x="723" y="468"/>
                </a:lnTo>
                <a:lnTo>
                  <a:pt x="724" y="471"/>
                </a:lnTo>
                <a:lnTo>
                  <a:pt x="725" y="474"/>
                </a:lnTo>
                <a:lnTo>
                  <a:pt x="726" y="475"/>
                </a:lnTo>
                <a:lnTo>
                  <a:pt x="728" y="479"/>
                </a:lnTo>
                <a:lnTo>
                  <a:pt x="730" y="482"/>
                </a:lnTo>
                <a:lnTo>
                  <a:pt x="730" y="484"/>
                </a:lnTo>
                <a:lnTo>
                  <a:pt x="731" y="485"/>
                </a:lnTo>
                <a:lnTo>
                  <a:pt x="731" y="487"/>
                </a:lnTo>
                <a:lnTo>
                  <a:pt x="731" y="488"/>
                </a:lnTo>
                <a:lnTo>
                  <a:pt x="731" y="490"/>
                </a:lnTo>
                <a:lnTo>
                  <a:pt x="731" y="491"/>
                </a:lnTo>
                <a:lnTo>
                  <a:pt x="730" y="492"/>
                </a:lnTo>
                <a:lnTo>
                  <a:pt x="729" y="496"/>
                </a:lnTo>
                <a:lnTo>
                  <a:pt x="728" y="499"/>
                </a:lnTo>
                <a:lnTo>
                  <a:pt x="727" y="502"/>
                </a:lnTo>
                <a:lnTo>
                  <a:pt x="727" y="503"/>
                </a:lnTo>
                <a:lnTo>
                  <a:pt x="727" y="504"/>
                </a:lnTo>
                <a:lnTo>
                  <a:pt x="726" y="504"/>
                </a:lnTo>
                <a:lnTo>
                  <a:pt x="725" y="505"/>
                </a:lnTo>
                <a:lnTo>
                  <a:pt x="725" y="505"/>
                </a:lnTo>
                <a:lnTo>
                  <a:pt x="724" y="506"/>
                </a:lnTo>
                <a:lnTo>
                  <a:pt x="722" y="506"/>
                </a:lnTo>
                <a:lnTo>
                  <a:pt x="718" y="508"/>
                </a:lnTo>
                <a:lnTo>
                  <a:pt x="716" y="508"/>
                </a:lnTo>
                <a:lnTo>
                  <a:pt x="714" y="509"/>
                </a:lnTo>
                <a:lnTo>
                  <a:pt x="712" y="510"/>
                </a:lnTo>
                <a:lnTo>
                  <a:pt x="707" y="513"/>
                </a:lnTo>
                <a:lnTo>
                  <a:pt x="704" y="514"/>
                </a:lnTo>
                <a:lnTo>
                  <a:pt x="701" y="516"/>
                </a:lnTo>
                <a:lnTo>
                  <a:pt x="696" y="520"/>
                </a:lnTo>
                <a:lnTo>
                  <a:pt x="694" y="521"/>
                </a:lnTo>
                <a:lnTo>
                  <a:pt x="692" y="522"/>
                </a:lnTo>
                <a:lnTo>
                  <a:pt x="690" y="522"/>
                </a:lnTo>
                <a:lnTo>
                  <a:pt x="689" y="523"/>
                </a:lnTo>
                <a:lnTo>
                  <a:pt x="688" y="523"/>
                </a:lnTo>
                <a:lnTo>
                  <a:pt x="686" y="523"/>
                </a:lnTo>
                <a:lnTo>
                  <a:pt x="685" y="523"/>
                </a:lnTo>
                <a:lnTo>
                  <a:pt x="684" y="523"/>
                </a:lnTo>
                <a:lnTo>
                  <a:pt x="683" y="523"/>
                </a:lnTo>
                <a:lnTo>
                  <a:pt x="680" y="522"/>
                </a:lnTo>
                <a:lnTo>
                  <a:pt x="675" y="521"/>
                </a:lnTo>
                <a:lnTo>
                  <a:pt x="673" y="520"/>
                </a:lnTo>
                <a:lnTo>
                  <a:pt x="671" y="520"/>
                </a:lnTo>
                <a:lnTo>
                  <a:pt x="669" y="519"/>
                </a:lnTo>
                <a:lnTo>
                  <a:pt x="665" y="519"/>
                </a:lnTo>
                <a:lnTo>
                  <a:pt x="660" y="518"/>
                </a:lnTo>
                <a:lnTo>
                  <a:pt x="658" y="518"/>
                </a:lnTo>
                <a:lnTo>
                  <a:pt x="656" y="518"/>
                </a:lnTo>
                <a:lnTo>
                  <a:pt x="653" y="518"/>
                </a:lnTo>
                <a:lnTo>
                  <a:pt x="648" y="519"/>
                </a:lnTo>
                <a:lnTo>
                  <a:pt x="640" y="521"/>
                </a:lnTo>
                <a:lnTo>
                  <a:pt x="638" y="521"/>
                </a:lnTo>
                <a:lnTo>
                  <a:pt x="635" y="522"/>
                </a:lnTo>
                <a:lnTo>
                  <a:pt x="633" y="522"/>
                </a:lnTo>
                <a:lnTo>
                  <a:pt x="632" y="522"/>
                </a:lnTo>
                <a:lnTo>
                  <a:pt x="630" y="521"/>
                </a:lnTo>
                <a:lnTo>
                  <a:pt x="629" y="521"/>
                </a:lnTo>
                <a:lnTo>
                  <a:pt x="628" y="521"/>
                </a:lnTo>
                <a:lnTo>
                  <a:pt x="627" y="520"/>
                </a:lnTo>
                <a:lnTo>
                  <a:pt x="624" y="519"/>
                </a:lnTo>
                <a:lnTo>
                  <a:pt x="622" y="518"/>
                </a:lnTo>
                <a:lnTo>
                  <a:pt x="621" y="518"/>
                </a:lnTo>
                <a:lnTo>
                  <a:pt x="619" y="518"/>
                </a:lnTo>
                <a:lnTo>
                  <a:pt x="618" y="518"/>
                </a:lnTo>
                <a:lnTo>
                  <a:pt x="617" y="518"/>
                </a:lnTo>
                <a:lnTo>
                  <a:pt x="615" y="518"/>
                </a:lnTo>
                <a:lnTo>
                  <a:pt x="613" y="518"/>
                </a:lnTo>
                <a:lnTo>
                  <a:pt x="612" y="519"/>
                </a:lnTo>
                <a:lnTo>
                  <a:pt x="611" y="519"/>
                </a:lnTo>
                <a:lnTo>
                  <a:pt x="610" y="519"/>
                </a:lnTo>
                <a:lnTo>
                  <a:pt x="609" y="520"/>
                </a:lnTo>
                <a:lnTo>
                  <a:pt x="607" y="521"/>
                </a:lnTo>
                <a:lnTo>
                  <a:pt x="606" y="521"/>
                </a:lnTo>
                <a:lnTo>
                  <a:pt x="605" y="522"/>
                </a:lnTo>
                <a:lnTo>
                  <a:pt x="603" y="523"/>
                </a:lnTo>
                <a:lnTo>
                  <a:pt x="603" y="524"/>
                </a:lnTo>
                <a:lnTo>
                  <a:pt x="602" y="526"/>
                </a:lnTo>
                <a:lnTo>
                  <a:pt x="601" y="527"/>
                </a:lnTo>
                <a:lnTo>
                  <a:pt x="600" y="528"/>
                </a:lnTo>
                <a:lnTo>
                  <a:pt x="600" y="529"/>
                </a:lnTo>
                <a:lnTo>
                  <a:pt x="600" y="530"/>
                </a:lnTo>
                <a:lnTo>
                  <a:pt x="600" y="531"/>
                </a:lnTo>
                <a:lnTo>
                  <a:pt x="599" y="532"/>
                </a:lnTo>
                <a:lnTo>
                  <a:pt x="599" y="534"/>
                </a:lnTo>
                <a:lnTo>
                  <a:pt x="599" y="538"/>
                </a:lnTo>
                <a:lnTo>
                  <a:pt x="600" y="540"/>
                </a:lnTo>
                <a:lnTo>
                  <a:pt x="599" y="541"/>
                </a:lnTo>
                <a:lnTo>
                  <a:pt x="599" y="542"/>
                </a:lnTo>
                <a:lnTo>
                  <a:pt x="599" y="544"/>
                </a:lnTo>
                <a:lnTo>
                  <a:pt x="598" y="545"/>
                </a:lnTo>
                <a:lnTo>
                  <a:pt x="598" y="546"/>
                </a:lnTo>
                <a:lnTo>
                  <a:pt x="597" y="548"/>
                </a:lnTo>
                <a:lnTo>
                  <a:pt x="595" y="551"/>
                </a:lnTo>
                <a:lnTo>
                  <a:pt x="592" y="555"/>
                </a:lnTo>
                <a:lnTo>
                  <a:pt x="590" y="557"/>
                </a:lnTo>
                <a:lnTo>
                  <a:pt x="586" y="562"/>
                </a:lnTo>
                <a:lnTo>
                  <a:pt x="582" y="567"/>
                </a:lnTo>
                <a:lnTo>
                  <a:pt x="581" y="568"/>
                </a:lnTo>
                <a:lnTo>
                  <a:pt x="580" y="571"/>
                </a:lnTo>
                <a:lnTo>
                  <a:pt x="577" y="575"/>
                </a:lnTo>
                <a:lnTo>
                  <a:pt x="573" y="581"/>
                </a:lnTo>
                <a:lnTo>
                  <a:pt x="573" y="582"/>
                </a:lnTo>
                <a:lnTo>
                  <a:pt x="571" y="584"/>
                </a:lnTo>
                <a:lnTo>
                  <a:pt x="570" y="585"/>
                </a:lnTo>
                <a:lnTo>
                  <a:pt x="569" y="587"/>
                </a:lnTo>
                <a:lnTo>
                  <a:pt x="567" y="588"/>
                </a:lnTo>
                <a:lnTo>
                  <a:pt x="566" y="589"/>
                </a:lnTo>
                <a:lnTo>
                  <a:pt x="564" y="590"/>
                </a:lnTo>
                <a:lnTo>
                  <a:pt x="562" y="591"/>
                </a:lnTo>
                <a:lnTo>
                  <a:pt x="561" y="592"/>
                </a:lnTo>
                <a:lnTo>
                  <a:pt x="559" y="592"/>
                </a:lnTo>
                <a:lnTo>
                  <a:pt x="558" y="593"/>
                </a:lnTo>
                <a:lnTo>
                  <a:pt x="556" y="593"/>
                </a:lnTo>
                <a:lnTo>
                  <a:pt x="555" y="593"/>
                </a:lnTo>
                <a:lnTo>
                  <a:pt x="553" y="593"/>
                </a:lnTo>
                <a:lnTo>
                  <a:pt x="551" y="593"/>
                </a:lnTo>
                <a:lnTo>
                  <a:pt x="550" y="593"/>
                </a:lnTo>
                <a:lnTo>
                  <a:pt x="544" y="593"/>
                </a:lnTo>
                <a:lnTo>
                  <a:pt x="544" y="593"/>
                </a:lnTo>
                <a:lnTo>
                  <a:pt x="544" y="593"/>
                </a:lnTo>
                <a:lnTo>
                  <a:pt x="543" y="593"/>
                </a:lnTo>
                <a:lnTo>
                  <a:pt x="543" y="593"/>
                </a:lnTo>
                <a:lnTo>
                  <a:pt x="541" y="592"/>
                </a:lnTo>
                <a:lnTo>
                  <a:pt x="540" y="592"/>
                </a:lnTo>
                <a:lnTo>
                  <a:pt x="538" y="591"/>
                </a:lnTo>
                <a:lnTo>
                  <a:pt x="537" y="590"/>
                </a:lnTo>
                <a:lnTo>
                  <a:pt x="535" y="589"/>
                </a:lnTo>
                <a:lnTo>
                  <a:pt x="534" y="588"/>
                </a:lnTo>
                <a:lnTo>
                  <a:pt x="533" y="587"/>
                </a:lnTo>
                <a:lnTo>
                  <a:pt x="533" y="586"/>
                </a:lnTo>
                <a:lnTo>
                  <a:pt x="532" y="585"/>
                </a:lnTo>
                <a:lnTo>
                  <a:pt x="531" y="584"/>
                </a:lnTo>
                <a:lnTo>
                  <a:pt x="531" y="583"/>
                </a:lnTo>
                <a:lnTo>
                  <a:pt x="530" y="581"/>
                </a:lnTo>
                <a:lnTo>
                  <a:pt x="528" y="575"/>
                </a:lnTo>
                <a:lnTo>
                  <a:pt x="527" y="574"/>
                </a:lnTo>
                <a:lnTo>
                  <a:pt x="526" y="573"/>
                </a:lnTo>
                <a:lnTo>
                  <a:pt x="526" y="572"/>
                </a:lnTo>
                <a:lnTo>
                  <a:pt x="525" y="571"/>
                </a:lnTo>
                <a:lnTo>
                  <a:pt x="522" y="567"/>
                </a:lnTo>
                <a:lnTo>
                  <a:pt x="521" y="565"/>
                </a:lnTo>
                <a:lnTo>
                  <a:pt x="520" y="565"/>
                </a:lnTo>
                <a:lnTo>
                  <a:pt x="519" y="564"/>
                </a:lnTo>
                <a:lnTo>
                  <a:pt x="517" y="562"/>
                </a:lnTo>
                <a:lnTo>
                  <a:pt x="510" y="557"/>
                </a:lnTo>
                <a:lnTo>
                  <a:pt x="508" y="556"/>
                </a:lnTo>
                <a:lnTo>
                  <a:pt x="507" y="555"/>
                </a:lnTo>
                <a:lnTo>
                  <a:pt x="506" y="554"/>
                </a:lnTo>
                <a:lnTo>
                  <a:pt x="505" y="552"/>
                </a:lnTo>
                <a:lnTo>
                  <a:pt x="504" y="551"/>
                </a:lnTo>
                <a:lnTo>
                  <a:pt x="503" y="549"/>
                </a:lnTo>
                <a:lnTo>
                  <a:pt x="501" y="547"/>
                </a:lnTo>
                <a:lnTo>
                  <a:pt x="498" y="542"/>
                </a:lnTo>
                <a:lnTo>
                  <a:pt x="498" y="541"/>
                </a:lnTo>
                <a:lnTo>
                  <a:pt x="497" y="539"/>
                </a:lnTo>
                <a:lnTo>
                  <a:pt x="496" y="538"/>
                </a:lnTo>
                <a:lnTo>
                  <a:pt x="495" y="537"/>
                </a:lnTo>
                <a:lnTo>
                  <a:pt x="494" y="536"/>
                </a:lnTo>
                <a:lnTo>
                  <a:pt x="492" y="536"/>
                </a:lnTo>
                <a:lnTo>
                  <a:pt x="490" y="535"/>
                </a:lnTo>
                <a:lnTo>
                  <a:pt x="489" y="535"/>
                </a:lnTo>
                <a:lnTo>
                  <a:pt x="488" y="535"/>
                </a:lnTo>
                <a:lnTo>
                  <a:pt x="486" y="535"/>
                </a:lnTo>
                <a:lnTo>
                  <a:pt x="486" y="535"/>
                </a:lnTo>
                <a:lnTo>
                  <a:pt x="484" y="535"/>
                </a:lnTo>
                <a:lnTo>
                  <a:pt x="479" y="536"/>
                </a:lnTo>
                <a:lnTo>
                  <a:pt x="478" y="536"/>
                </a:lnTo>
                <a:lnTo>
                  <a:pt x="476" y="537"/>
                </a:lnTo>
                <a:lnTo>
                  <a:pt x="475" y="537"/>
                </a:lnTo>
                <a:lnTo>
                  <a:pt x="474" y="537"/>
                </a:lnTo>
                <a:lnTo>
                  <a:pt x="472" y="537"/>
                </a:lnTo>
                <a:lnTo>
                  <a:pt x="468" y="536"/>
                </a:lnTo>
                <a:lnTo>
                  <a:pt x="466" y="536"/>
                </a:lnTo>
                <a:lnTo>
                  <a:pt x="458" y="534"/>
                </a:lnTo>
                <a:lnTo>
                  <a:pt x="456" y="534"/>
                </a:lnTo>
                <a:lnTo>
                  <a:pt x="455" y="533"/>
                </a:lnTo>
                <a:lnTo>
                  <a:pt x="453" y="532"/>
                </a:lnTo>
                <a:lnTo>
                  <a:pt x="451" y="532"/>
                </a:lnTo>
                <a:lnTo>
                  <a:pt x="450" y="531"/>
                </a:lnTo>
                <a:lnTo>
                  <a:pt x="448" y="530"/>
                </a:lnTo>
                <a:lnTo>
                  <a:pt x="443" y="526"/>
                </a:lnTo>
                <a:lnTo>
                  <a:pt x="441" y="525"/>
                </a:lnTo>
                <a:lnTo>
                  <a:pt x="440" y="524"/>
                </a:lnTo>
                <a:lnTo>
                  <a:pt x="438" y="523"/>
                </a:lnTo>
                <a:lnTo>
                  <a:pt x="437" y="522"/>
                </a:lnTo>
                <a:lnTo>
                  <a:pt x="435" y="522"/>
                </a:lnTo>
                <a:lnTo>
                  <a:pt x="433" y="522"/>
                </a:lnTo>
                <a:lnTo>
                  <a:pt x="429" y="522"/>
                </a:lnTo>
                <a:lnTo>
                  <a:pt x="427" y="521"/>
                </a:lnTo>
                <a:lnTo>
                  <a:pt x="426" y="521"/>
                </a:lnTo>
                <a:lnTo>
                  <a:pt x="421" y="520"/>
                </a:lnTo>
                <a:lnTo>
                  <a:pt x="420" y="520"/>
                </a:lnTo>
                <a:lnTo>
                  <a:pt x="419" y="519"/>
                </a:lnTo>
                <a:lnTo>
                  <a:pt x="416" y="519"/>
                </a:lnTo>
                <a:lnTo>
                  <a:pt x="411" y="519"/>
                </a:lnTo>
                <a:lnTo>
                  <a:pt x="407" y="520"/>
                </a:lnTo>
                <a:lnTo>
                  <a:pt x="403" y="520"/>
                </a:lnTo>
                <a:lnTo>
                  <a:pt x="397" y="521"/>
                </a:lnTo>
                <a:lnTo>
                  <a:pt x="394" y="522"/>
                </a:lnTo>
                <a:lnTo>
                  <a:pt x="389" y="524"/>
                </a:lnTo>
                <a:lnTo>
                  <a:pt x="379" y="527"/>
                </a:lnTo>
                <a:lnTo>
                  <a:pt x="376" y="527"/>
                </a:lnTo>
                <a:lnTo>
                  <a:pt x="374" y="528"/>
                </a:lnTo>
                <a:lnTo>
                  <a:pt x="373" y="528"/>
                </a:lnTo>
                <a:lnTo>
                  <a:pt x="372" y="528"/>
                </a:lnTo>
                <a:lnTo>
                  <a:pt x="370" y="528"/>
                </a:lnTo>
                <a:lnTo>
                  <a:pt x="369" y="527"/>
                </a:lnTo>
                <a:lnTo>
                  <a:pt x="368" y="527"/>
                </a:lnTo>
                <a:lnTo>
                  <a:pt x="367" y="526"/>
                </a:lnTo>
                <a:lnTo>
                  <a:pt x="367" y="526"/>
                </a:lnTo>
                <a:lnTo>
                  <a:pt x="366" y="525"/>
                </a:lnTo>
                <a:lnTo>
                  <a:pt x="365" y="524"/>
                </a:lnTo>
                <a:lnTo>
                  <a:pt x="365" y="523"/>
                </a:lnTo>
                <a:lnTo>
                  <a:pt x="362" y="519"/>
                </a:lnTo>
                <a:lnTo>
                  <a:pt x="362" y="518"/>
                </a:lnTo>
                <a:lnTo>
                  <a:pt x="361" y="517"/>
                </a:lnTo>
                <a:lnTo>
                  <a:pt x="360" y="516"/>
                </a:lnTo>
                <a:lnTo>
                  <a:pt x="358" y="514"/>
                </a:lnTo>
                <a:lnTo>
                  <a:pt x="357" y="513"/>
                </a:lnTo>
                <a:lnTo>
                  <a:pt x="355" y="512"/>
                </a:lnTo>
                <a:lnTo>
                  <a:pt x="353" y="511"/>
                </a:lnTo>
                <a:lnTo>
                  <a:pt x="351" y="510"/>
                </a:lnTo>
                <a:lnTo>
                  <a:pt x="349" y="510"/>
                </a:lnTo>
                <a:lnTo>
                  <a:pt x="347" y="509"/>
                </a:lnTo>
                <a:lnTo>
                  <a:pt x="344" y="508"/>
                </a:lnTo>
                <a:lnTo>
                  <a:pt x="342" y="508"/>
                </a:lnTo>
                <a:lnTo>
                  <a:pt x="340" y="508"/>
                </a:lnTo>
                <a:lnTo>
                  <a:pt x="339" y="508"/>
                </a:lnTo>
                <a:lnTo>
                  <a:pt x="339" y="508"/>
                </a:lnTo>
                <a:lnTo>
                  <a:pt x="338" y="508"/>
                </a:lnTo>
                <a:lnTo>
                  <a:pt x="338" y="508"/>
                </a:lnTo>
                <a:lnTo>
                  <a:pt x="336" y="509"/>
                </a:lnTo>
                <a:lnTo>
                  <a:pt x="335" y="509"/>
                </a:lnTo>
                <a:lnTo>
                  <a:pt x="333" y="509"/>
                </a:lnTo>
                <a:lnTo>
                  <a:pt x="333" y="509"/>
                </a:lnTo>
                <a:lnTo>
                  <a:pt x="332" y="509"/>
                </a:lnTo>
                <a:lnTo>
                  <a:pt x="331" y="508"/>
                </a:lnTo>
                <a:lnTo>
                  <a:pt x="330" y="505"/>
                </a:lnTo>
                <a:lnTo>
                  <a:pt x="328" y="500"/>
                </a:lnTo>
                <a:lnTo>
                  <a:pt x="327" y="498"/>
                </a:lnTo>
                <a:lnTo>
                  <a:pt x="326" y="496"/>
                </a:lnTo>
                <a:lnTo>
                  <a:pt x="324" y="495"/>
                </a:lnTo>
                <a:lnTo>
                  <a:pt x="324" y="494"/>
                </a:lnTo>
                <a:lnTo>
                  <a:pt x="323" y="494"/>
                </a:lnTo>
                <a:lnTo>
                  <a:pt x="323" y="494"/>
                </a:lnTo>
                <a:lnTo>
                  <a:pt x="322" y="494"/>
                </a:lnTo>
                <a:lnTo>
                  <a:pt x="322" y="494"/>
                </a:lnTo>
                <a:lnTo>
                  <a:pt x="321" y="494"/>
                </a:lnTo>
                <a:lnTo>
                  <a:pt x="320" y="494"/>
                </a:lnTo>
                <a:lnTo>
                  <a:pt x="318" y="494"/>
                </a:lnTo>
                <a:lnTo>
                  <a:pt x="317" y="494"/>
                </a:lnTo>
                <a:lnTo>
                  <a:pt x="316" y="495"/>
                </a:lnTo>
                <a:lnTo>
                  <a:pt x="315" y="496"/>
                </a:lnTo>
                <a:lnTo>
                  <a:pt x="313" y="497"/>
                </a:lnTo>
                <a:lnTo>
                  <a:pt x="310" y="500"/>
                </a:lnTo>
                <a:lnTo>
                  <a:pt x="309" y="500"/>
                </a:lnTo>
                <a:lnTo>
                  <a:pt x="309" y="501"/>
                </a:lnTo>
                <a:lnTo>
                  <a:pt x="308" y="501"/>
                </a:lnTo>
                <a:lnTo>
                  <a:pt x="307" y="501"/>
                </a:lnTo>
                <a:lnTo>
                  <a:pt x="307" y="500"/>
                </a:lnTo>
                <a:lnTo>
                  <a:pt x="306" y="500"/>
                </a:lnTo>
                <a:lnTo>
                  <a:pt x="305" y="499"/>
                </a:lnTo>
                <a:lnTo>
                  <a:pt x="305" y="498"/>
                </a:lnTo>
                <a:lnTo>
                  <a:pt x="304" y="497"/>
                </a:lnTo>
                <a:lnTo>
                  <a:pt x="304" y="495"/>
                </a:lnTo>
                <a:lnTo>
                  <a:pt x="304" y="494"/>
                </a:lnTo>
                <a:lnTo>
                  <a:pt x="304" y="494"/>
                </a:lnTo>
                <a:lnTo>
                  <a:pt x="304" y="493"/>
                </a:lnTo>
                <a:lnTo>
                  <a:pt x="304" y="491"/>
                </a:lnTo>
                <a:lnTo>
                  <a:pt x="305" y="490"/>
                </a:lnTo>
                <a:lnTo>
                  <a:pt x="306" y="488"/>
                </a:lnTo>
                <a:lnTo>
                  <a:pt x="306" y="487"/>
                </a:lnTo>
                <a:lnTo>
                  <a:pt x="306" y="486"/>
                </a:lnTo>
                <a:lnTo>
                  <a:pt x="306" y="485"/>
                </a:lnTo>
                <a:lnTo>
                  <a:pt x="306" y="485"/>
                </a:lnTo>
                <a:lnTo>
                  <a:pt x="306" y="484"/>
                </a:lnTo>
                <a:lnTo>
                  <a:pt x="306" y="482"/>
                </a:lnTo>
                <a:lnTo>
                  <a:pt x="305" y="481"/>
                </a:lnTo>
                <a:lnTo>
                  <a:pt x="303" y="477"/>
                </a:lnTo>
                <a:lnTo>
                  <a:pt x="301" y="474"/>
                </a:lnTo>
                <a:lnTo>
                  <a:pt x="299" y="471"/>
                </a:lnTo>
                <a:lnTo>
                  <a:pt x="296" y="468"/>
                </a:lnTo>
                <a:lnTo>
                  <a:pt x="295" y="466"/>
                </a:lnTo>
                <a:lnTo>
                  <a:pt x="292" y="463"/>
                </a:lnTo>
                <a:lnTo>
                  <a:pt x="287" y="458"/>
                </a:lnTo>
                <a:lnTo>
                  <a:pt x="285" y="457"/>
                </a:lnTo>
                <a:lnTo>
                  <a:pt x="283" y="455"/>
                </a:lnTo>
                <a:lnTo>
                  <a:pt x="273" y="447"/>
                </a:lnTo>
                <a:lnTo>
                  <a:pt x="272" y="447"/>
                </a:lnTo>
                <a:lnTo>
                  <a:pt x="271" y="446"/>
                </a:lnTo>
                <a:lnTo>
                  <a:pt x="270" y="445"/>
                </a:lnTo>
                <a:lnTo>
                  <a:pt x="269" y="444"/>
                </a:lnTo>
                <a:lnTo>
                  <a:pt x="268" y="441"/>
                </a:lnTo>
                <a:lnTo>
                  <a:pt x="267" y="440"/>
                </a:lnTo>
                <a:lnTo>
                  <a:pt x="265" y="436"/>
                </a:lnTo>
                <a:lnTo>
                  <a:pt x="264" y="434"/>
                </a:lnTo>
                <a:lnTo>
                  <a:pt x="263" y="433"/>
                </a:lnTo>
                <a:lnTo>
                  <a:pt x="262" y="431"/>
                </a:lnTo>
                <a:lnTo>
                  <a:pt x="260" y="429"/>
                </a:lnTo>
                <a:lnTo>
                  <a:pt x="259" y="427"/>
                </a:lnTo>
                <a:lnTo>
                  <a:pt x="258" y="426"/>
                </a:lnTo>
                <a:lnTo>
                  <a:pt x="256" y="425"/>
                </a:lnTo>
                <a:lnTo>
                  <a:pt x="255" y="425"/>
                </a:lnTo>
                <a:lnTo>
                  <a:pt x="255" y="424"/>
                </a:lnTo>
                <a:lnTo>
                  <a:pt x="254" y="424"/>
                </a:lnTo>
                <a:lnTo>
                  <a:pt x="254" y="424"/>
                </a:lnTo>
                <a:lnTo>
                  <a:pt x="253" y="424"/>
                </a:lnTo>
                <a:lnTo>
                  <a:pt x="252" y="424"/>
                </a:lnTo>
                <a:lnTo>
                  <a:pt x="252" y="425"/>
                </a:lnTo>
                <a:lnTo>
                  <a:pt x="251" y="425"/>
                </a:lnTo>
                <a:lnTo>
                  <a:pt x="249" y="426"/>
                </a:lnTo>
                <a:lnTo>
                  <a:pt x="249" y="427"/>
                </a:lnTo>
                <a:lnTo>
                  <a:pt x="248" y="427"/>
                </a:lnTo>
                <a:lnTo>
                  <a:pt x="247" y="427"/>
                </a:lnTo>
                <a:lnTo>
                  <a:pt x="246" y="427"/>
                </a:lnTo>
                <a:lnTo>
                  <a:pt x="245" y="427"/>
                </a:lnTo>
                <a:lnTo>
                  <a:pt x="244" y="427"/>
                </a:lnTo>
                <a:lnTo>
                  <a:pt x="243" y="427"/>
                </a:lnTo>
                <a:lnTo>
                  <a:pt x="241" y="426"/>
                </a:lnTo>
                <a:lnTo>
                  <a:pt x="240" y="425"/>
                </a:lnTo>
                <a:lnTo>
                  <a:pt x="238" y="424"/>
                </a:lnTo>
                <a:lnTo>
                  <a:pt x="237" y="423"/>
                </a:lnTo>
                <a:lnTo>
                  <a:pt x="235" y="422"/>
                </a:lnTo>
                <a:lnTo>
                  <a:pt x="234" y="421"/>
                </a:lnTo>
                <a:lnTo>
                  <a:pt x="234" y="420"/>
                </a:lnTo>
                <a:lnTo>
                  <a:pt x="233" y="419"/>
                </a:lnTo>
                <a:lnTo>
                  <a:pt x="232" y="418"/>
                </a:lnTo>
                <a:lnTo>
                  <a:pt x="231" y="416"/>
                </a:lnTo>
                <a:lnTo>
                  <a:pt x="231" y="414"/>
                </a:lnTo>
                <a:lnTo>
                  <a:pt x="230" y="412"/>
                </a:lnTo>
                <a:lnTo>
                  <a:pt x="230" y="410"/>
                </a:lnTo>
                <a:lnTo>
                  <a:pt x="230" y="408"/>
                </a:lnTo>
                <a:lnTo>
                  <a:pt x="229" y="406"/>
                </a:lnTo>
                <a:lnTo>
                  <a:pt x="229" y="404"/>
                </a:lnTo>
                <a:lnTo>
                  <a:pt x="230" y="403"/>
                </a:lnTo>
                <a:lnTo>
                  <a:pt x="230" y="401"/>
                </a:lnTo>
                <a:lnTo>
                  <a:pt x="230" y="400"/>
                </a:lnTo>
                <a:lnTo>
                  <a:pt x="230" y="397"/>
                </a:lnTo>
                <a:lnTo>
                  <a:pt x="232" y="391"/>
                </a:lnTo>
                <a:lnTo>
                  <a:pt x="232" y="390"/>
                </a:lnTo>
                <a:lnTo>
                  <a:pt x="232" y="388"/>
                </a:lnTo>
                <a:lnTo>
                  <a:pt x="232" y="387"/>
                </a:lnTo>
                <a:lnTo>
                  <a:pt x="233" y="385"/>
                </a:lnTo>
                <a:lnTo>
                  <a:pt x="232" y="383"/>
                </a:lnTo>
                <a:lnTo>
                  <a:pt x="232" y="382"/>
                </a:lnTo>
                <a:lnTo>
                  <a:pt x="232" y="380"/>
                </a:lnTo>
                <a:lnTo>
                  <a:pt x="231" y="377"/>
                </a:lnTo>
                <a:lnTo>
                  <a:pt x="231" y="375"/>
                </a:lnTo>
                <a:lnTo>
                  <a:pt x="230" y="373"/>
                </a:lnTo>
                <a:lnTo>
                  <a:pt x="229" y="372"/>
                </a:lnTo>
                <a:lnTo>
                  <a:pt x="229" y="371"/>
                </a:lnTo>
                <a:lnTo>
                  <a:pt x="228" y="369"/>
                </a:lnTo>
                <a:lnTo>
                  <a:pt x="227" y="368"/>
                </a:lnTo>
                <a:lnTo>
                  <a:pt x="226" y="368"/>
                </a:lnTo>
                <a:lnTo>
                  <a:pt x="225" y="368"/>
                </a:lnTo>
                <a:lnTo>
                  <a:pt x="225" y="367"/>
                </a:lnTo>
                <a:lnTo>
                  <a:pt x="224" y="367"/>
                </a:lnTo>
                <a:lnTo>
                  <a:pt x="223" y="367"/>
                </a:lnTo>
                <a:lnTo>
                  <a:pt x="222" y="367"/>
                </a:lnTo>
                <a:lnTo>
                  <a:pt x="222" y="367"/>
                </a:lnTo>
                <a:lnTo>
                  <a:pt x="221" y="367"/>
                </a:lnTo>
                <a:lnTo>
                  <a:pt x="217" y="368"/>
                </a:lnTo>
                <a:lnTo>
                  <a:pt x="215" y="368"/>
                </a:lnTo>
                <a:lnTo>
                  <a:pt x="208" y="371"/>
                </a:lnTo>
                <a:lnTo>
                  <a:pt x="206" y="371"/>
                </a:lnTo>
                <a:lnTo>
                  <a:pt x="204" y="372"/>
                </a:lnTo>
                <a:lnTo>
                  <a:pt x="201" y="373"/>
                </a:lnTo>
                <a:lnTo>
                  <a:pt x="198" y="375"/>
                </a:lnTo>
                <a:lnTo>
                  <a:pt x="197" y="375"/>
                </a:lnTo>
                <a:lnTo>
                  <a:pt x="196" y="375"/>
                </a:lnTo>
                <a:lnTo>
                  <a:pt x="195" y="375"/>
                </a:lnTo>
                <a:lnTo>
                  <a:pt x="194" y="375"/>
                </a:lnTo>
                <a:lnTo>
                  <a:pt x="193" y="375"/>
                </a:lnTo>
                <a:lnTo>
                  <a:pt x="188" y="374"/>
                </a:lnTo>
                <a:lnTo>
                  <a:pt x="187" y="374"/>
                </a:lnTo>
                <a:lnTo>
                  <a:pt x="186" y="374"/>
                </a:lnTo>
                <a:lnTo>
                  <a:pt x="183" y="373"/>
                </a:lnTo>
                <a:lnTo>
                  <a:pt x="177" y="370"/>
                </a:lnTo>
                <a:lnTo>
                  <a:pt x="176" y="369"/>
                </a:lnTo>
                <a:lnTo>
                  <a:pt x="174" y="368"/>
                </a:lnTo>
                <a:lnTo>
                  <a:pt x="173" y="367"/>
                </a:lnTo>
                <a:lnTo>
                  <a:pt x="171" y="365"/>
                </a:lnTo>
                <a:lnTo>
                  <a:pt x="169" y="364"/>
                </a:lnTo>
                <a:lnTo>
                  <a:pt x="168" y="363"/>
                </a:lnTo>
                <a:lnTo>
                  <a:pt x="167" y="362"/>
                </a:lnTo>
                <a:lnTo>
                  <a:pt x="164" y="361"/>
                </a:lnTo>
                <a:lnTo>
                  <a:pt x="164" y="361"/>
                </a:lnTo>
                <a:lnTo>
                  <a:pt x="162" y="360"/>
                </a:lnTo>
                <a:lnTo>
                  <a:pt x="161" y="359"/>
                </a:lnTo>
                <a:lnTo>
                  <a:pt x="160" y="358"/>
                </a:lnTo>
                <a:lnTo>
                  <a:pt x="159" y="357"/>
                </a:lnTo>
                <a:lnTo>
                  <a:pt x="158" y="355"/>
                </a:lnTo>
                <a:lnTo>
                  <a:pt x="157" y="353"/>
                </a:lnTo>
                <a:lnTo>
                  <a:pt x="156" y="351"/>
                </a:lnTo>
                <a:lnTo>
                  <a:pt x="155" y="350"/>
                </a:lnTo>
                <a:lnTo>
                  <a:pt x="151" y="346"/>
                </a:lnTo>
                <a:lnTo>
                  <a:pt x="150" y="345"/>
                </a:lnTo>
                <a:lnTo>
                  <a:pt x="150" y="344"/>
                </a:lnTo>
                <a:lnTo>
                  <a:pt x="149" y="343"/>
                </a:lnTo>
                <a:lnTo>
                  <a:pt x="149" y="342"/>
                </a:lnTo>
                <a:lnTo>
                  <a:pt x="149" y="340"/>
                </a:lnTo>
                <a:lnTo>
                  <a:pt x="148" y="338"/>
                </a:lnTo>
                <a:lnTo>
                  <a:pt x="148" y="337"/>
                </a:lnTo>
                <a:lnTo>
                  <a:pt x="148" y="336"/>
                </a:lnTo>
                <a:lnTo>
                  <a:pt x="148" y="335"/>
                </a:lnTo>
                <a:lnTo>
                  <a:pt x="147" y="334"/>
                </a:lnTo>
                <a:lnTo>
                  <a:pt x="146" y="333"/>
                </a:lnTo>
                <a:lnTo>
                  <a:pt x="146" y="332"/>
                </a:lnTo>
                <a:lnTo>
                  <a:pt x="144" y="328"/>
                </a:lnTo>
                <a:lnTo>
                  <a:pt x="143" y="327"/>
                </a:lnTo>
                <a:lnTo>
                  <a:pt x="142" y="324"/>
                </a:lnTo>
                <a:lnTo>
                  <a:pt x="142" y="323"/>
                </a:lnTo>
                <a:lnTo>
                  <a:pt x="141" y="321"/>
                </a:lnTo>
                <a:lnTo>
                  <a:pt x="141" y="320"/>
                </a:lnTo>
                <a:lnTo>
                  <a:pt x="141" y="317"/>
                </a:lnTo>
                <a:lnTo>
                  <a:pt x="141" y="315"/>
                </a:lnTo>
                <a:lnTo>
                  <a:pt x="141" y="313"/>
                </a:lnTo>
                <a:lnTo>
                  <a:pt x="140" y="311"/>
                </a:lnTo>
                <a:lnTo>
                  <a:pt x="139" y="309"/>
                </a:lnTo>
                <a:lnTo>
                  <a:pt x="137" y="305"/>
                </a:lnTo>
                <a:lnTo>
                  <a:pt x="135" y="302"/>
                </a:lnTo>
                <a:lnTo>
                  <a:pt x="135" y="301"/>
                </a:lnTo>
                <a:lnTo>
                  <a:pt x="134" y="300"/>
                </a:lnTo>
                <a:lnTo>
                  <a:pt x="134" y="300"/>
                </a:lnTo>
                <a:lnTo>
                  <a:pt x="134" y="299"/>
                </a:lnTo>
                <a:lnTo>
                  <a:pt x="133" y="299"/>
                </a:lnTo>
                <a:lnTo>
                  <a:pt x="131" y="299"/>
                </a:lnTo>
                <a:lnTo>
                  <a:pt x="130" y="299"/>
                </a:lnTo>
                <a:lnTo>
                  <a:pt x="129" y="299"/>
                </a:lnTo>
                <a:lnTo>
                  <a:pt x="128" y="299"/>
                </a:lnTo>
                <a:lnTo>
                  <a:pt x="128" y="300"/>
                </a:lnTo>
                <a:lnTo>
                  <a:pt x="127" y="300"/>
                </a:lnTo>
                <a:lnTo>
                  <a:pt x="127" y="301"/>
                </a:lnTo>
                <a:lnTo>
                  <a:pt x="127" y="302"/>
                </a:lnTo>
                <a:lnTo>
                  <a:pt x="127" y="303"/>
                </a:lnTo>
                <a:lnTo>
                  <a:pt x="127" y="305"/>
                </a:lnTo>
                <a:lnTo>
                  <a:pt x="129" y="315"/>
                </a:lnTo>
                <a:lnTo>
                  <a:pt x="130" y="316"/>
                </a:lnTo>
                <a:lnTo>
                  <a:pt x="130" y="317"/>
                </a:lnTo>
                <a:lnTo>
                  <a:pt x="130" y="319"/>
                </a:lnTo>
                <a:lnTo>
                  <a:pt x="130" y="320"/>
                </a:lnTo>
                <a:lnTo>
                  <a:pt x="129" y="321"/>
                </a:lnTo>
                <a:lnTo>
                  <a:pt x="129" y="321"/>
                </a:lnTo>
                <a:lnTo>
                  <a:pt x="129" y="322"/>
                </a:lnTo>
                <a:lnTo>
                  <a:pt x="128" y="323"/>
                </a:lnTo>
                <a:lnTo>
                  <a:pt x="126" y="324"/>
                </a:lnTo>
                <a:lnTo>
                  <a:pt x="126" y="325"/>
                </a:lnTo>
                <a:lnTo>
                  <a:pt x="125" y="326"/>
                </a:lnTo>
                <a:lnTo>
                  <a:pt x="124" y="326"/>
                </a:lnTo>
                <a:lnTo>
                  <a:pt x="123" y="326"/>
                </a:lnTo>
                <a:lnTo>
                  <a:pt x="123" y="326"/>
                </a:lnTo>
                <a:lnTo>
                  <a:pt x="122" y="326"/>
                </a:lnTo>
                <a:lnTo>
                  <a:pt x="121" y="326"/>
                </a:lnTo>
                <a:lnTo>
                  <a:pt x="120" y="325"/>
                </a:lnTo>
                <a:lnTo>
                  <a:pt x="120" y="325"/>
                </a:lnTo>
                <a:lnTo>
                  <a:pt x="119" y="325"/>
                </a:lnTo>
                <a:lnTo>
                  <a:pt x="119" y="326"/>
                </a:lnTo>
                <a:lnTo>
                  <a:pt x="118" y="326"/>
                </a:lnTo>
                <a:lnTo>
                  <a:pt x="117" y="327"/>
                </a:lnTo>
                <a:lnTo>
                  <a:pt x="116" y="327"/>
                </a:lnTo>
                <a:lnTo>
                  <a:pt x="114" y="329"/>
                </a:lnTo>
                <a:lnTo>
                  <a:pt x="113" y="329"/>
                </a:lnTo>
                <a:lnTo>
                  <a:pt x="112" y="330"/>
                </a:lnTo>
                <a:lnTo>
                  <a:pt x="112" y="330"/>
                </a:lnTo>
                <a:lnTo>
                  <a:pt x="111" y="331"/>
                </a:lnTo>
                <a:lnTo>
                  <a:pt x="111" y="332"/>
                </a:lnTo>
                <a:lnTo>
                  <a:pt x="110" y="334"/>
                </a:lnTo>
                <a:lnTo>
                  <a:pt x="109" y="335"/>
                </a:lnTo>
                <a:lnTo>
                  <a:pt x="109" y="336"/>
                </a:lnTo>
                <a:lnTo>
                  <a:pt x="108" y="336"/>
                </a:lnTo>
                <a:lnTo>
                  <a:pt x="105" y="340"/>
                </a:lnTo>
                <a:lnTo>
                  <a:pt x="104" y="340"/>
                </a:lnTo>
                <a:lnTo>
                  <a:pt x="103" y="341"/>
                </a:lnTo>
                <a:lnTo>
                  <a:pt x="102" y="344"/>
                </a:lnTo>
                <a:lnTo>
                  <a:pt x="101" y="346"/>
                </a:lnTo>
                <a:lnTo>
                  <a:pt x="100" y="346"/>
                </a:lnTo>
                <a:lnTo>
                  <a:pt x="100" y="346"/>
                </a:lnTo>
                <a:lnTo>
                  <a:pt x="99" y="346"/>
                </a:lnTo>
                <a:lnTo>
                  <a:pt x="99" y="347"/>
                </a:lnTo>
                <a:lnTo>
                  <a:pt x="98" y="347"/>
                </a:lnTo>
                <a:lnTo>
                  <a:pt x="98" y="346"/>
                </a:lnTo>
                <a:lnTo>
                  <a:pt x="97" y="346"/>
                </a:lnTo>
                <a:lnTo>
                  <a:pt x="96" y="345"/>
                </a:lnTo>
                <a:lnTo>
                  <a:pt x="95" y="344"/>
                </a:lnTo>
                <a:lnTo>
                  <a:pt x="94" y="343"/>
                </a:lnTo>
                <a:lnTo>
                  <a:pt x="93" y="341"/>
                </a:lnTo>
                <a:lnTo>
                  <a:pt x="92" y="339"/>
                </a:lnTo>
                <a:lnTo>
                  <a:pt x="91" y="338"/>
                </a:lnTo>
                <a:lnTo>
                  <a:pt x="91" y="336"/>
                </a:lnTo>
                <a:lnTo>
                  <a:pt x="91" y="335"/>
                </a:lnTo>
                <a:lnTo>
                  <a:pt x="91" y="334"/>
                </a:lnTo>
                <a:lnTo>
                  <a:pt x="91" y="332"/>
                </a:lnTo>
                <a:lnTo>
                  <a:pt x="91" y="329"/>
                </a:lnTo>
                <a:lnTo>
                  <a:pt x="92" y="323"/>
                </a:lnTo>
                <a:lnTo>
                  <a:pt x="93" y="320"/>
                </a:lnTo>
                <a:lnTo>
                  <a:pt x="93" y="317"/>
                </a:lnTo>
                <a:lnTo>
                  <a:pt x="93" y="316"/>
                </a:lnTo>
                <a:lnTo>
                  <a:pt x="93" y="316"/>
                </a:lnTo>
                <a:lnTo>
                  <a:pt x="93" y="315"/>
                </a:lnTo>
                <a:lnTo>
                  <a:pt x="93" y="313"/>
                </a:lnTo>
                <a:lnTo>
                  <a:pt x="92" y="312"/>
                </a:lnTo>
                <a:lnTo>
                  <a:pt x="92" y="311"/>
                </a:lnTo>
                <a:lnTo>
                  <a:pt x="91" y="310"/>
                </a:lnTo>
                <a:lnTo>
                  <a:pt x="90" y="310"/>
                </a:lnTo>
                <a:lnTo>
                  <a:pt x="89" y="309"/>
                </a:lnTo>
                <a:lnTo>
                  <a:pt x="88" y="308"/>
                </a:lnTo>
                <a:lnTo>
                  <a:pt x="87" y="308"/>
                </a:lnTo>
                <a:lnTo>
                  <a:pt x="86" y="308"/>
                </a:lnTo>
                <a:lnTo>
                  <a:pt x="85" y="307"/>
                </a:lnTo>
                <a:lnTo>
                  <a:pt x="84" y="307"/>
                </a:lnTo>
                <a:lnTo>
                  <a:pt x="82" y="308"/>
                </a:lnTo>
                <a:lnTo>
                  <a:pt x="79" y="308"/>
                </a:lnTo>
                <a:lnTo>
                  <a:pt x="77" y="308"/>
                </a:lnTo>
                <a:lnTo>
                  <a:pt x="76" y="309"/>
                </a:lnTo>
                <a:lnTo>
                  <a:pt x="75" y="309"/>
                </a:lnTo>
                <a:lnTo>
                  <a:pt x="73" y="310"/>
                </a:lnTo>
                <a:lnTo>
                  <a:pt x="70" y="311"/>
                </a:lnTo>
                <a:lnTo>
                  <a:pt x="69" y="312"/>
                </a:lnTo>
                <a:lnTo>
                  <a:pt x="68" y="312"/>
                </a:lnTo>
                <a:lnTo>
                  <a:pt x="67" y="313"/>
                </a:lnTo>
                <a:lnTo>
                  <a:pt x="64" y="315"/>
                </a:lnTo>
                <a:lnTo>
                  <a:pt x="62" y="317"/>
                </a:lnTo>
                <a:lnTo>
                  <a:pt x="58" y="320"/>
                </a:lnTo>
                <a:lnTo>
                  <a:pt x="53" y="323"/>
                </a:lnTo>
                <a:lnTo>
                  <a:pt x="52" y="325"/>
                </a:lnTo>
                <a:lnTo>
                  <a:pt x="51" y="326"/>
                </a:lnTo>
                <a:lnTo>
                  <a:pt x="50" y="327"/>
                </a:lnTo>
                <a:lnTo>
                  <a:pt x="49" y="328"/>
                </a:lnTo>
                <a:lnTo>
                  <a:pt x="47" y="330"/>
                </a:lnTo>
                <a:lnTo>
                  <a:pt x="47" y="331"/>
                </a:lnTo>
                <a:lnTo>
                  <a:pt x="46" y="332"/>
                </a:lnTo>
                <a:lnTo>
                  <a:pt x="45" y="332"/>
                </a:lnTo>
                <a:lnTo>
                  <a:pt x="44" y="332"/>
                </a:lnTo>
                <a:lnTo>
                  <a:pt x="43" y="332"/>
                </a:lnTo>
                <a:lnTo>
                  <a:pt x="38" y="332"/>
                </a:lnTo>
                <a:lnTo>
                  <a:pt x="33" y="333"/>
                </a:lnTo>
                <a:lnTo>
                  <a:pt x="32" y="333"/>
                </a:lnTo>
                <a:lnTo>
                  <a:pt x="31" y="332"/>
                </a:lnTo>
                <a:lnTo>
                  <a:pt x="30" y="332"/>
                </a:lnTo>
                <a:lnTo>
                  <a:pt x="30" y="332"/>
                </a:lnTo>
                <a:lnTo>
                  <a:pt x="29" y="332"/>
                </a:lnTo>
                <a:lnTo>
                  <a:pt x="29" y="331"/>
                </a:lnTo>
                <a:lnTo>
                  <a:pt x="28" y="330"/>
                </a:lnTo>
                <a:lnTo>
                  <a:pt x="28" y="329"/>
                </a:lnTo>
                <a:lnTo>
                  <a:pt x="28" y="329"/>
                </a:lnTo>
                <a:lnTo>
                  <a:pt x="27" y="327"/>
                </a:lnTo>
                <a:lnTo>
                  <a:pt x="28" y="326"/>
                </a:lnTo>
                <a:lnTo>
                  <a:pt x="28" y="324"/>
                </a:lnTo>
                <a:lnTo>
                  <a:pt x="28" y="320"/>
                </a:lnTo>
                <a:lnTo>
                  <a:pt x="29" y="317"/>
                </a:lnTo>
                <a:lnTo>
                  <a:pt x="29" y="316"/>
                </a:lnTo>
                <a:lnTo>
                  <a:pt x="28" y="315"/>
                </a:lnTo>
                <a:lnTo>
                  <a:pt x="28" y="314"/>
                </a:lnTo>
                <a:lnTo>
                  <a:pt x="28" y="314"/>
                </a:lnTo>
                <a:lnTo>
                  <a:pt x="28" y="313"/>
                </a:lnTo>
                <a:lnTo>
                  <a:pt x="27" y="313"/>
                </a:lnTo>
                <a:lnTo>
                  <a:pt x="27" y="313"/>
                </a:lnTo>
                <a:lnTo>
                  <a:pt x="26" y="313"/>
                </a:lnTo>
                <a:lnTo>
                  <a:pt x="25" y="314"/>
                </a:lnTo>
                <a:lnTo>
                  <a:pt x="23" y="314"/>
                </a:lnTo>
                <a:lnTo>
                  <a:pt x="22" y="315"/>
                </a:lnTo>
                <a:lnTo>
                  <a:pt x="18" y="315"/>
                </a:lnTo>
                <a:lnTo>
                  <a:pt x="17" y="315"/>
                </a:lnTo>
                <a:lnTo>
                  <a:pt x="16" y="315"/>
                </a:lnTo>
                <a:lnTo>
                  <a:pt x="15" y="315"/>
                </a:lnTo>
                <a:lnTo>
                  <a:pt x="14" y="315"/>
                </a:lnTo>
                <a:lnTo>
                  <a:pt x="13" y="315"/>
                </a:lnTo>
                <a:lnTo>
                  <a:pt x="12" y="314"/>
                </a:lnTo>
                <a:lnTo>
                  <a:pt x="12" y="314"/>
                </a:lnTo>
                <a:lnTo>
                  <a:pt x="10" y="312"/>
                </a:lnTo>
                <a:lnTo>
                  <a:pt x="9" y="311"/>
                </a:lnTo>
                <a:lnTo>
                  <a:pt x="7" y="308"/>
                </a:lnTo>
                <a:lnTo>
                  <a:pt x="4" y="305"/>
                </a:lnTo>
                <a:lnTo>
                  <a:pt x="4" y="304"/>
                </a:lnTo>
                <a:lnTo>
                  <a:pt x="3" y="303"/>
                </a:lnTo>
                <a:lnTo>
                  <a:pt x="2" y="301"/>
                </a:lnTo>
                <a:lnTo>
                  <a:pt x="1" y="299"/>
                </a:lnTo>
                <a:lnTo>
                  <a:pt x="0" y="298"/>
                </a:lnTo>
                <a:lnTo>
                  <a:pt x="0" y="297"/>
                </a:lnTo>
                <a:lnTo>
                  <a:pt x="0" y="296"/>
                </a:lnTo>
                <a:lnTo>
                  <a:pt x="0" y="295"/>
                </a:lnTo>
                <a:lnTo>
                  <a:pt x="0" y="295"/>
                </a:lnTo>
                <a:lnTo>
                  <a:pt x="0" y="293"/>
                </a:lnTo>
                <a:lnTo>
                  <a:pt x="0" y="292"/>
                </a:lnTo>
                <a:lnTo>
                  <a:pt x="0" y="291"/>
                </a:lnTo>
                <a:lnTo>
                  <a:pt x="1" y="289"/>
                </a:lnTo>
                <a:lnTo>
                  <a:pt x="3" y="284"/>
                </a:lnTo>
                <a:lnTo>
                  <a:pt x="4" y="282"/>
                </a:lnTo>
                <a:lnTo>
                  <a:pt x="5" y="280"/>
                </a:lnTo>
                <a:lnTo>
                  <a:pt x="5" y="279"/>
                </a:lnTo>
                <a:lnTo>
                  <a:pt x="5" y="277"/>
                </a:lnTo>
                <a:lnTo>
                  <a:pt x="5" y="276"/>
                </a:lnTo>
                <a:lnTo>
                  <a:pt x="5" y="274"/>
                </a:lnTo>
                <a:lnTo>
                  <a:pt x="5" y="273"/>
                </a:lnTo>
                <a:lnTo>
                  <a:pt x="5" y="271"/>
                </a:lnTo>
                <a:lnTo>
                  <a:pt x="6" y="270"/>
                </a:lnTo>
                <a:lnTo>
                  <a:pt x="6" y="269"/>
                </a:lnTo>
                <a:lnTo>
                  <a:pt x="6" y="268"/>
                </a:lnTo>
                <a:lnTo>
                  <a:pt x="8" y="266"/>
                </a:lnTo>
                <a:lnTo>
                  <a:pt x="10" y="264"/>
                </a:lnTo>
                <a:lnTo>
                  <a:pt x="13" y="260"/>
                </a:lnTo>
                <a:lnTo>
                  <a:pt x="14" y="259"/>
                </a:lnTo>
                <a:lnTo>
                  <a:pt x="15" y="257"/>
                </a:lnTo>
                <a:lnTo>
                  <a:pt x="16" y="255"/>
                </a:lnTo>
                <a:lnTo>
                  <a:pt x="16" y="254"/>
                </a:lnTo>
                <a:lnTo>
                  <a:pt x="17" y="252"/>
                </a:lnTo>
                <a:lnTo>
                  <a:pt x="17" y="251"/>
                </a:lnTo>
                <a:lnTo>
                  <a:pt x="17" y="250"/>
                </a:lnTo>
                <a:lnTo>
                  <a:pt x="17" y="249"/>
                </a:lnTo>
                <a:lnTo>
                  <a:pt x="17" y="248"/>
                </a:lnTo>
                <a:lnTo>
                  <a:pt x="16" y="247"/>
                </a:lnTo>
                <a:lnTo>
                  <a:pt x="16" y="246"/>
                </a:lnTo>
                <a:lnTo>
                  <a:pt x="16" y="245"/>
                </a:lnTo>
                <a:lnTo>
                  <a:pt x="15" y="244"/>
                </a:lnTo>
                <a:lnTo>
                  <a:pt x="15" y="244"/>
                </a:lnTo>
                <a:lnTo>
                  <a:pt x="14" y="242"/>
                </a:lnTo>
                <a:lnTo>
                  <a:pt x="13" y="241"/>
                </a:lnTo>
                <a:lnTo>
                  <a:pt x="7" y="235"/>
                </a:lnTo>
                <a:lnTo>
                  <a:pt x="6" y="233"/>
                </a:lnTo>
                <a:lnTo>
                  <a:pt x="5" y="232"/>
                </a:lnTo>
                <a:lnTo>
                  <a:pt x="4" y="231"/>
                </a:lnTo>
                <a:lnTo>
                  <a:pt x="4" y="230"/>
                </a:lnTo>
                <a:lnTo>
                  <a:pt x="4" y="230"/>
                </a:lnTo>
                <a:lnTo>
                  <a:pt x="4" y="229"/>
                </a:lnTo>
                <a:lnTo>
                  <a:pt x="3" y="228"/>
                </a:lnTo>
                <a:lnTo>
                  <a:pt x="3" y="227"/>
                </a:lnTo>
                <a:lnTo>
                  <a:pt x="3" y="226"/>
                </a:lnTo>
                <a:lnTo>
                  <a:pt x="4" y="221"/>
                </a:lnTo>
                <a:lnTo>
                  <a:pt x="5" y="216"/>
                </a:lnTo>
                <a:lnTo>
                  <a:pt x="5" y="214"/>
                </a:lnTo>
                <a:lnTo>
                  <a:pt x="5" y="213"/>
                </a:lnTo>
                <a:lnTo>
                  <a:pt x="6" y="211"/>
                </a:lnTo>
                <a:lnTo>
                  <a:pt x="6" y="210"/>
                </a:lnTo>
                <a:lnTo>
                  <a:pt x="7" y="209"/>
                </a:lnTo>
                <a:lnTo>
                  <a:pt x="8" y="205"/>
                </a:lnTo>
                <a:lnTo>
                  <a:pt x="9" y="203"/>
                </a:lnTo>
                <a:lnTo>
                  <a:pt x="11" y="201"/>
                </a:lnTo>
                <a:lnTo>
                  <a:pt x="12" y="199"/>
                </a:lnTo>
                <a:lnTo>
                  <a:pt x="14" y="196"/>
                </a:lnTo>
                <a:lnTo>
                  <a:pt x="22" y="187"/>
                </a:lnTo>
                <a:lnTo>
                  <a:pt x="23" y="186"/>
                </a:lnTo>
                <a:lnTo>
                  <a:pt x="24" y="185"/>
                </a:lnTo>
                <a:lnTo>
                  <a:pt x="25" y="183"/>
                </a:lnTo>
                <a:lnTo>
                  <a:pt x="26" y="181"/>
                </a:lnTo>
                <a:lnTo>
                  <a:pt x="26" y="180"/>
                </a:lnTo>
                <a:lnTo>
                  <a:pt x="27" y="178"/>
                </a:lnTo>
                <a:lnTo>
                  <a:pt x="28" y="176"/>
                </a:lnTo>
                <a:lnTo>
                  <a:pt x="28" y="175"/>
                </a:lnTo>
                <a:lnTo>
                  <a:pt x="28" y="173"/>
                </a:lnTo>
                <a:lnTo>
                  <a:pt x="28" y="171"/>
                </a:lnTo>
                <a:lnTo>
                  <a:pt x="28" y="168"/>
                </a:lnTo>
                <a:lnTo>
                  <a:pt x="28" y="162"/>
                </a:lnTo>
                <a:lnTo>
                  <a:pt x="28" y="155"/>
                </a:lnTo>
                <a:lnTo>
                  <a:pt x="28" y="153"/>
                </a:lnTo>
                <a:lnTo>
                  <a:pt x="28" y="151"/>
                </a:lnTo>
                <a:lnTo>
                  <a:pt x="28" y="149"/>
                </a:lnTo>
                <a:lnTo>
                  <a:pt x="29" y="148"/>
                </a:lnTo>
                <a:lnTo>
                  <a:pt x="29" y="146"/>
                </a:lnTo>
                <a:lnTo>
                  <a:pt x="31" y="141"/>
                </a:lnTo>
                <a:lnTo>
                  <a:pt x="32" y="139"/>
                </a:lnTo>
                <a:lnTo>
                  <a:pt x="32" y="138"/>
                </a:lnTo>
                <a:lnTo>
                  <a:pt x="33" y="137"/>
                </a:lnTo>
                <a:lnTo>
                  <a:pt x="33" y="135"/>
                </a:lnTo>
                <a:lnTo>
                  <a:pt x="33" y="131"/>
                </a:lnTo>
                <a:lnTo>
                  <a:pt x="34" y="128"/>
                </a:lnTo>
                <a:lnTo>
                  <a:pt x="34" y="126"/>
                </a:lnTo>
                <a:lnTo>
                  <a:pt x="35" y="125"/>
                </a:lnTo>
                <a:lnTo>
                  <a:pt x="35" y="124"/>
                </a:lnTo>
                <a:lnTo>
                  <a:pt x="36" y="122"/>
                </a:lnTo>
                <a:lnTo>
                  <a:pt x="38" y="119"/>
                </a:lnTo>
                <a:lnTo>
                  <a:pt x="45" y="111"/>
                </a:lnTo>
                <a:lnTo>
                  <a:pt x="48" y="107"/>
                </a:lnTo>
                <a:lnTo>
                  <a:pt x="50" y="105"/>
                </a:lnTo>
                <a:lnTo>
                  <a:pt x="51" y="104"/>
                </a:lnTo>
                <a:lnTo>
                  <a:pt x="54" y="102"/>
                </a:lnTo>
                <a:lnTo>
                  <a:pt x="55" y="101"/>
                </a:lnTo>
                <a:lnTo>
                  <a:pt x="56" y="100"/>
                </a:lnTo>
                <a:lnTo>
                  <a:pt x="60" y="97"/>
                </a:lnTo>
                <a:lnTo>
                  <a:pt x="61" y="96"/>
                </a:lnTo>
                <a:lnTo>
                  <a:pt x="62" y="95"/>
                </a:lnTo>
                <a:lnTo>
                  <a:pt x="63" y="94"/>
                </a:lnTo>
                <a:lnTo>
                  <a:pt x="65" y="93"/>
                </a:lnTo>
                <a:lnTo>
                  <a:pt x="66" y="92"/>
                </a:lnTo>
                <a:lnTo>
                  <a:pt x="69" y="91"/>
                </a:lnTo>
                <a:lnTo>
                  <a:pt x="71" y="91"/>
                </a:lnTo>
                <a:lnTo>
                  <a:pt x="72" y="90"/>
                </a:lnTo>
                <a:lnTo>
                  <a:pt x="74" y="88"/>
                </a:lnTo>
                <a:lnTo>
                  <a:pt x="75" y="87"/>
                </a:lnTo>
                <a:lnTo>
                  <a:pt x="77" y="86"/>
                </a:lnTo>
                <a:lnTo>
                  <a:pt x="81" y="81"/>
                </a:lnTo>
                <a:lnTo>
                  <a:pt x="84" y="78"/>
                </a:lnTo>
                <a:lnTo>
                  <a:pt x="86" y="76"/>
                </a:lnTo>
                <a:lnTo>
                  <a:pt x="87" y="75"/>
                </a:lnTo>
                <a:lnTo>
                  <a:pt x="88" y="75"/>
                </a:lnTo>
                <a:lnTo>
                  <a:pt x="89" y="74"/>
                </a:lnTo>
                <a:lnTo>
                  <a:pt x="90" y="74"/>
                </a:lnTo>
                <a:lnTo>
                  <a:pt x="91" y="74"/>
                </a:lnTo>
                <a:lnTo>
                  <a:pt x="93" y="74"/>
                </a:lnTo>
                <a:lnTo>
                  <a:pt x="95" y="75"/>
                </a:lnTo>
                <a:lnTo>
                  <a:pt x="97" y="75"/>
                </a:lnTo>
                <a:lnTo>
                  <a:pt x="99" y="75"/>
                </a:lnTo>
                <a:lnTo>
                  <a:pt x="100" y="75"/>
                </a:lnTo>
                <a:lnTo>
                  <a:pt x="101" y="75"/>
                </a:lnTo>
                <a:lnTo>
                  <a:pt x="102" y="75"/>
                </a:lnTo>
                <a:lnTo>
                  <a:pt x="103" y="75"/>
                </a:lnTo>
                <a:lnTo>
                  <a:pt x="104" y="74"/>
                </a:lnTo>
                <a:lnTo>
                  <a:pt x="105" y="74"/>
                </a:lnTo>
                <a:lnTo>
                  <a:pt x="105" y="73"/>
                </a:lnTo>
                <a:lnTo>
                  <a:pt x="106" y="73"/>
                </a:lnTo>
                <a:lnTo>
                  <a:pt x="106" y="71"/>
                </a:lnTo>
                <a:lnTo>
                  <a:pt x="107" y="70"/>
                </a:lnTo>
                <a:lnTo>
                  <a:pt x="107" y="69"/>
                </a:lnTo>
                <a:lnTo>
                  <a:pt x="108" y="66"/>
                </a:lnTo>
                <a:lnTo>
                  <a:pt x="108" y="63"/>
                </a:lnTo>
                <a:lnTo>
                  <a:pt x="108" y="60"/>
                </a:lnTo>
                <a:lnTo>
                  <a:pt x="109" y="48"/>
                </a:lnTo>
                <a:lnTo>
                  <a:pt x="109" y="48"/>
                </a:lnTo>
                <a:lnTo>
                  <a:pt x="110" y="48"/>
                </a:lnTo>
                <a:lnTo>
                  <a:pt x="110" y="48"/>
                </a:lnTo>
                <a:lnTo>
                  <a:pt x="111" y="47"/>
                </a:lnTo>
                <a:lnTo>
                  <a:pt x="112" y="47"/>
                </a:lnTo>
                <a:lnTo>
                  <a:pt x="114" y="46"/>
                </a:lnTo>
                <a:lnTo>
                  <a:pt x="115" y="45"/>
                </a:lnTo>
                <a:lnTo>
                  <a:pt x="118" y="42"/>
                </a:lnTo>
                <a:lnTo>
                  <a:pt x="120" y="40"/>
                </a:lnTo>
                <a:lnTo>
                  <a:pt x="122" y="39"/>
                </a:lnTo>
                <a:lnTo>
                  <a:pt x="124" y="38"/>
                </a:lnTo>
                <a:lnTo>
                  <a:pt x="127" y="37"/>
                </a:lnTo>
                <a:lnTo>
                  <a:pt x="130" y="36"/>
                </a:lnTo>
                <a:lnTo>
                  <a:pt x="133" y="35"/>
                </a:lnTo>
                <a:lnTo>
                  <a:pt x="135" y="34"/>
                </a:lnTo>
                <a:lnTo>
                  <a:pt x="137" y="34"/>
                </a:lnTo>
                <a:lnTo>
                  <a:pt x="139" y="34"/>
                </a:lnTo>
                <a:lnTo>
                  <a:pt x="142" y="34"/>
                </a:lnTo>
                <a:lnTo>
                  <a:pt x="144" y="34"/>
                </a:lnTo>
                <a:lnTo>
                  <a:pt x="148" y="34"/>
                </a:lnTo>
                <a:lnTo>
                  <a:pt x="156" y="34"/>
                </a:lnTo>
                <a:lnTo>
                  <a:pt x="158" y="34"/>
                </a:lnTo>
                <a:lnTo>
                  <a:pt x="160" y="34"/>
                </a:lnTo>
                <a:lnTo>
                  <a:pt x="162" y="34"/>
                </a:lnTo>
                <a:lnTo>
                  <a:pt x="164" y="33"/>
                </a:lnTo>
                <a:lnTo>
                  <a:pt x="166" y="33"/>
                </a:lnTo>
                <a:lnTo>
                  <a:pt x="170" y="32"/>
                </a:lnTo>
                <a:lnTo>
                  <a:pt x="172" y="32"/>
                </a:lnTo>
                <a:lnTo>
                  <a:pt x="173" y="31"/>
                </a:lnTo>
                <a:lnTo>
                  <a:pt x="175" y="32"/>
                </a:lnTo>
                <a:lnTo>
                  <a:pt x="176" y="32"/>
                </a:lnTo>
                <a:lnTo>
                  <a:pt x="178" y="32"/>
                </a:lnTo>
                <a:lnTo>
                  <a:pt x="181" y="33"/>
                </a:lnTo>
                <a:lnTo>
                  <a:pt x="182" y="34"/>
                </a:lnTo>
                <a:lnTo>
                  <a:pt x="183" y="34"/>
                </a:lnTo>
                <a:lnTo>
                  <a:pt x="185" y="34"/>
                </a:lnTo>
                <a:lnTo>
                  <a:pt x="186" y="34"/>
                </a:lnTo>
                <a:lnTo>
                  <a:pt x="188" y="34"/>
                </a:lnTo>
                <a:lnTo>
                  <a:pt x="190" y="34"/>
                </a:lnTo>
                <a:lnTo>
                  <a:pt x="192" y="33"/>
                </a:lnTo>
                <a:lnTo>
                  <a:pt x="195" y="32"/>
                </a:lnTo>
                <a:lnTo>
                  <a:pt x="197" y="30"/>
                </a:lnTo>
                <a:lnTo>
                  <a:pt x="199" y="29"/>
                </a:lnTo>
                <a:lnTo>
                  <a:pt x="201" y="28"/>
                </a:lnTo>
                <a:lnTo>
                  <a:pt x="203" y="26"/>
                </a:lnTo>
                <a:lnTo>
                  <a:pt x="206" y="23"/>
                </a:lnTo>
                <a:lnTo>
                  <a:pt x="208" y="21"/>
                </a:lnTo>
                <a:lnTo>
                  <a:pt x="210" y="19"/>
                </a:lnTo>
                <a:lnTo>
                  <a:pt x="212" y="17"/>
                </a:lnTo>
                <a:lnTo>
                  <a:pt x="213" y="15"/>
                </a:lnTo>
                <a:lnTo>
                  <a:pt x="214" y="14"/>
                </a:lnTo>
                <a:lnTo>
                  <a:pt x="214" y="12"/>
                </a:lnTo>
                <a:lnTo>
                  <a:pt x="215" y="11"/>
                </a:lnTo>
                <a:lnTo>
                  <a:pt x="215" y="10"/>
                </a:lnTo>
                <a:lnTo>
                  <a:pt x="217" y="3"/>
                </a:lnTo>
                <a:lnTo>
                  <a:pt x="218" y="2"/>
                </a:lnTo>
                <a:lnTo>
                  <a:pt x="218" y="1"/>
                </a:lnTo>
                <a:lnTo>
                  <a:pt x="219" y="1"/>
                </a:lnTo>
                <a:lnTo>
                  <a:pt x="219" y="0"/>
                </a:lnTo>
                <a:lnTo>
                  <a:pt x="220" y="0"/>
                </a:lnTo>
                <a:lnTo>
                  <a:pt x="221" y="0"/>
                </a:lnTo>
                <a:lnTo>
                  <a:pt x="222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9" name="Freeform 292">
            <a:extLst>
              <a:ext uri="{FF2B5EF4-FFF2-40B4-BE49-F238E27FC236}">
                <a16:creationId xmlns:a16="http://schemas.microsoft.com/office/drawing/2014/main" id="{0BFB0321-78B8-4AFC-B7BC-51A36D2A18F9}"/>
              </a:ext>
            </a:extLst>
          </p:cNvPr>
          <p:cNvSpPr>
            <a:spLocks/>
          </p:cNvSpPr>
          <p:nvPr/>
        </p:nvSpPr>
        <p:spPr bwMode="auto">
          <a:xfrm>
            <a:off x="10636830" y="3949210"/>
            <a:ext cx="1206958" cy="1233172"/>
          </a:xfrm>
          <a:custGeom>
            <a:avLst/>
            <a:gdLst>
              <a:gd name="T0" fmla="*/ 139 w 635"/>
              <a:gd name="T1" fmla="*/ 11 h 593"/>
              <a:gd name="T2" fmla="*/ 139 w 635"/>
              <a:gd name="T3" fmla="*/ 33 h 593"/>
              <a:gd name="T4" fmla="*/ 152 w 635"/>
              <a:gd name="T5" fmla="*/ 62 h 593"/>
              <a:gd name="T6" fmla="*/ 136 w 635"/>
              <a:gd name="T7" fmla="*/ 79 h 593"/>
              <a:gd name="T8" fmla="*/ 93 w 635"/>
              <a:gd name="T9" fmla="*/ 100 h 593"/>
              <a:gd name="T10" fmla="*/ 91 w 635"/>
              <a:gd name="T11" fmla="*/ 117 h 593"/>
              <a:gd name="T12" fmla="*/ 121 w 635"/>
              <a:gd name="T13" fmla="*/ 138 h 593"/>
              <a:gd name="T14" fmla="*/ 144 w 635"/>
              <a:gd name="T15" fmla="*/ 151 h 593"/>
              <a:gd name="T16" fmla="*/ 168 w 635"/>
              <a:gd name="T17" fmla="*/ 194 h 593"/>
              <a:gd name="T18" fmla="*/ 194 w 635"/>
              <a:gd name="T19" fmla="*/ 217 h 593"/>
              <a:gd name="T20" fmla="*/ 227 w 635"/>
              <a:gd name="T21" fmla="*/ 217 h 593"/>
              <a:gd name="T22" fmla="*/ 268 w 635"/>
              <a:gd name="T23" fmla="*/ 197 h 593"/>
              <a:gd name="T24" fmla="*/ 276 w 635"/>
              <a:gd name="T25" fmla="*/ 185 h 593"/>
              <a:gd name="T26" fmla="*/ 263 w 635"/>
              <a:gd name="T27" fmla="*/ 174 h 593"/>
              <a:gd name="T28" fmla="*/ 279 w 635"/>
              <a:gd name="T29" fmla="*/ 166 h 593"/>
              <a:gd name="T30" fmla="*/ 304 w 635"/>
              <a:gd name="T31" fmla="*/ 200 h 593"/>
              <a:gd name="T32" fmla="*/ 330 w 635"/>
              <a:gd name="T33" fmla="*/ 208 h 593"/>
              <a:gd name="T34" fmla="*/ 348 w 635"/>
              <a:gd name="T35" fmla="*/ 209 h 593"/>
              <a:gd name="T36" fmla="*/ 375 w 635"/>
              <a:gd name="T37" fmla="*/ 227 h 593"/>
              <a:gd name="T38" fmla="*/ 393 w 635"/>
              <a:gd name="T39" fmla="*/ 251 h 593"/>
              <a:gd name="T40" fmla="*/ 405 w 635"/>
              <a:gd name="T41" fmla="*/ 238 h 593"/>
              <a:gd name="T42" fmla="*/ 440 w 635"/>
              <a:gd name="T43" fmla="*/ 241 h 593"/>
              <a:gd name="T44" fmla="*/ 482 w 635"/>
              <a:gd name="T45" fmla="*/ 260 h 593"/>
              <a:gd name="T46" fmla="*/ 493 w 635"/>
              <a:gd name="T47" fmla="*/ 247 h 593"/>
              <a:gd name="T48" fmla="*/ 505 w 635"/>
              <a:gd name="T49" fmla="*/ 258 h 593"/>
              <a:gd name="T50" fmla="*/ 513 w 635"/>
              <a:gd name="T51" fmla="*/ 283 h 593"/>
              <a:gd name="T52" fmla="*/ 509 w 635"/>
              <a:gd name="T53" fmla="*/ 310 h 593"/>
              <a:gd name="T54" fmla="*/ 534 w 635"/>
              <a:gd name="T55" fmla="*/ 373 h 593"/>
              <a:gd name="T56" fmla="*/ 562 w 635"/>
              <a:gd name="T57" fmla="*/ 386 h 593"/>
              <a:gd name="T58" fmla="*/ 588 w 635"/>
              <a:gd name="T59" fmla="*/ 400 h 593"/>
              <a:gd name="T60" fmla="*/ 611 w 635"/>
              <a:gd name="T61" fmla="*/ 410 h 593"/>
              <a:gd name="T62" fmla="*/ 630 w 635"/>
              <a:gd name="T63" fmla="*/ 475 h 593"/>
              <a:gd name="T64" fmla="*/ 629 w 635"/>
              <a:gd name="T65" fmla="*/ 505 h 593"/>
              <a:gd name="T66" fmla="*/ 589 w 635"/>
              <a:gd name="T67" fmla="*/ 523 h 593"/>
              <a:gd name="T68" fmla="*/ 537 w 635"/>
              <a:gd name="T69" fmla="*/ 522 h 593"/>
              <a:gd name="T70" fmla="*/ 513 w 635"/>
              <a:gd name="T71" fmla="*/ 520 h 593"/>
              <a:gd name="T72" fmla="*/ 503 w 635"/>
              <a:gd name="T73" fmla="*/ 542 h 593"/>
              <a:gd name="T74" fmla="*/ 473 w 635"/>
              <a:gd name="T75" fmla="*/ 587 h 593"/>
              <a:gd name="T76" fmla="*/ 447 w 635"/>
              <a:gd name="T77" fmla="*/ 593 h 593"/>
              <a:gd name="T78" fmla="*/ 429 w 635"/>
              <a:gd name="T79" fmla="*/ 571 h 593"/>
              <a:gd name="T80" fmla="*/ 400 w 635"/>
              <a:gd name="T81" fmla="*/ 538 h 593"/>
              <a:gd name="T82" fmla="*/ 370 w 635"/>
              <a:gd name="T83" fmla="*/ 536 h 593"/>
              <a:gd name="T84" fmla="*/ 330 w 635"/>
              <a:gd name="T85" fmla="*/ 521 h 593"/>
              <a:gd name="T86" fmla="*/ 273 w 635"/>
              <a:gd name="T87" fmla="*/ 527 h 593"/>
              <a:gd name="T88" fmla="*/ 251 w 635"/>
              <a:gd name="T89" fmla="*/ 509 h 593"/>
              <a:gd name="T90" fmla="*/ 230 w 635"/>
              <a:gd name="T91" fmla="*/ 496 h 593"/>
              <a:gd name="T92" fmla="*/ 212 w 635"/>
              <a:gd name="T93" fmla="*/ 501 h 593"/>
              <a:gd name="T94" fmla="*/ 210 w 635"/>
              <a:gd name="T95" fmla="*/ 485 h 593"/>
              <a:gd name="T96" fmla="*/ 173 w 635"/>
              <a:gd name="T97" fmla="*/ 444 h 593"/>
              <a:gd name="T98" fmla="*/ 156 w 635"/>
              <a:gd name="T99" fmla="*/ 425 h 593"/>
              <a:gd name="T100" fmla="*/ 137 w 635"/>
              <a:gd name="T101" fmla="*/ 419 h 593"/>
              <a:gd name="T102" fmla="*/ 137 w 635"/>
              <a:gd name="T103" fmla="*/ 385 h 593"/>
              <a:gd name="T104" fmla="*/ 126 w 635"/>
              <a:gd name="T105" fmla="*/ 367 h 593"/>
              <a:gd name="T106" fmla="*/ 87 w 635"/>
              <a:gd name="T107" fmla="*/ 373 h 593"/>
              <a:gd name="T108" fmla="*/ 60 w 635"/>
              <a:gd name="T109" fmla="*/ 351 h 593"/>
              <a:gd name="T110" fmla="*/ 46 w 635"/>
              <a:gd name="T111" fmla="*/ 324 h 593"/>
              <a:gd name="T112" fmla="*/ 34 w 635"/>
              <a:gd name="T113" fmla="*/ 299 h 593"/>
              <a:gd name="T114" fmla="*/ 32 w 635"/>
              <a:gd name="T115" fmla="*/ 323 h 593"/>
              <a:gd name="T116" fmla="*/ 17 w 635"/>
              <a:gd name="T117" fmla="*/ 329 h 593"/>
              <a:gd name="T118" fmla="*/ 3 w 635"/>
              <a:gd name="T119" fmla="*/ 347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35" h="593">
                <a:moveTo>
                  <a:pt x="126" y="0"/>
                </a:moveTo>
                <a:lnTo>
                  <a:pt x="126" y="0"/>
                </a:lnTo>
                <a:lnTo>
                  <a:pt x="127" y="0"/>
                </a:lnTo>
                <a:lnTo>
                  <a:pt x="128" y="1"/>
                </a:lnTo>
                <a:lnTo>
                  <a:pt x="129" y="1"/>
                </a:lnTo>
                <a:lnTo>
                  <a:pt x="130" y="2"/>
                </a:lnTo>
                <a:lnTo>
                  <a:pt x="132" y="3"/>
                </a:lnTo>
                <a:lnTo>
                  <a:pt x="132" y="3"/>
                </a:lnTo>
                <a:lnTo>
                  <a:pt x="133" y="4"/>
                </a:lnTo>
                <a:lnTo>
                  <a:pt x="135" y="5"/>
                </a:lnTo>
                <a:lnTo>
                  <a:pt x="135" y="6"/>
                </a:lnTo>
                <a:lnTo>
                  <a:pt x="136" y="7"/>
                </a:lnTo>
                <a:lnTo>
                  <a:pt x="137" y="8"/>
                </a:lnTo>
                <a:lnTo>
                  <a:pt x="137" y="10"/>
                </a:lnTo>
                <a:lnTo>
                  <a:pt x="137" y="10"/>
                </a:lnTo>
                <a:lnTo>
                  <a:pt x="137" y="10"/>
                </a:lnTo>
                <a:lnTo>
                  <a:pt x="139" y="11"/>
                </a:lnTo>
                <a:lnTo>
                  <a:pt x="140" y="11"/>
                </a:lnTo>
                <a:lnTo>
                  <a:pt x="141" y="11"/>
                </a:lnTo>
                <a:lnTo>
                  <a:pt x="142" y="12"/>
                </a:lnTo>
                <a:lnTo>
                  <a:pt x="143" y="12"/>
                </a:lnTo>
                <a:lnTo>
                  <a:pt x="143" y="13"/>
                </a:lnTo>
                <a:lnTo>
                  <a:pt x="144" y="14"/>
                </a:lnTo>
                <a:lnTo>
                  <a:pt x="144" y="14"/>
                </a:lnTo>
                <a:lnTo>
                  <a:pt x="144" y="15"/>
                </a:lnTo>
                <a:lnTo>
                  <a:pt x="144" y="16"/>
                </a:lnTo>
                <a:lnTo>
                  <a:pt x="144" y="17"/>
                </a:lnTo>
                <a:lnTo>
                  <a:pt x="144" y="18"/>
                </a:lnTo>
                <a:lnTo>
                  <a:pt x="143" y="20"/>
                </a:lnTo>
                <a:lnTo>
                  <a:pt x="141" y="26"/>
                </a:lnTo>
                <a:lnTo>
                  <a:pt x="140" y="28"/>
                </a:lnTo>
                <a:lnTo>
                  <a:pt x="140" y="30"/>
                </a:lnTo>
                <a:lnTo>
                  <a:pt x="139" y="31"/>
                </a:lnTo>
                <a:lnTo>
                  <a:pt x="139" y="33"/>
                </a:lnTo>
                <a:lnTo>
                  <a:pt x="139" y="35"/>
                </a:lnTo>
                <a:lnTo>
                  <a:pt x="139" y="36"/>
                </a:lnTo>
                <a:lnTo>
                  <a:pt x="140" y="38"/>
                </a:lnTo>
                <a:lnTo>
                  <a:pt x="140" y="39"/>
                </a:lnTo>
                <a:lnTo>
                  <a:pt x="141" y="41"/>
                </a:lnTo>
                <a:lnTo>
                  <a:pt x="141" y="42"/>
                </a:lnTo>
                <a:lnTo>
                  <a:pt x="142" y="44"/>
                </a:lnTo>
                <a:lnTo>
                  <a:pt x="144" y="45"/>
                </a:lnTo>
                <a:lnTo>
                  <a:pt x="147" y="50"/>
                </a:lnTo>
                <a:lnTo>
                  <a:pt x="149" y="52"/>
                </a:lnTo>
                <a:lnTo>
                  <a:pt x="150" y="53"/>
                </a:lnTo>
                <a:lnTo>
                  <a:pt x="150" y="54"/>
                </a:lnTo>
                <a:lnTo>
                  <a:pt x="151" y="55"/>
                </a:lnTo>
                <a:lnTo>
                  <a:pt x="151" y="56"/>
                </a:lnTo>
                <a:lnTo>
                  <a:pt x="151" y="58"/>
                </a:lnTo>
                <a:lnTo>
                  <a:pt x="152" y="60"/>
                </a:lnTo>
                <a:lnTo>
                  <a:pt x="152" y="62"/>
                </a:lnTo>
                <a:lnTo>
                  <a:pt x="152" y="64"/>
                </a:lnTo>
                <a:lnTo>
                  <a:pt x="151" y="66"/>
                </a:lnTo>
                <a:lnTo>
                  <a:pt x="151" y="67"/>
                </a:lnTo>
                <a:lnTo>
                  <a:pt x="151" y="69"/>
                </a:lnTo>
                <a:lnTo>
                  <a:pt x="150" y="70"/>
                </a:lnTo>
                <a:lnTo>
                  <a:pt x="150" y="71"/>
                </a:lnTo>
                <a:lnTo>
                  <a:pt x="149" y="72"/>
                </a:lnTo>
                <a:lnTo>
                  <a:pt x="149" y="72"/>
                </a:lnTo>
                <a:lnTo>
                  <a:pt x="148" y="73"/>
                </a:lnTo>
                <a:lnTo>
                  <a:pt x="146" y="74"/>
                </a:lnTo>
                <a:lnTo>
                  <a:pt x="145" y="75"/>
                </a:lnTo>
                <a:lnTo>
                  <a:pt x="144" y="75"/>
                </a:lnTo>
                <a:lnTo>
                  <a:pt x="143" y="76"/>
                </a:lnTo>
                <a:lnTo>
                  <a:pt x="140" y="77"/>
                </a:lnTo>
                <a:lnTo>
                  <a:pt x="139" y="77"/>
                </a:lnTo>
                <a:lnTo>
                  <a:pt x="137" y="78"/>
                </a:lnTo>
                <a:lnTo>
                  <a:pt x="136" y="79"/>
                </a:lnTo>
                <a:lnTo>
                  <a:pt x="135" y="80"/>
                </a:lnTo>
                <a:lnTo>
                  <a:pt x="134" y="81"/>
                </a:lnTo>
                <a:lnTo>
                  <a:pt x="133" y="81"/>
                </a:lnTo>
                <a:lnTo>
                  <a:pt x="131" y="84"/>
                </a:lnTo>
                <a:lnTo>
                  <a:pt x="131" y="85"/>
                </a:lnTo>
                <a:lnTo>
                  <a:pt x="130" y="86"/>
                </a:lnTo>
                <a:lnTo>
                  <a:pt x="129" y="87"/>
                </a:lnTo>
                <a:lnTo>
                  <a:pt x="128" y="88"/>
                </a:lnTo>
                <a:lnTo>
                  <a:pt x="127" y="88"/>
                </a:lnTo>
                <a:lnTo>
                  <a:pt x="126" y="89"/>
                </a:lnTo>
                <a:lnTo>
                  <a:pt x="125" y="89"/>
                </a:lnTo>
                <a:lnTo>
                  <a:pt x="124" y="90"/>
                </a:lnTo>
                <a:lnTo>
                  <a:pt x="121" y="91"/>
                </a:lnTo>
                <a:lnTo>
                  <a:pt x="114" y="93"/>
                </a:lnTo>
                <a:lnTo>
                  <a:pt x="105" y="96"/>
                </a:lnTo>
                <a:lnTo>
                  <a:pt x="101" y="97"/>
                </a:lnTo>
                <a:lnTo>
                  <a:pt x="93" y="100"/>
                </a:lnTo>
                <a:lnTo>
                  <a:pt x="92" y="100"/>
                </a:lnTo>
                <a:lnTo>
                  <a:pt x="91" y="101"/>
                </a:lnTo>
                <a:lnTo>
                  <a:pt x="90" y="102"/>
                </a:lnTo>
                <a:lnTo>
                  <a:pt x="89" y="103"/>
                </a:lnTo>
                <a:lnTo>
                  <a:pt x="88" y="103"/>
                </a:lnTo>
                <a:lnTo>
                  <a:pt x="88" y="104"/>
                </a:lnTo>
                <a:lnTo>
                  <a:pt x="88" y="105"/>
                </a:lnTo>
                <a:lnTo>
                  <a:pt x="87" y="106"/>
                </a:lnTo>
                <a:lnTo>
                  <a:pt x="87" y="107"/>
                </a:lnTo>
                <a:lnTo>
                  <a:pt x="87" y="109"/>
                </a:lnTo>
                <a:lnTo>
                  <a:pt x="88" y="109"/>
                </a:lnTo>
                <a:lnTo>
                  <a:pt x="88" y="110"/>
                </a:lnTo>
                <a:lnTo>
                  <a:pt x="88" y="112"/>
                </a:lnTo>
                <a:lnTo>
                  <a:pt x="89" y="113"/>
                </a:lnTo>
                <a:lnTo>
                  <a:pt x="90" y="114"/>
                </a:lnTo>
                <a:lnTo>
                  <a:pt x="91" y="115"/>
                </a:lnTo>
                <a:lnTo>
                  <a:pt x="91" y="117"/>
                </a:lnTo>
                <a:lnTo>
                  <a:pt x="92" y="118"/>
                </a:lnTo>
                <a:lnTo>
                  <a:pt x="93" y="119"/>
                </a:lnTo>
                <a:lnTo>
                  <a:pt x="95" y="121"/>
                </a:lnTo>
                <a:lnTo>
                  <a:pt x="100" y="125"/>
                </a:lnTo>
                <a:lnTo>
                  <a:pt x="102" y="127"/>
                </a:lnTo>
                <a:lnTo>
                  <a:pt x="104" y="129"/>
                </a:lnTo>
                <a:lnTo>
                  <a:pt x="107" y="132"/>
                </a:lnTo>
                <a:lnTo>
                  <a:pt x="108" y="134"/>
                </a:lnTo>
                <a:lnTo>
                  <a:pt x="109" y="135"/>
                </a:lnTo>
                <a:lnTo>
                  <a:pt x="111" y="136"/>
                </a:lnTo>
                <a:lnTo>
                  <a:pt x="112" y="137"/>
                </a:lnTo>
                <a:lnTo>
                  <a:pt x="114" y="138"/>
                </a:lnTo>
                <a:lnTo>
                  <a:pt x="116" y="138"/>
                </a:lnTo>
                <a:lnTo>
                  <a:pt x="118" y="139"/>
                </a:lnTo>
                <a:lnTo>
                  <a:pt x="119" y="139"/>
                </a:lnTo>
                <a:lnTo>
                  <a:pt x="120" y="138"/>
                </a:lnTo>
                <a:lnTo>
                  <a:pt x="121" y="138"/>
                </a:lnTo>
                <a:lnTo>
                  <a:pt x="124" y="137"/>
                </a:lnTo>
                <a:lnTo>
                  <a:pt x="125" y="137"/>
                </a:lnTo>
                <a:lnTo>
                  <a:pt x="126" y="137"/>
                </a:lnTo>
                <a:lnTo>
                  <a:pt x="127" y="137"/>
                </a:lnTo>
                <a:lnTo>
                  <a:pt x="128" y="137"/>
                </a:lnTo>
                <a:lnTo>
                  <a:pt x="130" y="137"/>
                </a:lnTo>
                <a:lnTo>
                  <a:pt x="131" y="138"/>
                </a:lnTo>
                <a:lnTo>
                  <a:pt x="132" y="138"/>
                </a:lnTo>
                <a:lnTo>
                  <a:pt x="133" y="138"/>
                </a:lnTo>
                <a:lnTo>
                  <a:pt x="134" y="139"/>
                </a:lnTo>
                <a:lnTo>
                  <a:pt x="135" y="140"/>
                </a:lnTo>
                <a:lnTo>
                  <a:pt x="137" y="141"/>
                </a:lnTo>
                <a:lnTo>
                  <a:pt x="138" y="142"/>
                </a:lnTo>
                <a:lnTo>
                  <a:pt x="139" y="144"/>
                </a:lnTo>
                <a:lnTo>
                  <a:pt x="141" y="145"/>
                </a:lnTo>
                <a:lnTo>
                  <a:pt x="142" y="146"/>
                </a:lnTo>
                <a:lnTo>
                  <a:pt x="144" y="151"/>
                </a:lnTo>
                <a:lnTo>
                  <a:pt x="146" y="153"/>
                </a:lnTo>
                <a:lnTo>
                  <a:pt x="151" y="159"/>
                </a:lnTo>
                <a:lnTo>
                  <a:pt x="152" y="161"/>
                </a:lnTo>
                <a:lnTo>
                  <a:pt x="154" y="164"/>
                </a:lnTo>
                <a:lnTo>
                  <a:pt x="154" y="165"/>
                </a:lnTo>
                <a:lnTo>
                  <a:pt x="155" y="166"/>
                </a:lnTo>
                <a:lnTo>
                  <a:pt x="156" y="169"/>
                </a:lnTo>
                <a:lnTo>
                  <a:pt x="157" y="170"/>
                </a:lnTo>
                <a:lnTo>
                  <a:pt x="159" y="176"/>
                </a:lnTo>
                <a:lnTo>
                  <a:pt x="160" y="178"/>
                </a:lnTo>
                <a:lnTo>
                  <a:pt x="161" y="180"/>
                </a:lnTo>
                <a:lnTo>
                  <a:pt x="162" y="185"/>
                </a:lnTo>
                <a:lnTo>
                  <a:pt x="164" y="190"/>
                </a:lnTo>
                <a:lnTo>
                  <a:pt x="165" y="191"/>
                </a:lnTo>
                <a:lnTo>
                  <a:pt x="166" y="192"/>
                </a:lnTo>
                <a:lnTo>
                  <a:pt x="167" y="193"/>
                </a:lnTo>
                <a:lnTo>
                  <a:pt x="168" y="194"/>
                </a:lnTo>
                <a:lnTo>
                  <a:pt x="169" y="195"/>
                </a:lnTo>
                <a:lnTo>
                  <a:pt x="170" y="196"/>
                </a:lnTo>
                <a:lnTo>
                  <a:pt x="173" y="198"/>
                </a:lnTo>
                <a:lnTo>
                  <a:pt x="175" y="199"/>
                </a:lnTo>
                <a:lnTo>
                  <a:pt x="180" y="201"/>
                </a:lnTo>
                <a:lnTo>
                  <a:pt x="181" y="202"/>
                </a:lnTo>
                <a:lnTo>
                  <a:pt x="183" y="203"/>
                </a:lnTo>
                <a:lnTo>
                  <a:pt x="184" y="204"/>
                </a:lnTo>
                <a:lnTo>
                  <a:pt x="185" y="205"/>
                </a:lnTo>
                <a:lnTo>
                  <a:pt x="186" y="206"/>
                </a:lnTo>
                <a:lnTo>
                  <a:pt x="187" y="207"/>
                </a:lnTo>
                <a:lnTo>
                  <a:pt x="188" y="210"/>
                </a:lnTo>
                <a:lnTo>
                  <a:pt x="189" y="211"/>
                </a:lnTo>
                <a:lnTo>
                  <a:pt x="190" y="212"/>
                </a:lnTo>
                <a:lnTo>
                  <a:pt x="191" y="213"/>
                </a:lnTo>
                <a:lnTo>
                  <a:pt x="193" y="215"/>
                </a:lnTo>
                <a:lnTo>
                  <a:pt x="194" y="217"/>
                </a:lnTo>
                <a:lnTo>
                  <a:pt x="198" y="219"/>
                </a:lnTo>
                <a:lnTo>
                  <a:pt x="199" y="220"/>
                </a:lnTo>
                <a:lnTo>
                  <a:pt x="200" y="220"/>
                </a:lnTo>
                <a:lnTo>
                  <a:pt x="202" y="221"/>
                </a:lnTo>
                <a:lnTo>
                  <a:pt x="204" y="222"/>
                </a:lnTo>
                <a:lnTo>
                  <a:pt x="205" y="222"/>
                </a:lnTo>
                <a:lnTo>
                  <a:pt x="206" y="222"/>
                </a:lnTo>
                <a:lnTo>
                  <a:pt x="207" y="222"/>
                </a:lnTo>
                <a:lnTo>
                  <a:pt x="208" y="222"/>
                </a:lnTo>
                <a:lnTo>
                  <a:pt x="210" y="222"/>
                </a:lnTo>
                <a:lnTo>
                  <a:pt x="215" y="221"/>
                </a:lnTo>
                <a:lnTo>
                  <a:pt x="218" y="221"/>
                </a:lnTo>
                <a:lnTo>
                  <a:pt x="220" y="221"/>
                </a:lnTo>
                <a:lnTo>
                  <a:pt x="222" y="220"/>
                </a:lnTo>
                <a:lnTo>
                  <a:pt x="223" y="219"/>
                </a:lnTo>
                <a:lnTo>
                  <a:pt x="225" y="218"/>
                </a:lnTo>
                <a:lnTo>
                  <a:pt x="227" y="217"/>
                </a:lnTo>
                <a:lnTo>
                  <a:pt x="228" y="216"/>
                </a:lnTo>
                <a:lnTo>
                  <a:pt x="230" y="215"/>
                </a:lnTo>
                <a:lnTo>
                  <a:pt x="236" y="209"/>
                </a:lnTo>
                <a:lnTo>
                  <a:pt x="238" y="207"/>
                </a:lnTo>
                <a:lnTo>
                  <a:pt x="239" y="206"/>
                </a:lnTo>
                <a:lnTo>
                  <a:pt x="241" y="205"/>
                </a:lnTo>
                <a:lnTo>
                  <a:pt x="243" y="204"/>
                </a:lnTo>
                <a:lnTo>
                  <a:pt x="245" y="202"/>
                </a:lnTo>
                <a:lnTo>
                  <a:pt x="247" y="202"/>
                </a:lnTo>
                <a:lnTo>
                  <a:pt x="251" y="200"/>
                </a:lnTo>
                <a:lnTo>
                  <a:pt x="255" y="198"/>
                </a:lnTo>
                <a:lnTo>
                  <a:pt x="256" y="198"/>
                </a:lnTo>
                <a:lnTo>
                  <a:pt x="258" y="197"/>
                </a:lnTo>
                <a:lnTo>
                  <a:pt x="259" y="197"/>
                </a:lnTo>
                <a:lnTo>
                  <a:pt x="260" y="197"/>
                </a:lnTo>
                <a:lnTo>
                  <a:pt x="262" y="197"/>
                </a:lnTo>
                <a:lnTo>
                  <a:pt x="268" y="197"/>
                </a:lnTo>
                <a:lnTo>
                  <a:pt x="270" y="197"/>
                </a:lnTo>
                <a:lnTo>
                  <a:pt x="273" y="197"/>
                </a:lnTo>
                <a:lnTo>
                  <a:pt x="274" y="197"/>
                </a:lnTo>
                <a:lnTo>
                  <a:pt x="275" y="197"/>
                </a:lnTo>
                <a:lnTo>
                  <a:pt x="276" y="197"/>
                </a:lnTo>
                <a:lnTo>
                  <a:pt x="276" y="197"/>
                </a:lnTo>
                <a:lnTo>
                  <a:pt x="277" y="196"/>
                </a:lnTo>
                <a:lnTo>
                  <a:pt x="277" y="196"/>
                </a:lnTo>
                <a:lnTo>
                  <a:pt x="277" y="195"/>
                </a:lnTo>
                <a:lnTo>
                  <a:pt x="277" y="193"/>
                </a:lnTo>
                <a:lnTo>
                  <a:pt x="277" y="191"/>
                </a:lnTo>
                <a:lnTo>
                  <a:pt x="277" y="190"/>
                </a:lnTo>
                <a:lnTo>
                  <a:pt x="277" y="188"/>
                </a:lnTo>
                <a:lnTo>
                  <a:pt x="277" y="187"/>
                </a:lnTo>
                <a:lnTo>
                  <a:pt x="276" y="186"/>
                </a:lnTo>
                <a:lnTo>
                  <a:pt x="276" y="185"/>
                </a:lnTo>
                <a:lnTo>
                  <a:pt x="276" y="185"/>
                </a:lnTo>
                <a:lnTo>
                  <a:pt x="275" y="184"/>
                </a:lnTo>
                <a:lnTo>
                  <a:pt x="274" y="183"/>
                </a:lnTo>
                <a:lnTo>
                  <a:pt x="273" y="183"/>
                </a:lnTo>
                <a:lnTo>
                  <a:pt x="272" y="182"/>
                </a:lnTo>
                <a:lnTo>
                  <a:pt x="270" y="182"/>
                </a:lnTo>
                <a:lnTo>
                  <a:pt x="267" y="181"/>
                </a:lnTo>
                <a:lnTo>
                  <a:pt x="266" y="181"/>
                </a:lnTo>
                <a:lnTo>
                  <a:pt x="265" y="180"/>
                </a:lnTo>
                <a:lnTo>
                  <a:pt x="265" y="180"/>
                </a:lnTo>
                <a:lnTo>
                  <a:pt x="264" y="180"/>
                </a:lnTo>
                <a:lnTo>
                  <a:pt x="264" y="179"/>
                </a:lnTo>
                <a:lnTo>
                  <a:pt x="264" y="179"/>
                </a:lnTo>
                <a:lnTo>
                  <a:pt x="263" y="178"/>
                </a:lnTo>
                <a:lnTo>
                  <a:pt x="263" y="177"/>
                </a:lnTo>
                <a:lnTo>
                  <a:pt x="263" y="176"/>
                </a:lnTo>
                <a:lnTo>
                  <a:pt x="263" y="175"/>
                </a:lnTo>
                <a:lnTo>
                  <a:pt x="263" y="174"/>
                </a:lnTo>
                <a:lnTo>
                  <a:pt x="263" y="173"/>
                </a:lnTo>
                <a:lnTo>
                  <a:pt x="263" y="172"/>
                </a:lnTo>
                <a:lnTo>
                  <a:pt x="264" y="171"/>
                </a:lnTo>
                <a:lnTo>
                  <a:pt x="264" y="170"/>
                </a:lnTo>
                <a:lnTo>
                  <a:pt x="265" y="169"/>
                </a:lnTo>
                <a:lnTo>
                  <a:pt x="266" y="168"/>
                </a:lnTo>
                <a:lnTo>
                  <a:pt x="267" y="167"/>
                </a:lnTo>
                <a:lnTo>
                  <a:pt x="268" y="166"/>
                </a:lnTo>
                <a:lnTo>
                  <a:pt x="269" y="166"/>
                </a:lnTo>
                <a:lnTo>
                  <a:pt x="270" y="165"/>
                </a:lnTo>
                <a:lnTo>
                  <a:pt x="271" y="165"/>
                </a:lnTo>
                <a:lnTo>
                  <a:pt x="272" y="165"/>
                </a:lnTo>
                <a:lnTo>
                  <a:pt x="273" y="165"/>
                </a:lnTo>
                <a:lnTo>
                  <a:pt x="274" y="165"/>
                </a:lnTo>
                <a:lnTo>
                  <a:pt x="276" y="165"/>
                </a:lnTo>
                <a:lnTo>
                  <a:pt x="277" y="165"/>
                </a:lnTo>
                <a:lnTo>
                  <a:pt x="279" y="166"/>
                </a:lnTo>
                <a:lnTo>
                  <a:pt x="281" y="167"/>
                </a:lnTo>
                <a:lnTo>
                  <a:pt x="283" y="168"/>
                </a:lnTo>
                <a:lnTo>
                  <a:pt x="284" y="169"/>
                </a:lnTo>
                <a:lnTo>
                  <a:pt x="285" y="170"/>
                </a:lnTo>
                <a:lnTo>
                  <a:pt x="290" y="173"/>
                </a:lnTo>
                <a:lnTo>
                  <a:pt x="291" y="175"/>
                </a:lnTo>
                <a:lnTo>
                  <a:pt x="292" y="176"/>
                </a:lnTo>
                <a:lnTo>
                  <a:pt x="293" y="177"/>
                </a:lnTo>
                <a:lnTo>
                  <a:pt x="294" y="179"/>
                </a:lnTo>
                <a:lnTo>
                  <a:pt x="298" y="187"/>
                </a:lnTo>
                <a:lnTo>
                  <a:pt x="299" y="188"/>
                </a:lnTo>
                <a:lnTo>
                  <a:pt x="299" y="189"/>
                </a:lnTo>
                <a:lnTo>
                  <a:pt x="301" y="194"/>
                </a:lnTo>
                <a:lnTo>
                  <a:pt x="301" y="196"/>
                </a:lnTo>
                <a:lnTo>
                  <a:pt x="302" y="197"/>
                </a:lnTo>
                <a:lnTo>
                  <a:pt x="303" y="199"/>
                </a:lnTo>
                <a:lnTo>
                  <a:pt x="304" y="200"/>
                </a:lnTo>
                <a:lnTo>
                  <a:pt x="305" y="202"/>
                </a:lnTo>
                <a:lnTo>
                  <a:pt x="306" y="202"/>
                </a:lnTo>
                <a:lnTo>
                  <a:pt x="307" y="203"/>
                </a:lnTo>
                <a:lnTo>
                  <a:pt x="308" y="204"/>
                </a:lnTo>
                <a:lnTo>
                  <a:pt x="309" y="204"/>
                </a:lnTo>
                <a:lnTo>
                  <a:pt x="310" y="205"/>
                </a:lnTo>
                <a:lnTo>
                  <a:pt x="311" y="205"/>
                </a:lnTo>
                <a:lnTo>
                  <a:pt x="315" y="207"/>
                </a:lnTo>
                <a:lnTo>
                  <a:pt x="322" y="209"/>
                </a:lnTo>
                <a:lnTo>
                  <a:pt x="323" y="210"/>
                </a:lnTo>
                <a:lnTo>
                  <a:pt x="324" y="210"/>
                </a:lnTo>
                <a:lnTo>
                  <a:pt x="325" y="210"/>
                </a:lnTo>
                <a:lnTo>
                  <a:pt x="326" y="210"/>
                </a:lnTo>
                <a:lnTo>
                  <a:pt x="327" y="209"/>
                </a:lnTo>
                <a:lnTo>
                  <a:pt x="328" y="209"/>
                </a:lnTo>
                <a:lnTo>
                  <a:pt x="329" y="209"/>
                </a:lnTo>
                <a:lnTo>
                  <a:pt x="330" y="208"/>
                </a:lnTo>
                <a:lnTo>
                  <a:pt x="332" y="206"/>
                </a:lnTo>
                <a:lnTo>
                  <a:pt x="333" y="206"/>
                </a:lnTo>
                <a:lnTo>
                  <a:pt x="334" y="205"/>
                </a:lnTo>
                <a:lnTo>
                  <a:pt x="335" y="205"/>
                </a:lnTo>
                <a:lnTo>
                  <a:pt x="336" y="205"/>
                </a:lnTo>
                <a:lnTo>
                  <a:pt x="336" y="204"/>
                </a:lnTo>
                <a:lnTo>
                  <a:pt x="338" y="204"/>
                </a:lnTo>
                <a:lnTo>
                  <a:pt x="339" y="204"/>
                </a:lnTo>
                <a:lnTo>
                  <a:pt x="340" y="205"/>
                </a:lnTo>
                <a:lnTo>
                  <a:pt x="341" y="205"/>
                </a:lnTo>
                <a:lnTo>
                  <a:pt x="343" y="205"/>
                </a:lnTo>
                <a:lnTo>
                  <a:pt x="344" y="206"/>
                </a:lnTo>
                <a:lnTo>
                  <a:pt x="345" y="206"/>
                </a:lnTo>
                <a:lnTo>
                  <a:pt x="345" y="207"/>
                </a:lnTo>
                <a:lnTo>
                  <a:pt x="346" y="207"/>
                </a:lnTo>
                <a:lnTo>
                  <a:pt x="347" y="208"/>
                </a:lnTo>
                <a:lnTo>
                  <a:pt x="348" y="209"/>
                </a:lnTo>
                <a:lnTo>
                  <a:pt x="349" y="211"/>
                </a:lnTo>
                <a:lnTo>
                  <a:pt x="351" y="214"/>
                </a:lnTo>
                <a:lnTo>
                  <a:pt x="352" y="215"/>
                </a:lnTo>
                <a:lnTo>
                  <a:pt x="353" y="217"/>
                </a:lnTo>
                <a:lnTo>
                  <a:pt x="354" y="217"/>
                </a:lnTo>
                <a:lnTo>
                  <a:pt x="355" y="218"/>
                </a:lnTo>
                <a:lnTo>
                  <a:pt x="356" y="219"/>
                </a:lnTo>
                <a:lnTo>
                  <a:pt x="358" y="219"/>
                </a:lnTo>
                <a:lnTo>
                  <a:pt x="359" y="220"/>
                </a:lnTo>
                <a:lnTo>
                  <a:pt x="366" y="222"/>
                </a:lnTo>
                <a:lnTo>
                  <a:pt x="367" y="222"/>
                </a:lnTo>
                <a:lnTo>
                  <a:pt x="369" y="223"/>
                </a:lnTo>
                <a:lnTo>
                  <a:pt x="371" y="224"/>
                </a:lnTo>
                <a:lnTo>
                  <a:pt x="372" y="225"/>
                </a:lnTo>
                <a:lnTo>
                  <a:pt x="374" y="226"/>
                </a:lnTo>
                <a:lnTo>
                  <a:pt x="375" y="226"/>
                </a:lnTo>
                <a:lnTo>
                  <a:pt x="375" y="227"/>
                </a:lnTo>
                <a:lnTo>
                  <a:pt x="376" y="228"/>
                </a:lnTo>
                <a:lnTo>
                  <a:pt x="377" y="229"/>
                </a:lnTo>
                <a:lnTo>
                  <a:pt x="378" y="230"/>
                </a:lnTo>
                <a:lnTo>
                  <a:pt x="379" y="233"/>
                </a:lnTo>
                <a:lnTo>
                  <a:pt x="380" y="238"/>
                </a:lnTo>
                <a:lnTo>
                  <a:pt x="381" y="239"/>
                </a:lnTo>
                <a:lnTo>
                  <a:pt x="382" y="241"/>
                </a:lnTo>
                <a:lnTo>
                  <a:pt x="383" y="242"/>
                </a:lnTo>
                <a:lnTo>
                  <a:pt x="384" y="244"/>
                </a:lnTo>
                <a:lnTo>
                  <a:pt x="385" y="245"/>
                </a:lnTo>
                <a:lnTo>
                  <a:pt x="386" y="246"/>
                </a:lnTo>
                <a:lnTo>
                  <a:pt x="387" y="247"/>
                </a:lnTo>
                <a:lnTo>
                  <a:pt x="388" y="248"/>
                </a:lnTo>
                <a:lnTo>
                  <a:pt x="390" y="249"/>
                </a:lnTo>
                <a:lnTo>
                  <a:pt x="391" y="250"/>
                </a:lnTo>
                <a:lnTo>
                  <a:pt x="392" y="250"/>
                </a:lnTo>
                <a:lnTo>
                  <a:pt x="393" y="251"/>
                </a:lnTo>
                <a:lnTo>
                  <a:pt x="394" y="251"/>
                </a:lnTo>
                <a:lnTo>
                  <a:pt x="395" y="251"/>
                </a:lnTo>
                <a:lnTo>
                  <a:pt x="397" y="251"/>
                </a:lnTo>
                <a:lnTo>
                  <a:pt x="398" y="251"/>
                </a:lnTo>
                <a:lnTo>
                  <a:pt x="398" y="250"/>
                </a:lnTo>
                <a:lnTo>
                  <a:pt x="399" y="250"/>
                </a:lnTo>
                <a:lnTo>
                  <a:pt x="402" y="248"/>
                </a:lnTo>
                <a:lnTo>
                  <a:pt x="404" y="247"/>
                </a:lnTo>
                <a:lnTo>
                  <a:pt x="405" y="246"/>
                </a:lnTo>
                <a:lnTo>
                  <a:pt x="405" y="245"/>
                </a:lnTo>
                <a:lnTo>
                  <a:pt x="406" y="244"/>
                </a:lnTo>
                <a:lnTo>
                  <a:pt x="406" y="244"/>
                </a:lnTo>
                <a:lnTo>
                  <a:pt x="406" y="242"/>
                </a:lnTo>
                <a:lnTo>
                  <a:pt x="406" y="241"/>
                </a:lnTo>
                <a:lnTo>
                  <a:pt x="406" y="240"/>
                </a:lnTo>
                <a:lnTo>
                  <a:pt x="405" y="238"/>
                </a:lnTo>
                <a:lnTo>
                  <a:pt x="405" y="238"/>
                </a:lnTo>
                <a:lnTo>
                  <a:pt x="405" y="237"/>
                </a:lnTo>
                <a:lnTo>
                  <a:pt x="405" y="237"/>
                </a:lnTo>
                <a:lnTo>
                  <a:pt x="406" y="236"/>
                </a:lnTo>
                <a:lnTo>
                  <a:pt x="406" y="236"/>
                </a:lnTo>
                <a:lnTo>
                  <a:pt x="407" y="236"/>
                </a:lnTo>
                <a:lnTo>
                  <a:pt x="408" y="236"/>
                </a:lnTo>
                <a:lnTo>
                  <a:pt x="410" y="237"/>
                </a:lnTo>
                <a:lnTo>
                  <a:pt x="412" y="237"/>
                </a:lnTo>
                <a:lnTo>
                  <a:pt x="417" y="238"/>
                </a:lnTo>
                <a:lnTo>
                  <a:pt x="420" y="239"/>
                </a:lnTo>
                <a:lnTo>
                  <a:pt x="422" y="239"/>
                </a:lnTo>
                <a:lnTo>
                  <a:pt x="424" y="239"/>
                </a:lnTo>
                <a:lnTo>
                  <a:pt x="427" y="240"/>
                </a:lnTo>
                <a:lnTo>
                  <a:pt x="433" y="240"/>
                </a:lnTo>
                <a:lnTo>
                  <a:pt x="436" y="240"/>
                </a:lnTo>
                <a:lnTo>
                  <a:pt x="438" y="240"/>
                </a:lnTo>
                <a:lnTo>
                  <a:pt x="440" y="241"/>
                </a:lnTo>
                <a:lnTo>
                  <a:pt x="440" y="241"/>
                </a:lnTo>
                <a:lnTo>
                  <a:pt x="442" y="241"/>
                </a:lnTo>
                <a:lnTo>
                  <a:pt x="443" y="242"/>
                </a:lnTo>
                <a:lnTo>
                  <a:pt x="450" y="246"/>
                </a:lnTo>
                <a:lnTo>
                  <a:pt x="454" y="248"/>
                </a:lnTo>
                <a:lnTo>
                  <a:pt x="456" y="249"/>
                </a:lnTo>
                <a:lnTo>
                  <a:pt x="458" y="250"/>
                </a:lnTo>
                <a:lnTo>
                  <a:pt x="466" y="256"/>
                </a:lnTo>
                <a:lnTo>
                  <a:pt x="468" y="257"/>
                </a:lnTo>
                <a:lnTo>
                  <a:pt x="469" y="257"/>
                </a:lnTo>
                <a:lnTo>
                  <a:pt x="470" y="258"/>
                </a:lnTo>
                <a:lnTo>
                  <a:pt x="473" y="259"/>
                </a:lnTo>
                <a:lnTo>
                  <a:pt x="475" y="260"/>
                </a:lnTo>
                <a:lnTo>
                  <a:pt x="477" y="260"/>
                </a:lnTo>
                <a:lnTo>
                  <a:pt x="479" y="260"/>
                </a:lnTo>
                <a:lnTo>
                  <a:pt x="481" y="260"/>
                </a:lnTo>
                <a:lnTo>
                  <a:pt x="482" y="260"/>
                </a:lnTo>
                <a:lnTo>
                  <a:pt x="483" y="260"/>
                </a:lnTo>
                <a:lnTo>
                  <a:pt x="484" y="260"/>
                </a:lnTo>
                <a:lnTo>
                  <a:pt x="485" y="260"/>
                </a:lnTo>
                <a:lnTo>
                  <a:pt x="486" y="259"/>
                </a:lnTo>
                <a:lnTo>
                  <a:pt x="487" y="259"/>
                </a:lnTo>
                <a:lnTo>
                  <a:pt x="488" y="258"/>
                </a:lnTo>
                <a:lnTo>
                  <a:pt x="488" y="257"/>
                </a:lnTo>
                <a:lnTo>
                  <a:pt x="489" y="256"/>
                </a:lnTo>
                <a:lnTo>
                  <a:pt x="489" y="256"/>
                </a:lnTo>
                <a:lnTo>
                  <a:pt x="490" y="255"/>
                </a:lnTo>
                <a:lnTo>
                  <a:pt x="490" y="254"/>
                </a:lnTo>
                <a:lnTo>
                  <a:pt x="491" y="251"/>
                </a:lnTo>
                <a:lnTo>
                  <a:pt x="492" y="249"/>
                </a:lnTo>
                <a:lnTo>
                  <a:pt x="492" y="249"/>
                </a:lnTo>
                <a:lnTo>
                  <a:pt x="492" y="248"/>
                </a:lnTo>
                <a:lnTo>
                  <a:pt x="493" y="248"/>
                </a:lnTo>
                <a:lnTo>
                  <a:pt x="493" y="247"/>
                </a:lnTo>
                <a:lnTo>
                  <a:pt x="494" y="247"/>
                </a:lnTo>
                <a:lnTo>
                  <a:pt x="495" y="247"/>
                </a:lnTo>
                <a:lnTo>
                  <a:pt x="495" y="247"/>
                </a:lnTo>
                <a:lnTo>
                  <a:pt x="496" y="247"/>
                </a:lnTo>
                <a:lnTo>
                  <a:pt x="497" y="247"/>
                </a:lnTo>
                <a:lnTo>
                  <a:pt x="498" y="248"/>
                </a:lnTo>
                <a:lnTo>
                  <a:pt x="499" y="248"/>
                </a:lnTo>
                <a:lnTo>
                  <a:pt x="500" y="248"/>
                </a:lnTo>
                <a:lnTo>
                  <a:pt x="501" y="249"/>
                </a:lnTo>
                <a:lnTo>
                  <a:pt x="502" y="249"/>
                </a:lnTo>
                <a:lnTo>
                  <a:pt x="502" y="250"/>
                </a:lnTo>
                <a:lnTo>
                  <a:pt x="503" y="251"/>
                </a:lnTo>
                <a:lnTo>
                  <a:pt x="503" y="252"/>
                </a:lnTo>
                <a:lnTo>
                  <a:pt x="504" y="253"/>
                </a:lnTo>
                <a:lnTo>
                  <a:pt x="504" y="254"/>
                </a:lnTo>
                <a:lnTo>
                  <a:pt x="505" y="256"/>
                </a:lnTo>
                <a:lnTo>
                  <a:pt x="505" y="258"/>
                </a:lnTo>
                <a:lnTo>
                  <a:pt x="505" y="260"/>
                </a:lnTo>
                <a:lnTo>
                  <a:pt x="505" y="265"/>
                </a:lnTo>
                <a:lnTo>
                  <a:pt x="505" y="268"/>
                </a:lnTo>
                <a:lnTo>
                  <a:pt x="505" y="270"/>
                </a:lnTo>
                <a:lnTo>
                  <a:pt x="505" y="271"/>
                </a:lnTo>
                <a:lnTo>
                  <a:pt x="505" y="272"/>
                </a:lnTo>
                <a:lnTo>
                  <a:pt x="505" y="272"/>
                </a:lnTo>
                <a:lnTo>
                  <a:pt x="506" y="274"/>
                </a:lnTo>
                <a:lnTo>
                  <a:pt x="506" y="275"/>
                </a:lnTo>
                <a:lnTo>
                  <a:pt x="506" y="276"/>
                </a:lnTo>
                <a:lnTo>
                  <a:pt x="507" y="276"/>
                </a:lnTo>
                <a:lnTo>
                  <a:pt x="508" y="277"/>
                </a:lnTo>
                <a:lnTo>
                  <a:pt x="508" y="278"/>
                </a:lnTo>
                <a:lnTo>
                  <a:pt x="509" y="279"/>
                </a:lnTo>
                <a:lnTo>
                  <a:pt x="510" y="280"/>
                </a:lnTo>
                <a:lnTo>
                  <a:pt x="512" y="282"/>
                </a:lnTo>
                <a:lnTo>
                  <a:pt x="513" y="283"/>
                </a:lnTo>
                <a:lnTo>
                  <a:pt x="514" y="284"/>
                </a:lnTo>
                <a:lnTo>
                  <a:pt x="514" y="284"/>
                </a:lnTo>
                <a:lnTo>
                  <a:pt x="514" y="285"/>
                </a:lnTo>
                <a:lnTo>
                  <a:pt x="515" y="285"/>
                </a:lnTo>
                <a:lnTo>
                  <a:pt x="515" y="286"/>
                </a:lnTo>
                <a:lnTo>
                  <a:pt x="515" y="287"/>
                </a:lnTo>
                <a:lnTo>
                  <a:pt x="514" y="288"/>
                </a:lnTo>
                <a:lnTo>
                  <a:pt x="514" y="289"/>
                </a:lnTo>
                <a:lnTo>
                  <a:pt x="512" y="292"/>
                </a:lnTo>
                <a:lnTo>
                  <a:pt x="511" y="296"/>
                </a:lnTo>
                <a:lnTo>
                  <a:pt x="509" y="300"/>
                </a:lnTo>
                <a:lnTo>
                  <a:pt x="509" y="301"/>
                </a:lnTo>
                <a:lnTo>
                  <a:pt x="508" y="302"/>
                </a:lnTo>
                <a:lnTo>
                  <a:pt x="508" y="304"/>
                </a:lnTo>
                <a:lnTo>
                  <a:pt x="508" y="306"/>
                </a:lnTo>
                <a:lnTo>
                  <a:pt x="508" y="308"/>
                </a:lnTo>
                <a:lnTo>
                  <a:pt x="509" y="310"/>
                </a:lnTo>
                <a:lnTo>
                  <a:pt x="509" y="312"/>
                </a:lnTo>
                <a:lnTo>
                  <a:pt x="511" y="315"/>
                </a:lnTo>
                <a:lnTo>
                  <a:pt x="511" y="317"/>
                </a:lnTo>
                <a:lnTo>
                  <a:pt x="512" y="319"/>
                </a:lnTo>
                <a:lnTo>
                  <a:pt x="513" y="321"/>
                </a:lnTo>
                <a:lnTo>
                  <a:pt x="515" y="325"/>
                </a:lnTo>
                <a:lnTo>
                  <a:pt x="517" y="330"/>
                </a:lnTo>
                <a:lnTo>
                  <a:pt x="519" y="336"/>
                </a:lnTo>
                <a:lnTo>
                  <a:pt x="524" y="345"/>
                </a:lnTo>
                <a:lnTo>
                  <a:pt x="527" y="353"/>
                </a:lnTo>
                <a:lnTo>
                  <a:pt x="529" y="358"/>
                </a:lnTo>
                <a:lnTo>
                  <a:pt x="530" y="360"/>
                </a:lnTo>
                <a:lnTo>
                  <a:pt x="531" y="361"/>
                </a:lnTo>
                <a:lnTo>
                  <a:pt x="531" y="363"/>
                </a:lnTo>
                <a:lnTo>
                  <a:pt x="533" y="369"/>
                </a:lnTo>
                <a:lnTo>
                  <a:pt x="534" y="371"/>
                </a:lnTo>
                <a:lnTo>
                  <a:pt x="534" y="373"/>
                </a:lnTo>
                <a:lnTo>
                  <a:pt x="535" y="374"/>
                </a:lnTo>
                <a:lnTo>
                  <a:pt x="535" y="375"/>
                </a:lnTo>
                <a:lnTo>
                  <a:pt x="536" y="376"/>
                </a:lnTo>
                <a:lnTo>
                  <a:pt x="537" y="377"/>
                </a:lnTo>
                <a:lnTo>
                  <a:pt x="538" y="378"/>
                </a:lnTo>
                <a:lnTo>
                  <a:pt x="538" y="379"/>
                </a:lnTo>
                <a:lnTo>
                  <a:pt x="539" y="380"/>
                </a:lnTo>
                <a:lnTo>
                  <a:pt x="541" y="380"/>
                </a:lnTo>
                <a:lnTo>
                  <a:pt x="542" y="381"/>
                </a:lnTo>
                <a:lnTo>
                  <a:pt x="543" y="382"/>
                </a:lnTo>
                <a:lnTo>
                  <a:pt x="544" y="382"/>
                </a:lnTo>
                <a:lnTo>
                  <a:pt x="546" y="383"/>
                </a:lnTo>
                <a:lnTo>
                  <a:pt x="552" y="385"/>
                </a:lnTo>
                <a:lnTo>
                  <a:pt x="554" y="385"/>
                </a:lnTo>
                <a:lnTo>
                  <a:pt x="559" y="386"/>
                </a:lnTo>
                <a:lnTo>
                  <a:pt x="561" y="386"/>
                </a:lnTo>
                <a:lnTo>
                  <a:pt x="562" y="386"/>
                </a:lnTo>
                <a:lnTo>
                  <a:pt x="563" y="387"/>
                </a:lnTo>
                <a:lnTo>
                  <a:pt x="565" y="388"/>
                </a:lnTo>
                <a:lnTo>
                  <a:pt x="567" y="388"/>
                </a:lnTo>
                <a:lnTo>
                  <a:pt x="568" y="390"/>
                </a:lnTo>
                <a:lnTo>
                  <a:pt x="570" y="392"/>
                </a:lnTo>
                <a:lnTo>
                  <a:pt x="573" y="395"/>
                </a:lnTo>
                <a:lnTo>
                  <a:pt x="574" y="396"/>
                </a:lnTo>
                <a:lnTo>
                  <a:pt x="575" y="397"/>
                </a:lnTo>
                <a:lnTo>
                  <a:pt x="576" y="397"/>
                </a:lnTo>
                <a:lnTo>
                  <a:pt x="578" y="398"/>
                </a:lnTo>
                <a:lnTo>
                  <a:pt x="580" y="399"/>
                </a:lnTo>
                <a:lnTo>
                  <a:pt x="582" y="399"/>
                </a:lnTo>
                <a:lnTo>
                  <a:pt x="583" y="400"/>
                </a:lnTo>
                <a:lnTo>
                  <a:pt x="585" y="400"/>
                </a:lnTo>
                <a:lnTo>
                  <a:pt x="586" y="400"/>
                </a:lnTo>
                <a:lnTo>
                  <a:pt x="587" y="400"/>
                </a:lnTo>
                <a:lnTo>
                  <a:pt x="588" y="400"/>
                </a:lnTo>
                <a:lnTo>
                  <a:pt x="592" y="399"/>
                </a:lnTo>
                <a:lnTo>
                  <a:pt x="595" y="399"/>
                </a:lnTo>
                <a:lnTo>
                  <a:pt x="597" y="399"/>
                </a:lnTo>
                <a:lnTo>
                  <a:pt x="598" y="399"/>
                </a:lnTo>
                <a:lnTo>
                  <a:pt x="599" y="399"/>
                </a:lnTo>
                <a:lnTo>
                  <a:pt x="600" y="399"/>
                </a:lnTo>
                <a:lnTo>
                  <a:pt x="602" y="400"/>
                </a:lnTo>
                <a:lnTo>
                  <a:pt x="604" y="400"/>
                </a:lnTo>
                <a:lnTo>
                  <a:pt x="605" y="401"/>
                </a:lnTo>
                <a:lnTo>
                  <a:pt x="606" y="402"/>
                </a:lnTo>
                <a:lnTo>
                  <a:pt x="607" y="403"/>
                </a:lnTo>
                <a:lnTo>
                  <a:pt x="608" y="403"/>
                </a:lnTo>
                <a:lnTo>
                  <a:pt x="609" y="404"/>
                </a:lnTo>
                <a:lnTo>
                  <a:pt x="610" y="405"/>
                </a:lnTo>
                <a:lnTo>
                  <a:pt x="610" y="407"/>
                </a:lnTo>
                <a:lnTo>
                  <a:pt x="610" y="408"/>
                </a:lnTo>
                <a:lnTo>
                  <a:pt x="611" y="410"/>
                </a:lnTo>
                <a:lnTo>
                  <a:pt x="612" y="413"/>
                </a:lnTo>
                <a:lnTo>
                  <a:pt x="613" y="419"/>
                </a:lnTo>
                <a:lnTo>
                  <a:pt x="615" y="427"/>
                </a:lnTo>
                <a:lnTo>
                  <a:pt x="619" y="439"/>
                </a:lnTo>
                <a:lnTo>
                  <a:pt x="621" y="447"/>
                </a:lnTo>
                <a:lnTo>
                  <a:pt x="621" y="449"/>
                </a:lnTo>
                <a:lnTo>
                  <a:pt x="622" y="450"/>
                </a:lnTo>
                <a:lnTo>
                  <a:pt x="623" y="452"/>
                </a:lnTo>
                <a:lnTo>
                  <a:pt x="624" y="455"/>
                </a:lnTo>
                <a:lnTo>
                  <a:pt x="625" y="456"/>
                </a:lnTo>
                <a:lnTo>
                  <a:pt x="625" y="458"/>
                </a:lnTo>
                <a:lnTo>
                  <a:pt x="626" y="464"/>
                </a:lnTo>
                <a:lnTo>
                  <a:pt x="627" y="466"/>
                </a:lnTo>
                <a:lnTo>
                  <a:pt x="627" y="468"/>
                </a:lnTo>
                <a:lnTo>
                  <a:pt x="628" y="471"/>
                </a:lnTo>
                <a:lnTo>
                  <a:pt x="629" y="474"/>
                </a:lnTo>
                <a:lnTo>
                  <a:pt x="630" y="475"/>
                </a:lnTo>
                <a:lnTo>
                  <a:pt x="632" y="479"/>
                </a:lnTo>
                <a:lnTo>
                  <a:pt x="634" y="482"/>
                </a:lnTo>
                <a:lnTo>
                  <a:pt x="634" y="484"/>
                </a:lnTo>
                <a:lnTo>
                  <a:pt x="635" y="485"/>
                </a:lnTo>
                <a:lnTo>
                  <a:pt x="635" y="487"/>
                </a:lnTo>
                <a:lnTo>
                  <a:pt x="635" y="488"/>
                </a:lnTo>
                <a:lnTo>
                  <a:pt x="635" y="490"/>
                </a:lnTo>
                <a:lnTo>
                  <a:pt x="635" y="491"/>
                </a:lnTo>
                <a:lnTo>
                  <a:pt x="634" y="492"/>
                </a:lnTo>
                <a:lnTo>
                  <a:pt x="633" y="496"/>
                </a:lnTo>
                <a:lnTo>
                  <a:pt x="632" y="499"/>
                </a:lnTo>
                <a:lnTo>
                  <a:pt x="631" y="502"/>
                </a:lnTo>
                <a:lnTo>
                  <a:pt x="631" y="503"/>
                </a:lnTo>
                <a:lnTo>
                  <a:pt x="631" y="504"/>
                </a:lnTo>
                <a:lnTo>
                  <a:pt x="630" y="504"/>
                </a:lnTo>
                <a:lnTo>
                  <a:pt x="629" y="505"/>
                </a:lnTo>
                <a:lnTo>
                  <a:pt x="629" y="505"/>
                </a:lnTo>
                <a:lnTo>
                  <a:pt x="628" y="506"/>
                </a:lnTo>
                <a:lnTo>
                  <a:pt x="626" y="506"/>
                </a:lnTo>
                <a:lnTo>
                  <a:pt x="622" y="508"/>
                </a:lnTo>
                <a:lnTo>
                  <a:pt x="620" y="508"/>
                </a:lnTo>
                <a:lnTo>
                  <a:pt x="618" y="509"/>
                </a:lnTo>
                <a:lnTo>
                  <a:pt x="616" y="510"/>
                </a:lnTo>
                <a:lnTo>
                  <a:pt x="611" y="513"/>
                </a:lnTo>
                <a:lnTo>
                  <a:pt x="608" y="514"/>
                </a:lnTo>
                <a:lnTo>
                  <a:pt x="605" y="516"/>
                </a:lnTo>
                <a:lnTo>
                  <a:pt x="600" y="520"/>
                </a:lnTo>
                <a:lnTo>
                  <a:pt x="598" y="521"/>
                </a:lnTo>
                <a:lnTo>
                  <a:pt x="596" y="522"/>
                </a:lnTo>
                <a:lnTo>
                  <a:pt x="594" y="522"/>
                </a:lnTo>
                <a:lnTo>
                  <a:pt x="593" y="523"/>
                </a:lnTo>
                <a:lnTo>
                  <a:pt x="592" y="523"/>
                </a:lnTo>
                <a:lnTo>
                  <a:pt x="590" y="523"/>
                </a:lnTo>
                <a:lnTo>
                  <a:pt x="589" y="523"/>
                </a:lnTo>
                <a:lnTo>
                  <a:pt x="588" y="523"/>
                </a:lnTo>
                <a:lnTo>
                  <a:pt x="587" y="523"/>
                </a:lnTo>
                <a:lnTo>
                  <a:pt x="584" y="522"/>
                </a:lnTo>
                <a:lnTo>
                  <a:pt x="579" y="521"/>
                </a:lnTo>
                <a:lnTo>
                  <a:pt x="577" y="520"/>
                </a:lnTo>
                <a:lnTo>
                  <a:pt x="575" y="520"/>
                </a:lnTo>
                <a:lnTo>
                  <a:pt x="573" y="519"/>
                </a:lnTo>
                <a:lnTo>
                  <a:pt x="569" y="519"/>
                </a:lnTo>
                <a:lnTo>
                  <a:pt x="564" y="518"/>
                </a:lnTo>
                <a:lnTo>
                  <a:pt x="562" y="518"/>
                </a:lnTo>
                <a:lnTo>
                  <a:pt x="560" y="518"/>
                </a:lnTo>
                <a:lnTo>
                  <a:pt x="557" y="518"/>
                </a:lnTo>
                <a:lnTo>
                  <a:pt x="552" y="519"/>
                </a:lnTo>
                <a:lnTo>
                  <a:pt x="544" y="521"/>
                </a:lnTo>
                <a:lnTo>
                  <a:pt x="542" y="521"/>
                </a:lnTo>
                <a:lnTo>
                  <a:pt x="539" y="522"/>
                </a:lnTo>
                <a:lnTo>
                  <a:pt x="537" y="522"/>
                </a:lnTo>
                <a:lnTo>
                  <a:pt x="536" y="522"/>
                </a:lnTo>
                <a:lnTo>
                  <a:pt x="534" y="521"/>
                </a:lnTo>
                <a:lnTo>
                  <a:pt x="533" y="521"/>
                </a:lnTo>
                <a:lnTo>
                  <a:pt x="532" y="521"/>
                </a:lnTo>
                <a:lnTo>
                  <a:pt x="531" y="520"/>
                </a:lnTo>
                <a:lnTo>
                  <a:pt x="528" y="519"/>
                </a:lnTo>
                <a:lnTo>
                  <a:pt x="526" y="518"/>
                </a:lnTo>
                <a:lnTo>
                  <a:pt x="525" y="518"/>
                </a:lnTo>
                <a:lnTo>
                  <a:pt x="523" y="518"/>
                </a:lnTo>
                <a:lnTo>
                  <a:pt x="522" y="518"/>
                </a:lnTo>
                <a:lnTo>
                  <a:pt x="521" y="518"/>
                </a:lnTo>
                <a:lnTo>
                  <a:pt x="519" y="518"/>
                </a:lnTo>
                <a:lnTo>
                  <a:pt x="517" y="518"/>
                </a:lnTo>
                <a:lnTo>
                  <a:pt x="516" y="519"/>
                </a:lnTo>
                <a:lnTo>
                  <a:pt x="515" y="519"/>
                </a:lnTo>
                <a:lnTo>
                  <a:pt x="514" y="519"/>
                </a:lnTo>
                <a:lnTo>
                  <a:pt x="513" y="520"/>
                </a:lnTo>
                <a:lnTo>
                  <a:pt x="511" y="521"/>
                </a:lnTo>
                <a:lnTo>
                  <a:pt x="510" y="521"/>
                </a:lnTo>
                <a:lnTo>
                  <a:pt x="509" y="522"/>
                </a:lnTo>
                <a:lnTo>
                  <a:pt x="507" y="523"/>
                </a:lnTo>
                <a:lnTo>
                  <a:pt x="507" y="524"/>
                </a:lnTo>
                <a:lnTo>
                  <a:pt x="506" y="526"/>
                </a:lnTo>
                <a:lnTo>
                  <a:pt x="505" y="527"/>
                </a:lnTo>
                <a:lnTo>
                  <a:pt x="504" y="528"/>
                </a:lnTo>
                <a:lnTo>
                  <a:pt x="504" y="529"/>
                </a:lnTo>
                <a:lnTo>
                  <a:pt x="504" y="530"/>
                </a:lnTo>
                <a:lnTo>
                  <a:pt x="504" y="531"/>
                </a:lnTo>
                <a:lnTo>
                  <a:pt x="503" y="532"/>
                </a:lnTo>
                <a:lnTo>
                  <a:pt x="503" y="534"/>
                </a:lnTo>
                <a:lnTo>
                  <a:pt x="503" y="538"/>
                </a:lnTo>
                <a:lnTo>
                  <a:pt x="504" y="540"/>
                </a:lnTo>
                <a:lnTo>
                  <a:pt x="503" y="541"/>
                </a:lnTo>
                <a:lnTo>
                  <a:pt x="503" y="542"/>
                </a:lnTo>
                <a:lnTo>
                  <a:pt x="503" y="544"/>
                </a:lnTo>
                <a:lnTo>
                  <a:pt x="502" y="545"/>
                </a:lnTo>
                <a:lnTo>
                  <a:pt x="502" y="546"/>
                </a:lnTo>
                <a:lnTo>
                  <a:pt x="501" y="548"/>
                </a:lnTo>
                <a:lnTo>
                  <a:pt x="499" y="551"/>
                </a:lnTo>
                <a:lnTo>
                  <a:pt x="496" y="555"/>
                </a:lnTo>
                <a:lnTo>
                  <a:pt x="494" y="557"/>
                </a:lnTo>
                <a:lnTo>
                  <a:pt x="490" y="562"/>
                </a:lnTo>
                <a:lnTo>
                  <a:pt x="486" y="567"/>
                </a:lnTo>
                <a:lnTo>
                  <a:pt x="485" y="568"/>
                </a:lnTo>
                <a:lnTo>
                  <a:pt x="484" y="571"/>
                </a:lnTo>
                <a:lnTo>
                  <a:pt x="481" y="575"/>
                </a:lnTo>
                <a:lnTo>
                  <a:pt x="477" y="581"/>
                </a:lnTo>
                <a:lnTo>
                  <a:pt x="477" y="582"/>
                </a:lnTo>
                <a:lnTo>
                  <a:pt x="475" y="584"/>
                </a:lnTo>
                <a:lnTo>
                  <a:pt x="474" y="585"/>
                </a:lnTo>
                <a:lnTo>
                  <a:pt x="473" y="587"/>
                </a:lnTo>
                <a:lnTo>
                  <a:pt x="471" y="588"/>
                </a:lnTo>
                <a:lnTo>
                  <a:pt x="470" y="589"/>
                </a:lnTo>
                <a:lnTo>
                  <a:pt x="468" y="590"/>
                </a:lnTo>
                <a:lnTo>
                  <a:pt x="466" y="591"/>
                </a:lnTo>
                <a:lnTo>
                  <a:pt x="465" y="592"/>
                </a:lnTo>
                <a:lnTo>
                  <a:pt x="463" y="592"/>
                </a:lnTo>
                <a:lnTo>
                  <a:pt x="462" y="593"/>
                </a:lnTo>
                <a:lnTo>
                  <a:pt x="460" y="593"/>
                </a:lnTo>
                <a:lnTo>
                  <a:pt x="459" y="593"/>
                </a:lnTo>
                <a:lnTo>
                  <a:pt x="457" y="593"/>
                </a:lnTo>
                <a:lnTo>
                  <a:pt x="455" y="593"/>
                </a:lnTo>
                <a:lnTo>
                  <a:pt x="454" y="593"/>
                </a:lnTo>
                <a:lnTo>
                  <a:pt x="448" y="593"/>
                </a:lnTo>
                <a:lnTo>
                  <a:pt x="448" y="593"/>
                </a:lnTo>
                <a:lnTo>
                  <a:pt x="448" y="593"/>
                </a:lnTo>
                <a:lnTo>
                  <a:pt x="447" y="593"/>
                </a:lnTo>
                <a:lnTo>
                  <a:pt x="447" y="593"/>
                </a:lnTo>
                <a:lnTo>
                  <a:pt x="445" y="592"/>
                </a:lnTo>
                <a:lnTo>
                  <a:pt x="444" y="592"/>
                </a:lnTo>
                <a:lnTo>
                  <a:pt x="442" y="591"/>
                </a:lnTo>
                <a:lnTo>
                  <a:pt x="441" y="590"/>
                </a:lnTo>
                <a:lnTo>
                  <a:pt x="439" y="589"/>
                </a:lnTo>
                <a:lnTo>
                  <a:pt x="438" y="588"/>
                </a:lnTo>
                <a:lnTo>
                  <a:pt x="437" y="587"/>
                </a:lnTo>
                <a:lnTo>
                  <a:pt x="437" y="586"/>
                </a:lnTo>
                <a:lnTo>
                  <a:pt x="436" y="585"/>
                </a:lnTo>
                <a:lnTo>
                  <a:pt x="435" y="584"/>
                </a:lnTo>
                <a:lnTo>
                  <a:pt x="435" y="583"/>
                </a:lnTo>
                <a:lnTo>
                  <a:pt x="434" y="581"/>
                </a:lnTo>
                <a:lnTo>
                  <a:pt x="432" y="575"/>
                </a:lnTo>
                <a:lnTo>
                  <a:pt x="431" y="574"/>
                </a:lnTo>
                <a:lnTo>
                  <a:pt x="430" y="573"/>
                </a:lnTo>
                <a:lnTo>
                  <a:pt x="430" y="572"/>
                </a:lnTo>
                <a:lnTo>
                  <a:pt x="429" y="571"/>
                </a:lnTo>
                <a:lnTo>
                  <a:pt x="426" y="567"/>
                </a:lnTo>
                <a:lnTo>
                  <a:pt x="425" y="565"/>
                </a:lnTo>
                <a:lnTo>
                  <a:pt x="424" y="565"/>
                </a:lnTo>
                <a:lnTo>
                  <a:pt x="423" y="564"/>
                </a:lnTo>
                <a:lnTo>
                  <a:pt x="421" y="562"/>
                </a:lnTo>
                <a:lnTo>
                  <a:pt x="414" y="557"/>
                </a:lnTo>
                <a:lnTo>
                  <a:pt x="412" y="556"/>
                </a:lnTo>
                <a:lnTo>
                  <a:pt x="411" y="555"/>
                </a:lnTo>
                <a:lnTo>
                  <a:pt x="410" y="554"/>
                </a:lnTo>
                <a:lnTo>
                  <a:pt x="409" y="552"/>
                </a:lnTo>
                <a:lnTo>
                  <a:pt x="408" y="551"/>
                </a:lnTo>
                <a:lnTo>
                  <a:pt x="407" y="549"/>
                </a:lnTo>
                <a:lnTo>
                  <a:pt x="405" y="547"/>
                </a:lnTo>
                <a:lnTo>
                  <a:pt x="402" y="542"/>
                </a:lnTo>
                <a:lnTo>
                  <a:pt x="402" y="541"/>
                </a:lnTo>
                <a:lnTo>
                  <a:pt x="401" y="539"/>
                </a:lnTo>
                <a:lnTo>
                  <a:pt x="400" y="538"/>
                </a:lnTo>
                <a:lnTo>
                  <a:pt x="399" y="537"/>
                </a:lnTo>
                <a:lnTo>
                  <a:pt x="398" y="536"/>
                </a:lnTo>
                <a:lnTo>
                  <a:pt x="396" y="536"/>
                </a:lnTo>
                <a:lnTo>
                  <a:pt x="394" y="535"/>
                </a:lnTo>
                <a:lnTo>
                  <a:pt x="393" y="535"/>
                </a:lnTo>
                <a:lnTo>
                  <a:pt x="392" y="535"/>
                </a:lnTo>
                <a:lnTo>
                  <a:pt x="390" y="535"/>
                </a:lnTo>
                <a:lnTo>
                  <a:pt x="390" y="535"/>
                </a:lnTo>
                <a:lnTo>
                  <a:pt x="388" y="535"/>
                </a:lnTo>
                <a:lnTo>
                  <a:pt x="383" y="536"/>
                </a:lnTo>
                <a:lnTo>
                  <a:pt x="382" y="536"/>
                </a:lnTo>
                <a:lnTo>
                  <a:pt x="380" y="537"/>
                </a:lnTo>
                <a:lnTo>
                  <a:pt x="379" y="537"/>
                </a:lnTo>
                <a:lnTo>
                  <a:pt x="378" y="537"/>
                </a:lnTo>
                <a:lnTo>
                  <a:pt x="376" y="537"/>
                </a:lnTo>
                <a:lnTo>
                  <a:pt x="372" y="536"/>
                </a:lnTo>
                <a:lnTo>
                  <a:pt x="370" y="536"/>
                </a:lnTo>
                <a:lnTo>
                  <a:pt x="362" y="534"/>
                </a:lnTo>
                <a:lnTo>
                  <a:pt x="360" y="534"/>
                </a:lnTo>
                <a:lnTo>
                  <a:pt x="359" y="533"/>
                </a:lnTo>
                <a:lnTo>
                  <a:pt x="357" y="532"/>
                </a:lnTo>
                <a:lnTo>
                  <a:pt x="355" y="532"/>
                </a:lnTo>
                <a:lnTo>
                  <a:pt x="354" y="531"/>
                </a:lnTo>
                <a:lnTo>
                  <a:pt x="352" y="530"/>
                </a:lnTo>
                <a:lnTo>
                  <a:pt x="347" y="526"/>
                </a:lnTo>
                <a:lnTo>
                  <a:pt x="345" y="525"/>
                </a:lnTo>
                <a:lnTo>
                  <a:pt x="344" y="524"/>
                </a:lnTo>
                <a:lnTo>
                  <a:pt x="342" y="523"/>
                </a:lnTo>
                <a:lnTo>
                  <a:pt x="341" y="522"/>
                </a:lnTo>
                <a:lnTo>
                  <a:pt x="339" y="522"/>
                </a:lnTo>
                <a:lnTo>
                  <a:pt x="337" y="522"/>
                </a:lnTo>
                <a:lnTo>
                  <a:pt x="333" y="522"/>
                </a:lnTo>
                <a:lnTo>
                  <a:pt x="331" y="521"/>
                </a:lnTo>
                <a:lnTo>
                  <a:pt x="330" y="521"/>
                </a:lnTo>
                <a:lnTo>
                  <a:pt x="325" y="520"/>
                </a:lnTo>
                <a:lnTo>
                  <a:pt x="324" y="520"/>
                </a:lnTo>
                <a:lnTo>
                  <a:pt x="323" y="519"/>
                </a:lnTo>
                <a:lnTo>
                  <a:pt x="320" y="519"/>
                </a:lnTo>
                <a:lnTo>
                  <a:pt x="315" y="519"/>
                </a:lnTo>
                <a:lnTo>
                  <a:pt x="311" y="520"/>
                </a:lnTo>
                <a:lnTo>
                  <a:pt x="307" y="520"/>
                </a:lnTo>
                <a:lnTo>
                  <a:pt x="301" y="521"/>
                </a:lnTo>
                <a:lnTo>
                  <a:pt x="298" y="522"/>
                </a:lnTo>
                <a:lnTo>
                  <a:pt x="293" y="524"/>
                </a:lnTo>
                <a:lnTo>
                  <a:pt x="283" y="527"/>
                </a:lnTo>
                <a:lnTo>
                  <a:pt x="280" y="527"/>
                </a:lnTo>
                <a:lnTo>
                  <a:pt x="278" y="528"/>
                </a:lnTo>
                <a:lnTo>
                  <a:pt x="277" y="528"/>
                </a:lnTo>
                <a:lnTo>
                  <a:pt x="276" y="528"/>
                </a:lnTo>
                <a:lnTo>
                  <a:pt x="274" y="528"/>
                </a:lnTo>
                <a:lnTo>
                  <a:pt x="273" y="527"/>
                </a:lnTo>
                <a:lnTo>
                  <a:pt x="272" y="527"/>
                </a:lnTo>
                <a:lnTo>
                  <a:pt x="271" y="526"/>
                </a:lnTo>
                <a:lnTo>
                  <a:pt x="271" y="526"/>
                </a:lnTo>
                <a:lnTo>
                  <a:pt x="270" y="525"/>
                </a:lnTo>
                <a:lnTo>
                  <a:pt x="269" y="524"/>
                </a:lnTo>
                <a:lnTo>
                  <a:pt x="269" y="523"/>
                </a:lnTo>
                <a:lnTo>
                  <a:pt x="266" y="519"/>
                </a:lnTo>
                <a:lnTo>
                  <a:pt x="266" y="518"/>
                </a:lnTo>
                <a:lnTo>
                  <a:pt x="265" y="517"/>
                </a:lnTo>
                <a:lnTo>
                  <a:pt x="264" y="516"/>
                </a:lnTo>
                <a:lnTo>
                  <a:pt x="262" y="514"/>
                </a:lnTo>
                <a:lnTo>
                  <a:pt x="261" y="513"/>
                </a:lnTo>
                <a:lnTo>
                  <a:pt x="259" y="512"/>
                </a:lnTo>
                <a:lnTo>
                  <a:pt x="257" y="511"/>
                </a:lnTo>
                <a:lnTo>
                  <a:pt x="255" y="510"/>
                </a:lnTo>
                <a:lnTo>
                  <a:pt x="253" y="510"/>
                </a:lnTo>
                <a:lnTo>
                  <a:pt x="251" y="509"/>
                </a:lnTo>
                <a:lnTo>
                  <a:pt x="248" y="508"/>
                </a:lnTo>
                <a:lnTo>
                  <a:pt x="246" y="508"/>
                </a:lnTo>
                <a:lnTo>
                  <a:pt x="244" y="508"/>
                </a:lnTo>
                <a:lnTo>
                  <a:pt x="243" y="508"/>
                </a:lnTo>
                <a:lnTo>
                  <a:pt x="243" y="508"/>
                </a:lnTo>
                <a:lnTo>
                  <a:pt x="242" y="508"/>
                </a:lnTo>
                <a:lnTo>
                  <a:pt x="242" y="508"/>
                </a:lnTo>
                <a:lnTo>
                  <a:pt x="240" y="509"/>
                </a:lnTo>
                <a:lnTo>
                  <a:pt x="239" y="509"/>
                </a:lnTo>
                <a:lnTo>
                  <a:pt x="237" y="509"/>
                </a:lnTo>
                <a:lnTo>
                  <a:pt x="237" y="509"/>
                </a:lnTo>
                <a:lnTo>
                  <a:pt x="236" y="509"/>
                </a:lnTo>
                <a:lnTo>
                  <a:pt x="235" y="508"/>
                </a:lnTo>
                <a:lnTo>
                  <a:pt x="234" y="505"/>
                </a:lnTo>
                <a:lnTo>
                  <a:pt x="232" y="500"/>
                </a:lnTo>
                <a:lnTo>
                  <a:pt x="231" y="498"/>
                </a:lnTo>
                <a:lnTo>
                  <a:pt x="230" y="496"/>
                </a:lnTo>
                <a:lnTo>
                  <a:pt x="228" y="495"/>
                </a:lnTo>
                <a:lnTo>
                  <a:pt x="228" y="494"/>
                </a:lnTo>
                <a:lnTo>
                  <a:pt x="227" y="494"/>
                </a:lnTo>
                <a:lnTo>
                  <a:pt x="227" y="494"/>
                </a:lnTo>
                <a:lnTo>
                  <a:pt x="226" y="494"/>
                </a:lnTo>
                <a:lnTo>
                  <a:pt x="226" y="494"/>
                </a:lnTo>
                <a:lnTo>
                  <a:pt x="225" y="494"/>
                </a:lnTo>
                <a:lnTo>
                  <a:pt x="224" y="494"/>
                </a:lnTo>
                <a:lnTo>
                  <a:pt x="222" y="494"/>
                </a:lnTo>
                <a:lnTo>
                  <a:pt x="221" y="494"/>
                </a:lnTo>
                <a:lnTo>
                  <a:pt x="220" y="495"/>
                </a:lnTo>
                <a:lnTo>
                  <a:pt x="219" y="496"/>
                </a:lnTo>
                <a:lnTo>
                  <a:pt x="217" y="497"/>
                </a:lnTo>
                <a:lnTo>
                  <a:pt x="214" y="500"/>
                </a:lnTo>
                <a:lnTo>
                  <a:pt x="213" y="500"/>
                </a:lnTo>
                <a:lnTo>
                  <a:pt x="213" y="501"/>
                </a:lnTo>
                <a:lnTo>
                  <a:pt x="212" y="501"/>
                </a:lnTo>
                <a:lnTo>
                  <a:pt x="211" y="501"/>
                </a:lnTo>
                <a:lnTo>
                  <a:pt x="211" y="500"/>
                </a:lnTo>
                <a:lnTo>
                  <a:pt x="210" y="500"/>
                </a:lnTo>
                <a:lnTo>
                  <a:pt x="209" y="499"/>
                </a:lnTo>
                <a:lnTo>
                  <a:pt x="209" y="498"/>
                </a:lnTo>
                <a:lnTo>
                  <a:pt x="208" y="497"/>
                </a:lnTo>
                <a:lnTo>
                  <a:pt x="208" y="495"/>
                </a:lnTo>
                <a:lnTo>
                  <a:pt x="208" y="494"/>
                </a:lnTo>
                <a:lnTo>
                  <a:pt x="208" y="494"/>
                </a:lnTo>
                <a:lnTo>
                  <a:pt x="208" y="493"/>
                </a:lnTo>
                <a:lnTo>
                  <a:pt x="208" y="491"/>
                </a:lnTo>
                <a:lnTo>
                  <a:pt x="209" y="490"/>
                </a:lnTo>
                <a:lnTo>
                  <a:pt x="210" y="488"/>
                </a:lnTo>
                <a:lnTo>
                  <a:pt x="210" y="487"/>
                </a:lnTo>
                <a:lnTo>
                  <a:pt x="210" y="486"/>
                </a:lnTo>
                <a:lnTo>
                  <a:pt x="210" y="485"/>
                </a:lnTo>
                <a:lnTo>
                  <a:pt x="210" y="485"/>
                </a:lnTo>
                <a:lnTo>
                  <a:pt x="210" y="484"/>
                </a:lnTo>
                <a:lnTo>
                  <a:pt x="210" y="482"/>
                </a:lnTo>
                <a:lnTo>
                  <a:pt x="209" y="481"/>
                </a:lnTo>
                <a:lnTo>
                  <a:pt x="207" y="477"/>
                </a:lnTo>
                <a:lnTo>
                  <a:pt x="205" y="474"/>
                </a:lnTo>
                <a:lnTo>
                  <a:pt x="203" y="471"/>
                </a:lnTo>
                <a:lnTo>
                  <a:pt x="200" y="468"/>
                </a:lnTo>
                <a:lnTo>
                  <a:pt x="199" y="466"/>
                </a:lnTo>
                <a:lnTo>
                  <a:pt x="196" y="463"/>
                </a:lnTo>
                <a:lnTo>
                  <a:pt x="191" y="458"/>
                </a:lnTo>
                <a:lnTo>
                  <a:pt x="189" y="457"/>
                </a:lnTo>
                <a:lnTo>
                  <a:pt x="187" y="455"/>
                </a:lnTo>
                <a:lnTo>
                  <a:pt x="177" y="447"/>
                </a:lnTo>
                <a:lnTo>
                  <a:pt x="176" y="447"/>
                </a:lnTo>
                <a:lnTo>
                  <a:pt x="175" y="446"/>
                </a:lnTo>
                <a:lnTo>
                  <a:pt x="174" y="445"/>
                </a:lnTo>
                <a:lnTo>
                  <a:pt x="173" y="444"/>
                </a:lnTo>
                <a:lnTo>
                  <a:pt x="172" y="441"/>
                </a:lnTo>
                <a:lnTo>
                  <a:pt x="171" y="440"/>
                </a:lnTo>
                <a:lnTo>
                  <a:pt x="169" y="436"/>
                </a:lnTo>
                <a:lnTo>
                  <a:pt x="168" y="434"/>
                </a:lnTo>
                <a:lnTo>
                  <a:pt x="167" y="433"/>
                </a:lnTo>
                <a:lnTo>
                  <a:pt x="166" y="431"/>
                </a:lnTo>
                <a:lnTo>
                  <a:pt x="164" y="429"/>
                </a:lnTo>
                <a:lnTo>
                  <a:pt x="163" y="427"/>
                </a:lnTo>
                <a:lnTo>
                  <a:pt x="162" y="426"/>
                </a:lnTo>
                <a:lnTo>
                  <a:pt x="160" y="425"/>
                </a:lnTo>
                <a:lnTo>
                  <a:pt x="159" y="425"/>
                </a:lnTo>
                <a:lnTo>
                  <a:pt x="159" y="424"/>
                </a:lnTo>
                <a:lnTo>
                  <a:pt x="158" y="424"/>
                </a:lnTo>
                <a:lnTo>
                  <a:pt x="158" y="424"/>
                </a:lnTo>
                <a:lnTo>
                  <a:pt x="157" y="424"/>
                </a:lnTo>
                <a:lnTo>
                  <a:pt x="156" y="424"/>
                </a:lnTo>
                <a:lnTo>
                  <a:pt x="156" y="425"/>
                </a:lnTo>
                <a:lnTo>
                  <a:pt x="155" y="425"/>
                </a:lnTo>
                <a:lnTo>
                  <a:pt x="153" y="426"/>
                </a:lnTo>
                <a:lnTo>
                  <a:pt x="153" y="427"/>
                </a:lnTo>
                <a:lnTo>
                  <a:pt x="152" y="427"/>
                </a:lnTo>
                <a:lnTo>
                  <a:pt x="151" y="427"/>
                </a:lnTo>
                <a:lnTo>
                  <a:pt x="150" y="427"/>
                </a:lnTo>
                <a:lnTo>
                  <a:pt x="149" y="427"/>
                </a:lnTo>
                <a:lnTo>
                  <a:pt x="148" y="427"/>
                </a:lnTo>
                <a:lnTo>
                  <a:pt x="147" y="427"/>
                </a:lnTo>
                <a:lnTo>
                  <a:pt x="145" y="426"/>
                </a:lnTo>
                <a:lnTo>
                  <a:pt x="144" y="425"/>
                </a:lnTo>
                <a:lnTo>
                  <a:pt x="142" y="424"/>
                </a:lnTo>
                <a:lnTo>
                  <a:pt x="141" y="423"/>
                </a:lnTo>
                <a:lnTo>
                  <a:pt x="139" y="422"/>
                </a:lnTo>
                <a:lnTo>
                  <a:pt x="138" y="421"/>
                </a:lnTo>
                <a:lnTo>
                  <a:pt x="138" y="420"/>
                </a:lnTo>
                <a:lnTo>
                  <a:pt x="137" y="419"/>
                </a:lnTo>
                <a:lnTo>
                  <a:pt x="136" y="418"/>
                </a:lnTo>
                <a:lnTo>
                  <a:pt x="135" y="416"/>
                </a:lnTo>
                <a:lnTo>
                  <a:pt x="135" y="414"/>
                </a:lnTo>
                <a:lnTo>
                  <a:pt x="134" y="412"/>
                </a:lnTo>
                <a:lnTo>
                  <a:pt x="134" y="410"/>
                </a:lnTo>
                <a:lnTo>
                  <a:pt x="134" y="408"/>
                </a:lnTo>
                <a:lnTo>
                  <a:pt x="133" y="406"/>
                </a:lnTo>
                <a:lnTo>
                  <a:pt x="133" y="404"/>
                </a:lnTo>
                <a:lnTo>
                  <a:pt x="134" y="403"/>
                </a:lnTo>
                <a:lnTo>
                  <a:pt x="134" y="401"/>
                </a:lnTo>
                <a:lnTo>
                  <a:pt x="134" y="400"/>
                </a:lnTo>
                <a:lnTo>
                  <a:pt x="134" y="397"/>
                </a:lnTo>
                <a:lnTo>
                  <a:pt x="136" y="391"/>
                </a:lnTo>
                <a:lnTo>
                  <a:pt x="136" y="390"/>
                </a:lnTo>
                <a:lnTo>
                  <a:pt x="136" y="388"/>
                </a:lnTo>
                <a:lnTo>
                  <a:pt x="136" y="387"/>
                </a:lnTo>
                <a:lnTo>
                  <a:pt x="137" y="385"/>
                </a:lnTo>
                <a:lnTo>
                  <a:pt x="136" y="383"/>
                </a:lnTo>
                <a:lnTo>
                  <a:pt x="136" y="382"/>
                </a:lnTo>
                <a:lnTo>
                  <a:pt x="136" y="380"/>
                </a:lnTo>
                <a:lnTo>
                  <a:pt x="135" y="377"/>
                </a:lnTo>
                <a:lnTo>
                  <a:pt x="135" y="375"/>
                </a:lnTo>
                <a:lnTo>
                  <a:pt x="134" y="373"/>
                </a:lnTo>
                <a:lnTo>
                  <a:pt x="133" y="372"/>
                </a:lnTo>
                <a:lnTo>
                  <a:pt x="133" y="371"/>
                </a:lnTo>
                <a:lnTo>
                  <a:pt x="132" y="369"/>
                </a:lnTo>
                <a:lnTo>
                  <a:pt x="131" y="368"/>
                </a:lnTo>
                <a:lnTo>
                  <a:pt x="130" y="368"/>
                </a:lnTo>
                <a:lnTo>
                  <a:pt x="129" y="368"/>
                </a:lnTo>
                <a:lnTo>
                  <a:pt x="129" y="367"/>
                </a:lnTo>
                <a:lnTo>
                  <a:pt x="128" y="367"/>
                </a:lnTo>
                <a:lnTo>
                  <a:pt x="127" y="367"/>
                </a:lnTo>
                <a:lnTo>
                  <a:pt x="126" y="367"/>
                </a:lnTo>
                <a:lnTo>
                  <a:pt x="126" y="367"/>
                </a:lnTo>
                <a:lnTo>
                  <a:pt x="125" y="367"/>
                </a:lnTo>
                <a:lnTo>
                  <a:pt x="121" y="368"/>
                </a:lnTo>
                <a:lnTo>
                  <a:pt x="119" y="368"/>
                </a:lnTo>
                <a:lnTo>
                  <a:pt x="112" y="371"/>
                </a:lnTo>
                <a:lnTo>
                  <a:pt x="110" y="371"/>
                </a:lnTo>
                <a:lnTo>
                  <a:pt x="108" y="372"/>
                </a:lnTo>
                <a:lnTo>
                  <a:pt x="105" y="373"/>
                </a:lnTo>
                <a:lnTo>
                  <a:pt x="102" y="375"/>
                </a:lnTo>
                <a:lnTo>
                  <a:pt x="101" y="375"/>
                </a:lnTo>
                <a:lnTo>
                  <a:pt x="100" y="375"/>
                </a:lnTo>
                <a:lnTo>
                  <a:pt x="99" y="375"/>
                </a:lnTo>
                <a:lnTo>
                  <a:pt x="98" y="375"/>
                </a:lnTo>
                <a:lnTo>
                  <a:pt x="97" y="375"/>
                </a:lnTo>
                <a:lnTo>
                  <a:pt x="92" y="374"/>
                </a:lnTo>
                <a:lnTo>
                  <a:pt x="91" y="374"/>
                </a:lnTo>
                <a:lnTo>
                  <a:pt x="90" y="374"/>
                </a:lnTo>
                <a:lnTo>
                  <a:pt x="87" y="373"/>
                </a:lnTo>
                <a:lnTo>
                  <a:pt x="81" y="370"/>
                </a:lnTo>
                <a:lnTo>
                  <a:pt x="80" y="369"/>
                </a:lnTo>
                <a:lnTo>
                  <a:pt x="78" y="368"/>
                </a:lnTo>
                <a:lnTo>
                  <a:pt x="77" y="367"/>
                </a:lnTo>
                <a:lnTo>
                  <a:pt x="75" y="365"/>
                </a:lnTo>
                <a:lnTo>
                  <a:pt x="73" y="364"/>
                </a:lnTo>
                <a:lnTo>
                  <a:pt x="72" y="363"/>
                </a:lnTo>
                <a:lnTo>
                  <a:pt x="71" y="362"/>
                </a:lnTo>
                <a:lnTo>
                  <a:pt x="68" y="361"/>
                </a:lnTo>
                <a:lnTo>
                  <a:pt x="68" y="361"/>
                </a:lnTo>
                <a:lnTo>
                  <a:pt x="66" y="360"/>
                </a:lnTo>
                <a:lnTo>
                  <a:pt x="65" y="359"/>
                </a:lnTo>
                <a:lnTo>
                  <a:pt x="64" y="358"/>
                </a:lnTo>
                <a:lnTo>
                  <a:pt x="63" y="357"/>
                </a:lnTo>
                <a:lnTo>
                  <a:pt x="62" y="355"/>
                </a:lnTo>
                <a:lnTo>
                  <a:pt x="61" y="353"/>
                </a:lnTo>
                <a:lnTo>
                  <a:pt x="60" y="351"/>
                </a:lnTo>
                <a:lnTo>
                  <a:pt x="59" y="350"/>
                </a:lnTo>
                <a:lnTo>
                  <a:pt x="55" y="346"/>
                </a:lnTo>
                <a:lnTo>
                  <a:pt x="54" y="345"/>
                </a:lnTo>
                <a:lnTo>
                  <a:pt x="54" y="344"/>
                </a:lnTo>
                <a:lnTo>
                  <a:pt x="53" y="343"/>
                </a:lnTo>
                <a:lnTo>
                  <a:pt x="53" y="342"/>
                </a:lnTo>
                <a:lnTo>
                  <a:pt x="53" y="340"/>
                </a:lnTo>
                <a:lnTo>
                  <a:pt x="52" y="338"/>
                </a:lnTo>
                <a:lnTo>
                  <a:pt x="52" y="337"/>
                </a:lnTo>
                <a:lnTo>
                  <a:pt x="52" y="336"/>
                </a:lnTo>
                <a:lnTo>
                  <a:pt x="52" y="335"/>
                </a:lnTo>
                <a:lnTo>
                  <a:pt x="51" y="334"/>
                </a:lnTo>
                <a:lnTo>
                  <a:pt x="50" y="333"/>
                </a:lnTo>
                <a:lnTo>
                  <a:pt x="50" y="332"/>
                </a:lnTo>
                <a:lnTo>
                  <a:pt x="48" y="328"/>
                </a:lnTo>
                <a:lnTo>
                  <a:pt x="47" y="327"/>
                </a:lnTo>
                <a:lnTo>
                  <a:pt x="46" y="324"/>
                </a:lnTo>
                <a:lnTo>
                  <a:pt x="46" y="323"/>
                </a:lnTo>
                <a:lnTo>
                  <a:pt x="45" y="321"/>
                </a:lnTo>
                <a:lnTo>
                  <a:pt x="45" y="320"/>
                </a:lnTo>
                <a:lnTo>
                  <a:pt x="45" y="317"/>
                </a:lnTo>
                <a:lnTo>
                  <a:pt x="45" y="315"/>
                </a:lnTo>
                <a:lnTo>
                  <a:pt x="45" y="313"/>
                </a:lnTo>
                <a:lnTo>
                  <a:pt x="44" y="311"/>
                </a:lnTo>
                <a:lnTo>
                  <a:pt x="43" y="309"/>
                </a:lnTo>
                <a:lnTo>
                  <a:pt x="41" y="305"/>
                </a:lnTo>
                <a:lnTo>
                  <a:pt x="39" y="302"/>
                </a:lnTo>
                <a:lnTo>
                  <a:pt x="39" y="301"/>
                </a:lnTo>
                <a:lnTo>
                  <a:pt x="38" y="300"/>
                </a:lnTo>
                <a:lnTo>
                  <a:pt x="38" y="300"/>
                </a:lnTo>
                <a:lnTo>
                  <a:pt x="38" y="299"/>
                </a:lnTo>
                <a:lnTo>
                  <a:pt x="37" y="299"/>
                </a:lnTo>
                <a:lnTo>
                  <a:pt x="35" y="299"/>
                </a:lnTo>
                <a:lnTo>
                  <a:pt x="34" y="299"/>
                </a:lnTo>
                <a:lnTo>
                  <a:pt x="33" y="299"/>
                </a:lnTo>
                <a:lnTo>
                  <a:pt x="32" y="299"/>
                </a:lnTo>
                <a:lnTo>
                  <a:pt x="32" y="300"/>
                </a:lnTo>
                <a:lnTo>
                  <a:pt x="31" y="300"/>
                </a:lnTo>
                <a:lnTo>
                  <a:pt x="31" y="301"/>
                </a:lnTo>
                <a:lnTo>
                  <a:pt x="31" y="302"/>
                </a:lnTo>
                <a:lnTo>
                  <a:pt x="31" y="303"/>
                </a:lnTo>
                <a:lnTo>
                  <a:pt x="31" y="305"/>
                </a:lnTo>
                <a:lnTo>
                  <a:pt x="33" y="315"/>
                </a:lnTo>
                <a:lnTo>
                  <a:pt x="34" y="316"/>
                </a:lnTo>
                <a:lnTo>
                  <a:pt x="34" y="317"/>
                </a:lnTo>
                <a:lnTo>
                  <a:pt x="34" y="319"/>
                </a:lnTo>
                <a:lnTo>
                  <a:pt x="34" y="320"/>
                </a:lnTo>
                <a:lnTo>
                  <a:pt x="33" y="321"/>
                </a:lnTo>
                <a:lnTo>
                  <a:pt x="33" y="321"/>
                </a:lnTo>
                <a:lnTo>
                  <a:pt x="33" y="322"/>
                </a:lnTo>
                <a:lnTo>
                  <a:pt x="32" y="323"/>
                </a:lnTo>
                <a:lnTo>
                  <a:pt x="30" y="324"/>
                </a:lnTo>
                <a:lnTo>
                  <a:pt x="30" y="325"/>
                </a:lnTo>
                <a:lnTo>
                  <a:pt x="29" y="326"/>
                </a:lnTo>
                <a:lnTo>
                  <a:pt x="28" y="326"/>
                </a:lnTo>
                <a:lnTo>
                  <a:pt x="27" y="326"/>
                </a:lnTo>
                <a:lnTo>
                  <a:pt x="27" y="326"/>
                </a:lnTo>
                <a:lnTo>
                  <a:pt x="26" y="326"/>
                </a:lnTo>
                <a:lnTo>
                  <a:pt x="25" y="326"/>
                </a:lnTo>
                <a:lnTo>
                  <a:pt x="24" y="325"/>
                </a:lnTo>
                <a:lnTo>
                  <a:pt x="24" y="325"/>
                </a:lnTo>
                <a:lnTo>
                  <a:pt x="23" y="325"/>
                </a:lnTo>
                <a:lnTo>
                  <a:pt x="23" y="326"/>
                </a:lnTo>
                <a:lnTo>
                  <a:pt x="22" y="326"/>
                </a:lnTo>
                <a:lnTo>
                  <a:pt x="21" y="327"/>
                </a:lnTo>
                <a:lnTo>
                  <a:pt x="20" y="327"/>
                </a:lnTo>
                <a:lnTo>
                  <a:pt x="18" y="329"/>
                </a:lnTo>
                <a:lnTo>
                  <a:pt x="17" y="329"/>
                </a:lnTo>
                <a:lnTo>
                  <a:pt x="16" y="330"/>
                </a:lnTo>
                <a:lnTo>
                  <a:pt x="16" y="330"/>
                </a:lnTo>
                <a:lnTo>
                  <a:pt x="15" y="331"/>
                </a:lnTo>
                <a:lnTo>
                  <a:pt x="15" y="332"/>
                </a:lnTo>
                <a:lnTo>
                  <a:pt x="14" y="334"/>
                </a:lnTo>
                <a:lnTo>
                  <a:pt x="13" y="335"/>
                </a:lnTo>
                <a:lnTo>
                  <a:pt x="13" y="336"/>
                </a:lnTo>
                <a:lnTo>
                  <a:pt x="12" y="336"/>
                </a:lnTo>
                <a:lnTo>
                  <a:pt x="9" y="340"/>
                </a:lnTo>
                <a:lnTo>
                  <a:pt x="8" y="340"/>
                </a:lnTo>
                <a:lnTo>
                  <a:pt x="7" y="341"/>
                </a:lnTo>
                <a:lnTo>
                  <a:pt x="6" y="344"/>
                </a:lnTo>
                <a:lnTo>
                  <a:pt x="5" y="346"/>
                </a:lnTo>
                <a:lnTo>
                  <a:pt x="4" y="346"/>
                </a:lnTo>
                <a:lnTo>
                  <a:pt x="4" y="346"/>
                </a:lnTo>
                <a:lnTo>
                  <a:pt x="3" y="346"/>
                </a:lnTo>
                <a:lnTo>
                  <a:pt x="3" y="347"/>
                </a:lnTo>
                <a:lnTo>
                  <a:pt x="2" y="347"/>
                </a:lnTo>
                <a:lnTo>
                  <a:pt x="2" y="346"/>
                </a:lnTo>
                <a:lnTo>
                  <a:pt x="1" y="346"/>
                </a:lnTo>
                <a:lnTo>
                  <a:pt x="0" y="345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0" name="Freeform 293">
            <a:extLst>
              <a:ext uri="{FF2B5EF4-FFF2-40B4-BE49-F238E27FC236}">
                <a16:creationId xmlns:a16="http://schemas.microsoft.com/office/drawing/2014/main" id="{0162E864-9FAE-47BE-9CB3-0153C4C77351}"/>
              </a:ext>
            </a:extLst>
          </p:cNvPr>
          <p:cNvSpPr>
            <a:spLocks/>
          </p:cNvSpPr>
          <p:nvPr/>
        </p:nvSpPr>
        <p:spPr bwMode="auto">
          <a:xfrm>
            <a:off x="10454359" y="3949210"/>
            <a:ext cx="421960" cy="717445"/>
          </a:xfrm>
          <a:custGeom>
            <a:avLst/>
            <a:gdLst>
              <a:gd name="T0" fmla="*/ 92 w 222"/>
              <a:gd name="T1" fmla="*/ 339 h 345"/>
              <a:gd name="T2" fmla="*/ 91 w 222"/>
              <a:gd name="T3" fmla="*/ 332 h 345"/>
              <a:gd name="T4" fmla="*/ 93 w 222"/>
              <a:gd name="T5" fmla="*/ 316 h 345"/>
              <a:gd name="T6" fmla="*/ 92 w 222"/>
              <a:gd name="T7" fmla="*/ 311 h 345"/>
              <a:gd name="T8" fmla="*/ 87 w 222"/>
              <a:gd name="T9" fmla="*/ 308 h 345"/>
              <a:gd name="T10" fmla="*/ 79 w 222"/>
              <a:gd name="T11" fmla="*/ 308 h 345"/>
              <a:gd name="T12" fmla="*/ 70 w 222"/>
              <a:gd name="T13" fmla="*/ 311 h 345"/>
              <a:gd name="T14" fmla="*/ 62 w 222"/>
              <a:gd name="T15" fmla="*/ 317 h 345"/>
              <a:gd name="T16" fmla="*/ 50 w 222"/>
              <a:gd name="T17" fmla="*/ 327 h 345"/>
              <a:gd name="T18" fmla="*/ 45 w 222"/>
              <a:gd name="T19" fmla="*/ 332 h 345"/>
              <a:gd name="T20" fmla="*/ 32 w 222"/>
              <a:gd name="T21" fmla="*/ 333 h 345"/>
              <a:gd name="T22" fmla="*/ 29 w 222"/>
              <a:gd name="T23" fmla="*/ 331 h 345"/>
              <a:gd name="T24" fmla="*/ 28 w 222"/>
              <a:gd name="T25" fmla="*/ 326 h 345"/>
              <a:gd name="T26" fmla="*/ 28 w 222"/>
              <a:gd name="T27" fmla="*/ 315 h 345"/>
              <a:gd name="T28" fmla="*/ 27 w 222"/>
              <a:gd name="T29" fmla="*/ 313 h 345"/>
              <a:gd name="T30" fmla="*/ 18 w 222"/>
              <a:gd name="T31" fmla="*/ 315 h 345"/>
              <a:gd name="T32" fmla="*/ 13 w 222"/>
              <a:gd name="T33" fmla="*/ 315 h 345"/>
              <a:gd name="T34" fmla="*/ 7 w 222"/>
              <a:gd name="T35" fmla="*/ 308 h 345"/>
              <a:gd name="T36" fmla="*/ 1 w 222"/>
              <a:gd name="T37" fmla="*/ 299 h 345"/>
              <a:gd name="T38" fmla="*/ 0 w 222"/>
              <a:gd name="T39" fmla="*/ 295 h 345"/>
              <a:gd name="T40" fmla="*/ 3 w 222"/>
              <a:gd name="T41" fmla="*/ 284 h 345"/>
              <a:gd name="T42" fmla="*/ 5 w 222"/>
              <a:gd name="T43" fmla="*/ 276 h 345"/>
              <a:gd name="T44" fmla="*/ 6 w 222"/>
              <a:gd name="T45" fmla="*/ 269 h 345"/>
              <a:gd name="T46" fmla="*/ 14 w 222"/>
              <a:gd name="T47" fmla="*/ 259 h 345"/>
              <a:gd name="T48" fmla="*/ 17 w 222"/>
              <a:gd name="T49" fmla="*/ 251 h 345"/>
              <a:gd name="T50" fmla="*/ 16 w 222"/>
              <a:gd name="T51" fmla="*/ 246 h 345"/>
              <a:gd name="T52" fmla="*/ 13 w 222"/>
              <a:gd name="T53" fmla="*/ 241 h 345"/>
              <a:gd name="T54" fmla="*/ 4 w 222"/>
              <a:gd name="T55" fmla="*/ 230 h 345"/>
              <a:gd name="T56" fmla="*/ 3 w 222"/>
              <a:gd name="T57" fmla="*/ 226 h 345"/>
              <a:gd name="T58" fmla="*/ 6 w 222"/>
              <a:gd name="T59" fmla="*/ 211 h 345"/>
              <a:gd name="T60" fmla="*/ 11 w 222"/>
              <a:gd name="T61" fmla="*/ 201 h 345"/>
              <a:gd name="T62" fmla="*/ 24 w 222"/>
              <a:gd name="T63" fmla="*/ 185 h 345"/>
              <a:gd name="T64" fmla="*/ 28 w 222"/>
              <a:gd name="T65" fmla="*/ 176 h 345"/>
              <a:gd name="T66" fmla="*/ 28 w 222"/>
              <a:gd name="T67" fmla="*/ 162 h 345"/>
              <a:gd name="T68" fmla="*/ 29 w 222"/>
              <a:gd name="T69" fmla="*/ 148 h 345"/>
              <a:gd name="T70" fmla="*/ 33 w 222"/>
              <a:gd name="T71" fmla="*/ 137 h 345"/>
              <a:gd name="T72" fmla="*/ 35 w 222"/>
              <a:gd name="T73" fmla="*/ 125 h 345"/>
              <a:gd name="T74" fmla="*/ 48 w 222"/>
              <a:gd name="T75" fmla="*/ 107 h 345"/>
              <a:gd name="T76" fmla="*/ 56 w 222"/>
              <a:gd name="T77" fmla="*/ 100 h 345"/>
              <a:gd name="T78" fmla="*/ 65 w 222"/>
              <a:gd name="T79" fmla="*/ 93 h 345"/>
              <a:gd name="T80" fmla="*/ 74 w 222"/>
              <a:gd name="T81" fmla="*/ 88 h 345"/>
              <a:gd name="T82" fmla="*/ 86 w 222"/>
              <a:gd name="T83" fmla="*/ 76 h 345"/>
              <a:gd name="T84" fmla="*/ 91 w 222"/>
              <a:gd name="T85" fmla="*/ 74 h 345"/>
              <a:gd name="T86" fmla="*/ 100 w 222"/>
              <a:gd name="T87" fmla="*/ 75 h 345"/>
              <a:gd name="T88" fmla="*/ 105 w 222"/>
              <a:gd name="T89" fmla="*/ 74 h 345"/>
              <a:gd name="T90" fmla="*/ 107 w 222"/>
              <a:gd name="T91" fmla="*/ 69 h 345"/>
              <a:gd name="T92" fmla="*/ 109 w 222"/>
              <a:gd name="T93" fmla="*/ 48 h 345"/>
              <a:gd name="T94" fmla="*/ 114 w 222"/>
              <a:gd name="T95" fmla="*/ 46 h 345"/>
              <a:gd name="T96" fmla="*/ 124 w 222"/>
              <a:gd name="T97" fmla="*/ 38 h 345"/>
              <a:gd name="T98" fmla="*/ 137 w 222"/>
              <a:gd name="T99" fmla="*/ 34 h 345"/>
              <a:gd name="T100" fmla="*/ 156 w 222"/>
              <a:gd name="T101" fmla="*/ 34 h 345"/>
              <a:gd name="T102" fmla="*/ 166 w 222"/>
              <a:gd name="T103" fmla="*/ 33 h 345"/>
              <a:gd name="T104" fmla="*/ 176 w 222"/>
              <a:gd name="T105" fmla="*/ 32 h 345"/>
              <a:gd name="T106" fmla="*/ 185 w 222"/>
              <a:gd name="T107" fmla="*/ 34 h 345"/>
              <a:gd name="T108" fmla="*/ 195 w 222"/>
              <a:gd name="T109" fmla="*/ 32 h 345"/>
              <a:gd name="T110" fmla="*/ 206 w 222"/>
              <a:gd name="T111" fmla="*/ 23 h 345"/>
              <a:gd name="T112" fmla="*/ 214 w 222"/>
              <a:gd name="T113" fmla="*/ 14 h 345"/>
              <a:gd name="T114" fmla="*/ 218 w 222"/>
              <a:gd name="T115" fmla="*/ 2 h 345"/>
              <a:gd name="T116" fmla="*/ 221 w 222"/>
              <a:gd name="T117" fmla="*/ 0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22" h="345">
                <a:moveTo>
                  <a:pt x="96" y="345"/>
                </a:moveTo>
                <a:lnTo>
                  <a:pt x="95" y="344"/>
                </a:lnTo>
                <a:lnTo>
                  <a:pt x="94" y="343"/>
                </a:lnTo>
                <a:lnTo>
                  <a:pt x="93" y="341"/>
                </a:lnTo>
                <a:lnTo>
                  <a:pt x="92" y="339"/>
                </a:lnTo>
                <a:lnTo>
                  <a:pt x="91" y="338"/>
                </a:lnTo>
                <a:lnTo>
                  <a:pt x="91" y="336"/>
                </a:lnTo>
                <a:lnTo>
                  <a:pt x="91" y="335"/>
                </a:lnTo>
                <a:lnTo>
                  <a:pt x="91" y="334"/>
                </a:lnTo>
                <a:lnTo>
                  <a:pt x="91" y="332"/>
                </a:lnTo>
                <a:lnTo>
                  <a:pt x="91" y="329"/>
                </a:lnTo>
                <a:lnTo>
                  <a:pt x="92" y="323"/>
                </a:lnTo>
                <a:lnTo>
                  <a:pt x="93" y="320"/>
                </a:lnTo>
                <a:lnTo>
                  <a:pt x="93" y="317"/>
                </a:lnTo>
                <a:lnTo>
                  <a:pt x="93" y="316"/>
                </a:lnTo>
                <a:lnTo>
                  <a:pt x="93" y="316"/>
                </a:lnTo>
                <a:lnTo>
                  <a:pt x="93" y="315"/>
                </a:lnTo>
                <a:lnTo>
                  <a:pt x="93" y="313"/>
                </a:lnTo>
                <a:lnTo>
                  <a:pt x="92" y="312"/>
                </a:lnTo>
                <a:lnTo>
                  <a:pt x="92" y="311"/>
                </a:lnTo>
                <a:lnTo>
                  <a:pt x="91" y="310"/>
                </a:lnTo>
                <a:lnTo>
                  <a:pt x="90" y="310"/>
                </a:lnTo>
                <a:lnTo>
                  <a:pt x="89" y="309"/>
                </a:lnTo>
                <a:lnTo>
                  <a:pt x="88" y="308"/>
                </a:lnTo>
                <a:lnTo>
                  <a:pt x="87" y="308"/>
                </a:lnTo>
                <a:lnTo>
                  <a:pt x="86" y="308"/>
                </a:lnTo>
                <a:lnTo>
                  <a:pt x="85" y="307"/>
                </a:lnTo>
                <a:lnTo>
                  <a:pt x="84" y="307"/>
                </a:lnTo>
                <a:lnTo>
                  <a:pt x="82" y="308"/>
                </a:lnTo>
                <a:lnTo>
                  <a:pt x="79" y="308"/>
                </a:lnTo>
                <a:lnTo>
                  <a:pt x="77" y="308"/>
                </a:lnTo>
                <a:lnTo>
                  <a:pt x="76" y="309"/>
                </a:lnTo>
                <a:lnTo>
                  <a:pt x="75" y="309"/>
                </a:lnTo>
                <a:lnTo>
                  <a:pt x="73" y="310"/>
                </a:lnTo>
                <a:lnTo>
                  <a:pt x="70" y="311"/>
                </a:lnTo>
                <a:lnTo>
                  <a:pt x="69" y="312"/>
                </a:lnTo>
                <a:lnTo>
                  <a:pt x="68" y="312"/>
                </a:lnTo>
                <a:lnTo>
                  <a:pt x="67" y="313"/>
                </a:lnTo>
                <a:lnTo>
                  <a:pt x="64" y="315"/>
                </a:lnTo>
                <a:lnTo>
                  <a:pt x="62" y="317"/>
                </a:lnTo>
                <a:lnTo>
                  <a:pt x="58" y="320"/>
                </a:lnTo>
                <a:lnTo>
                  <a:pt x="53" y="323"/>
                </a:lnTo>
                <a:lnTo>
                  <a:pt x="52" y="325"/>
                </a:lnTo>
                <a:lnTo>
                  <a:pt x="51" y="326"/>
                </a:lnTo>
                <a:lnTo>
                  <a:pt x="50" y="327"/>
                </a:lnTo>
                <a:lnTo>
                  <a:pt x="49" y="328"/>
                </a:lnTo>
                <a:lnTo>
                  <a:pt x="47" y="330"/>
                </a:lnTo>
                <a:lnTo>
                  <a:pt x="47" y="331"/>
                </a:lnTo>
                <a:lnTo>
                  <a:pt x="46" y="332"/>
                </a:lnTo>
                <a:lnTo>
                  <a:pt x="45" y="332"/>
                </a:lnTo>
                <a:lnTo>
                  <a:pt x="44" y="332"/>
                </a:lnTo>
                <a:lnTo>
                  <a:pt x="43" y="332"/>
                </a:lnTo>
                <a:lnTo>
                  <a:pt x="38" y="332"/>
                </a:lnTo>
                <a:lnTo>
                  <a:pt x="33" y="333"/>
                </a:lnTo>
                <a:lnTo>
                  <a:pt x="32" y="333"/>
                </a:lnTo>
                <a:lnTo>
                  <a:pt x="31" y="332"/>
                </a:lnTo>
                <a:lnTo>
                  <a:pt x="30" y="332"/>
                </a:lnTo>
                <a:lnTo>
                  <a:pt x="30" y="332"/>
                </a:lnTo>
                <a:lnTo>
                  <a:pt x="29" y="332"/>
                </a:lnTo>
                <a:lnTo>
                  <a:pt x="29" y="331"/>
                </a:lnTo>
                <a:lnTo>
                  <a:pt x="28" y="330"/>
                </a:lnTo>
                <a:lnTo>
                  <a:pt x="28" y="329"/>
                </a:lnTo>
                <a:lnTo>
                  <a:pt x="28" y="329"/>
                </a:lnTo>
                <a:lnTo>
                  <a:pt x="27" y="327"/>
                </a:lnTo>
                <a:lnTo>
                  <a:pt x="28" y="326"/>
                </a:lnTo>
                <a:lnTo>
                  <a:pt x="28" y="324"/>
                </a:lnTo>
                <a:lnTo>
                  <a:pt x="28" y="320"/>
                </a:lnTo>
                <a:lnTo>
                  <a:pt x="29" y="317"/>
                </a:lnTo>
                <a:lnTo>
                  <a:pt x="29" y="316"/>
                </a:lnTo>
                <a:lnTo>
                  <a:pt x="28" y="315"/>
                </a:lnTo>
                <a:lnTo>
                  <a:pt x="28" y="314"/>
                </a:lnTo>
                <a:lnTo>
                  <a:pt x="28" y="314"/>
                </a:lnTo>
                <a:lnTo>
                  <a:pt x="28" y="313"/>
                </a:lnTo>
                <a:lnTo>
                  <a:pt x="27" y="313"/>
                </a:lnTo>
                <a:lnTo>
                  <a:pt x="27" y="313"/>
                </a:lnTo>
                <a:lnTo>
                  <a:pt x="26" y="313"/>
                </a:lnTo>
                <a:lnTo>
                  <a:pt x="25" y="314"/>
                </a:lnTo>
                <a:lnTo>
                  <a:pt x="23" y="314"/>
                </a:lnTo>
                <a:lnTo>
                  <a:pt x="22" y="315"/>
                </a:lnTo>
                <a:lnTo>
                  <a:pt x="18" y="315"/>
                </a:lnTo>
                <a:lnTo>
                  <a:pt x="17" y="315"/>
                </a:lnTo>
                <a:lnTo>
                  <a:pt x="16" y="315"/>
                </a:lnTo>
                <a:lnTo>
                  <a:pt x="15" y="315"/>
                </a:lnTo>
                <a:lnTo>
                  <a:pt x="14" y="315"/>
                </a:lnTo>
                <a:lnTo>
                  <a:pt x="13" y="315"/>
                </a:lnTo>
                <a:lnTo>
                  <a:pt x="12" y="314"/>
                </a:lnTo>
                <a:lnTo>
                  <a:pt x="12" y="314"/>
                </a:lnTo>
                <a:lnTo>
                  <a:pt x="10" y="312"/>
                </a:lnTo>
                <a:lnTo>
                  <a:pt x="9" y="311"/>
                </a:lnTo>
                <a:lnTo>
                  <a:pt x="7" y="308"/>
                </a:lnTo>
                <a:lnTo>
                  <a:pt x="4" y="305"/>
                </a:lnTo>
                <a:lnTo>
                  <a:pt x="4" y="304"/>
                </a:lnTo>
                <a:lnTo>
                  <a:pt x="3" y="303"/>
                </a:lnTo>
                <a:lnTo>
                  <a:pt x="2" y="301"/>
                </a:lnTo>
                <a:lnTo>
                  <a:pt x="1" y="299"/>
                </a:lnTo>
                <a:lnTo>
                  <a:pt x="0" y="298"/>
                </a:lnTo>
                <a:lnTo>
                  <a:pt x="0" y="297"/>
                </a:lnTo>
                <a:lnTo>
                  <a:pt x="0" y="296"/>
                </a:lnTo>
                <a:lnTo>
                  <a:pt x="0" y="295"/>
                </a:lnTo>
                <a:lnTo>
                  <a:pt x="0" y="295"/>
                </a:lnTo>
                <a:lnTo>
                  <a:pt x="0" y="293"/>
                </a:lnTo>
                <a:lnTo>
                  <a:pt x="0" y="292"/>
                </a:lnTo>
                <a:lnTo>
                  <a:pt x="0" y="291"/>
                </a:lnTo>
                <a:lnTo>
                  <a:pt x="1" y="289"/>
                </a:lnTo>
                <a:lnTo>
                  <a:pt x="3" y="284"/>
                </a:lnTo>
                <a:lnTo>
                  <a:pt x="4" y="282"/>
                </a:lnTo>
                <a:lnTo>
                  <a:pt x="5" y="280"/>
                </a:lnTo>
                <a:lnTo>
                  <a:pt x="5" y="279"/>
                </a:lnTo>
                <a:lnTo>
                  <a:pt x="5" y="277"/>
                </a:lnTo>
                <a:lnTo>
                  <a:pt x="5" y="276"/>
                </a:lnTo>
                <a:lnTo>
                  <a:pt x="5" y="274"/>
                </a:lnTo>
                <a:lnTo>
                  <a:pt x="5" y="273"/>
                </a:lnTo>
                <a:lnTo>
                  <a:pt x="5" y="271"/>
                </a:lnTo>
                <a:lnTo>
                  <a:pt x="6" y="270"/>
                </a:lnTo>
                <a:lnTo>
                  <a:pt x="6" y="269"/>
                </a:lnTo>
                <a:lnTo>
                  <a:pt x="6" y="268"/>
                </a:lnTo>
                <a:lnTo>
                  <a:pt x="8" y="266"/>
                </a:lnTo>
                <a:lnTo>
                  <a:pt x="10" y="264"/>
                </a:lnTo>
                <a:lnTo>
                  <a:pt x="13" y="260"/>
                </a:lnTo>
                <a:lnTo>
                  <a:pt x="14" y="259"/>
                </a:lnTo>
                <a:lnTo>
                  <a:pt x="15" y="257"/>
                </a:lnTo>
                <a:lnTo>
                  <a:pt x="16" y="255"/>
                </a:lnTo>
                <a:lnTo>
                  <a:pt x="16" y="254"/>
                </a:lnTo>
                <a:lnTo>
                  <a:pt x="17" y="252"/>
                </a:lnTo>
                <a:lnTo>
                  <a:pt x="17" y="251"/>
                </a:lnTo>
                <a:lnTo>
                  <a:pt x="17" y="250"/>
                </a:lnTo>
                <a:lnTo>
                  <a:pt x="17" y="249"/>
                </a:lnTo>
                <a:lnTo>
                  <a:pt x="17" y="248"/>
                </a:lnTo>
                <a:lnTo>
                  <a:pt x="16" y="247"/>
                </a:lnTo>
                <a:lnTo>
                  <a:pt x="16" y="246"/>
                </a:lnTo>
                <a:lnTo>
                  <a:pt x="16" y="245"/>
                </a:lnTo>
                <a:lnTo>
                  <a:pt x="15" y="244"/>
                </a:lnTo>
                <a:lnTo>
                  <a:pt x="15" y="244"/>
                </a:lnTo>
                <a:lnTo>
                  <a:pt x="14" y="242"/>
                </a:lnTo>
                <a:lnTo>
                  <a:pt x="13" y="241"/>
                </a:lnTo>
                <a:lnTo>
                  <a:pt x="7" y="235"/>
                </a:lnTo>
                <a:lnTo>
                  <a:pt x="6" y="233"/>
                </a:lnTo>
                <a:lnTo>
                  <a:pt x="5" y="232"/>
                </a:lnTo>
                <a:lnTo>
                  <a:pt x="4" y="231"/>
                </a:lnTo>
                <a:lnTo>
                  <a:pt x="4" y="230"/>
                </a:lnTo>
                <a:lnTo>
                  <a:pt x="4" y="230"/>
                </a:lnTo>
                <a:lnTo>
                  <a:pt x="4" y="229"/>
                </a:lnTo>
                <a:lnTo>
                  <a:pt x="3" y="228"/>
                </a:lnTo>
                <a:lnTo>
                  <a:pt x="3" y="227"/>
                </a:lnTo>
                <a:lnTo>
                  <a:pt x="3" y="226"/>
                </a:lnTo>
                <a:lnTo>
                  <a:pt x="4" y="221"/>
                </a:lnTo>
                <a:lnTo>
                  <a:pt x="5" y="216"/>
                </a:lnTo>
                <a:lnTo>
                  <a:pt x="5" y="214"/>
                </a:lnTo>
                <a:lnTo>
                  <a:pt x="5" y="213"/>
                </a:lnTo>
                <a:lnTo>
                  <a:pt x="6" y="211"/>
                </a:lnTo>
                <a:lnTo>
                  <a:pt x="6" y="210"/>
                </a:lnTo>
                <a:lnTo>
                  <a:pt x="7" y="209"/>
                </a:lnTo>
                <a:lnTo>
                  <a:pt x="8" y="205"/>
                </a:lnTo>
                <a:lnTo>
                  <a:pt x="9" y="203"/>
                </a:lnTo>
                <a:lnTo>
                  <a:pt x="11" y="201"/>
                </a:lnTo>
                <a:lnTo>
                  <a:pt x="12" y="199"/>
                </a:lnTo>
                <a:lnTo>
                  <a:pt x="14" y="196"/>
                </a:lnTo>
                <a:lnTo>
                  <a:pt x="22" y="187"/>
                </a:lnTo>
                <a:lnTo>
                  <a:pt x="23" y="186"/>
                </a:lnTo>
                <a:lnTo>
                  <a:pt x="24" y="185"/>
                </a:lnTo>
                <a:lnTo>
                  <a:pt x="25" y="183"/>
                </a:lnTo>
                <a:lnTo>
                  <a:pt x="26" y="181"/>
                </a:lnTo>
                <a:lnTo>
                  <a:pt x="26" y="180"/>
                </a:lnTo>
                <a:lnTo>
                  <a:pt x="27" y="178"/>
                </a:lnTo>
                <a:lnTo>
                  <a:pt x="28" y="176"/>
                </a:lnTo>
                <a:lnTo>
                  <a:pt x="28" y="175"/>
                </a:lnTo>
                <a:lnTo>
                  <a:pt x="28" y="173"/>
                </a:lnTo>
                <a:lnTo>
                  <a:pt x="28" y="171"/>
                </a:lnTo>
                <a:lnTo>
                  <a:pt x="28" y="168"/>
                </a:lnTo>
                <a:lnTo>
                  <a:pt x="28" y="162"/>
                </a:lnTo>
                <a:lnTo>
                  <a:pt x="28" y="155"/>
                </a:lnTo>
                <a:lnTo>
                  <a:pt x="28" y="153"/>
                </a:lnTo>
                <a:lnTo>
                  <a:pt x="28" y="151"/>
                </a:lnTo>
                <a:lnTo>
                  <a:pt x="28" y="149"/>
                </a:lnTo>
                <a:lnTo>
                  <a:pt x="29" y="148"/>
                </a:lnTo>
                <a:lnTo>
                  <a:pt x="29" y="146"/>
                </a:lnTo>
                <a:lnTo>
                  <a:pt x="31" y="141"/>
                </a:lnTo>
                <a:lnTo>
                  <a:pt x="32" y="139"/>
                </a:lnTo>
                <a:lnTo>
                  <a:pt x="32" y="138"/>
                </a:lnTo>
                <a:lnTo>
                  <a:pt x="33" y="137"/>
                </a:lnTo>
                <a:lnTo>
                  <a:pt x="33" y="135"/>
                </a:lnTo>
                <a:lnTo>
                  <a:pt x="33" y="131"/>
                </a:lnTo>
                <a:lnTo>
                  <a:pt x="34" y="128"/>
                </a:lnTo>
                <a:lnTo>
                  <a:pt x="34" y="126"/>
                </a:lnTo>
                <a:lnTo>
                  <a:pt x="35" y="125"/>
                </a:lnTo>
                <a:lnTo>
                  <a:pt x="35" y="124"/>
                </a:lnTo>
                <a:lnTo>
                  <a:pt x="36" y="122"/>
                </a:lnTo>
                <a:lnTo>
                  <a:pt x="38" y="119"/>
                </a:lnTo>
                <a:lnTo>
                  <a:pt x="45" y="111"/>
                </a:lnTo>
                <a:lnTo>
                  <a:pt x="48" y="107"/>
                </a:lnTo>
                <a:lnTo>
                  <a:pt x="50" y="105"/>
                </a:lnTo>
                <a:lnTo>
                  <a:pt x="51" y="104"/>
                </a:lnTo>
                <a:lnTo>
                  <a:pt x="54" y="102"/>
                </a:lnTo>
                <a:lnTo>
                  <a:pt x="55" y="101"/>
                </a:lnTo>
                <a:lnTo>
                  <a:pt x="56" y="100"/>
                </a:lnTo>
                <a:lnTo>
                  <a:pt x="60" y="97"/>
                </a:lnTo>
                <a:lnTo>
                  <a:pt x="61" y="96"/>
                </a:lnTo>
                <a:lnTo>
                  <a:pt x="62" y="95"/>
                </a:lnTo>
                <a:lnTo>
                  <a:pt x="63" y="94"/>
                </a:lnTo>
                <a:lnTo>
                  <a:pt x="65" y="93"/>
                </a:lnTo>
                <a:lnTo>
                  <a:pt x="66" y="92"/>
                </a:lnTo>
                <a:lnTo>
                  <a:pt x="69" y="91"/>
                </a:lnTo>
                <a:lnTo>
                  <a:pt x="71" y="91"/>
                </a:lnTo>
                <a:lnTo>
                  <a:pt x="72" y="90"/>
                </a:lnTo>
                <a:lnTo>
                  <a:pt x="74" y="88"/>
                </a:lnTo>
                <a:lnTo>
                  <a:pt x="75" y="87"/>
                </a:lnTo>
                <a:lnTo>
                  <a:pt x="77" y="86"/>
                </a:lnTo>
                <a:lnTo>
                  <a:pt x="81" y="81"/>
                </a:lnTo>
                <a:lnTo>
                  <a:pt x="84" y="78"/>
                </a:lnTo>
                <a:lnTo>
                  <a:pt x="86" y="76"/>
                </a:lnTo>
                <a:lnTo>
                  <a:pt x="87" y="75"/>
                </a:lnTo>
                <a:lnTo>
                  <a:pt x="88" y="75"/>
                </a:lnTo>
                <a:lnTo>
                  <a:pt x="89" y="74"/>
                </a:lnTo>
                <a:lnTo>
                  <a:pt x="90" y="74"/>
                </a:lnTo>
                <a:lnTo>
                  <a:pt x="91" y="74"/>
                </a:lnTo>
                <a:lnTo>
                  <a:pt x="93" y="74"/>
                </a:lnTo>
                <a:lnTo>
                  <a:pt x="95" y="75"/>
                </a:lnTo>
                <a:lnTo>
                  <a:pt x="97" y="75"/>
                </a:lnTo>
                <a:lnTo>
                  <a:pt x="99" y="75"/>
                </a:lnTo>
                <a:lnTo>
                  <a:pt x="100" y="75"/>
                </a:lnTo>
                <a:lnTo>
                  <a:pt x="101" y="75"/>
                </a:lnTo>
                <a:lnTo>
                  <a:pt x="102" y="75"/>
                </a:lnTo>
                <a:lnTo>
                  <a:pt x="103" y="75"/>
                </a:lnTo>
                <a:lnTo>
                  <a:pt x="104" y="74"/>
                </a:lnTo>
                <a:lnTo>
                  <a:pt x="105" y="74"/>
                </a:lnTo>
                <a:lnTo>
                  <a:pt x="105" y="73"/>
                </a:lnTo>
                <a:lnTo>
                  <a:pt x="106" y="73"/>
                </a:lnTo>
                <a:lnTo>
                  <a:pt x="106" y="71"/>
                </a:lnTo>
                <a:lnTo>
                  <a:pt x="107" y="70"/>
                </a:lnTo>
                <a:lnTo>
                  <a:pt x="107" y="69"/>
                </a:lnTo>
                <a:lnTo>
                  <a:pt x="108" y="66"/>
                </a:lnTo>
                <a:lnTo>
                  <a:pt x="108" y="63"/>
                </a:lnTo>
                <a:lnTo>
                  <a:pt x="108" y="60"/>
                </a:lnTo>
                <a:lnTo>
                  <a:pt x="109" y="48"/>
                </a:lnTo>
                <a:lnTo>
                  <a:pt x="109" y="48"/>
                </a:lnTo>
                <a:lnTo>
                  <a:pt x="110" y="48"/>
                </a:lnTo>
                <a:lnTo>
                  <a:pt x="110" y="48"/>
                </a:lnTo>
                <a:lnTo>
                  <a:pt x="111" y="47"/>
                </a:lnTo>
                <a:lnTo>
                  <a:pt x="112" y="47"/>
                </a:lnTo>
                <a:lnTo>
                  <a:pt x="114" y="46"/>
                </a:lnTo>
                <a:lnTo>
                  <a:pt x="115" y="45"/>
                </a:lnTo>
                <a:lnTo>
                  <a:pt x="118" y="42"/>
                </a:lnTo>
                <a:lnTo>
                  <a:pt x="120" y="40"/>
                </a:lnTo>
                <a:lnTo>
                  <a:pt x="122" y="39"/>
                </a:lnTo>
                <a:lnTo>
                  <a:pt x="124" y="38"/>
                </a:lnTo>
                <a:lnTo>
                  <a:pt x="127" y="37"/>
                </a:lnTo>
                <a:lnTo>
                  <a:pt x="130" y="36"/>
                </a:lnTo>
                <a:lnTo>
                  <a:pt x="133" y="35"/>
                </a:lnTo>
                <a:lnTo>
                  <a:pt x="135" y="34"/>
                </a:lnTo>
                <a:lnTo>
                  <a:pt x="137" y="34"/>
                </a:lnTo>
                <a:lnTo>
                  <a:pt x="139" y="34"/>
                </a:lnTo>
                <a:lnTo>
                  <a:pt x="142" y="34"/>
                </a:lnTo>
                <a:lnTo>
                  <a:pt x="144" y="34"/>
                </a:lnTo>
                <a:lnTo>
                  <a:pt x="148" y="34"/>
                </a:lnTo>
                <a:lnTo>
                  <a:pt x="156" y="34"/>
                </a:lnTo>
                <a:lnTo>
                  <a:pt x="158" y="34"/>
                </a:lnTo>
                <a:lnTo>
                  <a:pt x="160" y="34"/>
                </a:lnTo>
                <a:lnTo>
                  <a:pt x="162" y="34"/>
                </a:lnTo>
                <a:lnTo>
                  <a:pt x="164" y="33"/>
                </a:lnTo>
                <a:lnTo>
                  <a:pt x="166" y="33"/>
                </a:lnTo>
                <a:lnTo>
                  <a:pt x="170" y="32"/>
                </a:lnTo>
                <a:lnTo>
                  <a:pt x="172" y="32"/>
                </a:lnTo>
                <a:lnTo>
                  <a:pt x="173" y="31"/>
                </a:lnTo>
                <a:lnTo>
                  <a:pt x="175" y="32"/>
                </a:lnTo>
                <a:lnTo>
                  <a:pt x="176" y="32"/>
                </a:lnTo>
                <a:lnTo>
                  <a:pt x="178" y="32"/>
                </a:lnTo>
                <a:lnTo>
                  <a:pt x="181" y="33"/>
                </a:lnTo>
                <a:lnTo>
                  <a:pt x="182" y="34"/>
                </a:lnTo>
                <a:lnTo>
                  <a:pt x="183" y="34"/>
                </a:lnTo>
                <a:lnTo>
                  <a:pt x="185" y="34"/>
                </a:lnTo>
                <a:lnTo>
                  <a:pt x="186" y="34"/>
                </a:lnTo>
                <a:lnTo>
                  <a:pt x="188" y="34"/>
                </a:lnTo>
                <a:lnTo>
                  <a:pt x="190" y="34"/>
                </a:lnTo>
                <a:lnTo>
                  <a:pt x="192" y="33"/>
                </a:lnTo>
                <a:lnTo>
                  <a:pt x="195" y="32"/>
                </a:lnTo>
                <a:lnTo>
                  <a:pt x="197" y="30"/>
                </a:lnTo>
                <a:lnTo>
                  <a:pt x="199" y="29"/>
                </a:lnTo>
                <a:lnTo>
                  <a:pt x="201" y="28"/>
                </a:lnTo>
                <a:lnTo>
                  <a:pt x="203" y="26"/>
                </a:lnTo>
                <a:lnTo>
                  <a:pt x="206" y="23"/>
                </a:lnTo>
                <a:lnTo>
                  <a:pt x="208" y="21"/>
                </a:lnTo>
                <a:lnTo>
                  <a:pt x="210" y="19"/>
                </a:lnTo>
                <a:lnTo>
                  <a:pt x="212" y="17"/>
                </a:lnTo>
                <a:lnTo>
                  <a:pt x="213" y="15"/>
                </a:lnTo>
                <a:lnTo>
                  <a:pt x="214" y="14"/>
                </a:lnTo>
                <a:lnTo>
                  <a:pt x="214" y="12"/>
                </a:lnTo>
                <a:lnTo>
                  <a:pt x="215" y="11"/>
                </a:lnTo>
                <a:lnTo>
                  <a:pt x="215" y="10"/>
                </a:lnTo>
                <a:lnTo>
                  <a:pt x="217" y="3"/>
                </a:lnTo>
                <a:lnTo>
                  <a:pt x="218" y="2"/>
                </a:lnTo>
                <a:lnTo>
                  <a:pt x="218" y="1"/>
                </a:lnTo>
                <a:lnTo>
                  <a:pt x="219" y="1"/>
                </a:lnTo>
                <a:lnTo>
                  <a:pt x="219" y="0"/>
                </a:lnTo>
                <a:lnTo>
                  <a:pt x="220" y="0"/>
                </a:lnTo>
                <a:lnTo>
                  <a:pt x="221" y="0"/>
                </a:lnTo>
                <a:lnTo>
                  <a:pt x="222" y="0"/>
                </a:lnTo>
              </a:path>
            </a:pathLst>
          </a:custGeom>
          <a:noFill/>
          <a:ln w="26988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1" name="Rectangle 294">
            <a:extLst>
              <a:ext uri="{FF2B5EF4-FFF2-40B4-BE49-F238E27FC236}">
                <a16:creationId xmlns:a16="http://schemas.microsoft.com/office/drawing/2014/main" id="{C28D643E-EE62-4E3C-8116-CD34AA13B1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743" y="4658674"/>
            <a:ext cx="334251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STC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2" name="Rectangle 295">
            <a:extLst>
              <a:ext uri="{FF2B5EF4-FFF2-40B4-BE49-F238E27FC236}">
                <a16:creationId xmlns:a16="http://schemas.microsoft.com/office/drawing/2014/main" id="{D32E63CA-123B-424D-8D10-1741A98CEE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1844" y="5609045"/>
            <a:ext cx="326653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JHC</a:t>
            </a:r>
            <a:endParaRPr kumimoji="0" lang="cs-CZ" altLang="cs-CZ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3" name="Rectangle 296">
            <a:extLst>
              <a:ext uri="{FF2B5EF4-FFF2-40B4-BE49-F238E27FC236}">
                <a16:creationId xmlns:a16="http://schemas.microsoft.com/office/drawing/2014/main" id="{BA08BA65-FA7B-4BE3-B75B-C40EBD1781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1615" y="4929613"/>
            <a:ext cx="233595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PLK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4" name="Rectangle 297">
            <a:extLst>
              <a:ext uri="{FF2B5EF4-FFF2-40B4-BE49-F238E27FC236}">
                <a16:creationId xmlns:a16="http://schemas.microsoft.com/office/drawing/2014/main" id="{879AE9DB-9E6F-465B-81C7-754B6797DF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7548" y="5586119"/>
            <a:ext cx="324960" cy="194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JMK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5" name="Rectangle 298">
            <a:extLst>
              <a:ext uri="{FF2B5EF4-FFF2-40B4-BE49-F238E27FC236}">
                <a16:creationId xmlns:a16="http://schemas.microsoft.com/office/drawing/2014/main" id="{943662ED-FDBA-4F9B-8CA5-9CA4527719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25453" y="5146365"/>
            <a:ext cx="330451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VYS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6" name="Rectangle 299">
            <a:extLst>
              <a:ext uri="{FF2B5EF4-FFF2-40B4-BE49-F238E27FC236}">
                <a16:creationId xmlns:a16="http://schemas.microsoft.com/office/drawing/2014/main" id="{1CAD1657-3C71-431E-8EEB-C76D9638C4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65071" y="5367284"/>
            <a:ext cx="226000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ZLK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7" name="Rectangle 300">
            <a:extLst>
              <a:ext uri="{FF2B5EF4-FFF2-40B4-BE49-F238E27FC236}">
                <a16:creationId xmlns:a16="http://schemas.microsoft.com/office/drawing/2014/main" id="{40D68B8A-61C7-45E5-88C6-8D5059947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18184" y="3674956"/>
            <a:ext cx="239292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ULK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8" name="Rectangle 301">
            <a:extLst>
              <a:ext uri="{FF2B5EF4-FFF2-40B4-BE49-F238E27FC236}">
                <a16:creationId xmlns:a16="http://schemas.microsoft.com/office/drawing/2014/main" id="{A7934045-FC72-49D0-848D-9FFC3A9773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6262" y="4539877"/>
            <a:ext cx="353241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MSK</a:t>
            </a:r>
            <a:endParaRPr kumimoji="0" lang="cs-CZ" altLang="cs-CZ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59" name="Rectangle 302">
            <a:extLst>
              <a:ext uri="{FF2B5EF4-FFF2-40B4-BE49-F238E27FC236}">
                <a16:creationId xmlns:a16="http://schemas.microsoft.com/office/drawing/2014/main" id="{62583F7F-B66A-4E21-8F46-70740F68CC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3225" y="4917108"/>
            <a:ext cx="246889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OLK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0" name="Rectangle 303">
            <a:extLst>
              <a:ext uri="{FF2B5EF4-FFF2-40B4-BE49-F238E27FC236}">
                <a16:creationId xmlns:a16="http://schemas.microsoft.com/office/drawing/2014/main" id="{9B850361-0A99-41C5-9F6A-992542928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2256" y="4473184"/>
            <a:ext cx="246889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PAK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1" name="Rectangle 304">
            <a:extLst>
              <a:ext uri="{FF2B5EF4-FFF2-40B4-BE49-F238E27FC236}">
                <a16:creationId xmlns:a16="http://schemas.microsoft.com/office/drawing/2014/main" id="{2729B6C3-6722-4756-80EF-C4E3381A0B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80524" y="3847923"/>
            <a:ext cx="252588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HKK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2" name="Rectangle 305">
            <a:extLst>
              <a:ext uri="{FF2B5EF4-FFF2-40B4-BE49-F238E27FC236}">
                <a16:creationId xmlns:a16="http://schemas.microsoft.com/office/drawing/2014/main" id="{5529669F-886B-4D6A-ABB4-DC5297C092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1614" y="3373340"/>
            <a:ext cx="233595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LBK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3" name="Rectangle 306">
            <a:extLst>
              <a:ext uri="{FF2B5EF4-FFF2-40B4-BE49-F238E27FC236}">
                <a16:creationId xmlns:a16="http://schemas.microsoft.com/office/drawing/2014/main" id="{178AB1FC-887A-4690-A016-B3D384B428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0660" y="4070944"/>
            <a:ext cx="246889" cy="162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KVK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4" name="Rectangle 307">
            <a:extLst>
              <a:ext uri="{FF2B5EF4-FFF2-40B4-BE49-F238E27FC236}">
                <a16:creationId xmlns:a16="http://schemas.microsoft.com/office/drawing/2014/main" id="{8DAABAA8-62E8-4559-8C30-5D6C13A94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2852" y="4256433"/>
            <a:ext cx="341846" cy="20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altLang="cs-CZ" sz="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PHA</a:t>
            </a:r>
            <a:endParaRPr kumimoji="0" lang="cs-CZ" altLang="cs-CZ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66" name="TextBox 7">
            <a:extLst>
              <a:ext uri="{FF2B5EF4-FFF2-40B4-BE49-F238E27FC236}">
                <a16:creationId xmlns:a16="http://schemas.microsoft.com/office/drawing/2014/main" id="{26B45494-8F6C-4C0C-ACA6-ADCA4E105859}"/>
              </a:ext>
            </a:extLst>
          </p:cNvPr>
          <p:cNvSpPr txBox="1"/>
          <p:nvPr/>
        </p:nvSpPr>
        <p:spPr>
          <a:xfrm>
            <a:off x="1319629" y="1136585"/>
            <a:ext cx="3958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Počet vakcinovaných osob na 100 obyvatel</a:t>
            </a:r>
          </a:p>
        </p:txBody>
      </p:sp>
      <p:graphicFrame>
        <p:nvGraphicFramePr>
          <p:cNvPr id="4" name="Tabulka 3">
            <a:extLst>
              <a:ext uri="{FF2B5EF4-FFF2-40B4-BE49-F238E27FC236}">
                <a16:creationId xmlns:a16="http://schemas.microsoft.com/office/drawing/2014/main" id="{C7EB195F-BFA8-4945-B916-741F39DC62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732621"/>
              </p:ext>
            </p:extLst>
          </p:nvPr>
        </p:nvGraphicFramePr>
        <p:xfrm>
          <a:off x="5162255" y="1223938"/>
          <a:ext cx="730372" cy="5192955"/>
        </p:xfrm>
        <a:graphic>
          <a:graphicData uri="http://schemas.openxmlformats.org/drawingml/2006/table">
            <a:tbl>
              <a:tblPr/>
              <a:tblGrid>
                <a:gridCol w="730372">
                  <a:extLst>
                    <a:ext uri="{9D8B030D-6E8A-4147-A177-3AD203B41FA5}">
                      <a16:colId xmlns:a16="http://schemas.microsoft.com/office/drawing/2014/main" val="1754736106"/>
                    </a:ext>
                  </a:extLst>
                </a:gridCol>
              </a:tblGrid>
              <a:tr h="297215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</a:t>
                      </a:r>
                      <a:r>
                        <a:rPr lang="cs-CZ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vakcino-vaných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87436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278 472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1362382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219 188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8109056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229 758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0199693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4 401 462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6217483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237 585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5343237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546 149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531042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488 323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882648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118 863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0276534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563 322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17226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237 731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471657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327 742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2659568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471 901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9396529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173 260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36740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245 497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782957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201 874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793540"/>
                  </a:ext>
                </a:extLst>
              </a:tr>
            </a:tbl>
          </a:graphicData>
        </a:graphic>
      </p:graphicFrame>
      <p:sp>
        <p:nvSpPr>
          <p:cNvPr id="99" name="TextBox 6">
            <a:extLst>
              <a:ext uri="{FF2B5EF4-FFF2-40B4-BE49-F238E27FC236}">
                <a16:creationId xmlns:a16="http://schemas.microsoft.com/office/drawing/2014/main" id="{73476168-D2D4-4361-B47E-C7DC4CD0CECD}"/>
              </a:ext>
            </a:extLst>
          </p:cNvPr>
          <p:cNvSpPr txBox="1"/>
          <p:nvPr/>
        </p:nvSpPr>
        <p:spPr>
          <a:xfrm>
            <a:off x="5810250" y="99623"/>
            <a:ext cx="2388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Stav k 10. 6. 2021</a:t>
            </a:r>
          </a:p>
        </p:txBody>
      </p:sp>
      <p:sp>
        <p:nvSpPr>
          <p:cNvPr id="108" name="TextovéPole 107"/>
          <p:cNvSpPr txBox="1"/>
          <p:nvPr/>
        </p:nvSpPr>
        <p:spPr>
          <a:xfrm>
            <a:off x="783996" y="697148"/>
            <a:ext cx="332156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Počty unikátních osob (nikoli dávek)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6E91BDFE-6512-417D-AECA-5707BFBB91D5}"/>
              </a:ext>
            </a:extLst>
          </p:cNvPr>
          <p:cNvSpPr/>
          <p:nvPr/>
        </p:nvSpPr>
        <p:spPr>
          <a:xfrm>
            <a:off x="1214957" y="6481378"/>
            <a:ext cx="459452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cs-CZ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Bydliště není uvedeno u </a:t>
            </a:r>
            <a:r>
              <a:rPr lang="cs-CZ" sz="1200" dirty="0">
                <a:solidFill>
                  <a:srgbClr val="000000"/>
                </a:solidFill>
              </a:rPr>
              <a:t>61 797 </a:t>
            </a:r>
            <a:r>
              <a:rPr kumimoji="0" lang="cs-CZ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osob z počáteční fáze vakcinace</a:t>
            </a:r>
          </a:p>
        </p:txBody>
      </p:sp>
      <p:sp>
        <p:nvSpPr>
          <p:cNvPr id="103" name="Obdélník 102">
            <a:extLst>
              <a:ext uri="{FF2B5EF4-FFF2-40B4-BE49-F238E27FC236}">
                <a16:creationId xmlns:a16="http://schemas.microsoft.com/office/drawing/2014/main" id="{F994E4CD-FA4E-4A9F-877A-7C82D4A14E12}"/>
              </a:ext>
            </a:extLst>
          </p:cNvPr>
          <p:cNvSpPr/>
          <p:nvPr/>
        </p:nvSpPr>
        <p:spPr>
          <a:xfrm>
            <a:off x="6841454" y="6583680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Informační systém infekční nemoci (ISIN) – modul očkování</a:t>
            </a:r>
          </a:p>
        </p:txBody>
      </p:sp>
    </p:spTree>
    <p:extLst>
      <p:ext uri="{BB962C8B-B14F-4D97-AF65-F5344CB8AC3E}">
        <p14:creationId xmlns:p14="http://schemas.microsoft.com/office/powerpoint/2010/main" val="2740245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F87E9A66-B34E-44F6-9B85-A17562CD25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3945344"/>
              </p:ext>
            </p:extLst>
          </p:nvPr>
        </p:nvGraphicFramePr>
        <p:xfrm>
          <a:off x="2397346" y="1278598"/>
          <a:ext cx="9613680" cy="5284965"/>
        </p:xfrm>
        <a:graphic>
          <a:graphicData uri="http://schemas.openxmlformats.org/drawingml/2006/table">
            <a:tbl>
              <a:tblPr/>
              <a:tblGrid>
                <a:gridCol w="640912">
                  <a:extLst>
                    <a:ext uri="{9D8B030D-6E8A-4147-A177-3AD203B41FA5}">
                      <a16:colId xmlns:a16="http://schemas.microsoft.com/office/drawing/2014/main" val="1901914239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570647780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2020144266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2684230563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1713020296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2130555829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1867229408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3948220245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1900446290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3327709773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1771889576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1086171593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2129349676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3995304794"/>
                    </a:ext>
                  </a:extLst>
                </a:gridCol>
                <a:gridCol w="640912">
                  <a:extLst>
                    <a:ext uri="{9D8B030D-6E8A-4147-A177-3AD203B41FA5}">
                      <a16:colId xmlns:a16="http://schemas.microsoft.com/office/drawing/2014/main" val="2486390999"/>
                    </a:ext>
                  </a:extLst>
                </a:gridCol>
              </a:tblGrid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D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2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748614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3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A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083397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C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6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8651108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B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1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66181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C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5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683038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A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54499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D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410933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1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0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1667603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C1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C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1040244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C1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D0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B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7523367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C1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D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628359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C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407701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C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193558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D0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A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6335760"/>
                  </a:ext>
                </a:extLst>
              </a:tr>
              <a:tr h="352331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0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CB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7C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DA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9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9C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1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DC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F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4C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8C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38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72" marR="8372" marT="837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2858193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Vakcinace po regionech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266730"/>
              </p:ext>
            </p:extLst>
          </p:nvPr>
        </p:nvGraphicFramePr>
        <p:xfrm>
          <a:off x="143088" y="696869"/>
          <a:ext cx="11867943" cy="5866689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1637447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617056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1167282383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694546854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2436361455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3356670231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3010596797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3556683558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4175382340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3795437690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3422071925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3947635609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1060881626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3949225402"/>
                    </a:ext>
                  </a:extLst>
                </a:gridCol>
                <a:gridCol w="640896">
                  <a:extLst>
                    <a:ext uri="{9D8B030D-6E8A-4147-A177-3AD203B41FA5}">
                      <a16:colId xmlns:a16="http://schemas.microsoft.com/office/drawing/2014/main" val="2198972229"/>
                    </a:ext>
                  </a:extLst>
                </a:gridCol>
              </a:tblGrid>
              <a:tr h="197909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cs-CZ" sz="1200" b="1" i="1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15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BYDLIŠTĚ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01039"/>
                  </a:ext>
                </a:extLst>
              </a:tr>
              <a:tr h="386020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VAKCINACE</a:t>
                      </a: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1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Počet dávek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PHA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STC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JHC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PLK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KVK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ULK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LBK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HKK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VYS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JHM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OLK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ZLK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MSK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neuvedeno*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Hlavní město Praha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1 019 538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714 484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(70,1 %)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194 928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(19,1 %)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10 854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6 778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3 471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18 071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7 481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7 464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7 519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6 791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5 450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5 058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6 904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20 757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Středočeský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665 835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32 115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592 196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(88,9 %)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4 430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8 853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2 899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5 527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4 029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2 692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7 557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Jihočeský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399 708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4 610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2 470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377 360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4 383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4 116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4 455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Plzeňský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341 444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2 747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2 432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1 711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323 697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3 666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1 281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4 261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Karlovarský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173 431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1 414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2 743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163 233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1 586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2 852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Ústecký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455 905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4 551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3 585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1 077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436 240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3 208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4 419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Liberecký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247 338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2 116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2 873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231 681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(93,7 %)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2 314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Královéhradecký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343 071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2 420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2 556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3 572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311 147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15 138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4 760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Pardubický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270 195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1 379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2 921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254 786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1 880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3 799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1 142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2 102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Kraj Vysočina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296 985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1 600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2 279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2 294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3 320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282 732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(95,2 %)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2 675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1 012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Jihomoravský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711 696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1 499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2 627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13 298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667 447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4 514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7 132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3 494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8 157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Olomoucký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356 405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2 169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336 207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4 732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5 135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3 162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Zlínský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337 307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7 507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4 906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317 240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2 230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3 701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Moravskoslezský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684 836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2 235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7 208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4 465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3 152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658 491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6 503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52184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ČR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6 303 694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773 019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806 395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(12,8 %)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397 144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343 880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172 889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471 058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(7,5 %)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250 120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333 977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291 591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313 995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699 309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358 008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337 088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679 209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76 012</a:t>
                      </a:r>
                      <a:br>
                        <a:rPr lang="cs-CZ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10" name="TextBox 6">
            <a:extLst>
              <a:ext uri="{FF2B5EF4-FFF2-40B4-BE49-F238E27FC236}">
                <a16:creationId xmlns:a16="http://schemas.microsoft.com/office/drawing/2014/main" id="{B8D22A3B-2947-4885-8B7A-E28FC2A0AB45}"/>
              </a:ext>
            </a:extLst>
          </p:cNvPr>
          <p:cNvSpPr txBox="1"/>
          <p:nvPr/>
        </p:nvSpPr>
        <p:spPr>
          <a:xfrm>
            <a:off x="543820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Stav k 10. 6. 2021</a:t>
            </a:r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24196BAF-5EC1-4DF8-938E-5797D064ED1B}"/>
              </a:ext>
            </a:extLst>
          </p:cNvPr>
          <p:cNvSpPr/>
          <p:nvPr/>
        </p:nvSpPr>
        <p:spPr>
          <a:xfrm>
            <a:off x="143088" y="6563565"/>
            <a:ext cx="11950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Bydliště není uvedeno zpravidla u osob očkovaných na začátku očkovací kampaně z důvodu nefunkčnosti ztotožnění proti základním registrům v tomto období (nebylo ověřeno a uloženo).</a:t>
            </a:r>
            <a:endParaRPr kumimoji="0" lang="cs-CZ" sz="11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002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Zadávání dat o očkování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FD7B51-0CCF-4695-BA40-1F340C87D5BF}"/>
              </a:ext>
            </a:extLst>
          </p:cNvPr>
          <p:cNvSpPr txBox="1"/>
          <p:nvPr/>
        </p:nvSpPr>
        <p:spPr>
          <a:xfrm>
            <a:off x="6474745" y="6608511"/>
            <a:ext cx="28978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* </a:t>
            </a:r>
            <a:r>
              <a:rPr lang="cs-CZ" sz="1100" dirty="0"/>
              <a:t>osoby s alespoň 1 dávkou vakcíny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B39307-4EF2-4A2A-AC89-D8C56FF8E1C7}"/>
              </a:ext>
            </a:extLst>
          </p:cNvPr>
          <p:cNvSpPr txBox="1"/>
          <p:nvPr/>
        </p:nvSpPr>
        <p:spPr>
          <a:xfrm>
            <a:off x="6475293" y="2898180"/>
            <a:ext cx="2435081" cy="733278"/>
          </a:xfrm>
          <a:prstGeom prst="rect">
            <a:avLst/>
          </a:prstGeom>
          <a:solidFill>
            <a:srgbClr val="B0C2E5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cs-CZ" dirty="0"/>
              <a:t>Počet očkovaných </a:t>
            </a:r>
          </a:p>
          <a:p>
            <a:pPr algn="ctr"/>
            <a:r>
              <a:rPr lang="cs-CZ" dirty="0"/>
              <a:t>celkem*</a:t>
            </a:r>
            <a:r>
              <a:rPr lang="en-US" dirty="0"/>
              <a:t>: </a:t>
            </a:r>
            <a:r>
              <a:rPr lang="cs-CZ" b="1" dirty="0"/>
              <a:t>3 538 202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D51750-B367-46D1-9188-497DD32FA800}"/>
              </a:ext>
            </a:extLst>
          </p:cNvPr>
          <p:cNvSpPr txBox="1"/>
          <p:nvPr/>
        </p:nvSpPr>
        <p:spPr>
          <a:xfrm>
            <a:off x="9302537" y="2898181"/>
            <a:ext cx="2435081" cy="733277"/>
          </a:xfrm>
          <a:prstGeom prst="rect">
            <a:avLst/>
          </a:prstGeom>
          <a:solidFill>
            <a:srgbClr val="B0C2E5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>
            <a:defPPr>
              <a:defRPr lang="cs-CZ"/>
            </a:defPPr>
            <a:lvl1pPr algn="ctr"/>
          </a:lstStyle>
          <a:p>
            <a:r>
              <a:rPr lang="cs-CZ" dirty="0"/>
              <a:t>Počet očkovaných </a:t>
            </a:r>
          </a:p>
          <a:p>
            <a:r>
              <a:rPr lang="en-US" dirty="0"/>
              <a:t>2</a:t>
            </a:r>
            <a:r>
              <a:rPr lang="cs-CZ" dirty="0"/>
              <a:t>. dávkou</a:t>
            </a:r>
            <a:r>
              <a:rPr lang="en-US" dirty="0"/>
              <a:t>: </a:t>
            </a:r>
            <a:r>
              <a:rPr lang="en-US" b="1" dirty="0"/>
              <a:t>1 516 305</a:t>
            </a:r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6568278" y="2560699"/>
            <a:ext cx="50150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b="1" dirty="0" err="1"/>
              <a:t>Comirnaty</a:t>
            </a:r>
            <a:r>
              <a:rPr lang="cs-CZ" b="1" dirty="0"/>
              <a:t> (</a:t>
            </a:r>
            <a:r>
              <a:rPr lang="cs-CZ" b="1" dirty="0" err="1"/>
              <a:t>BioNTech</a:t>
            </a:r>
            <a:r>
              <a:rPr lang="cs-CZ" b="1" dirty="0"/>
              <a:t> </a:t>
            </a:r>
            <a:r>
              <a:rPr lang="cs-CZ" b="1" dirty="0" err="1"/>
              <a:t>Manufacturing</a:t>
            </a:r>
            <a:r>
              <a:rPr lang="cs-CZ" b="1" dirty="0"/>
              <a:t> </a:t>
            </a:r>
            <a:r>
              <a:rPr lang="cs-CZ" b="1" dirty="0" err="1"/>
              <a:t>GmbH</a:t>
            </a:r>
            <a:r>
              <a:rPr lang="cs-CZ" b="1" dirty="0"/>
              <a:t>)</a:t>
            </a:r>
          </a:p>
        </p:txBody>
      </p:sp>
      <p:sp>
        <p:nvSpPr>
          <p:cNvPr id="13" name="TextBox 15">
            <a:extLst>
              <a:ext uri="{FF2B5EF4-FFF2-40B4-BE49-F238E27FC236}">
                <a16:creationId xmlns:a16="http://schemas.microsoft.com/office/drawing/2014/main" id="{244981E4-7974-43D4-948D-20A60F272BD4}"/>
              </a:ext>
            </a:extLst>
          </p:cNvPr>
          <p:cNvSpPr txBox="1"/>
          <p:nvPr/>
        </p:nvSpPr>
        <p:spPr>
          <a:xfrm>
            <a:off x="6475293" y="4008680"/>
            <a:ext cx="2435081" cy="733278"/>
          </a:xfrm>
          <a:prstGeom prst="rect">
            <a:avLst/>
          </a:prstGeom>
          <a:solidFill>
            <a:srgbClr val="B0C2E5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cs-CZ" dirty="0"/>
              <a:t>Počet očkovaných </a:t>
            </a:r>
          </a:p>
          <a:p>
            <a:pPr algn="ctr"/>
            <a:r>
              <a:rPr lang="cs-CZ" dirty="0"/>
              <a:t>celkem*</a:t>
            </a:r>
            <a:r>
              <a:rPr lang="en-US" dirty="0"/>
              <a:t>: </a:t>
            </a:r>
            <a:r>
              <a:rPr lang="cs-CZ" b="1" dirty="0"/>
              <a:t>364 598</a:t>
            </a:r>
          </a:p>
        </p:txBody>
      </p:sp>
      <p:sp>
        <p:nvSpPr>
          <p:cNvPr id="14" name="TextBox 16">
            <a:extLst>
              <a:ext uri="{FF2B5EF4-FFF2-40B4-BE49-F238E27FC236}">
                <a16:creationId xmlns:a16="http://schemas.microsoft.com/office/drawing/2014/main" id="{F7DADBF1-2B3D-478C-8402-4E893313CC1A}"/>
              </a:ext>
            </a:extLst>
          </p:cNvPr>
          <p:cNvSpPr txBox="1"/>
          <p:nvPr/>
        </p:nvSpPr>
        <p:spPr>
          <a:xfrm>
            <a:off x="9302537" y="4008681"/>
            <a:ext cx="2435081" cy="733277"/>
          </a:xfrm>
          <a:prstGeom prst="rect">
            <a:avLst/>
          </a:prstGeom>
          <a:solidFill>
            <a:srgbClr val="B0C2E5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>
            <a:defPPr>
              <a:defRPr lang="cs-CZ"/>
            </a:defPPr>
            <a:lvl1pPr algn="ctr"/>
          </a:lstStyle>
          <a:p>
            <a:r>
              <a:rPr lang="cs-CZ" dirty="0"/>
              <a:t>Počet očkovaných </a:t>
            </a:r>
          </a:p>
          <a:p>
            <a:r>
              <a:rPr lang="en-US" dirty="0"/>
              <a:t>2</a:t>
            </a:r>
            <a:r>
              <a:rPr lang="cs-CZ" dirty="0"/>
              <a:t>. dávkou</a:t>
            </a:r>
            <a:r>
              <a:rPr lang="en-US" dirty="0"/>
              <a:t>: </a:t>
            </a:r>
            <a:r>
              <a:rPr lang="cs-CZ" b="1" dirty="0"/>
              <a:t>202 952</a:t>
            </a:r>
          </a:p>
        </p:txBody>
      </p:sp>
      <p:sp>
        <p:nvSpPr>
          <p:cNvPr id="19" name="Obdélník 18">
            <a:extLst>
              <a:ext uri="{FF2B5EF4-FFF2-40B4-BE49-F238E27FC236}">
                <a16:creationId xmlns:a16="http://schemas.microsoft.com/office/drawing/2014/main" id="{DF957A2B-D2B1-4750-90C5-F67217CD3EC7}"/>
              </a:ext>
            </a:extLst>
          </p:cNvPr>
          <p:cNvSpPr/>
          <p:nvPr/>
        </p:nvSpPr>
        <p:spPr>
          <a:xfrm>
            <a:off x="6568278" y="3690249"/>
            <a:ext cx="4378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b="1" dirty="0"/>
              <a:t>COVID-19 </a:t>
            </a:r>
            <a:r>
              <a:rPr lang="cs-CZ" b="1" dirty="0" err="1"/>
              <a:t>Vaccine</a:t>
            </a:r>
            <a:r>
              <a:rPr lang="cs-CZ" b="1" dirty="0"/>
              <a:t> Moderna (Moderna)</a:t>
            </a:r>
          </a:p>
        </p:txBody>
      </p:sp>
      <p:sp>
        <p:nvSpPr>
          <p:cNvPr id="20" name="Obdélník 19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64614" y="637799"/>
            <a:ext cx="1174917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cs-CZ" sz="2800" b="1" dirty="0"/>
              <a:t>Data o očkovaných jsou zadávána do nového modulu centrálního systému ISIN /Modul Očkování/, a to v reálném čase dle možností očkujících center a poskytovatelů  </a:t>
            </a:r>
          </a:p>
        </p:txBody>
      </p:sp>
      <p:sp>
        <p:nvSpPr>
          <p:cNvPr id="21" name="Šipka dolů 20"/>
          <p:cNvSpPr/>
          <p:nvPr/>
        </p:nvSpPr>
        <p:spPr>
          <a:xfrm>
            <a:off x="5275384" y="2175861"/>
            <a:ext cx="1327639" cy="4632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92A17D3C-0C2D-4013-948C-08F37662439B}"/>
              </a:ext>
            </a:extLst>
          </p:cNvPr>
          <p:cNvSpPr txBox="1"/>
          <p:nvPr/>
        </p:nvSpPr>
        <p:spPr>
          <a:xfrm>
            <a:off x="5390575" y="102272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Stav k 10. 6. 2021</a:t>
            </a:r>
          </a:p>
        </p:txBody>
      </p:sp>
      <p:sp>
        <p:nvSpPr>
          <p:cNvPr id="22" name="TextovéPole 21"/>
          <p:cNvSpPr txBox="1"/>
          <p:nvPr/>
        </p:nvSpPr>
        <p:spPr>
          <a:xfrm>
            <a:off x="363153" y="2962497"/>
            <a:ext cx="5353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>
                <a:solidFill>
                  <a:schemeClr val="accent2"/>
                </a:solidFill>
              </a:rPr>
              <a:t>Data dle hlášení center a MZ ČR k 10. 6. (20:00), korigováno dle dostupných podkladů 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3" name="TextBox 4">
            <a:extLst>
              <a:ext uri="{FF2B5EF4-FFF2-40B4-BE49-F238E27FC236}">
                <a16:creationId xmlns:a16="http://schemas.microsoft.com/office/drawing/2014/main" id="{7CEDFB5E-4738-44FF-9FA7-0F069C7F6E3F}"/>
              </a:ext>
            </a:extLst>
          </p:cNvPr>
          <p:cNvSpPr txBox="1"/>
          <p:nvPr/>
        </p:nvSpPr>
        <p:spPr>
          <a:xfrm>
            <a:off x="339568" y="4256330"/>
            <a:ext cx="2435081" cy="1440000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Celkem zadaných dávek očkování:</a:t>
            </a:r>
          </a:p>
          <a:p>
            <a:pPr algn="ctr"/>
            <a:endParaRPr lang="cs-CZ" dirty="0">
              <a:solidFill>
                <a:schemeClr val="bg1"/>
              </a:solidFill>
            </a:endParaRPr>
          </a:p>
          <a:p>
            <a:pPr algn="ctr"/>
            <a:r>
              <a:rPr lang="cs-CZ" b="1" dirty="0">
                <a:solidFill>
                  <a:schemeClr val="bg1"/>
                </a:solidFill>
              </a:rPr>
              <a:t>6 303 694</a:t>
            </a:r>
          </a:p>
        </p:txBody>
      </p:sp>
      <p:sp>
        <p:nvSpPr>
          <p:cNvPr id="26" name="TextBox 17">
            <a:extLst>
              <a:ext uri="{FF2B5EF4-FFF2-40B4-BE49-F238E27FC236}">
                <a16:creationId xmlns:a16="http://schemas.microsoft.com/office/drawing/2014/main" id="{67B538C2-C372-4DF2-A732-D2EE645EE8F2}"/>
              </a:ext>
            </a:extLst>
          </p:cNvPr>
          <p:cNvSpPr txBox="1"/>
          <p:nvPr/>
        </p:nvSpPr>
        <p:spPr>
          <a:xfrm>
            <a:off x="3187739" y="3795238"/>
            <a:ext cx="2435081" cy="2405788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Celkem zadaných očkovaných osob:</a:t>
            </a:r>
          </a:p>
          <a:p>
            <a:pPr algn="ctr"/>
            <a:r>
              <a:rPr lang="cs-CZ" b="1" dirty="0">
                <a:solidFill>
                  <a:schemeClr val="bg1"/>
                </a:solidFill>
              </a:rPr>
              <a:t>4 401 462</a:t>
            </a:r>
          </a:p>
          <a:p>
            <a:pPr algn="ctr"/>
            <a:r>
              <a:rPr lang="cs-CZ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cs-CZ" dirty="0">
                <a:solidFill>
                  <a:schemeClr val="bg1"/>
                </a:solidFill>
              </a:rPr>
              <a:t>z toho s dokončeným očkováním: </a:t>
            </a:r>
          </a:p>
          <a:p>
            <a:pPr algn="ctr"/>
            <a:r>
              <a:rPr lang="cs-CZ" b="1" dirty="0">
                <a:solidFill>
                  <a:schemeClr val="bg1"/>
                </a:solidFill>
              </a:rPr>
              <a:t>1 968 315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id="{5405197D-6D69-4A10-8688-C2A9DC5960D5}"/>
              </a:ext>
            </a:extLst>
          </p:cNvPr>
          <p:cNvSpPr txBox="1"/>
          <p:nvPr/>
        </p:nvSpPr>
        <p:spPr>
          <a:xfrm>
            <a:off x="6474745" y="5115323"/>
            <a:ext cx="2435081" cy="733278"/>
          </a:xfrm>
          <a:prstGeom prst="rect">
            <a:avLst/>
          </a:prstGeom>
          <a:solidFill>
            <a:srgbClr val="B0C2E5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cs-CZ" dirty="0"/>
              <a:t>Počet očkovaných </a:t>
            </a:r>
          </a:p>
          <a:p>
            <a:pPr algn="ctr"/>
            <a:r>
              <a:rPr lang="cs-CZ" dirty="0"/>
              <a:t>celkem*</a:t>
            </a:r>
            <a:r>
              <a:rPr lang="en-US" dirty="0"/>
              <a:t>: </a:t>
            </a:r>
            <a:r>
              <a:rPr lang="cs-CZ" b="1" dirty="0"/>
              <a:t>435 497</a:t>
            </a:r>
          </a:p>
        </p:txBody>
      </p:sp>
      <p:sp>
        <p:nvSpPr>
          <p:cNvPr id="25" name="TextBox 16">
            <a:extLst>
              <a:ext uri="{FF2B5EF4-FFF2-40B4-BE49-F238E27FC236}">
                <a16:creationId xmlns:a16="http://schemas.microsoft.com/office/drawing/2014/main" id="{08E03598-CD5A-4249-913E-AB2908F7F61B}"/>
              </a:ext>
            </a:extLst>
          </p:cNvPr>
          <p:cNvSpPr txBox="1"/>
          <p:nvPr/>
        </p:nvSpPr>
        <p:spPr>
          <a:xfrm>
            <a:off x="9301989" y="5115324"/>
            <a:ext cx="2435081" cy="733277"/>
          </a:xfrm>
          <a:prstGeom prst="rect">
            <a:avLst/>
          </a:prstGeom>
          <a:solidFill>
            <a:srgbClr val="B0C2E5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>
            <a:defPPr>
              <a:defRPr lang="cs-CZ"/>
            </a:defPPr>
            <a:lvl1pPr algn="ctr"/>
          </a:lstStyle>
          <a:p>
            <a:r>
              <a:rPr lang="cs-CZ" dirty="0"/>
              <a:t>Počet očkovaných </a:t>
            </a:r>
          </a:p>
          <a:p>
            <a:r>
              <a:rPr lang="en-US" dirty="0"/>
              <a:t>2</a:t>
            </a:r>
            <a:r>
              <a:rPr lang="cs-CZ" dirty="0"/>
              <a:t>. dávkou</a:t>
            </a:r>
            <a:r>
              <a:rPr lang="en-US" dirty="0"/>
              <a:t>: </a:t>
            </a:r>
            <a:r>
              <a:rPr lang="en-US" b="1" dirty="0"/>
              <a:t>185 893</a:t>
            </a:r>
          </a:p>
        </p:txBody>
      </p:sp>
      <p:sp>
        <p:nvSpPr>
          <p:cNvPr id="27" name="Obdélník 26">
            <a:extLst>
              <a:ext uri="{FF2B5EF4-FFF2-40B4-BE49-F238E27FC236}">
                <a16:creationId xmlns:a16="http://schemas.microsoft.com/office/drawing/2014/main" id="{A666C0FE-0DFA-4AD2-B36B-1A5612D81DF9}"/>
              </a:ext>
            </a:extLst>
          </p:cNvPr>
          <p:cNvSpPr/>
          <p:nvPr/>
        </p:nvSpPr>
        <p:spPr>
          <a:xfrm>
            <a:off x="6567730" y="4796892"/>
            <a:ext cx="5190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b="1" dirty="0"/>
              <a:t>COVID-19 VAXZEVRIA (</a:t>
            </a:r>
            <a:r>
              <a:rPr lang="cs-CZ" b="1" dirty="0" err="1"/>
              <a:t>Vaccine</a:t>
            </a:r>
            <a:r>
              <a:rPr lang="cs-CZ" b="1" dirty="0"/>
              <a:t> Astra </a:t>
            </a:r>
            <a:r>
              <a:rPr lang="cs-CZ" b="1" dirty="0" err="1"/>
              <a:t>Zeneca</a:t>
            </a:r>
            <a:r>
              <a:rPr lang="cs-CZ" b="1" dirty="0"/>
              <a:t>)</a:t>
            </a:r>
          </a:p>
        </p:txBody>
      </p:sp>
      <p:sp>
        <p:nvSpPr>
          <p:cNvPr id="28" name="Obdélník 27">
            <a:extLst>
              <a:ext uri="{FF2B5EF4-FFF2-40B4-BE49-F238E27FC236}">
                <a16:creationId xmlns:a16="http://schemas.microsoft.com/office/drawing/2014/main" id="{F8FDA811-7C11-4038-84E1-49059028EF1A}"/>
              </a:ext>
            </a:extLst>
          </p:cNvPr>
          <p:cNvSpPr/>
          <p:nvPr/>
        </p:nvSpPr>
        <p:spPr>
          <a:xfrm>
            <a:off x="6491530" y="5905734"/>
            <a:ext cx="54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b="1" dirty="0"/>
              <a:t>COVID-19 </a:t>
            </a:r>
            <a:r>
              <a:rPr lang="cs-CZ" b="1" dirty="0" err="1"/>
              <a:t>Vaccine</a:t>
            </a:r>
            <a:r>
              <a:rPr lang="cs-CZ" b="1" dirty="0"/>
              <a:t> </a:t>
            </a:r>
            <a:r>
              <a:rPr lang="cs-CZ" b="1" dirty="0" err="1"/>
              <a:t>Janssen</a:t>
            </a:r>
            <a:r>
              <a:rPr lang="cs-CZ" b="1" dirty="0"/>
              <a:t> (Johnson &amp; </a:t>
            </a:r>
            <a:r>
              <a:rPr lang="cs-CZ" b="1" dirty="0" err="1"/>
              <a:t>Johson</a:t>
            </a:r>
            <a:r>
              <a:rPr lang="cs-CZ" b="1" dirty="0"/>
              <a:t>)</a:t>
            </a:r>
          </a:p>
        </p:txBody>
      </p:sp>
      <p:sp>
        <p:nvSpPr>
          <p:cNvPr id="29" name="TextBox 16">
            <a:extLst>
              <a:ext uri="{FF2B5EF4-FFF2-40B4-BE49-F238E27FC236}">
                <a16:creationId xmlns:a16="http://schemas.microsoft.com/office/drawing/2014/main" id="{E09C6234-58DE-4160-BD1E-14EA2A9E333D}"/>
              </a:ext>
            </a:extLst>
          </p:cNvPr>
          <p:cNvSpPr txBox="1"/>
          <p:nvPr/>
        </p:nvSpPr>
        <p:spPr>
          <a:xfrm>
            <a:off x="7421763" y="6226412"/>
            <a:ext cx="3391351" cy="365927"/>
          </a:xfrm>
          <a:prstGeom prst="rect">
            <a:avLst/>
          </a:prstGeom>
          <a:solidFill>
            <a:srgbClr val="B0C2E5"/>
          </a:solidFill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>
            <a:defPPr>
              <a:defRPr lang="cs-CZ"/>
            </a:defPPr>
            <a:lvl1pPr algn="ctr"/>
          </a:lstStyle>
          <a:p>
            <a:r>
              <a:rPr lang="cs-CZ" dirty="0"/>
              <a:t>Počet očkovaných: </a:t>
            </a:r>
            <a:r>
              <a:rPr lang="en-US" b="1" dirty="0"/>
              <a:t>63 165</a:t>
            </a:r>
          </a:p>
        </p:txBody>
      </p:sp>
    </p:spTree>
    <p:extLst>
      <p:ext uri="{BB962C8B-B14F-4D97-AF65-F5344CB8AC3E}">
        <p14:creationId xmlns:p14="http://schemas.microsoft.com/office/powerpoint/2010/main" val="3888266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4A284353-9267-4EEC-9131-60FF66F02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1397437"/>
              </p:ext>
            </p:extLst>
          </p:nvPr>
        </p:nvGraphicFramePr>
        <p:xfrm>
          <a:off x="2533650" y="1257521"/>
          <a:ext cx="9370648" cy="5306048"/>
        </p:xfrm>
        <a:graphic>
          <a:graphicData uri="http://schemas.openxmlformats.org/drawingml/2006/table">
            <a:tbl>
              <a:tblPr/>
              <a:tblGrid>
                <a:gridCol w="669332">
                  <a:extLst>
                    <a:ext uri="{9D8B030D-6E8A-4147-A177-3AD203B41FA5}">
                      <a16:colId xmlns:a16="http://schemas.microsoft.com/office/drawing/2014/main" val="819876156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542605933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1155280908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1458670353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998909521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1681095500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3116537979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648330324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1372876352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3729243185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2306654566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2364764450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3107116879"/>
                    </a:ext>
                  </a:extLst>
                </a:gridCol>
                <a:gridCol w="669332">
                  <a:extLst>
                    <a:ext uri="{9D8B030D-6E8A-4147-A177-3AD203B41FA5}">
                      <a16:colId xmlns:a16="http://schemas.microsoft.com/office/drawing/2014/main" val="1633740196"/>
                    </a:ext>
                  </a:extLst>
                </a:gridCol>
              </a:tblGrid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0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8983503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B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9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DF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CF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5444197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C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1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620019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D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C1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48420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D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D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8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971433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F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1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1808909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F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8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7090867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6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F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0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C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922103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D5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6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7941086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C1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3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1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F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126226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5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C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0021252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C1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E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922962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D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1629583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C1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C2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7651061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7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E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3203576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7A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5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FE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B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0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FE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C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7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FA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D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0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93" marR="8993" marT="899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4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170506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Vakcinace po regionech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89446"/>
              </p:ext>
            </p:extLst>
          </p:nvPr>
        </p:nvGraphicFramePr>
        <p:xfrm>
          <a:off x="177272" y="679777"/>
          <a:ext cx="11727022" cy="5875522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1710369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64453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1167282383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694546854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2436361455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3356670231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3010596797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3556683558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4175382340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3795437690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3422071925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3947635609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1060881626"/>
                    </a:ext>
                  </a:extLst>
                </a:gridCol>
                <a:gridCol w="669437">
                  <a:extLst>
                    <a:ext uri="{9D8B030D-6E8A-4147-A177-3AD203B41FA5}">
                      <a16:colId xmlns:a16="http://schemas.microsoft.com/office/drawing/2014/main" val="3949225402"/>
                    </a:ext>
                  </a:extLst>
                </a:gridCol>
              </a:tblGrid>
              <a:tr h="200420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1" i="0" u="sng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cs-CZ" sz="1200" b="1" i="1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14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VAKCINACE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1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2401039"/>
                  </a:ext>
                </a:extLst>
              </a:tr>
              <a:tr h="363281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BYDLIŠTĚ</a:t>
                      </a: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1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Počet dávek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PHA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STC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JHC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PLK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KVK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ULK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LBK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HKK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VYS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JHM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OLK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ZLK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MSK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Hlavní město Praha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773 019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714 484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32 115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4 610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2 747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1 414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4 551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2 420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1 379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1 600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1 499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2 235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Středočeský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806 395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194 928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(24,2 %)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592 196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(73,4 %)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2 470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2 432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3 585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2 116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2 556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2 279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Jihočeský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397 144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10 854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377 360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1 711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2 294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Plzeňský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343 880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6 778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4 430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4 383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323 697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2 743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Karlovarský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172 889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3 471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3 666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163 233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1 077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  <a:latin typeface="+mn-lt"/>
                        </a:rPr>
                        <a:t>Ústecký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471 058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18 071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8 853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1 281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1 586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436 240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(92,6 %)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2 873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Liberecký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250 120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7 481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2 899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3 208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231 681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(92,6 %)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3 572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Královéhradecký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333 977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7 464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5 527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311 147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(93,2 %)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2 921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Pardubický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291 591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7 519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4 029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15 138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254 786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(87,4 %)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3 320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2 627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2 169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Kraj Vysočina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313 995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6 791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2 692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4 116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1 880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282 732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13 298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Jihomoravský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699 309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5 450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3 799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2 675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667 447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7 507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7 208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Olomoucký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358 008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5 058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1 142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4 514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336 207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(93,9 %)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4 906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4 465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Zlínský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337 088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3 528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7 132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4 732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317 240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3 152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Moravskoslezský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679 209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6 904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3 494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5 135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2 230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658 491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(96,9 %)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2850526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neuvedeno*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76 012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20 757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(27,3 %)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7 557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4 455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4 261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2 852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4 419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2 314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4 760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2 102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1 012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8 157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3 162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3 701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6 503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31437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  <a:latin typeface="+mn-lt"/>
                        </a:rPr>
                        <a:t>ČR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6 303 694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1 019 538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665 835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399 708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341 444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173 431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(2,8 %)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455 905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(7,2 %)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247 338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(3,9 %)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343 071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270 195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296 985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711 696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356 405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337 307</a:t>
                      </a:r>
                      <a:b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684 836</a:t>
                      </a:r>
                      <a:br>
                        <a:rPr lang="cs-CZ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10" name="TextBox 6">
            <a:extLst>
              <a:ext uri="{FF2B5EF4-FFF2-40B4-BE49-F238E27FC236}">
                <a16:creationId xmlns:a16="http://schemas.microsoft.com/office/drawing/2014/main" id="{B8D22A3B-2947-4885-8B7A-E28FC2A0AB45}"/>
              </a:ext>
            </a:extLst>
          </p:cNvPr>
          <p:cNvSpPr txBox="1"/>
          <p:nvPr/>
        </p:nvSpPr>
        <p:spPr>
          <a:xfrm>
            <a:off x="543820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Stav k 10. 6. 2021</a:t>
            </a:r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24196BAF-5EC1-4DF8-938E-5797D064ED1B}"/>
              </a:ext>
            </a:extLst>
          </p:cNvPr>
          <p:cNvSpPr/>
          <p:nvPr/>
        </p:nvSpPr>
        <p:spPr>
          <a:xfrm>
            <a:off x="143088" y="6563565"/>
            <a:ext cx="11950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Bydliště není uvedeno zpravidla u osob očkovaných na začátku očkovací kampaně z důvodu nefunkčnosti ztotožnění proti základním registrům v tomto období (nebylo ověřeno a uloženo).</a:t>
            </a:r>
            <a:endParaRPr kumimoji="0" lang="cs-CZ" sz="11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518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30DC1D35-6467-4637-9B7B-351C8314D1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1623604"/>
              </p:ext>
            </p:extLst>
          </p:nvPr>
        </p:nvGraphicFramePr>
        <p:xfrm>
          <a:off x="2587626" y="1429544"/>
          <a:ext cx="9113688" cy="4974320"/>
        </p:xfrm>
        <a:graphic>
          <a:graphicData uri="http://schemas.openxmlformats.org/drawingml/2006/table">
            <a:tbl>
              <a:tblPr/>
              <a:tblGrid>
                <a:gridCol w="1518948">
                  <a:extLst>
                    <a:ext uri="{9D8B030D-6E8A-4147-A177-3AD203B41FA5}">
                      <a16:colId xmlns:a16="http://schemas.microsoft.com/office/drawing/2014/main" val="3374314327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2262514511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2191337456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834285444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014725087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569271764"/>
                    </a:ext>
                  </a:extLst>
                </a:gridCol>
              </a:tblGrid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11943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D6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E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2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5478857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2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6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2726475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B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D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884055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1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0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F0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550687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2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F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5891998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8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C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055665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D9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8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2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8057697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8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4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427969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D5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0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5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2126374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2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5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2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642195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7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0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582170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7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5833185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4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099049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6602551"/>
                  </a:ext>
                </a:extLst>
              </a:tr>
              <a:tr h="310895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CB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0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773810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981257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80+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80+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80+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55 186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46 282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42 291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50 917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40 591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34 408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27 637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22 229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19 956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24 757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19 474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16 522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11 951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8 946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7 652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29 057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22 495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18 679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17 258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13 201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11 561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25 480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20 174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17 175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23 051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18 262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15 582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23 393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18 688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15 646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53 275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41 248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35 918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28 187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21 594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18 872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27 571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20 872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18 276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49 806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36 221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30 247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1 639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447 526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351 916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303 965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80+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80+ aplikováno </a:t>
            </a:r>
            <a:r>
              <a:rPr lang="pl-PL" sz="1400" i="1" dirty="0"/>
              <a:t>652 048 dávek, z toho 303 965 </a:t>
            </a:r>
            <a:r>
              <a:rPr lang="cs-CZ" sz="1400" i="1" dirty="0"/>
              <a:t>jsou dávky druhé/konečné. 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024562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FAA11C50-53F9-496A-AB3D-B49DAF8E6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122998"/>
              </p:ext>
            </p:extLst>
          </p:nvPr>
        </p:nvGraphicFramePr>
        <p:xfrm>
          <a:off x="2584450" y="1439068"/>
          <a:ext cx="9116862" cy="4964784"/>
        </p:xfrm>
        <a:graphic>
          <a:graphicData uri="http://schemas.openxmlformats.org/drawingml/2006/table">
            <a:tbl>
              <a:tblPr/>
              <a:tblGrid>
                <a:gridCol w="1519477">
                  <a:extLst>
                    <a:ext uri="{9D8B030D-6E8A-4147-A177-3AD203B41FA5}">
                      <a16:colId xmlns:a16="http://schemas.microsoft.com/office/drawing/2014/main" val="4186376326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3716164499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2285208498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754152046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1319578470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1585281907"/>
                    </a:ext>
                  </a:extLst>
                </a:gridCol>
              </a:tblGrid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C4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93057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C8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4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D5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4048205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6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D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C7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569495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B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3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56084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C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7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3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656581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0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8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8847962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2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4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6677248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CF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4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62097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D6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B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25720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8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D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36655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8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0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412098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9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E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A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028616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1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5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3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68568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A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92326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7704615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D5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1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0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784331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6665179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70-79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70-79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70-79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123 843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101 962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82 394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126 304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103 396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78 808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63 660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52 249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41 426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58 470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46 512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34 919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29 113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22 539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17 420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81 120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63 965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45 510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45 050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35 418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26 564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58 492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47 333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34 898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50 650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40 595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28 146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49 908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41 410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30 406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115 268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91 782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69 698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63 084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49 069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37 024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56 937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44 857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32 470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116 479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87 856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64 409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4 706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2 955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1 038 378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833 649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627 047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70–79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70-79 let aplikováno </a:t>
            </a:r>
            <a:r>
              <a:rPr lang="pl-PL" sz="1400" i="1" dirty="0"/>
              <a:t>1 447 442 dávek, z toho 627 047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6112169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1B3D7556-F3D5-4944-BFE6-042344A9DC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9438417"/>
              </p:ext>
            </p:extLst>
          </p:nvPr>
        </p:nvGraphicFramePr>
        <p:xfrm>
          <a:off x="2587626" y="1439068"/>
          <a:ext cx="9113688" cy="4964784"/>
        </p:xfrm>
        <a:graphic>
          <a:graphicData uri="http://schemas.openxmlformats.org/drawingml/2006/table">
            <a:tbl>
              <a:tblPr/>
              <a:tblGrid>
                <a:gridCol w="1518948">
                  <a:extLst>
                    <a:ext uri="{9D8B030D-6E8A-4147-A177-3AD203B41FA5}">
                      <a16:colId xmlns:a16="http://schemas.microsoft.com/office/drawing/2014/main" val="1030597591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186478724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889395988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2910622235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175416230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13542196"/>
                    </a:ext>
                  </a:extLst>
                </a:gridCol>
              </a:tblGrid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D6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5279998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D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A8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37137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CF9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B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B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35676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E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1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83209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7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5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6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011982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B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A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78846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E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C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E0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370635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D7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E9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D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27832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A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C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6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89111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7570322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E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3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E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76059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F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C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1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106612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2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1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A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99623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6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14278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2706388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DB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F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C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113107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0559029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65–69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65–69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65–69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74 082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54 657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24 219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82 957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62 100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35 862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42 722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31 874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18 977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38 408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27 926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16 504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19 720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13 682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7 477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52 776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37 428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21 600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28 511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20 143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11 210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37 198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27 383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15 698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33 930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24 822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12 891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32 447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24 913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15 347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73 354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53 290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29 218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41 444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29 191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16 258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38 024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27 436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14 074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76 845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52 799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30 730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1 664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672 418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491 451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271 729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65–69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65–69 let aplikováno </a:t>
            </a:r>
            <a:r>
              <a:rPr lang="pl-PL" sz="1400" i="1" dirty="0"/>
              <a:t>752 294 dávek, z toho 271 729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2149344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8685D593-70C6-4F05-B54A-7807F5C070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481748"/>
              </p:ext>
            </p:extLst>
          </p:nvPr>
        </p:nvGraphicFramePr>
        <p:xfrm>
          <a:off x="2584450" y="1439068"/>
          <a:ext cx="9116862" cy="4964784"/>
        </p:xfrm>
        <a:graphic>
          <a:graphicData uri="http://schemas.openxmlformats.org/drawingml/2006/table">
            <a:tbl>
              <a:tblPr/>
              <a:tblGrid>
                <a:gridCol w="1519477">
                  <a:extLst>
                    <a:ext uri="{9D8B030D-6E8A-4147-A177-3AD203B41FA5}">
                      <a16:colId xmlns:a16="http://schemas.microsoft.com/office/drawing/2014/main" val="2359454947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226263921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1492566783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3357771054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3906690790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895251268"/>
                    </a:ext>
                  </a:extLst>
                </a:gridCol>
              </a:tblGrid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4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3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66599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D5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C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D1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05064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3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78271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6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9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8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25845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FAF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F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C2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05909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D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C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292069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1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9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C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553505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9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6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A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3916286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E3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D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2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322640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5F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1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532908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6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2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4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517836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5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D7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037477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7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F7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9368612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8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191548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698011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DF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A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D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60795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1706794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60–64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60–64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60–64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66 280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43 456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14 153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75 587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51 190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19 162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40 583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27 598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8 195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35 180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22 959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7 971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18 562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11 580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47 578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30 601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12 888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24 831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15 821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32 965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22 103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7 378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31 057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20 399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6 674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32 257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22 853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6 956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70 106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45 745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16 148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39 006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24 213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9 621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36 877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23 988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7 682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74 596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46 734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20 515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4 722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625 465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413 962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149 493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60–64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60–64 let aplikováno </a:t>
            </a:r>
            <a:r>
              <a:rPr lang="pl-PL" sz="1400" i="1" dirty="0"/>
              <a:t>554 684 dávek, z toho 149 493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0932026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D8D21C7D-56FD-4CDB-8363-2795AA024D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68042"/>
              </p:ext>
            </p:extLst>
          </p:nvPr>
        </p:nvGraphicFramePr>
        <p:xfrm>
          <a:off x="2587626" y="1429544"/>
          <a:ext cx="9113688" cy="4974304"/>
        </p:xfrm>
        <a:graphic>
          <a:graphicData uri="http://schemas.openxmlformats.org/drawingml/2006/table">
            <a:tbl>
              <a:tblPr/>
              <a:tblGrid>
                <a:gridCol w="1518948">
                  <a:extLst>
                    <a:ext uri="{9D8B030D-6E8A-4147-A177-3AD203B41FA5}">
                      <a16:colId xmlns:a16="http://schemas.microsoft.com/office/drawing/2014/main" val="4157353355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559925633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2435884416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4117628781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164060690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082310132"/>
                    </a:ext>
                  </a:extLst>
                </a:gridCol>
              </a:tblGrid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D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E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0602429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D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2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2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683940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D2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E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8384270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E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571639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C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8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414634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6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E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D8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016906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2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2726616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D6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3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44830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9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2C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183175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0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835025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3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8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A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811689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1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5927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4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E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1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442051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1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6275604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071135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C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5B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A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2574221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189375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55–59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55–59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55–59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76 847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47 439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13 520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82 619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52 721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14 963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40 975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25 895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6 959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37 101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22 020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19 624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11 644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51 874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31 371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9 250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26 822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15 806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4 347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34 214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21 434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32 398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19 357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5 641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33 335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21 940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5 835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73 651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44 815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13 073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40 110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23 056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6 709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38 736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22 708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6 475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81 427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47 533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14 784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6 051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669 733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413 790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119 105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55–59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55–59 let aplikováno </a:t>
            </a:r>
            <a:r>
              <a:rPr lang="pl-PL" sz="1400" i="1" dirty="0"/>
              <a:t>526 650 dávek, z toho 119 105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096496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A7E3EDB1-0FC4-409D-B6E7-F7392C9AAE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907683"/>
              </p:ext>
            </p:extLst>
          </p:nvPr>
        </p:nvGraphicFramePr>
        <p:xfrm>
          <a:off x="2584450" y="1439068"/>
          <a:ext cx="9116862" cy="4964784"/>
        </p:xfrm>
        <a:graphic>
          <a:graphicData uri="http://schemas.openxmlformats.org/drawingml/2006/table">
            <a:tbl>
              <a:tblPr/>
              <a:tblGrid>
                <a:gridCol w="1519477">
                  <a:extLst>
                    <a:ext uri="{9D8B030D-6E8A-4147-A177-3AD203B41FA5}">
                      <a16:colId xmlns:a16="http://schemas.microsoft.com/office/drawing/2014/main" val="1945512575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4185834818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2845012346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3161120332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1382859035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1679820418"/>
                    </a:ext>
                  </a:extLst>
                </a:gridCol>
              </a:tblGrid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0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DD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F0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5894788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8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2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C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44138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E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866036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E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3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CB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877846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9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6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D5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962939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E2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A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70767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F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7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FB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374881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2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4449805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8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D7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712806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CF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8978408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E5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1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6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0122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4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F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236987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2E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529628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3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5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4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41586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552242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3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DB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76438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820131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50–54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50–54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50–54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80 959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46 497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11 484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89 759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54 350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13 955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41 784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24 869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38 337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21 450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5 738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20 263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11 393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3 083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54 241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31 015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8 480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28 252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15 658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35 688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21 139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5 734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33 245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18 623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33 171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20 520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5 117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75 841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43 018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11 053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40 560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21 769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5 661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38 121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20 981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5 232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80 862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44 410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11 861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691 083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402 255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103 171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50–54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50–54 let aplikováno </a:t>
            </a:r>
            <a:r>
              <a:rPr lang="pl-PL" sz="1400" i="1" dirty="0"/>
              <a:t>500 477 dávek, z toho 103 171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247850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D16C82DF-1749-4234-B406-1C8F0A556B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311061"/>
              </p:ext>
            </p:extLst>
          </p:nvPr>
        </p:nvGraphicFramePr>
        <p:xfrm>
          <a:off x="2587626" y="1439068"/>
          <a:ext cx="9113688" cy="4964784"/>
        </p:xfrm>
        <a:graphic>
          <a:graphicData uri="http://schemas.openxmlformats.org/drawingml/2006/table">
            <a:tbl>
              <a:tblPr/>
              <a:tblGrid>
                <a:gridCol w="1518948">
                  <a:extLst>
                    <a:ext uri="{9D8B030D-6E8A-4147-A177-3AD203B41FA5}">
                      <a16:colId xmlns:a16="http://schemas.microsoft.com/office/drawing/2014/main" val="1078948273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2588288114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662243171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556972429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529933663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116874848"/>
                    </a:ext>
                  </a:extLst>
                </a:gridCol>
              </a:tblGrid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CA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039356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C0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E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E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565964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B9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8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1668832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3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D7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02043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9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4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053796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1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B8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33038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0C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ED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5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2639592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CF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A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6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7802957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3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CF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633378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5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D0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28099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C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1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0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793861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B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4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860697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F1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F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374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E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9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2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211564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6907246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2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8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A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13605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9054031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45–49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45–49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45–49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109 141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61 103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13 079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121 097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69 321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16 401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51 993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29 035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6 313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49 170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25 921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24 813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12 942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69 751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38 417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9 799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37 334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19 823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44 921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24 854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6 200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42 959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21 722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5 800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40 803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23 445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5 489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95 717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51 342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12 385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51 737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25 522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6 355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47 216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23 987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5 668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95 934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49 208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12 864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8 322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882 586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484 964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115 806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45–49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45–49 let aplikováno </a:t>
            </a:r>
            <a:r>
              <a:rPr lang="pl-PL" sz="1400" i="1" dirty="0"/>
              <a:t>595 722 dávek, z toho 115 806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6932121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ED232BFB-DD44-425C-9760-0CD6626C35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044227"/>
              </p:ext>
            </p:extLst>
          </p:nvPr>
        </p:nvGraphicFramePr>
        <p:xfrm>
          <a:off x="2584450" y="1439068"/>
          <a:ext cx="9116862" cy="4964784"/>
        </p:xfrm>
        <a:graphic>
          <a:graphicData uri="http://schemas.openxmlformats.org/drawingml/2006/table">
            <a:tbl>
              <a:tblPr/>
              <a:tblGrid>
                <a:gridCol w="1519477">
                  <a:extLst>
                    <a:ext uri="{9D8B030D-6E8A-4147-A177-3AD203B41FA5}">
                      <a16:colId xmlns:a16="http://schemas.microsoft.com/office/drawing/2014/main" val="3453053720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3323296945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425013639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2516814217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792476435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3488409714"/>
                    </a:ext>
                  </a:extLst>
                </a:gridCol>
              </a:tblGrid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C4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37913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C9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9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CD9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789662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3F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2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74031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E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D5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305582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2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F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B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066486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D0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C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C99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21440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E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3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5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9991687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3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CB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973235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C6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897049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C4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C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551311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C8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3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3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443761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A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C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F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6880232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3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C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5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4042317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E0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7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4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231802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721563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E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2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8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607904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390533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40–44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40–44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40–44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125 215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59 975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11 420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126 076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59 347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14 482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51 850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25 295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48 971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21 342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5 418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23 068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9 872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66 120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30 322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7 717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36 497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15 896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43 662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19 277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42 684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16 394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39 563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18 958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4 827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99 858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47 161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11 159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51 208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21 263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5 421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46 010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19 638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4 742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92 539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39 977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10 320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8 048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893 321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412 765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97 833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40–44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40–44 let aplikováno </a:t>
            </a:r>
            <a:r>
              <a:rPr lang="pl-PL" sz="1400" i="1" dirty="0"/>
              <a:t>506 188 dávek, z toho 97 833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514272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CA8DD664-C9FF-4C7B-B342-83193449B7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9179156"/>
              </p:ext>
            </p:extLst>
          </p:nvPr>
        </p:nvGraphicFramePr>
        <p:xfrm>
          <a:off x="2587626" y="1429544"/>
          <a:ext cx="9113688" cy="4974304"/>
        </p:xfrm>
        <a:graphic>
          <a:graphicData uri="http://schemas.openxmlformats.org/drawingml/2006/table">
            <a:tbl>
              <a:tblPr/>
              <a:tblGrid>
                <a:gridCol w="1518948">
                  <a:extLst>
                    <a:ext uri="{9D8B030D-6E8A-4147-A177-3AD203B41FA5}">
                      <a16:colId xmlns:a16="http://schemas.microsoft.com/office/drawing/2014/main" val="1533465194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330674573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1768456052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929396933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513157485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2321595923"/>
                    </a:ext>
                  </a:extLst>
                </a:gridCol>
              </a:tblGrid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D2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8460083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E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E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CC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116241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E2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9483119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C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D3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356089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1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A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8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2296314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D7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1C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2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89040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DC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2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9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4879779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E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C1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2894766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C99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3752142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C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8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420741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6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0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A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15379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3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E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3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160631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D5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A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D7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550264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A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C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3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931563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766696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D4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A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D6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48761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707719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35–39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35–39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35–39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114 303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38 689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101 440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31 662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9 145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42 548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16 110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41 989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13 315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19 068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5 847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1 606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54 379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17 756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4 742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29 698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9 370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35 323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9 855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34 987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8 679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3 215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33 376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11 696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3 239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88 207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32 018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7 374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41 543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12 501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38 263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12 685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3 254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78 186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25 032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6 811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6 435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753 310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251 650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64 364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35–39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35–39 let aplikováno </a:t>
            </a:r>
            <a:r>
              <a:rPr lang="pl-PL" sz="1400" i="1" dirty="0"/>
              <a:t>313 124 dávek, z toho 64 364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37401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Vakcinovaní po regionech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100593"/>
              </p:ext>
            </p:extLst>
          </p:nvPr>
        </p:nvGraphicFramePr>
        <p:xfrm>
          <a:off x="257785" y="731037"/>
          <a:ext cx="11779413" cy="573896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1676963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061917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061917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061917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061917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061917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061917">
                  <a:extLst>
                    <a:ext uri="{9D8B030D-6E8A-4147-A177-3AD203B41FA5}">
                      <a16:colId xmlns:a16="http://schemas.microsoft.com/office/drawing/2014/main" val="2198972229"/>
                    </a:ext>
                  </a:extLst>
                </a:gridCol>
                <a:gridCol w="1061917">
                  <a:extLst>
                    <a:ext uri="{9D8B030D-6E8A-4147-A177-3AD203B41FA5}">
                      <a16:colId xmlns:a16="http://schemas.microsoft.com/office/drawing/2014/main" val="3928862566"/>
                    </a:ext>
                  </a:extLst>
                </a:gridCol>
                <a:gridCol w="1061917">
                  <a:extLst>
                    <a:ext uri="{9D8B030D-6E8A-4147-A177-3AD203B41FA5}">
                      <a16:colId xmlns:a16="http://schemas.microsoft.com/office/drawing/2014/main" val="10888725"/>
                    </a:ext>
                  </a:extLst>
                </a:gridCol>
                <a:gridCol w="1607114">
                  <a:extLst>
                    <a:ext uri="{9D8B030D-6E8A-4147-A177-3AD203B41FA5}">
                      <a16:colId xmlns:a16="http://schemas.microsoft.com/office/drawing/2014/main" val="4037865322"/>
                    </a:ext>
                  </a:extLst>
                </a:gridCol>
              </a:tblGrid>
              <a:tr h="599031">
                <a:tc>
                  <a:txBody>
                    <a:bodyPr/>
                    <a:lstStyle/>
                    <a:p>
                      <a:pPr algn="l" fontAlgn="b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16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cs-CZ" sz="1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Comirnaty</a:t>
                      </a: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 (</a:t>
                      </a:r>
                      <a:r>
                        <a:rPr lang="cs-CZ" sz="1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BioNTech</a:t>
                      </a: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cs-CZ" sz="1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Manufacturing</a:t>
                      </a: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cs-CZ" sz="1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GmbH</a:t>
                      </a: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)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16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sv-SE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COVID-19 Vaccine Moderna (Moderna Biotech Spain, S.L.)</a:t>
                      </a:r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16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VAXZEVRIA (</a:t>
                      </a:r>
                      <a:r>
                        <a:rPr lang="cs-CZ" sz="1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AstraZeneca</a:t>
                      </a: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)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16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COVID-19 </a:t>
                      </a:r>
                      <a:r>
                        <a:rPr lang="cs-CZ" sz="1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Vaccine</a:t>
                      </a: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cs-CZ" sz="1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Janssen</a:t>
                      </a: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 (Johnson &amp; </a:t>
                      </a:r>
                      <a:r>
                        <a:rPr lang="cs-CZ" sz="1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Johson</a:t>
                      </a: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)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5968721"/>
                  </a:ext>
                </a:extLst>
              </a:tr>
              <a:tr h="599031">
                <a:tc>
                  <a:txBody>
                    <a:bodyPr/>
                    <a:lstStyle/>
                    <a:p>
                      <a:pPr algn="l" fontAlgn="b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dávek 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ukončeným očkováním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dávek 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se dvěma dávkami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dávek 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se dvěma dávkami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dávek 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se dvěma dávkami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dávek 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Hlavní město Praha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1 019 538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300 031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866 880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248 256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77 186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23 796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67 507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20 014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7 965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Středočeský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665 835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216 249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515 286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160 643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57 724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21 941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84 824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25 664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8 001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</a:rPr>
                        <a:t>Jihočeský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399 708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122 389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324 670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93 655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34 935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12 461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36 441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12 611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</a:rPr>
                        <a:t>Plzeňský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341 444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109 099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280 925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87 088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23 673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9 255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33 172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9 082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Karlovarský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173 431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54 476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123 701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37 183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13 420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5 134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35 499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11 348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</a:rPr>
                        <a:t>Ústecký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455 905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141 693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374 438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111 269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34 271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13 054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42 916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13 090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4 280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Liberecký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247 338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77 684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198 665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60 738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24 931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8 617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21 740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6 327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Královéhradecký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343 071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111 241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264 019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82 065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35 167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12 684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39 821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12 428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4 064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Pardubický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270 195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86 331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211 244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65 279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27 418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9 746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27 753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7 526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Kraj Vysočina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296 985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93 831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227 015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70 014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26 826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7 162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39 057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12 568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4 087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Jihomoravský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711 696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219 981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577 474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170 894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62 954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24 005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63 880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17 694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7 388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Olomoucký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356 405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115 830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272 356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84 897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44 405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17 120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36 652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10 821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2 992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Zlínský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337 307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102 524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264 340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75 750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35 549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12 997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33 164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9 523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4 254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05859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Moravskoslezský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684 836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216 956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551 442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168 574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68 633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24 980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58 556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17 197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6 205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02503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ČR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6 303 694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1 968 315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5 052 455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1 516 305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567 092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202 952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620 982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185 893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63 165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5" name="TextBox 6">
            <a:extLst>
              <a:ext uri="{FF2B5EF4-FFF2-40B4-BE49-F238E27FC236}">
                <a16:creationId xmlns:a16="http://schemas.microsoft.com/office/drawing/2014/main" id="{FC5F43CD-61A6-4942-B1EB-1AFAC38D4C4A}"/>
              </a:ext>
            </a:extLst>
          </p:cNvPr>
          <p:cNvSpPr txBox="1"/>
          <p:nvPr/>
        </p:nvSpPr>
        <p:spPr>
          <a:xfrm>
            <a:off x="4714300" y="102272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</a:t>
            </a:r>
            <a:r>
              <a:rPr lang="cs-CZ" b="1" dirty="0">
                <a:solidFill>
                  <a:srgbClr val="FFFFFF"/>
                </a:solidFill>
              </a:rPr>
              <a:t>10. 6. 2021</a:t>
            </a:r>
            <a:endParaRPr lang="cs-CZ" b="1" dirty="0">
              <a:solidFill>
                <a:schemeClr val="bg1"/>
              </a:solidFill>
            </a:endParaRPr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652C7556-A4C1-40D2-A38E-27DDBBCE0320}"/>
              </a:ext>
            </a:extLst>
          </p:cNvPr>
          <p:cNvSpPr/>
          <p:nvPr/>
        </p:nvSpPr>
        <p:spPr>
          <a:xfrm>
            <a:off x="4010285" y="6574393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1100" dirty="0"/>
              <a:t>Zdroj: Informační systém infekční nemoci (ISIN) – modul očkování</a:t>
            </a:r>
          </a:p>
        </p:txBody>
      </p:sp>
    </p:spTree>
    <p:extLst>
      <p:ext uri="{BB962C8B-B14F-4D97-AF65-F5344CB8AC3E}">
        <p14:creationId xmlns:p14="http://schemas.microsoft.com/office/powerpoint/2010/main" val="3772908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92A931FD-3D3D-4F95-9C3D-B70EFE5F74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4287861"/>
              </p:ext>
            </p:extLst>
          </p:nvPr>
        </p:nvGraphicFramePr>
        <p:xfrm>
          <a:off x="2584450" y="1439068"/>
          <a:ext cx="9116862" cy="4964784"/>
        </p:xfrm>
        <a:graphic>
          <a:graphicData uri="http://schemas.openxmlformats.org/drawingml/2006/table">
            <a:tbl>
              <a:tblPr/>
              <a:tblGrid>
                <a:gridCol w="1519477">
                  <a:extLst>
                    <a:ext uri="{9D8B030D-6E8A-4147-A177-3AD203B41FA5}">
                      <a16:colId xmlns:a16="http://schemas.microsoft.com/office/drawing/2014/main" val="1975150230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3423436785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3976252304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4195433156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1609429274"/>
                    </a:ext>
                  </a:extLst>
                </a:gridCol>
                <a:gridCol w="1519477">
                  <a:extLst>
                    <a:ext uri="{9D8B030D-6E8A-4147-A177-3AD203B41FA5}">
                      <a16:colId xmlns:a16="http://schemas.microsoft.com/office/drawing/2014/main" val="3870624471"/>
                    </a:ext>
                  </a:extLst>
                </a:gridCol>
              </a:tblGrid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D4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F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636742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8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8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0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54381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B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52282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5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E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DC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0292166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D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7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C7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4099795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D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0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F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457516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B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1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EB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631165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F0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B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A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023454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D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3286345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7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6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8011440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D5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7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E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0518159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3A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1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16305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D3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E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247307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F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6C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6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5847153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2024336"/>
                  </a:ext>
                </a:extLst>
              </a:tr>
              <a:tr h="310299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A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2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DB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089891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612752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30–34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30–34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30–34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108 880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27 989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90 022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19 607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6 091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40 988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12 320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39 831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8 925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2 558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18 769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1 319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51 966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12 421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28 542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6 058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1 821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34 103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6 901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2 365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33 930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2 168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32 186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7 054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2 336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82 495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21 084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40 468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8 511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2 548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36 978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9 621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79 773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18 793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4 897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6 070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718 931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175 812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46 418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30–34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30–34 let aplikováno </a:t>
            </a:r>
            <a:r>
              <a:rPr lang="pl-PL" sz="1400" i="1" dirty="0"/>
              <a:t>220 098 dávek, z toho 46 418 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1238037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5C9C461A-4544-4933-99AD-858979B893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259055"/>
              </p:ext>
            </p:extLst>
          </p:nvPr>
        </p:nvGraphicFramePr>
        <p:xfrm>
          <a:off x="2587626" y="1433354"/>
          <a:ext cx="9113688" cy="5000160"/>
        </p:xfrm>
        <a:graphic>
          <a:graphicData uri="http://schemas.openxmlformats.org/drawingml/2006/table">
            <a:tbl>
              <a:tblPr/>
              <a:tblGrid>
                <a:gridCol w="1518948">
                  <a:extLst>
                    <a:ext uri="{9D8B030D-6E8A-4147-A177-3AD203B41FA5}">
                      <a16:colId xmlns:a16="http://schemas.microsoft.com/office/drawing/2014/main" val="4286644054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1521080513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2974334013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871208450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2292915971"/>
                    </a:ext>
                  </a:extLst>
                </a:gridCol>
                <a:gridCol w="1518948">
                  <a:extLst>
                    <a:ext uri="{9D8B030D-6E8A-4147-A177-3AD203B41FA5}">
                      <a16:colId xmlns:a16="http://schemas.microsoft.com/office/drawing/2014/main" val="3420747535"/>
                    </a:ext>
                  </a:extLst>
                </a:gridCol>
              </a:tblGrid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2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C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9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5354196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3E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C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D5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4308744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A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F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4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6569605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8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7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C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018479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2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A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523043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F4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A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D5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591205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9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3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DB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8237697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CB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5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C6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6254537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8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E7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192956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F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57417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1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59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E3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099405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4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0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1051984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6CC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E4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2874039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9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4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5280558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7296367"/>
                  </a:ext>
                </a:extLst>
              </a:tr>
              <a:tr h="312510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4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9A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8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115362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652634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16–29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dokončeno*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16–29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16–29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176 544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18 100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7 717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187 206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19 037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8 862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90 014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10 998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80 856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7 887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40 981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2 017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118 447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11 951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5 597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62 708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6 066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77 168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9 305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75 281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7 039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73 627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7 711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163 016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16 820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7 310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87 757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8 808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3 536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80 994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10 812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170 834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23 338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7 138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5 434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1 485 433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169 248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69 384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16–29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16–29 let aplikováno </a:t>
            </a:r>
            <a:r>
              <a:rPr lang="pl-PL" sz="1400" i="1" dirty="0"/>
              <a:t>234 967 dávek, z toho 69 384  </a:t>
            </a:r>
            <a:r>
              <a:rPr lang="cs-CZ" sz="1400" i="1" dirty="0"/>
              <a:t>jsou dávky druhé/konečné.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7260130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9BD51A3F-6F36-48B2-86FA-9F894E293B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4592005"/>
              </p:ext>
            </p:extLst>
          </p:nvPr>
        </p:nvGraphicFramePr>
        <p:xfrm>
          <a:off x="2582858" y="1429544"/>
          <a:ext cx="9118458" cy="4974304"/>
        </p:xfrm>
        <a:graphic>
          <a:graphicData uri="http://schemas.openxmlformats.org/drawingml/2006/table">
            <a:tbl>
              <a:tblPr/>
              <a:tblGrid>
                <a:gridCol w="1519743">
                  <a:extLst>
                    <a:ext uri="{9D8B030D-6E8A-4147-A177-3AD203B41FA5}">
                      <a16:colId xmlns:a16="http://schemas.microsoft.com/office/drawing/2014/main" val="1965417482"/>
                    </a:ext>
                  </a:extLst>
                </a:gridCol>
                <a:gridCol w="1519743">
                  <a:extLst>
                    <a:ext uri="{9D8B030D-6E8A-4147-A177-3AD203B41FA5}">
                      <a16:colId xmlns:a16="http://schemas.microsoft.com/office/drawing/2014/main" val="1968265743"/>
                    </a:ext>
                  </a:extLst>
                </a:gridCol>
                <a:gridCol w="1519743">
                  <a:extLst>
                    <a:ext uri="{9D8B030D-6E8A-4147-A177-3AD203B41FA5}">
                      <a16:colId xmlns:a16="http://schemas.microsoft.com/office/drawing/2014/main" val="2926412180"/>
                    </a:ext>
                  </a:extLst>
                </a:gridCol>
                <a:gridCol w="1519743">
                  <a:extLst>
                    <a:ext uri="{9D8B030D-6E8A-4147-A177-3AD203B41FA5}">
                      <a16:colId xmlns:a16="http://schemas.microsoft.com/office/drawing/2014/main" val="913055446"/>
                    </a:ext>
                  </a:extLst>
                </a:gridCol>
                <a:gridCol w="1519743">
                  <a:extLst>
                    <a:ext uri="{9D8B030D-6E8A-4147-A177-3AD203B41FA5}">
                      <a16:colId xmlns:a16="http://schemas.microsoft.com/office/drawing/2014/main" val="2468306788"/>
                    </a:ext>
                  </a:extLst>
                </a:gridCol>
                <a:gridCol w="1519743">
                  <a:extLst>
                    <a:ext uri="{9D8B030D-6E8A-4147-A177-3AD203B41FA5}">
                      <a16:colId xmlns:a16="http://schemas.microsoft.com/office/drawing/2014/main" val="2498888470"/>
                    </a:ext>
                  </a:extLst>
                </a:gridCol>
              </a:tblGrid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FC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8698134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9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A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F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049251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6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CF9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94186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9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68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D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845852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8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98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D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578736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7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F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9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4527141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2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C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E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3683286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D5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64943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5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F0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906839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C38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DA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C4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1986658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D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B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4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48214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AF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A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5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362677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E2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0E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F5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0914464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F3E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2A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1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3229255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2568149"/>
                  </a:ext>
                </a:extLst>
              </a:tr>
              <a:tr h="310894"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AB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BB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E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9440499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B702ECB-2E9A-4E7A-904D-5B5431DFD0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970550"/>
              </p:ext>
            </p:extLst>
          </p:nvPr>
        </p:nvGraphicFramePr>
        <p:xfrm>
          <a:off x="490686" y="759551"/>
          <a:ext cx="11215540" cy="5644303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2093170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710676150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12878687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3315404817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445358752"/>
                    </a:ext>
                  </a:extLst>
                </a:gridCol>
                <a:gridCol w="1520395">
                  <a:extLst>
                    <a:ext uri="{9D8B030D-6E8A-4147-A177-3AD203B41FA5}">
                      <a16:colId xmlns:a16="http://schemas.microsoft.com/office/drawing/2014/main" val="1925707670"/>
                    </a:ext>
                  </a:extLst>
                </a:gridCol>
              </a:tblGrid>
              <a:tr h="315100">
                <a:tc rowSpan="2">
                  <a:txBody>
                    <a:bodyPr/>
                    <a:lstStyle/>
                    <a:p>
                      <a:pPr algn="l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Kraj podle </a:t>
                      </a:r>
                    </a:p>
                    <a:p>
                      <a:pPr algn="l" fontAlgn="b"/>
                      <a:r>
                        <a:rPr lang="cs-CZ" sz="1400" b="1" i="0" u="sng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cs typeface="Calibri" panose="020F0502020204030204" pitchFamily="34" charset="0"/>
                        </a:rPr>
                        <a:t>místa bydliště</a:t>
                      </a: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 v populaci k 1.1.2021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Očkovaní 16+ celkem (osoby)*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Dokončené očkování*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365619">
                <a:tc vMerge="1"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16+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osoby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očkovaných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populace 16+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599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1 111 280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546 149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233 863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1 133 984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563 322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252 139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534 754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278 472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122 393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>
                          <a:effectLst/>
                        </a:rPr>
                        <a:t>Plzeňský kraj</a:t>
                      </a:r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493 070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237 731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110 021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245 932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118 863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54 896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677 309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327 742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147 796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365 503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173 260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79 078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459 214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229 758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108 243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434 172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201 874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93 501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424 066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219 188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98 970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990 788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488 323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218 426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525 104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245 497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46,8 %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115 622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47,1 %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22,0 %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485 727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237 585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48,9 %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103 743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u="none" strike="noStrike" dirty="0">
                          <a:effectLst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997 281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471 901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47,3 %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214 576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21,5 %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289926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neuvedeno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61 797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15 048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24,4 %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310224">
                <a:tc>
                  <a:txBody>
                    <a:bodyPr/>
                    <a:lstStyle/>
                    <a:p>
                      <a:pPr algn="l" fontAlgn="b"/>
                      <a:r>
                        <a:rPr lang="cs-CZ" sz="1400" b="1" u="none" strike="noStrike" dirty="0">
                          <a:effectLst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8 878 184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4 401 462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49,6 %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1 968 315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44,7 %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22,2 %</a:t>
                      </a:r>
                    </a:p>
                  </a:txBody>
                  <a:tcPr marL="9525" marR="9525" marT="9525" marB="0"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16 a více let – přehled podle regionů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6638924" y="-10966"/>
            <a:ext cx="1533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600" b="1" dirty="0">
                <a:solidFill>
                  <a:schemeClr val="bg1"/>
                </a:solidFill>
              </a:rPr>
              <a:t>Stav k </a:t>
            </a:r>
          </a:p>
          <a:p>
            <a:pPr algn="ctr"/>
            <a:r>
              <a:rPr lang="cs-CZ" sz="1600" b="1" dirty="0">
                <a:solidFill>
                  <a:schemeClr val="bg1"/>
                </a:solidFill>
              </a:rPr>
              <a:t>10. 6. 2021</a:t>
            </a:r>
          </a:p>
        </p:txBody>
      </p:sp>
      <p:sp>
        <p:nvSpPr>
          <p:cNvPr id="7" name="TextovéPole 6"/>
          <p:cNvSpPr txBox="1"/>
          <p:nvPr/>
        </p:nvSpPr>
        <p:spPr>
          <a:xfrm>
            <a:off x="490686" y="6433516"/>
            <a:ext cx="109107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i="1" dirty="0"/>
              <a:t>* Celkem bylo u osob ve věku 16+ aplikováno </a:t>
            </a:r>
            <a:r>
              <a:rPr lang="pl-PL" sz="1400" i="1" dirty="0"/>
              <a:t>6 303 694 dávek, z toho 1 968 315 </a:t>
            </a:r>
            <a:r>
              <a:rPr lang="cs-CZ" sz="1400" i="1" dirty="0"/>
              <a:t>jsou dávky druhé/konečné. 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0913175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Očkování podle věku – aplikované dávky v čase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5D0792-DA3D-4697-90DD-E7E191A14A9B}"/>
              </a:ext>
            </a:extLst>
          </p:cNvPr>
          <p:cNvSpPr txBox="1"/>
          <p:nvPr/>
        </p:nvSpPr>
        <p:spPr>
          <a:xfrm rot="16200000">
            <a:off x="-2211899" y="3171829"/>
            <a:ext cx="4988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Kumulativní počet aplikovaných dávek</a:t>
            </a:r>
          </a:p>
        </p:txBody>
      </p:sp>
      <p:graphicFrame>
        <p:nvGraphicFramePr>
          <p:cNvPr id="9" name="Graf 8">
            <a:extLst>
              <a:ext uri="{FF2B5EF4-FFF2-40B4-BE49-F238E27FC236}">
                <a16:creationId xmlns:a16="http://schemas.microsoft.com/office/drawing/2014/main" id="{FDFE61B8-F449-4A66-9A16-364371C6A0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9402538"/>
              </p:ext>
            </p:extLst>
          </p:nvPr>
        </p:nvGraphicFramePr>
        <p:xfrm>
          <a:off x="561974" y="759913"/>
          <a:ext cx="11377929" cy="5818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Tabulka 10">
            <a:extLst>
              <a:ext uri="{FF2B5EF4-FFF2-40B4-BE49-F238E27FC236}">
                <a16:creationId xmlns:a16="http://schemas.microsoft.com/office/drawing/2014/main" id="{35619201-FB04-4641-AC77-14154175A6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7759291"/>
              </p:ext>
            </p:extLst>
          </p:nvPr>
        </p:nvGraphicFramePr>
        <p:xfrm>
          <a:off x="10242262" y="1288342"/>
          <a:ext cx="1721139" cy="4536004"/>
        </p:xfrm>
        <a:graphic>
          <a:graphicData uri="http://schemas.openxmlformats.org/drawingml/2006/table">
            <a:tbl>
              <a:tblPr/>
              <a:tblGrid>
                <a:gridCol w="849812">
                  <a:extLst>
                    <a:ext uri="{9D8B030D-6E8A-4147-A177-3AD203B41FA5}">
                      <a16:colId xmlns:a16="http://schemas.microsoft.com/office/drawing/2014/main" val="2493138386"/>
                    </a:ext>
                  </a:extLst>
                </a:gridCol>
                <a:gridCol w="871327">
                  <a:extLst>
                    <a:ext uri="{9D8B030D-6E8A-4147-A177-3AD203B41FA5}">
                      <a16:colId xmlns:a16="http://schemas.microsoft.com/office/drawing/2014/main" val="477226283"/>
                    </a:ext>
                  </a:extLst>
                </a:gridCol>
              </a:tblGrid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70–79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1 447 442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816711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65–69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752 294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517692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80+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652 048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61812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60–64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554 684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1415959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55–59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526 650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5106629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40–44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506 188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853299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50–54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500 477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7409393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45–49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490 240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445733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35–39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241 835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1872275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&lt;30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234 967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3620128"/>
                  </a:ext>
                </a:extLst>
              </a:tr>
              <a:tr h="41236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30–34 let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220 098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989975"/>
                  </a:ext>
                </a:extLst>
              </a:tr>
            </a:tbl>
          </a:graphicData>
        </a:graphic>
      </p:graphicFrame>
      <p:sp>
        <p:nvSpPr>
          <p:cNvPr id="12" name="Obdélník 11">
            <a:extLst>
              <a:ext uri="{FF2B5EF4-FFF2-40B4-BE49-F238E27FC236}">
                <a16:creationId xmlns:a16="http://schemas.microsoft.com/office/drawing/2014/main" id="{F2F30761-04A3-420D-862F-AD03D34803D6}"/>
              </a:ext>
            </a:extLst>
          </p:cNvPr>
          <p:cNvSpPr/>
          <p:nvPr/>
        </p:nvSpPr>
        <p:spPr>
          <a:xfrm>
            <a:off x="4010285" y="6574393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Informační systém infekční nemoci (ISIN) – modul očkování</a:t>
            </a:r>
          </a:p>
        </p:txBody>
      </p:sp>
    </p:spTree>
    <p:extLst>
      <p:ext uri="{BB962C8B-B14F-4D97-AF65-F5344CB8AC3E}">
        <p14:creationId xmlns:p14="http://schemas.microsoft.com/office/powerpoint/2010/main" val="34018257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Skupiny pro očkování – aplikované dávky v čase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5D0792-DA3D-4697-90DD-E7E191A14A9B}"/>
              </a:ext>
            </a:extLst>
          </p:cNvPr>
          <p:cNvSpPr txBox="1"/>
          <p:nvPr/>
        </p:nvSpPr>
        <p:spPr>
          <a:xfrm rot="16200000">
            <a:off x="-2211899" y="3171829"/>
            <a:ext cx="4988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Kumulativní počet aplikovaných dávek</a:t>
            </a:r>
          </a:p>
        </p:txBody>
      </p:sp>
      <p:graphicFrame>
        <p:nvGraphicFramePr>
          <p:cNvPr id="9" name="Graf 8">
            <a:extLst>
              <a:ext uri="{FF2B5EF4-FFF2-40B4-BE49-F238E27FC236}">
                <a16:creationId xmlns:a16="http://schemas.microsoft.com/office/drawing/2014/main" id="{FDFE61B8-F449-4A66-9A16-364371C6A0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1753830"/>
              </p:ext>
            </p:extLst>
          </p:nvPr>
        </p:nvGraphicFramePr>
        <p:xfrm>
          <a:off x="561974" y="759913"/>
          <a:ext cx="11377929" cy="5818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Tabulka 10">
            <a:extLst>
              <a:ext uri="{FF2B5EF4-FFF2-40B4-BE49-F238E27FC236}">
                <a16:creationId xmlns:a16="http://schemas.microsoft.com/office/drawing/2014/main" id="{35619201-FB04-4641-AC77-14154175A6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093142"/>
              </p:ext>
            </p:extLst>
          </p:nvPr>
        </p:nvGraphicFramePr>
        <p:xfrm>
          <a:off x="9566210" y="1241231"/>
          <a:ext cx="2497518" cy="4235646"/>
        </p:xfrm>
        <a:graphic>
          <a:graphicData uri="http://schemas.openxmlformats.org/drawingml/2006/table">
            <a:tbl>
              <a:tblPr/>
              <a:tblGrid>
                <a:gridCol w="1711390">
                  <a:extLst>
                    <a:ext uri="{9D8B030D-6E8A-4147-A177-3AD203B41FA5}">
                      <a16:colId xmlns:a16="http://schemas.microsoft.com/office/drawing/2014/main" val="2493138386"/>
                    </a:ext>
                  </a:extLst>
                </a:gridCol>
                <a:gridCol w="786128">
                  <a:extLst>
                    <a:ext uri="{9D8B030D-6E8A-4147-A177-3AD203B41FA5}">
                      <a16:colId xmlns:a16="http://schemas.microsoft.com/office/drawing/2014/main" val="477226283"/>
                    </a:ext>
                  </a:extLst>
                </a:gridCol>
              </a:tblGrid>
              <a:tr h="84363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Zdravotničtí pracovníci / ochrana veřejného zdraví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520 301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816711"/>
                  </a:ext>
                </a:extLst>
              </a:tr>
              <a:tr h="84363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Chronicky nemocní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449 208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517692"/>
                  </a:ext>
                </a:extLst>
              </a:tr>
              <a:tr h="84363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Pracovníci ve školství a akademičtí pracovníci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372 423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61812"/>
                  </a:ext>
                </a:extLst>
              </a:tr>
              <a:tr h="86112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Pracovníci a klienti v sociálních službách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248 314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1415959"/>
                  </a:ext>
                </a:extLst>
              </a:tr>
              <a:tr h="84363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Pracovníci kritické infrastruktury, IZS, AČR, bezpečnost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181 087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5106629"/>
                  </a:ext>
                </a:extLst>
              </a:tr>
            </a:tbl>
          </a:graphicData>
        </a:graphic>
      </p:graphicFrame>
      <p:sp>
        <p:nvSpPr>
          <p:cNvPr id="12" name="Obdélník 11">
            <a:extLst>
              <a:ext uri="{FF2B5EF4-FFF2-40B4-BE49-F238E27FC236}">
                <a16:creationId xmlns:a16="http://schemas.microsoft.com/office/drawing/2014/main" id="{F2F30761-04A3-420D-862F-AD03D34803D6}"/>
              </a:ext>
            </a:extLst>
          </p:cNvPr>
          <p:cNvSpPr/>
          <p:nvPr/>
        </p:nvSpPr>
        <p:spPr>
          <a:xfrm>
            <a:off x="4010285" y="6574393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Informační systém infekční nemoci (ISIN) – modul očkování</a:t>
            </a:r>
          </a:p>
        </p:txBody>
      </p:sp>
    </p:spTree>
    <p:extLst>
      <p:ext uri="{BB962C8B-B14F-4D97-AF65-F5344CB8AC3E}">
        <p14:creationId xmlns:p14="http://schemas.microsoft.com/office/powerpoint/2010/main" val="698407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5FC0918-448C-4034-B0A1-65B8C6FA0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2"/>
            <a:ext cx="6590560" cy="576000"/>
          </a:xfrm>
        </p:spPr>
        <p:txBody>
          <a:bodyPr/>
          <a:lstStyle/>
          <a:p>
            <a:r>
              <a:rPr lang="cs-CZ" dirty="0"/>
              <a:t>Stav očkování obyvatel v ČR k 10. 6. 2021</a:t>
            </a:r>
          </a:p>
        </p:txBody>
      </p:sp>
      <p:sp>
        <p:nvSpPr>
          <p:cNvPr id="11" name="Obdélník 10">
            <a:extLst>
              <a:ext uri="{FF2B5EF4-FFF2-40B4-BE49-F238E27FC236}">
                <a16:creationId xmlns:a16="http://schemas.microsoft.com/office/drawing/2014/main" id="{43DEB4E0-C2B7-4E1B-8422-D7FAF9E7D74B}"/>
              </a:ext>
            </a:extLst>
          </p:cNvPr>
          <p:cNvSpPr/>
          <p:nvPr/>
        </p:nvSpPr>
        <p:spPr>
          <a:xfrm>
            <a:off x="3190753" y="6554824"/>
            <a:ext cx="59763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100" dirty="0"/>
              <a:t>Zdroj dat: Centrální rezervační systém; ISIN / COVID-19 - Informační systém infekční nemoci</a:t>
            </a:r>
          </a:p>
        </p:txBody>
      </p:sp>
      <p:graphicFrame>
        <p:nvGraphicFramePr>
          <p:cNvPr id="8" name="Graf 7">
            <a:extLst>
              <a:ext uri="{FF2B5EF4-FFF2-40B4-BE49-F238E27FC236}">
                <a16:creationId xmlns:a16="http://schemas.microsoft.com/office/drawing/2014/main" id="{8EE952BB-7354-4D89-8CC6-6BC3309A3CEC}"/>
              </a:ext>
            </a:extLst>
          </p:cNvPr>
          <p:cNvGraphicFramePr/>
          <p:nvPr/>
        </p:nvGraphicFramePr>
        <p:xfrm>
          <a:off x="133350" y="701213"/>
          <a:ext cx="11837679" cy="58309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Obdélník 8">
            <a:extLst>
              <a:ext uri="{FF2B5EF4-FFF2-40B4-BE49-F238E27FC236}">
                <a16:creationId xmlns:a16="http://schemas.microsoft.com/office/drawing/2014/main" id="{A16925BD-8B42-4997-8EF2-01B33424556B}"/>
              </a:ext>
            </a:extLst>
          </p:cNvPr>
          <p:cNvSpPr/>
          <p:nvPr/>
        </p:nvSpPr>
        <p:spPr>
          <a:xfrm>
            <a:off x="1928241" y="693969"/>
            <a:ext cx="865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cs-CZ" b="1" dirty="0"/>
              <a:t>Osoby na 100 obyvatel (% populace)</a:t>
            </a:r>
          </a:p>
        </p:txBody>
      </p:sp>
      <p:graphicFrame>
        <p:nvGraphicFramePr>
          <p:cNvPr id="12" name="Tabulka 11">
            <a:extLst>
              <a:ext uri="{FF2B5EF4-FFF2-40B4-BE49-F238E27FC236}">
                <a16:creationId xmlns:a16="http://schemas.microsoft.com/office/drawing/2014/main" id="{ACF933FC-AC8B-4DCF-85AE-AB663C334416}"/>
              </a:ext>
            </a:extLst>
          </p:cNvPr>
          <p:cNvGraphicFramePr>
            <a:graphicFrameLocks noGrp="1"/>
          </p:cNvGraphicFramePr>
          <p:nvPr/>
        </p:nvGraphicFramePr>
        <p:xfrm>
          <a:off x="10896970" y="1873690"/>
          <a:ext cx="975360" cy="4391996"/>
        </p:xfrm>
        <a:graphic>
          <a:graphicData uri="http://schemas.openxmlformats.org/drawingml/2006/table">
            <a:tbl>
              <a:tblPr/>
              <a:tblGrid>
                <a:gridCol w="975360">
                  <a:extLst>
                    <a:ext uri="{9D8B030D-6E8A-4147-A177-3AD203B41FA5}">
                      <a16:colId xmlns:a16="http://schemas.microsoft.com/office/drawing/2014/main" val="2643709246"/>
                    </a:ext>
                  </a:extLst>
                </a:gridCol>
              </a:tblGrid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10 701 777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8468862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8 878 184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41383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447 526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730508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1 038 378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2547789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672 418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706972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625 465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968834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669 733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260546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691 083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3168544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882 586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7991601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893 321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0878997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753 310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901668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718 931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6830054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1 485 433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4077139"/>
                  </a:ext>
                </a:extLst>
              </a:tr>
              <a:tr h="31371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1 823 593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096052"/>
                  </a:ext>
                </a:extLst>
              </a:tr>
            </a:tbl>
          </a:graphicData>
        </a:graphic>
      </p:graphicFrame>
      <p:sp>
        <p:nvSpPr>
          <p:cNvPr id="10" name="Obdélník 9">
            <a:extLst>
              <a:ext uri="{FF2B5EF4-FFF2-40B4-BE49-F238E27FC236}">
                <a16:creationId xmlns:a16="http://schemas.microsoft.com/office/drawing/2014/main" id="{95E84E81-91E5-46C2-9381-CDCE4FF5644A}"/>
              </a:ext>
            </a:extLst>
          </p:cNvPr>
          <p:cNvSpPr/>
          <p:nvPr/>
        </p:nvSpPr>
        <p:spPr>
          <a:xfrm>
            <a:off x="10898203" y="1428327"/>
            <a:ext cx="10296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12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Obyvatelstvo </a:t>
            </a:r>
          </a:p>
          <a:p>
            <a:pPr algn="ctr"/>
            <a:r>
              <a:rPr lang="cs-CZ" sz="12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 1. 1. 2021</a:t>
            </a:r>
            <a:endParaRPr lang="cs-CZ" sz="20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Obdélník 12">
            <a:extLst>
              <a:ext uri="{FF2B5EF4-FFF2-40B4-BE49-F238E27FC236}">
                <a16:creationId xmlns:a16="http://schemas.microsoft.com/office/drawing/2014/main" id="{F091EAC1-A8DA-420C-8D5B-8905D005F1B6}"/>
              </a:ext>
            </a:extLst>
          </p:cNvPr>
          <p:cNvSpPr/>
          <p:nvPr/>
        </p:nvSpPr>
        <p:spPr>
          <a:xfrm>
            <a:off x="4429003" y="1077652"/>
            <a:ext cx="2391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100" dirty="0"/>
              <a:t>*</a:t>
            </a:r>
          </a:p>
        </p:txBody>
      </p:sp>
      <p:sp>
        <p:nvSpPr>
          <p:cNvPr id="14" name="Obdélník 13">
            <a:extLst>
              <a:ext uri="{FF2B5EF4-FFF2-40B4-BE49-F238E27FC236}">
                <a16:creationId xmlns:a16="http://schemas.microsoft.com/office/drawing/2014/main" id="{74FD9147-E57A-4764-BE0D-03259447DD56}"/>
              </a:ext>
            </a:extLst>
          </p:cNvPr>
          <p:cNvSpPr/>
          <p:nvPr/>
        </p:nvSpPr>
        <p:spPr>
          <a:xfrm>
            <a:off x="1390528" y="6296031"/>
            <a:ext cx="93121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100" b="1" dirty="0"/>
              <a:t>*  osoby, které nebyly očkovány a ani nejsou přihlášeny k očkování a kdykoliv v minulosti prodělali onemocnění COVID-19 podle dat ISIN</a:t>
            </a:r>
          </a:p>
        </p:txBody>
      </p:sp>
    </p:spTree>
    <p:extLst>
      <p:ext uri="{BB962C8B-B14F-4D97-AF65-F5344CB8AC3E}">
        <p14:creationId xmlns:p14="http://schemas.microsoft.com/office/powerpoint/2010/main" val="14860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ulka 3">
            <a:extLst>
              <a:ext uri="{FF2B5EF4-FFF2-40B4-BE49-F238E27FC236}">
                <a16:creationId xmlns:a16="http://schemas.microsoft.com/office/drawing/2014/main" id="{06148F70-A2C3-4344-82EA-D1F5969E1B09}"/>
              </a:ext>
            </a:extLst>
          </p:cNvPr>
          <p:cNvGraphicFramePr>
            <a:graphicFrameLocks noGrp="1"/>
          </p:cNvGraphicFramePr>
          <p:nvPr/>
        </p:nvGraphicFramePr>
        <p:xfrm>
          <a:off x="2000250" y="4391818"/>
          <a:ext cx="9991860" cy="1907324"/>
        </p:xfrm>
        <a:graphic>
          <a:graphicData uri="http://schemas.openxmlformats.org/drawingml/2006/table">
            <a:tbl>
              <a:tblPr/>
              <a:tblGrid>
                <a:gridCol w="832655">
                  <a:extLst>
                    <a:ext uri="{9D8B030D-6E8A-4147-A177-3AD203B41FA5}">
                      <a16:colId xmlns:a16="http://schemas.microsoft.com/office/drawing/2014/main" val="3034563721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1161546769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1390961084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3919664197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2721435665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1787144429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1928652720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51060825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2895698814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3427722932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725948164"/>
                    </a:ext>
                  </a:extLst>
                </a:gridCol>
                <a:gridCol w="832655">
                  <a:extLst>
                    <a:ext uri="{9D8B030D-6E8A-4147-A177-3AD203B41FA5}">
                      <a16:colId xmlns:a16="http://schemas.microsoft.com/office/drawing/2014/main" val="1824812070"/>
                    </a:ext>
                  </a:extLst>
                </a:gridCol>
              </a:tblGrid>
              <a:tr h="47683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8D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4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B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DFC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5C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4B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4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6C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DCC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6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D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710749"/>
                  </a:ext>
                </a:extLst>
              </a:tr>
              <a:tr h="47683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D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BD9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C4A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D7C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7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D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0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2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4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8F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052380"/>
                  </a:ext>
                </a:extLst>
              </a:tr>
              <a:tr h="47683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D7C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B28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B79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BE9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C2A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C6A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C9A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D2B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D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7D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A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035356"/>
                  </a:ext>
                </a:extLst>
              </a:tr>
              <a:tr h="476831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3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CA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CF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2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D5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D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4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9F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013564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D5FC0918-448C-4034-B0A1-65B8C6FA0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2"/>
            <a:ext cx="6590560" cy="576000"/>
          </a:xfrm>
        </p:spPr>
        <p:txBody>
          <a:bodyPr/>
          <a:lstStyle/>
          <a:p>
            <a:r>
              <a:rPr lang="cs-CZ" dirty="0"/>
              <a:t>Stav očkování obyvatel v ČR k 10. 6. 2021</a:t>
            </a:r>
          </a:p>
        </p:txBody>
      </p:sp>
      <p:sp>
        <p:nvSpPr>
          <p:cNvPr id="11" name="Obdélník 10">
            <a:extLst>
              <a:ext uri="{FF2B5EF4-FFF2-40B4-BE49-F238E27FC236}">
                <a16:creationId xmlns:a16="http://schemas.microsoft.com/office/drawing/2014/main" id="{43DEB4E0-C2B7-4E1B-8422-D7FAF9E7D74B}"/>
              </a:ext>
            </a:extLst>
          </p:cNvPr>
          <p:cNvSpPr/>
          <p:nvPr/>
        </p:nvSpPr>
        <p:spPr>
          <a:xfrm>
            <a:off x="3190753" y="6554824"/>
            <a:ext cx="59763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100" dirty="0"/>
              <a:t>Zdroj dat: Centrální rezervační systém; ISIN / COVID-19 - Informační systém infekční nemoci</a:t>
            </a:r>
          </a:p>
        </p:txBody>
      </p:sp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83F8C885-445F-4289-8A77-0F2650C74D1C}"/>
              </a:ext>
            </a:extLst>
          </p:cNvPr>
          <p:cNvGraphicFramePr>
            <a:graphicFrameLocks noGrp="1"/>
          </p:cNvGraphicFramePr>
          <p:nvPr/>
        </p:nvGraphicFramePr>
        <p:xfrm>
          <a:off x="215256" y="683163"/>
          <a:ext cx="11776852" cy="5615979"/>
        </p:xfrm>
        <a:graphic>
          <a:graphicData uri="http://schemas.openxmlformats.org/drawingml/2006/table">
            <a:tbl>
              <a:tblPr/>
              <a:tblGrid>
                <a:gridCol w="1791892">
                  <a:extLst>
                    <a:ext uri="{9D8B030D-6E8A-4147-A177-3AD203B41FA5}">
                      <a16:colId xmlns:a16="http://schemas.microsoft.com/office/drawing/2014/main" val="295241979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3199132826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1562492817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924048211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1299034595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3496218229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2080842801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4173527508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4203688765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3045774532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2297660817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3948894938"/>
                    </a:ext>
                  </a:extLst>
                </a:gridCol>
                <a:gridCol w="832080">
                  <a:extLst>
                    <a:ext uri="{9D8B030D-6E8A-4147-A177-3AD203B41FA5}">
                      <a16:colId xmlns:a16="http://schemas.microsoft.com/office/drawing/2014/main" val="4070186342"/>
                    </a:ext>
                  </a:extLst>
                </a:gridCol>
              </a:tblGrid>
              <a:tr h="627436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200" b="1" i="0" u="none" strike="noStrike" dirty="0">
                          <a:solidFill>
                            <a:srgbClr val="1F497D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CELKEM osob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algn="ctr" rtl="0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 a více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algn="ctr" rtl="0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70–79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algn="ctr" rtl="0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65–69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60–64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55–59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50–54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45–49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40–44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35–39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30–34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Osoby </a:t>
                      </a:r>
                    </a:p>
                    <a:p>
                      <a:pPr algn="ctr" rtl="0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do 30 let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5163499"/>
                  </a:ext>
                </a:extLst>
              </a:tr>
              <a:tr h="241869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2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Populace k 1. 1. 2021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10 701 777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447 526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1 038 378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672 418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625 465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669 733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691 083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882 586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893 321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753 310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718 931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3 309 026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625941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200" b="1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Registrovaní, čekají na termín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471 255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(4,40 %)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33 233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(7,43 %)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60 047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(5,78 %)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27 977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(4,16 %)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22 595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(3,61 %)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23 250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(3,47 %)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21 451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(3,10 %)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24 551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(2,78 %)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28 036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(3,14 %)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32 210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(4,28 %)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39 923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(5,55 %)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157 982</a:t>
                      </a:r>
                      <a:b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(4,77 %)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7820135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100" b="0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    - registrace na OČM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317 568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(2,97 %)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14 929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(3,34 %)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16 557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(1,59 %)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7 820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(1,16 %)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7 060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(1,13 %)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9 233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(1,38 %)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10 377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(1,50 %)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15 635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(1,77 %)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20 370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(2,28 %)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27 458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(3,64 %)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35 522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(4,94 %)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152 607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(4,61 %)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2699749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100" b="0" i="0" u="none" strike="noStrike" dirty="0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    - registrace u PL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153 687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(1,44 %)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18 304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(4,09 %)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43 490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(4,19 %)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20 157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(3,00 %)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15 535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(2,48 %)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14 017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(2,09 %)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11 074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(1,60 %)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8 916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(1,01 %)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7 666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(0,86 %)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4 752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(0,63 %)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4 401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(0,61 %)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5 375</a:t>
                      </a:r>
                      <a:b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0070C0"/>
                          </a:solidFill>
                          <a:effectLst/>
                          <a:latin typeface="Arial" panose="020B0604020202020204" pitchFamily="34" charset="0"/>
                        </a:rPr>
                        <a:t>(0,16 %)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503020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200" b="1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Mají rezervaci na očkování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431 395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(4,03 %)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8 226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(1,84 %)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15 386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(1,48 %)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10 692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(1,59 %)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12 300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(1,97 %)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16 372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(2,44 %)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19 388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(2,81 %)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31 417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(3,56 %)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44 759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(5,01 %)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56 072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(7,44 %)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67 864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(9,44 %)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148 919</a:t>
                      </a:r>
                      <a:b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(4,50 %)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9413322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1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    - rezervace na OČM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428 157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(4,00 %)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7 716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(1,72 %)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14 235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(1,37 %)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10 285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(1,53 %)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12 060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(1,93 %)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16 124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(2,41 %)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19 172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(2,77 %)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31 259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(3,54 %)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44 672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(5,00 %)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56 017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(7,44 %)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67 807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(9,43 %)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148 810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(4,50 %)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9921562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100" b="0" i="0" u="none" strike="noStrike" dirty="0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    - rezervace u PL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3 238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510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(0,11 %)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1 151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(0,11 %)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407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240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248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216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158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87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55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57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109</a:t>
                      </a:r>
                      <a:b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7030A0"/>
                          </a:solidFill>
                          <a:effectLst/>
                          <a:latin typeface="Arial" panose="020B0604020202020204" pitchFamily="34" charset="0"/>
                        </a:rPr>
                        <a:t>(0,00 %)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01914247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200" b="0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Očkovaní 1. dávkou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2 433 147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(22,74 %)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47 951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(10,71 %)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206 602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(19,90 %)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219 722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(32,68 %)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264 469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(42,28 %)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294 685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(44,00 %)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299 084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(43,28 %)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369 158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(41,83 %)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314 932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(35,25 %)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187 286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(24,86 %)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129 394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(18,00 %)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99 864</a:t>
                      </a:r>
                      <a:b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0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(3,02 %)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42437983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Očkování dokončeno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1 968 315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(18,39 %)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303 965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(67,92 %)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627 047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(60,39 %)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271 729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(40,41 %)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149 493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(23,90 %)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119 105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(17,78 %)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103 171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(14,93 %)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115 806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(13,12 %)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97 833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(10,95 %)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64 364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(8,54 %)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46 418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(6,46 %)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69 384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(2,10 %)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5571290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Očkovaní 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4 401 462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(41,13 %)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351 916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(78,64 %)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833 649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(80,28 %)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491 451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(73,09 %)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413 962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(66,18 %)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413 790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(61,78 %)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402 255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(58,21 %)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484 964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(54,95 %)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412 765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(46,21 %)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251 650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(33,41 %)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175 812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(24,45 %)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169 248</a:t>
                      </a:r>
                      <a:b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</a:rPr>
                        <a:t>(5,11 %)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3717467"/>
                  </a:ext>
                </a:extLst>
              </a:tr>
              <a:tr h="473403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5 304 112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(49,56 %)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393 375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(87,90 %)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909 082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(87,55 %)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530 120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(78,84 %)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448 857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(71,76 %)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453 412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(67,70 %)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443 094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(64,12 %)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540 932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(61,29 %)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485 560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(54,35 %)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339 932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(45,13 %)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283 599</a:t>
                      </a:r>
                      <a:b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(39,45 %)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476 149</a:t>
                      </a:r>
                      <a:b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(14,39 %)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5767979"/>
                  </a:ext>
                </a:extLst>
              </a:tr>
            </a:tbl>
          </a:graphicData>
        </a:graphic>
      </p:graphicFrame>
      <p:sp>
        <p:nvSpPr>
          <p:cNvPr id="7" name="Obdélník 6">
            <a:extLst>
              <a:ext uri="{FF2B5EF4-FFF2-40B4-BE49-F238E27FC236}">
                <a16:creationId xmlns:a16="http://schemas.microsoft.com/office/drawing/2014/main" id="{F51F9740-576B-473B-976B-FC9287657F82}"/>
              </a:ext>
            </a:extLst>
          </p:cNvPr>
          <p:cNvSpPr/>
          <p:nvPr/>
        </p:nvSpPr>
        <p:spPr>
          <a:xfrm>
            <a:off x="267439" y="6307826"/>
            <a:ext cx="1169025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1200" dirty="0"/>
              <a:t>Poznámka: do věkové kategorie jsou osoby zařazeny podle dosaženého věku při posledním známém stavu.</a:t>
            </a:r>
          </a:p>
        </p:txBody>
      </p:sp>
    </p:spTree>
    <p:extLst>
      <p:ext uri="{BB962C8B-B14F-4D97-AF65-F5344CB8AC3E}">
        <p14:creationId xmlns:p14="http://schemas.microsoft.com/office/powerpoint/2010/main" val="3753368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5FC0918-448C-4034-B0A1-65B8C6FA0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40" y="2"/>
            <a:ext cx="6590560" cy="576000"/>
          </a:xfrm>
        </p:spPr>
        <p:txBody>
          <a:bodyPr/>
          <a:lstStyle/>
          <a:p>
            <a:r>
              <a:rPr lang="cs-CZ" dirty="0"/>
              <a:t>Stav očkování obyvatel v ČR k 10. 6. 2021</a:t>
            </a:r>
          </a:p>
        </p:txBody>
      </p:sp>
      <p:sp>
        <p:nvSpPr>
          <p:cNvPr id="11" name="Obdélník 10">
            <a:extLst>
              <a:ext uri="{FF2B5EF4-FFF2-40B4-BE49-F238E27FC236}">
                <a16:creationId xmlns:a16="http://schemas.microsoft.com/office/drawing/2014/main" id="{43DEB4E0-C2B7-4E1B-8422-D7FAF9E7D74B}"/>
              </a:ext>
            </a:extLst>
          </p:cNvPr>
          <p:cNvSpPr/>
          <p:nvPr/>
        </p:nvSpPr>
        <p:spPr>
          <a:xfrm>
            <a:off x="3190753" y="6554824"/>
            <a:ext cx="59763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100" dirty="0"/>
              <a:t>Zdroj dat: Centrální rezervační systém; ISIN / COVID-19 - Informační systém infekční nemoci</a:t>
            </a:r>
          </a:p>
        </p:txBody>
      </p:sp>
      <p:graphicFrame>
        <p:nvGraphicFramePr>
          <p:cNvPr id="8" name="Graf 7">
            <a:extLst>
              <a:ext uri="{FF2B5EF4-FFF2-40B4-BE49-F238E27FC236}">
                <a16:creationId xmlns:a16="http://schemas.microsoft.com/office/drawing/2014/main" id="{8EE952BB-7354-4D89-8CC6-6BC3309A3C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0170251"/>
              </p:ext>
            </p:extLst>
          </p:nvPr>
        </p:nvGraphicFramePr>
        <p:xfrm>
          <a:off x="220972" y="596438"/>
          <a:ext cx="11750058" cy="58309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Obdélník 8">
            <a:extLst>
              <a:ext uri="{FF2B5EF4-FFF2-40B4-BE49-F238E27FC236}">
                <a16:creationId xmlns:a16="http://schemas.microsoft.com/office/drawing/2014/main" id="{A16925BD-8B42-4997-8EF2-01B33424556B}"/>
              </a:ext>
            </a:extLst>
          </p:cNvPr>
          <p:cNvSpPr/>
          <p:nvPr/>
        </p:nvSpPr>
        <p:spPr>
          <a:xfrm>
            <a:off x="1928241" y="560619"/>
            <a:ext cx="865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cs-CZ" b="1" dirty="0"/>
              <a:t>Osoby na 100 obyvatel (% populace)</a:t>
            </a:r>
          </a:p>
        </p:txBody>
      </p:sp>
      <p:graphicFrame>
        <p:nvGraphicFramePr>
          <p:cNvPr id="12" name="Tabulka 11">
            <a:extLst>
              <a:ext uri="{FF2B5EF4-FFF2-40B4-BE49-F238E27FC236}">
                <a16:creationId xmlns:a16="http://schemas.microsoft.com/office/drawing/2014/main" id="{ACF933FC-AC8B-4DCF-85AE-AB663C3344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967298"/>
              </p:ext>
            </p:extLst>
          </p:nvPr>
        </p:nvGraphicFramePr>
        <p:xfrm>
          <a:off x="10897964" y="1571626"/>
          <a:ext cx="975360" cy="4759755"/>
        </p:xfrm>
        <a:graphic>
          <a:graphicData uri="http://schemas.openxmlformats.org/drawingml/2006/table">
            <a:tbl>
              <a:tblPr/>
              <a:tblGrid>
                <a:gridCol w="975360">
                  <a:extLst>
                    <a:ext uri="{9D8B030D-6E8A-4147-A177-3AD203B41FA5}">
                      <a16:colId xmlns:a16="http://schemas.microsoft.com/office/drawing/2014/main" val="2643709246"/>
                    </a:ext>
                  </a:extLst>
                </a:gridCol>
              </a:tblGrid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550 803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8468862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643 551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730508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508 852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2547789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591 041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706972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10 701 777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4968834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580 119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260546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442 476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3168544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1 397 997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7991601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293 311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096052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522 856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3069691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1 335 084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3041063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817 004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574411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1 195 327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437837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1 192 834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7364134"/>
                  </a:ext>
                </a:extLst>
              </a:tr>
              <a:tr h="317317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630 522</a:t>
                      </a: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1223415"/>
                  </a:ext>
                </a:extLst>
              </a:tr>
            </a:tbl>
          </a:graphicData>
        </a:graphic>
      </p:graphicFrame>
      <p:sp>
        <p:nvSpPr>
          <p:cNvPr id="14" name="Obdélník 13">
            <a:extLst>
              <a:ext uri="{FF2B5EF4-FFF2-40B4-BE49-F238E27FC236}">
                <a16:creationId xmlns:a16="http://schemas.microsoft.com/office/drawing/2014/main" id="{1C4DBC00-ABAA-47B0-8261-8DCC80EB334A}"/>
              </a:ext>
            </a:extLst>
          </p:cNvPr>
          <p:cNvSpPr/>
          <p:nvPr/>
        </p:nvSpPr>
        <p:spPr>
          <a:xfrm>
            <a:off x="10898203" y="1133052"/>
            <a:ext cx="10296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12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Obyvatelstvo </a:t>
            </a:r>
          </a:p>
          <a:p>
            <a:pPr algn="ctr"/>
            <a:r>
              <a:rPr lang="cs-CZ" sz="12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 1. 1. 2021</a:t>
            </a:r>
            <a:endParaRPr lang="cs-CZ" sz="20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Obdélník 9">
            <a:extLst>
              <a:ext uri="{FF2B5EF4-FFF2-40B4-BE49-F238E27FC236}">
                <a16:creationId xmlns:a16="http://schemas.microsoft.com/office/drawing/2014/main" id="{8C1CA600-C1AF-4587-A467-7F42CC2A7FB0}"/>
              </a:ext>
            </a:extLst>
          </p:cNvPr>
          <p:cNvSpPr/>
          <p:nvPr/>
        </p:nvSpPr>
        <p:spPr>
          <a:xfrm>
            <a:off x="1457203" y="6305556"/>
            <a:ext cx="93121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100" b="1" dirty="0"/>
              <a:t>*  osoby, které nebyly očkovány a ani nejsou přihlášeny k očkování a kdykoliv v minulosti prodělali onemocnění COVID-19 podle dat ISIN</a:t>
            </a:r>
          </a:p>
        </p:txBody>
      </p:sp>
      <p:sp>
        <p:nvSpPr>
          <p:cNvPr id="13" name="Obdélník 12">
            <a:extLst>
              <a:ext uri="{FF2B5EF4-FFF2-40B4-BE49-F238E27FC236}">
                <a16:creationId xmlns:a16="http://schemas.microsoft.com/office/drawing/2014/main" id="{E59AB014-4ED6-424C-B141-75CEC1E1B846}"/>
              </a:ext>
            </a:extLst>
          </p:cNvPr>
          <p:cNvSpPr/>
          <p:nvPr/>
        </p:nvSpPr>
        <p:spPr>
          <a:xfrm>
            <a:off x="4476628" y="868102"/>
            <a:ext cx="23916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100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763450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94B59381-C7C4-4349-9B24-AC2C65EFC1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294966"/>
              </p:ext>
            </p:extLst>
          </p:nvPr>
        </p:nvGraphicFramePr>
        <p:xfrm>
          <a:off x="5524434" y="1447338"/>
          <a:ext cx="5076892" cy="5026590"/>
        </p:xfrm>
        <a:graphic>
          <a:graphicData uri="http://schemas.openxmlformats.org/drawingml/2006/table">
            <a:tbl>
              <a:tblPr/>
              <a:tblGrid>
                <a:gridCol w="2538446">
                  <a:extLst>
                    <a:ext uri="{9D8B030D-6E8A-4147-A177-3AD203B41FA5}">
                      <a16:colId xmlns:a16="http://schemas.microsoft.com/office/drawing/2014/main" val="299998788"/>
                    </a:ext>
                  </a:extLst>
                </a:gridCol>
                <a:gridCol w="2538446">
                  <a:extLst>
                    <a:ext uri="{9D8B030D-6E8A-4147-A177-3AD203B41FA5}">
                      <a16:colId xmlns:a16="http://schemas.microsoft.com/office/drawing/2014/main" val="2205911744"/>
                    </a:ext>
                  </a:extLst>
                </a:gridCol>
              </a:tblGrid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475133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F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4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4975675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D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678711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9D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2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3333965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7C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D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6669257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FB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8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538069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EA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232126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89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0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5935179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1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A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1452771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98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D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241829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A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5680249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F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5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7475539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B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9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33548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770140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5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4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282789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F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196385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29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29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6017970"/>
                  </a:ext>
                </a:extLst>
              </a:tr>
              <a:tr h="279255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8A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1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444385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Vakcinace podle věku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5D9FBD4C-1B9C-45E2-BB7E-2957828245D9}"/>
              </a:ext>
            </a:extLst>
          </p:cNvPr>
          <p:cNvSpPr txBox="1"/>
          <p:nvPr/>
        </p:nvSpPr>
        <p:spPr>
          <a:xfrm>
            <a:off x="5952550" y="103334"/>
            <a:ext cx="270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10. 6. 2021</a:t>
            </a:r>
          </a:p>
        </p:txBody>
      </p:sp>
      <p:sp>
        <p:nvSpPr>
          <p:cNvPr id="9" name="Obdélník 8">
            <a:extLst>
              <a:ext uri="{FF2B5EF4-FFF2-40B4-BE49-F238E27FC236}">
                <a16:creationId xmlns:a16="http://schemas.microsoft.com/office/drawing/2014/main" id="{0309B56C-9442-443F-8572-AB0E7629608E}"/>
              </a:ext>
            </a:extLst>
          </p:cNvPr>
          <p:cNvSpPr/>
          <p:nvPr/>
        </p:nvSpPr>
        <p:spPr>
          <a:xfrm>
            <a:off x="4010285" y="6574393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1100" dirty="0"/>
              <a:t>Zdroj: Informační systém infekční nemoci (ISIN) – modul očkování</a:t>
            </a:r>
          </a:p>
        </p:txBody>
      </p:sp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6C43BA4A-4D39-4C65-9B16-FC0E5A0859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9212700"/>
              </p:ext>
            </p:extLst>
          </p:nvPr>
        </p:nvGraphicFramePr>
        <p:xfrm>
          <a:off x="1666875" y="798741"/>
          <a:ext cx="8934451" cy="5675187"/>
        </p:xfrm>
        <a:graphic>
          <a:graphicData uri="http://schemas.openxmlformats.org/drawingml/2006/table">
            <a:tbl>
              <a:tblPr/>
              <a:tblGrid>
                <a:gridCol w="1525456">
                  <a:extLst>
                    <a:ext uri="{9D8B030D-6E8A-4147-A177-3AD203B41FA5}">
                      <a16:colId xmlns:a16="http://schemas.microsoft.com/office/drawing/2014/main" val="2659217880"/>
                    </a:ext>
                  </a:extLst>
                </a:gridCol>
                <a:gridCol w="2346001">
                  <a:extLst>
                    <a:ext uri="{9D8B030D-6E8A-4147-A177-3AD203B41FA5}">
                      <a16:colId xmlns:a16="http://schemas.microsoft.com/office/drawing/2014/main" val="3700633278"/>
                    </a:ext>
                  </a:extLst>
                </a:gridCol>
                <a:gridCol w="2531497">
                  <a:extLst>
                    <a:ext uri="{9D8B030D-6E8A-4147-A177-3AD203B41FA5}">
                      <a16:colId xmlns:a16="http://schemas.microsoft.com/office/drawing/2014/main" val="1208404094"/>
                    </a:ext>
                  </a:extLst>
                </a:gridCol>
                <a:gridCol w="2531497">
                  <a:extLst>
                    <a:ext uri="{9D8B030D-6E8A-4147-A177-3AD203B41FA5}">
                      <a16:colId xmlns:a16="http://schemas.microsoft.com/office/drawing/2014/main" val="3572332603"/>
                    </a:ext>
                  </a:extLst>
                </a:gridCol>
              </a:tblGrid>
              <a:tr h="547903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Věk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Počet osob </a:t>
                      </a:r>
                    </a:p>
                    <a:p>
                      <a:pPr algn="ctr" fontAlgn="b"/>
                      <a:r>
                        <a:rPr lang="cs-CZ" sz="1400" b="0" i="1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 populaci k 1.1.2021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Očkované osoby celkem</a:t>
                      </a:r>
                    </a:p>
                    <a:p>
                      <a:pPr algn="ctr" fontAlgn="b"/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počet (podíl z populace)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Osoby s dokončeným očkováním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počet (podíl z populace)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087383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16-19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386 598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22 405 (5,8 %)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4 914 (1,3 %)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0794676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20-24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477 910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61 001 (12,8 %)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24 900 (5,2 %)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3681229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25-29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620 925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85 842 (13,8 %)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39 570 (6,4 %)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7216743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30-34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718 931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175 812 (24,5 %)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46 418 (6,5 %)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086051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35-39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753 310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251 650 (33,4 %)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64 364 (8,5 %)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26191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40-44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893 321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412 765 (46,2 %)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97 833 (11,0 %)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9642732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45-49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882 586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484 964 (54,9 %)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115 806 (13,1 %)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0367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50-54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691 083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402 255 (58,2 %)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103 171 (14,9 %)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5084635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55-59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669 733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413 790 (61,8 %)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119 105 (17,8 %)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48320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60-64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625 465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413 962 (66,2 %)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149 493 (23,9 %)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150079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65-69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672 418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491 451 (73,1 %)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271 729 (40,4 %)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0196500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70-74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621 177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492 474 (79,3 %)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361 112 (58,1 %)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5002971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75-79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417 201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341 175 (81,8 %)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265 935 (63,7 %)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3526895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80-84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244 137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201 101 (82,4 %)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173 812 (71,2 %)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0600272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85-89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138 490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106 050 (76,6 %)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91 684 (66,2 %)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3678603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90-94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53 811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37 993 (70,6 %)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32 687 (60,7 %)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831129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95+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11 088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6 772 (61,1 %)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5 782 (52,1 %)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6132988"/>
                  </a:ext>
                </a:extLst>
              </a:tr>
              <a:tr h="279199"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CELKEM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8 878 184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4 401 462 (49,6 %)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1 968 315 (22,2 %)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9075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6704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Vývoj počtu vakcinací (dávek) v čase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329223D-04DC-459A-A7C2-69EB1368F1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2798678"/>
              </p:ext>
            </p:extLst>
          </p:nvPr>
        </p:nvGraphicFramePr>
        <p:xfrm>
          <a:off x="490291" y="1001557"/>
          <a:ext cx="827271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BB053C5-2052-404C-9DD6-4DCA0E777EC7}"/>
              </a:ext>
            </a:extLst>
          </p:cNvPr>
          <p:cNvSpPr txBox="1"/>
          <p:nvPr/>
        </p:nvSpPr>
        <p:spPr>
          <a:xfrm>
            <a:off x="8763001" y="5934449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Datum vakcinace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5D0792-DA3D-4697-90DD-E7E191A14A9B}"/>
              </a:ext>
            </a:extLst>
          </p:cNvPr>
          <p:cNvSpPr txBox="1"/>
          <p:nvPr/>
        </p:nvSpPr>
        <p:spPr>
          <a:xfrm rot="16200000">
            <a:off x="-1222998" y="3331513"/>
            <a:ext cx="3057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b="1" dirty="0"/>
              <a:t>Počet aplikovaných dávek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084D96C-495C-45C0-91A0-E140790823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815723"/>
              </p:ext>
            </p:extLst>
          </p:nvPr>
        </p:nvGraphicFramePr>
        <p:xfrm>
          <a:off x="8845839" y="1174566"/>
          <a:ext cx="3139478" cy="43945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5873">
                  <a:extLst>
                    <a:ext uri="{9D8B030D-6E8A-4147-A177-3AD203B41FA5}">
                      <a16:colId xmlns:a16="http://schemas.microsoft.com/office/drawing/2014/main" val="2943378"/>
                    </a:ext>
                  </a:extLst>
                </a:gridCol>
                <a:gridCol w="1103605">
                  <a:extLst>
                    <a:ext uri="{9D8B030D-6E8A-4147-A177-3AD203B41FA5}">
                      <a16:colId xmlns:a16="http://schemas.microsoft.com/office/drawing/2014/main" val="968858617"/>
                    </a:ext>
                  </a:extLst>
                </a:gridCol>
              </a:tblGrid>
              <a:tr h="511218">
                <a:tc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Počet dávek k 10. 6.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893173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1 019 538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5609352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665 835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2581563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399 708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9942977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Plzeňský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341 444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5624832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173 431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0662828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455 905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6853662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247 338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177108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343 071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4063286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270 195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28008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296 985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6631598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711 696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407984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356 405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1538601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337 307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457426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684 836</a:t>
                      </a: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818785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6 303 694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2593554"/>
                  </a:ext>
                </a:extLst>
              </a:tr>
            </a:tbl>
          </a:graphicData>
        </a:graphic>
      </p:graphicFrame>
      <p:sp>
        <p:nvSpPr>
          <p:cNvPr id="8" name="Obdélník 7">
            <a:extLst>
              <a:ext uri="{FF2B5EF4-FFF2-40B4-BE49-F238E27FC236}">
                <a16:creationId xmlns:a16="http://schemas.microsoft.com/office/drawing/2014/main" id="{226A79D3-D403-469C-B32A-2842DAC2EFF2}"/>
              </a:ext>
            </a:extLst>
          </p:cNvPr>
          <p:cNvSpPr/>
          <p:nvPr/>
        </p:nvSpPr>
        <p:spPr>
          <a:xfrm>
            <a:off x="4010285" y="6574393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1100" dirty="0"/>
              <a:t>Zdroj: Informační systém infekční nemoci (ISIN) – modul očkování</a:t>
            </a:r>
          </a:p>
        </p:txBody>
      </p:sp>
      <p:cxnSp>
        <p:nvCxnSpPr>
          <p:cNvPr id="9" name="Straight Connector 4">
            <a:extLst>
              <a:ext uri="{FF2B5EF4-FFF2-40B4-BE49-F238E27FC236}">
                <a16:creationId xmlns:a16="http://schemas.microsoft.com/office/drawing/2014/main" id="{85887D0A-03ED-43C9-9EC3-219B3DD8AB3A}"/>
              </a:ext>
            </a:extLst>
          </p:cNvPr>
          <p:cNvCxnSpPr/>
          <p:nvPr/>
        </p:nvCxnSpPr>
        <p:spPr>
          <a:xfrm>
            <a:off x="1415765" y="1245145"/>
            <a:ext cx="28800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5">
            <a:extLst>
              <a:ext uri="{FF2B5EF4-FFF2-40B4-BE49-F238E27FC236}">
                <a16:creationId xmlns:a16="http://schemas.microsoft.com/office/drawing/2014/main" id="{1727EAC2-EF5F-4DB7-B86E-88CE2280C67B}"/>
              </a:ext>
            </a:extLst>
          </p:cNvPr>
          <p:cNvSpPr txBox="1"/>
          <p:nvPr/>
        </p:nvSpPr>
        <p:spPr>
          <a:xfrm>
            <a:off x="1684431" y="1142546"/>
            <a:ext cx="2116043" cy="238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00"/>
              </a:lnSpc>
              <a:spcBef>
                <a:spcPts val="600"/>
              </a:spcBef>
            </a:pPr>
            <a:r>
              <a:rPr lang="cs-CZ" sz="1200" b="1" dirty="0">
                <a:cs typeface="Calibri" panose="020F0502020204030204" pitchFamily="34" charset="0"/>
              </a:rPr>
              <a:t>7 denní klouzavý průměr</a:t>
            </a:r>
          </a:p>
        </p:txBody>
      </p:sp>
    </p:spTree>
    <p:extLst>
      <p:ext uri="{BB962C8B-B14F-4D97-AF65-F5344CB8AC3E}">
        <p14:creationId xmlns:p14="http://schemas.microsoft.com/office/powerpoint/2010/main" val="3205309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6">
            <a:extLst>
              <a:ext uri="{FF2B5EF4-FFF2-40B4-BE49-F238E27FC236}">
                <a16:creationId xmlns:a16="http://schemas.microsoft.com/office/drawing/2014/main" id="{D924A996-4FFB-428D-B026-DB03750570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4277911"/>
              </p:ext>
            </p:extLst>
          </p:nvPr>
        </p:nvGraphicFramePr>
        <p:xfrm>
          <a:off x="490291" y="1001557"/>
          <a:ext cx="827271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Vývoj počtu dokončených vakcinací v čase (obě dávky)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B053C5-2052-404C-9DD6-4DCA0E777EC7}"/>
              </a:ext>
            </a:extLst>
          </p:cNvPr>
          <p:cNvSpPr txBox="1"/>
          <p:nvPr/>
        </p:nvSpPr>
        <p:spPr>
          <a:xfrm>
            <a:off x="8845839" y="5896349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/>
              <a:t>Datum vakcinace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5D0792-DA3D-4697-90DD-E7E191A14A9B}"/>
              </a:ext>
            </a:extLst>
          </p:cNvPr>
          <p:cNvSpPr txBox="1"/>
          <p:nvPr/>
        </p:nvSpPr>
        <p:spPr>
          <a:xfrm rot="16200000">
            <a:off x="-1710310" y="3179113"/>
            <a:ext cx="403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b="1" dirty="0"/>
              <a:t>Počet aplikovaných druhých dávek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084D96C-495C-45C0-91A0-E140790823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280072"/>
              </p:ext>
            </p:extLst>
          </p:nvPr>
        </p:nvGraphicFramePr>
        <p:xfrm>
          <a:off x="8845839" y="1174566"/>
          <a:ext cx="3117561" cy="43945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5873">
                  <a:extLst>
                    <a:ext uri="{9D8B030D-6E8A-4147-A177-3AD203B41FA5}">
                      <a16:colId xmlns:a16="http://schemas.microsoft.com/office/drawing/2014/main" val="2943378"/>
                    </a:ext>
                  </a:extLst>
                </a:gridCol>
                <a:gridCol w="1081688">
                  <a:extLst>
                    <a:ext uri="{9D8B030D-6E8A-4147-A177-3AD203B41FA5}">
                      <a16:colId xmlns:a16="http://schemas.microsoft.com/office/drawing/2014/main" val="968858617"/>
                    </a:ext>
                  </a:extLst>
                </a:gridCol>
              </a:tblGrid>
              <a:tr h="511218">
                <a:tc>
                  <a:txBody>
                    <a:bodyPr/>
                    <a:lstStyle/>
                    <a:p>
                      <a:pPr algn="r" fontAlgn="b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Počet </a:t>
                      </a:r>
                    </a:p>
                    <a:p>
                      <a:pPr algn="ct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k 10. 6.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5893173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Hlavní město Praha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300 031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5609352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Středočeský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216 249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2581563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Jihočeský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122 389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9942977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Plzeňský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109 099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5624832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Karlovarský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54 476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0662828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Ústecký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141 693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6853662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Liberecký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77 684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9177108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Královéhradecký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111 241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4063286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Pardubický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86 331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28008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Kraj Vysočina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93 831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6631598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Jihomoravský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219 981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407984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Olomoucký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115 830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1538601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Zlínský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102 524</a:t>
                      </a:r>
                    </a:p>
                  </a:txBody>
                  <a:tcPr marL="9525" marR="9525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457426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Moravskoslezský kraj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216 956</a:t>
                      </a: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9818785"/>
                  </a:ext>
                </a:extLst>
              </a:tr>
              <a:tr h="258890"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1" u="none" strike="noStrike" dirty="0">
                          <a:effectLst/>
                          <a:latin typeface="+mn-lt"/>
                        </a:rPr>
                        <a:t>ČR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55" marR="4755" marT="475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1 968 315</a:t>
                      </a: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2593554"/>
                  </a:ext>
                </a:extLst>
              </a:tr>
            </a:tbl>
          </a:graphicData>
        </a:graphic>
      </p:graphicFrame>
      <p:sp>
        <p:nvSpPr>
          <p:cNvPr id="8" name="Obdélník 7">
            <a:extLst>
              <a:ext uri="{FF2B5EF4-FFF2-40B4-BE49-F238E27FC236}">
                <a16:creationId xmlns:a16="http://schemas.microsoft.com/office/drawing/2014/main" id="{A782278A-24E3-49D5-B0A7-4198ADDE2AB0}"/>
              </a:ext>
            </a:extLst>
          </p:cNvPr>
          <p:cNvSpPr/>
          <p:nvPr/>
        </p:nvSpPr>
        <p:spPr>
          <a:xfrm>
            <a:off x="4010285" y="6574393"/>
            <a:ext cx="429797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1100" dirty="0"/>
              <a:t>Zdroj: Informační systém infekční nemoci (ISIN) – modul očkování</a:t>
            </a:r>
          </a:p>
        </p:txBody>
      </p:sp>
      <p:cxnSp>
        <p:nvCxnSpPr>
          <p:cNvPr id="11" name="Straight Connector 4">
            <a:extLst>
              <a:ext uri="{FF2B5EF4-FFF2-40B4-BE49-F238E27FC236}">
                <a16:creationId xmlns:a16="http://schemas.microsoft.com/office/drawing/2014/main" id="{A0F1CD9D-D11D-4288-A7AE-007F7A20BAA8}"/>
              </a:ext>
            </a:extLst>
          </p:cNvPr>
          <p:cNvCxnSpPr/>
          <p:nvPr/>
        </p:nvCxnSpPr>
        <p:spPr>
          <a:xfrm>
            <a:off x="1415765" y="1368970"/>
            <a:ext cx="28800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5">
            <a:extLst>
              <a:ext uri="{FF2B5EF4-FFF2-40B4-BE49-F238E27FC236}">
                <a16:creationId xmlns:a16="http://schemas.microsoft.com/office/drawing/2014/main" id="{AB0FDA69-FFD3-4C32-9D06-2BBDF358B7A2}"/>
              </a:ext>
            </a:extLst>
          </p:cNvPr>
          <p:cNvSpPr txBox="1"/>
          <p:nvPr/>
        </p:nvSpPr>
        <p:spPr>
          <a:xfrm>
            <a:off x="1684431" y="1266371"/>
            <a:ext cx="2116043" cy="238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00"/>
              </a:lnSpc>
              <a:spcBef>
                <a:spcPts val="600"/>
              </a:spcBef>
            </a:pPr>
            <a:r>
              <a:rPr lang="cs-CZ" sz="1200" b="1" dirty="0">
                <a:cs typeface="Calibri" panose="020F0502020204030204" pitchFamily="34" charset="0"/>
              </a:rPr>
              <a:t>7 denní klouzavý průměr</a:t>
            </a:r>
          </a:p>
        </p:txBody>
      </p:sp>
    </p:spTree>
    <p:extLst>
      <p:ext uri="{BB962C8B-B14F-4D97-AF65-F5344CB8AC3E}">
        <p14:creationId xmlns:p14="http://schemas.microsoft.com/office/powerpoint/2010/main" val="2308240609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COVID barvy">
      <a:dk1>
        <a:srgbClr val="000000"/>
      </a:dk1>
      <a:lt1>
        <a:srgbClr val="FFFFFF"/>
      </a:lt1>
      <a:dk2>
        <a:srgbClr val="D31145"/>
      </a:dk2>
      <a:lt2>
        <a:srgbClr val="FFFFFF"/>
      </a:lt2>
      <a:accent1>
        <a:srgbClr val="D31145"/>
      </a:accent1>
      <a:accent2>
        <a:srgbClr val="305983"/>
      </a:accent2>
      <a:accent3>
        <a:srgbClr val="00CD61"/>
      </a:accent3>
      <a:accent4>
        <a:srgbClr val="4010B7"/>
      </a:accent4>
      <a:accent5>
        <a:srgbClr val="E8EAEA"/>
      </a:accent5>
      <a:accent6>
        <a:srgbClr val="690923"/>
      </a:accent6>
      <a:hlink>
        <a:srgbClr val="FFFFFF"/>
      </a:hlink>
      <a:folHlink>
        <a:srgbClr val="FF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e2" id="{2F500C3B-2BAF-4CA5-849A-B1EC376A25DB}" vid="{C99570C5-ACCF-4382-8246-136F83C28052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10129</TotalTime>
  <Words>10034</Words>
  <Application>Microsoft Office PowerPoint</Application>
  <PresentationFormat>Širokoúhlá obrazovka</PresentationFormat>
  <Paragraphs>3097</Paragraphs>
  <Slides>34</Slides>
  <Notes>28</Notes>
  <HiddenSlides>0</HiddenSlides>
  <MMClips>0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34</vt:i4>
      </vt:variant>
    </vt:vector>
  </HeadingPairs>
  <TitlesOfParts>
    <vt:vector size="37" baseType="lpstr">
      <vt:lpstr>Arial</vt:lpstr>
      <vt:lpstr>Calibri</vt:lpstr>
      <vt:lpstr>Motiv Office</vt:lpstr>
      <vt:lpstr>Prezentace aplikace PowerPoint</vt:lpstr>
      <vt:lpstr>Zadávání dat o očkování</vt:lpstr>
      <vt:lpstr>Vakcinovaní po regionech</vt:lpstr>
      <vt:lpstr>Stav očkování obyvatel v ČR k 10. 6. 2021</vt:lpstr>
      <vt:lpstr>Stav očkování obyvatel v ČR k 10. 6. 2021</vt:lpstr>
      <vt:lpstr>Stav očkování obyvatel v ČR k 10. 6. 2021</vt:lpstr>
      <vt:lpstr>Vakcinace podle věku</vt:lpstr>
      <vt:lpstr>Vývoj počtu vakcinací (dávek) v čase </vt:lpstr>
      <vt:lpstr>Vývoj počtu dokončených vakcinací v čase (obě dávky)</vt:lpstr>
      <vt:lpstr>Očkování, objednávky a dodávky vakcín</vt:lpstr>
      <vt:lpstr>Očkování praktických lékařů </vt:lpstr>
      <vt:lpstr>Vakcinace u praktických lékařů</vt:lpstr>
      <vt:lpstr>Vakcinace u praktických lékařů</vt:lpstr>
      <vt:lpstr>Místa očkování – aplikované dávky v čase</vt:lpstr>
      <vt:lpstr>Místa očkování – celkový přehled</vt:lpstr>
      <vt:lpstr>Přehled dle místa bydliště</vt:lpstr>
      <vt:lpstr>Očkovaní v krajích (podle místa podání)</vt:lpstr>
      <vt:lpstr>Očkovaní v krajích (podle místa bydliště)</vt:lpstr>
      <vt:lpstr>Vakcinace po regionech</vt:lpstr>
      <vt:lpstr>Vakcinace po regionech</vt:lpstr>
      <vt:lpstr>Očkovaní 80+ let – přehled podle regionů</vt:lpstr>
      <vt:lpstr>Očkovaní 70–79 let – přehled podle regionů</vt:lpstr>
      <vt:lpstr>Očkovaní 65–69 let – přehled podle regionů</vt:lpstr>
      <vt:lpstr>Očkovaní 60–64 let – přehled podle regionů</vt:lpstr>
      <vt:lpstr>Očkovaní 55–59 let – přehled podle regionů</vt:lpstr>
      <vt:lpstr>Očkovaní 50–54 let – přehled podle regionů</vt:lpstr>
      <vt:lpstr>Očkovaní 45–49 let – přehled podle regionů</vt:lpstr>
      <vt:lpstr>Očkovaní 40–44 let – přehled podle regionů</vt:lpstr>
      <vt:lpstr>Očkovaní 35–39 let – přehled podle regionů</vt:lpstr>
      <vt:lpstr>Očkovaní 30–34 let – přehled podle regionů</vt:lpstr>
      <vt:lpstr>Očkovaní 16–29 let – přehled podle regionů</vt:lpstr>
      <vt:lpstr>Očkovaní 16 a více let – přehled podle regionů</vt:lpstr>
      <vt:lpstr>Očkování podle věku – aplikované dávky v čase</vt:lpstr>
      <vt:lpstr>Skupiny pro očkování – aplikované dávky v čase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Protiepidemický systém ČR PES</dc:title>
  <dc:creator>Martin Komenda</dc:creator>
  <cp:lastModifiedBy>Mužík Jan RNDr. Ph.D.</cp:lastModifiedBy>
  <cp:revision>702</cp:revision>
  <dcterms:created xsi:type="dcterms:W3CDTF">2020-11-11T17:36:28Z</dcterms:created>
  <dcterms:modified xsi:type="dcterms:W3CDTF">2021-06-10T23:19:00Z</dcterms:modified>
</cp:coreProperties>
</file>

<file path=docProps/thumbnail.jpeg>
</file>